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4"/>
  </p:sldMasterIdLst>
  <p:notesMasterIdLst>
    <p:notesMasterId r:id="rId28"/>
  </p:notesMasterIdLst>
  <p:sldIdLst>
    <p:sldId id="4422" r:id="rId5"/>
    <p:sldId id="4430" r:id="rId6"/>
    <p:sldId id="4438" r:id="rId7"/>
    <p:sldId id="4433" r:id="rId8"/>
    <p:sldId id="4471" r:id="rId9"/>
    <p:sldId id="4454" r:id="rId10"/>
    <p:sldId id="4453" r:id="rId11"/>
    <p:sldId id="4253" r:id="rId12"/>
    <p:sldId id="4447" r:id="rId13"/>
    <p:sldId id="4450" r:id="rId14"/>
    <p:sldId id="4482" r:id="rId15"/>
    <p:sldId id="4480" r:id="rId16"/>
    <p:sldId id="4479" r:id="rId17"/>
    <p:sldId id="4481" r:id="rId18"/>
    <p:sldId id="4455" r:id="rId19"/>
    <p:sldId id="4460" r:id="rId20"/>
    <p:sldId id="4424" r:id="rId21"/>
    <p:sldId id="4487" r:id="rId22"/>
    <p:sldId id="4490" r:id="rId23"/>
    <p:sldId id="4489" r:id="rId24"/>
    <p:sldId id="4469" r:id="rId25"/>
    <p:sldId id="4443" r:id="rId26"/>
    <p:sldId id="4435" r:id="rId2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7678" userDrawn="1">
          <p15:clr>
            <a:srgbClr val="A4A3A4"/>
          </p15:clr>
        </p15:guide>
        <p15:guide id="53"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99"/>
    <a:srgbClr val="947154"/>
    <a:srgbClr val="FABB85"/>
    <a:srgbClr val="F5F8F9"/>
    <a:srgbClr val="FFD39E"/>
    <a:srgbClr val="FFD579"/>
    <a:srgbClr val="E5EAEF"/>
    <a:srgbClr val="9E0202"/>
    <a:srgbClr val="F1EEF4"/>
    <a:srgbClr val="5693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FC2F1-6C7D-4A21-AFD8-FBAD5CE34D3E}" v="1" dt="2021-12-01T10:31:39.86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5859" autoAdjust="0"/>
  </p:normalViewPr>
  <p:slideViewPr>
    <p:cSldViewPr snapToGrid="0" snapToObjects="1">
      <p:cViewPr varScale="1">
        <p:scale>
          <a:sx n="41" d="100"/>
          <a:sy n="41" d="100"/>
        </p:scale>
        <p:origin x="677" y="58"/>
      </p:cViewPr>
      <p:guideLst>
        <p:guide pos="7678"/>
        <p:guide orient="horz" pos="432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te Kjær" userId="S::bekjaer@health.sdu.dk::0a73c5ee-c80d-406b-9ed8-9e4420142456" providerId="AD" clId="Web-{07EFC2F1-6C7D-4A21-AFD8-FBAD5CE34D3E}"/>
    <pc:docChg chg="sldOrd">
      <pc:chgData name="Bente Kjær" userId="S::bekjaer@health.sdu.dk::0a73c5ee-c80d-406b-9ed8-9e4420142456" providerId="AD" clId="Web-{07EFC2F1-6C7D-4A21-AFD8-FBAD5CE34D3E}" dt="2021-12-01T10:31:39.869" v="0"/>
      <pc:docMkLst>
        <pc:docMk/>
      </pc:docMkLst>
      <pc:sldChg chg="ord">
        <pc:chgData name="Bente Kjær" userId="S::bekjaer@health.sdu.dk::0a73c5ee-c80d-406b-9ed8-9e4420142456" providerId="AD" clId="Web-{07EFC2F1-6C7D-4A21-AFD8-FBAD5CE34D3E}" dt="2021-12-01T10:31:39.869" v="0"/>
        <pc:sldMkLst>
          <pc:docMk/>
          <pc:sldMk cId="1965204699" sldId="44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79479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601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24311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81611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05478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70294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631026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292536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91875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56671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53026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49597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98161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2481509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94860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142670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25875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92196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15274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51341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54243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37314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22364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482F0EEB-27F7-104F-BA98-7CF1A959022E}"/>
              </a:ext>
            </a:extLst>
          </p:cNvPr>
          <p:cNvSpPr>
            <a:spLocks noGrp="1"/>
          </p:cNvSpPr>
          <p:nvPr>
            <p:ph type="pic" sz="quarter" idx="15"/>
          </p:nvPr>
        </p:nvSpPr>
        <p:spPr>
          <a:xfrm>
            <a:off x="1685662" y="7805182"/>
            <a:ext cx="15281538" cy="5910818"/>
          </a:xfrm>
          <a:prstGeom prst="rect">
            <a:avLst/>
          </a:prstGeom>
          <a:solidFill>
            <a:schemeClr val="bg1">
              <a:lumMod val="95000"/>
            </a:schemeClr>
          </a:solidFill>
        </p:spPr>
        <p:txBody>
          <a:bodyPr>
            <a:normAutofit/>
          </a:bodyPr>
          <a:lstStyle>
            <a:lvl1pPr>
              <a:defRPr sz="2101"/>
            </a:lvl1pPr>
          </a:lstStyle>
          <a:p>
            <a:endParaRPr lang="en-US"/>
          </a:p>
        </p:txBody>
      </p:sp>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8940800" y="0"/>
            <a:ext cx="8026400" cy="6858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79577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6828548" y="1725639"/>
            <a:ext cx="6844535" cy="1040249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63603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9619488" y="0"/>
            <a:ext cx="14758162"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04755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2077676" y="1861456"/>
            <a:ext cx="6239753" cy="9993087"/>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5F2FBDF2-E60A-1A42-AB3D-98BA533BAE99}"/>
              </a:ext>
            </a:extLst>
          </p:cNvPr>
          <p:cNvSpPr>
            <a:spLocks noGrp="1"/>
          </p:cNvSpPr>
          <p:nvPr>
            <p:ph type="pic" sz="quarter" idx="15"/>
          </p:nvPr>
        </p:nvSpPr>
        <p:spPr>
          <a:xfrm>
            <a:off x="8717218" y="1861456"/>
            <a:ext cx="6239753" cy="9993087"/>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23846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1641618" y="4450080"/>
            <a:ext cx="21127072" cy="780965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37522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F29E0CB-CF9E-8243-9738-BECC534D05D5}"/>
              </a:ext>
            </a:extLst>
          </p:cNvPr>
          <p:cNvSpPr>
            <a:spLocks noGrp="1"/>
          </p:cNvSpPr>
          <p:nvPr>
            <p:ph type="pic" sz="quarter" idx="14"/>
          </p:nvPr>
        </p:nvSpPr>
        <p:spPr>
          <a:xfrm>
            <a:off x="11166908" y="0"/>
            <a:ext cx="10413401" cy="12291944"/>
          </a:xfrm>
          <a:custGeom>
            <a:avLst/>
            <a:gdLst>
              <a:gd name="connsiteX0" fmla="*/ 5080968 w 10413401"/>
              <a:gd name="connsiteY0" fmla="*/ 12145068 h 12291944"/>
              <a:gd name="connsiteX1" fmla="*/ 5089174 w 10413401"/>
              <a:gd name="connsiteY1" fmla="*/ 12232571 h 12291944"/>
              <a:gd name="connsiteX2" fmla="*/ 5084325 w 10413401"/>
              <a:gd name="connsiteY2" fmla="*/ 12217976 h 12291944"/>
              <a:gd name="connsiteX3" fmla="*/ 5062306 w 10413401"/>
              <a:gd name="connsiteY3" fmla="*/ 12253802 h 12291944"/>
              <a:gd name="connsiteX4" fmla="*/ 5055995 w 10413401"/>
              <a:gd name="connsiteY4" fmla="*/ 12247645 h 12291944"/>
              <a:gd name="connsiteX5" fmla="*/ 5029398 w 10413401"/>
              <a:gd name="connsiteY5" fmla="*/ 12291944 h 12291944"/>
              <a:gd name="connsiteX6" fmla="*/ 5040242 w 10413401"/>
              <a:gd name="connsiteY6" fmla="*/ 12233506 h 12291944"/>
              <a:gd name="connsiteX7" fmla="*/ 5020218 w 10413401"/>
              <a:gd name="connsiteY7" fmla="*/ 12254030 h 12291944"/>
              <a:gd name="connsiteX8" fmla="*/ 5030833 w 10413401"/>
              <a:gd name="connsiteY8" fmla="*/ 12202766 h 12291944"/>
              <a:gd name="connsiteX9" fmla="*/ 5055440 w 10413401"/>
              <a:gd name="connsiteY9" fmla="*/ 12200890 h 12291944"/>
              <a:gd name="connsiteX10" fmla="*/ 5047158 w 10413401"/>
              <a:gd name="connsiteY10" fmla="*/ 12159534 h 12291944"/>
              <a:gd name="connsiteX11" fmla="*/ 5072027 w 10413401"/>
              <a:gd name="connsiteY11" fmla="*/ 12153601 h 12291944"/>
              <a:gd name="connsiteX12" fmla="*/ 5080968 w 10413401"/>
              <a:gd name="connsiteY12" fmla="*/ 12145068 h 12291944"/>
              <a:gd name="connsiteX13" fmla="*/ 5128758 w 10413401"/>
              <a:gd name="connsiteY13" fmla="*/ 12021624 h 12291944"/>
              <a:gd name="connsiteX14" fmla="*/ 5139353 w 10413401"/>
              <a:gd name="connsiteY14" fmla="*/ 12073865 h 12291944"/>
              <a:gd name="connsiteX15" fmla="*/ 5144779 w 10413401"/>
              <a:gd name="connsiteY15" fmla="*/ 12058205 h 12291944"/>
              <a:gd name="connsiteX16" fmla="*/ 5165648 w 10413401"/>
              <a:gd name="connsiteY16" fmla="*/ 12082877 h 12291944"/>
              <a:gd name="connsiteX17" fmla="*/ 5139468 w 10413401"/>
              <a:gd name="connsiteY17" fmla="*/ 12109712 h 12291944"/>
              <a:gd name="connsiteX18" fmla="*/ 5155489 w 10413401"/>
              <a:gd name="connsiteY18" fmla="*/ 12146293 h 12291944"/>
              <a:gd name="connsiteX19" fmla="*/ 5203850 w 10413401"/>
              <a:gd name="connsiteY19" fmla="*/ 12149726 h 12291944"/>
              <a:gd name="connsiteX20" fmla="*/ 5139528 w 10413401"/>
              <a:gd name="connsiteY20" fmla="*/ 12193577 h 12291944"/>
              <a:gd name="connsiteX21" fmla="*/ 5127583 w 10413401"/>
              <a:gd name="connsiteY21" fmla="*/ 12132622 h 12291944"/>
              <a:gd name="connsiteX22" fmla="*/ 5117884 w 10413401"/>
              <a:gd name="connsiteY22" fmla="*/ 12156443 h 12291944"/>
              <a:gd name="connsiteX23" fmla="*/ 5085849 w 10413401"/>
              <a:gd name="connsiteY23" fmla="*/ 12136276 h 12291944"/>
              <a:gd name="connsiteX24" fmla="*/ 5081229 w 10413401"/>
              <a:gd name="connsiteY24" fmla="*/ 12141012 h 12291944"/>
              <a:gd name="connsiteX25" fmla="*/ 5073414 w 10413401"/>
              <a:gd name="connsiteY25" fmla="*/ 12113057 h 12291944"/>
              <a:gd name="connsiteX26" fmla="*/ 5119719 w 10413401"/>
              <a:gd name="connsiteY26" fmla="*/ 12074424 h 12291944"/>
              <a:gd name="connsiteX27" fmla="*/ 5128758 w 10413401"/>
              <a:gd name="connsiteY27" fmla="*/ 12021624 h 12291944"/>
              <a:gd name="connsiteX28" fmla="*/ 5240584 w 10413401"/>
              <a:gd name="connsiteY28" fmla="*/ 11987147 h 12291944"/>
              <a:gd name="connsiteX29" fmla="*/ 5196013 w 10413401"/>
              <a:gd name="connsiteY29" fmla="*/ 12040402 h 12291944"/>
              <a:gd name="connsiteX30" fmla="*/ 5210607 w 10413401"/>
              <a:gd name="connsiteY30" fmla="*/ 12062039 h 12291944"/>
              <a:gd name="connsiteX31" fmla="*/ 5254330 w 10413401"/>
              <a:gd name="connsiteY31" fmla="*/ 11989463 h 12291944"/>
              <a:gd name="connsiteX32" fmla="*/ 5236911 w 10413401"/>
              <a:gd name="connsiteY32" fmla="*/ 12124052 h 12291944"/>
              <a:gd name="connsiteX33" fmla="*/ 5208038 w 10413401"/>
              <a:gd name="connsiteY33" fmla="*/ 12108213 h 12291944"/>
              <a:gd name="connsiteX34" fmla="*/ 5208611 w 10413401"/>
              <a:gd name="connsiteY34" fmla="*/ 12077341 h 12291944"/>
              <a:gd name="connsiteX35" fmla="*/ 5201455 w 10413401"/>
              <a:gd name="connsiteY35" fmla="*/ 12104865 h 12291944"/>
              <a:gd name="connsiteX36" fmla="*/ 5179426 w 10413401"/>
              <a:gd name="connsiteY36" fmla="*/ 12087690 h 12291944"/>
              <a:gd name="connsiteX37" fmla="*/ 5190359 w 10413401"/>
              <a:gd name="connsiteY37" fmla="*/ 12036737 h 12291944"/>
              <a:gd name="connsiteX38" fmla="*/ 5169753 w 10413401"/>
              <a:gd name="connsiteY38" fmla="*/ 12008006 h 12291944"/>
              <a:gd name="connsiteX39" fmla="*/ 5181545 w 10413401"/>
              <a:gd name="connsiteY39" fmla="*/ 12003490 h 12291944"/>
              <a:gd name="connsiteX40" fmla="*/ 5198697 w 10413401"/>
              <a:gd name="connsiteY40" fmla="*/ 12030082 h 12291944"/>
              <a:gd name="connsiteX41" fmla="*/ 4995856 w 10413401"/>
              <a:gd name="connsiteY41" fmla="*/ 11942469 h 12291944"/>
              <a:gd name="connsiteX42" fmla="*/ 4995660 w 10413401"/>
              <a:gd name="connsiteY42" fmla="*/ 11944149 h 12291944"/>
              <a:gd name="connsiteX43" fmla="*/ 4995024 w 10413401"/>
              <a:gd name="connsiteY43" fmla="*/ 11943036 h 12291944"/>
              <a:gd name="connsiteX44" fmla="*/ 5137441 w 10413401"/>
              <a:gd name="connsiteY44" fmla="*/ 11938895 h 12291944"/>
              <a:gd name="connsiteX45" fmla="*/ 5127434 w 10413401"/>
              <a:gd name="connsiteY45" fmla="*/ 11962408 h 12291944"/>
              <a:gd name="connsiteX46" fmla="*/ 5122589 w 10413401"/>
              <a:gd name="connsiteY46" fmla="*/ 11947817 h 12291944"/>
              <a:gd name="connsiteX47" fmla="*/ 5151142 w 10413401"/>
              <a:gd name="connsiteY47" fmla="*/ 11937478 h 12291944"/>
              <a:gd name="connsiteX48" fmla="*/ 5157467 w 10413401"/>
              <a:gd name="connsiteY48" fmla="*/ 11971378 h 12291944"/>
              <a:gd name="connsiteX49" fmla="*/ 5151142 w 10413401"/>
              <a:gd name="connsiteY49" fmla="*/ 11937478 h 12291944"/>
              <a:gd name="connsiteX50" fmla="*/ 5001036 w 10413401"/>
              <a:gd name="connsiteY50" fmla="*/ 11898247 h 12291944"/>
              <a:gd name="connsiteX51" fmla="*/ 5007573 w 10413401"/>
              <a:gd name="connsiteY51" fmla="*/ 11911280 h 12291944"/>
              <a:gd name="connsiteX52" fmla="*/ 5008934 w 10413401"/>
              <a:gd name="connsiteY52" fmla="*/ 11920460 h 12291944"/>
              <a:gd name="connsiteX53" fmla="*/ 5001284 w 10413401"/>
              <a:gd name="connsiteY53" fmla="*/ 11938775 h 12291944"/>
              <a:gd name="connsiteX54" fmla="*/ 4995856 w 10413401"/>
              <a:gd name="connsiteY54" fmla="*/ 11942469 h 12291944"/>
              <a:gd name="connsiteX55" fmla="*/ 4952525 w 10413401"/>
              <a:gd name="connsiteY55" fmla="*/ 11882350 h 12291944"/>
              <a:gd name="connsiteX56" fmla="*/ 4959980 w 10413401"/>
              <a:gd name="connsiteY56" fmla="*/ 11929443 h 12291944"/>
              <a:gd name="connsiteX57" fmla="*/ 4962754 w 10413401"/>
              <a:gd name="connsiteY57" fmla="*/ 11934926 h 12291944"/>
              <a:gd name="connsiteX58" fmla="*/ 4961643 w 10413401"/>
              <a:gd name="connsiteY58" fmla="*/ 11965170 h 12291944"/>
              <a:gd name="connsiteX59" fmla="*/ 4955555 w 10413401"/>
              <a:gd name="connsiteY59" fmla="*/ 11980201 h 12291944"/>
              <a:gd name="connsiteX60" fmla="*/ 4951305 w 10413401"/>
              <a:gd name="connsiteY60" fmla="*/ 11963732 h 12291944"/>
              <a:gd name="connsiteX61" fmla="*/ 4925633 w 10413401"/>
              <a:gd name="connsiteY61" fmla="*/ 12007082 h 12291944"/>
              <a:gd name="connsiteX62" fmla="*/ 4919011 w 10413401"/>
              <a:gd name="connsiteY62" fmla="*/ 12000621 h 12291944"/>
              <a:gd name="connsiteX63" fmla="*/ 4888462 w 10413401"/>
              <a:gd name="connsiteY63" fmla="*/ 12053389 h 12291944"/>
              <a:gd name="connsiteX64" fmla="*/ 4903570 w 10413401"/>
              <a:gd name="connsiteY64" fmla="*/ 11986793 h 12291944"/>
              <a:gd name="connsiteX65" fmla="*/ 4880162 w 10413401"/>
              <a:gd name="connsiteY65" fmla="*/ 12010786 h 12291944"/>
              <a:gd name="connsiteX66" fmla="*/ 4893818 w 10413401"/>
              <a:gd name="connsiteY66" fmla="*/ 11953246 h 12291944"/>
              <a:gd name="connsiteX67" fmla="*/ 4919635 w 10413401"/>
              <a:gd name="connsiteY67" fmla="*/ 11948239 h 12291944"/>
              <a:gd name="connsiteX68" fmla="*/ 4913485 w 10413401"/>
              <a:gd name="connsiteY68" fmla="*/ 11902801 h 12291944"/>
              <a:gd name="connsiteX69" fmla="*/ 4939874 w 10413401"/>
              <a:gd name="connsiteY69" fmla="*/ 11893419 h 12291944"/>
              <a:gd name="connsiteX70" fmla="*/ 4952525 w 10413401"/>
              <a:gd name="connsiteY70" fmla="*/ 11882350 h 12291944"/>
              <a:gd name="connsiteX71" fmla="*/ 5027117 w 10413401"/>
              <a:gd name="connsiteY71" fmla="*/ 11836809 h 12291944"/>
              <a:gd name="connsiteX72" fmla="*/ 5019651 w 10413401"/>
              <a:gd name="connsiteY72" fmla="*/ 11849830 h 12291944"/>
              <a:gd name="connsiteX73" fmla="*/ 5029465 w 10413401"/>
              <a:gd name="connsiteY73" fmla="*/ 11877308 h 12291944"/>
              <a:gd name="connsiteX74" fmla="*/ 5050897 w 10413401"/>
              <a:gd name="connsiteY74" fmla="*/ 11870592 h 12291944"/>
              <a:gd name="connsiteX75" fmla="*/ 5055189 w 10413401"/>
              <a:gd name="connsiteY75" fmla="*/ 11864196 h 12291944"/>
              <a:gd name="connsiteX76" fmla="*/ 5027117 w 10413401"/>
              <a:gd name="connsiteY76" fmla="*/ 11836809 h 12291944"/>
              <a:gd name="connsiteX77" fmla="*/ 5090420 w 10413401"/>
              <a:gd name="connsiteY77" fmla="*/ 11799324 h 12291944"/>
              <a:gd name="connsiteX78" fmla="*/ 5088955 w 10413401"/>
              <a:gd name="connsiteY78" fmla="*/ 11800102 h 12291944"/>
              <a:gd name="connsiteX79" fmla="*/ 5085026 w 10413401"/>
              <a:gd name="connsiteY79" fmla="*/ 11813783 h 12291944"/>
              <a:gd name="connsiteX80" fmla="*/ 5090158 w 10413401"/>
              <a:gd name="connsiteY80" fmla="*/ 11803036 h 12291944"/>
              <a:gd name="connsiteX81" fmla="*/ 5062431 w 10413401"/>
              <a:gd name="connsiteY81" fmla="*/ 11712275 h 12291944"/>
              <a:gd name="connsiteX82" fmla="*/ 5061310 w 10413401"/>
              <a:gd name="connsiteY82" fmla="*/ 11713842 h 12291944"/>
              <a:gd name="connsiteX83" fmla="*/ 5061576 w 10413401"/>
              <a:gd name="connsiteY83" fmla="*/ 11713622 h 12291944"/>
              <a:gd name="connsiteX84" fmla="*/ 5551103 w 10413401"/>
              <a:gd name="connsiteY84" fmla="*/ 11672647 h 12291944"/>
              <a:gd name="connsiteX85" fmla="*/ 5541991 w 10413401"/>
              <a:gd name="connsiteY85" fmla="*/ 11693338 h 12291944"/>
              <a:gd name="connsiteX86" fmla="*/ 5551103 w 10413401"/>
              <a:gd name="connsiteY86" fmla="*/ 11672647 h 12291944"/>
              <a:gd name="connsiteX87" fmla="*/ 4874132 w 10413401"/>
              <a:gd name="connsiteY87" fmla="*/ 11664385 h 12291944"/>
              <a:gd name="connsiteX88" fmla="*/ 4873887 w 10413401"/>
              <a:gd name="connsiteY88" fmla="*/ 11665750 h 12291944"/>
              <a:gd name="connsiteX89" fmla="*/ 4873480 w 10413401"/>
              <a:gd name="connsiteY89" fmla="*/ 11664907 h 12291944"/>
              <a:gd name="connsiteX90" fmla="*/ 5098309 w 10413401"/>
              <a:gd name="connsiteY90" fmla="*/ 11652997 h 12291944"/>
              <a:gd name="connsiteX91" fmla="*/ 5077149 w 10413401"/>
              <a:gd name="connsiteY91" fmla="*/ 11665636 h 12291944"/>
              <a:gd name="connsiteX92" fmla="*/ 5075272 w 10413401"/>
              <a:gd name="connsiteY92" fmla="*/ 11678109 h 12291944"/>
              <a:gd name="connsiteX93" fmla="*/ 5084192 w 10413401"/>
              <a:gd name="connsiteY93" fmla="*/ 11671115 h 12291944"/>
              <a:gd name="connsiteX94" fmla="*/ 5024223 w 10413401"/>
              <a:gd name="connsiteY94" fmla="*/ 11645426 h 12291944"/>
              <a:gd name="connsiteX95" fmla="*/ 5012078 w 10413401"/>
              <a:gd name="connsiteY95" fmla="*/ 11673015 h 12291944"/>
              <a:gd name="connsiteX96" fmla="*/ 5007521 w 10413401"/>
              <a:gd name="connsiteY96" fmla="*/ 11656866 h 12291944"/>
              <a:gd name="connsiteX97" fmla="*/ 4053036 w 10413401"/>
              <a:gd name="connsiteY97" fmla="*/ 11622406 h 12291944"/>
              <a:gd name="connsiteX98" fmla="*/ 4098350 w 10413401"/>
              <a:gd name="connsiteY98" fmla="*/ 11684492 h 12291944"/>
              <a:gd name="connsiteX99" fmla="*/ 4048177 w 10413401"/>
              <a:gd name="connsiteY99" fmla="*/ 11659570 h 12291944"/>
              <a:gd name="connsiteX100" fmla="*/ 4883241 w 10413401"/>
              <a:gd name="connsiteY100" fmla="*/ 11613251 h 12291944"/>
              <a:gd name="connsiteX101" fmla="*/ 4880478 w 10413401"/>
              <a:gd name="connsiteY101" fmla="*/ 11659313 h 12291944"/>
              <a:gd name="connsiteX102" fmla="*/ 4874132 w 10413401"/>
              <a:gd name="connsiteY102" fmla="*/ 11664385 h 12291944"/>
              <a:gd name="connsiteX103" fmla="*/ 4854636 w 10413401"/>
              <a:gd name="connsiteY103" fmla="*/ 11593356 h 12291944"/>
              <a:gd name="connsiteX104" fmla="*/ 4858948 w 10413401"/>
              <a:gd name="connsiteY104" fmla="*/ 11635000 h 12291944"/>
              <a:gd name="connsiteX105" fmla="*/ 4873480 w 10413401"/>
              <a:gd name="connsiteY105" fmla="*/ 11664907 h 12291944"/>
              <a:gd name="connsiteX106" fmla="*/ 4837122 w 10413401"/>
              <a:gd name="connsiteY106" fmla="*/ 11693967 h 12291944"/>
              <a:gd name="connsiteX107" fmla="*/ 4854636 w 10413401"/>
              <a:gd name="connsiteY107" fmla="*/ 11593356 h 12291944"/>
              <a:gd name="connsiteX108" fmla="*/ 4849514 w 10413401"/>
              <a:gd name="connsiteY108" fmla="*/ 11565116 h 12291944"/>
              <a:gd name="connsiteX109" fmla="*/ 4844839 w 10413401"/>
              <a:gd name="connsiteY109" fmla="*/ 11591364 h 12291944"/>
              <a:gd name="connsiteX110" fmla="*/ 4841413 w 10413401"/>
              <a:gd name="connsiteY110" fmla="*/ 11591718 h 12291944"/>
              <a:gd name="connsiteX111" fmla="*/ 4845784 w 10413401"/>
              <a:gd name="connsiteY111" fmla="*/ 11565787 h 12291944"/>
              <a:gd name="connsiteX112" fmla="*/ 5413691 w 10413401"/>
              <a:gd name="connsiteY112" fmla="*/ 11442462 h 12291944"/>
              <a:gd name="connsiteX113" fmla="*/ 5400706 w 10413401"/>
              <a:gd name="connsiteY113" fmla="*/ 11442947 h 12291944"/>
              <a:gd name="connsiteX114" fmla="*/ 5395393 w 10413401"/>
              <a:gd name="connsiteY114" fmla="*/ 11450417 h 12291944"/>
              <a:gd name="connsiteX115" fmla="*/ 5362037 w 10413401"/>
              <a:gd name="connsiteY115" fmla="*/ 11450612 h 12291944"/>
              <a:gd name="connsiteX116" fmla="*/ 5361582 w 10413401"/>
              <a:gd name="connsiteY116" fmla="*/ 11447050 h 12291944"/>
              <a:gd name="connsiteX117" fmla="*/ 5350666 w 10413401"/>
              <a:gd name="connsiteY117" fmla="*/ 11476199 h 12291944"/>
              <a:gd name="connsiteX118" fmla="*/ 5351439 w 10413401"/>
              <a:gd name="connsiteY118" fmla="*/ 11477245 h 12291944"/>
              <a:gd name="connsiteX119" fmla="*/ 5348877 w 10413401"/>
              <a:gd name="connsiteY119" fmla="*/ 11480972 h 12291944"/>
              <a:gd name="connsiteX120" fmla="*/ 5346574 w 10413401"/>
              <a:gd name="connsiteY120" fmla="*/ 11487127 h 12291944"/>
              <a:gd name="connsiteX121" fmla="*/ 5343100 w 10413401"/>
              <a:gd name="connsiteY121" fmla="*/ 11489382 h 12291944"/>
              <a:gd name="connsiteX122" fmla="*/ 5333663 w 10413401"/>
              <a:gd name="connsiteY122" fmla="*/ 11503114 h 12291944"/>
              <a:gd name="connsiteX123" fmla="*/ 5322338 w 10413401"/>
              <a:gd name="connsiteY123" fmla="*/ 11520952 h 12291944"/>
              <a:gd name="connsiteX124" fmla="*/ 5303839 w 10413401"/>
              <a:gd name="connsiteY124" fmla="*/ 11526407 h 12291944"/>
              <a:gd name="connsiteX125" fmla="*/ 5304471 w 10413401"/>
              <a:gd name="connsiteY125" fmla="*/ 11538635 h 12291944"/>
              <a:gd name="connsiteX126" fmla="*/ 5321963 w 10413401"/>
              <a:gd name="connsiteY126" fmla="*/ 11541532 h 12291944"/>
              <a:gd name="connsiteX127" fmla="*/ 5322908 w 10413401"/>
              <a:gd name="connsiteY127" fmla="*/ 11542454 h 12291944"/>
              <a:gd name="connsiteX128" fmla="*/ 5400138 w 10413401"/>
              <a:gd name="connsiteY128" fmla="*/ 11456354 h 12291944"/>
              <a:gd name="connsiteX129" fmla="*/ 5413691 w 10413401"/>
              <a:gd name="connsiteY129" fmla="*/ 11442462 h 12291944"/>
              <a:gd name="connsiteX130" fmla="*/ 4728460 w 10413401"/>
              <a:gd name="connsiteY130" fmla="*/ 11399563 h 12291944"/>
              <a:gd name="connsiteX131" fmla="*/ 4743932 w 10413401"/>
              <a:gd name="connsiteY131" fmla="*/ 11442386 h 12291944"/>
              <a:gd name="connsiteX132" fmla="*/ 4717309 w 10413401"/>
              <a:gd name="connsiteY132" fmla="*/ 11431818 h 12291944"/>
              <a:gd name="connsiteX133" fmla="*/ 5478475 w 10413401"/>
              <a:gd name="connsiteY133" fmla="*/ 11306018 h 12291944"/>
              <a:gd name="connsiteX134" fmla="*/ 5467220 w 10413401"/>
              <a:gd name="connsiteY134" fmla="*/ 11329543 h 12291944"/>
              <a:gd name="connsiteX135" fmla="*/ 5478475 w 10413401"/>
              <a:gd name="connsiteY135" fmla="*/ 11306018 h 12291944"/>
              <a:gd name="connsiteX136" fmla="*/ 4109326 w 10413401"/>
              <a:gd name="connsiteY136" fmla="*/ 11259981 h 12291944"/>
              <a:gd name="connsiteX137" fmla="*/ 4253931 w 10413401"/>
              <a:gd name="connsiteY137" fmla="*/ 11439882 h 12291944"/>
              <a:gd name="connsiteX138" fmla="*/ 4186028 w 10413401"/>
              <a:gd name="connsiteY138" fmla="*/ 11549866 h 12291944"/>
              <a:gd name="connsiteX139" fmla="*/ 4179091 w 10413401"/>
              <a:gd name="connsiteY139" fmla="*/ 11543098 h 12291944"/>
              <a:gd name="connsiteX140" fmla="*/ 4081324 w 10413401"/>
              <a:gd name="connsiteY140" fmla="*/ 11632580 h 12291944"/>
              <a:gd name="connsiteX141" fmla="*/ 4056080 w 10413401"/>
              <a:gd name="connsiteY141" fmla="*/ 11501969 h 12291944"/>
              <a:gd name="connsiteX142" fmla="*/ 4117598 w 10413401"/>
              <a:gd name="connsiteY142" fmla="*/ 11536717 h 12291944"/>
              <a:gd name="connsiteX143" fmla="*/ 4087580 w 10413401"/>
              <a:gd name="connsiteY143" fmla="*/ 11476621 h 12291944"/>
              <a:gd name="connsiteX144" fmla="*/ 4094517 w 10413401"/>
              <a:gd name="connsiteY144" fmla="*/ 11483390 h 12291944"/>
              <a:gd name="connsiteX145" fmla="*/ 4166532 w 10413401"/>
              <a:gd name="connsiteY145" fmla="*/ 11404525 h 12291944"/>
              <a:gd name="connsiteX146" fmla="*/ 4104508 w 10413401"/>
              <a:gd name="connsiteY146" fmla="*/ 11353257 h 12291944"/>
              <a:gd name="connsiteX147" fmla="*/ 4092704 w 10413401"/>
              <a:gd name="connsiteY147" fmla="*/ 11383030 h 12291944"/>
              <a:gd name="connsiteX148" fmla="*/ 4173429 w 10413401"/>
              <a:gd name="connsiteY148" fmla="*/ 11355181 h 12291944"/>
              <a:gd name="connsiteX149" fmla="*/ 5432509 w 10413401"/>
              <a:gd name="connsiteY149" fmla="*/ 11247917 h 12291944"/>
              <a:gd name="connsiteX150" fmla="*/ 5419923 w 10413401"/>
              <a:gd name="connsiteY150" fmla="*/ 11256479 h 12291944"/>
              <a:gd name="connsiteX151" fmla="*/ 5414609 w 10413401"/>
              <a:gd name="connsiteY151" fmla="*/ 11266292 h 12291944"/>
              <a:gd name="connsiteX152" fmla="*/ 5416754 w 10413401"/>
              <a:gd name="connsiteY152" fmla="*/ 11279777 h 12291944"/>
              <a:gd name="connsiteX153" fmla="*/ 5405404 w 10413401"/>
              <a:gd name="connsiteY153" fmla="*/ 11285791 h 12291944"/>
              <a:gd name="connsiteX154" fmla="*/ 5403595 w 10413401"/>
              <a:gd name="connsiteY154" fmla="*/ 11286610 h 12291944"/>
              <a:gd name="connsiteX155" fmla="*/ 5399460 w 10413401"/>
              <a:gd name="connsiteY155" fmla="*/ 11294245 h 12291944"/>
              <a:gd name="connsiteX156" fmla="*/ 5400627 w 10413401"/>
              <a:gd name="connsiteY156" fmla="*/ 11287953 h 12291944"/>
              <a:gd name="connsiteX157" fmla="*/ 5393518 w 10413401"/>
              <a:gd name="connsiteY157" fmla="*/ 11291173 h 12291944"/>
              <a:gd name="connsiteX158" fmla="*/ 5394955 w 10413401"/>
              <a:gd name="connsiteY158" fmla="*/ 11308336 h 12291944"/>
              <a:gd name="connsiteX159" fmla="*/ 5364347 w 10413401"/>
              <a:gd name="connsiteY159" fmla="*/ 11303738 h 12291944"/>
              <a:gd name="connsiteX160" fmla="*/ 5394173 w 10413401"/>
              <a:gd name="connsiteY160" fmla="*/ 11356138 h 12291944"/>
              <a:gd name="connsiteX161" fmla="*/ 5401315 w 10413401"/>
              <a:gd name="connsiteY161" fmla="*/ 11345195 h 12291944"/>
              <a:gd name="connsiteX162" fmla="*/ 5403118 w 10413401"/>
              <a:gd name="connsiteY162" fmla="*/ 11329627 h 12291944"/>
              <a:gd name="connsiteX163" fmla="*/ 5406074 w 10413401"/>
              <a:gd name="connsiteY163" fmla="*/ 11299461 h 12291944"/>
              <a:gd name="connsiteX164" fmla="*/ 5411987 w 10413401"/>
              <a:gd name="connsiteY164" fmla="*/ 11328590 h 12291944"/>
              <a:gd name="connsiteX165" fmla="*/ 5420976 w 10413401"/>
              <a:gd name="connsiteY165" fmla="*/ 11294284 h 12291944"/>
              <a:gd name="connsiteX166" fmla="*/ 5440147 w 10413401"/>
              <a:gd name="connsiteY166" fmla="*/ 11307447 h 12291944"/>
              <a:gd name="connsiteX167" fmla="*/ 5462814 w 10413401"/>
              <a:gd name="connsiteY167" fmla="*/ 11273327 h 12291944"/>
              <a:gd name="connsiteX168" fmla="*/ 5463003 w 10413401"/>
              <a:gd name="connsiteY168" fmla="*/ 11272961 h 12291944"/>
              <a:gd name="connsiteX169" fmla="*/ 5460994 w 10413401"/>
              <a:gd name="connsiteY169" fmla="*/ 11267623 h 12291944"/>
              <a:gd name="connsiteX170" fmla="*/ 5454018 w 10413401"/>
              <a:gd name="connsiteY170" fmla="*/ 11255872 h 12291944"/>
              <a:gd name="connsiteX171" fmla="*/ 5448308 w 10413401"/>
              <a:gd name="connsiteY171" fmla="*/ 11259330 h 12291944"/>
              <a:gd name="connsiteX172" fmla="*/ 5448540 w 10413401"/>
              <a:gd name="connsiteY172" fmla="*/ 11251628 h 12291944"/>
              <a:gd name="connsiteX173" fmla="*/ 5477405 w 10413401"/>
              <a:gd name="connsiteY173" fmla="*/ 11242118 h 12291944"/>
              <a:gd name="connsiteX174" fmla="*/ 5477180 w 10413401"/>
              <a:gd name="connsiteY174" fmla="*/ 11245458 h 12291944"/>
              <a:gd name="connsiteX175" fmla="*/ 5478604 w 10413401"/>
              <a:gd name="connsiteY175" fmla="*/ 11242693 h 12291944"/>
              <a:gd name="connsiteX176" fmla="*/ 5573698 w 10413401"/>
              <a:gd name="connsiteY176" fmla="*/ 11238701 h 12291944"/>
              <a:gd name="connsiteX177" fmla="*/ 5576221 w 10413401"/>
              <a:gd name="connsiteY177" fmla="*/ 11241163 h 12291944"/>
              <a:gd name="connsiteX178" fmla="*/ 5575149 w 10413401"/>
              <a:gd name="connsiteY178" fmla="*/ 11242873 h 12291944"/>
              <a:gd name="connsiteX179" fmla="*/ 5806989 w 10413401"/>
              <a:gd name="connsiteY179" fmla="*/ 11220432 h 12291944"/>
              <a:gd name="connsiteX180" fmla="*/ 5836261 w 10413401"/>
              <a:gd name="connsiteY180" fmla="*/ 11270564 h 12291944"/>
              <a:gd name="connsiteX181" fmla="*/ 5805665 w 10413401"/>
              <a:gd name="connsiteY181" fmla="*/ 11266591 h 12291944"/>
              <a:gd name="connsiteX182" fmla="*/ 5806989 w 10413401"/>
              <a:gd name="connsiteY182" fmla="*/ 11220432 h 12291944"/>
              <a:gd name="connsiteX183" fmla="*/ 5717817 w 10413401"/>
              <a:gd name="connsiteY183" fmla="*/ 11219708 h 12291944"/>
              <a:gd name="connsiteX184" fmla="*/ 5738093 w 10413401"/>
              <a:gd name="connsiteY184" fmla="*/ 11221004 h 12291944"/>
              <a:gd name="connsiteX185" fmla="*/ 5717817 w 10413401"/>
              <a:gd name="connsiteY185" fmla="*/ 11219708 h 12291944"/>
              <a:gd name="connsiteX186" fmla="*/ 5781771 w 10413401"/>
              <a:gd name="connsiteY186" fmla="*/ 11197066 h 12291944"/>
              <a:gd name="connsiteX187" fmla="*/ 5728865 w 10413401"/>
              <a:gd name="connsiteY187" fmla="*/ 11309977 h 12291944"/>
              <a:gd name="connsiteX188" fmla="*/ 5747791 w 10413401"/>
              <a:gd name="connsiteY188" fmla="*/ 11197190 h 12291944"/>
              <a:gd name="connsiteX189" fmla="*/ 5832273 w 10413401"/>
              <a:gd name="connsiteY189" fmla="*/ 11172496 h 12291944"/>
              <a:gd name="connsiteX190" fmla="*/ 5832159 w 10413401"/>
              <a:gd name="connsiteY190" fmla="*/ 11173192 h 12291944"/>
              <a:gd name="connsiteX191" fmla="*/ 5828897 w 10413401"/>
              <a:gd name="connsiteY191" fmla="*/ 11175260 h 12291944"/>
              <a:gd name="connsiteX192" fmla="*/ 5833163 w 10413401"/>
              <a:gd name="connsiteY192" fmla="*/ 11167099 h 12291944"/>
              <a:gd name="connsiteX193" fmla="*/ 5833639 w 10413401"/>
              <a:gd name="connsiteY193" fmla="*/ 11171379 h 12291944"/>
              <a:gd name="connsiteX194" fmla="*/ 5832273 w 10413401"/>
              <a:gd name="connsiteY194" fmla="*/ 11172496 h 12291944"/>
              <a:gd name="connsiteX195" fmla="*/ 5941521 w 10413401"/>
              <a:gd name="connsiteY195" fmla="*/ 11086278 h 12291944"/>
              <a:gd name="connsiteX196" fmla="*/ 5923289 w 10413401"/>
              <a:gd name="connsiteY196" fmla="*/ 11099917 h 12291944"/>
              <a:gd name="connsiteX197" fmla="*/ 5920397 w 10413401"/>
              <a:gd name="connsiteY197" fmla="*/ 11092784 h 12291944"/>
              <a:gd name="connsiteX198" fmla="*/ 4842655 w 10413401"/>
              <a:gd name="connsiteY198" fmla="*/ 11082537 h 12291944"/>
              <a:gd name="connsiteX199" fmla="*/ 4894916 w 10413401"/>
              <a:gd name="connsiteY199" fmla="*/ 11204385 h 12291944"/>
              <a:gd name="connsiteX200" fmla="*/ 4828212 w 10413401"/>
              <a:gd name="connsiteY200" fmla="*/ 11310619 h 12291944"/>
              <a:gd name="connsiteX201" fmla="*/ 4824743 w 10413401"/>
              <a:gd name="connsiteY201" fmla="*/ 11307235 h 12291944"/>
              <a:gd name="connsiteX202" fmla="*/ 4744495 w 10413401"/>
              <a:gd name="connsiteY202" fmla="*/ 11401479 h 12291944"/>
              <a:gd name="connsiteX203" fmla="*/ 4756974 w 10413401"/>
              <a:gd name="connsiteY203" fmla="*/ 11297191 h 12291944"/>
              <a:gd name="connsiteX204" fmla="*/ 4788028 w 10413401"/>
              <a:gd name="connsiteY204" fmla="*/ 11313313 h 12291944"/>
              <a:gd name="connsiteX205" fmla="*/ 4782201 w 10413401"/>
              <a:gd name="connsiteY205" fmla="*/ 11268805 h 12291944"/>
              <a:gd name="connsiteX206" fmla="*/ 4785985 w 10413401"/>
              <a:gd name="connsiteY206" fmla="*/ 11272497 h 12291944"/>
              <a:gd name="connsiteX207" fmla="*/ 4848928 w 10413401"/>
              <a:gd name="connsiteY207" fmla="*/ 11190950 h 12291944"/>
              <a:gd name="connsiteX208" fmla="*/ 4819278 w 10413401"/>
              <a:gd name="connsiteY208" fmla="*/ 11162023 h 12291944"/>
              <a:gd name="connsiteX209" fmla="*/ 4805262 w 10413401"/>
              <a:gd name="connsiteY209" fmla="*/ 11189638 h 12291944"/>
              <a:gd name="connsiteX210" fmla="*/ 4862155 w 10413401"/>
              <a:gd name="connsiteY210" fmla="*/ 11149626 h 12291944"/>
              <a:gd name="connsiteX211" fmla="*/ 5618667 w 10413401"/>
              <a:gd name="connsiteY211" fmla="*/ 11060736 h 12291944"/>
              <a:gd name="connsiteX212" fmla="*/ 5611205 w 10413401"/>
              <a:gd name="connsiteY212" fmla="*/ 11063793 h 12291944"/>
              <a:gd name="connsiteX213" fmla="*/ 5611179 w 10413401"/>
              <a:gd name="connsiteY213" fmla="*/ 11063832 h 12291944"/>
              <a:gd name="connsiteX214" fmla="*/ 5585652 w 10413401"/>
              <a:gd name="connsiteY214" fmla="*/ 11142529 h 12291944"/>
              <a:gd name="connsiteX215" fmla="*/ 5545811 w 10413401"/>
              <a:gd name="connsiteY215" fmla="*/ 11169487 h 12291944"/>
              <a:gd name="connsiteX216" fmla="*/ 5559860 w 10413401"/>
              <a:gd name="connsiteY216" fmla="*/ 11175905 h 12291944"/>
              <a:gd name="connsiteX217" fmla="*/ 5515245 w 10413401"/>
              <a:gd name="connsiteY217" fmla="*/ 11238102 h 12291944"/>
              <a:gd name="connsiteX218" fmla="*/ 5509362 w 10413401"/>
              <a:gd name="connsiteY218" fmla="*/ 11255431 h 12291944"/>
              <a:gd name="connsiteX219" fmla="*/ 5507551 w 10413401"/>
              <a:gd name="connsiteY219" fmla="*/ 11248829 h 12291944"/>
              <a:gd name="connsiteX220" fmla="*/ 5503431 w 10413401"/>
              <a:gd name="connsiteY220" fmla="*/ 11254570 h 12291944"/>
              <a:gd name="connsiteX221" fmla="*/ 5487055 w 10413401"/>
              <a:gd name="connsiteY221" fmla="*/ 11246736 h 12291944"/>
              <a:gd name="connsiteX222" fmla="*/ 5485885 w 10413401"/>
              <a:gd name="connsiteY222" fmla="*/ 11247310 h 12291944"/>
              <a:gd name="connsiteX223" fmla="*/ 5473668 w 10413401"/>
              <a:gd name="connsiteY223" fmla="*/ 11272466 h 12291944"/>
              <a:gd name="connsiteX224" fmla="*/ 5468917 w 10413401"/>
              <a:gd name="connsiteY224" fmla="*/ 11288680 h 12291944"/>
              <a:gd name="connsiteX225" fmla="*/ 5467552 w 10413401"/>
              <a:gd name="connsiteY225" fmla="*/ 11285050 h 12291944"/>
              <a:gd name="connsiteX226" fmla="*/ 5462683 w 10413401"/>
              <a:gd name="connsiteY226" fmla="*/ 11295077 h 12291944"/>
              <a:gd name="connsiteX227" fmla="*/ 5446567 w 10413401"/>
              <a:gd name="connsiteY227" fmla="*/ 11323763 h 12291944"/>
              <a:gd name="connsiteX228" fmla="*/ 5462799 w 10413401"/>
              <a:gd name="connsiteY228" fmla="*/ 11324608 h 12291944"/>
              <a:gd name="connsiteX229" fmla="*/ 5436615 w 10413401"/>
              <a:gd name="connsiteY229" fmla="*/ 11351446 h 12291944"/>
              <a:gd name="connsiteX230" fmla="*/ 5437504 w 10413401"/>
              <a:gd name="connsiteY230" fmla="*/ 11339899 h 12291944"/>
              <a:gd name="connsiteX231" fmla="*/ 5433446 w 10413401"/>
              <a:gd name="connsiteY231" fmla="*/ 11347124 h 12291944"/>
              <a:gd name="connsiteX232" fmla="*/ 5418510 w 10413401"/>
              <a:gd name="connsiteY232" fmla="*/ 11360722 h 12291944"/>
              <a:gd name="connsiteX233" fmla="*/ 5419647 w 10413401"/>
              <a:gd name="connsiteY233" fmla="*/ 11366317 h 12291944"/>
              <a:gd name="connsiteX234" fmla="*/ 5435048 w 10413401"/>
              <a:gd name="connsiteY234" fmla="*/ 11350531 h 12291944"/>
              <a:gd name="connsiteX235" fmla="*/ 5437609 w 10413401"/>
              <a:gd name="connsiteY235" fmla="*/ 11382610 h 12291944"/>
              <a:gd name="connsiteX236" fmla="*/ 5443111 w 10413401"/>
              <a:gd name="connsiteY236" fmla="*/ 11399688 h 12291944"/>
              <a:gd name="connsiteX237" fmla="*/ 5484077 w 10413401"/>
              <a:gd name="connsiteY237" fmla="*/ 11357698 h 12291944"/>
              <a:gd name="connsiteX238" fmla="*/ 5493853 w 10413401"/>
              <a:gd name="connsiteY238" fmla="*/ 11367235 h 12291944"/>
              <a:gd name="connsiteX239" fmla="*/ 5505948 w 10413401"/>
              <a:gd name="connsiteY239" fmla="*/ 11335280 h 12291944"/>
              <a:gd name="connsiteX240" fmla="*/ 5533431 w 10413401"/>
              <a:gd name="connsiteY240" fmla="*/ 11286920 h 12291944"/>
              <a:gd name="connsiteX241" fmla="*/ 5538280 w 10413401"/>
              <a:gd name="connsiteY241" fmla="*/ 11301508 h 12291944"/>
              <a:gd name="connsiteX242" fmla="*/ 5575149 w 10413401"/>
              <a:gd name="connsiteY242" fmla="*/ 11242873 h 12291944"/>
              <a:gd name="connsiteX243" fmla="*/ 5576283 w 10413401"/>
              <a:gd name="connsiteY243" fmla="*/ 11246148 h 12291944"/>
              <a:gd name="connsiteX244" fmla="*/ 5618667 w 10413401"/>
              <a:gd name="connsiteY244" fmla="*/ 11060736 h 12291944"/>
              <a:gd name="connsiteX245" fmla="*/ 5353625 w 10413401"/>
              <a:gd name="connsiteY245" fmla="*/ 11057278 h 12291944"/>
              <a:gd name="connsiteX246" fmla="*/ 5298540 w 10413401"/>
              <a:gd name="connsiteY246" fmla="*/ 11065156 h 12291944"/>
              <a:gd name="connsiteX247" fmla="*/ 5230655 w 10413401"/>
              <a:gd name="connsiteY247" fmla="*/ 11150516 h 12291944"/>
              <a:gd name="connsiteX248" fmla="*/ 5230035 w 10413401"/>
              <a:gd name="connsiteY248" fmla="*/ 11177019 h 12291944"/>
              <a:gd name="connsiteX249" fmla="*/ 5248317 w 10413401"/>
              <a:gd name="connsiteY249" fmla="*/ 11178615 h 12291944"/>
              <a:gd name="connsiteX250" fmla="*/ 5247838 w 10413401"/>
              <a:gd name="connsiteY250" fmla="*/ 11179597 h 12291944"/>
              <a:gd name="connsiteX251" fmla="*/ 5248760 w 10413401"/>
              <a:gd name="connsiteY251" fmla="*/ 11178652 h 12291944"/>
              <a:gd name="connsiteX252" fmla="*/ 5248317 w 10413401"/>
              <a:gd name="connsiteY252" fmla="*/ 11178615 h 12291944"/>
              <a:gd name="connsiteX253" fmla="*/ 5266045 w 10413401"/>
              <a:gd name="connsiteY253" fmla="*/ 11142258 h 12291944"/>
              <a:gd name="connsiteX254" fmla="*/ 5337611 w 10413401"/>
              <a:gd name="connsiteY254" fmla="*/ 11073694 h 12291944"/>
              <a:gd name="connsiteX255" fmla="*/ 5353625 w 10413401"/>
              <a:gd name="connsiteY255" fmla="*/ 11057278 h 12291944"/>
              <a:gd name="connsiteX256" fmla="*/ 5116935 w 10413401"/>
              <a:gd name="connsiteY256" fmla="*/ 11033705 h 12291944"/>
              <a:gd name="connsiteX257" fmla="*/ 5113909 w 10413401"/>
              <a:gd name="connsiteY257" fmla="*/ 11061952 h 12291944"/>
              <a:gd name="connsiteX258" fmla="*/ 5109785 w 10413401"/>
              <a:gd name="connsiteY258" fmla="*/ 11099955 h 12291944"/>
              <a:gd name="connsiteX259" fmla="*/ 5083390 w 10413401"/>
              <a:gd name="connsiteY259" fmla="*/ 11108327 h 12291944"/>
              <a:gd name="connsiteX260" fmla="*/ 5084853 w 10413401"/>
              <a:gd name="connsiteY260" fmla="*/ 11113024 h 12291944"/>
              <a:gd name="connsiteX261" fmla="*/ 5128363 w 10413401"/>
              <a:gd name="connsiteY261" fmla="*/ 11095083 h 12291944"/>
              <a:gd name="connsiteX262" fmla="*/ 5127094 w 10413401"/>
              <a:gd name="connsiteY262" fmla="*/ 11053558 h 12291944"/>
              <a:gd name="connsiteX263" fmla="*/ 6001801 w 10413401"/>
              <a:gd name="connsiteY263" fmla="*/ 10963913 h 12291944"/>
              <a:gd name="connsiteX264" fmla="*/ 5999273 w 10413401"/>
              <a:gd name="connsiteY264" fmla="*/ 10987330 h 12291944"/>
              <a:gd name="connsiteX265" fmla="*/ 5995845 w 10413401"/>
              <a:gd name="connsiteY265" fmla="*/ 10987683 h 12291944"/>
              <a:gd name="connsiteX266" fmla="*/ 5998067 w 10413401"/>
              <a:gd name="connsiteY266" fmla="*/ 10964588 h 12291944"/>
              <a:gd name="connsiteX267" fmla="*/ 5455305 w 10413401"/>
              <a:gd name="connsiteY267" fmla="*/ 10929709 h 12291944"/>
              <a:gd name="connsiteX268" fmla="*/ 5457829 w 10413401"/>
              <a:gd name="connsiteY268" fmla="*/ 10932172 h 12291944"/>
              <a:gd name="connsiteX269" fmla="*/ 5450782 w 10413401"/>
              <a:gd name="connsiteY269" fmla="*/ 10942546 h 12291944"/>
              <a:gd name="connsiteX270" fmla="*/ 5455305 w 10413401"/>
              <a:gd name="connsiteY270" fmla="*/ 10929709 h 12291944"/>
              <a:gd name="connsiteX271" fmla="*/ 5411549 w 10413401"/>
              <a:gd name="connsiteY271" fmla="*/ 10920296 h 12291944"/>
              <a:gd name="connsiteX272" fmla="*/ 5382012 w 10413401"/>
              <a:gd name="connsiteY272" fmla="*/ 10953099 h 12291944"/>
              <a:gd name="connsiteX273" fmla="*/ 5386622 w 10413401"/>
              <a:gd name="connsiteY273" fmla="*/ 10921239 h 12291944"/>
              <a:gd name="connsiteX274" fmla="*/ 5411549 w 10413401"/>
              <a:gd name="connsiteY274" fmla="*/ 10920296 h 12291944"/>
              <a:gd name="connsiteX275" fmla="*/ 6021331 w 10413401"/>
              <a:gd name="connsiteY275" fmla="*/ 10891151 h 12291944"/>
              <a:gd name="connsiteX276" fmla="*/ 6023697 w 10413401"/>
              <a:gd name="connsiteY276" fmla="*/ 10894199 h 12291944"/>
              <a:gd name="connsiteX277" fmla="*/ 6024079 w 10413401"/>
              <a:gd name="connsiteY277" fmla="*/ 10897691 h 12291944"/>
              <a:gd name="connsiteX278" fmla="*/ 6020383 w 10413401"/>
              <a:gd name="connsiteY278" fmla="*/ 10891910 h 12291944"/>
              <a:gd name="connsiteX279" fmla="*/ 6058675 w 10413401"/>
              <a:gd name="connsiteY279" fmla="*/ 10887365 h 12291944"/>
              <a:gd name="connsiteX280" fmla="*/ 6069083 w 10413401"/>
              <a:gd name="connsiteY280" fmla="*/ 10924019 h 12291944"/>
              <a:gd name="connsiteX281" fmla="*/ 6066929 w 10413401"/>
              <a:gd name="connsiteY281" fmla="*/ 10926227 h 12291944"/>
              <a:gd name="connsiteX282" fmla="*/ 6078455 w 10413401"/>
              <a:gd name="connsiteY282" fmla="*/ 10951647 h 12291944"/>
              <a:gd name="connsiteX283" fmla="*/ 6036475 w 10413401"/>
              <a:gd name="connsiteY283" fmla="*/ 10960601 h 12291944"/>
              <a:gd name="connsiteX284" fmla="*/ 6065917 w 10413401"/>
              <a:gd name="connsiteY284" fmla="*/ 10972068 h 12291944"/>
              <a:gd name="connsiteX285" fmla="*/ 5961655 w 10413401"/>
              <a:gd name="connsiteY285" fmla="*/ 11092186 h 12291944"/>
              <a:gd name="connsiteX286" fmla="*/ 5907943 w 10413401"/>
              <a:gd name="connsiteY286" fmla="*/ 11058272 h 12291944"/>
              <a:gd name="connsiteX287" fmla="*/ 5946515 w 10413401"/>
              <a:gd name="connsiteY287" fmla="*/ 10998541 h 12291944"/>
              <a:gd name="connsiteX288" fmla="*/ 5945047 w 10413401"/>
              <a:gd name="connsiteY288" fmla="*/ 11058728 h 12291944"/>
              <a:gd name="connsiteX289" fmla="*/ 5997827 w 10413401"/>
              <a:gd name="connsiteY289" fmla="*/ 11014095 h 12291944"/>
              <a:gd name="connsiteX290" fmla="*/ 6034715 w 10413401"/>
              <a:gd name="connsiteY290" fmla="*/ 10917602 h 12291944"/>
              <a:gd name="connsiteX291" fmla="*/ 6024511 w 10413401"/>
              <a:gd name="connsiteY291" fmla="*/ 10901636 h 12291944"/>
              <a:gd name="connsiteX292" fmla="*/ 6024079 w 10413401"/>
              <a:gd name="connsiteY292" fmla="*/ 10897691 h 12291944"/>
              <a:gd name="connsiteX293" fmla="*/ 6034397 w 10413401"/>
              <a:gd name="connsiteY293" fmla="*/ 10913824 h 12291944"/>
              <a:gd name="connsiteX294" fmla="*/ 6052187 w 10413401"/>
              <a:gd name="connsiteY294" fmla="*/ 10918622 h 12291944"/>
              <a:gd name="connsiteX295" fmla="*/ 6058675 w 10413401"/>
              <a:gd name="connsiteY295" fmla="*/ 10887365 h 12291944"/>
              <a:gd name="connsiteX296" fmla="*/ 5781737 w 10413401"/>
              <a:gd name="connsiteY296" fmla="*/ 10773697 h 12291944"/>
              <a:gd name="connsiteX297" fmla="*/ 5789419 w 10413401"/>
              <a:gd name="connsiteY297" fmla="*/ 10791995 h 12291944"/>
              <a:gd name="connsiteX298" fmla="*/ 5792643 w 10413401"/>
              <a:gd name="connsiteY298" fmla="*/ 10799664 h 12291944"/>
              <a:gd name="connsiteX299" fmla="*/ 5808253 w 10413401"/>
              <a:gd name="connsiteY299" fmla="*/ 10827916 h 12291944"/>
              <a:gd name="connsiteX300" fmla="*/ 5776431 w 10413401"/>
              <a:gd name="connsiteY300" fmla="*/ 10825829 h 12291944"/>
              <a:gd name="connsiteX301" fmla="*/ 5781067 w 10413401"/>
              <a:gd name="connsiteY301" fmla="*/ 10804338 h 12291944"/>
              <a:gd name="connsiteX302" fmla="*/ 5781455 w 10413401"/>
              <a:gd name="connsiteY302" fmla="*/ 10802541 h 12291944"/>
              <a:gd name="connsiteX303" fmla="*/ 5781737 w 10413401"/>
              <a:gd name="connsiteY303" fmla="*/ 10773697 h 12291944"/>
              <a:gd name="connsiteX304" fmla="*/ 5306390 w 10413401"/>
              <a:gd name="connsiteY304" fmla="*/ 10763649 h 12291944"/>
              <a:gd name="connsiteX305" fmla="*/ 5310375 w 10413401"/>
              <a:gd name="connsiteY305" fmla="*/ 10784171 h 12291944"/>
              <a:gd name="connsiteX306" fmla="*/ 5304052 w 10413401"/>
              <a:gd name="connsiteY306" fmla="*/ 10776773 h 12291944"/>
              <a:gd name="connsiteX307" fmla="*/ 5216390 w 10413401"/>
              <a:gd name="connsiteY307" fmla="*/ 10727535 h 12291944"/>
              <a:gd name="connsiteX308" fmla="*/ 5168140 w 10413401"/>
              <a:gd name="connsiteY308" fmla="*/ 10742599 h 12291944"/>
              <a:gd name="connsiteX309" fmla="*/ 5193375 w 10413401"/>
              <a:gd name="connsiteY309" fmla="*/ 10793711 h 12291944"/>
              <a:gd name="connsiteX310" fmla="*/ 5182869 w 10413401"/>
              <a:gd name="connsiteY310" fmla="*/ 10775455 h 12291944"/>
              <a:gd name="connsiteX311" fmla="*/ 5179144 w 10413401"/>
              <a:gd name="connsiteY311" fmla="*/ 10780461 h 12291944"/>
              <a:gd name="connsiteX312" fmla="*/ 5210967 w 10413401"/>
              <a:gd name="connsiteY312" fmla="*/ 10828007 h 12291944"/>
              <a:gd name="connsiteX313" fmla="*/ 5220077 w 10413401"/>
              <a:gd name="connsiteY313" fmla="*/ 10820454 h 12291944"/>
              <a:gd name="connsiteX314" fmla="*/ 5225648 w 10413401"/>
              <a:gd name="connsiteY314" fmla="*/ 10811087 h 12291944"/>
              <a:gd name="connsiteX315" fmla="*/ 5221529 w 10413401"/>
              <a:gd name="connsiteY315" fmla="*/ 10801689 h 12291944"/>
              <a:gd name="connsiteX316" fmla="*/ 5221369 w 10413401"/>
              <a:gd name="connsiteY316" fmla="*/ 10781280 h 12291944"/>
              <a:gd name="connsiteX317" fmla="*/ 5245760 w 10413401"/>
              <a:gd name="connsiteY317" fmla="*/ 10777283 h 12291944"/>
              <a:gd name="connsiteX318" fmla="*/ 5246784 w 10413401"/>
              <a:gd name="connsiteY318" fmla="*/ 10775570 h 12291944"/>
              <a:gd name="connsiteX319" fmla="*/ 5245766 w 10413401"/>
              <a:gd name="connsiteY319" fmla="*/ 10777283 h 12291944"/>
              <a:gd name="connsiteX320" fmla="*/ 5250844 w 10413401"/>
              <a:gd name="connsiteY320" fmla="*/ 10776450 h 12291944"/>
              <a:gd name="connsiteX321" fmla="*/ 5201442 w 10413401"/>
              <a:gd name="connsiteY321" fmla="*/ 10763988 h 12291944"/>
              <a:gd name="connsiteX322" fmla="*/ 5212191 w 10413401"/>
              <a:gd name="connsiteY322" fmla="*/ 10737199 h 12291944"/>
              <a:gd name="connsiteX323" fmla="*/ 4370023 w 10413401"/>
              <a:gd name="connsiteY323" fmla="*/ 10713868 h 12291944"/>
              <a:gd name="connsiteX324" fmla="*/ 4374358 w 10413401"/>
              <a:gd name="connsiteY324" fmla="*/ 10737819 h 12291944"/>
              <a:gd name="connsiteX325" fmla="*/ 4368949 w 10413401"/>
              <a:gd name="connsiteY325" fmla="*/ 10728847 h 12291944"/>
              <a:gd name="connsiteX326" fmla="*/ 4371788 w 10413401"/>
              <a:gd name="connsiteY326" fmla="*/ 10731617 h 12291944"/>
              <a:gd name="connsiteX327" fmla="*/ 4370023 w 10413401"/>
              <a:gd name="connsiteY327" fmla="*/ 10713868 h 12291944"/>
              <a:gd name="connsiteX328" fmla="*/ 5860829 w 10413401"/>
              <a:gd name="connsiteY328" fmla="*/ 10661186 h 12291944"/>
              <a:gd name="connsiteX329" fmla="*/ 5858039 w 10413401"/>
              <a:gd name="connsiteY329" fmla="*/ 10662665 h 12291944"/>
              <a:gd name="connsiteX330" fmla="*/ 5857409 w 10413401"/>
              <a:gd name="connsiteY330" fmla="*/ 10687926 h 12291944"/>
              <a:gd name="connsiteX331" fmla="*/ 5855131 w 10413401"/>
              <a:gd name="connsiteY331" fmla="*/ 10680163 h 12291944"/>
              <a:gd name="connsiteX332" fmla="*/ 5844487 w 10413401"/>
              <a:gd name="connsiteY332" fmla="*/ 10696201 h 12291944"/>
              <a:gd name="connsiteX333" fmla="*/ 5839015 w 10413401"/>
              <a:gd name="connsiteY333" fmla="*/ 10714760 h 12291944"/>
              <a:gd name="connsiteX334" fmla="*/ 5838851 w 10413401"/>
              <a:gd name="connsiteY334" fmla="*/ 10717376 h 12291944"/>
              <a:gd name="connsiteX335" fmla="*/ 5869939 w 10413401"/>
              <a:gd name="connsiteY335" fmla="*/ 10699691 h 12291944"/>
              <a:gd name="connsiteX336" fmla="*/ 5883613 w 10413401"/>
              <a:gd name="connsiteY336" fmla="*/ 10670760 h 12291944"/>
              <a:gd name="connsiteX337" fmla="*/ 5882267 w 10413401"/>
              <a:gd name="connsiteY337" fmla="*/ 10670812 h 12291944"/>
              <a:gd name="connsiteX338" fmla="*/ 5861771 w 10413401"/>
              <a:gd name="connsiteY338" fmla="*/ 10687872 h 12291944"/>
              <a:gd name="connsiteX339" fmla="*/ 5834767 w 10413401"/>
              <a:gd name="connsiteY339" fmla="*/ 10646607 h 12291944"/>
              <a:gd name="connsiteX340" fmla="*/ 5810655 w 10413401"/>
              <a:gd name="connsiteY340" fmla="*/ 10662903 h 12291944"/>
              <a:gd name="connsiteX341" fmla="*/ 5814811 w 10413401"/>
              <a:gd name="connsiteY341" fmla="*/ 10671481 h 12291944"/>
              <a:gd name="connsiteX342" fmla="*/ 5793445 w 10413401"/>
              <a:gd name="connsiteY342" fmla="*/ 10709946 h 12291944"/>
              <a:gd name="connsiteX343" fmla="*/ 5778369 w 10413401"/>
              <a:gd name="connsiteY343" fmla="*/ 10697230 h 12291944"/>
              <a:gd name="connsiteX344" fmla="*/ 5761253 w 10413401"/>
              <a:gd name="connsiteY344" fmla="*/ 10729064 h 12291944"/>
              <a:gd name="connsiteX345" fmla="*/ 5762189 w 10413401"/>
              <a:gd name="connsiteY345" fmla="*/ 10755240 h 12291944"/>
              <a:gd name="connsiteX346" fmla="*/ 5791317 w 10413401"/>
              <a:gd name="connsiteY346" fmla="*/ 10740524 h 12291944"/>
              <a:gd name="connsiteX347" fmla="*/ 5777977 w 10413401"/>
              <a:gd name="connsiteY347" fmla="*/ 10772494 h 12291944"/>
              <a:gd name="connsiteX348" fmla="*/ 5771355 w 10413401"/>
              <a:gd name="connsiteY348" fmla="*/ 10766033 h 12291944"/>
              <a:gd name="connsiteX349" fmla="*/ 5764291 w 10413401"/>
              <a:gd name="connsiteY349" fmla="*/ 10801039 h 12291944"/>
              <a:gd name="connsiteX350" fmla="*/ 5763479 w 10413401"/>
              <a:gd name="connsiteY350" fmla="*/ 10775527 h 12291944"/>
              <a:gd name="connsiteX351" fmla="*/ 5751697 w 10413401"/>
              <a:gd name="connsiteY351" fmla="*/ 10757555 h 12291944"/>
              <a:gd name="connsiteX352" fmla="*/ 5732849 w 10413401"/>
              <a:gd name="connsiteY352" fmla="*/ 10777995 h 12291944"/>
              <a:gd name="connsiteX353" fmla="*/ 5727081 w 10413401"/>
              <a:gd name="connsiteY353" fmla="*/ 10811573 h 12291944"/>
              <a:gd name="connsiteX354" fmla="*/ 5725557 w 10413401"/>
              <a:gd name="connsiteY354" fmla="*/ 10814642 h 12291944"/>
              <a:gd name="connsiteX355" fmla="*/ 5733405 w 10413401"/>
              <a:gd name="connsiteY355" fmla="*/ 10825757 h 12291944"/>
              <a:gd name="connsiteX356" fmla="*/ 5794561 w 10413401"/>
              <a:gd name="connsiteY356" fmla="*/ 10829962 h 12291944"/>
              <a:gd name="connsiteX357" fmla="*/ 5755705 w 10413401"/>
              <a:gd name="connsiteY357" fmla="*/ 10918374 h 12291944"/>
              <a:gd name="connsiteX358" fmla="*/ 5740753 w 10413401"/>
              <a:gd name="connsiteY358" fmla="*/ 10893315 h 12291944"/>
              <a:gd name="connsiteX359" fmla="*/ 5707935 w 10413401"/>
              <a:gd name="connsiteY359" fmla="*/ 10912437 h 12291944"/>
              <a:gd name="connsiteX360" fmla="*/ 5707287 w 10413401"/>
              <a:gd name="connsiteY360" fmla="*/ 10988828 h 12291944"/>
              <a:gd name="connsiteX361" fmla="*/ 5698965 w 10413401"/>
              <a:gd name="connsiteY361" fmla="*/ 10970853 h 12291944"/>
              <a:gd name="connsiteX362" fmla="*/ 5688079 w 10413401"/>
              <a:gd name="connsiteY362" fmla="*/ 10975131 h 12291944"/>
              <a:gd name="connsiteX363" fmla="*/ 5692685 w 10413401"/>
              <a:gd name="connsiteY363" fmla="*/ 10993690 h 12291944"/>
              <a:gd name="connsiteX364" fmla="*/ 5672669 w 10413401"/>
              <a:gd name="connsiteY364" fmla="*/ 10984940 h 12291944"/>
              <a:gd name="connsiteX365" fmla="*/ 5661617 w 10413401"/>
              <a:gd name="connsiteY365" fmla="*/ 11002196 h 12291944"/>
              <a:gd name="connsiteX366" fmla="*/ 5660079 w 10413401"/>
              <a:gd name="connsiteY366" fmla="*/ 11030276 h 12291944"/>
              <a:gd name="connsiteX367" fmla="*/ 5680081 w 10413401"/>
              <a:gd name="connsiteY367" fmla="*/ 11060885 h 12291944"/>
              <a:gd name="connsiteX368" fmla="*/ 5683551 w 10413401"/>
              <a:gd name="connsiteY368" fmla="*/ 11064269 h 12291944"/>
              <a:gd name="connsiteX369" fmla="*/ 5746727 w 10413401"/>
              <a:gd name="connsiteY369" fmla="*/ 10976167 h 12291944"/>
              <a:gd name="connsiteX370" fmla="*/ 5752781 w 10413401"/>
              <a:gd name="connsiteY370" fmla="*/ 10986998 h 12291944"/>
              <a:gd name="connsiteX371" fmla="*/ 5809109 w 10413401"/>
              <a:gd name="connsiteY371" fmla="*/ 10900229 h 12291944"/>
              <a:gd name="connsiteX372" fmla="*/ 5835707 w 10413401"/>
              <a:gd name="connsiteY372" fmla="*/ 10908307 h 12291944"/>
              <a:gd name="connsiteX373" fmla="*/ 5835301 w 10413401"/>
              <a:gd name="connsiteY373" fmla="*/ 10874020 h 12291944"/>
              <a:gd name="connsiteX374" fmla="*/ 5841351 w 10413401"/>
              <a:gd name="connsiteY374" fmla="*/ 10884848 h 12291944"/>
              <a:gd name="connsiteX375" fmla="*/ 5862645 w 10413401"/>
              <a:gd name="connsiteY375" fmla="*/ 10840306 h 12291944"/>
              <a:gd name="connsiteX376" fmla="*/ 5865801 w 10413401"/>
              <a:gd name="connsiteY376" fmla="*/ 10843386 h 12291944"/>
              <a:gd name="connsiteX377" fmla="*/ 5852203 w 10413401"/>
              <a:gd name="connsiteY377" fmla="*/ 10771542 h 12291944"/>
              <a:gd name="connsiteX378" fmla="*/ 5828391 w 10413401"/>
              <a:gd name="connsiteY378" fmla="*/ 10791490 h 12291944"/>
              <a:gd name="connsiteX379" fmla="*/ 5819263 w 10413401"/>
              <a:gd name="connsiteY379" fmla="*/ 10704939 h 12291944"/>
              <a:gd name="connsiteX380" fmla="*/ 5814079 w 10413401"/>
              <a:gd name="connsiteY380" fmla="*/ 10714671 h 12291944"/>
              <a:gd name="connsiteX381" fmla="*/ 5839183 w 10413401"/>
              <a:gd name="connsiteY381" fmla="*/ 10649815 h 12291944"/>
              <a:gd name="connsiteX382" fmla="*/ 5501471 w 10413401"/>
              <a:gd name="connsiteY382" fmla="*/ 10642613 h 12291944"/>
              <a:gd name="connsiteX383" fmla="*/ 5497990 w 10413401"/>
              <a:gd name="connsiteY383" fmla="*/ 10664479 h 12291944"/>
              <a:gd name="connsiteX384" fmla="*/ 5296361 w 10413401"/>
              <a:gd name="connsiteY384" fmla="*/ 10625357 h 12291944"/>
              <a:gd name="connsiteX385" fmla="*/ 5295668 w 10413401"/>
              <a:gd name="connsiteY385" fmla="*/ 10626079 h 12291944"/>
              <a:gd name="connsiteX386" fmla="*/ 5248687 w 10413401"/>
              <a:gd name="connsiteY386" fmla="*/ 10673288 h 12291944"/>
              <a:gd name="connsiteX387" fmla="*/ 5235757 w 10413401"/>
              <a:gd name="connsiteY387" fmla="*/ 10660673 h 12291944"/>
              <a:gd name="connsiteX388" fmla="*/ 5247997 w 10413401"/>
              <a:gd name="connsiteY388" fmla="*/ 10696240 h 12291944"/>
              <a:gd name="connsiteX389" fmla="*/ 5238120 w 10413401"/>
              <a:gd name="connsiteY389" fmla="*/ 10712274 h 12291944"/>
              <a:gd name="connsiteX390" fmla="*/ 5266311 w 10413401"/>
              <a:gd name="connsiteY390" fmla="*/ 10739778 h 12291944"/>
              <a:gd name="connsiteX391" fmla="*/ 5311595 w 10413401"/>
              <a:gd name="connsiteY391" fmla="*/ 10746364 h 12291944"/>
              <a:gd name="connsiteX392" fmla="*/ 5292702 w 10413401"/>
              <a:gd name="connsiteY392" fmla="*/ 10678022 h 12291944"/>
              <a:gd name="connsiteX393" fmla="*/ 5304575 w 10413401"/>
              <a:gd name="connsiteY393" fmla="*/ 10680362 h 12291944"/>
              <a:gd name="connsiteX394" fmla="*/ 5930137 w 10413401"/>
              <a:gd name="connsiteY394" fmla="*/ 10584884 h 12291944"/>
              <a:gd name="connsiteX395" fmla="*/ 5943377 w 10413401"/>
              <a:gd name="connsiteY395" fmla="*/ 10602337 h 12291944"/>
              <a:gd name="connsiteX396" fmla="*/ 5947935 w 10413401"/>
              <a:gd name="connsiteY396" fmla="*/ 10596324 h 12291944"/>
              <a:gd name="connsiteX397" fmla="*/ 5532542 w 10413401"/>
              <a:gd name="connsiteY397" fmla="*/ 10581733 h 12291944"/>
              <a:gd name="connsiteX398" fmla="*/ 5484589 w 10413401"/>
              <a:gd name="connsiteY398" fmla="*/ 10612588 h 12291944"/>
              <a:gd name="connsiteX399" fmla="*/ 5484970 w 10413401"/>
              <a:gd name="connsiteY399" fmla="*/ 10697383 h 12291944"/>
              <a:gd name="connsiteX400" fmla="*/ 5520185 w 10413401"/>
              <a:gd name="connsiteY400" fmla="*/ 10670119 h 12291944"/>
              <a:gd name="connsiteX401" fmla="*/ 5475935 w 10413401"/>
              <a:gd name="connsiteY401" fmla="*/ 10750187 h 12291944"/>
              <a:gd name="connsiteX402" fmla="*/ 5502948 w 10413401"/>
              <a:gd name="connsiteY402" fmla="*/ 10714922 h 12291944"/>
              <a:gd name="connsiteX403" fmla="*/ 5526679 w 10413401"/>
              <a:gd name="connsiteY403" fmla="*/ 10744236 h 12291944"/>
              <a:gd name="connsiteX404" fmla="*/ 5461384 w 10413401"/>
              <a:gd name="connsiteY404" fmla="*/ 10837663 h 12291944"/>
              <a:gd name="connsiteX405" fmla="*/ 5434750 w 10413401"/>
              <a:gd name="connsiteY405" fmla="*/ 10826469 h 12291944"/>
              <a:gd name="connsiteX406" fmla="*/ 5422292 w 10413401"/>
              <a:gd name="connsiteY406" fmla="*/ 10879630 h 12291944"/>
              <a:gd name="connsiteX407" fmla="*/ 5407485 w 10413401"/>
              <a:gd name="connsiteY407" fmla="*/ 10840537 h 12291944"/>
              <a:gd name="connsiteX408" fmla="*/ 5366166 w 10413401"/>
              <a:gd name="connsiteY408" fmla="*/ 10852602 h 12291944"/>
              <a:gd name="connsiteX409" fmla="*/ 5342509 w 10413401"/>
              <a:gd name="connsiteY409" fmla="*/ 10908398 h 12291944"/>
              <a:gd name="connsiteX410" fmla="*/ 5310994 w 10413401"/>
              <a:gd name="connsiteY410" fmla="*/ 10905995 h 12291944"/>
              <a:gd name="connsiteX411" fmla="*/ 5342639 w 10413401"/>
              <a:gd name="connsiteY411" fmla="*/ 10971995 h 12291944"/>
              <a:gd name="connsiteX412" fmla="*/ 5354526 w 10413401"/>
              <a:gd name="connsiteY412" fmla="*/ 10896710 h 12291944"/>
              <a:gd name="connsiteX413" fmla="*/ 5363521 w 10413401"/>
              <a:gd name="connsiteY413" fmla="*/ 10971416 h 12291944"/>
              <a:gd name="connsiteX414" fmla="*/ 5381694 w 10413401"/>
              <a:gd name="connsiteY414" fmla="*/ 10952789 h 12291944"/>
              <a:gd name="connsiteX415" fmla="*/ 5382121 w 10413401"/>
              <a:gd name="connsiteY415" fmla="*/ 10988947 h 12291944"/>
              <a:gd name="connsiteX416" fmla="*/ 5386709 w 10413401"/>
              <a:gd name="connsiteY416" fmla="*/ 11007592 h 12291944"/>
              <a:gd name="connsiteX417" fmla="*/ 5434756 w 10413401"/>
              <a:gd name="connsiteY417" fmla="*/ 10958343 h 12291944"/>
              <a:gd name="connsiteX418" fmla="*/ 5444850 w 10413401"/>
              <a:gd name="connsiteY418" fmla="*/ 10968190 h 12291944"/>
              <a:gd name="connsiteX419" fmla="*/ 5459991 w 10413401"/>
              <a:gd name="connsiteY419" fmla="*/ 10930585 h 12291944"/>
              <a:gd name="connsiteX420" fmla="*/ 5492360 w 10413401"/>
              <a:gd name="connsiteY420" fmla="*/ 10873431 h 12291944"/>
              <a:gd name="connsiteX421" fmla="*/ 5496917 w 10413401"/>
              <a:gd name="connsiteY421" fmla="*/ 10889586 h 12291944"/>
              <a:gd name="connsiteX422" fmla="*/ 5535935 w 10413401"/>
              <a:gd name="connsiteY422" fmla="*/ 10814886 h 12291944"/>
              <a:gd name="connsiteX423" fmla="*/ 5536860 w 10413401"/>
              <a:gd name="connsiteY423" fmla="*/ 10813938 h 12291944"/>
              <a:gd name="connsiteX424" fmla="*/ 5539139 w 10413401"/>
              <a:gd name="connsiteY424" fmla="*/ 10822323 h 12291944"/>
              <a:gd name="connsiteX425" fmla="*/ 5598023 w 10413401"/>
              <a:gd name="connsiteY425" fmla="*/ 10608639 h 12291944"/>
              <a:gd name="connsiteX426" fmla="*/ 5521786 w 10413401"/>
              <a:gd name="connsiteY426" fmla="*/ 10647028 h 12291944"/>
              <a:gd name="connsiteX427" fmla="*/ 5512106 w 10413401"/>
              <a:gd name="connsiteY427" fmla="*/ 10619718 h 12291944"/>
              <a:gd name="connsiteX428" fmla="*/ 5533303 w 10413401"/>
              <a:gd name="connsiteY428" fmla="*/ 10619447 h 12291944"/>
              <a:gd name="connsiteX429" fmla="*/ 5434394 w 10413401"/>
              <a:gd name="connsiteY429" fmla="*/ 10568143 h 12291944"/>
              <a:gd name="connsiteX430" fmla="*/ 5427448 w 10413401"/>
              <a:gd name="connsiteY430" fmla="*/ 10577664 h 12291944"/>
              <a:gd name="connsiteX431" fmla="*/ 5368648 w 10413401"/>
              <a:gd name="connsiteY431" fmla="*/ 10720069 h 12291944"/>
              <a:gd name="connsiteX432" fmla="*/ 5342785 w 10413401"/>
              <a:gd name="connsiteY432" fmla="*/ 10694837 h 12291944"/>
              <a:gd name="connsiteX433" fmla="*/ 5336747 w 10413401"/>
              <a:gd name="connsiteY433" fmla="*/ 10764126 h 12291944"/>
              <a:gd name="connsiteX434" fmla="*/ 5284568 w 10413401"/>
              <a:gd name="connsiteY434" fmla="*/ 10754509 h 12291944"/>
              <a:gd name="connsiteX435" fmla="*/ 5290404 w 10413401"/>
              <a:gd name="connsiteY435" fmla="*/ 10799640 h 12291944"/>
              <a:gd name="connsiteX436" fmla="*/ 5256568 w 10413401"/>
              <a:gd name="connsiteY436" fmla="*/ 10785730 h 12291944"/>
              <a:gd name="connsiteX437" fmla="*/ 5270683 w 10413401"/>
              <a:gd name="connsiteY437" fmla="*/ 10819216 h 12291944"/>
              <a:gd name="connsiteX438" fmla="*/ 5254698 w 10413401"/>
              <a:gd name="connsiteY438" fmla="*/ 10815020 h 12291944"/>
              <a:gd name="connsiteX439" fmla="*/ 5251586 w 10413401"/>
              <a:gd name="connsiteY439" fmla="*/ 10815065 h 12291944"/>
              <a:gd name="connsiteX440" fmla="*/ 5256655 w 10413401"/>
              <a:gd name="connsiteY440" fmla="*/ 10845590 h 12291944"/>
              <a:gd name="connsiteX441" fmla="*/ 5291962 w 10413401"/>
              <a:gd name="connsiteY441" fmla="*/ 10825808 h 12291944"/>
              <a:gd name="connsiteX442" fmla="*/ 5289939 w 10413401"/>
              <a:gd name="connsiteY442" fmla="*/ 10839239 h 12291944"/>
              <a:gd name="connsiteX443" fmla="*/ 5341322 w 10413401"/>
              <a:gd name="connsiteY443" fmla="*/ 10808028 h 12291944"/>
              <a:gd name="connsiteX444" fmla="*/ 5327583 w 10413401"/>
              <a:gd name="connsiteY444" fmla="*/ 10806332 h 12291944"/>
              <a:gd name="connsiteX445" fmla="*/ 5428558 w 10413401"/>
              <a:gd name="connsiteY445" fmla="*/ 10646043 h 12291944"/>
              <a:gd name="connsiteX446" fmla="*/ 1118090 w 10413401"/>
              <a:gd name="connsiteY446" fmla="*/ 10567410 h 12291944"/>
              <a:gd name="connsiteX447" fmla="*/ 1122645 w 10413401"/>
              <a:gd name="connsiteY447" fmla="*/ 10570650 h 12291944"/>
              <a:gd name="connsiteX448" fmla="*/ 1122700 w 10413401"/>
              <a:gd name="connsiteY448" fmla="*/ 10575636 h 12291944"/>
              <a:gd name="connsiteX449" fmla="*/ 1118766 w 10413401"/>
              <a:gd name="connsiteY449" fmla="*/ 10569099 h 12291944"/>
              <a:gd name="connsiteX450" fmla="*/ 1118090 w 10413401"/>
              <a:gd name="connsiteY450" fmla="*/ 10567410 h 12291944"/>
              <a:gd name="connsiteX451" fmla="*/ 6045343 w 10413401"/>
              <a:gd name="connsiteY451" fmla="*/ 10561041 h 12291944"/>
              <a:gd name="connsiteX452" fmla="*/ 6045183 w 10413401"/>
              <a:gd name="connsiteY452" fmla="*/ 10566751 h 12291944"/>
              <a:gd name="connsiteX453" fmla="*/ 6044955 w 10413401"/>
              <a:gd name="connsiteY453" fmla="*/ 10561948 h 12291944"/>
              <a:gd name="connsiteX454" fmla="*/ 6340253 w 10413401"/>
              <a:gd name="connsiteY454" fmla="*/ 10551415 h 12291944"/>
              <a:gd name="connsiteX455" fmla="*/ 6299307 w 10413401"/>
              <a:gd name="connsiteY455" fmla="*/ 10621152 h 12291944"/>
              <a:gd name="connsiteX456" fmla="*/ 6296209 w 10413401"/>
              <a:gd name="connsiteY456" fmla="*/ 10570064 h 12291944"/>
              <a:gd name="connsiteX457" fmla="*/ 6340253 w 10413401"/>
              <a:gd name="connsiteY457" fmla="*/ 10551415 h 12291944"/>
              <a:gd name="connsiteX458" fmla="*/ 6045637 w 10413401"/>
              <a:gd name="connsiteY458" fmla="*/ 10550522 h 12291944"/>
              <a:gd name="connsiteX459" fmla="*/ 6048181 w 10413401"/>
              <a:gd name="connsiteY459" fmla="*/ 10554400 h 12291944"/>
              <a:gd name="connsiteX460" fmla="*/ 6045343 w 10413401"/>
              <a:gd name="connsiteY460" fmla="*/ 10561041 h 12291944"/>
              <a:gd name="connsiteX461" fmla="*/ 5917739 w 10413401"/>
              <a:gd name="connsiteY461" fmla="*/ 10532178 h 12291944"/>
              <a:gd name="connsiteX462" fmla="*/ 5890477 w 10413401"/>
              <a:gd name="connsiteY462" fmla="*/ 10532249 h 12291944"/>
              <a:gd name="connsiteX463" fmla="*/ 5884657 w 10413401"/>
              <a:gd name="connsiteY463" fmla="*/ 10567239 h 12291944"/>
              <a:gd name="connsiteX464" fmla="*/ 5844393 w 10413401"/>
              <a:gd name="connsiteY464" fmla="*/ 10589583 h 12291944"/>
              <a:gd name="connsiteX465" fmla="*/ 5867293 w 10413401"/>
              <a:gd name="connsiteY465" fmla="*/ 10601445 h 12291944"/>
              <a:gd name="connsiteX466" fmla="*/ 5843745 w 10413401"/>
              <a:gd name="connsiteY466" fmla="*/ 10640091 h 12291944"/>
              <a:gd name="connsiteX467" fmla="*/ 5861585 w 10413401"/>
              <a:gd name="connsiteY467" fmla="*/ 10652337 h 12291944"/>
              <a:gd name="connsiteX468" fmla="*/ 5876199 w 10413401"/>
              <a:gd name="connsiteY468" fmla="*/ 10616294 h 12291944"/>
              <a:gd name="connsiteX469" fmla="*/ 5880659 w 10413401"/>
              <a:gd name="connsiteY469" fmla="*/ 10624342 h 12291944"/>
              <a:gd name="connsiteX470" fmla="*/ 5927581 w 10413401"/>
              <a:gd name="connsiteY470" fmla="*/ 10585082 h 12291944"/>
              <a:gd name="connsiteX471" fmla="*/ 5927407 w 10413401"/>
              <a:gd name="connsiteY471" fmla="*/ 10583125 h 12291944"/>
              <a:gd name="connsiteX472" fmla="*/ 5910907 w 10413401"/>
              <a:gd name="connsiteY472" fmla="*/ 10572517 h 12291944"/>
              <a:gd name="connsiteX473" fmla="*/ 5923901 w 10413401"/>
              <a:gd name="connsiteY473" fmla="*/ 10552546 h 12291944"/>
              <a:gd name="connsiteX474" fmla="*/ 6370393 w 10413401"/>
              <a:gd name="connsiteY474" fmla="*/ 10516741 h 12291944"/>
              <a:gd name="connsiteX475" fmla="*/ 6356533 w 10413401"/>
              <a:gd name="connsiteY475" fmla="*/ 10530948 h 12291944"/>
              <a:gd name="connsiteX476" fmla="*/ 6370393 w 10413401"/>
              <a:gd name="connsiteY476" fmla="*/ 10516741 h 12291944"/>
              <a:gd name="connsiteX477" fmla="*/ 4251082 w 10413401"/>
              <a:gd name="connsiteY477" fmla="*/ 10489988 h 12291944"/>
              <a:gd name="connsiteX478" fmla="*/ 4251529 w 10413401"/>
              <a:gd name="connsiteY478" fmla="*/ 10492980 h 12291944"/>
              <a:gd name="connsiteX479" fmla="*/ 4248924 w 10413401"/>
              <a:gd name="connsiteY479" fmla="*/ 10492200 h 12291944"/>
              <a:gd name="connsiteX480" fmla="*/ 4824811 w 10413401"/>
              <a:gd name="connsiteY480" fmla="*/ 10472345 h 12291944"/>
              <a:gd name="connsiteX481" fmla="*/ 4882433 w 10413401"/>
              <a:gd name="connsiteY481" fmla="*/ 10540425 h 12291944"/>
              <a:gd name="connsiteX482" fmla="*/ 4897656 w 10413401"/>
              <a:gd name="connsiteY482" fmla="*/ 10565744 h 12291944"/>
              <a:gd name="connsiteX483" fmla="*/ 4900605 w 10413401"/>
              <a:gd name="connsiteY483" fmla="*/ 10544594 h 12291944"/>
              <a:gd name="connsiteX484" fmla="*/ 4897545 w 10413401"/>
              <a:gd name="connsiteY484" fmla="*/ 10535842 h 12291944"/>
              <a:gd name="connsiteX485" fmla="*/ 1006732 w 10413401"/>
              <a:gd name="connsiteY485" fmla="*/ 10470503 h 12291944"/>
              <a:gd name="connsiteX486" fmla="*/ 1038647 w 10413401"/>
              <a:gd name="connsiteY486" fmla="*/ 10507194 h 12291944"/>
              <a:gd name="connsiteX487" fmla="*/ 1041171 w 10413401"/>
              <a:gd name="connsiteY487" fmla="*/ 10509656 h 12291944"/>
              <a:gd name="connsiteX488" fmla="*/ 1060181 w 10413401"/>
              <a:gd name="connsiteY488" fmla="*/ 10534979 h 12291944"/>
              <a:gd name="connsiteX489" fmla="*/ 1085971 w 10413401"/>
              <a:gd name="connsiteY489" fmla="*/ 10553971 h 12291944"/>
              <a:gd name="connsiteX490" fmla="*/ 1088980 w 10413401"/>
              <a:gd name="connsiteY490" fmla="*/ 10571082 h 12291944"/>
              <a:gd name="connsiteX491" fmla="*/ 1005191 w 10413401"/>
              <a:gd name="connsiteY491" fmla="*/ 10498580 h 12291944"/>
              <a:gd name="connsiteX492" fmla="*/ 1006732 w 10413401"/>
              <a:gd name="connsiteY492" fmla="*/ 10470503 h 12291944"/>
              <a:gd name="connsiteX493" fmla="*/ 6007145 w 10413401"/>
              <a:gd name="connsiteY493" fmla="*/ 10468773 h 12291944"/>
              <a:gd name="connsiteX494" fmla="*/ 6003091 w 10413401"/>
              <a:gd name="connsiteY494" fmla="*/ 10495013 h 12291944"/>
              <a:gd name="connsiteX495" fmla="*/ 5999361 w 10413401"/>
              <a:gd name="connsiteY495" fmla="*/ 10495685 h 12291944"/>
              <a:gd name="connsiteX496" fmla="*/ 6003415 w 10413401"/>
              <a:gd name="connsiteY496" fmla="*/ 10469444 h 12291944"/>
              <a:gd name="connsiteX497" fmla="*/ 1028890 w 10413401"/>
              <a:gd name="connsiteY497" fmla="*/ 10455945 h 12291944"/>
              <a:gd name="connsiteX498" fmla="*/ 1031094 w 10413401"/>
              <a:gd name="connsiteY498" fmla="*/ 10457474 h 12291944"/>
              <a:gd name="connsiteX499" fmla="*/ 1036814 w 10413401"/>
              <a:gd name="connsiteY499" fmla="*/ 10466751 h 12291944"/>
              <a:gd name="connsiteX500" fmla="*/ 1034306 w 10413401"/>
              <a:gd name="connsiteY500" fmla="*/ 10465540 h 12291944"/>
              <a:gd name="connsiteX501" fmla="*/ 1069356 w 10413401"/>
              <a:gd name="connsiteY501" fmla="*/ 10450433 h 12291944"/>
              <a:gd name="connsiteX502" fmla="*/ 1075079 w 10413401"/>
              <a:gd name="connsiteY502" fmla="*/ 10459713 h 12291944"/>
              <a:gd name="connsiteX503" fmla="*/ 1072568 w 10413401"/>
              <a:gd name="connsiteY503" fmla="*/ 10458499 h 12291944"/>
              <a:gd name="connsiteX504" fmla="*/ 4659963 w 10413401"/>
              <a:gd name="connsiteY504" fmla="*/ 10438918 h 12291944"/>
              <a:gd name="connsiteX505" fmla="*/ 4658456 w 10413401"/>
              <a:gd name="connsiteY505" fmla="*/ 10438956 h 12291944"/>
              <a:gd name="connsiteX506" fmla="*/ 4658980 w 10413401"/>
              <a:gd name="connsiteY506" fmla="*/ 10447972 h 12291944"/>
              <a:gd name="connsiteX507" fmla="*/ 4626163 w 10413401"/>
              <a:gd name="connsiteY507" fmla="*/ 10441219 h 12291944"/>
              <a:gd name="connsiteX508" fmla="*/ 4635104 w 10413401"/>
              <a:gd name="connsiteY508" fmla="*/ 10469048 h 12291944"/>
              <a:gd name="connsiteX509" fmla="*/ 4636313 w 10413401"/>
              <a:gd name="connsiteY509" fmla="*/ 10486863 h 12291944"/>
              <a:gd name="connsiteX510" fmla="*/ 4670119 w 10413401"/>
              <a:gd name="connsiteY510" fmla="*/ 10519844 h 12291944"/>
              <a:gd name="connsiteX511" fmla="*/ 4714164 w 10413401"/>
              <a:gd name="connsiteY511" fmla="*/ 10474697 h 12291944"/>
              <a:gd name="connsiteX512" fmla="*/ 4659963 w 10413401"/>
              <a:gd name="connsiteY512" fmla="*/ 10438918 h 12291944"/>
              <a:gd name="connsiteX513" fmla="*/ 1066772 w 10413401"/>
              <a:gd name="connsiteY513" fmla="*/ 10436429 h 12291944"/>
              <a:gd name="connsiteX514" fmla="*/ 1044125 w 10413401"/>
              <a:gd name="connsiteY514" fmla="*/ 10438160 h 12291944"/>
              <a:gd name="connsiteX515" fmla="*/ 1044603 w 10413401"/>
              <a:gd name="connsiteY515" fmla="*/ 10438957 h 12291944"/>
              <a:gd name="connsiteX516" fmla="*/ 1045319 w 10413401"/>
              <a:gd name="connsiteY516" fmla="*/ 10438523 h 12291944"/>
              <a:gd name="connsiteX517" fmla="*/ 1064998 w 10413401"/>
              <a:gd name="connsiteY517" fmla="*/ 10468195 h 12291944"/>
              <a:gd name="connsiteX518" fmla="*/ 1091194 w 10413401"/>
              <a:gd name="connsiteY518" fmla="*/ 10469110 h 12291944"/>
              <a:gd name="connsiteX519" fmla="*/ 4464574 w 10413401"/>
              <a:gd name="connsiteY519" fmla="*/ 10432694 h 12291944"/>
              <a:gd name="connsiteX520" fmla="*/ 4464166 w 10413401"/>
              <a:gd name="connsiteY520" fmla="*/ 10434691 h 12291944"/>
              <a:gd name="connsiteX521" fmla="*/ 4463034 w 10413401"/>
              <a:gd name="connsiteY521" fmla="*/ 10434273 h 12291944"/>
              <a:gd name="connsiteX522" fmla="*/ 6061603 w 10413401"/>
              <a:gd name="connsiteY522" fmla="*/ 10431137 h 12291944"/>
              <a:gd name="connsiteX523" fmla="*/ 6053827 w 10413401"/>
              <a:gd name="connsiteY523" fmla="*/ 10452522 h 12291944"/>
              <a:gd name="connsiteX524" fmla="*/ 6084191 w 10413401"/>
              <a:gd name="connsiteY524" fmla="*/ 10463044 h 12291944"/>
              <a:gd name="connsiteX525" fmla="*/ 5964625 w 10413401"/>
              <a:gd name="connsiteY525" fmla="*/ 10607055 h 12291944"/>
              <a:gd name="connsiteX526" fmla="*/ 5951673 w 10413401"/>
              <a:gd name="connsiteY526" fmla="*/ 10598729 h 12291944"/>
              <a:gd name="connsiteX527" fmla="*/ 5946263 w 10413401"/>
              <a:gd name="connsiteY527" fmla="*/ 10609470 h 12291944"/>
              <a:gd name="connsiteX528" fmla="*/ 5919085 w 10413401"/>
              <a:gd name="connsiteY528" fmla="*/ 10605143 h 12291944"/>
              <a:gd name="connsiteX529" fmla="*/ 5918593 w 10413401"/>
              <a:gd name="connsiteY529" fmla="*/ 10617311 h 12291944"/>
              <a:gd name="connsiteX530" fmla="*/ 5934015 w 10413401"/>
              <a:gd name="connsiteY530" fmla="*/ 10611250 h 12291944"/>
              <a:gd name="connsiteX531" fmla="*/ 5918327 w 10413401"/>
              <a:gd name="connsiteY531" fmla="*/ 10623985 h 12291944"/>
              <a:gd name="connsiteX532" fmla="*/ 5918007 w 10413401"/>
              <a:gd name="connsiteY532" fmla="*/ 10631969 h 12291944"/>
              <a:gd name="connsiteX533" fmla="*/ 5937193 w 10413401"/>
              <a:gd name="connsiteY533" fmla="*/ 10633283 h 12291944"/>
              <a:gd name="connsiteX534" fmla="*/ 5906451 w 10413401"/>
              <a:gd name="connsiteY534" fmla="*/ 10669842 h 12291944"/>
              <a:gd name="connsiteX535" fmla="*/ 5885045 w 10413401"/>
              <a:gd name="connsiteY535" fmla="*/ 10670699 h 12291944"/>
              <a:gd name="connsiteX536" fmla="*/ 5875047 w 10413401"/>
              <a:gd name="connsiteY536" fmla="*/ 10719148 h 12291944"/>
              <a:gd name="connsiteX537" fmla="*/ 5880507 w 10413401"/>
              <a:gd name="connsiteY537" fmla="*/ 10716623 h 12291944"/>
              <a:gd name="connsiteX538" fmla="*/ 5872465 w 10413401"/>
              <a:gd name="connsiteY538" fmla="*/ 10731659 h 12291944"/>
              <a:gd name="connsiteX539" fmla="*/ 5869621 w 10413401"/>
              <a:gd name="connsiteY539" fmla="*/ 10745447 h 12291944"/>
              <a:gd name="connsiteX540" fmla="*/ 5861683 w 10413401"/>
              <a:gd name="connsiteY540" fmla="*/ 10757406 h 12291944"/>
              <a:gd name="connsiteX541" fmla="*/ 5910359 w 10413401"/>
              <a:gd name="connsiteY541" fmla="*/ 10762381 h 12291944"/>
              <a:gd name="connsiteX542" fmla="*/ 5923567 w 10413401"/>
              <a:gd name="connsiteY542" fmla="*/ 10772187 h 12291944"/>
              <a:gd name="connsiteX543" fmla="*/ 5911993 w 10413401"/>
              <a:gd name="connsiteY543" fmla="*/ 10743030 h 12291944"/>
              <a:gd name="connsiteX544" fmla="*/ 6010913 w 10413401"/>
              <a:gd name="connsiteY544" fmla="*/ 10593054 h 12291944"/>
              <a:gd name="connsiteX545" fmla="*/ 6029017 w 10413401"/>
              <a:gd name="connsiteY545" fmla="*/ 10621189 h 12291944"/>
              <a:gd name="connsiteX546" fmla="*/ 6044517 w 10413401"/>
              <a:gd name="connsiteY546" fmla="*/ 10590555 h 12291944"/>
              <a:gd name="connsiteX547" fmla="*/ 6045183 w 10413401"/>
              <a:gd name="connsiteY547" fmla="*/ 10566751 h 12291944"/>
              <a:gd name="connsiteX548" fmla="*/ 6046045 w 10413401"/>
              <a:gd name="connsiteY548" fmla="*/ 10584809 h 12291944"/>
              <a:gd name="connsiteX549" fmla="*/ 6074597 w 10413401"/>
              <a:gd name="connsiteY549" fmla="*/ 10504670 h 12291944"/>
              <a:gd name="connsiteX550" fmla="*/ 6095967 w 10413401"/>
              <a:gd name="connsiteY550" fmla="*/ 10438966 h 12291944"/>
              <a:gd name="connsiteX551" fmla="*/ 6071105 w 10413401"/>
              <a:gd name="connsiteY551" fmla="*/ 10437261 h 12291944"/>
              <a:gd name="connsiteX552" fmla="*/ 6062855 w 10413401"/>
              <a:gd name="connsiteY552" fmla="*/ 10431944 h 12291944"/>
              <a:gd name="connsiteX553" fmla="*/ 6062527 w 10413401"/>
              <a:gd name="connsiteY553" fmla="*/ 10432836 h 12291944"/>
              <a:gd name="connsiteX554" fmla="*/ 6062613 w 10413401"/>
              <a:gd name="connsiteY554" fmla="*/ 10431787 h 12291944"/>
              <a:gd name="connsiteX555" fmla="*/ 5405359 w 10413401"/>
              <a:gd name="connsiteY555" fmla="*/ 10427159 h 12291944"/>
              <a:gd name="connsiteX556" fmla="*/ 5407060 w 10413401"/>
              <a:gd name="connsiteY556" fmla="*/ 10433874 h 12291944"/>
              <a:gd name="connsiteX557" fmla="*/ 5410459 w 10413401"/>
              <a:gd name="connsiteY557" fmla="*/ 10434278 h 12291944"/>
              <a:gd name="connsiteX558" fmla="*/ 5309563 w 10413401"/>
              <a:gd name="connsiteY558" fmla="*/ 10417799 h 12291944"/>
              <a:gd name="connsiteX559" fmla="*/ 5331401 w 10413401"/>
              <a:gd name="connsiteY559" fmla="*/ 10458283 h 12291944"/>
              <a:gd name="connsiteX560" fmla="*/ 5349952 w 10413401"/>
              <a:gd name="connsiteY560" fmla="*/ 10473973 h 12291944"/>
              <a:gd name="connsiteX561" fmla="*/ 5349604 w 10413401"/>
              <a:gd name="connsiteY561" fmla="*/ 10458475 h 12291944"/>
              <a:gd name="connsiteX562" fmla="*/ 5354256 w 10413401"/>
              <a:gd name="connsiteY562" fmla="*/ 10436204 h 12291944"/>
              <a:gd name="connsiteX563" fmla="*/ 4479422 w 10413401"/>
              <a:gd name="connsiteY563" fmla="*/ 10407244 h 12291944"/>
              <a:gd name="connsiteX564" fmla="*/ 4445982 w 10413401"/>
              <a:gd name="connsiteY564" fmla="*/ 10415785 h 12291944"/>
              <a:gd name="connsiteX565" fmla="*/ 4448502 w 10413401"/>
              <a:gd name="connsiteY565" fmla="*/ 10496498 h 12291944"/>
              <a:gd name="connsiteX566" fmla="*/ 4415079 w 10413401"/>
              <a:gd name="connsiteY566" fmla="*/ 10491004 h 12291944"/>
              <a:gd name="connsiteX567" fmla="*/ 4422593 w 10413401"/>
              <a:gd name="connsiteY567" fmla="*/ 10546401 h 12291944"/>
              <a:gd name="connsiteX568" fmla="*/ 4412771 w 10413401"/>
              <a:gd name="connsiteY568" fmla="*/ 10533122 h 12291944"/>
              <a:gd name="connsiteX569" fmla="*/ 4388862 w 10413401"/>
              <a:gd name="connsiteY569" fmla="*/ 10567720 h 12291944"/>
              <a:gd name="connsiteX570" fmla="*/ 4378141 w 10413401"/>
              <a:gd name="connsiteY570" fmla="*/ 10557260 h 12291944"/>
              <a:gd name="connsiteX571" fmla="*/ 4392415 w 10413401"/>
              <a:gd name="connsiteY571" fmla="*/ 10577963 h 12291944"/>
              <a:gd name="connsiteX572" fmla="*/ 4384844 w 10413401"/>
              <a:gd name="connsiteY572" fmla="*/ 10570577 h 12291944"/>
              <a:gd name="connsiteX573" fmla="*/ 4373055 w 10413401"/>
              <a:gd name="connsiteY573" fmla="*/ 10621155 h 12291944"/>
              <a:gd name="connsiteX574" fmla="*/ 4373237 w 10413401"/>
              <a:gd name="connsiteY574" fmla="*/ 10632756 h 12291944"/>
              <a:gd name="connsiteX575" fmla="*/ 4541037 w 10413401"/>
              <a:gd name="connsiteY575" fmla="*/ 10755006 h 12291944"/>
              <a:gd name="connsiteX576" fmla="*/ 4508996 w 10413401"/>
              <a:gd name="connsiteY576" fmla="*/ 10675143 h 12291944"/>
              <a:gd name="connsiteX577" fmla="*/ 4485422 w 10413401"/>
              <a:gd name="connsiteY577" fmla="*/ 10606747 h 12291944"/>
              <a:gd name="connsiteX578" fmla="*/ 4486107 w 10413401"/>
              <a:gd name="connsiteY578" fmla="*/ 10606912 h 12291944"/>
              <a:gd name="connsiteX579" fmla="*/ 4484300 w 10413401"/>
              <a:gd name="connsiteY579" fmla="*/ 10603492 h 12291944"/>
              <a:gd name="connsiteX580" fmla="*/ 4483687 w 10413401"/>
              <a:gd name="connsiteY580" fmla="*/ 10601713 h 12291944"/>
              <a:gd name="connsiteX581" fmla="*/ 4483578 w 10413401"/>
              <a:gd name="connsiteY581" fmla="*/ 10602125 h 12291944"/>
              <a:gd name="connsiteX582" fmla="*/ 4484300 w 10413401"/>
              <a:gd name="connsiteY582" fmla="*/ 10603492 h 12291944"/>
              <a:gd name="connsiteX583" fmla="*/ 4485422 w 10413401"/>
              <a:gd name="connsiteY583" fmla="*/ 10606747 h 12291944"/>
              <a:gd name="connsiteX584" fmla="*/ 4479088 w 10413401"/>
              <a:gd name="connsiteY584" fmla="*/ 10605220 h 12291944"/>
              <a:gd name="connsiteX585" fmla="*/ 4467103 w 10413401"/>
              <a:gd name="connsiteY585" fmla="*/ 10593527 h 12291944"/>
              <a:gd name="connsiteX586" fmla="*/ 4471975 w 10413401"/>
              <a:gd name="connsiteY586" fmla="*/ 10609989 h 12291944"/>
              <a:gd name="connsiteX587" fmla="*/ 4447747 w 10413401"/>
              <a:gd name="connsiteY587" fmla="*/ 10538286 h 12291944"/>
              <a:gd name="connsiteX588" fmla="*/ 4460315 w 10413401"/>
              <a:gd name="connsiteY588" fmla="*/ 10546852 h 12291944"/>
              <a:gd name="connsiteX589" fmla="*/ 4472021 w 10413401"/>
              <a:gd name="connsiteY589" fmla="*/ 10534854 h 12291944"/>
              <a:gd name="connsiteX590" fmla="*/ 4455174 w 10413401"/>
              <a:gd name="connsiteY590" fmla="*/ 10533824 h 12291944"/>
              <a:gd name="connsiteX591" fmla="*/ 4441927 w 10413401"/>
              <a:gd name="connsiteY591" fmla="*/ 10520899 h 12291944"/>
              <a:gd name="connsiteX592" fmla="*/ 4484224 w 10413401"/>
              <a:gd name="connsiteY592" fmla="*/ 10512254 h 12291944"/>
              <a:gd name="connsiteX593" fmla="*/ 4448897 w 10413401"/>
              <a:gd name="connsiteY593" fmla="*/ 10477789 h 12291944"/>
              <a:gd name="connsiteX594" fmla="*/ 4473583 w 10413401"/>
              <a:gd name="connsiteY594" fmla="*/ 10482772 h 12291944"/>
              <a:gd name="connsiteX595" fmla="*/ 4460267 w 10413401"/>
              <a:gd name="connsiteY595" fmla="*/ 10453755 h 12291944"/>
              <a:gd name="connsiteX596" fmla="*/ 4464166 w 10413401"/>
              <a:gd name="connsiteY596" fmla="*/ 10434691 h 12291944"/>
              <a:gd name="connsiteX597" fmla="*/ 4484325 w 10413401"/>
              <a:gd name="connsiteY597" fmla="*/ 10442105 h 12291944"/>
              <a:gd name="connsiteX598" fmla="*/ 4500292 w 10413401"/>
              <a:gd name="connsiteY598" fmla="*/ 10421326 h 12291944"/>
              <a:gd name="connsiteX599" fmla="*/ 4494119 w 10413401"/>
              <a:gd name="connsiteY599" fmla="*/ 10409005 h 12291944"/>
              <a:gd name="connsiteX600" fmla="*/ 4969961 w 10413401"/>
              <a:gd name="connsiteY600" fmla="*/ 10405290 h 12291944"/>
              <a:gd name="connsiteX601" fmla="*/ 4944902 w 10413401"/>
              <a:gd name="connsiteY601" fmla="*/ 10418655 h 12291944"/>
              <a:gd name="connsiteX602" fmla="*/ 4943250 w 10413401"/>
              <a:gd name="connsiteY602" fmla="*/ 10429451 h 12291944"/>
              <a:gd name="connsiteX603" fmla="*/ 4965281 w 10413401"/>
              <a:gd name="connsiteY603" fmla="*/ 10423986 h 12291944"/>
              <a:gd name="connsiteX604" fmla="*/ 6331639 w 10413401"/>
              <a:gd name="connsiteY604" fmla="*/ 10403129 h 12291944"/>
              <a:gd name="connsiteX605" fmla="*/ 6358801 w 10413401"/>
              <a:gd name="connsiteY605" fmla="*/ 10406834 h 12291944"/>
              <a:gd name="connsiteX606" fmla="*/ 6331639 w 10413401"/>
              <a:gd name="connsiteY606" fmla="*/ 10403129 h 12291944"/>
              <a:gd name="connsiteX607" fmla="*/ 5553241 w 10413401"/>
              <a:gd name="connsiteY607" fmla="*/ 10403068 h 12291944"/>
              <a:gd name="connsiteX608" fmla="*/ 5503818 w 10413401"/>
              <a:gd name="connsiteY608" fmla="*/ 10419984 h 12291944"/>
              <a:gd name="connsiteX609" fmla="*/ 5528743 w 10413401"/>
              <a:gd name="connsiteY609" fmla="*/ 10471415 h 12291944"/>
              <a:gd name="connsiteX610" fmla="*/ 5518240 w 10413401"/>
              <a:gd name="connsiteY610" fmla="*/ 10453155 h 12291944"/>
              <a:gd name="connsiteX611" fmla="*/ 5517084 w 10413401"/>
              <a:gd name="connsiteY611" fmla="*/ 10454746 h 12291944"/>
              <a:gd name="connsiteX612" fmla="*/ 5521556 w 10413401"/>
              <a:gd name="connsiteY612" fmla="*/ 10469952 h 12291944"/>
              <a:gd name="connsiteX613" fmla="*/ 5508175 w 10413401"/>
              <a:gd name="connsiteY613" fmla="*/ 10466961 h 12291944"/>
              <a:gd name="connsiteX614" fmla="*/ 5496135 w 10413401"/>
              <a:gd name="connsiteY614" fmla="*/ 10483468 h 12291944"/>
              <a:gd name="connsiteX615" fmla="*/ 5516321 w 10413401"/>
              <a:gd name="connsiteY615" fmla="*/ 10501815 h 12291944"/>
              <a:gd name="connsiteX616" fmla="*/ 5507328 w 10413401"/>
              <a:gd name="connsiteY616" fmla="*/ 10558364 h 12291944"/>
              <a:gd name="connsiteX617" fmla="*/ 5472652 w 10413401"/>
              <a:gd name="connsiteY617" fmla="*/ 10552262 h 12291944"/>
              <a:gd name="connsiteX618" fmla="*/ 5509237 w 10413401"/>
              <a:gd name="connsiteY618" fmla="*/ 10587954 h 12291944"/>
              <a:gd name="connsiteX619" fmla="*/ 5541947 w 10413401"/>
              <a:gd name="connsiteY619" fmla="*/ 10428225 h 12291944"/>
              <a:gd name="connsiteX620" fmla="*/ 5548841 w 10413401"/>
              <a:gd name="connsiteY620" fmla="*/ 10431256 h 12291944"/>
              <a:gd name="connsiteX621" fmla="*/ 6052331 w 10413401"/>
              <a:gd name="connsiteY621" fmla="*/ 10400828 h 12291944"/>
              <a:gd name="connsiteX622" fmla="*/ 5995001 w 10413401"/>
              <a:gd name="connsiteY622" fmla="*/ 10460446 h 12291944"/>
              <a:gd name="connsiteX623" fmla="*/ 5995843 w 10413401"/>
              <a:gd name="connsiteY623" fmla="*/ 10452645 h 12291944"/>
              <a:gd name="connsiteX624" fmla="*/ 5965595 w 10413401"/>
              <a:gd name="connsiteY624" fmla="*/ 10511176 h 12291944"/>
              <a:gd name="connsiteX625" fmla="*/ 5962573 w 10413401"/>
              <a:gd name="connsiteY625" fmla="*/ 10523912 h 12291944"/>
              <a:gd name="connsiteX626" fmla="*/ 5963931 w 10413401"/>
              <a:gd name="connsiteY626" fmla="*/ 10528731 h 12291944"/>
              <a:gd name="connsiteX627" fmla="*/ 5949565 w 10413401"/>
              <a:gd name="connsiteY627" fmla="*/ 10572640 h 12291944"/>
              <a:gd name="connsiteX628" fmla="*/ 6008459 w 10413401"/>
              <a:gd name="connsiteY628" fmla="*/ 10517953 h 12291944"/>
              <a:gd name="connsiteX629" fmla="*/ 6022945 w 10413401"/>
              <a:gd name="connsiteY629" fmla="*/ 10475565 h 12291944"/>
              <a:gd name="connsiteX630" fmla="*/ 6017649 w 10413401"/>
              <a:gd name="connsiteY630" fmla="*/ 10477616 h 12291944"/>
              <a:gd name="connsiteX631" fmla="*/ 6024719 w 10413401"/>
              <a:gd name="connsiteY631" fmla="*/ 10470370 h 12291944"/>
              <a:gd name="connsiteX632" fmla="*/ 6029777 w 10413401"/>
              <a:gd name="connsiteY632" fmla="*/ 10455558 h 12291944"/>
              <a:gd name="connsiteX633" fmla="*/ 6055463 w 10413401"/>
              <a:gd name="connsiteY633" fmla="*/ 10406674 h 12291944"/>
              <a:gd name="connsiteX634" fmla="*/ 6089995 w 10413401"/>
              <a:gd name="connsiteY634" fmla="*/ 10394984 h 12291944"/>
              <a:gd name="connsiteX635" fmla="*/ 6092919 w 10413401"/>
              <a:gd name="connsiteY635" fmla="*/ 10410556 h 12291944"/>
              <a:gd name="connsiteX636" fmla="*/ 6089185 w 10413401"/>
              <a:gd name="connsiteY636" fmla="*/ 10411231 h 12291944"/>
              <a:gd name="connsiteX637" fmla="*/ 6097339 w 10413401"/>
              <a:gd name="connsiteY637" fmla="*/ 10434745 h 12291944"/>
              <a:gd name="connsiteX638" fmla="*/ 6100575 w 10413401"/>
              <a:gd name="connsiteY638" fmla="*/ 10424801 h 12291944"/>
              <a:gd name="connsiteX639" fmla="*/ 6120315 w 10413401"/>
              <a:gd name="connsiteY639" fmla="*/ 10433587 h 12291944"/>
              <a:gd name="connsiteX640" fmla="*/ 6132335 w 10413401"/>
              <a:gd name="connsiteY640" fmla="*/ 10395397 h 12291944"/>
              <a:gd name="connsiteX641" fmla="*/ 6058247 w 10413401"/>
              <a:gd name="connsiteY641" fmla="*/ 10394671 h 12291944"/>
              <a:gd name="connsiteX642" fmla="*/ 6055479 w 10413401"/>
              <a:gd name="connsiteY642" fmla="*/ 10397556 h 12291944"/>
              <a:gd name="connsiteX643" fmla="*/ 6057659 w 10413401"/>
              <a:gd name="connsiteY643" fmla="*/ 10401424 h 12291944"/>
              <a:gd name="connsiteX644" fmla="*/ 6075715 w 10413401"/>
              <a:gd name="connsiteY644" fmla="*/ 10405480 h 12291944"/>
              <a:gd name="connsiteX645" fmla="*/ 6081377 w 10413401"/>
              <a:gd name="connsiteY645" fmla="*/ 10394900 h 12291944"/>
              <a:gd name="connsiteX646" fmla="*/ 5459170 w 10413401"/>
              <a:gd name="connsiteY646" fmla="*/ 10387668 h 12291944"/>
              <a:gd name="connsiteX647" fmla="*/ 5453314 w 10413401"/>
              <a:gd name="connsiteY647" fmla="*/ 10390525 h 12291944"/>
              <a:gd name="connsiteX648" fmla="*/ 5457779 w 10413401"/>
              <a:gd name="connsiteY648" fmla="*/ 10389975 h 12291944"/>
              <a:gd name="connsiteX649" fmla="*/ 3938730 w 10413401"/>
              <a:gd name="connsiteY649" fmla="*/ 10360876 h 12291944"/>
              <a:gd name="connsiteX650" fmla="*/ 3945858 w 10413401"/>
              <a:gd name="connsiteY650" fmla="*/ 10383857 h 12291944"/>
              <a:gd name="connsiteX651" fmla="*/ 3941441 w 10413401"/>
              <a:gd name="connsiteY651" fmla="*/ 10379547 h 12291944"/>
              <a:gd name="connsiteX652" fmla="*/ 3938730 w 10413401"/>
              <a:gd name="connsiteY652" fmla="*/ 10360876 h 12291944"/>
              <a:gd name="connsiteX653" fmla="*/ 4452802 w 10413401"/>
              <a:gd name="connsiteY653" fmla="*/ 10360204 h 12291944"/>
              <a:gd name="connsiteX654" fmla="*/ 4466551 w 10413401"/>
              <a:gd name="connsiteY654" fmla="*/ 10389023 h 12291944"/>
              <a:gd name="connsiteX655" fmla="*/ 4482920 w 10413401"/>
              <a:gd name="connsiteY655" fmla="*/ 10386649 h 12291944"/>
              <a:gd name="connsiteX656" fmla="*/ 4469792 w 10413401"/>
              <a:gd name="connsiteY656" fmla="*/ 10360444 h 12291944"/>
              <a:gd name="connsiteX657" fmla="*/ 4932611 w 10413401"/>
              <a:gd name="connsiteY657" fmla="*/ 10358307 h 12291944"/>
              <a:gd name="connsiteX658" fmla="*/ 4972208 w 10413401"/>
              <a:gd name="connsiteY658" fmla="*/ 10385656 h 12291944"/>
              <a:gd name="connsiteX659" fmla="*/ 4971539 w 10413401"/>
              <a:gd name="connsiteY659" fmla="*/ 10362472 h 12291944"/>
              <a:gd name="connsiteX660" fmla="*/ 4970663 w 10413401"/>
              <a:gd name="connsiteY660" fmla="*/ 10362375 h 12291944"/>
              <a:gd name="connsiteX661" fmla="*/ 4968481 w 10413401"/>
              <a:gd name="connsiteY661" fmla="*/ 10362946 h 12291944"/>
              <a:gd name="connsiteX662" fmla="*/ 4966493 w 10413401"/>
              <a:gd name="connsiteY662" fmla="*/ 10361932 h 12291944"/>
              <a:gd name="connsiteX663" fmla="*/ 5266875 w 10413401"/>
              <a:gd name="connsiteY663" fmla="*/ 10354262 h 12291944"/>
              <a:gd name="connsiteX664" fmla="*/ 5265794 w 10413401"/>
              <a:gd name="connsiteY664" fmla="*/ 10354760 h 12291944"/>
              <a:gd name="connsiteX665" fmla="*/ 5273995 w 10413401"/>
              <a:gd name="connsiteY665" fmla="*/ 10362761 h 12291944"/>
              <a:gd name="connsiteX666" fmla="*/ 5257755 w 10413401"/>
              <a:gd name="connsiteY666" fmla="*/ 10359856 h 12291944"/>
              <a:gd name="connsiteX667" fmla="*/ 5266559 w 10413401"/>
              <a:gd name="connsiteY667" fmla="*/ 10366601 h 12291944"/>
              <a:gd name="connsiteX668" fmla="*/ 5262775 w 10413401"/>
              <a:gd name="connsiteY668" fmla="*/ 10362909 h 12291944"/>
              <a:gd name="connsiteX669" fmla="*/ 5277582 w 10413401"/>
              <a:gd name="connsiteY669" fmla="*/ 10370740 h 12291944"/>
              <a:gd name="connsiteX670" fmla="*/ 5278799 w 10413401"/>
              <a:gd name="connsiteY670" fmla="*/ 10367066 h 12291944"/>
              <a:gd name="connsiteX671" fmla="*/ 5280523 w 10413401"/>
              <a:gd name="connsiteY671" fmla="*/ 10361524 h 12291944"/>
              <a:gd name="connsiteX672" fmla="*/ 5274632 w 10413401"/>
              <a:gd name="connsiteY672" fmla="*/ 10350677 h 12291944"/>
              <a:gd name="connsiteX673" fmla="*/ 5267719 w 10413401"/>
              <a:gd name="connsiteY673" fmla="*/ 10353868 h 12291944"/>
              <a:gd name="connsiteX674" fmla="*/ 5280721 w 10413401"/>
              <a:gd name="connsiteY674" fmla="*/ 10360883 h 12291944"/>
              <a:gd name="connsiteX675" fmla="*/ 5283049 w 10413401"/>
              <a:gd name="connsiteY675" fmla="*/ 10353387 h 12291944"/>
              <a:gd name="connsiteX676" fmla="*/ 5359774 w 10413401"/>
              <a:gd name="connsiteY676" fmla="*/ 10340466 h 12291944"/>
              <a:gd name="connsiteX677" fmla="*/ 5359741 w 10413401"/>
              <a:gd name="connsiteY677" fmla="*/ 10341190 h 12291944"/>
              <a:gd name="connsiteX678" fmla="*/ 5361691 w 10413401"/>
              <a:gd name="connsiteY678" fmla="*/ 10344180 h 12291944"/>
              <a:gd name="connsiteX679" fmla="*/ 5364479 w 10413401"/>
              <a:gd name="connsiteY679" fmla="*/ 10343134 h 12291944"/>
              <a:gd name="connsiteX680" fmla="*/ 5487987 w 10413401"/>
              <a:gd name="connsiteY680" fmla="*/ 10335659 h 12291944"/>
              <a:gd name="connsiteX681" fmla="*/ 5483367 w 10413401"/>
              <a:gd name="connsiteY681" fmla="*/ 10351973 h 12291944"/>
              <a:gd name="connsiteX682" fmla="*/ 5470433 w 10413401"/>
              <a:gd name="connsiteY682" fmla="*/ 10339355 h 12291944"/>
              <a:gd name="connsiteX683" fmla="*/ 5474856 w 10413401"/>
              <a:gd name="connsiteY683" fmla="*/ 10369140 h 12291944"/>
              <a:gd name="connsiteX684" fmla="*/ 5494003 w 10413401"/>
              <a:gd name="connsiteY684" fmla="*/ 10394079 h 12291944"/>
              <a:gd name="connsiteX685" fmla="*/ 5511553 w 10413401"/>
              <a:gd name="connsiteY685" fmla="*/ 10388708 h 12291944"/>
              <a:gd name="connsiteX686" fmla="*/ 5349047 w 10413401"/>
              <a:gd name="connsiteY686" fmla="*/ 10324802 h 12291944"/>
              <a:gd name="connsiteX687" fmla="*/ 5357340 w 10413401"/>
              <a:gd name="connsiteY687" fmla="*/ 10337508 h 12291944"/>
              <a:gd name="connsiteX688" fmla="*/ 5361610 w 10413401"/>
              <a:gd name="connsiteY688" fmla="*/ 10337324 h 12291944"/>
              <a:gd name="connsiteX689" fmla="*/ 5368712 w 10413401"/>
              <a:gd name="connsiteY689" fmla="*/ 10341547 h 12291944"/>
              <a:gd name="connsiteX690" fmla="*/ 5372117 w 10413401"/>
              <a:gd name="connsiteY690" fmla="*/ 10340274 h 12291944"/>
              <a:gd name="connsiteX691" fmla="*/ 4448598 w 10413401"/>
              <a:gd name="connsiteY691" fmla="*/ 10320977 h 12291944"/>
              <a:gd name="connsiteX692" fmla="*/ 4447859 w 10413401"/>
              <a:gd name="connsiteY692" fmla="*/ 10337505 h 12291944"/>
              <a:gd name="connsiteX693" fmla="*/ 4475880 w 10413401"/>
              <a:gd name="connsiteY693" fmla="*/ 10360532 h 12291944"/>
              <a:gd name="connsiteX694" fmla="*/ 4473040 w 10413401"/>
              <a:gd name="connsiteY694" fmla="*/ 10360492 h 12291944"/>
              <a:gd name="connsiteX695" fmla="*/ 4489022 w 10413401"/>
              <a:gd name="connsiteY695" fmla="*/ 10375133 h 12291944"/>
              <a:gd name="connsiteX696" fmla="*/ 4500002 w 10413401"/>
              <a:gd name="connsiteY696" fmla="*/ 10397010 h 12291944"/>
              <a:gd name="connsiteX697" fmla="*/ 4505171 w 10413401"/>
              <a:gd name="connsiteY697" fmla="*/ 10386033 h 12291944"/>
              <a:gd name="connsiteX698" fmla="*/ 4526386 w 10413401"/>
              <a:gd name="connsiteY698" fmla="*/ 10413508 h 12291944"/>
              <a:gd name="connsiteX699" fmla="*/ 4509752 w 10413401"/>
              <a:gd name="connsiteY699" fmla="*/ 10378179 h 12291944"/>
              <a:gd name="connsiteX700" fmla="*/ 4525050 w 10413401"/>
              <a:gd name="connsiteY700" fmla="*/ 10379543 h 12291944"/>
              <a:gd name="connsiteX701" fmla="*/ 4506218 w 10413401"/>
              <a:gd name="connsiteY701" fmla="*/ 10369184 h 12291944"/>
              <a:gd name="connsiteX702" fmla="*/ 4511522 w 10413401"/>
              <a:gd name="connsiteY702" fmla="*/ 10369426 h 12291944"/>
              <a:gd name="connsiteX703" fmla="*/ 4509310 w 10413401"/>
              <a:gd name="connsiteY703" fmla="*/ 10356188 h 12291944"/>
              <a:gd name="connsiteX704" fmla="*/ 4496835 w 10413401"/>
              <a:gd name="connsiteY704" fmla="*/ 10345615 h 12291944"/>
              <a:gd name="connsiteX705" fmla="*/ 4483192 w 10413401"/>
              <a:gd name="connsiteY705" fmla="*/ 10343471 h 12291944"/>
              <a:gd name="connsiteX706" fmla="*/ 4484145 w 10413401"/>
              <a:gd name="connsiteY706" fmla="*/ 10347643 h 12291944"/>
              <a:gd name="connsiteX707" fmla="*/ 4481390 w 10413401"/>
              <a:gd name="connsiteY707" fmla="*/ 10345576 h 12291944"/>
              <a:gd name="connsiteX708" fmla="*/ 4490142 w 10413401"/>
              <a:gd name="connsiteY708" fmla="*/ 10354115 h 12291944"/>
              <a:gd name="connsiteX709" fmla="*/ 4466688 w 10413401"/>
              <a:gd name="connsiteY709" fmla="*/ 10347868 h 12291944"/>
              <a:gd name="connsiteX710" fmla="*/ 4468553 w 10413401"/>
              <a:gd name="connsiteY710" fmla="*/ 10335946 h 12291944"/>
              <a:gd name="connsiteX711" fmla="*/ 5300759 w 10413401"/>
              <a:gd name="connsiteY711" fmla="*/ 10306302 h 12291944"/>
              <a:gd name="connsiteX712" fmla="*/ 5309745 w 10413401"/>
              <a:gd name="connsiteY712" fmla="*/ 10311799 h 12291944"/>
              <a:gd name="connsiteX713" fmla="*/ 5312647 w 10413401"/>
              <a:gd name="connsiteY713" fmla="*/ 10309349 h 12291944"/>
              <a:gd name="connsiteX714" fmla="*/ 3895031 w 10413401"/>
              <a:gd name="connsiteY714" fmla="*/ 10304075 h 12291944"/>
              <a:gd name="connsiteX715" fmla="*/ 3902894 w 10413401"/>
              <a:gd name="connsiteY715" fmla="*/ 10309894 h 12291944"/>
              <a:gd name="connsiteX716" fmla="*/ 3903508 w 10413401"/>
              <a:gd name="connsiteY716" fmla="*/ 10309264 h 12291944"/>
              <a:gd name="connsiteX717" fmla="*/ 3895031 w 10413401"/>
              <a:gd name="connsiteY717" fmla="*/ 10304075 h 12291944"/>
              <a:gd name="connsiteX718" fmla="*/ 4500040 w 10413401"/>
              <a:gd name="connsiteY718" fmla="*/ 10294754 h 12291944"/>
              <a:gd name="connsiteX719" fmla="*/ 4501331 w 10413401"/>
              <a:gd name="connsiteY719" fmla="*/ 10305878 h 12291944"/>
              <a:gd name="connsiteX720" fmla="*/ 4508039 w 10413401"/>
              <a:gd name="connsiteY720" fmla="*/ 10312422 h 12291944"/>
              <a:gd name="connsiteX721" fmla="*/ 4513869 w 10413401"/>
              <a:gd name="connsiteY721" fmla="*/ 10302984 h 12291944"/>
              <a:gd name="connsiteX722" fmla="*/ 5339839 w 10413401"/>
              <a:gd name="connsiteY722" fmla="*/ 10289591 h 12291944"/>
              <a:gd name="connsiteX723" fmla="*/ 5359176 w 10413401"/>
              <a:gd name="connsiteY723" fmla="*/ 10316464 h 12291944"/>
              <a:gd name="connsiteX724" fmla="*/ 5331773 w 10413401"/>
              <a:gd name="connsiteY724" fmla="*/ 10292811 h 12291944"/>
              <a:gd name="connsiteX725" fmla="*/ 5318683 w 10413401"/>
              <a:gd name="connsiteY725" fmla="*/ 10292979 h 12291944"/>
              <a:gd name="connsiteX726" fmla="*/ 5326123 w 10413401"/>
              <a:gd name="connsiteY726" fmla="*/ 10297978 h 12291944"/>
              <a:gd name="connsiteX727" fmla="*/ 5329618 w 10413401"/>
              <a:gd name="connsiteY727" fmla="*/ 10295025 h 12291944"/>
              <a:gd name="connsiteX728" fmla="*/ 5335149 w 10413401"/>
              <a:gd name="connsiteY728" fmla="*/ 10303502 h 12291944"/>
              <a:gd name="connsiteX729" fmla="*/ 5336910 w 10413401"/>
              <a:gd name="connsiteY729" fmla="*/ 10305220 h 12291944"/>
              <a:gd name="connsiteX730" fmla="*/ 5335773 w 10413401"/>
              <a:gd name="connsiteY730" fmla="*/ 10304454 h 12291944"/>
              <a:gd name="connsiteX731" fmla="*/ 5346917 w 10413401"/>
              <a:gd name="connsiteY731" fmla="*/ 10321540 h 12291944"/>
              <a:gd name="connsiteX732" fmla="*/ 5369395 w 10413401"/>
              <a:gd name="connsiteY732" fmla="*/ 10336913 h 12291944"/>
              <a:gd name="connsiteX733" fmla="*/ 5375045 w 10413401"/>
              <a:gd name="connsiteY733" fmla="*/ 10339176 h 12291944"/>
              <a:gd name="connsiteX734" fmla="*/ 5379637 w 10413401"/>
              <a:gd name="connsiteY734" fmla="*/ 10337455 h 12291944"/>
              <a:gd name="connsiteX735" fmla="*/ 5376392 w 10413401"/>
              <a:gd name="connsiteY735" fmla="*/ 10322172 h 12291944"/>
              <a:gd name="connsiteX736" fmla="*/ 5384724 w 10413401"/>
              <a:gd name="connsiteY736" fmla="*/ 10325964 h 12291944"/>
              <a:gd name="connsiteX737" fmla="*/ 5384318 w 10413401"/>
              <a:gd name="connsiteY737" fmla="*/ 10320197 h 12291944"/>
              <a:gd name="connsiteX738" fmla="*/ 5383847 w 10413401"/>
              <a:gd name="connsiteY738" fmla="*/ 10317801 h 12291944"/>
              <a:gd name="connsiteX739" fmla="*/ 5383197 w 10413401"/>
              <a:gd name="connsiteY739" fmla="*/ 10317717 h 12291944"/>
              <a:gd name="connsiteX740" fmla="*/ 5339839 w 10413401"/>
              <a:gd name="connsiteY740" fmla="*/ 10289591 h 12291944"/>
              <a:gd name="connsiteX741" fmla="*/ 4177485 w 10413401"/>
              <a:gd name="connsiteY741" fmla="*/ 10287109 h 12291944"/>
              <a:gd name="connsiteX742" fmla="*/ 4191547 w 10413401"/>
              <a:gd name="connsiteY742" fmla="*/ 10289733 h 12291944"/>
              <a:gd name="connsiteX743" fmla="*/ 4186294 w 10413401"/>
              <a:gd name="connsiteY743" fmla="*/ 10293858 h 12291944"/>
              <a:gd name="connsiteX744" fmla="*/ 4523265 w 10413401"/>
              <a:gd name="connsiteY744" fmla="*/ 10281670 h 12291944"/>
              <a:gd name="connsiteX745" fmla="*/ 4519878 w 10413401"/>
              <a:gd name="connsiteY745" fmla="*/ 10295001 h 12291944"/>
              <a:gd name="connsiteX746" fmla="*/ 4520874 w 10413401"/>
              <a:gd name="connsiteY746" fmla="*/ 10296646 h 12291944"/>
              <a:gd name="connsiteX747" fmla="*/ 4533030 w 10413401"/>
              <a:gd name="connsiteY747" fmla="*/ 10290589 h 12291944"/>
              <a:gd name="connsiteX748" fmla="*/ 4527798 w 10413401"/>
              <a:gd name="connsiteY748" fmla="*/ 10284288 h 12291944"/>
              <a:gd name="connsiteX749" fmla="*/ 4527682 w 10413401"/>
              <a:gd name="connsiteY749" fmla="*/ 10285979 h 12291944"/>
              <a:gd name="connsiteX750" fmla="*/ 4523265 w 10413401"/>
              <a:gd name="connsiteY750" fmla="*/ 10281670 h 12291944"/>
              <a:gd name="connsiteX751" fmla="*/ 4314980 w 10413401"/>
              <a:gd name="connsiteY751" fmla="*/ 10250709 h 12291944"/>
              <a:gd name="connsiteX752" fmla="*/ 4314044 w 10413401"/>
              <a:gd name="connsiteY752" fmla="*/ 10251324 h 12291944"/>
              <a:gd name="connsiteX753" fmla="*/ 4315606 w 10413401"/>
              <a:gd name="connsiteY753" fmla="*/ 10252847 h 12291944"/>
              <a:gd name="connsiteX754" fmla="*/ 5042272 w 10413401"/>
              <a:gd name="connsiteY754" fmla="*/ 10250071 h 12291944"/>
              <a:gd name="connsiteX755" fmla="*/ 5062053 w 10413401"/>
              <a:gd name="connsiteY755" fmla="*/ 10288477 h 12291944"/>
              <a:gd name="connsiteX756" fmla="*/ 5090692 w 10413401"/>
              <a:gd name="connsiteY756" fmla="*/ 10287511 h 12291944"/>
              <a:gd name="connsiteX757" fmla="*/ 5087276 w 10413401"/>
              <a:gd name="connsiteY757" fmla="*/ 10282560 h 12291944"/>
              <a:gd name="connsiteX758" fmla="*/ 5075714 w 10413401"/>
              <a:gd name="connsiteY758" fmla="*/ 10283319 h 12291944"/>
              <a:gd name="connsiteX759" fmla="*/ 5044173 w 10413401"/>
              <a:gd name="connsiteY759" fmla="*/ 10252547 h 12291944"/>
              <a:gd name="connsiteX760" fmla="*/ 5065673 w 10413401"/>
              <a:gd name="connsiteY760" fmla="*/ 10268286 h 12291944"/>
              <a:gd name="connsiteX761" fmla="*/ 5084831 w 10413401"/>
              <a:gd name="connsiteY761" fmla="*/ 10279009 h 12291944"/>
              <a:gd name="connsiteX762" fmla="*/ 5080007 w 10413401"/>
              <a:gd name="connsiteY762" fmla="*/ 10272018 h 12291944"/>
              <a:gd name="connsiteX763" fmla="*/ 5079345 w 10413401"/>
              <a:gd name="connsiteY763" fmla="*/ 10271197 h 12291944"/>
              <a:gd name="connsiteX764" fmla="*/ 5076811 w 10413401"/>
              <a:gd name="connsiteY764" fmla="*/ 10270829 h 12291944"/>
              <a:gd name="connsiteX765" fmla="*/ 5071367 w 10413401"/>
              <a:gd name="connsiteY765" fmla="*/ 10265841 h 12291944"/>
              <a:gd name="connsiteX766" fmla="*/ 4341447 w 10413401"/>
              <a:gd name="connsiteY766" fmla="*/ 10233300 h 12291944"/>
              <a:gd name="connsiteX767" fmla="*/ 4325146 w 10413401"/>
              <a:gd name="connsiteY767" fmla="*/ 10244024 h 12291944"/>
              <a:gd name="connsiteX768" fmla="*/ 4326530 w 10413401"/>
              <a:gd name="connsiteY768" fmla="*/ 10247330 h 12291944"/>
              <a:gd name="connsiteX769" fmla="*/ 4345258 w 10413401"/>
              <a:gd name="connsiteY769" fmla="*/ 10255899 h 12291944"/>
              <a:gd name="connsiteX770" fmla="*/ 5375944 w 10413401"/>
              <a:gd name="connsiteY770" fmla="*/ 10211655 h 12291944"/>
              <a:gd name="connsiteX771" fmla="*/ 5372478 w 10413401"/>
              <a:gd name="connsiteY771" fmla="*/ 10212131 h 12291944"/>
              <a:gd name="connsiteX772" fmla="*/ 5373189 w 10413401"/>
              <a:gd name="connsiteY772" fmla="*/ 10214445 h 12291944"/>
              <a:gd name="connsiteX773" fmla="*/ 5370362 w 10413401"/>
              <a:gd name="connsiteY773" fmla="*/ 10217308 h 12291944"/>
              <a:gd name="connsiteX774" fmla="*/ 5368607 w 10413401"/>
              <a:gd name="connsiteY774" fmla="*/ 10217830 h 12291944"/>
              <a:gd name="connsiteX775" fmla="*/ 5369007 w 10413401"/>
              <a:gd name="connsiteY775" fmla="*/ 10218680 h 12291944"/>
              <a:gd name="connsiteX776" fmla="*/ 5370362 w 10413401"/>
              <a:gd name="connsiteY776" fmla="*/ 10217308 h 12291944"/>
              <a:gd name="connsiteX777" fmla="*/ 5373759 w 10413401"/>
              <a:gd name="connsiteY777" fmla="*/ 10216298 h 12291944"/>
              <a:gd name="connsiteX778" fmla="*/ 5373189 w 10413401"/>
              <a:gd name="connsiteY778" fmla="*/ 10214445 h 12291944"/>
              <a:gd name="connsiteX779" fmla="*/ 5559691 w 10413401"/>
              <a:gd name="connsiteY779" fmla="*/ 10203971 h 12291944"/>
              <a:gd name="connsiteX780" fmla="*/ 5549095 w 10413401"/>
              <a:gd name="connsiteY780" fmla="*/ 10232851 h 12291944"/>
              <a:gd name="connsiteX781" fmla="*/ 5560639 w 10413401"/>
              <a:gd name="connsiteY781" fmla="*/ 10243111 h 12291944"/>
              <a:gd name="connsiteX782" fmla="*/ 4307712 w 10413401"/>
              <a:gd name="connsiteY782" fmla="*/ 10198562 h 12291944"/>
              <a:gd name="connsiteX783" fmla="*/ 4314475 w 10413401"/>
              <a:gd name="connsiteY783" fmla="*/ 10236339 h 12291944"/>
              <a:gd name="connsiteX784" fmla="*/ 4339343 w 10413401"/>
              <a:gd name="connsiteY784" fmla="*/ 10229784 h 12291944"/>
              <a:gd name="connsiteX785" fmla="*/ 4323715 w 10413401"/>
              <a:gd name="connsiteY785" fmla="*/ 10226868 h 12291944"/>
              <a:gd name="connsiteX786" fmla="*/ 4314055 w 10413401"/>
              <a:gd name="connsiteY786" fmla="*/ 10227302 h 12291944"/>
              <a:gd name="connsiteX787" fmla="*/ 4311152 w 10413401"/>
              <a:gd name="connsiteY787" fmla="*/ 10199421 h 12291944"/>
              <a:gd name="connsiteX788" fmla="*/ 5174855 w 10413401"/>
              <a:gd name="connsiteY788" fmla="*/ 10193455 h 12291944"/>
              <a:gd name="connsiteX789" fmla="*/ 5173880 w 10413401"/>
              <a:gd name="connsiteY789" fmla="*/ 10193851 h 12291944"/>
              <a:gd name="connsiteX790" fmla="*/ 5173106 w 10413401"/>
              <a:gd name="connsiteY790" fmla="*/ 10193529 h 12291944"/>
              <a:gd name="connsiteX791" fmla="*/ 5176975 w 10413401"/>
              <a:gd name="connsiteY791" fmla="*/ 10202793 h 12291944"/>
              <a:gd name="connsiteX792" fmla="*/ 5154247 w 10413401"/>
              <a:gd name="connsiteY792" fmla="*/ 10202185 h 12291944"/>
              <a:gd name="connsiteX793" fmla="*/ 5164338 w 10413401"/>
              <a:gd name="connsiteY793" fmla="*/ 10212030 h 12291944"/>
              <a:gd name="connsiteX794" fmla="*/ 5179990 w 10413401"/>
              <a:gd name="connsiteY794" fmla="*/ 10217443 h 12291944"/>
              <a:gd name="connsiteX795" fmla="*/ 5206344 w 10413401"/>
              <a:gd name="connsiteY795" fmla="*/ 10204946 h 12291944"/>
              <a:gd name="connsiteX796" fmla="*/ 5212563 w 10413401"/>
              <a:gd name="connsiteY796" fmla="*/ 10203621 h 12291944"/>
              <a:gd name="connsiteX797" fmla="*/ 5181380 w 10413401"/>
              <a:gd name="connsiteY797" fmla="*/ 10194144 h 12291944"/>
              <a:gd name="connsiteX798" fmla="*/ 5179749 w 10413401"/>
              <a:gd name="connsiteY798" fmla="*/ 10196871 h 12291944"/>
              <a:gd name="connsiteX799" fmla="*/ 5234992 w 10413401"/>
              <a:gd name="connsiteY799" fmla="*/ 10185341 h 12291944"/>
              <a:gd name="connsiteX800" fmla="*/ 5235418 w 10413401"/>
              <a:gd name="connsiteY800" fmla="*/ 10195149 h 12291944"/>
              <a:gd name="connsiteX801" fmla="*/ 5242118 w 10413401"/>
              <a:gd name="connsiteY801" fmla="*/ 10198565 h 12291944"/>
              <a:gd name="connsiteX802" fmla="*/ 5237961 w 10413401"/>
              <a:gd name="connsiteY802" fmla="*/ 10190199 h 12291944"/>
              <a:gd name="connsiteX803" fmla="*/ 5201670 w 10413401"/>
              <a:gd name="connsiteY803" fmla="*/ 10185169 h 12291944"/>
              <a:gd name="connsiteX804" fmla="*/ 5198710 w 10413401"/>
              <a:gd name="connsiteY804" fmla="*/ 10185795 h 12291944"/>
              <a:gd name="connsiteX805" fmla="*/ 5202099 w 10413401"/>
              <a:gd name="connsiteY805" fmla="*/ 10189102 h 12291944"/>
              <a:gd name="connsiteX806" fmla="*/ 5214044 w 10413401"/>
              <a:gd name="connsiteY806" fmla="*/ 10197054 h 12291944"/>
              <a:gd name="connsiteX807" fmla="*/ 5217600 w 10413401"/>
              <a:gd name="connsiteY807" fmla="*/ 10196050 h 12291944"/>
              <a:gd name="connsiteX808" fmla="*/ 4399935 w 10413401"/>
              <a:gd name="connsiteY808" fmla="*/ 10183181 h 12291944"/>
              <a:gd name="connsiteX809" fmla="*/ 4400644 w 10413401"/>
              <a:gd name="connsiteY809" fmla="*/ 10185420 h 12291944"/>
              <a:gd name="connsiteX810" fmla="*/ 4403977 w 10413401"/>
              <a:gd name="connsiteY810" fmla="*/ 10186244 h 12291944"/>
              <a:gd name="connsiteX811" fmla="*/ 662484 w 10413401"/>
              <a:gd name="connsiteY811" fmla="*/ 10175941 h 12291944"/>
              <a:gd name="connsiteX812" fmla="*/ 670833 w 10413401"/>
              <a:gd name="connsiteY812" fmla="*/ 10185582 h 12291944"/>
              <a:gd name="connsiteX813" fmla="*/ 671352 w 10413401"/>
              <a:gd name="connsiteY813" fmla="*/ 10184593 h 12291944"/>
              <a:gd name="connsiteX814" fmla="*/ 4320299 w 10413401"/>
              <a:gd name="connsiteY814" fmla="*/ 10175469 h 12291944"/>
              <a:gd name="connsiteX815" fmla="*/ 4317797 w 10413401"/>
              <a:gd name="connsiteY815" fmla="*/ 10177171 h 12291944"/>
              <a:gd name="connsiteX816" fmla="*/ 4319177 w 10413401"/>
              <a:gd name="connsiteY816" fmla="*/ 10184893 h 12291944"/>
              <a:gd name="connsiteX817" fmla="*/ 4331972 w 10413401"/>
              <a:gd name="connsiteY817" fmla="*/ 10186858 h 12291944"/>
              <a:gd name="connsiteX818" fmla="*/ 4329461 w 10413401"/>
              <a:gd name="connsiteY818" fmla="*/ 10169230 h 12291944"/>
              <a:gd name="connsiteX819" fmla="*/ 4320591 w 10413401"/>
              <a:gd name="connsiteY819" fmla="*/ 10175269 h 12291944"/>
              <a:gd name="connsiteX820" fmla="*/ 4343176 w 10413401"/>
              <a:gd name="connsiteY820" fmla="*/ 10185465 h 12291944"/>
              <a:gd name="connsiteX821" fmla="*/ 4343198 w 10413401"/>
              <a:gd name="connsiteY821" fmla="*/ 10185104 h 12291944"/>
              <a:gd name="connsiteX822" fmla="*/ 5245236 w 10413401"/>
              <a:gd name="connsiteY822" fmla="*/ 10162409 h 12291944"/>
              <a:gd name="connsiteX823" fmla="*/ 5244686 w 10413401"/>
              <a:gd name="connsiteY823" fmla="*/ 10168565 h 12291944"/>
              <a:gd name="connsiteX824" fmla="*/ 5237254 w 10413401"/>
              <a:gd name="connsiteY824" fmla="*/ 10180137 h 12291944"/>
              <a:gd name="connsiteX825" fmla="*/ 5239711 w 10413401"/>
              <a:gd name="connsiteY825" fmla="*/ 10179576 h 12291944"/>
              <a:gd name="connsiteX826" fmla="*/ 5250389 w 10413401"/>
              <a:gd name="connsiteY826" fmla="*/ 10186298 h 12291944"/>
              <a:gd name="connsiteX827" fmla="*/ 5254559 w 10413401"/>
              <a:gd name="connsiteY827" fmla="*/ 10171342 h 12291944"/>
              <a:gd name="connsiteX828" fmla="*/ 5258992 w 10413401"/>
              <a:gd name="connsiteY828" fmla="*/ 10175590 h 12291944"/>
              <a:gd name="connsiteX829" fmla="*/ 5254575 w 10413401"/>
              <a:gd name="connsiteY829" fmla="*/ 10171280 h 12291944"/>
              <a:gd name="connsiteX830" fmla="*/ 5254559 w 10413401"/>
              <a:gd name="connsiteY830" fmla="*/ 10171342 h 12291944"/>
              <a:gd name="connsiteX831" fmla="*/ 1218116 w 10413401"/>
              <a:gd name="connsiteY831" fmla="*/ 10153005 h 12291944"/>
              <a:gd name="connsiteX832" fmla="*/ 1217207 w 10413401"/>
              <a:gd name="connsiteY832" fmla="*/ 10157911 h 12291944"/>
              <a:gd name="connsiteX833" fmla="*/ 1225437 w 10413401"/>
              <a:gd name="connsiteY833" fmla="*/ 10169345 h 12291944"/>
              <a:gd name="connsiteX834" fmla="*/ 1218488 w 10413401"/>
              <a:gd name="connsiteY834" fmla="*/ 10161640 h 12291944"/>
              <a:gd name="connsiteX835" fmla="*/ 1216801 w 10413401"/>
              <a:gd name="connsiteY835" fmla="*/ 10160111 h 12291944"/>
              <a:gd name="connsiteX836" fmla="*/ 1215124 w 10413401"/>
              <a:gd name="connsiteY836" fmla="*/ 10169141 h 12291944"/>
              <a:gd name="connsiteX837" fmla="*/ 1239117 w 10413401"/>
              <a:gd name="connsiteY837" fmla="*/ 10192549 h 12291944"/>
              <a:gd name="connsiteX838" fmla="*/ 1230453 w 10413401"/>
              <a:gd name="connsiteY838" fmla="*/ 10171773 h 12291944"/>
              <a:gd name="connsiteX839" fmla="*/ 1235501 w 10413401"/>
              <a:gd name="connsiteY839" fmla="*/ 10176697 h 12291944"/>
              <a:gd name="connsiteX840" fmla="*/ 1225919 w 10413401"/>
              <a:gd name="connsiteY840" fmla="*/ 10157492 h 12291944"/>
              <a:gd name="connsiteX841" fmla="*/ 685262 w 10413401"/>
              <a:gd name="connsiteY841" fmla="*/ 10151340 h 12291944"/>
              <a:gd name="connsiteX842" fmla="*/ 687220 w 10413401"/>
              <a:gd name="connsiteY842" fmla="*/ 10154474 h 12291944"/>
              <a:gd name="connsiteX843" fmla="*/ 687646 w 10413401"/>
              <a:gd name="connsiteY843" fmla="*/ 10153667 h 12291944"/>
              <a:gd name="connsiteX844" fmla="*/ 5556645 w 10413401"/>
              <a:gd name="connsiteY844" fmla="*/ 10146966 h 12291944"/>
              <a:gd name="connsiteX845" fmla="*/ 5559620 w 10413401"/>
              <a:gd name="connsiteY845" fmla="*/ 10149694 h 12291944"/>
              <a:gd name="connsiteX846" fmla="*/ 5559649 w 10413401"/>
              <a:gd name="connsiteY846" fmla="*/ 10148233 h 12291944"/>
              <a:gd name="connsiteX847" fmla="*/ 674599 w 10413401"/>
              <a:gd name="connsiteY847" fmla="*/ 10145863 h 12291944"/>
              <a:gd name="connsiteX848" fmla="*/ 675516 w 10413401"/>
              <a:gd name="connsiteY848" fmla="*/ 10170791 h 12291944"/>
              <a:gd name="connsiteX849" fmla="*/ 672362 w 10413401"/>
              <a:gd name="connsiteY849" fmla="*/ 10167714 h 12291944"/>
              <a:gd name="connsiteX850" fmla="*/ 675030 w 10413401"/>
              <a:gd name="connsiteY850" fmla="*/ 10177618 h 12291944"/>
              <a:gd name="connsiteX851" fmla="*/ 684900 w 10413401"/>
              <a:gd name="connsiteY851" fmla="*/ 10158884 h 12291944"/>
              <a:gd name="connsiteX852" fmla="*/ 1522985 w 10413401"/>
              <a:gd name="connsiteY852" fmla="*/ 10145360 h 12291944"/>
              <a:gd name="connsiteX853" fmla="*/ 1528213 w 10413401"/>
              <a:gd name="connsiteY853" fmla="*/ 10148626 h 12291944"/>
              <a:gd name="connsiteX854" fmla="*/ 1527035 w 10413401"/>
              <a:gd name="connsiteY854" fmla="*/ 10154253 h 12291944"/>
              <a:gd name="connsiteX855" fmla="*/ 1523141 w 10413401"/>
              <a:gd name="connsiteY855" fmla="*/ 10147755 h 12291944"/>
              <a:gd name="connsiteX856" fmla="*/ 1522985 w 10413401"/>
              <a:gd name="connsiteY856" fmla="*/ 10145360 h 12291944"/>
              <a:gd name="connsiteX857" fmla="*/ 6580309 w 10413401"/>
              <a:gd name="connsiteY857" fmla="*/ 10143784 h 12291944"/>
              <a:gd name="connsiteX858" fmla="*/ 6596469 w 10413401"/>
              <a:gd name="connsiteY858" fmla="*/ 10153134 h 12291944"/>
              <a:gd name="connsiteX859" fmla="*/ 6582917 w 10413401"/>
              <a:gd name="connsiteY859" fmla="*/ 10167025 h 12291944"/>
              <a:gd name="connsiteX860" fmla="*/ 6581129 w 10413401"/>
              <a:gd name="connsiteY860" fmla="*/ 10148032 h 12291944"/>
              <a:gd name="connsiteX861" fmla="*/ 6580309 w 10413401"/>
              <a:gd name="connsiteY861" fmla="*/ 10143784 h 12291944"/>
              <a:gd name="connsiteX862" fmla="*/ 6114195 w 10413401"/>
              <a:gd name="connsiteY862" fmla="*/ 10140950 h 12291944"/>
              <a:gd name="connsiteX863" fmla="*/ 6119063 w 10413401"/>
              <a:gd name="connsiteY863" fmla="*/ 10169856 h 12291944"/>
              <a:gd name="connsiteX864" fmla="*/ 6114711 w 10413401"/>
              <a:gd name="connsiteY864" fmla="*/ 10170555 h 12291944"/>
              <a:gd name="connsiteX865" fmla="*/ 6114859 w 10413401"/>
              <a:gd name="connsiteY865" fmla="*/ 10176926 h 12291944"/>
              <a:gd name="connsiteX866" fmla="*/ 6139161 w 10413401"/>
              <a:gd name="connsiteY866" fmla="*/ 10182694 h 12291944"/>
              <a:gd name="connsiteX867" fmla="*/ 6120535 w 10413401"/>
              <a:gd name="connsiteY867" fmla="*/ 10264673 h 12291944"/>
              <a:gd name="connsiteX868" fmla="*/ 6138827 w 10413401"/>
              <a:gd name="connsiteY868" fmla="*/ 10259392 h 12291944"/>
              <a:gd name="connsiteX869" fmla="*/ 6154461 w 10413401"/>
              <a:gd name="connsiteY869" fmla="*/ 10269951 h 12291944"/>
              <a:gd name="connsiteX870" fmla="*/ 6155369 w 10413401"/>
              <a:gd name="connsiteY870" fmla="*/ 10267906 h 12291944"/>
              <a:gd name="connsiteX871" fmla="*/ 6179763 w 10413401"/>
              <a:gd name="connsiteY871" fmla="*/ 10244932 h 12291944"/>
              <a:gd name="connsiteX872" fmla="*/ 6182497 w 10413401"/>
              <a:gd name="connsiteY872" fmla="*/ 10208945 h 12291944"/>
              <a:gd name="connsiteX873" fmla="*/ 6164905 w 10413401"/>
              <a:gd name="connsiteY873" fmla="*/ 10214332 h 12291944"/>
              <a:gd name="connsiteX874" fmla="*/ 6145307 w 10413401"/>
              <a:gd name="connsiteY874" fmla="*/ 10254004 h 12291944"/>
              <a:gd name="connsiteX875" fmla="*/ 6154393 w 10413401"/>
              <a:gd name="connsiteY875" fmla="*/ 10218583 h 12291944"/>
              <a:gd name="connsiteX876" fmla="*/ 6155569 w 10413401"/>
              <a:gd name="connsiteY876" fmla="*/ 10217186 h 12291944"/>
              <a:gd name="connsiteX877" fmla="*/ 6152991 w 10413401"/>
              <a:gd name="connsiteY877" fmla="*/ 10217978 h 12291944"/>
              <a:gd name="connsiteX878" fmla="*/ 6142699 w 10413401"/>
              <a:gd name="connsiteY878" fmla="*/ 10191685 h 12291944"/>
              <a:gd name="connsiteX879" fmla="*/ 6160995 w 10413401"/>
              <a:gd name="connsiteY879" fmla="*/ 10209535 h 12291944"/>
              <a:gd name="connsiteX880" fmla="*/ 6164333 w 10413401"/>
              <a:gd name="connsiteY880" fmla="*/ 10206758 h 12291944"/>
              <a:gd name="connsiteX881" fmla="*/ 6172075 w 10413401"/>
              <a:gd name="connsiteY881" fmla="*/ 10197548 h 12291944"/>
              <a:gd name="connsiteX882" fmla="*/ 6162925 w 10413401"/>
              <a:gd name="connsiteY882" fmla="*/ 10176725 h 12291944"/>
              <a:gd name="connsiteX883" fmla="*/ 6149975 w 10413401"/>
              <a:gd name="connsiteY883" fmla="*/ 10172659 h 12291944"/>
              <a:gd name="connsiteX884" fmla="*/ 6144505 w 10413401"/>
              <a:gd name="connsiteY884" fmla="*/ 10186054 h 12291944"/>
              <a:gd name="connsiteX885" fmla="*/ 6144131 w 10413401"/>
              <a:gd name="connsiteY885" fmla="*/ 10157650 h 12291944"/>
              <a:gd name="connsiteX886" fmla="*/ 6147755 w 10413401"/>
              <a:gd name="connsiteY886" fmla="*/ 10145562 h 12291944"/>
              <a:gd name="connsiteX887" fmla="*/ 5555194 w 10413401"/>
              <a:gd name="connsiteY887" fmla="*/ 10135595 h 12291944"/>
              <a:gd name="connsiteX888" fmla="*/ 5559806 w 10413401"/>
              <a:gd name="connsiteY888" fmla="*/ 10138704 h 12291944"/>
              <a:gd name="connsiteX889" fmla="*/ 5559834 w 10413401"/>
              <a:gd name="connsiteY889" fmla="*/ 10137022 h 12291944"/>
              <a:gd name="connsiteX890" fmla="*/ 5538727 w 10413401"/>
              <a:gd name="connsiteY890" fmla="*/ 10130534 h 12291944"/>
              <a:gd name="connsiteX891" fmla="*/ 5550541 w 10413401"/>
              <a:gd name="connsiteY891" fmla="*/ 10141367 h 12291944"/>
              <a:gd name="connsiteX892" fmla="*/ 5552185 w 10413401"/>
              <a:gd name="connsiteY892" fmla="*/ 10138427 h 12291944"/>
              <a:gd name="connsiteX893" fmla="*/ 5541838 w 10413401"/>
              <a:gd name="connsiteY893" fmla="*/ 10131492 h 12291944"/>
              <a:gd name="connsiteX894" fmla="*/ 5286360 w 10413401"/>
              <a:gd name="connsiteY894" fmla="*/ 10121298 h 12291944"/>
              <a:gd name="connsiteX895" fmla="*/ 5284967 w 10413401"/>
              <a:gd name="connsiteY895" fmla="*/ 10126574 h 12291944"/>
              <a:gd name="connsiteX896" fmla="*/ 5287280 w 10413401"/>
              <a:gd name="connsiteY896" fmla="*/ 10126008 h 12291944"/>
              <a:gd name="connsiteX897" fmla="*/ 5071510 w 10413401"/>
              <a:gd name="connsiteY897" fmla="*/ 10117972 h 12291944"/>
              <a:gd name="connsiteX898" fmla="*/ 5071284 w 10413401"/>
              <a:gd name="connsiteY898" fmla="*/ 10120159 h 12291944"/>
              <a:gd name="connsiteX899" fmla="*/ 5083351 w 10413401"/>
              <a:gd name="connsiteY899" fmla="*/ 10128371 h 12291944"/>
              <a:gd name="connsiteX900" fmla="*/ 5100409 w 10413401"/>
              <a:gd name="connsiteY900" fmla="*/ 10130425 h 12291944"/>
              <a:gd name="connsiteX901" fmla="*/ 5098509 w 10413401"/>
              <a:gd name="connsiteY901" fmla="*/ 10128532 h 12291944"/>
              <a:gd name="connsiteX902" fmla="*/ 5096129 w 10413401"/>
              <a:gd name="connsiteY902" fmla="*/ 10127601 h 12291944"/>
              <a:gd name="connsiteX903" fmla="*/ 5094118 w 10413401"/>
              <a:gd name="connsiteY903" fmla="*/ 10126889 h 12291944"/>
              <a:gd name="connsiteX904" fmla="*/ 5094160 w 10413401"/>
              <a:gd name="connsiteY904" fmla="*/ 10126833 h 12291944"/>
              <a:gd name="connsiteX905" fmla="*/ 661040 w 10413401"/>
              <a:gd name="connsiteY905" fmla="*/ 10106751 h 12291944"/>
              <a:gd name="connsiteX906" fmla="*/ 685686 w 10413401"/>
              <a:gd name="connsiteY906" fmla="*/ 10134498 h 12291944"/>
              <a:gd name="connsiteX907" fmla="*/ 670544 w 10413401"/>
              <a:gd name="connsiteY907" fmla="*/ 10119726 h 12291944"/>
              <a:gd name="connsiteX908" fmla="*/ 659022 w 10413401"/>
              <a:gd name="connsiteY908" fmla="*/ 10120808 h 12291944"/>
              <a:gd name="connsiteX909" fmla="*/ 680647 w 10413401"/>
              <a:gd name="connsiteY909" fmla="*/ 10130196 h 12291944"/>
              <a:gd name="connsiteX910" fmla="*/ 690886 w 10413401"/>
              <a:gd name="connsiteY910" fmla="*/ 10147519 h 12291944"/>
              <a:gd name="connsiteX911" fmla="*/ 693441 w 10413401"/>
              <a:gd name="connsiteY911" fmla="*/ 10142672 h 12291944"/>
              <a:gd name="connsiteX912" fmla="*/ 5290523 w 10413401"/>
              <a:gd name="connsiteY912" fmla="*/ 10105527 h 12291944"/>
              <a:gd name="connsiteX913" fmla="*/ 5287656 w 10413401"/>
              <a:gd name="connsiteY913" fmla="*/ 10116388 h 12291944"/>
              <a:gd name="connsiteX914" fmla="*/ 5293876 w 10413401"/>
              <a:gd name="connsiteY914" fmla="*/ 10120275 h 12291944"/>
              <a:gd name="connsiteX915" fmla="*/ 5291622 w 10413401"/>
              <a:gd name="connsiteY915" fmla="*/ 10107830 h 12291944"/>
              <a:gd name="connsiteX916" fmla="*/ 5908615 w 10413401"/>
              <a:gd name="connsiteY916" fmla="*/ 10090452 h 12291944"/>
              <a:gd name="connsiteX917" fmla="*/ 5909895 w 10413401"/>
              <a:gd name="connsiteY917" fmla="*/ 10093352 h 12291944"/>
              <a:gd name="connsiteX918" fmla="*/ 5911293 w 10413401"/>
              <a:gd name="connsiteY918" fmla="*/ 10091952 h 12291944"/>
              <a:gd name="connsiteX919" fmla="*/ 5651659 w 10413401"/>
              <a:gd name="connsiteY919" fmla="*/ 10084195 h 12291944"/>
              <a:gd name="connsiteX920" fmla="*/ 5673115 w 10413401"/>
              <a:gd name="connsiteY920" fmla="*/ 10125304 h 12291944"/>
              <a:gd name="connsiteX921" fmla="*/ 5689639 w 10413401"/>
              <a:gd name="connsiteY921" fmla="*/ 10139102 h 12291944"/>
              <a:gd name="connsiteX922" fmla="*/ 5710697 w 10413401"/>
              <a:gd name="connsiteY922" fmla="*/ 10124007 h 12291944"/>
              <a:gd name="connsiteX923" fmla="*/ 5720227 w 10413401"/>
              <a:gd name="connsiteY923" fmla="*/ 10127208 h 12291944"/>
              <a:gd name="connsiteX924" fmla="*/ 5730097 w 10413401"/>
              <a:gd name="connsiteY924" fmla="*/ 10125193 h 12291944"/>
              <a:gd name="connsiteX925" fmla="*/ 5726751 w 10413401"/>
              <a:gd name="connsiteY925" fmla="*/ 10114783 h 12291944"/>
              <a:gd name="connsiteX926" fmla="*/ 5699755 w 10413401"/>
              <a:gd name="connsiteY926" fmla="*/ 10104698 h 12291944"/>
              <a:gd name="connsiteX927" fmla="*/ 5651659 w 10413401"/>
              <a:gd name="connsiteY927" fmla="*/ 10084195 h 12291944"/>
              <a:gd name="connsiteX928" fmla="*/ 5297959 w 10413401"/>
              <a:gd name="connsiteY928" fmla="*/ 10077364 h 12291944"/>
              <a:gd name="connsiteX929" fmla="*/ 5291533 w 10413401"/>
              <a:gd name="connsiteY929" fmla="*/ 10101698 h 12291944"/>
              <a:gd name="connsiteX930" fmla="*/ 5303964 w 10413401"/>
              <a:gd name="connsiteY930" fmla="*/ 10103618 h 12291944"/>
              <a:gd name="connsiteX931" fmla="*/ 5329020 w 10413401"/>
              <a:gd name="connsiteY931" fmla="*/ 10113272 h 12291944"/>
              <a:gd name="connsiteX932" fmla="*/ 5315459 w 10413401"/>
              <a:gd name="connsiteY932" fmla="*/ 10100042 h 12291944"/>
              <a:gd name="connsiteX933" fmla="*/ 5324875 w 10413401"/>
              <a:gd name="connsiteY933" fmla="*/ 10105532 h 12291944"/>
              <a:gd name="connsiteX934" fmla="*/ 5323618 w 10413401"/>
              <a:gd name="connsiteY934" fmla="*/ 10095840 h 12291944"/>
              <a:gd name="connsiteX935" fmla="*/ 5326659 w 10413401"/>
              <a:gd name="connsiteY935" fmla="*/ 10098031 h 12291944"/>
              <a:gd name="connsiteX936" fmla="*/ 5323502 w 10413401"/>
              <a:gd name="connsiteY936" fmla="*/ 10094951 h 12291944"/>
              <a:gd name="connsiteX937" fmla="*/ 5323618 w 10413401"/>
              <a:gd name="connsiteY937" fmla="*/ 10095840 h 12291944"/>
              <a:gd name="connsiteX938" fmla="*/ 5875037 w 10413401"/>
              <a:gd name="connsiteY938" fmla="*/ 10071667 h 12291944"/>
              <a:gd name="connsiteX939" fmla="*/ 5896287 w 10413401"/>
              <a:gd name="connsiteY939" fmla="*/ 10102258 h 12291944"/>
              <a:gd name="connsiteX940" fmla="*/ 5898037 w 10413401"/>
              <a:gd name="connsiteY940" fmla="*/ 10102508 h 12291944"/>
              <a:gd name="connsiteX941" fmla="*/ 5904493 w 10413401"/>
              <a:gd name="connsiteY941" fmla="*/ 10088147 h 12291944"/>
              <a:gd name="connsiteX942" fmla="*/ 649057 w 10413401"/>
              <a:gd name="connsiteY942" fmla="*/ 10069183 h 12291944"/>
              <a:gd name="connsiteX943" fmla="*/ 646595 w 10413401"/>
              <a:gd name="connsiteY943" fmla="*/ 10071706 h 12291944"/>
              <a:gd name="connsiteX944" fmla="*/ 646598 w 10413401"/>
              <a:gd name="connsiteY944" fmla="*/ 10071709 h 12291944"/>
              <a:gd name="connsiteX945" fmla="*/ 649119 w 10413401"/>
              <a:gd name="connsiteY945" fmla="*/ 10074168 h 12291944"/>
              <a:gd name="connsiteX946" fmla="*/ 652276 w 10413401"/>
              <a:gd name="connsiteY946" fmla="*/ 10077248 h 12291944"/>
              <a:gd name="connsiteX947" fmla="*/ 674352 w 10413401"/>
              <a:gd name="connsiteY947" fmla="*/ 10098786 h 12291944"/>
              <a:gd name="connsiteX948" fmla="*/ 679885 w 10413401"/>
              <a:gd name="connsiteY948" fmla="*/ 10118359 h 12291944"/>
              <a:gd name="connsiteX949" fmla="*/ 698391 w 10413401"/>
              <a:gd name="connsiteY949" fmla="*/ 10127785 h 12291944"/>
              <a:gd name="connsiteX950" fmla="*/ 699276 w 10413401"/>
              <a:gd name="connsiteY950" fmla="*/ 10131588 h 12291944"/>
              <a:gd name="connsiteX951" fmla="*/ 705541 w 10413401"/>
              <a:gd name="connsiteY951" fmla="*/ 10119706 h 12291944"/>
              <a:gd name="connsiteX952" fmla="*/ 705183 w 10413401"/>
              <a:gd name="connsiteY952" fmla="*/ 10118852 h 12291944"/>
              <a:gd name="connsiteX953" fmla="*/ 705621 w 10413401"/>
              <a:gd name="connsiteY953" fmla="*/ 10119551 h 12291944"/>
              <a:gd name="connsiteX954" fmla="*/ 706960 w 10413401"/>
              <a:gd name="connsiteY954" fmla="*/ 10117012 h 12291944"/>
              <a:gd name="connsiteX955" fmla="*/ 702837 w 10413401"/>
              <a:gd name="connsiteY955" fmla="*/ 10113263 h 12291944"/>
              <a:gd name="connsiteX956" fmla="*/ 705183 w 10413401"/>
              <a:gd name="connsiteY956" fmla="*/ 10118852 h 12291944"/>
              <a:gd name="connsiteX957" fmla="*/ 700193 w 10413401"/>
              <a:gd name="connsiteY957" fmla="*/ 10110858 h 12291944"/>
              <a:gd name="connsiteX958" fmla="*/ 689302 w 10413401"/>
              <a:gd name="connsiteY958" fmla="*/ 10100950 h 12291944"/>
              <a:gd name="connsiteX959" fmla="*/ 685897 w 10413401"/>
              <a:gd name="connsiteY959" fmla="*/ 10099571 h 12291944"/>
              <a:gd name="connsiteX960" fmla="*/ 686068 w 10413401"/>
              <a:gd name="connsiteY960" fmla="*/ 10098002 h 12291944"/>
              <a:gd name="connsiteX961" fmla="*/ 669842 w 10413401"/>
              <a:gd name="connsiteY961" fmla="*/ 10083240 h 12291944"/>
              <a:gd name="connsiteX962" fmla="*/ 667038 w 10413401"/>
              <a:gd name="connsiteY962" fmla="*/ 10086725 h 12291944"/>
              <a:gd name="connsiteX963" fmla="*/ 2799518 w 10413401"/>
              <a:gd name="connsiteY963" fmla="*/ 10060545 h 12291944"/>
              <a:gd name="connsiteX964" fmla="*/ 2801067 w 10413401"/>
              <a:gd name="connsiteY964" fmla="*/ 10072362 h 12291944"/>
              <a:gd name="connsiteX965" fmla="*/ 2794454 w 10413401"/>
              <a:gd name="connsiteY965" fmla="*/ 10086866 h 12291944"/>
              <a:gd name="connsiteX966" fmla="*/ 2791506 w 10413401"/>
              <a:gd name="connsiteY966" fmla="*/ 10074747 h 12291944"/>
              <a:gd name="connsiteX967" fmla="*/ 2794975 w 10413401"/>
              <a:gd name="connsiteY967" fmla="*/ 10078131 h 12291944"/>
              <a:gd name="connsiteX968" fmla="*/ 2796380 w 10413401"/>
              <a:gd name="connsiteY968" fmla="*/ 10065020 h 12291944"/>
              <a:gd name="connsiteX969" fmla="*/ 4316244 w 10413401"/>
              <a:gd name="connsiteY969" fmla="*/ 10060371 h 12291944"/>
              <a:gd name="connsiteX970" fmla="*/ 4368606 w 10413401"/>
              <a:gd name="connsiteY970" fmla="*/ 10121542 h 12291944"/>
              <a:gd name="connsiteX971" fmla="*/ 4366564 w 10413401"/>
              <a:gd name="connsiteY971" fmla="*/ 10147142 h 12291944"/>
              <a:gd name="connsiteX972" fmla="*/ 4360906 w 10413401"/>
              <a:gd name="connsiteY972" fmla="*/ 10150295 h 12291944"/>
              <a:gd name="connsiteX973" fmla="*/ 4367735 w 10413401"/>
              <a:gd name="connsiteY973" fmla="*/ 10153352 h 12291944"/>
              <a:gd name="connsiteX974" fmla="*/ 4370802 w 10413401"/>
              <a:gd name="connsiteY974" fmla="*/ 10168824 h 12291944"/>
              <a:gd name="connsiteX975" fmla="*/ 4377343 w 10413401"/>
              <a:gd name="connsiteY975" fmla="*/ 10179503 h 12291944"/>
              <a:gd name="connsiteX976" fmla="*/ 4385184 w 10413401"/>
              <a:gd name="connsiteY976" fmla="*/ 10152505 h 12291944"/>
              <a:gd name="connsiteX977" fmla="*/ 4384869 w 10413401"/>
              <a:gd name="connsiteY977" fmla="*/ 10152197 h 12291944"/>
              <a:gd name="connsiteX978" fmla="*/ 4389346 w 10413401"/>
              <a:gd name="connsiteY978" fmla="*/ 10135620 h 12291944"/>
              <a:gd name="connsiteX979" fmla="*/ 4396596 w 10413401"/>
              <a:gd name="connsiteY979" fmla="*/ 10136110 h 12291944"/>
              <a:gd name="connsiteX980" fmla="*/ 4402230 w 10413401"/>
              <a:gd name="connsiteY980" fmla="*/ 10123037 h 12291944"/>
              <a:gd name="connsiteX981" fmla="*/ 4402739 w 10413401"/>
              <a:gd name="connsiteY981" fmla="*/ 10120174 h 12291944"/>
              <a:gd name="connsiteX982" fmla="*/ 4398129 w 10413401"/>
              <a:gd name="connsiteY982" fmla="*/ 10114091 h 12291944"/>
              <a:gd name="connsiteX983" fmla="*/ 4398924 w 10413401"/>
              <a:gd name="connsiteY983" fmla="*/ 10128323 h 12291944"/>
              <a:gd name="connsiteX984" fmla="*/ 2798752 w 10413401"/>
              <a:gd name="connsiteY984" fmla="*/ 10054702 h 12291944"/>
              <a:gd name="connsiteX985" fmla="*/ 2800020 w 10413401"/>
              <a:gd name="connsiteY985" fmla="*/ 10059829 h 12291944"/>
              <a:gd name="connsiteX986" fmla="*/ 2799518 w 10413401"/>
              <a:gd name="connsiteY986" fmla="*/ 10060545 h 12291944"/>
              <a:gd name="connsiteX987" fmla="*/ 5429297 w 10413401"/>
              <a:gd name="connsiteY987" fmla="*/ 10051508 h 12291944"/>
              <a:gd name="connsiteX988" fmla="*/ 5433986 w 10413401"/>
              <a:gd name="connsiteY988" fmla="*/ 10054530 h 12291944"/>
              <a:gd name="connsiteX989" fmla="*/ 5435889 w 10413401"/>
              <a:gd name="connsiteY989" fmla="*/ 10052042 h 12291944"/>
              <a:gd name="connsiteX990" fmla="*/ 5357203 w 10413401"/>
              <a:gd name="connsiteY990" fmla="*/ 10045518 h 12291944"/>
              <a:gd name="connsiteX991" fmla="*/ 5365847 w 10413401"/>
              <a:gd name="connsiteY991" fmla="*/ 10053199 h 12291944"/>
              <a:gd name="connsiteX992" fmla="*/ 5366676 w 10413401"/>
              <a:gd name="connsiteY992" fmla="*/ 10055116 h 12291944"/>
              <a:gd name="connsiteX993" fmla="*/ 5357293 w 10413401"/>
              <a:gd name="connsiteY993" fmla="*/ 10045961 h 12291944"/>
              <a:gd name="connsiteX994" fmla="*/ 5868417 w 10413401"/>
              <a:gd name="connsiteY994" fmla="*/ 10045202 h 12291944"/>
              <a:gd name="connsiteX995" fmla="*/ 5866263 w 10413401"/>
              <a:gd name="connsiteY995" fmla="*/ 10048007 h 12291944"/>
              <a:gd name="connsiteX996" fmla="*/ 5864343 w 10413401"/>
              <a:gd name="connsiteY996" fmla="*/ 10053079 h 12291944"/>
              <a:gd name="connsiteX997" fmla="*/ 5905791 w 10413401"/>
              <a:gd name="connsiteY997" fmla="*/ 10085264 h 12291944"/>
              <a:gd name="connsiteX998" fmla="*/ 5906057 w 10413401"/>
              <a:gd name="connsiteY998" fmla="*/ 10084675 h 12291944"/>
              <a:gd name="connsiteX999" fmla="*/ 5906593 w 10413401"/>
              <a:gd name="connsiteY999" fmla="*/ 10085884 h 12291944"/>
              <a:gd name="connsiteX1000" fmla="*/ 5912649 w 10413401"/>
              <a:gd name="connsiteY1000" fmla="*/ 10090589 h 12291944"/>
              <a:gd name="connsiteX1001" fmla="*/ 5928439 w 10413401"/>
              <a:gd name="connsiteY1001" fmla="*/ 10074737 h 12291944"/>
              <a:gd name="connsiteX1002" fmla="*/ 5353113 w 10413401"/>
              <a:gd name="connsiteY1002" fmla="*/ 10041883 h 12291944"/>
              <a:gd name="connsiteX1003" fmla="*/ 5356900 w 10413401"/>
              <a:gd name="connsiteY1003" fmla="*/ 10044017 h 12291944"/>
              <a:gd name="connsiteX1004" fmla="*/ 5357203 w 10413401"/>
              <a:gd name="connsiteY1004" fmla="*/ 10045518 h 12291944"/>
              <a:gd name="connsiteX1005" fmla="*/ 1417185 w 10413401"/>
              <a:gd name="connsiteY1005" fmla="*/ 10039691 h 12291944"/>
              <a:gd name="connsiteX1006" fmla="*/ 1446019 w 10413401"/>
              <a:gd name="connsiteY1006" fmla="*/ 10078909 h 12291944"/>
              <a:gd name="connsiteX1007" fmla="*/ 1465933 w 10413401"/>
              <a:gd name="connsiteY1007" fmla="*/ 10102039 h 12291944"/>
              <a:gd name="connsiteX1008" fmla="*/ 1446692 w 10413401"/>
              <a:gd name="connsiteY1008" fmla="*/ 10083268 h 12291944"/>
              <a:gd name="connsiteX1009" fmla="*/ 1463229 w 10413401"/>
              <a:gd name="connsiteY1009" fmla="*/ 10110490 h 12291944"/>
              <a:gd name="connsiteX1010" fmla="*/ 1488719 w 10413401"/>
              <a:gd name="connsiteY1010" fmla="*/ 10130426 h 12291944"/>
              <a:gd name="connsiteX1011" fmla="*/ 1490177 w 10413401"/>
              <a:gd name="connsiteY1011" fmla="*/ 10148489 h 12291944"/>
              <a:gd name="connsiteX1012" fmla="*/ 1411013 w 10413401"/>
              <a:gd name="connsiteY1012" fmla="*/ 10071255 h 12291944"/>
              <a:gd name="connsiteX1013" fmla="*/ 1417185 w 10413401"/>
              <a:gd name="connsiteY1013" fmla="*/ 10039691 h 12291944"/>
              <a:gd name="connsiteX1014" fmla="*/ 5965201 w 10413401"/>
              <a:gd name="connsiteY1014" fmla="*/ 10034096 h 12291944"/>
              <a:gd name="connsiteX1015" fmla="*/ 5964953 w 10413401"/>
              <a:gd name="connsiteY1015" fmla="*/ 10039400 h 12291944"/>
              <a:gd name="connsiteX1016" fmla="*/ 5962731 w 10413401"/>
              <a:gd name="connsiteY1016" fmla="*/ 10035998 h 12291944"/>
              <a:gd name="connsiteX1017" fmla="*/ 1758559 w 10413401"/>
              <a:gd name="connsiteY1017" fmla="*/ 10029835 h 12291944"/>
              <a:gd name="connsiteX1018" fmla="*/ 1763457 w 10413401"/>
              <a:gd name="connsiteY1018" fmla="*/ 10032441 h 12291944"/>
              <a:gd name="connsiteX1019" fmla="*/ 1763215 w 10413401"/>
              <a:gd name="connsiteY1019" fmla="*/ 10038367 h 12291944"/>
              <a:gd name="connsiteX1020" fmla="*/ 1759323 w 10413401"/>
              <a:gd name="connsiteY1020" fmla="*/ 10031948 h 12291944"/>
              <a:gd name="connsiteX1021" fmla="*/ 1758559 w 10413401"/>
              <a:gd name="connsiteY1021" fmla="*/ 10029835 h 12291944"/>
              <a:gd name="connsiteX1022" fmla="*/ 1462638 w 10413401"/>
              <a:gd name="connsiteY1022" fmla="*/ 10025465 h 12291944"/>
              <a:gd name="connsiteX1023" fmla="*/ 1458417 w 10413401"/>
              <a:gd name="connsiteY1023" fmla="*/ 10033819 h 12291944"/>
              <a:gd name="connsiteX1024" fmla="*/ 1465207 w 10413401"/>
              <a:gd name="connsiteY1024" fmla="*/ 10040864 h 12291944"/>
              <a:gd name="connsiteX1025" fmla="*/ 1481820 w 10413401"/>
              <a:gd name="connsiteY1025" fmla="*/ 10048522 h 12291944"/>
              <a:gd name="connsiteX1026" fmla="*/ 6040301 w 10413401"/>
              <a:gd name="connsiteY1026" fmla="*/ 10022158 h 12291944"/>
              <a:gd name="connsiteX1027" fmla="*/ 6039303 w 10413401"/>
              <a:gd name="connsiteY1027" fmla="*/ 10025217 h 12291944"/>
              <a:gd name="connsiteX1028" fmla="*/ 6028429 w 10413401"/>
              <a:gd name="connsiteY1028" fmla="*/ 10046313 h 12291944"/>
              <a:gd name="connsiteX1029" fmla="*/ 6040301 w 10413401"/>
              <a:gd name="connsiteY1029" fmla="*/ 10022158 h 12291944"/>
              <a:gd name="connsiteX1030" fmla="*/ 3692127 w 10413401"/>
              <a:gd name="connsiteY1030" fmla="*/ 10019238 h 12291944"/>
              <a:gd name="connsiteX1031" fmla="*/ 3716411 w 10413401"/>
              <a:gd name="connsiteY1031" fmla="*/ 10042930 h 12291944"/>
              <a:gd name="connsiteX1032" fmla="*/ 3704458 w 10413401"/>
              <a:gd name="connsiteY1032" fmla="*/ 10033727 h 12291944"/>
              <a:gd name="connsiteX1033" fmla="*/ 3708354 w 10413401"/>
              <a:gd name="connsiteY1033" fmla="*/ 10046771 h 12291944"/>
              <a:gd name="connsiteX1034" fmla="*/ 3687985 w 10413401"/>
              <a:gd name="connsiteY1034" fmla="*/ 10037993 h 12291944"/>
              <a:gd name="connsiteX1035" fmla="*/ 1486948 w 10413401"/>
              <a:gd name="connsiteY1035" fmla="*/ 10016721 h 12291944"/>
              <a:gd name="connsiteX1036" fmla="*/ 1491746 w 10413401"/>
              <a:gd name="connsiteY1036" fmla="*/ 10026949 h 12291944"/>
              <a:gd name="connsiteX1037" fmla="*/ 1489231 w 10413401"/>
              <a:gd name="connsiteY1037" fmla="*/ 10025110 h 12291944"/>
              <a:gd name="connsiteX1038" fmla="*/ 4351143 w 10413401"/>
              <a:gd name="connsiteY1038" fmla="*/ 10016392 h 12291944"/>
              <a:gd name="connsiteX1039" fmla="*/ 4396524 w 10413401"/>
              <a:gd name="connsiteY1039" fmla="*/ 10057585 h 12291944"/>
              <a:gd name="connsiteX1040" fmla="*/ 4337688 w 10413401"/>
              <a:gd name="connsiteY1040" fmla="*/ 10038385 h 12291944"/>
              <a:gd name="connsiteX1041" fmla="*/ 4369759 w 10413401"/>
              <a:gd name="connsiteY1041" fmla="*/ 10064354 h 12291944"/>
              <a:gd name="connsiteX1042" fmla="*/ 4366522 w 10413401"/>
              <a:gd name="connsiteY1042" fmla="*/ 10051112 h 12291944"/>
              <a:gd name="connsiteX1043" fmla="*/ 4384018 w 10413401"/>
              <a:gd name="connsiteY1043" fmla="*/ 10054394 h 12291944"/>
              <a:gd name="connsiteX1044" fmla="*/ 4407635 w 10413401"/>
              <a:gd name="connsiteY1044" fmla="*/ 10066212 h 12291944"/>
              <a:gd name="connsiteX1045" fmla="*/ 4413219 w 10413401"/>
              <a:gd name="connsiteY1045" fmla="*/ 10053841 h 12291944"/>
              <a:gd name="connsiteX1046" fmla="*/ 4402913 w 10413401"/>
              <a:gd name="connsiteY1046" fmla="*/ 10044096 h 12291944"/>
              <a:gd name="connsiteX1047" fmla="*/ 4390500 w 10413401"/>
              <a:gd name="connsiteY1047" fmla="*/ 10048620 h 12291944"/>
              <a:gd name="connsiteX1048" fmla="*/ 4393237 w 10413401"/>
              <a:gd name="connsiteY1048" fmla="*/ 10035789 h 12291944"/>
              <a:gd name="connsiteX1049" fmla="*/ 6588009 w 10413401"/>
              <a:gd name="connsiteY1049" fmla="*/ 10010518 h 12291944"/>
              <a:gd name="connsiteX1050" fmla="*/ 6588493 w 10413401"/>
              <a:gd name="connsiteY1050" fmla="*/ 10019364 h 12291944"/>
              <a:gd name="connsiteX1051" fmla="*/ 6583115 w 10413401"/>
              <a:gd name="connsiteY1051" fmla="*/ 10026104 h 12291944"/>
              <a:gd name="connsiteX1052" fmla="*/ 6588187 w 10413401"/>
              <a:gd name="connsiteY1052" fmla="*/ 10009951 h 12291944"/>
              <a:gd name="connsiteX1053" fmla="*/ 6588009 w 10413401"/>
              <a:gd name="connsiteY1053" fmla="*/ 10010518 h 12291944"/>
              <a:gd name="connsiteX1054" fmla="*/ 6587997 w 10413401"/>
              <a:gd name="connsiteY1054" fmla="*/ 10010301 h 12291944"/>
              <a:gd name="connsiteX1055" fmla="*/ 2673604 w 10413401"/>
              <a:gd name="connsiteY1055" fmla="*/ 10009607 h 12291944"/>
              <a:gd name="connsiteX1056" fmla="*/ 2677171 w 10413401"/>
              <a:gd name="connsiteY1056" fmla="*/ 10029138 h 12291944"/>
              <a:gd name="connsiteX1057" fmla="*/ 2672349 w 10413401"/>
              <a:gd name="connsiteY1057" fmla="*/ 10010567 h 12291944"/>
              <a:gd name="connsiteX1058" fmla="*/ 6243391 w 10413401"/>
              <a:gd name="connsiteY1058" fmla="*/ 10007086 h 12291944"/>
              <a:gd name="connsiteX1059" fmla="*/ 6233329 w 10413401"/>
              <a:gd name="connsiteY1059" fmla="*/ 10019529 h 12291944"/>
              <a:gd name="connsiteX1060" fmla="*/ 6227839 w 10413401"/>
              <a:gd name="connsiteY1060" fmla="*/ 10014387 h 12291944"/>
              <a:gd name="connsiteX1061" fmla="*/ 6204357 w 10413401"/>
              <a:gd name="connsiteY1061" fmla="*/ 10047835 h 12291944"/>
              <a:gd name="connsiteX1062" fmla="*/ 6193351 w 10413401"/>
              <a:gd name="connsiteY1062" fmla="*/ 10058183 h 12291944"/>
              <a:gd name="connsiteX1063" fmla="*/ 6190783 w 10413401"/>
              <a:gd name="connsiteY1063" fmla="*/ 10067168 h 12291944"/>
              <a:gd name="connsiteX1064" fmla="*/ 6171473 w 10413401"/>
              <a:gd name="connsiteY1064" fmla="*/ 10094673 h 12291944"/>
              <a:gd name="connsiteX1065" fmla="*/ 6204095 w 10413401"/>
              <a:gd name="connsiteY1065" fmla="*/ 10136577 h 12291944"/>
              <a:gd name="connsiteX1066" fmla="*/ 6206877 w 10413401"/>
              <a:gd name="connsiteY1066" fmla="*/ 10135370 h 12291944"/>
              <a:gd name="connsiteX1067" fmla="*/ 6223457 w 10413401"/>
              <a:gd name="connsiteY1067" fmla="*/ 10093324 h 12291944"/>
              <a:gd name="connsiteX1068" fmla="*/ 6219367 w 10413401"/>
              <a:gd name="connsiteY1068" fmla="*/ 10084705 h 12291944"/>
              <a:gd name="connsiteX1069" fmla="*/ 6226577 w 10413401"/>
              <a:gd name="connsiteY1069" fmla="*/ 10085416 h 12291944"/>
              <a:gd name="connsiteX1070" fmla="*/ 6227759 w 10413401"/>
              <a:gd name="connsiteY1070" fmla="*/ 10082413 h 12291944"/>
              <a:gd name="connsiteX1071" fmla="*/ 6186899 w 10413401"/>
              <a:gd name="connsiteY1071" fmla="*/ 10080759 h 12291944"/>
              <a:gd name="connsiteX1072" fmla="*/ 6190783 w 10413401"/>
              <a:gd name="connsiteY1072" fmla="*/ 10067168 h 12291944"/>
              <a:gd name="connsiteX1073" fmla="*/ 6204357 w 10413401"/>
              <a:gd name="connsiteY1073" fmla="*/ 10047835 h 12291944"/>
              <a:gd name="connsiteX1074" fmla="*/ 6210445 w 10413401"/>
              <a:gd name="connsiteY1074" fmla="*/ 10042110 h 12291944"/>
              <a:gd name="connsiteX1075" fmla="*/ 6211967 w 10413401"/>
              <a:gd name="connsiteY1075" fmla="*/ 10065162 h 12291944"/>
              <a:gd name="connsiteX1076" fmla="*/ 6240317 w 10413401"/>
              <a:gd name="connsiteY1076" fmla="*/ 10053771 h 12291944"/>
              <a:gd name="connsiteX1077" fmla="*/ 6246703 w 10413401"/>
              <a:gd name="connsiteY1077" fmla="*/ 10023871 h 12291944"/>
              <a:gd name="connsiteX1078" fmla="*/ 6246955 w 10413401"/>
              <a:gd name="connsiteY1078" fmla="*/ 10045070 h 12291944"/>
              <a:gd name="connsiteX1079" fmla="*/ 6250339 w 10413401"/>
              <a:gd name="connsiteY1079" fmla="*/ 10033056 h 12291944"/>
              <a:gd name="connsiteX1080" fmla="*/ 6248687 w 10413401"/>
              <a:gd name="connsiteY1080" fmla="*/ 10033204 h 12291944"/>
              <a:gd name="connsiteX1081" fmla="*/ 2813259 w 10413401"/>
              <a:gd name="connsiteY1081" fmla="*/ 10005985 h 12291944"/>
              <a:gd name="connsiteX1082" fmla="*/ 2813278 w 10413401"/>
              <a:gd name="connsiteY1082" fmla="*/ 10006022 h 12291944"/>
              <a:gd name="connsiteX1083" fmla="*/ 2811069 w 10413401"/>
              <a:gd name="connsiteY1083" fmla="*/ 10015572 h 12291944"/>
              <a:gd name="connsiteX1084" fmla="*/ 1425183 w 10413401"/>
              <a:gd name="connsiteY1084" fmla="*/ 10004418 h 12291944"/>
              <a:gd name="connsiteX1085" fmla="*/ 1422452 w 10413401"/>
              <a:gd name="connsiteY1085" fmla="*/ 10010939 h 12291944"/>
              <a:gd name="connsiteX1086" fmla="*/ 1424300 w 10413401"/>
              <a:gd name="connsiteY1086" fmla="*/ 10009045 h 12291944"/>
              <a:gd name="connsiteX1087" fmla="*/ 1429582 w 10413401"/>
              <a:gd name="connsiteY1087" fmla="*/ 10018386 h 12291944"/>
              <a:gd name="connsiteX1088" fmla="*/ 5318870 w 10413401"/>
              <a:gd name="connsiteY1088" fmla="*/ 9998184 h 12291944"/>
              <a:gd name="connsiteX1089" fmla="*/ 5317124 w 10413401"/>
              <a:gd name="connsiteY1089" fmla="*/ 10004804 h 12291944"/>
              <a:gd name="connsiteX1090" fmla="*/ 5318307 w 10413401"/>
              <a:gd name="connsiteY1090" fmla="*/ 10007479 h 12291944"/>
              <a:gd name="connsiteX1091" fmla="*/ 5316802 w 10413401"/>
              <a:gd name="connsiteY1091" fmla="*/ 10006010 h 12291944"/>
              <a:gd name="connsiteX1092" fmla="*/ 5299455 w 10413401"/>
              <a:gd name="connsiteY1092" fmla="*/ 10071691 h 12291944"/>
              <a:gd name="connsiteX1093" fmla="*/ 5329588 w 10413401"/>
              <a:gd name="connsiteY1093" fmla="*/ 10082402 h 12291944"/>
              <a:gd name="connsiteX1094" fmla="*/ 5344323 w 10413401"/>
              <a:gd name="connsiteY1094" fmla="*/ 10089386 h 12291944"/>
              <a:gd name="connsiteX1095" fmla="*/ 5322966 w 10413401"/>
              <a:gd name="connsiteY1095" fmla="*/ 10075942 h 12291944"/>
              <a:gd name="connsiteX1096" fmla="*/ 5342593 w 10413401"/>
              <a:gd name="connsiteY1096" fmla="*/ 10048254 h 12291944"/>
              <a:gd name="connsiteX1097" fmla="*/ 5368951 w 10413401"/>
              <a:gd name="connsiteY1097" fmla="*/ 10062881 h 12291944"/>
              <a:gd name="connsiteX1098" fmla="*/ 5369027 w 10413401"/>
              <a:gd name="connsiteY1098" fmla="*/ 10056023 h 12291944"/>
              <a:gd name="connsiteX1099" fmla="*/ 5365847 w 10413401"/>
              <a:gd name="connsiteY1099" fmla="*/ 10053199 h 12291944"/>
              <a:gd name="connsiteX1100" fmla="*/ 5357580 w 10413401"/>
              <a:gd name="connsiteY1100" fmla="*/ 10034072 h 12291944"/>
              <a:gd name="connsiteX1101" fmla="*/ 5346841 w 10413401"/>
              <a:gd name="connsiteY1101" fmla="*/ 10012346 h 12291944"/>
              <a:gd name="connsiteX1102" fmla="*/ 5366269 w 10413401"/>
              <a:gd name="connsiteY1102" fmla="*/ 10020827 h 12291944"/>
              <a:gd name="connsiteX1103" fmla="*/ 5359923 w 10413401"/>
              <a:gd name="connsiteY1103" fmla="*/ 10011555 h 12291944"/>
              <a:gd name="connsiteX1104" fmla="*/ 1481295 w 10413401"/>
              <a:gd name="connsiteY1104" fmla="*/ 9994260 h 12291944"/>
              <a:gd name="connsiteX1105" fmla="*/ 1471021 w 10413401"/>
              <a:gd name="connsiteY1105" fmla="*/ 10008871 h 12291944"/>
              <a:gd name="connsiteX1106" fmla="*/ 1467982 w 10413401"/>
              <a:gd name="connsiteY1106" fmla="*/ 10014885 h 12291944"/>
              <a:gd name="connsiteX1107" fmla="*/ 1482357 w 10413401"/>
              <a:gd name="connsiteY1107" fmla="*/ 10041032 h 12291944"/>
              <a:gd name="connsiteX1108" fmla="*/ 1510718 w 10413401"/>
              <a:gd name="connsiteY1108" fmla="*/ 10040358 h 12291944"/>
              <a:gd name="connsiteX1109" fmla="*/ 5887705 w 10413401"/>
              <a:gd name="connsiteY1109" fmla="*/ 9989494 h 12291944"/>
              <a:gd name="connsiteX1110" fmla="*/ 5888837 w 10413401"/>
              <a:gd name="connsiteY1110" fmla="*/ 9992140 h 12291944"/>
              <a:gd name="connsiteX1111" fmla="*/ 5888165 w 10413401"/>
              <a:gd name="connsiteY1111" fmla="*/ 9992557 h 12291944"/>
              <a:gd name="connsiteX1112" fmla="*/ 5898021 w 10413401"/>
              <a:gd name="connsiteY1112" fmla="*/ 10001196 h 12291944"/>
              <a:gd name="connsiteX1113" fmla="*/ 5894197 w 10413401"/>
              <a:gd name="connsiteY1113" fmla="*/ 9992657 h 12291944"/>
              <a:gd name="connsiteX1114" fmla="*/ 2780601 w 10413401"/>
              <a:gd name="connsiteY1114" fmla="*/ 9986481 h 12291944"/>
              <a:gd name="connsiteX1115" fmla="*/ 2780796 w 10413401"/>
              <a:gd name="connsiteY1115" fmla="*/ 9986659 h 12291944"/>
              <a:gd name="connsiteX1116" fmla="*/ 2780489 w 10413401"/>
              <a:gd name="connsiteY1116" fmla="*/ 9986974 h 12291944"/>
              <a:gd name="connsiteX1117" fmla="*/ 2780347 w 10413401"/>
              <a:gd name="connsiteY1117" fmla="*/ 9986835 h 12291944"/>
              <a:gd name="connsiteX1118" fmla="*/ 5889461 w 10413401"/>
              <a:gd name="connsiteY1118" fmla="*/ 9973588 h 12291944"/>
              <a:gd name="connsiteX1119" fmla="*/ 5895339 w 10413401"/>
              <a:gd name="connsiteY1119" fmla="*/ 9976883 h 12291944"/>
              <a:gd name="connsiteX1120" fmla="*/ 5895821 w 10413401"/>
              <a:gd name="connsiteY1120" fmla="*/ 9976429 h 12291944"/>
              <a:gd name="connsiteX1121" fmla="*/ 3559047 w 10413401"/>
              <a:gd name="connsiteY1121" fmla="*/ 9969502 h 12291944"/>
              <a:gd name="connsiteX1122" fmla="*/ 3568279 w 10413401"/>
              <a:gd name="connsiteY1122" fmla="*/ 9985907 h 12291944"/>
              <a:gd name="connsiteX1123" fmla="*/ 3564495 w 10413401"/>
              <a:gd name="connsiteY1123" fmla="*/ 9982216 h 12291944"/>
              <a:gd name="connsiteX1124" fmla="*/ 3559047 w 10413401"/>
              <a:gd name="connsiteY1124" fmla="*/ 9969502 h 12291944"/>
              <a:gd name="connsiteX1125" fmla="*/ 6268183 w 10413401"/>
              <a:gd name="connsiteY1125" fmla="*/ 9968418 h 12291944"/>
              <a:gd name="connsiteX1126" fmla="*/ 6268291 w 10413401"/>
              <a:gd name="connsiteY1126" fmla="*/ 9969294 h 12291944"/>
              <a:gd name="connsiteX1127" fmla="*/ 6268509 w 10413401"/>
              <a:gd name="connsiteY1127" fmla="*/ 9968529 h 12291944"/>
              <a:gd name="connsiteX1128" fmla="*/ 5332471 w 10413401"/>
              <a:gd name="connsiteY1128" fmla="*/ 9963205 h 12291944"/>
              <a:gd name="connsiteX1129" fmla="*/ 5325750 w 10413401"/>
              <a:gd name="connsiteY1129" fmla="*/ 9972131 h 12291944"/>
              <a:gd name="connsiteX1130" fmla="*/ 5325290 w 10413401"/>
              <a:gd name="connsiteY1130" fmla="*/ 9973864 h 12291944"/>
              <a:gd name="connsiteX1131" fmla="*/ 5344599 w 10413401"/>
              <a:gd name="connsiteY1131" fmla="*/ 9981200 h 12291944"/>
              <a:gd name="connsiteX1132" fmla="*/ 5344587 w 10413401"/>
              <a:gd name="connsiteY1132" fmla="*/ 9979952 h 12291944"/>
              <a:gd name="connsiteX1133" fmla="*/ 5340742 w 10413401"/>
              <a:gd name="connsiteY1133" fmla="*/ 9971274 h 12291944"/>
              <a:gd name="connsiteX1134" fmla="*/ 5948087 w 10413401"/>
              <a:gd name="connsiteY1134" fmla="*/ 9948830 h 12291944"/>
              <a:gd name="connsiteX1135" fmla="*/ 5943665 w 10413401"/>
              <a:gd name="connsiteY1135" fmla="*/ 9977195 h 12291944"/>
              <a:gd name="connsiteX1136" fmla="*/ 5950957 w 10413401"/>
              <a:gd name="connsiteY1136" fmla="*/ 9980594 h 12291944"/>
              <a:gd name="connsiteX1137" fmla="*/ 5924629 w 10413401"/>
              <a:gd name="connsiteY1137" fmla="*/ 9989303 h 12291944"/>
              <a:gd name="connsiteX1138" fmla="*/ 5920969 w 10413401"/>
              <a:gd name="connsiteY1138" fmla="*/ 9987667 h 12291944"/>
              <a:gd name="connsiteX1139" fmla="*/ 5919509 w 10413401"/>
              <a:gd name="connsiteY1139" fmla="*/ 9990424 h 12291944"/>
              <a:gd name="connsiteX1140" fmla="*/ 5961321 w 10413401"/>
              <a:gd name="connsiteY1140" fmla="*/ 10013851 h 12291944"/>
              <a:gd name="connsiteX1141" fmla="*/ 5954559 w 10413401"/>
              <a:gd name="connsiteY1141" fmla="*/ 9980625 h 12291944"/>
              <a:gd name="connsiteX1142" fmla="*/ 1478305 w 10413401"/>
              <a:gd name="connsiteY1142" fmla="*/ 9936022 h 12291944"/>
              <a:gd name="connsiteX1143" fmla="*/ 1483664 w 10413401"/>
              <a:gd name="connsiteY1143" fmla="*/ 9941250 h 12291944"/>
              <a:gd name="connsiteX1144" fmla="*/ 1481248 w 10413401"/>
              <a:gd name="connsiteY1144" fmla="*/ 9936382 h 12291944"/>
              <a:gd name="connsiteX1145" fmla="*/ 3443529 w 10413401"/>
              <a:gd name="connsiteY1145" fmla="*/ 9935024 h 12291944"/>
              <a:gd name="connsiteX1146" fmla="*/ 3451843 w 10413401"/>
              <a:gd name="connsiteY1146" fmla="*/ 9946870 h 12291944"/>
              <a:gd name="connsiteX1147" fmla="*/ 3443339 w 10413401"/>
              <a:gd name="connsiteY1147" fmla="*/ 9936651 h 12291944"/>
              <a:gd name="connsiteX1148" fmla="*/ 6710027 w 10413401"/>
              <a:gd name="connsiteY1148" fmla="*/ 9932575 h 12291944"/>
              <a:gd name="connsiteX1149" fmla="*/ 6708431 w 10413401"/>
              <a:gd name="connsiteY1149" fmla="*/ 9955667 h 12291944"/>
              <a:gd name="connsiteX1150" fmla="*/ 6701587 w 10413401"/>
              <a:gd name="connsiteY1150" fmla="*/ 9957002 h 12291944"/>
              <a:gd name="connsiteX1151" fmla="*/ 6702869 w 10413401"/>
              <a:gd name="connsiteY1151" fmla="*/ 9933604 h 12291944"/>
              <a:gd name="connsiteX1152" fmla="*/ 5381167 w 10413401"/>
              <a:gd name="connsiteY1152" fmla="*/ 9932485 h 12291944"/>
              <a:gd name="connsiteX1153" fmla="*/ 5392747 w 10413401"/>
              <a:gd name="connsiteY1153" fmla="*/ 9940055 h 12291944"/>
              <a:gd name="connsiteX1154" fmla="*/ 5393376 w 10413401"/>
              <a:gd name="connsiteY1154" fmla="*/ 9940034 h 12291944"/>
              <a:gd name="connsiteX1155" fmla="*/ 6326703 w 10413401"/>
              <a:gd name="connsiteY1155" fmla="*/ 9919911 h 12291944"/>
              <a:gd name="connsiteX1156" fmla="*/ 6328481 w 10413401"/>
              <a:gd name="connsiteY1156" fmla="*/ 9925521 h 12291944"/>
              <a:gd name="connsiteX1157" fmla="*/ 6327713 w 10413401"/>
              <a:gd name="connsiteY1157" fmla="*/ 9921205 h 12291944"/>
              <a:gd name="connsiteX1158" fmla="*/ 5917657 w 10413401"/>
              <a:gd name="connsiteY1158" fmla="*/ 9919283 h 12291944"/>
              <a:gd name="connsiteX1159" fmla="*/ 5915793 w 10413401"/>
              <a:gd name="connsiteY1159" fmla="*/ 9923251 h 12291944"/>
              <a:gd name="connsiteX1160" fmla="*/ 5898803 w 10413401"/>
              <a:gd name="connsiteY1160" fmla="*/ 9946345 h 12291944"/>
              <a:gd name="connsiteX1161" fmla="*/ 5896691 w 10413401"/>
              <a:gd name="connsiteY1161" fmla="*/ 9941529 h 12291944"/>
              <a:gd name="connsiteX1162" fmla="*/ 5889695 w 10413401"/>
              <a:gd name="connsiteY1162" fmla="*/ 9944083 h 12291944"/>
              <a:gd name="connsiteX1163" fmla="*/ 5883247 w 10413401"/>
              <a:gd name="connsiteY1163" fmla="*/ 9949040 h 12291944"/>
              <a:gd name="connsiteX1164" fmla="*/ 5911117 w 10413401"/>
              <a:gd name="connsiteY1164" fmla="*/ 9962030 h 12291944"/>
              <a:gd name="connsiteX1165" fmla="*/ 5913109 w 10413401"/>
              <a:gd name="connsiteY1165" fmla="*/ 9960155 h 12291944"/>
              <a:gd name="connsiteX1166" fmla="*/ 5920569 w 10413401"/>
              <a:gd name="connsiteY1166" fmla="*/ 9941703 h 12291944"/>
              <a:gd name="connsiteX1167" fmla="*/ 5951495 w 10413401"/>
              <a:gd name="connsiteY1167" fmla="*/ 9930509 h 12291944"/>
              <a:gd name="connsiteX1168" fmla="*/ 5952531 w 10413401"/>
              <a:gd name="connsiteY1168" fmla="*/ 9929389 h 12291944"/>
              <a:gd name="connsiteX1169" fmla="*/ 5931959 w 10413401"/>
              <a:gd name="connsiteY1169" fmla="*/ 9929398 h 12291944"/>
              <a:gd name="connsiteX1170" fmla="*/ 5884285 w 10413401"/>
              <a:gd name="connsiteY1170" fmla="*/ 9916045 h 12291944"/>
              <a:gd name="connsiteX1171" fmla="*/ 5876563 w 10413401"/>
              <a:gd name="connsiteY1171" fmla="*/ 9933567 h 12291944"/>
              <a:gd name="connsiteX1172" fmla="*/ 5895229 w 10413401"/>
              <a:gd name="connsiteY1172" fmla="*/ 9938199 h 12291944"/>
              <a:gd name="connsiteX1173" fmla="*/ 5887869 w 10413401"/>
              <a:gd name="connsiteY1173" fmla="*/ 9921427 h 12291944"/>
              <a:gd name="connsiteX1174" fmla="*/ 6363833 w 10413401"/>
              <a:gd name="connsiteY1174" fmla="*/ 9911517 h 12291944"/>
              <a:gd name="connsiteX1175" fmla="*/ 6348643 w 10413401"/>
              <a:gd name="connsiteY1175" fmla="*/ 9916193 h 12291944"/>
              <a:gd name="connsiteX1176" fmla="*/ 6341997 w 10413401"/>
              <a:gd name="connsiteY1176" fmla="*/ 9936294 h 12291944"/>
              <a:gd name="connsiteX1177" fmla="*/ 2678851 w 10413401"/>
              <a:gd name="connsiteY1177" fmla="*/ 9910470 h 12291944"/>
              <a:gd name="connsiteX1178" fmla="*/ 2640554 w 10413401"/>
              <a:gd name="connsiteY1178" fmla="*/ 9937949 h 12291944"/>
              <a:gd name="connsiteX1179" fmla="*/ 2668563 w 10413401"/>
              <a:gd name="connsiteY1179" fmla="*/ 9965275 h 12291944"/>
              <a:gd name="connsiteX1180" fmla="*/ 2677848 w 10413401"/>
              <a:gd name="connsiteY1180" fmla="*/ 9928119 h 12291944"/>
              <a:gd name="connsiteX1181" fmla="*/ 2688887 w 10413401"/>
              <a:gd name="connsiteY1181" fmla="*/ 9938889 h 12291944"/>
              <a:gd name="connsiteX1182" fmla="*/ 2702990 w 10413401"/>
              <a:gd name="connsiteY1182" fmla="*/ 9924434 h 12291944"/>
              <a:gd name="connsiteX1183" fmla="*/ 2690992 w 10413401"/>
              <a:gd name="connsiteY1183" fmla="*/ 9917492 h 12291944"/>
              <a:gd name="connsiteX1184" fmla="*/ 2688045 w 10413401"/>
              <a:gd name="connsiteY1184" fmla="*/ 9920818 h 12291944"/>
              <a:gd name="connsiteX1185" fmla="*/ 2684260 w 10413401"/>
              <a:gd name="connsiteY1185" fmla="*/ 9913598 h 12291944"/>
              <a:gd name="connsiteX1186" fmla="*/ 1446765 w 10413401"/>
              <a:gd name="connsiteY1186" fmla="*/ 9905251 h 12291944"/>
              <a:gd name="connsiteX1187" fmla="*/ 1450338 w 10413401"/>
              <a:gd name="connsiteY1187" fmla="*/ 9917365 h 12291944"/>
              <a:gd name="connsiteX1188" fmla="*/ 1449588 w 10413401"/>
              <a:gd name="connsiteY1188" fmla="*/ 9916634 h 12291944"/>
              <a:gd name="connsiteX1189" fmla="*/ 1455253 w 10413401"/>
              <a:gd name="connsiteY1189" fmla="*/ 9925908 h 12291944"/>
              <a:gd name="connsiteX1190" fmla="*/ 1469299 w 10413401"/>
              <a:gd name="connsiteY1190" fmla="*/ 9938944 h 12291944"/>
              <a:gd name="connsiteX1191" fmla="*/ 1447395 w 10413401"/>
              <a:gd name="connsiteY1191" fmla="*/ 9905865 h 12291944"/>
              <a:gd name="connsiteX1192" fmla="*/ 1471073 w 10413401"/>
              <a:gd name="connsiteY1192" fmla="*/ 9904318 h 12291944"/>
              <a:gd name="connsiteX1193" fmla="*/ 1485700 w 10413401"/>
              <a:gd name="connsiteY1193" fmla="*/ 9910802 h 12291944"/>
              <a:gd name="connsiteX1194" fmla="*/ 1486112 w 10413401"/>
              <a:gd name="connsiteY1194" fmla="*/ 9910984 h 12291944"/>
              <a:gd name="connsiteX1195" fmla="*/ 1488102 w 10413401"/>
              <a:gd name="connsiteY1195" fmla="*/ 9920932 h 12291944"/>
              <a:gd name="connsiteX1196" fmla="*/ 1471073 w 10413401"/>
              <a:gd name="connsiteY1196" fmla="*/ 9904318 h 12291944"/>
              <a:gd name="connsiteX1197" fmla="*/ 6408521 w 10413401"/>
              <a:gd name="connsiteY1197" fmla="*/ 9897762 h 12291944"/>
              <a:gd name="connsiteX1198" fmla="*/ 6402365 w 10413401"/>
              <a:gd name="connsiteY1198" fmla="*/ 9899659 h 12291944"/>
              <a:gd name="connsiteX1199" fmla="*/ 6367127 w 10413401"/>
              <a:gd name="connsiteY1199" fmla="*/ 9935858 h 12291944"/>
              <a:gd name="connsiteX1200" fmla="*/ 6343767 w 10413401"/>
              <a:gd name="connsiteY1200" fmla="*/ 9957859 h 12291944"/>
              <a:gd name="connsiteX1201" fmla="*/ 6342643 w 10413401"/>
              <a:gd name="connsiteY1201" fmla="*/ 9970244 h 12291944"/>
              <a:gd name="connsiteX1202" fmla="*/ 6352501 w 10413401"/>
              <a:gd name="connsiteY1202" fmla="*/ 10001391 h 12291944"/>
              <a:gd name="connsiteX1203" fmla="*/ 6352735 w 10413401"/>
              <a:gd name="connsiteY1203" fmla="*/ 10000382 h 12291944"/>
              <a:gd name="connsiteX1204" fmla="*/ 6372721 w 10413401"/>
              <a:gd name="connsiteY1204" fmla="*/ 9990546 h 12291944"/>
              <a:gd name="connsiteX1205" fmla="*/ 6362575 w 10413401"/>
              <a:gd name="connsiteY1205" fmla="*/ 9989030 h 12291944"/>
              <a:gd name="connsiteX1206" fmla="*/ 6421465 w 10413401"/>
              <a:gd name="connsiteY1206" fmla="*/ 9911730 h 12291944"/>
              <a:gd name="connsiteX1207" fmla="*/ 6410355 w 10413401"/>
              <a:gd name="connsiteY1207" fmla="*/ 9917338 h 12291944"/>
              <a:gd name="connsiteX1208" fmla="*/ 1533255 w 10413401"/>
              <a:gd name="connsiteY1208" fmla="*/ 9895707 h 12291944"/>
              <a:gd name="connsiteX1209" fmla="*/ 1535558 w 10413401"/>
              <a:gd name="connsiteY1209" fmla="*/ 9900685 h 12291944"/>
              <a:gd name="connsiteX1210" fmla="*/ 1538168 w 10413401"/>
              <a:gd name="connsiteY1210" fmla="*/ 9903031 h 12291944"/>
              <a:gd name="connsiteX1211" fmla="*/ 6093301 w 10413401"/>
              <a:gd name="connsiteY1211" fmla="*/ 9890852 h 12291944"/>
              <a:gd name="connsiteX1212" fmla="*/ 6067429 w 10413401"/>
              <a:gd name="connsiteY1212" fmla="*/ 9917372 h 12291944"/>
              <a:gd name="connsiteX1213" fmla="*/ 6093301 w 10413401"/>
              <a:gd name="connsiteY1213" fmla="*/ 9890852 h 12291944"/>
              <a:gd name="connsiteX1214" fmla="*/ 5989779 w 10413401"/>
              <a:gd name="connsiteY1214" fmla="*/ 9889060 h 12291944"/>
              <a:gd name="connsiteX1215" fmla="*/ 5970409 w 10413401"/>
              <a:gd name="connsiteY1215" fmla="*/ 9899374 h 12291944"/>
              <a:gd name="connsiteX1216" fmla="*/ 5976829 w 10413401"/>
              <a:gd name="connsiteY1216" fmla="*/ 9903082 h 12291944"/>
              <a:gd name="connsiteX1217" fmla="*/ 5977325 w 10413401"/>
              <a:gd name="connsiteY1217" fmla="*/ 9902542 h 12291944"/>
              <a:gd name="connsiteX1218" fmla="*/ 5973679 w 10413401"/>
              <a:gd name="connsiteY1218" fmla="*/ 9898623 h 12291944"/>
              <a:gd name="connsiteX1219" fmla="*/ 5977503 w 10413401"/>
              <a:gd name="connsiteY1219" fmla="*/ 9902353 h 12291944"/>
              <a:gd name="connsiteX1220" fmla="*/ 1514004 w 10413401"/>
              <a:gd name="connsiteY1220" fmla="*/ 9861734 h 12291944"/>
              <a:gd name="connsiteX1221" fmla="*/ 1514962 w 10413401"/>
              <a:gd name="connsiteY1221" fmla="*/ 9863220 h 12291944"/>
              <a:gd name="connsiteX1222" fmla="*/ 1514659 w 10413401"/>
              <a:gd name="connsiteY1222" fmla="*/ 9862018 h 12291944"/>
              <a:gd name="connsiteX1223" fmla="*/ 2063469 w 10413401"/>
              <a:gd name="connsiteY1223" fmla="*/ 9856814 h 12291944"/>
              <a:gd name="connsiteX1224" fmla="*/ 2060419 w 10413401"/>
              <a:gd name="connsiteY1224" fmla="*/ 9888966 h 12291944"/>
              <a:gd name="connsiteX1225" fmla="*/ 2057161 w 10413401"/>
              <a:gd name="connsiteY1225" fmla="*/ 9877160 h 12291944"/>
              <a:gd name="connsiteX1226" fmla="*/ 2060315 w 10413401"/>
              <a:gd name="connsiteY1226" fmla="*/ 9880236 h 12291944"/>
              <a:gd name="connsiteX1227" fmla="*/ 2063469 w 10413401"/>
              <a:gd name="connsiteY1227" fmla="*/ 9856814 h 12291944"/>
              <a:gd name="connsiteX1228" fmla="*/ 6134735 w 10413401"/>
              <a:gd name="connsiteY1228" fmla="*/ 9818761 h 12291944"/>
              <a:gd name="connsiteX1229" fmla="*/ 6117357 w 10413401"/>
              <a:gd name="connsiteY1229" fmla="*/ 9819660 h 12291944"/>
              <a:gd name="connsiteX1230" fmla="*/ 6100645 w 10413401"/>
              <a:gd name="connsiteY1230" fmla="*/ 9837918 h 12291944"/>
              <a:gd name="connsiteX1231" fmla="*/ 6120413 w 10413401"/>
              <a:gd name="connsiteY1231" fmla="*/ 9850311 h 12291944"/>
              <a:gd name="connsiteX1232" fmla="*/ 6122483 w 10413401"/>
              <a:gd name="connsiteY1232" fmla="*/ 9836918 h 12291944"/>
              <a:gd name="connsiteX1233" fmla="*/ 6129633 w 10413401"/>
              <a:gd name="connsiteY1233" fmla="*/ 9835267 h 12291944"/>
              <a:gd name="connsiteX1234" fmla="*/ 6122951 w 10413401"/>
              <a:gd name="connsiteY1234" fmla="*/ 9851901 h 12291944"/>
              <a:gd name="connsiteX1235" fmla="*/ 6126223 w 10413401"/>
              <a:gd name="connsiteY1235" fmla="*/ 9853954 h 12291944"/>
              <a:gd name="connsiteX1236" fmla="*/ 6122809 w 10413401"/>
              <a:gd name="connsiteY1236" fmla="*/ 9852254 h 12291944"/>
              <a:gd name="connsiteX1237" fmla="*/ 6118429 w 10413401"/>
              <a:gd name="connsiteY1237" fmla="*/ 9863159 h 12291944"/>
              <a:gd name="connsiteX1238" fmla="*/ 6120307 w 10413401"/>
              <a:gd name="connsiteY1238" fmla="*/ 9851010 h 12291944"/>
              <a:gd name="connsiteX1239" fmla="*/ 6098569 w 10413401"/>
              <a:gd name="connsiteY1239" fmla="*/ 9840185 h 12291944"/>
              <a:gd name="connsiteX1240" fmla="*/ 6045073 w 10413401"/>
              <a:gd name="connsiteY1240" fmla="*/ 9898642 h 12291944"/>
              <a:gd name="connsiteX1241" fmla="*/ 6046527 w 10413401"/>
              <a:gd name="connsiteY1241" fmla="*/ 9890204 h 12291944"/>
              <a:gd name="connsiteX1242" fmla="*/ 5997365 w 10413401"/>
              <a:gd name="connsiteY1242" fmla="*/ 9999344 h 12291944"/>
              <a:gd name="connsiteX1243" fmla="*/ 5975983 w 10413401"/>
              <a:gd name="connsiteY1243" fmla="*/ 10022064 h 12291944"/>
              <a:gd name="connsiteX1244" fmla="*/ 5987377 w 10413401"/>
              <a:gd name="connsiteY1244" fmla="*/ 10028449 h 12291944"/>
              <a:gd name="connsiteX1245" fmla="*/ 5973573 w 10413401"/>
              <a:gd name="connsiteY1245" fmla="*/ 10024619 h 12291944"/>
              <a:gd name="connsiteX1246" fmla="*/ 5965301 w 10413401"/>
              <a:gd name="connsiteY1246" fmla="*/ 10033410 h 12291944"/>
              <a:gd name="connsiteX1247" fmla="*/ 5962911 w 10413401"/>
              <a:gd name="connsiteY1247" fmla="*/ 10021662 h 12291944"/>
              <a:gd name="connsiteX1248" fmla="*/ 5941595 w 10413401"/>
              <a:gd name="connsiteY1248" fmla="*/ 10015746 h 12291944"/>
              <a:gd name="connsiteX1249" fmla="*/ 5913377 w 10413401"/>
              <a:gd name="connsiteY1249" fmla="*/ 10002003 h 12291944"/>
              <a:gd name="connsiteX1250" fmla="*/ 5908799 w 10413401"/>
              <a:gd name="connsiteY1250" fmla="*/ 10010649 h 12291944"/>
              <a:gd name="connsiteX1251" fmla="*/ 5931559 w 10413401"/>
              <a:gd name="connsiteY1251" fmla="*/ 10030603 h 12291944"/>
              <a:gd name="connsiteX1252" fmla="*/ 5901155 w 10413401"/>
              <a:gd name="connsiteY1252" fmla="*/ 10039841 h 12291944"/>
              <a:gd name="connsiteX1253" fmla="*/ 5880743 w 10413401"/>
              <a:gd name="connsiteY1253" fmla="*/ 10029150 h 12291944"/>
              <a:gd name="connsiteX1254" fmla="*/ 5873443 w 10413401"/>
              <a:gd name="connsiteY1254" fmla="*/ 10038656 h 12291944"/>
              <a:gd name="connsiteX1255" fmla="*/ 5911683 w 10413401"/>
              <a:gd name="connsiteY1255" fmla="*/ 10055470 h 12291944"/>
              <a:gd name="connsiteX1256" fmla="*/ 5928957 w 10413401"/>
              <a:gd name="connsiteY1256" fmla="*/ 10074219 h 12291944"/>
              <a:gd name="connsiteX1257" fmla="*/ 5936163 w 10413401"/>
              <a:gd name="connsiteY1257" fmla="*/ 10066985 h 12291944"/>
              <a:gd name="connsiteX1258" fmla="*/ 5965723 w 10413401"/>
              <a:gd name="connsiteY1258" fmla="*/ 10042445 h 12291944"/>
              <a:gd name="connsiteX1259" fmla="*/ 5965977 w 10413401"/>
              <a:gd name="connsiteY1259" fmla="*/ 10037766 h 12291944"/>
              <a:gd name="connsiteX1260" fmla="*/ 5980895 w 10413401"/>
              <a:gd name="connsiteY1260" fmla="*/ 10060332 h 12291944"/>
              <a:gd name="connsiteX1261" fmla="*/ 6003609 w 10413401"/>
              <a:gd name="connsiteY1261" fmla="*/ 10030110 h 12291944"/>
              <a:gd name="connsiteX1262" fmla="*/ 5981325 w 10413401"/>
              <a:gd name="connsiteY1262" fmla="*/ 10069989 h 12291944"/>
              <a:gd name="connsiteX1263" fmla="*/ 5953233 w 10413401"/>
              <a:gd name="connsiteY1263" fmla="*/ 10067236 h 12291944"/>
              <a:gd name="connsiteX1264" fmla="*/ 5970121 w 10413401"/>
              <a:gd name="connsiteY1264" fmla="*/ 10097880 h 12291944"/>
              <a:gd name="connsiteX1265" fmla="*/ 5934163 w 10413401"/>
              <a:gd name="connsiteY1265" fmla="*/ 10141676 h 12291944"/>
              <a:gd name="connsiteX1266" fmla="*/ 5883955 w 10413401"/>
              <a:gd name="connsiteY1266" fmla="*/ 10166635 h 12291944"/>
              <a:gd name="connsiteX1267" fmla="*/ 5886045 w 10413401"/>
              <a:gd name="connsiteY1267" fmla="*/ 10129158 h 12291944"/>
              <a:gd name="connsiteX1268" fmla="*/ 5895173 w 10413401"/>
              <a:gd name="connsiteY1268" fmla="*/ 10108867 h 12291944"/>
              <a:gd name="connsiteX1269" fmla="*/ 5888863 w 10413401"/>
              <a:gd name="connsiteY1269" fmla="*/ 10109430 h 12291944"/>
              <a:gd name="connsiteX1270" fmla="*/ 5871549 w 10413401"/>
              <a:gd name="connsiteY1270" fmla="*/ 10103367 h 12291944"/>
              <a:gd name="connsiteX1271" fmla="*/ 5866841 w 10413401"/>
              <a:gd name="connsiteY1271" fmla="*/ 10116664 h 12291944"/>
              <a:gd name="connsiteX1272" fmla="*/ 5830793 w 10413401"/>
              <a:gd name="connsiteY1272" fmla="*/ 10143768 h 12291944"/>
              <a:gd name="connsiteX1273" fmla="*/ 5830999 w 10413401"/>
              <a:gd name="connsiteY1273" fmla="*/ 10143936 h 12291944"/>
              <a:gd name="connsiteX1274" fmla="*/ 5830709 w 10413401"/>
              <a:gd name="connsiteY1274" fmla="*/ 10143828 h 12291944"/>
              <a:gd name="connsiteX1275" fmla="*/ 5809097 w 10413401"/>
              <a:gd name="connsiteY1275" fmla="*/ 10160077 h 12291944"/>
              <a:gd name="connsiteX1276" fmla="*/ 5775171 w 10413401"/>
              <a:gd name="connsiteY1276" fmla="*/ 10220723 h 12291944"/>
              <a:gd name="connsiteX1277" fmla="*/ 5774281 w 10413401"/>
              <a:gd name="connsiteY1277" fmla="*/ 10250663 h 12291944"/>
              <a:gd name="connsiteX1278" fmla="*/ 5805535 w 10413401"/>
              <a:gd name="connsiteY1278" fmla="*/ 10231245 h 12291944"/>
              <a:gd name="connsiteX1279" fmla="*/ 5789147 w 10413401"/>
              <a:gd name="connsiteY1279" fmla="*/ 10268862 h 12291944"/>
              <a:gd name="connsiteX1280" fmla="*/ 5782209 w 10413401"/>
              <a:gd name="connsiteY1280" fmla="*/ 10262094 h 12291944"/>
              <a:gd name="connsiteX1281" fmla="*/ 5772089 w 10413401"/>
              <a:gd name="connsiteY1281" fmla="*/ 10302753 h 12291944"/>
              <a:gd name="connsiteX1282" fmla="*/ 5762155 w 10413401"/>
              <a:gd name="connsiteY1282" fmla="*/ 10253623 h 12291944"/>
              <a:gd name="connsiteX1283" fmla="*/ 5733513 w 10413401"/>
              <a:gd name="connsiteY1283" fmla="*/ 10282981 h 12291944"/>
              <a:gd name="connsiteX1284" fmla="*/ 5730593 w 10413401"/>
              <a:gd name="connsiteY1284" fmla="*/ 10273356 h 12291944"/>
              <a:gd name="connsiteX1285" fmla="*/ 5735335 w 10413401"/>
              <a:gd name="connsiteY1285" fmla="*/ 10331596 h 12291944"/>
              <a:gd name="connsiteX1286" fmla="*/ 5797675 w 10413401"/>
              <a:gd name="connsiteY1286" fmla="*/ 10330796 h 12291944"/>
              <a:gd name="connsiteX1287" fmla="*/ 5749023 w 10413401"/>
              <a:gd name="connsiteY1287" fmla="*/ 10434298 h 12291944"/>
              <a:gd name="connsiteX1288" fmla="*/ 5735607 w 10413401"/>
              <a:gd name="connsiteY1288" fmla="*/ 10407035 h 12291944"/>
              <a:gd name="connsiteX1289" fmla="*/ 5698499 w 10413401"/>
              <a:gd name="connsiteY1289" fmla="*/ 10432452 h 12291944"/>
              <a:gd name="connsiteX1290" fmla="*/ 5691731 w 10413401"/>
              <a:gd name="connsiteY1290" fmla="*/ 10518898 h 12291944"/>
              <a:gd name="connsiteX1291" fmla="*/ 5684013 w 10413401"/>
              <a:gd name="connsiteY1291" fmla="*/ 10499044 h 12291944"/>
              <a:gd name="connsiteX1292" fmla="*/ 5642377 w 10413401"/>
              <a:gd name="connsiteY1292" fmla="*/ 10537300 h 12291944"/>
              <a:gd name="connsiteX1293" fmla="*/ 5638085 w 10413401"/>
              <a:gd name="connsiteY1293" fmla="*/ 10569468 h 12291944"/>
              <a:gd name="connsiteX1294" fmla="*/ 5656869 w 10413401"/>
              <a:gd name="connsiteY1294" fmla="*/ 10602585 h 12291944"/>
              <a:gd name="connsiteX1295" fmla="*/ 5660023 w 10413401"/>
              <a:gd name="connsiteY1295" fmla="*/ 10605661 h 12291944"/>
              <a:gd name="connsiteX1296" fmla="*/ 5681295 w 10413401"/>
              <a:gd name="connsiteY1296" fmla="*/ 10583340 h 12291944"/>
              <a:gd name="connsiteX1297" fmla="*/ 5679143 w 10413401"/>
              <a:gd name="connsiteY1297" fmla="*/ 10570095 h 12291944"/>
              <a:gd name="connsiteX1298" fmla="*/ 5709835 w 10413401"/>
              <a:gd name="connsiteY1298" fmla="*/ 10547034 h 12291944"/>
              <a:gd name="connsiteX1299" fmla="*/ 5710651 w 10413401"/>
              <a:gd name="connsiteY1299" fmla="*/ 10550683 h 12291944"/>
              <a:gd name="connsiteX1300" fmla="*/ 5733921 w 10413401"/>
              <a:gd name="connsiteY1300" fmla="*/ 10501521 h 12291944"/>
              <a:gd name="connsiteX1301" fmla="*/ 5738129 w 10413401"/>
              <a:gd name="connsiteY1301" fmla="*/ 10510397 h 12291944"/>
              <a:gd name="connsiteX1302" fmla="*/ 5751593 w 10413401"/>
              <a:gd name="connsiteY1302" fmla="*/ 10476547 h 12291944"/>
              <a:gd name="connsiteX1303" fmla="*/ 5776377 w 10413401"/>
              <a:gd name="connsiteY1303" fmla="*/ 10434357 h 12291944"/>
              <a:gd name="connsiteX1304" fmla="*/ 5781751 w 10413401"/>
              <a:gd name="connsiteY1304" fmla="*/ 10420641 h 12291944"/>
              <a:gd name="connsiteX1305" fmla="*/ 5785357 w 10413401"/>
              <a:gd name="connsiteY1305" fmla="*/ 10419071 h 12291944"/>
              <a:gd name="connsiteX1306" fmla="*/ 5789907 w 10413401"/>
              <a:gd name="connsiteY1306" fmla="*/ 10411328 h 12291944"/>
              <a:gd name="connsiteX1307" fmla="*/ 5801877 w 10413401"/>
              <a:gd name="connsiteY1307" fmla="*/ 10411888 h 12291944"/>
              <a:gd name="connsiteX1308" fmla="*/ 5805789 w 10413401"/>
              <a:gd name="connsiteY1308" fmla="*/ 10410188 h 12291944"/>
              <a:gd name="connsiteX1309" fmla="*/ 5815911 w 10413401"/>
              <a:gd name="connsiteY1309" fmla="*/ 10412543 h 12291944"/>
              <a:gd name="connsiteX1310" fmla="*/ 5833579 w 10413401"/>
              <a:gd name="connsiteY1310" fmla="*/ 10413371 h 12291944"/>
              <a:gd name="connsiteX1311" fmla="*/ 5835967 w 10413401"/>
              <a:gd name="connsiteY1311" fmla="*/ 10378626 h 12291944"/>
              <a:gd name="connsiteX1312" fmla="*/ 5841093 w 10413401"/>
              <a:gd name="connsiteY1312" fmla="*/ 10390410 h 12291944"/>
              <a:gd name="connsiteX1313" fmla="*/ 5855811 w 10413401"/>
              <a:gd name="connsiteY1313" fmla="*/ 10361299 h 12291944"/>
              <a:gd name="connsiteX1314" fmla="*/ 5829707 w 10413401"/>
              <a:gd name="connsiteY1314" fmla="*/ 10350337 h 12291944"/>
              <a:gd name="connsiteX1315" fmla="*/ 5863659 w 10413401"/>
              <a:gd name="connsiteY1315" fmla="*/ 10345783 h 12291944"/>
              <a:gd name="connsiteX1316" fmla="*/ 5867591 w 10413401"/>
              <a:gd name="connsiteY1316" fmla="*/ 10338003 h 12291944"/>
              <a:gd name="connsiteX1317" fmla="*/ 5870749 w 10413401"/>
              <a:gd name="connsiteY1317" fmla="*/ 10341083 h 12291944"/>
              <a:gd name="connsiteX1318" fmla="*/ 5861645 w 10413401"/>
              <a:gd name="connsiteY1318" fmla="*/ 10257021 h 12291944"/>
              <a:gd name="connsiteX1319" fmla="*/ 5848349 w 10413401"/>
              <a:gd name="connsiteY1319" fmla="*/ 10239733 h 12291944"/>
              <a:gd name="connsiteX1320" fmla="*/ 5856509 w 10413401"/>
              <a:gd name="connsiteY1320" fmla="*/ 10218120 h 12291944"/>
              <a:gd name="connsiteX1321" fmla="*/ 5857713 w 10413401"/>
              <a:gd name="connsiteY1321" fmla="*/ 10217482 h 12291944"/>
              <a:gd name="connsiteX1322" fmla="*/ 5854853 w 10413401"/>
              <a:gd name="connsiteY1322" fmla="*/ 10209720 h 12291944"/>
              <a:gd name="connsiteX1323" fmla="*/ 5850301 w 10413401"/>
              <a:gd name="connsiteY1323" fmla="*/ 10194191 h 12291944"/>
              <a:gd name="connsiteX1324" fmla="*/ 5853073 w 10413401"/>
              <a:gd name="connsiteY1324" fmla="*/ 10191349 h 12291944"/>
              <a:gd name="connsiteX1325" fmla="*/ 5859851 w 10413401"/>
              <a:gd name="connsiteY1325" fmla="*/ 10184402 h 12291944"/>
              <a:gd name="connsiteX1326" fmla="*/ 5856393 w 10413401"/>
              <a:gd name="connsiteY1326" fmla="*/ 10208142 h 12291944"/>
              <a:gd name="connsiteX1327" fmla="*/ 5858033 w 10413401"/>
              <a:gd name="connsiteY1327" fmla="*/ 10217308 h 12291944"/>
              <a:gd name="connsiteX1328" fmla="*/ 5897401 w 10413401"/>
              <a:gd name="connsiteY1328" fmla="*/ 10196395 h 12291944"/>
              <a:gd name="connsiteX1329" fmla="*/ 5870843 w 10413401"/>
              <a:gd name="connsiteY1329" fmla="*/ 10243812 h 12291944"/>
              <a:gd name="connsiteX1330" fmla="*/ 5882843 w 10413401"/>
              <a:gd name="connsiteY1330" fmla="*/ 10244283 h 12291944"/>
              <a:gd name="connsiteX1331" fmla="*/ 5886285 w 10413401"/>
              <a:gd name="connsiteY1331" fmla="*/ 10231143 h 12291944"/>
              <a:gd name="connsiteX1332" fmla="*/ 5905449 w 10413401"/>
              <a:gd name="connsiteY1332" fmla="*/ 10243677 h 12291944"/>
              <a:gd name="connsiteX1333" fmla="*/ 5904047 w 10413401"/>
              <a:gd name="connsiteY1333" fmla="*/ 10245113 h 12291944"/>
              <a:gd name="connsiteX1334" fmla="*/ 5924803 w 10413401"/>
              <a:gd name="connsiteY1334" fmla="*/ 10245924 h 12291944"/>
              <a:gd name="connsiteX1335" fmla="*/ 5930327 w 10413401"/>
              <a:gd name="connsiteY1335" fmla="*/ 10251315 h 12291944"/>
              <a:gd name="connsiteX1336" fmla="*/ 5927101 w 10413401"/>
              <a:gd name="connsiteY1336" fmla="*/ 10229682 h 12291944"/>
              <a:gd name="connsiteX1337" fmla="*/ 5919681 w 10413401"/>
              <a:gd name="connsiteY1337" fmla="*/ 10234767 h 12291944"/>
              <a:gd name="connsiteX1338" fmla="*/ 5934033 w 10413401"/>
              <a:gd name="connsiteY1338" fmla="*/ 10183453 h 12291944"/>
              <a:gd name="connsiteX1339" fmla="*/ 5939673 w 10413401"/>
              <a:gd name="connsiteY1339" fmla="*/ 10210043 h 12291944"/>
              <a:gd name="connsiteX1340" fmla="*/ 5956993 w 10413401"/>
              <a:gd name="connsiteY1340" fmla="*/ 10189011 h 12291944"/>
              <a:gd name="connsiteX1341" fmla="*/ 5945479 w 10413401"/>
              <a:gd name="connsiteY1341" fmla="*/ 10149013 h 12291944"/>
              <a:gd name="connsiteX1342" fmla="*/ 5964961 w 10413401"/>
              <a:gd name="connsiteY1342" fmla="*/ 10161857 h 12291944"/>
              <a:gd name="connsiteX1343" fmla="*/ 5991177 w 10413401"/>
              <a:gd name="connsiteY1343" fmla="*/ 10085763 h 12291944"/>
              <a:gd name="connsiteX1344" fmla="*/ 5993005 w 10413401"/>
              <a:gd name="connsiteY1344" fmla="*/ 10108498 h 12291944"/>
              <a:gd name="connsiteX1345" fmla="*/ 6025677 w 10413401"/>
              <a:gd name="connsiteY1345" fmla="*/ 10066968 h 12291944"/>
              <a:gd name="connsiteX1346" fmla="*/ 6039303 w 10413401"/>
              <a:gd name="connsiteY1346" fmla="*/ 10025217 h 12291944"/>
              <a:gd name="connsiteX1347" fmla="*/ 6060125 w 10413401"/>
              <a:gd name="connsiteY1347" fmla="*/ 9984806 h 12291944"/>
              <a:gd name="connsiteX1348" fmla="*/ 6050379 w 10413401"/>
              <a:gd name="connsiteY1348" fmla="*/ 9925380 h 12291944"/>
              <a:gd name="connsiteX1349" fmla="*/ 6084389 w 10413401"/>
              <a:gd name="connsiteY1349" fmla="*/ 9927751 h 12291944"/>
              <a:gd name="connsiteX1350" fmla="*/ 6099453 w 10413401"/>
              <a:gd name="connsiteY1350" fmla="*/ 9857410 h 12291944"/>
              <a:gd name="connsiteX1351" fmla="*/ 6120001 w 10413401"/>
              <a:gd name="connsiteY1351" fmla="*/ 9907657 h 12291944"/>
              <a:gd name="connsiteX1352" fmla="*/ 6146173 w 10413401"/>
              <a:gd name="connsiteY1352" fmla="*/ 9840717 h 12291944"/>
              <a:gd name="connsiteX1353" fmla="*/ 6134103 w 10413401"/>
              <a:gd name="connsiteY1353" fmla="*/ 9828364 h 12291944"/>
              <a:gd name="connsiteX1354" fmla="*/ 6148961 w 10413401"/>
              <a:gd name="connsiteY1354" fmla="*/ 9818031 h 12291944"/>
              <a:gd name="connsiteX1355" fmla="*/ 6138941 w 10413401"/>
              <a:gd name="connsiteY1355" fmla="*/ 9818548 h 12291944"/>
              <a:gd name="connsiteX1356" fmla="*/ 6142497 w 10413401"/>
              <a:gd name="connsiteY1356" fmla="*/ 9832858 h 12291944"/>
              <a:gd name="connsiteX1357" fmla="*/ 2041625 w 10413401"/>
              <a:gd name="connsiteY1357" fmla="*/ 9788804 h 12291944"/>
              <a:gd name="connsiteX1358" fmla="*/ 2043348 w 10413401"/>
              <a:gd name="connsiteY1358" fmla="*/ 9790355 h 12291944"/>
              <a:gd name="connsiteX1359" fmla="*/ 2042407 w 10413401"/>
              <a:gd name="connsiteY1359" fmla="*/ 9790058 h 12291944"/>
              <a:gd name="connsiteX1360" fmla="*/ 2041432 w 10413401"/>
              <a:gd name="connsiteY1360" fmla="*/ 9789107 h 12291944"/>
              <a:gd name="connsiteX1361" fmla="*/ 5975741 w 10413401"/>
              <a:gd name="connsiteY1361" fmla="*/ 9779027 h 12291944"/>
              <a:gd name="connsiteX1362" fmla="*/ 5974597 w 10413401"/>
              <a:gd name="connsiteY1362" fmla="*/ 9782002 h 12291944"/>
              <a:gd name="connsiteX1363" fmla="*/ 5955673 w 10413401"/>
              <a:gd name="connsiteY1363" fmla="*/ 9793922 h 12291944"/>
              <a:gd name="connsiteX1364" fmla="*/ 5965089 w 10413401"/>
              <a:gd name="connsiteY1364" fmla="*/ 9805205 h 12291944"/>
              <a:gd name="connsiteX1365" fmla="*/ 5962849 w 10413401"/>
              <a:gd name="connsiteY1365" fmla="*/ 9831337 h 12291944"/>
              <a:gd name="connsiteX1366" fmla="*/ 5990859 w 10413401"/>
              <a:gd name="connsiteY1366" fmla="*/ 9822332 h 12291944"/>
              <a:gd name="connsiteX1367" fmla="*/ 5984825 w 10413401"/>
              <a:gd name="connsiteY1367" fmla="*/ 9786872 h 12291944"/>
              <a:gd name="connsiteX1368" fmla="*/ 5986533 w 10413401"/>
              <a:gd name="connsiteY1368" fmla="*/ 9784404 h 12291944"/>
              <a:gd name="connsiteX1369" fmla="*/ 5996507 w 10413401"/>
              <a:gd name="connsiteY1369" fmla="*/ 9764096 h 12291944"/>
              <a:gd name="connsiteX1370" fmla="*/ 5996449 w 10413401"/>
              <a:gd name="connsiteY1370" fmla="*/ 9764781 h 12291944"/>
              <a:gd name="connsiteX1371" fmla="*/ 5998685 w 10413401"/>
              <a:gd name="connsiteY1371" fmla="*/ 9766834 h 12291944"/>
              <a:gd name="connsiteX1372" fmla="*/ 5999841 w 10413401"/>
              <a:gd name="connsiteY1372" fmla="*/ 9765165 h 12291944"/>
              <a:gd name="connsiteX1373" fmla="*/ 6368913 w 10413401"/>
              <a:gd name="connsiteY1373" fmla="*/ 9752833 h 12291944"/>
              <a:gd name="connsiteX1374" fmla="*/ 6352675 w 10413401"/>
              <a:gd name="connsiteY1374" fmla="*/ 9764072 h 12291944"/>
              <a:gd name="connsiteX1375" fmla="*/ 6354295 w 10413401"/>
              <a:gd name="connsiteY1375" fmla="*/ 9770280 h 12291944"/>
              <a:gd name="connsiteX1376" fmla="*/ 6368457 w 10413401"/>
              <a:gd name="connsiteY1376" fmla="*/ 9801275 h 12291944"/>
              <a:gd name="connsiteX1377" fmla="*/ 6385229 w 10413401"/>
              <a:gd name="connsiteY1377" fmla="*/ 9796072 h 12291944"/>
              <a:gd name="connsiteX1378" fmla="*/ 6401171 w 10413401"/>
              <a:gd name="connsiteY1378" fmla="*/ 9773423 h 12291944"/>
              <a:gd name="connsiteX1379" fmla="*/ 6394183 w 10413401"/>
              <a:gd name="connsiteY1379" fmla="*/ 9762911 h 12291944"/>
              <a:gd name="connsiteX1380" fmla="*/ 6364221 w 10413401"/>
              <a:gd name="connsiteY1380" fmla="*/ 9759556 h 12291944"/>
              <a:gd name="connsiteX1381" fmla="*/ 6762087 w 10413401"/>
              <a:gd name="connsiteY1381" fmla="*/ 9717087 h 12291944"/>
              <a:gd name="connsiteX1382" fmla="*/ 6760939 w 10413401"/>
              <a:gd name="connsiteY1382" fmla="*/ 9718264 h 12291944"/>
              <a:gd name="connsiteX1383" fmla="*/ 6762785 w 10413401"/>
              <a:gd name="connsiteY1383" fmla="*/ 9718901 h 12291944"/>
              <a:gd name="connsiteX1384" fmla="*/ 6374517 w 10413401"/>
              <a:gd name="connsiteY1384" fmla="*/ 9707981 h 12291944"/>
              <a:gd name="connsiteX1385" fmla="*/ 6363181 w 10413401"/>
              <a:gd name="connsiteY1385" fmla="*/ 9709874 h 12291944"/>
              <a:gd name="connsiteX1386" fmla="*/ 6351189 w 10413401"/>
              <a:gd name="connsiteY1386" fmla="*/ 9719166 h 12291944"/>
              <a:gd name="connsiteX1387" fmla="*/ 6350205 w 10413401"/>
              <a:gd name="connsiteY1387" fmla="*/ 9721855 h 12291944"/>
              <a:gd name="connsiteX1388" fmla="*/ 6374199 w 10413401"/>
              <a:gd name="connsiteY1388" fmla="*/ 9745266 h 12291944"/>
              <a:gd name="connsiteX1389" fmla="*/ 6377975 w 10413401"/>
              <a:gd name="connsiteY1389" fmla="*/ 9739856 h 12291944"/>
              <a:gd name="connsiteX1390" fmla="*/ 6374517 w 10413401"/>
              <a:gd name="connsiteY1390" fmla="*/ 9707981 h 12291944"/>
              <a:gd name="connsiteX1391" fmla="*/ 5354274 w 10413401"/>
              <a:gd name="connsiteY1391" fmla="*/ 9704445 h 12291944"/>
              <a:gd name="connsiteX1392" fmla="*/ 5364496 w 10413401"/>
              <a:gd name="connsiteY1392" fmla="*/ 9717194 h 12291944"/>
              <a:gd name="connsiteX1393" fmla="*/ 5364519 w 10413401"/>
              <a:gd name="connsiteY1393" fmla="*/ 9717204 h 12291944"/>
              <a:gd name="connsiteX1394" fmla="*/ 5367403 w 10413401"/>
              <a:gd name="connsiteY1394" fmla="*/ 9712211 h 12291944"/>
              <a:gd name="connsiteX1395" fmla="*/ 6079523 w 10413401"/>
              <a:gd name="connsiteY1395" fmla="*/ 9690494 h 12291944"/>
              <a:gd name="connsiteX1396" fmla="*/ 6079367 w 10413401"/>
              <a:gd name="connsiteY1396" fmla="*/ 9691519 h 12291944"/>
              <a:gd name="connsiteX1397" fmla="*/ 6086631 w 10413401"/>
              <a:gd name="connsiteY1397" fmla="*/ 9722897 h 12291944"/>
              <a:gd name="connsiteX1398" fmla="*/ 6075415 w 10413401"/>
              <a:gd name="connsiteY1398" fmla="*/ 9717450 h 12291944"/>
              <a:gd name="connsiteX1399" fmla="*/ 6071011 w 10413401"/>
              <a:gd name="connsiteY1399" fmla="*/ 9746326 h 12291944"/>
              <a:gd name="connsiteX1400" fmla="*/ 6080093 w 10413401"/>
              <a:gd name="connsiteY1400" fmla="*/ 9768715 h 12291944"/>
              <a:gd name="connsiteX1401" fmla="*/ 6087933 w 10413401"/>
              <a:gd name="connsiteY1401" fmla="*/ 9775580 h 12291944"/>
              <a:gd name="connsiteX1402" fmla="*/ 6096197 w 10413401"/>
              <a:gd name="connsiteY1402" fmla="*/ 9727688 h 12291944"/>
              <a:gd name="connsiteX1403" fmla="*/ 6101385 w 10413401"/>
              <a:gd name="connsiteY1403" fmla="*/ 9701770 h 12291944"/>
              <a:gd name="connsiteX1404" fmla="*/ 4471594 w 10413401"/>
              <a:gd name="connsiteY1404" fmla="*/ 9688471 h 12291944"/>
              <a:gd name="connsiteX1405" fmla="*/ 4464456 w 10413401"/>
              <a:gd name="connsiteY1405" fmla="*/ 9689967 h 12291944"/>
              <a:gd name="connsiteX1406" fmla="*/ 4463477 w 10413401"/>
              <a:gd name="connsiteY1406" fmla="*/ 9690540 h 12291944"/>
              <a:gd name="connsiteX1407" fmla="*/ 4491575 w 10413401"/>
              <a:gd name="connsiteY1407" fmla="*/ 9714775 h 12291944"/>
              <a:gd name="connsiteX1408" fmla="*/ 4514823 w 10413401"/>
              <a:gd name="connsiteY1408" fmla="*/ 9722853 h 12291944"/>
              <a:gd name="connsiteX1409" fmla="*/ 4519775 w 10413401"/>
              <a:gd name="connsiteY1409" fmla="*/ 9723600 h 12291944"/>
              <a:gd name="connsiteX1410" fmla="*/ 6011197 w 10413401"/>
              <a:gd name="connsiteY1410" fmla="*/ 9686270 h 12291944"/>
              <a:gd name="connsiteX1411" fmla="*/ 6005531 w 10413401"/>
              <a:gd name="connsiteY1411" fmla="*/ 9701174 h 12291944"/>
              <a:gd name="connsiteX1412" fmla="*/ 6010387 w 10413401"/>
              <a:gd name="connsiteY1412" fmla="*/ 9707667 h 12291944"/>
              <a:gd name="connsiteX1413" fmla="*/ 6003947 w 10413401"/>
              <a:gd name="connsiteY1413" fmla="*/ 9705339 h 12291944"/>
              <a:gd name="connsiteX1414" fmla="*/ 6002471 w 10413401"/>
              <a:gd name="connsiteY1414" fmla="*/ 9709220 h 12291944"/>
              <a:gd name="connsiteX1415" fmla="*/ 6003645 w 10413401"/>
              <a:gd name="connsiteY1415" fmla="*/ 9710041 h 12291944"/>
              <a:gd name="connsiteX1416" fmla="*/ 6013637 w 10413401"/>
              <a:gd name="connsiteY1416" fmla="*/ 9714229 h 12291944"/>
              <a:gd name="connsiteX1417" fmla="*/ 6029309 w 10413401"/>
              <a:gd name="connsiteY1417" fmla="*/ 9695066 h 12291944"/>
              <a:gd name="connsiteX1418" fmla="*/ 3600544 w 10413401"/>
              <a:gd name="connsiteY1418" fmla="*/ 9679158 h 12291944"/>
              <a:gd name="connsiteX1419" fmla="*/ 3608742 w 10413401"/>
              <a:gd name="connsiteY1419" fmla="*/ 9698413 h 12291944"/>
              <a:gd name="connsiteX1420" fmla="*/ 3610290 w 10413401"/>
              <a:gd name="connsiteY1420" fmla="*/ 9699567 h 12291944"/>
              <a:gd name="connsiteX1421" fmla="*/ 6731817 w 10413401"/>
              <a:gd name="connsiteY1421" fmla="*/ 9679055 h 12291944"/>
              <a:gd name="connsiteX1422" fmla="*/ 6735263 w 10413401"/>
              <a:gd name="connsiteY1422" fmla="*/ 9679991 h 12291944"/>
              <a:gd name="connsiteX1423" fmla="*/ 6735211 w 10413401"/>
              <a:gd name="connsiteY1423" fmla="*/ 9680906 h 12291944"/>
              <a:gd name="connsiteX1424" fmla="*/ 6728631 w 10413401"/>
              <a:gd name="connsiteY1424" fmla="*/ 9678189 h 12291944"/>
              <a:gd name="connsiteX1425" fmla="*/ 6731445 w 10413401"/>
              <a:gd name="connsiteY1425" fmla="*/ 9678852 h 12291944"/>
              <a:gd name="connsiteX1426" fmla="*/ 6731817 w 10413401"/>
              <a:gd name="connsiteY1426" fmla="*/ 9679055 h 12291944"/>
              <a:gd name="connsiteX1427" fmla="*/ 6251645 w 10413401"/>
              <a:gd name="connsiteY1427" fmla="*/ 9668685 h 12291944"/>
              <a:gd name="connsiteX1428" fmla="*/ 6240845 w 10413401"/>
              <a:gd name="connsiteY1428" fmla="*/ 9678012 h 12291944"/>
              <a:gd name="connsiteX1429" fmla="*/ 6245461 w 10413401"/>
              <a:gd name="connsiteY1429" fmla="*/ 9682516 h 12291944"/>
              <a:gd name="connsiteX1430" fmla="*/ 6246693 w 10413401"/>
              <a:gd name="connsiteY1430" fmla="*/ 9681252 h 12291944"/>
              <a:gd name="connsiteX1431" fmla="*/ 3634221 w 10413401"/>
              <a:gd name="connsiteY1431" fmla="*/ 9661974 h 12291944"/>
              <a:gd name="connsiteX1432" fmla="*/ 3633103 w 10413401"/>
              <a:gd name="connsiteY1432" fmla="*/ 9662171 h 12291944"/>
              <a:gd name="connsiteX1433" fmla="*/ 3634287 w 10413401"/>
              <a:gd name="connsiteY1433" fmla="*/ 9663326 h 12291944"/>
              <a:gd name="connsiteX1434" fmla="*/ 6032517 w 10413401"/>
              <a:gd name="connsiteY1434" fmla="*/ 9661618 h 12291944"/>
              <a:gd name="connsiteX1435" fmla="*/ 6030159 w 10413401"/>
              <a:gd name="connsiteY1435" fmla="*/ 9662004 h 12291944"/>
              <a:gd name="connsiteX1436" fmla="*/ 6029465 w 10413401"/>
              <a:gd name="connsiteY1436" fmla="*/ 9662589 h 12291944"/>
              <a:gd name="connsiteX1437" fmla="*/ 6035077 w 10413401"/>
              <a:gd name="connsiteY1437" fmla="*/ 9665390 h 12291944"/>
              <a:gd name="connsiteX1438" fmla="*/ 6035815 w 10413401"/>
              <a:gd name="connsiteY1438" fmla="*/ 9663333 h 12291944"/>
              <a:gd name="connsiteX1439" fmla="*/ 2316884 w 10413401"/>
              <a:gd name="connsiteY1439" fmla="*/ 9650033 h 12291944"/>
              <a:gd name="connsiteX1440" fmla="*/ 2315822 w 10413401"/>
              <a:gd name="connsiteY1440" fmla="*/ 9650724 h 12291944"/>
              <a:gd name="connsiteX1441" fmla="*/ 2316667 w 10413401"/>
              <a:gd name="connsiteY1441" fmla="*/ 9651549 h 12291944"/>
              <a:gd name="connsiteX1442" fmla="*/ 3635233 w 10413401"/>
              <a:gd name="connsiteY1442" fmla="*/ 9641491 h 12291944"/>
              <a:gd name="connsiteX1443" fmla="*/ 3624184 w 10413401"/>
              <a:gd name="connsiteY1443" fmla="*/ 9642149 h 12291944"/>
              <a:gd name="connsiteX1444" fmla="*/ 3632911 w 10413401"/>
              <a:gd name="connsiteY1444" fmla="*/ 9652741 h 12291944"/>
              <a:gd name="connsiteX1445" fmla="*/ 3633807 w 10413401"/>
              <a:gd name="connsiteY1445" fmla="*/ 9653615 h 12291944"/>
              <a:gd name="connsiteX1446" fmla="*/ 3633570 w 10413401"/>
              <a:gd name="connsiteY1446" fmla="*/ 9648762 h 12291944"/>
              <a:gd name="connsiteX1447" fmla="*/ 6219469 w 10413401"/>
              <a:gd name="connsiteY1447" fmla="*/ 9633391 h 12291944"/>
              <a:gd name="connsiteX1448" fmla="*/ 6234969 w 10413401"/>
              <a:gd name="connsiteY1448" fmla="*/ 9645627 h 12291944"/>
              <a:gd name="connsiteX1449" fmla="*/ 6204517 w 10413401"/>
              <a:gd name="connsiteY1449" fmla="*/ 9647497 h 12291944"/>
              <a:gd name="connsiteX1450" fmla="*/ 6203437 w 10413401"/>
              <a:gd name="connsiteY1450" fmla="*/ 9638566 h 12291944"/>
              <a:gd name="connsiteX1451" fmla="*/ 6192901 w 10413401"/>
              <a:gd name="connsiteY1451" fmla="*/ 9666980 h 12291944"/>
              <a:gd name="connsiteX1452" fmla="*/ 6213099 w 10413401"/>
              <a:gd name="connsiteY1452" fmla="*/ 9659319 h 12291944"/>
              <a:gd name="connsiteX1453" fmla="*/ 6211497 w 10413401"/>
              <a:gd name="connsiteY1453" fmla="*/ 9658009 h 12291944"/>
              <a:gd name="connsiteX1454" fmla="*/ 6218633 w 10413401"/>
              <a:gd name="connsiteY1454" fmla="*/ 9657223 h 12291944"/>
              <a:gd name="connsiteX1455" fmla="*/ 6219283 w 10413401"/>
              <a:gd name="connsiteY1455" fmla="*/ 9656976 h 12291944"/>
              <a:gd name="connsiteX1456" fmla="*/ 6219445 w 10413401"/>
              <a:gd name="connsiteY1456" fmla="*/ 9657135 h 12291944"/>
              <a:gd name="connsiteX1457" fmla="*/ 6257865 w 10413401"/>
              <a:gd name="connsiteY1457" fmla="*/ 9652896 h 12291944"/>
              <a:gd name="connsiteX1458" fmla="*/ 6262129 w 10413401"/>
              <a:gd name="connsiteY1458" fmla="*/ 9642084 h 12291944"/>
              <a:gd name="connsiteX1459" fmla="*/ 6259357 w 10413401"/>
              <a:gd name="connsiteY1459" fmla="*/ 9644926 h 12291944"/>
              <a:gd name="connsiteX1460" fmla="*/ 6260311 w 10413401"/>
              <a:gd name="connsiteY1460" fmla="*/ 9638925 h 12291944"/>
              <a:gd name="connsiteX1461" fmla="*/ 6241197 w 10413401"/>
              <a:gd name="connsiteY1461" fmla="*/ 9641533 h 12291944"/>
              <a:gd name="connsiteX1462" fmla="*/ 6480251 w 10413401"/>
              <a:gd name="connsiteY1462" fmla="*/ 9633048 h 12291944"/>
              <a:gd name="connsiteX1463" fmla="*/ 6495391 w 10413401"/>
              <a:gd name="connsiteY1463" fmla="*/ 9647821 h 12291944"/>
              <a:gd name="connsiteX1464" fmla="*/ 6503135 w 10413401"/>
              <a:gd name="connsiteY1464" fmla="*/ 9639885 h 12291944"/>
              <a:gd name="connsiteX1465" fmla="*/ 6502527 w 10413401"/>
              <a:gd name="connsiteY1465" fmla="*/ 9635941 h 12291944"/>
              <a:gd name="connsiteX1466" fmla="*/ 3436115 w 10413401"/>
              <a:gd name="connsiteY1466" fmla="*/ 9630134 h 12291944"/>
              <a:gd name="connsiteX1467" fmla="*/ 3446151 w 10413401"/>
              <a:gd name="connsiteY1467" fmla="*/ 9647938 h 12291944"/>
              <a:gd name="connsiteX1468" fmla="*/ 3448927 w 10413401"/>
              <a:gd name="connsiteY1468" fmla="*/ 9648866 h 12291944"/>
              <a:gd name="connsiteX1469" fmla="*/ 3439777 w 10413401"/>
              <a:gd name="connsiteY1469" fmla="*/ 9631953 h 12291944"/>
              <a:gd name="connsiteX1470" fmla="*/ 3438016 w 10413401"/>
              <a:gd name="connsiteY1470" fmla="*/ 9630435 h 12291944"/>
              <a:gd name="connsiteX1471" fmla="*/ 3006805 w 10413401"/>
              <a:gd name="connsiteY1471" fmla="*/ 9621919 h 12291944"/>
              <a:gd name="connsiteX1472" fmla="*/ 3008210 w 10413401"/>
              <a:gd name="connsiteY1472" fmla="*/ 9631141 h 12291944"/>
              <a:gd name="connsiteX1473" fmla="*/ 3016641 w 10413401"/>
              <a:gd name="connsiteY1473" fmla="*/ 9629625 h 12291944"/>
              <a:gd name="connsiteX1474" fmla="*/ 2271107 w 10413401"/>
              <a:gd name="connsiteY1474" fmla="*/ 9621269 h 12291944"/>
              <a:gd name="connsiteX1475" fmla="*/ 2276119 w 10413401"/>
              <a:gd name="connsiteY1475" fmla="*/ 9675835 h 12291944"/>
              <a:gd name="connsiteX1476" fmla="*/ 2315574 w 10413401"/>
              <a:gd name="connsiteY1476" fmla="*/ 9711636 h 12291944"/>
              <a:gd name="connsiteX1477" fmla="*/ 2289154 w 10413401"/>
              <a:gd name="connsiteY1477" fmla="*/ 9651355 h 12291944"/>
              <a:gd name="connsiteX1478" fmla="*/ 2282368 w 10413401"/>
              <a:gd name="connsiteY1478" fmla="*/ 9636145 h 12291944"/>
              <a:gd name="connsiteX1479" fmla="*/ 6099669 w 10413401"/>
              <a:gd name="connsiteY1479" fmla="*/ 9613227 h 12291944"/>
              <a:gd name="connsiteX1480" fmla="*/ 6099275 w 10413401"/>
              <a:gd name="connsiteY1480" fmla="*/ 9618421 h 12291944"/>
              <a:gd name="connsiteX1481" fmla="*/ 6106501 w 10413401"/>
              <a:gd name="connsiteY1481" fmla="*/ 9622746 h 12291944"/>
              <a:gd name="connsiteX1482" fmla="*/ 6105355 w 10413401"/>
              <a:gd name="connsiteY1482" fmla="*/ 9619156 h 12291944"/>
              <a:gd name="connsiteX1483" fmla="*/ 6108041 w 10413401"/>
              <a:gd name="connsiteY1483" fmla="*/ 9618074 h 12291944"/>
              <a:gd name="connsiteX1484" fmla="*/ 6105663 w 10413401"/>
              <a:gd name="connsiteY1484" fmla="*/ 9615755 h 12291944"/>
              <a:gd name="connsiteX1485" fmla="*/ 6919573 w 10413401"/>
              <a:gd name="connsiteY1485" fmla="*/ 9611826 h 12291944"/>
              <a:gd name="connsiteX1486" fmla="*/ 6915053 w 10413401"/>
              <a:gd name="connsiteY1486" fmla="*/ 9624744 h 12291944"/>
              <a:gd name="connsiteX1487" fmla="*/ 6905067 w 10413401"/>
              <a:gd name="connsiteY1487" fmla="*/ 9629746 h 12291944"/>
              <a:gd name="connsiteX1488" fmla="*/ 6045221 w 10413401"/>
              <a:gd name="connsiteY1488" fmla="*/ 9609952 h 12291944"/>
              <a:gd name="connsiteX1489" fmla="*/ 6044921 w 10413401"/>
              <a:gd name="connsiteY1489" fmla="*/ 9610411 h 12291944"/>
              <a:gd name="connsiteX1490" fmla="*/ 6047699 w 10413401"/>
              <a:gd name="connsiteY1490" fmla="*/ 9615710 h 12291944"/>
              <a:gd name="connsiteX1491" fmla="*/ 6054105 w 10413401"/>
              <a:gd name="connsiteY1491" fmla="*/ 9621849 h 12291944"/>
              <a:gd name="connsiteX1492" fmla="*/ 6057079 w 10413401"/>
              <a:gd name="connsiteY1492" fmla="*/ 9623205 h 12291944"/>
              <a:gd name="connsiteX1493" fmla="*/ 6054379 w 10413401"/>
              <a:gd name="connsiteY1493" fmla="*/ 9622112 h 12291944"/>
              <a:gd name="connsiteX1494" fmla="*/ 6067881 w 10413401"/>
              <a:gd name="connsiteY1494" fmla="*/ 9635056 h 12291944"/>
              <a:gd name="connsiteX1495" fmla="*/ 6070263 w 10413401"/>
              <a:gd name="connsiteY1495" fmla="*/ 9650314 h 12291944"/>
              <a:gd name="connsiteX1496" fmla="*/ 6066821 w 10413401"/>
              <a:gd name="connsiteY1496" fmla="*/ 9656768 h 12291944"/>
              <a:gd name="connsiteX1497" fmla="*/ 6069523 w 10413401"/>
              <a:gd name="connsiteY1497" fmla="*/ 9660064 h 12291944"/>
              <a:gd name="connsiteX1498" fmla="*/ 6076967 w 10413401"/>
              <a:gd name="connsiteY1498" fmla="*/ 9675999 h 12291944"/>
              <a:gd name="connsiteX1499" fmla="*/ 6085755 w 10413401"/>
              <a:gd name="connsiteY1499" fmla="*/ 9679816 h 12291944"/>
              <a:gd name="connsiteX1500" fmla="*/ 6103539 w 10413401"/>
              <a:gd name="connsiteY1500" fmla="*/ 9691023 h 12291944"/>
              <a:gd name="connsiteX1501" fmla="*/ 6107823 w 10413401"/>
              <a:gd name="connsiteY1501" fmla="*/ 9669629 h 12291944"/>
              <a:gd name="connsiteX1502" fmla="*/ 6121865 w 10413401"/>
              <a:gd name="connsiteY1502" fmla="*/ 9671006 h 12291944"/>
              <a:gd name="connsiteX1503" fmla="*/ 6112333 w 10413401"/>
              <a:gd name="connsiteY1503" fmla="*/ 9641064 h 12291944"/>
              <a:gd name="connsiteX1504" fmla="*/ 6107999 w 10413401"/>
              <a:gd name="connsiteY1504" fmla="*/ 9627464 h 12291944"/>
              <a:gd name="connsiteX1505" fmla="*/ 6098925 w 10413401"/>
              <a:gd name="connsiteY1505" fmla="*/ 9623039 h 12291944"/>
              <a:gd name="connsiteX1506" fmla="*/ 6097949 w 10413401"/>
              <a:gd name="connsiteY1506" fmla="*/ 9635989 h 12291944"/>
              <a:gd name="connsiteX1507" fmla="*/ 6097519 w 10413401"/>
              <a:gd name="connsiteY1507" fmla="*/ 9641705 h 12291944"/>
              <a:gd name="connsiteX1508" fmla="*/ 6082499 w 10413401"/>
              <a:gd name="connsiteY1508" fmla="*/ 9630535 h 12291944"/>
              <a:gd name="connsiteX1509" fmla="*/ 6082265 w 10413401"/>
              <a:gd name="connsiteY1509" fmla="*/ 9630364 h 12291944"/>
              <a:gd name="connsiteX1510" fmla="*/ 6499553 w 10413401"/>
              <a:gd name="connsiteY1510" fmla="*/ 9602177 h 12291944"/>
              <a:gd name="connsiteX1511" fmla="*/ 6498805 w 10413401"/>
              <a:gd name="connsiteY1511" fmla="*/ 9605829 h 12291944"/>
              <a:gd name="connsiteX1512" fmla="*/ 6501095 w 10413401"/>
              <a:gd name="connsiteY1512" fmla="*/ 9603481 h 12291944"/>
              <a:gd name="connsiteX1513" fmla="*/ 6791149 w 10413401"/>
              <a:gd name="connsiteY1513" fmla="*/ 9600712 h 12291944"/>
              <a:gd name="connsiteX1514" fmla="*/ 6793447 w 10413401"/>
              <a:gd name="connsiteY1514" fmla="*/ 9616302 h 12291944"/>
              <a:gd name="connsiteX1515" fmla="*/ 6796971 w 10413401"/>
              <a:gd name="connsiteY1515" fmla="*/ 9604982 h 12291944"/>
              <a:gd name="connsiteX1516" fmla="*/ 6125377 w 10413401"/>
              <a:gd name="connsiteY1516" fmla="*/ 9593672 h 12291944"/>
              <a:gd name="connsiteX1517" fmla="*/ 6117923 w 10413401"/>
              <a:gd name="connsiteY1517" fmla="*/ 9605689 h 12291944"/>
              <a:gd name="connsiteX1518" fmla="*/ 6127553 w 10413401"/>
              <a:gd name="connsiteY1518" fmla="*/ 9610196 h 12291944"/>
              <a:gd name="connsiteX1519" fmla="*/ 6127693 w 10413401"/>
              <a:gd name="connsiteY1519" fmla="*/ 9610139 h 12291944"/>
              <a:gd name="connsiteX1520" fmla="*/ 6125939 w 10413401"/>
              <a:gd name="connsiteY1520" fmla="*/ 9593851 h 12291944"/>
              <a:gd name="connsiteX1521" fmla="*/ 6439227 w 10413401"/>
              <a:gd name="connsiteY1521" fmla="*/ 9565303 h 12291944"/>
              <a:gd name="connsiteX1522" fmla="*/ 6433055 w 10413401"/>
              <a:gd name="connsiteY1522" fmla="*/ 9592667 h 12291944"/>
              <a:gd name="connsiteX1523" fmla="*/ 6442475 w 10413401"/>
              <a:gd name="connsiteY1523" fmla="*/ 9602357 h 12291944"/>
              <a:gd name="connsiteX1524" fmla="*/ 6461053 w 10413401"/>
              <a:gd name="connsiteY1524" fmla="*/ 9575865 h 12291944"/>
              <a:gd name="connsiteX1525" fmla="*/ 6206163 w 10413401"/>
              <a:gd name="connsiteY1525" fmla="*/ 9556576 h 12291944"/>
              <a:gd name="connsiteX1526" fmla="*/ 6206259 w 10413401"/>
              <a:gd name="connsiteY1526" fmla="*/ 9558004 h 12291944"/>
              <a:gd name="connsiteX1527" fmla="*/ 6187641 w 10413401"/>
              <a:gd name="connsiteY1527" fmla="*/ 9562240 h 12291944"/>
              <a:gd name="connsiteX1528" fmla="*/ 6209201 w 10413401"/>
              <a:gd name="connsiteY1528" fmla="*/ 9585632 h 12291944"/>
              <a:gd name="connsiteX1529" fmla="*/ 6211819 w 10413401"/>
              <a:gd name="connsiteY1529" fmla="*/ 9580070 h 12291944"/>
              <a:gd name="connsiteX1530" fmla="*/ 6211565 w 10413401"/>
              <a:gd name="connsiteY1530" fmla="*/ 9597840 h 12291944"/>
              <a:gd name="connsiteX1531" fmla="*/ 6203233 w 10413401"/>
              <a:gd name="connsiteY1531" fmla="*/ 9606120 h 12291944"/>
              <a:gd name="connsiteX1532" fmla="*/ 6199187 w 10413401"/>
              <a:gd name="connsiteY1532" fmla="*/ 9618885 h 12291944"/>
              <a:gd name="connsiteX1533" fmla="*/ 6187595 w 10413401"/>
              <a:gd name="connsiteY1533" fmla="*/ 9613738 h 12291944"/>
              <a:gd name="connsiteX1534" fmla="*/ 6164881 w 10413401"/>
              <a:gd name="connsiteY1534" fmla="*/ 9606413 h 12291944"/>
              <a:gd name="connsiteX1535" fmla="*/ 6166097 w 10413401"/>
              <a:gd name="connsiteY1535" fmla="*/ 9654461 h 12291944"/>
              <a:gd name="connsiteX1536" fmla="*/ 6172783 w 10413401"/>
              <a:gd name="connsiteY1536" fmla="*/ 9679394 h 12291944"/>
              <a:gd name="connsiteX1537" fmla="*/ 6183095 w 10413401"/>
              <a:gd name="connsiteY1537" fmla="*/ 9651945 h 12291944"/>
              <a:gd name="connsiteX1538" fmla="*/ 6203115 w 10413401"/>
              <a:gd name="connsiteY1538" fmla="*/ 9635896 h 12291944"/>
              <a:gd name="connsiteX1539" fmla="*/ 6201061 w 10413401"/>
              <a:gd name="connsiteY1539" fmla="*/ 9618862 h 12291944"/>
              <a:gd name="connsiteX1540" fmla="*/ 6213819 w 10413401"/>
              <a:gd name="connsiteY1540" fmla="*/ 9628933 h 12291944"/>
              <a:gd name="connsiteX1541" fmla="*/ 6228157 w 10413401"/>
              <a:gd name="connsiteY1541" fmla="*/ 9603237 h 12291944"/>
              <a:gd name="connsiteX1542" fmla="*/ 6231545 w 10413401"/>
              <a:gd name="connsiteY1542" fmla="*/ 9601151 h 12291944"/>
              <a:gd name="connsiteX1543" fmla="*/ 6226211 w 10413401"/>
              <a:gd name="connsiteY1543" fmla="*/ 9584246 h 12291944"/>
              <a:gd name="connsiteX1544" fmla="*/ 6238903 w 10413401"/>
              <a:gd name="connsiteY1544" fmla="*/ 9596627 h 12291944"/>
              <a:gd name="connsiteX1545" fmla="*/ 6241861 w 10413401"/>
              <a:gd name="connsiteY1545" fmla="*/ 9594809 h 12291944"/>
              <a:gd name="connsiteX1546" fmla="*/ 6243539 w 10413401"/>
              <a:gd name="connsiteY1546" fmla="*/ 9572801 h 12291944"/>
              <a:gd name="connsiteX1547" fmla="*/ 6247447 w 10413401"/>
              <a:gd name="connsiteY1547" fmla="*/ 9590245 h 12291944"/>
              <a:gd name="connsiteX1548" fmla="*/ 6258781 w 10413401"/>
              <a:gd name="connsiteY1548" fmla="*/ 9589237 h 12291944"/>
              <a:gd name="connsiteX1549" fmla="*/ 6260409 w 10413401"/>
              <a:gd name="connsiteY1549" fmla="*/ 9587771 h 12291944"/>
              <a:gd name="connsiteX1550" fmla="*/ 6262767 w 10413401"/>
              <a:gd name="connsiteY1550" fmla="*/ 9567603 h 12291944"/>
              <a:gd name="connsiteX1551" fmla="*/ 6262233 w 10413401"/>
              <a:gd name="connsiteY1551" fmla="*/ 9566649 h 12291944"/>
              <a:gd name="connsiteX1552" fmla="*/ 6252425 w 10413401"/>
              <a:gd name="connsiteY1552" fmla="*/ 9565074 h 12291944"/>
              <a:gd name="connsiteX1553" fmla="*/ 6241363 w 10413401"/>
              <a:gd name="connsiteY1553" fmla="*/ 9573764 h 12291944"/>
              <a:gd name="connsiteX1554" fmla="*/ 6233093 w 10413401"/>
              <a:gd name="connsiteY1554" fmla="*/ 9569729 h 12291944"/>
              <a:gd name="connsiteX1555" fmla="*/ 6230777 w 10413401"/>
              <a:gd name="connsiteY1555" fmla="*/ 9575147 h 12291944"/>
              <a:gd name="connsiteX1556" fmla="*/ 6231231 w 10413401"/>
              <a:gd name="connsiteY1556" fmla="*/ 9568818 h 12291944"/>
              <a:gd name="connsiteX1557" fmla="*/ 3722492 w 10413401"/>
              <a:gd name="connsiteY1557" fmla="*/ 9556502 h 12291944"/>
              <a:gd name="connsiteX1558" fmla="*/ 3721886 w 10413401"/>
              <a:gd name="connsiteY1558" fmla="*/ 9558882 h 12291944"/>
              <a:gd name="connsiteX1559" fmla="*/ 3720642 w 10413401"/>
              <a:gd name="connsiteY1559" fmla="*/ 9558399 h 12291944"/>
              <a:gd name="connsiteX1560" fmla="*/ 2331101 w 10413401"/>
              <a:gd name="connsiteY1560" fmla="*/ 9550599 h 12291944"/>
              <a:gd name="connsiteX1561" fmla="*/ 2324876 w 10413401"/>
              <a:gd name="connsiteY1561" fmla="*/ 9554798 h 12291944"/>
              <a:gd name="connsiteX1562" fmla="*/ 2329494 w 10413401"/>
              <a:gd name="connsiteY1562" fmla="*/ 9561854 h 12291944"/>
              <a:gd name="connsiteX1563" fmla="*/ 6270953 w 10413401"/>
              <a:gd name="connsiteY1563" fmla="*/ 9545325 h 12291944"/>
              <a:gd name="connsiteX1564" fmla="*/ 6265645 w 10413401"/>
              <a:gd name="connsiteY1564" fmla="*/ 9566231 h 12291944"/>
              <a:gd name="connsiteX1565" fmla="*/ 6273263 w 10413401"/>
              <a:gd name="connsiteY1565" fmla="*/ 9576188 h 12291944"/>
              <a:gd name="connsiteX1566" fmla="*/ 6279441 w 10413401"/>
              <a:gd name="connsiteY1566" fmla="*/ 9570628 h 12291944"/>
              <a:gd name="connsiteX1567" fmla="*/ 6270953 w 10413401"/>
              <a:gd name="connsiteY1567" fmla="*/ 9545325 h 12291944"/>
              <a:gd name="connsiteX1568" fmla="*/ 6785109 w 10413401"/>
              <a:gd name="connsiteY1568" fmla="*/ 9534515 h 12291944"/>
              <a:gd name="connsiteX1569" fmla="*/ 6781885 w 10413401"/>
              <a:gd name="connsiteY1569" fmla="*/ 9542198 h 12291944"/>
              <a:gd name="connsiteX1570" fmla="*/ 6784207 w 10413401"/>
              <a:gd name="connsiteY1570" fmla="*/ 9553705 h 12291944"/>
              <a:gd name="connsiteX1571" fmla="*/ 6784373 w 10413401"/>
              <a:gd name="connsiteY1571" fmla="*/ 9554833 h 12291944"/>
              <a:gd name="connsiteX1572" fmla="*/ 6786455 w 10413401"/>
              <a:gd name="connsiteY1572" fmla="*/ 9559601 h 12291944"/>
              <a:gd name="connsiteX1573" fmla="*/ 6784847 w 10413401"/>
              <a:gd name="connsiteY1573" fmla="*/ 9558032 h 12291944"/>
              <a:gd name="connsiteX1574" fmla="*/ 6786355 w 10413401"/>
              <a:gd name="connsiteY1574" fmla="*/ 9568255 h 12291944"/>
              <a:gd name="connsiteX1575" fmla="*/ 6802745 w 10413401"/>
              <a:gd name="connsiteY1575" fmla="*/ 9566250 h 12291944"/>
              <a:gd name="connsiteX1576" fmla="*/ 6845245 w 10413401"/>
              <a:gd name="connsiteY1576" fmla="*/ 9532380 h 12291944"/>
              <a:gd name="connsiteX1577" fmla="*/ 6838549 w 10413401"/>
              <a:gd name="connsiteY1577" fmla="*/ 9535860 h 12291944"/>
              <a:gd name="connsiteX1578" fmla="*/ 6856141 w 10413401"/>
              <a:gd name="connsiteY1578" fmla="*/ 9573359 h 12291944"/>
              <a:gd name="connsiteX1579" fmla="*/ 6840403 w 10413401"/>
              <a:gd name="connsiteY1579" fmla="*/ 9551023 h 12291944"/>
              <a:gd name="connsiteX1580" fmla="*/ 6839835 w 10413401"/>
              <a:gd name="connsiteY1580" fmla="*/ 9600164 h 12291944"/>
              <a:gd name="connsiteX1581" fmla="*/ 6844749 w 10413401"/>
              <a:gd name="connsiteY1581" fmla="*/ 9611541 h 12291944"/>
              <a:gd name="connsiteX1582" fmla="*/ 6833583 w 10413401"/>
              <a:gd name="connsiteY1582" fmla="*/ 9633885 h 12291944"/>
              <a:gd name="connsiteX1583" fmla="*/ 6822183 w 10413401"/>
              <a:gd name="connsiteY1583" fmla="*/ 9680104 h 12291944"/>
              <a:gd name="connsiteX1584" fmla="*/ 6910581 w 10413401"/>
              <a:gd name="connsiteY1584" fmla="*/ 9589495 h 12291944"/>
              <a:gd name="connsiteX1585" fmla="*/ 6889515 w 10413401"/>
              <a:gd name="connsiteY1585" fmla="*/ 9600989 h 12291944"/>
              <a:gd name="connsiteX1586" fmla="*/ 6901107 w 10413401"/>
              <a:gd name="connsiteY1586" fmla="*/ 9579642 h 12291944"/>
              <a:gd name="connsiteX1587" fmla="*/ 6869419 w 10413401"/>
              <a:gd name="connsiteY1587" fmla="*/ 9588774 h 12291944"/>
              <a:gd name="connsiteX1588" fmla="*/ 6899937 w 10413401"/>
              <a:gd name="connsiteY1588" fmla="*/ 9533516 h 12291944"/>
              <a:gd name="connsiteX1589" fmla="*/ 6868831 w 10413401"/>
              <a:gd name="connsiteY1589" fmla="*/ 9538904 h 12291944"/>
              <a:gd name="connsiteX1590" fmla="*/ 6870145 w 10413401"/>
              <a:gd name="connsiteY1590" fmla="*/ 9536833 h 12291944"/>
              <a:gd name="connsiteX1591" fmla="*/ 6855017 w 10413401"/>
              <a:gd name="connsiteY1591" fmla="*/ 9534677 h 12291944"/>
              <a:gd name="connsiteX1592" fmla="*/ 6845245 w 10413401"/>
              <a:gd name="connsiteY1592" fmla="*/ 9532380 h 12291944"/>
              <a:gd name="connsiteX1593" fmla="*/ 3738217 w 10413401"/>
              <a:gd name="connsiteY1593" fmla="*/ 9515777 h 12291944"/>
              <a:gd name="connsiteX1594" fmla="*/ 3751009 w 10413401"/>
              <a:gd name="connsiteY1594" fmla="*/ 9526251 h 12291944"/>
              <a:gd name="connsiteX1595" fmla="*/ 3753430 w 10413401"/>
              <a:gd name="connsiteY1595" fmla="*/ 9528334 h 12291944"/>
              <a:gd name="connsiteX1596" fmla="*/ 3751026 w 10413401"/>
              <a:gd name="connsiteY1596" fmla="*/ 9522306 h 12291944"/>
              <a:gd name="connsiteX1597" fmla="*/ 3750777 w 10413401"/>
              <a:gd name="connsiteY1597" fmla="*/ 9523099 h 12291944"/>
              <a:gd name="connsiteX1598" fmla="*/ 3738217 w 10413401"/>
              <a:gd name="connsiteY1598" fmla="*/ 9515777 h 12291944"/>
              <a:gd name="connsiteX1599" fmla="*/ 6850707 w 10413401"/>
              <a:gd name="connsiteY1599" fmla="*/ 9509520 h 12291944"/>
              <a:gd name="connsiteX1600" fmla="*/ 6870617 w 10413401"/>
              <a:gd name="connsiteY1600" fmla="*/ 9536090 h 12291944"/>
              <a:gd name="connsiteX1601" fmla="*/ 6882073 w 10413401"/>
              <a:gd name="connsiteY1601" fmla="*/ 9518044 h 12291944"/>
              <a:gd name="connsiteX1602" fmla="*/ 6804717 w 10413401"/>
              <a:gd name="connsiteY1602" fmla="*/ 9501428 h 12291944"/>
              <a:gd name="connsiteX1603" fmla="*/ 6797651 w 10413401"/>
              <a:gd name="connsiteY1603" fmla="*/ 9504589 h 12291944"/>
              <a:gd name="connsiteX1604" fmla="*/ 6788801 w 10413401"/>
              <a:gd name="connsiteY1604" fmla="*/ 9525702 h 12291944"/>
              <a:gd name="connsiteX1605" fmla="*/ 6820827 w 10413401"/>
              <a:gd name="connsiteY1605" fmla="*/ 9556163 h 12291944"/>
              <a:gd name="connsiteX1606" fmla="*/ 6826493 w 10413401"/>
              <a:gd name="connsiteY1606" fmla="*/ 9569283 h 12291944"/>
              <a:gd name="connsiteX1607" fmla="*/ 6834439 w 10413401"/>
              <a:gd name="connsiteY1607" fmla="*/ 9563664 h 12291944"/>
              <a:gd name="connsiteX1608" fmla="*/ 6838767 w 10413401"/>
              <a:gd name="connsiteY1608" fmla="*/ 9548694 h 12291944"/>
              <a:gd name="connsiteX1609" fmla="*/ 6821617 w 10413401"/>
              <a:gd name="connsiteY1609" fmla="*/ 9524350 h 12291944"/>
              <a:gd name="connsiteX1610" fmla="*/ 6818305 w 10413401"/>
              <a:gd name="connsiteY1610" fmla="*/ 9510434 h 12291944"/>
              <a:gd name="connsiteX1611" fmla="*/ 6817391 w 10413401"/>
              <a:gd name="connsiteY1611" fmla="*/ 9512752 h 12291944"/>
              <a:gd name="connsiteX1612" fmla="*/ 6810269 w 10413401"/>
              <a:gd name="connsiteY1612" fmla="*/ 9503956 h 12291944"/>
              <a:gd name="connsiteX1613" fmla="*/ 6804717 w 10413401"/>
              <a:gd name="connsiteY1613" fmla="*/ 9501428 h 12291944"/>
              <a:gd name="connsiteX1614" fmla="*/ 6825845 w 10413401"/>
              <a:gd name="connsiteY1614" fmla="*/ 9491362 h 12291944"/>
              <a:gd name="connsiteX1615" fmla="*/ 6819999 w 10413401"/>
              <a:gd name="connsiteY1615" fmla="*/ 9506150 h 12291944"/>
              <a:gd name="connsiteX1616" fmla="*/ 6844675 w 10413401"/>
              <a:gd name="connsiteY1616" fmla="*/ 9500555 h 12291944"/>
              <a:gd name="connsiteX1617" fmla="*/ 6882279 w 10413401"/>
              <a:gd name="connsiteY1617" fmla="*/ 9490406 h 12291944"/>
              <a:gd name="connsiteX1618" fmla="*/ 6875969 w 10413401"/>
              <a:gd name="connsiteY1618" fmla="*/ 9492535 h 12291944"/>
              <a:gd name="connsiteX1619" fmla="*/ 6883013 w 10413401"/>
              <a:gd name="connsiteY1619" fmla="*/ 9511646 h 12291944"/>
              <a:gd name="connsiteX1620" fmla="*/ 3681483 w 10413401"/>
              <a:gd name="connsiteY1620" fmla="*/ 9489380 h 12291944"/>
              <a:gd name="connsiteX1621" fmla="*/ 3695604 w 10413401"/>
              <a:gd name="connsiteY1621" fmla="*/ 9497615 h 12291944"/>
              <a:gd name="connsiteX1622" fmla="*/ 3696969 w 10413401"/>
              <a:gd name="connsiteY1622" fmla="*/ 9507575 h 12291944"/>
              <a:gd name="connsiteX1623" fmla="*/ 3681483 w 10413401"/>
              <a:gd name="connsiteY1623" fmla="*/ 9489380 h 12291944"/>
              <a:gd name="connsiteX1624" fmla="*/ 6882529 w 10413401"/>
              <a:gd name="connsiteY1624" fmla="*/ 9480106 h 12291944"/>
              <a:gd name="connsiteX1625" fmla="*/ 6871559 w 10413401"/>
              <a:gd name="connsiteY1625" fmla="*/ 9480568 h 12291944"/>
              <a:gd name="connsiteX1626" fmla="*/ 6873963 w 10413401"/>
              <a:gd name="connsiteY1626" fmla="*/ 9487095 h 12291944"/>
              <a:gd name="connsiteX1627" fmla="*/ 3691942 w 10413401"/>
              <a:gd name="connsiteY1627" fmla="*/ 9478023 h 12291944"/>
              <a:gd name="connsiteX1628" fmla="*/ 3686396 w 10413401"/>
              <a:gd name="connsiteY1628" fmla="*/ 9483707 h 12291944"/>
              <a:gd name="connsiteX1629" fmla="*/ 3684199 w 10413401"/>
              <a:gd name="connsiteY1629" fmla="*/ 9482178 h 12291944"/>
              <a:gd name="connsiteX1630" fmla="*/ 3691942 w 10413401"/>
              <a:gd name="connsiteY1630" fmla="*/ 9478023 h 12291944"/>
              <a:gd name="connsiteX1631" fmla="*/ 3685387 w 10413401"/>
              <a:gd name="connsiteY1631" fmla="*/ 9463790 h 12291944"/>
              <a:gd name="connsiteX1632" fmla="*/ 3682733 w 10413401"/>
              <a:gd name="connsiteY1632" fmla="*/ 9466126 h 12291944"/>
              <a:gd name="connsiteX1633" fmla="*/ 3685266 w 10413401"/>
              <a:gd name="connsiteY1633" fmla="*/ 9467198 h 12291944"/>
              <a:gd name="connsiteX1634" fmla="*/ 6295531 w 10413401"/>
              <a:gd name="connsiteY1634" fmla="*/ 9458950 h 12291944"/>
              <a:gd name="connsiteX1635" fmla="*/ 6286899 w 10413401"/>
              <a:gd name="connsiteY1635" fmla="*/ 9460207 h 12291944"/>
              <a:gd name="connsiteX1636" fmla="*/ 6280211 w 10413401"/>
              <a:gd name="connsiteY1636" fmla="*/ 9484724 h 12291944"/>
              <a:gd name="connsiteX1637" fmla="*/ 6256343 w 10413401"/>
              <a:gd name="connsiteY1637" fmla="*/ 9470066 h 12291944"/>
              <a:gd name="connsiteX1638" fmla="*/ 6221109 w 10413401"/>
              <a:gd name="connsiteY1638" fmla="*/ 9465292 h 12291944"/>
              <a:gd name="connsiteX1639" fmla="*/ 6220753 w 10413401"/>
              <a:gd name="connsiteY1639" fmla="*/ 9465539 h 12291944"/>
              <a:gd name="connsiteX1640" fmla="*/ 6210021 w 10413401"/>
              <a:gd name="connsiteY1640" fmla="*/ 9496422 h 12291944"/>
              <a:gd name="connsiteX1641" fmla="*/ 6228271 w 10413401"/>
              <a:gd name="connsiteY1641" fmla="*/ 9520932 h 12291944"/>
              <a:gd name="connsiteX1642" fmla="*/ 6240017 w 10413401"/>
              <a:gd name="connsiteY1642" fmla="*/ 9522606 h 12291944"/>
              <a:gd name="connsiteX1643" fmla="*/ 6242237 w 10413401"/>
              <a:gd name="connsiteY1643" fmla="*/ 9516079 h 12291944"/>
              <a:gd name="connsiteX1644" fmla="*/ 6255133 w 10413401"/>
              <a:gd name="connsiteY1644" fmla="*/ 9524758 h 12291944"/>
              <a:gd name="connsiteX1645" fmla="*/ 6270425 w 10413401"/>
              <a:gd name="connsiteY1645" fmla="*/ 9526939 h 12291944"/>
              <a:gd name="connsiteX1646" fmla="*/ 6260225 w 10413401"/>
              <a:gd name="connsiteY1646" fmla="*/ 9528185 h 12291944"/>
              <a:gd name="connsiteX1647" fmla="*/ 6265411 w 10413401"/>
              <a:gd name="connsiteY1647" fmla="*/ 9531679 h 12291944"/>
              <a:gd name="connsiteX1648" fmla="*/ 6301741 w 10413401"/>
              <a:gd name="connsiteY1648" fmla="*/ 9512506 h 12291944"/>
              <a:gd name="connsiteX1649" fmla="*/ 6307865 w 10413401"/>
              <a:gd name="connsiteY1649" fmla="*/ 9498648 h 12291944"/>
              <a:gd name="connsiteX1650" fmla="*/ 3683260 w 10413401"/>
              <a:gd name="connsiteY1650" fmla="*/ 9448077 h 12291944"/>
              <a:gd name="connsiteX1651" fmla="*/ 3682551 w 10413401"/>
              <a:gd name="connsiteY1651" fmla="*/ 9450356 h 12291944"/>
              <a:gd name="connsiteX1652" fmla="*/ 3685498 w 10413401"/>
              <a:gd name="connsiteY1652" fmla="*/ 9460590 h 12291944"/>
              <a:gd name="connsiteX1653" fmla="*/ 3685819 w 10413401"/>
              <a:gd name="connsiteY1653" fmla="*/ 9451564 h 12291944"/>
              <a:gd name="connsiteX1654" fmla="*/ 6311401 w 10413401"/>
              <a:gd name="connsiteY1654" fmla="*/ 9442304 h 12291944"/>
              <a:gd name="connsiteX1655" fmla="*/ 6306799 w 10413401"/>
              <a:gd name="connsiteY1655" fmla="*/ 9454850 h 12291944"/>
              <a:gd name="connsiteX1656" fmla="*/ 6308603 w 10413401"/>
              <a:gd name="connsiteY1656" fmla="*/ 9457049 h 12291944"/>
              <a:gd name="connsiteX1657" fmla="*/ 6302081 w 10413401"/>
              <a:gd name="connsiteY1657" fmla="*/ 9457995 h 12291944"/>
              <a:gd name="connsiteX1658" fmla="*/ 6318411 w 10413401"/>
              <a:gd name="connsiteY1658" fmla="*/ 9474788 h 12291944"/>
              <a:gd name="connsiteX1659" fmla="*/ 6328759 w 10413401"/>
              <a:gd name="connsiteY1659" fmla="*/ 9451368 h 12291944"/>
              <a:gd name="connsiteX1660" fmla="*/ 2359623 w 10413401"/>
              <a:gd name="connsiteY1660" fmla="*/ 9435568 h 12291944"/>
              <a:gd name="connsiteX1661" fmla="*/ 2323847 w 10413401"/>
              <a:gd name="connsiteY1661" fmla="*/ 9446038 h 12291944"/>
              <a:gd name="connsiteX1662" fmla="*/ 2334404 w 10413401"/>
              <a:gd name="connsiteY1662" fmla="*/ 9464887 h 12291944"/>
              <a:gd name="connsiteX1663" fmla="*/ 2312740 w 10413401"/>
              <a:gd name="connsiteY1663" fmla="*/ 9457151 h 12291944"/>
              <a:gd name="connsiteX1664" fmla="*/ 2312718 w 10413401"/>
              <a:gd name="connsiteY1664" fmla="*/ 9457200 h 12291944"/>
              <a:gd name="connsiteX1665" fmla="*/ 2327495 w 10413401"/>
              <a:gd name="connsiteY1665" fmla="*/ 9466277 h 12291944"/>
              <a:gd name="connsiteX1666" fmla="*/ 2314862 w 10413401"/>
              <a:gd name="connsiteY1666" fmla="*/ 9472929 h 12291944"/>
              <a:gd name="connsiteX1667" fmla="*/ 2311393 w 10413401"/>
              <a:gd name="connsiteY1667" fmla="*/ 9469545 h 12291944"/>
              <a:gd name="connsiteX1668" fmla="*/ 2308117 w 10413401"/>
              <a:gd name="connsiteY1668" fmla="*/ 9468770 h 12291944"/>
              <a:gd name="connsiteX1669" fmla="*/ 2302680 w 10413401"/>
              <a:gd name="connsiteY1669" fmla="*/ 9482450 h 12291944"/>
              <a:gd name="connsiteX1670" fmla="*/ 2312955 w 10413401"/>
              <a:gd name="connsiteY1670" fmla="*/ 9496339 h 12291944"/>
              <a:gd name="connsiteX1671" fmla="*/ 2298861 w 10413401"/>
              <a:gd name="connsiteY1671" fmla="*/ 9492057 h 12291944"/>
              <a:gd name="connsiteX1672" fmla="*/ 2296455 w 10413401"/>
              <a:gd name="connsiteY1672" fmla="*/ 9498105 h 12291944"/>
              <a:gd name="connsiteX1673" fmla="*/ 2342641 w 10413401"/>
              <a:gd name="connsiteY1673" fmla="*/ 9510070 h 12291944"/>
              <a:gd name="connsiteX1674" fmla="*/ 2354859 w 10413401"/>
              <a:gd name="connsiteY1674" fmla="*/ 9487834 h 12291944"/>
              <a:gd name="connsiteX1675" fmla="*/ 2352738 w 10413401"/>
              <a:gd name="connsiteY1675" fmla="*/ 9485849 h 12291944"/>
              <a:gd name="connsiteX1676" fmla="*/ 2355356 w 10413401"/>
              <a:gd name="connsiteY1676" fmla="*/ 9486934 h 12291944"/>
              <a:gd name="connsiteX1677" fmla="*/ 2360463 w 10413401"/>
              <a:gd name="connsiteY1677" fmla="*/ 9477638 h 12291944"/>
              <a:gd name="connsiteX1678" fmla="*/ 2399519 w 10413401"/>
              <a:gd name="connsiteY1678" fmla="*/ 9456627 h 12291944"/>
              <a:gd name="connsiteX1679" fmla="*/ 2386637 w 10413401"/>
              <a:gd name="connsiteY1679" fmla="*/ 9446052 h 12291944"/>
              <a:gd name="connsiteX1680" fmla="*/ 2380461 w 10413401"/>
              <a:gd name="connsiteY1680" fmla="*/ 9436221 h 12291944"/>
              <a:gd name="connsiteX1681" fmla="*/ 6916127 w 10413401"/>
              <a:gd name="connsiteY1681" fmla="*/ 9426687 h 12291944"/>
              <a:gd name="connsiteX1682" fmla="*/ 6924293 w 10413401"/>
              <a:gd name="connsiteY1682" fmla="*/ 9448118 h 12291944"/>
              <a:gd name="connsiteX1683" fmla="*/ 6936187 w 10413401"/>
              <a:gd name="connsiteY1683" fmla="*/ 9439377 h 12291944"/>
              <a:gd name="connsiteX1684" fmla="*/ 6282549 w 10413401"/>
              <a:gd name="connsiteY1684" fmla="*/ 9417715 h 12291944"/>
              <a:gd name="connsiteX1685" fmla="*/ 6265377 w 10413401"/>
              <a:gd name="connsiteY1685" fmla="*/ 9433903 h 12291944"/>
              <a:gd name="connsiteX1686" fmla="*/ 6292251 w 10413401"/>
              <a:gd name="connsiteY1686" fmla="*/ 9442416 h 12291944"/>
              <a:gd name="connsiteX1687" fmla="*/ 6292321 w 10413401"/>
              <a:gd name="connsiteY1687" fmla="*/ 9442311 h 12291944"/>
              <a:gd name="connsiteX1688" fmla="*/ 6277039 w 10413401"/>
              <a:gd name="connsiteY1688" fmla="*/ 9427402 h 12291944"/>
              <a:gd name="connsiteX1689" fmla="*/ 3725217 w 10413401"/>
              <a:gd name="connsiteY1689" fmla="*/ 9401422 h 12291944"/>
              <a:gd name="connsiteX1690" fmla="*/ 3723254 w 10413401"/>
              <a:gd name="connsiteY1690" fmla="*/ 9404044 h 12291944"/>
              <a:gd name="connsiteX1691" fmla="*/ 3733582 w 10413401"/>
              <a:gd name="connsiteY1691" fmla="*/ 9411577 h 12291944"/>
              <a:gd name="connsiteX1692" fmla="*/ 5591544 w 10413401"/>
              <a:gd name="connsiteY1692" fmla="*/ 9400279 h 12291944"/>
              <a:gd name="connsiteX1693" fmla="*/ 5605590 w 10413401"/>
              <a:gd name="connsiteY1693" fmla="*/ 9410118 h 12291944"/>
              <a:gd name="connsiteX1694" fmla="*/ 5619619 w 10413401"/>
              <a:gd name="connsiteY1694" fmla="*/ 9407156 h 12291944"/>
              <a:gd name="connsiteX1695" fmla="*/ 3717201 w 10413401"/>
              <a:gd name="connsiteY1695" fmla="*/ 9391686 h 12291944"/>
              <a:gd name="connsiteX1696" fmla="*/ 3714558 w 10413401"/>
              <a:gd name="connsiteY1696" fmla="*/ 9396797 h 12291944"/>
              <a:gd name="connsiteX1697" fmla="*/ 3714532 w 10413401"/>
              <a:gd name="connsiteY1697" fmla="*/ 9396830 h 12291944"/>
              <a:gd name="connsiteX1698" fmla="*/ 3723085 w 10413401"/>
              <a:gd name="connsiteY1698" fmla="*/ 9398831 h 12291944"/>
              <a:gd name="connsiteX1699" fmla="*/ 6866955 w 10413401"/>
              <a:gd name="connsiteY1699" fmla="*/ 9389083 h 12291944"/>
              <a:gd name="connsiteX1700" fmla="*/ 6858655 w 10413401"/>
              <a:gd name="connsiteY1700" fmla="*/ 9390948 h 12291944"/>
              <a:gd name="connsiteX1701" fmla="*/ 6840507 w 10413401"/>
              <a:gd name="connsiteY1701" fmla="*/ 9454273 h 12291944"/>
              <a:gd name="connsiteX1702" fmla="*/ 6838503 w 10413401"/>
              <a:gd name="connsiteY1702" fmla="*/ 9459340 h 12291944"/>
              <a:gd name="connsiteX1703" fmla="*/ 6853663 w 10413401"/>
              <a:gd name="connsiteY1703" fmla="*/ 9469886 h 12291944"/>
              <a:gd name="connsiteX1704" fmla="*/ 6862827 w 10413401"/>
              <a:gd name="connsiteY1704" fmla="*/ 9457103 h 12291944"/>
              <a:gd name="connsiteX1705" fmla="*/ 6893911 w 10413401"/>
              <a:gd name="connsiteY1705" fmla="*/ 9470821 h 12291944"/>
              <a:gd name="connsiteX1706" fmla="*/ 6896165 w 10413401"/>
              <a:gd name="connsiteY1706" fmla="*/ 9468981 h 12291944"/>
              <a:gd name="connsiteX1707" fmla="*/ 6866113 w 10413401"/>
              <a:gd name="connsiteY1707" fmla="*/ 9415480 h 12291944"/>
              <a:gd name="connsiteX1708" fmla="*/ 6877973 w 10413401"/>
              <a:gd name="connsiteY1708" fmla="*/ 9416572 h 12291944"/>
              <a:gd name="connsiteX1709" fmla="*/ 5583495 w 10413401"/>
              <a:gd name="connsiteY1709" fmla="*/ 9387597 h 12291944"/>
              <a:gd name="connsiteX1710" fmla="*/ 5583052 w 10413401"/>
              <a:gd name="connsiteY1710" fmla="*/ 9388265 h 12291944"/>
              <a:gd name="connsiteX1711" fmla="*/ 5588563 w 10413401"/>
              <a:gd name="connsiteY1711" fmla="*/ 9391027 h 12291944"/>
              <a:gd name="connsiteX1712" fmla="*/ 6352245 w 10413401"/>
              <a:gd name="connsiteY1712" fmla="*/ 9366299 h 12291944"/>
              <a:gd name="connsiteX1713" fmla="*/ 6351919 w 10413401"/>
              <a:gd name="connsiteY1713" fmla="*/ 9366699 h 12291944"/>
              <a:gd name="connsiteX1714" fmla="*/ 6348545 w 10413401"/>
              <a:gd name="connsiteY1714" fmla="*/ 9397180 h 12291944"/>
              <a:gd name="connsiteX1715" fmla="*/ 6340343 w 10413401"/>
              <a:gd name="connsiteY1715" fmla="*/ 9420475 h 12291944"/>
              <a:gd name="connsiteX1716" fmla="*/ 6355737 w 10413401"/>
              <a:gd name="connsiteY1716" fmla="*/ 9412988 h 12291944"/>
              <a:gd name="connsiteX1717" fmla="*/ 6364549 w 10413401"/>
              <a:gd name="connsiteY1717" fmla="*/ 9393235 h 12291944"/>
              <a:gd name="connsiteX1718" fmla="*/ 6355823 w 10413401"/>
              <a:gd name="connsiteY1718" fmla="*/ 9393972 h 12291944"/>
              <a:gd name="connsiteX1719" fmla="*/ 6353485 w 10413401"/>
              <a:gd name="connsiteY1719" fmla="*/ 9367125 h 12291944"/>
              <a:gd name="connsiteX1720" fmla="*/ 6352123 w 10413401"/>
              <a:gd name="connsiteY1720" fmla="*/ 9370638 h 12291944"/>
              <a:gd name="connsiteX1721" fmla="*/ 1367463 w 10413401"/>
              <a:gd name="connsiteY1721" fmla="*/ 9363142 h 12291944"/>
              <a:gd name="connsiteX1722" fmla="*/ 1374122 w 10413401"/>
              <a:gd name="connsiteY1722" fmla="*/ 9378403 h 12291944"/>
              <a:gd name="connsiteX1723" fmla="*/ 1367780 w 10413401"/>
              <a:gd name="connsiteY1723" fmla="*/ 9374494 h 12291944"/>
              <a:gd name="connsiteX1724" fmla="*/ 1369946 w 10413401"/>
              <a:gd name="connsiteY1724" fmla="*/ 9392853 h 12291944"/>
              <a:gd name="connsiteX1725" fmla="*/ 1375103 w 10413401"/>
              <a:gd name="connsiteY1725" fmla="*/ 9389179 h 12291944"/>
              <a:gd name="connsiteX1726" fmla="*/ 1369527 w 10413401"/>
              <a:gd name="connsiteY1726" fmla="*/ 9386231 h 12291944"/>
              <a:gd name="connsiteX1727" fmla="*/ 1374808 w 10413401"/>
              <a:gd name="connsiteY1727" fmla="*/ 9384599 h 12291944"/>
              <a:gd name="connsiteX1728" fmla="*/ 1377647 w 10413401"/>
              <a:gd name="connsiteY1728" fmla="*/ 9387369 h 12291944"/>
              <a:gd name="connsiteX1729" fmla="*/ 1381664 w 10413401"/>
              <a:gd name="connsiteY1729" fmla="*/ 9384511 h 12291944"/>
              <a:gd name="connsiteX1730" fmla="*/ 1381681 w 10413401"/>
              <a:gd name="connsiteY1730" fmla="*/ 9381110 h 12291944"/>
              <a:gd name="connsiteX1731" fmla="*/ 1377699 w 10413401"/>
              <a:gd name="connsiteY1731" fmla="*/ 9374656 h 12291944"/>
              <a:gd name="connsiteX1732" fmla="*/ 1380211 w 10413401"/>
              <a:gd name="connsiteY1732" fmla="*/ 9375870 h 12291944"/>
              <a:gd name="connsiteX1733" fmla="*/ 1381695 w 10413401"/>
              <a:gd name="connsiteY1733" fmla="*/ 9378502 h 12291944"/>
              <a:gd name="connsiteX1734" fmla="*/ 1381732 w 10413401"/>
              <a:gd name="connsiteY1734" fmla="*/ 9371458 h 12291944"/>
              <a:gd name="connsiteX1735" fmla="*/ 1382232 w 10413401"/>
              <a:gd name="connsiteY1735" fmla="*/ 9370806 h 12291944"/>
              <a:gd name="connsiteX1736" fmla="*/ 1374119 w 10413401"/>
              <a:gd name="connsiteY1736" fmla="*/ 9360115 h 12291944"/>
              <a:gd name="connsiteX1737" fmla="*/ 1384399 w 10413401"/>
              <a:gd name="connsiteY1737" fmla="*/ 9368008 h 12291944"/>
              <a:gd name="connsiteX1738" fmla="*/ 1387108 w 10413401"/>
              <a:gd name="connsiteY1738" fmla="*/ 9364515 h 12291944"/>
              <a:gd name="connsiteX1739" fmla="*/ 7018013 w 10413401"/>
              <a:gd name="connsiteY1739" fmla="*/ 9343081 h 12291944"/>
              <a:gd name="connsiteX1740" fmla="*/ 7040029 w 10413401"/>
              <a:gd name="connsiteY1740" fmla="*/ 9359629 h 12291944"/>
              <a:gd name="connsiteX1741" fmla="*/ 7015011 w 10413401"/>
              <a:gd name="connsiteY1741" fmla="*/ 9405468 h 12291944"/>
              <a:gd name="connsiteX1742" fmla="*/ 6999131 w 10413401"/>
              <a:gd name="connsiteY1742" fmla="*/ 9380731 h 12291944"/>
              <a:gd name="connsiteX1743" fmla="*/ 6309377 w 10413401"/>
              <a:gd name="connsiteY1743" fmla="*/ 9342289 h 12291944"/>
              <a:gd name="connsiteX1744" fmla="*/ 6297745 w 10413401"/>
              <a:gd name="connsiteY1744" fmla="*/ 9362047 h 12291944"/>
              <a:gd name="connsiteX1745" fmla="*/ 6300343 w 10413401"/>
              <a:gd name="connsiteY1745" fmla="*/ 9368181 h 12291944"/>
              <a:gd name="connsiteX1746" fmla="*/ 6295565 w 10413401"/>
              <a:gd name="connsiteY1746" fmla="*/ 9365754 h 12291944"/>
              <a:gd name="connsiteX1747" fmla="*/ 6267827 w 10413401"/>
              <a:gd name="connsiteY1747" fmla="*/ 9412868 h 12291944"/>
              <a:gd name="connsiteX1748" fmla="*/ 6287657 w 10413401"/>
              <a:gd name="connsiteY1748" fmla="*/ 9408737 h 12291944"/>
              <a:gd name="connsiteX1749" fmla="*/ 6322987 w 10413401"/>
              <a:gd name="connsiteY1749" fmla="*/ 9346635 h 12291944"/>
              <a:gd name="connsiteX1750" fmla="*/ 6321627 w 10413401"/>
              <a:gd name="connsiteY1750" fmla="*/ 9346200 h 12291944"/>
              <a:gd name="connsiteX1751" fmla="*/ 6313193 w 10413401"/>
              <a:gd name="connsiteY1751" fmla="*/ 9348063 h 12291944"/>
              <a:gd name="connsiteX1752" fmla="*/ 6315761 w 10413401"/>
              <a:gd name="connsiteY1752" fmla="*/ 9344330 h 12291944"/>
              <a:gd name="connsiteX1753" fmla="*/ 7053457 w 10413401"/>
              <a:gd name="connsiteY1753" fmla="*/ 9334514 h 12291944"/>
              <a:gd name="connsiteX1754" fmla="*/ 7062109 w 10413401"/>
              <a:gd name="connsiteY1754" fmla="*/ 9354664 h 12291944"/>
              <a:gd name="connsiteX1755" fmla="*/ 7040033 w 10413401"/>
              <a:gd name="connsiteY1755" fmla="*/ 9359626 h 12291944"/>
              <a:gd name="connsiteX1756" fmla="*/ 6379645 w 10413401"/>
              <a:gd name="connsiteY1756" fmla="*/ 9322232 h 12291944"/>
              <a:gd name="connsiteX1757" fmla="*/ 6378987 w 10413401"/>
              <a:gd name="connsiteY1757" fmla="*/ 9322905 h 12291944"/>
              <a:gd name="connsiteX1758" fmla="*/ 6379415 w 10413401"/>
              <a:gd name="connsiteY1758" fmla="*/ 9322985 h 12291944"/>
              <a:gd name="connsiteX1759" fmla="*/ 6370289 w 10413401"/>
              <a:gd name="connsiteY1759" fmla="*/ 9341759 h 12291944"/>
              <a:gd name="connsiteX1760" fmla="*/ 6380907 w 10413401"/>
              <a:gd name="connsiteY1760" fmla="*/ 9353121 h 12291944"/>
              <a:gd name="connsiteX1761" fmla="*/ 6386477 w 10413401"/>
              <a:gd name="connsiteY1761" fmla="*/ 9340459 h 12291944"/>
              <a:gd name="connsiteX1762" fmla="*/ 6384465 w 10413401"/>
              <a:gd name="connsiteY1762" fmla="*/ 9337407 h 12291944"/>
              <a:gd name="connsiteX1763" fmla="*/ 6379915 w 10413401"/>
              <a:gd name="connsiteY1763" fmla="*/ 9323077 h 12291944"/>
              <a:gd name="connsiteX1764" fmla="*/ 6379415 w 10413401"/>
              <a:gd name="connsiteY1764" fmla="*/ 9322985 h 12291944"/>
              <a:gd name="connsiteX1765" fmla="*/ 6379699 w 10413401"/>
              <a:gd name="connsiteY1765" fmla="*/ 9322395 h 12291944"/>
              <a:gd name="connsiteX1766" fmla="*/ 6324971 w 10413401"/>
              <a:gd name="connsiteY1766" fmla="*/ 9315804 h 12291944"/>
              <a:gd name="connsiteX1767" fmla="*/ 6321055 w 10413401"/>
              <a:gd name="connsiteY1767" fmla="*/ 9322457 h 12291944"/>
              <a:gd name="connsiteX1768" fmla="*/ 6326705 w 10413401"/>
              <a:gd name="connsiteY1768" fmla="*/ 9327970 h 12291944"/>
              <a:gd name="connsiteX1769" fmla="*/ 6983271 w 10413401"/>
              <a:gd name="connsiteY1769" fmla="*/ 9309891 h 12291944"/>
              <a:gd name="connsiteX1770" fmla="*/ 6985205 w 10413401"/>
              <a:gd name="connsiteY1770" fmla="*/ 9330310 h 12291944"/>
              <a:gd name="connsiteX1771" fmla="*/ 6983179 w 10413401"/>
              <a:gd name="connsiteY1771" fmla="*/ 9335703 h 12291944"/>
              <a:gd name="connsiteX1772" fmla="*/ 2590125 w 10413401"/>
              <a:gd name="connsiteY1772" fmla="*/ 9234956 h 12291944"/>
              <a:gd name="connsiteX1773" fmla="*/ 2587489 w 10413401"/>
              <a:gd name="connsiteY1773" fmla="*/ 9235369 h 12291944"/>
              <a:gd name="connsiteX1774" fmla="*/ 2602687 w 10413401"/>
              <a:gd name="connsiteY1774" fmla="*/ 9242985 h 12291944"/>
              <a:gd name="connsiteX1775" fmla="*/ 2604669 w 10413401"/>
              <a:gd name="connsiteY1775" fmla="*/ 9243980 h 12291944"/>
              <a:gd name="connsiteX1776" fmla="*/ 6463317 w 10413401"/>
              <a:gd name="connsiteY1776" fmla="*/ 9196920 h 12291944"/>
              <a:gd name="connsiteX1777" fmla="*/ 6462365 w 10413401"/>
              <a:gd name="connsiteY1777" fmla="*/ 9198328 h 12291944"/>
              <a:gd name="connsiteX1778" fmla="*/ 6466155 w 10413401"/>
              <a:gd name="connsiteY1778" fmla="*/ 9207054 h 12291944"/>
              <a:gd name="connsiteX1779" fmla="*/ 6454665 w 10413401"/>
              <a:gd name="connsiteY1779" fmla="*/ 9209683 h 12291944"/>
              <a:gd name="connsiteX1780" fmla="*/ 6439943 w 10413401"/>
              <a:gd name="connsiteY1780" fmla="*/ 9231399 h 12291944"/>
              <a:gd name="connsiteX1781" fmla="*/ 6468719 w 10413401"/>
              <a:gd name="connsiteY1781" fmla="*/ 9371010 h 12291944"/>
              <a:gd name="connsiteX1782" fmla="*/ 6491117 w 10413401"/>
              <a:gd name="connsiteY1782" fmla="*/ 9340484 h 12291944"/>
              <a:gd name="connsiteX1783" fmla="*/ 6477069 w 10413401"/>
              <a:gd name="connsiteY1783" fmla="*/ 9339104 h 12291944"/>
              <a:gd name="connsiteX1784" fmla="*/ 6543845 w 10413401"/>
              <a:gd name="connsiteY1784" fmla="*/ 9251056 h 12291944"/>
              <a:gd name="connsiteX1785" fmla="*/ 6565983 w 10413401"/>
              <a:gd name="connsiteY1785" fmla="*/ 9221863 h 12291944"/>
              <a:gd name="connsiteX1786" fmla="*/ 6565389 w 10413401"/>
              <a:gd name="connsiteY1786" fmla="*/ 9220838 h 12291944"/>
              <a:gd name="connsiteX1787" fmla="*/ 6536739 w 10413401"/>
              <a:gd name="connsiteY1787" fmla="*/ 9231761 h 12291944"/>
              <a:gd name="connsiteX1788" fmla="*/ 6533805 w 10413401"/>
              <a:gd name="connsiteY1788" fmla="*/ 9232879 h 12291944"/>
              <a:gd name="connsiteX1789" fmla="*/ 6533799 w 10413401"/>
              <a:gd name="connsiteY1789" fmla="*/ 9233003 h 12291944"/>
              <a:gd name="connsiteX1790" fmla="*/ 6533761 w 10413401"/>
              <a:gd name="connsiteY1790" fmla="*/ 9232895 h 12291944"/>
              <a:gd name="connsiteX1791" fmla="*/ 6462687 w 10413401"/>
              <a:gd name="connsiteY1791" fmla="*/ 9259983 h 12291944"/>
              <a:gd name="connsiteX1792" fmla="*/ 6452191 w 10413401"/>
              <a:gd name="connsiteY1792" fmla="*/ 9238895 h 12291944"/>
              <a:gd name="connsiteX1793" fmla="*/ 6468423 w 10413401"/>
              <a:gd name="connsiteY1793" fmla="*/ 9205824 h 12291944"/>
              <a:gd name="connsiteX1794" fmla="*/ 1457677 w 10413401"/>
              <a:gd name="connsiteY1794" fmla="*/ 9195551 h 12291944"/>
              <a:gd name="connsiteX1795" fmla="*/ 1458857 w 10413401"/>
              <a:gd name="connsiteY1795" fmla="*/ 9221635 h 12291944"/>
              <a:gd name="connsiteX1796" fmla="*/ 1461343 w 10413401"/>
              <a:gd name="connsiteY1796" fmla="*/ 9215763 h 12291944"/>
              <a:gd name="connsiteX1797" fmla="*/ 1479659 w 10413401"/>
              <a:gd name="connsiteY1797" fmla="*/ 9233632 h 12291944"/>
              <a:gd name="connsiteX1798" fmla="*/ 1480575 w 10413401"/>
              <a:gd name="connsiteY1798" fmla="*/ 9233030 h 12291944"/>
              <a:gd name="connsiteX1799" fmla="*/ 7038809 w 10413401"/>
              <a:gd name="connsiteY1799" fmla="*/ 9170836 h 12291944"/>
              <a:gd name="connsiteX1800" fmla="*/ 7016073 w 10413401"/>
              <a:gd name="connsiteY1800" fmla="*/ 9179736 h 12291944"/>
              <a:gd name="connsiteX1801" fmla="*/ 7030721 w 10413401"/>
              <a:gd name="connsiteY1801" fmla="*/ 9198252 h 12291944"/>
              <a:gd name="connsiteX1802" fmla="*/ 1545225 w 10413401"/>
              <a:gd name="connsiteY1802" fmla="*/ 9165829 h 12291944"/>
              <a:gd name="connsiteX1803" fmla="*/ 1520678 w 10413401"/>
              <a:gd name="connsiteY1803" fmla="*/ 9181609 h 12291944"/>
              <a:gd name="connsiteX1804" fmla="*/ 1500825 w 10413401"/>
              <a:gd name="connsiteY1804" fmla="*/ 9201381 h 12291944"/>
              <a:gd name="connsiteX1805" fmla="*/ 1514572 w 10413401"/>
              <a:gd name="connsiteY1805" fmla="*/ 9216993 h 12291944"/>
              <a:gd name="connsiteX1806" fmla="*/ 1529158 w 10413401"/>
              <a:gd name="connsiteY1806" fmla="*/ 9197125 h 12291944"/>
              <a:gd name="connsiteX1807" fmla="*/ 6486207 w 10413401"/>
              <a:gd name="connsiteY1807" fmla="*/ 9163154 h 12291944"/>
              <a:gd name="connsiteX1808" fmla="*/ 6473269 w 10413401"/>
              <a:gd name="connsiteY1808" fmla="*/ 9182240 h 12291944"/>
              <a:gd name="connsiteX1809" fmla="*/ 6478165 w 10413401"/>
              <a:gd name="connsiteY1809" fmla="*/ 9185968 h 12291944"/>
              <a:gd name="connsiteX1810" fmla="*/ 6484453 w 10413401"/>
              <a:gd name="connsiteY1810" fmla="*/ 9173152 h 12291944"/>
              <a:gd name="connsiteX1811" fmla="*/ 7070869 w 10413401"/>
              <a:gd name="connsiteY1811" fmla="*/ 9158281 h 12291944"/>
              <a:gd name="connsiteX1812" fmla="*/ 7041639 w 10413401"/>
              <a:gd name="connsiteY1812" fmla="*/ 9169725 h 12291944"/>
              <a:gd name="connsiteX1813" fmla="*/ 7042837 w 10413401"/>
              <a:gd name="connsiteY1813" fmla="*/ 9213561 h 12291944"/>
              <a:gd name="connsiteX1814" fmla="*/ 7045195 w 10413401"/>
              <a:gd name="connsiteY1814" fmla="*/ 9216543 h 12291944"/>
              <a:gd name="connsiteX1815" fmla="*/ 7072209 w 10413401"/>
              <a:gd name="connsiteY1815" fmla="*/ 9233888 h 12291944"/>
              <a:gd name="connsiteX1816" fmla="*/ 7053297 w 10413401"/>
              <a:gd name="connsiteY1816" fmla="*/ 9190173 h 12291944"/>
              <a:gd name="connsiteX1817" fmla="*/ 7065701 w 10413401"/>
              <a:gd name="connsiteY1817" fmla="*/ 9210903 h 12291944"/>
              <a:gd name="connsiteX1818" fmla="*/ 7093663 w 10413401"/>
              <a:gd name="connsiteY1818" fmla="*/ 9176563 h 12291944"/>
              <a:gd name="connsiteX1819" fmla="*/ 7070225 w 10413401"/>
              <a:gd name="connsiteY1819" fmla="*/ 9171561 h 12291944"/>
              <a:gd name="connsiteX1820" fmla="*/ 1554362 w 10413401"/>
              <a:gd name="connsiteY1820" fmla="*/ 9120425 h 12291944"/>
              <a:gd name="connsiteX1821" fmla="*/ 1552977 w 10413401"/>
              <a:gd name="connsiteY1821" fmla="*/ 9150731 h 12291944"/>
              <a:gd name="connsiteX1822" fmla="*/ 1560358 w 10413401"/>
              <a:gd name="connsiteY1822" fmla="*/ 9136359 h 12291944"/>
              <a:gd name="connsiteX1823" fmla="*/ 1563503 w 10413401"/>
              <a:gd name="connsiteY1823" fmla="*/ 9133175 h 12291944"/>
              <a:gd name="connsiteX1824" fmla="*/ 6986227 w 10413401"/>
              <a:gd name="connsiteY1824" fmla="*/ 9107483 h 12291944"/>
              <a:gd name="connsiteX1825" fmla="*/ 6966977 w 10413401"/>
              <a:gd name="connsiteY1825" fmla="*/ 9137072 h 12291944"/>
              <a:gd name="connsiteX1826" fmla="*/ 6968757 w 10413401"/>
              <a:gd name="connsiteY1826" fmla="*/ 9141755 h 12291944"/>
              <a:gd name="connsiteX1827" fmla="*/ 6975535 w 10413401"/>
              <a:gd name="connsiteY1827" fmla="*/ 9126011 h 12291944"/>
              <a:gd name="connsiteX1828" fmla="*/ 6991977 w 10413401"/>
              <a:gd name="connsiteY1828" fmla="*/ 9140711 h 12291944"/>
              <a:gd name="connsiteX1829" fmla="*/ 6995001 w 10413401"/>
              <a:gd name="connsiteY1829" fmla="*/ 9137611 h 12291944"/>
              <a:gd name="connsiteX1830" fmla="*/ 6993117 w 10413401"/>
              <a:gd name="connsiteY1830" fmla="*/ 9141733 h 12291944"/>
              <a:gd name="connsiteX1831" fmla="*/ 7002949 w 10413401"/>
              <a:gd name="connsiteY1831" fmla="*/ 9150522 h 12291944"/>
              <a:gd name="connsiteX1832" fmla="*/ 7018781 w 10413401"/>
              <a:gd name="connsiteY1832" fmla="*/ 9144784 h 12291944"/>
              <a:gd name="connsiteX1833" fmla="*/ 6995301 w 10413401"/>
              <a:gd name="connsiteY1833" fmla="*/ 9113042 h 12291944"/>
              <a:gd name="connsiteX1834" fmla="*/ 7063799 w 10413401"/>
              <a:gd name="connsiteY1834" fmla="*/ 9103059 h 12291944"/>
              <a:gd name="connsiteX1835" fmla="*/ 7071371 w 10413401"/>
              <a:gd name="connsiteY1835" fmla="*/ 9147922 h 12291944"/>
              <a:gd name="connsiteX1836" fmla="*/ 7073215 w 10413401"/>
              <a:gd name="connsiteY1836" fmla="*/ 9109888 h 12291944"/>
              <a:gd name="connsiteX1837" fmla="*/ 7090717 w 10413401"/>
              <a:gd name="connsiteY1837" fmla="*/ 9098503 h 12291944"/>
              <a:gd name="connsiteX1838" fmla="*/ 7089139 w 10413401"/>
              <a:gd name="connsiteY1838" fmla="*/ 9100485 h 12291944"/>
              <a:gd name="connsiteX1839" fmla="*/ 7090609 w 10413401"/>
              <a:gd name="connsiteY1839" fmla="*/ 9102715 h 12291944"/>
              <a:gd name="connsiteX1840" fmla="*/ 2722129 w 10413401"/>
              <a:gd name="connsiteY1840" fmla="*/ 9070971 h 12291944"/>
              <a:gd name="connsiteX1841" fmla="*/ 2705403 w 10413401"/>
              <a:gd name="connsiteY1841" fmla="*/ 9078569 h 12291944"/>
              <a:gd name="connsiteX1842" fmla="*/ 2710862 w 10413401"/>
              <a:gd name="connsiteY1842" fmla="*/ 9086070 h 12291944"/>
              <a:gd name="connsiteX1843" fmla="*/ 2722802 w 10413401"/>
              <a:gd name="connsiteY1843" fmla="*/ 9071012 h 12291944"/>
              <a:gd name="connsiteX1844" fmla="*/ 2707048 w 10413401"/>
              <a:gd name="connsiteY1844" fmla="*/ 9058717 h 12291944"/>
              <a:gd name="connsiteX1845" fmla="*/ 2703988 w 10413401"/>
              <a:gd name="connsiteY1845" fmla="*/ 9073079 h 12291944"/>
              <a:gd name="connsiteX1846" fmla="*/ 2709352 w 10413401"/>
              <a:gd name="connsiteY1846" fmla="*/ 9061133 h 12291944"/>
              <a:gd name="connsiteX1847" fmla="*/ 2709626 w 10413401"/>
              <a:gd name="connsiteY1847" fmla="*/ 9059459 h 12291944"/>
              <a:gd name="connsiteX1848" fmla="*/ 2709250 w 10413401"/>
              <a:gd name="connsiteY1848" fmla="*/ 9048373 h 12291944"/>
              <a:gd name="connsiteX1849" fmla="*/ 2707565 w 10413401"/>
              <a:gd name="connsiteY1849" fmla="*/ 9056276 h 12291944"/>
              <a:gd name="connsiteX1850" fmla="*/ 2710236 w 10413401"/>
              <a:gd name="connsiteY1850" fmla="*/ 9058203 h 12291944"/>
              <a:gd name="connsiteX1851" fmla="*/ 2710589 w 10413401"/>
              <a:gd name="connsiteY1851" fmla="*/ 9058378 h 12291944"/>
              <a:gd name="connsiteX1852" fmla="*/ 2711874 w 10413401"/>
              <a:gd name="connsiteY1852" fmla="*/ 9055515 h 12291944"/>
              <a:gd name="connsiteX1853" fmla="*/ 7133093 w 10413401"/>
              <a:gd name="connsiteY1853" fmla="*/ 9044141 h 12291944"/>
              <a:gd name="connsiteX1854" fmla="*/ 7114671 w 10413401"/>
              <a:gd name="connsiteY1854" fmla="*/ 9068344 h 12291944"/>
              <a:gd name="connsiteX1855" fmla="*/ 7104927 w 10413401"/>
              <a:gd name="connsiteY1855" fmla="*/ 9080613 h 12291944"/>
              <a:gd name="connsiteX1856" fmla="*/ 7107979 w 10413401"/>
              <a:gd name="connsiteY1856" fmla="*/ 9095636 h 12291944"/>
              <a:gd name="connsiteX1857" fmla="*/ 7132499 w 10413401"/>
              <a:gd name="connsiteY1857" fmla="*/ 9046999 h 12291944"/>
              <a:gd name="connsiteX1858" fmla="*/ 7575501 w 10413401"/>
              <a:gd name="connsiteY1858" fmla="*/ 9033522 h 12291944"/>
              <a:gd name="connsiteX1859" fmla="*/ 7600035 w 10413401"/>
              <a:gd name="connsiteY1859" fmla="*/ 9104288 h 12291944"/>
              <a:gd name="connsiteX1860" fmla="*/ 7592407 w 10413401"/>
              <a:gd name="connsiteY1860" fmla="*/ 9091913 h 12291944"/>
              <a:gd name="connsiteX1861" fmla="*/ 7579021 w 10413401"/>
              <a:gd name="connsiteY1861" fmla="*/ 9120142 h 12291944"/>
              <a:gd name="connsiteX1862" fmla="*/ 7572713 w 10413401"/>
              <a:gd name="connsiteY1862" fmla="*/ 9113989 h 12291944"/>
              <a:gd name="connsiteX1863" fmla="*/ 7556913 w 10413401"/>
              <a:gd name="connsiteY1863" fmla="*/ 9148490 h 12291944"/>
              <a:gd name="connsiteX1864" fmla="*/ 7555739 w 10413401"/>
              <a:gd name="connsiteY1864" fmla="*/ 9102362 h 12291944"/>
              <a:gd name="connsiteX1865" fmla="*/ 7540955 w 10413401"/>
              <a:gd name="connsiteY1865" fmla="*/ 9117516 h 12291944"/>
              <a:gd name="connsiteX1866" fmla="*/ 7540481 w 10413401"/>
              <a:gd name="connsiteY1866" fmla="*/ 9077617 h 12291944"/>
              <a:gd name="connsiteX1867" fmla="*/ 7562611 w 10413401"/>
              <a:gd name="connsiteY1867" fmla="*/ 9077020 h 12291944"/>
              <a:gd name="connsiteX1868" fmla="*/ 7546945 w 10413401"/>
              <a:gd name="connsiteY1868" fmla="*/ 9043864 h 12291944"/>
              <a:gd name="connsiteX1869" fmla="*/ 7568717 w 10413401"/>
              <a:gd name="connsiteY1869" fmla="*/ 9039844 h 12291944"/>
              <a:gd name="connsiteX1870" fmla="*/ 7575501 w 10413401"/>
              <a:gd name="connsiteY1870" fmla="*/ 9033522 h 12291944"/>
              <a:gd name="connsiteX1871" fmla="*/ 6391969 w 10413401"/>
              <a:gd name="connsiteY1871" fmla="*/ 9024722 h 12291944"/>
              <a:gd name="connsiteX1872" fmla="*/ 6386389 w 10413401"/>
              <a:gd name="connsiteY1872" fmla="*/ 9030203 h 12291944"/>
              <a:gd name="connsiteX1873" fmla="*/ 6388851 w 10413401"/>
              <a:gd name="connsiteY1873" fmla="*/ 9037453 h 12291944"/>
              <a:gd name="connsiteX1874" fmla="*/ 6397397 w 10413401"/>
              <a:gd name="connsiteY1874" fmla="*/ 9040807 h 12291944"/>
              <a:gd name="connsiteX1875" fmla="*/ 6402689 w 10413401"/>
              <a:gd name="connsiteY1875" fmla="*/ 9031368 h 12291944"/>
              <a:gd name="connsiteX1876" fmla="*/ 2724572 w 10413401"/>
              <a:gd name="connsiteY1876" fmla="*/ 8982743 h 12291944"/>
              <a:gd name="connsiteX1877" fmla="*/ 2723111 w 10413401"/>
              <a:gd name="connsiteY1877" fmla="*/ 8983305 h 12291944"/>
              <a:gd name="connsiteX1878" fmla="*/ 2711182 w 10413401"/>
              <a:gd name="connsiteY1878" fmla="*/ 9039300 h 12291944"/>
              <a:gd name="connsiteX1879" fmla="*/ 2716893 w 10413401"/>
              <a:gd name="connsiteY1879" fmla="*/ 9044340 h 12291944"/>
              <a:gd name="connsiteX1880" fmla="*/ 2736267 w 10413401"/>
              <a:gd name="connsiteY1880" fmla="*/ 9001195 h 12291944"/>
              <a:gd name="connsiteX1881" fmla="*/ 2734178 w 10413401"/>
              <a:gd name="connsiteY1881" fmla="*/ 8995209 h 12291944"/>
              <a:gd name="connsiteX1882" fmla="*/ 7151849 w 10413401"/>
              <a:gd name="connsiteY1882" fmla="*/ 8978495 h 12291944"/>
              <a:gd name="connsiteX1883" fmla="*/ 7141215 w 10413401"/>
              <a:gd name="connsiteY1883" fmla="*/ 8989864 h 12291944"/>
              <a:gd name="connsiteX1884" fmla="*/ 7146601 w 10413401"/>
              <a:gd name="connsiteY1884" fmla="*/ 8999410 h 12291944"/>
              <a:gd name="connsiteX1885" fmla="*/ 7598017 w 10413401"/>
              <a:gd name="connsiteY1885" fmla="*/ 8934094 h 12291944"/>
              <a:gd name="connsiteX1886" fmla="*/ 7617855 w 10413401"/>
              <a:gd name="connsiteY1886" fmla="*/ 8976860 h 12291944"/>
              <a:gd name="connsiteX1887" fmla="*/ 7620197 w 10413401"/>
              <a:gd name="connsiteY1887" fmla="*/ 8964355 h 12291944"/>
              <a:gd name="connsiteX1888" fmla="*/ 7642909 w 10413401"/>
              <a:gd name="connsiteY1888" fmla="*/ 8986514 h 12291944"/>
              <a:gd name="connsiteX1889" fmla="*/ 7623505 w 10413401"/>
              <a:gd name="connsiteY1889" fmla="*/ 9006405 h 12291944"/>
              <a:gd name="connsiteX1890" fmla="*/ 7645059 w 10413401"/>
              <a:gd name="connsiteY1890" fmla="*/ 9036677 h 12291944"/>
              <a:gd name="connsiteX1891" fmla="*/ 7691217 w 10413401"/>
              <a:gd name="connsiteY1891" fmla="*/ 9037955 h 12291944"/>
              <a:gd name="connsiteX1892" fmla="*/ 7640161 w 10413401"/>
              <a:gd name="connsiteY1892" fmla="*/ 9070100 h 12291944"/>
              <a:gd name="connsiteX1893" fmla="*/ 7616515 w 10413401"/>
              <a:gd name="connsiteY1893" fmla="*/ 9021768 h 12291944"/>
              <a:gd name="connsiteX1894" fmla="*/ 7611747 w 10413401"/>
              <a:gd name="connsiteY1894" fmla="*/ 9040534 h 12291944"/>
              <a:gd name="connsiteX1895" fmla="*/ 7578807 w 10413401"/>
              <a:gd name="connsiteY1895" fmla="*/ 9023187 h 12291944"/>
              <a:gd name="connsiteX1896" fmla="*/ 7576997 w 10413401"/>
              <a:gd name="connsiteY1896" fmla="*/ 9028199 h 12291944"/>
              <a:gd name="connsiteX1897" fmla="*/ 7564255 w 10413401"/>
              <a:gd name="connsiteY1897" fmla="*/ 9005295 h 12291944"/>
              <a:gd name="connsiteX1898" fmla="*/ 7598839 w 10413401"/>
              <a:gd name="connsiteY1898" fmla="*/ 8977416 h 12291944"/>
              <a:gd name="connsiteX1899" fmla="*/ 7598017 w 10413401"/>
              <a:gd name="connsiteY1899" fmla="*/ 8934094 h 12291944"/>
              <a:gd name="connsiteX1900" fmla="*/ 7141803 w 10413401"/>
              <a:gd name="connsiteY1900" fmla="*/ 8924662 h 12291944"/>
              <a:gd name="connsiteX1901" fmla="*/ 7156315 w 10413401"/>
              <a:gd name="connsiteY1901" fmla="*/ 8938820 h 12291944"/>
              <a:gd name="connsiteX1902" fmla="*/ 7152793 w 10413401"/>
              <a:gd name="connsiteY1902" fmla="*/ 8936724 h 12291944"/>
              <a:gd name="connsiteX1903" fmla="*/ 1783965 w 10413401"/>
              <a:gd name="connsiteY1903" fmla="*/ 8916522 h 12291944"/>
              <a:gd name="connsiteX1904" fmla="*/ 1780434 w 10413401"/>
              <a:gd name="connsiteY1904" fmla="*/ 8940443 h 12291944"/>
              <a:gd name="connsiteX1905" fmla="*/ 1786597 w 10413401"/>
              <a:gd name="connsiteY1905" fmla="*/ 8937795 h 12291944"/>
              <a:gd name="connsiteX1906" fmla="*/ 1785996 w 10413401"/>
              <a:gd name="connsiteY1906" fmla="*/ 8936633 h 12291944"/>
              <a:gd name="connsiteX1907" fmla="*/ 1787738 w 10413401"/>
              <a:gd name="connsiteY1907" fmla="*/ 8937303 h 12291944"/>
              <a:gd name="connsiteX1908" fmla="*/ 1793151 w 10413401"/>
              <a:gd name="connsiteY1908" fmla="*/ 8934979 h 12291944"/>
              <a:gd name="connsiteX1909" fmla="*/ 1809919 w 10413401"/>
              <a:gd name="connsiteY1909" fmla="*/ 8958102 h 12291944"/>
              <a:gd name="connsiteX1910" fmla="*/ 1816930 w 10413401"/>
              <a:gd name="connsiteY1910" fmla="*/ 8961491 h 12291944"/>
              <a:gd name="connsiteX1911" fmla="*/ 1824345 w 10413401"/>
              <a:gd name="connsiteY1911" fmla="*/ 8952026 h 12291944"/>
              <a:gd name="connsiteX1912" fmla="*/ 1809380 w 10413401"/>
              <a:gd name="connsiteY1912" fmla="*/ 8938870 h 12291944"/>
              <a:gd name="connsiteX1913" fmla="*/ 1806673 w 10413401"/>
              <a:gd name="connsiteY1913" fmla="*/ 8937433 h 12291944"/>
              <a:gd name="connsiteX1914" fmla="*/ 1799693 w 10413401"/>
              <a:gd name="connsiteY1914" fmla="*/ 8935206 h 12291944"/>
              <a:gd name="connsiteX1915" fmla="*/ 1801567 w 10413401"/>
              <a:gd name="connsiteY1915" fmla="*/ 8931998 h 12291944"/>
              <a:gd name="connsiteX1916" fmla="*/ 7095363 w 10413401"/>
              <a:gd name="connsiteY1916" fmla="*/ 8883296 h 12291944"/>
              <a:gd name="connsiteX1917" fmla="*/ 7093927 w 10413401"/>
              <a:gd name="connsiteY1917" fmla="*/ 8886997 h 12291944"/>
              <a:gd name="connsiteX1918" fmla="*/ 7118405 w 10413401"/>
              <a:gd name="connsiteY1918" fmla="*/ 8916236 h 12291944"/>
              <a:gd name="connsiteX1919" fmla="*/ 7152793 w 10413401"/>
              <a:gd name="connsiteY1919" fmla="*/ 8936724 h 12291944"/>
              <a:gd name="connsiteX1920" fmla="*/ 7160269 w 10413401"/>
              <a:gd name="connsiteY1920" fmla="*/ 8944925 h 12291944"/>
              <a:gd name="connsiteX1921" fmla="*/ 7166681 w 10413401"/>
              <a:gd name="connsiteY1921" fmla="*/ 8919359 h 12291944"/>
              <a:gd name="connsiteX1922" fmla="*/ 7186773 w 10413401"/>
              <a:gd name="connsiteY1922" fmla="*/ 8930948 h 12291944"/>
              <a:gd name="connsiteX1923" fmla="*/ 7183655 w 10413401"/>
              <a:gd name="connsiteY1923" fmla="*/ 8923143 h 12291944"/>
              <a:gd name="connsiteX1924" fmla="*/ 7160081 w 10413401"/>
              <a:gd name="connsiteY1924" fmla="*/ 8914765 h 12291944"/>
              <a:gd name="connsiteX1925" fmla="*/ 7178523 w 10413401"/>
              <a:gd name="connsiteY1925" fmla="*/ 8910298 h 12291944"/>
              <a:gd name="connsiteX1926" fmla="*/ 7178293 w 10413401"/>
              <a:gd name="connsiteY1926" fmla="*/ 8909724 h 12291944"/>
              <a:gd name="connsiteX1927" fmla="*/ 7181055 w 10413401"/>
              <a:gd name="connsiteY1927" fmla="*/ 8907318 h 12291944"/>
              <a:gd name="connsiteX1928" fmla="*/ 7139451 w 10413401"/>
              <a:gd name="connsiteY1928" fmla="*/ 8897027 h 12291944"/>
              <a:gd name="connsiteX1929" fmla="*/ 7089229 w 10413401"/>
              <a:gd name="connsiteY1929" fmla="*/ 8881384 h 12291944"/>
              <a:gd name="connsiteX1930" fmla="*/ 7091519 w 10413401"/>
              <a:gd name="connsiteY1930" fmla="*/ 8884123 h 12291944"/>
              <a:gd name="connsiteX1931" fmla="*/ 7092843 w 10413401"/>
              <a:gd name="connsiteY1931" fmla="*/ 8882508 h 12291944"/>
              <a:gd name="connsiteX1932" fmla="*/ 1742934 w 10413401"/>
              <a:gd name="connsiteY1932" fmla="*/ 8880446 h 12291944"/>
              <a:gd name="connsiteX1933" fmla="*/ 1757990 w 10413401"/>
              <a:gd name="connsiteY1933" fmla="*/ 8929188 h 12291944"/>
              <a:gd name="connsiteX1934" fmla="*/ 1768776 w 10413401"/>
              <a:gd name="connsiteY1934" fmla="*/ 8903166 h 12291944"/>
              <a:gd name="connsiteX1935" fmla="*/ 7726947 w 10413401"/>
              <a:gd name="connsiteY1935" fmla="*/ 8870083 h 12291944"/>
              <a:gd name="connsiteX1936" fmla="*/ 7727251 w 10413401"/>
              <a:gd name="connsiteY1936" fmla="*/ 8877470 h 12291944"/>
              <a:gd name="connsiteX1937" fmla="*/ 7725547 w 10413401"/>
              <a:gd name="connsiteY1937" fmla="*/ 8880464 h 12291944"/>
              <a:gd name="connsiteX1938" fmla="*/ 7600371 w 10413401"/>
              <a:gd name="connsiteY1938" fmla="*/ 8869841 h 12291944"/>
              <a:gd name="connsiteX1939" fmla="*/ 7612543 w 10413401"/>
              <a:gd name="connsiteY1939" fmla="*/ 8897119 h 12291944"/>
              <a:gd name="connsiteX1940" fmla="*/ 7600371 w 10413401"/>
              <a:gd name="connsiteY1940" fmla="*/ 8869841 h 12291944"/>
              <a:gd name="connsiteX1941" fmla="*/ 7587585 w 10413401"/>
              <a:gd name="connsiteY1941" fmla="*/ 8869690 h 12291944"/>
              <a:gd name="connsiteX1942" fmla="*/ 7583127 w 10413401"/>
              <a:gd name="connsiteY1942" fmla="*/ 8888138 h 12291944"/>
              <a:gd name="connsiteX1943" fmla="*/ 7575817 w 10413401"/>
              <a:gd name="connsiteY1943" fmla="*/ 8876073 h 12291944"/>
              <a:gd name="connsiteX1944" fmla="*/ 7457741 w 10413401"/>
              <a:gd name="connsiteY1944" fmla="*/ 8866782 h 12291944"/>
              <a:gd name="connsiteX1945" fmla="*/ 7457879 w 10413401"/>
              <a:gd name="connsiteY1945" fmla="*/ 8868231 h 12291944"/>
              <a:gd name="connsiteX1946" fmla="*/ 7457011 w 10413401"/>
              <a:gd name="connsiteY1946" fmla="*/ 8867236 h 12291944"/>
              <a:gd name="connsiteX1947" fmla="*/ 1876426 w 10413401"/>
              <a:gd name="connsiteY1947" fmla="*/ 8865345 h 12291944"/>
              <a:gd name="connsiteX1948" fmla="*/ 1882342 w 10413401"/>
              <a:gd name="connsiteY1948" fmla="*/ 8872224 h 12291944"/>
              <a:gd name="connsiteX1949" fmla="*/ 1885506 w 10413401"/>
              <a:gd name="connsiteY1949" fmla="*/ 8869977 h 12291944"/>
              <a:gd name="connsiteX1950" fmla="*/ 1878225 w 10413401"/>
              <a:gd name="connsiteY1950" fmla="*/ 8865392 h 12291944"/>
              <a:gd name="connsiteX1951" fmla="*/ 7590337 w 10413401"/>
              <a:gd name="connsiteY1951" fmla="*/ 8859261 h 12291944"/>
              <a:gd name="connsiteX1952" fmla="*/ 7593009 w 10413401"/>
              <a:gd name="connsiteY1952" fmla="*/ 8879914 h 12291944"/>
              <a:gd name="connsiteX1953" fmla="*/ 7588839 w 10413401"/>
              <a:gd name="connsiteY1953" fmla="*/ 8863674 h 12291944"/>
              <a:gd name="connsiteX1954" fmla="*/ 7588727 w 10413401"/>
              <a:gd name="connsiteY1954" fmla="*/ 8861670 h 12291944"/>
              <a:gd name="connsiteX1955" fmla="*/ 7589369 w 10413401"/>
              <a:gd name="connsiteY1955" fmla="*/ 8862182 h 12291944"/>
              <a:gd name="connsiteX1956" fmla="*/ 7454323 w 10413401"/>
              <a:gd name="connsiteY1956" fmla="*/ 8831493 h 12291944"/>
              <a:gd name="connsiteX1957" fmla="*/ 7461961 w 10413401"/>
              <a:gd name="connsiteY1957" fmla="*/ 8864128 h 12291944"/>
              <a:gd name="connsiteX1958" fmla="*/ 7457741 w 10413401"/>
              <a:gd name="connsiteY1958" fmla="*/ 8866782 h 12291944"/>
              <a:gd name="connsiteX1959" fmla="*/ 7423879 w 10413401"/>
              <a:gd name="connsiteY1959" fmla="*/ 8814115 h 12291944"/>
              <a:gd name="connsiteX1960" fmla="*/ 7437059 w 10413401"/>
              <a:gd name="connsiteY1960" fmla="*/ 8844378 h 12291944"/>
              <a:gd name="connsiteX1961" fmla="*/ 7457011 w 10413401"/>
              <a:gd name="connsiteY1961" fmla="*/ 8867236 h 12291944"/>
              <a:gd name="connsiteX1962" fmla="*/ 7431555 w 10413401"/>
              <a:gd name="connsiteY1962" fmla="*/ 8883224 h 12291944"/>
              <a:gd name="connsiteX1963" fmla="*/ 7423879 w 10413401"/>
              <a:gd name="connsiteY1963" fmla="*/ 8814115 h 12291944"/>
              <a:gd name="connsiteX1964" fmla="*/ 7132293 w 10413401"/>
              <a:gd name="connsiteY1964" fmla="*/ 8798981 h 12291944"/>
              <a:gd name="connsiteX1965" fmla="*/ 7120037 w 10413401"/>
              <a:gd name="connsiteY1965" fmla="*/ 8802985 h 12291944"/>
              <a:gd name="connsiteX1966" fmla="*/ 7126093 w 10413401"/>
              <a:gd name="connsiteY1966" fmla="*/ 8808892 h 12291944"/>
              <a:gd name="connsiteX1967" fmla="*/ 7132403 w 10413401"/>
              <a:gd name="connsiteY1967" fmla="*/ 8805994 h 12291944"/>
              <a:gd name="connsiteX1968" fmla="*/ 7413233 w 10413401"/>
              <a:gd name="connsiteY1968" fmla="*/ 8792803 h 12291944"/>
              <a:gd name="connsiteX1969" fmla="*/ 7414699 w 10413401"/>
              <a:gd name="connsiteY1969" fmla="*/ 8811489 h 12291944"/>
              <a:gd name="connsiteX1970" fmla="*/ 7411891 w 10413401"/>
              <a:gd name="connsiteY1970" fmla="*/ 8811216 h 12291944"/>
              <a:gd name="connsiteX1971" fmla="*/ 7410115 w 10413401"/>
              <a:gd name="connsiteY1971" fmla="*/ 8792841 h 12291944"/>
              <a:gd name="connsiteX1972" fmla="*/ 1930367 w 10413401"/>
              <a:gd name="connsiteY1972" fmla="*/ 8728704 h 12291944"/>
              <a:gd name="connsiteX1973" fmla="*/ 1930352 w 10413401"/>
              <a:gd name="connsiteY1973" fmla="*/ 8729654 h 12291944"/>
              <a:gd name="connsiteX1974" fmla="*/ 1930914 w 10413401"/>
              <a:gd name="connsiteY1974" fmla="*/ 8729238 h 12291944"/>
              <a:gd name="connsiteX1975" fmla="*/ 7616271 w 10413401"/>
              <a:gd name="connsiteY1975" fmla="*/ 8718903 h 12291944"/>
              <a:gd name="connsiteX1976" fmla="*/ 7614567 w 10413401"/>
              <a:gd name="connsiteY1976" fmla="*/ 8721659 h 12291944"/>
              <a:gd name="connsiteX1977" fmla="*/ 7621185 w 10413401"/>
              <a:gd name="connsiteY1977" fmla="*/ 8732396 h 12291944"/>
              <a:gd name="connsiteX1978" fmla="*/ 7619281 w 10413401"/>
              <a:gd name="connsiteY1978" fmla="*/ 8720032 h 12291944"/>
              <a:gd name="connsiteX1979" fmla="*/ 1933046 w 10413401"/>
              <a:gd name="connsiteY1979" fmla="*/ 8718328 h 12291944"/>
              <a:gd name="connsiteX1980" fmla="*/ 1933368 w 10413401"/>
              <a:gd name="connsiteY1980" fmla="*/ 8727432 h 12291944"/>
              <a:gd name="connsiteX1981" fmla="*/ 1938667 w 10413401"/>
              <a:gd name="connsiteY1981" fmla="*/ 8723527 h 12291944"/>
              <a:gd name="connsiteX1982" fmla="*/ 7922929 w 10413401"/>
              <a:gd name="connsiteY1982" fmla="*/ 8676772 h 12291944"/>
              <a:gd name="connsiteX1983" fmla="*/ 7917811 w 10413401"/>
              <a:gd name="connsiteY1983" fmla="*/ 8692115 h 12291944"/>
              <a:gd name="connsiteX1984" fmla="*/ 7922929 w 10413401"/>
              <a:gd name="connsiteY1984" fmla="*/ 8676772 h 12291944"/>
              <a:gd name="connsiteX1985" fmla="*/ 2040806 w 10413401"/>
              <a:gd name="connsiteY1985" fmla="*/ 8615902 h 12291944"/>
              <a:gd name="connsiteX1986" fmla="*/ 2037387 w 10413401"/>
              <a:gd name="connsiteY1986" fmla="*/ 8627440 h 12291944"/>
              <a:gd name="connsiteX1987" fmla="*/ 2039888 w 10413401"/>
              <a:gd name="connsiteY1987" fmla="*/ 8630410 h 12291944"/>
              <a:gd name="connsiteX1988" fmla="*/ 2041774 w 10413401"/>
              <a:gd name="connsiteY1988" fmla="*/ 8629280 h 12291944"/>
              <a:gd name="connsiteX1989" fmla="*/ 2039198 w 10413401"/>
              <a:gd name="connsiteY1989" fmla="*/ 8625989 h 12291944"/>
              <a:gd name="connsiteX1990" fmla="*/ 2048938 w 10413401"/>
              <a:gd name="connsiteY1990" fmla="*/ 8622321 h 12291944"/>
              <a:gd name="connsiteX1991" fmla="*/ 3614858 w 10413401"/>
              <a:gd name="connsiteY1991" fmla="*/ 8546580 h 12291944"/>
              <a:gd name="connsiteX1992" fmla="*/ 3614413 w 10413401"/>
              <a:gd name="connsiteY1992" fmla="*/ 8547959 h 12291944"/>
              <a:gd name="connsiteX1993" fmla="*/ 3615039 w 10413401"/>
              <a:gd name="connsiteY1993" fmla="*/ 8548026 h 12291944"/>
              <a:gd name="connsiteX1994" fmla="*/ 7670079 w 10413401"/>
              <a:gd name="connsiteY1994" fmla="*/ 8535029 h 12291944"/>
              <a:gd name="connsiteX1995" fmla="*/ 7667805 w 10413401"/>
              <a:gd name="connsiteY1995" fmla="*/ 8536325 h 12291944"/>
              <a:gd name="connsiteX1996" fmla="*/ 7669199 w 10413401"/>
              <a:gd name="connsiteY1996" fmla="*/ 8541478 h 12291944"/>
              <a:gd name="connsiteX1997" fmla="*/ 7694531 w 10413401"/>
              <a:gd name="connsiteY1997" fmla="*/ 8521092 h 12291944"/>
              <a:gd name="connsiteX1998" fmla="*/ 7691913 w 10413401"/>
              <a:gd name="connsiteY1998" fmla="*/ 8522588 h 12291944"/>
              <a:gd name="connsiteX1999" fmla="*/ 7693833 w 10413401"/>
              <a:gd name="connsiteY1999" fmla="*/ 8522902 h 12291944"/>
              <a:gd name="connsiteX2000" fmla="*/ 3647820 w 10413401"/>
              <a:gd name="connsiteY2000" fmla="*/ 8511248 h 12291944"/>
              <a:gd name="connsiteX2001" fmla="*/ 3659871 w 10413401"/>
              <a:gd name="connsiteY2001" fmla="*/ 8521672 h 12291944"/>
              <a:gd name="connsiteX2002" fmla="*/ 3661339 w 10413401"/>
              <a:gd name="connsiteY2002" fmla="*/ 8520684 h 12291944"/>
              <a:gd name="connsiteX2003" fmla="*/ 3661168 w 10413401"/>
              <a:gd name="connsiteY2003" fmla="*/ 8519221 h 12291944"/>
              <a:gd name="connsiteX2004" fmla="*/ 3662017 w 10413401"/>
              <a:gd name="connsiteY2004" fmla="*/ 8519817 h 12291944"/>
              <a:gd name="connsiteX2005" fmla="*/ 3662465 w 10413401"/>
              <a:gd name="connsiteY2005" fmla="*/ 8516313 h 12291944"/>
              <a:gd name="connsiteX2006" fmla="*/ 3662347 w 10413401"/>
              <a:gd name="connsiteY2006" fmla="*/ 8513136 h 12291944"/>
              <a:gd name="connsiteX2007" fmla="*/ 3661034 w 10413401"/>
              <a:gd name="connsiteY2007" fmla="*/ 8511855 h 12291944"/>
              <a:gd name="connsiteX2008" fmla="*/ 3660296 w 10413401"/>
              <a:gd name="connsiteY2008" fmla="*/ 8511821 h 12291944"/>
              <a:gd name="connsiteX2009" fmla="*/ 3661168 w 10413401"/>
              <a:gd name="connsiteY2009" fmla="*/ 8519221 h 12291944"/>
              <a:gd name="connsiteX2010" fmla="*/ 3649977 w 10413401"/>
              <a:gd name="connsiteY2010" fmla="*/ 8511346 h 12291944"/>
              <a:gd name="connsiteX2011" fmla="*/ 3591453 w 10413401"/>
              <a:gd name="connsiteY2011" fmla="*/ 8485861 h 12291944"/>
              <a:gd name="connsiteX2012" fmla="*/ 3594462 w 10413401"/>
              <a:gd name="connsiteY2012" fmla="*/ 8491587 h 12291944"/>
              <a:gd name="connsiteX2013" fmla="*/ 3611452 w 10413401"/>
              <a:gd name="connsiteY2013" fmla="*/ 8501069 h 12291944"/>
              <a:gd name="connsiteX2014" fmla="*/ 3598428 w 10413401"/>
              <a:gd name="connsiteY2014" fmla="*/ 8499120 h 12291944"/>
              <a:gd name="connsiteX2015" fmla="*/ 3618111 w 10413401"/>
              <a:gd name="connsiteY2015" fmla="*/ 8536524 h 12291944"/>
              <a:gd name="connsiteX2016" fmla="*/ 3617370 w 10413401"/>
              <a:gd name="connsiteY2016" fmla="*/ 8538810 h 12291944"/>
              <a:gd name="connsiteX2017" fmla="*/ 3624045 w 10413401"/>
              <a:gd name="connsiteY2017" fmla="*/ 8549025 h 12291944"/>
              <a:gd name="connsiteX2018" fmla="*/ 3628241 w 10413401"/>
              <a:gd name="connsiteY2018" fmla="*/ 8549488 h 12291944"/>
              <a:gd name="connsiteX2019" fmla="*/ 3628163 w 10413401"/>
              <a:gd name="connsiteY2019" fmla="*/ 8551651 h 12291944"/>
              <a:gd name="connsiteX2020" fmla="*/ 3649540 w 10413401"/>
              <a:gd name="connsiteY2020" fmla="*/ 8547659 h 12291944"/>
              <a:gd name="connsiteX2021" fmla="*/ 3649362 w 10413401"/>
              <a:gd name="connsiteY2021" fmla="*/ 8541128 h 12291944"/>
              <a:gd name="connsiteX2022" fmla="*/ 3649031 w 10413401"/>
              <a:gd name="connsiteY2022" fmla="*/ 8528981 h 12291944"/>
              <a:gd name="connsiteX2023" fmla="*/ 3658575 w 10413401"/>
              <a:gd name="connsiteY2023" fmla="*/ 8522550 h 12291944"/>
              <a:gd name="connsiteX2024" fmla="*/ 3641706 w 10413401"/>
              <a:gd name="connsiteY2024" fmla="*/ 8510966 h 12291944"/>
              <a:gd name="connsiteX2025" fmla="*/ 3638274 w 10413401"/>
              <a:gd name="connsiteY2025" fmla="*/ 8510809 h 12291944"/>
              <a:gd name="connsiteX2026" fmla="*/ 3637455 w 10413401"/>
              <a:gd name="connsiteY2026" fmla="*/ 8511648 h 12291944"/>
              <a:gd name="connsiteX2027" fmla="*/ 3637805 w 10413401"/>
              <a:gd name="connsiteY2027" fmla="*/ 8510785 h 12291944"/>
              <a:gd name="connsiteX2028" fmla="*/ 3631206 w 10413401"/>
              <a:gd name="connsiteY2028" fmla="*/ 8510483 h 12291944"/>
              <a:gd name="connsiteX2029" fmla="*/ 3637964 w 10413401"/>
              <a:gd name="connsiteY2029" fmla="*/ 8528164 h 12291944"/>
              <a:gd name="connsiteX2030" fmla="*/ 3613893 w 10413401"/>
              <a:gd name="connsiteY2030" fmla="*/ 8522551 h 12291944"/>
              <a:gd name="connsiteX2031" fmla="*/ 3623231 w 10413401"/>
              <a:gd name="connsiteY2031" fmla="*/ 8498276 h 12291944"/>
              <a:gd name="connsiteX2032" fmla="*/ 3612159 w 10413401"/>
              <a:gd name="connsiteY2032" fmla="*/ 8490671 h 12291944"/>
              <a:gd name="connsiteX2033" fmla="*/ 3611958 w 10413401"/>
              <a:gd name="connsiteY2033" fmla="*/ 8491090 h 12291944"/>
              <a:gd name="connsiteX2034" fmla="*/ 7710193 w 10413401"/>
              <a:gd name="connsiteY2034" fmla="*/ 8482778 h 12291944"/>
              <a:gd name="connsiteX2035" fmla="*/ 7708963 w 10413401"/>
              <a:gd name="connsiteY2035" fmla="*/ 8488504 h 12291944"/>
              <a:gd name="connsiteX2036" fmla="*/ 7714021 w 10413401"/>
              <a:gd name="connsiteY2036" fmla="*/ 8482882 h 12291944"/>
              <a:gd name="connsiteX2037" fmla="*/ 7479735 w 10413401"/>
              <a:gd name="connsiteY2037" fmla="*/ 8407239 h 12291944"/>
              <a:gd name="connsiteX2038" fmla="*/ 7486109 w 10413401"/>
              <a:gd name="connsiteY2038" fmla="*/ 8419004 h 12291944"/>
              <a:gd name="connsiteX2039" fmla="*/ 7468695 w 10413401"/>
              <a:gd name="connsiteY2039" fmla="*/ 8422345 h 12291944"/>
              <a:gd name="connsiteX2040" fmla="*/ 7468701 w 10413401"/>
              <a:gd name="connsiteY2040" fmla="*/ 8387678 h 12291944"/>
              <a:gd name="connsiteX2041" fmla="*/ 7489953 w 10413401"/>
              <a:gd name="connsiteY2041" fmla="*/ 8392393 h 12291944"/>
              <a:gd name="connsiteX2042" fmla="*/ 7479219 w 10413401"/>
              <a:gd name="connsiteY2042" fmla="*/ 8407183 h 12291944"/>
              <a:gd name="connsiteX2043" fmla="*/ 3697178 w 10413401"/>
              <a:gd name="connsiteY2043" fmla="*/ 8373632 h 12291944"/>
              <a:gd name="connsiteX2044" fmla="*/ 3697462 w 10413401"/>
              <a:gd name="connsiteY2044" fmla="*/ 8378854 h 12291944"/>
              <a:gd name="connsiteX2045" fmla="*/ 3703165 w 10413401"/>
              <a:gd name="connsiteY2045" fmla="*/ 8384061 h 12291944"/>
              <a:gd name="connsiteX2046" fmla="*/ 3699736 w 10413401"/>
              <a:gd name="connsiteY2046" fmla="*/ 8375454 h 12291944"/>
              <a:gd name="connsiteX2047" fmla="*/ 7696897 w 10413401"/>
              <a:gd name="connsiteY2047" fmla="*/ 8362963 h 12291944"/>
              <a:gd name="connsiteX2048" fmla="*/ 7688257 w 10413401"/>
              <a:gd name="connsiteY2048" fmla="*/ 8368334 h 12291944"/>
              <a:gd name="connsiteX2049" fmla="*/ 7719409 w 10413401"/>
              <a:gd name="connsiteY2049" fmla="*/ 8404932 h 12291944"/>
              <a:gd name="connsiteX2050" fmla="*/ 7717197 w 10413401"/>
              <a:gd name="connsiteY2050" fmla="*/ 8373363 h 12291944"/>
              <a:gd name="connsiteX2051" fmla="*/ 7702651 w 10413401"/>
              <a:gd name="connsiteY2051" fmla="*/ 8366279 h 12291944"/>
              <a:gd name="connsiteX2052" fmla="*/ 7696897 w 10413401"/>
              <a:gd name="connsiteY2052" fmla="*/ 8362963 h 12291944"/>
              <a:gd name="connsiteX2053" fmla="*/ 7716167 w 10413401"/>
              <a:gd name="connsiteY2053" fmla="*/ 8358701 h 12291944"/>
              <a:gd name="connsiteX2054" fmla="*/ 7713401 w 10413401"/>
              <a:gd name="connsiteY2054" fmla="*/ 8359718 h 12291944"/>
              <a:gd name="connsiteX2055" fmla="*/ 7717087 w 10413401"/>
              <a:gd name="connsiteY2055" fmla="*/ 8371798 h 12291944"/>
              <a:gd name="connsiteX2056" fmla="*/ 7517875 w 10413401"/>
              <a:gd name="connsiteY2056" fmla="*/ 8354312 h 12291944"/>
              <a:gd name="connsiteX2057" fmla="*/ 7505595 w 10413401"/>
              <a:gd name="connsiteY2057" fmla="*/ 8370681 h 12291944"/>
              <a:gd name="connsiteX2058" fmla="*/ 7503705 w 10413401"/>
              <a:gd name="connsiteY2058" fmla="*/ 8368837 h 12291944"/>
              <a:gd name="connsiteX2059" fmla="*/ 8081233 w 10413401"/>
              <a:gd name="connsiteY2059" fmla="*/ 8329625 h 12291944"/>
              <a:gd name="connsiteX2060" fmla="*/ 8116955 w 10413401"/>
              <a:gd name="connsiteY2060" fmla="*/ 8371251 h 12291944"/>
              <a:gd name="connsiteX2061" fmla="*/ 8087903 w 10413401"/>
              <a:gd name="connsiteY2061" fmla="*/ 8366326 h 12291944"/>
              <a:gd name="connsiteX2062" fmla="*/ 8081233 w 10413401"/>
              <a:gd name="connsiteY2062" fmla="*/ 8329625 h 12291944"/>
              <a:gd name="connsiteX2063" fmla="*/ 7506351 w 10413401"/>
              <a:gd name="connsiteY2063" fmla="*/ 8328899 h 12291944"/>
              <a:gd name="connsiteX2064" fmla="*/ 7511395 w 10413401"/>
              <a:gd name="connsiteY2064" fmla="*/ 8333820 h 12291944"/>
              <a:gd name="connsiteX2065" fmla="*/ 7499207 w 10413401"/>
              <a:gd name="connsiteY2065" fmla="*/ 8331173 h 12291944"/>
              <a:gd name="connsiteX2066" fmla="*/ 7742291 w 10413401"/>
              <a:gd name="connsiteY2066" fmla="*/ 8327228 h 12291944"/>
              <a:gd name="connsiteX2067" fmla="*/ 7739185 w 10413401"/>
              <a:gd name="connsiteY2067" fmla="*/ 8329065 h 12291944"/>
              <a:gd name="connsiteX2068" fmla="*/ 7743129 w 10413401"/>
              <a:gd name="connsiteY2068" fmla="*/ 8342383 h 12291944"/>
              <a:gd name="connsiteX2069" fmla="*/ 7731005 w 10413401"/>
              <a:gd name="connsiteY2069" fmla="*/ 8338411 h 12291944"/>
              <a:gd name="connsiteX2070" fmla="*/ 7727953 w 10413401"/>
              <a:gd name="connsiteY2070" fmla="*/ 8339104 h 12291944"/>
              <a:gd name="connsiteX2071" fmla="*/ 7733017 w 10413401"/>
              <a:gd name="connsiteY2071" fmla="*/ 8351760 h 12291944"/>
              <a:gd name="connsiteX2072" fmla="*/ 7723535 w 10413401"/>
              <a:gd name="connsiteY2072" fmla="*/ 8355999 h 12291944"/>
              <a:gd name="connsiteX2073" fmla="*/ 7718277 w 10413401"/>
              <a:gd name="connsiteY2073" fmla="*/ 8357931 h 12291944"/>
              <a:gd name="connsiteX2074" fmla="*/ 7727321 w 10413401"/>
              <a:gd name="connsiteY2074" fmla="*/ 8372639 h 12291944"/>
              <a:gd name="connsiteX2075" fmla="*/ 7726585 w 10413401"/>
              <a:gd name="connsiteY2075" fmla="*/ 8366910 h 12291944"/>
              <a:gd name="connsiteX2076" fmla="*/ 7733487 w 10413401"/>
              <a:gd name="connsiteY2076" fmla="*/ 8382660 h 12291944"/>
              <a:gd name="connsiteX2077" fmla="*/ 7733717 w 10413401"/>
              <a:gd name="connsiteY2077" fmla="*/ 8383033 h 12291944"/>
              <a:gd name="connsiteX2078" fmla="*/ 7733727 w 10413401"/>
              <a:gd name="connsiteY2078" fmla="*/ 8383210 h 12291944"/>
              <a:gd name="connsiteX2079" fmla="*/ 7743867 w 10413401"/>
              <a:gd name="connsiteY2079" fmla="*/ 8406360 h 12291944"/>
              <a:gd name="connsiteX2080" fmla="*/ 7748147 w 10413401"/>
              <a:gd name="connsiteY2080" fmla="*/ 8397190 h 12291944"/>
              <a:gd name="connsiteX2081" fmla="*/ 7754221 w 10413401"/>
              <a:gd name="connsiteY2081" fmla="*/ 8418092 h 12291944"/>
              <a:gd name="connsiteX2082" fmla="*/ 7762325 w 10413401"/>
              <a:gd name="connsiteY2082" fmla="*/ 8409785 h 12291944"/>
              <a:gd name="connsiteX2083" fmla="*/ 7764651 w 10413401"/>
              <a:gd name="connsiteY2083" fmla="*/ 8417180 h 12291944"/>
              <a:gd name="connsiteX2084" fmla="*/ 7765353 w 10413401"/>
              <a:gd name="connsiteY2084" fmla="*/ 8412208 h 12291944"/>
              <a:gd name="connsiteX2085" fmla="*/ 7764339 w 10413401"/>
              <a:gd name="connsiteY2085" fmla="*/ 8407090 h 12291944"/>
              <a:gd name="connsiteX2086" fmla="*/ 7759237 w 10413401"/>
              <a:gd name="connsiteY2086" fmla="*/ 8412320 h 12291944"/>
              <a:gd name="connsiteX2087" fmla="*/ 7756481 w 10413401"/>
              <a:gd name="connsiteY2087" fmla="*/ 8389908 h 12291944"/>
              <a:gd name="connsiteX2088" fmla="*/ 7761021 w 10413401"/>
              <a:gd name="connsiteY2088" fmla="*/ 8390357 h 12291944"/>
              <a:gd name="connsiteX2089" fmla="*/ 7758515 w 10413401"/>
              <a:gd name="connsiteY2089" fmla="*/ 8377725 h 12291944"/>
              <a:gd name="connsiteX2090" fmla="*/ 7776541 w 10413401"/>
              <a:gd name="connsiteY2090" fmla="*/ 8373128 h 12291944"/>
              <a:gd name="connsiteX2091" fmla="*/ 7758629 w 10413401"/>
              <a:gd name="connsiteY2091" fmla="*/ 8361201 h 12291944"/>
              <a:gd name="connsiteX2092" fmla="*/ 7764835 w 10413401"/>
              <a:gd name="connsiteY2092" fmla="*/ 8358628 h 12291944"/>
              <a:gd name="connsiteX2093" fmla="*/ 7767565 w 10413401"/>
              <a:gd name="connsiteY2093" fmla="*/ 8339291 h 12291944"/>
              <a:gd name="connsiteX2094" fmla="*/ 7761403 w 10413401"/>
              <a:gd name="connsiteY2094" fmla="*/ 8331854 h 12291944"/>
              <a:gd name="connsiteX2095" fmla="*/ 7742291 w 10413401"/>
              <a:gd name="connsiteY2095" fmla="*/ 8327228 h 12291944"/>
              <a:gd name="connsiteX2096" fmla="*/ 7614663 w 10413401"/>
              <a:gd name="connsiteY2096" fmla="*/ 8319299 h 12291944"/>
              <a:gd name="connsiteX2097" fmla="*/ 7619203 w 10413401"/>
              <a:gd name="connsiteY2097" fmla="*/ 8328691 h 12291944"/>
              <a:gd name="connsiteX2098" fmla="*/ 7638255 w 10413401"/>
              <a:gd name="connsiteY2098" fmla="*/ 8321350 h 12291944"/>
              <a:gd name="connsiteX2099" fmla="*/ 7633493 w 10413401"/>
              <a:gd name="connsiteY2099" fmla="*/ 8320937 h 12291944"/>
              <a:gd name="connsiteX2100" fmla="*/ 7630349 w 10413401"/>
              <a:gd name="connsiteY2100" fmla="*/ 8322316 h 12291944"/>
              <a:gd name="connsiteX2101" fmla="*/ 7630151 w 10413401"/>
              <a:gd name="connsiteY2101" fmla="*/ 8320647 h 12291944"/>
              <a:gd name="connsiteX2102" fmla="*/ 8022047 w 10413401"/>
              <a:gd name="connsiteY2102" fmla="*/ 8307002 h 12291944"/>
              <a:gd name="connsiteX2103" fmla="*/ 8053869 w 10413401"/>
              <a:gd name="connsiteY2103" fmla="*/ 8309090 h 12291944"/>
              <a:gd name="connsiteX2104" fmla="*/ 8023725 w 10413401"/>
              <a:gd name="connsiteY2104" fmla="*/ 8396142 h 12291944"/>
              <a:gd name="connsiteX2105" fmla="*/ 8022047 w 10413401"/>
              <a:gd name="connsiteY2105" fmla="*/ 8307002 h 12291944"/>
              <a:gd name="connsiteX2106" fmla="*/ 7636683 w 10413401"/>
              <a:gd name="connsiteY2106" fmla="*/ 8304464 h 12291944"/>
              <a:gd name="connsiteX2107" fmla="*/ 7608259 w 10413401"/>
              <a:gd name="connsiteY2107" fmla="*/ 8306040 h 12291944"/>
              <a:gd name="connsiteX2108" fmla="*/ 7608463 w 10413401"/>
              <a:gd name="connsiteY2108" fmla="*/ 8306460 h 12291944"/>
              <a:gd name="connsiteX2109" fmla="*/ 7620235 w 10413401"/>
              <a:gd name="connsiteY2109" fmla="*/ 8310597 h 12291944"/>
              <a:gd name="connsiteX2110" fmla="*/ 7610129 w 10413401"/>
              <a:gd name="connsiteY2110" fmla="*/ 8309910 h 12291944"/>
              <a:gd name="connsiteX2111" fmla="*/ 7610357 w 10413401"/>
              <a:gd name="connsiteY2111" fmla="*/ 8310385 h 12291944"/>
              <a:gd name="connsiteX2112" fmla="*/ 7629725 w 10413401"/>
              <a:gd name="connsiteY2112" fmla="*/ 8317023 h 12291944"/>
              <a:gd name="connsiteX2113" fmla="*/ 7629133 w 10413401"/>
              <a:gd name="connsiteY2113" fmla="*/ 8311965 h 12291944"/>
              <a:gd name="connsiteX2114" fmla="*/ 7635869 w 10413401"/>
              <a:gd name="connsiteY2114" fmla="*/ 8306368 h 12291944"/>
              <a:gd name="connsiteX2115" fmla="*/ 7634529 w 10413401"/>
              <a:gd name="connsiteY2115" fmla="*/ 8306673 h 12291944"/>
              <a:gd name="connsiteX2116" fmla="*/ 7636683 w 10413401"/>
              <a:gd name="connsiteY2116" fmla="*/ 8304464 h 12291944"/>
              <a:gd name="connsiteX2117" fmla="*/ 7681059 w 10413401"/>
              <a:gd name="connsiteY2117" fmla="*/ 8296092 h 12291944"/>
              <a:gd name="connsiteX2118" fmla="*/ 7645699 w 10413401"/>
              <a:gd name="connsiteY2118" fmla="*/ 8304133 h 12291944"/>
              <a:gd name="connsiteX2119" fmla="*/ 7645003 w 10413401"/>
              <a:gd name="connsiteY2119" fmla="*/ 8315894 h 12291944"/>
              <a:gd name="connsiteX2120" fmla="*/ 7636853 w 10413401"/>
              <a:gd name="connsiteY2120" fmla="*/ 8319464 h 12291944"/>
              <a:gd name="connsiteX2121" fmla="*/ 7640183 w 10413401"/>
              <a:gd name="connsiteY2121" fmla="*/ 8320609 h 12291944"/>
              <a:gd name="connsiteX2122" fmla="*/ 7646821 w 10413401"/>
              <a:gd name="connsiteY2122" fmla="*/ 8318050 h 12291944"/>
              <a:gd name="connsiteX2123" fmla="*/ 7647871 w 10413401"/>
              <a:gd name="connsiteY2123" fmla="*/ 8327702 h 12291944"/>
              <a:gd name="connsiteX2124" fmla="*/ 7687579 w 10413401"/>
              <a:gd name="connsiteY2124" fmla="*/ 8310978 h 12291944"/>
              <a:gd name="connsiteX2125" fmla="*/ 7674447 w 10413401"/>
              <a:gd name="connsiteY2125" fmla="*/ 8308031 h 12291944"/>
              <a:gd name="connsiteX2126" fmla="*/ 8097921 w 10413401"/>
              <a:gd name="connsiteY2126" fmla="*/ 8291742 h 12291944"/>
              <a:gd name="connsiteX2127" fmla="*/ 8097925 w 10413401"/>
              <a:gd name="connsiteY2127" fmla="*/ 8292330 h 12291944"/>
              <a:gd name="connsiteX2128" fmla="*/ 8095461 w 10413401"/>
              <a:gd name="connsiteY2128" fmla="*/ 8293587 h 12291944"/>
              <a:gd name="connsiteX2129" fmla="*/ 8097883 w 10413401"/>
              <a:gd name="connsiteY2129" fmla="*/ 8287323 h 12291944"/>
              <a:gd name="connsiteX2130" fmla="*/ 8098931 w 10413401"/>
              <a:gd name="connsiteY2130" fmla="*/ 8290982 h 12291944"/>
              <a:gd name="connsiteX2131" fmla="*/ 8097921 w 10413401"/>
              <a:gd name="connsiteY2131" fmla="*/ 8291742 h 12291944"/>
              <a:gd name="connsiteX2132" fmla="*/ 7611521 w 10413401"/>
              <a:gd name="connsiteY2132" fmla="*/ 8284472 h 12291944"/>
              <a:gd name="connsiteX2133" fmla="*/ 7611225 w 10413401"/>
              <a:gd name="connsiteY2133" fmla="*/ 8287018 h 12291944"/>
              <a:gd name="connsiteX2134" fmla="*/ 7615907 w 10413401"/>
              <a:gd name="connsiteY2134" fmla="*/ 8288090 h 12291944"/>
              <a:gd name="connsiteX2135" fmla="*/ 8150323 w 10413401"/>
              <a:gd name="connsiteY2135" fmla="*/ 8267008 h 12291944"/>
              <a:gd name="connsiteX2136" fmla="*/ 8150881 w 10413401"/>
              <a:gd name="connsiteY2136" fmla="*/ 8281253 h 12291944"/>
              <a:gd name="connsiteX2137" fmla="*/ 8150815 w 10413401"/>
              <a:gd name="connsiteY2137" fmla="*/ 8281337 h 12291944"/>
              <a:gd name="connsiteX2138" fmla="*/ 7589589 w 10413401"/>
              <a:gd name="connsiteY2138" fmla="*/ 8259678 h 12291944"/>
              <a:gd name="connsiteX2139" fmla="*/ 7581939 w 10413401"/>
              <a:gd name="connsiteY2139" fmla="*/ 8262143 h 12291944"/>
              <a:gd name="connsiteX2140" fmla="*/ 7616935 w 10413401"/>
              <a:gd name="connsiteY2140" fmla="*/ 8269177 h 12291944"/>
              <a:gd name="connsiteX2141" fmla="*/ 7606963 w 10413401"/>
              <a:gd name="connsiteY2141" fmla="*/ 8269306 h 12291944"/>
              <a:gd name="connsiteX2142" fmla="*/ 7616739 w 10413401"/>
              <a:gd name="connsiteY2142" fmla="*/ 8278844 h 12291944"/>
              <a:gd name="connsiteX2143" fmla="*/ 7611115 w 10413401"/>
              <a:gd name="connsiteY2143" fmla="*/ 8277669 h 12291944"/>
              <a:gd name="connsiteX2144" fmla="*/ 7611603 w 10413401"/>
              <a:gd name="connsiteY2144" fmla="*/ 8281296 h 12291944"/>
              <a:gd name="connsiteX2145" fmla="*/ 7631221 w 10413401"/>
              <a:gd name="connsiteY2145" fmla="*/ 8291600 h 12291944"/>
              <a:gd name="connsiteX2146" fmla="*/ 7643427 w 10413401"/>
              <a:gd name="connsiteY2146" fmla="*/ 8294402 h 12291944"/>
              <a:gd name="connsiteX2147" fmla="*/ 7683183 w 10413401"/>
              <a:gd name="connsiteY2147" fmla="*/ 8282047 h 12291944"/>
              <a:gd name="connsiteX2148" fmla="*/ 7655633 w 10413401"/>
              <a:gd name="connsiteY2148" fmla="*/ 8277378 h 12291944"/>
              <a:gd name="connsiteX2149" fmla="*/ 7658449 w 10413401"/>
              <a:gd name="connsiteY2149" fmla="*/ 8282739 h 12291944"/>
              <a:gd name="connsiteX2150" fmla="*/ 7651641 w 10413401"/>
              <a:gd name="connsiteY2150" fmla="*/ 8276700 h 12291944"/>
              <a:gd name="connsiteX2151" fmla="*/ 7647259 w 10413401"/>
              <a:gd name="connsiteY2151" fmla="*/ 8275958 h 12291944"/>
              <a:gd name="connsiteX2152" fmla="*/ 7649195 w 10413401"/>
              <a:gd name="connsiteY2152" fmla="*/ 8281543 h 12291944"/>
              <a:gd name="connsiteX2153" fmla="*/ 7638239 w 10413401"/>
              <a:gd name="connsiteY2153" fmla="*/ 8277632 h 12291944"/>
              <a:gd name="connsiteX2154" fmla="*/ 7647535 w 10413401"/>
              <a:gd name="connsiteY2154" fmla="*/ 8273146 h 12291944"/>
              <a:gd name="connsiteX2155" fmla="*/ 7651209 w 10413401"/>
              <a:gd name="connsiteY2155" fmla="*/ 8273904 h 12291944"/>
              <a:gd name="connsiteX2156" fmla="*/ 7650477 w 10413401"/>
              <a:gd name="connsiteY2156" fmla="*/ 8267564 h 12291944"/>
              <a:gd name="connsiteX2157" fmla="*/ 7654123 w 10413401"/>
              <a:gd name="connsiteY2157" fmla="*/ 8274507 h 12291944"/>
              <a:gd name="connsiteX2158" fmla="*/ 7689029 w 10413401"/>
              <a:gd name="connsiteY2158" fmla="*/ 8281700 h 12291944"/>
              <a:gd name="connsiteX2159" fmla="*/ 7691889 w 10413401"/>
              <a:gd name="connsiteY2159" fmla="*/ 8276540 h 12291944"/>
              <a:gd name="connsiteX2160" fmla="*/ 7691535 w 10413401"/>
              <a:gd name="connsiteY2160" fmla="*/ 8276637 h 12291944"/>
              <a:gd name="connsiteX2161" fmla="*/ 7629939 w 10413401"/>
              <a:gd name="connsiteY2161" fmla="*/ 8261527 h 12291944"/>
              <a:gd name="connsiteX2162" fmla="*/ 7610127 w 10413401"/>
              <a:gd name="connsiteY2162" fmla="*/ 8260386 h 12291944"/>
              <a:gd name="connsiteX2163" fmla="*/ 7608991 w 10413401"/>
              <a:gd name="connsiteY2163" fmla="*/ 8265913 h 12291944"/>
              <a:gd name="connsiteX2164" fmla="*/ 7605483 w 10413401"/>
              <a:gd name="connsiteY2164" fmla="*/ 8260122 h 12291944"/>
              <a:gd name="connsiteX2165" fmla="*/ 7603345 w 10413401"/>
              <a:gd name="connsiteY2165" fmla="*/ 8259997 h 12291944"/>
              <a:gd name="connsiteX2166" fmla="*/ 7589589 w 10413401"/>
              <a:gd name="connsiteY2166" fmla="*/ 8259678 h 12291944"/>
              <a:gd name="connsiteX2167" fmla="*/ 7612287 w 10413401"/>
              <a:gd name="connsiteY2167" fmla="*/ 8244921 h 12291944"/>
              <a:gd name="connsiteX2168" fmla="*/ 7612431 w 10413401"/>
              <a:gd name="connsiteY2168" fmla="*/ 8245146 h 12291944"/>
              <a:gd name="connsiteX2169" fmla="*/ 7612649 w 10413401"/>
              <a:gd name="connsiteY2169" fmla="*/ 8244969 h 12291944"/>
              <a:gd name="connsiteX2170" fmla="*/ 8184077 w 10413401"/>
              <a:gd name="connsiteY2170" fmla="*/ 8230480 h 12291944"/>
              <a:gd name="connsiteX2171" fmla="*/ 8168915 w 10413401"/>
              <a:gd name="connsiteY2171" fmla="*/ 8240336 h 12291944"/>
              <a:gd name="connsiteX2172" fmla="*/ 8165419 w 10413401"/>
              <a:gd name="connsiteY2172" fmla="*/ 8234459 h 12291944"/>
              <a:gd name="connsiteX2173" fmla="*/ 7613963 w 10413401"/>
              <a:gd name="connsiteY2173" fmla="*/ 8228686 h 12291944"/>
              <a:gd name="connsiteX2174" fmla="*/ 7641621 w 10413401"/>
              <a:gd name="connsiteY2174" fmla="*/ 8247662 h 12291944"/>
              <a:gd name="connsiteX2175" fmla="*/ 7607801 w 10413401"/>
              <a:gd name="connsiteY2175" fmla="*/ 8235003 h 12291944"/>
              <a:gd name="connsiteX2176" fmla="*/ 7595077 w 10413401"/>
              <a:gd name="connsiteY2176" fmla="*/ 8239839 h 12291944"/>
              <a:gd name="connsiteX2177" fmla="*/ 7613145 w 10413401"/>
              <a:gd name="connsiteY2177" fmla="*/ 8244566 h 12291944"/>
              <a:gd name="connsiteX2178" fmla="*/ 7613417 w 10413401"/>
              <a:gd name="connsiteY2178" fmla="*/ 8244347 h 12291944"/>
              <a:gd name="connsiteX2179" fmla="*/ 7613361 w 10413401"/>
              <a:gd name="connsiteY2179" fmla="*/ 8244623 h 12291944"/>
              <a:gd name="connsiteX2180" fmla="*/ 7616655 w 10413401"/>
              <a:gd name="connsiteY2180" fmla="*/ 8245486 h 12291944"/>
              <a:gd name="connsiteX2181" fmla="*/ 7613275 w 10413401"/>
              <a:gd name="connsiteY2181" fmla="*/ 8245050 h 12291944"/>
              <a:gd name="connsiteX2182" fmla="*/ 7613053 w 10413401"/>
              <a:gd name="connsiteY2182" fmla="*/ 8246134 h 12291944"/>
              <a:gd name="connsiteX2183" fmla="*/ 7618603 w 10413401"/>
              <a:gd name="connsiteY2183" fmla="*/ 8254934 h 12291944"/>
              <a:gd name="connsiteX2184" fmla="*/ 7657429 w 10413401"/>
              <a:gd name="connsiteY2184" fmla="*/ 8266164 h 12291944"/>
              <a:gd name="connsiteX2185" fmla="*/ 7696975 w 10413401"/>
              <a:gd name="connsiteY2185" fmla="*/ 8267360 h 12291944"/>
              <a:gd name="connsiteX2186" fmla="*/ 7713685 w 10413401"/>
              <a:gd name="connsiteY2186" fmla="*/ 8237189 h 12291944"/>
              <a:gd name="connsiteX2187" fmla="*/ 7701473 w 10413401"/>
              <a:gd name="connsiteY2187" fmla="*/ 8234267 h 12291944"/>
              <a:gd name="connsiteX2188" fmla="*/ 7690439 w 10413401"/>
              <a:gd name="connsiteY2188" fmla="*/ 8236745 h 12291944"/>
              <a:gd name="connsiteX2189" fmla="*/ 7697835 w 10413401"/>
              <a:gd name="connsiteY2189" fmla="*/ 8255669 h 12291944"/>
              <a:gd name="connsiteX2190" fmla="*/ 7668609 w 10413401"/>
              <a:gd name="connsiteY2190" fmla="*/ 8262281 h 12291944"/>
              <a:gd name="connsiteX2191" fmla="*/ 7659385 w 10413401"/>
              <a:gd name="connsiteY2191" fmla="*/ 8247121 h 12291944"/>
              <a:gd name="connsiteX2192" fmla="*/ 7683099 w 10413401"/>
              <a:gd name="connsiteY2192" fmla="*/ 8248689 h 12291944"/>
              <a:gd name="connsiteX2193" fmla="*/ 7681387 w 10413401"/>
              <a:gd name="connsiteY2193" fmla="*/ 8235926 h 12291944"/>
              <a:gd name="connsiteX2194" fmla="*/ 7664293 w 10413401"/>
              <a:gd name="connsiteY2194" fmla="*/ 8240200 h 12291944"/>
              <a:gd name="connsiteX2195" fmla="*/ 7613963 w 10413401"/>
              <a:gd name="connsiteY2195" fmla="*/ 8228686 h 12291944"/>
              <a:gd name="connsiteX2196" fmla="*/ 7725275 w 10413401"/>
              <a:gd name="connsiteY2196" fmla="*/ 8216257 h 12291944"/>
              <a:gd name="connsiteX2197" fmla="*/ 7712401 w 10413401"/>
              <a:gd name="connsiteY2197" fmla="*/ 8222435 h 12291944"/>
              <a:gd name="connsiteX2198" fmla="*/ 7710771 w 10413401"/>
              <a:gd name="connsiteY2198" fmla="*/ 8218042 h 12291944"/>
              <a:gd name="connsiteX2199" fmla="*/ 7698871 w 10413401"/>
              <a:gd name="connsiteY2199" fmla="*/ 8221714 h 12291944"/>
              <a:gd name="connsiteX2200" fmla="*/ 7690993 w 10413401"/>
              <a:gd name="connsiteY2200" fmla="*/ 8231130 h 12291944"/>
              <a:gd name="connsiteX2201" fmla="*/ 7708327 w 10413401"/>
              <a:gd name="connsiteY2201" fmla="*/ 8233477 h 12291944"/>
              <a:gd name="connsiteX2202" fmla="*/ 7713805 w 10413401"/>
              <a:gd name="connsiteY2202" fmla="*/ 8236964 h 12291944"/>
              <a:gd name="connsiteX2203" fmla="*/ 7701835 w 10413401"/>
              <a:gd name="connsiteY2203" fmla="*/ 8193944 h 12291944"/>
              <a:gd name="connsiteX2204" fmla="*/ 7700107 w 10413401"/>
              <a:gd name="connsiteY2204" fmla="*/ 8200731 h 12291944"/>
              <a:gd name="connsiteX2205" fmla="*/ 7705901 w 10413401"/>
              <a:gd name="connsiteY2205" fmla="*/ 8204915 h 12291944"/>
              <a:gd name="connsiteX2206" fmla="*/ 7498255 w 10413401"/>
              <a:gd name="connsiteY2206" fmla="*/ 8191140 h 12291944"/>
              <a:gd name="connsiteX2207" fmla="*/ 7494131 w 10413401"/>
              <a:gd name="connsiteY2207" fmla="*/ 8199273 h 12291944"/>
              <a:gd name="connsiteX2208" fmla="*/ 7494827 w 10413401"/>
              <a:gd name="connsiteY2208" fmla="*/ 8198728 h 12291944"/>
              <a:gd name="connsiteX2209" fmla="*/ 7507943 w 10413401"/>
              <a:gd name="connsiteY2209" fmla="*/ 8200430 h 12291944"/>
              <a:gd name="connsiteX2210" fmla="*/ 7501001 w 10413401"/>
              <a:gd name="connsiteY2210" fmla="*/ 8193658 h 12291944"/>
              <a:gd name="connsiteX2211" fmla="*/ 7710597 w 10413401"/>
              <a:gd name="connsiteY2211" fmla="*/ 8185082 h 12291944"/>
              <a:gd name="connsiteX2212" fmla="*/ 7714249 w 10413401"/>
              <a:gd name="connsiteY2212" fmla="*/ 8190885 h 12291944"/>
              <a:gd name="connsiteX2213" fmla="*/ 7730509 w 10413401"/>
              <a:gd name="connsiteY2213" fmla="*/ 8206807 h 12291944"/>
              <a:gd name="connsiteX2214" fmla="*/ 7731833 w 10413401"/>
              <a:gd name="connsiteY2214" fmla="*/ 8204415 h 12291944"/>
              <a:gd name="connsiteX2215" fmla="*/ 7727931 w 10413401"/>
              <a:gd name="connsiteY2215" fmla="*/ 8185791 h 12291944"/>
              <a:gd name="connsiteX2216" fmla="*/ 7509307 w 10413401"/>
              <a:gd name="connsiteY2216" fmla="*/ 8179075 h 12291944"/>
              <a:gd name="connsiteX2217" fmla="*/ 7503691 w 10413401"/>
              <a:gd name="connsiteY2217" fmla="*/ 8180412 h 12291944"/>
              <a:gd name="connsiteX2218" fmla="*/ 7502183 w 10413401"/>
              <a:gd name="connsiteY2218" fmla="*/ 8183392 h 12291944"/>
              <a:gd name="connsiteX2219" fmla="*/ 7511505 w 10413401"/>
              <a:gd name="connsiteY2219" fmla="*/ 8185419 h 12291944"/>
              <a:gd name="connsiteX2220" fmla="*/ 7792259 w 10413401"/>
              <a:gd name="connsiteY2220" fmla="*/ 8171387 h 12291944"/>
              <a:gd name="connsiteX2221" fmla="*/ 7792231 w 10413401"/>
              <a:gd name="connsiteY2221" fmla="*/ 8171525 h 12291944"/>
              <a:gd name="connsiteX2222" fmla="*/ 7792127 w 10413401"/>
              <a:gd name="connsiteY2222" fmla="*/ 8171466 h 12291944"/>
              <a:gd name="connsiteX2223" fmla="*/ 7657759 w 10413401"/>
              <a:gd name="connsiteY2223" fmla="*/ 8165002 h 12291944"/>
              <a:gd name="connsiteX2224" fmla="*/ 7654005 w 10413401"/>
              <a:gd name="connsiteY2224" fmla="*/ 8169412 h 12291944"/>
              <a:gd name="connsiteX2225" fmla="*/ 7673483 w 10413401"/>
              <a:gd name="connsiteY2225" fmla="*/ 8173988 h 12291944"/>
              <a:gd name="connsiteX2226" fmla="*/ 7670759 w 10413401"/>
              <a:gd name="connsiteY2226" fmla="*/ 8177465 h 12291944"/>
              <a:gd name="connsiteX2227" fmla="*/ 7679327 w 10413401"/>
              <a:gd name="connsiteY2227" fmla="*/ 8174600 h 12291944"/>
              <a:gd name="connsiteX2228" fmla="*/ 7672397 w 10413401"/>
              <a:gd name="connsiteY2228" fmla="*/ 8172805 h 12291944"/>
              <a:gd name="connsiteX2229" fmla="*/ 7672535 w 10413401"/>
              <a:gd name="connsiteY2229" fmla="*/ 8173062 h 12291944"/>
              <a:gd name="connsiteX2230" fmla="*/ 7682715 w 10413401"/>
              <a:gd name="connsiteY2230" fmla="*/ 8146812 h 12291944"/>
              <a:gd name="connsiteX2231" fmla="*/ 7685839 w 10413401"/>
              <a:gd name="connsiteY2231" fmla="*/ 8147399 h 12291944"/>
              <a:gd name="connsiteX2232" fmla="*/ 7687117 w 10413401"/>
              <a:gd name="connsiteY2232" fmla="*/ 8152589 h 12291944"/>
              <a:gd name="connsiteX2233" fmla="*/ 7690889 w 10413401"/>
              <a:gd name="connsiteY2233" fmla="*/ 8152320 h 12291944"/>
              <a:gd name="connsiteX2234" fmla="*/ 7688001 w 10413401"/>
              <a:gd name="connsiteY2234" fmla="*/ 8156162 h 12291944"/>
              <a:gd name="connsiteX2235" fmla="*/ 7689443 w 10413401"/>
              <a:gd name="connsiteY2235" fmla="*/ 8162003 h 12291944"/>
              <a:gd name="connsiteX2236" fmla="*/ 7686327 w 10413401"/>
              <a:gd name="connsiteY2236" fmla="*/ 8162045 h 12291944"/>
              <a:gd name="connsiteX2237" fmla="*/ 7685669 w 10413401"/>
              <a:gd name="connsiteY2237" fmla="*/ 8159261 h 12291944"/>
              <a:gd name="connsiteX2238" fmla="*/ 7682601 w 10413401"/>
              <a:gd name="connsiteY2238" fmla="*/ 8163335 h 12291944"/>
              <a:gd name="connsiteX2239" fmla="*/ 7675003 w 10413401"/>
              <a:gd name="connsiteY2239" fmla="*/ 8153456 h 12291944"/>
              <a:gd name="connsiteX2240" fmla="*/ 7684139 w 10413401"/>
              <a:gd name="connsiteY2240" fmla="*/ 8152803 h 12291944"/>
              <a:gd name="connsiteX2241" fmla="*/ 8220061 w 10413401"/>
              <a:gd name="connsiteY2241" fmla="*/ 8136800 h 12291944"/>
              <a:gd name="connsiteX2242" fmla="*/ 8221529 w 10413401"/>
              <a:gd name="connsiteY2242" fmla="*/ 8155489 h 12291944"/>
              <a:gd name="connsiteX2243" fmla="*/ 8218415 w 10413401"/>
              <a:gd name="connsiteY2243" fmla="*/ 8155531 h 12291944"/>
              <a:gd name="connsiteX2244" fmla="*/ 8216637 w 10413401"/>
              <a:gd name="connsiteY2244" fmla="*/ 8137156 h 12291944"/>
              <a:gd name="connsiteX2245" fmla="*/ 7700703 w 10413401"/>
              <a:gd name="connsiteY2245" fmla="*/ 8127811 h 12291944"/>
              <a:gd name="connsiteX2246" fmla="*/ 7700681 w 10413401"/>
              <a:gd name="connsiteY2246" fmla="*/ 8127814 h 12291944"/>
              <a:gd name="connsiteX2247" fmla="*/ 7700703 w 10413401"/>
              <a:gd name="connsiteY2247" fmla="*/ 8127823 h 12291944"/>
              <a:gd name="connsiteX2248" fmla="*/ 7679439 w 10413401"/>
              <a:gd name="connsiteY2248" fmla="*/ 8124341 h 12291944"/>
              <a:gd name="connsiteX2249" fmla="*/ 7681141 w 10413401"/>
              <a:gd name="connsiteY2249" fmla="*/ 8124945 h 12291944"/>
              <a:gd name="connsiteX2250" fmla="*/ 7677263 w 10413401"/>
              <a:gd name="connsiteY2250" fmla="*/ 8124683 h 12291944"/>
              <a:gd name="connsiteX2251" fmla="*/ 7676977 w 10413401"/>
              <a:gd name="connsiteY2251" fmla="*/ 8124398 h 12291944"/>
              <a:gd name="connsiteX2252" fmla="*/ 1537452 w 10413401"/>
              <a:gd name="connsiteY2252" fmla="*/ 8115322 h 12291944"/>
              <a:gd name="connsiteX2253" fmla="*/ 1553822 w 10413401"/>
              <a:gd name="connsiteY2253" fmla="*/ 8129041 h 12291944"/>
              <a:gd name="connsiteX2254" fmla="*/ 1556675 w 10413401"/>
              <a:gd name="connsiteY2254" fmla="*/ 8123145 h 12291944"/>
              <a:gd name="connsiteX2255" fmla="*/ 1554200 w 10413401"/>
              <a:gd name="connsiteY2255" fmla="*/ 8121701 h 12291944"/>
              <a:gd name="connsiteX2256" fmla="*/ 1552554 w 10413401"/>
              <a:gd name="connsiteY2256" fmla="*/ 8127183 h 12291944"/>
              <a:gd name="connsiteX2257" fmla="*/ 1549674 w 10413401"/>
              <a:gd name="connsiteY2257" fmla="*/ 8119175 h 12291944"/>
              <a:gd name="connsiteX2258" fmla="*/ 1556993 w 10413401"/>
              <a:gd name="connsiteY2258" fmla="*/ 8104030 h 12291944"/>
              <a:gd name="connsiteX2259" fmla="*/ 1557614 w 10413401"/>
              <a:gd name="connsiteY2259" fmla="*/ 8110319 h 12291944"/>
              <a:gd name="connsiteX2260" fmla="*/ 1557186 w 10413401"/>
              <a:gd name="connsiteY2260" fmla="*/ 8111740 h 12291944"/>
              <a:gd name="connsiteX2261" fmla="*/ 1561160 w 10413401"/>
              <a:gd name="connsiteY2261" fmla="*/ 8113870 h 12291944"/>
              <a:gd name="connsiteX2262" fmla="*/ 1562406 w 10413401"/>
              <a:gd name="connsiteY2262" fmla="*/ 8111286 h 12291944"/>
              <a:gd name="connsiteX2263" fmla="*/ 7672993 w 10413401"/>
              <a:gd name="connsiteY2263" fmla="*/ 8103927 h 12291944"/>
              <a:gd name="connsiteX2264" fmla="*/ 7660809 w 10413401"/>
              <a:gd name="connsiteY2264" fmla="*/ 8104320 h 12291944"/>
              <a:gd name="connsiteX2265" fmla="*/ 7674289 w 10413401"/>
              <a:gd name="connsiteY2265" fmla="*/ 8110693 h 12291944"/>
              <a:gd name="connsiteX2266" fmla="*/ 7651593 w 10413401"/>
              <a:gd name="connsiteY2266" fmla="*/ 8115658 h 12291944"/>
              <a:gd name="connsiteX2267" fmla="*/ 7677483 w 10413401"/>
              <a:gd name="connsiteY2267" fmla="*/ 8116885 h 12291944"/>
              <a:gd name="connsiteX2268" fmla="*/ 7672571 w 10413401"/>
              <a:gd name="connsiteY2268" fmla="*/ 8120029 h 12291944"/>
              <a:gd name="connsiteX2269" fmla="*/ 7676977 w 10413401"/>
              <a:gd name="connsiteY2269" fmla="*/ 8124398 h 12291944"/>
              <a:gd name="connsiteX2270" fmla="*/ 7648583 w 10413401"/>
              <a:gd name="connsiteY2270" fmla="*/ 8125053 h 12291944"/>
              <a:gd name="connsiteX2271" fmla="*/ 7671783 w 10413401"/>
              <a:gd name="connsiteY2271" fmla="*/ 8135977 h 12291944"/>
              <a:gd name="connsiteX2272" fmla="*/ 7635581 w 10413401"/>
              <a:gd name="connsiteY2272" fmla="*/ 8132699 h 12291944"/>
              <a:gd name="connsiteX2273" fmla="*/ 7629729 w 10413401"/>
              <a:gd name="connsiteY2273" fmla="*/ 8138698 h 12291944"/>
              <a:gd name="connsiteX2274" fmla="*/ 7621055 w 10413401"/>
              <a:gd name="connsiteY2274" fmla="*/ 8143330 h 12291944"/>
              <a:gd name="connsiteX2275" fmla="*/ 7618949 w 10413401"/>
              <a:gd name="connsiteY2275" fmla="*/ 8149748 h 12291944"/>
              <a:gd name="connsiteX2276" fmla="*/ 7624707 w 10413401"/>
              <a:gd name="connsiteY2276" fmla="*/ 8155450 h 12291944"/>
              <a:gd name="connsiteX2277" fmla="*/ 7633979 w 10413401"/>
              <a:gd name="connsiteY2277" fmla="*/ 8155168 h 12291944"/>
              <a:gd name="connsiteX2278" fmla="*/ 7630969 w 10413401"/>
              <a:gd name="connsiteY2278" fmla="*/ 8157702 h 12291944"/>
              <a:gd name="connsiteX2279" fmla="*/ 7626349 w 10413401"/>
              <a:gd name="connsiteY2279" fmla="*/ 8157077 h 12291944"/>
              <a:gd name="connsiteX2280" fmla="*/ 7629045 w 10413401"/>
              <a:gd name="connsiteY2280" fmla="*/ 8159747 h 12291944"/>
              <a:gd name="connsiteX2281" fmla="*/ 7654697 w 10413401"/>
              <a:gd name="connsiteY2281" fmla="*/ 8163329 h 12291944"/>
              <a:gd name="connsiteX2282" fmla="*/ 7629549 w 10413401"/>
              <a:gd name="connsiteY2282" fmla="*/ 8149611 h 12291944"/>
              <a:gd name="connsiteX2283" fmla="*/ 7658835 w 10413401"/>
              <a:gd name="connsiteY2283" fmla="*/ 8147988 h 12291944"/>
              <a:gd name="connsiteX2284" fmla="*/ 7665323 w 10413401"/>
              <a:gd name="connsiteY2284" fmla="*/ 8159716 h 12291944"/>
              <a:gd name="connsiteX2285" fmla="*/ 7672317 w 10413401"/>
              <a:gd name="connsiteY2285" fmla="*/ 8172662 h 12291944"/>
              <a:gd name="connsiteX2286" fmla="*/ 7681769 w 10413401"/>
              <a:gd name="connsiteY2286" fmla="*/ 8162976 h 12291944"/>
              <a:gd name="connsiteX2287" fmla="*/ 7690195 w 10413401"/>
              <a:gd name="connsiteY2287" fmla="*/ 8174472 h 12291944"/>
              <a:gd name="connsiteX2288" fmla="*/ 7699679 w 10413401"/>
              <a:gd name="connsiteY2288" fmla="*/ 8177019 h 12291944"/>
              <a:gd name="connsiteX2289" fmla="*/ 7698323 w 10413401"/>
              <a:gd name="connsiteY2289" fmla="*/ 8165566 h 12291944"/>
              <a:gd name="connsiteX2290" fmla="*/ 7706713 w 10413401"/>
              <a:gd name="connsiteY2290" fmla="*/ 8178904 h 12291944"/>
              <a:gd name="connsiteX2291" fmla="*/ 7727663 w 10413401"/>
              <a:gd name="connsiteY2291" fmla="*/ 8184527 h 12291944"/>
              <a:gd name="connsiteX2292" fmla="*/ 7722437 w 10413401"/>
              <a:gd name="connsiteY2292" fmla="*/ 8159597 h 12291944"/>
              <a:gd name="connsiteX2293" fmla="*/ 7721923 w 10413401"/>
              <a:gd name="connsiteY2293" fmla="*/ 8159587 h 12291944"/>
              <a:gd name="connsiteX2294" fmla="*/ 7719519 w 10413401"/>
              <a:gd name="connsiteY2294" fmla="*/ 8165294 h 12291944"/>
              <a:gd name="connsiteX2295" fmla="*/ 7712369 w 10413401"/>
              <a:gd name="connsiteY2295" fmla="*/ 8166945 h 12291944"/>
              <a:gd name="connsiteX2296" fmla="*/ 7709365 w 10413401"/>
              <a:gd name="connsiteY2296" fmla="*/ 8157563 h 12291944"/>
              <a:gd name="connsiteX2297" fmla="*/ 7690973 w 10413401"/>
              <a:gd name="connsiteY2297" fmla="*/ 8150383 h 12291944"/>
              <a:gd name="connsiteX2298" fmla="*/ 7708077 w 10413401"/>
              <a:gd name="connsiteY2298" fmla="*/ 8153536 h 12291944"/>
              <a:gd name="connsiteX2299" fmla="*/ 7704949 w 10413401"/>
              <a:gd name="connsiteY2299" fmla="*/ 8143772 h 12291944"/>
              <a:gd name="connsiteX2300" fmla="*/ 7691739 w 10413401"/>
              <a:gd name="connsiteY2300" fmla="*/ 8136341 h 12291944"/>
              <a:gd name="connsiteX2301" fmla="*/ 7700691 w 10413401"/>
              <a:gd name="connsiteY2301" fmla="*/ 8131902 h 12291944"/>
              <a:gd name="connsiteX2302" fmla="*/ 7681141 w 10413401"/>
              <a:gd name="connsiteY2302" fmla="*/ 8124945 h 12291944"/>
              <a:gd name="connsiteX2303" fmla="*/ 7700351 w 10413401"/>
              <a:gd name="connsiteY2303" fmla="*/ 8126255 h 12291944"/>
              <a:gd name="connsiteX2304" fmla="*/ 7700421 w 10413401"/>
              <a:gd name="connsiteY2304" fmla="*/ 8126182 h 12291944"/>
              <a:gd name="connsiteX2305" fmla="*/ 7699549 w 10413401"/>
              <a:gd name="connsiteY2305" fmla="*/ 8121058 h 12291944"/>
              <a:gd name="connsiteX2306" fmla="*/ 7687945 w 10413401"/>
              <a:gd name="connsiteY2306" fmla="*/ 8115544 h 12291944"/>
              <a:gd name="connsiteX2307" fmla="*/ 1540951 w 10413401"/>
              <a:gd name="connsiteY2307" fmla="*/ 8094910 h 12291944"/>
              <a:gd name="connsiteX2308" fmla="*/ 1535492 w 10413401"/>
              <a:gd name="connsiteY2308" fmla="*/ 8104990 h 12291944"/>
              <a:gd name="connsiteX2309" fmla="*/ 1539555 w 10413401"/>
              <a:gd name="connsiteY2309" fmla="*/ 8108953 h 12291944"/>
              <a:gd name="connsiteX2310" fmla="*/ 1539789 w 10413401"/>
              <a:gd name="connsiteY2310" fmla="*/ 8102405 h 12291944"/>
              <a:gd name="connsiteX2311" fmla="*/ 1544567 w 10413401"/>
              <a:gd name="connsiteY2311" fmla="*/ 8104970 h 12291944"/>
              <a:gd name="connsiteX2312" fmla="*/ 1556034 w 10413401"/>
              <a:gd name="connsiteY2312" fmla="*/ 8094318 h 12291944"/>
              <a:gd name="connsiteX2313" fmla="*/ 1556985 w 10413401"/>
              <a:gd name="connsiteY2313" fmla="*/ 8103938 h 12291944"/>
              <a:gd name="connsiteX2314" fmla="*/ 1562633 w 10413401"/>
              <a:gd name="connsiteY2314" fmla="*/ 8110821 h 12291944"/>
              <a:gd name="connsiteX2315" fmla="*/ 1565467 w 10413401"/>
              <a:gd name="connsiteY2315" fmla="*/ 8104958 h 12291944"/>
              <a:gd name="connsiteX2316" fmla="*/ 1558255 w 10413401"/>
              <a:gd name="connsiteY2316" fmla="*/ 8095844 h 12291944"/>
              <a:gd name="connsiteX2317" fmla="*/ 7791997 w 10413401"/>
              <a:gd name="connsiteY2317" fmla="*/ 8086441 h 12291944"/>
              <a:gd name="connsiteX2318" fmla="*/ 7780085 w 10413401"/>
              <a:gd name="connsiteY2318" fmla="*/ 8094910 h 12291944"/>
              <a:gd name="connsiteX2319" fmla="*/ 7778327 w 10413401"/>
              <a:gd name="connsiteY2319" fmla="*/ 8109746 h 12291944"/>
              <a:gd name="connsiteX2320" fmla="*/ 7779977 w 10413401"/>
              <a:gd name="connsiteY2320" fmla="*/ 8110895 h 12291944"/>
              <a:gd name="connsiteX2321" fmla="*/ 7786007 w 10413401"/>
              <a:gd name="connsiteY2321" fmla="*/ 8129562 h 12291944"/>
              <a:gd name="connsiteX2322" fmla="*/ 7785451 w 10413401"/>
              <a:gd name="connsiteY2322" fmla="*/ 8134994 h 12291944"/>
              <a:gd name="connsiteX2323" fmla="*/ 7787731 w 10413401"/>
              <a:gd name="connsiteY2323" fmla="*/ 8133872 h 12291944"/>
              <a:gd name="connsiteX2324" fmla="*/ 7785313 w 10413401"/>
              <a:gd name="connsiteY2324" fmla="*/ 8136349 h 12291944"/>
              <a:gd name="connsiteX2325" fmla="*/ 7783875 w 10413401"/>
              <a:gd name="connsiteY2325" fmla="*/ 8150435 h 12291944"/>
              <a:gd name="connsiteX2326" fmla="*/ 7774025 w 10413401"/>
              <a:gd name="connsiteY2326" fmla="*/ 8147919 h 12291944"/>
              <a:gd name="connsiteX2327" fmla="*/ 7764015 w 10413401"/>
              <a:gd name="connsiteY2327" fmla="*/ 8158179 h 12291944"/>
              <a:gd name="connsiteX2328" fmla="*/ 7767031 w 10413401"/>
              <a:gd name="connsiteY2328" fmla="*/ 8146131 h 12291944"/>
              <a:gd name="connsiteX2329" fmla="*/ 7752837 w 10413401"/>
              <a:gd name="connsiteY2329" fmla="*/ 8142503 h 12291944"/>
              <a:gd name="connsiteX2330" fmla="*/ 7751973 w 10413401"/>
              <a:gd name="connsiteY2330" fmla="*/ 8143388 h 12291944"/>
              <a:gd name="connsiteX2331" fmla="*/ 7761583 w 10413401"/>
              <a:gd name="connsiteY2331" fmla="*/ 8163035 h 12291944"/>
              <a:gd name="connsiteX2332" fmla="*/ 7777913 w 10413401"/>
              <a:gd name="connsiteY2332" fmla="*/ 8163351 h 12291944"/>
              <a:gd name="connsiteX2333" fmla="*/ 7792127 w 10413401"/>
              <a:gd name="connsiteY2333" fmla="*/ 8171466 h 12291944"/>
              <a:gd name="connsiteX2334" fmla="*/ 7782015 w 10413401"/>
              <a:gd name="connsiteY2334" fmla="*/ 8177585 h 12291944"/>
              <a:gd name="connsiteX2335" fmla="*/ 7789453 w 10413401"/>
              <a:gd name="connsiteY2335" fmla="*/ 8203327 h 12291944"/>
              <a:gd name="connsiteX2336" fmla="*/ 7797371 w 10413401"/>
              <a:gd name="connsiteY2336" fmla="*/ 8228282 h 12291944"/>
              <a:gd name="connsiteX2337" fmla="*/ 7806351 w 10413401"/>
              <a:gd name="connsiteY2337" fmla="*/ 8211800 h 12291944"/>
              <a:gd name="connsiteX2338" fmla="*/ 7817817 w 10413401"/>
              <a:gd name="connsiteY2338" fmla="*/ 8199239 h 12291944"/>
              <a:gd name="connsiteX2339" fmla="*/ 7807989 w 10413401"/>
              <a:gd name="connsiteY2339" fmla="*/ 8185668 h 12291944"/>
              <a:gd name="connsiteX2340" fmla="*/ 7827657 w 10413401"/>
              <a:gd name="connsiteY2340" fmla="*/ 8188223 h 12291944"/>
              <a:gd name="connsiteX2341" fmla="*/ 7818605 w 10413401"/>
              <a:gd name="connsiteY2341" fmla="*/ 8160899 h 12291944"/>
              <a:gd name="connsiteX2342" fmla="*/ 7800045 w 10413401"/>
              <a:gd name="connsiteY2342" fmla="*/ 8166675 h 12291944"/>
              <a:gd name="connsiteX2343" fmla="*/ 7792259 w 10413401"/>
              <a:gd name="connsiteY2343" fmla="*/ 8171387 h 12291944"/>
              <a:gd name="connsiteX2344" fmla="*/ 7798101 w 10413401"/>
              <a:gd name="connsiteY2344" fmla="*/ 8141533 h 12291944"/>
              <a:gd name="connsiteX2345" fmla="*/ 7795977 w 10413401"/>
              <a:gd name="connsiteY2345" fmla="*/ 8112634 h 12291944"/>
              <a:gd name="connsiteX2346" fmla="*/ 7791191 w 10413401"/>
              <a:gd name="connsiteY2346" fmla="*/ 8081137 h 12291944"/>
              <a:gd name="connsiteX2347" fmla="*/ 7781701 w 10413401"/>
              <a:gd name="connsiteY2347" fmla="*/ 8081289 h 12291944"/>
              <a:gd name="connsiteX2348" fmla="*/ 7781179 w 10413401"/>
              <a:gd name="connsiteY2348" fmla="*/ 8085692 h 12291944"/>
              <a:gd name="connsiteX2349" fmla="*/ 7791939 w 10413401"/>
              <a:gd name="connsiteY2349" fmla="*/ 8086087 h 12291944"/>
              <a:gd name="connsiteX2350" fmla="*/ 7783217 w 10413401"/>
              <a:gd name="connsiteY2350" fmla="*/ 8068457 h 12291944"/>
              <a:gd name="connsiteX2351" fmla="*/ 7781955 w 10413401"/>
              <a:gd name="connsiteY2351" fmla="*/ 8079111 h 12291944"/>
              <a:gd name="connsiteX2352" fmla="*/ 7791151 w 10413401"/>
              <a:gd name="connsiteY2352" fmla="*/ 8080878 h 12291944"/>
              <a:gd name="connsiteX2353" fmla="*/ 7789611 w 10413401"/>
              <a:gd name="connsiteY2353" fmla="*/ 8070760 h 12291944"/>
              <a:gd name="connsiteX2354" fmla="*/ 8050805 w 10413401"/>
              <a:gd name="connsiteY2354" fmla="*/ 8050994 h 12291944"/>
              <a:gd name="connsiteX2355" fmla="*/ 8048745 w 10413401"/>
              <a:gd name="connsiteY2355" fmla="*/ 8051897 h 12291944"/>
              <a:gd name="connsiteX2356" fmla="*/ 8044919 w 10413401"/>
              <a:gd name="connsiteY2356" fmla="*/ 8074242 h 12291944"/>
              <a:gd name="connsiteX2357" fmla="*/ 8058933 w 10413401"/>
              <a:gd name="connsiteY2357" fmla="*/ 8079256 h 12291944"/>
              <a:gd name="connsiteX2358" fmla="*/ 8054749 w 10413401"/>
              <a:gd name="connsiteY2358" fmla="*/ 8058673 h 12291944"/>
              <a:gd name="connsiteX2359" fmla="*/ 7738141 w 10413401"/>
              <a:gd name="connsiteY2359" fmla="*/ 8038125 h 12291944"/>
              <a:gd name="connsiteX2360" fmla="*/ 7734845 w 10413401"/>
              <a:gd name="connsiteY2360" fmla="*/ 8038405 h 12291944"/>
              <a:gd name="connsiteX2361" fmla="*/ 7736463 w 10413401"/>
              <a:gd name="connsiteY2361" fmla="*/ 8040927 h 12291944"/>
              <a:gd name="connsiteX2362" fmla="*/ 7718511 w 10413401"/>
              <a:gd name="connsiteY2362" fmla="*/ 8037718 h 12291944"/>
              <a:gd name="connsiteX2363" fmla="*/ 7718409 w 10413401"/>
              <a:gd name="connsiteY2363" fmla="*/ 8045904 h 12291944"/>
              <a:gd name="connsiteX2364" fmla="*/ 7724105 w 10413401"/>
              <a:gd name="connsiteY2364" fmla="*/ 8041798 h 12291944"/>
              <a:gd name="connsiteX2365" fmla="*/ 7727369 w 10413401"/>
              <a:gd name="connsiteY2365" fmla="*/ 8038618 h 12291944"/>
              <a:gd name="connsiteX2366" fmla="*/ 8421413 w 10413401"/>
              <a:gd name="connsiteY2366" fmla="*/ 8035404 h 12291944"/>
              <a:gd name="connsiteX2367" fmla="*/ 8427539 w 10413401"/>
              <a:gd name="connsiteY2367" fmla="*/ 8035871 h 12291944"/>
              <a:gd name="connsiteX2368" fmla="*/ 8423359 w 10413401"/>
              <a:gd name="connsiteY2368" fmla="*/ 8051515 h 12291944"/>
              <a:gd name="connsiteX2369" fmla="*/ 8421189 w 10413401"/>
              <a:gd name="connsiteY2369" fmla="*/ 8039540 h 12291944"/>
              <a:gd name="connsiteX2370" fmla="*/ 8421413 w 10413401"/>
              <a:gd name="connsiteY2370" fmla="*/ 8035404 h 12291944"/>
              <a:gd name="connsiteX2371" fmla="*/ 7679613 w 10413401"/>
              <a:gd name="connsiteY2371" fmla="*/ 8033763 h 12291944"/>
              <a:gd name="connsiteX2372" fmla="*/ 7680417 w 10413401"/>
              <a:gd name="connsiteY2372" fmla="*/ 8035273 h 12291944"/>
              <a:gd name="connsiteX2373" fmla="*/ 7691495 w 10413401"/>
              <a:gd name="connsiteY2373" fmla="*/ 8036896 h 12291944"/>
              <a:gd name="connsiteX2374" fmla="*/ 7694523 w 10413401"/>
              <a:gd name="connsiteY2374" fmla="*/ 8038608 h 12291944"/>
              <a:gd name="connsiteX2375" fmla="*/ 7695765 w 10413401"/>
              <a:gd name="connsiteY2375" fmla="*/ 8035405 h 12291944"/>
              <a:gd name="connsiteX2376" fmla="*/ 7648403 w 10413401"/>
              <a:gd name="connsiteY2376" fmla="*/ 8030590 h 12291944"/>
              <a:gd name="connsiteX2377" fmla="*/ 7668677 w 10413401"/>
              <a:gd name="connsiteY2377" fmla="*/ 8033554 h 12291944"/>
              <a:gd name="connsiteX2378" fmla="*/ 7668911 w 10413401"/>
              <a:gd name="connsiteY2378" fmla="*/ 8032677 h 12291944"/>
              <a:gd name="connsiteX2379" fmla="*/ 7718683 w 10413401"/>
              <a:gd name="connsiteY2379" fmla="*/ 8024228 h 12291944"/>
              <a:gd name="connsiteX2380" fmla="*/ 7718659 w 10413401"/>
              <a:gd name="connsiteY2380" fmla="*/ 8026296 h 12291944"/>
              <a:gd name="connsiteX2381" fmla="*/ 7719857 w 10413401"/>
              <a:gd name="connsiteY2381" fmla="*/ 8026448 h 12291944"/>
              <a:gd name="connsiteX2382" fmla="*/ 1571967 w 10413401"/>
              <a:gd name="connsiteY2382" fmla="*/ 8006766 h 12291944"/>
              <a:gd name="connsiteX2383" fmla="*/ 1571854 w 10413401"/>
              <a:gd name="connsiteY2383" fmla="*/ 8007426 h 12291944"/>
              <a:gd name="connsiteX2384" fmla="*/ 1568002 w 10413401"/>
              <a:gd name="connsiteY2384" fmla="*/ 8013066 h 12291944"/>
              <a:gd name="connsiteX2385" fmla="*/ 1580121 w 10413401"/>
              <a:gd name="connsiteY2385" fmla="*/ 8033305 h 12291944"/>
              <a:gd name="connsiteX2386" fmla="*/ 1566563 w 10413401"/>
              <a:gd name="connsiteY2386" fmla="*/ 8015171 h 12291944"/>
              <a:gd name="connsiteX2387" fmla="*/ 1549868 w 10413401"/>
              <a:gd name="connsiteY2387" fmla="*/ 8039621 h 12291944"/>
              <a:gd name="connsiteX2388" fmla="*/ 1566246 w 10413401"/>
              <a:gd name="connsiteY2388" fmla="*/ 8046260 h 12291944"/>
              <a:gd name="connsiteX2389" fmla="*/ 1569301 w 10413401"/>
              <a:gd name="connsiteY2389" fmla="*/ 8077176 h 12291944"/>
              <a:gd name="connsiteX2390" fmla="*/ 1576841 w 10413401"/>
              <a:gd name="connsiteY2390" fmla="*/ 8072002 h 12291944"/>
              <a:gd name="connsiteX2391" fmla="*/ 1580466 w 10413401"/>
              <a:gd name="connsiteY2391" fmla="*/ 8073940 h 12291944"/>
              <a:gd name="connsiteX2392" fmla="*/ 1592868 w 10413401"/>
              <a:gd name="connsiteY2392" fmla="*/ 8048303 h 12291944"/>
              <a:gd name="connsiteX2393" fmla="*/ 1587375 w 10413401"/>
              <a:gd name="connsiteY2393" fmla="*/ 8017352 h 12291944"/>
              <a:gd name="connsiteX2394" fmla="*/ 7685045 w 10413401"/>
              <a:gd name="connsiteY2394" fmla="*/ 7992395 h 12291944"/>
              <a:gd name="connsiteX2395" fmla="*/ 7673533 w 10413401"/>
              <a:gd name="connsiteY2395" fmla="*/ 8020602 h 12291944"/>
              <a:gd name="connsiteX2396" fmla="*/ 7700187 w 10413401"/>
              <a:gd name="connsiteY2396" fmla="*/ 8023965 h 12291944"/>
              <a:gd name="connsiteX2397" fmla="*/ 7706075 w 10413401"/>
              <a:gd name="connsiteY2397" fmla="*/ 8008743 h 12291944"/>
              <a:gd name="connsiteX2398" fmla="*/ 7700791 w 10413401"/>
              <a:gd name="connsiteY2398" fmla="*/ 8005912 h 12291944"/>
              <a:gd name="connsiteX2399" fmla="*/ 7706433 w 10413401"/>
              <a:gd name="connsiteY2399" fmla="*/ 8007812 h 12291944"/>
              <a:gd name="connsiteX2400" fmla="*/ 7706985 w 10413401"/>
              <a:gd name="connsiteY2400" fmla="*/ 8006382 h 12291944"/>
              <a:gd name="connsiteX2401" fmla="*/ 7737729 w 10413401"/>
              <a:gd name="connsiteY2401" fmla="*/ 7989572 h 12291944"/>
              <a:gd name="connsiteX2402" fmla="*/ 7738253 w 10413401"/>
              <a:gd name="connsiteY2402" fmla="*/ 7990083 h 12291944"/>
              <a:gd name="connsiteX2403" fmla="*/ 7740821 w 10413401"/>
              <a:gd name="connsiteY2403" fmla="*/ 7990124 h 12291944"/>
              <a:gd name="connsiteX2404" fmla="*/ 7733367 w 10413401"/>
              <a:gd name="connsiteY2404" fmla="*/ 7988794 h 12291944"/>
              <a:gd name="connsiteX2405" fmla="*/ 7732197 w 10413401"/>
              <a:gd name="connsiteY2405" fmla="*/ 7989981 h 12291944"/>
              <a:gd name="connsiteX2406" fmla="*/ 7733501 w 10413401"/>
              <a:gd name="connsiteY2406" fmla="*/ 7990005 h 12291944"/>
              <a:gd name="connsiteX2407" fmla="*/ 7733615 w 10413401"/>
              <a:gd name="connsiteY2407" fmla="*/ 7988840 h 12291944"/>
              <a:gd name="connsiteX2408" fmla="*/ 7689495 w 10413401"/>
              <a:gd name="connsiteY2408" fmla="*/ 7980975 h 12291944"/>
              <a:gd name="connsiteX2409" fmla="*/ 7685403 w 10413401"/>
              <a:gd name="connsiteY2409" fmla="*/ 7989216 h 12291944"/>
              <a:gd name="connsiteX2410" fmla="*/ 7713445 w 10413401"/>
              <a:gd name="connsiteY2410" fmla="*/ 7989676 h 12291944"/>
              <a:gd name="connsiteX2411" fmla="*/ 7715045 w 10413401"/>
              <a:gd name="connsiteY2411" fmla="*/ 7985528 h 12291944"/>
              <a:gd name="connsiteX2412" fmla="*/ 7717319 w 10413401"/>
              <a:gd name="connsiteY2412" fmla="*/ 7979648 h 12291944"/>
              <a:gd name="connsiteX2413" fmla="*/ 7717007 w 10413401"/>
              <a:gd name="connsiteY2413" fmla="*/ 7979829 h 12291944"/>
              <a:gd name="connsiteX2414" fmla="*/ 7717249 w 10413401"/>
              <a:gd name="connsiteY2414" fmla="*/ 7979833 h 12291944"/>
              <a:gd name="connsiteX2415" fmla="*/ 7748633 w 10413401"/>
              <a:gd name="connsiteY2415" fmla="*/ 7973279 h 12291944"/>
              <a:gd name="connsiteX2416" fmla="*/ 7740153 w 10413401"/>
              <a:gd name="connsiteY2416" fmla="*/ 7981899 h 12291944"/>
              <a:gd name="connsiteX2417" fmla="*/ 7742735 w 10413401"/>
              <a:gd name="connsiteY2417" fmla="*/ 7980593 h 12291944"/>
              <a:gd name="connsiteX2418" fmla="*/ 7749215 w 10413401"/>
              <a:gd name="connsiteY2418" fmla="*/ 7979432 h 12291944"/>
              <a:gd name="connsiteX2419" fmla="*/ 7750023 w 10413401"/>
              <a:gd name="connsiteY2419" fmla="*/ 7977256 h 12291944"/>
              <a:gd name="connsiteX2420" fmla="*/ 7748763 w 10413401"/>
              <a:gd name="connsiteY2420" fmla="*/ 7973301 h 12291944"/>
              <a:gd name="connsiteX2421" fmla="*/ 8337957 w 10413401"/>
              <a:gd name="connsiteY2421" fmla="*/ 7965996 h 12291944"/>
              <a:gd name="connsiteX2422" fmla="*/ 8310439 w 10413401"/>
              <a:gd name="connsiteY2422" fmla="*/ 7967228 h 12291944"/>
              <a:gd name="connsiteX2423" fmla="*/ 8306077 w 10413401"/>
              <a:gd name="connsiteY2423" fmla="*/ 7979076 h 12291944"/>
              <a:gd name="connsiteX2424" fmla="*/ 8321285 w 10413401"/>
              <a:gd name="connsiteY2424" fmla="*/ 8003952 h 12291944"/>
              <a:gd name="connsiteX2425" fmla="*/ 8329503 w 10413401"/>
              <a:gd name="connsiteY2425" fmla="*/ 7997534 h 12291944"/>
              <a:gd name="connsiteX2426" fmla="*/ 8355093 w 10413401"/>
              <a:gd name="connsiteY2426" fmla="*/ 7999698 h 12291944"/>
              <a:gd name="connsiteX2427" fmla="*/ 8345345 w 10413401"/>
              <a:gd name="connsiteY2427" fmla="*/ 7966154 h 12291944"/>
              <a:gd name="connsiteX2428" fmla="*/ 8337957 w 10413401"/>
              <a:gd name="connsiteY2428" fmla="*/ 7965996 h 12291944"/>
              <a:gd name="connsiteX2429" fmla="*/ 1665127 w 10413401"/>
              <a:gd name="connsiteY2429" fmla="*/ 7924135 h 12291944"/>
              <a:gd name="connsiteX2430" fmla="*/ 1662458 w 10413401"/>
              <a:gd name="connsiteY2430" fmla="*/ 7940477 h 12291944"/>
              <a:gd name="connsiteX2431" fmla="*/ 1664779 w 10413401"/>
              <a:gd name="connsiteY2431" fmla="*/ 7942742 h 12291944"/>
              <a:gd name="connsiteX2432" fmla="*/ 1678972 w 10413401"/>
              <a:gd name="connsiteY2432" fmla="*/ 7931060 h 12291944"/>
              <a:gd name="connsiteX2433" fmla="*/ 7701849 w 10413401"/>
              <a:gd name="connsiteY2433" fmla="*/ 7923143 h 12291944"/>
              <a:gd name="connsiteX2434" fmla="*/ 7707205 w 10413401"/>
              <a:gd name="connsiteY2434" fmla="*/ 7945313 h 12291944"/>
              <a:gd name="connsiteX2435" fmla="*/ 7697403 w 10413401"/>
              <a:gd name="connsiteY2435" fmla="*/ 7965046 h 12291944"/>
              <a:gd name="connsiteX2436" fmla="*/ 7715373 w 10413401"/>
              <a:gd name="connsiteY2436" fmla="*/ 7973304 h 12291944"/>
              <a:gd name="connsiteX2437" fmla="*/ 7717267 w 10413401"/>
              <a:gd name="connsiteY2437" fmla="*/ 7972834 h 12291944"/>
              <a:gd name="connsiteX2438" fmla="*/ 7716569 w 10413401"/>
              <a:gd name="connsiteY2438" fmla="*/ 7969544 h 12291944"/>
              <a:gd name="connsiteX2439" fmla="*/ 7719397 w 10413401"/>
              <a:gd name="connsiteY2439" fmla="*/ 7972304 h 12291944"/>
              <a:gd name="connsiteX2440" fmla="*/ 7720867 w 10413401"/>
              <a:gd name="connsiteY2440" fmla="*/ 7971938 h 12291944"/>
              <a:gd name="connsiteX2441" fmla="*/ 7729095 w 10413401"/>
              <a:gd name="connsiteY2441" fmla="*/ 7950999 h 12291944"/>
              <a:gd name="connsiteX2442" fmla="*/ 7707077 w 10413401"/>
              <a:gd name="connsiteY2442" fmla="*/ 7931325 h 12291944"/>
              <a:gd name="connsiteX2443" fmla="*/ 7715685 w 10413401"/>
              <a:gd name="connsiteY2443" fmla="*/ 7926596 h 12291944"/>
              <a:gd name="connsiteX2444" fmla="*/ 7703239 w 10413401"/>
              <a:gd name="connsiteY2444" fmla="*/ 7923264 h 12291944"/>
              <a:gd name="connsiteX2445" fmla="*/ 7765833 w 10413401"/>
              <a:gd name="connsiteY2445" fmla="*/ 7917164 h 12291944"/>
              <a:gd name="connsiteX2446" fmla="*/ 7763913 w 10413401"/>
              <a:gd name="connsiteY2446" fmla="*/ 7920890 h 12291944"/>
              <a:gd name="connsiteX2447" fmla="*/ 7772755 w 10413401"/>
              <a:gd name="connsiteY2447" fmla="*/ 7928228 h 12291944"/>
              <a:gd name="connsiteX2448" fmla="*/ 7783747 w 10413401"/>
              <a:gd name="connsiteY2448" fmla="*/ 7921631 h 12291944"/>
              <a:gd name="connsiteX2449" fmla="*/ 8258099 w 10413401"/>
              <a:gd name="connsiteY2449" fmla="*/ 7915941 h 12291944"/>
              <a:gd name="connsiteX2450" fmla="*/ 8245621 w 10413401"/>
              <a:gd name="connsiteY2450" fmla="*/ 7916928 h 12291944"/>
              <a:gd name="connsiteX2451" fmla="*/ 8277161 w 10413401"/>
              <a:gd name="connsiteY2451" fmla="*/ 7947699 h 12291944"/>
              <a:gd name="connsiteX2452" fmla="*/ 8277321 w 10413401"/>
              <a:gd name="connsiteY2452" fmla="*/ 7994679 h 12291944"/>
              <a:gd name="connsiteX2453" fmla="*/ 8293819 w 10413401"/>
              <a:gd name="connsiteY2453" fmla="*/ 7959026 h 12291944"/>
              <a:gd name="connsiteX2454" fmla="*/ 8302487 w 10413401"/>
              <a:gd name="connsiteY2454" fmla="*/ 7973197 h 12291944"/>
              <a:gd name="connsiteX2455" fmla="*/ 8310401 w 10413401"/>
              <a:gd name="connsiteY2455" fmla="*/ 7964109 h 12291944"/>
              <a:gd name="connsiteX2456" fmla="*/ 8258099 w 10413401"/>
              <a:gd name="connsiteY2456" fmla="*/ 7915941 h 12291944"/>
              <a:gd name="connsiteX2457" fmla="*/ 7981937 w 10413401"/>
              <a:gd name="connsiteY2457" fmla="*/ 7892912 h 12291944"/>
              <a:gd name="connsiteX2458" fmla="*/ 7979931 w 10413401"/>
              <a:gd name="connsiteY2458" fmla="*/ 7894034 h 12291944"/>
              <a:gd name="connsiteX2459" fmla="*/ 7979487 w 10413401"/>
              <a:gd name="connsiteY2459" fmla="*/ 7894973 h 12291944"/>
              <a:gd name="connsiteX2460" fmla="*/ 7982551 w 10413401"/>
              <a:gd name="connsiteY2460" fmla="*/ 7895057 h 12291944"/>
              <a:gd name="connsiteX2461" fmla="*/ 8422577 w 10413401"/>
              <a:gd name="connsiteY2461" fmla="*/ 7880677 h 12291944"/>
              <a:gd name="connsiteX2462" fmla="*/ 8421307 w 10413401"/>
              <a:gd name="connsiteY2462" fmla="*/ 7882091 h 12291944"/>
              <a:gd name="connsiteX2463" fmla="*/ 8422093 w 10413401"/>
              <a:gd name="connsiteY2463" fmla="*/ 7892530 h 12291944"/>
              <a:gd name="connsiteX2464" fmla="*/ 8410373 w 10413401"/>
              <a:gd name="connsiteY2464" fmla="*/ 7909593 h 12291944"/>
              <a:gd name="connsiteX2465" fmla="*/ 8408321 w 10413401"/>
              <a:gd name="connsiteY2465" fmla="*/ 7926655 h 12291944"/>
              <a:gd name="connsiteX2466" fmla="*/ 8424475 w 10413401"/>
              <a:gd name="connsiteY2466" fmla="*/ 7935521 h 12291944"/>
              <a:gd name="connsiteX2467" fmla="*/ 8433927 w 10413401"/>
              <a:gd name="connsiteY2467" fmla="*/ 7925395 h 12291944"/>
              <a:gd name="connsiteX2468" fmla="*/ 8422577 w 10413401"/>
              <a:gd name="connsiteY2468" fmla="*/ 7880677 h 12291944"/>
              <a:gd name="connsiteX2469" fmla="*/ 8373341 w 10413401"/>
              <a:gd name="connsiteY2469" fmla="*/ 7880190 h 12291944"/>
              <a:gd name="connsiteX2470" fmla="*/ 8372205 w 10413401"/>
              <a:gd name="connsiteY2470" fmla="*/ 7884752 h 12291944"/>
              <a:gd name="connsiteX2471" fmla="*/ 8383769 w 10413401"/>
              <a:gd name="connsiteY2471" fmla="*/ 7920455 h 12291944"/>
              <a:gd name="connsiteX2472" fmla="*/ 8358219 w 10413401"/>
              <a:gd name="connsiteY2472" fmla="*/ 7921406 h 12291944"/>
              <a:gd name="connsiteX2473" fmla="*/ 8362377 w 10413401"/>
              <a:gd name="connsiteY2473" fmla="*/ 7930394 h 12291944"/>
              <a:gd name="connsiteX2474" fmla="*/ 8335089 w 10413401"/>
              <a:gd name="connsiteY2474" fmla="*/ 7901765 h 12291944"/>
              <a:gd name="connsiteX2475" fmla="*/ 8337461 w 10413401"/>
              <a:gd name="connsiteY2475" fmla="*/ 7906087 h 12291944"/>
              <a:gd name="connsiteX2476" fmla="*/ 8299799 w 10413401"/>
              <a:gd name="connsiteY2476" fmla="*/ 7888450 h 12291944"/>
              <a:gd name="connsiteX2477" fmla="*/ 8299841 w 10413401"/>
              <a:gd name="connsiteY2477" fmla="*/ 7888492 h 12291944"/>
              <a:gd name="connsiteX2478" fmla="*/ 8298563 w 10413401"/>
              <a:gd name="connsiteY2478" fmla="*/ 7888171 h 12291944"/>
              <a:gd name="connsiteX2479" fmla="*/ 8297573 w 10413401"/>
              <a:gd name="connsiteY2479" fmla="*/ 7900272 h 12291944"/>
              <a:gd name="connsiteX2480" fmla="*/ 8381613 w 10413401"/>
              <a:gd name="connsiteY2480" fmla="*/ 7975044 h 12291944"/>
              <a:gd name="connsiteX2481" fmla="*/ 8375375 w 10413401"/>
              <a:gd name="connsiteY2481" fmla="*/ 7985730 h 12291944"/>
              <a:gd name="connsiteX2482" fmla="*/ 8391205 w 10413401"/>
              <a:gd name="connsiteY2482" fmla="*/ 7972462 h 12291944"/>
              <a:gd name="connsiteX2483" fmla="*/ 8399775 w 10413401"/>
              <a:gd name="connsiteY2483" fmla="*/ 7929293 h 12291944"/>
              <a:gd name="connsiteX2484" fmla="*/ 8398885 w 10413401"/>
              <a:gd name="connsiteY2484" fmla="*/ 7927325 h 12291944"/>
              <a:gd name="connsiteX2485" fmla="*/ 8397557 w 10413401"/>
              <a:gd name="connsiteY2485" fmla="*/ 7926516 h 12291944"/>
              <a:gd name="connsiteX2486" fmla="*/ 8392797 w 10413401"/>
              <a:gd name="connsiteY2486" fmla="*/ 7945282 h 12291944"/>
              <a:gd name="connsiteX2487" fmla="*/ 8393597 w 10413401"/>
              <a:gd name="connsiteY2487" fmla="*/ 7927345 h 12291944"/>
              <a:gd name="connsiteX2488" fmla="*/ 8397177 w 10413401"/>
              <a:gd name="connsiteY2488" fmla="*/ 7923542 h 12291944"/>
              <a:gd name="connsiteX2489" fmla="*/ 8385367 w 10413401"/>
              <a:gd name="connsiteY2489" fmla="*/ 7897367 h 12291944"/>
              <a:gd name="connsiteX2490" fmla="*/ 8400085 w 10413401"/>
              <a:gd name="connsiteY2490" fmla="*/ 7920456 h 12291944"/>
              <a:gd name="connsiteX2491" fmla="*/ 8408909 w 10413401"/>
              <a:gd name="connsiteY2491" fmla="*/ 7911092 h 12291944"/>
              <a:gd name="connsiteX2492" fmla="*/ 8388859 w 10413401"/>
              <a:gd name="connsiteY2492" fmla="*/ 7902624 h 12291944"/>
              <a:gd name="connsiteX2493" fmla="*/ 8396137 w 10413401"/>
              <a:gd name="connsiteY2493" fmla="*/ 7889964 h 12291944"/>
              <a:gd name="connsiteX2494" fmla="*/ 8390589 w 10413401"/>
              <a:gd name="connsiteY2494" fmla="*/ 7887594 h 12291944"/>
              <a:gd name="connsiteX2495" fmla="*/ 7693835 w 10413401"/>
              <a:gd name="connsiteY2495" fmla="*/ 7860819 h 12291944"/>
              <a:gd name="connsiteX2496" fmla="*/ 7688891 w 10413401"/>
              <a:gd name="connsiteY2496" fmla="*/ 7863122 h 12291944"/>
              <a:gd name="connsiteX2497" fmla="*/ 7693877 w 10413401"/>
              <a:gd name="connsiteY2497" fmla="*/ 7869760 h 12291944"/>
              <a:gd name="connsiteX2498" fmla="*/ 7689509 w 10413401"/>
              <a:gd name="connsiteY2498" fmla="*/ 7869195 h 12291944"/>
              <a:gd name="connsiteX2499" fmla="*/ 7689415 w 10413401"/>
              <a:gd name="connsiteY2499" fmla="*/ 7871692 h 12291944"/>
              <a:gd name="connsiteX2500" fmla="*/ 7691953 w 10413401"/>
              <a:gd name="connsiteY2500" fmla="*/ 7882195 h 12291944"/>
              <a:gd name="connsiteX2501" fmla="*/ 7730249 w 10413401"/>
              <a:gd name="connsiteY2501" fmla="*/ 7889044 h 12291944"/>
              <a:gd name="connsiteX2502" fmla="*/ 7729617 w 10413401"/>
              <a:gd name="connsiteY2502" fmla="*/ 7886853 h 12291944"/>
              <a:gd name="connsiteX2503" fmla="*/ 7685283 w 10413401"/>
              <a:gd name="connsiteY2503" fmla="*/ 7854598 h 12291944"/>
              <a:gd name="connsiteX2504" fmla="*/ 7685973 w 10413401"/>
              <a:gd name="connsiteY2504" fmla="*/ 7857448 h 12291944"/>
              <a:gd name="connsiteX2505" fmla="*/ 7690005 w 10413401"/>
              <a:gd name="connsiteY2505" fmla="*/ 7858033 h 12291944"/>
              <a:gd name="connsiteX2506" fmla="*/ 8380075 w 10413401"/>
              <a:gd name="connsiteY2506" fmla="*/ 7853219 h 12291944"/>
              <a:gd name="connsiteX2507" fmla="*/ 8375159 w 10413401"/>
              <a:gd name="connsiteY2507" fmla="*/ 7872920 h 12291944"/>
              <a:gd name="connsiteX2508" fmla="*/ 8392459 w 10413401"/>
              <a:gd name="connsiteY2508" fmla="*/ 7866453 h 12291944"/>
              <a:gd name="connsiteX2509" fmla="*/ 8387887 w 10413401"/>
              <a:gd name="connsiteY2509" fmla="*/ 7858187 h 12291944"/>
              <a:gd name="connsiteX2510" fmla="*/ 1397550 w 10413401"/>
              <a:gd name="connsiteY2510" fmla="*/ 7841089 h 12291944"/>
              <a:gd name="connsiteX2511" fmla="*/ 1391958 w 10413401"/>
              <a:gd name="connsiteY2511" fmla="*/ 7887318 h 12291944"/>
              <a:gd name="connsiteX2512" fmla="*/ 1392104 w 10413401"/>
              <a:gd name="connsiteY2512" fmla="*/ 7850022 h 12291944"/>
              <a:gd name="connsiteX2513" fmla="*/ 1611066 w 10413401"/>
              <a:gd name="connsiteY2513" fmla="*/ 7816014 h 12291944"/>
              <a:gd name="connsiteX2514" fmla="*/ 1588986 w 10413401"/>
              <a:gd name="connsiteY2514" fmla="*/ 7840324 h 12291944"/>
              <a:gd name="connsiteX2515" fmla="*/ 1585494 w 10413401"/>
              <a:gd name="connsiteY2515" fmla="*/ 7893119 h 12291944"/>
              <a:gd name="connsiteX2516" fmla="*/ 1592961 w 10413401"/>
              <a:gd name="connsiteY2516" fmla="*/ 7880688 h 12291944"/>
              <a:gd name="connsiteX2517" fmla="*/ 1610358 w 10413401"/>
              <a:gd name="connsiteY2517" fmla="*/ 7901972 h 12291944"/>
              <a:gd name="connsiteX2518" fmla="*/ 1596629 w 10413401"/>
              <a:gd name="connsiteY2518" fmla="*/ 7926779 h 12291944"/>
              <a:gd name="connsiteX2519" fmla="*/ 1583920 w 10413401"/>
              <a:gd name="connsiteY2519" fmla="*/ 7916944 h 12291944"/>
              <a:gd name="connsiteX2520" fmla="*/ 1581998 w 10413401"/>
              <a:gd name="connsiteY2520" fmla="*/ 7945976 h 12291944"/>
              <a:gd name="connsiteX2521" fmla="*/ 1592273 w 10413401"/>
              <a:gd name="connsiteY2521" fmla="*/ 7953960 h 12291944"/>
              <a:gd name="connsiteX2522" fmla="*/ 1577151 w 10413401"/>
              <a:gd name="connsiteY2522" fmla="*/ 7976626 h 12291944"/>
              <a:gd name="connsiteX2523" fmla="*/ 1576723 w 10413401"/>
              <a:gd name="connsiteY2523" fmla="*/ 7979127 h 12291944"/>
              <a:gd name="connsiteX2524" fmla="*/ 1583452 w 10413401"/>
              <a:gd name="connsiteY2524" fmla="*/ 7998968 h 12291944"/>
              <a:gd name="connsiteX2525" fmla="*/ 1609907 w 10413401"/>
              <a:gd name="connsiteY2525" fmla="*/ 7995197 h 12291944"/>
              <a:gd name="connsiteX2526" fmla="*/ 1604129 w 10413401"/>
              <a:gd name="connsiteY2526" fmla="*/ 8025011 h 12291944"/>
              <a:gd name="connsiteX2527" fmla="*/ 1606465 w 10413401"/>
              <a:gd name="connsiteY2527" fmla="*/ 8020183 h 12291944"/>
              <a:gd name="connsiteX2528" fmla="*/ 1634598 w 10413401"/>
              <a:gd name="connsiteY2528" fmla="*/ 7966606 h 12291944"/>
              <a:gd name="connsiteX2529" fmla="*/ 1635069 w 10413401"/>
              <a:gd name="connsiteY2529" fmla="*/ 7961207 h 12291944"/>
              <a:gd name="connsiteX2530" fmla="*/ 1635142 w 10413401"/>
              <a:gd name="connsiteY2530" fmla="*/ 7961278 h 12291944"/>
              <a:gd name="connsiteX2531" fmla="*/ 1633847 w 10413401"/>
              <a:gd name="connsiteY2531" fmla="*/ 7953542 h 12291944"/>
              <a:gd name="connsiteX2532" fmla="*/ 1634213 w 10413401"/>
              <a:gd name="connsiteY2532" fmla="*/ 7947336 h 12291944"/>
              <a:gd name="connsiteX2533" fmla="*/ 1636153 w 10413401"/>
              <a:gd name="connsiteY2533" fmla="*/ 7962265 h 12291944"/>
              <a:gd name="connsiteX2534" fmla="*/ 1636634 w 10413401"/>
              <a:gd name="connsiteY2534" fmla="*/ 7962734 h 12291944"/>
              <a:gd name="connsiteX2535" fmla="*/ 1651890 w 10413401"/>
              <a:gd name="connsiteY2535" fmla="*/ 7933675 h 12291944"/>
              <a:gd name="connsiteX2536" fmla="*/ 1653278 w 10413401"/>
              <a:gd name="connsiteY2536" fmla="*/ 7929055 h 12291944"/>
              <a:gd name="connsiteX2537" fmla="*/ 1656934 w 10413401"/>
              <a:gd name="connsiteY2537" fmla="*/ 7921599 h 12291944"/>
              <a:gd name="connsiteX2538" fmla="*/ 1635825 w 10413401"/>
              <a:gd name="connsiteY2538" fmla="*/ 7920041 h 12291944"/>
              <a:gd name="connsiteX2539" fmla="*/ 1634213 w 10413401"/>
              <a:gd name="connsiteY2539" fmla="*/ 7947336 h 12291944"/>
              <a:gd name="connsiteX2540" fmla="*/ 1631201 w 10413401"/>
              <a:gd name="connsiteY2540" fmla="*/ 7924151 h 12291944"/>
              <a:gd name="connsiteX2541" fmla="*/ 1615984 w 10413401"/>
              <a:gd name="connsiteY2541" fmla="*/ 7929027 h 12291944"/>
              <a:gd name="connsiteX2542" fmla="*/ 1633851 w 10413401"/>
              <a:gd name="connsiteY2542" fmla="*/ 7884839 h 12291944"/>
              <a:gd name="connsiteX2543" fmla="*/ 1666855 w 10413401"/>
              <a:gd name="connsiteY2543" fmla="*/ 7881296 h 12291944"/>
              <a:gd name="connsiteX2544" fmla="*/ 1640719 w 10413401"/>
              <a:gd name="connsiteY2544" fmla="*/ 7859501 h 12291944"/>
              <a:gd name="connsiteX2545" fmla="*/ 1615508 w 10413401"/>
              <a:gd name="connsiteY2545" fmla="*/ 7889125 h 12291944"/>
              <a:gd name="connsiteX2546" fmla="*/ 1611523 w 10413401"/>
              <a:gd name="connsiteY2546" fmla="*/ 7838945 h 12291944"/>
              <a:gd name="connsiteX2547" fmla="*/ 8436033 w 10413401"/>
              <a:gd name="connsiteY2547" fmla="*/ 7801752 h 12291944"/>
              <a:gd name="connsiteX2548" fmla="*/ 8434213 w 10413401"/>
              <a:gd name="connsiteY2548" fmla="*/ 7803367 h 12291944"/>
              <a:gd name="connsiteX2549" fmla="*/ 8419231 w 10413401"/>
              <a:gd name="connsiteY2549" fmla="*/ 7814960 h 12291944"/>
              <a:gd name="connsiteX2550" fmla="*/ 8436947 w 10413401"/>
              <a:gd name="connsiteY2550" fmla="*/ 7804113 h 12291944"/>
              <a:gd name="connsiteX2551" fmla="*/ 8349303 w 10413401"/>
              <a:gd name="connsiteY2551" fmla="*/ 7800563 h 12291944"/>
              <a:gd name="connsiteX2552" fmla="*/ 8330215 w 10413401"/>
              <a:gd name="connsiteY2552" fmla="*/ 7829216 h 12291944"/>
              <a:gd name="connsiteX2553" fmla="*/ 8315533 w 10413401"/>
              <a:gd name="connsiteY2553" fmla="*/ 7871140 h 12291944"/>
              <a:gd name="connsiteX2554" fmla="*/ 8321695 w 10413401"/>
              <a:gd name="connsiteY2554" fmla="*/ 7864826 h 12291944"/>
              <a:gd name="connsiteX2555" fmla="*/ 8327621 w 10413401"/>
              <a:gd name="connsiteY2555" fmla="*/ 7888169 h 12291944"/>
              <a:gd name="connsiteX2556" fmla="*/ 8330025 w 10413401"/>
              <a:gd name="connsiteY2556" fmla="*/ 7892546 h 12291944"/>
              <a:gd name="connsiteX2557" fmla="*/ 8330117 w 10413401"/>
              <a:gd name="connsiteY2557" fmla="*/ 7891529 h 12291944"/>
              <a:gd name="connsiteX2558" fmla="*/ 8342933 w 10413401"/>
              <a:gd name="connsiteY2558" fmla="*/ 7894169 h 12291944"/>
              <a:gd name="connsiteX2559" fmla="*/ 8342711 w 10413401"/>
              <a:gd name="connsiteY2559" fmla="*/ 7875634 h 12291944"/>
              <a:gd name="connsiteX2560" fmla="*/ 8342593 w 10413401"/>
              <a:gd name="connsiteY2560" fmla="*/ 7874912 h 12291944"/>
              <a:gd name="connsiteX2561" fmla="*/ 8342705 w 10413401"/>
              <a:gd name="connsiteY2561" fmla="*/ 7874910 h 12291944"/>
              <a:gd name="connsiteX2562" fmla="*/ 8342421 w 10413401"/>
              <a:gd name="connsiteY2562" fmla="*/ 7851151 h 12291944"/>
              <a:gd name="connsiteX2563" fmla="*/ 8346963 w 10413401"/>
              <a:gd name="connsiteY2563" fmla="*/ 7866061 h 12291944"/>
              <a:gd name="connsiteX2564" fmla="*/ 8349303 w 10413401"/>
              <a:gd name="connsiteY2564" fmla="*/ 7800563 h 12291944"/>
              <a:gd name="connsiteX2565" fmla="*/ 1635215 w 10413401"/>
              <a:gd name="connsiteY2565" fmla="*/ 7789423 h 12291944"/>
              <a:gd name="connsiteX2566" fmla="*/ 1625347 w 10413401"/>
              <a:gd name="connsiteY2566" fmla="*/ 7800289 h 12291944"/>
              <a:gd name="connsiteX2567" fmla="*/ 1648534 w 10413401"/>
              <a:gd name="connsiteY2567" fmla="*/ 7808579 h 12291944"/>
              <a:gd name="connsiteX2568" fmla="*/ 1650559 w 10413401"/>
              <a:gd name="connsiteY2568" fmla="*/ 7798005 h 12291944"/>
              <a:gd name="connsiteX2569" fmla="*/ 7888961 w 10413401"/>
              <a:gd name="connsiteY2569" fmla="*/ 7783665 h 12291944"/>
              <a:gd name="connsiteX2570" fmla="*/ 7889035 w 10413401"/>
              <a:gd name="connsiteY2570" fmla="*/ 7783842 h 12291944"/>
              <a:gd name="connsiteX2571" fmla="*/ 7889211 w 10413401"/>
              <a:gd name="connsiteY2571" fmla="*/ 7783794 h 12291944"/>
              <a:gd name="connsiteX2572" fmla="*/ 7882401 w 10413401"/>
              <a:gd name="connsiteY2572" fmla="*/ 7781116 h 12291944"/>
              <a:gd name="connsiteX2573" fmla="*/ 7883333 w 10413401"/>
              <a:gd name="connsiteY2573" fmla="*/ 7782601 h 12291944"/>
              <a:gd name="connsiteX2574" fmla="*/ 7884675 w 10413401"/>
              <a:gd name="connsiteY2574" fmla="*/ 7781730 h 12291944"/>
              <a:gd name="connsiteX2575" fmla="*/ 8379561 w 10413401"/>
              <a:gd name="connsiteY2575" fmla="*/ 7773913 h 12291944"/>
              <a:gd name="connsiteX2576" fmla="*/ 8375471 w 10413401"/>
              <a:gd name="connsiteY2576" fmla="*/ 7779294 h 12291944"/>
              <a:gd name="connsiteX2577" fmla="*/ 8379227 w 10413401"/>
              <a:gd name="connsiteY2577" fmla="*/ 7800177 h 12291944"/>
              <a:gd name="connsiteX2578" fmla="*/ 8355709 w 10413401"/>
              <a:gd name="connsiteY2578" fmla="*/ 7797129 h 12291944"/>
              <a:gd name="connsiteX2579" fmla="*/ 8375743 w 10413401"/>
              <a:gd name="connsiteY2579" fmla="*/ 7804026 h 12291944"/>
              <a:gd name="connsiteX2580" fmla="*/ 8376147 w 10413401"/>
              <a:gd name="connsiteY2580" fmla="*/ 7803334 h 12291944"/>
              <a:gd name="connsiteX2581" fmla="*/ 8376395 w 10413401"/>
              <a:gd name="connsiteY2581" fmla="*/ 7804255 h 12291944"/>
              <a:gd name="connsiteX2582" fmla="*/ 8380961 w 10413401"/>
              <a:gd name="connsiteY2582" fmla="*/ 7805830 h 12291944"/>
              <a:gd name="connsiteX2583" fmla="*/ 8408707 w 10413401"/>
              <a:gd name="connsiteY2583" fmla="*/ 7815385 h 12291944"/>
              <a:gd name="connsiteX2584" fmla="*/ 8394349 w 10413401"/>
              <a:gd name="connsiteY2584" fmla="*/ 7787356 h 12291944"/>
              <a:gd name="connsiteX2585" fmla="*/ 7776715 w 10413401"/>
              <a:gd name="connsiteY2585" fmla="*/ 7772917 h 12291944"/>
              <a:gd name="connsiteX2586" fmla="*/ 7776869 w 10413401"/>
              <a:gd name="connsiteY2586" fmla="*/ 7774316 h 12291944"/>
              <a:gd name="connsiteX2587" fmla="*/ 7778989 w 10413401"/>
              <a:gd name="connsiteY2587" fmla="*/ 7773239 h 12291944"/>
              <a:gd name="connsiteX2588" fmla="*/ 8420457 w 10413401"/>
              <a:gd name="connsiteY2588" fmla="*/ 7761643 h 12291944"/>
              <a:gd name="connsiteX2589" fmla="*/ 8419361 w 10413401"/>
              <a:gd name="connsiteY2589" fmla="*/ 7763537 h 12291944"/>
              <a:gd name="connsiteX2590" fmla="*/ 8402985 w 10413401"/>
              <a:gd name="connsiteY2590" fmla="*/ 7779606 h 12291944"/>
              <a:gd name="connsiteX2591" fmla="*/ 8411345 w 10413401"/>
              <a:gd name="connsiteY2591" fmla="*/ 7800701 h 12291944"/>
              <a:gd name="connsiteX2592" fmla="*/ 8419657 w 10413401"/>
              <a:gd name="connsiteY2592" fmla="*/ 7792247 h 12291944"/>
              <a:gd name="connsiteX2593" fmla="*/ 8419995 w 10413401"/>
              <a:gd name="connsiteY2593" fmla="*/ 7777270 h 12291944"/>
              <a:gd name="connsiteX2594" fmla="*/ 8421903 w 10413401"/>
              <a:gd name="connsiteY2594" fmla="*/ 7789965 h 12291944"/>
              <a:gd name="connsiteX2595" fmla="*/ 8428749 w 10413401"/>
              <a:gd name="connsiteY2595" fmla="*/ 7783000 h 12291944"/>
              <a:gd name="connsiteX2596" fmla="*/ 8007953 w 10413401"/>
              <a:gd name="connsiteY2596" fmla="*/ 7754800 h 12291944"/>
              <a:gd name="connsiteX2597" fmla="*/ 7994309 w 10413401"/>
              <a:gd name="connsiteY2597" fmla="*/ 7768785 h 12291944"/>
              <a:gd name="connsiteX2598" fmla="*/ 7992335 w 10413401"/>
              <a:gd name="connsiteY2598" fmla="*/ 7773556 h 12291944"/>
              <a:gd name="connsiteX2599" fmla="*/ 7996701 w 10413401"/>
              <a:gd name="connsiteY2599" fmla="*/ 7778561 h 12291944"/>
              <a:gd name="connsiteX2600" fmla="*/ 7999571 w 10413401"/>
              <a:gd name="connsiteY2600" fmla="*/ 7778513 h 12291944"/>
              <a:gd name="connsiteX2601" fmla="*/ 8005321 w 10413401"/>
              <a:gd name="connsiteY2601" fmla="*/ 7766090 h 12291944"/>
              <a:gd name="connsiteX2602" fmla="*/ 8004687 w 10413401"/>
              <a:gd name="connsiteY2602" fmla="*/ 7763834 h 12291944"/>
              <a:gd name="connsiteX2603" fmla="*/ 8005755 w 10413401"/>
              <a:gd name="connsiteY2603" fmla="*/ 7765148 h 12291944"/>
              <a:gd name="connsiteX2604" fmla="*/ 8008987 w 10413401"/>
              <a:gd name="connsiteY2604" fmla="*/ 7758165 h 12291944"/>
              <a:gd name="connsiteX2605" fmla="*/ 7773771 w 10413401"/>
              <a:gd name="connsiteY2605" fmla="*/ 7746595 h 12291944"/>
              <a:gd name="connsiteX2606" fmla="*/ 7774251 w 10413401"/>
              <a:gd name="connsiteY2606" fmla="*/ 7750887 h 12291944"/>
              <a:gd name="connsiteX2607" fmla="*/ 7780667 w 10413401"/>
              <a:gd name="connsiteY2607" fmla="*/ 7748623 h 12291944"/>
              <a:gd name="connsiteX2608" fmla="*/ 8004611 w 10413401"/>
              <a:gd name="connsiteY2608" fmla="*/ 7743928 h 12291944"/>
              <a:gd name="connsiteX2609" fmla="*/ 8000399 w 10413401"/>
              <a:gd name="connsiteY2609" fmla="*/ 7754084 h 12291944"/>
              <a:gd name="connsiteX2610" fmla="*/ 8007831 w 10413401"/>
              <a:gd name="connsiteY2610" fmla="*/ 7754409 h 12291944"/>
              <a:gd name="connsiteX2611" fmla="*/ 8413339 w 10413401"/>
              <a:gd name="connsiteY2611" fmla="*/ 7743311 h 12291944"/>
              <a:gd name="connsiteX2612" fmla="*/ 8412371 w 10413401"/>
              <a:gd name="connsiteY2612" fmla="*/ 7744058 h 12291944"/>
              <a:gd name="connsiteX2613" fmla="*/ 8413287 w 10413401"/>
              <a:gd name="connsiteY2613" fmla="*/ 7754537 h 12291944"/>
              <a:gd name="connsiteX2614" fmla="*/ 8417051 w 10413401"/>
              <a:gd name="connsiteY2614" fmla="*/ 7752869 h 12291944"/>
              <a:gd name="connsiteX2615" fmla="*/ 1754818 w 10413401"/>
              <a:gd name="connsiteY2615" fmla="*/ 7739521 h 12291944"/>
              <a:gd name="connsiteX2616" fmla="*/ 1747745 w 10413401"/>
              <a:gd name="connsiteY2616" fmla="*/ 7745620 h 12291944"/>
              <a:gd name="connsiteX2617" fmla="*/ 1743413 w 10413401"/>
              <a:gd name="connsiteY2617" fmla="*/ 7764967 h 12291944"/>
              <a:gd name="connsiteX2618" fmla="*/ 1757342 w 10413401"/>
              <a:gd name="connsiteY2618" fmla="*/ 7782867 h 12291944"/>
              <a:gd name="connsiteX2619" fmla="*/ 1750167 w 10413401"/>
              <a:gd name="connsiteY2619" fmla="*/ 7785718 h 12291944"/>
              <a:gd name="connsiteX2620" fmla="*/ 1784007 w 10413401"/>
              <a:gd name="connsiteY2620" fmla="*/ 7795197 h 12291944"/>
              <a:gd name="connsiteX2621" fmla="*/ 1766517 w 10413401"/>
              <a:gd name="connsiteY2621" fmla="*/ 7741286 h 12291944"/>
              <a:gd name="connsiteX2622" fmla="*/ 1754818 w 10413401"/>
              <a:gd name="connsiteY2622" fmla="*/ 7739521 h 12291944"/>
              <a:gd name="connsiteX2623" fmla="*/ 7812251 w 10413401"/>
              <a:gd name="connsiteY2623" fmla="*/ 7733274 h 12291944"/>
              <a:gd name="connsiteX2624" fmla="*/ 7811729 w 10413401"/>
              <a:gd name="connsiteY2624" fmla="*/ 7738532 h 12291944"/>
              <a:gd name="connsiteX2625" fmla="*/ 7811743 w 10413401"/>
              <a:gd name="connsiteY2625" fmla="*/ 7738538 h 12291944"/>
              <a:gd name="connsiteX2626" fmla="*/ 7813949 w 10413401"/>
              <a:gd name="connsiteY2626" fmla="*/ 7733564 h 12291944"/>
              <a:gd name="connsiteX2627" fmla="*/ 8377637 w 10413401"/>
              <a:gd name="connsiteY2627" fmla="*/ 7729239 h 12291944"/>
              <a:gd name="connsiteX2628" fmla="*/ 8377343 w 10413401"/>
              <a:gd name="connsiteY2628" fmla="*/ 7729910 h 12291944"/>
              <a:gd name="connsiteX2629" fmla="*/ 8377597 w 10413401"/>
              <a:gd name="connsiteY2629" fmla="*/ 7730222 h 12291944"/>
              <a:gd name="connsiteX2630" fmla="*/ 7908873 w 10413401"/>
              <a:gd name="connsiteY2630" fmla="*/ 7728896 h 12291944"/>
              <a:gd name="connsiteX2631" fmla="*/ 7908803 w 10413401"/>
              <a:gd name="connsiteY2631" fmla="*/ 7729578 h 12291944"/>
              <a:gd name="connsiteX2632" fmla="*/ 7909039 w 10413401"/>
              <a:gd name="connsiteY2632" fmla="*/ 7729058 h 12291944"/>
              <a:gd name="connsiteX2633" fmla="*/ 7771771 w 10413401"/>
              <a:gd name="connsiteY2633" fmla="*/ 7728688 h 12291944"/>
              <a:gd name="connsiteX2634" fmla="*/ 7771993 w 10413401"/>
              <a:gd name="connsiteY2634" fmla="*/ 7730671 h 12291944"/>
              <a:gd name="connsiteX2635" fmla="*/ 7774843 w 10413401"/>
              <a:gd name="connsiteY2635" fmla="*/ 7730617 h 12291944"/>
              <a:gd name="connsiteX2636" fmla="*/ 1814276 w 10413401"/>
              <a:gd name="connsiteY2636" fmla="*/ 7720099 h 12291944"/>
              <a:gd name="connsiteX2637" fmla="*/ 1819320 w 10413401"/>
              <a:gd name="connsiteY2637" fmla="*/ 7725019 h 12291944"/>
              <a:gd name="connsiteX2638" fmla="*/ 1814522 w 10413401"/>
              <a:gd name="connsiteY2638" fmla="*/ 7723057 h 12291944"/>
              <a:gd name="connsiteX2639" fmla="*/ 7967337 w 10413401"/>
              <a:gd name="connsiteY2639" fmla="*/ 7716858 h 12291944"/>
              <a:gd name="connsiteX2640" fmla="*/ 7968745 w 10413401"/>
              <a:gd name="connsiteY2640" fmla="*/ 7719986 h 12291944"/>
              <a:gd name="connsiteX2641" fmla="*/ 7973443 w 10413401"/>
              <a:gd name="connsiteY2641" fmla="*/ 7729501 h 12291944"/>
              <a:gd name="connsiteX2642" fmla="*/ 7971659 w 10413401"/>
              <a:gd name="connsiteY2642" fmla="*/ 7719282 h 12291944"/>
              <a:gd name="connsiteX2643" fmla="*/ 7982261 w 10413401"/>
              <a:gd name="connsiteY2643" fmla="*/ 7712985 h 12291944"/>
              <a:gd name="connsiteX2644" fmla="*/ 7976621 w 10413401"/>
              <a:gd name="connsiteY2644" fmla="*/ 7735936 h 12291944"/>
              <a:gd name="connsiteX2645" fmla="*/ 7982995 w 10413401"/>
              <a:gd name="connsiteY2645" fmla="*/ 7748834 h 12291944"/>
              <a:gd name="connsiteX2646" fmla="*/ 8003537 w 10413401"/>
              <a:gd name="connsiteY2646" fmla="*/ 7740426 h 12291944"/>
              <a:gd name="connsiteX2647" fmla="*/ 8001741 w 10413401"/>
              <a:gd name="connsiteY2647" fmla="*/ 7734604 h 12291944"/>
              <a:gd name="connsiteX2648" fmla="*/ 1736041 w 10413401"/>
              <a:gd name="connsiteY2648" fmla="*/ 7705197 h 12291944"/>
              <a:gd name="connsiteX2649" fmla="*/ 1676692 w 10413401"/>
              <a:gd name="connsiteY2649" fmla="*/ 7750340 h 12291944"/>
              <a:gd name="connsiteX2650" fmla="*/ 1676647 w 10413401"/>
              <a:gd name="connsiteY2650" fmla="*/ 7753895 h 12291944"/>
              <a:gd name="connsiteX2651" fmla="*/ 1676503 w 10413401"/>
              <a:gd name="connsiteY2651" fmla="*/ 7754641 h 12291944"/>
              <a:gd name="connsiteX2652" fmla="*/ 1686210 w 10413401"/>
              <a:gd name="connsiteY2652" fmla="*/ 7752293 h 12291944"/>
              <a:gd name="connsiteX2653" fmla="*/ 1678576 w 10413401"/>
              <a:gd name="connsiteY2653" fmla="*/ 7765797 h 12291944"/>
              <a:gd name="connsiteX2654" fmla="*/ 1706000 w 10413401"/>
              <a:gd name="connsiteY2654" fmla="*/ 7764823 h 12291944"/>
              <a:gd name="connsiteX2655" fmla="*/ 1684287 w 10413401"/>
              <a:gd name="connsiteY2655" fmla="*/ 7800327 h 12291944"/>
              <a:gd name="connsiteX2656" fmla="*/ 1712054 w 10413401"/>
              <a:gd name="connsiteY2656" fmla="*/ 7802154 h 12291944"/>
              <a:gd name="connsiteX2657" fmla="*/ 1705912 w 10413401"/>
              <a:gd name="connsiteY2657" fmla="*/ 7836214 h 12291944"/>
              <a:gd name="connsiteX2658" fmla="*/ 1724286 w 10413401"/>
              <a:gd name="connsiteY2658" fmla="*/ 7834418 h 12291944"/>
              <a:gd name="connsiteX2659" fmla="*/ 1662290 w 10413401"/>
              <a:gd name="connsiteY2659" fmla="*/ 7864519 h 12291944"/>
              <a:gd name="connsiteX2660" fmla="*/ 1672197 w 10413401"/>
              <a:gd name="connsiteY2660" fmla="*/ 7911156 h 12291944"/>
              <a:gd name="connsiteX2661" fmla="*/ 1680512 w 10413401"/>
              <a:gd name="connsiteY2661" fmla="*/ 7902633 h 12291944"/>
              <a:gd name="connsiteX2662" fmla="*/ 1684713 w 10413401"/>
              <a:gd name="connsiteY2662" fmla="*/ 7926337 h 12291944"/>
              <a:gd name="connsiteX2663" fmla="*/ 1732318 w 10413401"/>
              <a:gd name="connsiteY2663" fmla="*/ 7887161 h 12291944"/>
              <a:gd name="connsiteX2664" fmla="*/ 1749163 w 10413401"/>
              <a:gd name="connsiteY2664" fmla="*/ 7786117 h 12291944"/>
              <a:gd name="connsiteX2665" fmla="*/ 1740004 w 10413401"/>
              <a:gd name="connsiteY2665" fmla="*/ 7789752 h 12291944"/>
              <a:gd name="connsiteX2666" fmla="*/ 1737011 w 10413401"/>
              <a:gd name="connsiteY2666" fmla="*/ 7803706 h 12291944"/>
              <a:gd name="connsiteX2667" fmla="*/ 1731545 w 10413401"/>
              <a:gd name="connsiteY2667" fmla="*/ 7764010 h 12291944"/>
              <a:gd name="connsiteX2668" fmla="*/ 1729421 w 10413401"/>
              <a:gd name="connsiteY2668" fmla="*/ 7767951 h 12291944"/>
              <a:gd name="connsiteX2669" fmla="*/ 1730609 w 10413401"/>
              <a:gd name="connsiteY2669" fmla="*/ 7757220 h 12291944"/>
              <a:gd name="connsiteX2670" fmla="*/ 1730232 w 10413401"/>
              <a:gd name="connsiteY2670" fmla="*/ 7754495 h 12291944"/>
              <a:gd name="connsiteX2671" fmla="*/ 1732928 w 10413401"/>
              <a:gd name="connsiteY2671" fmla="*/ 7736226 h 12291944"/>
              <a:gd name="connsiteX2672" fmla="*/ 1736321 w 10413401"/>
              <a:gd name="connsiteY2672" fmla="*/ 7705587 h 12291944"/>
              <a:gd name="connsiteX2673" fmla="*/ 7777927 w 10413401"/>
              <a:gd name="connsiteY2673" fmla="*/ 7701580 h 12291944"/>
              <a:gd name="connsiteX2674" fmla="*/ 7776521 w 10413401"/>
              <a:gd name="connsiteY2674" fmla="*/ 7701827 h 12291944"/>
              <a:gd name="connsiteX2675" fmla="*/ 7769515 w 10413401"/>
              <a:gd name="connsiteY2675" fmla="*/ 7708472 h 12291944"/>
              <a:gd name="connsiteX2676" fmla="*/ 7771495 w 10413401"/>
              <a:gd name="connsiteY2676" fmla="*/ 7726225 h 12291944"/>
              <a:gd name="connsiteX2677" fmla="*/ 7777315 w 10413401"/>
              <a:gd name="connsiteY2677" fmla="*/ 7728712 h 12291944"/>
              <a:gd name="connsiteX2678" fmla="*/ 7787567 w 10413401"/>
              <a:gd name="connsiteY2678" fmla="*/ 7725774 h 12291944"/>
              <a:gd name="connsiteX2679" fmla="*/ 7795215 w 10413401"/>
              <a:gd name="connsiteY2679" fmla="*/ 7740020 h 12291944"/>
              <a:gd name="connsiteX2680" fmla="*/ 7779885 w 10413401"/>
              <a:gd name="connsiteY2680" fmla="*/ 7738617 h 12291944"/>
              <a:gd name="connsiteX2681" fmla="*/ 7773249 w 10413401"/>
              <a:gd name="connsiteY2681" fmla="*/ 7741897 h 12291944"/>
              <a:gd name="connsiteX2682" fmla="*/ 7773595 w 10413401"/>
              <a:gd name="connsiteY2682" fmla="*/ 7744999 h 12291944"/>
              <a:gd name="connsiteX2683" fmla="*/ 7800063 w 10413401"/>
              <a:gd name="connsiteY2683" fmla="*/ 7747811 h 12291944"/>
              <a:gd name="connsiteX2684" fmla="*/ 7800901 w 10413401"/>
              <a:gd name="connsiteY2684" fmla="*/ 7746181 h 12291944"/>
              <a:gd name="connsiteX2685" fmla="*/ 7800069 w 10413401"/>
              <a:gd name="connsiteY2685" fmla="*/ 7747810 h 12291944"/>
              <a:gd name="connsiteX2686" fmla="*/ 7802169 w 10413401"/>
              <a:gd name="connsiteY2686" fmla="*/ 7748033 h 12291944"/>
              <a:gd name="connsiteX2687" fmla="*/ 7805865 w 10413401"/>
              <a:gd name="connsiteY2687" fmla="*/ 7741703 h 12291944"/>
              <a:gd name="connsiteX2688" fmla="*/ 7802563 w 10413401"/>
              <a:gd name="connsiteY2688" fmla="*/ 7737492 h 12291944"/>
              <a:gd name="connsiteX2689" fmla="*/ 7809793 w 10413401"/>
              <a:gd name="connsiteY2689" fmla="*/ 7732849 h 12291944"/>
              <a:gd name="connsiteX2690" fmla="*/ 7805409 w 10413401"/>
              <a:gd name="connsiteY2690" fmla="*/ 7732094 h 12291944"/>
              <a:gd name="connsiteX2691" fmla="*/ 7803753 w 10413401"/>
              <a:gd name="connsiteY2691" fmla="*/ 7723700 h 12291944"/>
              <a:gd name="connsiteX2692" fmla="*/ 7817763 w 10413401"/>
              <a:gd name="connsiteY2692" fmla="*/ 7724969 h 12291944"/>
              <a:gd name="connsiteX2693" fmla="*/ 7820515 w 10413401"/>
              <a:gd name="connsiteY2693" fmla="*/ 7718766 h 12291944"/>
              <a:gd name="connsiteX2694" fmla="*/ 7792751 w 10413401"/>
              <a:gd name="connsiteY2694" fmla="*/ 7716042 h 12291944"/>
              <a:gd name="connsiteX2695" fmla="*/ 7777927 w 10413401"/>
              <a:gd name="connsiteY2695" fmla="*/ 7701580 h 12291944"/>
              <a:gd name="connsiteX2696" fmla="*/ 7829287 w 10413401"/>
              <a:gd name="connsiteY2696" fmla="*/ 7695000 h 12291944"/>
              <a:gd name="connsiteX2697" fmla="*/ 7830525 w 10413401"/>
              <a:gd name="connsiteY2697" fmla="*/ 7696206 h 12291944"/>
              <a:gd name="connsiteX2698" fmla="*/ 7830913 w 10413401"/>
              <a:gd name="connsiteY2698" fmla="*/ 7695324 h 12291944"/>
              <a:gd name="connsiteX2699" fmla="*/ 7916019 w 10413401"/>
              <a:gd name="connsiteY2699" fmla="*/ 7690721 h 12291944"/>
              <a:gd name="connsiteX2700" fmla="*/ 7914701 w 10413401"/>
              <a:gd name="connsiteY2700" fmla="*/ 7693984 h 12291944"/>
              <a:gd name="connsiteX2701" fmla="*/ 7912817 w 10413401"/>
              <a:gd name="connsiteY2701" fmla="*/ 7720808 h 12291944"/>
              <a:gd name="connsiteX2702" fmla="*/ 7920735 w 10413401"/>
              <a:gd name="connsiteY2702" fmla="*/ 7703496 h 12291944"/>
              <a:gd name="connsiteX2703" fmla="*/ 7791991 w 10413401"/>
              <a:gd name="connsiteY2703" fmla="*/ 7687164 h 12291944"/>
              <a:gd name="connsiteX2704" fmla="*/ 7783213 w 10413401"/>
              <a:gd name="connsiteY2704" fmla="*/ 7695486 h 12291944"/>
              <a:gd name="connsiteX2705" fmla="*/ 7783781 w 10413401"/>
              <a:gd name="connsiteY2705" fmla="*/ 7695581 h 12291944"/>
              <a:gd name="connsiteX2706" fmla="*/ 1667313 w 10413401"/>
              <a:gd name="connsiteY2706" fmla="*/ 7683325 h 12291944"/>
              <a:gd name="connsiteX2707" fmla="*/ 1678435 w 10413401"/>
              <a:gd name="connsiteY2707" fmla="*/ 7700952 h 12291944"/>
              <a:gd name="connsiteX2708" fmla="*/ 1679379 w 10413401"/>
              <a:gd name="connsiteY2708" fmla="*/ 7701874 h 12291944"/>
              <a:gd name="connsiteX2709" fmla="*/ 1667313 w 10413401"/>
              <a:gd name="connsiteY2709" fmla="*/ 7683325 h 12291944"/>
              <a:gd name="connsiteX2710" fmla="*/ 8374887 w 10413401"/>
              <a:gd name="connsiteY2710" fmla="*/ 7682153 h 12291944"/>
              <a:gd name="connsiteX2711" fmla="*/ 8343591 w 10413401"/>
              <a:gd name="connsiteY2711" fmla="*/ 7697479 h 12291944"/>
              <a:gd name="connsiteX2712" fmla="*/ 8337425 w 10413401"/>
              <a:gd name="connsiteY2712" fmla="*/ 7719343 h 12291944"/>
              <a:gd name="connsiteX2713" fmla="*/ 8333799 w 10413401"/>
              <a:gd name="connsiteY2713" fmla="*/ 7702275 h 12291944"/>
              <a:gd name="connsiteX2714" fmla="*/ 8328399 w 10413401"/>
              <a:gd name="connsiteY2714" fmla="*/ 7704917 h 12291944"/>
              <a:gd name="connsiteX2715" fmla="*/ 8326113 w 10413401"/>
              <a:gd name="connsiteY2715" fmla="*/ 7708726 h 12291944"/>
              <a:gd name="connsiteX2716" fmla="*/ 8325787 w 10413401"/>
              <a:gd name="connsiteY2716" fmla="*/ 7710454 h 12291944"/>
              <a:gd name="connsiteX2717" fmla="*/ 8341011 w 10413401"/>
              <a:gd name="connsiteY2717" fmla="*/ 7728505 h 12291944"/>
              <a:gd name="connsiteX2718" fmla="*/ 8350099 w 10413401"/>
              <a:gd name="connsiteY2718" fmla="*/ 7710141 h 12291944"/>
              <a:gd name="connsiteX2719" fmla="*/ 8355147 w 10413401"/>
              <a:gd name="connsiteY2719" fmla="*/ 7715065 h 12291944"/>
              <a:gd name="connsiteX2720" fmla="*/ 8364927 w 10413401"/>
              <a:gd name="connsiteY2720" fmla="*/ 7701570 h 12291944"/>
              <a:gd name="connsiteX2721" fmla="*/ 8379893 w 10413401"/>
              <a:gd name="connsiteY2721" fmla="*/ 7711555 h 12291944"/>
              <a:gd name="connsiteX2722" fmla="*/ 8385741 w 10413401"/>
              <a:gd name="connsiteY2722" fmla="*/ 7692543 h 12291944"/>
              <a:gd name="connsiteX2723" fmla="*/ 7839743 w 10413401"/>
              <a:gd name="connsiteY2723" fmla="*/ 7675419 h 12291944"/>
              <a:gd name="connsiteX2724" fmla="*/ 7829955 w 10413401"/>
              <a:gd name="connsiteY2724" fmla="*/ 7676654 h 12291944"/>
              <a:gd name="connsiteX2725" fmla="*/ 7829843 w 10413401"/>
              <a:gd name="connsiteY2725" fmla="*/ 7689380 h 12291944"/>
              <a:gd name="connsiteX2726" fmla="*/ 7832867 w 10413401"/>
              <a:gd name="connsiteY2726" fmla="*/ 7690919 h 12291944"/>
              <a:gd name="connsiteX2727" fmla="*/ 8389281 w 10413401"/>
              <a:gd name="connsiteY2727" fmla="*/ 7675102 h 12291944"/>
              <a:gd name="connsiteX2728" fmla="*/ 8377801 w 10413401"/>
              <a:gd name="connsiteY2728" fmla="*/ 7680725 h 12291944"/>
              <a:gd name="connsiteX2729" fmla="*/ 8394203 w 10413401"/>
              <a:gd name="connsiteY2729" fmla="*/ 7691413 h 12291944"/>
              <a:gd name="connsiteX2730" fmla="*/ 1706999 w 10413401"/>
              <a:gd name="connsiteY2730" fmla="*/ 7664733 h 12291944"/>
              <a:gd name="connsiteX2731" fmla="*/ 1677240 w 10413401"/>
              <a:gd name="connsiteY2731" fmla="*/ 7705333 h 12291944"/>
              <a:gd name="connsiteX2732" fmla="*/ 1677108 w 10413401"/>
              <a:gd name="connsiteY2732" fmla="*/ 7716144 h 12291944"/>
              <a:gd name="connsiteX2733" fmla="*/ 1685222 w 10413401"/>
              <a:gd name="connsiteY2733" fmla="*/ 7708272 h 12291944"/>
              <a:gd name="connsiteX2734" fmla="*/ 1731791 w 10413401"/>
              <a:gd name="connsiteY2734" fmla="*/ 7699277 h 12291944"/>
              <a:gd name="connsiteX2735" fmla="*/ 8416399 w 10413401"/>
              <a:gd name="connsiteY2735" fmla="*/ 7606385 h 12291944"/>
              <a:gd name="connsiteX2736" fmla="*/ 8415917 w 10413401"/>
              <a:gd name="connsiteY2736" fmla="*/ 7607973 h 12291944"/>
              <a:gd name="connsiteX2737" fmla="*/ 8416677 w 10413401"/>
              <a:gd name="connsiteY2737" fmla="*/ 7608016 h 12291944"/>
              <a:gd name="connsiteX2738" fmla="*/ 8450849 w 10413401"/>
              <a:gd name="connsiteY2738" fmla="*/ 7594466 h 12291944"/>
              <a:gd name="connsiteX2739" fmla="*/ 8469647 w 10413401"/>
              <a:gd name="connsiteY2739" fmla="*/ 7624094 h 12291944"/>
              <a:gd name="connsiteX2740" fmla="*/ 8476893 w 10413401"/>
              <a:gd name="connsiteY2740" fmla="*/ 7623720 h 12291944"/>
              <a:gd name="connsiteX2741" fmla="*/ 8464091 w 10413401"/>
              <a:gd name="connsiteY2741" fmla="*/ 7595826 h 12291944"/>
              <a:gd name="connsiteX2742" fmla="*/ 8423685 w 10413401"/>
              <a:gd name="connsiteY2742" fmla="*/ 7582404 h 12291944"/>
              <a:gd name="connsiteX2743" fmla="*/ 8421149 w 10413401"/>
              <a:gd name="connsiteY2743" fmla="*/ 7590748 h 12291944"/>
              <a:gd name="connsiteX2744" fmla="*/ 8429687 w 10413401"/>
              <a:gd name="connsiteY2744" fmla="*/ 7591834 h 12291944"/>
              <a:gd name="connsiteX2745" fmla="*/ 8431291 w 10413401"/>
              <a:gd name="connsiteY2745" fmla="*/ 7590324 h 12291944"/>
              <a:gd name="connsiteX2746" fmla="*/ 7939129 w 10413401"/>
              <a:gd name="connsiteY2746" fmla="*/ 7575128 h 12291944"/>
              <a:gd name="connsiteX2747" fmla="*/ 7925335 w 10413401"/>
              <a:gd name="connsiteY2747" fmla="*/ 7592138 h 12291944"/>
              <a:gd name="connsiteX2748" fmla="*/ 7953171 w 10413401"/>
              <a:gd name="connsiteY2748" fmla="*/ 7599572 h 12291944"/>
              <a:gd name="connsiteX2749" fmla="*/ 7959679 w 10413401"/>
              <a:gd name="connsiteY2749" fmla="*/ 7641884 h 12291944"/>
              <a:gd name="connsiteX2750" fmla="*/ 7963509 w 10413401"/>
              <a:gd name="connsiteY2750" fmla="*/ 7649794 h 12291944"/>
              <a:gd name="connsiteX2751" fmla="*/ 7963937 w 10413401"/>
              <a:gd name="connsiteY2751" fmla="*/ 7666154 h 12291944"/>
              <a:gd name="connsiteX2752" fmla="*/ 7963381 w 10413401"/>
              <a:gd name="connsiteY2752" fmla="*/ 7665974 h 12291944"/>
              <a:gd name="connsiteX2753" fmla="*/ 7964317 w 10413401"/>
              <a:gd name="connsiteY2753" fmla="*/ 7672066 h 12291944"/>
              <a:gd name="connsiteX2754" fmla="*/ 7955407 w 10413401"/>
              <a:gd name="connsiteY2754" fmla="*/ 7663373 h 12291944"/>
              <a:gd name="connsiteX2755" fmla="*/ 7945971 w 10413401"/>
              <a:gd name="connsiteY2755" fmla="*/ 7660298 h 12291944"/>
              <a:gd name="connsiteX2756" fmla="*/ 7947743 w 10413401"/>
              <a:gd name="connsiteY2756" fmla="*/ 7670996 h 12291944"/>
              <a:gd name="connsiteX2757" fmla="*/ 7946965 w 10413401"/>
              <a:gd name="connsiteY2757" fmla="*/ 7674865 h 12291944"/>
              <a:gd name="connsiteX2758" fmla="*/ 7957377 w 10413401"/>
              <a:gd name="connsiteY2758" fmla="*/ 7678410 h 12291944"/>
              <a:gd name="connsiteX2759" fmla="*/ 7973881 w 10413401"/>
              <a:gd name="connsiteY2759" fmla="*/ 7680414 h 12291944"/>
              <a:gd name="connsiteX2760" fmla="*/ 7971039 w 10413401"/>
              <a:gd name="connsiteY2760" fmla="*/ 7637497 h 12291944"/>
              <a:gd name="connsiteX2761" fmla="*/ 7970257 w 10413401"/>
              <a:gd name="connsiteY2761" fmla="*/ 7634902 h 12291944"/>
              <a:gd name="connsiteX2762" fmla="*/ 7962909 w 10413401"/>
              <a:gd name="connsiteY2762" fmla="*/ 7631870 h 12291944"/>
              <a:gd name="connsiteX2763" fmla="*/ 7969273 w 10413401"/>
              <a:gd name="connsiteY2763" fmla="*/ 7631612 h 12291944"/>
              <a:gd name="connsiteX2764" fmla="*/ 7958417 w 10413401"/>
              <a:gd name="connsiteY2764" fmla="*/ 7595455 h 12291944"/>
              <a:gd name="connsiteX2765" fmla="*/ 7965001 w 10413401"/>
              <a:gd name="connsiteY2765" fmla="*/ 7598175 h 12291944"/>
              <a:gd name="connsiteX2766" fmla="*/ 7960297 w 10413401"/>
              <a:gd name="connsiteY2766" fmla="*/ 7579411 h 12291944"/>
              <a:gd name="connsiteX2767" fmla="*/ 7959401 w 10413401"/>
              <a:gd name="connsiteY2767" fmla="*/ 7578537 h 12291944"/>
              <a:gd name="connsiteX2768" fmla="*/ 7939185 w 10413401"/>
              <a:gd name="connsiteY2768" fmla="*/ 7576761 h 12291944"/>
              <a:gd name="connsiteX2769" fmla="*/ 7938209 w 10413401"/>
              <a:gd name="connsiteY2769" fmla="*/ 7547389 h 12291944"/>
              <a:gd name="connsiteX2770" fmla="*/ 7944267 w 10413401"/>
              <a:gd name="connsiteY2770" fmla="*/ 7555862 h 12291944"/>
              <a:gd name="connsiteX2771" fmla="*/ 7947405 w 10413401"/>
              <a:gd name="connsiteY2771" fmla="*/ 7552380 h 12291944"/>
              <a:gd name="connsiteX2772" fmla="*/ 8425743 w 10413401"/>
              <a:gd name="connsiteY2772" fmla="*/ 7543001 h 12291944"/>
              <a:gd name="connsiteX2773" fmla="*/ 8425683 w 10413401"/>
              <a:gd name="connsiteY2773" fmla="*/ 7551927 h 12291944"/>
              <a:gd name="connsiteX2774" fmla="*/ 8490355 w 10413401"/>
              <a:gd name="connsiteY2774" fmla="*/ 7603474 h 12291944"/>
              <a:gd name="connsiteX2775" fmla="*/ 8489683 w 10413401"/>
              <a:gd name="connsiteY2775" fmla="*/ 7608253 h 12291944"/>
              <a:gd name="connsiteX2776" fmla="*/ 8495287 w 10413401"/>
              <a:gd name="connsiteY2776" fmla="*/ 7614365 h 12291944"/>
              <a:gd name="connsiteX2777" fmla="*/ 8489803 w 10413401"/>
              <a:gd name="connsiteY2777" fmla="*/ 7637701 h 12291944"/>
              <a:gd name="connsiteX2778" fmla="*/ 8482317 w 10413401"/>
              <a:gd name="connsiteY2778" fmla="*/ 7644067 h 12291944"/>
              <a:gd name="connsiteX2779" fmla="*/ 8510885 w 10413401"/>
              <a:gd name="connsiteY2779" fmla="*/ 7689090 h 12291944"/>
              <a:gd name="connsiteX2780" fmla="*/ 8511029 w 10413401"/>
              <a:gd name="connsiteY2780" fmla="*/ 7689056 h 12291944"/>
              <a:gd name="connsiteX2781" fmla="*/ 8496001 w 10413401"/>
              <a:gd name="connsiteY2781" fmla="*/ 7631261 h 12291944"/>
              <a:gd name="connsiteX2782" fmla="*/ 8526207 w 10413401"/>
              <a:gd name="connsiteY2782" fmla="*/ 7681068 h 12291944"/>
              <a:gd name="connsiteX2783" fmla="*/ 8542925 w 10413401"/>
              <a:gd name="connsiteY2783" fmla="*/ 7697377 h 12291944"/>
              <a:gd name="connsiteX2784" fmla="*/ 8550305 w 10413401"/>
              <a:gd name="connsiteY2784" fmla="*/ 7636180 h 12291944"/>
              <a:gd name="connsiteX2785" fmla="*/ 8554529 w 10413401"/>
              <a:gd name="connsiteY2785" fmla="*/ 7650777 h 12291944"/>
              <a:gd name="connsiteX2786" fmla="*/ 8583175 w 10413401"/>
              <a:gd name="connsiteY2786" fmla="*/ 7621415 h 12291944"/>
              <a:gd name="connsiteX2787" fmla="*/ 8573829 w 10413401"/>
              <a:gd name="connsiteY2787" fmla="*/ 7603766 h 12291944"/>
              <a:gd name="connsiteX2788" fmla="*/ 8569423 w 10413401"/>
              <a:gd name="connsiteY2788" fmla="*/ 7618476 h 12291944"/>
              <a:gd name="connsiteX2789" fmla="*/ 8536821 w 10413401"/>
              <a:gd name="connsiteY2789" fmla="*/ 7629804 h 12291944"/>
              <a:gd name="connsiteX2790" fmla="*/ 8535451 w 10413401"/>
              <a:gd name="connsiteY2790" fmla="*/ 7645724 h 12291944"/>
              <a:gd name="connsiteX2791" fmla="*/ 8526201 w 10413401"/>
              <a:gd name="connsiteY2791" fmla="*/ 7628071 h 12291944"/>
              <a:gd name="connsiteX2792" fmla="*/ 8524405 w 10413401"/>
              <a:gd name="connsiteY2792" fmla="*/ 7634332 h 12291944"/>
              <a:gd name="connsiteX2793" fmla="*/ 8520195 w 10413401"/>
              <a:gd name="connsiteY2793" fmla="*/ 7631739 h 12291944"/>
              <a:gd name="connsiteX2794" fmla="*/ 8514799 w 10413401"/>
              <a:gd name="connsiteY2794" fmla="*/ 7639128 h 12291944"/>
              <a:gd name="connsiteX2795" fmla="*/ 8507871 w 10413401"/>
              <a:gd name="connsiteY2795" fmla="*/ 7624143 h 12291944"/>
              <a:gd name="connsiteX2796" fmla="*/ 8499555 w 10413401"/>
              <a:gd name="connsiteY2796" fmla="*/ 7619020 h 12291944"/>
              <a:gd name="connsiteX2797" fmla="*/ 8495287 w 10413401"/>
              <a:gd name="connsiteY2797" fmla="*/ 7614365 h 12291944"/>
              <a:gd name="connsiteX2798" fmla="*/ 8496665 w 10413401"/>
              <a:gd name="connsiteY2798" fmla="*/ 7608503 h 12291944"/>
              <a:gd name="connsiteX2799" fmla="*/ 8490355 w 10413401"/>
              <a:gd name="connsiteY2799" fmla="*/ 7603474 h 12291944"/>
              <a:gd name="connsiteX2800" fmla="*/ 8492095 w 10413401"/>
              <a:gd name="connsiteY2800" fmla="*/ 7591100 h 12291944"/>
              <a:gd name="connsiteX2801" fmla="*/ 8492929 w 10413401"/>
              <a:gd name="connsiteY2801" fmla="*/ 7591837 h 12291944"/>
              <a:gd name="connsiteX2802" fmla="*/ 8487281 w 10413401"/>
              <a:gd name="connsiteY2802" fmla="*/ 7579627 h 12291944"/>
              <a:gd name="connsiteX2803" fmla="*/ 8489439 w 10413401"/>
              <a:gd name="connsiteY2803" fmla="*/ 7577415 h 12291944"/>
              <a:gd name="connsiteX2804" fmla="*/ 8470661 w 10413401"/>
              <a:gd name="connsiteY2804" fmla="*/ 7565070 h 12291944"/>
              <a:gd name="connsiteX2805" fmla="*/ 8473131 w 10413401"/>
              <a:gd name="connsiteY2805" fmla="*/ 7569524 h 12291944"/>
              <a:gd name="connsiteX2806" fmla="*/ 8464413 w 10413401"/>
              <a:gd name="connsiteY2806" fmla="*/ 7561018 h 12291944"/>
              <a:gd name="connsiteX2807" fmla="*/ 8635271 w 10413401"/>
              <a:gd name="connsiteY2807" fmla="*/ 7527938 h 12291944"/>
              <a:gd name="connsiteX2808" fmla="*/ 8651373 w 10413401"/>
              <a:gd name="connsiteY2808" fmla="*/ 7536366 h 12291944"/>
              <a:gd name="connsiteX2809" fmla="*/ 8641207 w 10413401"/>
              <a:gd name="connsiteY2809" fmla="*/ 7546786 h 12291944"/>
              <a:gd name="connsiteX2810" fmla="*/ 8636661 w 10413401"/>
              <a:gd name="connsiteY2810" fmla="*/ 7531257 h 12291944"/>
              <a:gd name="connsiteX2811" fmla="*/ 8635271 w 10413401"/>
              <a:gd name="connsiteY2811" fmla="*/ 7527938 h 12291944"/>
              <a:gd name="connsiteX2812" fmla="*/ 7956045 w 10413401"/>
              <a:gd name="connsiteY2812" fmla="*/ 7521079 h 12291944"/>
              <a:gd name="connsiteX2813" fmla="*/ 7954573 w 10413401"/>
              <a:gd name="connsiteY2813" fmla="*/ 7523994 h 12291944"/>
              <a:gd name="connsiteX2814" fmla="*/ 7957181 w 10413401"/>
              <a:gd name="connsiteY2814" fmla="*/ 7530311 h 12291944"/>
              <a:gd name="connsiteX2815" fmla="*/ 7958831 w 10413401"/>
              <a:gd name="connsiteY2815" fmla="*/ 7524990 h 12291944"/>
              <a:gd name="connsiteX2816" fmla="*/ 1905696 w 10413401"/>
              <a:gd name="connsiteY2816" fmla="*/ 7498602 h 12291944"/>
              <a:gd name="connsiteX2817" fmla="*/ 1905967 w 10413401"/>
              <a:gd name="connsiteY2817" fmla="*/ 7499676 h 12291944"/>
              <a:gd name="connsiteX2818" fmla="*/ 1905017 w 10413401"/>
              <a:gd name="connsiteY2818" fmla="*/ 7501286 h 12291944"/>
              <a:gd name="connsiteX2819" fmla="*/ 1908172 w 10413401"/>
              <a:gd name="connsiteY2819" fmla="*/ 7488817 h 12291944"/>
              <a:gd name="connsiteX2820" fmla="*/ 1905696 w 10413401"/>
              <a:gd name="connsiteY2820" fmla="*/ 7498602 h 12291944"/>
              <a:gd name="connsiteX2821" fmla="*/ 1904246 w 10413401"/>
              <a:gd name="connsiteY2821" fmla="*/ 7492851 h 12291944"/>
              <a:gd name="connsiteX2822" fmla="*/ 1908172 w 10413401"/>
              <a:gd name="connsiteY2822" fmla="*/ 7488817 h 12291944"/>
              <a:gd name="connsiteX2823" fmla="*/ 7864957 w 10413401"/>
              <a:gd name="connsiteY2823" fmla="*/ 7485736 h 12291944"/>
              <a:gd name="connsiteX2824" fmla="*/ 7836725 w 10413401"/>
              <a:gd name="connsiteY2824" fmla="*/ 7533410 h 12291944"/>
              <a:gd name="connsiteX2825" fmla="*/ 7826001 w 10413401"/>
              <a:gd name="connsiteY2825" fmla="*/ 7522947 h 12291944"/>
              <a:gd name="connsiteX2826" fmla="*/ 7823329 w 10413401"/>
              <a:gd name="connsiteY2826" fmla="*/ 7525235 h 12291944"/>
              <a:gd name="connsiteX2827" fmla="*/ 7831309 w 10413401"/>
              <a:gd name="connsiteY2827" fmla="*/ 7576193 h 12291944"/>
              <a:gd name="connsiteX2828" fmla="*/ 7875907 w 10413401"/>
              <a:gd name="connsiteY2828" fmla="*/ 7584790 h 12291944"/>
              <a:gd name="connsiteX2829" fmla="*/ 7872885 w 10413401"/>
              <a:gd name="connsiteY2829" fmla="*/ 7559453 h 12291944"/>
              <a:gd name="connsiteX2830" fmla="*/ 7885861 w 10413401"/>
              <a:gd name="connsiteY2830" fmla="*/ 7575808 h 12291944"/>
              <a:gd name="connsiteX2831" fmla="*/ 7889559 w 10413401"/>
              <a:gd name="connsiteY2831" fmla="*/ 7572017 h 12291944"/>
              <a:gd name="connsiteX2832" fmla="*/ 7892173 w 10413401"/>
              <a:gd name="connsiteY2832" fmla="*/ 7556083 h 12291944"/>
              <a:gd name="connsiteX2833" fmla="*/ 7893393 w 10413401"/>
              <a:gd name="connsiteY2833" fmla="*/ 7501200 h 12291944"/>
              <a:gd name="connsiteX2834" fmla="*/ 7895363 w 10413401"/>
              <a:gd name="connsiteY2834" fmla="*/ 7499737 h 12291944"/>
              <a:gd name="connsiteX2835" fmla="*/ 7963351 w 10413401"/>
              <a:gd name="connsiteY2835" fmla="*/ 7467940 h 12291944"/>
              <a:gd name="connsiteX2836" fmla="*/ 7979807 w 10413401"/>
              <a:gd name="connsiteY2836" fmla="*/ 7488928 h 12291944"/>
              <a:gd name="connsiteX2837" fmla="*/ 7964653 w 10413401"/>
              <a:gd name="connsiteY2837" fmla="*/ 7472914 h 12291944"/>
              <a:gd name="connsiteX2838" fmla="*/ 8642375 w 10413401"/>
              <a:gd name="connsiteY2838" fmla="*/ 7457126 h 12291944"/>
              <a:gd name="connsiteX2839" fmla="*/ 8629073 w 10413401"/>
              <a:gd name="connsiteY2839" fmla="*/ 7484919 h 12291944"/>
              <a:gd name="connsiteX2840" fmla="*/ 8645177 w 10413401"/>
              <a:gd name="connsiteY2840" fmla="*/ 7487187 h 12291944"/>
              <a:gd name="connsiteX2841" fmla="*/ 1867604 w 10413401"/>
              <a:gd name="connsiteY2841" fmla="*/ 7451297 h 12291944"/>
              <a:gd name="connsiteX2842" fmla="*/ 1854315 w 10413401"/>
              <a:gd name="connsiteY2842" fmla="*/ 7483090 h 12291944"/>
              <a:gd name="connsiteX2843" fmla="*/ 1865865 w 10413401"/>
              <a:gd name="connsiteY2843" fmla="*/ 7483193 h 12291944"/>
              <a:gd name="connsiteX2844" fmla="*/ 1871069 w 10413401"/>
              <a:gd name="connsiteY2844" fmla="*/ 7461856 h 12291944"/>
              <a:gd name="connsiteX2845" fmla="*/ 7906107 w 10413401"/>
              <a:gd name="connsiteY2845" fmla="*/ 7442741 h 12291944"/>
              <a:gd name="connsiteX2846" fmla="*/ 7920841 w 10413401"/>
              <a:gd name="connsiteY2846" fmla="*/ 7449718 h 12291944"/>
              <a:gd name="connsiteX2847" fmla="*/ 7907095 w 10413401"/>
              <a:gd name="connsiteY2847" fmla="*/ 7447401 h 12291944"/>
              <a:gd name="connsiteX2848" fmla="*/ 1894462 w 10413401"/>
              <a:gd name="connsiteY2848" fmla="*/ 7436618 h 12291944"/>
              <a:gd name="connsiteX2849" fmla="*/ 1897737 w 10413401"/>
              <a:gd name="connsiteY2849" fmla="*/ 7472902 h 12291944"/>
              <a:gd name="connsiteX2850" fmla="*/ 1900936 w 10413401"/>
              <a:gd name="connsiteY2850" fmla="*/ 7465900 h 12291944"/>
              <a:gd name="connsiteX2851" fmla="*/ 1898132 w 10413401"/>
              <a:gd name="connsiteY2851" fmla="*/ 7477281 h 12291944"/>
              <a:gd name="connsiteX2852" fmla="*/ 1900922 w 10413401"/>
              <a:gd name="connsiteY2852" fmla="*/ 7508236 h 12291944"/>
              <a:gd name="connsiteX2853" fmla="*/ 1905017 w 10413401"/>
              <a:gd name="connsiteY2853" fmla="*/ 7501286 h 12291944"/>
              <a:gd name="connsiteX2854" fmla="*/ 1895667 w 10413401"/>
              <a:gd name="connsiteY2854" fmla="*/ 7538237 h 12291944"/>
              <a:gd name="connsiteX2855" fmla="*/ 1876912 w 10413401"/>
              <a:gd name="connsiteY2855" fmla="*/ 7534108 h 12291944"/>
              <a:gd name="connsiteX2856" fmla="*/ 1874994 w 10413401"/>
              <a:gd name="connsiteY2856" fmla="*/ 7556269 h 12291944"/>
              <a:gd name="connsiteX2857" fmla="*/ 1860211 w 10413401"/>
              <a:gd name="connsiteY2857" fmla="*/ 7519050 h 12291944"/>
              <a:gd name="connsiteX2858" fmla="*/ 1840894 w 10413401"/>
              <a:gd name="connsiteY2858" fmla="*/ 7546419 h 12291944"/>
              <a:gd name="connsiteX2859" fmla="*/ 1858874 w 10413401"/>
              <a:gd name="connsiteY2859" fmla="*/ 7563961 h 12291944"/>
              <a:gd name="connsiteX2860" fmla="*/ 1841216 w 10413401"/>
              <a:gd name="connsiteY2860" fmla="*/ 7563524 h 12291944"/>
              <a:gd name="connsiteX2861" fmla="*/ 1827063 w 10413401"/>
              <a:gd name="connsiteY2861" fmla="*/ 7550784 h 12291944"/>
              <a:gd name="connsiteX2862" fmla="*/ 1799873 w 10413401"/>
              <a:gd name="connsiteY2862" fmla="*/ 7628239 h 12291944"/>
              <a:gd name="connsiteX2863" fmla="*/ 1808384 w 10413401"/>
              <a:gd name="connsiteY2863" fmla="*/ 7644103 h 12291944"/>
              <a:gd name="connsiteX2864" fmla="*/ 1807862 w 10413401"/>
              <a:gd name="connsiteY2864" fmla="*/ 7652837 h 12291944"/>
              <a:gd name="connsiteX2865" fmla="*/ 1801720 w 10413401"/>
              <a:gd name="connsiteY2865" fmla="*/ 7686898 h 12291944"/>
              <a:gd name="connsiteX2866" fmla="*/ 1786265 w 10413401"/>
              <a:gd name="connsiteY2866" fmla="*/ 7662395 h 12291944"/>
              <a:gd name="connsiteX2867" fmla="*/ 1773300 w 10413401"/>
              <a:gd name="connsiteY2867" fmla="*/ 7686472 h 12291944"/>
              <a:gd name="connsiteX2868" fmla="*/ 1777213 w 10413401"/>
              <a:gd name="connsiteY2868" fmla="*/ 7696878 h 12291944"/>
              <a:gd name="connsiteX2869" fmla="*/ 1785528 w 10413401"/>
              <a:gd name="connsiteY2869" fmla="*/ 7688356 h 12291944"/>
              <a:gd name="connsiteX2870" fmla="*/ 1777967 w 10413401"/>
              <a:gd name="connsiteY2870" fmla="*/ 7708094 h 12291944"/>
              <a:gd name="connsiteX2871" fmla="*/ 1814522 w 10413401"/>
              <a:gd name="connsiteY2871" fmla="*/ 7723057 h 12291944"/>
              <a:gd name="connsiteX2872" fmla="*/ 1815726 w 10413401"/>
              <a:gd name="connsiteY2872" fmla="*/ 7737540 h 12291944"/>
              <a:gd name="connsiteX2873" fmla="*/ 1828049 w 10413401"/>
              <a:gd name="connsiteY2873" fmla="*/ 7742105 h 12291944"/>
              <a:gd name="connsiteX2874" fmla="*/ 1852189 w 10413401"/>
              <a:gd name="connsiteY2874" fmla="*/ 7722802 h 12291944"/>
              <a:gd name="connsiteX2875" fmla="*/ 1852332 w 10413401"/>
              <a:gd name="connsiteY2875" fmla="*/ 7722105 h 12291944"/>
              <a:gd name="connsiteX2876" fmla="*/ 1808963 w 10413401"/>
              <a:gd name="connsiteY2876" fmla="*/ 7640357 h 12291944"/>
              <a:gd name="connsiteX2877" fmla="*/ 1851052 w 10413401"/>
              <a:gd name="connsiteY2877" fmla="*/ 7614253 h 12291944"/>
              <a:gd name="connsiteX2878" fmla="*/ 1835280 w 10413401"/>
              <a:gd name="connsiteY2878" fmla="*/ 7598866 h 12291944"/>
              <a:gd name="connsiteX2879" fmla="*/ 1878298 w 10413401"/>
              <a:gd name="connsiteY2879" fmla="*/ 7598315 h 12291944"/>
              <a:gd name="connsiteX2880" fmla="*/ 1869284 w 10413401"/>
              <a:gd name="connsiteY2880" fmla="*/ 7600615 h 12291944"/>
              <a:gd name="connsiteX2881" fmla="*/ 1874327 w 10413401"/>
              <a:gd name="connsiteY2881" fmla="*/ 7605536 h 12291944"/>
              <a:gd name="connsiteX2882" fmla="*/ 1877169 w 10413401"/>
              <a:gd name="connsiteY2882" fmla="*/ 7608309 h 12291944"/>
              <a:gd name="connsiteX2883" fmla="*/ 1883008 w 10413401"/>
              <a:gd name="connsiteY2883" fmla="*/ 7575182 h 12291944"/>
              <a:gd name="connsiteX2884" fmla="*/ 1945599 w 10413401"/>
              <a:gd name="connsiteY2884" fmla="*/ 7621457 h 12291944"/>
              <a:gd name="connsiteX2885" fmla="*/ 1951741 w 10413401"/>
              <a:gd name="connsiteY2885" fmla="*/ 7587396 h 12291944"/>
              <a:gd name="connsiteX2886" fmla="*/ 1934079 w 10413401"/>
              <a:gd name="connsiteY2886" fmla="*/ 7570165 h 12291944"/>
              <a:gd name="connsiteX2887" fmla="*/ 1956165 w 10413401"/>
              <a:gd name="connsiteY2887" fmla="*/ 7539950 h 12291944"/>
              <a:gd name="connsiteX2888" fmla="*/ 1959322 w 10413401"/>
              <a:gd name="connsiteY2888" fmla="*/ 7543030 h 12291944"/>
              <a:gd name="connsiteX2889" fmla="*/ 1980719 w 10413401"/>
              <a:gd name="connsiteY2889" fmla="*/ 7507212 h 12291944"/>
              <a:gd name="connsiteX2890" fmla="*/ 1938614 w 10413401"/>
              <a:gd name="connsiteY2890" fmla="*/ 7453195 h 12291944"/>
              <a:gd name="connsiteX2891" fmla="*/ 1907364 w 10413401"/>
              <a:gd name="connsiteY2891" fmla="*/ 7446740 h 12291944"/>
              <a:gd name="connsiteX2892" fmla="*/ 1909783 w 10413401"/>
              <a:gd name="connsiteY2892" fmla="*/ 7440472 h 12291944"/>
              <a:gd name="connsiteX2893" fmla="*/ 1894462 w 10413401"/>
              <a:gd name="connsiteY2893" fmla="*/ 7436618 h 12291944"/>
              <a:gd name="connsiteX2894" fmla="*/ 7961317 w 10413401"/>
              <a:gd name="connsiteY2894" fmla="*/ 7418959 h 12291944"/>
              <a:gd name="connsiteX2895" fmla="*/ 7980869 w 10413401"/>
              <a:gd name="connsiteY2895" fmla="*/ 7438034 h 12291944"/>
              <a:gd name="connsiteX2896" fmla="*/ 7968739 w 10413401"/>
              <a:gd name="connsiteY2896" fmla="*/ 7466874 h 12291944"/>
              <a:gd name="connsiteX2897" fmla="*/ 7945751 w 10413401"/>
              <a:gd name="connsiteY2897" fmla="*/ 7452978 h 12291944"/>
              <a:gd name="connsiteX2898" fmla="*/ 7937299 w 10413401"/>
              <a:gd name="connsiteY2898" fmla="*/ 7470706 h 12291944"/>
              <a:gd name="connsiteX2899" fmla="*/ 7926203 w 10413401"/>
              <a:gd name="connsiteY2899" fmla="*/ 7454950 h 12291944"/>
              <a:gd name="connsiteX2900" fmla="*/ 7945779 w 10413401"/>
              <a:gd name="connsiteY2900" fmla="*/ 7452247 h 12291944"/>
              <a:gd name="connsiteX2901" fmla="*/ 8634287 w 10413401"/>
              <a:gd name="connsiteY2901" fmla="*/ 7412502 h 12291944"/>
              <a:gd name="connsiteX2902" fmla="*/ 8632881 w 10413401"/>
              <a:gd name="connsiteY2902" fmla="*/ 7419810 h 12291944"/>
              <a:gd name="connsiteX2903" fmla="*/ 8631901 w 10413401"/>
              <a:gd name="connsiteY2903" fmla="*/ 7413721 h 12291944"/>
              <a:gd name="connsiteX2904" fmla="*/ 8567509 w 10413401"/>
              <a:gd name="connsiteY2904" fmla="*/ 7398189 h 12291944"/>
              <a:gd name="connsiteX2905" fmla="*/ 8556149 w 10413401"/>
              <a:gd name="connsiteY2905" fmla="*/ 7419432 h 12291944"/>
              <a:gd name="connsiteX2906" fmla="*/ 8565181 w 10413401"/>
              <a:gd name="connsiteY2906" fmla="*/ 7430682 h 12291944"/>
              <a:gd name="connsiteX2907" fmla="*/ 8582683 w 10413401"/>
              <a:gd name="connsiteY2907" fmla="*/ 7422528 h 12291944"/>
              <a:gd name="connsiteX2908" fmla="*/ 8561431 w 10413401"/>
              <a:gd name="connsiteY2908" fmla="*/ 7417807 h 12291944"/>
              <a:gd name="connsiteX2909" fmla="*/ 8580895 w 10413401"/>
              <a:gd name="connsiteY2909" fmla="*/ 7402905 h 12291944"/>
              <a:gd name="connsiteX2910" fmla="*/ 1905338 w 10413401"/>
              <a:gd name="connsiteY2910" fmla="*/ 7389067 h 12291944"/>
              <a:gd name="connsiteX2911" fmla="*/ 1897219 w 10413401"/>
              <a:gd name="connsiteY2911" fmla="*/ 7399372 h 12291944"/>
              <a:gd name="connsiteX2912" fmla="*/ 1897461 w 10413401"/>
              <a:gd name="connsiteY2912" fmla="*/ 7400100 h 12291944"/>
              <a:gd name="connsiteX2913" fmla="*/ 1896419 w 10413401"/>
              <a:gd name="connsiteY2913" fmla="*/ 7400391 h 12291944"/>
              <a:gd name="connsiteX2914" fmla="*/ 1887391 w 10413401"/>
              <a:gd name="connsiteY2914" fmla="*/ 7411849 h 12291944"/>
              <a:gd name="connsiteX2915" fmla="*/ 1905285 w 10413401"/>
              <a:gd name="connsiteY2915" fmla="*/ 7429306 h 12291944"/>
              <a:gd name="connsiteX2916" fmla="*/ 1914090 w 10413401"/>
              <a:gd name="connsiteY2916" fmla="*/ 7409553 h 12291944"/>
              <a:gd name="connsiteX2917" fmla="*/ 8637717 w 10413401"/>
              <a:gd name="connsiteY2917" fmla="*/ 7383785 h 12291944"/>
              <a:gd name="connsiteX2918" fmla="*/ 8627425 w 10413401"/>
              <a:gd name="connsiteY2918" fmla="*/ 7413667 h 12291944"/>
              <a:gd name="connsiteX2919" fmla="*/ 8630965 w 10413401"/>
              <a:gd name="connsiteY2919" fmla="*/ 7419101 h 12291944"/>
              <a:gd name="connsiteX2920" fmla="*/ 8626917 w 10413401"/>
              <a:gd name="connsiteY2920" fmla="*/ 7415151 h 12291944"/>
              <a:gd name="connsiteX2921" fmla="*/ 8625055 w 10413401"/>
              <a:gd name="connsiteY2921" fmla="*/ 7420557 h 12291944"/>
              <a:gd name="connsiteX2922" fmla="*/ 8631751 w 10413401"/>
              <a:gd name="connsiteY2922" fmla="*/ 7425680 h 12291944"/>
              <a:gd name="connsiteX2923" fmla="*/ 8632881 w 10413401"/>
              <a:gd name="connsiteY2923" fmla="*/ 7419810 h 12291944"/>
              <a:gd name="connsiteX2924" fmla="*/ 8632969 w 10413401"/>
              <a:gd name="connsiteY2924" fmla="*/ 7420358 h 12291944"/>
              <a:gd name="connsiteX2925" fmla="*/ 8631843 w 10413401"/>
              <a:gd name="connsiteY2925" fmla="*/ 7425750 h 12291944"/>
              <a:gd name="connsiteX2926" fmla="*/ 8640033 w 10413401"/>
              <a:gd name="connsiteY2926" fmla="*/ 7432006 h 12291944"/>
              <a:gd name="connsiteX2927" fmla="*/ 8638035 w 10413401"/>
              <a:gd name="connsiteY2927" fmla="*/ 7410587 h 12291944"/>
              <a:gd name="connsiteX2928" fmla="*/ 8634287 w 10413401"/>
              <a:gd name="connsiteY2928" fmla="*/ 7412502 h 12291944"/>
              <a:gd name="connsiteX2929" fmla="*/ 8639483 w 10413401"/>
              <a:gd name="connsiteY2929" fmla="*/ 7385506 h 12291944"/>
              <a:gd name="connsiteX2930" fmla="*/ 8660175 w 10413401"/>
              <a:gd name="connsiteY2930" fmla="*/ 7378976 h 12291944"/>
              <a:gd name="connsiteX2931" fmla="*/ 8656853 w 10413401"/>
              <a:gd name="connsiteY2931" fmla="*/ 7382743 h 12291944"/>
              <a:gd name="connsiteX2932" fmla="*/ 8659845 w 10413401"/>
              <a:gd name="connsiteY2932" fmla="*/ 7383184 h 12291944"/>
              <a:gd name="connsiteX2933" fmla="*/ 8577803 w 10413401"/>
              <a:gd name="connsiteY2933" fmla="*/ 7378938 h 12291944"/>
              <a:gd name="connsiteX2934" fmla="*/ 8568837 w 10413401"/>
              <a:gd name="connsiteY2934" fmla="*/ 7395712 h 12291944"/>
              <a:gd name="connsiteX2935" fmla="*/ 8587649 w 10413401"/>
              <a:gd name="connsiteY2935" fmla="*/ 7394091 h 12291944"/>
              <a:gd name="connsiteX2936" fmla="*/ 8577857 w 10413401"/>
              <a:gd name="connsiteY2936" fmla="*/ 7378990 h 12291944"/>
              <a:gd name="connsiteX2937" fmla="*/ 7915095 w 10413401"/>
              <a:gd name="connsiteY2937" fmla="*/ 7375100 h 12291944"/>
              <a:gd name="connsiteX2938" fmla="*/ 7921403 w 10413401"/>
              <a:gd name="connsiteY2938" fmla="*/ 7418220 h 12291944"/>
              <a:gd name="connsiteX2939" fmla="*/ 7909757 w 10413401"/>
              <a:gd name="connsiteY2939" fmla="*/ 7414593 h 12291944"/>
              <a:gd name="connsiteX2940" fmla="*/ 7909165 w 10413401"/>
              <a:gd name="connsiteY2940" fmla="*/ 7418384 h 12291944"/>
              <a:gd name="connsiteX2941" fmla="*/ 7907115 w 10413401"/>
              <a:gd name="connsiteY2941" fmla="*/ 7449272 h 12291944"/>
              <a:gd name="connsiteX2942" fmla="*/ 7913229 w 10413401"/>
              <a:gd name="connsiteY2942" fmla="*/ 7484973 h 12291944"/>
              <a:gd name="connsiteX2943" fmla="*/ 7924193 w 10413401"/>
              <a:gd name="connsiteY2943" fmla="*/ 7469630 h 12291944"/>
              <a:gd name="connsiteX2944" fmla="*/ 7935447 w 10413401"/>
              <a:gd name="connsiteY2944" fmla="*/ 7472603 h 12291944"/>
              <a:gd name="connsiteX2945" fmla="*/ 7938919 w 10413401"/>
              <a:gd name="connsiteY2945" fmla="*/ 7475990 h 12291944"/>
              <a:gd name="connsiteX2946" fmla="*/ 7942389 w 10413401"/>
              <a:gd name="connsiteY2946" fmla="*/ 7479375 h 12291944"/>
              <a:gd name="connsiteX2947" fmla="*/ 7968777 w 10413401"/>
              <a:gd name="connsiteY2947" fmla="*/ 7495869 h 12291944"/>
              <a:gd name="connsiteX2948" fmla="*/ 7963201 w 10413401"/>
              <a:gd name="connsiteY2948" fmla="*/ 7506910 h 12291944"/>
              <a:gd name="connsiteX2949" fmla="*/ 7973229 w 10413401"/>
              <a:gd name="connsiteY2949" fmla="*/ 7506996 h 12291944"/>
              <a:gd name="connsiteX2950" fmla="*/ 8009899 w 10413401"/>
              <a:gd name="connsiteY2950" fmla="*/ 7519969 h 12291944"/>
              <a:gd name="connsiteX2951" fmla="*/ 8009749 w 10413401"/>
              <a:gd name="connsiteY2951" fmla="*/ 7498675 h 12291944"/>
              <a:gd name="connsiteX2952" fmla="*/ 8008983 w 10413401"/>
              <a:gd name="connsiteY2952" fmla="*/ 7495199 h 12291944"/>
              <a:gd name="connsiteX2953" fmla="*/ 8008945 w 10413401"/>
              <a:gd name="connsiteY2953" fmla="*/ 7493361 h 12291944"/>
              <a:gd name="connsiteX2954" fmla="*/ 8009743 w 10413401"/>
              <a:gd name="connsiteY2954" fmla="*/ 7497142 h 12291944"/>
              <a:gd name="connsiteX2955" fmla="*/ 8009677 w 10413401"/>
              <a:gd name="connsiteY2955" fmla="*/ 7488172 h 12291944"/>
              <a:gd name="connsiteX2956" fmla="*/ 8008801 w 10413401"/>
              <a:gd name="connsiteY2956" fmla="*/ 7486257 h 12291944"/>
              <a:gd name="connsiteX2957" fmla="*/ 8008945 w 10413401"/>
              <a:gd name="connsiteY2957" fmla="*/ 7493361 h 12291944"/>
              <a:gd name="connsiteX2958" fmla="*/ 8006299 w 10413401"/>
              <a:gd name="connsiteY2958" fmla="*/ 7480793 h 12291944"/>
              <a:gd name="connsiteX2959" fmla="*/ 7999849 w 10413401"/>
              <a:gd name="connsiteY2959" fmla="*/ 7466693 h 12291944"/>
              <a:gd name="connsiteX2960" fmla="*/ 7988135 w 10413401"/>
              <a:gd name="connsiteY2960" fmla="*/ 7472237 h 12291944"/>
              <a:gd name="connsiteX2961" fmla="*/ 7993515 w 10413401"/>
              <a:gd name="connsiteY2961" fmla="*/ 7452851 h 12291944"/>
              <a:gd name="connsiteX2962" fmla="*/ 7993511 w 10413401"/>
              <a:gd name="connsiteY2962" fmla="*/ 7452841 h 12291944"/>
              <a:gd name="connsiteX2963" fmla="*/ 7993519 w 10413401"/>
              <a:gd name="connsiteY2963" fmla="*/ 7452841 h 12291944"/>
              <a:gd name="connsiteX2964" fmla="*/ 8001589 w 10413401"/>
              <a:gd name="connsiteY2964" fmla="*/ 7423743 h 12291944"/>
              <a:gd name="connsiteX2965" fmla="*/ 8014313 w 10413401"/>
              <a:gd name="connsiteY2965" fmla="*/ 7432078 h 12291944"/>
              <a:gd name="connsiteX2966" fmla="*/ 8019439 w 10413401"/>
              <a:gd name="connsiteY2966" fmla="*/ 7427778 h 12291944"/>
              <a:gd name="connsiteX2967" fmla="*/ 8005251 w 10413401"/>
              <a:gd name="connsiteY2967" fmla="*/ 7410602 h 12291944"/>
              <a:gd name="connsiteX2968" fmla="*/ 8001565 w 10413401"/>
              <a:gd name="connsiteY2968" fmla="*/ 7403824 h 12291944"/>
              <a:gd name="connsiteX2969" fmla="*/ 7983907 w 10413401"/>
              <a:gd name="connsiteY2969" fmla="*/ 7431140 h 12291944"/>
              <a:gd name="connsiteX2970" fmla="*/ 7982003 w 10413401"/>
              <a:gd name="connsiteY2970" fmla="*/ 7418493 h 12291944"/>
              <a:gd name="connsiteX2971" fmla="*/ 7980549 w 10413401"/>
              <a:gd name="connsiteY2971" fmla="*/ 7437108 h 12291944"/>
              <a:gd name="connsiteX2972" fmla="*/ 7933855 w 10413401"/>
              <a:gd name="connsiteY2972" fmla="*/ 7383927 h 12291944"/>
              <a:gd name="connsiteX2973" fmla="*/ 8727247 w 10413401"/>
              <a:gd name="connsiteY2973" fmla="*/ 7371478 h 12291944"/>
              <a:gd name="connsiteX2974" fmla="*/ 8729023 w 10413401"/>
              <a:gd name="connsiteY2974" fmla="*/ 7389845 h 12291944"/>
              <a:gd name="connsiteX2975" fmla="*/ 8722789 w 10413401"/>
              <a:gd name="connsiteY2975" fmla="*/ 7389926 h 12291944"/>
              <a:gd name="connsiteX2976" fmla="*/ 8721331 w 10413401"/>
              <a:gd name="connsiteY2976" fmla="*/ 7371862 h 12291944"/>
              <a:gd name="connsiteX2977" fmla="*/ 7962851 w 10413401"/>
              <a:gd name="connsiteY2977" fmla="*/ 7364384 h 12291944"/>
              <a:gd name="connsiteX2978" fmla="*/ 7976865 w 10413401"/>
              <a:gd name="connsiteY2978" fmla="*/ 7384320 h 12291944"/>
              <a:gd name="connsiteX2979" fmla="*/ 7975911 w 10413401"/>
              <a:gd name="connsiteY2979" fmla="*/ 7377972 h 12291944"/>
              <a:gd name="connsiteX2980" fmla="*/ 7974889 w 10413401"/>
              <a:gd name="connsiteY2980" fmla="*/ 7367183 h 12291944"/>
              <a:gd name="connsiteX2981" fmla="*/ 8322737 w 10413401"/>
              <a:gd name="connsiteY2981" fmla="*/ 7361729 h 12291944"/>
              <a:gd name="connsiteX2982" fmla="*/ 8321843 w 10413401"/>
              <a:gd name="connsiteY2982" fmla="*/ 7362877 h 12291944"/>
              <a:gd name="connsiteX2983" fmla="*/ 8321963 w 10413401"/>
              <a:gd name="connsiteY2983" fmla="*/ 7363266 h 12291944"/>
              <a:gd name="connsiteX2984" fmla="*/ 8323381 w 10413401"/>
              <a:gd name="connsiteY2984" fmla="*/ 7361904 h 12291944"/>
              <a:gd name="connsiteX2985" fmla="*/ 8099861 w 10413401"/>
              <a:gd name="connsiteY2985" fmla="*/ 7350780 h 12291944"/>
              <a:gd name="connsiteX2986" fmla="*/ 8096371 w 10413401"/>
              <a:gd name="connsiteY2986" fmla="*/ 7372023 h 12291944"/>
              <a:gd name="connsiteX2987" fmla="*/ 8090163 w 10413401"/>
              <a:gd name="connsiteY2987" fmla="*/ 7354412 h 12291944"/>
              <a:gd name="connsiteX2988" fmla="*/ 8090069 w 10413401"/>
              <a:gd name="connsiteY2988" fmla="*/ 7354366 h 12291944"/>
              <a:gd name="connsiteX2989" fmla="*/ 8065579 w 10413401"/>
              <a:gd name="connsiteY2989" fmla="*/ 7372171 h 12291944"/>
              <a:gd name="connsiteX2990" fmla="*/ 8067761 w 10413401"/>
              <a:gd name="connsiteY2990" fmla="*/ 7378002 h 12291944"/>
              <a:gd name="connsiteX2991" fmla="*/ 8063405 w 10413401"/>
              <a:gd name="connsiteY2991" fmla="*/ 7373750 h 12291944"/>
              <a:gd name="connsiteX2992" fmla="*/ 8063191 w 10413401"/>
              <a:gd name="connsiteY2992" fmla="*/ 7373904 h 12291944"/>
              <a:gd name="connsiteX2993" fmla="*/ 8068297 w 10413401"/>
              <a:gd name="connsiteY2993" fmla="*/ 7390543 h 12291944"/>
              <a:gd name="connsiteX2994" fmla="*/ 8067461 w 10413401"/>
              <a:gd name="connsiteY2994" fmla="*/ 7405444 h 12291944"/>
              <a:gd name="connsiteX2995" fmla="*/ 8087719 w 10413401"/>
              <a:gd name="connsiteY2995" fmla="*/ 7404870 h 12291944"/>
              <a:gd name="connsiteX2996" fmla="*/ 8075543 w 10413401"/>
              <a:gd name="connsiteY2996" fmla="*/ 7376966 h 12291944"/>
              <a:gd name="connsiteX2997" fmla="*/ 8096363 w 10413401"/>
              <a:gd name="connsiteY2997" fmla="*/ 7397277 h 12291944"/>
              <a:gd name="connsiteX2998" fmla="*/ 8107315 w 10413401"/>
              <a:gd name="connsiteY2998" fmla="*/ 7384629 h 12291944"/>
              <a:gd name="connsiteX2999" fmla="*/ 8116143 w 10413401"/>
              <a:gd name="connsiteY2999" fmla="*/ 7385992 h 12291944"/>
              <a:gd name="connsiteX3000" fmla="*/ 8120097 w 10413401"/>
              <a:gd name="connsiteY3000" fmla="*/ 7370521 h 12291944"/>
              <a:gd name="connsiteX3001" fmla="*/ 8067597 w 10413401"/>
              <a:gd name="connsiteY3001" fmla="*/ 7342689 h 12291944"/>
              <a:gd name="connsiteX3002" fmla="*/ 8071899 w 10413401"/>
              <a:gd name="connsiteY3002" fmla="*/ 7358620 h 12291944"/>
              <a:gd name="connsiteX3003" fmla="*/ 8089769 w 10413401"/>
              <a:gd name="connsiteY3003" fmla="*/ 7354210 h 12291944"/>
              <a:gd name="connsiteX3004" fmla="*/ 1945460 w 10413401"/>
              <a:gd name="connsiteY3004" fmla="*/ 7338143 h 12291944"/>
              <a:gd name="connsiteX3005" fmla="*/ 1905867 w 10413401"/>
              <a:gd name="connsiteY3005" fmla="*/ 7388398 h 12291944"/>
              <a:gd name="connsiteX3006" fmla="*/ 1921549 w 10413401"/>
              <a:gd name="connsiteY3006" fmla="*/ 7407587 h 12291944"/>
              <a:gd name="connsiteX3007" fmla="*/ 1957633 w 10413401"/>
              <a:gd name="connsiteY3007" fmla="*/ 7400887 h 12291944"/>
              <a:gd name="connsiteX3008" fmla="*/ 8631265 w 10413401"/>
              <a:gd name="connsiteY3008" fmla="*/ 7326090 h 12291944"/>
              <a:gd name="connsiteX3009" fmla="*/ 8631403 w 10413401"/>
              <a:gd name="connsiteY3009" fmla="*/ 7327714 h 12291944"/>
              <a:gd name="connsiteX3010" fmla="*/ 8635223 w 10413401"/>
              <a:gd name="connsiteY3010" fmla="*/ 7332146 h 12291944"/>
              <a:gd name="connsiteX3011" fmla="*/ 8619295 w 10413401"/>
              <a:gd name="connsiteY3011" fmla="*/ 7318359 h 12291944"/>
              <a:gd name="connsiteX3012" fmla="*/ 8607603 w 10413401"/>
              <a:gd name="connsiteY3012" fmla="*/ 7335304 h 12291944"/>
              <a:gd name="connsiteX3013" fmla="*/ 8602477 w 10413401"/>
              <a:gd name="connsiteY3013" fmla="*/ 7340989 h 12291944"/>
              <a:gd name="connsiteX3014" fmla="*/ 8602995 w 10413401"/>
              <a:gd name="connsiteY3014" fmla="*/ 7347437 h 12291944"/>
              <a:gd name="connsiteX3015" fmla="*/ 8587689 w 10413401"/>
              <a:gd name="connsiteY3015" fmla="*/ 7357999 h 12291944"/>
              <a:gd name="connsiteX3016" fmla="*/ 8585107 w 10413401"/>
              <a:gd name="connsiteY3016" fmla="*/ 7367215 h 12291944"/>
              <a:gd name="connsiteX3017" fmla="*/ 8604095 w 10413401"/>
              <a:gd name="connsiteY3017" fmla="*/ 7377864 h 12291944"/>
              <a:gd name="connsiteX3018" fmla="*/ 8616059 w 10413401"/>
              <a:gd name="connsiteY3018" fmla="*/ 7396227 h 12291944"/>
              <a:gd name="connsiteX3019" fmla="*/ 8613413 w 10413401"/>
              <a:gd name="connsiteY3019" fmla="*/ 7381251 h 12291944"/>
              <a:gd name="connsiteX3020" fmla="*/ 8617765 w 10413401"/>
              <a:gd name="connsiteY3020" fmla="*/ 7357543 h 12291944"/>
              <a:gd name="connsiteX3021" fmla="*/ 8623525 w 10413401"/>
              <a:gd name="connsiteY3021" fmla="*/ 7369938 h 12291944"/>
              <a:gd name="connsiteX3022" fmla="*/ 8647923 w 10413401"/>
              <a:gd name="connsiteY3022" fmla="*/ 7350608 h 12291944"/>
              <a:gd name="connsiteX3023" fmla="*/ 8638717 w 10413401"/>
              <a:gd name="connsiteY3023" fmla="*/ 7337308 h 12291944"/>
              <a:gd name="connsiteX3024" fmla="*/ 2147030 w 10413401"/>
              <a:gd name="connsiteY3024" fmla="*/ 7308481 h 12291944"/>
              <a:gd name="connsiteX3025" fmla="*/ 2146793 w 10413401"/>
              <a:gd name="connsiteY3025" fmla="*/ 7322153 h 12291944"/>
              <a:gd name="connsiteX3026" fmla="*/ 2157413 w 10413401"/>
              <a:gd name="connsiteY3026" fmla="*/ 7317271 h 12291944"/>
              <a:gd name="connsiteX3027" fmla="*/ 8108743 w 10413401"/>
              <a:gd name="connsiteY3027" fmla="*/ 7298531 h 12291944"/>
              <a:gd name="connsiteX3028" fmla="*/ 8102791 w 10413401"/>
              <a:gd name="connsiteY3028" fmla="*/ 7302110 h 12291944"/>
              <a:gd name="connsiteX3029" fmla="*/ 8101683 w 10413401"/>
              <a:gd name="connsiteY3029" fmla="*/ 7314026 h 12291944"/>
              <a:gd name="connsiteX3030" fmla="*/ 8114697 w 10413401"/>
              <a:gd name="connsiteY3030" fmla="*/ 7316955 h 12291944"/>
              <a:gd name="connsiteX3031" fmla="*/ 8120141 w 10413401"/>
              <a:gd name="connsiteY3031" fmla="*/ 7317042 h 12291944"/>
              <a:gd name="connsiteX3032" fmla="*/ 8117129 w 10413401"/>
              <a:gd name="connsiteY3032" fmla="*/ 7308466 h 12291944"/>
              <a:gd name="connsiteX3033" fmla="*/ 8121205 w 10413401"/>
              <a:gd name="connsiteY3033" fmla="*/ 7307937 h 12291944"/>
              <a:gd name="connsiteX3034" fmla="*/ 1972850 w 10413401"/>
              <a:gd name="connsiteY3034" fmla="*/ 7264144 h 12291944"/>
              <a:gd name="connsiteX3035" fmla="*/ 1972643 w 10413401"/>
              <a:gd name="connsiteY3035" fmla="*/ 7276299 h 12291944"/>
              <a:gd name="connsiteX3036" fmla="*/ 1974831 w 10413401"/>
              <a:gd name="connsiteY3036" fmla="*/ 7271203 h 12291944"/>
              <a:gd name="connsiteX3037" fmla="*/ 2169060 w 10413401"/>
              <a:gd name="connsiteY3037" fmla="*/ 7263694 h 12291944"/>
              <a:gd name="connsiteX3038" fmla="*/ 2147519 w 10413401"/>
              <a:gd name="connsiteY3038" fmla="*/ 7280627 h 12291944"/>
              <a:gd name="connsiteX3039" fmla="*/ 2147427 w 10413401"/>
              <a:gd name="connsiteY3039" fmla="*/ 7285955 h 12291944"/>
              <a:gd name="connsiteX3040" fmla="*/ 2202542 w 10413401"/>
              <a:gd name="connsiteY3040" fmla="*/ 7265135 h 12291944"/>
              <a:gd name="connsiteX3041" fmla="*/ 8110571 w 10413401"/>
              <a:gd name="connsiteY3041" fmla="*/ 7251855 h 12291944"/>
              <a:gd name="connsiteX3042" fmla="*/ 8105607 w 10413401"/>
              <a:gd name="connsiteY3042" fmla="*/ 7253865 h 12291944"/>
              <a:gd name="connsiteX3043" fmla="*/ 8103341 w 10413401"/>
              <a:gd name="connsiteY3043" fmla="*/ 7275913 h 12291944"/>
              <a:gd name="connsiteX3044" fmla="*/ 8112711 w 10413401"/>
              <a:gd name="connsiteY3044" fmla="*/ 7285056 h 12291944"/>
              <a:gd name="connsiteX3045" fmla="*/ 8116859 w 10413401"/>
              <a:gd name="connsiteY3045" fmla="*/ 7285401 h 12291944"/>
              <a:gd name="connsiteX3046" fmla="*/ 8129577 w 10413401"/>
              <a:gd name="connsiteY3046" fmla="*/ 7300125 h 12291944"/>
              <a:gd name="connsiteX3047" fmla="*/ 8129149 w 10413401"/>
              <a:gd name="connsiteY3047" fmla="*/ 7306905 h 12291944"/>
              <a:gd name="connsiteX3048" fmla="*/ 8133081 w 10413401"/>
              <a:gd name="connsiteY3048" fmla="*/ 7306392 h 12291944"/>
              <a:gd name="connsiteX3049" fmla="*/ 8149615 w 10413401"/>
              <a:gd name="connsiteY3049" fmla="*/ 7313661 h 12291944"/>
              <a:gd name="connsiteX3050" fmla="*/ 8150169 w 10413401"/>
              <a:gd name="connsiteY3050" fmla="*/ 7312389 h 12291944"/>
              <a:gd name="connsiteX3051" fmla="*/ 8137665 w 10413401"/>
              <a:gd name="connsiteY3051" fmla="*/ 7280603 h 12291944"/>
              <a:gd name="connsiteX3052" fmla="*/ 8134287 w 10413401"/>
              <a:gd name="connsiteY3052" fmla="*/ 7283309 h 12291944"/>
              <a:gd name="connsiteX3053" fmla="*/ 8782941 w 10413401"/>
              <a:gd name="connsiteY3053" fmla="*/ 7250948 h 12291944"/>
              <a:gd name="connsiteX3054" fmla="*/ 8787487 w 10413401"/>
              <a:gd name="connsiteY3054" fmla="*/ 7263079 h 12291944"/>
              <a:gd name="connsiteX3055" fmla="*/ 8780455 w 10413401"/>
              <a:gd name="connsiteY3055" fmla="*/ 7253357 h 12291944"/>
              <a:gd name="connsiteX3056" fmla="*/ 8124185 w 10413401"/>
              <a:gd name="connsiteY3056" fmla="*/ 7246340 h 12291944"/>
              <a:gd name="connsiteX3057" fmla="*/ 8118643 w 10413401"/>
              <a:gd name="connsiteY3057" fmla="*/ 7248583 h 12291944"/>
              <a:gd name="connsiteX3058" fmla="*/ 8121779 w 10413401"/>
              <a:gd name="connsiteY3058" fmla="*/ 7253855 h 12291944"/>
              <a:gd name="connsiteX3059" fmla="*/ 8127125 w 10413401"/>
              <a:gd name="connsiteY3059" fmla="*/ 7253809 h 12291944"/>
              <a:gd name="connsiteX3060" fmla="*/ 8175669 w 10413401"/>
              <a:gd name="connsiteY3060" fmla="*/ 7237867 h 12291944"/>
              <a:gd name="connsiteX3061" fmla="*/ 8176187 w 10413401"/>
              <a:gd name="connsiteY3061" fmla="*/ 7240999 h 12291944"/>
              <a:gd name="connsiteX3062" fmla="*/ 8180561 w 10413401"/>
              <a:gd name="connsiteY3062" fmla="*/ 7241974 h 12291944"/>
              <a:gd name="connsiteX3063" fmla="*/ 2339513 w 10413401"/>
              <a:gd name="connsiteY3063" fmla="*/ 7218690 h 12291944"/>
              <a:gd name="connsiteX3064" fmla="*/ 2336075 w 10413401"/>
              <a:gd name="connsiteY3064" fmla="*/ 7221278 h 12291944"/>
              <a:gd name="connsiteX3065" fmla="*/ 2345220 w 10413401"/>
              <a:gd name="connsiteY3065" fmla="*/ 7223203 h 12291944"/>
              <a:gd name="connsiteX3066" fmla="*/ 2346148 w 10413401"/>
              <a:gd name="connsiteY3066" fmla="*/ 7221111 h 12291944"/>
              <a:gd name="connsiteX3067" fmla="*/ 8712441 w 10413401"/>
              <a:gd name="connsiteY3067" fmla="*/ 7213768 h 12291944"/>
              <a:gd name="connsiteX3068" fmla="*/ 8711379 w 10413401"/>
              <a:gd name="connsiteY3068" fmla="*/ 7222060 h 12291944"/>
              <a:gd name="connsiteX3069" fmla="*/ 8728093 w 10413401"/>
              <a:gd name="connsiteY3069" fmla="*/ 7252631 h 12291944"/>
              <a:gd name="connsiteX3070" fmla="*/ 8728117 w 10413401"/>
              <a:gd name="connsiteY3070" fmla="*/ 7251373 h 12291944"/>
              <a:gd name="connsiteX3071" fmla="*/ 8719205 w 10413401"/>
              <a:gd name="connsiteY3071" fmla="*/ 7229662 h 12291944"/>
              <a:gd name="connsiteX3072" fmla="*/ 8732923 w 10413401"/>
              <a:gd name="connsiteY3072" fmla="*/ 7215529 h 12291944"/>
              <a:gd name="connsiteX3073" fmla="*/ 8725573 w 10413401"/>
              <a:gd name="connsiteY3073" fmla="*/ 7214539 h 12291944"/>
              <a:gd name="connsiteX3074" fmla="*/ 8712441 w 10413401"/>
              <a:gd name="connsiteY3074" fmla="*/ 7213768 h 12291944"/>
              <a:gd name="connsiteX3075" fmla="*/ 8094473 w 10413401"/>
              <a:gd name="connsiteY3075" fmla="*/ 7211804 h 12291944"/>
              <a:gd name="connsiteX3076" fmla="*/ 8053281 w 10413401"/>
              <a:gd name="connsiteY3076" fmla="*/ 7254026 h 12291944"/>
              <a:gd name="connsiteX3077" fmla="*/ 8042623 w 10413401"/>
              <a:gd name="connsiteY3077" fmla="*/ 7268102 h 12291944"/>
              <a:gd name="connsiteX3078" fmla="*/ 8044145 w 10413401"/>
              <a:gd name="connsiteY3078" fmla="*/ 7272499 h 12291944"/>
              <a:gd name="connsiteX3079" fmla="*/ 8046853 w 10413401"/>
              <a:gd name="connsiteY3079" fmla="*/ 7271335 h 12291944"/>
              <a:gd name="connsiteX3080" fmla="*/ 8045073 w 10413401"/>
              <a:gd name="connsiteY3080" fmla="*/ 7275171 h 12291944"/>
              <a:gd name="connsiteX3081" fmla="*/ 8048575 w 10413401"/>
              <a:gd name="connsiteY3081" fmla="*/ 7285294 h 12291944"/>
              <a:gd name="connsiteX3082" fmla="*/ 8067551 w 10413401"/>
              <a:gd name="connsiteY3082" fmla="*/ 7281672 h 12291944"/>
              <a:gd name="connsiteX3083" fmla="*/ 8056917 w 10413401"/>
              <a:gd name="connsiteY3083" fmla="*/ 7303944 h 12291944"/>
              <a:gd name="connsiteX3084" fmla="*/ 8100543 w 10413401"/>
              <a:gd name="connsiteY3084" fmla="*/ 7313768 h 12291944"/>
              <a:gd name="connsiteX3085" fmla="*/ 8096069 w 10413401"/>
              <a:gd name="connsiteY3085" fmla="*/ 7291467 h 12291944"/>
              <a:gd name="connsiteX3086" fmla="*/ 8074729 w 10413401"/>
              <a:gd name="connsiteY3086" fmla="*/ 7281891 h 12291944"/>
              <a:gd name="connsiteX3087" fmla="*/ 8094477 w 10413401"/>
              <a:gd name="connsiteY3087" fmla="*/ 7283538 h 12291944"/>
              <a:gd name="connsiteX3088" fmla="*/ 8091027 w 10413401"/>
              <a:gd name="connsiteY3088" fmla="*/ 7266367 h 12291944"/>
              <a:gd name="connsiteX3089" fmla="*/ 8094473 w 10413401"/>
              <a:gd name="connsiteY3089" fmla="*/ 7211804 h 12291944"/>
              <a:gd name="connsiteX3090" fmla="*/ 8944095 w 10413401"/>
              <a:gd name="connsiteY3090" fmla="*/ 7210924 h 12291944"/>
              <a:gd name="connsiteX3091" fmla="*/ 8950241 w 10413401"/>
              <a:gd name="connsiteY3091" fmla="*/ 7211735 h 12291944"/>
              <a:gd name="connsiteX3092" fmla="*/ 8945127 w 10413401"/>
              <a:gd name="connsiteY3092" fmla="*/ 7227698 h 12291944"/>
              <a:gd name="connsiteX3093" fmla="*/ 8943537 w 10413401"/>
              <a:gd name="connsiteY3093" fmla="*/ 7215210 h 12291944"/>
              <a:gd name="connsiteX3094" fmla="*/ 8944095 w 10413401"/>
              <a:gd name="connsiteY3094" fmla="*/ 7210924 h 12291944"/>
              <a:gd name="connsiteX3095" fmla="*/ 2087909 w 10413401"/>
              <a:gd name="connsiteY3095" fmla="*/ 7187681 h 12291944"/>
              <a:gd name="connsiteX3096" fmla="*/ 2079611 w 10413401"/>
              <a:gd name="connsiteY3096" fmla="*/ 7194634 h 12291944"/>
              <a:gd name="connsiteX3097" fmla="*/ 2093813 w 10413401"/>
              <a:gd name="connsiteY3097" fmla="*/ 7212088 h 12291944"/>
              <a:gd name="connsiteX3098" fmla="*/ 2059053 w 10413401"/>
              <a:gd name="connsiteY3098" fmla="*/ 7218611 h 12291944"/>
              <a:gd name="connsiteX3099" fmla="*/ 2036305 w 10413401"/>
              <a:gd name="connsiteY3099" fmla="*/ 7230457 h 12291944"/>
              <a:gd name="connsiteX3100" fmla="*/ 2034806 w 10413401"/>
              <a:gd name="connsiteY3100" fmla="*/ 7231681 h 12291944"/>
              <a:gd name="connsiteX3101" fmla="*/ 2056371 w 10413401"/>
              <a:gd name="connsiteY3101" fmla="*/ 7235950 h 12291944"/>
              <a:gd name="connsiteX3102" fmla="*/ 2033216 w 10413401"/>
              <a:gd name="connsiteY3102" fmla="*/ 7254642 h 12291944"/>
              <a:gd name="connsiteX3103" fmla="*/ 2052314 w 10413401"/>
              <a:gd name="connsiteY3103" fmla="*/ 7261564 h 12291944"/>
              <a:gd name="connsiteX3104" fmla="*/ 2024929 w 10413401"/>
              <a:gd name="connsiteY3104" fmla="*/ 7265657 h 12291944"/>
              <a:gd name="connsiteX3105" fmla="*/ 2039607 w 10413401"/>
              <a:gd name="connsiteY3105" fmla="*/ 7320652 h 12291944"/>
              <a:gd name="connsiteX3106" fmla="*/ 2010031 w 10413401"/>
              <a:gd name="connsiteY3106" fmla="*/ 7271460 h 12291944"/>
              <a:gd name="connsiteX3107" fmla="*/ 2004257 w 10413401"/>
              <a:gd name="connsiteY3107" fmla="*/ 7265827 h 12291944"/>
              <a:gd name="connsiteX3108" fmla="*/ 1994723 w 10413401"/>
              <a:gd name="connsiteY3108" fmla="*/ 7280416 h 12291944"/>
              <a:gd name="connsiteX3109" fmla="*/ 1994860 w 10413401"/>
              <a:gd name="connsiteY3109" fmla="*/ 7283540 h 12291944"/>
              <a:gd name="connsiteX3110" fmla="*/ 1987432 w 10413401"/>
              <a:gd name="connsiteY3110" fmla="*/ 7311031 h 12291944"/>
              <a:gd name="connsiteX3111" fmla="*/ 1983273 w 10413401"/>
              <a:gd name="connsiteY3111" fmla="*/ 7297932 h 12291944"/>
              <a:gd name="connsiteX3112" fmla="*/ 1982617 w 10413401"/>
              <a:gd name="connsiteY3112" fmla="*/ 7298936 h 12291944"/>
              <a:gd name="connsiteX3113" fmla="*/ 1982175 w 10413401"/>
              <a:gd name="connsiteY3113" fmla="*/ 7297365 h 12291944"/>
              <a:gd name="connsiteX3114" fmla="*/ 1972143 w 10413401"/>
              <a:gd name="connsiteY3114" fmla="*/ 7305883 h 12291944"/>
              <a:gd name="connsiteX3115" fmla="*/ 1971567 w 10413401"/>
              <a:gd name="connsiteY3115" fmla="*/ 7339917 h 12291944"/>
              <a:gd name="connsiteX3116" fmla="*/ 1960408 w 10413401"/>
              <a:gd name="connsiteY3116" fmla="*/ 7319172 h 12291944"/>
              <a:gd name="connsiteX3117" fmla="*/ 1956089 w 10413401"/>
              <a:gd name="connsiteY3117" fmla="*/ 7324654 h 12291944"/>
              <a:gd name="connsiteX3118" fmla="*/ 1964238 w 10413401"/>
              <a:gd name="connsiteY3118" fmla="*/ 7339854 h 12291944"/>
              <a:gd name="connsiteX3119" fmla="*/ 1977163 w 10413401"/>
              <a:gd name="connsiteY3119" fmla="*/ 7365099 h 12291944"/>
              <a:gd name="connsiteX3120" fmla="*/ 2020782 w 10413401"/>
              <a:gd name="connsiteY3120" fmla="*/ 7310292 h 12291944"/>
              <a:gd name="connsiteX3121" fmla="*/ 2047654 w 10413401"/>
              <a:gd name="connsiteY3121" fmla="*/ 7367934 h 12291944"/>
              <a:gd name="connsiteX3122" fmla="*/ 2045807 w 10413401"/>
              <a:gd name="connsiteY3122" fmla="*/ 7369827 h 12291944"/>
              <a:gd name="connsiteX3123" fmla="*/ 2069933 w 10413401"/>
              <a:gd name="connsiteY3123" fmla="*/ 7386822 h 12291944"/>
              <a:gd name="connsiteX3124" fmla="*/ 2085839 w 10413401"/>
              <a:gd name="connsiteY3124" fmla="*/ 7395484 h 12291944"/>
              <a:gd name="connsiteX3125" fmla="*/ 2096660 w 10413401"/>
              <a:gd name="connsiteY3125" fmla="*/ 7353827 h 12291944"/>
              <a:gd name="connsiteX3126" fmla="*/ 2084622 w 10413401"/>
              <a:gd name="connsiteY3126" fmla="*/ 7357170 h 12291944"/>
              <a:gd name="connsiteX3127" fmla="*/ 2082145 w 10413401"/>
              <a:gd name="connsiteY3127" fmla="*/ 7331951 h 12291944"/>
              <a:gd name="connsiteX3128" fmla="*/ 2090027 w 10413401"/>
              <a:gd name="connsiteY3128" fmla="*/ 7339641 h 12291944"/>
              <a:gd name="connsiteX3129" fmla="*/ 2099236 w 10413401"/>
              <a:gd name="connsiteY3129" fmla="*/ 7328644 h 12291944"/>
              <a:gd name="connsiteX3130" fmla="*/ 2084212 w 10413401"/>
              <a:gd name="connsiteY3130" fmla="*/ 7246496 h 12291944"/>
              <a:gd name="connsiteX3131" fmla="*/ 2063292 w 10413401"/>
              <a:gd name="connsiteY3131" fmla="*/ 7240844 h 12291944"/>
              <a:gd name="connsiteX3132" fmla="*/ 2075000 w 10413401"/>
              <a:gd name="connsiteY3132" fmla="*/ 7232473 h 12291944"/>
              <a:gd name="connsiteX3133" fmla="*/ 2083351 w 10413401"/>
              <a:gd name="connsiteY3133" fmla="*/ 7241799 h 12291944"/>
              <a:gd name="connsiteX3134" fmla="*/ 2083246 w 10413401"/>
              <a:gd name="connsiteY3134" fmla="*/ 7241217 h 12291944"/>
              <a:gd name="connsiteX3135" fmla="*/ 2146596 w 10413401"/>
              <a:gd name="connsiteY3135" fmla="*/ 7272827 h 12291944"/>
              <a:gd name="connsiteX3136" fmla="*/ 2141339 w 10413401"/>
              <a:gd name="connsiteY3136" fmla="*/ 7250391 h 12291944"/>
              <a:gd name="connsiteX3137" fmla="*/ 2139974 w 10413401"/>
              <a:gd name="connsiteY3137" fmla="*/ 7253350 h 12291944"/>
              <a:gd name="connsiteX3138" fmla="*/ 2125823 w 10413401"/>
              <a:gd name="connsiteY3138" fmla="*/ 7256257 h 12291944"/>
              <a:gd name="connsiteX3139" fmla="*/ 2121574 w 10413401"/>
              <a:gd name="connsiteY3139" fmla="*/ 7213289 h 12291944"/>
              <a:gd name="connsiteX3140" fmla="*/ 2106669 w 10413401"/>
              <a:gd name="connsiteY3140" fmla="*/ 7218469 h 12291944"/>
              <a:gd name="connsiteX3141" fmla="*/ 2115857 w 10413401"/>
              <a:gd name="connsiteY3141" fmla="*/ 7204553 h 12291944"/>
              <a:gd name="connsiteX3142" fmla="*/ 2119467 w 10413401"/>
              <a:gd name="connsiteY3142" fmla="*/ 7201828 h 12291944"/>
              <a:gd name="connsiteX3143" fmla="*/ 2112795 w 10413401"/>
              <a:gd name="connsiteY3143" fmla="*/ 7198503 h 12291944"/>
              <a:gd name="connsiteX3144" fmla="*/ 2098292 w 10413401"/>
              <a:gd name="connsiteY3144" fmla="*/ 7188801 h 12291944"/>
              <a:gd name="connsiteX3145" fmla="*/ 8745579 w 10413401"/>
              <a:gd name="connsiteY3145" fmla="*/ 7178886 h 12291944"/>
              <a:gd name="connsiteX3146" fmla="*/ 8747011 w 10413401"/>
              <a:gd name="connsiteY3146" fmla="*/ 7188470 h 12291944"/>
              <a:gd name="connsiteX3147" fmla="*/ 8758641 w 10413401"/>
              <a:gd name="connsiteY3147" fmla="*/ 7189745 h 12291944"/>
              <a:gd name="connsiteX3148" fmla="*/ 8760669 w 10413401"/>
              <a:gd name="connsiteY3148" fmla="*/ 7183925 h 12291944"/>
              <a:gd name="connsiteX3149" fmla="*/ 8695361 w 10413401"/>
              <a:gd name="connsiteY3149" fmla="*/ 7159376 h 12291944"/>
              <a:gd name="connsiteX3150" fmla="*/ 8687183 w 10413401"/>
              <a:gd name="connsiteY3150" fmla="*/ 7167759 h 12291944"/>
              <a:gd name="connsiteX3151" fmla="*/ 8695657 w 10413401"/>
              <a:gd name="connsiteY3151" fmla="*/ 7169801 h 12291944"/>
              <a:gd name="connsiteX3152" fmla="*/ 8695233 w 10413401"/>
              <a:gd name="connsiteY3152" fmla="*/ 7154784 h 12291944"/>
              <a:gd name="connsiteX3153" fmla="*/ 8694039 w 10413401"/>
              <a:gd name="connsiteY3153" fmla="*/ 7155510 h 12291944"/>
              <a:gd name="connsiteX3154" fmla="*/ 8695249 w 10413401"/>
              <a:gd name="connsiteY3154" fmla="*/ 7155305 h 12291944"/>
              <a:gd name="connsiteX3155" fmla="*/ 8703951 w 10413401"/>
              <a:gd name="connsiteY3155" fmla="*/ 7149464 h 12291944"/>
              <a:gd name="connsiteX3156" fmla="*/ 8696813 w 10413401"/>
              <a:gd name="connsiteY3156" fmla="*/ 7153821 h 12291944"/>
              <a:gd name="connsiteX3157" fmla="*/ 8697433 w 10413401"/>
              <a:gd name="connsiteY3157" fmla="*/ 7154931 h 12291944"/>
              <a:gd name="connsiteX3158" fmla="*/ 8700153 w 10413401"/>
              <a:gd name="connsiteY3158" fmla="*/ 7154464 h 12291944"/>
              <a:gd name="connsiteX3159" fmla="*/ 8698257 w 10413401"/>
              <a:gd name="connsiteY3159" fmla="*/ 7156407 h 12291944"/>
              <a:gd name="connsiteX3160" fmla="*/ 8713279 w 10413401"/>
              <a:gd name="connsiteY3160" fmla="*/ 7183291 h 12291944"/>
              <a:gd name="connsiteX3161" fmla="*/ 8722943 w 10413401"/>
              <a:gd name="connsiteY3161" fmla="*/ 7176777 h 12291944"/>
              <a:gd name="connsiteX3162" fmla="*/ 8724453 w 10413401"/>
              <a:gd name="connsiteY3162" fmla="*/ 7172308 h 12291944"/>
              <a:gd name="connsiteX3163" fmla="*/ 8718417 w 10413401"/>
              <a:gd name="connsiteY3163" fmla="*/ 7169817 h 12291944"/>
              <a:gd name="connsiteX3164" fmla="*/ 8724597 w 10413401"/>
              <a:gd name="connsiteY3164" fmla="*/ 7171885 h 12291944"/>
              <a:gd name="connsiteX3165" fmla="*/ 8724859 w 10413401"/>
              <a:gd name="connsiteY3165" fmla="*/ 7171105 h 12291944"/>
              <a:gd name="connsiteX3166" fmla="*/ 8723417 w 10413401"/>
              <a:gd name="connsiteY3166" fmla="*/ 7156209 h 12291944"/>
              <a:gd name="connsiteX3167" fmla="*/ 8720687 w 10413401"/>
              <a:gd name="connsiteY3167" fmla="*/ 7153546 h 12291944"/>
              <a:gd name="connsiteX3168" fmla="*/ 8887331 w 10413401"/>
              <a:gd name="connsiteY3168" fmla="*/ 7138652 h 12291944"/>
              <a:gd name="connsiteX3169" fmla="*/ 8883469 w 10413401"/>
              <a:gd name="connsiteY3169" fmla="*/ 7147899 h 12291944"/>
              <a:gd name="connsiteX3170" fmla="*/ 8877823 w 10413401"/>
              <a:gd name="connsiteY3170" fmla="*/ 7149441 h 12291944"/>
              <a:gd name="connsiteX3171" fmla="*/ 8104799 w 10413401"/>
              <a:gd name="connsiteY3171" fmla="*/ 7136227 h 12291944"/>
              <a:gd name="connsiteX3172" fmla="*/ 8112733 w 10413401"/>
              <a:gd name="connsiteY3172" fmla="*/ 7145681 h 12291944"/>
              <a:gd name="connsiteX3173" fmla="*/ 8110303 w 10413401"/>
              <a:gd name="connsiteY3173" fmla="*/ 7148466 h 12291944"/>
              <a:gd name="connsiteX3174" fmla="*/ 8793619 w 10413401"/>
              <a:gd name="connsiteY3174" fmla="*/ 7118340 h 12291944"/>
              <a:gd name="connsiteX3175" fmla="*/ 8794471 w 10413401"/>
              <a:gd name="connsiteY3175" fmla="*/ 7122156 h 12291944"/>
              <a:gd name="connsiteX3176" fmla="*/ 8794827 w 10413401"/>
              <a:gd name="connsiteY3176" fmla="*/ 7119888 h 12291944"/>
              <a:gd name="connsiteX3177" fmla="*/ 2476514 w 10413401"/>
              <a:gd name="connsiteY3177" fmla="*/ 7095567 h 12291944"/>
              <a:gd name="connsiteX3178" fmla="*/ 2477342 w 10413401"/>
              <a:gd name="connsiteY3178" fmla="*/ 7096595 h 12291944"/>
              <a:gd name="connsiteX3179" fmla="*/ 2477622 w 10413401"/>
              <a:gd name="connsiteY3179" fmla="*/ 7096170 h 12291944"/>
              <a:gd name="connsiteX3180" fmla="*/ 2484790 w 10413401"/>
              <a:gd name="connsiteY3180" fmla="*/ 7083926 h 12291944"/>
              <a:gd name="connsiteX3181" fmla="*/ 2485449 w 10413401"/>
              <a:gd name="connsiteY3181" fmla="*/ 7084452 h 12291944"/>
              <a:gd name="connsiteX3182" fmla="*/ 2485551 w 10413401"/>
              <a:gd name="connsiteY3182" fmla="*/ 7084300 h 12291944"/>
              <a:gd name="connsiteX3183" fmla="*/ 8802137 w 10413401"/>
              <a:gd name="connsiteY3183" fmla="*/ 7080808 h 12291944"/>
              <a:gd name="connsiteX3184" fmla="*/ 8807579 w 10413401"/>
              <a:gd name="connsiteY3184" fmla="*/ 7091046 h 12291944"/>
              <a:gd name="connsiteX3185" fmla="*/ 8801221 w 10413401"/>
              <a:gd name="connsiteY3185" fmla="*/ 7083716 h 12291944"/>
              <a:gd name="connsiteX3186" fmla="*/ 8800957 w 10413401"/>
              <a:gd name="connsiteY3186" fmla="*/ 7081771 h 12291944"/>
              <a:gd name="connsiteX3187" fmla="*/ 8854151 w 10413401"/>
              <a:gd name="connsiteY3187" fmla="*/ 7074856 h 12291944"/>
              <a:gd name="connsiteX3188" fmla="*/ 8834537 w 10413401"/>
              <a:gd name="connsiteY3188" fmla="*/ 7083191 h 12291944"/>
              <a:gd name="connsiteX3189" fmla="*/ 8839405 w 10413401"/>
              <a:gd name="connsiteY3189" fmla="*/ 7093130 h 12291944"/>
              <a:gd name="connsiteX3190" fmla="*/ 8825483 w 10413401"/>
              <a:gd name="connsiteY3190" fmla="*/ 7079548 h 12291944"/>
              <a:gd name="connsiteX3191" fmla="*/ 8822617 w 10413401"/>
              <a:gd name="connsiteY3191" fmla="*/ 7097082 h 12291944"/>
              <a:gd name="connsiteX3192" fmla="*/ 8808421 w 10413401"/>
              <a:gd name="connsiteY3192" fmla="*/ 7078412 h 12291944"/>
              <a:gd name="connsiteX3193" fmla="*/ 8804243 w 10413401"/>
              <a:gd name="connsiteY3193" fmla="*/ 7079086 h 12291944"/>
              <a:gd name="connsiteX3194" fmla="*/ 8802137 w 10413401"/>
              <a:gd name="connsiteY3194" fmla="*/ 7080808 h 12291944"/>
              <a:gd name="connsiteX3195" fmla="*/ 8800379 w 10413401"/>
              <a:gd name="connsiteY3195" fmla="*/ 7077503 h 12291944"/>
              <a:gd name="connsiteX3196" fmla="*/ 8800957 w 10413401"/>
              <a:gd name="connsiteY3196" fmla="*/ 7081771 h 12291944"/>
              <a:gd name="connsiteX3197" fmla="*/ 8800125 w 10413401"/>
              <a:gd name="connsiteY3197" fmla="*/ 7082452 h 12291944"/>
              <a:gd name="connsiteX3198" fmla="*/ 8801221 w 10413401"/>
              <a:gd name="connsiteY3198" fmla="*/ 7083716 h 12291944"/>
              <a:gd name="connsiteX3199" fmla="*/ 8802443 w 10413401"/>
              <a:gd name="connsiteY3199" fmla="*/ 7092742 h 12291944"/>
              <a:gd name="connsiteX3200" fmla="*/ 8807737 w 10413401"/>
              <a:gd name="connsiteY3200" fmla="*/ 7104133 h 12291944"/>
              <a:gd name="connsiteX3201" fmla="*/ 8803801 w 10413401"/>
              <a:gd name="connsiteY3201" fmla="*/ 7102747 h 12291944"/>
              <a:gd name="connsiteX3202" fmla="*/ 8807327 w 10413401"/>
              <a:gd name="connsiteY3202" fmla="*/ 7128690 h 12291944"/>
              <a:gd name="connsiteX3203" fmla="*/ 8803697 w 10413401"/>
              <a:gd name="connsiteY3203" fmla="*/ 7160083 h 12291944"/>
              <a:gd name="connsiteX3204" fmla="*/ 8819567 w 10413401"/>
              <a:gd name="connsiteY3204" fmla="*/ 7129241 h 12291944"/>
              <a:gd name="connsiteX3205" fmla="*/ 8832901 w 10413401"/>
              <a:gd name="connsiteY3205" fmla="*/ 7155273 h 12291944"/>
              <a:gd name="connsiteX3206" fmla="*/ 8871217 w 10413401"/>
              <a:gd name="connsiteY3206" fmla="*/ 7120465 h 12291944"/>
              <a:gd name="connsiteX3207" fmla="*/ 8852587 w 10413401"/>
              <a:gd name="connsiteY3207" fmla="*/ 7126943 h 12291944"/>
              <a:gd name="connsiteX3208" fmla="*/ 8860819 w 10413401"/>
              <a:gd name="connsiteY3208" fmla="*/ 7111557 h 12291944"/>
              <a:gd name="connsiteX3209" fmla="*/ 8832497 w 10413401"/>
              <a:gd name="connsiteY3209" fmla="*/ 7115350 h 12291944"/>
              <a:gd name="connsiteX3210" fmla="*/ 8854151 w 10413401"/>
              <a:gd name="connsiteY3210" fmla="*/ 7074856 h 12291944"/>
              <a:gd name="connsiteX3211" fmla="*/ 1760434 w 10413401"/>
              <a:gd name="connsiteY3211" fmla="*/ 7071085 h 12291944"/>
              <a:gd name="connsiteX3212" fmla="*/ 1752412 w 10413401"/>
              <a:gd name="connsiteY3212" fmla="*/ 7085292 h 12291944"/>
              <a:gd name="connsiteX3213" fmla="*/ 1752186 w 10413401"/>
              <a:gd name="connsiteY3213" fmla="*/ 7085219 h 12291944"/>
              <a:gd name="connsiteX3214" fmla="*/ 8748515 w 10413401"/>
              <a:gd name="connsiteY3214" fmla="*/ 7062240 h 12291944"/>
              <a:gd name="connsiteX3215" fmla="*/ 8745911 w 10413401"/>
              <a:gd name="connsiteY3215" fmla="*/ 7069700 h 12291944"/>
              <a:gd name="connsiteX3216" fmla="*/ 8747555 w 10413401"/>
              <a:gd name="connsiteY3216" fmla="*/ 7073932 h 12291944"/>
              <a:gd name="connsiteX3217" fmla="*/ 8754179 w 10413401"/>
              <a:gd name="connsiteY3217" fmla="*/ 7083312 h 12291944"/>
              <a:gd name="connsiteX3218" fmla="*/ 8751915 w 10413401"/>
              <a:gd name="connsiteY3218" fmla="*/ 7086216 h 12291944"/>
              <a:gd name="connsiteX3219" fmla="*/ 8772095 w 10413401"/>
              <a:gd name="connsiteY3219" fmla="*/ 7148236 h 12291944"/>
              <a:gd name="connsiteX3220" fmla="*/ 8791389 w 10413401"/>
              <a:gd name="connsiteY3220" fmla="*/ 7141796 h 12291944"/>
              <a:gd name="connsiteX3221" fmla="*/ 8793639 w 10413401"/>
              <a:gd name="connsiteY3221" fmla="*/ 7127454 h 12291944"/>
              <a:gd name="connsiteX3222" fmla="*/ 8780431 w 10413401"/>
              <a:gd name="connsiteY3222" fmla="*/ 7115086 h 12291944"/>
              <a:gd name="connsiteX3223" fmla="*/ 8752535 w 10413401"/>
              <a:gd name="connsiteY3223" fmla="*/ 7076161 h 12291944"/>
              <a:gd name="connsiteX3224" fmla="*/ 8752129 w 10413401"/>
              <a:gd name="connsiteY3224" fmla="*/ 7068374 h 12291944"/>
              <a:gd name="connsiteX3225" fmla="*/ 8425889 w 10413401"/>
              <a:gd name="connsiteY3225" fmla="*/ 7061735 h 12291944"/>
              <a:gd name="connsiteX3226" fmla="*/ 8418989 w 10413401"/>
              <a:gd name="connsiteY3226" fmla="*/ 7071593 h 12291944"/>
              <a:gd name="connsiteX3227" fmla="*/ 8419547 w 10413401"/>
              <a:gd name="connsiteY3227" fmla="*/ 7071567 h 12291944"/>
              <a:gd name="connsiteX3228" fmla="*/ 8431151 w 10413401"/>
              <a:gd name="connsiteY3228" fmla="*/ 7068920 h 12291944"/>
              <a:gd name="connsiteX3229" fmla="*/ 8829301 w 10413401"/>
              <a:gd name="connsiteY3229" fmla="*/ 7056161 h 12291944"/>
              <a:gd name="connsiteX3230" fmla="*/ 8826691 w 10413401"/>
              <a:gd name="connsiteY3230" fmla="*/ 7072138 h 12291944"/>
              <a:gd name="connsiteX3231" fmla="*/ 8827587 w 10413401"/>
              <a:gd name="connsiteY3231" fmla="*/ 7072468 h 12291944"/>
              <a:gd name="connsiteX3232" fmla="*/ 8835807 w 10413401"/>
              <a:gd name="connsiteY3232" fmla="*/ 7059272 h 12291944"/>
              <a:gd name="connsiteX3233" fmla="*/ 8835759 w 10413401"/>
              <a:gd name="connsiteY3233" fmla="*/ 7059037 h 12291944"/>
              <a:gd name="connsiteX3234" fmla="*/ 8433603 w 10413401"/>
              <a:gd name="connsiteY3234" fmla="*/ 7050704 h 12291944"/>
              <a:gd name="connsiteX3235" fmla="*/ 8426327 w 10413401"/>
              <a:gd name="connsiteY3235" fmla="*/ 7061107 h 12291944"/>
              <a:gd name="connsiteX3236" fmla="*/ 8430169 w 10413401"/>
              <a:gd name="connsiteY3236" fmla="*/ 7065374 h 12291944"/>
              <a:gd name="connsiteX3237" fmla="*/ 8434821 w 10413401"/>
              <a:gd name="connsiteY3237" fmla="*/ 7066080 h 12291944"/>
              <a:gd name="connsiteX3238" fmla="*/ 8818829 w 10413401"/>
              <a:gd name="connsiteY3238" fmla="*/ 7041393 h 12291944"/>
              <a:gd name="connsiteX3239" fmla="*/ 8814153 w 10413401"/>
              <a:gd name="connsiteY3239" fmla="*/ 7042391 h 12291944"/>
              <a:gd name="connsiteX3240" fmla="*/ 8812889 w 10413401"/>
              <a:gd name="connsiteY3240" fmla="*/ 7062375 h 12291944"/>
              <a:gd name="connsiteX3241" fmla="*/ 8819073 w 10413401"/>
              <a:gd name="connsiteY3241" fmla="*/ 7051261 h 12291944"/>
              <a:gd name="connsiteX3242" fmla="*/ 8823295 w 10413401"/>
              <a:gd name="connsiteY3242" fmla="*/ 7044883 h 12291944"/>
              <a:gd name="connsiteX3243" fmla="*/ 8826717 w 10413401"/>
              <a:gd name="connsiteY3243" fmla="*/ 7039710 h 12291944"/>
              <a:gd name="connsiteX3244" fmla="*/ 8823293 w 10413401"/>
              <a:gd name="connsiteY3244" fmla="*/ 7040441 h 12291944"/>
              <a:gd name="connsiteX3245" fmla="*/ 8825081 w 10413401"/>
              <a:gd name="connsiteY3245" fmla="*/ 7042185 h 12291944"/>
              <a:gd name="connsiteX3246" fmla="*/ 8779499 w 10413401"/>
              <a:gd name="connsiteY3246" fmla="*/ 7038252 h 12291944"/>
              <a:gd name="connsiteX3247" fmla="*/ 8775917 w 10413401"/>
              <a:gd name="connsiteY3247" fmla="*/ 7049671 h 12291944"/>
              <a:gd name="connsiteX3248" fmla="*/ 8760375 w 10413401"/>
              <a:gd name="connsiteY3248" fmla="*/ 7043111 h 12291944"/>
              <a:gd name="connsiteX3249" fmla="*/ 8764131 w 10413401"/>
              <a:gd name="connsiteY3249" fmla="*/ 7052012 h 12291944"/>
              <a:gd name="connsiteX3250" fmla="*/ 8796747 w 10413401"/>
              <a:gd name="connsiteY3250" fmla="*/ 7092901 h 12291944"/>
              <a:gd name="connsiteX3251" fmla="*/ 8797931 w 10413401"/>
              <a:gd name="connsiteY3251" fmla="*/ 7092257 h 12291944"/>
              <a:gd name="connsiteX3252" fmla="*/ 8800149 w 10413401"/>
              <a:gd name="connsiteY3252" fmla="*/ 7077080 h 12291944"/>
              <a:gd name="connsiteX3253" fmla="*/ 8814433 w 10413401"/>
              <a:gd name="connsiteY3253" fmla="*/ 7037958 h 12291944"/>
              <a:gd name="connsiteX3254" fmla="*/ 8814187 w 10413401"/>
              <a:gd name="connsiteY3254" fmla="*/ 7041840 h 12291944"/>
              <a:gd name="connsiteX3255" fmla="*/ 8817047 w 10413401"/>
              <a:gd name="connsiteY3255" fmla="*/ 7040003 h 12291944"/>
              <a:gd name="connsiteX3256" fmla="*/ 8929161 w 10413401"/>
              <a:gd name="connsiteY3256" fmla="*/ 7030313 h 12291944"/>
              <a:gd name="connsiteX3257" fmla="*/ 8929289 w 10413401"/>
              <a:gd name="connsiteY3257" fmla="*/ 7034230 h 12291944"/>
              <a:gd name="connsiteX3258" fmla="*/ 8933149 w 10413401"/>
              <a:gd name="connsiteY3258" fmla="*/ 7033007 h 12291944"/>
              <a:gd name="connsiteX3259" fmla="*/ 8833331 w 10413401"/>
              <a:gd name="connsiteY3259" fmla="*/ 7029514 h 12291944"/>
              <a:gd name="connsiteX3260" fmla="*/ 8814673 w 10413401"/>
              <a:gd name="connsiteY3260" fmla="*/ 7032032 h 12291944"/>
              <a:gd name="connsiteX3261" fmla="*/ 8820537 w 10413401"/>
              <a:gd name="connsiteY3261" fmla="*/ 7037752 h 12291944"/>
              <a:gd name="connsiteX3262" fmla="*/ 8159865 w 10413401"/>
              <a:gd name="connsiteY3262" fmla="*/ 7004644 h 12291944"/>
              <a:gd name="connsiteX3263" fmla="*/ 8162575 w 10413401"/>
              <a:gd name="connsiteY3263" fmla="*/ 7022692 h 12291944"/>
              <a:gd name="connsiteX3264" fmla="*/ 8156347 w 10413401"/>
              <a:gd name="connsiteY3264" fmla="*/ 7023395 h 12291944"/>
              <a:gd name="connsiteX3265" fmla="*/ 8153639 w 10413401"/>
              <a:gd name="connsiteY3265" fmla="*/ 7005346 h 12291944"/>
              <a:gd name="connsiteX3266" fmla="*/ 8875717 w 10413401"/>
              <a:gd name="connsiteY3266" fmla="*/ 7003424 h 12291944"/>
              <a:gd name="connsiteX3267" fmla="*/ 8875729 w 10413401"/>
              <a:gd name="connsiteY3267" fmla="*/ 7003511 h 12291944"/>
              <a:gd name="connsiteX3268" fmla="*/ 8875749 w 10413401"/>
              <a:gd name="connsiteY3268" fmla="*/ 7003498 h 12291944"/>
              <a:gd name="connsiteX3269" fmla="*/ 8206675 w 10413401"/>
              <a:gd name="connsiteY3269" fmla="*/ 6998991 h 12291944"/>
              <a:gd name="connsiteX3270" fmla="*/ 8196085 w 10413401"/>
              <a:gd name="connsiteY3270" fmla="*/ 7009534 h 12291944"/>
              <a:gd name="connsiteX3271" fmla="*/ 8189591 w 10413401"/>
              <a:gd name="connsiteY3271" fmla="*/ 7031011 h 12291944"/>
              <a:gd name="connsiteX3272" fmla="*/ 8189787 w 10413401"/>
              <a:gd name="connsiteY3272" fmla="*/ 7031202 h 12291944"/>
              <a:gd name="connsiteX3273" fmla="*/ 8199809 w 10413401"/>
              <a:gd name="connsiteY3273" fmla="*/ 7031504 h 12291944"/>
              <a:gd name="connsiteX3274" fmla="*/ 8215879 w 10413401"/>
              <a:gd name="connsiteY3274" fmla="*/ 7039402 h 12291944"/>
              <a:gd name="connsiteX3275" fmla="*/ 8219417 w 10413401"/>
              <a:gd name="connsiteY3275" fmla="*/ 7030898 h 12291944"/>
              <a:gd name="connsiteX3276" fmla="*/ 8211303 w 10413401"/>
              <a:gd name="connsiteY3276" fmla="*/ 7021534 h 12291944"/>
              <a:gd name="connsiteX3277" fmla="*/ 8206675 w 10413401"/>
              <a:gd name="connsiteY3277" fmla="*/ 6998991 h 12291944"/>
              <a:gd name="connsiteX3278" fmla="*/ 8249841 w 10413401"/>
              <a:gd name="connsiteY3278" fmla="*/ 6994605 h 12291944"/>
              <a:gd name="connsiteX3279" fmla="*/ 8246299 w 10413401"/>
              <a:gd name="connsiteY3279" fmla="*/ 7001912 h 12291944"/>
              <a:gd name="connsiteX3280" fmla="*/ 8246195 w 10413401"/>
              <a:gd name="connsiteY3280" fmla="*/ 7001832 h 12291944"/>
              <a:gd name="connsiteX3281" fmla="*/ 8244263 w 10413401"/>
              <a:gd name="connsiteY3281" fmla="*/ 7014096 h 12291944"/>
              <a:gd name="connsiteX3282" fmla="*/ 8233707 w 10413401"/>
              <a:gd name="connsiteY3282" fmla="*/ 7013551 h 12291944"/>
              <a:gd name="connsiteX3283" fmla="*/ 8241651 w 10413401"/>
              <a:gd name="connsiteY3283" fmla="*/ 7030654 h 12291944"/>
              <a:gd name="connsiteX3284" fmla="*/ 2442449 w 10413401"/>
              <a:gd name="connsiteY3284" fmla="*/ 6991678 h 12291944"/>
              <a:gd name="connsiteX3285" fmla="*/ 2457538 w 10413401"/>
              <a:gd name="connsiteY3285" fmla="*/ 7026341 h 12291944"/>
              <a:gd name="connsiteX3286" fmla="*/ 2504488 w 10413401"/>
              <a:gd name="connsiteY3286" fmla="*/ 7035977 h 12291944"/>
              <a:gd name="connsiteX3287" fmla="*/ 2483154 w 10413401"/>
              <a:gd name="connsiteY3287" fmla="*/ 7050898 h 12291944"/>
              <a:gd name="connsiteX3288" fmla="*/ 2494890 w 10413401"/>
              <a:gd name="connsiteY3288" fmla="*/ 7057021 h 12291944"/>
              <a:gd name="connsiteX3289" fmla="*/ 2499041 w 10413401"/>
              <a:gd name="connsiteY3289" fmla="*/ 7042203 h 12291944"/>
              <a:gd name="connsiteX3290" fmla="*/ 2524666 w 10413401"/>
              <a:gd name="connsiteY3290" fmla="*/ 7024762 h 12291944"/>
              <a:gd name="connsiteX3291" fmla="*/ 2528331 w 10413401"/>
              <a:gd name="connsiteY3291" fmla="*/ 7022266 h 12291944"/>
              <a:gd name="connsiteX3292" fmla="*/ 2495486 w 10413401"/>
              <a:gd name="connsiteY3292" fmla="*/ 7019660 h 12291944"/>
              <a:gd name="connsiteX3293" fmla="*/ 2487879 w 10413401"/>
              <a:gd name="connsiteY3293" fmla="*/ 7025236 h 12291944"/>
              <a:gd name="connsiteX3294" fmla="*/ 2455588 w 10413401"/>
              <a:gd name="connsiteY3294" fmla="*/ 7013532 h 12291944"/>
              <a:gd name="connsiteX3295" fmla="*/ 2483706 w 10413401"/>
              <a:gd name="connsiteY3295" fmla="*/ 7016019 h 12291944"/>
              <a:gd name="connsiteX3296" fmla="*/ 2478956 w 10413401"/>
              <a:gd name="connsiteY3296" fmla="*/ 6995099 h 12291944"/>
              <a:gd name="connsiteX3297" fmla="*/ 8870117 w 10413401"/>
              <a:gd name="connsiteY3297" fmla="*/ 6988372 h 12291944"/>
              <a:gd name="connsiteX3298" fmla="*/ 8868951 w 10413401"/>
              <a:gd name="connsiteY3298" fmla="*/ 6991112 h 12291944"/>
              <a:gd name="connsiteX3299" fmla="*/ 8870679 w 10413401"/>
              <a:gd name="connsiteY3299" fmla="*/ 6989879 h 12291944"/>
              <a:gd name="connsiteX3300" fmla="*/ 8876477 w 10413401"/>
              <a:gd name="connsiteY3300" fmla="*/ 6985722 h 12291944"/>
              <a:gd name="connsiteX3301" fmla="*/ 8874527 w 10413401"/>
              <a:gd name="connsiteY3301" fmla="*/ 6986080 h 12291944"/>
              <a:gd name="connsiteX3302" fmla="*/ 8875543 w 10413401"/>
              <a:gd name="connsiteY3302" fmla="*/ 6986392 h 12291944"/>
              <a:gd name="connsiteX3303" fmla="*/ 8910387 w 10413401"/>
              <a:gd name="connsiteY3303" fmla="*/ 6981503 h 12291944"/>
              <a:gd name="connsiteX3304" fmla="*/ 8889811 w 10413401"/>
              <a:gd name="connsiteY3304" fmla="*/ 6989800 h 12291944"/>
              <a:gd name="connsiteX3305" fmla="*/ 8888027 w 10413401"/>
              <a:gd name="connsiteY3305" fmla="*/ 6990215 h 12291944"/>
              <a:gd name="connsiteX3306" fmla="*/ 8888611 w 10413401"/>
              <a:gd name="connsiteY3306" fmla="*/ 6990395 h 12291944"/>
              <a:gd name="connsiteX3307" fmla="*/ 8896489 w 10413401"/>
              <a:gd name="connsiteY3307" fmla="*/ 7003105 h 12291944"/>
              <a:gd name="connsiteX3308" fmla="*/ 8892675 w 10413401"/>
              <a:gd name="connsiteY3308" fmla="*/ 6968249 h 12291944"/>
              <a:gd name="connsiteX3309" fmla="*/ 8889769 w 10413401"/>
              <a:gd name="connsiteY3309" fmla="*/ 6970431 h 12291944"/>
              <a:gd name="connsiteX3310" fmla="*/ 8901575 w 10413401"/>
              <a:gd name="connsiteY3310" fmla="*/ 6974718 h 12291944"/>
              <a:gd name="connsiteX3311" fmla="*/ 8797143 w 10413401"/>
              <a:gd name="connsiteY3311" fmla="*/ 6966863 h 12291944"/>
              <a:gd name="connsiteX3312" fmla="*/ 8792063 w 10413401"/>
              <a:gd name="connsiteY3312" fmla="*/ 6993481 h 12291944"/>
              <a:gd name="connsiteX3313" fmla="*/ 8803751 w 10413401"/>
              <a:gd name="connsiteY3313" fmla="*/ 6991725 h 12291944"/>
              <a:gd name="connsiteX3314" fmla="*/ 8805269 w 10413401"/>
              <a:gd name="connsiteY3314" fmla="*/ 6974790 h 12291944"/>
              <a:gd name="connsiteX3315" fmla="*/ 8919569 w 10413401"/>
              <a:gd name="connsiteY3315" fmla="*/ 6965529 h 12291944"/>
              <a:gd name="connsiteX3316" fmla="*/ 8921459 w 10413401"/>
              <a:gd name="connsiteY3316" fmla="*/ 6967373 h 12291944"/>
              <a:gd name="connsiteX3317" fmla="*/ 8918695 w 10413401"/>
              <a:gd name="connsiteY3317" fmla="*/ 6970838 h 12291944"/>
              <a:gd name="connsiteX3318" fmla="*/ 8243013 w 10413401"/>
              <a:gd name="connsiteY3318" fmla="*/ 6961186 h 12291944"/>
              <a:gd name="connsiteX3319" fmla="*/ 8246691 w 10413401"/>
              <a:gd name="connsiteY3319" fmla="*/ 6982581 h 12291944"/>
              <a:gd name="connsiteX3320" fmla="*/ 8250585 w 10413401"/>
              <a:gd name="connsiteY3320" fmla="*/ 6973920 h 12291944"/>
              <a:gd name="connsiteX3321" fmla="*/ 8248731 w 10413401"/>
              <a:gd name="connsiteY3321" fmla="*/ 6985691 h 12291944"/>
              <a:gd name="connsiteX3322" fmla="*/ 8251883 w 10413401"/>
              <a:gd name="connsiteY3322" fmla="*/ 6985640 h 12291944"/>
              <a:gd name="connsiteX3323" fmla="*/ 8257355 w 10413401"/>
              <a:gd name="connsiteY3323" fmla="*/ 6961553 h 12291944"/>
              <a:gd name="connsiteX3324" fmla="*/ 8252575 w 10413401"/>
              <a:gd name="connsiteY3324" fmla="*/ 6961432 h 12291944"/>
              <a:gd name="connsiteX3325" fmla="*/ 8251099 w 10413401"/>
              <a:gd name="connsiteY3325" fmla="*/ 6972783 h 12291944"/>
              <a:gd name="connsiteX3326" fmla="*/ 8250585 w 10413401"/>
              <a:gd name="connsiteY3326" fmla="*/ 6973920 h 12291944"/>
              <a:gd name="connsiteX3327" fmla="*/ 8252551 w 10413401"/>
              <a:gd name="connsiteY3327" fmla="*/ 6961429 h 12291944"/>
              <a:gd name="connsiteX3328" fmla="*/ 8848279 w 10413401"/>
              <a:gd name="connsiteY3328" fmla="*/ 6949274 h 12291944"/>
              <a:gd name="connsiteX3329" fmla="*/ 8837847 w 10413401"/>
              <a:gd name="connsiteY3329" fmla="*/ 6951887 h 12291944"/>
              <a:gd name="connsiteX3330" fmla="*/ 8836311 w 10413401"/>
              <a:gd name="connsiteY3330" fmla="*/ 6950588 h 12291944"/>
              <a:gd name="connsiteX3331" fmla="*/ 8836831 w 10413401"/>
              <a:gd name="connsiteY3331" fmla="*/ 6955051 h 12291944"/>
              <a:gd name="connsiteX3332" fmla="*/ 8809807 w 10413401"/>
              <a:gd name="connsiteY3332" fmla="*/ 6956066 h 12291944"/>
              <a:gd name="connsiteX3333" fmla="*/ 8818009 w 10413401"/>
              <a:gd name="connsiteY3333" fmla="*/ 6984838 h 12291944"/>
              <a:gd name="connsiteX3334" fmla="*/ 8817123 w 10413401"/>
              <a:gd name="connsiteY3334" fmla="*/ 7028260 h 12291944"/>
              <a:gd name="connsiteX3335" fmla="*/ 8835957 w 10413401"/>
              <a:gd name="connsiteY3335" fmla="*/ 7014762 h 12291944"/>
              <a:gd name="connsiteX3336" fmla="*/ 8833851 w 10413401"/>
              <a:gd name="connsiteY3336" fmla="*/ 6992817 h 12291944"/>
              <a:gd name="connsiteX3337" fmla="*/ 8858313 w 10413401"/>
              <a:gd name="connsiteY3337" fmla="*/ 6979095 h 12291944"/>
              <a:gd name="connsiteX3338" fmla="*/ 8857725 w 10413401"/>
              <a:gd name="connsiteY3338" fmla="*/ 6977349 h 12291944"/>
              <a:gd name="connsiteX3339" fmla="*/ 8839899 w 10413401"/>
              <a:gd name="connsiteY3339" fmla="*/ 6977151 h 12291944"/>
              <a:gd name="connsiteX3340" fmla="*/ 8850857 w 10413401"/>
              <a:gd name="connsiteY3340" fmla="*/ 6956942 h 12291944"/>
              <a:gd name="connsiteX3341" fmla="*/ 8276003 w 10413401"/>
              <a:gd name="connsiteY3341" fmla="*/ 6948392 h 12291944"/>
              <a:gd name="connsiteX3342" fmla="*/ 8275697 w 10413401"/>
              <a:gd name="connsiteY3342" fmla="*/ 6950410 h 12291944"/>
              <a:gd name="connsiteX3343" fmla="*/ 8270227 w 10413401"/>
              <a:gd name="connsiteY3343" fmla="*/ 6969185 h 12291944"/>
              <a:gd name="connsiteX3344" fmla="*/ 8282149 w 10413401"/>
              <a:gd name="connsiteY3344" fmla="*/ 6960189 h 12291944"/>
              <a:gd name="connsiteX3345" fmla="*/ 8242655 w 10413401"/>
              <a:gd name="connsiteY3345" fmla="*/ 6937969 h 12291944"/>
              <a:gd name="connsiteX3346" fmla="*/ 8240761 w 10413401"/>
              <a:gd name="connsiteY3346" fmla="*/ 6948063 h 12291944"/>
              <a:gd name="connsiteX3347" fmla="*/ 8242727 w 10413401"/>
              <a:gd name="connsiteY3347" fmla="*/ 6959509 h 12291944"/>
              <a:gd name="connsiteX3348" fmla="*/ 8253459 w 10413401"/>
              <a:gd name="connsiteY3348" fmla="*/ 6948509 h 12291944"/>
              <a:gd name="connsiteX3349" fmla="*/ 8291825 w 10413401"/>
              <a:gd name="connsiteY3349" fmla="*/ 6932643 h 12291944"/>
              <a:gd name="connsiteX3350" fmla="*/ 8287485 w 10413401"/>
              <a:gd name="connsiteY3350" fmla="*/ 6952125 h 12291944"/>
              <a:gd name="connsiteX3351" fmla="*/ 8276821 w 10413401"/>
              <a:gd name="connsiteY3351" fmla="*/ 6942995 h 12291944"/>
              <a:gd name="connsiteX3352" fmla="*/ 8276093 w 10413401"/>
              <a:gd name="connsiteY3352" fmla="*/ 6947788 h 12291944"/>
              <a:gd name="connsiteX3353" fmla="*/ 8284729 w 10413401"/>
              <a:gd name="connsiteY3353" fmla="*/ 6956212 h 12291944"/>
              <a:gd name="connsiteX3354" fmla="*/ 8285983 w 10413401"/>
              <a:gd name="connsiteY3354" fmla="*/ 6957294 h 12291944"/>
              <a:gd name="connsiteX3355" fmla="*/ 8300009 w 10413401"/>
              <a:gd name="connsiteY3355" fmla="*/ 6946706 h 12291944"/>
              <a:gd name="connsiteX3356" fmla="*/ 8302395 w 10413401"/>
              <a:gd name="connsiteY3356" fmla="*/ 6944367 h 12291944"/>
              <a:gd name="connsiteX3357" fmla="*/ 8832651 w 10413401"/>
              <a:gd name="connsiteY3357" fmla="*/ 6919342 h 12291944"/>
              <a:gd name="connsiteX3358" fmla="*/ 8834743 w 10413401"/>
              <a:gd name="connsiteY3358" fmla="*/ 6937195 h 12291944"/>
              <a:gd name="connsiteX3359" fmla="*/ 8837619 w 10413401"/>
              <a:gd name="connsiteY3359" fmla="*/ 6932952 h 12291944"/>
              <a:gd name="connsiteX3360" fmla="*/ 8157197 w 10413401"/>
              <a:gd name="connsiteY3360" fmla="*/ 6913354 h 12291944"/>
              <a:gd name="connsiteX3361" fmla="*/ 8157473 w 10413401"/>
              <a:gd name="connsiteY3361" fmla="*/ 6925266 h 12291944"/>
              <a:gd name="connsiteX3362" fmla="*/ 8131271 w 10413401"/>
              <a:gd name="connsiteY3362" fmla="*/ 6950074 h 12291944"/>
              <a:gd name="connsiteX3363" fmla="*/ 8120277 w 10413401"/>
              <a:gd name="connsiteY3363" fmla="*/ 6943044 h 12291944"/>
              <a:gd name="connsiteX3364" fmla="*/ 8120585 w 10413401"/>
              <a:gd name="connsiteY3364" fmla="*/ 7021605 h 12291944"/>
              <a:gd name="connsiteX3365" fmla="*/ 8075169 w 10413401"/>
              <a:gd name="connsiteY3365" fmla="*/ 7039842 h 12291944"/>
              <a:gd name="connsiteX3366" fmla="*/ 8069829 w 10413401"/>
              <a:gd name="connsiteY3366" fmla="*/ 7053176 h 12291944"/>
              <a:gd name="connsiteX3367" fmla="*/ 8071483 w 10413401"/>
              <a:gd name="connsiteY3367" fmla="*/ 7055003 h 12291944"/>
              <a:gd name="connsiteX3368" fmla="*/ 8085939 w 10413401"/>
              <a:gd name="connsiteY3368" fmla="*/ 7070997 h 12291944"/>
              <a:gd name="connsiteX3369" fmla="*/ 8056099 w 10413401"/>
              <a:gd name="connsiteY3369" fmla="*/ 7086125 h 12291944"/>
              <a:gd name="connsiteX3370" fmla="*/ 8033103 w 10413401"/>
              <a:gd name="connsiteY3370" fmla="*/ 7097787 h 12291944"/>
              <a:gd name="connsiteX3371" fmla="*/ 8030391 w 10413401"/>
              <a:gd name="connsiteY3371" fmla="*/ 7103971 h 12291944"/>
              <a:gd name="connsiteX3372" fmla="*/ 8027417 w 10413401"/>
              <a:gd name="connsiteY3372" fmla="*/ 7133582 h 12291944"/>
              <a:gd name="connsiteX3373" fmla="*/ 8030259 w 10413401"/>
              <a:gd name="connsiteY3373" fmla="*/ 7138412 h 12291944"/>
              <a:gd name="connsiteX3374" fmla="*/ 8043357 w 10413401"/>
              <a:gd name="connsiteY3374" fmla="*/ 7160706 h 12291944"/>
              <a:gd name="connsiteX3375" fmla="*/ 8029525 w 10413401"/>
              <a:gd name="connsiteY3375" fmla="*/ 7150907 h 12291944"/>
              <a:gd name="connsiteX3376" fmla="*/ 8071423 w 10413401"/>
              <a:gd name="connsiteY3376" fmla="*/ 7210185 h 12291944"/>
              <a:gd name="connsiteX3377" fmla="*/ 8068841 w 10413401"/>
              <a:gd name="connsiteY3377" fmla="*/ 7218955 h 12291944"/>
              <a:gd name="connsiteX3378" fmla="*/ 8096623 w 10413401"/>
              <a:gd name="connsiteY3378" fmla="*/ 7208970 h 12291944"/>
              <a:gd name="connsiteX3379" fmla="*/ 8065081 w 10413401"/>
              <a:gd name="connsiteY3379" fmla="*/ 7178198 h 12291944"/>
              <a:gd name="connsiteX3380" fmla="*/ 8097487 w 10413401"/>
              <a:gd name="connsiteY3380" fmla="*/ 7203035 h 12291944"/>
              <a:gd name="connsiteX3381" fmla="*/ 8101411 w 10413401"/>
              <a:gd name="connsiteY3381" fmla="*/ 7166198 h 12291944"/>
              <a:gd name="connsiteX3382" fmla="*/ 8073341 w 10413401"/>
              <a:gd name="connsiteY3382" fmla="*/ 7138811 h 12291944"/>
              <a:gd name="connsiteX3383" fmla="*/ 8089481 w 10413401"/>
              <a:gd name="connsiteY3383" fmla="*/ 7158869 h 12291944"/>
              <a:gd name="connsiteX3384" fmla="*/ 8108167 w 10413401"/>
              <a:gd name="connsiteY3384" fmla="*/ 7150913 h 12291944"/>
              <a:gd name="connsiteX3385" fmla="*/ 8110303 w 10413401"/>
              <a:gd name="connsiteY3385" fmla="*/ 7148466 h 12291944"/>
              <a:gd name="connsiteX3386" fmla="*/ 8131123 w 10413401"/>
              <a:gd name="connsiteY3386" fmla="*/ 7194757 h 12291944"/>
              <a:gd name="connsiteX3387" fmla="*/ 8131307 w 10413401"/>
              <a:gd name="connsiteY3387" fmla="*/ 7189818 h 12291944"/>
              <a:gd name="connsiteX3388" fmla="*/ 8136355 w 10413401"/>
              <a:gd name="connsiteY3388" fmla="*/ 7198529 h 12291944"/>
              <a:gd name="connsiteX3389" fmla="*/ 8142869 w 10413401"/>
              <a:gd name="connsiteY3389" fmla="*/ 7191854 h 12291944"/>
              <a:gd name="connsiteX3390" fmla="*/ 8139547 w 10413401"/>
              <a:gd name="connsiteY3390" fmla="*/ 7204029 h 12291944"/>
              <a:gd name="connsiteX3391" fmla="*/ 8146723 w 10413401"/>
              <a:gd name="connsiteY3391" fmla="*/ 7216417 h 12291944"/>
              <a:gd name="connsiteX3392" fmla="*/ 8173057 w 10413401"/>
              <a:gd name="connsiteY3392" fmla="*/ 7223552 h 12291944"/>
              <a:gd name="connsiteX3393" fmla="*/ 8172489 w 10413401"/>
              <a:gd name="connsiteY3393" fmla="*/ 7218284 h 12291944"/>
              <a:gd name="connsiteX3394" fmla="*/ 8174819 w 10413401"/>
              <a:gd name="connsiteY3394" fmla="*/ 7223327 h 12291944"/>
              <a:gd name="connsiteX3395" fmla="*/ 8179745 w 10413401"/>
              <a:gd name="connsiteY3395" fmla="*/ 7225363 h 12291944"/>
              <a:gd name="connsiteX3396" fmla="*/ 8175189 w 10413401"/>
              <a:gd name="connsiteY3396" fmla="*/ 7224129 h 12291944"/>
              <a:gd name="connsiteX3397" fmla="*/ 8177911 w 10413401"/>
              <a:gd name="connsiteY3397" fmla="*/ 7230022 h 12291944"/>
              <a:gd name="connsiteX3398" fmla="*/ 8185841 w 10413401"/>
              <a:gd name="connsiteY3398" fmla="*/ 7233391 h 12291944"/>
              <a:gd name="connsiteX3399" fmla="*/ 8187131 w 10413401"/>
              <a:gd name="connsiteY3399" fmla="*/ 7228977 h 12291944"/>
              <a:gd name="connsiteX3400" fmla="*/ 8180619 w 10413401"/>
              <a:gd name="connsiteY3400" fmla="*/ 7220677 h 12291944"/>
              <a:gd name="connsiteX3401" fmla="*/ 8189517 w 10413401"/>
              <a:gd name="connsiteY3401" fmla="*/ 7227559 h 12291944"/>
              <a:gd name="connsiteX3402" fmla="*/ 8198065 w 10413401"/>
              <a:gd name="connsiteY3402" fmla="*/ 7209936 h 12291944"/>
              <a:gd name="connsiteX3403" fmla="*/ 8190171 w 10413401"/>
              <a:gd name="connsiteY3403" fmla="*/ 7210881 h 12291944"/>
              <a:gd name="connsiteX3404" fmla="*/ 8200593 w 10413401"/>
              <a:gd name="connsiteY3404" fmla="*/ 7200200 h 12291944"/>
              <a:gd name="connsiteX3405" fmla="*/ 8187651 w 10413401"/>
              <a:gd name="connsiteY3405" fmla="*/ 7179582 h 12291944"/>
              <a:gd name="connsiteX3406" fmla="*/ 8184945 w 10413401"/>
              <a:gd name="connsiteY3406" fmla="*/ 7184611 h 12291944"/>
              <a:gd name="connsiteX3407" fmla="*/ 8165299 w 10413401"/>
              <a:gd name="connsiteY3407" fmla="*/ 7216817 h 12291944"/>
              <a:gd name="connsiteX3408" fmla="*/ 8140627 w 10413401"/>
              <a:gd name="connsiteY3408" fmla="*/ 7160708 h 12291944"/>
              <a:gd name="connsiteX3409" fmla="*/ 8150773 w 10413401"/>
              <a:gd name="connsiteY3409" fmla="*/ 7166561 h 12291944"/>
              <a:gd name="connsiteX3410" fmla="*/ 8139951 w 10413401"/>
              <a:gd name="connsiteY3410" fmla="*/ 7146333 h 12291944"/>
              <a:gd name="connsiteX3411" fmla="*/ 8112999 w 10413401"/>
              <a:gd name="connsiteY3411" fmla="*/ 7118349 h 12291944"/>
              <a:gd name="connsiteX3412" fmla="*/ 8110899 w 10413401"/>
              <a:gd name="connsiteY3412" fmla="*/ 7124921 h 12291944"/>
              <a:gd name="connsiteX3413" fmla="*/ 8105417 w 10413401"/>
              <a:gd name="connsiteY3413" fmla="*/ 7109715 h 12291944"/>
              <a:gd name="connsiteX3414" fmla="*/ 8125111 w 10413401"/>
              <a:gd name="connsiteY3414" fmla="*/ 7114140 h 12291944"/>
              <a:gd name="connsiteX3415" fmla="*/ 8119351 w 10413401"/>
              <a:gd name="connsiteY3415" fmla="*/ 7075244 h 12291944"/>
              <a:gd name="connsiteX3416" fmla="*/ 8134167 w 10413401"/>
              <a:gd name="connsiteY3416" fmla="*/ 7089083 h 12291944"/>
              <a:gd name="connsiteX3417" fmla="*/ 8161491 w 10413401"/>
              <a:gd name="connsiteY3417" fmla="*/ 7132376 h 12291944"/>
              <a:gd name="connsiteX3418" fmla="*/ 8161293 w 10413401"/>
              <a:gd name="connsiteY3418" fmla="*/ 7142046 h 12291944"/>
              <a:gd name="connsiteX3419" fmla="*/ 8164279 w 10413401"/>
              <a:gd name="connsiteY3419" fmla="*/ 7147996 h 12291944"/>
              <a:gd name="connsiteX3420" fmla="*/ 8164949 w 10413401"/>
              <a:gd name="connsiteY3420" fmla="*/ 7143400 h 12291944"/>
              <a:gd name="connsiteX3421" fmla="*/ 8161557 w 10413401"/>
              <a:gd name="connsiteY3421" fmla="*/ 7137993 h 12291944"/>
              <a:gd name="connsiteX3422" fmla="*/ 8167007 w 10413401"/>
              <a:gd name="connsiteY3422" fmla="*/ 7129362 h 12291944"/>
              <a:gd name="connsiteX3423" fmla="*/ 8167351 w 10413401"/>
              <a:gd name="connsiteY3423" fmla="*/ 7127006 h 12291944"/>
              <a:gd name="connsiteX3424" fmla="*/ 8167823 w 10413401"/>
              <a:gd name="connsiteY3424" fmla="*/ 7128068 h 12291944"/>
              <a:gd name="connsiteX3425" fmla="*/ 8175519 w 10413401"/>
              <a:gd name="connsiteY3425" fmla="*/ 7115873 h 12291944"/>
              <a:gd name="connsiteX3426" fmla="*/ 8195375 w 10413401"/>
              <a:gd name="connsiteY3426" fmla="*/ 7107057 h 12291944"/>
              <a:gd name="connsiteX3427" fmla="*/ 8196337 w 10413401"/>
              <a:gd name="connsiteY3427" fmla="*/ 7099782 h 12291944"/>
              <a:gd name="connsiteX3428" fmla="*/ 8195369 w 10413401"/>
              <a:gd name="connsiteY3428" fmla="*/ 7099044 h 12291944"/>
              <a:gd name="connsiteX3429" fmla="*/ 8191749 w 10413401"/>
              <a:gd name="connsiteY3429" fmla="*/ 7107676 h 12291944"/>
              <a:gd name="connsiteX3430" fmla="*/ 8195091 w 10413401"/>
              <a:gd name="connsiteY3430" fmla="*/ 7098831 h 12291944"/>
              <a:gd name="connsiteX3431" fmla="*/ 8184377 w 10413401"/>
              <a:gd name="connsiteY3431" fmla="*/ 7090626 h 12291944"/>
              <a:gd name="connsiteX3432" fmla="*/ 8202871 w 10413401"/>
              <a:gd name="connsiteY3432" fmla="*/ 7072699 h 12291944"/>
              <a:gd name="connsiteX3433" fmla="*/ 8205855 w 10413401"/>
              <a:gd name="connsiteY3433" fmla="*/ 7074044 h 12291944"/>
              <a:gd name="connsiteX3434" fmla="*/ 8206603 w 10413401"/>
              <a:gd name="connsiteY3434" fmla="*/ 7072257 h 12291944"/>
              <a:gd name="connsiteX3435" fmla="*/ 8194961 w 10413401"/>
              <a:gd name="connsiteY3435" fmla="*/ 7049824 h 12291944"/>
              <a:gd name="connsiteX3436" fmla="*/ 8189823 w 10413401"/>
              <a:gd name="connsiteY3436" fmla="*/ 7050338 h 12291944"/>
              <a:gd name="connsiteX3437" fmla="*/ 8173789 w 10413401"/>
              <a:gd name="connsiteY3437" fmla="*/ 7039007 h 12291944"/>
              <a:gd name="connsiteX3438" fmla="*/ 8171137 w 10413401"/>
              <a:gd name="connsiteY3438" fmla="*/ 6999446 h 12291944"/>
              <a:gd name="connsiteX3439" fmla="*/ 8152143 w 10413401"/>
              <a:gd name="connsiteY3439" fmla="*/ 7001253 h 12291944"/>
              <a:gd name="connsiteX3440" fmla="*/ 8160537 w 10413401"/>
              <a:gd name="connsiteY3440" fmla="*/ 6973085 h 12291944"/>
              <a:gd name="connsiteX3441" fmla="*/ 8169087 w 10413401"/>
              <a:gd name="connsiteY3441" fmla="*/ 6984509 h 12291944"/>
              <a:gd name="connsiteX3442" fmla="*/ 8213441 w 10413401"/>
              <a:gd name="connsiteY3442" fmla="*/ 6939047 h 12291944"/>
              <a:gd name="connsiteX3443" fmla="*/ 8210293 w 10413401"/>
              <a:gd name="connsiteY3443" fmla="*/ 6931082 h 12291944"/>
              <a:gd name="connsiteX3444" fmla="*/ 8233971 w 10413401"/>
              <a:gd name="connsiteY3444" fmla="*/ 6908543 h 12291944"/>
              <a:gd name="connsiteX3445" fmla="*/ 8239759 w 10413401"/>
              <a:gd name="connsiteY3445" fmla="*/ 6942230 h 12291944"/>
              <a:gd name="connsiteX3446" fmla="*/ 8244093 w 10413401"/>
              <a:gd name="connsiteY3446" fmla="*/ 6930298 h 12291944"/>
              <a:gd name="connsiteX3447" fmla="*/ 8242695 w 10413401"/>
              <a:gd name="connsiteY3447" fmla="*/ 6937762 h 12291944"/>
              <a:gd name="connsiteX3448" fmla="*/ 8268781 w 10413401"/>
              <a:gd name="connsiteY3448" fmla="*/ 6952370 h 12291944"/>
              <a:gd name="connsiteX3449" fmla="*/ 8267899 w 10413401"/>
              <a:gd name="connsiteY3449" fmla="*/ 6935360 h 12291944"/>
              <a:gd name="connsiteX3450" fmla="*/ 8256621 w 10413401"/>
              <a:gd name="connsiteY3450" fmla="*/ 6925710 h 12291944"/>
              <a:gd name="connsiteX3451" fmla="*/ 8257471 w 10413401"/>
              <a:gd name="connsiteY3451" fmla="*/ 6924169 h 12291944"/>
              <a:gd name="connsiteX3452" fmla="*/ 8247795 w 10413401"/>
              <a:gd name="connsiteY3452" fmla="*/ 6917721 h 12291944"/>
              <a:gd name="connsiteX3453" fmla="*/ 8249891 w 10413401"/>
              <a:gd name="connsiteY3453" fmla="*/ 6910523 h 12291944"/>
              <a:gd name="connsiteX3454" fmla="*/ 8233971 w 10413401"/>
              <a:gd name="connsiteY3454" fmla="*/ 6908543 h 12291944"/>
              <a:gd name="connsiteX3455" fmla="*/ 2517955 w 10413401"/>
              <a:gd name="connsiteY3455" fmla="*/ 6891999 h 12291944"/>
              <a:gd name="connsiteX3456" fmla="*/ 2511473 w 10413401"/>
              <a:gd name="connsiteY3456" fmla="*/ 6909656 h 12291944"/>
              <a:gd name="connsiteX3457" fmla="*/ 2532795 w 10413401"/>
              <a:gd name="connsiteY3457" fmla="*/ 6915545 h 12291944"/>
              <a:gd name="connsiteX3458" fmla="*/ 2547525 w 10413401"/>
              <a:gd name="connsiteY3458" fmla="*/ 6904879 h 12291944"/>
              <a:gd name="connsiteX3459" fmla="*/ 2544066 w 10413401"/>
              <a:gd name="connsiteY3459" fmla="*/ 6903667 h 12291944"/>
              <a:gd name="connsiteX3460" fmla="*/ 2527512 w 10413401"/>
              <a:gd name="connsiteY3460" fmla="*/ 6896267 h 12291944"/>
              <a:gd name="connsiteX3461" fmla="*/ 2527161 w 10413401"/>
              <a:gd name="connsiteY3461" fmla="*/ 6897264 h 12291944"/>
              <a:gd name="connsiteX3462" fmla="*/ 2524982 w 10413401"/>
              <a:gd name="connsiteY3462" fmla="*/ 6895139 h 12291944"/>
              <a:gd name="connsiteX3463" fmla="*/ 1867966 w 10413401"/>
              <a:gd name="connsiteY3463" fmla="*/ 6885139 h 12291944"/>
              <a:gd name="connsiteX3464" fmla="*/ 1867998 w 10413401"/>
              <a:gd name="connsiteY3464" fmla="*/ 6888051 h 12291944"/>
              <a:gd name="connsiteX3465" fmla="*/ 1865808 w 10413401"/>
              <a:gd name="connsiteY3465" fmla="*/ 6887351 h 12291944"/>
              <a:gd name="connsiteX3466" fmla="*/ 2561043 w 10413401"/>
              <a:gd name="connsiteY3466" fmla="*/ 6881025 h 12291944"/>
              <a:gd name="connsiteX3467" fmla="*/ 2571986 w 10413401"/>
              <a:gd name="connsiteY3467" fmla="*/ 6887164 h 12291944"/>
              <a:gd name="connsiteX3468" fmla="*/ 2576568 w 10413401"/>
              <a:gd name="connsiteY3468" fmla="*/ 6883847 h 12291944"/>
              <a:gd name="connsiteX3469" fmla="*/ 8881457 w 10413401"/>
              <a:gd name="connsiteY3469" fmla="*/ 6866961 h 12291944"/>
              <a:gd name="connsiteX3470" fmla="*/ 8862721 w 10413401"/>
              <a:gd name="connsiteY3470" fmla="*/ 6877408 h 12291944"/>
              <a:gd name="connsiteX3471" fmla="*/ 8879985 w 10413401"/>
              <a:gd name="connsiteY3471" fmla="*/ 6884160 h 12291944"/>
              <a:gd name="connsiteX3472" fmla="*/ 8885237 w 10413401"/>
              <a:gd name="connsiteY3472" fmla="*/ 6891005 h 12291944"/>
              <a:gd name="connsiteX3473" fmla="*/ 8893773 w 10413401"/>
              <a:gd name="connsiteY3473" fmla="*/ 6875688 h 12291944"/>
              <a:gd name="connsiteX3474" fmla="*/ 8942717 w 10413401"/>
              <a:gd name="connsiteY3474" fmla="*/ 6858034 h 12291944"/>
              <a:gd name="connsiteX3475" fmla="*/ 8932647 w 10413401"/>
              <a:gd name="connsiteY3475" fmla="*/ 6876404 h 12291944"/>
              <a:gd name="connsiteX3476" fmla="*/ 8929491 w 10413401"/>
              <a:gd name="connsiteY3476" fmla="*/ 6882160 h 12291944"/>
              <a:gd name="connsiteX3477" fmla="*/ 8928295 w 10413401"/>
              <a:gd name="connsiteY3477" fmla="*/ 6880992 h 12291944"/>
              <a:gd name="connsiteX3478" fmla="*/ 8920849 w 10413401"/>
              <a:gd name="connsiteY3478" fmla="*/ 6895908 h 12291944"/>
              <a:gd name="connsiteX3479" fmla="*/ 8917421 w 10413401"/>
              <a:gd name="connsiteY3479" fmla="*/ 6904312 h 12291944"/>
              <a:gd name="connsiteX3480" fmla="*/ 8920119 w 10413401"/>
              <a:gd name="connsiteY3480" fmla="*/ 6916381 h 12291944"/>
              <a:gd name="connsiteX3481" fmla="*/ 8921987 w 10413401"/>
              <a:gd name="connsiteY3481" fmla="*/ 6927848 h 12291944"/>
              <a:gd name="connsiteX3482" fmla="*/ 8922863 w 10413401"/>
              <a:gd name="connsiteY3482" fmla="*/ 6927447 h 12291944"/>
              <a:gd name="connsiteX3483" fmla="*/ 8922221 w 10413401"/>
              <a:gd name="connsiteY3483" fmla="*/ 6929254 h 12291944"/>
              <a:gd name="connsiteX3484" fmla="*/ 8926293 w 10413401"/>
              <a:gd name="connsiteY3484" fmla="*/ 6954218 h 12291944"/>
              <a:gd name="connsiteX3485" fmla="*/ 8917081 w 10413401"/>
              <a:gd name="connsiteY3485" fmla="*/ 6947193 h 12291944"/>
              <a:gd name="connsiteX3486" fmla="*/ 8918949 w 10413401"/>
              <a:gd name="connsiteY3486" fmla="*/ 6965533 h 12291944"/>
              <a:gd name="connsiteX3487" fmla="*/ 8909787 w 10413401"/>
              <a:gd name="connsiteY3487" fmla="*/ 6964012 h 12291944"/>
              <a:gd name="connsiteX3488" fmla="*/ 8905455 w 10413401"/>
              <a:gd name="connsiteY3488" fmla="*/ 6976129 h 12291944"/>
              <a:gd name="connsiteX3489" fmla="*/ 8912257 w 10413401"/>
              <a:gd name="connsiteY3489" fmla="*/ 6978596 h 12291944"/>
              <a:gd name="connsiteX3490" fmla="*/ 8916831 w 10413401"/>
              <a:gd name="connsiteY3490" fmla="*/ 6971486 h 12291944"/>
              <a:gd name="connsiteX3491" fmla="*/ 8918133 w 10413401"/>
              <a:gd name="connsiteY3491" fmla="*/ 6977895 h 12291944"/>
              <a:gd name="connsiteX3492" fmla="*/ 8924293 w 10413401"/>
              <a:gd name="connsiteY3492" fmla="*/ 6969517 h 12291944"/>
              <a:gd name="connsiteX3493" fmla="*/ 8928757 w 10413401"/>
              <a:gd name="connsiteY3493" fmla="*/ 7021627 h 12291944"/>
              <a:gd name="connsiteX3494" fmla="*/ 8949765 w 10413401"/>
              <a:gd name="connsiteY3494" fmla="*/ 6988523 h 12291944"/>
              <a:gd name="connsiteX3495" fmla="*/ 8977017 w 10413401"/>
              <a:gd name="connsiteY3495" fmla="*/ 6972896 h 12291944"/>
              <a:gd name="connsiteX3496" fmla="*/ 8969389 w 10413401"/>
              <a:gd name="connsiteY3496" fmla="*/ 6947946 h 12291944"/>
              <a:gd name="connsiteX3497" fmla="*/ 8962997 w 10413401"/>
              <a:gd name="connsiteY3497" fmla="*/ 6948428 h 12291944"/>
              <a:gd name="connsiteX3498" fmla="*/ 8962411 w 10413401"/>
              <a:gd name="connsiteY3498" fmla="*/ 6949546 h 12291944"/>
              <a:gd name="connsiteX3499" fmla="*/ 8963381 w 10413401"/>
              <a:gd name="connsiteY3499" fmla="*/ 6962226 h 12291944"/>
              <a:gd name="connsiteX3500" fmla="*/ 8960263 w 10413401"/>
              <a:gd name="connsiteY3500" fmla="*/ 6962265 h 12291944"/>
              <a:gd name="connsiteX3501" fmla="*/ 8961133 w 10413401"/>
              <a:gd name="connsiteY3501" fmla="*/ 6951996 h 12291944"/>
              <a:gd name="connsiteX3502" fmla="*/ 8945635 w 10413401"/>
              <a:gd name="connsiteY3502" fmla="*/ 6981716 h 12291944"/>
              <a:gd name="connsiteX3503" fmla="*/ 8927611 w 10413401"/>
              <a:gd name="connsiteY3503" fmla="*/ 6960436 h 12291944"/>
              <a:gd name="connsiteX3504" fmla="*/ 8940993 w 10413401"/>
              <a:gd name="connsiteY3504" fmla="*/ 6932210 h 12291944"/>
              <a:gd name="connsiteX3505" fmla="*/ 8961593 w 10413401"/>
              <a:gd name="connsiteY3505" fmla="*/ 6946610 h 12291944"/>
              <a:gd name="connsiteX3506" fmla="*/ 8961903 w 10413401"/>
              <a:gd name="connsiteY3506" fmla="*/ 6942914 h 12291944"/>
              <a:gd name="connsiteX3507" fmla="*/ 8962221 w 10413401"/>
              <a:gd name="connsiteY3507" fmla="*/ 6947049 h 12291944"/>
              <a:gd name="connsiteX3508" fmla="*/ 8963119 w 10413401"/>
              <a:gd name="connsiteY3508" fmla="*/ 6947680 h 12291944"/>
              <a:gd name="connsiteX3509" fmla="*/ 8967083 w 10413401"/>
              <a:gd name="connsiteY3509" fmla="*/ 6940393 h 12291944"/>
              <a:gd name="connsiteX3510" fmla="*/ 8958547 w 10413401"/>
              <a:gd name="connsiteY3510" fmla="*/ 6912480 h 12291944"/>
              <a:gd name="connsiteX3511" fmla="*/ 8942811 w 10413401"/>
              <a:gd name="connsiteY3511" fmla="*/ 6901316 h 12291944"/>
              <a:gd name="connsiteX3512" fmla="*/ 8950865 w 10413401"/>
              <a:gd name="connsiteY3512" fmla="*/ 6887348 h 12291944"/>
              <a:gd name="connsiteX3513" fmla="*/ 8945071 w 10413401"/>
              <a:gd name="connsiteY3513" fmla="*/ 6868401 h 12291944"/>
              <a:gd name="connsiteX3514" fmla="*/ 8941835 w 10413401"/>
              <a:gd name="connsiteY3514" fmla="*/ 6854130 h 12291944"/>
              <a:gd name="connsiteX3515" fmla="*/ 8938841 w 10413401"/>
              <a:gd name="connsiteY3515" fmla="*/ 6854917 h 12291944"/>
              <a:gd name="connsiteX3516" fmla="*/ 8942585 w 10413401"/>
              <a:gd name="connsiteY3516" fmla="*/ 6857446 h 12291944"/>
              <a:gd name="connsiteX3517" fmla="*/ 8854635 w 10413401"/>
              <a:gd name="connsiteY3517" fmla="*/ 6852883 h 12291944"/>
              <a:gd name="connsiteX3518" fmla="*/ 8847861 w 10413401"/>
              <a:gd name="connsiteY3518" fmla="*/ 6859827 h 12291944"/>
              <a:gd name="connsiteX3519" fmla="*/ 8847605 w 10413401"/>
              <a:gd name="connsiteY3519" fmla="*/ 6859061 h 12291944"/>
              <a:gd name="connsiteX3520" fmla="*/ 8846005 w 10413401"/>
              <a:gd name="connsiteY3520" fmla="*/ 6861092 h 12291944"/>
              <a:gd name="connsiteX3521" fmla="*/ 8856901 w 10413401"/>
              <a:gd name="connsiteY3521" fmla="*/ 6882675 h 12291944"/>
              <a:gd name="connsiteX3522" fmla="*/ 8856873 w 10413401"/>
              <a:gd name="connsiteY3522" fmla="*/ 6882799 h 12291944"/>
              <a:gd name="connsiteX3523" fmla="*/ 8857027 w 10413401"/>
              <a:gd name="connsiteY3523" fmla="*/ 6882927 h 12291944"/>
              <a:gd name="connsiteX3524" fmla="*/ 8861329 w 10413401"/>
              <a:gd name="connsiteY3524" fmla="*/ 6891448 h 12291944"/>
              <a:gd name="connsiteX3525" fmla="*/ 8830239 w 10413401"/>
              <a:gd name="connsiteY3525" fmla="*/ 6898708 h 12291944"/>
              <a:gd name="connsiteX3526" fmla="*/ 8831337 w 10413401"/>
              <a:gd name="connsiteY3526" fmla="*/ 6908091 h 12291944"/>
              <a:gd name="connsiteX3527" fmla="*/ 8841245 w 10413401"/>
              <a:gd name="connsiteY3527" fmla="*/ 6903290 h 12291944"/>
              <a:gd name="connsiteX3528" fmla="*/ 8869453 w 10413401"/>
              <a:gd name="connsiteY3528" fmla="*/ 6893224 h 12291944"/>
              <a:gd name="connsiteX3529" fmla="*/ 8857027 w 10413401"/>
              <a:gd name="connsiteY3529" fmla="*/ 6882927 h 12291944"/>
              <a:gd name="connsiteX3530" fmla="*/ 8856901 w 10413401"/>
              <a:gd name="connsiteY3530" fmla="*/ 6882675 h 12291944"/>
              <a:gd name="connsiteX3531" fmla="*/ 8858895 w 10413401"/>
              <a:gd name="connsiteY3531" fmla="*/ 6873678 h 12291944"/>
              <a:gd name="connsiteX3532" fmla="*/ 8854635 w 10413401"/>
              <a:gd name="connsiteY3532" fmla="*/ 6852883 h 12291944"/>
              <a:gd name="connsiteX3533" fmla="*/ 2555601 w 10413401"/>
              <a:gd name="connsiteY3533" fmla="*/ 6851308 h 12291944"/>
              <a:gd name="connsiteX3534" fmla="*/ 2538358 w 10413401"/>
              <a:gd name="connsiteY3534" fmla="*/ 6865592 h 12291944"/>
              <a:gd name="connsiteX3535" fmla="*/ 2537557 w 10413401"/>
              <a:gd name="connsiteY3535" fmla="*/ 6867853 h 12291944"/>
              <a:gd name="connsiteX3536" fmla="*/ 2557385 w 10413401"/>
              <a:gd name="connsiteY3536" fmla="*/ 6878970 h 12291944"/>
              <a:gd name="connsiteX3537" fmla="*/ 2557646 w 10413401"/>
              <a:gd name="connsiteY3537" fmla="*/ 6865387 h 12291944"/>
              <a:gd name="connsiteX3538" fmla="*/ 2563111 w 10413401"/>
              <a:gd name="connsiteY3538" fmla="*/ 6856369 h 12291944"/>
              <a:gd name="connsiteX3539" fmla="*/ 8230115 w 10413401"/>
              <a:gd name="connsiteY3539" fmla="*/ 6846237 h 12291944"/>
              <a:gd name="connsiteX3540" fmla="*/ 8235583 w 10413401"/>
              <a:gd name="connsiteY3540" fmla="*/ 6860821 h 12291944"/>
              <a:gd name="connsiteX3541" fmla="*/ 8220257 w 10413401"/>
              <a:gd name="connsiteY3541" fmla="*/ 6856341 h 12291944"/>
              <a:gd name="connsiteX3542" fmla="*/ 2570426 w 10413401"/>
              <a:gd name="connsiteY3542" fmla="*/ 6839032 h 12291944"/>
              <a:gd name="connsiteX3543" fmla="*/ 2562085 w 10413401"/>
              <a:gd name="connsiteY3543" fmla="*/ 6845943 h 12291944"/>
              <a:gd name="connsiteX3544" fmla="*/ 2564790 w 10413401"/>
              <a:gd name="connsiteY3544" fmla="*/ 6853599 h 12291944"/>
              <a:gd name="connsiteX3545" fmla="*/ 2570798 w 10413401"/>
              <a:gd name="connsiteY3545" fmla="*/ 6843680 h 12291944"/>
              <a:gd name="connsiteX3546" fmla="*/ 2573588 w 10413401"/>
              <a:gd name="connsiteY3546" fmla="*/ 6842764 h 12291944"/>
              <a:gd name="connsiteX3547" fmla="*/ 2573579 w 10413401"/>
              <a:gd name="connsiteY3547" fmla="*/ 6842109 h 12291944"/>
              <a:gd name="connsiteX3548" fmla="*/ 8910215 w 10413401"/>
              <a:gd name="connsiteY3548" fmla="*/ 6816692 h 12291944"/>
              <a:gd name="connsiteX3549" fmla="*/ 8908259 w 10413401"/>
              <a:gd name="connsiteY3549" fmla="*/ 6835735 h 12291944"/>
              <a:gd name="connsiteX3550" fmla="*/ 8907489 w 10413401"/>
              <a:gd name="connsiteY3550" fmla="*/ 6823275 h 12291944"/>
              <a:gd name="connsiteX3551" fmla="*/ 1902166 w 10413401"/>
              <a:gd name="connsiteY3551" fmla="*/ 6808911 h 12291944"/>
              <a:gd name="connsiteX3552" fmla="*/ 1910395 w 10413401"/>
              <a:gd name="connsiteY3552" fmla="*/ 6835340 h 12291944"/>
              <a:gd name="connsiteX3553" fmla="*/ 1917394 w 10413401"/>
              <a:gd name="connsiteY3553" fmla="*/ 6820596 h 12291944"/>
              <a:gd name="connsiteX3554" fmla="*/ 1920809 w 10413401"/>
              <a:gd name="connsiteY3554" fmla="*/ 6826205 h 12291944"/>
              <a:gd name="connsiteX3555" fmla="*/ 1922110 w 10413401"/>
              <a:gd name="connsiteY3555" fmla="*/ 6819106 h 12291944"/>
              <a:gd name="connsiteX3556" fmla="*/ 2444040 w 10413401"/>
              <a:gd name="connsiteY3556" fmla="*/ 6776119 h 12291944"/>
              <a:gd name="connsiteX3557" fmla="*/ 2450352 w 10413401"/>
              <a:gd name="connsiteY3557" fmla="*/ 6784218 h 12291944"/>
              <a:gd name="connsiteX3558" fmla="*/ 2450421 w 10413401"/>
              <a:gd name="connsiteY3558" fmla="*/ 6784234 h 12291944"/>
              <a:gd name="connsiteX3559" fmla="*/ 2449738 w 10413401"/>
              <a:gd name="connsiteY3559" fmla="*/ 6782565 h 12291944"/>
              <a:gd name="connsiteX3560" fmla="*/ 2444708 w 10413401"/>
              <a:gd name="connsiteY3560" fmla="*/ 6776569 h 12291944"/>
              <a:gd name="connsiteX3561" fmla="*/ 8874417 w 10413401"/>
              <a:gd name="connsiteY3561" fmla="*/ 6774136 h 12291944"/>
              <a:gd name="connsiteX3562" fmla="*/ 8878075 w 10413401"/>
              <a:gd name="connsiteY3562" fmla="*/ 6779005 h 12291944"/>
              <a:gd name="connsiteX3563" fmla="*/ 8878819 w 10413401"/>
              <a:gd name="connsiteY3563" fmla="*/ 6778456 h 12291944"/>
              <a:gd name="connsiteX3564" fmla="*/ 8384715 w 10413401"/>
              <a:gd name="connsiteY3564" fmla="*/ 6770058 h 12291944"/>
              <a:gd name="connsiteX3565" fmla="*/ 8382251 w 10413401"/>
              <a:gd name="connsiteY3565" fmla="*/ 6780691 h 12291944"/>
              <a:gd name="connsiteX3566" fmla="*/ 8382009 w 10413401"/>
              <a:gd name="connsiteY3566" fmla="*/ 6799710 h 12291944"/>
              <a:gd name="connsiteX3567" fmla="*/ 8380397 w 10413401"/>
              <a:gd name="connsiteY3567" fmla="*/ 6800099 h 12291944"/>
              <a:gd name="connsiteX3568" fmla="*/ 8385239 w 10413401"/>
              <a:gd name="connsiteY3568" fmla="*/ 6809023 h 12291944"/>
              <a:gd name="connsiteX3569" fmla="*/ 8383081 w 10413401"/>
              <a:gd name="connsiteY3569" fmla="*/ 6811235 h 12291944"/>
              <a:gd name="connsiteX3570" fmla="*/ 8387965 w 10413401"/>
              <a:gd name="connsiteY3570" fmla="*/ 6814182 h 12291944"/>
              <a:gd name="connsiteX3571" fmla="*/ 8399381 w 10413401"/>
              <a:gd name="connsiteY3571" fmla="*/ 6792625 h 12291944"/>
              <a:gd name="connsiteX3572" fmla="*/ 8394021 w 10413401"/>
              <a:gd name="connsiteY3572" fmla="*/ 6787397 h 12291944"/>
              <a:gd name="connsiteX3573" fmla="*/ 8402425 w 10413401"/>
              <a:gd name="connsiteY3573" fmla="*/ 6786352 h 12291944"/>
              <a:gd name="connsiteX3574" fmla="*/ 8409847 w 10413401"/>
              <a:gd name="connsiteY3574" fmla="*/ 6772500 h 12291944"/>
              <a:gd name="connsiteX3575" fmla="*/ 8871589 w 10413401"/>
              <a:gd name="connsiteY3575" fmla="*/ 6767979 h 12291944"/>
              <a:gd name="connsiteX3576" fmla="*/ 8870949 w 10413401"/>
              <a:gd name="connsiteY3576" fmla="*/ 6769523 h 12291944"/>
              <a:gd name="connsiteX3577" fmla="*/ 8872269 w 10413401"/>
              <a:gd name="connsiteY3577" fmla="*/ 6771276 h 12291944"/>
              <a:gd name="connsiteX3578" fmla="*/ 2645350 w 10413401"/>
              <a:gd name="connsiteY3578" fmla="*/ 6767814 h 12291944"/>
              <a:gd name="connsiteX3579" fmla="*/ 2646229 w 10413401"/>
              <a:gd name="connsiteY3579" fmla="*/ 6775339 h 12291944"/>
              <a:gd name="connsiteX3580" fmla="*/ 2659045 w 10413401"/>
              <a:gd name="connsiteY3580" fmla="*/ 6808238 h 12291944"/>
              <a:gd name="connsiteX3581" fmla="*/ 2682784 w 10413401"/>
              <a:gd name="connsiteY3581" fmla="*/ 6794581 h 12291944"/>
              <a:gd name="connsiteX3582" fmla="*/ 8294011 w 10413401"/>
              <a:gd name="connsiteY3582" fmla="*/ 6764973 h 12291944"/>
              <a:gd name="connsiteX3583" fmla="*/ 8287217 w 10413401"/>
              <a:gd name="connsiteY3583" fmla="*/ 6771937 h 12291944"/>
              <a:gd name="connsiteX3584" fmla="*/ 8313301 w 10413401"/>
              <a:gd name="connsiteY3584" fmla="*/ 6815871 h 12291944"/>
              <a:gd name="connsiteX3585" fmla="*/ 8323625 w 10413401"/>
              <a:gd name="connsiteY3585" fmla="*/ 6798110 h 12291944"/>
              <a:gd name="connsiteX3586" fmla="*/ 8322435 w 10413401"/>
              <a:gd name="connsiteY3586" fmla="*/ 6797358 h 12291944"/>
              <a:gd name="connsiteX3587" fmla="*/ 8307061 w 10413401"/>
              <a:gd name="connsiteY3587" fmla="*/ 6775175 h 12291944"/>
              <a:gd name="connsiteX3588" fmla="*/ 8318079 w 10413401"/>
              <a:gd name="connsiteY3588" fmla="*/ 6750201 h 12291944"/>
              <a:gd name="connsiteX3589" fmla="*/ 8311947 w 10413401"/>
              <a:gd name="connsiteY3589" fmla="*/ 6754219 h 12291944"/>
              <a:gd name="connsiteX3590" fmla="*/ 8311981 w 10413401"/>
              <a:gd name="connsiteY3590" fmla="*/ 6757275 h 12291944"/>
              <a:gd name="connsiteX3591" fmla="*/ 8318317 w 10413401"/>
              <a:gd name="connsiteY3591" fmla="*/ 6750782 h 12291944"/>
              <a:gd name="connsiteX3592" fmla="*/ 8883831 w 10413401"/>
              <a:gd name="connsiteY3592" fmla="*/ 6738400 h 12291944"/>
              <a:gd name="connsiteX3593" fmla="*/ 8876895 w 10413401"/>
              <a:gd name="connsiteY3593" fmla="*/ 6755156 h 12291944"/>
              <a:gd name="connsiteX3594" fmla="*/ 8883181 w 10413401"/>
              <a:gd name="connsiteY3594" fmla="*/ 6775237 h 12291944"/>
              <a:gd name="connsiteX3595" fmla="*/ 8895695 w 10413401"/>
              <a:gd name="connsiteY3595" fmla="*/ 6765994 h 12291944"/>
              <a:gd name="connsiteX3596" fmla="*/ 8882501 w 10413401"/>
              <a:gd name="connsiteY3596" fmla="*/ 6802360 h 12291944"/>
              <a:gd name="connsiteX3597" fmla="*/ 8880753 w 10413401"/>
              <a:gd name="connsiteY3597" fmla="*/ 6803083 h 12291944"/>
              <a:gd name="connsiteX3598" fmla="*/ 8884957 w 10413401"/>
              <a:gd name="connsiteY3598" fmla="*/ 6817151 h 12291944"/>
              <a:gd name="connsiteX3599" fmla="*/ 8885025 w 10413401"/>
              <a:gd name="connsiteY3599" fmla="*/ 6818130 h 12291944"/>
              <a:gd name="connsiteX3600" fmla="*/ 8880659 w 10413401"/>
              <a:gd name="connsiteY3600" fmla="*/ 6803120 h 12291944"/>
              <a:gd name="connsiteX3601" fmla="*/ 8880235 w 10413401"/>
              <a:gd name="connsiteY3601" fmla="*/ 6803295 h 12291944"/>
              <a:gd name="connsiteX3602" fmla="*/ 8875503 w 10413401"/>
              <a:gd name="connsiteY3602" fmla="*/ 6798679 h 12291944"/>
              <a:gd name="connsiteX3603" fmla="*/ 8872803 w 10413401"/>
              <a:gd name="connsiteY3603" fmla="*/ 6810316 h 12291944"/>
              <a:gd name="connsiteX3604" fmla="*/ 8875183 w 10413401"/>
              <a:gd name="connsiteY3604" fmla="*/ 6818268 h 12291944"/>
              <a:gd name="connsiteX3605" fmla="*/ 8881479 w 10413401"/>
              <a:gd name="connsiteY3605" fmla="*/ 6829150 h 12291944"/>
              <a:gd name="connsiteX3606" fmla="*/ 8862165 w 10413401"/>
              <a:gd name="connsiteY3606" fmla="*/ 6840586 h 12291944"/>
              <a:gd name="connsiteX3607" fmla="*/ 8860537 w 10413401"/>
              <a:gd name="connsiteY3607" fmla="*/ 6842654 h 12291944"/>
              <a:gd name="connsiteX3608" fmla="*/ 8864237 w 10413401"/>
              <a:gd name="connsiteY3608" fmla="*/ 6844381 h 12291944"/>
              <a:gd name="connsiteX3609" fmla="*/ 8886981 w 10413401"/>
              <a:gd name="connsiteY3609" fmla="*/ 6846233 h 12291944"/>
              <a:gd name="connsiteX3610" fmla="*/ 8885025 w 10413401"/>
              <a:gd name="connsiteY3610" fmla="*/ 6818130 h 12291944"/>
              <a:gd name="connsiteX3611" fmla="*/ 8891917 w 10413401"/>
              <a:gd name="connsiteY3611" fmla="*/ 6841804 h 12291944"/>
              <a:gd name="connsiteX3612" fmla="*/ 8905275 w 10413401"/>
              <a:gd name="connsiteY3612" fmla="*/ 6838203 h 12291944"/>
              <a:gd name="connsiteX3613" fmla="*/ 8894045 w 10413401"/>
              <a:gd name="connsiteY3613" fmla="*/ 6875203 h 12291944"/>
              <a:gd name="connsiteX3614" fmla="*/ 8896009 w 10413401"/>
              <a:gd name="connsiteY3614" fmla="*/ 6871676 h 12291944"/>
              <a:gd name="connsiteX3615" fmla="*/ 8899095 w 10413401"/>
              <a:gd name="connsiteY3615" fmla="*/ 6874685 h 12291944"/>
              <a:gd name="connsiteX3616" fmla="*/ 8898483 w 10413401"/>
              <a:gd name="connsiteY3616" fmla="*/ 6869771 h 12291944"/>
              <a:gd name="connsiteX3617" fmla="*/ 8899167 w 10413401"/>
              <a:gd name="connsiteY3617" fmla="*/ 6874756 h 12291944"/>
              <a:gd name="connsiteX3618" fmla="*/ 8901057 w 10413401"/>
              <a:gd name="connsiteY3618" fmla="*/ 6876601 h 12291944"/>
              <a:gd name="connsiteX3619" fmla="*/ 8911057 w 10413401"/>
              <a:gd name="connsiteY3619" fmla="*/ 6864175 h 12291944"/>
              <a:gd name="connsiteX3620" fmla="*/ 8910255 w 10413401"/>
              <a:gd name="connsiteY3620" fmla="*/ 6863392 h 12291944"/>
              <a:gd name="connsiteX3621" fmla="*/ 8920291 w 10413401"/>
              <a:gd name="connsiteY3621" fmla="*/ 6842375 h 12291944"/>
              <a:gd name="connsiteX3622" fmla="*/ 8926605 w 10413401"/>
              <a:gd name="connsiteY3622" fmla="*/ 6846644 h 12291944"/>
              <a:gd name="connsiteX3623" fmla="*/ 8930527 w 10413401"/>
              <a:gd name="connsiteY3623" fmla="*/ 6828839 h 12291944"/>
              <a:gd name="connsiteX3624" fmla="*/ 8919417 w 10413401"/>
              <a:gd name="connsiteY3624" fmla="*/ 6821185 h 12291944"/>
              <a:gd name="connsiteX3625" fmla="*/ 8930297 w 10413401"/>
              <a:gd name="connsiteY3625" fmla="*/ 6803280 h 12291944"/>
              <a:gd name="connsiteX3626" fmla="*/ 8928367 w 10413401"/>
              <a:gd name="connsiteY3626" fmla="*/ 6794776 h 12291944"/>
              <a:gd name="connsiteX3627" fmla="*/ 8922075 w 10413401"/>
              <a:gd name="connsiteY3627" fmla="*/ 6782496 h 12291944"/>
              <a:gd name="connsiteX3628" fmla="*/ 8897159 w 10413401"/>
              <a:gd name="connsiteY3628" fmla="*/ 6784680 h 12291944"/>
              <a:gd name="connsiteX3629" fmla="*/ 8897403 w 10413401"/>
              <a:gd name="connsiteY3629" fmla="*/ 6782541 h 12291944"/>
              <a:gd name="connsiteX3630" fmla="*/ 8900407 w 10413401"/>
              <a:gd name="connsiteY3630" fmla="*/ 6756113 h 12291944"/>
              <a:gd name="connsiteX3631" fmla="*/ 8901813 w 10413401"/>
              <a:gd name="connsiteY3631" fmla="*/ 6749341 h 12291944"/>
              <a:gd name="connsiteX3632" fmla="*/ 1775159 w 10413401"/>
              <a:gd name="connsiteY3632" fmla="*/ 6735442 h 12291944"/>
              <a:gd name="connsiteX3633" fmla="*/ 1796986 w 10413401"/>
              <a:gd name="connsiteY3633" fmla="*/ 6762284 h 12291944"/>
              <a:gd name="connsiteX3634" fmla="*/ 1785024 w 10413401"/>
              <a:gd name="connsiteY3634" fmla="*/ 6752465 h 12291944"/>
              <a:gd name="connsiteX3635" fmla="*/ 1786447 w 10413401"/>
              <a:gd name="connsiteY3635" fmla="*/ 6767407 h 12291944"/>
              <a:gd name="connsiteX3636" fmla="*/ 1767921 w 10413401"/>
              <a:gd name="connsiteY3636" fmla="*/ 6756110 h 12291944"/>
              <a:gd name="connsiteX3637" fmla="*/ 8929553 w 10413401"/>
              <a:gd name="connsiteY3637" fmla="*/ 6723368 h 12291944"/>
              <a:gd name="connsiteX3638" fmla="*/ 8926085 w 10413401"/>
              <a:gd name="connsiteY3638" fmla="*/ 6752511 h 12291944"/>
              <a:gd name="connsiteX3639" fmla="*/ 8912789 w 10413401"/>
              <a:gd name="connsiteY3639" fmla="*/ 6752465 h 12291944"/>
              <a:gd name="connsiteX3640" fmla="*/ 8917359 w 10413401"/>
              <a:gd name="connsiteY3640" fmla="*/ 6765874 h 12291944"/>
              <a:gd name="connsiteX3641" fmla="*/ 8922551 w 10413401"/>
              <a:gd name="connsiteY3641" fmla="*/ 6769139 h 12291944"/>
              <a:gd name="connsiteX3642" fmla="*/ 8921549 w 10413401"/>
              <a:gd name="connsiteY3642" fmla="*/ 6764731 h 12291944"/>
              <a:gd name="connsiteX3643" fmla="*/ 8929981 w 10413401"/>
              <a:gd name="connsiteY3643" fmla="*/ 6762523 h 12291944"/>
              <a:gd name="connsiteX3644" fmla="*/ 8922341 w 10413401"/>
              <a:gd name="connsiteY3644" fmla="*/ 6752560 h 12291944"/>
              <a:gd name="connsiteX3645" fmla="*/ 8932011 w 10413401"/>
              <a:gd name="connsiteY3645" fmla="*/ 6761994 h 12291944"/>
              <a:gd name="connsiteX3646" fmla="*/ 8948011 w 10413401"/>
              <a:gd name="connsiteY3646" fmla="*/ 6757803 h 12291944"/>
              <a:gd name="connsiteX3647" fmla="*/ 8955979 w 10413401"/>
              <a:gd name="connsiteY3647" fmla="*/ 6749635 h 12291944"/>
              <a:gd name="connsiteX3648" fmla="*/ 8933747 w 10413401"/>
              <a:gd name="connsiteY3648" fmla="*/ 6741500 h 12291944"/>
              <a:gd name="connsiteX3649" fmla="*/ 8363631 w 10413401"/>
              <a:gd name="connsiteY3649" fmla="*/ 6721456 h 12291944"/>
              <a:gd name="connsiteX3650" fmla="*/ 8366135 w 10413401"/>
              <a:gd name="connsiteY3650" fmla="*/ 6725983 h 12291944"/>
              <a:gd name="connsiteX3651" fmla="*/ 8366771 w 10413401"/>
              <a:gd name="connsiteY3651" fmla="*/ 6724461 h 12291944"/>
              <a:gd name="connsiteX3652" fmla="*/ 8295155 w 10413401"/>
              <a:gd name="connsiteY3652" fmla="*/ 6715874 h 12291944"/>
              <a:gd name="connsiteX3653" fmla="*/ 8256147 w 10413401"/>
              <a:gd name="connsiteY3653" fmla="*/ 6725643 h 12291944"/>
              <a:gd name="connsiteX3654" fmla="*/ 8255551 w 10413401"/>
              <a:gd name="connsiteY3654" fmla="*/ 6730294 h 12291944"/>
              <a:gd name="connsiteX3655" fmla="*/ 8248119 w 10413401"/>
              <a:gd name="connsiteY3655" fmla="*/ 6728737 h 12291944"/>
              <a:gd name="connsiteX3656" fmla="*/ 8225267 w 10413401"/>
              <a:gd name="connsiteY3656" fmla="*/ 6739700 h 12291944"/>
              <a:gd name="connsiteX3657" fmla="*/ 8218623 w 10413401"/>
              <a:gd name="connsiteY3657" fmla="*/ 6746299 h 12291944"/>
              <a:gd name="connsiteX3658" fmla="*/ 8205971 w 10413401"/>
              <a:gd name="connsiteY3658" fmla="*/ 6758862 h 12291944"/>
              <a:gd name="connsiteX3659" fmla="*/ 8206001 w 10413401"/>
              <a:gd name="connsiteY3659" fmla="*/ 6758950 h 12291944"/>
              <a:gd name="connsiteX3660" fmla="*/ 8205907 w 10413401"/>
              <a:gd name="connsiteY3660" fmla="*/ 6758922 h 12291944"/>
              <a:gd name="connsiteX3661" fmla="*/ 8199843 w 10413401"/>
              <a:gd name="connsiteY3661" fmla="*/ 6764944 h 12291944"/>
              <a:gd name="connsiteX3662" fmla="*/ 8186499 w 10413401"/>
              <a:gd name="connsiteY3662" fmla="*/ 6758300 h 12291944"/>
              <a:gd name="connsiteX3663" fmla="*/ 8170235 w 10413401"/>
              <a:gd name="connsiteY3663" fmla="*/ 6766102 h 12291944"/>
              <a:gd name="connsiteX3664" fmla="*/ 8173489 w 10413401"/>
              <a:gd name="connsiteY3664" fmla="*/ 6780831 h 12291944"/>
              <a:gd name="connsiteX3665" fmla="*/ 8176965 w 10413401"/>
              <a:gd name="connsiteY3665" fmla="*/ 6794870 h 12291944"/>
              <a:gd name="connsiteX3666" fmla="*/ 8172009 w 10413401"/>
              <a:gd name="connsiteY3666" fmla="*/ 6795298 h 12291944"/>
              <a:gd name="connsiteX3667" fmla="*/ 8185205 w 10413401"/>
              <a:gd name="connsiteY3667" fmla="*/ 6819072 h 12291944"/>
              <a:gd name="connsiteX3668" fmla="*/ 8165949 w 10413401"/>
              <a:gd name="connsiteY3668" fmla="*/ 6795818 h 12291944"/>
              <a:gd name="connsiteX3669" fmla="*/ 8162201 w 10413401"/>
              <a:gd name="connsiteY3669" fmla="*/ 6796142 h 12291944"/>
              <a:gd name="connsiteX3670" fmla="*/ 8174427 w 10413401"/>
              <a:gd name="connsiteY3670" fmla="*/ 6825826 h 12291944"/>
              <a:gd name="connsiteX3671" fmla="*/ 8182537 w 10413401"/>
              <a:gd name="connsiteY3671" fmla="*/ 6830636 h 12291944"/>
              <a:gd name="connsiteX3672" fmla="*/ 8176855 w 10413401"/>
              <a:gd name="connsiteY3672" fmla="*/ 6831715 h 12291944"/>
              <a:gd name="connsiteX3673" fmla="*/ 8204097 w 10413401"/>
              <a:gd name="connsiteY3673" fmla="*/ 6897832 h 12291944"/>
              <a:gd name="connsiteX3674" fmla="*/ 8215473 w 10413401"/>
              <a:gd name="connsiteY3674" fmla="*/ 6873863 h 12291944"/>
              <a:gd name="connsiteX3675" fmla="*/ 8244761 w 10413401"/>
              <a:gd name="connsiteY3675" fmla="*/ 6898742 h 12291944"/>
              <a:gd name="connsiteX3676" fmla="*/ 8241109 w 10413401"/>
              <a:gd name="connsiteY3676" fmla="*/ 6853273 h 12291944"/>
              <a:gd name="connsiteX3677" fmla="*/ 8260661 w 10413401"/>
              <a:gd name="connsiteY3677" fmla="*/ 6872349 h 12291944"/>
              <a:gd name="connsiteX3678" fmla="*/ 8275691 w 10413401"/>
              <a:gd name="connsiteY3678" fmla="*/ 6868048 h 12291944"/>
              <a:gd name="connsiteX3679" fmla="*/ 8268053 w 10413401"/>
              <a:gd name="connsiteY3679" fmla="*/ 6864771 h 12291944"/>
              <a:gd name="connsiteX3680" fmla="*/ 8283567 w 10413401"/>
              <a:gd name="connsiteY3680" fmla="*/ 6832463 h 12291944"/>
              <a:gd name="connsiteX3681" fmla="*/ 8291773 w 10413401"/>
              <a:gd name="connsiteY3681" fmla="*/ 6838773 h 12291944"/>
              <a:gd name="connsiteX3682" fmla="*/ 8286355 w 10413401"/>
              <a:gd name="connsiteY3682" fmla="*/ 6817946 h 12291944"/>
              <a:gd name="connsiteX3683" fmla="*/ 8286201 w 10413401"/>
              <a:gd name="connsiteY3683" fmla="*/ 6817775 h 12291944"/>
              <a:gd name="connsiteX3684" fmla="*/ 8286347 w 10413401"/>
              <a:gd name="connsiteY3684" fmla="*/ 6817918 h 12291944"/>
              <a:gd name="connsiteX3685" fmla="*/ 8278233 w 10413401"/>
              <a:gd name="connsiteY3685" fmla="*/ 6786739 h 12291944"/>
              <a:gd name="connsiteX3686" fmla="*/ 8291275 w 10413401"/>
              <a:gd name="connsiteY3686" fmla="*/ 6719817 h 12291944"/>
              <a:gd name="connsiteX3687" fmla="*/ 8292661 w 10413401"/>
              <a:gd name="connsiteY3687" fmla="*/ 6721169 h 12291944"/>
              <a:gd name="connsiteX3688" fmla="*/ 8340069 w 10413401"/>
              <a:gd name="connsiteY3688" fmla="*/ 6714533 h 12291944"/>
              <a:gd name="connsiteX3689" fmla="*/ 8339123 w 10413401"/>
              <a:gd name="connsiteY3689" fmla="*/ 6724658 h 12291944"/>
              <a:gd name="connsiteX3690" fmla="*/ 8332837 w 10413401"/>
              <a:gd name="connsiteY3690" fmla="*/ 6728327 h 12291944"/>
              <a:gd name="connsiteX3691" fmla="*/ 8331835 w 10413401"/>
              <a:gd name="connsiteY3691" fmla="*/ 6723038 h 12291944"/>
              <a:gd name="connsiteX3692" fmla="*/ 8330181 w 10413401"/>
              <a:gd name="connsiteY3692" fmla="*/ 6767017 h 12291944"/>
              <a:gd name="connsiteX3693" fmla="*/ 8311731 w 10413401"/>
              <a:gd name="connsiteY3693" fmla="*/ 6762579 h 12291944"/>
              <a:gd name="connsiteX3694" fmla="*/ 8310339 w 10413401"/>
              <a:gd name="connsiteY3694" fmla="*/ 6772765 h 12291944"/>
              <a:gd name="connsiteX3695" fmla="*/ 8329557 w 10413401"/>
              <a:gd name="connsiteY3695" fmla="*/ 6787897 h 12291944"/>
              <a:gd name="connsiteX3696" fmla="*/ 8331331 w 10413401"/>
              <a:gd name="connsiteY3696" fmla="*/ 6784851 h 12291944"/>
              <a:gd name="connsiteX3697" fmla="*/ 8342549 w 10413401"/>
              <a:gd name="connsiteY3697" fmla="*/ 6768319 h 12291944"/>
              <a:gd name="connsiteX3698" fmla="*/ 8349611 w 10413401"/>
              <a:gd name="connsiteY3698" fmla="*/ 6748997 h 12291944"/>
              <a:gd name="connsiteX3699" fmla="*/ 8358351 w 10413401"/>
              <a:gd name="connsiteY3699" fmla="*/ 6746448 h 12291944"/>
              <a:gd name="connsiteX3700" fmla="*/ 8358283 w 10413401"/>
              <a:gd name="connsiteY3700" fmla="*/ 6744679 h 12291944"/>
              <a:gd name="connsiteX3701" fmla="*/ 8359315 w 10413401"/>
              <a:gd name="connsiteY3701" fmla="*/ 6742216 h 12291944"/>
              <a:gd name="connsiteX3702" fmla="*/ 2663448 w 10413401"/>
              <a:gd name="connsiteY3702" fmla="*/ 6675521 h 12291944"/>
              <a:gd name="connsiteX3703" fmla="*/ 2649624 w 10413401"/>
              <a:gd name="connsiteY3703" fmla="*/ 6706403 h 12291944"/>
              <a:gd name="connsiteX3704" fmla="*/ 2679536 w 10413401"/>
              <a:gd name="connsiteY3704" fmla="*/ 6732939 h 12291944"/>
              <a:gd name="connsiteX3705" fmla="*/ 2704250 w 10413401"/>
              <a:gd name="connsiteY3705" fmla="*/ 6714480 h 12291944"/>
              <a:gd name="connsiteX3706" fmla="*/ 2716451 w 10413401"/>
              <a:gd name="connsiteY3706" fmla="*/ 6720319 h 12291944"/>
              <a:gd name="connsiteX3707" fmla="*/ 2718273 w 10413401"/>
              <a:gd name="connsiteY3707" fmla="*/ 6713993 h 12291944"/>
              <a:gd name="connsiteX3708" fmla="*/ 2705692 w 10413401"/>
              <a:gd name="connsiteY3708" fmla="*/ 6698314 h 12291944"/>
              <a:gd name="connsiteX3709" fmla="*/ 2675843 w 10413401"/>
              <a:gd name="connsiteY3709" fmla="*/ 6682209 h 12291944"/>
              <a:gd name="connsiteX3710" fmla="*/ 2671789 w 10413401"/>
              <a:gd name="connsiteY3710" fmla="*/ 6685283 h 12291944"/>
              <a:gd name="connsiteX3711" fmla="*/ 2667054 w 10413401"/>
              <a:gd name="connsiteY3711" fmla="*/ 6677466 h 12291944"/>
              <a:gd name="connsiteX3712" fmla="*/ 8937319 w 10413401"/>
              <a:gd name="connsiteY3712" fmla="*/ 6675449 h 12291944"/>
              <a:gd name="connsiteX3713" fmla="*/ 8932167 w 10413401"/>
              <a:gd name="connsiteY3713" fmla="*/ 6686966 h 12291944"/>
              <a:gd name="connsiteX3714" fmla="*/ 8930403 w 10413401"/>
              <a:gd name="connsiteY3714" fmla="*/ 6686837 h 12291944"/>
              <a:gd name="connsiteX3715" fmla="*/ 8932043 w 10413401"/>
              <a:gd name="connsiteY3715" fmla="*/ 6693621 h 12291944"/>
              <a:gd name="connsiteX3716" fmla="*/ 8938871 w 10413401"/>
              <a:gd name="connsiteY3716" fmla="*/ 6700283 h 12291944"/>
              <a:gd name="connsiteX3717" fmla="*/ 8935147 w 10413401"/>
              <a:gd name="connsiteY3717" fmla="*/ 6685484 h 12291944"/>
              <a:gd name="connsiteX3718" fmla="*/ 9111813 w 10413401"/>
              <a:gd name="connsiteY3718" fmla="*/ 6671669 h 12291944"/>
              <a:gd name="connsiteX3719" fmla="*/ 9069777 w 10413401"/>
              <a:gd name="connsiteY3719" fmla="*/ 6750357 h 12291944"/>
              <a:gd name="connsiteX3720" fmla="*/ 9075139 w 10413401"/>
              <a:gd name="connsiteY3720" fmla="*/ 6755588 h 12291944"/>
              <a:gd name="connsiteX3721" fmla="*/ 9066735 w 10413401"/>
              <a:gd name="connsiteY3721" fmla="*/ 6756632 h 12291944"/>
              <a:gd name="connsiteX3722" fmla="*/ 9061959 w 10413401"/>
              <a:gd name="connsiteY3722" fmla="*/ 6765566 h 12291944"/>
              <a:gd name="connsiteX3723" fmla="*/ 9062913 w 10413401"/>
              <a:gd name="connsiteY3723" fmla="*/ 6766541 h 12291944"/>
              <a:gd name="connsiteX3724" fmla="*/ 9077681 w 10413401"/>
              <a:gd name="connsiteY3724" fmla="*/ 6785796 h 12291944"/>
              <a:gd name="connsiteX3725" fmla="*/ 9066233 w 10413401"/>
              <a:gd name="connsiteY3725" fmla="*/ 6767237 h 12291944"/>
              <a:gd name="connsiteX3726" fmla="*/ 9088963 w 10413401"/>
              <a:gd name="connsiteY3726" fmla="*/ 6764765 h 12291944"/>
              <a:gd name="connsiteX3727" fmla="*/ 9092305 w 10413401"/>
              <a:gd name="connsiteY3727" fmla="*/ 6731053 h 12291944"/>
              <a:gd name="connsiteX3728" fmla="*/ 9124395 w 10413401"/>
              <a:gd name="connsiteY3728" fmla="*/ 6729707 h 12291944"/>
              <a:gd name="connsiteX3729" fmla="*/ 9096323 w 10413401"/>
              <a:gd name="connsiteY3729" fmla="*/ 6702320 h 12291944"/>
              <a:gd name="connsiteX3730" fmla="*/ 9117887 w 10413401"/>
              <a:gd name="connsiteY3730" fmla="*/ 6680217 h 12291944"/>
              <a:gd name="connsiteX3731" fmla="*/ 8529151 w 10413401"/>
              <a:gd name="connsiteY3731" fmla="*/ 6663451 h 12291944"/>
              <a:gd name="connsiteX3732" fmla="*/ 8523831 w 10413401"/>
              <a:gd name="connsiteY3732" fmla="*/ 6664008 h 12291944"/>
              <a:gd name="connsiteX3733" fmla="*/ 8526113 w 10413401"/>
              <a:gd name="connsiteY3733" fmla="*/ 6671095 h 12291944"/>
              <a:gd name="connsiteX3734" fmla="*/ 8528643 w 10413401"/>
              <a:gd name="connsiteY3734" fmla="*/ 6681843 h 12291944"/>
              <a:gd name="connsiteX3735" fmla="*/ 8537365 w 10413401"/>
              <a:gd name="connsiteY3735" fmla="*/ 6677071 h 12291944"/>
              <a:gd name="connsiteX3736" fmla="*/ 8537621 w 10413401"/>
              <a:gd name="connsiteY3736" fmla="*/ 6672389 h 12291944"/>
              <a:gd name="connsiteX3737" fmla="*/ 8613119 w 10413401"/>
              <a:gd name="connsiteY3737" fmla="*/ 6650534 h 12291944"/>
              <a:gd name="connsiteX3738" fmla="*/ 8610559 w 10413401"/>
              <a:gd name="connsiteY3738" fmla="*/ 6666321 h 12291944"/>
              <a:gd name="connsiteX3739" fmla="*/ 8611653 w 10413401"/>
              <a:gd name="connsiteY3739" fmla="*/ 6664968 h 12291944"/>
              <a:gd name="connsiteX3740" fmla="*/ 8614647 w 10413401"/>
              <a:gd name="connsiteY3740" fmla="*/ 6651099 h 12291944"/>
              <a:gd name="connsiteX3741" fmla="*/ 8395727 w 10413401"/>
              <a:gd name="connsiteY3741" fmla="*/ 6648189 h 12291944"/>
              <a:gd name="connsiteX3742" fmla="*/ 8386757 w 10413401"/>
              <a:gd name="connsiteY3742" fmla="*/ 6651213 h 12291944"/>
              <a:gd name="connsiteX3743" fmla="*/ 8380483 w 10413401"/>
              <a:gd name="connsiteY3743" fmla="*/ 6655799 h 12291944"/>
              <a:gd name="connsiteX3744" fmla="*/ 8381383 w 10413401"/>
              <a:gd name="connsiteY3744" fmla="*/ 6664139 h 12291944"/>
              <a:gd name="connsiteX3745" fmla="*/ 8384821 w 10413401"/>
              <a:gd name="connsiteY3745" fmla="*/ 6669358 h 12291944"/>
              <a:gd name="connsiteX3746" fmla="*/ 8381579 w 10413401"/>
              <a:gd name="connsiteY3746" fmla="*/ 6665961 h 12291944"/>
              <a:gd name="connsiteX3747" fmla="*/ 8381679 w 10413401"/>
              <a:gd name="connsiteY3747" fmla="*/ 6666907 h 12291944"/>
              <a:gd name="connsiteX3748" fmla="*/ 8376119 w 10413401"/>
              <a:gd name="connsiteY3748" fmla="*/ 6671610 h 12291944"/>
              <a:gd name="connsiteX3749" fmla="*/ 8373637 w 10413401"/>
              <a:gd name="connsiteY3749" fmla="*/ 6672074 h 12291944"/>
              <a:gd name="connsiteX3750" fmla="*/ 8373569 w 10413401"/>
              <a:gd name="connsiteY3750" fmla="*/ 6672056 h 12291944"/>
              <a:gd name="connsiteX3751" fmla="*/ 8366301 w 10413401"/>
              <a:gd name="connsiteY3751" fmla="*/ 6668079 h 12291944"/>
              <a:gd name="connsiteX3752" fmla="*/ 8364431 w 10413401"/>
              <a:gd name="connsiteY3752" fmla="*/ 6667523 h 12291944"/>
              <a:gd name="connsiteX3753" fmla="*/ 8362379 w 10413401"/>
              <a:gd name="connsiteY3753" fmla="*/ 6669022 h 12291944"/>
              <a:gd name="connsiteX3754" fmla="*/ 8373569 w 10413401"/>
              <a:gd name="connsiteY3754" fmla="*/ 6672056 h 12291944"/>
              <a:gd name="connsiteX3755" fmla="*/ 8374799 w 10413401"/>
              <a:gd name="connsiteY3755" fmla="*/ 6672728 h 12291944"/>
              <a:gd name="connsiteX3756" fmla="*/ 8376119 w 10413401"/>
              <a:gd name="connsiteY3756" fmla="*/ 6671610 h 12291944"/>
              <a:gd name="connsiteX3757" fmla="*/ 8384833 w 10413401"/>
              <a:gd name="connsiteY3757" fmla="*/ 6669984 h 12291944"/>
              <a:gd name="connsiteX3758" fmla="*/ 8373251 w 10413401"/>
              <a:gd name="connsiteY3758" fmla="*/ 6681855 h 12291944"/>
              <a:gd name="connsiteX3759" fmla="*/ 8380997 w 10413401"/>
              <a:gd name="connsiteY3759" fmla="*/ 6688423 h 12291944"/>
              <a:gd name="connsiteX3760" fmla="*/ 8376443 w 10413401"/>
              <a:gd name="connsiteY3760" fmla="*/ 6693093 h 12291944"/>
              <a:gd name="connsiteX3761" fmla="*/ 8379827 w 10413401"/>
              <a:gd name="connsiteY3761" fmla="*/ 6694673 h 12291944"/>
              <a:gd name="connsiteX3762" fmla="*/ 8375835 w 10413401"/>
              <a:gd name="connsiteY3762" fmla="*/ 6695673 h 12291944"/>
              <a:gd name="connsiteX3763" fmla="*/ 8382353 w 10413401"/>
              <a:gd name="connsiteY3763" fmla="*/ 6697138 h 12291944"/>
              <a:gd name="connsiteX3764" fmla="*/ 8368519 w 10413401"/>
              <a:gd name="connsiteY3764" fmla="*/ 6701214 h 12291944"/>
              <a:gd name="connsiteX3765" fmla="*/ 8364979 w 10413401"/>
              <a:gd name="connsiteY3765" fmla="*/ 6704842 h 12291944"/>
              <a:gd name="connsiteX3766" fmla="*/ 8384691 w 10413401"/>
              <a:gd name="connsiteY3766" fmla="*/ 6726999 h 12291944"/>
              <a:gd name="connsiteX3767" fmla="*/ 8385157 w 10413401"/>
              <a:gd name="connsiteY3767" fmla="*/ 6723290 h 12291944"/>
              <a:gd name="connsiteX3768" fmla="*/ 8389233 w 10413401"/>
              <a:gd name="connsiteY3768" fmla="*/ 6732103 h 12291944"/>
              <a:gd name="connsiteX3769" fmla="*/ 8393023 w 10413401"/>
              <a:gd name="connsiteY3769" fmla="*/ 6736358 h 12291944"/>
              <a:gd name="connsiteX3770" fmla="*/ 8394629 w 10413401"/>
              <a:gd name="connsiteY3770" fmla="*/ 6738281 h 12291944"/>
              <a:gd name="connsiteX3771" fmla="*/ 8395897 w 10413401"/>
              <a:gd name="connsiteY3771" fmla="*/ 6734999 h 12291944"/>
              <a:gd name="connsiteX3772" fmla="*/ 8419355 w 10413401"/>
              <a:gd name="connsiteY3772" fmla="*/ 6751418 h 12291944"/>
              <a:gd name="connsiteX3773" fmla="*/ 8419855 w 10413401"/>
              <a:gd name="connsiteY3773" fmla="*/ 6753823 h 12291944"/>
              <a:gd name="connsiteX3774" fmla="*/ 8430177 w 10413401"/>
              <a:gd name="connsiteY3774" fmla="*/ 6734559 h 12291944"/>
              <a:gd name="connsiteX3775" fmla="*/ 8425589 w 10413401"/>
              <a:gd name="connsiteY3775" fmla="*/ 6718834 h 12291944"/>
              <a:gd name="connsiteX3776" fmla="*/ 8427213 w 10413401"/>
              <a:gd name="connsiteY3776" fmla="*/ 6705879 h 12291944"/>
              <a:gd name="connsiteX3777" fmla="*/ 8407431 w 10413401"/>
              <a:gd name="connsiteY3777" fmla="*/ 6669636 h 12291944"/>
              <a:gd name="connsiteX3778" fmla="*/ 8393847 w 10413401"/>
              <a:gd name="connsiteY3778" fmla="*/ 6667684 h 12291944"/>
              <a:gd name="connsiteX3779" fmla="*/ 8402061 w 10413401"/>
              <a:gd name="connsiteY3779" fmla="*/ 6659794 h 12291944"/>
              <a:gd name="connsiteX3780" fmla="*/ 8949791 w 10413401"/>
              <a:gd name="connsiteY3780" fmla="*/ 6647558 h 12291944"/>
              <a:gd name="connsiteX3781" fmla="*/ 8938735 w 10413401"/>
              <a:gd name="connsiteY3781" fmla="*/ 6672279 h 12291944"/>
              <a:gd name="connsiteX3782" fmla="*/ 8953205 w 10413401"/>
              <a:gd name="connsiteY3782" fmla="*/ 6699477 h 12291944"/>
              <a:gd name="connsiteX3783" fmla="*/ 8964443 w 10413401"/>
              <a:gd name="connsiteY3783" fmla="*/ 6674940 h 12291944"/>
              <a:gd name="connsiteX3784" fmla="*/ 2692343 w 10413401"/>
              <a:gd name="connsiteY3784" fmla="*/ 6634467 h 12291944"/>
              <a:gd name="connsiteX3785" fmla="*/ 2690835 w 10413401"/>
              <a:gd name="connsiteY3785" fmla="*/ 6641300 h 12291944"/>
              <a:gd name="connsiteX3786" fmla="*/ 2699225 w 10413401"/>
              <a:gd name="connsiteY3786" fmla="*/ 6646029 h 12291944"/>
              <a:gd name="connsiteX3787" fmla="*/ 2702693 w 10413401"/>
              <a:gd name="connsiteY3787" fmla="*/ 6644564 h 12291944"/>
              <a:gd name="connsiteX3788" fmla="*/ 2693571 w 10413401"/>
              <a:gd name="connsiteY3788" fmla="*/ 6628889 h 12291944"/>
              <a:gd name="connsiteX3789" fmla="*/ 2692805 w 10413401"/>
              <a:gd name="connsiteY3789" fmla="*/ 6632361 h 12291944"/>
              <a:gd name="connsiteX3790" fmla="*/ 2701301 w 10413401"/>
              <a:gd name="connsiteY3790" fmla="*/ 6636430 h 12291944"/>
              <a:gd name="connsiteX3791" fmla="*/ 8638989 w 10413401"/>
              <a:gd name="connsiteY3791" fmla="*/ 6617377 h 12291944"/>
              <a:gd name="connsiteX3792" fmla="*/ 8637963 w 10413401"/>
              <a:gd name="connsiteY3792" fmla="*/ 6624944 h 12291944"/>
              <a:gd name="connsiteX3793" fmla="*/ 8635649 w 10413401"/>
              <a:gd name="connsiteY3793" fmla="*/ 6627362 h 12291944"/>
              <a:gd name="connsiteX3794" fmla="*/ 8637057 w 10413401"/>
              <a:gd name="connsiteY3794" fmla="*/ 6631625 h 12291944"/>
              <a:gd name="connsiteX3795" fmla="*/ 8635947 w 10413401"/>
              <a:gd name="connsiteY3795" fmla="*/ 6639821 h 12291944"/>
              <a:gd name="connsiteX3796" fmla="*/ 8643177 w 10413401"/>
              <a:gd name="connsiteY3796" fmla="*/ 6636571 h 12291944"/>
              <a:gd name="connsiteX3797" fmla="*/ 8637537 w 10413401"/>
              <a:gd name="connsiteY3797" fmla="*/ 6633075 h 12291944"/>
              <a:gd name="connsiteX3798" fmla="*/ 8637057 w 10413401"/>
              <a:gd name="connsiteY3798" fmla="*/ 6631625 h 12291944"/>
              <a:gd name="connsiteX3799" fmla="*/ 8637963 w 10413401"/>
              <a:gd name="connsiteY3799" fmla="*/ 6624944 h 12291944"/>
              <a:gd name="connsiteX3800" fmla="*/ 8639683 w 10413401"/>
              <a:gd name="connsiteY3800" fmla="*/ 6623147 h 12291944"/>
              <a:gd name="connsiteX3801" fmla="*/ 2733587 w 10413401"/>
              <a:gd name="connsiteY3801" fmla="*/ 6611849 h 12291944"/>
              <a:gd name="connsiteX3802" fmla="*/ 2704096 w 10413401"/>
              <a:gd name="connsiteY3802" fmla="*/ 6637765 h 12291944"/>
              <a:gd name="connsiteX3803" fmla="*/ 2710985 w 10413401"/>
              <a:gd name="connsiteY3803" fmla="*/ 6641068 h 12291944"/>
              <a:gd name="connsiteX3804" fmla="*/ 2728402 w 10413401"/>
              <a:gd name="connsiteY3804" fmla="*/ 6633717 h 12291944"/>
              <a:gd name="connsiteX3805" fmla="*/ 2735868 w 10413401"/>
              <a:gd name="connsiteY3805" fmla="*/ 6615602 h 12291944"/>
              <a:gd name="connsiteX3806" fmla="*/ 8640507 w 10413401"/>
              <a:gd name="connsiteY3806" fmla="*/ 6606173 h 12291944"/>
              <a:gd name="connsiteX3807" fmla="*/ 8639375 w 10413401"/>
              <a:gd name="connsiteY3807" fmla="*/ 6614531 h 12291944"/>
              <a:gd name="connsiteX3808" fmla="*/ 8641549 w 10413401"/>
              <a:gd name="connsiteY3808" fmla="*/ 6616651 h 12291944"/>
              <a:gd name="connsiteX3809" fmla="*/ 9094339 w 10413401"/>
              <a:gd name="connsiteY3809" fmla="*/ 6588543 h 12291944"/>
              <a:gd name="connsiteX3810" fmla="*/ 9094223 w 10413401"/>
              <a:gd name="connsiteY3810" fmla="*/ 6588754 h 12291944"/>
              <a:gd name="connsiteX3811" fmla="*/ 9094359 w 10413401"/>
              <a:gd name="connsiteY3811" fmla="*/ 6588860 h 12291944"/>
              <a:gd name="connsiteX3812" fmla="*/ 8503805 w 10413401"/>
              <a:gd name="connsiteY3812" fmla="*/ 6588334 h 12291944"/>
              <a:gd name="connsiteX3813" fmla="*/ 8504841 w 10413401"/>
              <a:gd name="connsiteY3813" fmla="*/ 6591034 h 12291944"/>
              <a:gd name="connsiteX3814" fmla="*/ 8507659 w 10413401"/>
              <a:gd name="connsiteY3814" fmla="*/ 6590780 h 12291944"/>
              <a:gd name="connsiteX3815" fmla="*/ 8505951 w 10413401"/>
              <a:gd name="connsiteY3815" fmla="*/ 6593924 h 12291944"/>
              <a:gd name="connsiteX3816" fmla="*/ 8512149 w 10413401"/>
              <a:gd name="connsiteY3816" fmla="*/ 6610048 h 12291944"/>
              <a:gd name="connsiteX3817" fmla="*/ 8516421 w 10413401"/>
              <a:gd name="connsiteY3817" fmla="*/ 6609569 h 12291944"/>
              <a:gd name="connsiteX3818" fmla="*/ 8524981 w 10413401"/>
              <a:gd name="connsiteY3818" fmla="*/ 6602489 h 12291944"/>
              <a:gd name="connsiteX3819" fmla="*/ 8509915 w 10413401"/>
              <a:gd name="connsiteY3819" fmla="*/ 6592302 h 12291944"/>
              <a:gd name="connsiteX3820" fmla="*/ 8509495 w 10413401"/>
              <a:gd name="connsiteY3820" fmla="*/ 6597052 h 12291944"/>
              <a:gd name="connsiteX3821" fmla="*/ 8509079 w 10413401"/>
              <a:gd name="connsiteY3821" fmla="*/ 6591739 h 12291944"/>
              <a:gd name="connsiteX3822" fmla="*/ 8507655 w 10413401"/>
              <a:gd name="connsiteY3822" fmla="*/ 6590776 h 12291944"/>
              <a:gd name="connsiteX3823" fmla="*/ 8508283 w 10413401"/>
              <a:gd name="connsiteY3823" fmla="*/ 6589596 h 12291944"/>
              <a:gd name="connsiteX3824" fmla="*/ 8298013 w 10413401"/>
              <a:gd name="connsiteY3824" fmla="*/ 6578504 h 12291944"/>
              <a:gd name="connsiteX3825" fmla="*/ 8305841 w 10413401"/>
              <a:gd name="connsiteY3825" fmla="*/ 6660085 h 12291944"/>
              <a:gd name="connsiteX3826" fmla="*/ 8321539 w 10413401"/>
              <a:gd name="connsiteY3826" fmla="*/ 6667426 h 12291944"/>
              <a:gd name="connsiteX3827" fmla="*/ 8339977 w 10413401"/>
              <a:gd name="connsiteY3827" fmla="*/ 6622422 h 12291944"/>
              <a:gd name="connsiteX3828" fmla="*/ 8645249 w 10413401"/>
              <a:gd name="connsiteY3828" fmla="*/ 6576668 h 12291944"/>
              <a:gd name="connsiteX3829" fmla="*/ 8644771 w 10413401"/>
              <a:gd name="connsiteY3829" fmla="*/ 6579419 h 12291944"/>
              <a:gd name="connsiteX3830" fmla="*/ 8647355 w 10413401"/>
              <a:gd name="connsiteY3830" fmla="*/ 6579524 h 12291944"/>
              <a:gd name="connsiteX3831" fmla="*/ 8364273 w 10413401"/>
              <a:gd name="connsiteY3831" fmla="*/ 6570046 h 12291944"/>
              <a:gd name="connsiteX3832" fmla="*/ 8371817 w 10413401"/>
              <a:gd name="connsiteY3832" fmla="*/ 6571011 h 12291944"/>
              <a:gd name="connsiteX3833" fmla="*/ 8361343 w 10413401"/>
              <a:gd name="connsiteY3833" fmla="*/ 6581745 h 12291944"/>
              <a:gd name="connsiteX3834" fmla="*/ 8360715 w 10413401"/>
              <a:gd name="connsiteY3834" fmla="*/ 6574814 h 12291944"/>
              <a:gd name="connsiteX3835" fmla="*/ 8364273 w 10413401"/>
              <a:gd name="connsiteY3835" fmla="*/ 6570046 h 12291944"/>
              <a:gd name="connsiteX3836" fmla="*/ 8527079 w 10413401"/>
              <a:gd name="connsiteY3836" fmla="*/ 6541737 h 12291944"/>
              <a:gd name="connsiteX3837" fmla="*/ 8519765 w 10413401"/>
              <a:gd name="connsiteY3837" fmla="*/ 6553451 h 12291944"/>
              <a:gd name="connsiteX3838" fmla="*/ 8506067 w 10413401"/>
              <a:gd name="connsiteY3838" fmla="*/ 6561182 h 12291944"/>
              <a:gd name="connsiteX3839" fmla="*/ 8506321 w 10413401"/>
              <a:gd name="connsiteY3839" fmla="*/ 6582691 h 12291944"/>
              <a:gd name="connsiteX3840" fmla="*/ 8508131 w 10413401"/>
              <a:gd name="connsiteY3840" fmla="*/ 6579641 h 12291944"/>
              <a:gd name="connsiteX3841" fmla="*/ 8508029 w 10413401"/>
              <a:gd name="connsiteY3841" fmla="*/ 6578365 h 12291944"/>
              <a:gd name="connsiteX3842" fmla="*/ 8508895 w 10413401"/>
              <a:gd name="connsiteY3842" fmla="*/ 6578354 h 12291944"/>
              <a:gd name="connsiteX3843" fmla="*/ 8528125 w 10413401"/>
              <a:gd name="connsiteY3843" fmla="*/ 6545911 h 12291944"/>
              <a:gd name="connsiteX3844" fmla="*/ 2811867 w 10413401"/>
              <a:gd name="connsiteY3844" fmla="*/ 6538087 h 12291944"/>
              <a:gd name="connsiteX3845" fmla="*/ 2811011 w 10413401"/>
              <a:gd name="connsiteY3845" fmla="*/ 6540702 h 12291944"/>
              <a:gd name="connsiteX3846" fmla="*/ 2799404 w 10413401"/>
              <a:gd name="connsiteY3846" fmla="*/ 6541262 h 12291944"/>
              <a:gd name="connsiteX3847" fmla="*/ 2801536 w 10413401"/>
              <a:gd name="connsiteY3847" fmla="*/ 6548584 h 12291944"/>
              <a:gd name="connsiteX3848" fmla="*/ 2808716 w 10413401"/>
              <a:gd name="connsiteY3848" fmla="*/ 6556185 h 12291944"/>
              <a:gd name="connsiteX3849" fmla="*/ 2832443 w 10413401"/>
              <a:gd name="connsiteY3849" fmla="*/ 6544523 h 12291944"/>
              <a:gd name="connsiteX3850" fmla="*/ 9091531 w 10413401"/>
              <a:gd name="connsiteY3850" fmla="*/ 6534339 h 12291944"/>
              <a:gd name="connsiteX3851" fmla="*/ 9092059 w 10413401"/>
              <a:gd name="connsiteY3851" fmla="*/ 6541255 h 12291944"/>
              <a:gd name="connsiteX3852" fmla="*/ 9092409 w 10413401"/>
              <a:gd name="connsiteY3852" fmla="*/ 6535196 h 12291944"/>
              <a:gd name="connsiteX3853" fmla="*/ 9132693 w 10413401"/>
              <a:gd name="connsiteY3853" fmla="*/ 6526639 h 12291944"/>
              <a:gd name="connsiteX3854" fmla="*/ 9119475 w 10413401"/>
              <a:gd name="connsiteY3854" fmla="*/ 6551129 h 12291944"/>
              <a:gd name="connsiteX3855" fmla="*/ 9154725 w 10413401"/>
              <a:gd name="connsiteY3855" fmla="*/ 6552859 h 12291944"/>
              <a:gd name="connsiteX3856" fmla="*/ 9159453 w 10413401"/>
              <a:gd name="connsiteY3856" fmla="*/ 6549561 h 12291944"/>
              <a:gd name="connsiteX3857" fmla="*/ 8324935 w 10413401"/>
              <a:gd name="connsiteY3857" fmla="*/ 6517603 h 12291944"/>
              <a:gd name="connsiteX3858" fmla="*/ 8311103 w 10413401"/>
              <a:gd name="connsiteY3858" fmla="*/ 6551837 h 12291944"/>
              <a:gd name="connsiteX3859" fmla="*/ 8349861 w 10413401"/>
              <a:gd name="connsiteY3859" fmla="*/ 6616252 h 12291944"/>
              <a:gd name="connsiteX3860" fmla="*/ 8387153 w 10413401"/>
              <a:gd name="connsiteY3860" fmla="*/ 6602614 h 12291944"/>
              <a:gd name="connsiteX3861" fmla="*/ 8391173 w 10413401"/>
              <a:gd name="connsiteY3861" fmla="*/ 6606971 h 12291944"/>
              <a:gd name="connsiteX3862" fmla="*/ 8398349 w 10413401"/>
              <a:gd name="connsiteY3862" fmla="*/ 6583959 h 12291944"/>
              <a:gd name="connsiteX3863" fmla="*/ 8400267 w 10413401"/>
              <a:gd name="connsiteY3863" fmla="*/ 6579725 h 12291944"/>
              <a:gd name="connsiteX3864" fmla="*/ 8383101 w 10413401"/>
              <a:gd name="connsiteY3864" fmla="*/ 6555404 h 12291944"/>
              <a:gd name="connsiteX3865" fmla="*/ 8382539 w 10413401"/>
              <a:gd name="connsiteY3865" fmla="*/ 6555594 h 12291944"/>
              <a:gd name="connsiteX3866" fmla="*/ 8382813 w 10413401"/>
              <a:gd name="connsiteY3866" fmla="*/ 6554994 h 12291944"/>
              <a:gd name="connsiteX3867" fmla="*/ 8363823 w 10413401"/>
              <a:gd name="connsiteY3867" fmla="*/ 6528092 h 12291944"/>
              <a:gd name="connsiteX3868" fmla="*/ 8364773 w 10413401"/>
              <a:gd name="connsiteY3868" fmla="*/ 6524444 h 12291944"/>
              <a:gd name="connsiteX3869" fmla="*/ 8338799 w 10413401"/>
              <a:gd name="connsiteY3869" fmla="*/ 6519719 h 12291944"/>
              <a:gd name="connsiteX3870" fmla="*/ 8339417 w 10413401"/>
              <a:gd name="connsiteY3870" fmla="*/ 6520917 h 12291944"/>
              <a:gd name="connsiteX3871" fmla="*/ 8547923 w 10413401"/>
              <a:gd name="connsiteY3871" fmla="*/ 6506272 h 12291944"/>
              <a:gd name="connsiteX3872" fmla="*/ 8536007 w 10413401"/>
              <a:gd name="connsiteY3872" fmla="*/ 6509981 h 12291944"/>
              <a:gd name="connsiteX3873" fmla="*/ 8543005 w 10413401"/>
              <a:gd name="connsiteY3873" fmla="*/ 6514802 h 12291944"/>
              <a:gd name="connsiteX3874" fmla="*/ 8546051 w 10413401"/>
              <a:gd name="connsiteY3874" fmla="*/ 6515682 h 12291944"/>
              <a:gd name="connsiteX3875" fmla="*/ 8548149 w 10413401"/>
              <a:gd name="connsiteY3875" fmla="*/ 6512137 h 12291944"/>
              <a:gd name="connsiteX3876" fmla="*/ 8548059 w 10413401"/>
              <a:gd name="connsiteY3876" fmla="*/ 6511034 h 12291944"/>
              <a:gd name="connsiteX3877" fmla="*/ 8660975 w 10413401"/>
              <a:gd name="connsiteY3877" fmla="*/ 6506197 h 12291944"/>
              <a:gd name="connsiteX3878" fmla="*/ 8652487 w 10413401"/>
              <a:gd name="connsiteY3878" fmla="*/ 6529884 h 12291944"/>
              <a:gd name="connsiteX3879" fmla="*/ 8652529 w 10413401"/>
              <a:gd name="connsiteY3879" fmla="*/ 6530068 h 12291944"/>
              <a:gd name="connsiteX3880" fmla="*/ 8664827 w 10413401"/>
              <a:gd name="connsiteY3880" fmla="*/ 6512267 h 12291944"/>
              <a:gd name="connsiteX3881" fmla="*/ 9149359 w 10413401"/>
              <a:gd name="connsiteY3881" fmla="*/ 6505596 h 12291944"/>
              <a:gd name="connsiteX3882" fmla="*/ 9147289 w 10413401"/>
              <a:gd name="connsiteY3882" fmla="*/ 6507791 h 12291944"/>
              <a:gd name="connsiteX3883" fmla="*/ 9148459 w 10413401"/>
              <a:gd name="connsiteY3883" fmla="*/ 6523948 h 12291944"/>
              <a:gd name="connsiteX3884" fmla="*/ 9165675 w 10413401"/>
              <a:gd name="connsiteY3884" fmla="*/ 6534888 h 12291944"/>
              <a:gd name="connsiteX3885" fmla="*/ 8982737 w 10413401"/>
              <a:gd name="connsiteY3885" fmla="*/ 6504790 h 12291944"/>
              <a:gd name="connsiteX3886" fmla="*/ 8981301 w 10413401"/>
              <a:gd name="connsiteY3886" fmla="*/ 6505673 h 12291944"/>
              <a:gd name="connsiteX3887" fmla="*/ 8981289 w 10413401"/>
              <a:gd name="connsiteY3887" fmla="*/ 6505669 h 12291944"/>
              <a:gd name="connsiteX3888" fmla="*/ 8983115 w 10413401"/>
              <a:gd name="connsiteY3888" fmla="*/ 6507449 h 12291944"/>
              <a:gd name="connsiteX3889" fmla="*/ 8983155 w 10413401"/>
              <a:gd name="connsiteY3889" fmla="*/ 6507340 h 12291944"/>
              <a:gd name="connsiteX3890" fmla="*/ 9085553 w 10413401"/>
              <a:gd name="connsiteY3890" fmla="*/ 6503436 h 12291944"/>
              <a:gd name="connsiteX3891" fmla="*/ 9073803 w 10413401"/>
              <a:gd name="connsiteY3891" fmla="*/ 6511496 h 12291944"/>
              <a:gd name="connsiteX3892" fmla="*/ 9093399 w 10413401"/>
              <a:gd name="connsiteY3892" fmla="*/ 6518013 h 12291944"/>
              <a:gd name="connsiteX3893" fmla="*/ 9093757 w 10413401"/>
              <a:gd name="connsiteY3893" fmla="*/ 6511869 h 12291944"/>
              <a:gd name="connsiteX3894" fmla="*/ 9130489 w 10413401"/>
              <a:gd name="connsiteY3894" fmla="*/ 6524747 h 12291944"/>
              <a:gd name="connsiteX3895" fmla="*/ 9108041 w 10413401"/>
              <a:gd name="connsiteY3895" fmla="*/ 6505520 h 12291944"/>
              <a:gd name="connsiteX3896" fmla="*/ 9094839 w 10413401"/>
              <a:gd name="connsiteY3896" fmla="*/ 6504290 h 12291944"/>
              <a:gd name="connsiteX3897" fmla="*/ 9085553 w 10413401"/>
              <a:gd name="connsiteY3897" fmla="*/ 6503436 h 12291944"/>
              <a:gd name="connsiteX3898" fmla="*/ 8960433 w 10413401"/>
              <a:gd name="connsiteY3898" fmla="*/ 6498972 h 12291944"/>
              <a:gd name="connsiteX3899" fmla="*/ 8977265 w 10413401"/>
              <a:gd name="connsiteY3899" fmla="*/ 6521445 h 12291944"/>
              <a:gd name="connsiteX3900" fmla="*/ 8983111 w 10413401"/>
              <a:gd name="connsiteY3900" fmla="*/ 6507459 h 12291944"/>
              <a:gd name="connsiteX3901" fmla="*/ 8981219 w 10413401"/>
              <a:gd name="connsiteY3901" fmla="*/ 6505644 h 12291944"/>
              <a:gd name="connsiteX3902" fmla="*/ 8961473 w 10413401"/>
              <a:gd name="connsiteY3902" fmla="*/ 6499053 h 12291944"/>
              <a:gd name="connsiteX3903" fmla="*/ 8694695 w 10413401"/>
              <a:gd name="connsiteY3903" fmla="*/ 6498412 h 12291944"/>
              <a:gd name="connsiteX3904" fmla="*/ 8690105 w 10413401"/>
              <a:gd name="connsiteY3904" fmla="*/ 6510899 h 12291944"/>
              <a:gd name="connsiteX3905" fmla="*/ 8690621 w 10413401"/>
              <a:gd name="connsiteY3905" fmla="*/ 6511086 h 12291944"/>
              <a:gd name="connsiteX3906" fmla="*/ 8473417 w 10413401"/>
              <a:gd name="connsiteY3906" fmla="*/ 6487774 h 12291944"/>
              <a:gd name="connsiteX3907" fmla="*/ 8460413 w 10413401"/>
              <a:gd name="connsiteY3907" fmla="*/ 6492420 h 12291944"/>
              <a:gd name="connsiteX3908" fmla="*/ 8459615 w 10413401"/>
              <a:gd name="connsiteY3908" fmla="*/ 6493946 h 12291944"/>
              <a:gd name="connsiteX3909" fmla="*/ 8467979 w 10413401"/>
              <a:gd name="connsiteY3909" fmla="*/ 6511479 h 12291944"/>
              <a:gd name="connsiteX3910" fmla="*/ 8474731 w 10413401"/>
              <a:gd name="connsiteY3910" fmla="*/ 6505355 h 12291944"/>
              <a:gd name="connsiteX3911" fmla="*/ 8474389 w 10413401"/>
              <a:gd name="connsiteY3911" fmla="*/ 6490248 h 12291944"/>
              <a:gd name="connsiteX3912" fmla="*/ 8702391 w 10413401"/>
              <a:gd name="connsiteY3912" fmla="*/ 6477486 h 12291944"/>
              <a:gd name="connsiteX3913" fmla="*/ 8700631 w 10413401"/>
              <a:gd name="connsiteY3913" fmla="*/ 6482276 h 12291944"/>
              <a:gd name="connsiteX3914" fmla="*/ 8706911 w 10413401"/>
              <a:gd name="connsiteY3914" fmla="*/ 6484875 h 12291944"/>
              <a:gd name="connsiteX3915" fmla="*/ 9037061 w 10413401"/>
              <a:gd name="connsiteY3915" fmla="*/ 6475268 h 12291944"/>
              <a:gd name="connsiteX3916" fmla="*/ 9027291 w 10413401"/>
              <a:gd name="connsiteY3916" fmla="*/ 6480294 h 12291944"/>
              <a:gd name="connsiteX3917" fmla="*/ 9017201 w 10413401"/>
              <a:gd name="connsiteY3917" fmla="*/ 6575823 h 12291944"/>
              <a:gd name="connsiteX3918" fmla="*/ 9004701 w 10413401"/>
              <a:gd name="connsiteY3918" fmla="*/ 6572407 h 12291944"/>
              <a:gd name="connsiteX3919" fmla="*/ 9003155 w 10413401"/>
              <a:gd name="connsiteY3919" fmla="*/ 6565375 h 12291944"/>
              <a:gd name="connsiteX3920" fmla="*/ 9003569 w 10413401"/>
              <a:gd name="connsiteY3920" fmla="*/ 6564790 h 12291944"/>
              <a:gd name="connsiteX3921" fmla="*/ 9002511 w 10413401"/>
              <a:gd name="connsiteY3921" fmla="*/ 6562444 h 12291944"/>
              <a:gd name="connsiteX3922" fmla="*/ 9001727 w 10413401"/>
              <a:gd name="connsiteY3922" fmla="*/ 6558876 h 12291944"/>
              <a:gd name="connsiteX3923" fmla="*/ 9000625 w 10413401"/>
              <a:gd name="connsiteY3923" fmla="*/ 6558261 h 12291944"/>
              <a:gd name="connsiteX3924" fmla="*/ 9002511 w 10413401"/>
              <a:gd name="connsiteY3924" fmla="*/ 6562444 h 12291944"/>
              <a:gd name="connsiteX3925" fmla="*/ 9003155 w 10413401"/>
              <a:gd name="connsiteY3925" fmla="*/ 6565375 h 12291944"/>
              <a:gd name="connsiteX3926" fmla="*/ 8997055 w 10413401"/>
              <a:gd name="connsiteY3926" fmla="*/ 6574006 h 12291944"/>
              <a:gd name="connsiteX3927" fmla="*/ 8979555 w 10413401"/>
              <a:gd name="connsiteY3927" fmla="*/ 6582232 h 12291944"/>
              <a:gd name="connsiteX3928" fmla="*/ 8970309 w 10413401"/>
              <a:gd name="connsiteY3928" fmla="*/ 6564581 h 12291944"/>
              <a:gd name="connsiteX3929" fmla="*/ 8955753 w 10413401"/>
              <a:gd name="connsiteY3929" fmla="*/ 6631587 h 12291944"/>
              <a:gd name="connsiteX3930" fmla="*/ 8956253 w 10413401"/>
              <a:gd name="connsiteY3930" fmla="*/ 6631905 h 12291944"/>
              <a:gd name="connsiteX3931" fmla="*/ 8968729 w 10413401"/>
              <a:gd name="connsiteY3931" fmla="*/ 6616038 h 12291944"/>
              <a:gd name="connsiteX3932" fmla="*/ 8971371 w 10413401"/>
              <a:gd name="connsiteY3932" fmla="*/ 6618617 h 12291944"/>
              <a:gd name="connsiteX3933" fmla="*/ 8972885 w 10413401"/>
              <a:gd name="connsiteY3933" fmla="*/ 6597906 h 12291944"/>
              <a:gd name="connsiteX3934" fmla="*/ 8978917 w 10413401"/>
              <a:gd name="connsiteY3934" fmla="*/ 6601382 h 12291944"/>
              <a:gd name="connsiteX3935" fmla="*/ 8983421 w 10413401"/>
              <a:gd name="connsiteY3935" fmla="*/ 6595989 h 12291944"/>
              <a:gd name="connsiteX3936" fmla="*/ 8981987 w 10413401"/>
              <a:gd name="connsiteY3936" fmla="*/ 6593956 h 12291944"/>
              <a:gd name="connsiteX3937" fmla="*/ 9002561 w 10413401"/>
              <a:gd name="connsiteY3937" fmla="*/ 6576947 h 12291944"/>
              <a:gd name="connsiteX3938" fmla="*/ 9003869 w 10413401"/>
              <a:gd name="connsiteY3938" fmla="*/ 6581917 h 12291944"/>
              <a:gd name="connsiteX3939" fmla="*/ 9031393 w 10413401"/>
              <a:gd name="connsiteY3939" fmla="*/ 6589670 h 12291944"/>
              <a:gd name="connsiteX3940" fmla="*/ 9023181 w 10413401"/>
              <a:gd name="connsiteY3940" fmla="*/ 6528047 h 12291944"/>
              <a:gd name="connsiteX3941" fmla="*/ 9061727 w 10413401"/>
              <a:gd name="connsiteY3941" fmla="*/ 6544700 h 12291944"/>
              <a:gd name="connsiteX3942" fmla="*/ 9056319 w 10413401"/>
              <a:gd name="connsiteY3942" fmla="*/ 6546201 h 12291944"/>
              <a:gd name="connsiteX3943" fmla="*/ 9051339 w 10413401"/>
              <a:gd name="connsiteY3943" fmla="*/ 6562916 h 12291944"/>
              <a:gd name="connsiteX3944" fmla="*/ 9084459 w 10413401"/>
              <a:gd name="connsiteY3944" fmla="*/ 6568723 h 12291944"/>
              <a:gd name="connsiteX3945" fmla="*/ 9092665 w 10413401"/>
              <a:gd name="connsiteY3945" fmla="*/ 6564670 h 12291944"/>
              <a:gd name="connsiteX3946" fmla="*/ 9091783 w 10413401"/>
              <a:gd name="connsiteY3946" fmla="*/ 6552067 h 12291944"/>
              <a:gd name="connsiteX3947" fmla="*/ 9073021 w 10413401"/>
              <a:gd name="connsiteY3947" fmla="*/ 6527757 h 12291944"/>
              <a:gd name="connsiteX3948" fmla="*/ 9050185 w 10413401"/>
              <a:gd name="connsiteY3948" fmla="*/ 6518036 h 12291944"/>
              <a:gd name="connsiteX3949" fmla="*/ 9058759 w 10413401"/>
              <a:gd name="connsiteY3949" fmla="*/ 6476308 h 12291944"/>
              <a:gd name="connsiteX3950" fmla="*/ 9039723 w 10413401"/>
              <a:gd name="connsiteY3950" fmla="*/ 6477018 h 12291944"/>
              <a:gd name="connsiteX3951" fmla="*/ 9050497 w 10413401"/>
              <a:gd name="connsiteY3951" fmla="*/ 6491841 h 12291944"/>
              <a:gd name="connsiteX3952" fmla="*/ 9037061 w 10413401"/>
              <a:gd name="connsiteY3952" fmla="*/ 6475268 h 12291944"/>
              <a:gd name="connsiteX3953" fmla="*/ 8418833 w 10413401"/>
              <a:gd name="connsiteY3953" fmla="*/ 6467653 h 12291944"/>
              <a:gd name="connsiteX3954" fmla="*/ 8419013 w 10413401"/>
              <a:gd name="connsiteY3954" fmla="*/ 6468238 h 12291944"/>
              <a:gd name="connsiteX3955" fmla="*/ 8419535 w 10413401"/>
              <a:gd name="connsiteY3955" fmla="*/ 6467828 h 12291944"/>
              <a:gd name="connsiteX3956" fmla="*/ 8505209 w 10413401"/>
              <a:gd name="connsiteY3956" fmla="*/ 6456256 h 12291944"/>
              <a:gd name="connsiteX3957" fmla="*/ 8505715 w 10413401"/>
              <a:gd name="connsiteY3957" fmla="*/ 6458894 h 12291944"/>
              <a:gd name="connsiteX3958" fmla="*/ 8533767 w 10413401"/>
              <a:gd name="connsiteY3958" fmla="*/ 6478831 h 12291944"/>
              <a:gd name="connsiteX3959" fmla="*/ 8532251 w 10413401"/>
              <a:gd name="connsiteY3959" fmla="*/ 6480938 h 12291944"/>
              <a:gd name="connsiteX3960" fmla="*/ 8544187 w 10413401"/>
              <a:gd name="connsiteY3960" fmla="*/ 6486848 h 12291944"/>
              <a:gd name="connsiteX3961" fmla="*/ 8547403 w 10413401"/>
              <a:gd name="connsiteY3961" fmla="*/ 6488447 h 12291944"/>
              <a:gd name="connsiteX3962" fmla="*/ 8547101 w 10413401"/>
              <a:gd name="connsiteY3962" fmla="*/ 6477943 h 12291944"/>
              <a:gd name="connsiteX3963" fmla="*/ 8520055 w 10413401"/>
              <a:gd name="connsiteY3963" fmla="*/ 6456650 h 12291944"/>
              <a:gd name="connsiteX3964" fmla="*/ 8519973 w 10413401"/>
              <a:gd name="connsiteY3964" fmla="*/ 6457749 h 12291944"/>
              <a:gd name="connsiteX3965" fmla="*/ 1746191 w 10413401"/>
              <a:gd name="connsiteY3965" fmla="*/ 6448372 h 12291944"/>
              <a:gd name="connsiteX3966" fmla="*/ 1744235 w 10413401"/>
              <a:gd name="connsiteY3966" fmla="*/ 6460866 h 12291944"/>
              <a:gd name="connsiteX3967" fmla="*/ 1746673 w 10413401"/>
              <a:gd name="connsiteY3967" fmla="*/ 6463595 h 12291944"/>
              <a:gd name="connsiteX3968" fmla="*/ 1748193 w 10413401"/>
              <a:gd name="connsiteY3968" fmla="*/ 6459569 h 12291944"/>
              <a:gd name="connsiteX3969" fmla="*/ 1775207 w 10413401"/>
              <a:gd name="connsiteY3969" fmla="*/ 6476681 h 12291944"/>
              <a:gd name="connsiteX3970" fmla="*/ 1778131 w 10413401"/>
              <a:gd name="connsiteY3970" fmla="*/ 6470162 h 12291944"/>
              <a:gd name="connsiteX3971" fmla="*/ 1778415 w 10413401"/>
              <a:gd name="connsiteY3971" fmla="*/ 6468989 h 12291944"/>
              <a:gd name="connsiteX3972" fmla="*/ 8723373 w 10413401"/>
              <a:gd name="connsiteY3972" fmla="*/ 6441782 h 12291944"/>
              <a:gd name="connsiteX3973" fmla="*/ 8715775 w 10413401"/>
              <a:gd name="connsiteY3973" fmla="*/ 6451573 h 12291944"/>
              <a:gd name="connsiteX3974" fmla="*/ 8722095 w 10413401"/>
              <a:gd name="connsiteY3974" fmla="*/ 6451849 h 12291944"/>
              <a:gd name="connsiteX3975" fmla="*/ 8722061 w 10413401"/>
              <a:gd name="connsiteY3975" fmla="*/ 6451791 h 12291944"/>
              <a:gd name="connsiteX3976" fmla="*/ 8722121 w 10413401"/>
              <a:gd name="connsiteY3976" fmla="*/ 6451849 h 12291944"/>
              <a:gd name="connsiteX3977" fmla="*/ 8726717 w 10413401"/>
              <a:gd name="connsiteY3977" fmla="*/ 6452048 h 12291944"/>
              <a:gd name="connsiteX3978" fmla="*/ 8726411 w 10413401"/>
              <a:gd name="connsiteY3978" fmla="*/ 6451108 h 12291944"/>
              <a:gd name="connsiteX3979" fmla="*/ 9220649 w 10413401"/>
              <a:gd name="connsiteY3979" fmla="*/ 6433545 h 12291944"/>
              <a:gd name="connsiteX3980" fmla="*/ 9220131 w 10413401"/>
              <a:gd name="connsiteY3980" fmla="*/ 6434653 h 12291944"/>
              <a:gd name="connsiteX3981" fmla="*/ 9221721 w 10413401"/>
              <a:gd name="connsiteY3981" fmla="*/ 6434591 h 12291944"/>
              <a:gd name="connsiteX3982" fmla="*/ 9132915 w 10413401"/>
              <a:gd name="connsiteY3982" fmla="*/ 6422509 h 12291944"/>
              <a:gd name="connsiteX3983" fmla="*/ 9131119 w 10413401"/>
              <a:gd name="connsiteY3983" fmla="*/ 6423309 h 12291944"/>
              <a:gd name="connsiteX3984" fmla="*/ 9129203 w 10413401"/>
              <a:gd name="connsiteY3984" fmla="*/ 6431523 h 12291944"/>
              <a:gd name="connsiteX3985" fmla="*/ 9130033 w 10413401"/>
              <a:gd name="connsiteY3985" fmla="*/ 6434347 h 12291944"/>
              <a:gd name="connsiteX3986" fmla="*/ 8467411 w 10413401"/>
              <a:gd name="connsiteY3986" fmla="*/ 6397220 h 12291944"/>
              <a:gd name="connsiteX3987" fmla="*/ 8458591 w 10413401"/>
              <a:gd name="connsiteY3987" fmla="*/ 6409418 h 12291944"/>
              <a:gd name="connsiteX3988" fmla="*/ 8474657 w 10413401"/>
              <a:gd name="connsiteY3988" fmla="*/ 6436567 h 12291944"/>
              <a:gd name="connsiteX3989" fmla="*/ 8484621 w 10413401"/>
              <a:gd name="connsiteY3989" fmla="*/ 6428748 h 12291944"/>
              <a:gd name="connsiteX3990" fmla="*/ 8463453 w 10413401"/>
              <a:gd name="connsiteY3990" fmla="*/ 6412084 h 12291944"/>
              <a:gd name="connsiteX3991" fmla="*/ 8470041 w 10413401"/>
              <a:gd name="connsiteY3991" fmla="*/ 6399301 h 12291944"/>
              <a:gd name="connsiteX3992" fmla="*/ 1706897 w 10413401"/>
              <a:gd name="connsiteY3992" fmla="*/ 6394632 h 12291944"/>
              <a:gd name="connsiteX3993" fmla="*/ 1727484 w 10413401"/>
              <a:gd name="connsiteY3993" fmla="*/ 6414717 h 12291944"/>
              <a:gd name="connsiteX3994" fmla="*/ 1786210 w 10413401"/>
              <a:gd name="connsiteY3994" fmla="*/ 6439570 h 12291944"/>
              <a:gd name="connsiteX3995" fmla="*/ 8566545 w 10413401"/>
              <a:gd name="connsiteY3995" fmla="*/ 6388146 h 12291944"/>
              <a:gd name="connsiteX3996" fmla="*/ 8547981 w 10413401"/>
              <a:gd name="connsiteY3996" fmla="*/ 6402509 h 12291944"/>
              <a:gd name="connsiteX3997" fmla="*/ 8541153 w 10413401"/>
              <a:gd name="connsiteY3997" fmla="*/ 6427349 h 12291944"/>
              <a:gd name="connsiteX3998" fmla="*/ 8567565 w 10413401"/>
              <a:gd name="connsiteY3998" fmla="*/ 6457125 h 12291944"/>
              <a:gd name="connsiteX3999" fmla="*/ 8568297 w 10413401"/>
              <a:gd name="connsiteY3999" fmla="*/ 6457244 h 12291944"/>
              <a:gd name="connsiteX4000" fmla="*/ 8564719 w 10413401"/>
              <a:gd name="connsiteY4000" fmla="*/ 6446715 h 12291944"/>
              <a:gd name="connsiteX4001" fmla="*/ 8554395 w 10413401"/>
              <a:gd name="connsiteY4001" fmla="*/ 6430560 h 12291944"/>
              <a:gd name="connsiteX4002" fmla="*/ 8588911 w 10413401"/>
              <a:gd name="connsiteY4002" fmla="*/ 6449444 h 12291944"/>
              <a:gd name="connsiteX4003" fmla="*/ 8589511 w 10413401"/>
              <a:gd name="connsiteY4003" fmla="*/ 6437006 h 12291944"/>
              <a:gd name="connsiteX4004" fmla="*/ 8569683 w 10413401"/>
              <a:gd name="connsiteY4004" fmla="*/ 6431921 h 12291944"/>
              <a:gd name="connsiteX4005" fmla="*/ 8569507 w 10413401"/>
              <a:gd name="connsiteY4005" fmla="*/ 6429466 h 12291944"/>
              <a:gd name="connsiteX4006" fmla="*/ 8562773 w 10413401"/>
              <a:gd name="connsiteY4006" fmla="*/ 6427645 h 12291944"/>
              <a:gd name="connsiteX4007" fmla="*/ 8569081 w 10413401"/>
              <a:gd name="connsiteY4007" fmla="*/ 6423521 h 12291944"/>
              <a:gd name="connsiteX4008" fmla="*/ 8425595 w 10413401"/>
              <a:gd name="connsiteY4008" fmla="*/ 6380598 h 12291944"/>
              <a:gd name="connsiteX4009" fmla="*/ 8423647 w 10413401"/>
              <a:gd name="connsiteY4009" fmla="*/ 6387837 h 12291944"/>
              <a:gd name="connsiteX4010" fmla="*/ 8444653 w 10413401"/>
              <a:gd name="connsiteY4010" fmla="*/ 6404220 h 12291944"/>
              <a:gd name="connsiteX4011" fmla="*/ 8433789 w 10413401"/>
              <a:gd name="connsiteY4011" fmla="*/ 6405941 h 12291944"/>
              <a:gd name="connsiteX4012" fmla="*/ 8431243 w 10413401"/>
              <a:gd name="connsiteY4012" fmla="*/ 6403456 h 12291944"/>
              <a:gd name="connsiteX4013" fmla="*/ 8431653 w 10413401"/>
              <a:gd name="connsiteY4013" fmla="*/ 6406278 h 12291944"/>
              <a:gd name="connsiteX4014" fmla="*/ 8426837 w 10413401"/>
              <a:gd name="connsiteY4014" fmla="*/ 6407042 h 12291944"/>
              <a:gd name="connsiteX4015" fmla="*/ 8432555 w 10413401"/>
              <a:gd name="connsiteY4015" fmla="*/ 6423009 h 12291944"/>
              <a:gd name="connsiteX4016" fmla="*/ 8415123 w 10413401"/>
              <a:gd name="connsiteY4016" fmla="*/ 6419521 h 12291944"/>
              <a:gd name="connsiteX4017" fmla="*/ 8412839 w 10413401"/>
              <a:gd name="connsiteY4017" fmla="*/ 6428006 h 12291944"/>
              <a:gd name="connsiteX4018" fmla="*/ 8427913 w 10413401"/>
              <a:gd name="connsiteY4018" fmla="*/ 6438415 h 12291944"/>
              <a:gd name="connsiteX4019" fmla="*/ 8414145 w 10413401"/>
              <a:gd name="connsiteY4019" fmla="*/ 6452529 h 12291944"/>
              <a:gd name="connsiteX4020" fmla="*/ 8415291 w 10413401"/>
              <a:gd name="connsiteY4020" fmla="*/ 6456217 h 12291944"/>
              <a:gd name="connsiteX4021" fmla="*/ 8436757 w 10413401"/>
              <a:gd name="connsiteY4021" fmla="*/ 6441186 h 12291944"/>
              <a:gd name="connsiteX4022" fmla="*/ 8431653 w 10413401"/>
              <a:gd name="connsiteY4022" fmla="*/ 6406278 h 12291944"/>
              <a:gd name="connsiteX4023" fmla="*/ 8433789 w 10413401"/>
              <a:gd name="connsiteY4023" fmla="*/ 6405941 h 12291944"/>
              <a:gd name="connsiteX4024" fmla="*/ 8454897 w 10413401"/>
              <a:gd name="connsiteY4024" fmla="*/ 6426533 h 12291944"/>
              <a:gd name="connsiteX4025" fmla="*/ 8446185 w 10413401"/>
              <a:gd name="connsiteY4025" fmla="*/ 6385068 h 12291944"/>
              <a:gd name="connsiteX4026" fmla="*/ 8436787 w 10413401"/>
              <a:gd name="connsiteY4026" fmla="*/ 6384837 h 12291944"/>
              <a:gd name="connsiteX4027" fmla="*/ 8520735 w 10413401"/>
              <a:gd name="connsiteY4027" fmla="*/ 6380472 h 12291944"/>
              <a:gd name="connsiteX4028" fmla="*/ 8512729 w 10413401"/>
              <a:gd name="connsiteY4028" fmla="*/ 6387451 h 12291944"/>
              <a:gd name="connsiteX4029" fmla="*/ 8509839 w 10413401"/>
              <a:gd name="connsiteY4029" fmla="*/ 6385344 h 12291944"/>
              <a:gd name="connsiteX4030" fmla="*/ 8509547 w 10413401"/>
              <a:gd name="connsiteY4030" fmla="*/ 6396664 h 12291944"/>
              <a:gd name="connsiteX4031" fmla="*/ 8512583 w 10413401"/>
              <a:gd name="connsiteY4031" fmla="*/ 6405594 h 12291944"/>
              <a:gd name="connsiteX4032" fmla="*/ 8515899 w 10413401"/>
              <a:gd name="connsiteY4032" fmla="*/ 6391772 h 12291944"/>
              <a:gd name="connsiteX4033" fmla="*/ 8516979 w 10413401"/>
              <a:gd name="connsiteY4033" fmla="*/ 6403914 h 12291944"/>
              <a:gd name="connsiteX4034" fmla="*/ 8530527 w 10413401"/>
              <a:gd name="connsiteY4034" fmla="*/ 6390026 h 12291944"/>
              <a:gd name="connsiteX4035" fmla="*/ 1710931 w 10413401"/>
              <a:gd name="connsiteY4035" fmla="*/ 6367143 h 12291944"/>
              <a:gd name="connsiteX4036" fmla="*/ 1788235 w 10413401"/>
              <a:gd name="connsiteY4036" fmla="*/ 6427137 h 12291944"/>
              <a:gd name="connsiteX4037" fmla="*/ 1802048 w 10413401"/>
              <a:gd name="connsiteY4037" fmla="*/ 6446271 h 12291944"/>
              <a:gd name="connsiteX4038" fmla="*/ 1824526 w 10413401"/>
              <a:gd name="connsiteY4038" fmla="*/ 6455786 h 12291944"/>
              <a:gd name="connsiteX4039" fmla="*/ 1821040 w 10413401"/>
              <a:gd name="connsiteY4039" fmla="*/ 6447000 h 12291944"/>
              <a:gd name="connsiteX4040" fmla="*/ 1775750 w 10413401"/>
              <a:gd name="connsiteY4040" fmla="*/ 6407041 h 12291944"/>
              <a:gd name="connsiteX4041" fmla="*/ 9228527 w 10413401"/>
              <a:gd name="connsiteY4041" fmla="*/ 6361741 h 12291944"/>
              <a:gd name="connsiteX4042" fmla="*/ 9213671 w 10413401"/>
              <a:gd name="connsiteY4042" fmla="*/ 6371281 h 12291944"/>
              <a:gd name="connsiteX4043" fmla="*/ 9210167 w 10413401"/>
              <a:gd name="connsiteY4043" fmla="*/ 6365040 h 12291944"/>
              <a:gd name="connsiteX4044" fmla="*/ 9195987 w 10413401"/>
              <a:gd name="connsiteY4044" fmla="*/ 6381971 h 12291944"/>
              <a:gd name="connsiteX4045" fmla="*/ 9186523 w 10413401"/>
              <a:gd name="connsiteY4045" fmla="*/ 6401636 h 12291944"/>
              <a:gd name="connsiteX4046" fmla="*/ 9188123 w 10413401"/>
              <a:gd name="connsiteY4046" fmla="*/ 6408344 h 12291944"/>
              <a:gd name="connsiteX4047" fmla="*/ 9205485 w 10413401"/>
              <a:gd name="connsiteY4047" fmla="*/ 6416907 h 12291944"/>
              <a:gd name="connsiteX4048" fmla="*/ 9226043 w 10413401"/>
              <a:gd name="connsiteY4048" fmla="*/ 6401313 h 12291944"/>
              <a:gd name="connsiteX4049" fmla="*/ 2925992 w 10413401"/>
              <a:gd name="connsiteY4049" fmla="*/ 6353008 h 12291944"/>
              <a:gd name="connsiteX4050" fmla="*/ 2905039 w 10413401"/>
              <a:gd name="connsiteY4050" fmla="*/ 6368114 h 12291944"/>
              <a:gd name="connsiteX4051" fmla="*/ 2921649 w 10413401"/>
              <a:gd name="connsiteY4051" fmla="*/ 6403289 h 12291944"/>
              <a:gd name="connsiteX4052" fmla="*/ 2927169 w 10413401"/>
              <a:gd name="connsiteY4052" fmla="*/ 6400410 h 12291944"/>
              <a:gd name="connsiteX4053" fmla="*/ 2941186 w 10413401"/>
              <a:gd name="connsiteY4053" fmla="*/ 6399683 h 12291944"/>
              <a:gd name="connsiteX4054" fmla="*/ 2933217 w 10413401"/>
              <a:gd name="connsiteY4054" fmla="*/ 6411010 h 12291944"/>
              <a:gd name="connsiteX4055" fmla="*/ 2933230 w 10413401"/>
              <a:gd name="connsiteY4055" fmla="*/ 6411009 h 12291944"/>
              <a:gd name="connsiteX4056" fmla="*/ 2978106 w 10413401"/>
              <a:gd name="connsiteY4056" fmla="*/ 6358264 h 12291944"/>
              <a:gd name="connsiteX4057" fmla="*/ 2973390 w 10413401"/>
              <a:gd name="connsiteY4057" fmla="*/ 6354692 h 12291944"/>
              <a:gd name="connsiteX4058" fmla="*/ 2925992 w 10413401"/>
              <a:gd name="connsiteY4058" fmla="*/ 6353008 h 12291944"/>
              <a:gd name="connsiteX4059" fmla="*/ 9094315 w 10413401"/>
              <a:gd name="connsiteY4059" fmla="*/ 6348494 h 12291944"/>
              <a:gd name="connsiteX4060" fmla="*/ 9092673 w 10413401"/>
              <a:gd name="connsiteY4060" fmla="*/ 6362543 h 12291944"/>
              <a:gd name="connsiteX4061" fmla="*/ 9099371 w 10413401"/>
              <a:gd name="connsiteY4061" fmla="*/ 6362385 h 12291944"/>
              <a:gd name="connsiteX4062" fmla="*/ 8541875 w 10413401"/>
              <a:gd name="connsiteY4062" fmla="*/ 6332046 h 12291944"/>
              <a:gd name="connsiteX4063" fmla="*/ 8541935 w 10413401"/>
              <a:gd name="connsiteY4063" fmla="*/ 6335197 h 12291944"/>
              <a:gd name="connsiteX4064" fmla="*/ 8543555 w 10413401"/>
              <a:gd name="connsiteY4064" fmla="*/ 6335056 h 12291944"/>
              <a:gd name="connsiteX4065" fmla="*/ 8467383 w 10413401"/>
              <a:gd name="connsiteY4065" fmla="*/ 6323494 h 12291944"/>
              <a:gd name="connsiteX4066" fmla="*/ 8467389 w 10413401"/>
              <a:gd name="connsiteY4066" fmla="*/ 6323501 h 12291944"/>
              <a:gd name="connsiteX4067" fmla="*/ 8467393 w 10413401"/>
              <a:gd name="connsiteY4067" fmla="*/ 6323497 h 12291944"/>
              <a:gd name="connsiteX4068" fmla="*/ 8776737 w 10413401"/>
              <a:gd name="connsiteY4068" fmla="*/ 6322093 h 12291944"/>
              <a:gd name="connsiteX4069" fmla="*/ 8771843 w 10413401"/>
              <a:gd name="connsiteY4069" fmla="*/ 6338296 h 12291944"/>
              <a:gd name="connsiteX4070" fmla="*/ 8768685 w 10413401"/>
              <a:gd name="connsiteY4070" fmla="*/ 6335216 h 12291944"/>
              <a:gd name="connsiteX4071" fmla="*/ 8787013 w 10413401"/>
              <a:gd name="connsiteY4071" fmla="*/ 6372312 h 12291944"/>
              <a:gd name="connsiteX4072" fmla="*/ 8790917 w 10413401"/>
              <a:gd name="connsiteY4072" fmla="*/ 6369850 h 12291944"/>
              <a:gd name="connsiteX4073" fmla="*/ 8793837 w 10413401"/>
              <a:gd name="connsiteY4073" fmla="*/ 6353599 h 12291944"/>
              <a:gd name="connsiteX4074" fmla="*/ 8545199 w 10413401"/>
              <a:gd name="connsiteY4074" fmla="*/ 6312518 h 12291944"/>
              <a:gd name="connsiteX4075" fmla="*/ 8541525 w 10413401"/>
              <a:gd name="connsiteY4075" fmla="*/ 6312675 h 12291944"/>
              <a:gd name="connsiteX4076" fmla="*/ 8541851 w 10413401"/>
              <a:gd name="connsiteY4076" fmla="*/ 6330560 h 12291944"/>
              <a:gd name="connsiteX4077" fmla="*/ 8547095 w 10413401"/>
              <a:gd name="connsiteY4077" fmla="*/ 6334744 h 12291944"/>
              <a:gd name="connsiteX4078" fmla="*/ 8561033 w 10413401"/>
              <a:gd name="connsiteY4078" fmla="*/ 6333520 h 12291944"/>
              <a:gd name="connsiteX4079" fmla="*/ 8562591 w 10413401"/>
              <a:gd name="connsiteY4079" fmla="*/ 6337782 h 12291944"/>
              <a:gd name="connsiteX4080" fmla="*/ 8563957 w 10413401"/>
              <a:gd name="connsiteY4080" fmla="*/ 6329815 h 12291944"/>
              <a:gd name="connsiteX4081" fmla="*/ 8545199 w 10413401"/>
              <a:gd name="connsiteY4081" fmla="*/ 6312518 h 12291944"/>
              <a:gd name="connsiteX4082" fmla="*/ 3018177 w 10413401"/>
              <a:gd name="connsiteY4082" fmla="*/ 6286786 h 12291944"/>
              <a:gd name="connsiteX4083" fmla="*/ 3011378 w 10413401"/>
              <a:gd name="connsiteY4083" fmla="*/ 6298088 h 12291944"/>
              <a:gd name="connsiteX4084" fmla="*/ 3021261 w 10413401"/>
              <a:gd name="connsiteY4084" fmla="*/ 6307536 h 12291944"/>
              <a:gd name="connsiteX4085" fmla="*/ 3030510 w 10413401"/>
              <a:gd name="connsiteY4085" fmla="*/ 6296669 h 12291944"/>
              <a:gd name="connsiteX4086" fmla="*/ 1716395 w 10413401"/>
              <a:gd name="connsiteY4086" fmla="*/ 6253263 h 12291944"/>
              <a:gd name="connsiteX4087" fmla="*/ 1701165 w 10413401"/>
              <a:gd name="connsiteY4087" fmla="*/ 6256002 h 12291944"/>
              <a:gd name="connsiteX4088" fmla="*/ 1715810 w 10413401"/>
              <a:gd name="connsiteY4088" fmla="*/ 6278853 h 12291944"/>
              <a:gd name="connsiteX4089" fmla="*/ 1732461 w 10413401"/>
              <a:gd name="connsiteY4089" fmla="*/ 6283461 h 12291944"/>
              <a:gd name="connsiteX4090" fmla="*/ 1732670 w 10413401"/>
              <a:gd name="connsiteY4090" fmla="*/ 6282046 h 12291944"/>
              <a:gd name="connsiteX4091" fmla="*/ 1763456 w 10413401"/>
              <a:gd name="connsiteY4091" fmla="*/ 6274812 h 12291944"/>
              <a:gd name="connsiteX4092" fmla="*/ 1795886 w 10413401"/>
              <a:gd name="connsiteY4092" fmla="*/ 6292670 h 12291944"/>
              <a:gd name="connsiteX4093" fmla="*/ 1786908 w 10413401"/>
              <a:gd name="connsiteY4093" fmla="*/ 6280436 h 12291944"/>
              <a:gd name="connsiteX4094" fmla="*/ 1827071 w 10413401"/>
              <a:gd name="connsiteY4094" fmla="*/ 6289120 h 12291944"/>
              <a:gd name="connsiteX4095" fmla="*/ 1825562 w 10413401"/>
              <a:gd name="connsiteY4095" fmla="*/ 6286587 h 12291944"/>
              <a:gd name="connsiteX4096" fmla="*/ 1822207 w 10413401"/>
              <a:gd name="connsiteY4096" fmla="*/ 6286530 h 12291944"/>
              <a:gd name="connsiteX4097" fmla="*/ 1800166 w 10413401"/>
              <a:gd name="connsiteY4097" fmla="*/ 6268107 h 12291944"/>
              <a:gd name="connsiteX4098" fmla="*/ 1716395 w 10413401"/>
              <a:gd name="connsiteY4098" fmla="*/ 6253263 h 12291944"/>
              <a:gd name="connsiteX4099" fmla="*/ 8485633 w 10413401"/>
              <a:gd name="connsiteY4099" fmla="*/ 6251777 h 12291944"/>
              <a:gd name="connsiteX4100" fmla="*/ 8495069 w 10413401"/>
              <a:gd name="connsiteY4100" fmla="*/ 6265461 h 12291944"/>
              <a:gd name="connsiteX4101" fmla="*/ 8463771 w 10413401"/>
              <a:gd name="connsiteY4101" fmla="*/ 6275234 h 12291944"/>
              <a:gd name="connsiteX4102" fmla="*/ 8475599 w 10413401"/>
              <a:gd name="connsiteY4102" fmla="*/ 6306242 h 12291944"/>
              <a:gd name="connsiteX4103" fmla="*/ 8467735 w 10413401"/>
              <a:gd name="connsiteY4103" fmla="*/ 6302135 h 12291944"/>
              <a:gd name="connsiteX4104" fmla="*/ 8469715 w 10413401"/>
              <a:gd name="connsiteY4104" fmla="*/ 6309512 h 12291944"/>
              <a:gd name="connsiteX4105" fmla="*/ 8464951 w 10413401"/>
              <a:gd name="connsiteY4105" fmla="*/ 6311019 h 12291944"/>
              <a:gd name="connsiteX4106" fmla="*/ 8463113 w 10413401"/>
              <a:gd name="connsiteY4106" fmla="*/ 6317685 h 12291944"/>
              <a:gd name="connsiteX4107" fmla="*/ 8479747 w 10413401"/>
              <a:gd name="connsiteY4107" fmla="*/ 6313673 h 12291944"/>
              <a:gd name="connsiteX4108" fmla="*/ 8506261 w 10413401"/>
              <a:gd name="connsiteY4108" fmla="*/ 6315204 h 12291944"/>
              <a:gd name="connsiteX4109" fmla="*/ 8512759 w 10413401"/>
              <a:gd name="connsiteY4109" fmla="*/ 6327711 h 12291944"/>
              <a:gd name="connsiteX4110" fmla="*/ 8513253 w 10413401"/>
              <a:gd name="connsiteY4110" fmla="*/ 6326335 h 12291944"/>
              <a:gd name="connsiteX4111" fmla="*/ 8518935 w 10413401"/>
              <a:gd name="connsiteY4111" fmla="*/ 6329056 h 12291944"/>
              <a:gd name="connsiteX4112" fmla="*/ 8522197 w 10413401"/>
              <a:gd name="connsiteY4112" fmla="*/ 6318427 h 12291944"/>
              <a:gd name="connsiteX4113" fmla="*/ 8523219 w 10413401"/>
              <a:gd name="connsiteY4113" fmla="*/ 6331107 h 12291944"/>
              <a:gd name="connsiteX4114" fmla="*/ 8533343 w 10413401"/>
              <a:gd name="connsiteY4114" fmla="*/ 6335956 h 12291944"/>
              <a:gd name="connsiteX4115" fmla="*/ 8540619 w 10413401"/>
              <a:gd name="connsiteY4115" fmla="*/ 6335312 h 12291944"/>
              <a:gd name="connsiteX4116" fmla="*/ 8540737 w 10413401"/>
              <a:gd name="connsiteY4116" fmla="*/ 6329996 h 12291944"/>
              <a:gd name="connsiteX4117" fmla="*/ 8540411 w 10413401"/>
              <a:gd name="connsiteY4117" fmla="*/ 6329414 h 12291944"/>
              <a:gd name="connsiteX4118" fmla="*/ 8540743 w 10413401"/>
              <a:gd name="connsiteY4118" fmla="*/ 6329678 h 12291944"/>
              <a:gd name="connsiteX4119" fmla="*/ 8541119 w 10413401"/>
              <a:gd name="connsiteY4119" fmla="*/ 6312693 h 12291944"/>
              <a:gd name="connsiteX4120" fmla="*/ 8530907 w 10413401"/>
              <a:gd name="connsiteY4120" fmla="*/ 6313130 h 12291944"/>
              <a:gd name="connsiteX4121" fmla="*/ 8513903 w 10413401"/>
              <a:gd name="connsiteY4121" fmla="*/ 6302323 h 12291944"/>
              <a:gd name="connsiteX4122" fmla="*/ 8503531 w 10413401"/>
              <a:gd name="connsiteY4122" fmla="*/ 6278487 h 12291944"/>
              <a:gd name="connsiteX4123" fmla="*/ 8513205 w 10413401"/>
              <a:gd name="connsiteY4123" fmla="*/ 6271816 h 12291944"/>
              <a:gd name="connsiteX4124" fmla="*/ 8492051 w 10413401"/>
              <a:gd name="connsiteY4124" fmla="*/ 6254044 h 12291944"/>
              <a:gd name="connsiteX4125" fmla="*/ 8556663 w 10413401"/>
              <a:gd name="connsiteY4125" fmla="*/ 6244141 h 12291944"/>
              <a:gd name="connsiteX4126" fmla="*/ 8557293 w 10413401"/>
              <a:gd name="connsiteY4126" fmla="*/ 6251066 h 12291944"/>
              <a:gd name="connsiteX4127" fmla="*/ 8560137 w 10413401"/>
              <a:gd name="connsiteY4127" fmla="*/ 6259749 h 12291944"/>
              <a:gd name="connsiteX4128" fmla="*/ 8567385 w 10413401"/>
              <a:gd name="connsiteY4128" fmla="*/ 6260679 h 12291944"/>
              <a:gd name="connsiteX4129" fmla="*/ 8579077 w 10413401"/>
              <a:gd name="connsiteY4129" fmla="*/ 6251295 h 12291944"/>
              <a:gd name="connsiteX4130" fmla="*/ 8884309 w 10413401"/>
              <a:gd name="connsiteY4130" fmla="*/ 6229412 h 12291944"/>
              <a:gd name="connsiteX4131" fmla="*/ 8882885 w 10413401"/>
              <a:gd name="connsiteY4131" fmla="*/ 6229803 h 12291944"/>
              <a:gd name="connsiteX4132" fmla="*/ 8884317 w 10413401"/>
              <a:gd name="connsiteY4132" fmla="*/ 6230274 h 12291944"/>
              <a:gd name="connsiteX4133" fmla="*/ 8888377 w 10413401"/>
              <a:gd name="connsiteY4133" fmla="*/ 6228308 h 12291944"/>
              <a:gd name="connsiteX4134" fmla="*/ 8887389 w 10413401"/>
              <a:gd name="connsiteY4134" fmla="*/ 6228579 h 12291944"/>
              <a:gd name="connsiteX4135" fmla="*/ 8888589 w 10413401"/>
              <a:gd name="connsiteY4135" fmla="*/ 6229750 h 12291944"/>
              <a:gd name="connsiteX4136" fmla="*/ 8616059 w 10413401"/>
              <a:gd name="connsiteY4136" fmla="*/ 6224694 h 12291944"/>
              <a:gd name="connsiteX4137" fmla="*/ 8618767 w 10413401"/>
              <a:gd name="connsiteY4137" fmla="*/ 6242742 h 12291944"/>
              <a:gd name="connsiteX4138" fmla="*/ 8615657 w 10413401"/>
              <a:gd name="connsiteY4138" fmla="*/ 6243403 h 12291944"/>
              <a:gd name="connsiteX4139" fmla="*/ 8612637 w 10413401"/>
              <a:gd name="connsiteY4139" fmla="*/ 6225051 h 12291944"/>
              <a:gd name="connsiteX4140" fmla="*/ 2909734 w 10413401"/>
              <a:gd name="connsiteY4140" fmla="*/ 6217396 h 12291944"/>
              <a:gd name="connsiteX4141" fmla="*/ 2902301 w 10413401"/>
              <a:gd name="connsiteY4141" fmla="*/ 6230462 h 12291944"/>
              <a:gd name="connsiteX4142" fmla="*/ 2913858 w 10413401"/>
              <a:gd name="connsiteY4142" fmla="*/ 6252294 h 12291944"/>
              <a:gd name="connsiteX4143" fmla="*/ 2917793 w 10413401"/>
              <a:gd name="connsiteY4143" fmla="*/ 6240677 h 12291944"/>
              <a:gd name="connsiteX4144" fmla="*/ 2935836 w 10413401"/>
              <a:gd name="connsiteY4144" fmla="*/ 6263827 h 12291944"/>
              <a:gd name="connsiteX4145" fmla="*/ 2926375 w 10413401"/>
              <a:gd name="connsiteY4145" fmla="*/ 6254596 h 12291944"/>
              <a:gd name="connsiteX4146" fmla="*/ 2921365 w 10413401"/>
              <a:gd name="connsiteY4146" fmla="*/ 6266473 h 12291944"/>
              <a:gd name="connsiteX4147" fmla="*/ 2932690 w 10413401"/>
              <a:gd name="connsiteY4147" fmla="*/ 6287871 h 12291944"/>
              <a:gd name="connsiteX4148" fmla="*/ 3011722 w 10413401"/>
              <a:gd name="connsiteY4148" fmla="*/ 6311110 h 12291944"/>
              <a:gd name="connsiteX4149" fmla="*/ 3000253 w 10413401"/>
              <a:gd name="connsiteY4149" fmla="*/ 6280458 h 12291944"/>
              <a:gd name="connsiteX4150" fmla="*/ 2992284 w 10413401"/>
              <a:gd name="connsiteY4150" fmla="*/ 6291784 h 12291944"/>
              <a:gd name="connsiteX4151" fmla="*/ 3000510 w 10413401"/>
              <a:gd name="connsiteY4151" fmla="*/ 6272028 h 12291944"/>
              <a:gd name="connsiteX4152" fmla="*/ 2962655 w 10413401"/>
              <a:gd name="connsiteY4152" fmla="*/ 6238494 h 12291944"/>
              <a:gd name="connsiteX4153" fmla="*/ 2915740 w 10413401"/>
              <a:gd name="connsiteY4153" fmla="*/ 6219793 h 12291944"/>
              <a:gd name="connsiteX4154" fmla="*/ 2922977 w 10413401"/>
              <a:gd name="connsiteY4154" fmla="*/ 6230944 h 12291944"/>
              <a:gd name="connsiteX4155" fmla="*/ 2911190 w 10413401"/>
              <a:gd name="connsiteY4155" fmla="*/ 6236086 h 12291944"/>
              <a:gd name="connsiteX4156" fmla="*/ 2915256 w 10413401"/>
              <a:gd name="connsiteY4156" fmla="*/ 6219599 h 12291944"/>
              <a:gd name="connsiteX4157" fmla="*/ 8859481 w 10413401"/>
              <a:gd name="connsiteY4157" fmla="*/ 6203378 h 12291944"/>
              <a:gd name="connsiteX4158" fmla="*/ 8855203 w 10413401"/>
              <a:gd name="connsiteY4158" fmla="*/ 6220661 h 12291944"/>
              <a:gd name="connsiteX4159" fmla="*/ 8866155 w 10413401"/>
              <a:gd name="connsiteY4159" fmla="*/ 6224277 h 12291944"/>
              <a:gd name="connsiteX4160" fmla="*/ 8541205 w 10413401"/>
              <a:gd name="connsiteY4160" fmla="*/ 6194313 h 12291944"/>
              <a:gd name="connsiteX4161" fmla="*/ 8548409 w 10413401"/>
              <a:gd name="connsiteY4161" fmla="*/ 6200431 h 12291944"/>
              <a:gd name="connsiteX4162" fmla="*/ 8554891 w 10413401"/>
              <a:gd name="connsiteY4162" fmla="*/ 6209828 h 12291944"/>
              <a:gd name="connsiteX4163" fmla="*/ 8877499 w 10413401"/>
              <a:gd name="connsiteY4163" fmla="*/ 6180398 h 12291944"/>
              <a:gd name="connsiteX4164" fmla="*/ 8861113 w 10413401"/>
              <a:gd name="connsiteY4164" fmla="*/ 6196782 h 12291944"/>
              <a:gd name="connsiteX4165" fmla="*/ 8859543 w 10413401"/>
              <a:gd name="connsiteY4165" fmla="*/ 6203122 h 12291944"/>
              <a:gd name="connsiteX4166" fmla="*/ 8879687 w 10413401"/>
              <a:gd name="connsiteY4166" fmla="*/ 6203990 h 12291944"/>
              <a:gd name="connsiteX4167" fmla="*/ 8887811 w 10413401"/>
              <a:gd name="connsiteY4167" fmla="*/ 6193500 h 12291944"/>
              <a:gd name="connsiteX4168" fmla="*/ 8878531 w 10413401"/>
              <a:gd name="connsiteY4168" fmla="*/ 6193359 h 12291944"/>
              <a:gd name="connsiteX4169" fmla="*/ 1716033 w 10413401"/>
              <a:gd name="connsiteY4169" fmla="*/ 6139806 h 12291944"/>
              <a:gd name="connsiteX4170" fmla="*/ 1793240 w 10413401"/>
              <a:gd name="connsiteY4170" fmla="*/ 6199879 h 12291944"/>
              <a:gd name="connsiteX4171" fmla="*/ 1828961 w 10413401"/>
              <a:gd name="connsiteY4171" fmla="*/ 6224535 h 12291944"/>
              <a:gd name="connsiteX4172" fmla="*/ 1805329 w 10413401"/>
              <a:gd name="connsiteY4172" fmla="*/ 6204127 h 12291944"/>
              <a:gd name="connsiteX4173" fmla="*/ 1849098 w 10413401"/>
              <a:gd name="connsiteY4173" fmla="*/ 6212990 h 12291944"/>
              <a:gd name="connsiteX4174" fmla="*/ 1847738 w 10413401"/>
              <a:gd name="connsiteY4174" fmla="*/ 6211611 h 12291944"/>
              <a:gd name="connsiteX4175" fmla="*/ 1824098 w 10413401"/>
              <a:gd name="connsiteY4175" fmla="*/ 6186813 h 12291944"/>
              <a:gd name="connsiteX4176" fmla="*/ 1824026 w 10413401"/>
              <a:gd name="connsiteY4176" fmla="*/ 6186781 h 12291944"/>
              <a:gd name="connsiteX4177" fmla="*/ 1716033 w 10413401"/>
              <a:gd name="connsiteY4177" fmla="*/ 6139806 h 12291944"/>
              <a:gd name="connsiteX4178" fmla="*/ 8659937 w 10413401"/>
              <a:gd name="connsiteY4178" fmla="*/ 6138711 h 12291944"/>
              <a:gd name="connsiteX4179" fmla="*/ 8664057 w 10413401"/>
              <a:gd name="connsiteY4179" fmla="*/ 6144580 h 12291944"/>
              <a:gd name="connsiteX4180" fmla="*/ 8645717 w 10413401"/>
              <a:gd name="connsiteY4180" fmla="*/ 6148869 h 12291944"/>
              <a:gd name="connsiteX4181" fmla="*/ 9371555 w 10413401"/>
              <a:gd name="connsiteY4181" fmla="*/ 6119853 h 12291944"/>
              <a:gd name="connsiteX4182" fmla="*/ 9363681 w 10413401"/>
              <a:gd name="connsiteY4182" fmla="*/ 6139280 h 12291944"/>
              <a:gd name="connsiteX4183" fmla="*/ 9364195 w 10413401"/>
              <a:gd name="connsiteY4183" fmla="*/ 6136804 h 12291944"/>
              <a:gd name="connsiteX4184" fmla="*/ 9243835 w 10413401"/>
              <a:gd name="connsiteY4184" fmla="*/ 6101848 h 12291944"/>
              <a:gd name="connsiteX4185" fmla="*/ 9229435 w 10413401"/>
              <a:gd name="connsiteY4185" fmla="*/ 6102835 h 12291944"/>
              <a:gd name="connsiteX4186" fmla="*/ 9223453 w 10413401"/>
              <a:gd name="connsiteY4186" fmla="*/ 6118321 h 12291944"/>
              <a:gd name="connsiteX4187" fmla="*/ 9203749 w 10413401"/>
              <a:gd name="connsiteY4187" fmla="*/ 6112650 h 12291944"/>
              <a:gd name="connsiteX4188" fmla="*/ 9195759 w 10413401"/>
              <a:gd name="connsiteY4188" fmla="*/ 6127607 h 12291944"/>
              <a:gd name="connsiteX4189" fmla="*/ 9198337 w 10413401"/>
              <a:gd name="connsiteY4189" fmla="*/ 6129557 h 12291944"/>
              <a:gd name="connsiteX4190" fmla="*/ 9194485 w 10413401"/>
              <a:gd name="connsiteY4190" fmla="*/ 6129988 h 12291944"/>
              <a:gd name="connsiteX4191" fmla="*/ 9186845 w 10413401"/>
              <a:gd name="connsiteY4191" fmla="*/ 6144288 h 12291944"/>
              <a:gd name="connsiteX4192" fmla="*/ 9186997 w 10413401"/>
              <a:gd name="connsiteY4192" fmla="*/ 6146223 h 12291944"/>
              <a:gd name="connsiteX4193" fmla="*/ 9215661 w 10413401"/>
              <a:gd name="connsiteY4193" fmla="*/ 6144607 h 12291944"/>
              <a:gd name="connsiteX4194" fmla="*/ 9211249 w 10413401"/>
              <a:gd name="connsiteY4194" fmla="*/ 6166803 h 12291944"/>
              <a:gd name="connsiteX4195" fmla="*/ 9243835 w 10413401"/>
              <a:gd name="connsiteY4195" fmla="*/ 6101848 h 12291944"/>
              <a:gd name="connsiteX4196" fmla="*/ 8732219 w 10413401"/>
              <a:gd name="connsiteY4196" fmla="*/ 6088753 h 12291944"/>
              <a:gd name="connsiteX4197" fmla="*/ 8732453 w 10413401"/>
              <a:gd name="connsiteY4197" fmla="*/ 6092826 h 12291944"/>
              <a:gd name="connsiteX4198" fmla="*/ 8731519 w 10413401"/>
              <a:gd name="connsiteY4198" fmla="*/ 6089331 h 12291944"/>
              <a:gd name="connsiteX4199" fmla="*/ 8734871 w 10413401"/>
              <a:gd name="connsiteY4199" fmla="*/ 6086557 h 12291944"/>
              <a:gd name="connsiteX4200" fmla="*/ 8732219 w 10413401"/>
              <a:gd name="connsiteY4200" fmla="*/ 6088753 h 12291944"/>
              <a:gd name="connsiteX4201" fmla="*/ 8732179 w 10413401"/>
              <a:gd name="connsiteY4201" fmla="*/ 6088066 h 12291944"/>
              <a:gd name="connsiteX4202" fmla="*/ 9214597 w 10413401"/>
              <a:gd name="connsiteY4202" fmla="*/ 6054837 h 12291944"/>
              <a:gd name="connsiteX4203" fmla="*/ 9220629 w 10413401"/>
              <a:gd name="connsiteY4203" fmla="*/ 6058175 h 12291944"/>
              <a:gd name="connsiteX4204" fmla="*/ 9220061 w 10413401"/>
              <a:gd name="connsiteY4204" fmla="*/ 6058862 h 12291944"/>
              <a:gd name="connsiteX4205" fmla="*/ 9214597 w 10413401"/>
              <a:gd name="connsiteY4205" fmla="*/ 6054837 h 12291944"/>
              <a:gd name="connsiteX4206" fmla="*/ 1770337 w 10413401"/>
              <a:gd name="connsiteY4206" fmla="*/ 6039972 h 12291944"/>
              <a:gd name="connsiteX4207" fmla="*/ 1804427 w 10413401"/>
              <a:gd name="connsiteY4207" fmla="*/ 6101574 h 12291944"/>
              <a:gd name="connsiteX4208" fmla="*/ 1833895 w 10413401"/>
              <a:gd name="connsiteY4208" fmla="*/ 6115534 h 12291944"/>
              <a:gd name="connsiteX4209" fmla="*/ 1844277 w 10413401"/>
              <a:gd name="connsiteY4209" fmla="*/ 6149696 h 12291944"/>
              <a:gd name="connsiteX4210" fmla="*/ 1723262 w 10413401"/>
              <a:gd name="connsiteY4210" fmla="*/ 6066138 h 12291944"/>
              <a:gd name="connsiteX4211" fmla="*/ 1869028 w 10413401"/>
              <a:gd name="connsiteY4211" fmla="*/ 6186166 h 12291944"/>
              <a:gd name="connsiteX4212" fmla="*/ 1874009 w 10413401"/>
              <a:gd name="connsiteY4212" fmla="*/ 6204625 h 12291944"/>
              <a:gd name="connsiteX4213" fmla="*/ 1904232 w 10413401"/>
              <a:gd name="connsiteY4213" fmla="*/ 6221017 h 12291944"/>
              <a:gd name="connsiteX4214" fmla="*/ 1860422 w 10413401"/>
              <a:gd name="connsiteY4214" fmla="*/ 6177001 h 12291944"/>
              <a:gd name="connsiteX4215" fmla="*/ 1846039 w 10413401"/>
              <a:gd name="connsiteY4215" fmla="*/ 6140320 h 12291944"/>
              <a:gd name="connsiteX4216" fmla="*/ 1890348 w 10413401"/>
              <a:gd name="connsiteY4216" fmla="*/ 6155244 h 12291944"/>
              <a:gd name="connsiteX4217" fmla="*/ 1884546 w 10413401"/>
              <a:gd name="connsiteY4217" fmla="*/ 6127978 h 12291944"/>
              <a:gd name="connsiteX4218" fmla="*/ 1908676 w 10413401"/>
              <a:gd name="connsiteY4218" fmla="*/ 6138580 h 12291944"/>
              <a:gd name="connsiteX4219" fmla="*/ 1917124 w 10413401"/>
              <a:gd name="connsiteY4219" fmla="*/ 6130524 h 12291944"/>
              <a:gd name="connsiteX4220" fmla="*/ 1916561 w 10413401"/>
              <a:gd name="connsiteY4220" fmla="*/ 6127360 h 12291944"/>
              <a:gd name="connsiteX4221" fmla="*/ 8834025 w 10413401"/>
              <a:gd name="connsiteY4221" fmla="*/ 6035400 h 12291944"/>
              <a:gd name="connsiteX4222" fmla="*/ 8834181 w 10413401"/>
              <a:gd name="connsiteY4222" fmla="*/ 6037105 h 12291944"/>
              <a:gd name="connsiteX4223" fmla="*/ 8834421 w 10413401"/>
              <a:gd name="connsiteY4223" fmla="*/ 6035457 h 12291944"/>
              <a:gd name="connsiteX4224" fmla="*/ 9211193 w 10413401"/>
              <a:gd name="connsiteY4224" fmla="*/ 6030563 h 12291944"/>
              <a:gd name="connsiteX4225" fmla="*/ 9202675 w 10413401"/>
              <a:gd name="connsiteY4225" fmla="*/ 6034177 h 12291944"/>
              <a:gd name="connsiteX4226" fmla="*/ 9206595 w 10413401"/>
              <a:gd name="connsiteY4226" fmla="*/ 6037166 h 12291944"/>
              <a:gd name="connsiteX4227" fmla="*/ 9200381 w 10413401"/>
              <a:gd name="connsiteY4227" fmla="*/ 6039117 h 12291944"/>
              <a:gd name="connsiteX4228" fmla="*/ 9194175 w 10413401"/>
              <a:gd name="connsiteY4228" fmla="*/ 6069400 h 12291944"/>
              <a:gd name="connsiteX4229" fmla="*/ 9218535 w 10413401"/>
              <a:gd name="connsiteY4229" fmla="*/ 6071619 h 12291944"/>
              <a:gd name="connsiteX4230" fmla="*/ 9214139 w 10413401"/>
              <a:gd name="connsiteY4230" fmla="*/ 6079497 h 12291944"/>
              <a:gd name="connsiteX4231" fmla="*/ 9225785 w 10413401"/>
              <a:gd name="connsiteY4231" fmla="*/ 6078076 h 12291944"/>
              <a:gd name="connsiteX4232" fmla="*/ 9221297 w 10413401"/>
              <a:gd name="connsiteY4232" fmla="*/ 6058546 h 12291944"/>
              <a:gd name="connsiteX4233" fmla="*/ 9220629 w 10413401"/>
              <a:gd name="connsiteY4233" fmla="*/ 6058175 h 12291944"/>
              <a:gd name="connsiteX4234" fmla="*/ 9224249 w 10413401"/>
              <a:gd name="connsiteY4234" fmla="*/ 6053781 h 12291944"/>
              <a:gd name="connsiteX4235" fmla="*/ 9211193 w 10413401"/>
              <a:gd name="connsiteY4235" fmla="*/ 6030563 h 12291944"/>
              <a:gd name="connsiteX4236" fmla="*/ 8702435 w 10413401"/>
              <a:gd name="connsiteY4236" fmla="*/ 6006853 h 12291944"/>
              <a:gd name="connsiteX4237" fmla="*/ 8733013 w 10413401"/>
              <a:gd name="connsiteY4237" fmla="*/ 6008950 h 12291944"/>
              <a:gd name="connsiteX4238" fmla="*/ 8741543 w 10413401"/>
              <a:gd name="connsiteY4238" fmla="*/ 6045007 h 12291944"/>
              <a:gd name="connsiteX4239" fmla="*/ 8702435 w 10413401"/>
              <a:gd name="connsiteY4239" fmla="*/ 6006853 h 12291944"/>
              <a:gd name="connsiteX4240" fmla="*/ 8793439 w 10413401"/>
              <a:gd name="connsiteY4240" fmla="*/ 5977934 h 12291944"/>
              <a:gd name="connsiteX4241" fmla="*/ 8800717 w 10413401"/>
              <a:gd name="connsiteY4241" fmla="*/ 6065759 h 12291944"/>
              <a:gd name="connsiteX4242" fmla="*/ 8769229 w 10413401"/>
              <a:gd name="connsiteY4242" fmla="*/ 6065850 h 12291944"/>
              <a:gd name="connsiteX4243" fmla="*/ 8793439 w 10413401"/>
              <a:gd name="connsiteY4243" fmla="*/ 5977934 h 12291944"/>
              <a:gd name="connsiteX4244" fmla="*/ 1870488 w 10413401"/>
              <a:gd name="connsiteY4244" fmla="*/ 5964538 h 12291944"/>
              <a:gd name="connsiteX4245" fmla="*/ 1866193 w 10413401"/>
              <a:gd name="connsiteY4245" fmla="*/ 5976444 h 12291944"/>
              <a:gd name="connsiteX4246" fmla="*/ 1937938 w 10413401"/>
              <a:gd name="connsiteY4246" fmla="*/ 6039967 h 12291944"/>
              <a:gd name="connsiteX4247" fmla="*/ 1941541 w 10413401"/>
              <a:gd name="connsiteY4247" fmla="*/ 6035949 h 12291944"/>
              <a:gd name="connsiteX4248" fmla="*/ 1951467 w 10413401"/>
              <a:gd name="connsiteY4248" fmla="*/ 6038791 h 12291944"/>
              <a:gd name="connsiteX4249" fmla="*/ 1957186 w 10413401"/>
              <a:gd name="connsiteY4249" fmla="*/ 6035477 h 12291944"/>
              <a:gd name="connsiteX4250" fmla="*/ 1915378 w 10413401"/>
              <a:gd name="connsiteY4250" fmla="*/ 5994152 h 12291944"/>
              <a:gd name="connsiteX4251" fmla="*/ 1940999 w 10413401"/>
              <a:gd name="connsiteY4251" fmla="*/ 6002980 h 12291944"/>
              <a:gd name="connsiteX4252" fmla="*/ 1924685 w 10413401"/>
              <a:gd name="connsiteY4252" fmla="*/ 5993290 h 12291944"/>
              <a:gd name="connsiteX4253" fmla="*/ 9286993 w 10413401"/>
              <a:gd name="connsiteY4253" fmla="*/ 5962175 h 12291944"/>
              <a:gd name="connsiteX4254" fmla="*/ 9276833 w 10413401"/>
              <a:gd name="connsiteY4254" fmla="*/ 5966438 h 12291944"/>
              <a:gd name="connsiteX4255" fmla="*/ 9272031 w 10413401"/>
              <a:gd name="connsiteY4255" fmla="*/ 6034461 h 12291944"/>
              <a:gd name="connsiteX4256" fmla="*/ 9250443 w 10413401"/>
              <a:gd name="connsiteY4256" fmla="*/ 6051070 h 12291944"/>
              <a:gd name="connsiteX4257" fmla="*/ 9244771 w 10413401"/>
              <a:gd name="connsiteY4257" fmla="*/ 6064094 h 12291944"/>
              <a:gd name="connsiteX4258" fmla="*/ 9244411 w 10413401"/>
              <a:gd name="connsiteY4258" fmla="*/ 6064059 h 12291944"/>
              <a:gd name="connsiteX4259" fmla="*/ 9241459 w 10413401"/>
              <a:gd name="connsiteY4259" fmla="*/ 6071703 h 12291944"/>
              <a:gd name="connsiteX4260" fmla="*/ 9244771 w 10413401"/>
              <a:gd name="connsiteY4260" fmla="*/ 6064094 h 12291944"/>
              <a:gd name="connsiteX4261" fmla="*/ 9244949 w 10413401"/>
              <a:gd name="connsiteY4261" fmla="*/ 6064111 h 12291944"/>
              <a:gd name="connsiteX4262" fmla="*/ 9240827 w 10413401"/>
              <a:gd name="connsiteY4262" fmla="*/ 6073339 h 12291944"/>
              <a:gd name="connsiteX4263" fmla="*/ 9232873 w 10413401"/>
              <a:gd name="connsiteY4263" fmla="*/ 6093931 h 12291944"/>
              <a:gd name="connsiteX4264" fmla="*/ 9243829 w 10413401"/>
              <a:gd name="connsiteY4264" fmla="*/ 6084897 h 12291944"/>
              <a:gd name="connsiteX4265" fmla="*/ 9275861 w 10413401"/>
              <a:gd name="connsiteY4265" fmla="*/ 6068392 h 12291944"/>
              <a:gd name="connsiteX4266" fmla="*/ 9270703 w 10413401"/>
              <a:gd name="connsiteY4266" fmla="*/ 6001741 h 12291944"/>
              <a:gd name="connsiteX4267" fmla="*/ 9300347 w 10413401"/>
              <a:gd name="connsiteY4267" fmla="*/ 5977670 h 12291944"/>
              <a:gd name="connsiteX4268" fmla="*/ 9295813 w 10413401"/>
              <a:gd name="connsiteY4268" fmla="*/ 5963007 h 12291944"/>
              <a:gd name="connsiteX4269" fmla="*/ 1921917 w 10413401"/>
              <a:gd name="connsiteY4269" fmla="*/ 5930950 h 12291944"/>
              <a:gd name="connsiteX4270" fmla="*/ 1927096 w 10413401"/>
              <a:gd name="connsiteY4270" fmla="*/ 5950275 h 12291944"/>
              <a:gd name="connsiteX4271" fmla="*/ 1926260 w 10413401"/>
              <a:gd name="connsiteY4271" fmla="*/ 5952353 h 12291944"/>
              <a:gd name="connsiteX4272" fmla="*/ 1969049 w 10413401"/>
              <a:gd name="connsiteY4272" fmla="*/ 5978402 h 12291944"/>
              <a:gd name="connsiteX4273" fmla="*/ 1968653 w 10413401"/>
              <a:gd name="connsiteY4273" fmla="*/ 5977958 h 12291944"/>
              <a:gd name="connsiteX4274" fmla="*/ 1966915 w 10413401"/>
              <a:gd name="connsiteY4274" fmla="*/ 5972947 h 12291944"/>
              <a:gd name="connsiteX4275" fmla="*/ 1955212 w 10413401"/>
              <a:gd name="connsiteY4275" fmla="*/ 5961529 h 12291944"/>
              <a:gd name="connsiteX4276" fmla="*/ 1964662 w 10413401"/>
              <a:gd name="connsiteY4276" fmla="*/ 5966471 h 12291944"/>
              <a:gd name="connsiteX4277" fmla="*/ 1959798 w 10413401"/>
              <a:gd name="connsiteY4277" fmla="*/ 5952463 h 12291944"/>
              <a:gd name="connsiteX4278" fmla="*/ 9426633 w 10413401"/>
              <a:gd name="connsiteY4278" fmla="*/ 5927105 h 12291944"/>
              <a:gd name="connsiteX4279" fmla="*/ 9439853 w 10413401"/>
              <a:gd name="connsiteY4279" fmla="*/ 5964030 h 12291944"/>
              <a:gd name="connsiteX4280" fmla="*/ 9445733 w 10413401"/>
              <a:gd name="connsiteY4280" fmla="*/ 5960523 h 12291944"/>
              <a:gd name="connsiteX4281" fmla="*/ 9440305 w 10413401"/>
              <a:gd name="connsiteY4281" fmla="*/ 6002062 h 12291944"/>
              <a:gd name="connsiteX4282" fmla="*/ 9426633 w 10413401"/>
              <a:gd name="connsiteY4282" fmla="*/ 5927105 h 12291944"/>
              <a:gd name="connsiteX4283" fmla="*/ 3075581 w 10413401"/>
              <a:gd name="connsiteY4283" fmla="*/ 5926663 h 12291944"/>
              <a:gd name="connsiteX4284" fmla="*/ 3054996 w 10413401"/>
              <a:gd name="connsiteY4284" fmla="*/ 5948731 h 12291944"/>
              <a:gd name="connsiteX4285" fmla="*/ 3079812 w 10413401"/>
              <a:gd name="connsiteY4285" fmla="*/ 5996360 h 12291944"/>
              <a:gd name="connsiteX4286" fmla="*/ 3073144 w 10413401"/>
              <a:gd name="connsiteY4286" fmla="*/ 6005835 h 12291944"/>
              <a:gd name="connsiteX4287" fmla="*/ 3100974 w 10413401"/>
              <a:gd name="connsiteY4287" fmla="*/ 6019471 h 12291944"/>
              <a:gd name="connsiteX4288" fmla="*/ 3081874 w 10413401"/>
              <a:gd name="connsiteY4288" fmla="*/ 5960092 h 12291944"/>
              <a:gd name="connsiteX4289" fmla="*/ 1986081 w 10413401"/>
              <a:gd name="connsiteY4289" fmla="*/ 5922842 h 12291944"/>
              <a:gd name="connsiteX4290" fmla="*/ 1996912 w 10413401"/>
              <a:gd name="connsiteY4290" fmla="*/ 5928884 h 12291944"/>
              <a:gd name="connsiteX4291" fmla="*/ 1987194 w 10413401"/>
              <a:gd name="connsiteY4291" fmla="*/ 5924329 h 12291944"/>
              <a:gd name="connsiteX4292" fmla="*/ 9036431 w 10413401"/>
              <a:gd name="connsiteY4292" fmla="*/ 5910597 h 12291944"/>
              <a:gd name="connsiteX4293" fmla="*/ 9033663 w 10413401"/>
              <a:gd name="connsiteY4293" fmla="*/ 5913436 h 12291944"/>
              <a:gd name="connsiteX4294" fmla="*/ 9028813 w 10413401"/>
              <a:gd name="connsiteY4294" fmla="*/ 5925346 h 12291944"/>
              <a:gd name="connsiteX4295" fmla="*/ 9028165 w 10413401"/>
              <a:gd name="connsiteY4295" fmla="*/ 5919070 h 12291944"/>
              <a:gd name="connsiteX4296" fmla="*/ 9005631 w 10413401"/>
              <a:gd name="connsiteY4296" fmla="*/ 5942168 h 12291944"/>
              <a:gd name="connsiteX4297" fmla="*/ 8995855 w 10413401"/>
              <a:gd name="connsiteY4297" fmla="*/ 5932630 h 12291944"/>
              <a:gd name="connsiteX4298" fmla="*/ 8993489 w 10413401"/>
              <a:gd name="connsiteY4298" fmla="*/ 5947163 h 12291944"/>
              <a:gd name="connsiteX4299" fmla="*/ 9013519 w 10413401"/>
              <a:gd name="connsiteY4299" fmla="*/ 5960109 h 12291944"/>
              <a:gd name="connsiteX4300" fmla="*/ 9029603 w 10413401"/>
              <a:gd name="connsiteY4300" fmla="*/ 5967322 h 12291944"/>
              <a:gd name="connsiteX4301" fmla="*/ 9031775 w 10413401"/>
              <a:gd name="connsiteY4301" fmla="*/ 5964592 h 12291944"/>
              <a:gd name="connsiteX4302" fmla="*/ 9035131 w 10413401"/>
              <a:gd name="connsiteY4302" fmla="*/ 5969797 h 12291944"/>
              <a:gd name="connsiteX4303" fmla="*/ 9038225 w 10413401"/>
              <a:gd name="connsiteY4303" fmla="*/ 5971183 h 12291944"/>
              <a:gd name="connsiteX4304" fmla="*/ 9037791 w 10413401"/>
              <a:gd name="connsiteY4304" fmla="*/ 5969816 h 12291944"/>
              <a:gd name="connsiteX4305" fmla="*/ 9037755 w 10413401"/>
              <a:gd name="connsiteY4305" fmla="*/ 5969813 h 12291944"/>
              <a:gd name="connsiteX4306" fmla="*/ 9037781 w 10413401"/>
              <a:gd name="connsiteY4306" fmla="*/ 5969786 h 12291944"/>
              <a:gd name="connsiteX4307" fmla="*/ 9031601 w 10413401"/>
              <a:gd name="connsiteY4307" fmla="*/ 5950254 h 12291944"/>
              <a:gd name="connsiteX4308" fmla="*/ 9039487 w 10413401"/>
              <a:gd name="connsiteY4308" fmla="*/ 5957947 h 12291944"/>
              <a:gd name="connsiteX4309" fmla="*/ 9049251 w 10413401"/>
              <a:gd name="connsiteY4309" fmla="*/ 5934114 h 12291944"/>
              <a:gd name="connsiteX4310" fmla="*/ 9045321 w 10413401"/>
              <a:gd name="connsiteY4310" fmla="*/ 5924202 h 12291944"/>
              <a:gd name="connsiteX4311" fmla="*/ 9036431 w 10413401"/>
              <a:gd name="connsiteY4311" fmla="*/ 5910597 h 12291944"/>
              <a:gd name="connsiteX4312" fmla="*/ 1879744 w 10413401"/>
              <a:gd name="connsiteY4312" fmla="*/ 5907004 h 12291944"/>
              <a:gd name="connsiteX4313" fmla="*/ 1910016 w 10413401"/>
              <a:gd name="connsiteY4313" fmla="*/ 5942466 h 12291944"/>
              <a:gd name="connsiteX4314" fmla="*/ 1914815 w 10413401"/>
              <a:gd name="connsiteY4314" fmla="*/ 5945388 h 12291944"/>
              <a:gd name="connsiteX4315" fmla="*/ 1914157 w 10413401"/>
              <a:gd name="connsiteY4315" fmla="*/ 5936881 h 12291944"/>
              <a:gd name="connsiteX4316" fmla="*/ 1916311 w 10413401"/>
              <a:gd name="connsiteY4316" fmla="*/ 5927766 h 12291944"/>
              <a:gd name="connsiteX4317" fmla="*/ 2014093 w 10413401"/>
              <a:gd name="connsiteY4317" fmla="*/ 5905594 h 12291944"/>
              <a:gd name="connsiteX4318" fmla="*/ 2014470 w 10413401"/>
              <a:gd name="connsiteY4318" fmla="*/ 5905864 h 12291944"/>
              <a:gd name="connsiteX4319" fmla="*/ 2014433 w 10413401"/>
              <a:gd name="connsiteY4319" fmla="*/ 5905770 h 12291944"/>
              <a:gd name="connsiteX4320" fmla="*/ 3111209 w 10413401"/>
              <a:gd name="connsiteY4320" fmla="*/ 5896878 h 12291944"/>
              <a:gd name="connsiteX4321" fmla="*/ 3083070 w 10413401"/>
              <a:gd name="connsiteY4321" fmla="*/ 5919219 h 12291944"/>
              <a:gd name="connsiteX4322" fmla="*/ 3087969 w 10413401"/>
              <a:gd name="connsiteY4322" fmla="*/ 5921747 h 12291944"/>
              <a:gd name="connsiteX4323" fmla="*/ 3111370 w 10413401"/>
              <a:gd name="connsiteY4323" fmla="*/ 5897132 h 12291944"/>
              <a:gd name="connsiteX4324" fmla="*/ 1966733 w 10413401"/>
              <a:gd name="connsiteY4324" fmla="*/ 5892238 h 12291944"/>
              <a:gd name="connsiteX4325" fmla="*/ 1969378 w 10413401"/>
              <a:gd name="connsiteY4325" fmla="*/ 5900475 h 12291944"/>
              <a:gd name="connsiteX4326" fmla="*/ 1971203 w 10413401"/>
              <a:gd name="connsiteY4326" fmla="*/ 5902923 h 12291944"/>
              <a:gd name="connsiteX4327" fmla="*/ 2019761 w 10413401"/>
              <a:gd name="connsiteY4327" fmla="*/ 5920133 h 12291944"/>
              <a:gd name="connsiteX4328" fmla="*/ 2020152 w 10413401"/>
              <a:gd name="connsiteY4328" fmla="*/ 5919990 h 12291944"/>
              <a:gd name="connsiteX4329" fmla="*/ 2018752 w 10413401"/>
              <a:gd name="connsiteY4329" fmla="*/ 5916509 h 12291944"/>
              <a:gd name="connsiteX4330" fmla="*/ 1984990 w 10413401"/>
              <a:gd name="connsiteY4330" fmla="*/ 5896302 h 12291944"/>
              <a:gd name="connsiteX4331" fmla="*/ 1966733 w 10413401"/>
              <a:gd name="connsiteY4331" fmla="*/ 5892238 h 12291944"/>
              <a:gd name="connsiteX4332" fmla="*/ 1883307 w 10413401"/>
              <a:gd name="connsiteY4332" fmla="*/ 5865495 h 12291944"/>
              <a:gd name="connsiteX4333" fmla="*/ 1908482 w 10413401"/>
              <a:gd name="connsiteY4333" fmla="*/ 5911622 h 12291944"/>
              <a:gd name="connsiteX4334" fmla="*/ 1911324 w 10413401"/>
              <a:gd name="connsiteY4334" fmla="*/ 5912550 h 12291944"/>
              <a:gd name="connsiteX4335" fmla="*/ 1966381 w 10413401"/>
              <a:gd name="connsiteY4335" fmla="*/ 5930522 h 12291944"/>
              <a:gd name="connsiteX4336" fmla="*/ 1947362 w 10413401"/>
              <a:gd name="connsiteY4336" fmla="*/ 5938745 h 12291944"/>
              <a:gd name="connsiteX4337" fmla="*/ 1959397 w 10413401"/>
              <a:gd name="connsiteY4337" fmla="*/ 5951302 h 12291944"/>
              <a:gd name="connsiteX4338" fmla="*/ 1956227 w 10413401"/>
              <a:gd name="connsiteY4338" fmla="*/ 5942184 h 12291944"/>
              <a:gd name="connsiteX4339" fmla="*/ 1999843 w 10413401"/>
              <a:gd name="connsiteY4339" fmla="*/ 5962476 h 12291944"/>
              <a:gd name="connsiteX4340" fmla="*/ 2003054 w 10413401"/>
              <a:gd name="connsiteY4340" fmla="*/ 5961459 h 12291944"/>
              <a:gd name="connsiteX4341" fmla="*/ 1978800 w 10413401"/>
              <a:gd name="connsiteY4341" fmla="*/ 5952497 h 12291944"/>
              <a:gd name="connsiteX4342" fmla="*/ 2007786 w 10413401"/>
              <a:gd name="connsiteY4342" fmla="*/ 5959960 h 12291944"/>
              <a:gd name="connsiteX4343" fmla="*/ 2013980 w 10413401"/>
              <a:gd name="connsiteY4343" fmla="*/ 5958003 h 12291944"/>
              <a:gd name="connsiteX4344" fmla="*/ 2002916 w 10413401"/>
              <a:gd name="connsiteY4344" fmla="*/ 5945758 h 12291944"/>
              <a:gd name="connsiteX4345" fmla="*/ 1978146 w 10413401"/>
              <a:gd name="connsiteY4345" fmla="*/ 5924136 h 12291944"/>
              <a:gd name="connsiteX4346" fmla="*/ 2026871 w 10413401"/>
              <a:gd name="connsiteY4346" fmla="*/ 5953925 h 12291944"/>
              <a:gd name="connsiteX4347" fmla="*/ 2027446 w 10413401"/>
              <a:gd name="connsiteY4347" fmla="*/ 5953741 h 12291944"/>
              <a:gd name="connsiteX4348" fmla="*/ 2027343 w 10413401"/>
              <a:gd name="connsiteY4348" fmla="*/ 5952618 h 12291944"/>
              <a:gd name="connsiteX4349" fmla="*/ 2008637 w 10413401"/>
              <a:gd name="connsiteY4349" fmla="*/ 5932006 h 12291944"/>
              <a:gd name="connsiteX4350" fmla="*/ 1972206 w 10413401"/>
              <a:gd name="connsiteY4350" fmla="*/ 5904263 h 12291944"/>
              <a:gd name="connsiteX4351" fmla="*/ 1986081 w 10413401"/>
              <a:gd name="connsiteY4351" fmla="*/ 5922842 h 12291944"/>
              <a:gd name="connsiteX4352" fmla="*/ 1899509 w 10413401"/>
              <a:gd name="connsiteY4352" fmla="*/ 5874538 h 12291944"/>
              <a:gd name="connsiteX4353" fmla="*/ 8806567 w 10413401"/>
              <a:gd name="connsiteY4353" fmla="*/ 5849637 h 12291944"/>
              <a:gd name="connsiteX4354" fmla="*/ 8806125 w 10413401"/>
              <a:gd name="connsiteY4354" fmla="*/ 5858216 h 12291944"/>
              <a:gd name="connsiteX4355" fmla="*/ 8823109 w 10413401"/>
              <a:gd name="connsiteY4355" fmla="*/ 5868520 h 12291944"/>
              <a:gd name="connsiteX4356" fmla="*/ 8828189 w 10413401"/>
              <a:gd name="connsiteY4356" fmla="*/ 5859159 h 12291944"/>
              <a:gd name="connsiteX4357" fmla="*/ 8724727 w 10413401"/>
              <a:gd name="connsiteY4357" fmla="*/ 5844462 h 12291944"/>
              <a:gd name="connsiteX4358" fmla="*/ 8733377 w 10413401"/>
              <a:gd name="connsiteY4358" fmla="*/ 5860441 h 12291944"/>
              <a:gd name="connsiteX4359" fmla="*/ 8761641 w 10413401"/>
              <a:gd name="connsiteY4359" fmla="*/ 5872968 h 12291944"/>
              <a:gd name="connsiteX4360" fmla="*/ 8736341 w 10413401"/>
              <a:gd name="connsiteY4360" fmla="*/ 5865909 h 12291944"/>
              <a:gd name="connsiteX4361" fmla="*/ 8742279 w 10413401"/>
              <a:gd name="connsiteY4361" fmla="*/ 5876880 h 12291944"/>
              <a:gd name="connsiteX4362" fmla="*/ 8746285 w 10413401"/>
              <a:gd name="connsiteY4362" fmla="*/ 5882751 h 12291944"/>
              <a:gd name="connsiteX4363" fmla="*/ 8770025 w 10413401"/>
              <a:gd name="connsiteY4363" fmla="*/ 5896552 h 12291944"/>
              <a:gd name="connsiteX4364" fmla="*/ 8751323 w 10413401"/>
              <a:gd name="connsiteY4364" fmla="*/ 5890119 h 12291944"/>
              <a:gd name="connsiteX4365" fmla="*/ 8781383 w 10413401"/>
              <a:gd name="connsiteY4365" fmla="*/ 5934132 h 12291944"/>
              <a:gd name="connsiteX4366" fmla="*/ 8702539 w 10413401"/>
              <a:gd name="connsiteY4366" fmla="*/ 5873340 h 12291944"/>
              <a:gd name="connsiteX4367" fmla="*/ 8683577 w 10413401"/>
              <a:gd name="connsiteY4367" fmla="*/ 5866822 h 12291944"/>
              <a:gd name="connsiteX4368" fmla="*/ 8698295 w 10413401"/>
              <a:gd name="connsiteY4368" fmla="*/ 5893860 h 12291944"/>
              <a:gd name="connsiteX4369" fmla="*/ 8769927 w 10413401"/>
              <a:gd name="connsiteY4369" fmla="*/ 5993204 h 12291944"/>
              <a:gd name="connsiteX4370" fmla="*/ 8657633 w 10413401"/>
              <a:gd name="connsiteY4370" fmla="*/ 5935564 h 12291944"/>
              <a:gd name="connsiteX4371" fmla="*/ 8657313 w 10413401"/>
              <a:gd name="connsiteY4371" fmla="*/ 5935421 h 12291944"/>
              <a:gd name="connsiteX4372" fmla="*/ 8658135 w 10413401"/>
              <a:gd name="connsiteY4372" fmla="*/ 5945148 h 12291944"/>
              <a:gd name="connsiteX4373" fmla="*/ 8658045 w 10413401"/>
              <a:gd name="connsiteY4373" fmla="*/ 5947429 h 12291944"/>
              <a:gd name="connsiteX4374" fmla="*/ 8661355 w 10413401"/>
              <a:gd name="connsiteY4374" fmla="*/ 5959985 h 12291944"/>
              <a:gd name="connsiteX4375" fmla="*/ 8611773 w 10413401"/>
              <a:gd name="connsiteY4375" fmla="*/ 5959064 h 12291944"/>
              <a:gd name="connsiteX4376" fmla="*/ 8631371 w 10413401"/>
              <a:gd name="connsiteY4376" fmla="*/ 6034255 h 12291944"/>
              <a:gd name="connsiteX4377" fmla="*/ 8573393 w 10413401"/>
              <a:gd name="connsiteY4377" fmla="*/ 6035001 h 12291944"/>
              <a:gd name="connsiteX4378" fmla="*/ 8590701 w 10413401"/>
              <a:gd name="connsiteY4378" fmla="*/ 6101184 h 12291944"/>
              <a:gd name="connsiteX4379" fmla="*/ 8571745 w 10413401"/>
              <a:gd name="connsiteY4379" fmla="*/ 6106690 h 12291944"/>
              <a:gd name="connsiteX4380" fmla="*/ 8584101 w 10413401"/>
              <a:gd name="connsiteY4380" fmla="*/ 6122240 h 12291944"/>
              <a:gd name="connsiteX4381" fmla="*/ 8578233 w 10413401"/>
              <a:gd name="connsiteY4381" fmla="*/ 6129796 h 12291944"/>
              <a:gd name="connsiteX4382" fmla="*/ 8559221 w 10413401"/>
              <a:gd name="connsiteY4382" fmla="*/ 6154278 h 12291944"/>
              <a:gd name="connsiteX4383" fmla="*/ 8544811 w 10413401"/>
              <a:gd name="connsiteY4383" fmla="*/ 6151819 h 12291944"/>
              <a:gd name="connsiteX4384" fmla="*/ 8545427 w 10413401"/>
              <a:gd name="connsiteY4384" fmla="*/ 6174089 h 12291944"/>
              <a:gd name="connsiteX4385" fmla="*/ 8526909 w 10413401"/>
              <a:gd name="connsiteY4385" fmla="*/ 6163421 h 12291944"/>
              <a:gd name="connsiteX4386" fmla="*/ 8524221 w 10413401"/>
              <a:gd name="connsiteY4386" fmla="*/ 6175058 h 12291944"/>
              <a:gd name="connsiteX4387" fmla="*/ 8541205 w 10413401"/>
              <a:gd name="connsiteY4387" fmla="*/ 6194313 h 12291944"/>
              <a:gd name="connsiteX4388" fmla="*/ 8535715 w 10413401"/>
              <a:gd name="connsiteY4388" fmla="*/ 6189651 h 12291944"/>
              <a:gd name="connsiteX4389" fmla="*/ 8522527 w 10413401"/>
              <a:gd name="connsiteY4389" fmla="*/ 6182409 h 12291944"/>
              <a:gd name="connsiteX4390" fmla="*/ 8517825 w 10413401"/>
              <a:gd name="connsiteY4390" fmla="*/ 6202780 h 12291944"/>
              <a:gd name="connsiteX4391" fmla="*/ 8507511 w 10413401"/>
              <a:gd name="connsiteY4391" fmla="*/ 6217114 h 12291944"/>
              <a:gd name="connsiteX4392" fmla="*/ 8493537 w 10413401"/>
              <a:gd name="connsiteY4392" fmla="*/ 6215293 h 12291944"/>
              <a:gd name="connsiteX4393" fmla="*/ 8496603 w 10413401"/>
              <a:gd name="connsiteY4393" fmla="*/ 6236997 h 12291944"/>
              <a:gd name="connsiteX4394" fmla="*/ 8516327 w 10413401"/>
              <a:gd name="connsiteY4394" fmla="*/ 6267747 h 12291944"/>
              <a:gd name="connsiteX4395" fmla="*/ 8517471 w 10413401"/>
              <a:gd name="connsiteY4395" fmla="*/ 6268876 h 12291944"/>
              <a:gd name="connsiteX4396" fmla="*/ 8517871 w 10413401"/>
              <a:gd name="connsiteY4396" fmla="*/ 6268599 h 12291944"/>
              <a:gd name="connsiteX4397" fmla="*/ 8567125 w 10413401"/>
              <a:gd name="connsiteY4397" fmla="*/ 6299260 h 12291944"/>
              <a:gd name="connsiteX4398" fmla="*/ 8554453 w 10413401"/>
              <a:gd name="connsiteY4398" fmla="*/ 6277796 h 12291944"/>
              <a:gd name="connsiteX4399" fmla="*/ 8556695 w 10413401"/>
              <a:gd name="connsiteY4399" fmla="*/ 6277772 h 12291944"/>
              <a:gd name="connsiteX4400" fmla="*/ 8546071 w 10413401"/>
              <a:gd name="connsiteY4400" fmla="*/ 6265814 h 12291944"/>
              <a:gd name="connsiteX4401" fmla="*/ 8546295 w 10413401"/>
              <a:gd name="connsiteY4401" fmla="*/ 6263249 h 12291944"/>
              <a:gd name="connsiteX4402" fmla="*/ 8541737 w 10413401"/>
              <a:gd name="connsiteY4402" fmla="*/ 6257385 h 12291944"/>
              <a:gd name="connsiteX4403" fmla="*/ 8546755 w 10413401"/>
              <a:gd name="connsiteY4403" fmla="*/ 6258028 h 12291944"/>
              <a:gd name="connsiteX4404" fmla="*/ 8548659 w 10413401"/>
              <a:gd name="connsiteY4404" fmla="*/ 6236331 h 12291944"/>
              <a:gd name="connsiteX4405" fmla="*/ 8553665 w 10413401"/>
              <a:gd name="connsiteY4405" fmla="*/ 6211092 h 12291944"/>
              <a:gd name="connsiteX4406" fmla="*/ 8555795 w 10413401"/>
              <a:gd name="connsiteY4406" fmla="*/ 6234582 h 12291944"/>
              <a:gd name="connsiteX4407" fmla="*/ 8593145 w 10413401"/>
              <a:gd name="connsiteY4407" fmla="*/ 6195231 h 12291944"/>
              <a:gd name="connsiteX4408" fmla="*/ 8620903 w 10413401"/>
              <a:gd name="connsiteY4408" fmla="*/ 6150371 h 12291944"/>
              <a:gd name="connsiteX4409" fmla="*/ 8677659 w 10413401"/>
              <a:gd name="connsiteY4409" fmla="*/ 6178014 h 12291944"/>
              <a:gd name="connsiteX4410" fmla="*/ 8654511 w 10413401"/>
              <a:gd name="connsiteY4410" fmla="*/ 6223826 h 12291944"/>
              <a:gd name="connsiteX4411" fmla="*/ 8643963 w 10413401"/>
              <a:gd name="connsiteY4411" fmla="*/ 6175950 h 12291944"/>
              <a:gd name="connsiteX4412" fmla="*/ 8604457 w 10413401"/>
              <a:gd name="connsiteY4412" fmla="*/ 6209505 h 12291944"/>
              <a:gd name="connsiteX4413" fmla="*/ 8601417 w 10413401"/>
              <a:gd name="connsiteY4413" fmla="*/ 6251983 h 12291944"/>
              <a:gd name="connsiteX4414" fmla="*/ 8594043 w 10413401"/>
              <a:gd name="connsiteY4414" fmla="*/ 6278032 h 12291944"/>
              <a:gd name="connsiteX4415" fmla="*/ 8628539 w 10413401"/>
              <a:gd name="connsiteY4415" fmla="*/ 6299318 h 12291944"/>
              <a:gd name="connsiteX4416" fmla="*/ 8644799 w 10413401"/>
              <a:gd name="connsiteY4416" fmla="*/ 6285602 h 12291944"/>
              <a:gd name="connsiteX4417" fmla="*/ 8660679 w 10413401"/>
              <a:gd name="connsiteY4417" fmla="*/ 6244633 h 12291944"/>
              <a:gd name="connsiteX4418" fmla="*/ 8665493 w 10413401"/>
              <a:gd name="connsiteY4418" fmla="*/ 6256106 h 12291944"/>
              <a:gd name="connsiteX4419" fmla="*/ 8675963 w 10413401"/>
              <a:gd name="connsiteY4419" fmla="*/ 6218877 h 12291944"/>
              <a:gd name="connsiteX4420" fmla="*/ 8674115 w 10413401"/>
              <a:gd name="connsiteY4420" fmla="*/ 6220770 h 12291944"/>
              <a:gd name="connsiteX4421" fmla="*/ 8710755 w 10413401"/>
              <a:gd name="connsiteY4421" fmla="*/ 6208451 h 12291944"/>
              <a:gd name="connsiteX4422" fmla="*/ 8706723 w 10413401"/>
              <a:gd name="connsiteY4422" fmla="*/ 6184188 h 12291944"/>
              <a:gd name="connsiteX4423" fmla="*/ 8736835 w 10413401"/>
              <a:gd name="connsiteY4423" fmla="*/ 6172889 h 12291944"/>
              <a:gd name="connsiteX4424" fmla="*/ 8713013 w 10413401"/>
              <a:gd name="connsiteY4424" fmla="*/ 6162595 h 12291944"/>
              <a:gd name="connsiteX4425" fmla="*/ 8724875 w 10413401"/>
              <a:gd name="connsiteY4425" fmla="*/ 6137188 h 12291944"/>
              <a:gd name="connsiteX4426" fmla="*/ 8704163 w 10413401"/>
              <a:gd name="connsiteY4426" fmla="*/ 6126232 h 12291944"/>
              <a:gd name="connsiteX4427" fmla="*/ 8682657 w 10413401"/>
              <a:gd name="connsiteY4427" fmla="*/ 6152695 h 12291944"/>
              <a:gd name="connsiteX4428" fmla="*/ 8668243 w 10413401"/>
              <a:gd name="connsiteY4428" fmla="*/ 6120146 h 12291944"/>
              <a:gd name="connsiteX4429" fmla="*/ 8706279 w 10413401"/>
              <a:gd name="connsiteY4429" fmla="*/ 6120283 h 12291944"/>
              <a:gd name="connsiteX4430" fmla="*/ 8700455 w 10413401"/>
              <a:gd name="connsiteY4430" fmla="*/ 6102276 h 12291944"/>
              <a:gd name="connsiteX4431" fmla="*/ 8705499 w 10413401"/>
              <a:gd name="connsiteY4431" fmla="*/ 6107197 h 12291944"/>
              <a:gd name="connsiteX4432" fmla="*/ 8711131 w 10413401"/>
              <a:gd name="connsiteY4432" fmla="*/ 6082496 h 12291944"/>
              <a:gd name="connsiteX4433" fmla="*/ 8680331 w 10413401"/>
              <a:gd name="connsiteY4433" fmla="*/ 6114067 h 12291944"/>
              <a:gd name="connsiteX4434" fmla="*/ 8675005 w 10413401"/>
              <a:gd name="connsiteY4434" fmla="*/ 6059576 h 12291944"/>
              <a:gd name="connsiteX4435" fmla="*/ 8702111 w 10413401"/>
              <a:gd name="connsiteY4435" fmla="*/ 6031793 h 12291944"/>
              <a:gd name="connsiteX4436" fmla="*/ 8730437 w 10413401"/>
              <a:gd name="connsiteY4436" fmla="*/ 6057817 h 12291944"/>
              <a:gd name="connsiteX4437" fmla="*/ 8732179 w 10413401"/>
              <a:gd name="connsiteY4437" fmla="*/ 6088066 h 12291944"/>
              <a:gd name="connsiteX4438" fmla="*/ 8731311 w 10413401"/>
              <a:gd name="connsiteY4438" fmla="*/ 6088553 h 12291944"/>
              <a:gd name="connsiteX4439" fmla="*/ 8731519 w 10413401"/>
              <a:gd name="connsiteY4439" fmla="*/ 6089331 h 12291944"/>
              <a:gd name="connsiteX4440" fmla="*/ 8718625 w 10413401"/>
              <a:gd name="connsiteY4440" fmla="*/ 6099978 h 12291944"/>
              <a:gd name="connsiteX4441" fmla="*/ 8728527 w 10413401"/>
              <a:gd name="connsiteY4441" fmla="*/ 6129663 h 12291944"/>
              <a:gd name="connsiteX4442" fmla="*/ 8761301 w 10413401"/>
              <a:gd name="connsiteY4442" fmla="*/ 6133295 h 12291944"/>
              <a:gd name="connsiteX4443" fmla="*/ 8755475 w 10413401"/>
              <a:gd name="connsiteY4443" fmla="*/ 6127158 h 12291944"/>
              <a:gd name="connsiteX4444" fmla="*/ 8746583 w 10413401"/>
              <a:gd name="connsiteY4444" fmla="*/ 6127556 h 12291944"/>
              <a:gd name="connsiteX4445" fmla="*/ 8749113 w 10413401"/>
              <a:gd name="connsiteY4445" fmla="*/ 6120452 h 12291944"/>
              <a:gd name="connsiteX4446" fmla="*/ 8745477 w 10413401"/>
              <a:gd name="connsiteY4446" fmla="*/ 6116621 h 12291944"/>
              <a:gd name="connsiteX4447" fmla="*/ 8754563 w 10413401"/>
              <a:gd name="connsiteY4447" fmla="*/ 6090980 h 12291944"/>
              <a:gd name="connsiteX4448" fmla="*/ 8770397 w 10413401"/>
              <a:gd name="connsiteY4448" fmla="*/ 6100273 h 12291944"/>
              <a:gd name="connsiteX4449" fmla="*/ 8776165 w 10413401"/>
              <a:gd name="connsiteY4449" fmla="*/ 6089717 h 12291944"/>
              <a:gd name="connsiteX4450" fmla="*/ 8792265 w 10413401"/>
              <a:gd name="connsiteY4450" fmla="*/ 6089250 h 12291944"/>
              <a:gd name="connsiteX4451" fmla="*/ 8800599 w 10413401"/>
              <a:gd name="connsiteY4451" fmla="*/ 6088416 h 12291944"/>
              <a:gd name="connsiteX4452" fmla="*/ 8801591 w 10413401"/>
              <a:gd name="connsiteY4452" fmla="*/ 6086949 h 12291944"/>
              <a:gd name="connsiteX4453" fmla="*/ 8802861 w 10413401"/>
              <a:gd name="connsiteY4453" fmla="*/ 6088189 h 12291944"/>
              <a:gd name="connsiteX4454" fmla="*/ 8804301 w 10413401"/>
              <a:gd name="connsiteY4454" fmla="*/ 6088047 h 12291944"/>
              <a:gd name="connsiteX4455" fmla="*/ 8806349 w 10413401"/>
              <a:gd name="connsiteY4455" fmla="*/ 6086154 h 12291944"/>
              <a:gd name="connsiteX4456" fmla="*/ 8810667 w 10413401"/>
              <a:gd name="connsiteY4456" fmla="*/ 6063759 h 12291944"/>
              <a:gd name="connsiteX4457" fmla="*/ 8805371 w 10413401"/>
              <a:gd name="connsiteY4457" fmla="*/ 6047374 h 12291944"/>
              <a:gd name="connsiteX4458" fmla="*/ 8804547 w 10413401"/>
              <a:gd name="connsiteY4458" fmla="*/ 6047316 h 12291944"/>
              <a:gd name="connsiteX4459" fmla="*/ 8805125 w 10413401"/>
              <a:gd name="connsiteY4459" fmla="*/ 6046624 h 12291944"/>
              <a:gd name="connsiteX4460" fmla="*/ 8799501 w 10413401"/>
              <a:gd name="connsiteY4460" fmla="*/ 6029221 h 12291944"/>
              <a:gd name="connsiteX4461" fmla="*/ 8817363 w 10413401"/>
              <a:gd name="connsiteY4461" fmla="*/ 5997578 h 12291944"/>
              <a:gd name="connsiteX4462" fmla="*/ 8825543 w 10413401"/>
              <a:gd name="connsiteY4462" fmla="*/ 6013648 h 12291944"/>
              <a:gd name="connsiteX4463" fmla="*/ 8836701 w 10413401"/>
              <a:gd name="connsiteY4463" fmla="*/ 6019925 h 12291944"/>
              <a:gd name="connsiteX4464" fmla="*/ 8837661 w 10413401"/>
              <a:gd name="connsiteY4464" fmla="*/ 6013381 h 12291944"/>
              <a:gd name="connsiteX4465" fmla="*/ 8814197 w 10413401"/>
              <a:gd name="connsiteY4465" fmla="*/ 5993260 h 12291944"/>
              <a:gd name="connsiteX4466" fmla="*/ 8825757 w 10413401"/>
              <a:gd name="connsiteY4466" fmla="*/ 5942918 h 12291944"/>
              <a:gd name="connsiteX4467" fmla="*/ 8802545 w 10413401"/>
              <a:gd name="connsiteY4467" fmla="*/ 5957243 h 12291944"/>
              <a:gd name="connsiteX4468" fmla="*/ 8774415 w 10413401"/>
              <a:gd name="connsiteY4468" fmla="*/ 5898375 h 12291944"/>
              <a:gd name="connsiteX4469" fmla="*/ 8801349 w 10413401"/>
              <a:gd name="connsiteY4469" fmla="*/ 5908625 h 12291944"/>
              <a:gd name="connsiteX4470" fmla="*/ 8819393 w 10413401"/>
              <a:gd name="connsiteY4470" fmla="*/ 5875374 h 12291944"/>
              <a:gd name="connsiteX4471" fmla="*/ 8781697 w 10413401"/>
              <a:gd name="connsiteY4471" fmla="*/ 5863167 h 12291944"/>
              <a:gd name="connsiteX4472" fmla="*/ 8778413 w 10413401"/>
              <a:gd name="connsiteY4472" fmla="*/ 5867765 h 12291944"/>
              <a:gd name="connsiteX4473" fmla="*/ 8768647 w 10413401"/>
              <a:gd name="connsiteY4473" fmla="*/ 5858941 h 12291944"/>
              <a:gd name="connsiteX4474" fmla="*/ 8760157 w 10413401"/>
              <a:gd name="connsiteY4474" fmla="*/ 5856192 h 12291944"/>
              <a:gd name="connsiteX4475" fmla="*/ 3130098 w 10413401"/>
              <a:gd name="connsiteY4475" fmla="*/ 5840470 h 12291944"/>
              <a:gd name="connsiteX4476" fmla="*/ 3118381 w 10413401"/>
              <a:gd name="connsiteY4476" fmla="*/ 5841984 h 12291944"/>
              <a:gd name="connsiteX4477" fmla="*/ 3094885 w 10413401"/>
              <a:gd name="connsiteY4477" fmla="*/ 5841009 h 12291944"/>
              <a:gd name="connsiteX4478" fmla="*/ 3094902 w 10413401"/>
              <a:gd name="connsiteY4478" fmla="*/ 5841025 h 12291944"/>
              <a:gd name="connsiteX4479" fmla="*/ 3100568 w 10413401"/>
              <a:gd name="connsiteY4479" fmla="*/ 5846696 h 12291944"/>
              <a:gd name="connsiteX4480" fmla="*/ 3162100 w 10413401"/>
              <a:gd name="connsiteY4480" fmla="*/ 5863431 h 12291944"/>
              <a:gd name="connsiteX4481" fmla="*/ 9461125 w 10413401"/>
              <a:gd name="connsiteY4481" fmla="*/ 5838741 h 12291944"/>
              <a:gd name="connsiteX4482" fmla="*/ 9515431 w 10413401"/>
              <a:gd name="connsiteY4482" fmla="*/ 5870161 h 12291944"/>
              <a:gd name="connsiteX4483" fmla="*/ 9470575 w 10413401"/>
              <a:gd name="connsiteY4483" fmla="*/ 5873229 h 12291944"/>
              <a:gd name="connsiteX4484" fmla="*/ 9461125 w 10413401"/>
              <a:gd name="connsiteY4484" fmla="*/ 5838741 h 12291944"/>
              <a:gd name="connsiteX4485" fmla="*/ 1979579 w 10413401"/>
              <a:gd name="connsiteY4485" fmla="*/ 5834329 h 12291944"/>
              <a:gd name="connsiteX4486" fmla="*/ 1958465 w 10413401"/>
              <a:gd name="connsiteY4486" fmla="*/ 5848766 h 12291944"/>
              <a:gd name="connsiteX4487" fmla="*/ 2016578 w 10413401"/>
              <a:gd name="connsiteY4487" fmla="*/ 5884982 h 12291944"/>
              <a:gd name="connsiteX4488" fmla="*/ 2025127 w 10413401"/>
              <a:gd name="connsiteY4488" fmla="*/ 5889905 h 12291944"/>
              <a:gd name="connsiteX4489" fmla="*/ 2045189 w 10413401"/>
              <a:gd name="connsiteY4489" fmla="*/ 5890221 h 12291944"/>
              <a:gd name="connsiteX4490" fmla="*/ 2044357 w 10413401"/>
              <a:gd name="connsiteY4490" fmla="*/ 5885487 h 12291944"/>
              <a:gd name="connsiteX4491" fmla="*/ 2011212 w 10413401"/>
              <a:gd name="connsiteY4491" fmla="*/ 5872582 h 12291944"/>
              <a:gd name="connsiteX4492" fmla="*/ 1979579 w 10413401"/>
              <a:gd name="connsiteY4492" fmla="*/ 5834329 h 12291944"/>
              <a:gd name="connsiteX4493" fmla="*/ 8802707 w 10413401"/>
              <a:gd name="connsiteY4493" fmla="*/ 5833722 h 12291944"/>
              <a:gd name="connsiteX4494" fmla="*/ 8798669 w 10413401"/>
              <a:gd name="connsiteY4494" fmla="*/ 5839388 h 12291944"/>
              <a:gd name="connsiteX4495" fmla="*/ 8829557 w 10413401"/>
              <a:gd name="connsiteY4495" fmla="*/ 5856636 h 12291944"/>
              <a:gd name="connsiteX4496" fmla="*/ 8830371 w 10413401"/>
              <a:gd name="connsiteY4496" fmla="*/ 5855139 h 12291944"/>
              <a:gd name="connsiteX4497" fmla="*/ 8830791 w 10413401"/>
              <a:gd name="connsiteY4497" fmla="*/ 5844682 h 12291944"/>
              <a:gd name="connsiteX4498" fmla="*/ 9081507 w 10413401"/>
              <a:gd name="connsiteY4498" fmla="*/ 5829114 h 12291944"/>
              <a:gd name="connsiteX4499" fmla="*/ 9068465 w 10413401"/>
              <a:gd name="connsiteY4499" fmla="*/ 5832364 h 12291944"/>
              <a:gd name="connsiteX4500" fmla="*/ 9067635 w 10413401"/>
              <a:gd name="connsiteY4500" fmla="*/ 5853369 h 12291944"/>
              <a:gd name="connsiteX4501" fmla="*/ 9067409 w 10413401"/>
              <a:gd name="connsiteY4501" fmla="*/ 5859082 h 12291944"/>
              <a:gd name="connsiteX4502" fmla="*/ 9068535 w 10413401"/>
              <a:gd name="connsiteY4502" fmla="*/ 5857496 h 12291944"/>
              <a:gd name="connsiteX4503" fmla="*/ 9072995 w 10413401"/>
              <a:gd name="connsiteY4503" fmla="*/ 5868377 h 12291944"/>
              <a:gd name="connsiteX4504" fmla="*/ 9076575 w 10413401"/>
              <a:gd name="connsiteY4504" fmla="*/ 5851870 h 12291944"/>
              <a:gd name="connsiteX4505" fmla="*/ 9073743 w 10413401"/>
              <a:gd name="connsiteY4505" fmla="*/ 5849638 h 12291944"/>
              <a:gd name="connsiteX4506" fmla="*/ 9077483 w 10413401"/>
              <a:gd name="connsiteY4506" fmla="*/ 5847681 h 12291944"/>
              <a:gd name="connsiteX4507" fmla="*/ 8810131 w 10413401"/>
              <a:gd name="connsiteY4507" fmla="*/ 5823327 h 12291944"/>
              <a:gd name="connsiteX4508" fmla="*/ 8806131 w 10413401"/>
              <a:gd name="connsiteY4508" fmla="*/ 5828926 h 12291944"/>
              <a:gd name="connsiteX4509" fmla="*/ 8831051 w 10413401"/>
              <a:gd name="connsiteY4509" fmla="*/ 5838287 h 12291944"/>
              <a:gd name="connsiteX4510" fmla="*/ 8831341 w 10413401"/>
              <a:gd name="connsiteY4510" fmla="*/ 5831043 h 12291944"/>
              <a:gd name="connsiteX4511" fmla="*/ 8826601 w 10413401"/>
              <a:gd name="connsiteY4511" fmla="*/ 5830360 h 12291944"/>
              <a:gd name="connsiteX4512" fmla="*/ 9114583 w 10413401"/>
              <a:gd name="connsiteY4512" fmla="*/ 5814450 h 12291944"/>
              <a:gd name="connsiteX4513" fmla="*/ 9111577 w 10413401"/>
              <a:gd name="connsiteY4513" fmla="*/ 5825228 h 12291944"/>
              <a:gd name="connsiteX4514" fmla="*/ 9091051 w 10413401"/>
              <a:gd name="connsiteY4514" fmla="*/ 5827054 h 12291944"/>
              <a:gd name="connsiteX4515" fmla="*/ 9091261 w 10413401"/>
              <a:gd name="connsiteY4515" fmla="*/ 5828060 h 12291944"/>
              <a:gd name="connsiteX4516" fmla="*/ 9099961 w 10413401"/>
              <a:gd name="connsiteY4516" fmla="*/ 5835901 h 12291944"/>
              <a:gd name="connsiteX4517" fmla="*/ 9117185 w 10413401"/>
              <a:gd name="connsiteY4517" fmla="*/ 5826878 h 12291944"/>
              <a:gd name="connsiteX4518" fmla="*/ 8825485 w 10413401"/>
              <a:gd name="connsiteY4518" fmla="*/ 5803509 h 12291944"/>
              <a:gd name="connsiteX4519" fmla="*/ 8822035 w 10413401"/>
              <a:gd name="connsiteY4519" fmla="*/ 5807893 h 12291944"/>
              <a:gd name="connsiteX4520" fmla="*/ 8832035 w 10413401"/>
              <a:gd name="connsiteY4520" fmla="*/ 5813952 h 12291944"/>
              <a:gd name="connsiteX4521" fmla="*/ 8832355 w 10413401"/>
              <a:gd name="connsiteY4521" fmla="*/ 5805928 h 12291944"/>
              <a:gd name="connsiteX4522" fmla="*/ 8827505 w 10413401"/>
              <a:gd name="connsiteY4522" fmla="*/ 5800939 h 12291944"/>
              <a:gd name="connsiteX4523" fmla="*/ 8827371 w 10413401"/>
              <a:gd name="connsiteY4523" fmla="*/ 5801111 h 12291944"/>
              <a:gd name="connsiteX4524" fmla="*/ 8832471 w 10413401"/>
              <a:gd name="connsiteY4524" fmla="*/ 5803101 h 12291944"/>
              <a:gd name="connsiteX4525" fmla="*/ 8832481 w 10413401"/>
              <a:gd name="connsiteY4525" fmla="*/ 5802833 h 12291944"/>
              <a:gd name="connsiteX4526" fmla="*/ 9122009 w 10413401"/>
              <a:gd name="connsiteY4526" fmla="*/ 5800828 h 12291944"/>
              <a:gd name="connsiteX4527" fmla="*/ 9126499 w 10413401"/>
              <a:gd name="connsiteY4527" fmla="*/ 5803131 h 12291944"/>
              <a:gd name="connsiteX4528" fmla="*/ 9127767 w 10413401"/>
              <a:gd name="connsiteY4528" fmla="*/ 5801694 h 12291944"/>
              <a:gd name="connsiteX4529" fmla="*/ 9325045 w 10413401"/>
              <a:gd name="connsiteY4529" fmla="*/ 5790157 h 12291944"/>
              <a:gd name="connsiteX4530" fmla="*/ 9318703 w 10413401"/>
              <a:gd name="connsiteY4530" fmla="*/ 5790375 h 12291944"/>
              <a:gd name="connsiteX4531" fmla="*/ 9318401 w 10413401"/>
              <a:gd name="connsiteY4531" fmla="*/ 5791932 h 12291944"/>
              <a:gd name="connsiteX4532" fmla="*/ 9320915 w 10413401"/>
              <a:gd name="connsiteY4532" fmla="*/ 5794384 h 12291944"/>
              <a:gd name="connsiteX4533" fmla="*/ 3183661 w 10413401"/>
              <a:gd name="connsiteY4533" fmla="*/ 5771118 h 12291944"/>
              <a:gd name="connsiteX4534" fmla="*/ 3182836 w 10413401"/>
              <a:gd name="connsiteY4534" fmla="*/ 5771161 h 12291944"/>
              <a:gd name="connsiteX4535" fmla="*/ 3186917 w 10413401"/>
              <a:gd name="connsiteY4535" fmla="*/ 5785900 h 12291944"/>
              <a:gd name="connsiteX4536" fmla="*/ 3197009 w 10413401"/>
              <a:gd name="connsiteY4536" fmla="*/ 5788426 h 12291944"/>
              <a:gd name="connsiteX4537" fmla="*/ 3197035 w 10413401"/>
              <a:gd name="connsiteY4537" fmla="*/ 5788360 h 12291944"/>
              <a:gd name="connsiteX4538" fmla="*/ 3184744 w 10413401"/>
              <a:gd name="connsiteY4538" fmla="*/ 5775230 h 12291944"/>
              <a:gd name="connsiteX4539" fmla="*/ 3188701 w 10413401"/>
              <a:gd name="connsiteY4539" fmla="*/ 5776806 h 12291944"/>
              <a:gd name="connsiteX4540" fmla="*/ 8798375 w 10413401"/>
              <a:gd name="connsiteY4540" fmla="*/ 5751390 h 12291944"/>
              <a:gd name="connsiteX4541" fmla="*/ 8822125 w 10413401"/>
              <a:gd name="connsiteY4541" fmla="*/ 5765293 h 12291944"/>
              <a:gd name="connsiteX4542" fmla="*/ 8845009 w 10413401"/>
              <a:gd name="connsiteY4542" fmla="*/ 5778686 h 12291944"/>
              <a:gd name="connsiteX4543" fmla="*/ 8834955 w 10413401"/>
              <a:gd name="connsiteY4543" fmla="*/ 5791473 h 12291944"/>
              <a:gd name="connsiteX4544" fmla="*/ 8844855 w 10413401"/>
              <a:gd name="connsiteY4544" fmla="*/ 5795364 h 12291944"/>
              <a:gd name="connsiteX4545" fmla="*/ 8864291 w 10413401"/>
              <a:gd name="connsiteY4545" fmla="*/ 5784558 h 12291944"/>
              <a:gd name="connsiteX4546" fmla="*/ 8874561 w 10413401"/>
              <a:gd name="connsiteY4546" fmla="*/ 5770540 h 12291944"/>
              <a:gd name="connsiteX4547" fmla="*/ 8835199 w 10413401"/>
              <a:gd name="connsiteY4547" fmla="*/ 5766649 h 12291944"/>
              <a:gd name="connsiteX4548" fmla="*/ 8810109 w 10413401"/>
              <a:gd name="connsiteY4548" fmla="*/ 5753880 h 12291944"/>
              <a:gd name="connsiteX4549" fmla="*/ 8868985 w 10413401"/>
              <a:gd name="connsiteY4549" fmla="*/ 5750316 h 12291944"/>
              <a:gd name="connsiteX4550" fmla="*/ 8877453 w 10413401"/>
              <a:gd name="connsiteY4550" fmla="*/ 5754260 h 12291944"/>
              <a:gd name="connsiteX4551" fmla="*/ 8869435 w 10413401"/>
              <a:gd name="connsiteY4551" fmla="*/ 5750631 h 12291944"/>
              <a:gd name="connsiteX4552" fmla="*/ 8963883 w 10413401"/>
              <a:gd name="connsiteY4552" fmla="*/ 5720715 h 12291944"/>
              <a:gd name="connsiteX4553" fmla="*/ 8965087 w 10413401"/>
              <a:gd name="connsiteY4553" fmla="*/ 5730382 h 12291944"/>
              <a:gd name="connsiteX4554" fmla="*/ 8967629 w 10413401"/>
              <a:gd name="connsiteY4554" fmla="*/ 5737192 h 12291944"/>
              <a:gd name="connsiteX4555" fmla="*/ 8988067 w 10413401"/>
              <a:gd name="connsiteY4555" fmla="*/ 5730269 h 12291944"/>
              <a:gd name="connsiteX4556" fmla="*/ 8987851 w 10413401"/>
              <a:gd name="connsiteY4556" fmla="*/ 5729885 h 12291944"/>
              <a:gd name="connsiteX4557" fmla="*/ 3188328 w 10413401"/>
              <a:gd name="connsiteY4557" fmla="*/ 5711780 h 12291944"/>
              <a:gd name="connsiteX4558" fmla="*/ 3182085 w 10413401"/>
              <a:gd name="connsiteY4558" fmla="*/ 5716181 h 12291944"/>
              <a:gd name="connsiteX4559" fmla="*/ 3187382 w 10413401"/>
              <a:gd name="connsiteY4559" fmla="*/ 5718255 h 12291944"/>
              <a:gd name="connsiteX4560" fmla="*/ 3193603 w 10413401"/>
              <a:gd name="connsiteY4560" fmla="*/ 5715522 h 12291944"/>
              <a:gd name="connsiteX4561" fmla="*/ 9364049 w 10413401"/>
              <a:gd name="connsiteY4561" fmla="*/ 5706910 h 12291944"/>
              <a:gd name="connsiteX4562" fmla="*/ 9359369 w 10413401"/>
              <a:gd name="connsiteY4562" fmla="*/ 5709887 h 12291944"/>
              <a:gd name="connsiteX4563" fmla="*/ 9334039 w 10413401"/>
              <a:gd name="connsiteY4563" fmla="*/ 5726476 h 12291944"/>
              <a:gd name="connsiteX4564" fmla="*/ 9343771 w 10413401"/>
              <a:gd name="connsiteY4564" fmla="*/ 5748281 h 12291944"/>
              <a:gd name="connsiteX4565" fmla="*/ 9346847 w 10413401"/>
              <a:gd name="connsiteY4565" fmla="*/ 5745127 h 12291944"/>
              <a:gd name="connsiteX4566" fmla="*/ 9341167 w 10413401"/>
              <a:gd name="connsiteY4566" fmla="*/ 5761212 h 12291944"/>
              <a:gd name="connsiteX4567" fmla="*/ 9342273 w 10413401"/>
              <a:gd name="connsiteY4567" fmla="*/ 5763377 h 12291944"/>
              <a:gd name="connsiteX4568" fmla="*/ 9344891 w 10413401"/>
              <a:gd name="connsiteY4568" fmla="*/ 5776727 h 12291944"/>
              <a:gd name="connsiteX4569" fmla="*/ 9360619 w 10413401"/>
              <a:gd name="connsiteY4569" fmla="*/ 5760194 h 12291944"/>
              <a:gd name="connsiteX4570" fmla="*/ 9361853 w 10413401"/>
              <a:gd name="connsiteY4570" fmla="*/ 5732498 h 12291944"/>
              <a:gd name="connsiteX4571" fmla="*/ 8773593 w 10413401"/>
              <a:gd name="connsiteY4571" fmla="*/ 5706811 h 12291944"/>
              <a:gd name="connsiteX4572" fmla="*/ 8786593 w 10413401"/>
              <a:gd name="connsiteY4572" fmla="*/ 5713145 h 12291944"/>
              <a:gd name="connsiteX4573" fmla="*/ 8809771 w 10413401"/>
              <a:gd name="connsiteY4573" fmla="*/ 5723634 h 12291944"/>
              <a:gd name="connsiteX4574" fmla="*/ 8808725 w 10413401"/>
              <a:gd name="connsiteY4574" fmla="*/ 5716174 h 12291944"/>
              <a:gd name="connsiteX4575" fmla="*/ 8783401 w 10413401"/>
              <a:gd name="connsiteY4575" fmla="*/ 5709423 h 12291944"/>
              <a:gd name="connsiteX4576" fmla="*/ 8784669 w 10413401"/>
              <a:gd name="connsiteY4576" fmla="*/ 5711806 h 12291944"/>
              <a:gd name="connsiteX4577" fmla="*/ 8781601 w 10413401"/>
              <a:gd name="connsiteY4577" fmla="*/ 5708947 h 12291944"/>
              <a:gd name="connsiteX4578" fmla="*/ 8918337 w 10413401"/>
              <a:gd name="connsiteY4578" fmla="*/ 5703292 h 12291944"/>
              <a:gd name="connsiteX4579" fmla="*/ 8910005 w 10413401"/>
              <a:gd name="connsiteY4579" fmla="*/ 5719163 h 12291944"/>
              <a:gd name="connsiteX4580" fmla="*/ 8903481 w 10413401"/>
              <a:gd name="connsiteY4580" fmla="*/ 5740837 h 12291944"/>
              <a:gd name="connsiteX4581" fmla="*/ 8927351 w 10413401"/>
              <a:gd name="connsiteY4581" fmla="*/ 5729620 h 12291944"/>
              <a:gd name="connsiteX4582" fmla="*/ 8937901 w 10413401"/>
              <a:gd name="connsiteY4582" fmla="*/ 5761400 h 12291944"/>
              <a:gd name="connsiteX4583" fmla="*/ 8945905 w 10413401"/>
              <a:gd name="connsiteY4583" fmla="*/ 5767500 h 12291944"/>
              <a:gd name="connsiteX4584" fmla="*/ 8954495 w 10413401"/>
              <a:gd name="connsiteY4584" fmla="*/ 5749486 h 12291944"/>
              <a:gd name="connsiteX4585" fmla="*/ 8951961 w 10413401"/>
              <a:gd name="connsiteY4585" fmla="*/ 5737448 h 12291944"/>
              <a:gd name="connsiteX4586" fmla="*/ 8958623 w 10413401"/>
              <a:gd name="connsiteY4586" fmla="*/ 5718703 h 12291944"/>
              <a:gd name="connsiteX4587" fmla="*/ 3214246 w 10413401"/>
              <a:gd name="connsiteY4587" fmla="*/ 5693486 h 12291944"/>
              <a:gd name="connsiteX4588" fmla="*/ 3195213 w 10413401"/>
              <a:gd name="connsiteY4588" fmla="*/ 5706918 h 12291944"/>
              <a:gd name="connsiteX4589" fmla="*/ 3198237 w 10413401"/>
              <a:gd name="connsiteY4589" fmla="*/ 5709803 h 12291944"/>
              <a:gd name="connsiteX4590" fmla="*/ 3197334 w 10413401"/>
              <a:gd name="connsiteY4590" fmla="*/ 5706165 h 12291944"/>
              <a:gd name="connsiteX4591" fmla="*/ 3207364 w 10413401"/>
              <a:gd name="connsiteY4591" fmla="*/ 5709471 h 12291944"/>
              <a:gd name="connsiteX4592" fmla="*/ 3215409 w 10413401"/>
              <a:gd name="connsiteY4592" fmla="*/ 5705934 h 12291944"/>
              <a:gd name="connsiteX4593" fmla="*/ 9037215 w 10413401"/>
              <a:gd name="connsiteY4593" fmla="*/ 5668560 h 12291944"/>
              <a:gd name="connsiteX4594" fmla="*/ 9015535 w 10413401"/>
              <a:gd name="connsiteY4594" fmla="*/ 5675370 h 12291944"/>
              <a:gd name="connsiteX4595" fmla="*/ 9016817 w 10413401"/>
              <a:gd name="connsiteY4595" fmla="*/ 5675941 h 12291944"/>
              <a:gd name="connsiteX4596" fmla="*/ 9041725 w 10413401"/>
              <a:gd name="connsiteY4596" fmla="*/ 5673595 h 12291944"/>
              <a:gd name="connsiteX4597" fmla="*/ 8821743 w 10413401"/>
              <a:gd name="connsiteY4597" fmla="*/ 5663475 h 12291944"/>
              <a:gd name="connsiteX4598" fmla="*/ 8821927 w 10413401"/>
              <a:gd name="connsiteY4598" fmla="*/ 5665887 h 12291944"/>
              <a:gd name="connsiteX4599" fmla="*/ 8816425 w 10413401"/>
              <a:gd name="connsiteY4599" fmla="*/ 5673498 h 12291944"/>
              <a:gd name="connsiteX4600" fmla="*/ 8815645 w 10413401"/>
              <a:gd name="connsiteY4600" fmla="*/ 5674575 h 12291944"/>
              <a:gd name="connsiteX4601" fmla="*/ 8817457 w 10413401"/>
              <a:gd name="connsiteY4601" fmla="*/ 5676859 h 12291944"/>
              <a:gd name="connsiteX4602" fmla="*/ 8876825 w 10413401"/>
              <a:gd name="connsiteY4602" fmla="*/ 5701271 h 12291944"/>
              <a:gd name="connsiteX4603" fmla="*/ 8839167 w 10413401"/>
              <a:gd name="connsiteY4603" fmla="*/ 5701917 h 12291944"/>
              <a:gd name="connsiteX4604" fmla="*/ 8840831 w 10413401"/>
              <a:gd name="connsiteY4604" fmla="*/ 5706726 h 12291944"/>
              <a:gd name="connsiteX4605" fmla="*/ 8852327 w 10413401"/>
              <a:gd name="connsiteY4605" fmla="*/ 5712497 h 12291944"/>
              <a:gd name="connsiteX4606" fmla="*/ 8863257 w 10413401"/>
              <a:gd name="connsiteY4606" fmla="*/ 5725614 h 12291944"/>
              <a:gd name="connsiteX4607" fmla="*/ 8845367 w 10413401"/>
              <a:gd name="connsiteY4607" fmla="*/ 5719804 h 12291944"/>
              <a:gd name="connsiteX4608" fmla="*/ 8846735 w 10413401"/>
              <a:gd name="connsiteY4608" fmla="*/ 5723755 h 12291944"/>
              <a:gd name="connsiteX4609" fmla="*/ 8852855 w 10413401"/>
              <a:gd name="connsiteY4609" fmla="*/ 5743131 h 12291944"/>
              <a:gd name="connsiteX4610" fmla="*/ 8869435 w 10413401"/>
              <a:gd name="connsiteY4610" fmla="*/ 5750631 h 12291944"/>
              <a:gd name="connsiteX4611" fmla="*/ 8882437 w 10413401"/>
              <a:gd name="connsiteY4611" fmla="*/ 5759795 h 12291944"/>
              <a:gd name="connsiteX4612" fmla="*/ 8885881 w 10413401"/>
              <a:gd name="connsiteY4612" fmla="*/ 5755090 h 12291944"/>
              <a:gd name="connsiteX4613" fmla="*/ 8872469 w 10413401"/>
              <a:gd name="connsiteY4613" fmla="*/ 5728453 h 12291944"/>
              <a:gd name="connsiteX4614" fmla="*/ 8895623 w 10413401"/>
              <a:gd name="connsiteY4614" fmla="*/ 5735636 h 12291944"/>
              <a:gd name="connsiteX4615" fmla="*/ 8904137 w 10413401"/>
              <a:gd name="connsiteY4615" fmla="*/ 5703961 h 12291944"/>
              <a:gd name="connsiteX4616" fmla="*/ 8906249 w 10413401"/>
              <a:gd name="connsiteY4616" fmla="*/ 5698494 h 12291944"/>
              <a:gd name="connsiteX4617" fmla="*/ 8878689 w 10413401"/>
              <a:gd name="connsiteY4617" fmla="*/ 5687439 h 12291944"/>
              <a:gd name="connsiteX4618" fmla="*/ 8876465 w 10413401"/>
              <a:gd name="connsiteY4618" fmla="*/ 5697224 h 12291944"/>
              <a:gd name="connsiteX4619" fmla="*/ 8872817 w 10413401"/>
              <a:gd name="connsiteY4619" fmla="*/ 5685271 h 12291944"/>
              <a:gd name="connsiteX4620" fmla="*/ 8873019 w 10413401"/>
              <a:gd name="connsiteY4620" fmla="*/ 5685163 h 12291944"/>
              <a:gd name="connsiteX4621" fmla="*/ 8862433 w 10413401"/>
              <a:gd name="connsiteY4621" fmla="*/ 5680920 h 12291944"/>
              <a:gd name="connsiteX4622" fmla="*/ 8870799 w 10413401"/>
              <a:gd name="connsiteY4622" fmla="*/ 5658188 h 12291944"/>
              <a:gd name="connsiteX4623" fmla="*/ 8870293 w 10413401"/>
              <a:gd name="connsiteY4623" fmla="*/ 5658217 h 12291944"/>
              <a:gd name="connsiteX4624" fmla="*/ 8867877 w 10413401"/>
              <a:gd name="connsiteY4624" fmla="*/ 5658443 h 12291944"/>
              <a:gd name="connsiteX4625" fmla="*/ 8894727 w 10413401"/>
              <a:gd name="connsiteY4625" fmla="*/ 5683001 h 12291944"/>
              <a:gd name="connsiteX4626" fmla="*/ 8909467 w 10413401"/>
              <a:gd name="connsiteY4626" fmla="*/ 5690158 h 12291944"/>
              <a:gd name="connsiteX4627" fmla="*/ 8914179 w 10413401"/>
              <a:gd name="connsiteY4627" fmla="*/ 5677952 h 12291944"/>
              <a:gd name="connsiteX4628" fmla="*/ 9378727 w 10413401"/>
              <a:gd name="connsiteY4628" fmla="*/ 5646815 h 12291944"/>
              <a:gd name="connsiteX4629" fmla="*/ 9373247 w 10413401"/>
              <a:gd name="connsiteY4629" fmla="*/ 5654415 h 12291944"/>
              <a:gd name="connsiteX4630" fmla="*/ 9389451 w 10413401"/>
              <a:gd name="connsiteY4630" fmla="*/ 5657285 h 12291944"/>
              <a:gd name="connsiteX4631" fmla="*/ 9389451 w 10413401"/>
              <a:gd name="connsiteY4631" fmla="*/ 5657279 h 12291944"/>
              <a:gd name="connsiteX4632" fmla="*/ 8977191 w 10413401"/>
              <a:gd name="connsiteY4632" fmla="*/ 5642448 h 12291944"/>
              <a:gd name="connsiteX4633" fmla="*/ 8992681 w 10413401"/>
              <a:gd name="connsiteY4633" fmla="*/ 5665184 h 12291944"/>
              <a:gd name="connsiteX4634" fmla="*/ 9007361 w 10413401"/>
              <a:gd name="connsiteY4634" fmla="*/ 5671726 h 12291944"/>
              <a:gd name="connsiteX4635" fmla="*/ 9014133 w 10413401"/>
              <a:gd name="connsiteY4635" fmla="*/ 5657931 h 12291944"/>
              <a:gd name="connsiteX4636" fmla="*/ 8871851 w 10413401"/>
              <a:gd name="connsiteY4636" fmla="*/ 5616261 h 12291944"/>
              <a:gd name="connsiteX4637" fmla="*/ 8872829 w 10413401"/>
              <a:gd name="connsiteY4637" fmla="*/ 5617733 h 12291944"/>
              <a:gd name="connsiteX4638" fmla="*/ 8891809 w 10413401"/>
              <a:gd name="connsiteY4638" fmla="*/ 5644354 h 12291944"/>
              <a:gd name="connsiteX4639" fmla="*/ 8913261 w 10413401"/>
              <a:gd name="connsiteY4639" fmla="*/ 5655560 h 12291944"/>
              <a:gd name="connsiteX4640" fmla="*/ 8925427 w 10413401"/>
              <a:gd name="connsiteY4640" fmla="*/ 5662919 h 12291944"/>
              <a:gd name="connsiteX4641" fmla="*/ 8935575 w 10413401"/>
              <a:gd name="connsiteY4641" fmla="*/ 5654223 h 12291944"/>
              <a:gd name="connsiteX4642" fmla="*/ 8956391 w 10413401"/>
              <a:gd name="connsiteY4642" fmla="*/ 5654422 h 12291944"/>
              <a:gd name="connsiteX4643" fmla="*/ 8950169 w 10413401"/>
              <a:gd name="connsiteY4643" fmla="*/ 5677884 h 12291944"/>
              <a:gd name="connsiteX4644" fmla="*/ 8973381 w 10413401"/>
              <a:gd name="connsiteY4644" fmla="*/ 5691921 h 12291944"/>
              <a:gd name="connsiteX4645" fmla="*/ 8979017 w 10413401"/>
              <a:gd name="connsiteY4645" fmla="*/ 5702172 h 12291944"/>
              <a:gd name="connsiteX4646" fmla="*/ 8978947 w 10413401"/>
              <a:gd name="connsiteY4646" fmla="*/ 5699689 h 12291944"/>
              <a:gd name="connsiteX4647" fmla="*/ 8990233 w 10413401"/>
              <a:gd name="connsiteY4647" fmla="*/ 5695452 h 12291944"/>
              <a:gd name="connsiteX4648" fmla="*/ 8980695 w 10413401"/>
              <a:gd name="connsiteY4648" fmla="*/ 5705228 h 12291944"/>
              <a:gd name="connsiteX4649" fmla="*/ 8982915 w 10413401"/>
              <a:gd name="connsiteY4649" fmla="*/ 5709263 h 12291944"/>
              <a:gd name="connsiteX4650" fmla="*/ 8946273 w 10413401"/>
              <a:gd name="connsiteY4650" fmla="*/ 5692571 h 12291944"/>
              <a:gd name="connsiteX4651" fmla="*/ 8942639 w 10413401"/>
              <a:gd name="connsiteY4651" fmla="*/ 5706262 h 12291944"/>
              <a:gd name="connsiteX4652" fmla="*/ 8960045 w 10413401"/>
              <a:gd name="connsiteY4652" fmla="*/ 5714712 h 12291944"/>
              <a:gd name="connsiteX4653" fmla="*/ 8962331 w 10413401"/>
              <a:gd name="connsiteY4653" fmla="*/ 5708281 h 12291944"/>
              <a:gd name="connsiteX4654" fmla="*/ 8963335 w 10413401"/>
              <a:gd name="connsiteY4654" fmla="*/ 5716309 h 12291944"/>
              <a:gd name="connsiteX4655" fmla="*/ 8986555 w 10413401"/>
              <a:gd name="connsiteY4655" fmla="*/ 5727585 h 12291944"/>
              <a:gd name="connsiteX4656" fmla="*/ 8982739 w 10413401"/>
              <a:gd name="connsiteY4656" fmla="*/ 5720801 h 12291944"/>
              <a:gd name="connsiteX4657" fmla="*/ 8985897 w 10413401"/>
              <a:gd name="connsiteY4657" fmla="*/ 5723881 h 12291944"/>
              <a:gd name="connsiteX4658" fmla="*/ 8973397 w 10413401"/>
              <a:gd name="connsiteY4658" fmla="*/ 5642669 h 12291944"/>
              <a:gd name="connsiteX4659" fmla="*/ 8937861 w 10413401"/>
              <a:gd name="connsiteY4659" fmla="*/ 5633269 h 12291944"/>
              <a:gd name="connsiteX4660" fmla="*/ 8937273 w 10413401"/>
              <a:gd name="connsiteY4660" fmla="*/ 5633063 h 12291944"/>
              <a:gd name="connsiteX4661" fmla="*/ 8944745 w 10413401"/>
              <a:gd name="connsiteY4661" fmla="*/ 5645533 h 12291944"/>
              <a:gd name="connsiteX4662" fmla="*/ 2152481 w 10413401"/>
              <a:gd name="connsiteY4662" fmla="*/ 5613568 h 12291944"/>
              <a:gd name="connsiteX4663" fmla="*/ 2180527 w 10413401"/>
              <a:gd name="connsiteY4663" fmla="*/ 5664004 h 12291944"/>
              <a:gd name="connsiteX4664" fmla="*/ 2180877 w 10413401"/>
              <a:gd name="connsiteY4664" fmla="*/ 5664029 h 12291944"/>
              <a:gd name="connsiteX4665" fmla="*/ 2179078 w 10413401"/>
              <a:gd name="connsiteY4665" fmla="*/ 5641910 h 12291944"/>
              <a:gd name="connsiteX4666" fmla="*/ 2171800 w 10413401"/>
              <a:gd name="connsiteY4666" fmla="*/ 5623218 h 12291944"/>
              <a:gd name="connsiteX4667" fmla="*/ 9647511 w 10413401"/>
              <a:gd name="connsiteY4667" fmla="*/ 5581399 h 12291944"/>
              <a:gd name="connsiteX4668" fmla="*/ 9662065 w 10413401"/>
              <a:gd name="connsiteY4668" fmla="*/ 5599294 h 12291944"/>
              <a:gd name="connsiteX4669" fmla="*/ 9662761 w 10413401"/>
              <a:gd name="connsiteY4669" fmla="*/ 5605521 h 12291944"/>
              <a:gd name="connsiteX4670" fmla="*/ 9035623 w 10413401"/>
              <a:gd name="connsiteY4670" fmla="*/ 5566674 h 12291944"/>
              <a:gd name="connsiteX4671" fmla="*/ 9037409 w 10413401"/>
              <a:gd name="connsiteY4671" fmla="*/ 5587260 h 12291944"/>
              <a:gd name="connsiteX4672" fmla="*/ 9045651 w 10413401"/>
              <a:gd name="connsiteY4672" fmla="*/ 5592348 h 12291944"/>
              <a:gd name="connsiteX4673" fmla="*/ 9048487 w 10413401"/>
              <a:gd name="connsiteY4673" fmla="*/ 5586527 h 12291944"/>
              <a:gd name="connsiteX4674" fmla="*/ 8911699 w 10413401"/>
              <a:gd name="connsiteY4674" fmla="*/ 5566455 h 12291944"/>
              <a:gd name="connsiteX4675" fmla="*/ 8971233 w 10413401"/>
              <a:gd name="connsiteY4675" fmla="*/ 5593326 h 12291944"/>
              <a:gd name="connsiteX4676" fmla="*/ 8961337 w 10413401"/>
              <a:gd name="connsiteY4676" fmla="*/ 5584792 h 12291944"/>
              <a:gd name="connsiteX4677" fmla="*/ 8892833 w 10413401"/>
              <a:gd name="connsiteY4677" fmla="*/ 5563707 h 12291944"/>
              <a:gd name="connsiteX4678" fmla="*/ 8890335 w 10413401"/>
              <a:gd name="connsiteY4678" fmla="*/ 5569523 h 12291944"/>
              <a:gd name="connsiteX4679" fmla="*/ 8894825 w 10413401"/>
              <a:gd name="connsiteY4679" fmla="*/ 5576770 h 12291944"/>
              <a:gd name="connsiteX4680" fmla="*/ 8901561 w 10413401"/>
              <a:gd name="connsiteY4680" fmla="*/ 5579367 h 12291944"/>
              <a:gd name="connsiteX4681" fmla="*/ 8894959 w 10413401"/>
              <a:gd name="connsiteY4681" fmla="*/ 5576985 h 12291944"/>
              <a:gd name="connsiteX4682" fmla="*/ 8914489 w 10413401"/>
              <a:gd name="connsiteY4682" fmla="*/ 5608504 h 12291944"/>
              <a:gd name="connsiteX4683" fmla="*/ 8917719 w 10413401"/>
              <a:gd name="connsiteY4683" fmla="*/ 5609696 h 12291944"/>
              <a:gd name="connsiteX4684" fmla="*/ 8923859 w 10413401"/>
              <a:gd name="connsiteY4684" fmla="*/ 5599270 h 12291944"/>
              <a:gd name="connsiteX4685" fmla="*/ 8953889 w 10413401"/>
              <a:gd name="connsiteY4685" fmla="*/ 5601455 h 12291944"/>
              <a:gd name="connsiteX4686" fmla="*/ 8971069 w 10413401"/>
              <a:gd name="connsiteY4686" fmla="*/ 5633466 h 12291944"/>
              <a:gd name="connsiteX4687" fmla="*/ 8972847 w 10413401"/>
              <a:gd name="connsiteY4687" fmla="*/ 5636081 h 12291944"/>
              <a:gd name="connsiteX4688" fmla="*/ 8980575 w 10413401"/>
              <a:gd name="connsiteY4688" fmla="*/ 5640933 h 12291944"/>
              <a:gd name="connsiteX4689" fmla="*/ 9014487 w 10413401"/>
              <a:gd name="connsiteY4689" fmla="*/ 5657210 h 12291944"/>
              <a:gd name="connsiteX4690" fmla="*/ 9020139 w 10413401"/>
              <a:gd name="connsiteY4690" fmla="*/ 5645693 h 12291944"/>
              <a:gd name="connsiteX4691" fmla="*/ 9017967 w 10413401"/>
              <a:gd name="connsiteY4691" fmla="*/ 5641788 h 12291944"/>
              <a:gd name="connsiteX4692" fmla="*/ 9021671 w 10413401"/>
              <a:gd name="connsiteY4692" fmla="*/ 5642574 h 12291944"/>
              <a:gd name="connsiteX4693" fmla="*/ 9028517 w 10413401"/>
              <a:gd name="connsiteY4693" fmla="*/ 5628618 h 12291944"/>
              <a:gd name="connsiteX4694" fmla="*/ 9029479 w 10413401"/>
              <a:gd name="connsiteY4694" fmla="*/ 5613582 h 12291944"/>
              <a:gd name="connsiteX4695" fmla="*/ 9034211 w 10413401"/>
              <a:gd name="connsiteY4695" fmla="*/ 5618198 h 12291944"/>
              <a:gd name="connsiteX4696" fmla="*/ 9040971 w 10413401"/>
              <a:gd name="connsiteY4696" fmla="*/ 5602067 h 12291944"/>
              <a:gd name="connsiteX4697" fmla="*/ 9035083 w 10413401"/>
              <a:gd name="connsiteY4697" fmla="*/ 5588485 h 12291944"/>
              <a:gd name="connsiteX4698" fmla="*/ 9026019 w 10413401"/>
              <a:gd name="connsiteY4698" fmla="*/ 5584943 h 12291944"/>
              <a:gd name="connsiteX4699" fmla="*/ 8986329 w 10413401"/>
              <a:gd name="connsiteY4699" fmla="*/ 5572790 h 12291944"/>
              <a:gd name="connsiteX4700" fmla="*/ 8975485 w 10413401"/>
              <a:gd name="connsiteY4700" fmla="*/ 5581475 h 12291944"/>
              <a:gd name="connsiteX4701" fmla="*/ 8977605 w 10413401"/>
              <a:gd name="connsiteY4701" fmla="*/ 5582314 h 12291944"/>
              <a:gd name="connsiteX4702" fmla="*/ 8981839 w 10413401"/>
              <a:gd name="connsiteY4702" fmla="*/ 5592365 h 12291944"/>
              <a:gd name="connsiteX4703" fmla="*/ 8969635 w 10413401"/>
              <a:gd name="connsiteY4703" fmla="*/ 5587858 h 12291944"/>
              <a:gd name="connsiteX4704" fmla="*/ 8978691 w 10413401"/>
              <a:gd name="connsiteY4704" fmla="*/ 5596694 h 12291944"/>
              <a:gd name="connsiteX4705" fmla="*/ 8986925 w 10413401"/>
              <a:gd name="connsiteY4705" fmla="*/ 5600408 h 12291944"/>
              <a:gd name="connsiteX4706" fmla="*/ 8979553 w 10413401"/>
              <a:gd name="connsiteY4706" fmla="*/ 5597535 h 12291944"/>
              <a:gd name="connsiteX4707" fmla="*/ 8996755 w 10413401"/>
              <a:gd name="connsiteY4707" fmla="*/ 5614316 h 12291944"/>
              <a:gd name="connsiteX4708" fmla="*/ 9003697 w 10413401"/>
              <a:gd name="connsiteY4708" fmla="*/ 5595205 h 12291944"/>
              <a:gd name="connsiteX4709" fmla="*/ 9008557 w 10413401"/>
              <a:gd name="connsiteY4709" fmla="*/ 5610420 h 12291944"/>
              <a:gd name="connsiteX4710" fmla="*/ 8991877 w 10413401"/>
              <a:gd name="connsiteY4710" fmla="*/ 5623726 h 12291944"/>
              <a:gd name="connsiteX4711" fmla="*/ 8977909 w 10413401"/>
              <a:gd name="connsiteY4711" fmla="*/ 5599082 h 12291944"/>
              <a:gd name="connsiteX4712" fmla="*/ 8973269 w 10413401"/>
              <a:gd name="connsiteY4712" fmla="*/ 5595079 h 12291944"/>
              <a:gd name="connsiteX4713" fmla="*/ 2183983 w 10413401"/>
              <a:gd name="connsiteY4713" fmla="*/ 5562351 h 12291944"/>
              <a:gd name="connsiteX4714" fmla="*/ 2198449 w 10413401"/>
              <a:gd name="connsiteY4714" fmla="*/ 5572568 h 12291944"/>
              <a:gd name="connsiteX4715" fmla="*/ 2198534 w 10413401"/>
              <a:gd name="connsiteY4715" fmla="*/ 5571751 h 12291944"/>
              <a:gd name="connsiteX4716" fmla="*/ 9209311 w 10413401"/>
              <a:gd name="connsiteY4716" fmla="*/ 5561618 h 12291944"/>
              <a:gd name="connsiteX4717" fmla="*/ 9209215 w 10413401"/>
              <a:gd name="connsiteY4717" fmla="*/ 5575111 h 12291944"/>
              <a:gd name="connsiteX4718" fmla="*/ 9202331 w 10413401"/>
              <a:gd name="connsiteY4718" fmla="*/ 5572705 h 12291944"/>
              <a:gd name="connsiteX4719" fmla="*/ 9199949 w 10413401"/>
              <a:gd name="connsiteY4719" fmla="*/ 5584143 h 12291944"/>
              <a:gd name="connsiteX4720" fmla="*/ 9231221 w 10413401"/>
              <a:gd name="connsiteY4720" fmla="*/ 5590417 h 12291944"/>
              <a:gd name="connsiteX4721" fmla="*/ 9222455 w 10413401"/>
              <a:gd name="connsiteY4721" fmla="*/ 5564305 h 12291944"/>
              <a:gd name="connsiteX4722" fmla="*/ 9440029 w 10413401"/>
              <a:gd name="connsiteY4722" fmla="*/ 5558120 h 12291944"/>
              <a:gd name="connsiteX4723" fmla="*/ 9446651 w 10413401"/>
              <a:gd name="connsiteY4723" fmla="*/ 5564581 h 12291944"/>
              <a:gd name="connsiteX4724" fmla="*/ 9453957 w 10413401"/>
              <a:gd name="connsiteY4724" fmla="*/ 5576020 h 12291944"/>
              <a:gd name="connsiteX4725" fmla="*/ 9452107 w 10413401"/>
              <a:gd name="connsiteY4725" fmla="*/ 5577917 h 12291944"/>
              <a:gd name="connsiteX4726" fmla="*/ 9447795 w 10413401"/>
              <a:gd name="connsiteY4726" fmla="*/ 5582337 h 12291944"/>
              <a:gd name="connsiteX4727" fmla="*/ 9444181 w 10413401"/>
              <a:gd name="connsiteY4727" fmla="*/ 5566483 h 12291944"/>
              <a:gd name="connsiteX4728" fmla="*/ 8831967 w 10413401"/>
              <a:gd name="connsiteY4728" fmla="*/ 5556113 h 12291944"/>
              <a:gd name="connsiteX4729" fmla="*/ 8839037 w 10413401"/>
              <a:gd name="connsiteY4729" fmla="*/ 5566779 h 12291944"/>
              <a:gd name="connsiteX4730" fmla="*/ 8872841 w 10413401"/>
              <a:gd name="connsiteY4730" fmla="*/ 5575997 h 12291944"/>
              <a:gd name="connsiteX4731" fmla="*/ 8874549 w 10413401"/>
              <a:gd name="connsiteY4731" fmla="*/ 5588757 h 12291944"/>
              <a:gd name="connsiteX4732" fmla="*/ 8846089 w 10413401"/>
              <a:gd name="connsiteY4732" fmla="*/ 5577412 h 12291944"/>
              <a:gd name="connsiteX4733" fmla="*/ 8853897 w 10413401"/>
              <a:gd name="connsiteY4733" fmla="*/ 5589185 h 12291944"/>
              <a:gd name="connsiteX4734" fmla="*/ 8896903 w 10413401"/>
              <a:gd name="connsiteY4734" fmla="*/ 5606863 h 12291944"/>
              <a:gd name="connsiteX4735" fmla="*/ 8869601 w 10413401"/>
              <a:gd name="connsiteY4735" fmla="*/ 5591937 h 12291944"/>
              <a:gd name="connsiteX4736" fmla="*/ 8912503 w 10413401"/>
              <a:gd name="connsiteY4736" fmla="*/ 5607772 h 12291944"/>
              <a:gd name="connsiteX4737" fmla="*/ 8885169 w 10413401"/>
              <a:gd name="connsiteY4737" fmla="*/ 5577007 h 12291944"/>
              <a:gd name="connsiteX4738" fmla="*/ 8834353 w 10413401"/>
              <a:gd name="connsiteY4738" fmla="*/ 5556500 h 12291944"/>
              <a:gd name="connsiteX4739" fmla="*/ 9027847 w 10413401"/>
              <a:gd name="connsiteY4739" fmla="*/ 5554681 h 12291944"/>
              <a:gd name="connsiteX4740" fmla="*/ 9022507 w 10413401"/>
              <a:gd name="connsiteY4740" fmla="*/ 5556313 h 12291944"/>
              <a:gd name="connsiteX4741" fmla="*/ 9034453 w 10413401"/>
              <a:gd name="connsiteY4741" fmla="*/ 5564874 h 12291944"/>
              <a:gd name="connsiteX4742" fmla="*/ 8900239 w 10413401"/>
              <a:gd name="connsiteY4742" fmla="*/ 5546427 h 12291944"/>
              <a:gd name="connsiteX4743" fmla="*/ 8898383 w 10413401"/>
              <a:gd name="connsiteY4743" fmla="*/ 5550752 h 12291944"/>
              <a:gd name="connsiteX4744" fmla="*/ 8908013 w 10413401"/>
              <a:gd name="connsiteY4744" fmla="*/ 5554775 h 12291944"/>
              <a:gd name="connsiteX4745" fmla="*/ 8959627 w 10413401"/>
              <a:gd name="connsiteY4745" fmla="*/ 5575200 h 12291944"/>
              <a:gd name="connsiteX4746" fmla="*/ 8964267 w 10413401"/>
              <a:gd name="connsiteY4746" fmla="*/ 5566032 h 12291944"/>
              <a:gd name="connsiteX4747" fmla="*/ 8902933 w 10413401"/>
              <a:gd name="connsiteY4747" fmla="*/ 5540143 h 12291944"/>
              <a:gd name="connsiteX4748" fmla="*/ 8901259 w 10413401"/>
              <a:gd name="connsiteY4748" fmla="*/ 5544049 h 12291944"/>
              <a:gd name="connsiteX4749" fmla="*/ 8904811 w 10413401"/>
              <a:gd name="connsiteY4749" fmla="*/ 5540939 h 12291944"/>
              <a:gd name="connsiteX4750" fmla="*/ 9402479 w 10413401"/>
              <a:gd name="connsiteY4750" fmla="*/ 5538198 h 12291944"/>
              <a:gd name="connsiteX4751" fmla="*/ 9404743 w 10413401"/>
              <a:gd name="connsiteY4751" fmla="*/ 5570662 h 12291944"/>
              <a:gd name="connsiteX4752" fmla="*/ 9417989 w 10413401"/>
              <a:gd name="connsiteY4752" fmla="*/ 5540320 h 12291944"/>
              <a:gd name="connsiteX4753" fmla="*/ 9391369 w 10413401"/>
              <a:gd name="connsiteY4753" fmla="*/ 5536674 h 12291944"/>
              <a:gd name="connsiteX4754" fmla="*/ 9397859 w 10413401"/>
              <a:gd name="connsiteY4754" fmla="*/ 5551486 h 12291944"/>
              <a:gd name="connsiteX4755" fmla="*/ 9399341 w 10413401"/>
              <a:gd name="connsiteY4755" fmla="*/ 5537765 h 12291944"/>
              <a:gd name="connsiteX4756" fmla="*/ 9365705 w 10413401"/>
              <a:gd name="connsiteY4756" fmla="*/ 5532057 h 12291944"/>
              <a:gd name="connsiteX4757" fmla="*/ 9365743 w 10413401"/>
              <a:gd name="connsiteY4757" fmla="*/ 5532955 h 12291944"/>
              <a:gd name="connsiteX4758" fmla="*/ 9373351 w 10413401"/>
              <a:gd name="connsiteY4758" fmla="*/ 5561466 h 12291944"/>
              <a:gd name="connsiteX4759" fmla="*/ 9378453 w 10413401"/>
              <a:gd name="connsiteY4759" fmla="*/ 5550061 h 12291944"/>
              <a:gd name="connsiteX4760" fmla="*/ 9376707 w 10413401"/>
              <a:gd name="connsiteY4760" fmla="*/ 5538422 h 12291944"/>
              <a:gd name="connsiteX4761" fmla="*/ 9379829 w 10413401"/>
              <a:gd name="connsiteY4761" fmla="*/ 5538380 h 12291944"/>
              <a:gd name="connsiteX4762" fmla="*/ 9380793 w 10413401"/>
              <a:gd name="connsiteY4762" fmla="*/ 5544829 h 12291944"/>
              <a:gd name="connsiteX4763" fmla="*/ 9382347 w 10413401"/>
              <a:gd name="connsiteY4763" fmla="*/ 5541360 h 12291944"/>
              <a:gd name="connsiteX4764" fmla="*/ 9387179 w 10413401"/>
              <a:gd name="connsiteY4764" fmla="*/ 5536101 h 12291944"/>
              <a:gd name="connsiteX4765" fmla="*/ 9368031 w 10413401"/>
              <a:gd name="connsiteY4765" fmla="*/ 5533477 h 12291944"/>
              <a:gd name="connsiteX4766" fmla="*/ 9059075 w 10413401"/>
              <a:gd name="connsiteY4766" fmla="*/ 5531800 h 12291944"/>
              <a:gd name="connsiteX4767" fmla="*/ 9066161 w 10413401"/>
              <a:gd name="connsiteY4767" fmla="*/ 5535444 h 12291944"/>
              <a:gd name="connsiteX4768" fmla="*/ 9073029 w 10413401"/>
              <a:gd name="connsiteY4768" fmla="*/ 5532008 h 12291944"/>
              <a:gd name="connsiteX4769" fmla="*/ 8982315 w 10413401"/>
              <a:gd name="connsiteY4769" fmla="*/ 5527516 h 12291944"/>
              <a:gd name="connsiteX4770" fmla="*/ 9007931 w 10413401"/>
              <a:gd name="connsiteY4770" fmla="*/ 5545871 h 12291944"/>
              <a:gd name="connsiteX4771" fmla="*/ 9012573 w 10413401"/>
              <a:gd name="connsiteY4771" fmla="*/ 5545093 h 12291944"/>
              <a:gd name="connsiteX4772" fmla="*/ 9017563 w 10413401"/>
              <a:gd name="connsiteY4772" fmla="*/ 5541864 h 12291944"/>
              <a:gd name="connsiteX4773" fmla="*/ 9354525 w 10413401"/>
              <a:gd name="connsiteY4773" fmla="*/ 5525233 h 12291944"/>
              <a:gd name="connsiteX4774" fmla="*/ 9355123 w 10413401"/>
              <a:gd name="connsiteY4774" fmla="*/ 5526179 h 12291944"/>
              <a:gd name="connsiteX4775" fmla="*/ 9355875 w 10413401"/>
              <a:gd name="connsiteY4775" fmla="*/ 5526059 h 12291944"/>
              <a:gd name="connsiteX4776" fmla="*/ 9078287 w 10413401"/>
              <a:gd name="connsiteY4776" fmla="*/ 5490626 h 12291944"/>
              <a:gd name="connsiteX4777" fmla="*/ 9067507 w 10413401"/>
              <a:gd name="connsiteY4777" fmla="*/ 5491467 h 12291944"/>
              <a:gd name="connsiteX4778" fmla="*/ 9082957 w 10413401"/>
              <a:gd name="connsiteY4778" fmla="*/ 5504450 h 12291944"/>
              <a:gd name="connsiteX4779" fmla="*/ 9201685 w 10413401"/>
              <a:gd name="connsiteY4779" fmla="*/ 5487399 h 12291944"/>
              <a:gd name="connsiteX4780" fmla="*/ 9201521 w 10413401"/>
              <a:gd name="connsiteY4780" fmla="*/ 5487500 h 12291944"/>
              <a:gd name="connsiteX4781" fmla="*/ 9201627 w 10413401"/>
              <a:gd name="connsiteY4781" fmla="*/ 5487603 h 12291944"/>
              <a:gd name="connsiteX4782" fmla="*/ 9015043 w 10413401"/>
              <a:gd name="connsiteY4782" fmla="*/ 5485364 h 12291944"/>
              <a:gd name="connsiteX4783" fmla="*/ 8999755 w 10413401"/>
              <a:gd name="connsiteY4783" fmla="*/ 5489843 h 12291944"/>
              <a:gd name="connsiteX4784" fmla="*/ 9040887 w 10413401"/>
              <a:gd name="connsiteY4784" fmla="*/ 5524270 h 12291944"/>
              <a:gd name="connsiteX4785" fmla="*/ 9043847 w 10413401"/>
              <a:gd name="connsiteY4785" fmla="*/ 5524833 h 12291944"/>
              <a:gd name="connsiteX4786" fmla="*/ 9056081 w 10413401"/>
              <a:gd name="connsiteY4786" fmla="*/ 5516904 h 12291944"/>
              <a:gd name="connsiteX4787" fmla="*/ 9050895 w 10413401"/>
              <a:gd name="connsiteY4787" fmla="*/ 5526168 h 12291944"/>
              <a:gd name="connsiteX4788" fmla="*/ 9075413 w 10413401"/>
              <a:gd name="connsiteY4788" fmla="*/ 5530819 h 12291944"/>
              <a:gd name="connsiteX4789" fmla="*/ 9082081 w 10413401"/>
              <a:gd name="connsiteY4789" fmla="*/ 5527487 h 12291944"/>
              <a:gd name="connsiteX4790" fmla="*/ 9076257 w 10413401"/>
              <a:gd name="connsiteY4790" fmla="*/ 5509480 h 12291944"/>
              <a:gd name="connsiteX4791" fmla="*/ 9083723 w 10413401"/>
              <a:gd name="connsiteY4791" fmla="*/ 5516084 h 12291944"/>
              <a:gd name="connsiteX4792" fmla="*/ 9086613 w 10413401"/>
              <a:gd name="connsiteY4792" fmla="*/ 5515272 h 12291944"/>
              <a:gd name="connsiteX4793" fmla="*/ 9083105 w 10413401"/>
              <a:gd name="connsiteY4793" fmla="*/ 5504894 h 12291944"/>
              <a:gd name="connsiteX4794" fmla="*/ 9058913 w 10413401"/>
              <a:gd name="connsiteY4794" fmla="*/ 5493175 h 12291944"/>
              <a:gd name="connsiteX4795" fmla="*/ 9015043 w 10413401"/>
              <a:gd name="connsiteY4795" fmla="*/ 5485364 h 12291944"/>
              <a:gd name="connsiteX4796" fmla="*/ 9707447 w 10413401"/>
              <a:gd name="connsiteY4796" fmla="*/ 5473947 h 12291944"/>
              <a:gd name="connsiteX4797" fmla="*/ 9705907 w 10413401"/>
              <a:gd name="connsiteY4797" fmla="*/ 5475525 h 12291944"/>
              <a:gd name="connsiteX4798" fmla="*/ 9706625 w 10413401"/>
              <a:gd name="connsiteY4798" fmla="*/ 5474538 h 12291944"/>
              <a:gd name="connsiteX4799" fmla="*/ 2297918 w 10413401"/>
              <a:gd name="connsiteY4799" fmla="*/ 5441865 h 12291944"/>
              <a:gd name="connsiteX4800" fmla="*/ 2273069 w 10413401"/>
              <a:gd name="connsiteY4800" fmla="*/ 5444374 h 12291944"/>
              <a:gd name="connsiteX4801" fmla="*/ 2294976 w 10413401"/>
              <a:gd name="connsiteY4801" fmla="*/ 5484542 h 12291944"/>
              <a:gd name="connsiteX4802" fmla="*/ 2281151 w 10413401"/>
              <a:gd name="connsiteY4802" fmla="*/ 5475366 h 12291944"/>
              <a:gd name="connsiteX4803" fmla="*/ 2306031 w 10413401"/>
              <a:gd name="connsiteY4803" fmla="*/ 5498189 h 12291944"/>
              <a:gd name="connsiteX4804" fmla="*/ 2308750 w 10413401"/>
              <a:gd name="connsiteY4804" fmla="*/ 5498653 h 12291944"/>
              <a:gd name="connsiteX4805" fmla="*/ 2312961 w 10413401"/>
              <a:gd name="connsiteY4805" fmla="*/ 5469299 h 12291944"/>
              <a:gd name="connsiteX4806" fmla="*/ 2310806 w 10413401"/>
              <a:gd name="connsiteY4806" fmla="*/ 5465404 h 12291944"/>
              <a:gd name="connsiteX4807" fmla="*/ 9020631 w 10413401"/>
              <a:gd name="connsiteY4807" fmla="*/ 5419469 h 12291944"/>
              <a:gd name="connsiteX4808" fmla="*/ 9035975 w 10413401"/>
              <a:gd name="connsiteY4808" fmla="*/ 5425197 h 12291944"/>
              <a:gd name="connsiteX4809" fmla="*/ 9022837 w 10413401"/>
              <a:gd name="connsiteY4809" fmla="*/ 5421621 h 12291944"/>
              <a:gd name="connsiteX4810" fmla="*/ 3393747 w 10413401"/>
              <a:gd name="connsiteY4810" fmla="*/ 5406599 h 12291944"/>
              <a:gd name="connsiteX4811" fmla="*/ 3391628 w 10413401"/>
              <a:gd name="connsiteY4811" fmla="*/ 5419935 h 12291944"/>
              <a:gd name="connsiteX4812" fmla="*/ 3393883 w 10413401"/>
              <a:gd name="connsiteY4812" fmla="*/ 5427443 h 12291944"/>
              <a:gd name="connsiteX4813" fmla="*/ 3405786 w 10413401"/>
              <a:gd name="connsiteY4813" fmla="*/ 5425386 h 12291944"/>
              <a:gd name="connsiteX4814" fmla="*/ 3402097 w 10413401"/>
              <a:gd name="connsiteY4814" fmla="*/ 5412356 h 12291944"/>
              <a:gd name="connsiteX4815" fmla="*/ 9692597 w 10413401"/>
              <a:gd name="connsiteY4815" fmla="*/ 5404612 h 12291944"/>
              <a:gd name="connsiteX4816" fmla="*/ 9710575 w 10413401"/>
              <a:gd name="connsiteY4816" fmla="*/ 5422150 h 12291944"/>
              <a:gd name="connsiteX4817" fmla="*/ 9692597 w 10413401"/>
              <a:gd name="connsiteY4817" fmla="*/ 5404612 h 12291944"/>
              <a:gd name="connsiteX4818" fmla="*/ 9039435 w 10413401"/>
              <a:gd name="connsiteY4818" fmla="*/ 5402080 h 12291944"/>
              <a:gd name="connsiteX4819" fmla="*/ 9072247 w 10413401"/>
              <a:gd name="connsiteY4819" fmla="*/ 5421378 h 12291944"/>
              <a:gd name="connsiteX4820" fmla="*/ 9074241 w 10413401"/>
              <a:gd name="connsiteY4820" fmla="*/ 5423673 h 12291944"/>
              <a:gd name="connsiteX4821" fmla="*/ 9072415 w 10413401"/>
              <a:gd name="connsiteY4821" fmla="*/ 5411751 h 12291944"/>
              <a:gd name="connsiteX4822" fmla="*/ 9101375 w 10413401"/>
              <a:gd name="connsiteY4822" fmla="*/ 5393492 h 12291944"/>
              <a:gd name="connsiteX4823" fmla="*/ 9096969 w 10413401"/>
              <a:gd name="connsiteY4823" fmla="*/ 5404410 h 12291944"/>
              <a:gd name="connsiteX4824" fmla="*/ 9113841 w 10413401"/>
              <a:gd name="connsiteY4824" fmla="*/ 5415783 h 12291944"/>
              <a:gd name="connsiteX4825" fmla="*/ 9119353 w 10413401"/>
              <a:gd name="connsiteY4825" fmla="*/ 5411030 h 12291944"/>
              <a:gd name="connsiteX4826" fmla="*/ 3447197 w 10413401"/>
              <a:gd name="connsiteY4826" fmla="*/ 5350988 h 12291944"/>
              <a:gd name="connsiteX4827" fmla="*/ 3441415 w 10413401"/>
              <a:gd name="connsiteY4827" fmla="*/ 5354215 h 12291944"/>
              <a:gd name="connsiteX4828" fmla="*/ 3447267 w 10413401"/>
              <a:gd name="connsiteY4828" fmla="*/ 5357220 h 12291944"/>
              <a:gd name="connsiteX4829" fmla="*/ 3448364 w 10413401"/>
              <a:gd name="connsiteY4829" fmla="*/ 5352128 h 12291944"/>
              <a:gd name="connsiteX4830" fmla="*/ 9254071 w 10413401"/>
              <a:gd name="connsiteY4830" fmla="*/ 5344204 h 12291944"/>
              <a:gd name="connsiteX4831" fmla="*/ 9256159 w 10413401"/>
              <a:gd name="connsiteY4831" fmla="*/ 5362884 h 12291944"/>
              <a:gd name="connsiteX4832" fmla="*/ 9253043 w 10413401"/>
              <a:gd name="connsiteY4832" fmla="*/ 5362926 h 12291944"/>
              <a:gd name="connsiteX4833" fmla="*/ 9250951 w 10413401"/>
              <a:gd name="connsiteY4833" fmla="*/ 5344244 h 12291944"/>
              <a:gd name="connsiteX4834" fmla="*/ 9531967 w 10413401"/>
              <a:gd name="connsiteY4834" fmla="*/ 5293504 h 12291944"/>
              <a:gd name="connsiteX4835" fmla="*/ 9498453 w 10413401"/>
              <a:gd name="connsiteY4835" fmla="*/ 5326123 h 12291944"/>
              <a:gd name="connsiteX4836" fmla="*/ 9487899 w 10413401"/>
              <a:gd name="connsiteY4836" fmla="*/ 5362657 h 12291944"/>
              <a:gd name="connsiteX4837" fmla="*/ 9479699 w 10413401"/>
              <a:gd name="connsiteY4837" fmla="*/ 5354655 h 12291944"/>
              <a:gd name="connsiteX4838" fmla="*/ 9441543 w 10413401"/>
              <a:gd name="connsiteY4838" fmla="*/ 5423420 h 12291944"/>
              <a:gd name="connsiteX4839" fmla="*/ 9415263 w 10413401"/>
              <a:gd name="connsiteY4839" fmla="*/ 5415652 h 12291944"/>
              <a:gd name="connsiteX4840" fmla="*/ 9421209 w 10413401"/>
              <a:gd name="connsiteY4840" fmla="*/ 5443633 h 12291944"/>
              <a:gd name="connsiteX4841" fmla="*/ 9413007 w 10413401"/>
              <a:gd name="connsiteY4841" fmla="*/ 5435633 h 12291944"/>
              <a:gd name="connsiteX4842" fmla="*/ 9400643 w 10413401"/>
              <a:gd name="connsiteY4842" fmla="*/ 5471022 h 12291944"/>
              <a:gd name="connsiteX4843" fmla="*/ 9397489 w 10413401"/>
              <a:gd name="connsiteY4843" fmla="*/ 5467945 h 12291944"/>
              <a:gd name="connsiteX4844" fmla="*/ 9424413 w 10413401"/>
              <a:gd name="connsiteY4844" fmla="*/ 5529947 h 12291944"/>
              <a:gd name="connsiteX4845" fmla="*/ 9439555 w 10413401"/>
              <a:gd name="connsiteY4845" fmla="*/ 5544720 h 12291944"/>
              <a:gd name="connsiteX4846" fmla="*/ 9436923 w 10413401"/>
              <a:gd name="connsiteY4846" fmla="*/ 5559407 h 12291944"/>
              <a:gd name="connsiteX4847" fmla="*/ 9404833 w 10413401"/>
              <a:gd name="connsiteY4847" fmla="*/ 5571984 h 12291944"/>
              <a:gd name="connsiteX4848" fmla="*/ 9406349 w 10413401"/>
              <a:gd name="connsiteY4848" fmla="*/ 5593736 h 12291944"/>
              <a:gd name="connsiteX4849" fmla="*/ 9403519 w 10413401"/>
              <a:gd name="connsiteY4849" fmla="*/ 5604898 h 12291944"/>
              <a:gd name="connsiteX4850" fmla="*/ 9414507 w 10413401"/>
              <a:gd name="connsiteY4850" fmla="*/ 5604627 h 12291944"/>
              <a:gd name="connsiteX4851" fmla="*/ 9431067 w 10413401"/>
              <a:gd name="connsiteY4851" fmla="*/ 5591282 h 12291944"/>
              <a:gd name="connsiteX4852" fmla="*/ 9428025 w 10413401"/>
              <a:gd name="connsiteY4852" fmla="*/ 5649932 h 12291944"/>
              <a:gd name="connsiteX4853" fmla="*/ 9421717 w 10413401"/>
              <a:gd name="connsiteY4853" fmla="*/ 5643778 h 12291944"/>
              <a:gd name="connsiteX4854" fmla="*/ 9383419 w 10413401"/>
              <a:gd name="connsiteY4854" fmla="*/ 5674196 h 12291944"/>
              <a:gd name="connsiteX4855" fmla="*/ 9369073 w 10413401"/>
              <a:gd name="connsiteY4855" fmla="*/ 5660200 h 12291944"/>
              <a:gd name="connsiteX4856" fmla="*/ 9356755 w 10413401"/>
              <a:gd name="connsiteY4856" fmla="*/ 5677284 h 12291944"/>
              <a:gd name="connsiteX4857" fmla="*/ 9372523 w 10413401"/>
              <a:gd name="connsiteY4857" fmla="*/ 5675897 h 12291944"/>
              <a:gd name="connsiteX4858" fmla="*/ 9369941 w 10413401"/>
              <a:gd name="connsiteY4858" fmla="*/ 5682478 h 12291944"/>
              <a:gd name="connsiteX4859" fmla="*/ 9377463 w 10413401"/>
              <a:gd name="connsiteY4859" fmla="*/ 5671465 h 12291944"/>
              <a:gd name="connsiteX4860" fmla="*/ 9383041 w 10413401"/>
              <a:gd name="connsiteY4860" fmla="*/ 5685232 h 12291944"/>
              <a:gd name="connsiteX4861" fmla="*/ 9385695 w 10413401"/>
              <a:gd name="connsiteY4861" fmla="*/ 5682585 h 12291944"/>
              <a:gd name="connsiteX4862" fmla="*/ 9419493 w 10413401"/>
              <a:gd name="connsiteY4862" fmla="*/ 5745754 h 12291944"/>
              <a:gd name="connsiteX4863" fmla="*/ 9417013 w 10413401"/>
              <a:gd name="connsiteY4863" fmla="*/ 5720531 h 12291944"/>
              <a:gd name="connsiteX4864" fmla="*/ 9443889 w 10413401"/>
              <a:gd name="connsiteY4864" fmla="*/ 5699922 h 12291944"/>
              <a:gd name="connsiteX4865" fmla="*/ 9465717 w 10413401"/>
              <a:gd name="connsiteY4865" fmla="*/ 5726764 h 12291944"/>
              <a:gd name="connsiteX4866" fmla="*/ 9446077 w 10413401"/>
              <a:gd name="connsiteY4866" fmla="*/ 5753203 h 12291944"/>
              <a:gd name="connsiteX4867" fmla="*/ 9394387 w 10413401"/>
              <a:gd name="connsiteY4867" fmla="*/ 5784730 h 12291944"/>
              <a:gd name="connsiteX4868" fmla="*/ 9448945 w 10413401"/>
              <a:gd name="connsiteY4868" fmla="*/ 5784338 h 12291944"/>
              <a:gd name="connsiteX4869" fmla="*/ 9465081 w 10413401"/>
              <a:gd name="connsiteY4869" fmla="*/ 5752021 h 12291944"/>
              <a:gd name="connsiteX4870" fmla="*/ 9497305 w 10413401"/>
              <a:gd name="connsiteY4870" fmla="*/ 5787778 h 12291944"/>
              <a:gd name="connsiteX4871" fmla="*/ 9504131 w 10413401"/>
              <a:gd name="connsiteY4871" fmla="*/ 5758695 h 12291944"/>
              <a:gd name="connsiteX4872" fmla="*/ 9533553 w 10413401"/>
              <a:gd name="connsiteY4872" fmla="*/ 5794790 h 12291944"/>
              <a:gd name="connsiteX4873" fmla="*/ 9535169 w 10413401"/>
              <a:gd name="connsiteY4873" fmla="*/ 5747071 h 12291944"/>
              <a:gd name="connsiteX4874" fmla="*/ 9541747 w 10413401"/>
              <a:gd name="connsiteY4874" fmla="*/ 5749794 h 12291944"/>
              <a:gd name="connsiteX4875" fmla="*/ 9540953 w 10413401"/>
              <a:gd name="connsiteY4875" fmla="*/ 5708959 h 12291944"/>
              <a:gd name="connsiteX4876" fmla="*/ 9519185 w 10413401"/>
              <a:gd name="connsiteY4876" fmla="*/ 5713608 h 12291944"/>
              <a:gd name="connsiteX4877" fmla="*/ 9528941 w 10413401"/>
              <a:gd name="connsiteY4877" fmla="*/ 5747773 h 12291944"/>
              <a:gd name="connsiteX4878" fmla="*/ 9507493 w 10413401"/>
              <a:gd name="connsiteY4878" fmla="*/ 5726847 h 12291944"/>
              <a:gd name="connsiteX4879" fmla="*/ 9473729 w 10413401"/>
              <a:gd name="connsiteY4879" fmla="*/ 5745054 h 12291944"/>
              <a:gd name="connsiteX4880" fmla="*/ 9489129 w 10413401"/>
              <a:gd name="connsiteY4880" fmla="*/ 5729269 h 12291944"/>
              <a:gd name="connsiteX4881" fmla="*/ 9460055 w 10413401"/>
              <a:gd name="connsiteY4881" fmla="*/ 5695971 h 12291944"/>
              <a:gd name="connsiteX4882" fmla="*/ 9475525 w 10413401"/>
              <a:gd name="connsiteY4882" fmla="*/ 5659918 h 12291944"/>
              <a:gd name="connsiteX4883" fmla="*/ 9456775 w 10413401"/>
              <a:gd name="connsiteY4883" fmla="*/ 5629923 h 12291944"/>
              <a:gd name="connsiteX4884" fmla="*/ 9515853 w 10413401"/>
              <a:gd name="connsiteY4884" fmla="*/ 5564320 h 12291944"/>
              <a:gd name="connsiteX4885" fmla="*/ 9510607 w 10413401"/>
              <a:gd name="connsiteY4885" fmla="*/ 5542562 h 12291944"/>
              <a:gd name="connsiteX4886" fmla="*/ 9486111 w 10413401"/>
              <a:gd name="connsiteY4886" fmla="*/ 5553790 h 12291944"/>
              <a:gd name="connsiteX4887" fmla="*/ 9492975 w 10413401"/>
              <a:gd name="connsiteY4887" fmla="*/ 5527826 h 12291944"/>
              <a:gd name="connsiteX4888" fmla="*/ 9499595 w 10413401"/>
              <a:gd name="connsiteY4888" fmla="*/ 5534284 h 12291944"/>
              <a:gd name="connsiteX4889" fmla="*/ 9500199 w 10413401"/>
              <a:gd name="connsiteY4889" fmla="*/ 5505907 h 12291944"/>
              <a:gd name="connsiteX4890" fmla="*/ 9519645 w 10413401"/>
              <a:gd name="connsiteY4890" fmla="*/ 5542135 h 12291944"/>
              <a:gd name="connsiteX4891" fmla="*/ 9538431 w 10413401"/>
              <a:gd name="connsiteY4891" fmla="*/ 5522878 h 12291944"/>
              <a:gd name="connsiteX4892" fmla="*/ 9544425 w 10413401"/>
              <a:gd name="connsiteY4892" fmla="*/ 5528724 h 12291944"/>
              <a:gd name="connsiteX4893" fmla="*/ 9527705 w 10413401"/>
              <a:gd name="connsiteY4893" fmla="*/ 5485913 h 12291944"/>
              <a:gd name="connsiteX4894" fmla="*/ 9470291 w 10413401"/>
              <a:gd name="connsiteY4894" fmla="*/ 5481662 h 12291944"/>
              <a:gd name="connsiteX4895" fmla="*/ 9491899 w 10413401"/>
              <a:gd name="connsiteY4895" fmla="*/ 5410928 h 12291944"/>
              <a:gd name="connsiteX4896" fmla="*/ 9510233 w 10413401"/>
              <a:gd name="connsiteY4896" fmla="*/ 5431890 h 12291944"/>
              <a:gd name="connsiteX4897" fmla="*/ 9537491 w 10413401"/>
              <a:gd name="connsiteY4897" fmla="*/ 5417200 h 12291944"/>
              <a:gd name="connsiteX4898" fmla="*/ 9524905 w 10413401"/>
              <a:gd name="connsiteY4898" fmla="*/ 5355012 h 12291944"/>
              <a:gd name="connsiteX4899" fmla="*/ 9535999 w 10413401"/>
              <a:gd name="connsiteY4899" fmla="*/ 5370146 h 12291944"/>
              <a:gd name="connsiteX4900" fmla="*/ 9565641 w 10413401"/>
              <a:gd name="connsiteY4900" fmla="*/ 5346073 h 12291944"/>
              <a:gd name="connsiteX4901" fmla="*/ 9562561 w 10413401"/>
              <a:gd name="connsiteY4901" fmla="*/ 5323353 h 12291944"/>
              <a:gd name="connsiteX4902" fmla="*/ 9537015 w 10413401"/>
              <a:gd name="connsiteY4902" fmla="*/ 5298430 h 12291944"/>
              <a:gd name="connsiteX4903" fmla="*/ 2176743 w 10413401"/>
              <a:gd name="connsiteY4903" fmla="*/ 5265458 h 12291944"/>
              <a:gd name="connsiteX4904" fmla="*/ 2174308 w 10413401"/>
              <a:gd name="connsiteY4904" fmla="*/ 5278390 h 12291944"/>
              <a:gd name="connsiteX4905" fmla="*/ 2196648 w 10413401"/>
              <a:gd name="connsiteY4905" fmla="*/ 5303007 h 12291944"/>
              <a:gd name="connsiteX4906" fmla="*/ 2195995 w 10413401"/>
              <a:gd name="connsiteY4906" fmla="*/ 5366410 h 12291944"/>
              <a:gd name="connsiteX4907" fmla="*/ 2249938 w 10413401"/>
              <a:gd name="connsiteY4907" fmla="*/ 5394183 h 12291944"/>
              <a:gd name="connsiteX4908" fmla="*/ 2247742 w 10413401"/>
              <a:gd name="connsiteY4908" fmla="*/ 5392248 h 12291944"/>
              <a:gd name="connsiteX4909" fmla="*/ 2291638 w 10413401"/>
              <a:gd name="connsiteY4909" fmla="*/ 5413505 h 12291944"/>
              <a:gd name="connsiteX4910" fmla="*/ 2275008 w 10413401"/>
              <a:gd name="connsiteY4910" fmla="*/ 5330729 h 12291944"/>
              <a:gd name="connsiteX4911" fmla="*/ 2293441 w 10413401"/>
              <a:gd name="connsiteY4911" fmla="*/ 5331301 h 12291944"/>
              <a:gd name="connsiteX4912" fmla="*/ 2285867 w 10413401"/>
              <a:gd name="connsiteY4912" fmla="*/ 5327382 h 12291944"/>
              <a:gd name="connsiteX4913" fmla="*/ 7454179 w 10413401"/>
              <a:gd name="connsiteY4913" fmla="*/ 5259120 h 12291944"/>
              <a:gd name="connsiteX4914" fmla="*/ 7458677 w 10413401"/>
              <a:gd name="connsiteY4914" fmla="*/ 5264879 h 12291944"/>
              <a:gd name="connsiteX4915" fmla="*/ 7476847 w 10413401"/>
              <a:gd name="connsiteY4915" fmla="*/ 5264061 h 12291944"/>
              <a:gd name="connsiteX4916" fmla="*/ 7476377 w 10413401"/>
              <a:gd name="connsiteY4916" fmla="*/ 5261643 h 12291944"/>
              <a:gd name="connsiteX4917" fmla="*/ 9302587 w 10413401"/>
              <a:gd name="connsiteY4917" fmla="*/ 5255983 h 12291944"/>
              <a:gd name="connsiteX4918" fmla="*/ 9306713 w 10413401"/>
              <a:gd name="connsiteY4918" fmla="*/ 5261858 h 12291944"/>
              <a:gd name="connsiteX4919" fmla="*/ 9287747 w 10413401"/>
              <a:gd name="connsiteY4919" fmla="*/ 5266153 h 12291944"/>
              <a:gd name="connsiteX4920" fmla="*/ 3481769 w 10413401"/>
              <a:gd name="connsiteY4920" fmla="*/ 5248120 h 12291944"/>
              <a:gd name="connsiteX4921" fmla="*/ 3447143 w 10413401"/>
              <a:gd name="connsiteY4921" fmla="*/ 5267743 h 12291944"/>
              <a:gd name="connsiteX4922" fmla="*/ 3438112 w 10413401"/>
              <a:gd name="connsiteY4922" fmla="*/ 5258588 h 12291944"/>
              <a:gd name="connsiteX4923" fmla="*/ 3435632 w 10413401"/>
              <a:gd name="connsiteY4923" fmla="*/ 5261824 h 12291944"/>
              <a:gd name="connsiteX4924" fmla="*/ 3432149 w 10413401"/>
              <a:gd name="connsiteY4924" fmla="*/ 5259971 h 12291944"/>
              <a:gd name="connsiteX4925" fmla="*/ 3414964 w 10413401"/>
              <a:gd name="connsiteY4925" fmla="*/ 5257613 h 12291944"/>
              <a:gd name="connsiteX4926" fmla="*/ 3414807 w 10413401"/>
              <a:gd name="connsiteY4926" fmla="*/ 5257511 h 12291944"/>
              <a:gd name="connsiteX4927" fmla="*/ 3414601 w 10413401"/>
              <a:gd name="connsiteY4927" fmla="*/ 5257562 h 12291944"/>
              <a:gd name="connsiteX4928" fmla="*/ 3414964 w 10413401"/>
              <a:gd name="connsiteY4928" fmla="*/ 5257613 h 12291944"/>
              <a:gd name="connsiteX4929" fmla="*/ 3430931 w 10413401"/>
              <a:gd name="connsiteY4929" fmla="*/ 5267952 h 12291944"/>
              <a:gd name="connsiteX4930" fmla="*/ 3435632 w 10413401"/>
              <a:gd name="connsiteY4930" fmla="*/ 5261824 h 12291944"/>
              <a:gd name="connsiteX4931" fmla="*/ 3441853 w 10413401"/>
              <a:gd name="connsiteY4931" fmla="*/ 5265133 h 12291944"/>
              <a:gd name="connsiteX4932" fmla="*/ 3448152 w 10413401"/>
              <a:gd name="connsiteY4932" fmla="*/ 5280515 h 12291944"/>
              <a:gd name="connsiteX4933" fmla="*/ 3459729 w 10413401"/>
              <a:gd name="connsiteY4933" fmla="*/ 5290495 h 12291944"/>
              <a:gd name="connsiteX4934" fmla="*/ 3462783 w 10413401"/>
              <a:gd name="connsiteY4934" fmla="*/ 5286568 h 12291944"/>
              <a:gd name="connsiteX4935" fmla="*/ 3471443 w 10413401"/>
              <a:gd name="connsiteY4935" fmla="*/ 5288499 h 12291944"/>
              <a:gd name="connsiteX4936" fmla="*/ 3500384 w 10413401"/>
              <a:gd name="connsiteY4936" fmla="*/ 5257580 h 12291944"/>
              <a:gd name="connsiteX4937" fmla="*/ 2418610 w 10413401"/>
              <a:gd name="connsiteY4937" fmla="*/ 5233878 h 12291944"/>
              <a:gd name="connsiteX4938" fmla="*/ 2421455 w 10413401"/>
              <a:gd name="connsiteY4938" fmla="*/ 5240066 h 12291944"/>
              <a:gd name="connsiteX4939" fmla="*/ 2426511 w 10413401"/>
              <a:gd name="connsiteY4939" fmla="*/ 5242752 h 12291944"/>
              <a:gd name="connsiteX4940" fmla="*/ 2426547 w 10413401"/>
              <a:gd name="connsiteY4940" fmla="*/ 5242762 h 12291944"/>
              <a:gd name="connsiteX4941" fmla="*/ 9212389 w 10413401"/>
              <a:gd name="connsiteY4941" fmla="*/ 5211559 h 12291944"/>
              <a:gd name="connsiteX4942" fmla="*/ 9216359 w 10413401"/>
              <a:gd name="connsiteY4942" fmla="*/ 5257336 h 12291944"/>
              <a:gd name="connsiteX4943" fmla="*/ 9231145 w 10413401"/>
              <a:gd name="connsiteY4943" fmla="*/ 5242180 h 12291944"/>
              <a:gd name="connsiteX4944" fmla="*/ 9233795 w 10413401"/>
              <a:gd name="connsiteY4944" fmla="*/ 5281738 h 12291944"/>
              <a:gd name="connsiteX4945" fmla="*/ 9211991 w 10413401"/>
              <a:gd name="connsiteY4945" fmla="*/ 5283268 h 12291944"/>
              <a:gd name="connsiteX4946" fmla="*/ 9229831 w 10413401"/>
              <a:gd name="connsiteY4946" fmla="*/ 5315464 h 12291944"/>
              <a:gd name="connsiteX4947" fmla="*/ 9208061 w 10413401"/>
              <a:gd name="connsiteY4947" fmla="*/ 5320102 h 12291944"/>
              <a:gd name="connsiteX4948" fmla="*/ 9200043 w 10413401"/>
              <a:gd name="connsiteY4948" fmla="*/ 5327069 h 12291944"/>
              <a:gd name="connsiteX4949" fmla="*/ 9171175 w 10413401"/>
              <a:gd name="connsiteY4949" fmla="*/ 5258852 h 12291944"/>
              <a:gd name="connsiteX4950" fmla="*/ 9180951 w 10413401"/>
              <a:gd name="connsiteY4950" fmla="*/ 5268390 h 12291944"/>
              <a:gd name="connsiteX4951" fmla="*/ 9192463 w 10413401"/>
              <a:gd name="connsiteY4951" fmla="*/ 5240184 h 12291944"/>
              <a:gd name="connsiteX4952" fmla="*/ 9198771 w 10413401"/>
              <a:gd name="connsiteY4952" fmla="*/ 5246339 h 12291944"/>
              <a:gd name="connsiteX4953" fmla="*/ 2407814 w 10413401"/>
              <a:gd name="connsiteY4953" fmla="*/ 5210420 h 12291944"/>
              <a:gd name="connsiteX4954" fmla="*/ 2414715 w 10413401"/>
              <a:gd name="connsiteY4954" fmla="*/ 5225411 h 12291944"/>
              <a:gd name="connsiteX4955" fmla="*/ 2413631 w 10413401"/>
              <a:gd name="connsiteY4955" fmla="*/ 5214321 h 12291944"/>
              <a:gd name="connsiteX4956" fmla="*/ 9865685 w 10413401"/>
              <a:gd name="connsiteY4956" fmla="*/ 5208854 h 12291944"/>
              <a:gd name="connsiteX4957" fmla="*/ 9873621 w 10413401"/>
              <a:gd name="connsiteY4957" fmla="*/ 5220913 h 12291944"/>
              <a:gd name="connsiteX4958" fmla="*/ 9861585 w 10413401"/>
              <a:gd name="connsiteY4958" fmla="*/ 5231354 h 12291944"/>
              <a:gd name="connsiteX4959" fmla="*/ 9376251 w 10413401"/>
              <a:gd name="connsiteY4959" fmla="*/ 5203976 h 12291944"/>
              <a:gd name="connsiteX4960" fmla="*/ 9376329 w 10413401"/>
              <a:gd name="connsiteY4960" fmla="*/ 5208208 h 12291944"/>
              <a:gd name="connsiteX4961" fmla="*/ 9375387 w 10413401"/>
              <a:gd name="connsiteY4961" fmla="*/ 5204682 h 12291944"/>
              <a:gd name="connsiteX4962" fmla="*/ 9378749 w 10413401"/>
              <a:gd name="connsiteY4962" fmla="*/ 5201941 h 12291944"/>
              <a:gd name="connsiteX4963" fmla="*/ 9376251 w 10413401"/>
              <a:gd name="connsiteY4963" fmla="*/ 5203976 h 12291944"/>
              <a:gd name="connsiteX4964" fmla="*/ 9376239 w 10413401"/>
              <a:gd name="connsiteY4964" fmla="*/ 5203346 h 12291944"/>
              <a:gd name="connsiteX4965" fmla="*/ 9816251 w 10413401"/>
              <a:gd name="connsiteY4965" fmla="*/ 5193901 h 12291944"/>
              <a:gd name="connsiteX4966" fmla="*/ 9823173 w 10413401"/>
              <a:gd name="connsiteY4966" fmla="*/ 5199425 h 12291944"/>
              <a:gd name="connsiteX4967" fmla="*/ 9823911 w 10413401"/>
              <a:gd name="connsiteY4967" fmla="*/ 5208766 h 12291944"/>
              <a:gd name="connsiteX4968" fmla="*/ 9888973 w 10413401"/>
              <a:gd name="connsiteY4968" fmla="*/ 5190638 h 12291944"/>
              <a:gd name="connsiteX4969" fmla="*/ 9881961 w 10413401"/>
              <a:gd name="connsiteY4969" fmla="*/ 5205464 h 12291944"/>
              <a:gd name="connsiteX4970" fmla="*/ 9884867 w 10413401"/>
              <a:gd name="connsiteY4970" fmla="*/ 5197438 h 12291944"/>
              <a:gd name="connsiteX4971" fmla="*/ 9889689 w 10413401"/>
              <a:gd name="connsiteY4971" fmla="*/ 5189125 h 12291944"/>
              <a:gd name="connsiteX4972" fmla="*/ 9889873 w 10413401"/>
              <a:gd name="connsiteY4972" fmla="*/ 5189149 h 12291944"/>
              <a:gd name="connsiteX4973" fmla="*/ 9888973 w 10413401"/>
              <a:gd name="connsiteY4973" fmla="*/ 5190638 h 12291944"/>
              <a:gd name="connsiteX4974" fmla="*/ 9859825 w 10413401"/>
              <a:gd name="connsiteY4974" fmla="*/ 5178934 h 12291944"/>
              <a:gd name="connsiteX4975" fmla="*/ 9865987 w 10413401"/>
              <a:gd name="connsiteY4975" fmla="*/ 5182604 h 12291944"/>
              <a:gd name="connsiteX4976" fmla="*/ 9865179 w 10413401"/>
              <a:gd name="connsiteY4976" fmla="*/ 5183543 h 12291944"/>
              <a:gd name="connsiteX4977" fmla="*/ 9859825 w 10413401"/>
              <a:gd name="connsiteY4977" fmla="*/ 5178934 h 12291944"/>
              <a:gd name="connsiteX4978" fmla="*/ 9460227 w 10413401"/>
              <a:gd name="connsiteY4978" fmla="*/ 5155340 h 12291944"/>
              <a:gd name="connsiteX4979" fmla="*/ 9472157 w 10413401"/>
              <a:gd name="connsiteY4979" fmla="*/ 5165514 h 12291944"/>
              <a:gd name="connsiteX4980" fmla="*/ 9452493 w 10413401"/>
              <a:gd name="connsiteY4980" fmla="*/ 5163585 h 12291944"/>
              <a:gd name="connsiteX4981" fmla="*/ 9460227 w 10413401"/>
              <a:gd name="connsiteY4981" fmla="*/ 5155340 h 12291944"/>
              <a:gd name="connsiteX4982" fmla="*/ 9601875 w 10413401"/>
              <a:gd name="connsiteY4982" fmla="*/ 5152811 h 12291944"/>
              <a:gd name="connsiteX4983" fmla="*/ 9602637 w 10413401"/>
              <a:gd name="connsiteY4983" fmla="*/ 5153554 h 12291944"/>
              <a:gd name="connsiteX4984" fmla="*/ 9601697 w 10413401"/>
              <a:gd name="connsiteY4984" fmla="*/ 5153252 h 12291944"/>
              <a:gd name="connsiteX4985" fmla="*/ 9351599 w 10413401"/>
              <a:gd name="connsiteY4985" fmla="*/ 5120612 h 12291944"/>
              <a:gd name="connsiteX4986" fmla="*/ 9381263 w 10413401"/>
              <a:gd name="connsiteY4986" fmla="*/ 5124910 h 12291944"/>
              <a:gd name="connsiteX4987" fmla="*/ 9388249 w 10413401"/>
              <a:gd name="connsiteY4987" fmla="*/ 5161915 h 12291944"/>
              <a:gd name="connsiteX4988" fmla="*/ 9351599 w 10413401"/>
              <a:gd name="connsiteY4988" fmla="*/ 5120612 h 12291944"/>
              <a:gd name="connsiteX4989" fmla="*/ 1579396 w 10413401"/>
              <a:gd name="connsiteY4989" fmla="*/ 5108081 h 12291944"/>
              <a:gd name="connsiteX4990" fmla="*/ 1619961 w 10413401"/>
              <a:gd name="connsiteY4990" fmla="*/ 5163670 h 12291944"/>
              <a:gd name="connsiteX4991" fmla="*/ 1597275 w 10413401"/>
              <a:gd name="connsiteY4991" fmla="*/ 5143388 h 12291944"/>
              <a:gd name="connsiteX4992" fmla="*/ 1599184 w 10413401"/>
              <a:gd name="connsiteY4992" fmla="*/ 5172979 h 12291944"/>
              <a:gd name="connsiteX4993" fmla="*/ 1562098 w 10413401"/>
              <a:gd name="connsiteY4993" fmla="*/ 5147891 h 12291944"/>
              <a:gd name="connsiteX4994" fmla="*/ 9444783 w 10413401"/>
              <a:gd name="connsiteY4994" fmla="*/ 5091980 h 12291944"/>
              <a:gd name="connsiteX4995" fmla="*/ 9448355 w 10413401"/>
              <a:gd name="connsiteY4995" fmla="*/ 5182967 h 12291944"/>
              <a:gd name="connsiteX4996" fmla="*/ 9417185 w 10413401"/>
              <a:gd name="connsiteY4996" fmla="*/ 5183368 h 12291944"/>
              <a:gd name="connsiteX4997" fmla="*/ 9444783 w 10413401"/>
              <a:gd name="connsiteY4997" fmla="*/ 5091980 h 12291944"/>
              <a:gd name="connsiteX4998" fmla="*/ 9051021 w 10413401"/>
              <a:gd name="connsiteY4998" fmla="*/ 5064611 h 12291944"/>
              <a:gd name="connsiteX4999" fmla="*/ 9149453 w 10413401"/>
              <a:gd name="connsiteY4999" fmla="*/ 5121599 h 12291944"/>
              <a:gd name="connsiteX5000" fmla="*/ 9113607 w 10413401"/>
              <a:gd name="connsiteY5000" fmla="*/ 5093774 h 12291944"/>
              <a:gd name="connsiteX5001" fmla="*/ 9110239 w 10413401"/>
              <a:gd name="connsiteY5001" fmla="*/ 5088430 h 12291944"/>
              <a:gd name="connsiteX5002" fmla="*/ 1562941 w 10413401"/>
              <a:gd name="connsiteY5002" fmla="*/ 5061218 h 12291944"/>
              <a:gd name="connsiteX5003" fmla="*/ 1649300 w 10413401"/>
              <a:gd name="connsiteY5003" fmla="*/ 5114040 h 12291944"/>
              <a:gd name="connsiteX5004" fmla="*/ 1626507 w 10413401"/>
              <a:gd name="connsiteY5004" fmla="*/ 5137402 h 12291944"/>
              <a:gd name="connsiteX5005" fmla="*/ 1640286 w 10413401"/>
              <a:gd name="connsiteY5005" fmla="*/ 5116340 h 12291944"/>
              <a:gd name="connsiteX5006" fmla="*/ 1562941 w 10413401"/>
              <a:gd name="connsiteY5006" fmla="*/ 5061218 h 12291944"/>
              <a:gd name="connsiteX5007" fmla="*/ 9054719 w 10413401"/>
              <a:gd name="connsiteY5007" fmla="*/ 5060822 h 12291944"/>
              <a:gd name="connsiteX5008" fmla="*/ 9109073 w 10413401"/>
              <a:gd name="connsiteY5008" fmla="*/ 5086574 h 12291944"/>
              <a:gd name="connsiteX5009" fmla="*/ 9100655 w 10413401"/>
              <a:gd name="connsiteY5009" fmla="*/ 5073210 h 12291944"/>
              <a:gd name="connsiteX5010" fmla="*/ 1578616 w 10413401"/>
              <a:gd name="connsiteY5010" fmla="*/ 5026540 h 12291944"/>
              <a:gd name="connsiteX5011" fmla="*/ 1589075 w 10413401"/>
              <a:gd name="connsiteY5011" fmla="*/ 5030642 h 12291944"/>
              <a:gd name="connsiteX5012" fmla="*/ 1576755 w 10413401"/>
              <a:gd name="connsiteY5012" fmla="*/ 5043269 h 12291944"/>
              <a:gd name="connsiteX5013" fmla="*/ 1574995 w 10413401"/>
              <a:gd name="connsiteY5013" fmla="*/ 5029689 h 12291944"/>
              <a:gd name="connsiteX5014" fmla="*/ 1578616 w 10413401"/>
              <a:gd name="connsiteY5014" fmla="*/ 5026540 h 12291944"/>
              <a:gd name="connsiteX5015" fmla="*/ 9693095 w 10413401"/>
              <a:gd name="connsiteY5015" fmla="*/ 5026130 h 12291944"/>
              <a:gd name="connsiteX5016" fmla="*/ 9662295 w 10413401"/>
              <a:gd name="connsiteY5016" fmla="*/ 5057701 h 12291944"/>
              <a:gd name="connsiteX5017" fmla="*/ 9652515 w 10413401"/>
              <a:gd name="connsiteY5017" fmla="*/ 5048160 h 12291944"/>
              <a:gd name="connsiteX5018" fmla="*/ 9647599 w 10413401"/>
              <a:gd name="connsiteY5018" fmla="*/ 5070872 h 12291944"/>
              <a:gd name="connsiteX5019" fmla="*/ 9650877 w 10413401"/>
              <a:gd name="connsiteY5019" fmla="*/ 5067514 h 12291944"/>
              <a:gd name="connsiteX5020" fmla="*/ 9647855 w 10413401"/>
              <a:gd name="connsiteY5020" fmla="*/ 5075659 h 12291944"/>
              <a:gd name="connsiteX5021" fmla="*/ 9646813 w 10413401"/>
              <a:gd name="connsiteY5021" fmla="*/ 5074644 h 12291944"/>
              <a:gd name="connsiteX5022" fmla="*/ 9642391 w 10413401"/>
              <a:gd name="connsiteY5022" fmla="*/ 5101528 h 12291944"/>
              <a:gd name="connsiteX5023" fmla="*/ 9630207 w 10413401"/>
              <a:gd name="connsiteY5023" fmla="*/ 5112670 h 12291944"/>
              <a:gd name="connsiteX5024" fmla="*/ 9622897 w 10413401"/>
              <a:gd name="connsiteY5024" fmla="*/ 5100604 h 12291944"/>
              <a:gd name="connsiteX5025" fmla="*/ 9601875 w 10413401"/>
              <a:gd name="connsiteY5025" fmla="*/ 5152811 h 12291944"/>
              <a:gd name="connsiteX5026" fmla="*/ 9597591 w 10413401"/>
              <a:gd name="connsiteY5026" fmla="*/ 5148630 h 12291944"/>
              <a:gd name="connsiteX5027" fmla="*/ 9592199 w 10413401"/>
              <a:gd name="connsiteY5027" fmla="*/ 5298655 h 12291944"/>
              <a:gd name="connsiteX5028" fmla="*/ 9652733 w 10413401"/>
              <a:gd name="connsiteY5028" fmla="*/ 5276992 h 12291944"/>
              <a:gd name="connsiteX5029" fmla="*/ 9667951 w 10413401"/>
              <a:gd name="connsiteY5029" fmla="*/ 5297994 h 12291944"/>
              <a:gd name="connsiteX5030" fmla="*/ 9648601 w 10413401"/>
              <a:gd name="connsiteY5030" fmla="*/ 5296372 h 12291944"/>
              <a:gd name="connsiteX5031" fmla="*/ 9657971 w 10413401"/>
              <a:gd name="connsiteY5031" fmla="*/ 5324001 h 12291944"/>
              <a:gd name="connsiteX5032" fmla="*/ 9694539 w 10413401"/>
              <a:gd name="connsiteY5032" fmla="*/ 5305447 h 12291944"/>
              <a:gd name="connsiteX5033" fmla="*/ 9675101 w 10413401"/>
              <a:gd name="connsiteY5033" fmla="*/ 5243966 h 12291944"/>
              <a:gd name="connsiteX5034" fmla="*/ 9648187 w 10413401"/>
              <a:gd name="connsiteY5034" fmla="*/ 5261462 h 12291944"/>
              <a:gd name="connsiteX5035" fmla="*/ 9671225 w 10413401"/>
              <a:gd name="connsiteY5035" fmla="*/ 5206294 h 12291944"/>
              <a:gd name="connsiteX5036" fmla="*/ 9654663 w 10413401"/>
              <a:gd name="connsiteY5036" fmla="*/ 5229580 h 12291944"/>
              <a:gd name="connsiteX5037" fmla="*/ 9626333 w 10413401"/>
              <a:gd name="connsiteY5037" fmla="*/ 5206246 h 12291944"/>
              <a:gd name="connsiteX5038" fmla="*/ 9664559 w 10413401"/>
              <a:gd name="connsiteY5038" fmla="*/ 5143719 h 12291944"/>
              <a:gd name="connsiteX5039" fmla="*/ 9691501 w 10413401"/>
              <a:gd name="connsiteY5039" fmla="*/ 5154596 h 12291944"/>
              <a:gd name="connsiteX5040" fmla="*/ 9690425 w 10413401"/>
              <a:gd name="connsiteY5040" fmla="*/ 5116576 h 12291944"/>
              <a:gd name="connsiteX5041" fmla="*/ 9712913 w 10413401"/>
              <a:gd name="connsiteY5041" fmla="*/ 5146529 h 12291944"/>
              <a:gd name="connsiteX5042" fmla="*/ 9748077 w 10413401"/>
              <a:gd name="connsiteY5042" fmla="*/ 5140776 h 12291944"/>
              <a:gd name="connsiteX5043" fmla="*/ 9756659 w 10413401"/>
              <a:gd name="connsiteY5043" fmla="*/ 5102319 h 12291944"/>
              <a:gd name="connsiteX5044" fmla="*/ 9786011 w 10413401"/>
              <a:gd name="connsiteY5044" fmla="*/ 5106307 h 12291944"/>
              <a:gd name="connsiteX5045" fmla="*/ 9742081 w 10413401"/>
              <a:gd name="connsiteY5045" fmla="*/ 5056056 h 12291944"/>
              <a:gd name="connsiteX5046" fmla="*/ 9747705 w 10413401"/>
              <a:gd name="connsiteY5046" fmla="*/ 5109603 h 12291944"/>
              <a:gd name="connsiteX5047" fmla="*/ 9722419 w 10413401"/>
              <a:gd name="connsiteY5047" fmla="*/ 5054124 h 12291944"/>
              <a:gd name="connsiteX5048" fmla="*/ 9711089 w 10413401"/>
              <a:gd name="connsiteY5048" fmla="*/ 5065737 h 12291944"/>
              <a:gd name="connsiteX5049" fmla="*/ 9714089 w 10413401"/>
              <a:gd name="connsiteY5049" fmla="*/ 5087900 h 12291944"/>
              <a:gd name="connsiteX5050" fmla="*/ 9691317 w 10413401"/>
              <a:gd name="connsiteY5050" fmla="*/ 5086635 h 12291944"/>
              <a:gd name="connsiteX5051" fmla="*/ 9710261 w 10413401"/>
              <a:gd name="connsiteY5051" fmla="*/ 5066003 h 12291944"/>
              <a:gd name="connsiteX5052" fmla="*/ 9701677 w 10413401"/>
              <a:gd name="connsiteY5052" fmla="*/ 5040051 h 12291944"/>
              <a:gd name="connsiteX5053" fmla="*/ 9693095 w 10413401"/>
              <a:gd name="connsiteY5053" fmla="*/ 5026130 h 12291944"/>
              <a:gd name="connsiteX5054" fmla="*/ 9148585 w 10413401"/>
              <a:gd name="connsiteY5054" fmla="*/ 5010674 h 12291944"/>
              <a:gd name="connsiteX5055" fmla="*/ 9148663 w 10413401"/>
              <a:gd name="connsiteY5055" fmla="*/ 5011952 h 12291944"/>
              <a:gd name="connsiteX5056" fmla="*/ 9155535 w 10413401"/>
              <a:gd name="connsiteY5056" fmla="*/ 5014780 h 12291944"/>
              <a:gd name="connsiteX5057" fmla="*/ 1653258 w 10413401"/>
              <a:gd name="connsiteY5057" fmla="*/ 4974946 h 12291944"/>
              <a:gd name="connsiteX5058" fmla="*/ 1659530 w 10413401"/>
              <a:gd name="connsiteY5058" fmla="*/ 4977983 h 12291944"/>
              <a:gd name="connsiteX5059" fmla="*/ 1639055 w 10413401"/>
              <a:gd name="connsiteY5059" fmla="*/ 4986352 h 12291944"/>
              <a:gd name="connsiteX5060" fmla="*/ 9143045 w 10413401"/>
              <a:gd name="connsiteY5060" fmla="*/ 4963980 h 12291944"/>
              <a:gd name="connsiteX5061" fmla="*/ 9147033 w 10413401"/>
              <a:gd name="connsiteY5061" fmla="*/ 4966174 h 12291944"/>
              <a:gd name="connsiteX5062" fmla="*/ 9147575 w 10413401"/>
              <a:gd name="connsiteY5062" fmla="*/ 4966380 h 12291944"/>
              <a:gd name="connsiteX5063" fmla="*/ 9153919 w 10413401"/>
              <a:gd name="connsiteY5063" fmla="*/ 4960077 h 12291944"/>
              <a:gd name="connsiteX5064" fmla="*/ 9174175 w 10413401"/>
              <a:gd name="connsiteY5064" fmla="*/ 4970933 h 12291944"/>
              <a:gd name="connsiteX5065" fmla="*/ 9167365 w 10413401"/>
              <a:gd name="connsiteY5065" fmla="*/ 4964288 h 12291944"/>
              <a:gd name="connsiteX5066" fmla="*/ 1625086 w 10413401"/>
              <a:gd name="connsiteY5066" fmla="*/ 4938911 h 12291944"/>
              <a:gd name="connsiteX5067" fmla="*/ 1671454 w 10413401"/>
              <a:gd name="connsiteY5067" fmla="*/ 4958193 h 12291944"/>
              <a:gd name="connsiteX5068" fmla="*/ 1651080 w 10413401"/>
              <a:gd name="connsiteY5068" fmla="*/ 4975286 h 12291944"/>
              <a:gd name="connsiteX5069" fmla="*/ 1600597 w 10413401"/>
              <a:gd name="connsiteY5069" fmla="*/ 4950683 h 12291944"/>
              <a:gd name="connsiteX5070" fmla="*/ 1625086 w 10413401"/>
              <a:gd name="connsiteY5070" fmla="*/ 4938911 h 12291944"/>
              <a:gd name="connsiteX5071" fmla="*/ 1670421 w 10413401"/>
              <a:gd name="connsiteY5071" fmla="*/ 4932705 h 12291944"/>
              <a:gd name="connsiteX5072" fmla="*/ 1698549 w 10413401"/>
              <a:gd name="connsiteY5072" fmla="*/ 4938581 h 12291944"/>
              <a:gd name="connsiteX5073" fmla="*/ 1686296 w 10413401"/>
              <a:gd name="connsiteY5073" fmla="*/ 4948697 h 12291944"/>
              <a:gd name="connsiteX5074" fmla="*/ 1713144 w 10413401"/>
              <a:gd name="connsiteY5074" fmla="*/ 4977292 h 12291944"/>
              <a:gd name="connsiteX5075" fmla="*/ 1674280 w 10413401"/>
              <a:gd name="connsiteY5075" fmla="*/ 4959713 h 12291944"/>
              <a:gd name="connsiteX5076" fmla="*/ 1685306 w 10413401"/>
              <a:gd name="connsiteY5076" fmla="*/ 4948411 h 12291944"/>
              <a:gd name="connsiteX5077" fmla="*/ 9781207 w 10413401"/>
              <a:gd name="connsiteY5077" fmla="*/ 4911831 h 12291944"/>
              <a:gd name="connsiteX5078" fmla="*/ 9728151 w 10413401"/>
              <a:gd name="connsiteY5078" fmla="*/ 4944121 h 12291944"/>
              <a:gd name="connsiteX5079" fmla="*/ 9724969 w 10413401"/>
              <a:gd name="connsiteY5079" fmla="*/ 4980203 h 12291944"/>
              <a:gd name="connsiteX5080" fmla="*/ 9714497 w 10413401"/>
              <a:gd name="connsiteY5080" fmla="*/ 4990939 h 12291944"/>
              <a:gd name="connsiteX5081" fmla="*/ 9761877 w 10413401"/>
              <a:gd name="connsiteY5081" fmla="*/ 4990333 h 12291944"/>
              <a:gd name="connsiteX5082" fmla="*/ 9803603 w 10413401"/>
              <a:gd name="connsiteY5082" fmla="*/ 4933680 h 12291944"/>
              <a:gd name="connsiteX5083" fmla="*/ 9798077 w 10413401"/>
              <a:gd name="connsiteY5083" fmla="*/ 4914735 h 12291944"/>
              <a:gd name="connsiteX5084" fmla="*/ 9781207 w 10413401"/>
              <a:gd name="connsiteY5084" fmla="*/ 4911831 h 12291944"/>
              <a:gd name="connsiteX5085" fmla="*/ 9369771 w 10413401"/>
              <a:gd name="connsiteY5085" fmla="*/ 4865363 h 12291944"/>
              <a:gd name="connsiteX5086" fmla="*/ 9377755 w 10413401"/>
              <a:gd name="connsiteY5086" fmla="*/ 4881778 h 12291944"/>
              <a:gd name="connsiteX5087" fmla="*/ 9369771 w 10413401"/>
              <a:gd name="connsiteY5087" fmla="*/ 4865363 h 12291944"/>
              <a:gd name="connsiteX5088" fmla="*/ 9221491 w 10413401"/>
              <a:gd name="connsiteY5088" fmla="*/ 4814545 h 12291944"/>
              <a:gd name="connsiteX5089" fmla="*/ 9233939 w 10413401"/>
              <a:gd name="connsiteY5089" fmla="*/ 4820962 h 12291944"/>
              <a:gd name="connsiteX5090" fmla="*/ 9224535 w 10413401"/>
              <a:gd name="connsiteY5090" fmla="*/ 4816721 h 12291944"/>
              <a:gd name="connsiteX5091" fmla="*/ 9539739 w 10413401"/>
              <a:gd name="connsiteY5091" fmla="*/ 4785545 h 12291944"/>
              <a:gd name="connsiteX5092" fmla="*/ 9546217 w 10413401"/>
              <a:gd name="connsiteY5092" fmla="*/ 4786089 h 12291944"/>
              <a:gd name="connsiteX5093" fmla="*/ 9541731 w 10413401"/>
              <a:gd name="connsiteY5093" fmla="*/ 4802048 h 12291944"/>
              <a:gd name="connsiteX5094" fmla="*/ 9538663 w 10413401"/>
              <a:gd name="connsiteY5094" fmla="*/ 4789814 h 12291944"/>
              <a:gd name="connsiteX5095" fmla="*/ 9539739 w 10413401"/>
              <a:gd name="connsiteY5095" fmla="*/ 4785545 h 12291944"/>
              <a:gd name="connsiteX5096" fmla="*/ 10053805 w 10413401"/>
              <a:gd name="connsiteY5096" fmla="*/ 4641846 h 12291944"/>
              <a:gd name="connsiteX5097" fmla="*/ 10056209 w 10413401"/>
              <a:gd name="connsiteY5097" fmla="*/ 4660832 h 12291944"/>
              <a:gd name="connsiteX5098" fmla="*/ 10053095 w 10413401"/>
              <a:gd name="connsiteY5098" fmla="*/ 4660874 h 12291944"/>
              <a:gd name="connsiteX5099" fmla="*/ 10051003 w 10413401"/>
              <a:gd name="connsiteY5099" fmla="*/ 4642193 h 12291944"/>
              <a:gd name="connsiteX5100" fmla="*/ 9961237 w 10413401"/>
              <a:gd name="connsiteY5100" fmla="*/ 4635174 h 12291944"/>
              <a:gd name="connsiteX5101" fmla="*/ 9961353 w 10413401"/>
              <a:gd name="connsiteY5101" fmla="*/ 4635482 h 12291944"/>
              <a:gd name="connsiteX5102" fmla="*/ 9953291 w 10413401"/>
              <a:gd name="connsiteY5102" fmla="*/ 4648369 h 12291944"/>
              <a:gd name="connsiteX5103" fmla="*/ 7783317 w 10413401"/>
              <a:gd name="connsiteY5103" fmla="*/ 4628026 h 12291944"/>
              <a:gd name="connsiteX5104" fmla="*/ 7786017 w 10413401"/>
              <a:gd name="connsiteY5104" fmla="*/ 4632111 h 12291944"/>
              <a:gd name="connsiteX5105" fmla="*/ 7786495 w 10413401"/>
              <a:gd name="connsiteY5105" fmla="*/ 4630003 h 12291944"/>
              <a:gd name="connsiteX5106" fmla="*/ 1777244 w 10413401"/>
              <a:gd name="connsiteY5106" fmla="*/ 4598622 h 12291944"/>
              <a:gd name="connsiteX5107" fmla="*/ 1864417 w 10413401"/>
              <a:gd name="connsiteY5107" fmla="*/ 4667649 h 12291944"/>
              <a:gd name="connsiteX5108" fmla="*/ 1817765 w 10413401"/>
              <a:gd name="connsiteY5108" fmla="*/ 4834727 h 12291944"/>
              <a:gd name="connsiteX5109" fmla="*/ 1771617 w 10413401"/>
              <a:gd name="connsiteY5109" fmla="*/ 4807570 h 12291944"/>
              <a:gd name="connsiteX5110" fmla="*/ 1764115 w 10413401"/>
              <a:gd name="connsiteY5110" fmla="*/ 4726922 h 12291944"/>
              <a:gd name="connsiteX5111" fmla="*/ 1721770 w 10413401"/>
              <a:gd name="connsiteY5111" fmla="*/ 4742117 h 12291944"/>
              <a:gd name="connsiteX5112" fmla="*/ 1724272 w 10413401"/>
              <a:gd name="connsiteY5112" fmla="*/ 4811297 h 12291944"/>
              <a:gd name="connsiteX5113" fmla="*/ 1747881 w 10413401"/>
              <a:gd name="connsiteY5113" fmla="*/ 4804135 h 12291944"/>
              <a:gd name="connsiteX5114" fmla="*/ 1784242 w 10413401"/>
              <a:gd name="connsiteY5114" fmla="*/ 4847002 h 12291944"/>
              <a:gd name="connsiteX5115" fmla="*/ 1752892 w 10413401"/>
              <a:gd name="connsiteY5115" fmla="*/ 4832442 h 12291944"/>
              <a:gd name="connsiteX5116" fmla="*/ 1736786 w 10413401"/>
              <a:gd name="connsiteY5116" fmla="*/ 4920253 h 12291944"/>
              <a:gd name="connsiteX5117" fmla="*/ 1648190 w 10413401"/>
              <a:gd name="connsiteY5117" fmla="*/ 4862776 h 12291944"/>
              <a:gd name="connsiteX5118" fmla="*/ 1708837 w 10413401"/>
              <a:gd name="connsiteY5118" fmla="*/ 4719215 h 12291944"/>
              <a:gd name="connsiteX5119" fmla="*/ 1703716 w 10413401"/>
              <a:gd name="connsiteY5119" fmla="*/ 4708056 h 12291944"/>
              <a:gd name="connsiteX5120" fmla="*/ 1710972 w 10413401"/>
              <a:gd name="connsiteY5120" fmla="*/ 4715137 h 12291944"/>
              <a:gd name="connsiteX5121" fmla="*/ 1729784 w 10413401"/>
              <a:gd name="connsiteY5121" fmla="*/ 4671869 h 12291944"/>
              <a:gd name="connsiteX5122" fmla="*/ 1819602 w 10413401"/>
              <a:gd name="connsiteY5122" fmla="*/ 4674461 h 12291944"/>
              <a:gd name="connsiteX5123" fmla="*/ 1758837 w 10413401"/>
              <a:gd name="connsiteY5123" fmla="*/ 4650298 h 12291944"/>
              <a:gd name="connsiteX5124" fmla="*/ 1769396 w 10413401"/>
              <a:gd name="connsiteY5124" fmla="*/ 4620546 h 12291944"/>
              <a:gd name="connsiteX5125" fmla="*/ 1783870 w 10413401"/>
              <a:gd name="connsiteY5125" fmla="*/ 4631585 h 12291944"/>
              <a:gd name="connsiteX5126" fmla="*/ 10005069 w 10413401"/>
              <a:gd name="connsiteY5126" fmla="*/ 4587242 h 12291944"/>
              <a:gd name="connsiteX5127" fmla="*/ 10009115 w 10413401"/>
              <a:gd name="connsiteY5127" fmla="*/ 4623339 h 12291944"/>
              <a:gd name="connsiteX5128" fmla="*/ 10000617 w 10413401"/>
              <a:gd name="connsiteY5128" fmla="*/ 4590400 h 12291944"/>
              <a:gd name="connsiteX5129" fmla="*/ 10004929 w 10413401"/>
              <a:gd name="connsiteY5129" fmla="*/ 4585980 h 12291944"/>
              <a:gd name="connsiteX5130" fmla="*/ 10005675 w 10413401"/>
              <a:gd name="connsiteY5130" fmla="*/ 4586813 h 12291944"/>
              <a:gd name="connsiteX5131" fmla="*/ 10005069 w 10413401"/>
              <a:gd name="connsiteY5131" fmla="*/ 4587242 h 12291944"/>
              <a:gd name="connsiteX5132" fmla="*/ 7799119 w 10413401"/>
              <a:gd name="connsiteY5132" fmla="*/ 4574058 h 12291944"/>
              <a:gd name="connsiteX5133" fmla="*/ 7798063 w 10413401"/>
              <a:gd name="connsiteY5133" fmla="*/ 4575720 h 12291944"/>
              <a:gd name="connsiteX5134" fmla="*/ 7819927 w 10413401"/>
              <a:gd name="connsiteY5134" fmla="*/ 4593433 h 12291944"/>
              <a:gd name="connsiteX5135" fmla="*/ 7821601 w 10413401"/>
              <a:gd name="connsiteY5135" fmla="*/ 4590138 h 12291944"/>
              <a:gd name="connsiteX5136" fmla="*/ 7821725 w 10413401"/>
              <a:gd name="connsiteY5136" fmla="*/ 4589839 h 12291944"/>
              <a:gd name="connsiteX5137" fmla="*/ 9878183 w 10413401"/>
              <a:gd name="connsiteY5137" fmla="*/ 4571395 h 12291944"/>
              <a:gd name="connsiteX5138" fmla="*/ 9885801 w 10413401"/>
              <a:gd name="connsiteY5138" fmla="*/ 4583144 h 12291944"/>
              <a:gd name="connsiteX5139" fmla="*/ 9873731 w 10413401"/>
              <a:gd name="connsiteY5139" fmla="*/ 4590469 h 12291944"/>
              <a:gd name="connsiteX5140" fmla="*/ 10030603 w 10413401"/>
              <a:gd name="connsiteY5140" fmla="*/ 4569131 h 12291944"/>
              <a:gd name="connsiteX5141" fmla="*/ 10039859 w 10413401"/>
              <a:gd name="connsiteY5141" fmla="*/ 4639781 h 12291944"/>
              <a:gd name="connsiteX5142" fmla="*/ 10025625 w 10413401"/>
              <a:gd name="connsiteY5142" fmla="*/ 4609097 h 12291944"/>
              <a:gd name="connsiteX5143" fmla="*/ 10005675 w 10413401"/>
              <a:gd name="connsiteY5143" fmla="*/ 4586813 h 12291944"/>
              <a:gd name="connsiteX5144" fmla="*/ 9848873 w 10413401"/>
              <a:gd name="connsiteY5144" fmla="*/ 4564229 h 12291944"/>
              <a:gd name="connsiteX5145" fmla="*/ 9856881 w 10413401"/>
              <a:gd name="connsiteY5145" fmla="*/ 4569134 h 12291944"/>
              <a:gd name="connsiteX5146" fmla="*/ 9860959 w 10413401"/>
              <a:gd name="connsiteY5146" fmla="*/ 4591569 h 12291944"/>
              <a:gd name="connsiteX5147" fmla="*/ 9854547 w 10413401"/>
              <a:gd name="connsiteY5147" fmla="*/ 4571794 h 12291944"/>
              <a:gd name="connsiteX5148" fmla="*/ 9848771 w 10413401"/>
              <a:gd name="connsiteY5148" fmla="*/ 4564365 h 12291944"/>
              <a:gd name="connsiteX5149" fmla="*/ 4371508 w 10413401"/>
              <a:gd name="connsiteY5149" fmla="*/ 4540530 h 12291944"/>
              <a:gd name="connsiteX5150" fmla="*/ 4355171 w 10413401"/>
              <a:gd name="connsiteY5150" fmla="*/ 4542223 h 12291944"/>
              <a:gd name="connsiteX5151" fmla="*/ 4351247 w 10413401"/>
              <a:gd name="connsiteY5151" fmla="*/ 4571721 h 12291944"/>
              <a:gd name="connsiteX5152" fmla="*/ 4357882 w 10413401"/>
              <a:gd name="connsiteY5152" fmla="*/ 4576849 h 12291944"/>
              <a:gd name="connsiteX5153" fmla="*/ 4362949 w 10413401"/>
              <a:gd name="connsiteY5153" fmla="*/ 4571431 h 12291944"/>
              <a:gd name="connsiteX5154" fmla="*/ 7835773 w 10413401"/>
              <a:gd name="connsiteY5154" fmla="*/ 4534139 h 12291944"/>
              <a:gd name="connsiteX5155" fmla="*/ 7834865 w 10413401"/>
              <a:gd name="connsiteY5155" fmla="*/ 4534553 h 12291944"/>
              <a:gd name="connsiteX5156" fmla="*/ 7837017 w 10413401"/>
              <a:gd name="connsiteY5156" fmla="*/ 4536473 h 12291944"/>
              <a:gd name="connsiteX5157" fmla="*/ 7838033 w 10413401"/>
              <a:gd name="connsiteY5157" fmla="*/ 4536183 h 12291944"/>
              <a:gd name="connsiteX5158" fmla="*/ 7850195 w 10413401"/>
              <a:gd name="connsiteY5158" fmla="*/ 4527596 h 12291944"/>
              <a:gd name="connsiteX5159" fmla="*/ 7840465 w 10413401"/>
              <a:gd name="connsiteY5159" fmla="*/ 4532011 h 12291944"/>
              <a:gd name="connsiteX5160" fmla="*/ 7842821 w 10413401"/>
              <a:gd name="connsiteY5160" fmla="*/ 4534803 h 12291944"/>
              <a:gd name="connsiteX5161" fmla="*/ 7852847 w 10413401"/>
              <a:gd name="connsiteY5161" fmla="*/ 4531918 h 12291944"/>
              <a:gd name="connsiteX5162" fmla="*/ 7867463 w 10413401"/>
              <a:gd name="connsiteY5162" fmla="*/ 4519762 h 12291944"/>
              <a:gd name="connsiteX5163" fmla="*/ 7856113 w 10413401"/>
              <a:gd name="connsiteY5163" fmla="*/ 4524908 h 12291944"/>
              <a:gd name="connsiteX5164" fmla="*/ 7860915 w 10413401"/>
              <a:gd name="connsiteY5164" fmla="*/ 4529593 h 12291944"/>
              <a:gd name="connsiteX5165" fmla="*/ 7875545 w 10413401"/>
              <a:gd name="connsiteY5165" fmla="*/ 4525379 h 12291944"/>
              <a:gd name="connsiteX5166" fmla="*/ 7781371 w 10413401"/>
              <a:gd name="connsiteY5166" fmla="*/ 4507117 h 12291944"/>
              <a:gd name="connsiteX5167" fmla="*/ 7782487 w 10413401"/>
              <a:gd name="connsiteY5167" fmla="*/ 4512322 h 12291944"/>
              <a:gd name="connsiteX5168" fmla="*/ 7793909 w 10413401"/>
              <a:gd name="connsiteY5168" fmla="*/ 4528923 h 12291944"/>
              <a:gd name="connsiteX5169" fmla="*/ 7783769 w 10413401"/>
              <a:gd name="connsiteY5169" fmla="*/ 4518286 h 12291944"/>
              <a:gd name="connsiteX5170" fmla="*/ 7790847 w 10413401"/>
              <a:gd name="connsiteY5170" fmla="*/ 4551249 h 12291944"/>
              <a:gd name="connsiteX5171" fmla="*/ 7808889 w 10413401"/>
              <a:gd name="connsiteY5171" fmla="*/ 4556475 h 12291944"/>
              <a:gd name="connsiteX5172" fmla="*/ 7818735 w 10413401"/>
              <a:gd name="connsiteY5172" fmla="*/ 4567413 h 12291944"/>
              <a:gd name="connsiteX5173" fmla="*/ 7813487 w 10413401"/>
              <a:gd name="connsiteY5173" fmla="*/ 4550494 h 12291944"/>
              <a:gd name="connsiteX5174" fmla="*/ 7832483 w 10413401"/>
              <a:gd name="connsiteY5174" fmla="*/ 4564295 h 12291944"/>
              <a:gd name="connsiteX5175" fmla="*/ 7832925 w 10413401"/>
              <a:gd name="connsiteY5175" fmla="*/ 4563251 h 12291944"/>
              <a:gd name="connsiteX5176" fmla="*/ 7824229 w 10413401"/>
              <a:gd name="connsiteY5176" fmla="*/ 4554750 h 12291944"/>
              <a:gd name="connsiteX5177" fmla="*/ 7807473 w 10413401"/>
              <a:gd name="connsiteY5177" fmla="*/ 4542156 h 12291944"/>
              <a:gd name="connsiteX5178" fmla="*/ 7811521 w 10413401"/>
              <a:gd name="connsiteY5178" fmla="*/ 4541788 h 12291944"/>
              <a:gd name="connsiteX5179" fmla="*/ 7819321 w 10413401"/>
              <a:gd name="connsiteY5179" fmla="*/ 4549437 h 12291944"/>
              <a:gd name="connsiteX5180" fmla="*/ 7820663 w 10413401"/>
              <a:gd name="connsiteY5180" fmla="*/ 4540997 h 12291944"/>
              <a:gd name="connsiteX5181" fmla="*/ 7815589 w 10413401"/>
              <a:gd name="connsiteY5181" fmla="*/ 4543298 h 12291944"/>
              <a:gd name="connsiteX5182" fmla="*/ 7877043 w 10413401"/>
              <a:gd name="connsiteY5182" fmla="*/ 4441203 h 12291944"/>
              <a:gd name="connsiteX5183" fmla="*/ 7874927 w 10413401"/>
              <a:gd name="connsiteY5183" fmla="*/ 4458226 h 12291944"/>
              <a:gd name="connsiteX5184" fmla="*/ 7879403 w 10413401"/>
              <a:gd name="connsiteY5184" fmla="*/ 4456432 h 12291944"/>
              <a:gd name="connsiteX5185" fmla="*/ 7947539 w 10413401"/>
              <a:gd name="connsiteY5185" fmla="*/ 4471144 h 12291944"/>
              <a:gd name="connsiteX5186" fmla="*/ 9751287 w 10413401"/>
              <a:gd name="connsiteY5186" fmla="*/ 4438190 h 12291944"/>
              <a:gd name="connsiteX5187" fmla="*/ 9771717 w 10413401"/>
              <a:gd name="connsiteY5187" fmla="*/ 4453359 h 12291944"/>
              <a:gd name="connsiteX5188" fmla="*/ 9766249 w 10413401"/>
              <a:gd name="connsiteY5188" fmla="*/ 4462502 h 12291944"/>
              <a:gd name="connsiteX5189" fmla="*/ 9777935 w 10413401"/>
              <a:gd name="connsiteY5189" fmla="*/ 4477909 h 12291944"/>
              <a:gd name="connsiteX5190" fmla="*/ 9778607 w 10413401"/>
              <a:gd name="connsiteY5190" fmla="*/ 4455764 h 12291944"/>
              <a:gd name="connsiteX5191" fmla="*/ 9802777 w 10413401"/>
              <a:gd name="connsiteY5191" fmla="*/ 4469484 h 12291944"/>
              <a:gd name="connsiteX5192" fmla="*/ 9804509 w 10413401"/>
              <a:gd name="connsiteY5192" fmla="*/ 4510613 h 12291944"/>
              <a:gd name="connsiteX5193" fmla="*/ 9828793 w 10413401"/>
              <a:gd name="connsiteY5193" fmla="*/ 4534305 h 12291944"/>
              <a:gd name="connsiteX5194" fmla="*/ 9819833 w 10413401"/>
              <a:gd name="connsiteY5194" fmla="*/ 4540970 h 12291944"/>
              <a:gd name="connsiteX5195" fmla="*/ 9798073 w 10413401"/>
              <a:gd name="connsiteY5195" fmla="*/ 4519740 h 12291944"/>
              <a:gd name="connsiteX5196" fmla="*/ 9767273 w 10413401"/>
              <a:gd name="connsiteY5196" fmla="*/ 4551309 h 12291944"/>
              <a:gd name="connsiteX5197" fmla="*/ 9797307 w 10413401"/>
              <a:gd name="connsiteY5197" fmla="*/ 4507898 h 12291944"/>
              <a:gd name="connsiteX5198" fmla="*/ 9779329 w 10413401"/>
              <a:gd name="connsiteY5198" fmla="*/ 4490360 h 12291944"/>
              <a:gd name="connsiteX5199" fmla="*/ 9754149 w 10413401"/>
              <a:gd name="connsiteY5199" fmla="*/ 4548985 h 12291944"/>
              <a:gd name="connsiteX5200" fmla="*/ 9741635 w 10413401"/>
              <a:gd name="connsiteY5200" fmla="*/ 4440029 h 12291944"/>
              <a:gd name="connsiteX5201" fmla="*/ 9751287 w 10413401"/>
              <a:gd name="connsiteY5201" fmla="*/ 4438190 h 12291944"/>
              <a:gd name="connsiteX5202" fmla="*/ 2134237 w 10413401"/>
              <a:gd name="connsiteY5202" fmla="*/ 4432712 h 12291944"/>
              <a:gd name="connsiteX5203" fmla="*/ 2134219 w 10413401"/>
              <a:gd name="connsiteY5203" fmla="*/ 4433131 h 12291944"/>
              <a:gd name="connsiteX5204" fmla="*/ 2139839 w 10413401"/>
              <a:gd name="connsiteY5204" fmla="*/ 4450471 h 12291944"/>
              <a:gd name="connsiteX5205" fmla="*/ 2139010 w 10413401"/>
              <a:gd name="connsiteY5205" fmla="*/ 4455753 h 12291944"/>
              <a:gd name="connsiteX5206" fmla="*/ 2124411 w 10413401"/>
              <a:gd name="connsiteY5206" fmla="*/ 4483182 h 12291944"/>
              <a:gd name="connsiteX5207" fmla="*/ 2119450 w 10413401"/>
              <a:gd name="connsiteY5207" fmla="*/ 4459242 h 12291944"/>
              <a:gd name="connsiteX5208" fmla="*/ 2126073 w 10413401"/>
              <a:gd name="connsiteY5208" fmla="*/ 4465703 h 12291944"/>
              <a:gd name="connsiteX5209" fmla="*/ 2127375 w 10413401"/>
              <a:gd name="connsiteY5209" fmla="*/ 4440627 h 12291944"/>
              <a:gd name="connsiteX5210" fmla="*/ 2134691 w 10413401"/>
              <a:gd name="connsiteY5210" fmla="*/ 4422183 h 12291944"/>
              <a:gd name="connsiteX5211" fmla="*/ 2135271 w 10413401"/>
              <a:gd name="connsiteY5211" fmla="*/ 4431519 h 12291944"/>
              <a:gd name="connsiteX5212" fmla="*/ 2134237 w 10413401"/>
              <a:gd name="connsiteY5212" fmla="*/ 4432712 h 12291944"/>
              <a:gd name="connsiteX5213" fmla="*/ 2134579 w 10413401"/>
              <a:gd name="connsiteY5213" fmla="*/ 4420388 h 12291944"/>
              <a:gd name="connsiteX5214" fmla="*/ 2134750 w 10413401"/>
              <a:gd name="connsiteY5214" fmla="*/ 4420818 h 12291944"/>
              <a:gd name="connsiteX5215" fmla="*/ 2134691 w 10413401"/>
              <a:gd name="connsiteY5215" fmla="*/ 4422183 h 12291944"/>
              <a:gd name="connsiteX5216" fmla="*/ 9817033 w 10413401"/>
              <a:gd name="connsiteY5216" fmla="*/ 4383564 h 12291944"/>
              <a:gd name="connsiteX5217" fmla="*/ 9841923 w 10413401"/>
              <a:gd name="connsiteY5217" fmla="*/ 4431882 h 12291944"/>
              <a:gd name="connsiteX5218" fmla="*/ 9846055 w 10413401"/>
              <a:gd name="connsiteY5218" fmla="*/ 4412496 h 12291944"/>
              <a:gd name="connsiteX5219" fmla="*/ 9880227 w 10413401"/>
              <a:gd name="connsiteY5219" fmla="*/ 4428583 h 12291944"/>
              <a:gd name="connsiteX5220" fmla="*/ 9881419 w 10413401"/>
              <a:gd name="connsiteY5220" fmla="*/ 4423580 h 12291944"/>
              <a:gd name="connsiteX5221" fmla="*/ 9895085 w 10413401"/>
              <a:gd name="connsiteY5221" fmla="*/ 4446162 h 12291944"/>
              <a:gd name="connsiteX5222" fmla="*/ 9860231 w 10413401"/>
              <a:gd name="connsiteY5222" fmla="*/ 4477474 h 12291944"/>
              <a:gd name="connsiteX5223" fmla="*/ 9862311 w 10413401"/>
              <a:gd name="connsiteY5223" fmla="*/ 4521407 h 12291944"/>
              <a:gd name="connsiteX5224" fmla="*/ 9841551 w 10413401"/>
              <a:gd name="connsiteY5224" fmla="*/ 4479584 h 12291944"/>
              <a:gd name="connsiteX5225" fmla="*/ 9840145 w 10413401"/>
              <a:gd name="connsiteY5225" fmla="*/ 4492383 h 12291944"/>
              <a:gd name="connsiteX5226" fmla="*/ 9815279 w 10413401"/>
              <a:gd name="connsiteY5226" fmla="*/ 4472439 h 12291944"/>
              <a:gd name="connsiteX5227" fmla="*/ 9835303 w 10413401"/>
              <a:gd name="connsiteY5227" fmla="*/ 4451916 h 12291944"/>
              <a:gd name="connsiteX5228" fmla="*/ 9812503 w 10413401"/>
              <a:gd name="connsiteY5228" fmla="*/ 4422282 h 12291944"/>
              <a:gd name="connsiteX5229" fmla="*/ 9766635 w 10413401"/>
              <a:gd name="connsiteY5229" fmla="*/ 4418814 h 12291944"/>
              <a:gd name="connsiteX5230" fmla="*/ 9785709 w 10413401"/>
              <a:gd name="connsiteY5230" fmla="*/ 4397292 h 12291944"/>
              <a:gd name="connsiteX5231" fmla="*/ 9817033 w 10413401"/>
              <a:gd name="connsiteY5231" fmla="*/ 4383564 h 12291944"/>
              <a:gd name="connsiteX5232" fmla="*/ 7905709 w 10413401"/>
              <a:gd name="connsiteY5232" fmla="*/ 4313949 h 12291944"/>
              <a:gd name="connsiteX5233" fmla="*/ 7906699 w 10413401"/>
              <a:gd name="connsiteY5233" fmla="*/ 4316683 h 12291944"/>
              <a:gd name="connsiteX5234" fmla="*/ 7920679 w 10413401"/>
              <a:gd name="connsiteY5234" fmla="*/ 4362828 h 12291944"/>
              <a:gd name="connsiteX5235" fmla="*/ 7934875 w 10413401"/>
              <a:gd name="connsiteY5235" fmla="*/ 4367097 h 12291944"/>
              <a:gd name="connsiteX5236" fmla="*/ 7954945 w 10413401"/>
              <a:gd name="connsiteY5236" fmla="*/ 4333563 h 12291944"/>
              <a:gd name="connsiteX5237" fmla="*/ 9897147 w 10413401"/>
              <a:gd name="connsiteY5237" fmla="*/ 4303975 h 12291944"/>
              <a:gd name="connsiteX5238" fmla="*/ 9899261 w 10413401"/>
              <a:gd name="connsiteY5238" fmla="*/ 4351022 h 12291944"/>
              <a:gd name="connsiteX5239" fmla="*/ 9914661 w 10413401"/>
              <a:gd name="connsiteY5239" fmla="*/ 4335236 h 12291944"/>
              <a:gd name="connsiteX5240" fmla="*/ 9916083 w 10413401"/>
              <a:gd name="connsiteY5240" fmla="*/ 4376060 h 12291944"/>
              <a:gd name="connsiteX5241" fmla="*/ 9893967 w 10413401"/>
              <a:gd name="connsiteY5241" fmla="*/ 4377903 h 12291944"/>
              <a:gd name="connsiteX5242" fmla="*/ 9910885 w 10413401"/>
              <a:gd name="connsiteY5242" fmla="*/ 4411044 h 12291944"/>
              <a:gd name="connsiteX5243" fmla="*/ 9888809 w 10413401"/>
              <a:gd name="connsiteY5243" fmla="*/ 4416005 h 12291944"/>
              <a:gd name="connsiteX5244" fmla="*/ 9882015 w 10413401"/>
              <a:gd name="connsiteY5244" fmla="*/ 4421701 h 12291944"/>
              <a:gd name="connsiteX5245" fmla="*/ 9854991 w 10413401"/>
              <a:gd name="connsiteY5245" fmla="*/ 4350966 h 12291944"/>
              <a:gd name="connsiteX5246" fmla="*/ 9862613 w 10413401"/>
              <a:gd name="connsiteY5246" fmla="*/ 4362719 h 12291944"/>
              <a:gd name="connsiteX5247" fmla="*/ 9875357 w 10413401"/>
              <a:gd name="connsiteY5247" fmla="*/ 4333249 h 12291944"/>
              <a:gd name="connsiteX5248" fmla="*/ 9881979 w 10413401"/>
              <a:gd name="connsiteY5248" fmla="*/ 4339709 h 12291944"/>
              <a:gd name="connsiteX5249" fmla="*/ 7880351 w 10413401"/>
              <a:gd name="connsiteY5249" fmla="*/ 4243855 h 12291944"/>
              <a:gd name="connsiteX5250" fmla="*/ 7904515 w 10413401"/>
              <a:gd name="connsiteY5250" fmla="*/ 4310643 h 12291944"/>
              <a:gd name="connsiteX5251" fmla="*/ 7911845 w 10413401"/>
              <a:gd name="connsiteY5251" fmla="*/ 4302538 h 12291944"/>
              <a:gd name="connsiteX5252" fmla="*/ 7968687 w 10413401"/>
              <a:gd name="connsiteY5252" fmla="*/ 4318495 h 12291944"/>
              <a:gd name="connsiteX5253" fmla="*/ 7979239 w 10413401"/>
              <a:gd name="connsiteY5253" fmla="*/ 4316629 h 12291944"/>
              <a:gd name="connsiteX5254" fmla="*/ 7962771 w 10413401"/>
              <a:gd name="connsiteY5254" fmla="*/ 4303547 h 12291944"/>
              <a:gd name="connsiteX5255" fmla="*/ 7919415 w 10413401"/>
              <a:gd name="connsiteY5255" fmla="*/ 4281643 h 12291944"/>
              <a:gd name="connsiteX5256" fmla="*/ 7941305 w 10413401"/>
              <a:gd name="connsiteY5256" fmla="*/ 4286494 h 12291944"/>
              <a:gd name="connsiteX5257" fmla="*/ 7912323 w 10413401"/>
              <a:gd name="connsiteY5257" fmla="*/ 4263469 h 12291944"/>
              <a:gd name="connsiteX5258" fmla="*/ 9529831 w 10413401"/>
              <a:gd name="connsiteY5258" fmla="*/ 4193339 h 12291944"/>
              <a:gd name="connsiteX5259" fmla="*/ 9557279 w 10413401"/>
              <a:gd name="connsiteY5259" fmla="*/ 4194856 h 12291944"/>
              <a:gd name="connsiteX5260" fmla="*/ 9529831 w 10413401"/>
              <a:gd name="connsiteY5260" fmla="*/ 4193339 h 12291944"/>
              <a:gd name="connsiteX5261" fmla="*/ 7970389 w 10413401"/>
              <a:gd name="connsiteY5261" fmla="*/ 4142561 h 12291944"/>
              <a:gd name="connsiteX5262" fmla="*/ 7990141 w 10413401"/>
              <a:gd name="connsiteY5262" fmla="*/ 4186976 h 12291944"/>
              <a:gd name="connsiteX5263" fmla="*/ 8029799 w 10413401"/>
              <a:gd name="connsiteY5263" fmla="*/ 4204470 h 12291944"/>
              <a:gd name="connsiteX5264" fmla="*/ 8166091 w 10413401"/>
              <a:gd name="connsiteY5264" fmla="*/ 4114417 h 12291944"/>
              <a:gd name="connsiteX5265" fmla="*/ 8160079 w 10413401"/>
              <a:gd name="connsiteY5265" fmla="*/ 4123743 h 12291944"/>
              <a:gd name="connsiteX5266" fmla="*/ 8178287 w 10413401"/>
              <a:gd name="connsiteY5266" fmla="*/ 4133668 h 12291944"/>
              <a:gd name="connsiteX5267" fmla="*/ 7960681 w 10413401"/>
              <a:gd name="connsiteY5267" fmla="*/ 4108992 h 12291944"/>
              <a:gd name="connsiteX5268" fmla="*/ 7945993 w 10413401"/>
              <a:gd name="connsiteY5268" fmla="*/ 4117446 h 12291944"/>
              <a:gd name="connsiteX5269" fmla="*/ 7969211 w 10413401"/>
              <a:gd name="connsiteY5269" fmla="*/ 4139909 h 12291944"/>
              <a:gd name="connsiteX5270" fmla="*/ 7970063 w 10413401"/>
              <a:gd name="connsiteY5270" fmla="*/ 4141829 h 12291944"/>
              <a:gd name="connsiteX5271" fmla="*/ 9518203 w 10413401"/>
              <a:gd name="connsiteY5271" fmla="*/ 4106815 h 12291944"/>
              <a:gd name="connsiteX5272" fmla="*/ 9542295 w 10413401"/>
              <a:gd name="connsiteY5272" fmla="*/ 4114299 h 12291944"/>
              <a:gd name="connsiteX5273" fmla="*/ 9518203 w 10413401"/>
              <a:gd name="connsiteY5273" fmla="*/ 4106815 h 12291944"/>
              <a:gd name="connsiteX5274" fmla="*/ 9466675 w 10413401"/>
              <a:gd name="connsiteY5274" fmla="*/ 4089566 h 12291944"/>
              <a:gd name="connsiteX5275" fmla="*/ 9467039 w 10413401"/>
              <a:gd name="connsiteY5275" fmla="*/ 4091189 h 12291944"/>
              <a:gd name="connsiteX5276" fmla="*/ 9509317 w 10413401"/>
              <a:gd name="connsiteY5276" fmla="*/ 4113038 h 12291944"/>
              <a:gd name="connsiteX5277" fmla="*/ 9510825 w 10413401"/>
              <a:gd name="connsiteY5277" fmla="*/ 4100756 h 12291944"/>
              <a:gd name="connsiteX5278" fmla="*/ 9493799 w 10413401"/>
              <a:gd name="connsiteY5278" fmla="*/ 4099492 h 12291944"/>
              <a:gd name="connsiteX5279" fmla="*/ 9467285 w 10413401"/>
              <a:gd name="connsiteY5279" fmla="*/ 4071929 h 12291944"/>
              <a:gd name="connsiteX5280" fmla="*/ 9513105 w 10413401"/>
              <a:gd name="connsiteY5280" fmla="*/ 4097525 h 12291944"/>
              <a:gd name="connsiteX5281" fmla="*/ 9467285 w 10413401"/>
              <a:gd name="connsiteY5281" fmla="*/ 4071929 h 12291944"/>
              <a:gd name="connsiteX5282" fmla="*/ 8061351 w 10413401"/>
              <a:gd name="connsiteY5282" fmla="*/ 4052239 h 12291944"/>
              <a:gd name="connsiteX5283" fmla="*/ 8087257 w 10413401"/>
              <a:gd name="connsiteY5283" fmla="*/ 4081215 h 12291944"/>
              <a:gd name="connsiteX5284" fmla="*/ 8084101 w 10413401"/>
              <a:gd name="connsiteY5284" fmla="*/ 4080026 h 12291944"/>
              <a:gd name="connsiteX5285" fmla="*/ 8091877 w 10413401"/>
              <a:gd name="connsiteY5285" fmla="*/ 4086570 h 12291944"/>
              <a:gd name="connsiteX5286" fmla="*/ 8125799 w 10413401"/>
              <a:gd name="connsiteY5286" fmla="*/ 4105063 h 12291944"/>
              <a:gd name="connsiteX5287" fmla="*/ 9575529 w 10413401"/>
              <a:gd name="connsiteY5287" fmla="*/ 3902880 h 12291944"/>
              <a:gd name="connsiteX5288" fmla="*/ 9589953 w 10413401"/>
              <a:gd name="connsiteY5288" fmla="*/ 3909553 h 12291944"/>
              <a:gd name="connsiteX5289" fmla="*/ 9615049 w 10413401"/>
              <a:gd name="connsiteY5289" fmla="*/ 3948827 h 12291944"/>
              <a:gd name="connsiteX5290" fmla="*/ 2383991 w 10413401"/>
              <a:gd name="connsiteY5290" fmla="*/ 3878165 h 12291944"/>
              <a:gd name="connsiteX5291" fmla="*/ 2382055 w 10413401"/>
              <a:gd name="connsiteY5291" fmla="*/ 3921721 h 12291944"/>
              <a:gd name="connsiteX5292" fmla="*/ 2388391 w 10413401"/>
              <a:gd name="connsiteY5292" fmla="*/ 3924867 h 12291944"/>
              <a:gd name="connsiteX5293" fmla="*/ 2382042 w 10413401"/>
              <a:gd name="connsiteY5293" fmla="*/ 3922013 h 12291944"/>
              <a:gd name="connsiteX5294" fmla="*/ 2381457 w 10413401"/>
              <a:gd name="connsiteY5294" fmla="*/ 3935178 h 12291944"/>
              <a:gd name="connsiteX5295" fmla="*/ 2384563 w 10413401"/>
              <a:gd name="connsiteY5295" fmla="*/ 3943929 h 12291944"/>
              <a:gd name="connsiteX5296" fmla="*/ 2445142 w 10413401"/>
              <a:gd name="connsiteY5296" fmla="*/ 3951883 h 12291944"/>
              <a:gd name="connsiteX5297" fmla="*/ 2445524 w 10413401"/>
              <a:gd name="connsiteY5297" fmla="*/ 3931926 h 12291944"/>
              <a:gd name="connsiteX5298" fmla="*/ 2440725 w 10413401"/>
              <a:gd name="connsiteY5298" fmla="*/ 3926111 h 12291944"/>
              <a:gd name="connsiteX5299" fmla="*/ 2031676 w 10413401"/>
              <a:gd name="connsiteY5299" fmla="*/ 3866465 h 12291944"/>
              <a:gd name="connsiteX5300" fmla="*/ 2028092 w 10413401"/>
              <a:gd name="connsiteY5300" fmla="*/ 3874644 h 12291944"/>
              <a:gd name="connsiteX5301" fmla="*/ 2028032 w 10413401"/>
              <a:gd name="connsiteY5301" fmla="*/ 3874618 h 12291944"/>
              <a:gd name="connsiteX5302" fmla="*/ 9129263 w 10413401"/>
              <a:gd name="connsiteY5302" fmla="*/ 3828872 h 12291944"/>
              <a:gd name="connsiteX5303" fmla="*/ 9124181 w 10413401"/>
              <a:gd name="connsiteY5303" fmla="*/ 3831067 h 12291944"/>
              <a:gd name="connsiteX5304" fmla="*/ 9125341 w 10413401"/>
              <a:gd name="connsiteY5304" fmla="*/ 3832327 h 12291944"/>
              <a:gd name="connsiteX5305" fmla="*/ 9135451 w 10413401"/>
              <a:gd name="connsiteY5305" fmla="*/ 3833084 h 12291944"/>
              <a:gd name="connsiteX5306" fmla="*/ 9151205 w 10413401"/>
              <a:gd name="connsiteY5306" fmla="*/ 3819385 h 12291944"/>
              <a:gd name="connsiteX5307" fmla="*/ 9150775 w 10413401"/>
              <a:gd name="connsiteY5307" fmla="*/ 3819573 h 12291944"/>
              <a:gd name="connsiteX5308" fmla="*/ 9169789 w 10413401"/>
              <a:gd name="connsiteY5308" fmla="*/ 3828525 h 12291944"/>
              <a:gd name="connsiteX5309" fmla="*/ 9150741 w 10413401"/>
              <a:gd name="connsiteY5309" fmla="*/ 3819587 h 12291944"/>
              <a:gd name="connsiteX5310" fmla="*/ 9143459 w 10413401"/>
              <a:gd name="connsiteY5310" fmla="*/ 3822733 h 12291944"/>
              <a:gd name="connsiteX5311" fmla="*/ 9144785 w 10413401"/>
              <a:gd name="connsiteY5311" fmla="*/ 3823232 h 12291944"/>
              <a:gd name="connsiteX5312" fmla="*/ 9143257 w 10413401"/>
              <a:gd name="connsiteY5312" fmla="*/ 3822821 h 12291944"/>
              <a:gd name="connsiteX5313" fmla="*/ 9138753 w 10413401"/>
              <a:gd name="connsiteY5313" fmla="*/ 3824771 h 12291944"/>
              <a:gd name="connsiteX5314" fmla="*/ 9161845 w 10413401"/>
              <a:gd name="connsiteY5314" fmla="*/ 3833086 h 12291944"/>
              <a:gd name="connsiteX5315" fmla="*/ 9195401 w 10413401"/>
              <a:gd name="connsiteY5315" fmla="*/ 3845888 h 12291944"/>
              <a:gd name="connsiteX5316" fmla="*/ 9205181 w 10413401"/>
              <a:gd name="connsiteY5316" fmla="*/ 3849662 h 12291944"/>
              <a:gd name="connsiteX5317" fmla="*/ 9179135 w 10413401"/>
              <a:gd name="connsiteY5317" fmla="*/ 3831837 h 12291944"/>
              <a:gd name="connsiteX5318" fmla="*/ 8154975 w 10413401"/>
              <a:gd name="connsiteY5318" fmla="*/ 3799469 h 12291944"/>
              <a:gd name="connsiteX5319" fmla="*/ 8166119 w 10413401"/>
              <a:gd name="connsiteY5319" fmla="*/ 3817390 h 12291944"/>
              <a:gd name="connsiteX5320" fmla="*/ 8155059 w 10413401"/>
              <a:gd name="connsiteY5320" fmla="*/ 3812353 h 12291944"/>
              <a:gd name="connsiteX5321" fmla="*/ 8161903 w 10413401"/>
              <a:gd name="connsiteY5321" fmla="*/ 3829918 h 12291944"/>
              <a:gd name="connsiteX5322" fmla="*/ 8169191 w 10413401"/>
              <a:gd name="connsiteY5322" fmla="*/ 3841397 h 12291944"/>
              <a:gd name="connsiteX5323" fmla="*/ 8194049 w 10413401"/>
              <a:gd name="connsiteY5323" fmla="*/ 3832928 h 12291944"/>
              <a:gd name="connsiteX5324" fmla="*/ 8291175 w 10413401"/>
              <a:gd name="connsiteY5324" fmla="*/ 3873459 h 12291944"/>
              <a:gd name="connsiteX5325" fmla="*/ 8237347 w 10413401"/>
              <a:gd name="connsiteY5325" fmla="*/ 3839739 h 12291944"/>
              <a:gd name="connsiteX5326" fmla="*/ 8175279 w 10413401"/>
              <a:gd name="connsiteY5326" fmla="*/ 3802475 h 12291944"/>
              <a:gd name="connsiteX5327" fmla="*/ 9171713 w 10413401"/>
              <a:gd name="connsiteY5327" fmla="*/ 3767592 h 12291944"/>
              <a:gd name="connsiteX5328" fmla="*/ 9169541 w 10413401"/>
              <a:gd name="connsiteY5328" fmla="*/ 3768088 h 12291944"/>
              <a:gd name="connsiteX5329" fmla="*/ 9188807 w 10413401"/>
              <a:gd name="connsiteY5329" fmla="*/ 3776217 h 12291944"/>
              <a:gd name="connsiteX5330" fmla="*/ 8185301 w 10413401"/>
              <a:gd name="connsiteY5330" fmla="*/ 3752296 h 12291944"/>
              <a:gd name="connsiteX5331" fmla="*/ 8169691 w 10413401"/>
              <a:gd name="connsiteY5331" fmla="*/ 3763566 h 12291944"/>
              <a:gd name="connsiteX5332" fmla="*/ 8167219 w 10413401"/>
              <a:gd name="connsiteY5332" fmla="*/ 3761893 h 12291944"/>
              <a:gd name="connsiteX5333" fmla="*/ 8186717 w 10413401"/>
              <a:gd name="connsiteY5333" fmla="*/ 3791839 h 12291944"/>
              <a:gd name="connsiteX5334" fmla="*/ 8212463 w 10413401"/>
              <a:gd name="connsiteY5334" fmla="*/ 3775667 h 12291944"/>
              <a:gd name="connsiteX5335" fmla="*/ 9182275 w 10413401"/>
              <a:gd name="connsiteY5335" fmla="*/ 3741733 h 12291944"/>
              <a:gd name="connsiteX5336" fmla="*/ 9187489 w 10413401"/>
              <a:gd name="connsiteY5336" fmla="*/ 3753306 h 12291944"/>
              <a:gd name="connsiteX5337" fmla="*/ 9208745 w 10413401"/>
              <a:gd name="connsiteY5337" fmla="*/ 3758096 h 12291944"/>
              <a:gd name="connsiteX5338" fmla="*/ 9209497 w 10413401"/>
              <a:gd name="connsiteY5338" fmla="*/ 3754725 h 12291944"/>
              <a:gd name="connsiteX5339" fmla="*/ 9094009 w 10413401"/>
              <a:gd name="connsiteY5339" fmla="*/ 3734678 h 12291944"/>
              <a:gd name="connsiteX5340" fmla="*/ 9113231 w 10413401"/>
              <a:gd name="connsiteY5340" fmla="*/ 3767695 h 12291944"/>
              <a:gd name="connsiteX5341" fmla="*/ 9113305 w 10413401"/>
              <a:gd name="connsiteY5341" fmla="*/ 3767704 h 12291944"/>
              <a:gd name="connsiteX5342" fmla="*/ 9123343 w 10413401"/>
              <a:gd name="connsiteY5342" fmla="*/ 3766260 h 12291944"/>
              <a:gd name="connsiteX5343" fmla="*/ 9146219 w 10413401"/>
              <a:gd name="connsiteY5343" fmla="*/ 3766960 h 12291944"/>
              <a:gd name="connsiteX5344" fmla="*/ 8199221 w 10413401"/>
              <a:gd name="connsiteY5344" fmla="*/ 3717202 h 12291944"/>
              <a:gd name="connsiteX5345" fmla="*/ 8216961 w 10413401"/>
              <a:gd name="connsiteY5345" fmla="*/ 3729650 h 12291944"/>
              <a:gd name="connsiteX5346" fmla="*/ 8217287 w 10413401"/>
              <a:gd name="connsiteY5346" fmla="*/ 3725818 h 12291944"/>
              <a:gd name="connsiteX5347" fmla="*/ 8217011 w 10413401"/>
              <a:gd name="connsiteY5347" fmla="*/ 3720629 h 12291944"/>
              <a:gd name="connsiteX5348" fmla="*/ 9201223 w 10413401"/>
              <a:gd name="connsiteY5348" fmla="*/ 3702355 h 12291944"/>
              <a:gd name="connsiteX5349" fmla="*/ 9175127 w 10413401"/>
              <a:gd name="connsiteY5349" fmla="*/ 3704456 h 12291944"/>
              <a:gd name="connsiteX5350" fmla="*/ 9172971 w 10413401"/>
              <a:gd name="connsiteY5350" fmla="*/ 3721083 h 12291944"/>
              <a:gd name="connsiteX5351" fmla="*/ 9177081 w 10413401"/>
              <a:gd name="connsiteY5351" fmla="*/ 3730199 h 12291944"/>
              <a:gd name="connsiteX5352" fmla="*/ 9205549 w 10413401"/>
              <a:gd name="connsiteY5352" fmla="*/ 3708974 h 12291944"/>
              <a:gd name="connsiteX5353" fmla="*/ 8181863 w 10413401"/>
              <a:gd name="connsiteY5353" fmla="*/ 3696196 h 12291944"/>
              <a:gd name="connsiteX5354" fmla="*/ 8180469 w 10413401"/>
              <a:gd name="connsiteY5354" fmla="*/ 3698991 h 12291944"/>
              <a:gd name="connsiteX5355" fmla="*/ 8186575 w 10413401"/>
              <a:gd name="connsiteY5355" fmla="*/ 3702399 h 12291944"/>
              <a:gd name="connsiteX5356" fmla="*/ 8294839 w 10413401"/>
              <a:gd name="connsiteY5356" fmla="*/ 3675831 h 12291944"/>
              <a:gd name="connsiteX5357" fmla="*/ 8293773 w 10413401"/>
              <a:gd name="connsiteY5357" fmla="*/ 3684468 h 12291944"/>
              <a:gd name="connsiteX5358" fmla="*/ 8329779 w 10413401"/>
              <a:gd name="connsiteY5358" fmla="*/ 3711472 h 12291944"/>
              <a:gd name="connsiteX5359" fmla="*/ 8197785 w 10413401"/>
              <a:gd name="connsiteY5359" fmla="*/ 3664253 h 12291944"/>
              <a:gd name="connsiteX5360" fmla="*/ 8194463 w 10413401"/>
              <a:gd name="connsiteY5360" fmla="*/ 3670922 h 12291944"/>
              <a:gd name="connsiteX5361" fmla="*/ 8206825 w 10413401"/>
              <a:gd name="connsiteY5361" fmla="*/ 3674703 h 12291944"/>
              <a:gd name="connsiteX5362" fmla="*/ 9339103 w 10413401"/>
              <a:gd name="connsiteY5362" fmla="*/ 3663610 h 12291944"/>
              <a:gd name="connsiteX5363" fmla="*/ 9336623 w 10413401"/>
              <a:gd name="connsiteY5363" fmla="*/ 3664519 h 12291944"/>
              <a:gd name="connsiteX5364" fmla="*/ 9338205 w 10413401"/>
              <a:gd name="connsiteY5364" fmla="*/ 3665984 h 12291944"/>
              <a:gd name="connsiteX5365" fmla="*/ 9341827 w 10413401"/>
              <a:gd name="connsiteY5365" fmla="*/ 3667472 h 12291944"/>
              <a:gd name="connsiteX5366" fmla="*/ 8473087 w 10413401"/>
              <a:gd name="connsiteY5366" fmla="*/ 3650399 h 12291944"/>
              <a:gd name="connsiteX5367" fmla="*/ 8436515 w 10413401"/>
              <a:gd name="connsiteY5367" fmla="*/ 3655706 h 12291944"/>
              <a:gd name="connsiteX5368" fmla="*/ 8432517 w 10413401"/>
              <a:gd name="connsiteY5368" fmla="*/ 3699552 h 12291944"/>
              <a:gd name="connsiteX5369" fmla="*/ 8489005 w 10413401"/>
              <a:gd name="connsiteY5369" fmla="*/ 3730707 h 12291944"/>
              <a:gd name="connsiteX5370" fmla="*/ 8489131 w 10413401"/>
              <a:gd name="connsiteY5370" fmla="*/ 3730695 h 12291944"/>
              <a:gd name="connsiteX5371" fmla="*/ 8482629 w 10413401"/>
              <a:gd name="connsiteY5371" fmla="*/ 3718863 h 12291944"/>
              <a:gd name="connsiteX5372" fmla="*/ 8459791 w 10413401"/>
              <a:gd name="connsiteY5372" fmla="*/ 3711987 h 12291944"/>
              <a:gd name="connsiteX5373" fmla="*/ 8507887 w 10413401"/>
              <a:gd name="connsiteY5373" fmla="*/ 3690022 h 12291944"/>
              <a:gd name="connsiteX5374" fmla="*/ 8542983 w 10413401"/>
              <a:gd name="connsiteY5374" fmla="*/ 3708391 h 12291944"/>
              <a:gd name="connsiteX5375" fmla="*/ 9596027 w 10413401"/>
              <a:gd name="connsiteY5375" fmla="*/ 3650341 h 12291944"/>
              <a:gd name="connsiteX5376" fmla="*/ 9592947 w 10413401"/>
              <a:gd name="connsiteY5376" fmla="*/ 3653498 h 12291944"/>
              <a:gd name="connsiteX5377" fmla="*/ 8209845 w 10413401"/>
              <a:gd name="connsiteY5377" fmla="*/ 3640062 h 12291944"/>
              <a:gd name="connsiteX5378" fmla="*/ 8202615 w 10413401"/>
              <a:gd name="connsiteY5378" fmla="*/ 3654570 h 12291944"/>
              <a:gd name="connsiteX5379" fmla="*/ 8204073 w 10413401"/>
              <a:gd name="connsiteY5379" fmla="*/ 3656594 h 12291944"/>
              <a:gd name="connsiteX5380" fmla="*/ 8215835 w 10413401"/>
              <a:gd name="connsiteY5380" fmla="*/ 3671280 h 12291944"/>
              <a:gd name="connsiteX5381" fmla="*/ 8226211 w 10413401"/>
              <a:gd name="connsiteY5381" fmla="*/ 3653421 h 12291944"/>
              <a:gd name="connsiteX5382" fmla="*/ 9231037 w 10413401"/>
              <a:gd name="connsiteY5382" fmla="*/ 3629839 h 12291944"/>
              <a:gd name="connsiteX5383" fmla="*/ 9232253 w 10413401"/>
              <a:gd name="connsiteY5383" fmla="*/ 3630882 h 12291944"/>
              <a:gd name="connsiteX5384" fmla="*/ 9232627 w 10413401"/>
              <a:gd name="connsiteY5384" fmla="*/ 3630252 h 12291944"/>
              <a:gd name="connsiteX5385" fmla="*/ 9163445 w 10413401"/>
              <a:gd name="connsiteY5385" fmla="*/ 3619853 h 12291944"/>
              <a:gd name="connsiteX5386" fmla="*/ 9158129 w 10413401"/>
              <a:gd name="connsiteY5386" fmla="*/ 3641515 h 12291944"/>
              <a:gd name="connsiteX5387" fmla="*/ 9160393 w 10413401"/>
              <a:gd name="connsiteY5387" fmla="*/ 3643807 h 12291944"/>
              <a:gd name="connsiteX5388" fmla="*/ 9173487 w 10413401"/>
              <a:gd name="connsiteY5388" fmla="*/ 3658097 h 12291944"/>
              <a:gd name="connsiteX5389" fmla="*/ 9189677 w 10413401"/>
              <a:gd name="connsiteY5389" fmla="*/ 3665374 h 12291944"/>
              <a:gd name="connsiteX5390" fmla="*/ 9223275 w 10413401"/>
              <a:gd name="connsiteY5390" fmla="*/ 3678877 h 12291944"/>
              <a:gd name="connsiteX5391" fmla="*/ 9223395 w 10413401"/>
              <a:gd name="connsiteY5391" fmla="*/ 3677803 h 12291944"/>
              <a:gd name="connsiteX5392" fmla="*/ 9200411 w 10413401"/>
              <a:gd name="connsiteY5392" fmla="*/ 3666624 h 12291944"/>
              <a:gd name="connsiteX5393" fmla="*/ 9185429 w 10413401"/>
              <a:gd name="connsiteY5393" fmla="*/ 3649061 h 12291944"/>
              <a:gd name="connsiteX5394" fmla="*/ 9223277 w 10413401"/>
              <a:gd name="connsiteY5394" fmla="*/ 3663707 h 12291944"/>
              <a:gd name="connsiteX5395" fmla="*/ 9224953 w 10413401"/>
              <a:gd name="connsiteY5395" fmla="*/ 3663994 h 12291944"/>
              <a:gd name="connsiteX5396" fmla="*/ 9226237 w 10413401"/>
              <a:gd name="connsiteY5396" fmla="*/ 3652607 h 12291944"/>
              <a:gd name="connsiteX5397" fmla="*/ 9305377 w 10413401"/>
              <a:gd name="connsiteY5397" fmla="*/ 3550383 h 12291944"/>
              <a:gd name="connsiteX5398" fmla="*/ 9325989 w 10413401"/>
              <a:gd name="connsiteY5398" fmla="*/ 3566821 h 12291944"/>
              <a:gd name="connsiteX5399" fmla="*/ 9319121 w 10413401"/>
              <a:gd name="connsiteY5399" fmla="*/ 3557326 h 12291944"/>
              <a:gd name="connsiteX5400" fmla="*/ 9319023 w 10413401"/>
              <a:gd name="connsiteY5400" fmla="*/ 3557560 h 12291944"/>
              <a:gd name="connsiteX5401" fmla="*/ 9197439 w 10413401"/>
              <a:gd name="connsiteY5401" fmla="*/ 3531714 h 12291944"/>
              <a:gd name="connsiteX5402" fmla="*/ 9191245 w 10413401"/>
              <a:gd name="connsiteY5402" fmla="*/ 3557912 h 12291944"/>
              <a:gd name="connsiteX5403" fmla="*/ 9184067 w 10413401"/>
              <a:gd name="connsiteY5403" fmla="*/ 3567407 h 12291944"/>
              <a:gd name="connsiteX5404" fmla="*/ 9192385 w 10413401"/>
              <a:gd name="connsiteY5404" fmla="*/ 3575043 h 12291944"/>
              <a:gd name="connsiteX5405" fmla="*/ 9219809 w 10413401"/>
              <a:gd name="connsiteY5405" fmla="*/ 3604711 h 12291944"/>
              <a:gd name="connsiteX5406" fmla="*/ 9239699 w 10413401"/>
              <a:gd name="connsiteY5406" fmla="*/ 3618341 h 12291944"/>
              <a:gd name="connsiteX5407" fmla="*/ 9256437 w 10413401"/>
              <a:gd name="connsiteY5407" fmla="*/ 3590158 h 12291944"/>
              <a:gd name="connsiteX5408" fmla="*/ 9285011 w 10413401"/>
              <a:gd name="connsiteY5408" fmla="*/ 3616658 h 12291944"/>
              <a:gd name="connsiteX5409" fmla="*/ 9305853 w 10413401"/>
              <a:gd name="connsiteY5409" fmla="*/ 3622170 h 12291944"/>
              <a:gd name="connsiteX5410" fmla="*/ 9309761 w 10413401"/>
              <a:gd name="connsiteY5410" fmla="*/ 3622007 h 12291944"/>
              <a:gd name="connsiteX5411" fmla="*/ 9305729 w 10413401"/>
              <a:gd name="connsiteY5411" fmla="*/ 3616294 h 12291944"/>
              <a:gd name="connsiteX5412" fmla="*/ 9303763 w 10413401"/>
              <a:gd name="connsiteY5412" fmla="*/ 3612789 h 12291944"/>
              <a:gd name="connsiteX5413" fmla="*/ 9288925 w 10413401"/>
              <a:gd name="connsiteY5413" fmla="*/ 3602450 h 12291944"/>
              <a:gd name="connsiteX5414" fmla="*/ 9271211 w 10413401"/>
              <a:gd name="connsiteY5414" fmla="*/ 3583001 h 12291944"/>
              <a:gd name="connsiteX5415" fmla="*/ 9289905 w 10413401"/>
              <a:gd name="connsiteY5415" fmla="*/ 3588123 h 12291944"/>
              <a:gd name="connsiteX5416" fmla="*/ 9281077 w 10413401"/>
              <a:gd name="connsiteY5416" fmla="*/ 3572405 h 12291944"/>
              <a:gd name="connsiteX5417" fmla="*/ 9276041 w 10413401"/>
              <a:gd name="connsiteY5417" fmla="*/ 3570023 h 12291944"/>
              <a:gd name="connsiteX5418" fmla="*/ 9280587 w 10413401"/>
              <a:gd name="connsiteY5418" fmla="*/ 3571526 h 12291944"/>
              <a:gd name="connsiteX5419" fmla="*/ 9275011 w 10413401"/>
              <a:gd name="connsiteY5419" fmla="*/ 3561599 h 12291944"/>
              <a:gd name="connsiteX5420" fmla="*/ 9281765 w 10413401"/>
              <a:gd name="connsiteY5420" fmla="*/ 3556706 h 12291944"/>
              <a:gd name="connsiteX5421" fmla="*/ 9277747 w 10413401"/>
              <a:gd name="connsiteY5421" fmla="*/ 3555901 h 12291944"/>
              <a:gd name="connsiteX5422" fmla="*/ 9219763 w 10413401"/>
              <a:gd name="connsiteY5422" fmla="*/ 3537280 h 12291944"/>
              <a:gd name="connsiteX5423" fmla="*/ 1901339 w 10413401"/>
              <a:gd name="connsiteY5423" fmla="*/ 3523023 h 12291944"/>
              <a:gd name="connsiteX5424" fmla="*/ 1935121 w 10413401"/>
              <a:gd name="connsiteY5424" fmla="*/ 3584941 h 12291944"/>
              <a:gd name="connsiteX5425" fmla="*/ 1914272 w 10413401"/>
              <a:gd name="connsiteY5425" fmla="*/ 3562139 h 12291944"/>
              <a:gd name="connsiteX5426" fmla="*/ 1911855 w 10413401"/>
              <a:gd name="connsiteY5426" fmla="*/ 3594903 h 12291944"/>
              <a:gd name="connsiteX5427" fmla="*/ 1877542 w 10413401"/>
              <a:gd name="connsiteY5427" fmla="*/ 3566974 h 12291944"/>
              <a:gd name="connsiteX5428" fmla="*/ 9214351 w 10413401"/>
              <a:gd name="connsiteY5428" fmla="*/ 3511514 h 12291944"/>
              <a:gd name="connsiteX5429" fmla="*/ 9227403 w 10413401"/>
              <a:gd name="connsiteY5429" fmla="*/ 3518953 h 12291944"/>
              <a:gd name="connsiteX5430" fmla="*/ 9239979 w 10413401"/>
              <a:gd name="connsiteY5430" fmla="*/ 3520063 h 12291944"/>
              <a:gd name="connsiteX5431" fmla="*/ 8336351 w 10413401"/>
              <a:gd name="connsiteY5431" fmla="*/ 3504674 h 12291944"/>
              <a:gd name="connsiteX5432" fmla="*/ 8354603 w 10413401"/>
              <a:gd name="connsiteY5432" fmla="*/ 3544056 h 12291944"/>
              <a:gd name="connsiteX5433" fmla="*/ 8347663 w 10413401"/>
              <a:gd name="connsiteY5433" fmla="*/ 3537284 h 12291944"/>
              <a:gd name="connsiteX5434" fmla="*/ 8339593 w 10413401"/>
              <a:gd name="connsiteY5434" fmla="*/ 3537715 h 12291944"/>
              <a:gd name="connsiteX5435" fmla="*/ 8343585 w 10413401"/>
              <a:gd name="connsiteY5435" fmla="*/ 3551813 h 12291944"/>
              <a:gd name="connsiteX5436" fmla="*/ 8365861 w 10413401"/>
              <a:gd name="connsiteY5436" fmla="*/ 3540884 h 12291944"/>
              <a:gd name="connsiteX5437" fmla="*/ 8361609 w 10413401"/>
              <a:gd name="connsiteY5437" fmla="*/ 3529318 h 12291944"/>
              <a:gd name="connsiteX5438" fmla="*/ 9210793 w 10413401"/>
              <a:gd name="connsiteY5438" fmla="*/ 3500644 h 12291944"/>
              <a:gd name="connsiteX5439" fmla="*/ 9243143 w 10413401"/>
              <a:gd name="connsiteY5439" fmla="*/ 3521118 h 12291944"/>
              <a:gd name="connsiteX5440" fmla="*/ 9241413 w 10413401"/>
              <a:gd name="connsiteY5440" fmla="*/ 3520543 h 12291944"/>
              <a:gd name="connsiteX5441" fmla="*/ 9238999 w 10413401"/>
              <a:gd name="connsiteY5441" fmla="*/ 3525565 h 12291944"/>
              <a:gd name="connsiteX5442" fmla="*/ 9260881 w 10413401"/>
              <a:gd name="connsiteY5442" fmla="*/ 3538040 h 12291944"/>
              <a:gd name="connsiteX5443" fmla="*/ 9288139 w 10413401"/>
              <a:gd name="connsiteY5443" fmla="*/ 3552090 h 12291944"/>
              <a:gd name="connsiteX5444" fmla="*/ 9296753 w 10413401"/>
              <a:gd name="connsiteY5444" fmla="*/ 3545847 h 12291944"/>
              <a:gd name="connsiteX5445" fmla="*/ 9237617 w 10413401"/>
              <a:gd name="connsiteY5445" fmla="*/ 3514748 h 12291944"/>
              <a:gd name="connsiteX5446" fmla="*/ 9240623 w 10413401"/>
              <a:gd name="connsiteY5446" fmla="*/ 3518659 h 12291944"/>
              <a:gd name="connsiteX5447" fmla="*/ 9233431 w 10413401"/>
              <a:gd name="connsiteY5447" fmla="*/ 3512549 h 12291944"/>
              <a:gd name="connsiteX5448" fmla="*/ 1890752 w 10413401"/>
              <a:gd name="connsiteY5448" fmla="*/ 3471405 h 12291944"/>
              <a:gd name="connsiteX5449" fmla="*/ 1971873 w 10413401"/>
              <a:gd name="connsiteY5449" fmla="*/ 3529596 h 12291944"/>
              <a:gd name="connsiteX5450" fmla="*/ 1946000 w 10413401"/>
              <a:gd name="connsiteY5450" fmla="*/ 3556116 h 12291944"/>
              <a:gd name="connsiteX5451" fmla="*/ 1962874 w 10413401"/>
              <a:gd name="connsiteY5451" fmla="*/ 3533141 h 12291944"/>
              <a:gd name="connsiteX5452" fmla="*/ 1890752 w 10413401"/>
              <a:gd name="connsiteY5452" fmla="*/ 3471405 h 12291944"/>
              <a:gd name="connsiteX5453" fmla="*/ 8380327 w 10413401"/>
              <a:gd name="connsiteY5453" fmla="*/ 3469934 h 12291944"/>
              <a:gd name="connsiteX5454" fmla="*/ 8375215 w 10413401"/>
              <a:gd name="connsiteY5454" fmla="*/ 3491522 h 12291944"/>
              <a:gd name="connsiteX5455" fmla="*/ 8393987 w 10413401"/>
              <a:gd name="connsiteY5455" fmla="*/ 3499900 h 12291944"/>
              <a:gd name="connsiteX5456" fmla="*/ 8378303 w 10413401"/>
              <a:gd name="connsiteY5456" fmla="*/ 3499468 h 12291944"/>
              <a:gd name="connsiteX5457" fmla="*/ 8382637 w 10413401"/>
              <a:gd name="connsiteY5457" fmla="*/ 3510557 h 12291944"/>
              <a:gd name="connsiteX5458" fmla="*/ 8405425 w 10413401"/>
              <a:gd name="connsiteY5458" fmla="*/ 3518369 h 12291944"/>
              <a:gd name="connsiteX5459" fmla="*/ 8473277 w 10413401"/>
              <a:gd name="connsiteY5459" fmla="*/ 3548655 h 12291944"/>
              <a:gd name="connsiteX5460" fmla="*/ 8519055 w 10413401"/>
              <a:gd name="connsiteY5460" fmla="*/ 3566604 h 12291944"/>
              <a:gd name="connsiteX5461" fmla="*/ 8520289 w 10413401"/>
              <a:gd name="connsiteY5461" fmla="*/ 3559191 h 12291944"/>
              <a:gd name="connsiteX5462" fmla="*/ 8471429 w 10413401"/>
              <a:gd name="connsiteY5462" fmla="*/ 3514068 h 12291944"/>
              <a:gd name="connsiteX5463" fmla="*/ 8400181 w 10413401"/>
              <a:gd name="connsiteY5463" fmla="*/ 3471511 h 12291944"/>
              <a:gd name="connsiteX5464" fmla="*/ 8399601 w 10413401"/>
              <a:gd name="connsiteY5464" fmla="*/ 3472723 h 12291944"/>
              <a:gd name="connsiteX5465" fmla="*/ 8423239 w 10413401"/>
              <a:gd name="connsiteY5465" fmla="*/ 3495785 h 12291944"/>
              <a:gd name="connsiteX5466" fmla="*/ 8397485 w 10413401"/>
              <a:gd name="connsiteY5466" fmla="*/ 3477113 h 12291944"/>
              <a:gd name="connsiteX5467" fmla="*/ 8397003 w 10413401"/>
              <a:gd name="connsiteY5467" fmla="*/ 3478118 h 12291944"/>
              <a:gd name="connsiteX5468" fmla="*/ 8381575 w 10413401"/>
              <a:gd name="connsiteY5468" fmla="*/ 3465578 h 12291944"/>
              <a:gd name="connsiteX5469" fmla="*/ 8381177 w 10413401"/>
              <a:gd name="connsiteY5469" fmla="*/ 3466356 h 12291944"/>
              <a:gd name="connsiteX5470" fmla="*/ 8381015 w 10413401"/>
              <a:gd name="connsiteY5470" fmla="*/ 3467026 h 12291944"/>
              <a:gd name="connsiteX5471" fmla="*/ 8383691 w 10413401"/>
              <a:gd name="connsiteY5471" fmla="*/ 3467111 h 12291944"/>
              <a:gd name="connsiteX5472" fmla="*/ 1912468 w 10413401"/>
              <a:gd name="connsiteY5472" fmla="*/ 3433878 h 12291944"/>
              <a:gd name="connsiteX5473" fmla="*/ 1922781 w 10413401"/>
              <a:gd name="connsiteY5473" fmla="*/ 3438568 h 12291944"/>
              <a:gd name="connsiteX5474" fmla="*/ 1908921 w 10413401"/>
              <a:gd name="connsiteY5474" fmla="*/ 3452775 h 12291944"/>
              <a:gd name="connsiteX5475" fmla="*/ 1908272 w 10413401"/>
              <a:gd name="connsiteY5475" fmla="*/ 3437352 h 12291944"/>
              <a:gd name="connsiteX5476" fmla="*/ 1912468 w 10413401"/>
              <a:gd name="connsiteY5476" fmla="*/ 3433878 h 12291944"/>
              <a:gd name="connsiteX5477" fmla="*/ 8584555 w 10413401"/>
              <a:gd name="connsiteY5477" fmla="*/ 3402372 h 12291944"/>
              <a:gd name="connsiteX5478" fmla="*/ 8613219 w 10413401"/>
              <a:gd name="connsiteY5478" fmla="*/ 3460453 h 12291944"/>
              <a:gd name="connsiteX5479" fmla="*/ 8627473 w 10413401"/>
              <a:gd name="connsiteY5479" fmla="*/ 3471964 h 12291944"/>
              <a:gd name="connsiteX5480" fmla="*/ 8640313 w 10413401"/>
              <a:gd name="connsiteY5480" fmla="*/ 3490064 h 12291944"/>
              <a:gd name="connsiteX5481" fmla="*/ 8656655 w 10413401"/>
              <a:gd name="connsiteY5481" fmla="*/ 3461618 h 12291944"/>
              <a:gd name="connsiteX5482" fmla="*/ 8735509 w 10413401"/>
              <a:gd name="connsiteY5482" fmla="*/ 3524135 h 12291944"/>
              <a:gd name="connsiteX5483" fmla="*/ 8733711 w 10413401"/>
              <a:gd name="connsiteY5483" fmla="*/ 3516717 h 12291944"/>
              <a:gd name="connsiteX5484" fmla="*/ 8690829 w 10413401"/>
              <a:gd name="connsiteY5484" fmla="*/ 3467922 h 12291944"/>
              <a:gd name="connsiteX5485" fmla="*/ 8690523 w 10413401"/>
              <a:gd name="connsiteY5485" fmla="*/ 3467424 h 12291944"/>
              <a:gd name="connsiteX5486" fmla="*/ 2034260 w 10413401"/>
              <a:gd name="connsiteY5486" fmla="*/ 3348916 h 12291944"/>
              <a:gd name="connsiteX5487" fmla="*/ 2057392 w 10413401"/>
              <a:gd name="connsiteY5487" fmla="*/ 3380106 h 12291944"/>
              <a:gd name="connsiteX5488" fmla="*/ 2019435 w 10413401"/>
              <a:gd name="connsiteY5488" fmla="*/ 3360330 h 12291944"/>
              <a:gd name="connsiteX5489" fmla="*/ 1956919 w 10413401"/>
              <a:gd name="connsiteY5489" fmla="*/ 3338244 h 12291944"/>
              <a:gd name="connsiteX5490" fmla="*/ 2019435 w 10413401"/>
              <a:gd name="connsiteY5490" fmla="*/ 3360330 h 12291944"/>
              <a:gd name="connsiteX5491" fmla="*/ 1998762 w 10413401"/>
              <a:gd name="connsiteY5491" fmla="*/ 3376511 h 12291944"/>
              <a:gd name="connsiteX5492" fmla="*/ 2003156 w 10413401"/>
              <a:gd name="connsiteY5492" fmla="*/ 3380798 h 12291944"/>
              <a:gd name="connsiteX5493" fmla="*/ 1982047 w 10413401"/>
              <a:gd name="connsiteY5493" fmla="*/ 3388555 h 12291944"/>
              <a:gd name="connsiteX5494" fmla="*/ 1995453 w 10413401"/>
              <a:gd name="connsiteY5494" fmla="*/ 3378423 h 12291944"/>
              <a:gd name="connsiteX5495" fmla="*/ 1947000 w 10413401"/>
              <a:gd name="connsiteY5495" fmla="*/ 3351281 h 12291944"/>
              <a:gd name="connsiteX5496" fmla="*/ 1956919 w 10413401"/>
              <a:gd name="connsiteY5496" fmla="*/ 3338244 h 12291944"/>
              <a:gd name="connsiteX5497" fmla="*/ 2021160 w 10413401"/>
              <a:gd name="connsiteY5497" fmla="*/ 3330750 h 12291944"/>
              <a:gd name="connsiteX5498" fmla="*/ 2049607 w 10413401"/>
              <a:gd name="connsiteY5498" fmla="*/ 3337558 h 12291944"/>
              <a:gd name="connsiteX5499" fmla="*/ 2034782 w 10413401"/>
              <a:gd name="connsiteY5499" fmla="*/ 3348972 h 12291944"/>
              <a:gd name="connsiteX5500" fmla="*/ 9218219 w 10413401"/>
              <a:gd name="connsiteY5500" fmla="*/ 3311937 h 12291944"/>
              <a:gd name="connsiteX5501" fmla="*/ 9219821 w 10413401"/>
              <a:gd name="connsiteY5501" fmla="*/ 3312711 h 12291944"/>
              <a:gd name="connsiteX5502" fmla="*/ 9219505 w 10413401"/>
              <a:gd name="connsiteY5502" fmla="*/ 3312239 h 12291944"/>
              <a:gd name="connsiteX5503" fmla="*/ 8764145 w 10413401"/>
              <a:gd name="connsiteY5503" fmla="*/ 3263976 h 12291944"/>
              <a:gd name="connsiteX5504" fmla="*/ 8786441 w 10413401"/>
              <a:gd name="connsiteY5504" fmla="*/ 3273811 h 12291944"/>
              <a:gd name="connsiteX5505" fmla="*/ 8788141 w 10413401"/>
              <a:gd name="connsiteY5505" fmla="*/ 3268971 h 12291944"/>
              <a:gd name="connsiteX5506" fmla="*/ 9254459 w 10413401"/>
              <a:gd name="connsiteY5506" fmla="*/ 3250636 h 12291944"/>
              <a:gd name="connsiteX5507" fmla="*/ 9253585 w 10413401"/>
              <a:gd name="connsiteY5507" fmla="*/ 3251253 h 12291944"/>
              <a:gd name="connsiteX5508" fmla="*/ 9253675 w 10413401"/>
              <a:gd name="connsiteY5508" fmla="*/ 3251976 h 12291944"/>
              <a:gd name="connsiteX5509" fmla="*/ 9270029 w 10413401"/>
              <a:gd name="connsiteY5509" fmla="*/ 3260843 h 12291944"/>
              <a:gd name="connsiteX5510" fmla="*/ 8620799 w 10413401"/>
              <a:gd name="connsiteY5510" fmla="*/ 3238153 h 12291944"/>
              <a:gd name="connsiteX5511" fmla="*/ 8592915 w 10413401"/>
              <a:gd name="connsiteY5511" fmla="*/ 3239837 h 12291944"/>
              <a:gd name="connsiteX5512" fmla="*/ 8692943 w 10413401"/>
              <a:gd name="connsiteY5512" fmla="*/ 3340967 h 12291944"/>
              <a:gd name="connsiteX5513" fmla="*/ 8711091 w 10413401"/>
              <a:gd name="connsiteY5513" fmla="*/ 3382413 h 12291944"/>
              <a:gd name="connsiteX5514" fmla="*/ 8732331 w 10413401"/>
              <a:gd name="connsiteY5514" fmla="*/ 3375769 h 12291944"/>
              <a:gd name="connsiteX5515" fmla="*/ 8756813 w 10413401"/>
              <a:gd name="connsiteY5515" fmla="*/ 3358191 h 12291944"/>
              <a:gd name="connsiteX5516" fmla="*/ 8778743 w 10413401"/>
              <a:gd name="connsiteY5516" fmla="*/ 3295733 h 12291944"/>
              <a:gd name="connsiteX5517" fmla="*/ 8747071 w 10413401"/>
              <a:gd name="connsiteY5517" fmla="*/ 3260419 h 12291944"/>
              <a:gd name="connsiteX5518" fmla="*/ 8743029 w 10413401"/>
              <a:gd name="connsiteY5518" fmla="*/ 3259575 h 12291944"/>
              <a:gd name="connsiteX5519" fmla="*/ 8676327 w 10413401"/>
              <a:gd name="connsiteY5519" fmla="*/ 3280541 h 12291944"/>
              <a:gd name="connsiteX5520" fmla="*/ 8620799 w 10413401"/>
              <a:gd name="connsiteY5520" fmla="*/ 3238153 h 12291944"/>
              <a:gd name="connsiteX5521" fmla="*/ 8787843 w 10413401"/>
              <a:gd name="connsiteY5521" fmla="*/ 3220499 h 12291944"/>
              <a:gd name="connsiteX5522" fmla="*/ 8802851 w 10413401"/>
              <a:gd name="connsiteY5522" fmla="*/ 3227282 h 12291944"/>
              <a:gd name="connsiteX5523" fmla="*/ 8803149 w 10413401"/>
              <a:gd name="connsiteY5523" fmla="*/ 3226440 h 12291944"/>
              <a:gd name="connsiteX5524" fmla="*/ 8794309 w 10413401"/>
              <a:gd name="connsiteY5524" fmla="*/ 3220871 h 12291944"/>
              <a:gd name="connsiteX5525" fmla="*/ 8754465 w 10413401"/>
              <a:gd name="connsiteY5525" fmla="*/ 3218448 h 12291944"/>
              <a:gd name="connsiteX5526" fmla="*/ 8789371 w 10413401"/>
              <a:gd name="connsiteY5526" fmla="*/ 3247408 h 12291944"/>
              <a:gd name="connsiteX5527" fmla="*/ 8794761 w 10413401"/>
              <a:gd name="connsiteY5527" fmla="*/ 3250198 h 12291944"/>
              <a:gd name="connsiteX5528" fmla="*/ 8799179 w 10413401"/>
              <a:gd name="connsiteY5528" fmla="*/ 3237681 h 12291944"/>
              <a:gd name="connsiteX5529" fmla="*/ 9290765 w 10413401"/>
              <a:gd name="connsiteY5529" fmla="*/ 3212121 h 12291944"/>
              <a:gd name="connsiteX5530" fmla="*/ 9291547 w 10413401"/>
              <a:gd name="connsiteY5530" fmla="*/ 3212170 h 12291944"/>
              <a:gd name="connsiteX5531" fmla="*/ 9298169 w 10413401"/>
              <a:gd name="connsiteY5531" fmla="*/ 3218632 h 12291944"/>
              <a:gd name="connsiteX5532" fmla="*/ 9301287 w 10413401"/>
              <a:gd name="connsiteY5532" fmla="*/ 3201510 h 12291944"/>
              <a:gd name="connsiteX5533" fmla="*/ 9315407 w 10413401"/>
              <a:gd name="connsiteY5533" fmla="*/ 3209123 h 12291944"/>
              <a:gd name="connsiteX5534" fmla="*/ 9335563 w 10413401"/>
              <a:gd name="connsiteY5534" fmla="*/ 3252823 h 12291944"/>
              <a:gd name="connsiteX5535" fmla="*/ 8440533 w 10413401"/>
              <a:gd name="connsiteY5535" fmla="*/ 3185453 h 12291944"/>
              <a:gd name="connsiteX5536" fmla="*/ 8440749 w 10413401"/>
              <a:gd name="connsiteY5536" fmla="*/ 3210926 h 12291944"/>
              <a:gd name="connsiteX5537" fmla="*/ 8482065 w 10413401"/>
              <a:gd name="connsiteY5537" fmla="*/ 3251235 h 12291944"/>
              <a:gd name="connsiteX5538" fmla="*/ 8438767 w 10413401"/>
              <a:gd name="connsiteY5538" fmla="*/ 3283707 h 12291944"/>
              <a:gd name="connsiteX5539" fmla="*/ 8405403 w 10413401"/>
              <a:gd name="connsiteY5539" fmla="*/ 3274522 h 12291944"/>
              <a:gd name="connsiteX5540" fmla="*/ 8402345 w 10413401"/>
              <a:gd name="connsiteY5540" fmla="*/ 3279507 h 12291944"/>
              <a:gd name="connsiteX5541" fmla="*/ 8421705 w 10413401"/>
              <a:gd name="connsiteY5541" fmla="*/ 3323069 h 12291944"/>
              <a:gd name="connsiteX5542" fmla="*/ 8438911 w 10413401"/>
              <a:gd name="connsiteY5542" fmla="*/ 3312657 h 12291944"/>
              <a:gd name="connsiteX5543" fmla="*/ 8495645 w 10413401"/>
              <a:gd name="connsiteY5543" fmla="*/ 3265712 h 12291944"/>
              <a:gd name="connsiteX5544" fmla="*/ 8525489 w 10413401"/>
              <a:gd name="connsiteY5544" fmla="*/ 3284971 h 12291944"/>
              <a:gd name="connsiteX5545" fmla="*/ 8501609 w 10413401"/>
              <a:gd name="connsiteY5545" fmla="*/ 3257349 h 12291944"/>
              <a:gd name="connsiteX5546" fmla="*/ 8485161 w 10413401"/>
              <a:gd name="connsiteY5546" fmla="*/ 3249329 h 12291944"/>
              <a:gd name="connsiteX5547" fmla="*/ 8494741 w 10413401"/>
              <a:gd name="connsiteY5547" fmla="*/ 3249407 h 12291944"/>
              <a:gd name="connsiteX5548" fmla="*/ 8483757 w 10413401"/>
              <a:gd name="connsiteY5548" fmla="*/ 3236704 h 12291944"/>
              <a:gd name="connsiteX5549" fmla="*/ 8486707 w 10413401"/>
              <a:gd name="connsiteY5549" fmla="*/ 3230501 h 12291944"/>
              <a:gd name="connsiteX5550" fmla="*/ 9242009 w 10413401"/>
              <a:gd name="connsiteY5550" fmla="*/ 3164598 h 12291944"/>
              <a:gd name="connsiteX5551" fmla="*/ 9241623 w 10413401"/>
              <a:gd name="connsiteY5551" fmla="*/ 3176882 h 12291944"/>
              <a:gd name="connsiteX5552" fmla="*/ 9250103 w 10413401"/>
              <a:gd name="connsiteY5552" fmla="*/ 3174825 h 12291944"/>
              <a:gd name="connsiteX5553" fmla="*/ 6753301 w 10413401"/>
              <a:gd name="connsiteY5553" fmla="*/ 3146969 h 12291944"/>
              <a:gd name="connsiteX5554" fmla="*/ 6753375 w 10413401"/>
              <a:gd name="connsiteY5554" fmla="*/ 3148718 h 12291944"/>
              <a:gd name="connsiteX5555" fmla="*/ 6759541 w 10413401"/>
              <a:gd name="connsiteY5555" fmla="*/ 3155401 h 12291944"/>
              <a:gd name="connsiteX5556" fmla="*/ 8812519 w 10413401"/>
              <a:gd name="connsiteY5556" fmla="*/ 3142092 h 12291944"/>
              <a:gd name="connsiteX5557" fmla="*/ 8813685 w 10413401"/>
              <a:gd name="connsiteY5557" fmla="*/ 3146369 h 12291944"/>
              <a:gd name="connsiteX5558" fmla="*/ 8829215 w 10413401"/>
              <a:gd name="connsiteY5558" fmla="*/ 3154355 h 12291944"/>
              <a:gd name="connsiteX5559" fmla="*/ 8824119 w 10413401"/>
              <a:gd name="connsiteY5559" fmla="*/ 3147357 h 12291944"/>
              <a:gd name="connsiteX5560" fmla="*/ 8813577 w 10413401"/>
              <a:gd name="connsiteY5560" fmla="*/ 3142534 h 12291944"/>
              <a:gd name="connsiteX5561" fmla="*/ 8555717 w 10413401"/>
              <a:gd name="connsiteY5561" fmla="*/ 3128366 h 12291944"/>
              <a:gd name="connsiteX5562" fmla="*/ 8562533 w 10413401"/>
              <a:gd name="connsiteY5562" fmla="*/ 3142350 h 12291944"/>
              <a:gd name="connsiteX5563" fmla="*/ 8568109 w 10413401"/>
              <a:gd name="connsiteY5563" fmla="*/ 3134425 h 12291944"/>
              <a:gd name="connsiteX5564" fmla="*/ 6752409 w 10413401"/>
              <a:gd name="connsiteY5564" fmla="*/ 3126216 h 12291944"/>
              <a:gd name="connsiteX5565" fmla="*/ 6753265 w 10413401"/>
              <a:gd name="connsiteY5565" fmla="*/ 3146177 h 12291944"/>
              <a:gd name="connsiteX5566" fmla="*/ 6766773 w 10413401"/>
              <a:gd name="connsiteY5566" fmla="*/ 3153588 h 12291944"/>
              <a:gd name="connsiteX5567" fmla="*/ 6778811 w 10413401"/>
              <a:gd name="connsiteY5567" fmla="*/ 3176279 h 12291944"/>
              <a:gd name="connsiteX5568" fmla="*/ 6784221 w 10413401"/>
              <a:gd name="connsiteY5568" fmla="*/ 3182145 h 12291944"/>
              <a:gd name="connsiteX5569" fmla="*/ 6792265 w 10413401"/>
              <a:gd name="connsiteY5569" fmla="*/ 3180083 h 12291944"/>
              <a:gd name="connsiteX5570" fmla="*/ 6783649 w 10413401"/>
              <a:gd name="connsiteY5570" fmla="*/ 3143967 h 12291944"/>
              <a:gd name="connsiteX5571" fmla="*/ 6767821 w 10413401"/>
              <a:gd name="connsiteY5571" fmla="*/ 3126998 h 12291944"/>
              <a:gd name="connsiteX5572" fmla="*/ 8807797 w 10413401"/>
              <a:gd name="connsiteY5572" fmla="*/ 3124766 h 12291944"/>
              <a:gd name="connsiteX5573" fmla="*/ 8808265 w 10413401"/>
              <a:gd name="connsiteY5573" fmla="*/ 3126483 h 12291944"/>
              <a:gd name="connsiteX5574" fmla="*/ 8822257 w 10413401"/>
              <a:gd name="connsiteY5574" fmla="*/ 3133915 h 12291944"/>
              <a:gd name="connsiteX5575" fmla="*/ 8818271 w 10413401"/>
              <a:gd name="connsiteY5575" fmla="*/ 3130026 h 12291944"/>
              <a:gd name="connsiteX5576" fmla="*/ 8851581 w 10413401"/>
              <a:gd name="connsiteY5576" fmla="*/ 3100905 h 12291944"/>
              <a:gd name="connsiteX5577" fmla="*/ 8851497 w 10413401"/>
              <a:gd name="connsiteY5577" fmla="*/ 3101030 h 12291944"/>
              <a:gd name="connsiteX5578" fmla="*/ 8851983 w 10413401"/>
              <a:gd name="connsiteY5578" fmla="*/ 3101297 h 12291944"/>
              <a:gd name="connsiteX5579" fmla="*/ 8852749 w 10413401"/>
              <a:gd name="connsiteY5579" fmla="*/ 3098315 h 12291944"/>
              <a:gd name="connsiteX5580" fmla="*/ 8854399 w 10413401"/>
              <a:gd name="connsiteY5580" fmla="*/ 3100995 h 12291944"/>
              <a:gd name="connsiteX5581" fmla="*/ 8856035 w 10413401"/>
              <a:gd name="connsiteY5581" fmla="*/ 3099870 h 12291944"/>
              <a:gd name="connsiteX5582" fmla="*/ 8471887 w 10413401"/>
              <a:gd name="connsiteY5582" fmla="*/ 3087360 h 12291944"/>
              <a:gd name="connsiteX5583" fmla="*/ 8474283 w 10413401"/>
              <a:gd name="connsiteY5583" fmla="*/ 3090902 h 12291944"/>
              <a:gd name="connsiteX5584" fmla="*/ 8480207 w 10413401"/>
              <a:gd name="connsiteY5584" fmla="*/ 3120816 h 12291944"/>
              <a:gd name="connsiteX5585" fmla="*/ 8440689 w 10413401"/>
              <a:gd name="connsiteY5585" fmla="*/ 3116580 h 12291944"/>
              <a:gd name="connsiteX5586" fmla="*/ 8439961 w 10413401"/>
              <a:gd name="connsiteY5586" fmla="*/ 3118440 h 12291944"/>
              <a:gd name="connsiteX5587" fmla="*/ 8440003 w 10413401"/>
              <a:gd name="connsiteY5587" fmla="*/ 3123433 h 12291944"/>
              <a:gd name="connsiteX5588" fmla="*/ 8464363 w 10413401"/>
              <a:gd name="connsiteY5588" fmla="*/ 3141845 h 12291944"/>
              <a:gd name="connsiteX5589" fmla="*/ 8470261 w 10413401"/>
              <a:gd name="connsiteY5589" fmla="*/ 3142985 h 12291944"/>
              <a:gd name="connsiteX5590" fmla="*/ 8463409 w 10413401"/>
              <a:gd name="connsiteY5590" fmla="*/ 3132760 h 12291944"/>
              <a:gd name="connsiteX5591" fmla="*/ 8477835 w 10413401"/>
              <a:gd name="connsiteY5591" fmla="*/ 3140058 h 12291944"/>
              <a:gd name="connsiteX5592" fmla="*/ 8480025 w 10413401"/>
              <a:gd name="connsiteY5592" fmla="*/ 3144873 h 12291944"/>
              <a:gd name="connsiteX5593" fmla="*/ 8487553 w 10413401"/>
              <a:gd name="connsiteY5593" fmla="*/ 3146326 h 12291944"/>
              <a:gd name="connsiteX5594" fmla="*/ 8494005 w 10413401"/>
              <a:gd name="connsiteY5594" fmla="*/ 3127313 h 12291944"/>
              <a:gd name="connsiteX5595" fmla="*/ 8498649 w 10413401"/>
              <a:gd name="connsiteY5595" fmla="*/ 3148473 h 12291944"/>
              <a:gd name="connsiteX5596" fmla="*/ 8516741 w 10413401"/>
              <a:gd name="connsiteY5596" fmla="*/ 3151968 h 12291944"/>
              <a:gd name="connsiteX5597" fmla="*/ 8516195 w 10413401"/>
              <a:gd name="connsiteY5597" fmla="*/ 3175040 h 12291944"/>
              <a:gd name="connsiteX5598" fmla="*/ 8506363 w 10413401"/>
              <a:gd name="connsiteY5598" fmla="*/ 3183617 h 12291944"/>
              <a:gd name="connsiteX5599" fmla="*/ 8509495 w 10413401"/>
              <a:gd name="connsiteY5599" fmla="*/ 3197882 h 12291944"/>
              <a:gd name="connsiteX5600" fmla="*/ 8501783 w 10413401"/>
              <a:gd name="connsiteY5600" fmla="*/ 3187893 h 12291944"/>
              <a:gd name="connsiteX5601" fmla="*/ 8490173 w 10413401"/>
              <a:gd name="connsiteY5601" fmla="*/ 3199874 h 12291944"/>
              <a:gd name="connsiteX5602" fmla="*/ 8487681 w 10413401"/>
              <a:gd name="connsiteY5602" fmla="*/ 3228448 h 12291944"/>
              <a:gd name="connsiteX5603" fmla="*/ 8497641 w 10413401"/>
              <a:gd name="connsiteY5603" fmla="*/ 3207504 h 12291944"/>
              <a:gd name="connsiteX5604" fmla="*/ 8598045 w 10413401"/>
              <a:gd name="connsiteY5604" fmla="*/ 3199244 h 12291944"/>
              <a:gd name="connsiteX5605" fmla="*/ 8553257 w 10413401"/>
              <a:gd name="connsiteY5605" fmla="*/ 3155547 h 12291944"/>
              <a:gd name="connsiteX5606" fmla="*/ 8561203 w 10413401"/>
              <a:gd name="connsiteY5606" fmla="*/ 3144244 h 12291944"/>
              <a:gd name="connsiteX5607" fmla="*/ 8542517 w 10413401"/>
              <a:gd name="connsiteY5607" fmla="*/ 3121918 h 12291944"/>
              <a:gd name="connsiteX5608" fmla="*/ 8474409 w 10413401"/>
              <a:gd name="connsiteY5608" fmla="*/ 3088636 h 12291944"/>
              <a:gd name="connsiteX5609" fmla="*/ 8840717 w 10413401"/>
              <a:gd name="connsiteY5609" fmla="*/ 3078596 h 12291944"/>
              <a:gd name="connsiteX5610" fmla="*/ 8866885 w 10413401"/>
              <a:gd name="connsiteY5610" fmla="*/ 3092391 h 12291944"/>
              <a:gd name="connsiteX5611" fmla="*/ 8868011 w 10413401"/>
              <a:gd name="connsiteY5611" fmla="*/ 3091614 h 12291944"/>
              <a:gd name="connsiteX5612" fmla="*/ 8891605 w 10413401"/>
              <a:gd name="connsiteY5612" fmla="*/ 3070999 h 12291944"/>
              <a:gd name="connsiteX5613" fmla="*/ 8894005 w 10413401"/>
              <a:gd name="connsiteY5613" fmla="*/ 3072899 h 12291944"/>
              <a:gd name="connsiteX5614" fmla="*/ 8895003 w 10413401"/>
              <a:gd name="connsiteY5614" fmla="*/ 3071989 h 12291944"/>
              <a:gd name="connsiteX5615" fmla="*/ 8830865 w 10413401"/>
              <a:gd name="connsiteY5615" fmla="*/ 3062815 h 12291944"/>
              <a:gd name="connsiteX5616" fmla="*/ 8831151 w 10413401"/>
              <a:gd name="connsiteY5616" fmla="*/ 3063283 h 12291944"/>
              <a:gd name="connsiteX5617" fmla="*/ 8840355 w 10413401"/>
              <a:gd name="connsiteY5617" fmla="*/ 3069673 h 12291944"/>
              <a:gd name="connsiteX5618" fmla="*/ 8834769 w 10413401"/>
              <a:gd name="connsiteY5618" fmla="*/ 3069156 h 12291944"/>
              <a:gd name="connsiteX5619" fmla="*/ 8836591 w 10413401"/>
              <a:gd name="connsiteY5619" fmla="*/ 3072111 h 12291944"/>
              <a:gd name="connsiteX5620" fmla="*/ 8866391 w 10413401"/>
              <a:gd name="connsiteY5620" fmla="*/ 3087617 h 12291944"/>
              <a:gd name="connsiteX5621" fmla="*/ 8871001 w 10413401"/>
              <a:gd name="connsiteY5621" fmla="*/ 3089552 h 12291944"/>
              <a:gd name="connsiteX5622" fmla="*/ 8877377 w 10413401"/>
              <a:gd name="connsiteY5622" fmla="*/ 3085159 h 12291944"/>
              <a:gd name="connsiteX5623" fmla="*/ 8465593 w 10413401"/>
              <a:gd name="connsiteY5623" fmla="*/ 3052883 h 12291944"/>
              <a:gd name="connsiteX5624" fmla="*/ 8464895 w 10413401"/>
              <a:gd name="connsiteY5624" fmla="*/ 3054668 h 12291944"/>
              <a:gd name="connsiteX5625" fmla="*/ 8485453 w 10413401"/>
              <a:gd name="connsiteY5625" fmla="*/ 3063511 h 12291944"/>
              <a:gd name="connsiteX5626" fmla="*/ 2181826 w 10413401"/>
              <a:gd name="connsiteY5626" fmla="*/ 2963557 h 12291944"/>
              <a:gd name="connsiteX5627" fmla="*/ 2261624 w 10413401"/>
              <a:gd name="connsiteY5627" fmla="*/ 3041409 h 12291944"/>
              <a:gd name="connsiteX5628" fmla="*/ 2190857 w 10413401"/>
              <a:gd name="connsiteY5628" fmla="*/ 3225630 h 12291944"/>
              <a:gd name="connsiteX5629" fmla="*/ 2146542 w 10413401"/>
              <a:gd name="connsiteY5629" fmla="*/ 3195334 h 12291944"/>
              <a:gd name="connsiteX5630" fmla="*/ 2150785 w 10413401"/>
              <a:gd name="connsiteY5630" fmla="*/ 3106429 h 12291944"/>
              <a:gd name="connsiteX5631" fmla="*/ 2115855 w 10413401"/>
              <a:gd name="connsiteY5631" fmla="*/ 3115853 h 12291944"/>
              <a:gd name="connsiteX5632" fmla="*/ 2098247 w 10413401"/>
              <a:gd name="connsiteY5632" fmla="*/ 3197512 h 12291944"/>
              <a:gd name="connsiteX5633" fmla="*/ 2123716 w 10413401"/>
              <a:gd name="connsiteY5633" fmla="*/ 3189705 h 12291944"/>
              <a:gd name="connsiteX5634" fmla="*/ 2155150 w 10413401"/>
              <a:gd name="connsiteY5634" fmla="*/ 3237622 h 12291944"/>
              <a:gd name="connsiteX5635" fmla="*/ 2124718 w 10413401"/>
              <a:gd name="connsiteY5635" fmla="*/ 3221492 h 12291944"/>
              <a:gd name="connsiteX5636" fmla="*/ 2094657 w 10413401"/>
              <a:gd name="connsiteY5636" fmla="*/ 3315404 h 12291944"/>
              <a:gd name="connsiteX5637" fmla="*/ 2011589 w 10413401"/>
              <a:gd name="connsiteY5637" fmla="*/ 3250996 h 12291944"/>
              <a:gd name="connsiteX5638" fmla="*/ 2095448 w 10413401"/>
              <a:gd name="connsiteY5638" fmla="*/ 3093109 h 12291944"/>
              <a:gd name="connsiteX5639" fmla="*/ 2091875 w 10413401"/>
              <a:gd name="connsiteY5639" fmla="*/ 3080995 h 12291944"/>
              <a:gd name="connsiteX5640" fmla="*/ 2097280 w 10413401"/>
              <a:gd name="connsiteY5640" fmla="*/ 3089971 h 12291944"/>
              <a:gd name="connsiteX5641" fmla="*/ 2122601 w 10413401"/>
              <a:gd name="connsiteY5641" fmla="*/ 3043191 h 12291944"/>
              <a:gd name="connsiteX5642" fmla="*/ 2215547 w 10413401"/>
              <a:gd name="connsiteY5642" fmla="*/ 3046988 h 12291944"/>
              <a:gd name="connsiteX5643" fmla="*/ 2155676 w 10413401"/>
              <a:gd name="connsiteY5643" fmla="*/ 3019387 h 12291944"/>
              <a:gd name="connsiteX5644" fmla="*/ 2170571 w 10413401"/>
              <a:gd name="connsiteY5644" fmla="*/ 2987082 h 12291944"/>
              <a:gd name="connsiteX5645" fmla="*/ 2183816 w 10413401"/>
              <a:gd name="connsiteY5645" fmla="*/ 3000004 h 12291944"/>
              <a:gd name="connsiteX5646" fmla="*/ 9243283 w 10413401"/>
              <a:gd name="connsiteY5646" fmla="*/ 2934529 h 12291944"/>
              <a:gd name="connsiteX5647" fmla="*/ 9251293 w 10413401"/>
              <a:gd name="connsiteY5647" fmla="*/ 2945173 h 12291944"/>
              <a:gd name="connsiteX5648" fmla="*/ 9261333 w 10413401"/>
              <a:gd name="connsiteY5648" fmla="*/ 2946585 h 12291944"/>
              <a:gd name="connsiteX5649" fmla="*/ 9358927 w 10413401"/>
              <a:gd name="connsiteY5649" fmla="*/ 2926669 h 12291944"/>
              <a:gd name="connsiteX5650" fmla="*/ 9355847 w 10413401"/>
              <a:gd name="connsiteY5650" fmla="*/ 2929827 h 12291944"/>
              <a:gd name="connsiteX5651" fmla="*/ 6920939 w 10413401"/>
              <a:gd name="connsiteY5651" fmla="*/ 2921157 h 12291944"/>
              <a:gd name="connsiteX5652" fmla="*/ 6922121 w 10413401"/>
              <a:gd name="connsiteY5652" fmla="*/ 2972596 h 12291944"/>
              <a:gd name="connsiteX5653" fmla="*/ 6927263 w 10413401"/>
              <a:gd name="connsiteY5653" fmla="*/ 2981555 h 12291944"/>
              <a:gd name="connsiteX5654" fmla="*/ 6922241 w 10413401"/>
              <a:gd name="connsiteY5654" fmla="*/ 2977885 h 12291944"/>
              <a:gd name="connsiteX5655" fmla="*/ 6923197 w 10413401"/>
              <a:gd name="connsiteY5655" fmla="*/ 3019433 h 12291944"/>
              <a:gd name="connsiteX5656" fmla="*/ 6965369 w 10413401"/>
              <a:gd name="connsiteY5656" fmla="*/ 2988692 h 12291944"/>
              <a:gd name="connsiteX5657" fmla="*/ 8919309 w 10413401"/>
              <a:gd name="connsiteY5657" fmla="*/ 2919939 h 12291944"/>
              <a:gd name="connsiteX5658" fmla="*/ 8920559 w 10413401"/>
              <a:gd name="connsiteY5658" fmla="*/ 2927728 h 12291944"/>
              <a:gd name="connsiteX5659" fmla="*/ 8939963 w 10413401"/>
              <a:gd name="connsiteY5659" fmla="*/ 2939565 h 12291944"/>
              <a:gd name="connsiteX5660" fmla="*/ 8931435 w 10413401"/>
              <a:gd name="connsiteY5660" fmla="*/ 2947117 h 12291944"/>
              <a:gd name="connsiteX5661" fmla="*/ 8956303 w 10413401"/>
              <a:gd name="connsiteY5661" fmla="*/ 2958912 h 12291944"/>
              <a:gd name="connsiteX5662" fmla="*/ 8958607 w 10413401"/>
              <a:gd name="connsiteY5662" fmla="*/ 2954215 h 12291944"/>
              <a:gd name="connsiteX5663" fmla="*/ 8969265 w 10413401"/>
              <a:gd name="connsiteY5663" fmla="*/ 2950689 h 12291944"/>
              <a:gd name="connsiteX5664" fmla="*/ 8970511 w 10413401"/>
              <a:gd name="connsiteY5664" fmla="*/ 2945491 h 12291944"/>
              <a:gd name="connsiteX5665" fmla="*/ 9034945 w 10413401"/>
              <a:gd name="connsiteY5665" fmla="*/ 2868784 h 12291944"/>
              <a:gd name="connsiteX5666" fmla="*/ 9036137 w 10413401"/>
              <a:gd name="connsiteY5666" fmla="*/ 2869520 h 12291944"/>
              <a:gd name="connsiteX5667" fmla="*/ 9036201 w 10413401"/>
              <a:gd name="connsiteY5667" fmla="*/ 2869428 h 12291944"/>
              <a:gd name="connsiteX5668" fmla="*/ 8991973 w 10413401"/>
              <a:gd name="connsiteY5668" fmla="*/ 2860697 h 12291944"/>
              <a:gd name="connsiteX5669" fmla="*/ 8992867 w 10413401"/>
              <a:gd name="connsiteY5669" fmla="*/ 2862860 h 12291944"/>
              <a:gd name="connsiteX5670" fmla="*/ 8997643 w 10413401"/>
              <a:gd name="connsiteY5670" fmla="*/ 2866955 h 12291944"/>
              <a:gd name="connsiteX5671" fmla="*/ 8998039 w 10413401"/>
              <a:gd name="connsiteY5671" fmla="*/ 2867899 h 12291944"/>
              <a:gd name="connsiteX5672" fmla="*/ 8993105 w 10413401"/>
              <a:gd name="connsiteY5672" fmla="*/ 2863085 h 12291944"/>
              <a:gd name="connsiteX5673" fmla="*/ 8998441 w 10413401"/>
              <a:gd name="connsiteY5673" fmla="*/ 2868852 h 12291944"/>
              <a:gd name="connsiteX5674" fmla="*/ 8998477 w 10413401"/>
              <a:gd name="connsiteY5674" fmla="*/ 2868939 h 12291944"/>
              <a:gd name="connsiteX5675" fmla="*/ 8998569 w 10413401"/>
              <a:gd name="connsiteY5675" fmla="*/ 2868991 h 12291944"/>
              <a:gd name="connsiteX5676" fmla="*/ 8998441 w 10413401"/>
              <a:gd name="connsiteY5676" fmla="*/ 2868852 h 12291944"/>
              <a:gd name="connsiteX5677" fmla="*/ 8998039 w 10413401"/>
              <a:gd name="connsiteY5677" fmla="*/ 2867899 h 12291944"/>
              <a:gd name="connsiteX5678" fmla="*/ 8999861 w 10413401"/>
              <a:gd name="connsiteY5678" fmla="*/ 2869676 h 12291944"/>
              <a:gd name="connsiteX5679" fmla="*/ 9004937 w 10413401"/>
              <a:gd name="connsiteY5679" fmla="*/ 2872375 h 12291944"/>
              <a:gd name="connsiteX5680" fmla="*/ 9008487 w 10413401"/>
              <a:gd name="connsiteY5680" fmla="*/ 2867342 h 12291944"/>
              <a:gd name="connsiteX5681" fmla="*/ 9002785 w 10413401"/>
              <a:gd name="connsiteY5681" fmla="*/ 2864522 h 12291944"/>
              <a:gd name="connsiteX5682" fmla="*/ 8991973 w 10413401"/>
              <a:gd name="connsiteY5682" fmla="*/ 2860697 h 12291944"/>
              <a:gd name="connsiteX5683" fmla="*/ 8956223 w 10413401"/>
              <a:gd name="connsiteY5683" fmla="*/ 2802455 h 12291944"/>
              <a:gd name="connsiteX5684" fmla="*/ 9042175 w 10413401"/>
              <a:gd name="connsiteY5684" fmla="*/ 2857353 h 12291944"/>
              <a:gd name="connsiteX5685" fmla="*/ 9043849 w 10413401"/>
              <a:gd name="connsiteY5685" fmla="*/ 2858318 h 12291944"/>
              <a:gd name="connsiteX5686" fmla="*/ 9044909 w 10413401"/>
              <a:gd name="connsiteY5686" fmla="*/ 2856781 h 12291944"/>
              <a:gd name="connsiteX5687" fmla="*/ 9038225 w 10413401"/>
              <a:gd name="connsiteY5687" fmla="*/ 2833763 h 12291944"/>
              <a:gd name="connsiteX5688" fmla="*/ 9037091 w 10413401"/>
              <a:gd name="connsiteY5688" fmla="*/ 2833194 h 12291944"/>
              <a:gd name="connsiteX5689" fmla="*/ 9009391 w 10413401"/>
              <a:gd name="connsiteY5689" fmla="*/ 2816739 h 12291944"/>
              <a:gd name="connsiteX5690" fmla="*/ 8956223 w 10413401"/>
              <a:gd name="connsiteY5690" fmla="*/ 2802455 h 12291944"/>
              <a:gd name="connsiteX5691" fmla="*/ 9111241 w 10413401"/>
              <a:gd name="connsiteY5691" fmla="*/ 2730010 h 12291944"/>
              <a:gd name="connsiteX5692" fmla="*/ 9124731 w 10413401"/>
              <a:gd name="connsiteY5692" fmla="*/ 2739010 h 12291944"/>
              <a:gd name="connsiteX5693" fmla="*/ 9125077 w 10413401"/>
              <a:gd name="connsiteY5693" fmla="*/ 2737308 h 12291944"/>
              <a:gd name="connsiteX5694" fmla="*/ 7066551 w 10413401"/>
              <a:gd name="connsiteY5694" fmla="*/ 2686717 h 12291944"/>
              <a:gd name="connsiteX5695" fmla="*/ 7058653 w 10413401"/>
              <a:gd name="connsiteY5695" fmla="*/ 2690514 h 12291944"/>
              <a:gd name="connsiteX5696" fmla="*/ 7097263 w 10413401"/>
              <a:gd name="connsiteY5696" fmla="*/ 2755264 h 12291944"/>
              <a:gd name="connsiteX5697" fmla="*/ 7100543 w 10413401"/>
              <a:gd name="connsiteY5697" fmla="*/ 2722288 h 12291944"/>
              <a:gd name="connsiteX5698" fmla="*/ 9092693 w 10413401"/>
              <a:gd name="connsiteY5698" fmla="*/ 2664464 h 12291944"/>
              <a:gd name="connsiteX5699" fmla="*/ 9129323 w 10413401"/>
              <a:gd name="connsiteY5699" fmla="*/ 2694039 h 12291944"/>
              <a:gd name="connsiteX5700" fmla="*/ 9133111 w 10413401"/>
              <a:gd name="connsiteY5700" fmla="*/ 2697468 h 12291944"/>
              <a:gd name="connsiteX5701" fmla="*/ 9135133 w 10413401"/>
              <a:gd name="connsiteY5701" fmla="*/ 2687460 h 12291944"/>
              <a:gd name="connsiteX5702" fmla="*/ 8926939 w 10413401"/>
              <a:gd name="connsiteY5702" fmla="*/ 2655637 h 12291944"/>
              <a:gd name="connsiteX5703" fmla="*/ 8926787 w 10413401"/>
              <a:gd name="connsiteY5703" fmla="*/ 2657008 h 12291944"/>
              <a:gd name="connsiteX5704" fmla="*/ 8972509 w 10413401"/>
              <a:gd name="connsiteY5704" fmla="*/ 2684089 h 12291944"/>
              <a:gd name="connsiteX5705" fmla="*/ 9037287 w 10413401"/>
              <a:gd name="connsiteY5705" fmla="*/ 2724412 h 12291944"/>
              <a:gd name="connsiteX5706" fmla="*/ 8939507 w 10413401"/>
              <a:gd name="connsiteY5706" fmla="*/ 2681393 h 12291944"/>
              <a:gd name="connsiteX5707" fmla="*/ 9061359 w 10413401"/>
              <a:gd name="connsiteY5707" fmla="*/ 2753135 h 12291944"/>
              <a:gd name="connsiteX5708" fmla="*/ 9071183 w 10413401"/>
              <a:gd name="connsiteY5708" fmla="*/ 2759896 h 12291944"/>
              <a:gd name="connsiteX5709" fmla="*/ 9071069 w 10413401"/>
              <a:gd name="connsiteY5709" fmla="*/ 2759939 h 12291944"/>
              <a:gd name="connsiteX5710" fmla="*/ 9070745 w 10413401"/>
              <a:gd name="connsiteY5710" fmla="*/ 2760940 h 12291944"/>
              <a:gd name="connsiteX5711" fmla="*/ 9068899 w 10413401"/>
              <a:gd name="connsiteY5711" fmla="*/ 2761415 h 12291944"/>
              <a:gd name="connsiteX5712" fmla="*/ 9005501 w 10413401"/>
              <a:gd name="connsiteY5712" fmla="*/ 2725440 h 12291944"/>
              <a:gd name="connsiteX5713" fmla="*/ 9068525 w 10413401"/>
              <a:gd name="connsiteY5713" fmla="*/ 2767821 h 12291944"/>
              <a:gd name="connsiteX5714" fmla="*/ 9070745 w 10413401"/>
              <a:gd name="connsiteY5714" fmla="*/ 2760940 h 12291944"/>
              <a:gd name="connsiteX5715" fmla="*/ 9072167 w 10413401"/>
              <a:gd name="connsiteY5715" fmla="*/ 2760575 h 12291944"/>
              <a:gd name="connsiteX5716" fmla="*/ 9071183 w 10413401"/>
              <a:gd name="connsiteY5716" fmla="*/ 2759896 h 12291944"/>
              <a:gd name="connsiteX5717" fmla="*/ 9114459 w 10413401"/>
              <a:gd name="connsiteY5717" fmla="*/ 2743674 h 12291944"/>
              <a:gd name="connsiteX5718" fmla="*/ 8973063 w 10413401"/>
              <a:gd name="connsiteY5718" fmla="*/ 2671612 h 12291944"/>
              <a:gd name="connsiteX5719" fmla="*/ 9039949 w 10413401"/>
              <a:gd name="connsiteY5719" fmla="*/ 2712218 h 12291944"/>
              <a:gd name="connsiteX5720" fmla="*/ 8990083 w 10413401"/>
              <a:gd name="connsiteY5720" fmla="*/ 2686981 h 12291944"/>
              <a:gd name="connsiteX5721" fmla="*/ 9035951 w 10413401"/>
              <a:gd name="connsiteY5721" fmla="*/ 2716946 h 12291944"/>
              <a:gd name="connsiteX5722" fmla="*/ 8971253 w 10413401"/>
              <a:gd name="connsiteY5722" fmla="*/ 2680248 h 12291944"/>
              <a:gd name="connsiteX5723" fmla="*/ 8683041 w 10413401"/>
              <a:gd name="connsiteY5723" fmla="*/ 2645057 h 12291944"/>
              <a:gd name="connsiteX5724" fmla="*/ 8683305 w 10413401"/>
              <a:gd name="connsiteY5724" fmla="*/ 2645543 h 12291944"/>
              <a:gd name="connsiteX5725" fmla="*/ 8686579 w 10413401"/>
              <a:gd name="connsiteY5725" fmla="*/ 2647229 h 12291944"/>
              <a:gd name="connsiteX5726" fmla="*/ 9540379 w 10413401"/>
              <a:gd name="connsiteY5726" fmla="*/ 2624871 h 12291944"/>
              <a:gd name="connsiteX5727" fmla="*/ 9545545 w 10413401"/>
              <a:gd name="connsiteY5727" fmla="*/ 2627483 h 12291944"/>
              <a:gd name="connsiteX5728" fmla="*/ 9548069 w 10413401"/>
              <a:gd name="connsiteY5728" fmla="*/ 2629945 h 12291944"/>
              <a:gd name="connsiteX5729" fmla="*/ 9541621 w 10413401"/>
              <a:gd name="connsiteY5729" fmla="*/ 2625507 h 12291944"/>
              <a:gd name="connsiteX5730" fmla="*/ 9540379 w 10413401"/>
              <a:gd name="connsiteY5730" fmla="*/ 2624871 h 12291944"/>
              <a:gd name="connsiteX5731" fmla="*/ 8989263 w 10413401"/>
              <a:gd name="connsiteY5731" fmla="*/ 2617783 h 12291944"/>
              <a:gd name="connsiteX5732" fmla="*/ 9046841 w 10413401"/>
              <a:gd name="connsiteY5732" fmla="*/ 2662871 h 12291944"/>
              <a:gd name="connsiteX5733" fmla="*/ 9042905 w 10413401"/>
              <a:gd name="connsiteY5733" fmla="*/ 2660888 h 12291944"/>
              <a:gd name="connsiteX5734" fmla="*/ 9068401 w 10413401"/>
              <a:gd name="connsiteY5734" fmla="*/ 2676067 h 12291944"/>
              <a:gd name="connsiteX5735" fmla="*/ 9025021 w 10413401"/>
              <a:gd name="connsiteY5735" fmla="*/ 2651887 h 12291944"/>
              <a:gd name="connsiteX5736" fmla="*/ 8980471 w 10413401"/>
              <a:gd name="connsiteY5736" fmla="*/ 2629467 h 12291944"/>
              <a:gd name="connsiteX5737" fmla="*/ 8982577 w 10413401"/>
              <a:gd name="connsiteY5737" fmla="*/ 2632835 h 12291944"/>
              <a:gd name="connsiteX5738" fmla="*/ 8977689 w 10413401"/>
              <a:gd name="connsiteY5738" fmla="*/ 2628066 h 12291944"/>
              <a:gd name="connsiteX5739" fmla="*/ 8974261 w 10413401"/>
              <a:gd name="connsiteY5739" fmla="*/ 2626339 h 12291944"/>
              <a:gd name="connsiteX5740" fmla="*/ 8960317 w 10413401"/>
              <a:gd name="connsiteY5740" fmla="*/ 2629093 h 12291944"/>
              <a:gd name="connsiteX5741" fmla="*/ 9002885 w 10413401"/>
              <a:gd name="connsiteY5741" fmla="*/ 2652563 h 12291944"/>
              <a:gd name="connsiteX5742" fmla="*/ 9072155 w 10413401"/>
              <a:gd name="connsiteY5742" fmla="*/ 2693722 h 12291944"/>
              <a:gd name="connsiteX5743" fmla="*/ 9009739 w 10413401"/>
              <a:gd name="connsiteY5743" fmla="*/ 2662416 h 12291944"/>
              <a:gd name="connsiteX5744" fmla="*/ 9089939 w 10413401"/>
              <a:gd name="connsiteY5744" fmla="*/ 2715182 h 12291944"/>
              <a:gd name="connsiteX5745" fmla="*/ 9125271 w 10413401"/>
              <a:gd name="connsiteY5745" fmla="*/ 2736347 h 12291944"/>
              <a:gd name="connsiteX5746" fmla="*/ 9132553 w 10413401"/>
              <a:gd name="connsiteY5746" fmla="*/ 2700250 h 12291944"/>
              <a:gd name="connsiteX5747" fmla="*/ 9096033 w 10413401"/>
              <a:gd name="connsiteY5747" fmla="*/ 2683127 h 12291944"/>
              <a:gd name="connsiteX5748" fmla="*/ 8989263 w 10413401"/>
              <a:gd name="connsiteY5748" fmla="*/ 2617783 h 12291944"/>
              <a:gd name="connsiteX5749" fmla="*/ 9299103 w 10413401"/>
              <a:gd name="connsiteY5749" fmla="*/ 2610966 h 12291944"/>
              <a:gd name="connsiteX5750" fmla="*/ 9317141 w 10413401"/>
              <a:gd name="connsiteY5750" fmla="*/ 2636961 h 12291944"/>
              <a:gd name="connsiteX5751" fmla="*/ 9294311 w 10413401"/>
              <a:gd name="connsiteY5751" fmla="*/ 2630706 h 12291944"/>
              <a:gd name="connsiteX5752" fmla="*/ 9301165 w 10413401"/>
              <a:gd name="connsiteY5752" fmla="*/ 2679542 h 12291944"/>
              <a:gd name="connsiteX5753" fmla="*/ 9324277 w 10413401"/>
              <a:gd name="connsiteY5753" fmla="*/ 2692441 h 12291944"/>
              <a:gd name="connsiteX5754" fmla="*/ 9384849 w 10413401"/>
              <a:gd name="connsiteY5754" fmla="*/ 2720266 h 12291944"/>
              <a:gd name="connsiteX5755" fmla="*/ 9337207 w 10413401"/>
              <a:gd name="connsiteY5755" fmla="*/ 2642898 h 12291944"/>
              <a:gd name="connsiteX5756" fmla="*/ 9092929 w 10413401"/>
              <a:gd name="connsiteY5756" fmla="*/ 2605540 h 12291944"/>
              <a:gd name="connsiteX5757" fmla="*/ 9145041 w 10413401"/>
              <a:gd name="connsiteY5757" fmla="*/ 2638341 h 12291944"/>
              <a:gd name="connsiteX5758" fmla="*/ 9146861 w 10413401"/>
              <a:gd name="connsiteY5758" fmla="*/ 2629296 h 12291944"/>
              <a:gd name="connsiteX5759" fmla="*/ 9141503 w 10413401"/>
              <a:gd name="connsiteY5759" fmla="*/ 2627053 h 12291944"/>
              <a:gd name="connsiteX5760" fmla="*/ 9140813 w 10413401"/>
              <a:gd name="connsiteY5760" fmla="*/ 2626380 h 12291944"/>
              <a:gd name="connsiteX5761" fmla="*/ 9211665 w 10413401"/>
              <a:gd name="connsiteY5761" fmla="*/ 2594976 h 12291944"/>
              <a:gd name="connsiteX5762" fmla="*/ 9208149 w 10413401"/>
              <a:gd name="connsiteY5762" fmla="*/ 2596763 h 12291944"/>
              <a:gd name="connsiteX5763" fmla="*/ 9218547 w 10413401"/>
              <a:gd name="connsiteY5763" fmla="*/ 2603619 h 12291944"/>
              <a:gd name="connsiteX5764" fmla="*/ 8959311 w 10413401"/>
              <a:gd name="connsiteY5764" fmla="*/ 2579041 h 12291944"/>
              <a:gd name="connsiteX5765" fmla="*/ 9135245 w 10413401"/>
              <a:gd name="connsiteY5765" fmla="*/ 2686908 h 12291944"/>
              <a:gd name="connsiteX5766" fmla="*/ 9141879 w 10413401"/>
              <a:gd name="connsiteY5766" fmla="*/ 2653995 h 12291944"/>
              <a:gd name="connsiteX5767" fmla="*/ 9095371 w 10413401"/>
              <a:gd name="connsiteY5767" fmla="*/ 2627645 h 12291944"/>
              <a:gd name="connsiteX5768" fmla="*/ 9082487 w 10413401"/>
              <a:gd name="connsiteY5768" fmla="*/ 2645270 h 12291944"/>
              <a:gd name="connsiteX5769" fmla="*/ 9010421 w 10413401"/>
              <a:gd name="connsiteY5769" fmla="*/ 2604846 h 12291944"/>
              <a:gd name="connsiteX5770" fmla="*/ 8965023 w 10413401"/>
              <a:gd name="connsiteY5770" fmla="*/ 2580483 h 12291944"/>
              <a:gd name="connsiteX5771" fmla="*/ 8938139 w 10413401"/>
              <a:gd name="connsiteY5771" fmla="*/ 2566062 h 12291944"/>
              <a:gd name="connsiteX5772" fmla="*/ 8940261 w 10413401"/>
              <a:gd name="connsiteY5772" fmla="*/ 2567364 h 12291944"/>
              <a:gd name="connsiteX5773" fmla="*/ 8940277 w 10413401"/>
              <a:gd name="connsiteY5773" fmla="*/ 2567209 h 12291944"/>
              <a:gd name="connsiteX5774" fmla="*/ 9040153 w 10413401"/>
              <a:gd name="connsiteY5774" fmla="*/ 2553052 h 12291944"/>
              <a:gd name="connsiteX5775" fmla="*/ 9045257 w 10413401"/>
              <a:gd name="connsiteY5775" fmla="*/ 2561801 h 12291944"/>
              <a:gd name="connsiteX5776" fmla="*/ 9096927 w 10413401"/>
              <a:gd name="connsiteY5776" fmla="*/ 2600812 h 12291944"/>
              <a:gd name="connsiteX5777" fmla="*/ 9111717 w 10413401"/>
              <a:gd name="connsiteY5777" fmla="*/ 2609470 h 12291944"/>
              <a:gd name="connsiteX5778" fmla="*/ 9112417 w 10413401"/>
              <a:gd name="connsiteY5778" fmla="*/ 2609860 h 12291944"/>
              <a:gd name="connsiteX5779" fmla="*/ 9106213 w 10413401"/>
              <a:gd name="connsiteY5779" fmla="*/ 2605412 h 12291944"/>
              <a:gd name="connsiteX5780" fmla="*/ 9105989 w 10413401"/>
              <a:gd name="connsiteY5780" fmla="*/ 2602883 h 12291944"/>
              <a:gd name="connsiteX5781" fmla="*/ 9110845 w 10413401"/>
              <a:gd name="connsiteY5781" fmla="*/ 2606456 h 12291944"/>
              <a:gd name="connsiteX5782" fmla="*/ 9114505 w 10413401"/>
              <a:gd name="connsiteY5782" fmla="*/ 2611024 h 12291944"/>
              <a:gd name="connsiteX5783" fmla="*/ 9139151 w 10413401"/>
              <a:gd name="connsiteY5783" fmla="*/ 2624759 h 12291944"/>
              <a:gd name="connsiteX5784" fmla="*/ 9122577 w 10413401"/>
              <a:gd name="connsiteY5784" fmla="*/ 2608589 h 12291944"/>
              <a:gd name="connsiteX5785" fmla="*/ 9118883 w 10413401"/>
              <a:gd name="connsiteY5785" fmla="*/ 2612375 h 12291944"/>
              <a:gd name="connsiteX5786" fmla="*/ 9110845 w 10413401"/>
              <a:gd name="connsiteY5786" fmla="*/ 2606456 h 12291944"/>
              <a:gd name="connsiteX5787" fmla="*/ 9085267 w 10413401"/>
              <a:gd name="connsiteY5787" fmla="*/ 2574569 h 12291944"/>
              <a:gd name="connsiteX5788" fmla="*/ 9058069 w 10413401"/>
              <a:gd name="connsiteY5788" fmla="*/ 2557977 h 12291944"/>
              <a:gd name="connsiteX5789" fmla="*/ 9040153 w 10413401"/>
              <a:gd name="connsiteY5789" fmla="*/ 2553052 h 12291944"/>
              <a:gd name="connsiteX5790" fmla="*/ 9249585 w 10413401"/>
              <a:gd name="connsiteY5790" fmla="*/ 2539621 h 12291944"/>
              <a:gd name="connsiteX5791" fmla="*/ 9250923 w 10413401"/>
              <a:gd name="connsiteY5791" fmla="*/ 2541547 h 12291944"/>
              <a:gd name="connsiteX5792" fmla="*/ 9254677 w 10413401"/>
              <a:gd name="connsiteY5792" fmla="*/ 2545210 h 12291944"/>
              <a:gd name="connsiteX5793" fmla="*/ 9256413 w 10413401"/>
              <a:gd name="connsiteY5793" fmla="*/ 2543206 h 12291944"/>
              <a:gd name="connsiteX5794" fmla="*/ 9254111 w 10413401"/>
              <a:gd name="connsiteY5794" fmla="*/ 2517270 h 12291944"/>
              <a:gd name="connsiteX5795" fmla="*/ 9266417 w 10413401"/>
              <a:gd name="connsiteY5795" fmla="*/ 2526901 h 12291944"/>
              <a:gd name="connsiteX5796" fmla="*/ 9269543 w 10413401"/>
              <a:gd name="connsiteY5796" fmla="*/ 2528061 h 12291944"/>
              <a:gd name="connsiteX5797" fmla="*/ 9270067 w 10413401"/>
              <a:gd name="connsiteY5797" fmla="*/ 2527458 h 12291944"/>
              <a:gd name="connsiteX5798" fmla="*/ 9097243 w 10413401"/>
              <a:gd name="connsiteY5798" fmla="*/ 2496368 h 12291944"/>
              <a:gd name="connsiteX5799" fmla="*/ 9099045 w 10413401"/>
              <a:gd name="connsiteY5799" fmla="*/ 2497420 h 12291944"/>
              <a:gd name="connsiteX5800" fmla="*/ 9100399 w 10413401"/>
              <a:gd name="connsiteY5800" fmla="*/ 2499448 h 12291944"/>
              <a:gd name="connsiteX5801" fmla="*/ 9097243 w 10413401"/>
              <a:gd name="connsiteY5801" fmla="*/ 2496368 h 12291944"/>
              <a:gd name="connsiteX5802" fmla="*/ 8990745 w 10413401"/>
              <a:gd name="connsiteY5802" fmla="*/ 2494337 h 12291944"/>
              <a:gd name="connsiteX5803" fmla="*/ 8990215 w 10413401"/>
              <a:gd name="connsiteY5803" fmla="*/ 2498439 h 12291944"/>
              <a:gd name="connsiteX5804" fmla="*/ 9052683 w 10413401"/>
              <a:gd name="connsiteY5804" fmla="*/ 2544477 h 12291944"/>
              <a:gd name="connsiteX5805" fmla="*/ 9071967 w 10413401"/>
              <a:gd name="connsiteY5805" fmla="*/ 2558339 h 12291944"/>
              <a:gd name="connsiteX5806" fmla="*/ 9072029 w 10413401"/>
              <a:gd name="connsiteY5806" fmla="*/ 2558654 h 12291944"/>
              <a:gd name="connsiteX5807" fmla="*/ 9075747 w 10413401"/>
              <a:gd name="connsiteY5807" fmla="*/ 2561106 h 12291944"/>
              <a:gd name="connsiteX5808" fmla="*/ 9082869 w 10413401"/>
              <a:gd name="connsiteY5808" fmla="*/ 2569252 h 12291944"/>
              <a:gd name="connsiteX5809" fmla="*/ 9091317 w 10413401"/>
              <a:gd name="connsiteY5809" fmla="*/ 2575009 h 12291944"/>
              <a:gd name="connsiteX5810" fmla="*/ 9098761 w 10413401"/>
              <a:gd name="connsiteY5810" fmla="*/ 2571798 h 12291944"/>
              <a:gd name="connsiteX5811" fmla="*/ 9083735 w 10413401"/>
              <a:gd name="connsiteY5811" fmla="*/ 2566375 h 12291944"/>
              <a:gd name="connsiteX5812" fmla="*/ 9075747 w 10413401"/>
              <a:gd name="connsiteY5812" fmla="*/ 2561106 h 12291944"/>
              <a:gd name="connsiteX5813" fmla="*/ 9075631 w 10413401"/>
              <a:gd name="connsiteY5813" fmla="*/ 2560974 h 12291944"/>
              <a:gd name="connsiteX5814" fmla="*/ 9071967 w 10413401"/>
              <a:gd name="connsiteY5814" fmla="*/ 2558339 h 12291944"/>
              <a:gd name="connsiteX5815" fmla="*/ 9071119 w 10413401"/>
              <a:gd name="connsiteY5815" fmla="*/ 2554067 h 12291944"/>
              <a:gd name="connsiteX5816" fmla="*/ 9105503 w 10413401"/>
              <a:gd name="connsiteY5816" fmla="*/ 2561736 h 12291944"/>
              <a:gd name="connsiteX5817" fmla="*/ 9090415 w 10413401"/>
              <a:gd name="connsiteY5817" fmla="*/ 2550616 h 12291944"/>
              <a:gd name="connsiteX5818" fmla="*/ 9086217 w 10413401"/>
              <a:gd name="connsiteY5818" fmla="*/ 2548014 h 12291944"/>
              <a:gd name="connsiteX5819" fmla="*/ 9088851 w 10413401"/>
              <a:gd name="connsiteY5819" fmla="*/ 2549459 h 12291944"/>
              <a:gd name="connsiteX5820" fmla="*/ 9082229 w 10413401"/>
              <a:gd name="connsiteY5820" fmla="*/ 2544577 h 12291944"/>
              <a:gd name="connsiteX5821" fmla="*/ 9070267 w 10413401"/>
              <a:gd name="connsiteY5821" fmla="*/ 2534752 h 12291944"/>
              <a:gd name="connsiteX5822" fmla="*/ 9092827 w 10413401"/>
              <a:gd name="connsiteY5822" fmla="*/ 2544436 h 12291944"/>
              <a:gd name="connsiteX5823" fmla="*/ 9092469 w 10413401"/>
              <a:gd name="connsiteY5823" fmla="*/ 2543907 h 12291944"/>
              <a:gd name="connsiteX5824" fmla="*/ 9066561 w 10413401"/>
              <a:gd name="connsiteY5824" fmla="*/ 2531213 h 12291944"/>
              <a:gd name="connsiteX5825" fmla="*/ 9011565 w 10413401"/>
              <a:gd name="connsiteY5825" fmla="*/ 2500899 h 12291944"/>
              <a:gd name="connsiteX5826" fmla="*/ 8990745 w 10413401"/>
              <a:gd name="connsiteY5826" fmla="*/ 2494337 h 12291944"/>
              <a:gd name="connsiteX5827" fmla="*/ 9194971 w 10413401"/>
              <a:gd name="connsiteY5827" fmla="*/ 2493505 h 12291944"/>
              <a:gd name="connsiteX5828" fmla="*/ 9202681 w 10413401"/>
              <a:gd name="connsiteY5828" fmla="*/ 2501874 h 12291944"/>
              <a:gd name="connsiteX5829" fmla="*/ 9232527 w 10413401"/>
              <a:gd name="connsiteY5829" fmla="*/ 2521134 h 12291944"/>
              <a:gd name="connsiteX5830" fmla="*/ 9212487 w 10413401"/>
              <a:gd name="connsiteY5830" fmla="*/ 2513911 h 12291944"/>
              <a:gd name="connsiteX5831" fmla="*/ 9230851 w 10413401"/>
              <a:gd name="connsiteY5831" fmla="*/ 2531828 h 12291944"/>
              <a:gd name="connsiteX5832" fmla="*/ 9240019 w 10413401"/>
              <a:gd name="connsiteY5832" fmla="*/ 2533265 h 12291944"/>
              <a:gd name="connsiteX5833" fmla="*/ 9254461 w 10413401"/>
              <a:gd name="connsiteY5833" fmla="*/ 2526344 h 12291944"/>
              <a:gd name="connsiteX5834" fmla="*/ 9228329 w 10413401"/>
              <a:gd name="connsiteY5834" fmla="*/ 2509030 h 12291944"/>
              <a:gd name="connsiteX5835" fmla="*/ 9235899 w 10413401"/>
              <a:gd name="connsiteY5835" fmla="*/ 2516417 h 12291944"/>
              <a:gd name="connsiteX5836" fmla="*/ 9199781 w 10413401"/>
              <a:gd name="connsiteY5836" fmla="*/ 2494119 h 12291944"/>
              <a:gd name="connsiteX5837" fmla="*/ 9194971 w 10413401"/>
              <a:gd name="connsiteY5837" fmla="*/ 2493505 h 12291944"/>
              <a:gd name="connsiteX5838" fmla="*/ 9258191 w 10413401"/>
              <a:gd name="connsiteY5838" fmla="*/ 2482914 h 12291944"/>
              <a:gd name="connsiteX5839" fmla="*/ 9266781 w 10413401"/>
              <a:gd name="connsiteY5839" fmla="*/ 2491703 h 12291944"/>
              <a:gd name="connsiteX5840" fmla="*/ 9272773 w 10413401"/>
              <a:gd name="connsiteY5840" fmla="*/ 2497549 h 12291944"/>
              <a:gd name="connsiteX5841" fmla="*/ 9260675 w 10413401"/>
              <a:gd name="connsiteY5841" fmla="*/ 2502380 h 12291944"/>
              <a:gd name="connsiteX5842" fmla="*/ 9256257 w 10413401"/>
              <a:gd name="connsiteY5842" fmla="*/ 2498071 h 12291944"/>
              <a:gd name="connsiteX5843" fmla="*/ 9269557 w 10413401"/>
              <a:gd name="connsiteY5843" fmla="*/ 2515362 h 12291944"/>
              <a:gd name="connsiteX5844" fmla="*/ 9238793 w 10413401"/>
              <a:gd name="connsiteY5844" fmla="*/ 2497674 h 12291944"/>
              <a:gd name="connsiteX5845" fmla="*/ 9247105 w 10413401"/>
              <a:gd name="connsiteY5845" fmla="*/ 2511790 h 12291944"/>
              <a:gd name="connsiteX5846" fmla="*/ 9252799 w 10413401"/>
              <a:gd name="connsiteY5846" fmla="*/ 2516244 h 12291944"/>
              <a:gd name="connsiteX5847" fmla="*/ 9265593 w 10413401"/>
              <a:gd name="connsiteY5847" fmla="*/ 2522583 h 12291944"/>
              <a:gd name="connsiteX5848" fmla="*/ 9270305 w 10413401"/>
              <a:gd name="connsiteY5848" fmla="*/ 2527180 h 12291944"/>
              <a:gd name="connsiteX5849" fmla="*/ 9275591 w 10413401"/>
              <a:gd name="connsiteY5849" fmla="*/ 2521087 h 12291944"/>
              <a:gd name="connsiteX5850" fmla="*/ 9283869 w 10413401"/>
              <a:gd name="connsiteY5850" fmla="*/ 2514704 h 12291944"/>
              <a:gd name="connsiteX5851" fmla="*/ 9279269 w 10413401"/>
              <a:gd name="connsiteY5851" fmla="*/ 2505732 h 12291944"/>
              <a:gd name="connsiteX5852" fmla="*/ 9277377 w 10413401"/>
              <a:gd name="connsiteY5852" fmla="*/ 2502039 h 12291944"/>
              <a:gd name="connsiteX5853" fmla="*/ 9269003 w 10413401"/>
              <a:gd name="connsiteY5853" fmla="*/ 2485710 h 12291944"/>
              <a:gd name="connsiteX5854" fmla="*/ 8810859 w 10413401"/>
              <a:gd name="connsiteY5854" fmla="*/ 2481972 h 12291944"/>
              <a:gd name="connsiteX5855" fmla="*/ 8810551 w 10413401"/>
              <a:gd name="connsiteY5855" fmla="*/ 2483005 h 12291944"/>
              <a:gd name="connsiteX5856" fmla="*/ 8819683 w 10413401"/>
              <a:gd name="connsiteY5856" fmla="*/ 2488082 h 12291944"/>
              <a:gd name="connsiteX5857" fmla="*/ 9261823 w 10413401"/>
              <a:gd name="connsiteY5857" fmla="*/ 2467759 h 12291944"/>
              <a:gd name="connsiteX5858" fmla="*/ 9284491 w 10413401"/>
              <a:gd name="connsiteY5858" fmla="*/ 2483303 h 12291944"/>
              <a:gd name="connsiteX5859" fmla="*/ 9298313 w 10413401"/>
              <a:gd name="connsiteY5859" fmla="*/ 2488821 h 12291944"/>
              <a:gd name="connsiteX5860" fmla="*/ 9286899 w 10413401"/>
              <a:gd name="connsiteY5860" fmla="*/ 2479283 h 12291944"/>
              <a:gd name="connsiteX5861" fmla="*/ 9309413 w 10413401"/>
              <a:gd name="connsiteY5861" fmla="*/ 2488647 h 12291944"/>
              <a:gd name="connsiteX5862" fmla="*/ 9308927 w 10413401"/>
              <a:gd name="connsiteY5862" fmla="*/ 2487415 h 12291944"/>
              <a:gd name="connsiteX5863" fmla="*/ 2452345 w 10413401"/>
              <a:gd name="connsiteY5863" fmla="*/ 2457221 h 12291944"/>
              <a:gd name="connsiteX5864" fmla="*/ 2472418 w 10413401"/>
              <a:gd name="connsiteY5864" fmla="*/ 2467562 h 12291944"/>
              <a:gd name="connsiteX5865" fmla="*/ 2474576 w 10413401"/>
              <a:gd name="connsiteY5865" fmla="*/ 2465350 h 12291944"/>
              <a:gd name="connsiteX5866" fmla="*/ 2478096 w 10413401"/>
              <a:gd name="connsiteY5866" fmla="*/ 2473101 h 12291944"/>
              <a:gd name="connsiteX5867" fmla="*/ 2482248 w 10413401"/>
              <a:gd name="connsiteY5867" fmla="*/ 2481463 h 12291944"/>
              <a:gd name="connsiteX5868" fmla="*/ 2530417 w 10413401"/>
              <a:gd name="connsiteY5868" fmla="*/ 2521065 h 12291944"/>
              <a:gd name="connsiteX5869" fmla="*/ 2523149 w 10413401"/>
              <a:gd name="connsiteY5869" fmla="*/ 2591615 h 12291944"/>
              <a:gd name="connsiteX5870" fmla="*/ 2571495 w 10413401"/>
              <a:gd name="connsiteY5870" fmla="*/ 2593802 h 12291944"/>
              <a:gd name="connsiteX5871" fmla="*/ 2553295 w 10413401"/>
              <a:gd name="connsiteY5871" fmla="*/ 2688806 h 12291944"/>
              <a:gd name="connsiteX5872" fmla="*/ 2477815 w 10413401"/>
              <a:gd name="connsiteY5872" fmla="*/ 2580661 h 12291944"/>
              <a:gd name="connsiteX5873" fmla="*/ 2523160 w 10413401"/>
              <a:gd name="connsiteY5873" fmla="*/ 2645237 h 12291944"/>
              <a:gd name="connsiteX5874" fmla="*/ 2494392 w 10413401"/>
              <a:gd name="connsiteY5874" fmla="*/ 2611624 h 12291944"/>
              <a:gd name="connsiteX5875" fmla="*/ 2457911 w 10413401"/>
              <a:gd name="connsiteY5875" fmla="*/ 2637659 h 12291944"/>
              <a:gd name="connsiteX5876" fmla="*/ 2502151 w 10413401"/>
              <a:gd name="connsiteY5876" fmla="*/ 2661098 h 12291944"/>
              <a:gd name="connsiteX5877" fmla="*/ 2524691 w 10413401"/>
              <a:gd name="connsiteY5877" fmla="*/ 2774287 h 12291944"/>
              <a:gd name="connsiteX5878" fmla="*/ 2489615 w 10413401"/>
              <a:gd name="connsiteY5878" fmla="*/ 2734520 h 12291944"/>
              <a:gd name="connsiteX5879" fmla="*/ 2489321 w 10413401"/>
              <a:gd name="connsiteY5879" fmla="*/ 2788455 h 12291944"/>
              <a:gd name="connsiteX5880" fmla="*/ 2462157 w 10413401"/>
              <a:gd name="connsiteY5880" fmla="*/ 2732379 h 12291944"/>
              <a:gd name="connsiteX5881" fmla="*/ 2433115 w 10413401"/>
              <a:gd name="connsiteY5881" fmla="*/ 2833447 h 12291944"/>
              <a:gd name="connsiteX5882" fmla="*/ 2426808 w 10413401"/>
              <a:gd name="connsiteY5882" fmla="*/ 2827293 h 12291944"/>
              <a:gd name="connsiteX5883" fmla="*/ 2417243 w 10413401"/>
              <a:gd name="connsiteY5883" fmla="*/ 2914708 h 12291944"/>
              <a:gd name="connsiteX5884" fmla="*/ 2380464 w 10413401"/>
              <a:gd name="connsiteY5884" fmla="*/ 2889306 h 12291944"/>
              <a:gd name="connsiteX5885" fmla="*/ 2359644 w 10413401"/>
              <a:gd name="connsiteY5885" fmla="*/ 2947248 h 12291944"/>
              <a:gd name="connsiteX5886" fmla="*/ 2357662 w 10413401"/>
              <a:gd name="connsiteY5886" fmla="*/ 2937922 h 12291944"/>
              <a:gd name="connsiteX5887" fmla="*/ 2304406 w 10413401"/>
              <a:gd name="connsiteY5887" fmla="*/ 2916153 h 12291944"/>
              <a:gd name="connsiteX5888" fmla="*/ 2315741 w 10413401"/>
              <a:gd name="connsiteY5888" fmla="*/ 3030735 h 12291944"/>
              <a:gd name="connsiteX5889" fmla="*/ 2242942 w 10413401"/>
              <a:gd name="connsiteY5889" fmla="*/ 2991142 h 12291944"/>
              <a:gd name="connsiteX5890" fmla="*/ 2263463 w 10413401"/>
              <a:gd name="connsiteY5890" fmla="*/ 2960017 h 12291944"/>
              <a:gd name="connsiteX5891" fmla="*/ 2200260 w 10413401"/>
              <a:gd name="connsiteY5891" fmla="*/ 2940874 h 12291944"/>
              <a:gd name="connsiteX5892" fmla="*/ 2144674 w 10413401"/>
              <a:gd name="connsiteY5892" fmla="*/ 2959357 h 12291944"/>
              <a:gd name="connsiteX5893" fmla="*/ 2325990 w 10413401"/>
              <a:gd name="connsiteY5893" fmla="*/ 2685801 h 12291944"/>
              <a:gd name="connsiteX5894" fmla="*/ 2315580 w 10413401"/>
              <a:gd name="connsiteY5894" fmla="*/ 2675645 h 12291944"/>
              <a:gd name="connsiteX5895" fmla="*/ 2330579 w 10413401"/>
              <a:gd name="connsiteY5895" fmla="*/ 2678576 h 12291944"/>
              <a:gd name="connsiteX5896" fmla="*/ 2372230 w 10413401"/>
              <a:gd name="connsiteY5896" fmla="*/ 2615688 h 12291944"/>
              <a:gd name="connsiteX5897" fmla="*/ 2363486 w 10413401"/>
              <a:gd name="connsiteY5897" fmla="*/ 2561550 h 12291944"/>
              <a:gd name="connsiteX5898" fmla="*/ 2387552 w 10413401"/>
              <a:gd name="connsiteY5898" fmla="*/ 2593043 h 12291944"/>
              <a:gd name="connsiteX5899" fmla="*/ 2392787 w 10413401"/>
              <a:gd name="connsiteY5899" fmla="*/ 2587677 h 12291944"/>
              <a:gd name="connsiteX5900" fmla="*/ 2398139 w 10413401"/>
              <a:gd name="connsiteY5900" fmla="*/ 2565785 h 12291944"/>
              <a:gd name="connsiteX5901" fmla="*/ 2398118 w 10413401"/>
              <a:gd name="connsiteY5901" fmla="*/ 2485038 h 12291944"/>
              <a:gd name="connsiteX5902" fmla="*/ 2452345 w 10413401"/>
              <a:gd name="connsiteY5902" fmla="*/ 2457221 h 12291944"/>
              <a:gd name="connsiteX5903" fmla="*/ 9282965 w 10413401"/>
              <a:gd name="connsiteY5903" fmla="*/ 2445457 h 12291944"/>
              <a:gd name="connsiteX5904" fmla="*/ 9288339 w 10413401"/>
              <a:gd name="connsiteY5904" fmla="*/ 2452649 h 12291944"/>
              <a:gd name="connsiteX5905" fmla="*/ 9289321 w 10413401"/>
              <a:gd name="connsiteY5905" fmla="*/ 2453341 h 12291944"/>
              <a:gd name="connsiteX5906" fmla="*/ 9289087 w 10413401"/>
              <a:gd name="connsiteY5906" fmla="*/ 2453069 h 12291944"/>
              <a:gd name="connsiteX5907" fmla="*/ 9296359 w 10413401"/>
              <a:gd name="connsiteY5907" fmla="*/ 2455276 h 12291944"/>
              <a:gd name="connsiteX5908" fmla="*/ 9293483 w 10413401"/>
              <a:gd name="connsiteY5908" fmla="*/ 2447926 h 12291944"/>
              <a:gd name="connsiteX5909" fmla="*/ 9291825 w 10413401"/>
              <a:gd name="connsiteY5909" fmla="*/ 2447734 h 12291944"/>
              <a:gd name="connsiteX5910" fmla="*/ 9282965 w 10413401"/>
              <a:gd name="connsiteY5910" fmla="*/ 2445457 h 12291944"/>
              <a:gd name="connsiteX5911" fmla="*/ 9042065 w 10413401"/>
              <a:gd name="connsiteY5911" fmla="*/ 2431913 h 12291944"/>
              <a:gd name="connsiteX5912" fmla="*/ 9064211 w 10413401"/>
              <a:gd name="connsiteY5912" fmla="*/ 2448355 h 12291944"/>
              <a:gd name="connsiteX5913" fmla="*/ 9090483 w 10413401"/>
              <a:gd name="connsiteY5913" fmla="*/ 2465798 h 12291944"/>
              <a:gd name="connsiteX5914" fmla="*/ 9100313 w 10413401"/>
              <a:gd name="connsiteY5914" fmla="*/ 2466093 h 12291944"/>
              <a:gd name="connsiteX5915" fmla="*/ 9076253 w 10413401"/>
              <a:gd name="connsiteY5915" fmla="*/ 2447443 h 12291944"/>
              <a:gd name="connsiteX5916" fmla="*/ 9259749 w 10413401"/>
              <a:gd name="connsiteY5916" fmla="*/ 2424452 h 12291944"/>
              <a:gd name="connsiteX5917" fmla="*/ 9278091 w 10413401"/>
              <a:gd name="connsiteY5917" fmla="*/ 2433104 h 12291944"/>
              <a:gd name="connsiteX5918" fmla="*/ 9291063 w 10413401"/>
              <a:gd name="connsiteY5918" fmla="*/ 2439546 h 12291944"/>
              <a:gd name="connsiteX5919" fmla="*/ 9293285 w 10413401"/>
              <a:gd name="connsiteY5919" fmla="*/ 2436711 h 12291944"/>
              <a:gd name="connsiteX5920" fmla="*/ 9278125 w 10413401"/>
              <a:gd name="connsiteY5920" fmla="*/ 2429674 h 12291944"/>
              <a:gd name="connsiteX5921" fmla="*/ 9259749 w 10413401"/>
              <a:gd name="connsiteY5921" fmla="*/ 2424452 h 12291944"/>
              <a:gd name="connsiteX5922" fmla="*/ 8884299 w 10413401"/>
              <a:gd name="connsiteY5922" fmla="*/ 2410439 h 12291944"/>
              <a:gd name="connsiteX5923" fmla="*/ 8894379 w 10413401"/>
              <a:gd name="connsiteY5923" fmla="*/ 2424773 h 12291944"/>
              <a:gd name="connsiteX5924" fmla="*/ 9003847 w 10413401"/>
              <a:gd name="connsiteY5924" fmla="*/ 2481044 h 12291944"/>
              <a:gd name="connsiteX5925" fmla="*/ 9005375 w 10413401"/>
              <a:gd name="connsiteY5925" fmla="*/ 2481999 h 12291944"/>
              <a:gd name="connsiteX5926" fmla="*/ 9000455 w 10413401"/>
              <a:gd name="connsiteY5926" fmla="*/ 2476421 h 12291944"/>
              <a:gd name="connsiteX5927" fmla="*/ 8949377 w 10413401"/>
              <a:gd name="connsiteY5927" fmla="*/ 2445930 h 12291944"/>
              <a:gd name="connsiteX5928" fmla="*/ 8912425 w 10413401"/>
              <a:gd name="connsiteY5928" fmla="*/ 2422047 h 12291944"/>
              <a:gd name="connsiteX5929" fmla="*/ 8884299 w 10413401"/>
              <a:gd name="connsiteY5929" fmla="*/ 2410439 h 12291944"/>
              <a:gd name="connsiteX5930" fmla="*/ 9314405 w 10413401"/>
              <a:gd name="connsiteY5930" fmla="*/ 2405398 h 12291944"/>
              <a:gd name="connsiteX5931" fmla="*/ 9316165 w 10413401"/>
              <a:gd name="connsiteY5931" fmla="*/ 2407574 h 12291944"/>
              <a:gd name="connsiteX5932" fmla="*/ 9317313 w 10413401"/>
              <a:gd name="connsiteY5932" fmla="*/ 2406112 h 12291944"/>
              <a:gd name="connsiteX5933" fmla="*/ 2519952 w 10413401"/>
              <a:gd name="connsiteY5933" fmla="*/ 2400549 h 12291944"/>
              <a:gd name="connsiteX5934" fmla="*/ 2555027 w 10413401"/>
              <a:gd name="connsiteY5934" fmla="*/ 2440316 h 12291944"/>
              <a:gd name="connsiteX5935" fmla="*/ 2534875 w 10413401"/>
              <a:gd name="connsiteY5935" fmla="*/ 2476112 h 12291944"/>
              <a:gd name="connsiteX5936" fmla="*/ 2492212 w 10413401"/>
              <a:gd name="connsiteY5936" fmla="*/ 2442477 h 12291944"/>
              <a:gd name="connsiteX5937" fmla="*/ 2477687 w 10413401"/>
              <a:gd name="connsiteY5937" fmla="*/ 2464689 h 12291944"/>
              <a:gd name="connsiteX5938" fmla="*/ 2457070 w 10413401"/>
              <a:gd name="connsiteY5938" fmla="*/ 2434717 h 12291944"/>
              <a:gd name="connsiteX5939" fmla="*/ 2492517 w 10413401"/>
              <a:gd name="connsiteY5939" fmla="*/ 2441707 h 12291944"/>
              <a:gd name="connsiteX5940" fmla="*/ 8942999 w 10413401"/>
              <a:gd name="connsiteY5940" fmla="*/ 2386231 h 12291944"/>
              <a:gd name="connsiteX5941" fmla="*/ 8981991 w 10413401"/>
              <a:gd name="connsiteY5941" fmla="*/ 2416051 h 12291944"/>
              <a:gd name="connsiteX5942" fmla="*/ 9039775 w 10413401"/>
              <a:gd name="connsiteY5942" fmla="*/ 2461255 h 12291944"/>
              <a:gd name="connsiteX5943" fmla="*/ 9007317 w 10413401"/>
              <a:gd name="connsiteY5943" fmla="*/ 2452747 h 12291944"/>
              <a:gd name="connsiteX5944" fmla="*/ 9007243 w 10413401"/>
              <a:gd name="connsiteY5944" fmla="*/ 2454324 h 12291944"/>
              <a:gd name="connsiteX5945" fmla="*/ 9019521 w 10413401"/>
              <a:gd name="connsiteY5945" fmla="*/ 2468608 h 12291944"/>
              <a:gd name="connsiteX5946" fmla="*/ 9034627 w 10413401"/>
              <a:gd name="connsiteY5946" fmla="*/ 2485520 h 12291944"/>
              <a:gd name="connsiteX5947" fmla="*/ 9028597 w 10413401"/>
              <a:gd name="connsiteY5947" fmla="*/ 2484110 h 12291944"/>
              <a:gd name="connsiteX5948" fmla="*/ 9029807 w 10413401"/>
              <a:gd name="connsiteY5948" fmla="*/ 2484882 h 12291944"/>
              <a:gd name="connsiteX5949" fmla="*/ 9028457 w 10413401"/>
              <a:gd name="connsiteY5949" fmla="*/ 2484076 h 12291944"/>
              <a:gd name="connsiteX5950" fmla="*/ 9006119 w 10413401"/>
              <a:gd name="connsiteY5950" fmla="*/ 2478854 h 12291944"/>
              <a:gd name="connsiteX5951" fmla="*/ 9005957 w 10413401"/>
              <a:gd name="connsiteY5951" fmla="*/ 2482365 h 12291944"/>
              <a:gd name="connsiteX5952" fmla="*/ 9075771 w 10413401"/>
              <a:gd name="connsiteY5952" fmla="*/ 2525952 h 12291944"/>
              <a:gd name="connsiteX5953" fmla="*/ 9002649 w 10413401"/>
              <a:gd name="connsiteY5953" fmla="*/ 2484801 h 12291944"/>
              <a:gd name="connsiteX5954" fmla="*/ 9027983 w 10413401"/>
              <a:gd name="connsiteY5954" fmla="*/ 2504896 h 12291944"/>
              <a:gd name="connsiteX5955" fmla="*/ 9091391 w 10413401"/>
              <a:gd name="connsiteY5955" fmla="*/ 2542291 h 12291944"/>
              <a:gd name="connsiteX5956" fmla="*/ 9073781 w 10413401"/>
              <a:gd name="connsiteY5956" fmla="*/ 2515997 h 12291944"/>
              <a:gd name="connsiteX5957" fmla="*/ 9094165 w 10413401"/>
              <a:gd name="connsiteY5957" fmla="*/ 2526026 h 12291944"/>
              <a:gd name="connsiteX5958" fmla="*/ 9103759 w 10413401"/>
              <a:gd name="connsiteY5958" fmla="*/ 2519982 h 12291944"/>
              <a:gd name="connsiteX5959" fmla="*/ 9063527 w 10413401"/>
              <a:gd name="connsiteY5959" fmla="*/ 2480731 h 12291944"/>
              <a:gd name="connsiteX5960" fmla="*/ 9067507 w 10413401"/>
              <a:gd name="connsiteY5960" fmla="*/ 2482542 h 12291944"/>
              <a:gd name="connsiteX5961" fmla="*/ 9082831 w 10413401"/>
              <a:gd name="connsiteY5961" fmla="*/ 2493479 h 12291944"/>
              <a:gd name="connsiteX5962" fmla="*/ 9097375 w 10413401"/>
              <a:gd name="connsiteY5962" fmla="*/ 2507591 h 12291944"/>
              <a:gd name="connsiteX5963" fmla="*/ 9100455 w 10413401"/>
              <a:gd name="connsiteY5963" fmla="*/ 2504433 h 12291944"/>
              <a:gd name="connsiteX5964" fmla="*/ 9125011 w 10413401"/>
              <a:gd name="connsiteY5964" fmla="*/ 2524696 h 12291944"/>
              <a:gd name="connsiteX5965" fmla="*/ 9101991 w 10413401"/>
              <a:gd name="connsiteY5965" fmla="*/ 2502236 h 12291944"/>
              <a:gd name="connsiteX5966" fmla="*/ 9116079 w 10413401"/>
              <a:gd name="connsiteY5966" fmla="*/ 2507353 h 12291944"/>
              <a:gd name="connsiteX5967" fmla="*/ 9099045 w 10413401"/>
              <a:gd name="connsiteY5967" fmla="*/ 2497420 h 12291944"/>
              <a:gd name="connsiteX5968" fmla="*/ 9092145 w 10413401"/>
              <a:gd name="connsiteY5968" fmla="*/ 2487084 h 12291944"/>
              <a:gd name="connsiteX5969" fmla="*/ 9065829 w 10413401"/>
              <a:gd name="connsiteY5969" fmla="*/ 2476200 h 12291944"/>
              <a:gd name="connsiteX5970" fmla="*/ 9076551 w 10413401"/>
              <a:gd name="connsiteY5970" fmla="*/ 2486660 h 12291944"/>
              <a:gd name="connsiteX5971" fmla="*/ 9067507 w 10413401"/>
              <a:gd name="connsiteY5971" fmla="*/ 2482542 h 12291944"/>
              <a:gd name="connsiteX5972" fmla="*/ 9059599 w 10413401"/>
              <a:gd name="connsiteY5972" fmla="*/ 2476900 h 12291944"/>
              <a:gd name="connsiteX5973" fmla="*/ 9063527 w 10413401"/>
              <a:gd name="connsiteY5973" fmla="*/ 2480731 h 12291944"/>
              <a:gd name="connsiteX5974" fmla="*/ 9055241 w 10413401"/>
              <a:gd name="connsiteY5974" fmla="*/ 2476957 h 12291944"/>
              <a:gd name="connsiteX5975" fmla="*/ 9052905 w 10413401"/>
              <a:gd name="connsiteY5975" fmla="*/ 2464205 h 12291944"/>
              <a:gd name="connsiteX5976" fmla="*/ 9070781 w 10413401"/>
              <a:gd name="connsiteY5976" fmla="*/ 2473017 h 12291944"/>
              <a:gd name="connsiteX5977" fmla="*/ 9074731 w 10413401"/>
              <a:gd name="connsiteY5977" fmla="*/ 2464548 h 12291944"/>
              <a:gd name="connsiteX5978" fmla="*/ 9083839 w 10413401"/>
              <a:gd name="connsiteY5978" fmla="*/ 2470353 h 12291944"/>
              <a:gd name="connsiteX5979" fmla="*/ 9085679 w 10413401"/>
              <a:gd name="connsiteY5979" fmla="*/ 2468089 h 12291944"/>
              <a:gd name="connsiteX5980" fmla="*/ 8982101 w 10413401"/>
              <a:gd name="connsiteY5980" fmla="*/ 2406650 h 12291944"/>
              <a:gd name="connsiteX5981" fmla="*/ 8981151 w 10413401"/>
              <a:gd name="connsiteY5981" fmla="*/ 2407140 h 12291944"/>
              <a:gd name="connsiteX5982" fmla="*/ 6090103 w 10413401"/>
              <a:gd name="connsiteY5982" fmla="*/ 2379582 h 12291944"/>
              <a:gd name="connsiteX5983" fmla="*/ 6087045 w 10413401"/>
              <a:gd name="connsiteY5983" fmla="*/ 2388335 h 12291944"/>
              <a:gd name="connsiteX5984" fmla="*/ 6096221 w 10413401"/>
              <a:gd name="connsiteY5984" fmla="*/ 2385220 h 12291944"/>
              <a:gd name="connsiteX5985" fmla="*/ 8926819 w 10413401"/>
              <a:gd name="connsiteY5985" fmla="*/ 2373856 h 12291944"/>
              <a:gd name="connsiteX5986" fmla="*/ 8935091 w 10413401"/>
              <a:gd name="connsiteY5986" fmla="*/ 2380185 h 12291944"/>
              <a:gd name="connsiteX5987" fmla="*/ 8935149 w 10413401"/>
              <a:gd name="connsiteY5987" fmla="*/ 2378799 h 12291944"/>
              <a:gd name="connsiteX5988" fmla="*/ 8993477 w 10413401"/>
              <a:gd name="connsiteY5988" fmla="*/ 2373328 h 12291944"/>
              <a:gd name="connsiteX5989" fmla="*/ 9001843 w 10413401"/>
              <a:gd name="connsiteY5989" fmla="*/ 2387663 h 12291944"/>
              <a:gd name="connsiteX5990" fmla="*/ 9002131 w 10413401"/>
              <a:gd name="connsiteY5990" fmla="*/ 2395188 h 12291944"/>
              <a:gd name="connsiteX5991" fmla="*/ 9028283 w 10413401"/>
              <a:gd name="connsiteY5991" fmla="*/ 2415447 h 12291944"/>
              <a:gd name="connsiteX5992" fmla="*/ 9069281 w 10413401"/>
              <a:gd name="connsiteY5992" fmla="*/ 2442039 h 12291944"/>
              <a:gd name="connsiteX5993" fmla="*/ 9048079 w 10413401"/>
              <a:gd name="connsiteY5993" fmla="*/ 2425608 h 12291944"/>
              <a:gd name="connsiteX5994" fmla="*/ 9051335 w 10413401"/>
              <a:gd name="connsiteY5994" fmla="*/ 2410913 h 12291944"/>
              <a:gd name="connsiteX5995" fmla="*/ 9074925 w 10413401"/>
              <a:gd name="connsiteY5995" fmla="*/ 2428379 h 12291944"/>
              <a:gd name="connsiteX5996" fmla="*/ 9076729 w 10413401"/>
              <a:gd name="connsiteY5996" fmla="*/ 2422748 h 12291944"/>
              <a:gd name="connsiteX5997" fmla="*/ 9101541 w 10413401"/>
              <a:gd name="connsiteY5997" fmla="*/ 2438328 h 12291944"/>
              <a:gd name="connsiteX5998" fmla="*/ 9091719 w 10413401"/>
              <a:gd name="connsiteY5998" fmla="*/ 2425049 h 12291944"/>
              <a:gd name="connsiteX5999" fmla="*/ 9067601 w 10413401"/>
              <a:gd name="connsiteY5999" fmla="*/ 2415695 h 12291944"/>
              <a:gd name="connsiteX6000" fmla="*/ 9062689 w 10413401"/>
              <a:gd name="connsiteY6000" fmla="*/ 2408410 h 12291944"/>
              <a:gd name="connsiteX6001" fmla="*/ 9011085 w 10413401"/>
              <a:gd name="connsiteY6001" fmla="*/ 2381891 h 12291944"/>
              <a:gd name="connsiteX6002" fmla="*/ 9053311 w 10413401"/>
              <a:gd name="connsiteY6002" fmla="*/ 2367242 h 12291944"/>
              <a:gd name="connsiteX6003" fmla="*/ 9059935 w 10413401"/>
              <a:gd name="connsiteY6003" fmla="*/ 2373703 h 12291944"/>
              <a:gd name="connsiteX6004" fmla="*/ 9051987 w 10413401"/>
              <a:gd name="connsiteY6004" fmla="*/ 2367858 h 12291944"/>
              <a:gd name="connsiteX6005" fmla="*/ 9300463 w 10413401"/>
              <a:gd name="connsiteY6005" fmla="*/ 2366825 h 12291944"/>
              <a:gd name="connsiteX6006" fmla="*/ 9301465 w 10413401"/>
              <a:gd name="connsiteY6006" fmla="*/ 2367176 h 12291944"/>
              <a:gd name="connsiteX6007" fmla="*/ 9301785 w 10413401"/>
              <a:gd name="connsiteY6007" fmla="*/ 2367487 h 12291944"/>
              <a:gd name="connsiteX6008" fmla="*/ 8850075 w 10413401"/>
              <a:gd name="connsiteY6008" fmla="*/ 2365154 h 12291944"/>
              <a:gd name="connsiteX6009" fmla="*/ 8847917 w 10413401"/>
              <a:gd name="connsiteY6009" fmla="*/ 2370809 h 12291944"/>
              <a:gd name="connsiteX6010" fmla="*/ 8878221 w 10413401"/>
              <a:gd name="connsiteY6010" fmla="*/ 2387551 h 12291944"/>
              <a:gd name="connsiteX6011" fmla="*/ 8936395 w 10413401"/>
              <a:gd name="connsiteY6011" fmla="*/ 2418934 h 12291944"/>
              <a:gd name="connsiteX6012" fmla="*/ 8865603 w 10413401"/>
              <a:gd name="connsiteY6012" fmla="*/ 2374212 h 12291944"/>
              <a:gd name="connsiteX6013" fmla="*/ 9274587 w 10413401"/>
              <a:gd name="connsiteY6013" fmla="*/ 2361283 h 12291944"/>
              <a:gd name="connsiteX6014" fmla="*/ 9274905 w 10413401"/>
              <a:gd name="connsiteY6014" fmla="*/ 2361594 h 12291944"/>
              <a:gd name="connsiteX6015" fmla="*/ 9273303 w 10413401"/>
              <a:gd name="connsiteY6015" fmla="*/ 2363235 h 12291944"/>
              <a:gd name="connsiteX6016" fmla="*/ 9273153 w 10413401"/>
              <a:gd name="connsiteY6016" fmla="*/ 2363250 h 12291944"/>
              <a:gd name="connsiteX6017" fmla="*/ 8996809 w 10413401"/>
              <a:gd name="connsiteY6017" fmla="*/ 2360797 h 12291944"/>
              <a:gd name="connsiteX6018" fmla="*/ 9028537 w 10413401"/>
              <a:gd name="connsiteY6018" fmla="*/ 2381279 h 12291944"/>
              <a:gd name="connsiteX6019" fmla="*/ 9001879 w 10413401"/>
              <a:gd name="connsiteY6019" fmla="*/ 2367589 h 12291944"/>
              <a:gd name="connsiteX6020" fmla="*/ 9048387 w 10413401"/>
              <a:gd name="connsiteY6020" fmla="*/ 2395558 h 12291944"/>
              <a:gd name="connsiteX6021" fmla="*/ 9057389 w 10413401"/>
              <a:gd name="connsiteY6021" fmla="*/ 2400554 h 12291944"/>
              <a:gd name="connsiteX6022" fmla="*/ 9053805 w 10413401"/>
              <a:gd name="connsiteY6022" fmla="*/ 2395245 h 12291944"/>
              <a:gd name="connsiteX6023" fmla="*/ 8965251 w 10413401"/>
              <a:gd name="connsiteY6023" fmla="*/ 2360794 h 12291944"/>
              <a:gd name="connsiteX6024" fmla="*/ 8964879 w 10413401"/>
              <a:gd name="connsiteY6024" fmla="*/ 2361699 h 12291944"/>
              <a:gd name="connsiteX6025" fmla="*/ 8973787 w 10413401"/>
              <a:gd name="connsiteY6025" fmla="*/ 2364836 h 12291944"/>
              <a:gd name="connsiteX6026" fmla="*/ 9286441 w 10413401"/>
              <a:gd name="connsiteY6026" fmla="*/ 2359793 h 12291944"/>
              <a:gd name="connsiteX6027" fmla="*/ 9300463 w 10413401"/>
              <a:gd name="connsiteY6027" fmla="*/ 2366825 h 12291944"/>
              <a:gd name="connsiteX6028" fmla="*/ 9283095 w 10413401"/>
              <a:gd name="connsiteY6028" fmla="*/ 2360736 h 12291944"/>
              <a:gd name="connsiteX6029" fmla="*/ 9292157 w 10413401"/>
              <a:gd name="connsiteY6029" fmla="*/ 2355011 h 12291944"/>
              <a:gd name="connsiteX6030" fmla="*/ 9291619 w 10413401"/>
              <a:gd name="connsiteY6030" fmla="*/ 2358340 h 12291944"/>
              <a:gd name="connsiteX6031" fmla="*/ 9286441 w 10413401"/>
              <a:gd name="connsiteY6031" fmla="*/ 2359793 h 12291944"/>
              <a:gd name="connsiteX6032" fmla="*/ 9283593 w 10413401"/>
              <a:gd name="connsiteY6032" fmla="*/ 2358367 h 12291944"/>
              <a:gd name="connsiteX6033" fmla="*/ 9281747 w 10413401"/>
              <a:gd name="connsiteY6033" fmla="*/ 2360261 h 12291944"/>
              <a:gd name="connsiteX6034" fmla="*/ 9283095 w 10413401"/>
              <a:gd name="connsiteY6034" fmla="*/ 2360736 h 12291944"/>
              <a:gd name="connsiteX6035" fmla="*/ 9281447 w 10413401"/>
              <a:gd name="connsiteY6035" fmla="*/ 2361198 h 12291944"/>
              <a:gd name="connsiteX6036" fmla="*/ 9275453 w 10413401"/>
              <a:gd name="connsiteY6036" fmla="*/ 2355352 h 12291944"/>
              <a:gd name="connsiteX6037" fmla="*/ 9255863 w 10413401"/>
              <a:gd name="connsiteY6037" fmla="*/ 2359656 h 12291944"/>
              <a:gd name="connsiteX6038" fmla="*/ 9263711 w 10413401"/>
              <a:gd name="connsiteY6038" fmla="*/ 2364232 h 12291944"/>
              <a:gd name="connsiteX6039" fmla="*/ 9273153 w 10413401"/>
              <a:gd name="connsiteY6039" fmla="*/ 2363250 h 12291944"/>
              <a:gd name="connsiteX6040" fmla="*/ 9272747 w 10413401"/>
              <a:gd name="connsiteY6040" fmla="*/ 2363805 h 12291944"/>
              <a:gd name="connsiteX6041" fmla="*/ 9273303 w 10413401"/>
              <a:gd name="connsiteY6041" fmla="*/ 2363235 h 12291944"/>
              <a:gd name="connsiteX6042" fmla="*/ 9273987 w 10413401"/>
              <a:gd name="connsiteY6042" fmla="*/ 2363164 h 12291944"/>
              <a:gd name="connsiteX6043" fmla="*/ 9310763 w 10413401"/>
              <a:gd name="connsiteY6043" fmla="*/ 2388570 h 12291944"/>
              <a:gd name="connsiteX6044" fmla="*/ 9317071 w 10413401"/>
              <a:gd name="connsiteY6044" fmla="*/ 2394724 h 12291944"/>
              <a:gd name="connsiteX6045" fmla="*/ 9302207 w 10413401"/>
              <a:gd name="connsiteY6045" fmla="*/ 2403019 h 12291944"/>
              <a:gd name="connsiteX6046" fmla="*/ 9301577 w 10413401"/>
              <a:gd name="connsiteY6046" fmla="*/ 2402404 h 12291944"/>
              <a:gd name="connsiteX6047" fmla="*/ 9295621 w 10413401"/>
              <a:gd name="connsiteY6047" fmla="*/ 2402484 h 12291944"/>
              <a:gd name="connsiteX6048" fmla="*/ 9294391 w 10413401"/>
              <a:gd name="connsiteY6048" fmla="*/ 2401562 h 12291944"/>
              <a:gd name="connsiteX6049" fmla="*/ 9295341 w 10413401"/>
              <a:gd name="connsiteY6049" fmla="*/ 2402487 h 12291944"/>
              <a:gd name="connsiteX6050" fmla="*/ 9295621 w 10413401"/>
              <a:gd name="connsiteY6050" fmla="*/ 2402484 h 12291944"/>
              <a:gd name="connsiteX6051" fmla="*/ 9311065 w 10413401"/>
              <a:gd name="connsiteY6051" fmla="*/ 2414069 h 12291944"/>
              <a:gd name="connsiteX6052" fmla="*/ 9312461 w 10413401"/>
              <a:gd name="connsiteY6052" fmla="*/ 2412292 h 12291944"/>
              <a:gd name="connsiteX6053" fmla="*/ 9312475 w 10413401"/>
              <a:gd name="connsiteY6053" fmla="*/ 2412092 h 12291944"/>
              <a:gd name="connsiteX6054" fmla="*/ 9304097 w 10413401"/>
              <a:gd name="connsiteY6054" fmla="*/ 2404240 h 12291944"/>
              <a:gd name="connsiteX6055" fmla="*/ 9312677 w 10413401"/>
              <a:gd name="connsiteY6055" fmla="*/ 2409550 h 12291944"/>
              <a:gd name="connsiteX6056" fmla="*/ 9313033 w 10413401"/>
              <a:gd name="connsiteY6056" fmla="*/ 2405058 h 12291944"/>
              <a:gd name="connsiteX6057" fmla="*/ 9310639 w 10413401"/>
              <a:gd name="connsiteY6057" fmla="*/ 2404467 h 12291944"/>
              <a:gd name="connsiteX6058" fmla="*/ 9307181 w 10413401"/>
              <a:gd name="connsiteY6058" fmla="*/ 2401710 h 12291944"/>
              <a:gd name="connsiteX6059" fmla="*/ 9314025 w 10413401"/>
              <a:gd name="connsiteY6059" fmla="*/ 2400996 h 12291944"/>
              <a:gd name="connsiteX6060" fmla="*/ 9318483 w 10413401"/>
              <a:gd name="connsiteY6060" fmla="*/ 2404620 h 12291944"/>
              <a:gd name="connsiteX6061" fmla="*/ 9327967 w 10413401"/>
              <a:gd name="connsiteY6061" fmla="*/ 2392538 h 12291944"/>
              <a:gd name="connsiteX6062" fmla="*/ 9300261 w 10413401"/>
              <a:gd name="connsiteY6062" fmla="*/ 2376937 h 12291944"/>
              <a:gd name="connsiteX6063" fmla="*/ 9286813 w 10413401"/>
              <a:gd name="connsiteY6063" fmla="*/ 2367055 h 12291944"/>
              <a:gd name="connsiteX6064" fmla="*/ 9295543 w 10413401"/>
              <a:gd name="connsiteY6064" fmla="*/ 2366944 h 12291944"/>
              <a:gd name="connsiteX6065" fmla="*/ 9323821 w 10413401"/>
              <a:gd name="connsiteY6065" fmla="*/ 2385283 h 12291944"/>
              <a:gd name="connsiteX6066" fmla="*/ 9306989 w 10413401"/>
              <a:gd name="connsiteY6066" fmla="*/ 2359624 h 12291944"/>
              <a:gd name="connsiteX6067" fmla="*/ 9292157 w 10413401"/>
              <a:gd name="connsiteY6067" fmla="*/ 2355011 h 12291944"/>
              <a:gd name="connsiteX6068" fmla="*/ 9312445 w 10413401"/>
              <a:gd name="connsiteY6068" fmla="*/ 2346462 h 12291944"/>
              <a:gd name="connsiteX6069" fmla="*/ 9309675 w 10413401"/>
              <a:gd name="connsiteY6069" fmla="*/ 2349301 h 12291944"/>
              <a:gd name="connsiteX6070" fmla="*/ 9319713 w 10413401"/>
              <a:gd name="connsiteY6070" fmla="*/ 2354783 h 12291944"/>
              <a:gd name="connsiteX6071" fmla="*/ 9345087 w 10413401"/>
              <a:gd name="connsiteY6071" fmla="*/ 2364747 h 12291944"/>
              <a:gd name="connsiteX6072" fmla="*/ 9342149 w 10413401"/>
              <a:gd name="connsiteY6072" fmla="*/ 2366736 h 12291944"/>
              <a:gd name="connsiteX6073" fmla="*/ 9352873 w 10413401"/>
              <a:gd name="connsiteY6073" fmla="*/ 2373916 h 12291944"/>
              <a:gd name="connsiteX6074" fmla="*/ 9355847 w 10413401"/>
              <a:gd name="connsiteY6074" fmla="*/ 2371796 h 12291944"/>
              <a:gd name="connsiteX6075" fmla="*/ 9352987 w 10413401"/>
              <a:gd name="connsiteY6075" fmla="*/ 2366806 h 12291944"/>
              <a:gd name="connsiteX6076" fmla="*/ 9348389 w 10413401"/>
              <a:gd name="connsiteY6076" fmla="*/ 2363962 h 12291944"/>
              <a:gd name="connsiteX6077" fmla="*/ 9324333 w 10413401"/>
              <a:gd name="connsiteY6077" fmla="*/ 2350047 h 12291944"/>
              <a:gd name="connsiteX6078" fmla="*/ 9312445 w 10413401"/>
              <a:gd name="connsiteY6078" fmla="*/ 2346462 h 12291944"/>
              <a:gd name="connsiteX6079" fmla="*/ 8884399 w 10413401"/>
              <a:gd name="connsiteY6079" fmla="*/ 2319525 h 12291944"/>
              <a:gd name="connsiteX6080" fmla="*/ 8940211 w 10413401"/>
              <a:gd name="connsiteY6080" fmla="*/ 2353011 h 12291944"/>
              <a:gd name="connsiteX6081" fmla="*/ 8949571 w 10413401"/>
              <a:gd name="connsiteY6081" fmla="*/ 2356305 h 12291944"/>
              <a:gd name="connsiteX6082" fmla="*/ 9321787 w 10413401"/>
              <a:gd name="connsiteY6082" fmla="*/ 2319219 h 12291944"/>
              <a:gd name="connsiteX6083" fmla="*/ 9325255 w 10413401"/>
              <a:gd name="connsiteY6083" fmla="*/ 2322604 h 12291944"/>
              <a:gd name="connsiteX6084" fmla="*/ 9334751 w 10413401"/>
              <a:gd name="connsiteY6084" fmla="*/ 2327912 h 12291944"/>
              <a:gd name="connsiteX6085" fmla="*/ 9335929 w 10413401"/>
              <a:gd name="connsiteY6085" fmla="*/ 2328700 h 12291944"/>
              <a:gd name="connsiteX6086" fmla="*/ 9335615 w 10413401"/>
              <a:gd name="connsiteY6086" fmla="*/ 2328393 h 12291944"/>
              <a:gd name="connsiteX6087" fmla="*/ 9334751 w 10413401"/>
              <a:gd name="connsiteY6087" fmla="*/ 2327912 h 12291944"/>
              <a:gd name="connsiteX6088" fmla="*/ 9312325 w 10413401"/>
              <a:gd name="connsiteY6088" fmla="*/ 2309989 h 12291944"/>
              <a:gd name="connsiteX6089" fmla="*/ 9314845 w 10413401"/>
              <a:gd name="connsiteY6089" fmla="*/ 2312448 h 12291944"/>
              <a:gd name="connsiteX6090" fmla="*/ 9321421 w 10413401"/>
              <a:gd name="connsiteY6090" fmla="*/ 2314545 h 12291944"/>
              <a:gd name="connsiteX6091" fmla="*/ 9336187 w 10413401"/>
              <a:gd name="connsiteY6091" fmla="*/ 2324018 h 12291944"/>
              <a:gd name="connsiteX6092" fmla="*/ 9339607 w 10413401"/>
              <a:gd name="connsiteY6092" fmla="*/ 2323271 h 12291944"/>
              <a:gd name="connsiteX6093" fmla="*/ 9343703 w 10413401"/>
              <a:gd name="connsiteY6093" fmla="*/ 2325243 h 12291944"/>
              <a:gd name="connsiteX6094" fmla="*/ 9344577 w 10413401"/>
              <a:gd name="connsiteY6094" fmla="*/ 2321467 h 12291944"/>
              <a:gd name="connsiteX6095" fmla="*/ 9337027 w 10413401"/>
              <a:gd name="connsiteY6095" fmla="*/ 2316217 h 12291944"/>
              <a:gd name="connsiteX6096" fmla="*/ 9312325 w 10413401"/>
              <a:gd name="connsiteY6096" fmla="*/ 2309989 h 12291944"/>
              <a:gd name="connsiteX6097" fmla="*/ 8872305 w 10413401"/>
              <a:gd name="connsiteY6097" fmla="*/ 2306835 h 12291944"/>
              <a:gd name="connsiteX6098" fmla="*/ 8872245 w 10413401"/>
              <a:gd name="connsiteY6098" fmla="*/ 2306989 h 12291944"/>
              <a:gd name="connsiteX6099" fmla="*/ 8873343 w 10413401"/>
              <a:gd name="connsiteY6099" fmla="*/ 2307509 h 12291944"/>
              <a:gd name="connsiteX6100" fmla="*/ 9312803 w 10413401"/>
              <a:gd name="connsiteY6100" fmla="*/ 2297510 h 12291944"/>
              <a:gd name="connsiteX6101" fmla="*/ 9317907 w 10413401"/>
              <a:gd name="connsiteY6101" fmla="*/ 2307420 h 12291944"/>
              <a:gd name="connsiteX6102" fmla="*/ 9345511 w 10413401"/>
              <a:gd name="connsiteY6102" fmla="*/ 2317406 h 12291944"/>
              <a:gd name="connsiteX6103" fmla="*/ 9347277 w 10413401"/>
              <a:gd name="connsiteY6103" fmla="*/ 2309764 h 12291944"/>
              <a:gd name="connsiteX6104" fmla="*/ 9492835 w 10413401"/>
              <a:gd name="connsiteY6104" fmla="*/ 2295678 h 12291944"/>
              <a:gd name="connsiteX6105" fmla="*/ 9497395 w 10413401"/>
              <a:gd name="connsiteY6105" fmla="*/ 2300126 h 12291944"/>
              <a:gd name="connsiteX6106" fmla="*/ 9496351 w 10413401"/>
              <a:gd name="connsiteY6106" fmla="*/ 2297600 h 12291944"/>
              <a:gd name="connsiteX6107" fmla="*/ 6072289 w 10413401"/>
              <a:gd name="connsiteY6107" fmla="*/ 2292791 h 12291944"/>
              <a:gd name="connsiteX6108" fmla="*/ 6049653 w 10413401"/>
              <a:gd name="connsiteY6108" fmla="*/ 2296494 h 12291944"/>
              <a:gd name="connsiteX6109" fmla="*/ 6049675 w 10413401"/>
              <a:gd name="connsiteY6109" fmla="*/ 2298528 h 12291944"/>
              <a:gd name="connsiteX6110" fmla="*/ 6073513 w 10413401"/>
              <a:gd name="connsiteY6110" fmla="*/ 2294250 h 12291944"/>
              <a:gd name="connsiteX6111" fmla="*/ 9083597 w 10413401"/>
              <a:gd name="connsiteY6111" fmla="*/ 2292034 h 12291944"/>
              <a:gd name="connsiteX6112" fmla="*/ 9093641 w 10413401"/>
              <a:gd name="connsiteY6112" fmla="*/ 2298139 h 12291944"/>
              <a:gd name="connsiteX6113" fmla="*/ 9086117 w 10413401"/>
              <a:gd name="connsiteY6113" fmla="*/ 2294494 h 12291944"/>
              <a:gd name="connsiteX6114" fmla="*/ 9453645 w 10413401"/>
              <a:gd name="connsiteY6114" fmla="*/ 2291840 h 12291944"/>
              <a:gd name="connsiteX6115" fmla="*/ 9452927 w 10413401"/>
              <a:gd name="connsiteY6115" fmla="*/ 2295754 h 12291944"/>
              <a:gd name="connsiteX6116" fmla="*/ 9454067 w 10413401"/>
              <a:gd name="connsiteY6116" fmla="*/ 2296418 h 12291944"/>
              <a:gd name="connsiteX6117" fmla="*/ 9456945 w 10413401"/>
              <a:gd name="connsiteY6117" fmla="*/ 2292871 h 12291944"/>
              <a:gd name="connsiteX6118" fmla="*/ 9484945 w 10413401"/>
              <a:gd name="connsiteY6118" fmla="*/ 2287981 h 12291944"/>
              <a:gd name="connsiteX6119" fmla="*/ 9490169 w 10413401"/>
              <a:gd name="connsiteY6119" fmla="*/ 2293076 h 12291944"/>
              <a:gd name="connsiteX6120" fmla="*/ 9496061 w 10413401"/>
              <a:gd name="connsiteY6120" fmla="*/ 2296895 h 12291944"/>
              <a:gd name="connsiteX6121" fmla="*/ 9493211 w 10413401"/>
              <a:gd name="connsiteY6121" fmla="*/ 2290011 h 12291944"/>
              <a:gd name="connsiteX6122" fmla="*/ 9317223 w 10413401"/>
              <a:gd name="connsiteY6122" fmla="*/ 2286578 h 12291944"/>
              <a:gd name="connsiteX6123" fmla="*/ 9320155 w 10413401"/>
              <a:gd name="connsiteY6123" fmla="*/ 2286818 h 12291944"/>
              <a:gd name="connsiteX6124" fmla="*/ 9342725 w 10413401"/>
              <a:gd name="connsiteY6124" fmla="*/ 2297128 h 12291944"/>
              <a:gd name="connsiteX6125" fmla="*/ 9454893 w 10413401"/>
              <a:gd name="connsiteY6125" fmla="*/ 2285068 h 12291944"/>
              <a:gd name="connsiteX6126" fmla="*/ 9454247 w 10413401"/>
              <a:gd name="connsiteY6126" fmla="*/ 2288569 h 12291944"/>
              <a:gd name="connsiteX6127" fmla="*/ 9458619 w 10413401"/>
              <a:gd name="connsiteY6127" fmla="*/ 2290802 h 12291944"/>
              <a:gd name="connsiteX6128" fmla="*/ 9461737 w 10413401"/>
              <a:gd name="connsiteY6128" fmla="*/ 2286963 h 12291944"/>
              <a:gd name="connsiteX6129" fmla="*/ 9236401 w 10413401"/>
              <a:gd name="connsiteY6129" fmla="*/ 2284643 h 12291944"/>
              <a:gd name="connsiteX6130" fmla="*/ 9236705 w 10413401"/>
              <a:gd name="connsiteY6130" fmla="*/ 2285276 h 12291944"/>
              <a:gd name="connsiteX6131" fmla="*/ 9239139 w 10413401"/>
              <a:gd name="connsiteY6131" fmla="*/ 2290350 h 12291944"/>
              <a:gd name="connsiteX6132" fmla="*/ 9250725 w 10413401"/>
              <a:gd name="connsiteY6132" fmla="*/ 2294253 h 12291944"/>
              <a:gd name="connsiteX6133" fmla="*/ 9230863 w 10413401"/>
              <a:gd name="connsiteY6133" fmla="*/ 2301991 h 12291944"/>
              <a:gd name="connsiteX6134" fmla="*/ 9316737 w 10413401"/>
              <a:gd name="connsiteY6134" fmla="*/ 2340171 h 12291944"/>
              <a:gd name="connsiteX6135" fmla="*/ 9319887 w 10413401"/>
              <a:gd name="connsiteY6135" fmla="*/ 2343245 h 12291944"/>
              <a:gd name="connsiteX6136" fmla="*/ 9326355 w 10413401"/>
              <a:gd name="connsiteY6136" fmla="*/ 2336615 h 12291944"/>
              <a:gd name="connsiteX6137" fmla="*/ 9242531 w 10413401"/>
              <a:gd name="connsiteY6137" fmla="*/ 2286875 h 12291944"/>
              <a:gd name="connsiteX6138" fmla="*/ 9236401 w 10413401"/>
              <a:gd name="connsiteY6138" fmla="*/ 2284643 h 12291944"/>
              <a:gd name="connsiteX6139" fmla="*/ 9458509 w 10413401"/>
              <a:gd name="connsiteY6139" fmla="*/ 2282662 h 12291944"/>
              <a:gd name="connsiteX6140" fmla="*/ 9455175 w 10413401"/>
              <a:gd name="connsiteY6140" fmla="*/ 2283526 h 12291944"/>
              <a:gd name="connsiteX6141" fmla="*/ 9454985 w 10413401"/>
              <a:gd name="connsiteY6141" fmla="*/ 2284550 h 12291944"/>
              <a:gd name="connsiteX6142" fmla="*/ 9460093 w 10413401"/>
              <a:gd name="connsiteY6142" fmla="*/ 2283461 h 12291944"/>
              <a:gd name="connsiteX6143" fmla="*/ 8960495 w 10413401"/>
              <a:gd name="connsiteY6143" fmla="*/ 2278540 h 12291944"/>
              <a:gd name="connsiteX6144" fmla="*/ 8961237 w 10413401"/>
              <a:gd name="connsiteY6144" fmla="*/ 2279264 h 12291944"/>
              <a:gd name="connsiteX6145" fmla="*/ 8963835 w 10413401"/>
              <a:gd name="connsiteY6145" fmla="*/ 2280582 h 12291944"/>
              <a:gd name="connsiteX6146" fmla="*/ 9010457 w 10413401"/>
              <a:gd name="connsiteY6146" fmla="*/ 2276137 h 12291944"/>
              <a:gd name="connsiteX6147" fmla="*/ 9037499 w 10413401"/>
              <a:gd name="connsiteY6147" fmla="*/ 2295743 h 12291944"/>
              <a:gd name="connsiteX6148" fmla="*/ 9040923 w 10413401"/>
              <a:gd name="connsiteY6148" fmla="*/ 2295385 h 12291944"/>
              <a:gd name="connsiteX6149" fmla="*/ 9058545 w 10413401"/>
              <a:gd name="connsiteY6149" fmla="*/ 2308876 h 12291944"/>
              <a:gd name="connsiteX6150" fmla="*/ 9012167 w 10413401"/>
              <a:gd name="connsiteY6150" fmla="*/ 2288893 h 12291944"/>
              <a:gd name="connsiteX6151" fmla="*/ 9023513 w 10413401"/>
              <a:gd name="connsiteY6151" fmla="*/ 2299755 h 12291944"/>
              <a:gd name="connsiteX6152" fmla="*/ 9009983 w 10413401"/>
              <a:gd name="connsiteY6152" fmla="*/ 2289235 h 12291944"/>
              <a:gd name="connsiteX6153" fmla="*/ 9001971 w 10413401"/>
              <a:gd name="connsiteY6153" fmla="*/ 2287158 h 12291944"/>
              <a:gd name="connsiteX6154" fmla="*/ 9003953 w 10413401"/>
              <a:gd name="connsiteY6154" fmla="*/ 2288730 h 12291944"/>
              <a:gd name="connsiteX6155" fmla="*/ 8982179 w 10413401"/>
              <a:gd name="connsiteY6155" fmla="*/ 2278134 h 12291944"/>
              <a:gd name="connsiteX6156" fmla="*/ 8981709 w 10413401"/>
              <a:gd name="connsiteY6156" fmla="*/ 2278886 h 12291944"/>
              <a:gd name="connsiteX6157" fmla="*/ 9030053 w 10413401"/>
              <a:gd name="connsiteY6157" fmla="*/ 2304995 h 12291944"/>
              <a:gd name="connsiteX6158" fmla="*/ 9024781 w 10413401"/>
              <a:gd name="connsiteY6158" fmla="*/ 2300971 h 12291944"/>
              <a:gd name="connsiteX6159" fmla="*/ 9023513 w 10413401"/>
              <a:gd name="connsiteY6159" fmla="*/ 2299755 h 12291944"/>
              <a:gd name="connsiteX6160" fmla="*/ 9030709 w 10413401"/>
              <a:gd name="connsiteY6160" fmla="*/ 2305350 h 12291944"/>
              <a:gd name="connsiteX6161" fmla="*/ 9043935 w 10413401"/>
              <a:gd name="connsiteY6161" fmla="*/ 2312493 h 12291944"/>
              <a:gd name="connsiteX6162" fmla="*/ 9055713 w 10413401"/>
              <a:gd name="connsiteY6162" fmla="*/ 2333228 h 12291944"/>
              <a:gd name="connsiteX6163" fmla="*/ 8965893 w 10413401"/>
              <a:gd name="connsiteY6163" fmla="*/ 2277644 h 12291944"/>
              <a:gd name="connsiteX6164" fmla="*/ 8972045 w 10413401"/>
              <a:gd name="connsiteY6164" fmla="*/ 2284740 h 12291944"/>
              <a:gd name="connsiteX6165" fmla="*/ 8988839 w 10413401"/>
              <a:gd name="connsiteY6165" fmla="*/ 2293248 h 12291944"/>
              <a:gd name="connsiteX6166" fmla="*/ 9001769 w 10413401"/>
              <a:gd name="connsiteY6166" fmla="*/ 2305862 h 12291944"/>
              <a:gd name="connsiteX6167" fmla="*/ 9021489 w 10413401"/>
              <a:gd name="connsiteY6167" fmla="*/ 2312161 h 12291944"/>
              <a:gd name="connsiteX6168" fmla="*/ 9034483 w 10413401"/>
              <a:gd name="connsiteY6168" fmla="*/ 2330387 h 12291944"/>
              <a:gd name="connsiteX6169" fmla="*/ 9007321 w 10413401"/>
              <a:gd name="connsiteY6169" fmla="*/ 2313718 h 12291944"/>
              <a:gd name="connsiteX6170" fmla="*/ 9013439 w 10413401"/>
              <a:gd name="connsiteY6170" fmla="*/ 2317247 h 12291944"/>
              <a:gd name="connsiteX6171" fmla="*/ 8981725 w 10413401"/>
              <a:gd name="connsiteY6171" fmla="*/ 2298017 h 12291944"/>
              <a:gd name="connsiteX6172" fmla="*/ 9007321 w 10413401"/>
              <a:gd name="connsiteY6172" fmla="*/ 2313718 h 12291944"/>
              <a:gd name="connsiteX6173" fmla="*/ 8994925 w 10413401"/>
              <a:gd name="connsiteY6173" fmla="*/ 2306575 h 12291944"/>
              <a:gd name="connsiteX6174" fmla="*/ 8985269 w 10413401"/>
              <a:gd name="connsiteY6174" fmla="*/ 2307634 h 12291944"/>
              <a:gd name="connsiteX6175" fmla="*/ 9005343 w 10413401"/>
              <a:gd name="connsiteY6175" fmla="*/ 2317976 h 12291944"/>
              <a:gd name="connsiteX6176" fmla="*/ 9039037 w 10413401"/>
              <a:gd name="connsiteY6176" fmla="*/ 2346538 h 12291944"/>
              <a:gd name="connsiteX6177" fmla="*/ 9033473 w 10413401"/>
              <a:gd name="connsiteY6177" fmla="*/ 2343266 h 12291944"/>
              <a:gd name="connsiteX6178" fmla="*/ 9057921 w 10413401"/>
              <a:gd name="connsiteY6178" fmla="*/ 2361259 h 12291944"/>
              <a:gd name="connsiteX6179" fmla="*/ 9027745 w 10413401"/>
              <a:gd name="connsiteY6179" fmla="*/ 2343159 h 12291944"/>
              <a:gd name="connsiteX6180" fmla="*/ 9028417 w 10413401"/>
              <a:gd name="connsiteY6180" fmla="*/ 2344806 h 12291944"/>
              <a:gd name="connsiteX6181" fmla="*/ 9016229 w 10413401"/>
              <a:gd name="connsiteY6181" fmla="*/ 2336566 h 12291944"/>
              <a:gd name="connsiteX6182" fmla="*/ 9049805 w 10413401"/>
              <a:gd name="connsiteY6182" fmla="*/ 2360739 h 12291944"/>
              <a:gd name="connsiteX6183" fmla="*/ 9013703 w 10413401"/>
              <a:gd name="connsiteY6183" fmla="*/ 2339692 h 12291944"/>
              <a:gd name="connsiteX6184" fmla="*/ 9051987 w 10413401"/>
              <a:gd name="connsiteY6184" fmla="*/ 2367858 h 12291944"/>
              <a:gd name="connsiteX6185" fmla="*/ 9044321 w 10413401"/>
              <a:gd name="connsiteY6185" fmla="*/ 2371409 h 12291944"/>
              <a:gd name="connsiteX6186" fmla="*/ 9022345 w 10413401"/>
              <a:gd name="connsiteY6186" fmla="*/ 2356862 h 12291944"/>
              <a:gd name="connsiteX6187" fmla="*/ 9023495 w 10413401"/>
              <a:gd name="connsiteY6187" fmla="*/ 2358275 h 12291944"/>
              <a:gd name="connsiteX6188" fmla="*/ 9040141 w 10413401"/>
              <a:gd name="connsiteY6188" fmla="*/ 2373259 h 12291944"/>
              <a:gd name="connsiteX6189" fmla="*/ 9075315 w 10413401"/>
              <a:gd name="connsiteY6189" fmla="*/ 2398721 h 12291944"/>
              <a:gd name="connsiteX6190" fmla="*/ 9081321 w 10413401"/>
              <a:gd name="connsiteY6190" fmla="*/ 2403226 h 12291944"/>
              <a:gd name="connsiteX6191" fmla="*/ 9077437 w 10413401"/>
              <a:gd name="connsiteY6191" fmla="*/ 2393705 h 12291944"/>
              <a:gd name="connsiteX6192" fmla="*/ 9055595 w 10413401"/>
              <a:gd name="connsiteY6192" fmla="*/ 2375630 h 12291944"/>
              <a:gd name="connsiteX6193" fmla="*/ 9096065 w 10413401"/>
              <a:gd name="connsiteY6193" fmla="*/ 2397249 h 12291944"/>
              <a:gd name="connsiteX6194" fmla="*/ 9114041 w 10413401"/>
              <a:gd name="connsiteY6194" fmla="*/ 2414788 h 12291944"/>
              <a:gd name="connsiteX6195" fmla="*/ 9135337 w 10413401"/>
              <a:gd name="connsiteY6195" fmla="*/ 2422617 h 12291944"/>
              <a:gd name="connsiteX6196" fmla="*/ 9123667 w 10413401"/>
              <a:gd name="connsiteY6196" fmla="*/ 2411232 h 12291944"/>
              <a:gd name="connsiteX6197" fmla="*/ 9117131 w 10413401"/>
              <a:gd name="connsiteY6197" fmla="*/ 2385755 h 12291944"/>
              <a:gd name="connsiteX6198" fmla="*/ 9068309 w 10413401"/>
              <a:gd name="connsiteY6198" fmla="*/ 2343664 h 12291944"/>
              <a:gd name="connsiteX6199" fmla="*/ 9108121 w 10413401"/>
              <a:gd name="connsiteY6199" fmla="*/ 2362175 h 12291944"/>
              <a:gd name="connsiteX6200" fmla="*/ 9097081 w 10413401"/>
              <a:gd name="connsiteY6200" fmla="*/ 2351405 h 12291944"/>
              <a:gd name="connsiteX6201" fmla="*/ 9087091 w 10413401"/>
              <a:gd name="connsiteY6201" fmla="*/ 2350286 h 12291944"/>
              <a:gd name="connsiteX6202" fmla="*/ 9086309 w 10413401"/>
              <a:gd name="connsiteY6202" fmla="*/ 2344326 h 12291944"/>
              <a:gd name="connsiteX6203" fmla="*/ 9090481 w 10413401"/>
              <a:gd name="connsiteY6203" fmla="*/ 2346811 h 12291944"/>
              <a:gd name="connsiteX6204" fmla="*/ 9086067 w 10413401"/>
              <a:gd name="connsiteY6204" fmla="*/ 2342504 h 12291944"/>
              <a:gd name="connsiteX6205" fmla="*/ 9086309 w 10413401"/>
              <a:gd name="connsiteY6205" fmla="*/ 2344326 h 12291944"/>
              <a:gd name="connsiteX6206" fmla="*/ 9085617 w 10413401"/>
              <a:gd name="connsiteY6206" fmla="*/ 2343915 h 12291944"/>
              <a:gd name="connsiteX6207" fmla="*/ 9074123 w 10413401"/>
              <a:gd name="connsiteY6207" fmla="*/ 2334553 h 12291944"/>
              <a:gd name="connsiteX6208" fmla="*/ 9091269 w 10413401"/>
              <a:gd name="connsiteY6208" fmla="*/ 2334646 h 12291944"/>
              <a:gd name="connsiteX6209" fmla="*/ 9067087 w 10413401"/>
              <a:gd name="connsiteY6209" fmla="*/ 2319678 h 12291944"/>
              <a:gd name="connsiteX6210" fmla="*/ 9089937 w 10413401"/>
              <a:gd name="connsiteY6210" fmla="*/ 2327179 h 12291944"/>
              <a:gd name="connsiteX6211" fmla="*/ 9065381 w 10413401"/>
              <a:gd name="connsiteY6211" fmla="*/ 2306918 h 12291944"/>
              <a:gd name="connsiteX6212" fmla="*/ 9075143 w 10413401"/>
              <a:gd name="connsiteY6212" fmla="*/ 2310624 h 12291944"/>
              <a:gd name="connsiteX6213" fmla="*/ 9030299 w 10413401"/>
              <a:gd name="connsiteY6213" fmla="*/ 2280200 h 12291944"/>
              <a:gd name="connsiteX6214" fmla="*/ 9029403 w 10413401"/>
              <a:gd name="connsiteY6214" fmla="*/ 2280064 h 12291944"/>
              <a:gd name="connsiteX6215" fmla="*/ 9010457 w 10413401"/>
              <a:gd name="connsiteY6215" fmla="*/ 2276137 h 12291944"/>
              <a:gd name="connsiteX6216" fmla="*/ 9378269 w 10413401"/>
              <a:gd name="connsiteY6216" fmla="*/ 2271416 h 12291944"/>
              <a:gd name="connsiteX6217" fmla="*/ 9383459 w 10413401"/>
              <a:gd name="connsiteY6217" fmla="*/ 2275417 h 12291944"/>
              <a:gd name="connsiteX6218" fmla="*/ 9383935 w 10413401"/>
              <a:gd name="connsiteY6218" fmla="*/ 2274963 h 12291944"/>
              <a:gd name="connsiteX6219" fmla="*/ 9022333 w 10413401"/>
              <a:gd name="connsiteY6219" fmla="*/ 2270473 h 12291944"/>
              <a:gd name="connsiteX6220" fmla="*/ 9021195 w 10413401"/>
              <a:gd name="connsiteY6220" fmla="*/ 2271362 h 12291944"/>
              <a:gd name="connsiteX6221" fmla="*/ 9033549 w 10413401"/>
              <a:gd name="connsiteY6221" fmla="*/ 2278335 h 12291944"/>
              <a:gd name="connsiteX6222" fmla="*/ 9040895 w 10413401"/>
              <a:gd name="connsiteY6222" fmla="*/ 2280679 h 12291944"/>
              <a:gd name="connsiteX6223" fmla="*/ 9068603 w 10413401"/>
              <a:gd name="connsiteY6223" fmla="*/ 2263231 h 12291944"/>
              <a:gd name="connsiteX6224" fmla="*/ 9075495 w 10413401"/>
              <a:gd name="connsiteY6224" fmla="*/ 2266258 h 12291944"/>
              <a:gd name="connsiteX6225" fmla="*/ 9068709 w 10413401"/>
              <a:gd name="connsiteY6225" fmla="*/ 2263335 h 12291944"/>
              <a:gd name="connsiteX6226" fmla="*/ 9284009 w 10413401"/>
              <a:gd name="connsiteY6226" fmla="*/ 2262026 h 12291944"/>
              <a:gd name="connsiteX6227" fmla="*/ 9284325 w 10413401"/>
              <a:gd name="connsiteY6227" fmla="*/ 2262334 h 12291944"/>
              <a:gd name="connsiteX6228" fmla="*/ 9290317 w 10413401"/>
              <a:gd name="connsiteY6228" fmla="*/ 2268180 h 12291944"/>
              <a:gd name="connsiteX6229" fmla="*/ 9303247 w 10413401"/>
              <a:gd name="connsiteY6229" fmla="*/ 2280795 h 12291944"/>
              <a:gd name="connsiteX6230" fmla="*/ 9317223 w 10413401"/>
              <a:gd name="connsiteY6230" fmla="*/ 2286578 h 12291944"/>
              <a:gd name="connsiteX6231" fmla="*/ 9305761 w 10413401"/>
              <a:gd name="connsiteY6231" fmla="*/ 2285636 h 12291944"/>
              <a:gd name="connsiteX6232" fmla="*/ 9323999 w 10413401"/>
              <a:gd name="connsiteY6232" fmla="*/ 2295495 h 12291944"/>
              <a:gd name="connsiteX6233" fmla="*/ 9343055 w 10413401"/>
              <a:gd name="connsiteY6233" fmla="*/ 2298680 h 12291944"/>
              <a:gd name="connsiteX6234" fmla="*/ 9349999 w 10413401"/>
              <a:gd name="connsiteY6234" fmla="*/ 2303862 h 12291944"/>
              <a:gd name="connsiteX6235" fmla="*/ 9355855 w 10413401"/>
              <a:gd name="connsiteY6235" fmla="*/ 2298948 h 12291944"/>
              <a:gd name="connsiteX6236" fmla="*/ 9360891 w 10413401"/>
              <a:gd name="connsiteY6236" fmla="*/ 2294721 h 12291944"/>
              <a:gd name="connsiteX6237" fmla="*/ 9359913 w 10413401"/>
              <a:gd name="connsiteY6237" fmla="*/ 2294097 h 12291944"/>
              <a:gd name="connsiteX6238" fmla="*/ 9343517 w 10413401"/>
              <a:gd name="connsiteY6238" fmla="*/ 2284957 h 12291944"/>
              <a:gd name="connsiteX6239" fmla="*/ 9338895 w 10413401"/>
              <a:gd name="connsiteY6239" fmla="*/ 2289695 h 12291944"/>
              <a:gd name="connsiteX6240" fmla="*/ 9333533 w 10413401"/>
              <a:gd name="connsiteY6240" fmla="*/ 2284464 h 12291944"/>
              <a:gd name="connsiteX6241" fmla="*/ 9316643 w 10413401"/>
              <a:gd name="connsiteY6241" fmla="*/ 2279689 h 12291944"/>
              <a:gd name="connsiteX6242" fmla="*/ 9284009 w 10413401"/>
              <a:gd name="connsiteY6242" fmla="*/ 2262026 h 12291944"/>
              <a:gd name="connsiteX6243" fmla="*/ 9004975 w 10413401"/>
              <a:gd name="connsiteY6243" fmla="*/ 2260931 h 12291944"/>
              <a:gd name="connsiteX6244" fmla="*/ 9009213 w 10413401"/>
              <a:gd name="connsiteY6244" fmla="*/ 2263905 h 12291944"/>
              <a:gd name="connsiteX6245" fmla="*/ 9013177 w 10413401"/>
              <a:gd name="connsiteY6245" fmla="*/ 2265541 h 12291944"/>
              <a:gd name="connsiteX6246" fmla="*/ 9013631 w 10413401"/>
              <a:gd name="connsiteY6246" fmla="*/ 2265692 h 12291944"/>
              <a:gd name="connsiteX6247" fmla="*/ 9000703 w 10413401"/>
              <a:gd name="connsiteY6247" fmla="*/ 2260121 h 12291944"/>
              <a:gd name="connsiteX6248" fmla="*/ 9000605 w 10413401"/>
              <a:gd name="connsiteY6248" fmla="*/ 2260362 h 12291944"/>
              <a:gd name="connsiteX6249" fmla="*/ 9001761 w 10413401"/>
              <a:gd name="connsiteY6249" fmla="*/ 2260836 h 12291944"/>
              <a:gd name="connsiteX6250" fmla="*/ 9029851 w 10413401"/>
              <a:gd name="connsiteY6250" fmla="*/ 2260002 h 12291944"/>
              <a:gd name="connsiteX6251" fmla="*/ 9026673 w 10413401"/>
              <a:gd name="connsiteY6251" fmla="*/ 2260299 h 12291944"/>
              <a:gd name="connsiteX6252" fmla="*/ 9032161 w 10413401"/>
              <a:gd name="connsiteY6252" fmla="*/ 2266502 h 12291944"/>
              <a:gd name="connsiteX6253" fmla="*/ 9050993 w 10413401"/>
              <a:gd name="connsiteY6253" fmla="*/ 2276862 h 12291944"/>
              <a:gd name="connsiteX6254" fmla="*/ 9043375 w 10413401"/>
              <a:gd name="connsiteY6254" fmla="*/ 2275363 h 12291944"/>
              <a:gd name="connsiteX6255" fmla="*/ 9059517 w 10413401"/>
              <a:gd name="connsiteY6255" fmla="*/ 2285793 h 12291944"/>
              <a:gd name="connsiteX6256" fmla="*/ 9057865 w 10413401"/>
              <a:gd name="connsiteY6256" fmla="*/ 2278025 h 12291944"/>
              <a:gd name="connsiteX6257" fmla="*/ 9049583 w 10413401"/>
              <a:gd name="connsiteY6257" fmla="*/ 2285454 h 12291944"/>
              <a:gd name="connsiteX6258" fmla="*/ 9043729 w 10413401"/>
              <a:gd name="connsiteY6258" fmla="*/ 2282233 h 12291944"/>
              <a:gd name="connsiteX6259" fmla="*/ 9032971 w 10413401"/>
              <a:gd name="connsiteY6259" fmla="*/ 2280607 h 12291944"/>
              <a:gd name="connsiteX6260" fmla="*/ 9076323 w 10413401"/>
              <a:gd name="connsiteY6260" fmla="*/ 2311068 h 12291944"/>
              <a:gd name="connsiteX6261" fmla="*/ 9096383 w 10413401"/>
              <a:gd name="connsiteY6261" fmla="*/ 2318683 h 12291944"/>
              <a:gd name="connsiteX6262" fmla="*/ 9080823 w 10413401"/>
              <a:gd name="connsiteY6262" fmla="*/ 2294877 h 12291944"/>
              <a:gd name="connsiteX6263" fmla="*/ 9100567 w 10413401"/>
              <a:gd name="connsiteY6263" fmla="*/ 2303659 h 12291944"/>
              <a:gd name="connsiteX6264" fmla="*/ 9097687 w 10413401"/>
              <a:gd name="connsiteY6264" fmla="*/ 2297152 h 12291944"/>
              <a:gd name="connsiteX6265" fmla="*/ 9092009 w 10413401"/>
              <a:gd name="connsiteY6265" fmla="*/ 2291613 h 12291944"/>
              <a:gd name="connsiteX6266" fmla="*/ 9040239 w 10413401"/>
              <a:gd name="connsiteY6266" fmla="*/ 2263909 h 12291944"/>
              <a:gd name="connsiteX6267" fmla="*/ 9029851 w 10413401"/>
              <a:gd name="connsiteY6267" fmla="*/ 2260002 h 12291944"/>
              <a:gd name="connsiteX6268" fmla="*/ 8923581 w 10413401"/>
              <a:gd name="connsiteY6268" fmla="*/ 2256818 h 12291944"/>
              <a:gd name="connsiteX6269" fmla="*/ 8921157 w 10413401"/>
              <a:gd name="connsiteY6269" fmla="*/ 2258712 h 12291944"/>
              <a:gd name="connsiteX6270" fmla="*/ 8937117 w 10413401"/>
              <a:gd name="connsiteY6270" fmla="*/ 2269913 h 12291944"/>
              <a:gd name="connsiteX6271" fmla="*/ 8940325 w 10413401"/>
              <a:gd name="connsiteY6271" fmla="*/ 2270572 h 12291944"/>
              <a:gd name="connsiteX6272" fmla="*/ 8945257 w 10413401"/>
              <a:gd name="connsiteY6272" fmla="*/ 2269544 h 12291944"/>
              <a:gd name="connsiteX6273" fmla="*/ 8926673 w 10413401"/>
              <a:gd name="connsiteY6273" fmla="*/ 2254404 h 12291944"/>
              <a:gd name="connsiteX6274" fmla="*/ 8926155 w 10413401"/>
              <a:gd name="connsiteY6274" fmla="*/ 2254810 h 12291944"/>
              <a:gd name="connsiteX6275" fmla="*/ 8930423 w 10413401"/>
              <a:gd name="connsiteY6275" fmla="*/ 2257209 h 12291944"/>
              <a:gd name="connsiteX6276" fmla="*/ 8933595 w 10413401"/>
              <a:gd name="connsiteY6276" fmla="*/ 2248996 h 12291944"/>
              <a:gd name="connsiteX6277" fmla="*/ 8932449 w 10413401"/>
              <a:gd name="connsiteY6277" fmla="*/ 2249891 h 12291944"/>
              <a:gd name="connsiteX6278" fmla="*/ 8947269 w 10413401"/>
              <a:gd name="connsiteY6278" fmla="*/ 2258239 h 12291944"/>
              <a:gd name="connsiteX6279" fmla="*/ 9307099 w 10413401"/>
              <a:gd name="connsiteY6279" fmla="*/ 2246520 h 12291944"/>
              <a:gd name="connsiteX6280" fmla="*/ 9315595 w 10413401"/>
              <a:gd name="connsiteY6280" fmla="*/ 2252958 h 12291944"/>
              <a:gd name="connsiteX6281" fmla="*/ 9310275 w 10413401"/>
              <a:gd name="connsiteY6281" fmla="*/ 2251464 h 12291944"/>
              <a:gd name="connsiteX6282" fmla="*/ 8938955 w 10413401"/>
              <a:gd name="connsiteY6282" fmla="*/ 2244808 h 12291944"/>
              <a:gd name="connsiteX6283" fmla="*/ 8937249 w 10413401"/>
              <a:gd name="connsiteY6283" fmla="*/ 2246139 h 12291944"/>
              <a:gd name="connsiteX6284" fmla="*/ 8951891 w 10413401"/>
              <a:gd name="connsiteY6284" fmla="*/ 2253503 h 12291944"/>
              <a:gd name="connsiteX6285" fmla="*/ 8991987 w 10413401"/>
              <a:gd name="connsiteY6285" fmla="*/ 2243327 h 12291944"/>
              <a:gd name="connsiteX6286" fmla="*/ 9017369 w 10413401"/>
              <a:gd name="connsiteY6286" fmla="*/ 2258861 h 12291944"/>
              <a:gd name="connsiteX6287" fmla="*/ 9002899 w 10413401"/>
              <a:gd name="connsiteY6287" fmla="*/ 2243500 h 12291944"/>
              <a:gd name="connsiteX6288" fmla="*/ 9002547 w 10413401"/>
              <a:gd name="connsiteY6288" fmla="*/ 2243416 h 12291944"/>
              <a:gd name="connsiteX6289" fmla="*/ 9002807 w 10413401"/>
              <a:gd name="connsiteY6289" fmla="*/ 2243668 h 12291944"/>
              <a:gd name="connsiteX6290" fmla="*/ 8991987 w 10413401"/>
              <a:gd name="connsiteY6290" fmla="*/ 2243327 h 12291944"/>
              <a:gd name="connsiteX6291" fmla="*/ 9307449 w 10413401"/>
              <a:gd name="connsiteY6291" fmla="*/ 2241835 h 12291944"/>
              <a:gd name="connsiteX6292" fmla="*/ 9312341 w 10413401"/>
              <a:gd name="connsiteY6292" fmla="*/ 2242216 h 12291944"/>
              <a:gd name="connsiteX6293" fmla="*/ 9323411 w 10413401"/>
              <a:gd name="connsiteY6293" fmla="*/ 2245617 h 12291944"/>
              <a:gd name="connsiteX6294" fmla="*/ 9314685 w 10413401"/>
              <a:gd name="connsiteY6294" fmla="*/ 2246354 h 12291944"/>
              <a:gd name="connsiteX6295" fmla="*/ 9307449 w 10413401"/>
              <a:gd name="connsiteY6295" fmla="*/ 2241835 h 12291944"/>
              <a:gd name="connsiteX6296" fmla="*/ 8971559 w 10413401"/>
              <a:gd name="connsiteY6296" fmla="*/ 2240349 h 12291944"/>
              <a:gd name="connsiteX6297" fmla="*/ 8969215 w 10413401"/>
              <a:gd name="connsiteY6297" fmla="*/ 2242684 h 12291944"/>
              <a:gd name="connsiteX6298" fmla="*/ 8979221 w 10413401"/>
              <a:gd name="connsiteY6298" fmla="*/ 2245545 h 12291944"/>
              <a:gd name="connsiteX6299" fmla="*/ 8944673 w 10413401"/>
              <a:gd name="connsiteY6299" fmla="*/ 2240340 h 12291944"/>
              <a:gd name="connsiteX6300" fmla="*/ 8940121 w 10413401"/>
              <a:gd name="connsiteY6300" fmla="*/ 2243899 h 12291944"/>
              <a:gd name="connsiteX6301" fmla="*/ 8942237 w 10413401"/>
              <a:gd name="connsiteY6301" fmla="*/ 2245366 h 12291944"/>
              <a:gd name="connsiteX6302" fmla="*/ 8986755 w 10413401"/>
              <a:gd name="connsiteY6302" fmla="*/ 2275115 h 12291944"/>
              <a:gd name="connsiteX6303" fmla="*/ 8999083 w 10413401"/>
              <a:gd name="connsiteY6303" fmla="*/ 2284871 h 12291944"/>
              <a:gd name="connsiteX6304" fmla="*/ 8995793 w 10413401"/>
              <a:gd name="connsiteY6304" fmla="*/ 2275391 h 12291944"/>
              <a:gd name="connsiteX6305" fmla="*/ 9021151 w 10413401"/>
              <a:gd name="connsiteY6305" fmla="*/ 2284103 h 12291944"/>
              <a:gd name="connsiteX6306" fmla="*/ 8991037 w 10413401"/>
              <a:gd name="connsiteY6306" fmla="*/ 2268278 h 12291944"/>
              <a:gd name="connsiteX6307" fmla="*/ 8983279 w 10413401"/>
              <a:gd name="connsiteY6307" fmla="*/ 2271811 h 12291944"/>
              <a:gd name="connsiteX6308" fmla="*/ 8959241 w 10413401"/>
              <a:gd name="connsiteY6308" fmla="*/ 2252669 h 12291944"/>
              <a:gd name="connsiteX6309" fmla="*/ 9067099 w 10413401"/>
              <a:gd name="connsiteY6309" fmla="*/ 2238308 h 12291944"/>
              <a:gd name="connsiteX6310" fmla="*/ 9067995 w 10413401"/>
              <a:gd name="connsiteY6310" fmla="*/ 2238611 h 12291944"/>
              <a:gd name="connsiteX6311" fmla="*/ 9067329 w 10413401"/>
              <a:gd name="connsiteY6311" fmla="*/ 2238422 h 12291944"/>
              <a:gd name="connsiteX6312" fmla="*/ 8950583 w 10413401"/>
              <a:gd name="connsiteY6312" fmla="*/ 2235723 h 12291944"/>
              <a:gd name="connsiteX6313" fmla="*/ 8946211 w 10413401"/>
              <a:gd name="connsiteY6313" fmla="*/ 2239135 h 12291944"/>
              <a:gd name="connsiteX6314" fmla="*/ 8976505 w 10413401"/>
              <a:gd name="connsiteY6314" fmla="*/ 2252256 h 12291944"/>
              <a:gd name="connsiteX6315" fmla="*/ 8966725 w 10413401"/>
              <a:gd name="connsiteY6315" fmla="*/ 2242715 h 12291944"/>
              <a:gd name="connsiteX6316" fmla="*/ 9059535 w 10413401"/>
              <a:gd name="connsiteY6316" fmla="*/ 2234663 h 12291944"/>
              <a:gd name="connsiteX6317" fmla="*/ 9067099 w 10413401"/>
              <a:gd name="connsiteY6317" fmla="*/ 2238308 h 12291944"/>
              <a:gd name="connsiteX6318" fmla="*/ 9061253 w 10413401"/>
              <a:gd name="connsiteY6318" fmla="*/ 2236339 h 12291944"/>
              <a:gd name="connsiteX6319" fmla="*/ 9008307 w 10413401"/>
              <a:gd name="connsiteY6319" fmla="*/ 2233644 h 12291944"/>
              <a:gd name="connsiteX6320" fmla="*/ 9029441 w 10413401"/>
              <a:gd name="connsiteY6320" fmla="*/ 2247213 h 12291944"/>
              <a:gd name="connsiteX6321" fmla="*/ 9030305 w 10413401"/>
              <a:gd name="connsiteY6321" fmla="*/ 2246327 h 12291944"/>
              <a:gd name="connsiteX6322" fmla="*/ 8991131 w 10413401"/>
              <a:gd name="connsiteY6322" fmla="*/ 2232388 h 12291944"/>
              <a:gd name="connsiteX6323" fmla="*/ 8995789 w 10413401"/>
              <a:gd name="connsiteY6323" fmla="*/ 2236888 h 12291944"/>
              <a:gd name="connsiteX6324" fmla="*/ 9003471 w 10413401"/>
              <a:gd name="connsiteY6324" fmla="*/ 2239126 h 12291944"/>
              <a:gd name="connsiteX6325" fmla="*/ 8957163 w 10413401"/>
              <a:gd name="connsiteY6325" fmla="*/ 2230583 h 12291944"/>
              <a:gd name="connsiteX6326" fmla="*/ 8954077 w 10413401"/>
              <a:gd name="connsiteY6326" fmla="*/ 2232990 h 12291944"/>
              <a:gd name="connsiteX6327" fmla="*/ 8956013 w 10413401"/>
              <a:gd name="connsiteY6327" fmla="*/ 2233268 h 12291944"/>
              <a:gd name="connsiteX6328" fmla="*/ 8958951 w 10413401"/>
              <a:gd name="connsiteY6328" fmla="*/ 2231797 h 12291944"/>
              <a:gd name="connsiteX6329" fmla="*/ 2902924 w 10413401"/>
              <a:gd name="connsiteY6329" fmla="*/ 2228220 h 12291944"/>
              <a:gd name="connsiteX6330" fmla="*/ 2915173 w 10413401"/>
              <a:gd name="connsiteY6330" fmla="*/ 2235860 h 12291944"/>
              <a:gd name="connsiteX6331" fmla="*/ 2903186 w 10413401"/>
              <a:gd name="connsiteY6331" fmla="*/ 2229530 h 12291944"/>
              <a:gd name="connsiteX6332" fmla="*/ 8984675 w 10413401"/>
              <a:gd name="connsiteY6332" fmla="*/ 2223377 h 12291944"/>
              <a:gd name="connsiteX6333" fmla="*/ 8989257 w 10413401"/>
              <a:gd name="connsiteY6333" fmla="*/ 2230436 h 12291944"/>
              <a:gd name="connsiteX6334" fmla="*/ 8999061 w 10413401"/>
              <a:gd name="connsiteY6334" fmla="*/ 2235439 h 12291944"/>
              <a:gd name="connsiteX6335" fmla="*/ 8989285 w 10413401"/>
              <a:gd name="connsiteY6335" fmla="*/ 2225901 h 12291944"/>
              <a:gd name="connsiteX6336" fmla="*/ 9358175 w 10413401"/>
              <a:gd name="connsiteY6336" fmla="*/ 2220917 h 12291944"/>
              <a:gd name="connsiteX6337" fmla="*/ 9365353 w 10413401"/>
              <a:gd name="connsiteY6337" fmla="*/ 2223689 h 12291944"/>
              <a:gd name="connsiteX6338" fmla="*/ 9368697 w 10413401"/>
              <a:gd name="connsiteY6338" fmla="*/ 2226334 h 12291944"/>
              <a:gd name="connsiteX6339" fmla="*/ 9359801 w 10413401"/>
              <a:gd name="connsiteY6339" fmla="*/ 2222202 h 12291944"/>
              <a:gd name="connsiteX6340" fmla="*/ 9357715 w 10413401"/>
              <a:gd name="connsiteY6340" fmla="*/ 2220553 h 12291944"/>
              <a:gd name="connsiteX6341" fmla="*/ 9358175 w 10413401"/>
              <a:gd name="connsiteY6341" fmla="*/ 2220917 h 12291944"/>
              <a:gd name="connsiteX6342" fmla="*/ 9358029 w 10413401"/>
              <a:gd name="connsiteY6342" fmla="*/ 2220861 h 12291944"/>
              <a:gd name="connsiteX6343" fmla="*/ 9328999 w 10413401"/>
              <a:gd name="connsiteY6343" fmla="*/ 2217179 h 12291944"/>
              <a:gd name="connsiteX6344" fmla="*/ 9357757 w 10413401"/>
              <a:gd name="connsiteY6344" fmla="*/ 2223668 h 12291944"/>
              <a:gd name="connsiteX6345" fmla="*/ 9376679 w 10413401"/>
              <a:gd name="connsiteY6345" fmla="*/ 2242129 h 12291944"/>
              <a:gd name="connsiteX6346" fmla="*/ 9369153 w 10413401"/>
              <a:gd name="connsiteY6346" fmla="*/ 2238484 h 12291944"/>
              <a:gd name="connsiteX6347" fmla="*/ 9347913 w 10413401"/>
              <a:gd name="connsiteY6347" fmla="*/ 2235018 h 12291944"/>
              <a:gd name="connsiteX6348" fmla="*/ 9349803 w 10413401"/>
              <a:gd name="connsiteY6348" fmla="*/ 2236862 h 12291944"/>
              <a:gd name="connsiteX6349" fmla="*/ 9327545 w 10413401"/>
              <a:gd name="connsiteY6349" fmla="*/ 2226239 h 12291944"/>
              <a:gd name="connsiteX6350" fmla="*/ 9324157 w 10413401"/>
              <a:gd name="connsiteY6350" fmla="*/ 2229711 h 12291944"/>
              <a:gd name="connsiteX6351" fmla="*/ 9323159 w 10413401"/>
              <a:gd name="connsiteY6351" fmla="*/ 2224420 h 12291944"/>
              <a:gd name="connsiteX6352" fmla="*/ 9346951 w 10413401"/>
              <a:gd name="connsiteY6352" fmla="*/ 2232847 h 12291944"/>
              <a:gd name="connsiteX6353" fmla="*/ 9319985 w 10413401"/>
              <a:gd name="connsiteY6353" fmla="*/ 2219479 h 12291944"/>
              <a:gd name="connsiteX6354" fmla="*/ 9324991 w 10413401"/>
              <a:gd name="connsiteY6354" fmla="*/ 2218202 h 12291944"/>
              <a:gd name="connsiteX6355" fmla="*/ 9041615 w 10413401"/>
              <a:gd name="connsiteY6355" fmla="*/ 2215359 h 12291944"/>
              <a:gd name="connsiteX6356" fmla="*/ 9045259 w 10413401"/>
              <a:gd name="connsiteY6356" fmla="*/ 2217274 h 12291944"/>
              <a:gd name="connsiteX6357" fmla="*/ 9045001 w 10413401"/>
              <a:gd name="connsiteY6357" fmla="*/ 2218638 h 12291944"/>
              <a:gd name="connsiteX6358" fmla="*/ 9043027 w 10413401"/>
              <a:gd name="connsiteY6358" fmla="*/ 2217126 h 12291944"/>
              <a:gd name="connsiteX6359" fmla="*/ 9040705 w 10413401"/>
              <a:gd name="connsiteY6359" fmla="*/ 2214881 h 12291944"/>
              <a:gd name="connsiteX6360" fmla="*/ 9041531 w 10413401"/>
              <a:gd name="connsiteY6360" fmla="*/ 2215254 h 12291944"/>
              <a:gd name="connsiteX6361" fmla="*/ 9041615 w 10413401"/>
              <a:gd name="connsiteY6361" fmla="*/ 2215359 h 12291944"/>
              <a:gd name="connsiteX6362" fmla="*/ 9268307 w 10413401"/>
              <a:gd name="connsiteY6362" fmla="*/ 2210250 h 12291944"/>
              <a:gd name="connsiteX6363" fmla="*/ 9272831 w 10413401"/>
              <a:gd name="connsiteY6363" fmla="*/ 2213535 h 12291944"/>
              <a:gd name="connsiteX6364" fmla="*/ 9268933 w 10413401"/>
              <a:gd name="connsiteY6364" fmla="*/ 2211531 h 12291944"/>
              <a:gd name="connsiteX6365" fmla="*/ 9265489 w 10413401"/>
              <a:gd name="connsiteY6365" fmla="*/ 2208203 h 12291944"/>
              <a:gd name="connsiteX6366" fmla="*/ 9268191 w 10413401"/>
              <a:gd name="connsiteY6366" fmla="*/ 2210011 h 12291944"/>
              <a:gd name="connsiteX6367" fmla="*/ 9268307 w 10413401"/>
              <a:gd name="connsiteY6367" fmla="*/ 2210250 h 12291944"/>
              <a:gd name="connsiteX6368" fmla="*/ 9037245 w 10413401"/>
              <a:gd name="connsiteY6368" fmla="*/ 2204462 h 12291944"/>
              <a:gd name="connsiteX6369" fmla="*/ 9040725 w 10413401"/>
              <a:gd name="connsiteY6369" fmla="*/ 2209094 h 12291944"/>
              <a:gd name="connsiteX6370" fmla="*/ 9037913 w 10413401"/>
              <a:gd name="connsiteY6370" fmla="*/ 2208196 h 12291944"/>
              <a:gd name="connsiteX6371" fmla="*/ 8985257 w 10413401"/>
              <a:gd name="connsiteY6371" fmla="*/ 2199672 h 12291944"/>
              <a:gd name="connsiteX6372" fmla="*/ 8989109 w 10413401"/>
              <a:gd name="connsiteY6372" fmla="*/ 2204473 h 12291944"/>
              <a:gd name="connsiteX6373" fmla="*/ 9000025 w 10413401"/>
              <a:gd name="connsiteY6373" fmla="*/ 2212968 h 12291944"/>
              <a:gd name="connsiteX6374" fmla="*/ 8987109 w 10413401"/>
              <a:gd name="connsiteY6374" fmla="*/ 2200366 h 12291944"/>
              <a:gd name="connsiteX6375" fmla="*/ 8966579 w 10413401"/>
              <a:gd name="connsiteY6375" fmla="*/ 2198097 h 12291944"/>
              <a:gd name="connsiteX6376" fmla="*/ 8966117 w 10413401"/>
              <a:gd name="connsiteY6376" fmla="*/ 2203659 h 12291944"/>
              <a:gd name="connsiteX6377" fmla="*/ 8975769 w 10413401"/>
              <a:gd name="connsiteY6377" fmla="*/ 2206158 h 12291944"/>
              <a:gd name="connsiteX6378" fmla="*/ 9009763 w 10413401"/>
              <a:gd name="connsiteY6378" fmla="*/ 2191657 h 12291944"/>
              <a:gd name="connsiteX6379" fmla="*/ 9043027 w 10413401"/>
              <a:gd name="connsiteY6379" fmla="*/ 2217126 h 12291944"/>
              <a:gd name="connsiteX6380" fmla="*/ 9052609 w 10413401"/>
              <a:gd name="connsiteY6380" fmla="*/ 2229142 h 12291944"/>
              <a:gd name="connsiteX6381" fmla="*/ 9035695 w 10413401"/>
              <a:gd name="connsiteY6381" fmla="*/ 2222504 h 12291944"/>
              <a:gd name="connsiteX6382" fmla="*/ 9042947 w 10413401"/>
              <a:gd name="connsiteY6382" fmla="*/ 2229580 h 12291944"/>
              <a:gd name="connsiteX6383" fmla="*/ 9015935 w 10413401"/>
              <a:gd name="connsiteY6383" fmla="*/ 2212464 h 12291944"/>
              <a:gd name="connsiteX6384" fmla="*/ 9011623 w 10413401"/>
              <a:gd name="connsiteY6384" fmla="*/ 2216885 h 12291944"/>
              <a:gd name="connsiteX6385" fmla="*/ 9032953 w 10413401"/>
              <a:gd name="connsiteY6385" fmla="*/ 2227836 h 12291944"/>
              <a:gd name="connsiteX6386" fmla="*/ 9002507 w 10413401"/>
              <a:gd name="connsiteY6386" fmla="*/ 2214896 h 12291944"/>
              <a:gd name="connsiteX6387" fmla="*/ 9040635 w 10413401"/>
              <a:gd name="connsiteY6387" fmla="*/ 2244574 h 12291944"/>
              <a:gd name="connsiteX6388" fmla="*/ 8979421 w 10413401"/>
              <a:gd name="connsiteY6388" fmla="*/ 2208885 h 12291944"/>
              <a:gd name="connsiteX6389" fmla="*/ 8990679 w 10413401"/>
              <a:gd name="connsiteY6389" fmla="*/ 2217320 h 12291944"/>
              <a:gd name="connsiteX6390" fmla="*/ 8996083 w 10413401"/>
              <a:gd name="connsiteY6390" fmla="*/ 2220824 h 12291944"/>
              <a:gd name="connsiteX6391" fmla="*/ 9033135 w 10413401"/>
              <a:gd name="connsiteY6391" fmla="*/ 2242796 h 12291944"/>
              <a:gd name="connsiteX6392" fmla="*/ 9036287 w 10413401"/>
              <a:gd name="connsiteY6392" fmla="*/ 2245872 h 12291944"/>
              <a:gd name="connsiteX6393" fmla="*/ 9052801 w 10413401"/>
              <a:gd name="connsiteY6393" fmla="*/ 2255053 h 12291944"/>
              <a:gd name="connsiteX6394" fmla="*/ 9049853 w 10413401"/>
              <a:gd name="connsiteY6394" fmla="*/ 2255210 h 12291944"/>
              <a:gd name="connsiteX6395" fmla="*/ 9068709 w 10413401"/>
              <a:gd name="connsiteY6395" fmla="*/ 2263335 h 12291944"/>
              <a:gd name="connsiteX6396" fmla="*/ 9076171 w 10413401"/>
              <a:gd name="connsiteY6396" fmla="*/ 2270614 h 12291944"/>
              <a:gd name="connsiteX6397" fmla="*/ 9103403 w 10413401"/>
              <a:gd name="connsiteY6397" fmla="*/ 2279933 h 12291944"/>
              <a:gd name="connsiteX6398" fmla="*/ 9099305 w 10413401"/>
              <a:gd name="connsiteY6398" fmla="*/ 2275934 h 12291944"/>
              <a:gd name="connsiteX6399" fmla="*/ 9029285 w 10413401"/>
              <a:gd name="connsiteY6399" fmla="*/ 2234116 h 12291944"/>
              <a:gd name="connsiteX6400" fmla="*/ 9052699 w 10413401"/>
              <a:gd name="connsiteY6400" fmla="*/ 2236621 h 12291944"/>
              <a:gd name="connsiteX6401" fmla="*/ 9033253 w 10413401"/>
              <a:gd name="connsiteY6401" fmla="*/ 2226898 h 12291944"/>
              <a:gd name="connsiteX6402" fmla="*/ 9061253 w 10413401"/>
              <a:gd name="connsiteY6402" fmla="*/ 2236339 h 12291944"/>
              <a:gd name="connsiteX6403" fmla="*/ 9061745 w 10413401"/>
              <a:gd name="connsiteY6403" fmla="*/ 2236818 h 12291944"/>
              <a:gd name="connsiteX6404" fmla="*/ 9067329 w 10413401"/>
              <a:gd name="connsiteY6404" fmla="*/ 2238422 h 12291944"/>
              <a:gd name="connsiteX6405" fmla="*/ 9129457 w 10413401"/>
              <a:gd name="connsiteY6405" fmla="*/ 2268374 h 12291944"/>
              <a:gd name="connsiteX6406" fmla="*/ 9119677 w 10413401"/>
              <a:gd name="connsiteY6406" fmla="*/ 2258833 h 12291944"/>
              <a:gd name="connsiteX6407" fmla="*/ 9098031 w 10413401"/>
              <a:gd name="connsiteY6407" fmla="*/ 2247577 h 12291944"/>
              <a:gd name="connsiteX6408" fmla="*/ 9102961 w 10413401"/>
              <a:gd name="connsiteY6408" fmla="*/ 2242524 h 12291944"/>
              <a:gd name="connsiteX6409" fmla="*/ 9105799 w 10413401"/>
              <a:gd name="connsiteY6409" fmla="*/ 2245294 h 12291944"/>
              <a:gd name="connsiteX6410" fmla="*/ 9108521 w 10413401"/>
              <a:gd name="connsiteY6410" fmla="*/ 2238091 h 12291944"/>
              <a:gd name="connsiteX6411" fmla="*/ 9052051 w 10413401"/>
              <a:gd name="connsiteY6411" fmla="*/ 2208260 h 12291944"/>
              <a:gd name="connsiteX6412" fmla="*/ 9023861 w 10413401"/>
              <a:gd name="connsiteY6412" fmla="*/ 2197400 h 12291944"/>
              <a:gd name="connsiteX6413" fmla="*/ 9009763 w 10413401"/>
              <a:gd name="connsiteY6413" fmla="*/ 2191657 h 12291944"/>
              <a:gd name="connsiteX6414" fmla="*/ 9442413 w 10413401"/>
              <a:gd name="connsiteY6414" fmla="*/ 2185480 h 12291944"/>
              <a:gd name="connsiteX6415" fmla="*/ 9448723 w 10413401"/>
              <a:gd name="connsiteY6415" fmla="*/ 2191637 h 12291944"/>
              <a:gd name="connsiteX6416" fmla="*/ 9439111 w 10413401"/>
              <a:gd name="connsiteY6416" fmla="*/ 2186422 h 12291944"/>
              <a:gd name="connsiteX6417" fmla="*/ 9442413 w 10413401"/>
              <a:gd name="connsiteY6417" fmla="*/ 2185480 h 12291944"/>
              <a:gd name="connsiteX6418" fmla="*/ 8989467 w 10413401"/>
              <a:gd name="connsiteY6418" fmla="*/ 2185139 h 12291944"/>
              <a:gd name="connsiteX6419" fmla="*/ 8997333 w 10413401"/>
              <a:gd name="connsiteY6419" fmla="*/ 2195771 h 12291944"/>
              <a:gd name="connsiteX6420" fmla="*/ 9001691 w 10413401"/>
              <a:gd name="connsiteY6420" fmla="*/ 2194256 h 12291944"/>
              <a:gd name="connsiteX6421" fmla="*/ 9515059 w 10413401"/>
              <a:gd name="connsiteY6421" fmla="*/ 2177428 h 12291944"/>
              <a:gd name="connsiteX6422" fmla="*/ 9515431 w 10413401"/>
              <a:gd name="connsiteY6422" fmla="*/ 2178281 h 12291944"/>
              <a:gd name="connsiteX6423" fmla="*/ 9522467 w 10413401"/>
              <a:gd name="connsiteY6423" fmla="*/ 2180403 h 12291944"/>
              <a:gd name="connsiteX6424" fmla="*/ 9522341 w 10413401"/>
              <a:gd name="connsiteY6424" fmla="*/ 2180565 h 12291944"/>
              <a:gd name="connsiteX6425" fmla="*/ 9526397 w 10413401"/>
              <a:gd name="connsiteY6425" fmla="*/ 2178975 h 12291944"/>
              <a:gd name="connsiteX6426" fmla="*/ 8968405 w 10413401"/>
              <a:gd name="connsiteY6426" fmla="*/ 2176209 h 12291944"/>
              <a:gd name="connsiteX6427" fmla="*/ 8968131 w 10413401"/>
              <a:gd name="connsiteY6427" fmla="*/ 2179488 h 12291944"/>
              <a:gd name="connsiteX6428" fmla="*/ 8969527 w 10413401"/>
              <a:gd name="connsiteY6428" fmla="*/ 2181873 h 12291944"/>
              <a:gd name="connsiteX6429" fmla="*/ 8971943 w 10413401"/>
              <a:gd name="connsiteY6429" fmla="*/ 2183104 h 12291944"/>
              <a:gd name="connsiteX6430" fmla="*/ 8981513 w 10413401"/>
              <a:gd name="connsiteY6430" fmla="*/ 2195017 h 12291944"/>
              <a:gd name="connsiteX6431" fmla="*/ 8994589 w 10413401"/>
              <a:gd name="connsiteY6431" fmla="*/ 2196727 h 12291944"/>
              <a:gd name="connsiteX6432" fmla="*/ 8996423 w 10413401"/>
              <a:gd name="connsiteY6432" fmla="*/ 2196087 h 12291944"/>
              <a:gd name="connsiteX6433" fmla="*/ 9129139 w 10413401"/>
              <a:gd name="connsiteY6433" fmla="*/ 2172554 h 12291944"/>
              <a:gd name="connsiteX6434" fmla="*/ 9136377 w 10413401"/>
              <a:gd name="connsiteY6434" fmla="*/ 2175413 h 12291944"/>
              <a:gd name="connsiteX6435" fmla="*/ 9133989 w 10413401"/>
              <a:gd name="connsiteY6435" fmla="*/ 2177284 h 12291944"/>
              <a:gd name="connsiteX6436" fmla="*/ 9075381 w 10413401"/>
              <a:gd name="connsiteY6436" fmla="*/ 2167792 h 12291944"/>
              <a:gd name="connsiteX6437" fmla="*/ 9099713 w 10413401"/>
              <a:gd name="connsiteY6437" fmla="*/ 2178965 h 12291944"/>
              <a:gd name="connsiteX6438" fmla="*/ 9076225 w 10413401"/>
              <a:gd name="connsiteY6438" fmla="*/ 2170225 h 12291944"/>
              <a:gd name="connsiteX6439" fmla="*/ 9075381 w 10413401"/>
              <a:gd name="connsiteY6439" fmla="*/ 2167792 h 12291944"/>
              <a:gd name="connsiteX6440" fmla="*/ 9605175 w 10413401"/>
              <a:gd name="connsiteY6440" fmla="*/ 2161886 h 12291944"/>
              <a:gd name="connsiteX6441" fmla="*/ 9609593 w 10413401"/>
              <a:gd name="connsiteY6441" fmla="*/ 2166196 h 12291944"/>
              <a:gd name="connsiteX6442" fmla="*/ 9606135 w 10413401"/>
              <a:gd name="connsiteY6442" fmla="*/ 2163549 h 12291944"/>
              <a:gd name="connsiteX6443" fmla="*/ 9338289 w 10413401"/>
              <a:gd name="connsiteY6443" fmla="*/ 2159697 h 12291944"/>
              <a:gd name="connsiteX6444" fmla="*/ 9327815 w 10413401"/>
              <a:gd name="connsiteY6444" fmla="*/ 2170432 h 12291944"/>
              <a:gd name="connsiteX6445" fmla="*/ 9318095 w 10413401"/>
              <a:gd name="connsiteY6445" fmla="*/ 2165879 h 12291944"/>
              <a:gd name="connsiteX6446" fmla="*/ 9311681 w 10413401"/>
              <a:gd name="connsiteY6446" fmla="*/ 2176872 h 12291944"/>
              <a:gd name="connsiteX6447" fmla="*/ 9286319 w 10413401"/>
              <a:gd name="connsiteY6447" fmla="*/ 2167534 h 12291944"/>
              <a:gd name="connsiteX6448" fmla="*/ 9301711 w 10413401"/>
              <a:gd name="connsiteY6448" fmla="*/ 2177624 h 12291944"/>
              <a:gd name="connsiteX6449" fmla="*/ 9292619 w 10413401"/>
              <a:gd name="connsiteY6449" fmla="*/ 2173064 h 12291944"/>
              <a:gd name="connsiteX6450" fmla="*/ 9294705 w 10413401"/>
              <a:gd name="connsiteY6450" fmla="*/ 2179080 h 12291944"/>
              <a:gd name="connsiteX6451" fmla="*/ 9292361 w 10413401"/>
              <a:gd name="connsiteY6451" fmla="*/ 2177746 h 12291944"/>
              <a:gd name="connsiteX6452" fmla="*/ 9295201 w 10413401"/>
              <a:gd name="connsiteY6452" fmla="*/ 2180516 h 12291944"/>
              <a:gd name="connsiteX6453" fmla="*/ 9294705 w 10413401"/>
              <a:gd name="connsiteY6453" fmla="*/ 2179080 h 12291944"/>
              <a:gd name="connsiteX6454" fmla="*/ 9337871 w 10413401"/>
              <a:gd name="connsiteY6454" fmla="*/ 2203660 h 12291944"/>
              <a:gd name="connsiteX6455" fmla="*/ 9356995 w 10413401"/>
              <a:gd name="connsiteY6455" fmla="*/ 2212460 h 12291944"/>
              <a:gd name="connsiteX6456" fmla="*/ 9360465 w 10413401"/>
              <a:gd name="connsiteY6456" fmla="*/ 2215844 h 12291944"/>
              <a:gd name="connsiteX6457" fmla="*/ 9337023 w 10413401"/>
              <a:gd name="connsiteY6457" fmla="*/ 2210839 h 12291944"/>
              <a:gd name="connsiteX6458" fmla="*/ 9336947 w 10413401"/>
              <a:gd name="connsiteY6458" fmla="*/ 2204608 h 12291944"/>
              <a:gd name="connsiteX6459" fmla="*/ 9291241 w 10413401"/>
              <a:gd name="connsiteY6459" fmla="*/ 2188355 h 12291944"/>
              <a:gd name="connsiteX6460" fmla="*/ 9276511 w 10413401"/>
              <a:gd name="connsiteY6460" fmla="*/ 2181998 h 12291944"/>
              <a:gd name="connsiteX6461" fmla="*/ 9298475 w 10413401"/>
              <a:gd name="connsiteY6461" fmla="*/ 2193567 h 12291944"/>
              <a:gd name="connsiteX6462" fmla="*/ 9282459 w 10413401"/>
              <a:gd name="connsiteY6462" fmla="*/ 2209982 h 12291944"/>
              <a:gd name="connsiteX6463" fmla="*/ 9255485 w 10413401"/>
              <a:gd name="connsiteY6463" fmla="*/ 2196611 h 12291944"/>
              <a:gd name="connsiteX6464" fmla="*/ 9256169 w 10413401"/>
              <a:gd name="connsiteY6464" fmla="*/ 2201435 h 12291944"/>
              <a:gd name="connsiteX6465" fmla="*/ 9265489 w 10413401"/>
              <a:gd name="connsiteY6465" fmla="*/ 2208203 h 12291944"/>
              <a:gd name="connsiteX6466" fmla="*/ 9257431 w 10413401"/>
              <a:gd name="connsiteY6466" fmla="*/ 2202822 h 12291944"/>
              <a:gd name="connsiteX6467" fmla="*/ 9282759 w 10413401"/>
              <a:gd name="connsiteY6467" fmla="*/ 2235543 h 12291944"/>
              <a:gd name="connsiteX6468" fmla="*/ 9258065 w 10413401"/>
              <a:gd name="connsiteY6468" fmla="*/ 2229938 h 12291944"/>
              <a:gd name="connsiteX6469" fmla="*/ 9265651 w 10413401"/>
              <a:gd name="connsiteY6469" fmla="*/ 2238569 h 12291944"/>
              <a:gd name="connsiteX6470" fmla="*/ 9348493 w 10413401"/>
              <a:gd name="connsiteY6470" fmla="*/ 2257771 h 12291944"/>
              <a:gd name="connsiteX6471" fmla="*/ 9351331 w 10413401"/>
              <a:gd name="connsiteY6471" fmla="*/ 2260540 h 12291944"/>
              <a:gd name="connsiteX6472" fmla="*/ 9352045 w 10413401"/>
              <a:gd name="connsiteY6472" fmla="*/ 2242135 h 12291944"/>
              <a:gd name="connsiteX6473" fmla="*/ 9393771 w 10413401"/>
              <a:gd name="connsiteY6473" fmla="*/ 2265465 h 12291944"/>
              <a:gd name="connsiteX6474" fmla="*/ 9395927 w 10413401"/>
              <a:gd name="connsiteY6474" fmla="*/ 2263380 h 12291944"/>
              <a:gd name="connsiteX6475" fmla="*/ 9393739 w 10413401"/>
              <a:gd name="connsiteY6475" fmla="*/ 2261245 h 12291944"/>
              <a:gd name="connsiteX6476" fmla="*/ 9397029 w 10413401"/>
              <a:gd name="connsiteY6476" fmla="*/ 2262318 h 12291944"/>
              <a:gd name="connsiteX6477" fmla="*/ 9408661 w 10413401"/>
              <a:gd name="connsiteY6477" fmla="*/ 2251085 h 12291944"/>
              <a:gd name="connsiteX6478" fmla="*/ 9398747 w 10413401"/>
              <a:gd name="connsiteY6478" fmla="*/ 2246565 h 12291944"/>
              <a:gd name="connsiteX6479" fmla="*/ 9396333 w 10413401"/>
              <a:gd name="connsiteY6479" fmla="*/ 2243439 h 12291944"/>
              <a:gd name="connsiteX6480" fmla="*/ 9409819 w 10413401"/>
              <a:gd name="connsiteY6480" fmla="*/ 2245095 h 12291944"/>
              <a:gd name="connsiteX6481" fmla="*/ 9409743 w 10413401"/>
              <a:gd name="connsiteY6481" fmla="*/ 2230457 h 12291944"/>
              <a:gd name="connsiteX6482" fmla="*/ 9403229 w 10413401"/>
              <a:gd name="connsiteY6482" fmla="*/ 2230141 h 12291944"/>
              <a:gd name="connsiteX6483" fmla="*/ 9393643 w 10413401"/>
              <a:gd name="connsiteY6483" fmla="*/ 2227262 h 12291944"/>
              <a:gd name="connsiteX6484" fmla="*/ 9388915 w 10413401"/>
              <a:gd name="connsiteY6484" fmla="*/ 2222648 h 12291944"/>
              <a:gd name="connsiteX6485" fmla="*/ 9397065 w 10413401"/>
              <a:gd name="connsiteY6485" fmla="*/ 2226282 h 12291944"/>
              <a:gd name="connsiteX6486" fmla="*/ 9387289 w 10413401"/>
              <a:gd name="connsiteY6486" fmla="*/ 2216745 h 12291944"/>
              <a:gd name="connsiteX6487" fmla="*/ 9409735 w 10413401"/>
              <a:gd name="connsiteY6487" fmla="*/ 2229104 h 12291944"/>
              <a:gd name="connsiteX6488" fmla="*/ 9409709 w 10413401"/>
              <a:gd name="connsiteY6488" fmla="*/ 2223751 h 12291944"/>
              <a:gd name="connsiteX6489" fmla="*/ 9402293 w 10413401"/>
              <a:gd name="connsiteY6489" fmla="*/ 2220294 h 12291944"/>
              <a:gd name="connsiteX6490" fmla="*/ 9350653 w 10413401"/>
              <a:gd name="connsiteY6490" fmla="*/ 2203184 h 12291944"/>
              <a:gd name="connsiteX6491" fmla="*/ 9342977 w 10413401"/>
              <a:gd name="connsiteY6491" fmla="*/ 2187075 h 12291944"/>
              <a:gd name="connsiteX6492" fmla="*/ 9365867 w 10413401"/>
              <a:gd name="connsiteY6492" fmla="*/ 2198312 h 12291944"/>
              <a:gd name="connsiteX6493" fmla="*/ 9383977 w 10413401"/>
              <a:gd name="connsiteY6493" fmla="*/ 2200574 h 12291944"/>
              <a:gd name="connsiteX6494" fmla="*/ 9350045 w 10413401"/>
              <a:gd name="connsiteY6494" fmla="*/ 2178564 h 12291944"/>
              <a:gd name="connsiteX6495" fmla="*/ 9365097 w 10413401"/>
              <a:gd name="connsiteY6495" fmla="*/ 2185851 h 12291944"/>
              <a:gd name="connsiteX6496" fmla="*/ 9381313 w 10413401"/>
              <a:gd name="connsiteY6496" fmla="*/ 2186267 h 12291944"/>
              <a:gd name="connsiteX6497" fmla="*/ 9371853 w 10413401"/>
              <a:gd name="connsiteY6497" fmla="*/ 2177037 h 12291944"/>
              <a:gd name="connsiteX6498" fmla="*/ 9341443 w 10413401"/>
              <a:gd name="connsiteY6498" fmla="*/ 2162774 h 12291944"/>
              <a:gd name="connsiteX6499" fmla="*/ 9550691 w 10413401"/>
              <a:gd name="connsiteY6499" fmla="*/ 2145642 h 12291944"/>
              <a:gd name="connsiteX6500" fmla="*/ 9544541 w 10413401"/>
              <a:gd name="connsiteY6500" fmla="*/ 2148947 h 12291944"/>
              <a:gd name="connsiteX6501" fmla="*/ 9564907 w 10413401"/>
              <a:gd name="connsiteY6501" fmla="*/ 2160647 h 12291944"/>
              <a:gd name="connsiteX6502" fmla="*/ 9578487 w 10413401"/>
              <a:gd name="connsiteY6502" fmla="*/ 2166763 h 12291944"/>
              <a:gd name="connsiteX6503" fmla="*/ 9595919 w 10413401"/>
              <a:gd name="connsiteY6503" fmla="*/ 2166463 h 12291944"/>
              <a:gd name="connsiteX6504" fmla="*/ 9571657 w 10413401"/>
              <a:gd name="connsiteY6504" fmla="*/ 2154597 h 12291944"/>
              <a:gd name="connsiteX6505" fmla="*/ 9550691 w 10413401"/>
              <a:gd name="connsiteY6505" fmla="*/ 2145642 h 12291944"/>
              <a:gd name="connsiteX6506" fmla="*/ 9065637 w 10413401"/>
              <a:gd name="connsiteY6506" fmla="*/ 2144490 h 12291944"/>
              <a:gd name="connsiteX6507" fmla="*/ 9067513 w 10413401"/>
              <a:gd name="connsiteY6507" fmla="*/ 2145784 h 12291944"/>
              <a:gd name="connsiteX6508" fmla="*/ 9068787 w 10413401"/>
              <a:gd name="connsiteY6508" fmla="*/ 2147563 h 12291944"/>
              <a:gd name="connsiteX6509" fmla="*/ 9562935 w 10413401"/>
              <a:gd name="connsiteY6509" fmla="*/ 2132535 h 12291944"/>
              <a:gd name="connsiteX6510" fmla="*/ 9573707 w 10413401"/>
              <a:gd name="connsiteY6510" fmla="*/ 2137349 h 12291944"/>
              <a:gd name="connsiteX6511" fmla="*/ 9576231 w 10413401"/>
              <a:gd name="connsiteY6511" fmla="*/ 2139811 h 12291944"/>
              <a:gd name="connsiteX6512" fmla="*/ 9558973 w 10413401"/>
              <a:gd name="connsiteY6512" fmla="*/ 2130366 h 12291944"/>
              <a:gd name="connsiteX6513" fmla="*/ 9562935 w 10413401"/>
              <a:gd name="connsiteY6513" fmla="*/ 2132535 h 12291944"/>
              <a:gd name="connsiteX6514" fmla="*/ 9559727 w 10413401"/>
              <a:gd name="connsiteY6514" fmla="*/ 2131100 h 12291944"/>
              <a:gd name="connsiteX6515" fmla="*/ 9045783 w 10413401"/>
              <a:gd name="connsiteY6515" fmla="*/ 2126179 h 12291944"/>
              <a:gd name="connsiteX6516" fmla="*/ 9065513 w 10413401"/>
              <a:gd name="connsiteY6516" fmla="*/ 2134512 h 12291944"/>
              <a:gd name="connsiteX6517" fmla="*/ 9092235 w 10413401"/>
              <a:gd name="connsiteY6517" fmla="*/ 2153191 h 12291944"/>
              <a:gd name="connsiteX6518" fmla="*/ 9062031 w 10413401"/>
              <a:gd name="connsiteY6518" fmla="*/ 2129880 h 12291944"/>
              <a:gd name="connsiteX6519" fmla="*/ 9082685 w 10413401"/>
              <a:gd name="connsiteY6519" fmla="*/ 2136475 h 12291944"/>
              <a:gd name="connsiteX6520" fmla="*/ 9077781 w 10413401"/>
              <a:gd name="connsiteY6520" fmla="*/ 2131690 h 12291944"/>
              <a:gd name="connsiteX6521" fmla="*/ 9086279 w 10413401"/>
              <a:gd name="connsiteY6521" fmla="*/ 2135612 h 12291944"/>
              <a:gd name="connsiteX6522" fmla="*/ 9119029 w 10413401"/>
              <a:gd name="connsiteY6522" fmla="*/ 2151595 h 12291944"/>
              <a:gd name="connsiteX6523" fmla="*/ 9106815 w 10413401"/>
              <a:gd name="connsiteY6523" fmla="*/ 2147078 h 12291944"/>
              <a:gd name="connsiteX6524" fmla="*/ 9122901 w 10413401"/>
              <a:gd name="connsiteY6524" fmla="*/ 2162772 h 12291944"/>
              <a:gd name="connsiteX6525" fmla="*/ 9112853 w 10413401"/>
              <a:gd name="connsiteY6525" fmla="*/ 2156665 h 12291944"/>
              <a:gd name="connsiteX6526" fmla="*/ 9129139 w 10413401"/>
              <a:gd name="connsiteY6526" fmla="*/ 2172554 h 12291944"/>
              <a:gd name="connsiteX6527" fmla="*/ 9083521 w 10413401"/>
              <a:gd name="connsiteY6527" fmla="*/ 2154547 h 12291944"/>
              <a:gd name="connsiteX6528" fmla="*/ 9136213 w 10413401"/>
              <a:gd name="connsiteY6528" fmla="*/ 2181305 h 12291944"/>
              <a:gd name="connsiteX6529" fmla="*/ 9154785 w 10413401"/>
              <a:gd name="connsiteY6529" fmla="*/ 2196344 h 12291944"/>
              <a:gd name="connsiteX6530" fmla="*/ 9135967 w 10413401"/>
              <a:gd name="connsiteY6530" fmla="*/ 2186606 h 12291944"/>
              <a:gd name="connsiteX6531" fmla="*/ 9125389 w 10413401"/>
              <a:gd name="connsiteY6531" fmla="*/ 2188618 h 12291944"/>
              <a:gd name="connsiteX6532" fmla="*/ 9104001 w 10413401"/>
              <a:gd name="connsiteY6532" fmla="*/ 2172678 h 12291944"/>
              <a:gd name="connsiteX6533" fmla="*/ 9094005 w 10413401"/>
              <a:gd name="connsiteY6533" fmla="*/ 2170936 h 12291944"/>
              <a:gd name="connsiteX6534" fmla="*/ 9103319 w 10413401"/>
              <a:gd name="connsiteY6534" fmla="*/ 2167699 h 12291944"/>
              <a:gd name="connsiteX6535" fmla="*/ 9087937 w 10413401"/>
              <a:gd name="connsiteY6535" fmla="*/ 2158856 h 12291944"/>
              <a:gd name="connsiteX6536" fmla="*/ 9055117 w 10413401"/>
              <a:gd name="connsiteY6536" fmla="*/ 2151484 h 12291944"/>
              <a:gd name="connsiteX6537" fmla="*/ 9076785 w 10413401"/>
              <a:gd name="connsiteY6537" fmla="*/ 2152170 h 12291944"/>
              <a:gd name="connsiteX6538" fmla="*/ 9067513 w 10413401"/>
              <a:gd name="connsiteY6538" fmla="*/ 2145784 h 12291944"/>
              <a:gd name="connsiteX6539" fmla="*/ 9062959 w 10413401"/>
              <a:gd name="connsiteY6539" fmla="*/ 2139419 h 12291944"/>
              <a:gd name="connsiteX6540" fmla="*/ 9042367 w 10413401"/>
              <a:gd name="connsiteY6540" fmla="*/ 2127950 h 12291944"/>
              <a:gd name="connsiteX6541" fmla="*/ 9047269 w 10413401"/>
              <a:gd name="connsiteY6541" fmla="*/ 2128323 h 12291944"/>
              <a:gd name="connsiteX6542" fmla="*/ 9045611 w 10413401"/>
              <a:gd name="connsiteY6542" fmla="*/ 2125932 h 12291944"/>
              <a:gd name="connsiteX6543" fmla="*/ 9045783 w 10413401"/>
              <a:gd name="connsiteY6543" fmla="*/ 2126179 h 12291944"/>
              <a:gd name="connsiteX6544" fmla="*/ 9045463 w 10413401"/>
              <a:gd name="connsiteY6544" fmla="*/ 2126044 h 12291944"/>
              <a:gd name="connsiteX6545" fmla="*/ 9112711 w 10413401"/>
              <a:gd name="connsiteY6545" fmla="*/ 2119717 h 12291944"/>
              <a:gd name="connsiteX6546" fmla="*/ 9122129 w 10413401"/>
              <a:gd name="connsiteY6546" fmla="*/ 2123810 h 12291944"/>
              <a:gd name="connsiteX6547" fmla="*/ 9120723 w 10413401"/>
              <a:gd name="connsiteY6547" fmla="*/ 2123818 h 12291944"/>
              <a:gd name="connsiteX6548" fmla="*/ 9114453 w 10413401"/>
              <a:gd name="connsiteY6548" fmla="*/ 2120561 h 12291944"/>
              <a:gd name="connsiteX6549" fmla="*/ 8973221 w 10413401"/>
              <a:gd name="connsiteY6549" fmla="*/ 2118415 h 12291944"/>
              <a:gd name="connsiteX6550" fmla="*/ 8968691 w 10413401"/>
              <a:gd name="connsiteY6550" fmla="*/ 2172772 h 12291944"/>
              <a:gd name="connsiteX6551" fmla="*/ 8987321 w 10413401"/>
              <a:gd name="connsiteY6551" fmla="*/ 2183537 h 12291944"/>
              <a:gd name="connsiteX6552" fmla="*/ 8980579 w 10413401"/>
              <a:gd name="connsiteY6552" fmla="*/ 2178512 h 12291944"/>
              <a:gd name="connsiteX6553" fmla="*/ 8982767 w 10413401"/>
              <a:gd name="connsiteY6553" fmla="*/ 2175792 h 12291944"/>
              <a:gd name="connsiteX6554" fmla="*/ 9016009 w 10413401"/>
              <a:gd name="connsiteY6554" fmla="*/ 2192199 h 12291944"/>
              <a:gd name="connsiteX6555" fmla="*/ 9015257 w 10413401"/>
              <a:gd name="connsiteY6555" fmla="*/ 2187769 h 12291944"/>
              <a:gd name="connsiteX6556" fmla="*/ 9005711 w 10413401"/>
              <a:gd name="connsiteY6556" fmla="*/ 2180624 h 12291944"/>
              <a:gd name="connsiteX6557" fmla="*/ 9005081 w 10413401"/>
              <a:gd name="connsiteY6557" fmla="*/ 2180533 h 12291944"/>
              <a:gd name="connsiteX6558" fmla="*/ 8994629 w 10413401"/>
              <a:gd name="connsiteY6558" fmla="*/ 2176888 h 12291944"/>
              <a:gd name="connsiteX6559" fmla="*/ 8996789 w 10413401"/>
              <a:gd name="connsiteY6559" fmla="*/ 2174676 h 12291944"/>
              <a:gd name="connsiteX6560" fmla="*/ 9001993 w 10413401"/>
              <a:gd name="connsiteY6560" fmla="*/ 2177839 h 12291944"/>
              <a:gd name="connsiteX6561" fmla="*/ 8998977 w 10413401"/>
              <a:gd name="connsiteY6561" fmla="*/ 2175582 h 12291944"/>
              <a:gd name="connsiteX6562" fmla="*/ 9021875 w 10413401"/>
              <a:gd name="connsiteY6562" fmla="*/ 2187448 h 12291944"/>
              <a:gd name="connsiteX6563" fmla="*/ 9048461 w 10413401"/>
              <a:gd name="connsiteY6563" fmla="*/ 2194901 h 12291944"/>
              <a:gd name="connsiteX6564" fmla="*/ 8996809 w 10413401"/>
              <a:gd name="connsiteY6564" fmla="*/ 2150670 h 12291944"/>
              <a:gd name="connsiteX6565" fmla="*/ 9008725 w 10413401"/>
              <a:gd name="connsiteY6565" fmla="*/ 2156755 h 12291944"/>
              <a:gd name="connsiteX6566" fmla="*/ 9006897 w 10413401"/>
              <a:gd name="connsiteY6566" fmla="*/ 2151270 h 12291944"/>
              <a:gd name="connsiteX6567" fmla="*/ 9340457 w 10413401"/>
              <a:gd name="connsiteY6567" fmla="*/ 2117552 h 12291944"/>
              <a:gd name="connsiteX6568" fmla="*/ 9351583 w 10413401"/>
              <a:gd name="connsiteY6568" fmla="*/ 2123985 h 12291944"/>
              <a:gd name="connsiteX6569" fmla="*/ 9351979 w 10413401"/>
              <a:gd name="connsiteY6569" fmla="*/ 2131149 h 12291944"/>
              <a:gd name="connsiteX6570" fmla="*/ 9341009 w 10413401"/>
              <a:gd name="connsiteY6570" fmla="*/ 2125993 h 12291944"/>
              <a:gd name="connsiteX6571" fmla="*/ 9340553 w 10413401"/>
              <a:gd name="connsiteY6571" fmla="*/ 2134275 h 12291944"/>
              <a:gd name="connsiteX6572" fmla="*/ 9336395 w 10413401"/>
              <a:gd name="connsiteY6572" fmla="*/ 2131351 h 12291944"/>
              <a:gd name="connsiteX6573" fmla="*/ 9340495 w 10413401"/>
              <a:gd name="connsiteY6573" fmla="*/ 2135350 h 12291944"/>
              <a:gd name="connsiteX6574" fmla="*/ 9340553 w 10413401"/>
              <a:gd name="connsiteY6574" fmla="*/ 2134275 h 12291944"/>
              <a:gd name="connsiteX6575" fmla="*/ 9379815 w 10413401"/>
              <a:gd name="connsiteY6575" fmla="*/ 2161855 h 12291944"/>
              <a:gd name="connsiteX6576" fmla="*/ 9387729 w 10413401"/>
              <a:gd name="connsiteY6576" fmla="*/ 2175271 h 12291944"/>
              <a:gd name="connsiteX6577" fmla="*/ 9431481 w 10413401"/>
              <a:gd name="connsiteY6577" fmla="*/ 2184065 h 12291944"/>
              <a:gd name="connsiteX6578" fmla="*/ 9452181 w 10413401"/>
              <a:gd name="connsiteY6578" fmla="*/ 2194402 h 12291944"/>
              <a:gd name="connsiteX6579" fmla="*/ 9434963 w 10413401"/>
              <a:gd name="connsiteY6579" fmla="*/ 2188697 h 12291944"/>
              <a:gd name="connsiteX6580" fmla="*/ 9453177 w 10413401"/>
              <a:gd name="connsiteY6580" fmla="*/ 2199684 h 12291944"/>
              <a:gd name="connsiteX6581" fmla="*/ 9476371 w 10413401"/>
              <a:gd name="connsiteY6581" fmla="*/ 2202953 h 12291944"/>
              <a:gd name="connsiteX6582" fmla="*/ 9476241 w 10413401"/>
              <a:gd name="connsiteY6582" fmla="*/ 2202348 h 12291944"/>
              <a:gd name="connsiteX6583" fmla="*/ 9438599 w 10413401"/>
              <a:gd name="connsiteY6583" fmla="*/ 2179921 h 12291944"/>
              <a:gd name="connsiteX6584" fmla="*/ 9422061 w 10413401"/>
              <a:gd name="connsiteY6584" fmla="*/ 2178576 h 12291944"/>
              <a:gd name="connsiteX6585" fmla="*/ 9421305 w 10413401"/>
              <a:gd name="connsiteY6585" fmla="*/ 2167361 h 12291944"/>
              <a:gd name="connsiteX6586" fmla="*/ 9416993 w 10413401"/>
              <a:gd name="connsiteY6586" fmla="*/ 2171781 h 12291944"/>
              <a:gd name="connsiteX6587" fmla="*/ 9384403 w 10413401"/>
              <a:gd name="connsiteY6587" fmla="*/ 2157856 h 12291944"/>
              <a:gd name="connsiteX6588" fmla="*/ 9393643 w 10413401"/>
              <a:gd name="connsiteY6588" fmla="*/ 2148385 h 12291944"/>
              <a:gd name="connsiteX6589" fmla="*/ 9420571 w 10413401"/>
              <a:gd name="connsiteY6589" fmla="*/ 2158016 h 12291944"/>
              <a:gd name="connsiteX6590" fmla="*/ 9405787 w 10413401"/>
              <a:gd name="connsiteY6590" fmla="*/ 2146673 h 12291944"/>
              <a:gd name="connsiteX6591" fmla="*/ 9436193 w 10413401"/>
              <a:gd name="connsiteY6591" fmla="*/ 2160933 h 12291944"/>
              <a:gd name="connsiteX6592" fmla="*/ 9463713 w 10413401"/>
              <a:gd name="connsiteY6592" fmla="*/ 2168065 h 12291944"/>
              <a:gd name="connsiteX6593" fmla="*/ 9455511 w 10413401"/>
              <a:gd name="connsiteY6593" fmla="*/ 2160064 h 12291944"/>
              <a:gd name="connsiteX6594" fmla="*/ 9468201 w 10413401"/>
              <a:gd name="connsiteY6594" fmla="*/ 2164016 h 12291944"/>
              <a:gd name="connsiteX6595" fmla="*/ 9467727 w 10413401"/>
              <a:gd name="connsiteY6595" fmla="*/ 2161775 h 12291944"/>
              <a:gd name="connsiteX6596" fmla="*/ 9425689 w 10413401"/>
              <a:gd name="connsiteY6596" fmla="*/ 2142679 h 12291944"/>
              <a:gd name="connsiteX6597" fmla="*/ 9450527 w 10413401"/>
              <a:gd name="connsiteY6597" fmla="*/ 2160126 h 12291944"/>
              <a:gd name="connsiteX6598" fmla="*/ 9408167 w 10413401"/>
              <a:gd name="connsiteY6598" fmla="*/ 2137286 h 12291944"/>
              <a:gd name="connsiteX6599" fmla="*/ 9403525 w 10413401"/>
              <a:gd name="connsiteY6599" fmla="*/ 2137593 h 12291944"/>
              <a:gd name="connsiteX6600" fmla="*/ 9411985 w 10413401"/>
              <a:gd name="connsiteY6600" fmla="*/ 2143471 h 12291944"/>
              <a:gd name="connsiteX6601" fmla="*/ 9391961 w 10413401"/>
              <a:gd name="connsiteY6601" fmla="*/ 2137496 h 12291944"/>
              <a:gd name="connsiteX6602" fmla="*/ 9399507 w 10413401"/>
              <a:gd name="connsiteY6602" fmla="*/ 2136099 h 12291944"/>
              <a:gd name="connsiteX6603" fmla="*/ 9385297 w 10413401"/>
              <a:gd name="connsiteY6603" fmla="*/ 2127920 h 12291944"/>
              <a:gd name="connsiteX6604" fmla="*/ 9372437 w 10413401"/>
              <a:gd name="connsiteY6604" fmla="*/ 2121536 h 12291944"/>
              <a:gd name="connsiteX6605" fmla="*/ 9358123 w 10413401"/>
              <a:gd name="connsiteY6605" fmla="*/ 2123590 h 12291944"/>
              <a:gd name="connsiteX6606" fmla="*/ 9345905 w 10413401"/>
              <a:gd name="connsiteY6606" fmla="*/ 2118446 h 12291944"/>
              <a:gd name="connsiteX6607" fmla="*/ 9340457 w 10413401"/>
              <a:gd name="connsiteY6607" fmla="*/ 2117552 h 12291944"/>
              <a:gd name="connsiteX6608" fmla="*/ 9040979 w 10413401"/>
              <a:gd name="connsiteY6608" fmla="*/ 2114692 h 12291944"/>
              <a:gd name="connsiteX6609" fmla="*/ 9040241 w 10413401"/>
              <a:gd name="connsiteY6609" fmla="*/ 2119986 h 12291944"/>
              <a:gd name="connsiteX6610" fmla="*/ 9049487 w 10413401"/>
              <a:gd name="connsiteY6610" fmla="*/ 2123810 h 12291944"/>
              <a:gd name="connsiteX6611" fmla="*/ 9045385 w 10413401"/>
              <a:gd name="connsiteY6611" fmla="*/ 2119808 h 12291944"/>
              <a:gd name="connsiteX6612" fmla="*/ 9047069 w 10413401"/>
              <a:gd name="connsiteY6612" fmla="*/ 2124828 h 12291944"/>
              <a:gd name="connsiteX6613" fmla="*/ 9045611 w 10413401"/>
              <a:gd name="connsiteY6613" fmla="*/ 2125932 h 12291944"/>
              <a:gd name="connsiteX6614" fmla="*/ 9045499 w 10413401"/>
              <a:gd name="connsiteY6614" fmla="*/ 2125769 h 12291944"/>
              <a:gd name="connsiteX6615" fmla="*/ 9040137 w 10413401"/>
              <a:gd name="connsiteY6615" fmla="*/ 2120776 h 12291944"/>
              <a:gd name="connsiteX6616" fmla="*/ 9040109 w 10413401"/>
              <a:gd name="connsiteY6616" fmla="*/ 2120970 h 12291944"/>
              <a:gd name="connsiteX6617" fmla="*/ 9040241 w 10413401"/>
              <a:gd name="connsiteY6617" fmla="*/ 2122181 h 12291944"/>
              <a:gd name="connsiteX6618" fmla="*/ 9041091 w 10413401"/>
              <a:gd name="connsiteY6618" fmla="*/ 2129961 h 12291944"/>
              <a:gd name="connsiteX6619" fmla="*/ 9047465 w 10413401"/>
              <a:gd name="connsiteY6619" fmla="*/ 2133539 h 12291944"/>
              <a:gd name="connsiteX6620" fmla="*/ 9055607 w 10413401"/>
              <a:gd name="connsiteY6620" fmla="*/ 2140253 h 12291944"/>
              <a:gd name="connsiteX6621" fmla="*/ 9041815 w 10413401"/>
              <a:gd name="connsiteY6621" fmla="*/ 2136590 h 12291944"/>
              <a:gd name="connsiteX6622" fmla="*/ 9042869 w 10413401"/>
              <a:gd name="connsiteY6622" fmla="*/ 2146232 h 12291944"/>
              <a:gd name="connsiteX6623" fmla="*/ 9080219 w 10413401"/>
              <a:gd name="connsiteY6623" fmla="*/ 2164878 h 12291944"/>
              <a:gd name="connsiteX6624" fmla="*/ 9054493 w 10413401"/>
              <a:gd name="connsiteY6624" fmla="*/ 2157962 h 12291944"/>
              <a:gd name="connsiteX6625" fmla="*/ 9044003 w 10413401"/>
              <a:gd name="connsiteY6625" fmla="*/ 2156614 h 12291944"/>
              <a:gd name="connsiteX6626" fmla="*/ 9044095 w 10413401"/>
              <a:gd name="connsiteY6626" fmla="*/ 2157481 h 12291944"/>
              <a:gd name="connsiteX6627" fmla="*/ 9043977 w 10413401"/>
              <a:gd name="connsiteY6627" fmla="*/ 2157587 h 12291944"/>
              <a:gd name="connsiteX6628" fmla="*/ 9059309 w 10413401"/>
              <a:gd name="connsiteY6628" fmla="*/ 2162965 h 12291944"/>
              <a:gd name="connsiteX6629" fmla="*/ 9048397 w 10413401"/>
              <a:gd name="connsiteY6629" fmla="*/ 2163414 h 12291944"/>
              <a:gd name="connsiteX6630" fmla="*/ 9066881 w 10413401"/>
              <a:gd name="connsiteY6630" fmla="*/ 2170973 h 12291944"/>
              <a:gd name="connsiteX6631" fmla="*/ 9046239 w 10413401"/>
              <a:gd name="connsiteY6631" fmla="*/ 2165003 h 12291944"/>
              <a:gd name="connsiteX6632" fmla="*/ 9081113 w 10413401"/>
              <a:gd name="connsiteY6632" fmla="*/ 2187939 h 12291944"/>
              <a:gd name="connsiteX6633" fmla="*/ 9037231 w 10413401"/>
              <a:gd name="connsiteY6633" fmla="*/ 2163807 h 12291944"/>
              <a:gd name="connsiteX6634" fmla="*/ 9032231 w 10413401"/>
              <a:gd name="connsiteY6634" fmla="*/ 2168413 h 12291944"/>
              <a:gd name="connsiteX6635" fmla="*/ 9033833 w 10413401"/>
              <a:gd name="connsiteY6635" fmla="*/ 2170772 h 12291944"/>
              <a:gd name="connsiteX6636" fmla="*/ 9031393 w 10413401"/>
              <a:gd name="connsiteY6636" fmla="*/ 2169187 h 12291944"/>
              <a:gd name="connsiteX6637" fmla="*/ 9028241 w 10413401"/>
              <a:gd name="connsiteY6637" fmla="*/ 2172093 h 12291944"/>
              <a:gd name="connsiteX6638" fmla="*/ 9020915 w 10413401"/>
              <a:gd name="connsiteY6638" fmla="*/ 2164946 h 12291944"/>
              <a:gd name="connsiteX6639" fmla="*/ 9011015 w 10413401"/>
              <a:gd name="connsiteY6639" fmla="*/ 2165766 h 12291944"/>
              <a:gd name="connsiteX6640" fmla="*/ 9047743 w 10413401"/>
              <a:gd name="connsiteY6640" fmla="*/ 2186808 h 12291944"/>
              <a:gd name="connsiteX6641" fmla="*/ 9061063 w 10413401"/>
              <a:gd name="connsiteY6641" fmla="*/ 2179465 h 12291944"/>
              <a:gd name="connsiteX6642" fmla="*/ 9107213 w 10413401"/>
              <a:gd name="connsiteY6642" fmla="*/ 2206619 h 12291944"/>
              <a:gd name="connsiteX6643" fmla="*/ 9105633 w 10413401"/>
              <a:gd name="connsiteY6643" fmla="*/ 2205079 h 12291944"/>
              <a:gd name="connsiteX6644" fmla="*/ 9172069 w 10413401"/>
              <a:gd name="connsiteY6644" fmla="*/ 2234158 h 12291944"/>
              <a:gd name="connsiteX6645" fmla="*/ 9154721 w 10413401"/>
              <a:gd name="connsiteY6645" fmla="*/ 2217234 h 12291944"/>
              <a:gd name="connsiteX6646" fmla="*/ 9131589 w 10413401"/>
              <a:gd name="connsiteY6646" fmla="*/ 2211920 h 12291944"/>
              <a:gd name="connsiteX6647" fmla="*/ 9120233 w 10413401"/>
              <a:gd name="connsiteY6647" fmla="*/ 2200842 h 12291944"/>
              <a:gd name="connsiteX6648" fmla="*/ 9129341 w 10413401"/>
              <a:gd name="connsiteY6648" fmla="*/ 2206025 h 12291944"/>
              <a:gd name="connsiteX6649" fmla="*/ 9140183 w 10413401"/>
              <a:gd name="connsiteY6649" fmla="*/ 2200583 h 12291944"/>
              <a:gd name="connsiteX6650" fmla="*/ 9161535 w 10413401"/>
              <a:gd name="connsiteY6650" fmla="*/ 2213402 h 12291944"/>
              <a:gd name="connsiteX6651" fmla="*/ 9175277 w 10413401"/>
              <a:gd name="connsiteY6651" fmla="*/ 2215722 h 12291944"/>
              <a:gd name="connsiteX6652" fmla="*/ 9142049 w 10413401"/>
              <a:gd name="connsiteY6652" fmla="*/ 2199938 h 12291944"/>
              <a:gd name="connsiteX6653" fmla="*/ 9193301 w 10413401"/>
              <a:gd name="connsiteY6653" fmla="*/ 2210504 h 12291944"/>
              <a:gd name="connsiteX6654" fmla="*/ 9137445 w 10413401"/>
              <a:gd name="connsiteY6654" fmla="*/ 2180042 h 12291944"/>
              <a:gd name="connsiteX6655" fmla="*/ 9163081 w 10413401"/>
              <a:gd name="connsiteY6655" fmla="*/ 2185951 h 12291944"/>
              <a:gd name="connsiteX6656" fmla="*/ 9136377 w 10413401"/>
              <a:gd name="connsiteY6656" fmla="*/ 2175413 h 12291944"/>
              <a:gd name="connsiteX6657" fmla="*/ 9149739 w 10413401"/>
              <a:gd name="connsiteY6657" fmla="*/ 2164921 h 12291944"/>
              <a:gd name="connsiteX6658" fmla="*/ 9086279 w 10413401"/>
              <a:gd name="connsiteY6658" fmla="*/ 2135612 h 12291944"/>
              <a:gd name="connsiteX6659" fmla="*/ 9077323 w 10413401"/>
              <a:gd name="connsiteY6659" fmla="*/ 2131244 h 12291944"/>
              <a:gd name="connsiteX6660" fmla="*/ 9077781 w 10413401"/>
              <a:gd name="connsiteY6660" fmla="*/ 2131690 h 12291944"/>
              <a:gd name="connsiteX6661" fmla="*/ 9080235 w 10413401"/>
              <a:gd name="connsiteY6661" fmla="*/ 2113748 h 12291944"/>
              <a:gd name="connsiteX6662" fmla="*/ 9080867 w 10413401"/>
              <a:gd name="connsiteY6662" fmla="*/ 2114363 h 12291944"/>
              <a:gd name="connsiteX6663" fmla="*/ 9080527 w 10413401"/>
              <a:gd name="connsiteY6663" fmla="*/ 2114226 h 12291944"/>
              <a:gd name="connsiteX6664" fmla="*/ 9370261 w 10413401"/>
              <a:gd name="connsiteY6664" fmla="*/ 2103983 h 12291944"/>
              <a:gd name="connsiteX6665" fmla="*/ 9381393 w 10413401"/>
              <a:gd name="connsiteY6665" fmla="*/ 2114247 h 12291944"/>
              <a:gd name="connsiteX6666" fmla="*/ 9376101 w 10413401"/>
              <a:gd name="connsiteY6666" fmla="*/ 2114630 h 12291944"/>
              <a:gd name="connsiteX6667" fmla="*/ 9416455 w 10413401"/>
              <a:gd name="connsiteY6667" fmla="*/ 2126270 h 12291944"/>
              <a:gd name="connsiteX6668" fmla="*/ 9431333 w 10413401"/>
              <a:gd name="connsiteY6668" fmla="*/ 2119220 h 12291944"/>
              <a:gd name="connsiteX6669" fmla="*/ 9419407 w 10413401"/>
              <a:gd name="connsiteY6669" fmla="*/ 2112516 h 12291944"/>
              <a:gd name="connsiteX6670" fmla="*/ 9403447 w 10413401"/>
              <a:gd name="connsiteY6670" fmla="*/ 2107419 h 12291944"/>
              <a:gd name="connsiteX6671" fmla="*/ 9403133 w 10413401"/>
              <a:gd name="connsiteY6671" fmla="*/ 2107111 h 12291944"/>
              <a:gd name="connsiteX6672" fmla="*/ 9370261 w 10413401"/>
              <a:gd name="connsiteY6672" fmla="*/ 2103983 h 12291944"/>
              <a:gd name="connsiteX6673" fmla="*/ 9455455 w 10413401"/>
              <a:gd name="connsiteY6673" fmla="*/ 2088623 h 12291944"/>
              <a:gd name="connsiteX6674" fmla="*/ 9455835 w 10413401"/>
              <a:gd name="connsiteY6674" fmla="*/ 2088697 h 12291944"/>
              <a:gd name="connsiteX6675" fmla="*/ 9455597 w 10413401"/>
              <a:gd name="connsiteY6675" fmla="*/ 2088670 h 12291944"/>
              <a:gd name="connsiteX6676" fmla="*/ 9108977 w 10413401"/>
              <a:gd name="connsiteY6676" fmla="*/ 2086266 h 12291944"/>
              <a:gd name="connsiteX6677" fmla="*/ 9113187 w 10413401"/>
              <a:gd name="connsiteY6677" fmla="*/ 2088632 h 12291944"/>
              <a:gd name="connsiteX6678" fmla="*/ 9113933 w 10413401"/>
              <a:gd name="connsiteY6678" fmla="*/ 2089937 h 12291944"/>
              <a:gd name="connsiteX6679" fmla="*/ 9107333 w 10413401"/>
              <a:gd name="connsiteY6679" fmla="*/ 2085343 h 12291944"/>
              <a:gd name="connsiteX6680" fmla="*/ 9108177 w 10413401"/>
              <a:gd name="connsiteY6680" fmla="*/ 2085674 h 12291944"/>
              <a:gd name="connsiteX6681" fmla="*/ 9108977 w 10413401"/>
              <a:gd name="connsiteY6681" fmla="*/ 2086266 h 12291944"/>
              <a:gd name="connsiteX6682" fmla="*/ 9080183 w 10413401"/>
              <a:gd name="connsiteY6682" fmla="*/ 2083510 h 12291944"/>
              <a:gd name="connsiteX6683" fmla="*/ 9139073 w 10413401"/>
              <a:gd name="connsiteY6683" fmla="*/ 2107073 h 12291944"/>
              <a:gd name="connsiteX6684" fmla="*/ 9133221 w 10413401"/>
              <a:gd name="connsiteY6684" fmla="*/ 2113072 h 12291944"/>
              <a:gd name="connsiteX6685" fmla="*/ 9107773 w 10413401"/>
              <a:gd name="connsiteY6685" fmla="*/ 2096251 h 12291944"/>
              <a:gd name="connsiteX6686" fmla="*/ 9085313 w 10413401"/>
              <a:gd name="connsiteY6686" fmla="*/ 2095290 h 12291944"/>
              <a:gd name="connsiteX6687" fmla="*/ 9099245 w 10413401"/>
              <a:gd name="connsiteY6687" fmla="*/ 2113193 h 12291944"/>
              <a:gd name="connsiteX6688" fmla="*/ 9112711 w 10413401"/>
              <a:gd name="connsiteY6688" fmla="*/ 2119717 h 12291944"/>
              <a:gd name="connsiteX6689" fmla="*/ 9084523 w 10413401"/>
              <a:gd name="connsiteY6689" fmla="*/ 2107458 h 12291944"/>
              <a:gd name="connsiteX6690" fmla="*/ 9092723 w 10413401"/>
              <a:gd name="connsiteY6690" fmla="*/ 2115459 h 12291944"/>
              <a:gd name="connsiteX6691" fmla="*/ 9067933 w 10413401"/>
              <a:gd name="connsiteY6691" fmla="*/ 2101746 h 12291944"/>
              <a:gd name="connsiteX6692" fmla="*/ 9069197 w 10413401"/>
              <a:gd name="connsiteY6692" fmla="*/ 2102978 h 12291944"/>
              <a:gd name="connsiteX6693" fmla="*/ 9069827 w 10413401"/>
              <a:gd name="connsiteY6693" fmla="*/ 2103593 h 12291944"/>
              <a:gd name="connsiteX6694" fmla="*/ 9049435 w 10413401"/>
              <a:gd name="connsiteY6694" fmla="*/ 2092948 h 12291944"/>
              <a:gd name="connsiteX6695" fmla="*/ 9079153 w 10413401"/>
              <a:gd name="connsiteY6695" fmla="*/ 2101604 h 12291944"/>
              <a:gd name="connsiteX6696" fmla="*/ 9050027 w 10413401"/>
              <a:gd name="connsiteY6696" fmla="*/ 2090444 h 12291944"/>
              <a:gd name="connsiteX6697" fmla="*/ 9080183 w 10413401"/>
              <a:gd name="connsiteY6697" fmla="*/ 2083510 h 12291944"/>
              <a:gd name="connsiteX6698" fmla="*/ 9473903 w 10413401"/>
              <a:gd name="connsiteY6698" fmla="*/ 2064394 h 12291944"/>
              <a:gd name="connsiteX6699" fmla="*/ 9476485 w 10413401"/>
              <a:gd name="connsiteY6699" fmla="*/ 2064493 h 12291944"/>
              <a:gd name="connsiteX6700" fmla="*/ 9493799 w 10413401"/>
              <a:gd name="connsiteY6700" fmla="*/ 2076024 h 12291944"/>
              <a:gd name="connsiteX6701" fmla="*/ 9473903 w 10413401"/>
              <a:gd name="connsiteY6701" fmla="*/ 2064394 h 12291944"/>
              <a:gd name="connsiteX6702" fmla="*/ 9475885 w 10413401"/>
              <a:gd name="connsiteY6702" fmla="*/ 2064094 h 12291944"/>
              <a:gd name="connsiteX6703" fmla="*/ 9476797 w 10413401"/>
              <a:gd name="connsiteY6703" fmla="*/ 2064505 h 12291944"/>
              <a:gd name="connsiteX6704" fmla="*/ 9476485 w 10413401"/>
              <a:gd name="connsiteY6704" fmla="*/ 2064493 h 12291944"/>
              <a:gd name="connsiteX6705" fmla="*/ 2778144 w 10413401"/>
              <a:gd name="connsiteY6705" fmla="*/ 2063965 h 12291944"/>
              <a:gd name="connsiteX6706" fmla="*/ 2793611 w 10413401"/>
              <a:gd name="connsiteY6706" fmla="*/ 2083340 h 12291944"/>
              <a:gd name="connsiteX6707" fmla="*/ 2789350 w 10413401"/>
              <a:gd name="connsiteY6707" fmla="*/ 2086904 h 12291944"/>
              <a:gd name="connsiteX6708" fmla="*/ 9251819 w 10413401"/>
              <a:gd name="connsiteY6708" fmla="*/ 2045142 h 12291944"/>
              <a:gd name="connsiteX6709" fmla="*/ 9253533 w 10413401"/>
              <a:gd name="connsiteY6709" fmla="*/ 2046011 h 12291944"/>
              <a:gd name="connsiteX6710" fmla="*/ 9254657 w 10413401"/>
              <a:gd name="connsiteY6710" fmla="*/ 2047911 h 12291944"/>
              <a:gd name="connsiteX6711" fmla="*/ 9077421 w 10413401"/>
              <a:gd name="connsiteY6711" fmla="*/ 2044424 h 12291944"/>
              <a:gd name="connsiteX6712" fmla="*/ 9068627 w 10413401"/>
              <a:gd name="connsiteY6712" fmla="*/ 2058959 h 12291944"/>
              <a:gd name="connsiteX6713" fmla="*/ 9087563 w 10413401"/>
              <a:gd name="connsiteY6713" fmla="*/ 2074061 h 12291944"/>
              <a:gd name="connsiteX6714" fmla="*/ 9045015 w 10413401"/>
              <a:gd name="connsiteY6714" fmla="*/ 2085510 h 12291944"/>
              <a:gd name="connsiteX6715" fmla="*/ 9041573 w 10413401"/>
              <a:gd name="connsiteY6715" fmla="*/ 2110379 h 12291944"/>
              <a:gd name="connsiteX6716" fmla="*/ 9045515 w 10413401"/>
              <a:gd name="connsiteY6716" fmla="*/ 2103906 h 12291944"/>
              <a:gd name="connsiteX6717" fmla="*/ 9053661 w 10413401"/>
              <a:gd name="connsiteY6717" fmla="*/ 2107544 h 12291944"/>
              <a:gd name="connsiteX6718" fmla="*/ 9052669 w 10413401"/>
              <a:gd name="connsiteY6718" fmla="*/ 2102881 h 12291944"/>
              <a:gd name="connsiteX6719" fmla="*/ 9080527 w 10413401"/>
              <a:gd name="connsiteY6719" fmla="*/ 2114226 h 12291944"/>
              <a:gd name="connsiteX6720" fmla="*/ 9084329 w 10413401"/>
              <a:gd name="connsiteY6720" fmla="*/ 2120441 h 12291944"/>
              <a:gd name="connsiteX6721" fmla="*/ 9074073 w 10413401"/>
              <a:gd name="connsiteY6721" fmla="*/ 2120066 h 12291944"/>
              <a:gd name="connsiteX6722" fmla="*/ 9051849 w 10413401"/>
              <a:gd name="connsiteY6722" fmla="*/ 2112553 h 12291944"/>
              <a:gd name="connsiteX6723" fmla="*/ 9073205 w 10413401"/>
              <a:gd name="connsiteY6723" fmla="*/ 2125375 h 12291944"/>
              <a:gd name="connsiteX6724" fmla="*/ 9101683 w 10413401"/>
              <a:gd name="connsiteY6724" fmla="*/ 2134672 h 12291944"/>
              <a:gd name="connsiteX6725" fmla="*/ 9099097 w 10413401"/>
              <a:gd name="connsiteY6725" fmla="*/ 2127224 h 12291944"/>
              <a:gd name="connsiteX6726" fmla="*/ 9103249 w 10413401"/>
              <a:gd name="connsiteY6726" fmla="*/ 2135586 h 12291944"/>
              <a:gd name="connsiteX6727" fmla="*/ 9175645 w 10413401"/>
              <a:gd name="connsiteY6727" fmla="*/ 2167392 h 12291944"/>
              <a:gd name="connsiteX6728" fmla="*/ 9136455 w 10413401"/>
              <a:gd name="connsiteY6728" fmla="*/ 2148881 h 12291944"/>
              <a:gd name="connsiteX6729" fmla="*/ 9107189 w 10413401"/>
              <a:gd name="connsiteY6729" fmla="*/ 2125876 h 12291944"/>
              <a:gd name="connsiteX6730" fmla="*/ 9105295 w 10413401"/>
              <a:gd name="connsiteY6730" fmla="*/ 2124028 h 12291944"/>
              <a:gd name="connsiteX6731" fmla="*/ 9125687 w 10413401"/>
              <a:gd name="connsiteY6731" fmla="*/ 2134680 h 12291944"/>
              <a:gd name="connsiteX6732" fmla="*/ 9098987 w 10413401"/>
              <a:gd name="connsiteY6732" fmla="*/ 2117875 h 12291944"/>
              <a:gd name="connsiteX6733" fmla="*/ 9114099 w 10413401"/>
              <a:gd name="connsiteY6733" fmla="*/ 2123841 h 12291944"/>
              <a:gd name="connsiteX6734" fmla="*/ 9120723 w 10413401"/>
              <a:gd name="connsiteY6734" fmla="*/ 2123818 h 12291944"/>
              <a:gd name="connsiteX6735" fmla="*/ 9127783 w 10413401"/>
              <a:gd name="connsiteY6735" fmla="*/ 2127482 h 12291944"/>
              <a:gd name="connsiteX6736" fmla="*/ 9143593 w 10413401"/>
              <a:gd name="connsiteY6736" fmla="*/ 2120109 h 12291944"/>
              <a:gd name="connsiteX6737" fmla="*/ 9150215 w 10413401"/>
              <a:gd name="connsiteY6737" fmla="*/ 2126569 h 12291944"/>
              <a:gd name="connsiteX6738" fmla="*/ 9146065 w 10413401"/>
              <a:gd name="connsiteY6738" fmla="*/ 2118204 h 12291944"/>
              <a:gd name="connsiteX6739" fmla="*/ 9144487 w 10413401"/>
              <a:gd name="connsiteY6739" fmla="*/ 2116664 h 12291944"/>
              <a:gd name="connsiteX6740" fmla="*/ 9171687 w 10413401"/>
              <a:gd name="connsiteY6740" fmla="*/ 2122864 h 12291944"/>
              <a:gd name="connsiteX6741" fmla="*/ 9161593 w 10413401"/>
              <a:gd name="connsiteY6741" fmla="*/ 2113016 h 12291944"/>
              <a:gd name="connsiteX6742" fmla="*/ 9183471 w 10413401"/>
              <a:gd name="connsiteY6742" fmla="*/ 2117726 h 12291944"/>
              <a:gd name="connsiteX6743" fmla="*/ 9159353 w 10413401"/>
              <a:gd name="connsiteY6743" fmla="*/ 2108372 h 12291944"/>
              <a:gd name="connsiteX6744" fmla="*/ 9165565 w 10413401"/>
              <a:gd name="connsiteY6744" fmla="*/ 2109343 h 12291944"/>
              <a:gd name="connsiteX6745" fmla="*/ 9165083 w 10413401"/>
              <a:gd name="connsiteY6745" fmla="*/ 2108809 h 12291944"/>
              <a:gd name="connsiteX6746" fmla="*/ 9189697 w 10413401"/>
              <a:gd name="connsiteY6746" fmla="*/ 2117024 h 12291944"/>
              <a:gd name="connsiteX6747" fmla="*/ 9169577 w 10413401"/>
              <a:gd name="connsiteY6747" fmla="*/ 2102941 h 12291944"/>
              <a:gd name="connsiteX6748" fmla="*/ 9203413 w 10413401"/>
              <a:gd name="connsiteY6748" fmla="*/ 2116844 h 12291944"/>
              <a:gd name="connsiteX6749" fmla="*/ 9208993 w 10413401"/>
              <a:gd name="connsiteY6749" fmla="*/ 2114282 h 12291944"/>
              <a:gd name="connsiteX6750" fmla="*/ 9220487 w 10413401"/>
              <a:gd name="connsiteY6750" fmla="*/ 2110700 h 12291944"/>
              <a:gd name="connsiteX6751" fmla="*/ 9213735 w 10413401"/>
              <a:gd name="connsiteY6751" fmla="*/ 2102999 h 12291944"/>
              <a:gd name="connsiteX6752" fmla="*/ 9193517 w 10413401"/>
              <a:gd name="connsiteY6752" fmla="*/ 2097331 h 12291944"/>
              <a:gd name="connsiteX6753" fmla="*/ 9190601 w 10413401"/>
              <a:gd name="connsiteY6753" fmla="*/ 2091529 h 12291944"/>
              <a:gd name="connsiteX6754" fmla="*/ 9185001 w 10413401"/>
              <a:gd name="connsiteY6754" fmla="*/ 2089023 h 12291944"/>
              <a:gd name="connsiteX6755" fmla="*/ 9188709 w 10413401"/>
              <a:gd name="connsiteY6755" fmla="*/ 2087736 h 12291944"/>
              <a:gd name="connsiteX6756" fmla="*/ 9187293 w 10413401"/>
              <a:gd name="connsiteY6756" fmla="*/ 2084445 h 12291944"/>
              <a:gd name="connsiteX6757" fmla="*/ 9177383 w 10413401"/>
              <a:gd name="connsiteY6757" fmla="*/ 2077274 h 12291944"/>
              <a:gd name="connsiteX6758" fmla="*/ 9162395 w 10413401"/>
              <a:gd name="connsiteY6758" fmla="*/ 2075597 h 12291944"/>
              <a:gd name="connsiteX6759" fmla="*/ 9151293 w 10413401"/>
              <a:gd name="connsiteY6759" fmla="*/ 2064547 h 12291944"/>
              <a:gd name="connsiteX6760" fmla="*/ 9149487 w 10413401"/>
              <a:gd name="connsiteY6760" fmla="*/ 2075593 h 12291944"/>
              <a:gd name="connsiteX6761" fmla="*/ 9161233 w 10413401"/>
              <a:gd name="connsiteY6761" fmla="*/ 2083092 h 12291944"/>
              <a:gd name="connsiteX6762" fmla="*/ 9149171 w 10413401"/>
              <a:gd name="connsiteY6762" fmla="*/ 2077530 h 12291944"/>
              <a:gd name="connsiteX6763" fmla="*/ 9146463 w 10413401"/>
              <a:gd name="connsiteY6763" fmla="*/ 2094105 h 12291944"/>
              <a:gd name="connsiteX6764" fmla="*/ 9150177 w 10413401"/>
              <a:gd name="connsiteY6764" fmla="*/ 2096953 h 12291944"/>
              <a:gd name="connsiteX6765" fmla="*/ 9146039 w 10413401"/>
              <a:gd name="connsiteY6765" fmla="*/ 2096702 h 12291944"/>
              <a:gd name="connsiteX6766" fmla="*/ 9145685 w 10413401"/>
              <a:gd name="connsiteY6766" fmla="*/ 2098863 h 12291944"/>
              <a:gd name="connsiteX6767" fmla="*/ 9162127 w 10413401"/>
              <a:gd name="connsiteY6767" fmla="*/ 2105530 h 12291944"/>
              <a:gd name="connsiteX6768" fmla="*/ 9165083 w 10413401"/>
              <a:gd name="connsiteY6768" fmla="*/ 2108809 h 12291944"/>
              <a:gd name="connsiteX6769" fmla="*/ 9160901 w 10413401"/>
              <a:gd name="connsiteY6769" fmla="*/ 2107416 h 12291944"/>
              <a:gd name="connsiteX6770" fmla="*/ 9145671 w 10413401"/>
              <a:gd name="connsiteY6770" fmla="*/ 2098951 h 12291944"/>
              <a:gd name="connsiteX6771" fmla="*/ 9143793 w 10413401"/>
              <a:gd name="connsiteY6771" fmla="*/ 2110442 h 12291944"/>
              <a:gd name="connsiteX6772" fmla="*/ 9131893 w 10413401"/>
              <a:gd name="connsiteY6772" fmla="*/ 2098603 h 12291944"/>
              <a:gd name="connsiteX6773" fmla="*/ 9131183 w 10413401"/>
              <a:gd name="connsiteY6773" fmla="*/ 2098753 h 12291944"/>
              <a:gd name="connsiteX6774" fmla="*/ 9113187 w 10413401"/>
              <a:gd name="connsiteY6774" fmla="*/ 2088632 h 12291944"/>
              <a:gd name="connsiteX6775" fmla="*/ 9112449 w 10413401"/>
              <a:gd name="connsiteY6775" fmla="*/ 2087351 h 12291944"/>
              <a:gd name="connsiteX6776" fmla="*/ 9124757 w 10413401"/>
              <a:gd name="connsiteY6776" fmla="*/ 2092172 h 12291944"/>
              <a:gd name="connsiteX6777" fmla="*/ 9125607 w 10413401"/>
              <a:gd name="connsiteY6777" fmla="*/ 2092355 h 12291944"/>
              <a:gd name="connsiteX6778" fmla="*/ 9122293 w 10413401"/>
              <a:gd name="connsiteY6778" fmla="*/ 2089057 h 12291944"/>
              <a:gd name="connsiteX6779" fmla="*/ 9120889 w 10413401"/>
              <a:gd name="connsiteY6779" fmla="*/ 2088711 h 12291944"/>
              <a:gd name="connsiteX6780" fmla="*/ 9114729 w 10413401"/>
              <a:gd name="connsiteY6780" fmla="*/ 2087185 h 12291944"/>
              <a:gd name="connsiteX6781" fmla="*/ 9119795 w 10413401"/>
              <a:gd name="connsiteY6781" fmla="*/ 2087643 h 12291944"/>
              <a:gd name="connsiteX6782" fmla="*/ 9120983 w 10413401"/>
              <a:gd name="connsiteY6782" fmla="*/ 2087753 h 12291944"/>
              <a:gd name="connsiteX6783" fmla="*/ 9119743 w 10413401"/>
              <a:gd name="connsiteY6783" fmla="*/ 2086517 h 12291944"/>
              <a:gd name="connsiteX6784" fmla="*/ 9118377 w 10413401"/>
              <a:gd name="connsiteY6784" fmla="*/ 2086259 h 12291944"/>
              <a:gd name="connsiteX6785" fmla="*/ 9111027 w 10413401"/>
              <a:gd name="connsiteY6785" fmla="*/ 2084868 h 12291944"/>
              <a:gd name="connsiteX6786" fmla="*/ 9112449 w 10413401"/>
              <a:gd name="connsiteY6786" fmla="*/ 2087351 h 12291944"/>
              <a:gd name="connsiteX6787" fmla="*/ 9108177 w 10413401"/>
              <a:gd name="connsiteY6787" fmla="*/ 2085674 h 12291944"/>
              <a:gd name="connsiteX6788" fmla="*/ 9090345 w 10413401"/>
              <a:gd name="connsiteY6788" fmla="*/ 2072471 h 12291944"/>
              <a:gd name="connsiteX6789" fmla="*/ 9102481 w 10413401"/>
              <a:gd name="connsiteY6789" fmla="*/ 2070752 h 12291944"/>
              <a:gd name="connsiteX6790" fmla="*/ 9105081 w 10413401"/>
              <a:gd name="connsiteY6790" fmla="*/ 2071935 h 12291944"/>
              <a:gd name="connsiteX6791" fmla="*/ 9360455 w 10413401"/>
              <a:gd name="connsiteY6791" fmla="*/ 2030971 h 12291944"/>
              <a:gd name="connsiteX6792" fmla="*/ 9371745 w 10413401"/>
              <a:gd name="connsiteY6792" fmla="*/ 2036436 h 12291944"/>
              <a:gd name="connsiteX6793" fmla="*/ 9364555 w 10413401"/>
              <a:gd name="connsiteY6793" fmla="*/ 2034970 h 12291944"/>
              <a:gd name="connsiteX6794" fmla="*/ 9331983 w 10413401"/>
              <a:gd name="connsiteY6794" fmla="*/ 2022293 h 12291944"/>
              <a:gd name="connsiteX6795" fmla="*/ 9339985 w 10413401"/>
              <a:gd name="connsiteY6795" fmla="*/ 2025786 h 12291944"/>
              <a:gd name="connsiteX6796" fmla="*/ 9340941 w 10413401"/>
              <a:gd name="connsiteY6796" fmla="*/ 2026889 h 12291944"/>
              <a:gd name="connsiteX6797" fmla="*/ 9148859 w 10413401"/>
              <a:gd name="connsiteY6797" fmla="*/ 2011802 h 12291944"/>
              <a:gd name="connsiteX6798" fmla="*/ 9154491 w 10413401"/>
              <a:gd name="connsiteY6798" fmla="*/ 2013659 h 12291944"/>
              <a:gd name="connsiteX6799" fmla="*/ 9157331 w 10413401"/>
              <a:gd name="connsiteY6799" fmla="*/ 2016429 h 12291944"/>
              <a:gd name="connsiteX6800" fmla="*/ 9149799 w 10413401"/>
              <a:gd name="connsiteY6800" fmla="*/ 2012318 h 12291944"/>
              <a:gd name="connsiteX6801" fmla="*/ 9148859 w 10413401"/>
              <a:gd name="connsiteY6801" fmla="*/ 2011802 h 12291944"/>
              <a:gd name="connsiteX6802" fmla="*/ 2793337 w 10413401"/>
              <a:gd name="connsiteY6802" fmla="*/ 1978351 h 12291944"/>
              <a:gd name="connsiteX6803" fmla="*/ 2820803 w 10413401"/>
              <a:gd name="connsiteY6803" fmla="*/ 2007613 h 12291944"/>
              <a:gd name="connsiteX6804" fmla="*/ 2871311 w 10413401"/>
              <a:gd name="connsiteY6804" fmla="*/ 2086462 h 12291944"/>
              <a:gd name="connsiteX6805" fmla="*/ 2871788 w 10413401"/>
              <a:gd name="connsiteY6805" fmla="*/ 2100489 h 12291944"/>
              <a:gd name="connsiteX6806" fmla="*/ 2866175 w 10413401"/>
              <a:gd name="connsiteY6806" fmla="*/ 2152936 h 12291944"/>
              <a:gd name="connsiteX6807" fmla="*/ 2783769 w 10413401"/>
              <a:gd name="connsiteY6807" fmla="*/ 2039264 h 12291944"/>
              <a:gd name="connsiteX6808" fmla="*/ 2780125 w 10413401"/>
              <a:gd name="connsiteY6808" fmla="*/ 2047418 h 12291944"/>
              <a:gd name="connsiteX6809" fmla="*/ 2769540 w 10413401"/>
              <a:gd name="connsiteY6809" fmla="*/ 2022302 h 12291944"/>
              <a:gd name="connsiteX6810" fmla="*/ 2805289 w 10413401"/>
              <a:gd name="connsiteY6810" fmla="*/ 2039922 h 12291944"/>
              <a:gd name="connsiteX6811" fmla="*/ 9191621 w 10413401"/>
              <a:gd name="connsiteY6811" fmla="*/ 1963614 h 12291944"/>
              <a:gd name="connsiteX6812" fmla="*/ 9223231 w 10413401"/>
              <a:gd name="connsiteY6812" fmla="*/ 1974118 h 12291944"/>
              <a:gd name="connsiteX6813" fmla="*/ 9237675 w 10413401"/>
              <a:gd name="connsiteY6813" fmla="*/ 1982661 h 12291944"/>
              <a:gd name="connsiteX6814" fmla="*/ 9230737 w 10413401"/>
              <a:gd name="connsiteY6814" fmla="*/ 1975893 h 12291944"/>
              <a:gd name="connsiteX6815" fmla="*/ 9256721 w 10413401"/>
              <a:gd name="connsiteY6815" fmla="*/ 1985223 h 12291944"/>
              <a:gd name="connsiteX6816" fmla="*/ 9273387 w 10413401"/>
              <a:gd name="connsiteY6816" fmla="*/ 1997166 h 12291944"/>
              <a:gd name="connsiteX6817" fmla="*/ 9303775 w 10413401"/>
              <a:gd name="connsiteY6817" fmla="*/ 2009562 h 12291944"/>
              <a:gd name="connsiteX6818" fmla="*/ 9297221 w 10413401"/>
              <a:gd name="connsiteY6818" fmla="*/ 2009332 h 12291944"/>
              <a:gd name="connsiteX6819" fmla="*/ 9270285 w 10413401"/>
              <a:gd name="connsiteY6819" fmla="*/ 1998456 h 12291944"/>
              <a:gd name="connsiteX6820" fmla="*/ 9255969 w 10413401"/>
              <a:gd name="connsiteY6820" fmla="*/ 2000510 h 12291944"/>
              <a:gd name="connsiteX6821" fmla="*/ 9265883 w 10413401"/>
              <a:gd name="connsiteY6821" fmla="*/ 1995392 h 12291944"/>
              <a:gd name="connsiteX6822" fmla="*/ 9243643 w 10413401"/>
              <a:gd name="connsiteY6822" fmla="*/ 1986640 h 12291944"/>
              <a:gd name="connsiteX6823" fmla="*/ 9244079 w 10413401"/>
              <a:gd name="connsiteY6823" fmla="*/ 1996922 h 12291944"/>
              <a:gd name="connsiteX6824" fmla="*/ 9191621 w 10413401"/>
              <a:gd name="connsiteY6824" fmla="*/ 1963614 h 12291944"/>
              <a:gd name="connsiteX6825" fmla="*/ 9221099 w 10413401"/>
              <a:gd name="connsiteY6825" fmla="*/ 1958543 h 12291944"/>
              <a:gd name="connsiteX6826" fmla="*/ 9238059 w 10413401"/>
              <a:gd name="connsiteY6826" fmla="*/ 1962700 h 12291944"/>
              <a:gd name="connsiteX6827" fmla="*/ 9277883 w 10413401"/>
              <a:gd name="connsiteY6827" fmla="*/ 1981831 h 12291944"/>
              <a:gd name="connsiteX6828" fmla="*/ 9273783 w 10413401"/>
              <a:gd name="connsiteY6828" fmla="*/ 1977832 h 12291944"/>
              <a:gd name="connsiteX6829" fmla="*/ 9302963 w 10413401"/>
              <a:gd name="connsiteY6829" fmla="*/ 1987657 h 12291944"/>
              <a:gd name="connsiteX6830" fmla="*/ 9279807 w 10413401"/>
              <a:gd name="connsiteY6830" fmla="*/ 1976548 h 12291944"/>
              <a:gd name="connsiteX6831" fmla="*/ 9258973 w 10413401"/>
              <a:gd name="connsiteY6831" fmla="*/ 1964617 h 12291944"/>
              <a:gd name="connsiteX6832" fmla="*/ 9269943 w 10413401"/>
              <a:gd name="connsiteY6832" fmla="*/ 1969780 h 12291944"/>
              <a:gd name="connsiteX6833" fmla="*/ 9270189 w 10413401"/>
              <a:gd name="connsiteY6833" fmla="*/ 1964473 h 12291944"/>
              <a:gd name="connsiteX6834" fmla="*/ 9278331 w 10413401"/>
              <a:gd name="connsiteY6834" fmla="*/ 1967485 h 12291944"/>
              <a:gd name="connsiteX6835" fmla="*/ 9277943 w 10413401"/>
              <a:gd name="connsiteY6835" fmla="*/ 1960943 h 12291944"/>
              <a:gd name="connsiteX6836" fmla="*/ 9297433 w 10413401"/>
              <a:gd name="connsiteY6836" fmla="*/ 1974411 h 12291944"/>
              <a:gd name="connsiteX6837" fmla="*/ 9303337 w 10413401"/>
              <a:gd name="connsiteY6837" fmla="*/ 1972778 h 12291944"/>
              <a:gd name="connsiteX6838" fmla="*/ 9320003 w 10413401"/>
              <a:gd name="connsiteY6838" fmla="*/ 1984721 h 12291944"/>
              <a:gd name="connsiteX6839" fmla="*/ 9301555 w 10413401"/>
              <a:gd name="connsiteY6839" fmla="*/ 1980283 h 12291944"/>
              <a:gd name="connsiteX6840" fmla="*/ 9328833 w 10413401"/>
              <a:gd name="connsiteY6840" fmla="*/ 1993337 h 12291944"/>
              <a:gd name="connsiteX6841" fmla="*/ 9311331 w 10413401"/>
              <a:gd name="connsiteY6841" fmla="*/ 1989821 h 12291944"/>
              <a:gd name="connsiteX6842" fmla="*/ 9310109 w 10413401"/>
              <a:gd name="connsiteY6842" fmla="*/ 1990144 h 12291944"/>
              <a:gd name="connsiteX6843" fmla="*/ 9329837 w 10413401"/>
              <a:gd name="connsiteY6843" fmla="*/ 1999248 h 12291944"/>
              <a:gd name="connsiteX6844" fmla="*/ 9311143 w 10413401"/>
              <a:gd name="connsiteY6844" fmla="*/ 2000111 h 12291944"/>
              <a:gd name="connsiteX6845" fmla="*/ 9329377 w 10413401"/>
              <a:gd name="connsiteY6845" fmla="*/ 2012968 h 12291944"/>
              <a:gd name="connsiteX6846" fmla="*/ 9295199 w 10413401"/>
              <a:gd name="connsiteY6846" fmla="*/ 1996265 h 12291944"/>
              <a:gd name="connsiteX6847" fmla="*/ 9298353 w 10413401"/>
              <a:gd name="connsiteY6847" fmla="*/ 1999342 h 12291944"/>
              <a:gd name="connsiteX6848" fmla="*/ 9269223 w 10413401"/>
              <a:gd name="connsiteY6848" fmla="*/ 1988179 h 12291944"/>
              <a:gd name="connsiteX6849" fmla="*/ 9278879 w 10413401"/>
              <a:gd name="connsiteY6849" fmla="*/ 1987119 h 12291944"/>
              <a:gd name="connsiteX6850" fmla="*/ 9248169 w 10413401"/>
              <a:gd name="connsiteY6850" fmla="*/ 1973794 h 12291944"/>
              <a:gd name="connsiteX6851" fmla="*/ 9207801 w 10413401"/>
              <a:gd name="connsiteY6851" fmla="*/ 1960908 h 12291944"/>
              <a:gd name="connsiteX6852" fmla="*/ 9221099 w 10413401"/>
              <a:gd name="connsiteY6852" fmla="*/ 1958543 h 12291944"/>
              <a:gd name="connsiteX6853" fmla="*/ 10287911 w 10413401"/>
              <a:gd name="connsiteY6853" fmla="*/ 1931033 h 12291944"/>
              <a:gd name="connsiteX6854" fmla="*/ 10314221 w 10413401"/>
              <a:gd name="connsiteY6854" fmla="*/ 1934867 h 12291944"/>
              <a:gd name="connsiteX6855" fmla="*/ 10326803 w 10413401"/>
              <a:gd name="connsiteY6855" fmla="*/ 2101811 h 12291944"/>
              <a:gd name="connsiteX6856" fmla="*/ 10262541 w 10413401"/>
              <a:gd name="connsiteY6856" fmla="*/ 2072395 h 12291944"/>
              <a:gd name="connsiteX6857" fmla="*/ 10288959 w 10413401"/>
              <a:gd name="connsiteY6857" fmla="*/ 2144382 h 12291944"/>
              <a:gd name="connsiteX6858" fmla="*/ 10281703 w 10413401"/>
              <a:gd name="connsiteY6858" fmla="*/ 2137303 h 12291944"/>
              <a:gd name="connsiteX6859" fmla="*/ 10191845 w 10413401"/>
              <a:gd name="connsiteY6859" fmla="*/ 2262223 h 12291944"/>
              <a:gd name="connsiteX6860" fmla="*/ 10254497 w 10413401"/>
              <a:gd name="connsiteY6860" fmla="*/ 2314112 h 12291944"/>
              <a:gd name="connsiteX6861" fmla="*/ 10272365 w 10413401"/>
              <a:gd name="connsiteY6861" fmla="*/ 2269924 h 12291944"/>
              <a:gd name="connsiteX6862" fmla="*/ 10179845 w 10413401"/>
              <a:gd name="connsiteY6862" fmla="*/ 2328162 h 12291944"/>
              <a:gd name="connsiteX6863" fmla="*/ 10238829 w 10413401"/>
              <a:gd name="connsiteY6863" fmla="*/ 2438699 h 12291944"/>
              <a:gd name="connsiteX6864" fmla="*/ 10100505 w 10413401"/>
              <a:gd name="connsiteY6864" fmla="*/ 2236584 h 12291944"/>
              <a:gd name="connsiteX6865" fmla="*/ 10189273 w 10413401"/>
              <a:gd name="connsiteY6865" fmla="*/ 2071776 h 12291944"/>
              <a:gd name="connsiteX6866" fmla="*/ 10196211 w 10413401"/>
              <a:gd name="connsiteY6866" fmla="*/ 2078544 h 12291944"/>
              <a:gd name="connsiteX6867" fmla="*/ 10250243 w 10413401"/>
              <a:gd name="connsiteY6867" fmla="*/ 1947202 h 12291944"/>
              <a:gd name="connsiteX6868" fmla="*/ 10287911 w 10413401"/>
              <a:gd name="connsiteY6868" fmla="*/ 1931033 h 12291944"/>
              <a:gd name="connsiteX6869" fmla="*/ 7818059 w 10413401"/>
              <a:gd name="connsiteY6869" fmla="*/ 1896723 h 12291944"/>
              <a:gd name="connsiteX6870" fmla="*/ 7817661 w 10413401"/>
              <a:gd name="connsiteY6870" fmla="*/ 1903481 h 12291944"/>
              <a:gd name="connsiteX6871" fmla="*/ 7819569 w 10413401"/>
              <a:gd name="connsiteY6871" fmla="*/ 1903270 h 12291944"/>
              <a:gd name="connsiteX6872" fmla="*/ 2854587 w 10413401"/>
              <a:gd name="connsiteY6872" fmla="*/ 1894699 h 12291944"/>
              <a:gd name="connsiteX6873" fmla="*/ 2865845 w 10413401"/>
              <a:gd name="connsiteY6873" fmla="*/ 1897675 h 12291944"/>
              <a:gd name="connsiteX6874" fmla="*/ 2871478 w 10413401"/>
              <a:gd name="connsiteY6874" fmla="*/ 1925969 h 12291944"/>
              <a:gd name="connsiteX6875" fmla="*/ 2860221 w 10413401"/>
              <a:gd name="connsiteY6875" fmla="*/ 1922998 h 12291944"/>
              <a:gd name="connsiteX6876" fmla="*/ 10304293 w 10413401"/>
              <a:gd name="connsiteY6876" fmla="*/ 1869284 h 12291944"/>
              <a:gd name="connsiteX6877" fmla="*/ 10357213 w 10413401"/>
              <a:gd name="connsiteY6877" fmla="*/ 1888868 h 12291944"/>
              <a:gd name="connsiteX6878" fmla="*/ 10347215 w 10413401"/>
              <a:gd name="connsiteY6878" fmla="*/ 1939502 h 12291944"/>
              <a:gd name="connsiteX6879" fmla="*/ 3015983 w 10413401"/>
              <a:gd name="connsiteY6879" fmla="*/ 1834019 h 12291944"/>
              <a:gd name="connsiteX6880" fmla="*/ 3010674 w 10413401"/>
              <a:gd name="connsiteY6880" fmla="*/ 1859656 h 12291944"/>
              <a:gd name="connsiteX6881" fmla="*/ 3004733 w 10413401"/>
              <a:gd name="connsiteY6881" fmla="*/ 1858169 h 12291944"/>
              <a:gd name="connsiteX6882" fmla="*/ 3355082 w 10413401"/>
              <a:gd name="connsiteY6882" fmla="*/ 1708835 h 12291944"/>
              <a:gd name="connsiteX6883" fmla="*/ 3350340 w 10413401"/>
              <a:gd name="connsiteY6883" fmla="*/ 1714851 h 12291944"/>
              <a:gd name="connsiteX6884" fmla="*/ 3357038 w 10413401"/>
              <a:gd name="connsiteY6884" fmla="*/ 1709683 h 12291944"/>
              <a:gd name="connsiteX6885" fmla="*/ 2989271 w 10413401"/>
              <a:gd name="connsiteY6885" fmla="*/ 1701800 h 12291944"/>
              <a:gd name="connsiteX6886" fmla="*/ 2999855 w 10413401"/>
              <a:gd name="connsiteY6886" fmla="*/ 1726917 h 12291944"/>
              <a:gd name="connsiteX6887" fmla="*/ 2973194 w 10413401"/>
              <a:gd name="connsiteY6887" fmla="*/ 1713229 h 12291944"/>
              <a:gd name="connsiteX6888" fmla="*/ 3285904 w 10413401"/>
              <a:gd name="connsiteY6888" fmla="*/ 1513100 h 12291944"/>
              <a:gd name="connsiteX6889" fmla="*/ 3327876 w 10413401"/>
              <a:gd name="connsiteY6889" fmla="*/ 1547812 h 12291944"/>
              <a:gd name="connsiteX6890" fmla="*/ 3280562 w 10413401"/>
              <a:gd name="connsiteY6890" fmla="*/ 1527529 h 12291944"/>
              <a:gd name="connsiteX6891" fmla="*/ 3285904 w 10413401"/>
              <a:gd name="connsiteY6891" fmla="*/ 1513100 h 12291944"/>
              <a:gd name="connsiteX6892" fmla="*/ 3100078 w 10413401"/>
              <a:gd name="connsiteY6892" fmla="*/ 1503037 h 12291944"/>
              <a:gd name="connsiteX6893" fmla="*/ 3100819 w 10413401"/>
              <a:gd name="connsiteY6893" fmla="*/ 1529408 h 12291944"/>
              <a:gd name="connsiteX6894" fmla="*/ 3093008 w 10413401"/>
              <a:gd name="connsiteY6894" fmla="*/ 1553018 h 12291944"/>
              <a:gd name="connsiteX6895" fmla="*/ 3091721 w 10413401"/>
              <a:gd name="connsiteY6895" fmla="*/ 1553654 h 12291944"/>
              <a:gd name="connsiteX6896" fmla="*/ 3090214 w 10413401"/>
              <a:gd name="connsiteY6896" fmla="*/ 1539014 h 12291944"/>
              <a:gd name="connsiteX6897" fmla="*/ 3093368 w 10413401"/>
              <a:gd name="connsiteY6897" fmla="*/ 1542091 h 12291944"/>
              <a:gd name="connsiteX6898" fmla="*/ 3100078 w 10413401"/>
              <a:gd name="connsiteY6898" fmla="*/ 1503037 h 12291944"/>
              <a:gd name="connsiteX6899" fmla="*/ 7551895 w 10413401"/>
              <a:gd name="connsiteY6899" fmla="*/ 1486246 h 12291944"/>
              <a:gd name="connsiteX6900" fmla="*/ 7549245 w 10413401"/>
              <a:gd name="connsiteY6900" fmla="*/ 1488424 h 12291944"/>
              <a:gd name="connsiteX6901" fmla="*/ 7557121 w 10413401"/>
              <a:gd name="connsiteY6901" fmla="*/ 1496042 h 12291944"/>
              <a:gd name="connsiteX6902" fmla="*/ 3109470 w 10413401"/>
              <a:gd name="connsiteY6902" fmla="*/ 1453656 h 12291944"/>
              <a:gd name="connsiteX6903" fmla="*/ 3110753 w 10413401"/>
              <a:gd name="connsiteY6903" fmla="*/ 1483257 h 12291944"/>
              <a:gd name="connsiteX6904" fmla="*/ 3106262 w 10413401"/>
              <a:gd name="connsiteY6904" fmla="*/ 1472714 h 12291944"/>
              <a:gd name="connsiteX6905" fmla="*/ 3109416 w 10413401"/>
              <a:gd name="connsiteY6905" fmla="*/ 1475791 h 12291944"/>
              <a:gd name="connsiteX6906" fmla="*/ 3109470 w 10413401"/>
              <a:gd name="connsiteY6906" fmla="*/ 1453656 h 12291944"/>
              <a:gd name="connsiteX6907" fmla="*/ 9456657 w 10413401"/>
              <a:gd name="connsiteY6907" fmla="*/ 1389068 h 12291944"/>
              <a:gd name="connsiteX6908" fmla="*/ 9456245 w 10413401"/>
              <a:gd name="connsiteY6908" fmla="*/ 1390918 h 12291944"/>
              <a:gd name="connsiteX6909" fmla="*/ 9459971 w 10413401"/>
              <a:gd name="connsiteY6909" fmla="*/ 1395790 h 12291944"/>
              <a:gd name="connsiteX6910" fmla="*/ 3487632 w 10413401"/>
              <a:gd name="connsiteY6910" fmla="*/ 1375231 h 12291944"/>
              <a:gd name="connsiteX6911" fmla="*/ 3481496 w 10413401"/>
              <a:gd name="connsiteY6911" fmla="*/ 1462289 h 12291944"/>
              <a:gd name="connsiteX6912" fmla="*/ 3494212 w 10413401"/>
              <a:gd name="connsiteY6912" fmla="*/ 1448266 h 12291944"/>
              <a:gd name="connsiteX6913" fmla="*/ 3494087 w 10413401"/>
              <a:gd name="connsiteY6913" fmla="*/ 1394092 h 12291944"/>
              <a:gd name="connsiteX6914" fmla="*/ 3494906 w 10413401"/>
              <a:gd name="connsiteY6914" fmla="*/ 1392489 h 12291944"/>
              <a:gd name="connsiteX6915" fmla="*/ 3224418 w 10413401"/>
              <a:gd name="connsiteY6915" fmla="*/ 1367614 h 12291944"/>
              <a:gd name="connsiteX6916" fmla="*/ 3238834 w 10413401"/>
              <a:gd name="connsiteY6916" fmla="*/ 1374053 h 12291944"/>
              <a:gd name="connsiteX6917" fmla="*/ 3218978 w 10413401"/>
              <a:gd name="connsiteY6917" fmla="*/ 1382417 h 12291944"/>
              <a:gd name="connsiteX6918" fmla="*/ 3217615 w 10413401"/>
              <a:gd name="connsiteY6918" fmla="*/ 1372304 h 12291944"/>
              <a:gd name="connsiteX6919" fmla="*/ 3224418 w 10413401"/>
              <a:gd name="connsiteY6919" fmla="*/ 1367614 h 12291944"/>
              <a:gd name="connsiteX6920" fmla="*/ 3297713 w 10413401"/>
              <a:gd name="connsiteY6920" fmla="*/ 1291623 h 12291944"/>
              <a:gd name="connsiteX6921" fmla="*/ 3322502 w 10413401"/>
              <a:gd name="connsiteY6921" fmla="*/ 1357711 h 12291944"/>
              <a:gd name="connsiteX6922" fmla="*/ 3257319 w 10413401"/>
              <a:gd name="connsiteY6922" fmla="*/ 1355737 h 12291944"/>
              <a:gd name="connsiteX6923" fmla="*/ 3297713 w 10413401"/>
              <a:gd name="connsiteY6923" fmla="*/ 1291623 h 12291944"/>
              <a:gd name="connsiteX6924" fmla="*/ 7565963 w 10413401"/>
              <a:gd name="connsiteY6924" fmla="*/ 1272302 h 12291944"/>
              <a:gd name="connsiteX6925" fmla="*/ 7559517 w 10413401"/>
              <a:gd name="connsiteY6925" fmla="*/ 1274675 h 12291944"/>
              <a:gd name="connsiteX6926" fmla="*/ 7566459 w 10413401"/>
              <a:gd name="connsiteY6926" fmla="*/ 1290397 h 12291944"/>
              <a:gd name="connsiteX6927" fmla="*/ 7566291 w 10413401"/>
              <a:gd name="connsiteY6927" fmla="*/ 1284053 h 12291944"/>
              <a:gd name="connsiteX6928" fmla="*/ 7382911 w 10413401"/>
              <a:gd name="connsiteY6928" fmla="*/ 1261978 h 12291944"/>
              <a:gd name="connsiteX6929" fmla="*/ 7387259 w 10413401"/>
              <a:gd name="connsiteY6929" fmla="*/ 1314757 h 12291944"/>
              <a:gd name="connsiteX6930" fmla="*/ 7396779 w 10413401"/>
              <a:gd name="connsiteY6930" fmla="*/ 1327269 h 12291944"/>
              <a:gd name="connsiteX6931" fmla="*/ 7383149 w 10413401"/>
              <a:gd name="connsiteY6931" fmla="*/ 1262132 h 12291944"/>
              <a:gd name="connsiteX6932" fmla="*/ 3011675 w 10413401"/>
              <a:gd name="connsiteY6932" fmla="*/ 1199271 h 12291944"/>
              <a:gd name="connsiteX6933" fmla="*/ 3011769 w 10413401"/>
              <a:gd name="connsiteY6933" fmla="*/ 1202891 h 12291944"/>
              <a:gd name="connsiteX6934" fmla="*/ 3008902 w 10413401"/>
              <a:gd name="connsiteY6934" fmla="*/ 1202113 h 12291944"/>
              <a:gd name="connsiteX6935" fmla="*/ 7640259 w 10413401"/>
              <a:gd name="connsiteY6935" fmla="*/ 1182329 h 12291944"/>
              <a:gd name="connsiteX6936" fmla="*/ 7608387 w 10413401"/>
              <a:gd name="connsiteY6936" fmla="*/ 1192460 h 12291944"/>
              <a:gd name="connsiteX6937" fmla="*/ 7605353 w 10413401"/>
              <a:gd name="connsiteY6937" fmla="*/ 1212568 h 12291944"/>
              <a:gd name="connsiteX6938" fmla="*/ 7629889 w 10413401"/>
              <a:gd name="connsiteY6938" fmla="*/ 1215157 h 12291944"/>
              <a:gd name="connsiteX6939" fmla="*/ 7612271 w 10413401"/>
              <a:gd name="connsiteY6939" fmla="*/ 1288805 h 12291944"/>
              <a:gd name="connsiteX6940" fmla="*/ 7687119 w 10413401"/>
              <a:gd name="connsiteY6940" fmla="*/ 1249536 h 12291944"/>
              <a:gd name="connsiteX6941" fmla="*/ 7675865 w 10413401"/>
              <a:gd name="connsiteY6941" fmla="*/ 1227357 h 12291944"/>
              <a:gd name="connsiteX6942" fmla="*/ 7667927 w 10413401"/>
              <a:gd name="connsiteY6942" fmla="*/ 1197982 h 12291944"/>
              <a:gd name="connsiteX6943" fmla="*/ 7661357 w 10413401"/>
              <a:gd name="connsiteY6943" fmla="*/ 1222615 h 12291944"/>
              <a:gd name="connsiteX6944" fmla="*/ 3062436 w 10413401"/>
              <a:gd name="connsiteY6944" fmla="*/ 1089813 h 12291944"/>
              <a:gd name="connsiteX6945" fmla="*/ 3061632 w 10413401"/>
              <a:gd name="connsiteY6945" fmla="*/ 1095533 h 12291944"/>
              <a:gd name="connsiteX6946" fmla="*/ 3061363 w 10413401"/>
              <a:gd name="connsiteY6946" fmla="*/ 1097434 h 12291944"/>
              <a:gd name="connsiteX6947" fmla="*/ 3060032 w 10413401"/>
              <a:gd name="connsiteY6947" fmla="*/ 1097326 h 12291944"/>
              <a:gd name="connsiteX6948" fmla="*/ 3060773 w 10413401"/>
              <a:gd name="connsiteY6948" fmla="*/ 1095007 h 12291944"/>
              <a:gd name="connsiteX6949" fmla="*/ 10335635 w 10413401"/>
              <a:gd name="connsiteY6949" fmla="*/ 1070249 h 12291944"/>
              <a:gd name="connsiteX6950" fmla="*/ 10362319 w 10413401"/>
              <a:gd name="connsiteY6950" fmla="*/ 1075359 h 12291944"/>
              <a:gd name="connsiteX6951" fmla="*/ 10348289 w 10413401"/>
              <a:gd name="connsiteY6951" fmla="*/ 1258853 h 12291944"/>
              <a:gd name="connsiteX6952" fmla="*/ 10287081 w 10413401"/>
              <a:gd name="connsiteY6952" fmla="*/ 1223786 h 12291944"/>
              <a:gd name="connsiteX6953" fmla="*/ 10303905 w 10413401"/>
              <a:gd name="connsiteY6953" fmla="*/ 1301826 h 12291944"/>
              <a:gd name="connsiteX6954" fmla="*/ 10296965 w 10413401"/>
              <a:gd name="connsiteY6954" fmla="*/ 1295054 h 12291944"/>
              <a:gd name="connsiteX6955" fmla="*/ 10184425 w 10413401"/>
              <a:gd name="connsiteY6955" fmla="*/ 1426813 h 12291944"/>
              <a:gd name="connsiteX6956" fmla="*/ 10240627 w 10413401"/>
              <a:gd name="connsiteY6956" fmla="*/ 1486569 h 12291944"/>
              <a:gd name="connsiteX6957" fmla="*/ 10264711 w 10413401"/>
              <a:gd name="connsiteY6957" fmla="*/ 1440434 h 12291944"/>
              <a:gd name="connsiteX6958" fmla="*/ 10159729 w 10413401"/>
              <a:gd name="connsiteY6958" fmla="*/ 1500080 h 12291944"/>
              <a:gd name="connsiteX6959" fmla="*/ 10203279 w 10413401"/>
              <a:gd name="connsiteY6959" fmla="*/ 1623287 h 12291944"/>
              <a:gd name="connsiteX6960" fmla="*/ 10093037 w 10413401"/>
              <a:gd name="connsiteY6960" fmla="*/ 1396807 h 12291944"/>
              <a:gd name="connsiteX6961" fmla="*/ 10210661 w 10413401"/>
              <a:gd name="connsiteY6961" fmla="*/ 1220713 h 12291944"/>
              <a:gd name="connsiteX6962" fmla="*/ 10217601 w 10413401"/>
              <a:gd name="connsiteY6962" fmla="*/ 1227484 h 12291944"/>
              <a:gd name="connsiteX6963" fmla="*/ 10293923 w 10413401"/>
              <a:gd name="connsiteY6963" fmla="*/ 1086698 h 12291944"/>
              <a:gd name="connsiteX6964" fmla="*/ 10335635 w 10413401"/>
              <a:gd name="connsiteY6964" fmla="*/ 1070249 h 12291944"/>
              <a:gd name="connsiteX6965" fmla="*/ 2918171 w 10413401"/>
              <a:gd name="connsiteY6965" fmla="*/ 1043342 h 12291944"/>
              <a:gd name="connsiteX6966" fmla="*/ 2940006 w 10413401"/>
              <a:gd name="connsiteY6966" fmla="*/ 1070805 h 12291944"/>
              <a:gd name="connsiteX6967" fmla="*/ 2928041 w 10413401"/>
              <a:gd name="connsiteY6967" fmla="*/ 1060983 h 12291944"/>
              <a:gd name="connsiteX6968" fmla="*/ 2929790 w 10413401"/>
              <a:gd name="connsiteY6968" fmla="*/ 1076858 h 12291944"/>
              <a:gd name="connsiteX6969" fmla="*/ 2910331 w 10413401"/>
              <a:gd name="connsiteY6969" fmla="*/ 1065887 h 12291944"/>
              <a:gd name="connsiteX6970" fmla="*/ 2907902 w 10413401"/>
              <a:gd name="connsiteY6970" fmla="*/ 1018532 h 12291944"/>
              <a:gd name="connsiteX6971" fmla="*/ 2954329 w 10413401"/>
              <a:gd name="connsiteY6971" fmla="*/ 1042875 h 12291944"/>
              <a:gd name="connsiteX6972" fmla="*/ 2942006 w 10413401"/>
              <a:gd name="connsiteY6972" fmla="*/ 1055506 h 12291944"/>
              <a:gd name="connsiteX6973" fmla="*/ 2948408 w 10413401"/>
              <a:gd name="connsiteY6973" fmla="*/ 1043266 h 12291944"/>
              <a:gd name="connsiteX6974" fmla="*/ 2907902 w 10413401"/>
              <a:gd name="connsiteY6974" fmla="*/ 1018532 h 12291944"/>
              <a:gd name="connsiteX6975" fmla="*/ 7021015 w 10413401"/>
              <a:gd name="connsiteY6975" fmla="*/ 1003803 h 12291944"/>
              <a:gd name="connsiteX6976" fmla="*/ 7048529 w 10413401"/>
              <a:gd name="connsiteY6976" fmla="*/ 1038156 h 12291944"/>
              <a:gd name="connsiteX6977" fmla="*/ 7049075 w 10413401"/>
              <a:gd name="connsiteY6977" fmla="*/ 1036855 h 12291944"/>
              <a:gd name="connsiteX6978" fmla="*/ 7056399 w 10413401"/>
              <a:gd name="connsiteY6978" fmla="*/ 1034861 h 12291944"/>
              <a:gd name="connsiteX6979" fmla="*/ 10361989 w 10413401"/>
              <a:gd name="connsiteY6979" fmla="*/ 1003721 h 12291944"/>
              <a:gd name="connsiteX6980" fmla="*/ 10413401 w 10413401"/>
              <a:gd name="connsiteY6980" fmla="*/ 1027380 h 12291944"/>
              <a:gd name="connsiteX6981" fmla="*/ 10394725 w 10413401"/>
              <a:gd name="connsiteY6981" fmla="*/ 1082488 h 12291944"/>
              <a:gd name="connsiteX6982" fmla="*/ 7319865 w 10413401"/>
              <a:gd name="connsiteY6982" fmla="*/ 993424 h 12291944"/>
              <a:gd name="connsiteX6983" fmla="*/ 7339735 w 10413401"/>
              <a:gd name="connsiteY6983" fmla="*/ 1007696 h 12291944"/>
              <a:gd name="connsiteX6984" fmla="*/ 7340367 w 10413401"/>
              <a:gd name="connsiteY6984" fmla="*/ 1006550 h 12291944"/>
              <a:gd name="connsiteX6985" fmla="*/ 3663481 w 10413401"/>
              <a:gd name="connsiteY6985" fmla="*/ 992383 h 12291944"/>
              <a:gd name="connsiteX6986" fmla="*/ 3669422 w 10413401"/>
              <a:gd name="connsiteY6986" fmla="*/ 993863 h 12291944"/>
              <a:gd name="connsiteX6987" fmla="*/ 3674749 w 10413401"/>
              <a:gd name="connsiteY6987" fmla="*/ 1022478 h 12291944"/>
              <a:gd name="connsiteX6988" fmla="*/ 3669433 w 10413401"/>
              <a:gd name="connsiteY6988" fmla="*/ 1020987 h 12291944"/>
              <a:gd name="connsiteX6989" fmla="*/ 7093145 w 10413401"/>
              <a:gd name="connsiteY6989" fmla="*/ 989759 h 12291944"/>
              <a:gd name="connsiteX6990" fmla="*/ 7093467 w 10413401"/>
              <a:gd name="connsiteY6990" fmla="*/ 992454 h 12291944"/>
              <a:gd name="connsiteX6991" fmla="*/ 7105489 w 10413401"/>
              <a:gd name="connsiteY6991" fmla="*/ 1021504 h 12291944"/>
              <a:gd name="connsiteX6992" fmla="*/ 7120673 w 10413401"/>
              <a:gd name="connsiteY6992" fmla="*/ 1017372 h 12291944"/>
              <a:gd name="connsiteX6993" fmla="*/ 7120699 w 10413401"/>
              <a:gd name="connsiteY6993" fmla="*/ 1017358 h 12291944"/>
              <a:gd name="connsiteX6994" fmla="*/ 7514881 w 10413401"/>
              <a:gd name="connsiteY6994" fmla="*/ 972027 h 12291944"/>
              <a:gd name="connsiteX6995" fmla="*/ 7513657 w 10413401"/>
              <a:gd name="connsiteY6995" fmla="*/ 1009332 h 12291944"/>
              <a:gd name="connsiteX6996" fmla="*/ 7512577 w 10413401"/>
              <a:gd name="connsiteY6996" fmla="*/ 1009928 h 12291944"/>
              <a:gd name="connsiteX6997" fmla="*/ 7556263 w 10413401"/>
              <a:gd name="connsiteY6997" fmla="*/ 1026864 h 12291944"/>
              <a:gd name="connsiteX6998" fmla="*/ 7552883 w 10413401"/>
              <a:gd name="connsiteY6998" fmla="*/ 1014466 h 12291944"/>
              <a:gd name="connsiteX6999" fmla="*/ 7548719 w 10413401"/>
              <a:gd name="connsiteY6999" fmla="*/ 1021978 h 12291944"/>
              <a:gd name="connsiteX7000" fmla="*/ 7520723 w 10413401"/>
              <a:gd name="connsiteY7000" fmla="*/ 974166 h 12291944"/>
              <a:gd name="connsiteX7001" fmla="*/ 2952171 w 10413401"/>
              <a:gd name="connsiteY7001" fmla="*/ 966217 h 12291944"/>
              <a:gd name="connsiteX7002" fmla="*/ 2954376 w 10413401"/>
              <a:gd name="connsiteY7002" fmla="*/ 968369 h 12291944"/>
              <a:gd name="connsiteX7003" fmla="*/ 2945396 w 10413401"/>
              <a:gd name="connsiteY7003" fmla="*/ 973162 h 12291944"/>
              <a:gd name="connsiteX7004" fmla="*/ 2966956 w 10413401"/>
              <a:gd name="connsiteY7004" fmla="*/ 951063 h 12291944"/>
              <a:gd name="connsiteX7005" fmla="*/ 2982679 w 10413401"/>
              <a:gd name="connsiteY7005" fmla="*/ 962705 h 12291944"/>
              <a:gd name="connsiteX7006" fmla="*/ 2962336 w 10413401"/>
              <a:gd name="connsiteY7006" fmla="*/ 955798 h 12291944"/>
              <a:gd name="connsiteX7007" fmla="*/ 2938280 w 10413401"/>
              <a:gd name="connsiteY7007" fmla="*/ 948426 h 12291944"/>
              <a:gd name="connsiteX7008" fmla="*/ 2962332 w 10413401"/>
              <a:gd name="connsiteY7008" fmla="*/ 955795 h 12291944"/>
              <a:gd name="connsiteX7009" fmla="*/ 2952786 w 10413401"/>
              <a:gd name="connsiteY7009" fmla="*/ 965581 h 12291944"/>
              <a:gd name="connsiteX7010" fmla="*/ 2926793 w 10413401"/>
              <a:gd name="connsiteY7010" fmla="*/ 955627 h 12291944"/>
              <a:gd name="connsiteX7011" fmla="*/ 2938280 w 10413401"/>
              <a:gd name="connsiteY7011" fmla="*/ 948426 h 12291944"/>
              <a:gd name="connsiteX7012" fmla="*/ 7087643 w 10413401"/>
              <a:gd name="connsiteY7012" fmla="*/ 943716 h 12291944"/>
              <a:gd name="connsiteX7013" fmla="*/ 7090417 w 10413401"/>
              <a:gd name="connsiteY7013" fmla="*/ 966946 h 12291944"/>
              <a:gd name="connsiteX7014" fmla="*/ 7107465 w 10413401"/>
              <a:gd name="connsiteY7014" fmla="*/ 967890 h 12291944"/>
              <a:gd name="connsiteX7015" fmla="*/ 7097653 w 10413401"/>
              <a:gd name="connsiteY7015" fmla="*/ 947846 h 12291944"/>
              <a:gd name="connsiteX7016" fmla="*/ 2959585 w 10413401"/>
              <a:gd name="connsiteY7016" fmla="*/ 943425 h 12291944"/>
              <a:gd name="connsiteX7017" fmla="*/ 2973946 w 10413401"/>
              <a:gd name="connsiteY7017" fmla="*/ 945112 h 12291944"/>
              <a:gd name="connsiteX7018" fmla="*/ 2967786 w 10413401"/>
              <a:gd name="connsiteY7018" fmla="*/ 951426 h 12291944"/>
              <a:gd name="connsiteX7019" fmla="*/ 7180783 w 10413401"/>
              <a:gd name="connsiteY7019" fmla="*/ 942252 h 12291944"/>
              <a:gd name="connsiteX7020" fmla="*/ 7169403 w 10413401"/>
              <a:gd name="connsiteY7020" fmla="*/ 956044 h 12291944"/>
              <a:gd name="connsiteX7021" fmla="*/ 7172575 w 10413401"/>
              <a:gd name="connsiteY7021" fmla="*/ 958096 h 12291944"/>
              <a:gd name="connsiteX7022" fmla="*/ 7187871 w 10413401"/>
              <a:gd name="connsiteY7022" fmla="*/ 968663 h 12291944"/>
              <a:gd name="connsiteX7023" fmla="*/ 7189775 w 10413401"/>
              <a:gd name="connsiteY7023" fmla="*/ 946196 h 12291944"/>
              <a:gd name="connsiteX7024" fmla="*/ 7772587 w 10413401"/>
              <a:gd name="connsiteY7024" fmla="*/ 926774 h 12291944"/>
              <a:gd name="connsiteX7025" fmla="*/ 7769931 w 10413401"/>
              <a:gd name="connsiteY7025" fmla="*/ 931534 h 12291944"/>
              <a:gd name="connsiteX7026" fmla="*/ 7766937 w 10413401"/>
              <a:gd name="connsiteY7026" fmla="*/ 928279 h 12291944"/>
              <a:gd name="connsiteX7027" fmla="*/ 7764115 w 10413401"/>
              <a:gd name="connsiteY7027" fmla="*/ 940645 h 12291944"/>
              <a:gd name="connsiteX7028" fmla="*/ 7744733 w 10413401"/>
              <a:gd name="connsiteY7028" fmla="*/ 957070 h 12291944"/>
              <a:gd name="connsiteX7029" fmla="*/ 7745297 w 10413401"/>
              <a:gd name="connsiteY7029" fmla="*/ 957413 h 12291944"/>
              <a:gd name="connsiteX7030" fmla="*/ 7743867 w 10413401"/>
              <a:gd name="connsiteY7030" fmla="*/ 957804 h 12291944"/>
              <a:gd name="connsiteX7031" fmla="*/ 7719507 w 10413401"/>
              <a:gd name="connsiteY7031" fmla="*/ 978441 h 12291944"/>
              <a:gd name="connsiteX7032" fmla="*/ 7746645 w 10413401"/>
              <a:gd name="connsiteY7032" fmla="*/ 997111 h 12291944"/>
              <a:gd name="connsiteX7033" fmla="*/ 7779829 w 10413401"/>
              <a:gd name="connsiteY7033" fmla="*/ 1014384 h 12291944"/>
              <a:gd name="connsiteX7034" fmla="*/ 7784933 w 10413401"/>
              <a:gd name="connsiteY7034" fmla="*/ 957641 h 12291944"/>
              <a:gd name="connsiteX7035" fmla="*/ 7784789 w 10413401"/>
              <a:gd name="connsiteY7035" fmla="*/ 955435 h 12291944"/>
              <a:gd name="connsiteX7036" fmla="*/ 7778135 w 10413401"/>
              <a:gd name="connsiteY7036" fmla="*/ 933223 h 12291944"/>
              <a:gd name="connsiteX7037" fmla="*/ 3693080 w 10413401"/>
              <a:gd name="connsiteY7037" fmla="*/ 926072 h 12291944"/>
              <a:gd name="connsiteX7038" fmla="*/ 3681500 w 10413401"/>
              <a:gd name="connsiteY7038" fmla="*/ 928388 h 12291944"/>
              <a:gd name="connsiteX7039" fmla="*/ 3648301 w 10413401"/>
              <a:gd name="connsiteY7039" fmla="*/ 964454 h 12291944"/>
              <a:gd name="connsiteX7040" fmla="*/ 3642807 w 10413401"/>
              <a:gd name="connsiteY7040" fmla="*/ 972202 h 12291944"/>
              <a:gd name="connsiteX7041" fmla="*/ 3641919 w 10413401"/>
              <a:gd name="connsiteY7041" fmla="*/ 978565 h 12291944"/>
              <a:gd name="connsiteX7042" fmla="*/ 3640572 w 10413401"/>
              <a:gd name="connsiteY7042" fmla="*/ 975348 h 12291944"/>
              <a:gd name="connsiteX7043" fmla="*/ 3628713 w 10413401"/>
              <a:gd name="connsiteY7043" fmla="*/ 992069 h 12291944"/>
              <a:gd name="connsiteX7044" fmla="*/ 3626123 w 10413401"/>
              <a:gd name="connsiteY7044" fmla="*/ 1066063 h 12291944"/>
              <a:gd name="connsiteX7045" fmla="*/ 3668501 w 10413401"/>
              <a:gd name="connsiteY7045" fmla="*/ 1116643 h 12291944"/>
              <a:gd name="connsiteX7046" fmla="*/ 3746839 w 10413401"/>
              <a:gd name="connsiteY7046" fmla="*/ 1045183 h 12291944"/>
              <a:gd name="connsiteX7047" fmla="*/ 3756117 w 10413401"/>
              <a:gd name="connsiteY7047" fmla="*/ 1065329 h 12291944"/>
              <a:gd name="connsiteX7048" fmla="*/ 3759852 w 10413401"/>
              <a:gd name="connsiteY7048" fmla="*/ 1054501 h 12291944"/>
              <a:gd name="connsiteX7049" fmla="*/ 3757203 w 10413401"/>
              <a:gd name="connsiteY7049" fmla="*/ 1032272 h 12291944"/>
              <a:gd name="connsiteX7050" fmla="*/ 3752891 w 10413401"/>
              <a:gd name="connsiteY7050" fmla="*/ 995053 h 12291944"/>
              <a:gd name="connsiteX7051" fmla="*/ 3739288 w 10413401"/>
              <a:gd name="connsiteY7051" fmla="*/ 1013169 h 12291944"/>
              <a:gd name="connsiteX7052" fmla="*/ 3718736 w 10413401"/>
              <a:gd name="connsiteY7052" fmla="*/ 936431 h 12291944"/>
              <a:gd name="connsiteX7053" fmla="*/ 3693080 w 10413401"/>
              <a:gd name="connsiteY7053" fmla="*/ 926072 h 12291944"/>
              <a:gd name="connsiteX7054" fmla="*/ 3649767 w 10413401"/>
              <a:gd name="connsiteY7054" fmla="*/ 908510 h 12291944"/>
              <a:gd name="connsiteX7055" fmla="*/ 3650172 w 10413401"/>
              <a:gd name="connsiteY7055" fmla="*/ 908820 h 12291944"/>
              <a:gd name="connsiteX7056" fmla="*/ 3654249 w 10413401"/>
              <a:gd name="connsiteY7056" fmla="*/ 914185 h 12291944"/>
              <a:gd name="connsiteX7057" fmla="*/ 3820782 w 10413401"/>
              <a:gd name="connsiteY7057" fmla="*/ 892405 h 12291944"/>
              <a:gd name="connsiteX7058" fmla="*/ 3788977 w 10413401"/>
              <a:gd name="connsiteY7058" fmla="*/ 915060 h 12291944"/>
              <a:gd name="connsiteX7059" fmla="*/ 3832294 w 10413401"/>
              <a:gd name="connsiteY7059" fmla="*/ 940077 h 12291944"/>
              <a:gd name="connsiteX7060" fmla="*/ 3853614 w 10413401"/>
              <a:gd name="connsiteY7060" fmla="*/ 915563 h 12291944"/>
              <a:gd name="connsiteX7061" fmla="*/ 3852765 w 10413401"/>
              <a:gd name="connsiteY7061" fmla="*/ 914961 h 12291944"/>
              <a:gd name="connsiteX7062" fmla="*/ 3816512 w 10413401"/>
              <a:gd name="connsiteY7062" fmla="*/ 900570 h 12291944"/>
              <a:gd name="connsiteX7063" fmla="*/ 3823456 w 10413401"/>
              <a:gd name="connsiteY7063" fmla="*/ 894289 h 12291944"/>
              <a:gd name="connsiteX7064" fmla="*/ 3746455 w 10413401"/>
              <a:gd name="connsiteY7064" fmla="*/ 890928 h 12291944"/>
              <a:gd name="connsiteX7065" fmla="*/ 3754060 w 10413401"/>
              <a:gd name="connsiteY7065" fmla="*/ 901430 h 12291944"/>
              <a:gd name="connsiteX7066" fmla="*/ 3720976 w 10413401"/>
              <a:gd name="connsiteY7066" fmla="*/ 898116 h 12291944"/>
              <a:gd name="connsiteX7067" fmla="*/ 3133344 w 10413401"/>
              <a:gd name="connsiteY7067" fmla="*/ 866604 h 12291944"/>
              <a:gd name="connsiteX7068" fmla="*/ 3136949 w 10413401"/>
              <a:gd name="connsiteY7068" fmla="*/ 879667 h 12291944"/>
              <a:gd name="connsiteX7069" fmla="*/ 3124367 w 10413401"/>
              <a:gd name="connsiteY7069" fmla="*/ 876713 h 12291944"/>
              <a:gd name="connsiteX7070" fmla="*/ 3118097 w 10413401"/>
              <a:gd name="connsiteY7070" fmla="*/ 879186 h 12291944"/>
              <a:gd name="connsiteX7071" fmla="*/ 3121169 w 10413401"/>
              <a:gd name="connsiteY7071" fmla="*/ 889930 h 12291944"/>
              <a:gd name="connsiteX7072" fmla="*/ 3139673 w 10413401"/>
              <a:gd name="connsiteY7072" fmla="*/ 898967 h 12291944"/>
              <a:gd name="connsiteX7073" fmla="*/ 3138046 w 10413401"/>
              <a:gd name="connsiteY7073" fmla="*/ 867184 h 12291944"/>
              <a:gd name="connsiteX7074" fmla="*/ 3846299 w 10413401"/>
              <a:gd name="connsiteY7074" fmla="*/ 845564 h 12291944"/>
              <a:gd name="connsiteX7075" fmla="*/ 3843060 w 10413401"/>
              <a:gd name="connsiteY7075" fmla="*/ 861841 h 12291944"/>
              <a:gd name="connsiteX7076" fmla="*/ 3847306 w 10413401"/>
              <a:gd name="connsiteY7076" fmla="*/ 872708 h 12291944"/>
              <a:gd name="connsiteX7077" fmla="*/ 3871797 w 10413401"/>
              <a:gd name="connsiteY7077" fmla="*/ 850550 h 12291944"/>
              <a:gd name="connsiteX7078" fmla="*/ 3541696 w 10413401"/>
              <a:gd name="connsiteY7078" fmla="*/ 843362 h 12291944"/>
              <a:gd name="connsiteX7079" fmla="*/ 3544501 w 10413401"/>
              <a:gd name="connsiteY7079" fmla="*/ 843638 h 12291944"/>
              <a:gd name="connsiteX7080" fmla="*/ 3549649 w 10413401"/>
              <a:gd name="connsiteY7080" fmla="*/ 856667 h 12291944"/>
              <a:gd name="connsiteX7081" fmla="*/ 3546838 w 10413401"/>
              <a:gd name="connsiteY7081" fmla="*/ 856390 h 12291944"/>
              <a:gd name="connsiteX7082" fmla="*/ 9615571 w 10413401"/>
              <a:gd name="connsiteY7082" fmla="*/ 804045 h 12291944"/>
              <a:gd name="connsiteX7083" fmla="*/ 9635419 w 10413401"/>
              <a:gd name="connsiteY7083" fmla="*/ 831422 h 12291944"/>
              <a:gd name="connsiteX7084" fmla="*/ 9682589 w 10413401"/>
              <a:gd name="connsiteY7084" fmla="*/ 854048 h 12291944"/>
              <a:gd name="connsiteX7085" fmla="*/ 9678899 w 10413401"/>
              <a:gd name="connsiteY7085" fmla="*/ 846798 h 12291944"/>
              <a:gd name="connsiteX7086" fmla="*/ 9615571 w 10413401"/>
              <a:gd name="connsiteY7086" fmla="*/ 804045 h 12291944"/>
              <a:gd name="connsiteX7087" fmla="*/ 3565244 w 10413401"/>
              <a:gd name="connsiteY7087" fmla="*/ 795926 h 12291944"/>
              <a:gd name="connsiteX7088" fmla="*/ 3566819 w 10413401"/>
              <a:gd name="connsiteY7088" fmla="*/ 797462 h 12291944"/>
              <a:gd name="connsiteX7089" fmla="*/ 3565287 w 10413401"/>
              <a:gd name="connsiteY7089" fmla="*/ 799663 h 12291944"/>
              <a:gd name="connsiteX7090" fmla="*/ 3599304 w 10413401"/>
              <a:gd name="connsiteY7090" fmla="*/ 785575 h 12291944"/>
              <a:gd name="connsiteX7091" fmla="*/ 3604763 w 10413401"/>
              <a:gd name="connsiteY7091" fmla="*/ 798907 h 12291944"/>
              <a:gd name="connsiteX7092" fmla="*/ 3601955 w 10413401"/>
              <a:gd name="connsiteY7092" fmla="*/ 798634 h 12291944"/>
              <a:gd name="connsiteX7093" fmla="*/ 3004891 w 10413401"/>
              <a:gd name="connsiteY7093" fmla="*/ 758843 h 12291944"/>
              <a:gd name="connsiteX7094" fmla="*/ 3051092 w 10413401"/>
              <a:gd name="connsiteY7094" fmla="*/ 790358 h 12291944"/>
              <a:gd name="connsiteX7095" fmla="*/ 3031916 w 10413401"/>
              <a:gd name="connsiteY7095" fmla="*/ 881950 h 12291944"/>
              <a:gd name="connsiteX7096" fmla="*/ 3007461 w 10413401"/>
              <a:gd name="connsiteY7096" fmla="*/ 870415 h 12291944"/>
              <a:gd name="connsiteX7097" fmla="*/ 3015340 w 10413401"/>
              <a:gd name="connsiteY7097" fmla="*/ 851299 h 12291944"/>
              <a:gd name="connsiteX7098" fmla="*/ 3004458 w 10413401"/>
              <a:gd name="connsiteY7098" fmla="*/ 832591 h 12291944"/>
              <a:gd name="connsiteX7099" fmla="*/ 3000477 w 10413401"/>
              <a:gd name="connsiteY7099" fmla="*/ 828332 h 12291944"/>
              <a:gd name="connsiteX7100" fmla="*/ 2988200 w 10413401"/>
              <a:gd name="connsiteY7100" fmla="*/ 834063 h 12291944"/>
              <a:gd name="connsiteX7101" fmla="*/ 2985050 w 10413401"/>
              <a:gd name="connsiteY7101" fmla="*/ 873198 h 12291944"/>
              <a:gd name="connsiteX7102" fmla="*/ 2987454 w 10413401"/>
              <a:gd name="connsiteY7102" fmla="*/ 872113 h 12291944"/>
              <a:gd name="connsiteX7103" fmla="*/ 2993558 w 10413401"/>
              <a:gd name="connsiteY7103" fmla="*/ 854385 h 12291944"/>
              <a:gd name="connsiteX7104" fmla="*/ 3002138 w 10413401"/>
              <a:gd name="connsiteY7104" fmla="*/ 872620 h 12291944"/>
              <a:gd name="connsiteX7105" fmla="*/ 3017641 w 10413401"/>
              <a:gd name="connsiteY7105" fmla="*/ 887745 h 12291944"/>
              <a:gd name="connsiteX7106" fmla="*/ 3007488 w 10413401"/>
              <a:gd name="connsiteY7106" fmla="*/ 883988 h 12291944"/>
              <a:gd name="connsiteX7107" fmla="*/ 3011784 w 10413401"/>
              <a:gd name="connsiteY7107" fmla="*/ 893118 h 12291944"/>
              <a:gd name="connsiteX7108" fmla="*/ 3001875 w 10413401"/>
              <a:gd name="connsiteY7108" fmla="*/ 882914 h 12291944"/>
              <a:gd name="connsiteX7109" fmla="*/ 3011301 w 10413401"/>
              <a:gd name="connsiteY7109" fmla="*/ 904899 h 12291944"/>
              <a:gd name="connsiteX7110" fmla="*/ 2995073 w 10413401"/>
              <a:gd name="connsiteY7110" fmla="*/ 929813 h 12291944"/>
              <a:gd name="connsiteX7111" fmla="*/ 2948945 w 10413401"/>
              <a:gd name="connsiteY7111" fmla="*/ 904526 h 12291944"/>
              <a:gd name="connsiteX7112" fmla="*/ 2976360 w 10413401"/>
              <a:gd name="connsiteY7112" fmla="*/ 824053 h 12291944"/>
              <a:gd name="connsiteX7113" fmla="*/ 2975730 w 10413401"/>
              <a:gd name="connsiteY7113" fmla="*/ 823438 h 12291944"/>
              <a:gd name="connsiteX7114" fmla="*/ 2984178 w 10413401"/>
              <a:gd name="connsiteY7114" fmla="*/ 799633 h 12291944"/>
              <a:gd name="connsiteX7115" fmla="*/ 3029641 w 10413401"/>
              <a:gd name="connsiteY7115" fmla="*/ 795314 h 12291944"/>
              <a:gd name="connsiteX7116" fmla="*/ 2998042 w 10413401"/>
              <a:gd name="connsiteY7116" fmla="*/ 786052 h 12291944"/>
              <a:gd name="connsiteX7117" fmla="*/ 3002838 w 10413401"/>
              <a:gd name="connsiteY7117" fmla="*/ 769779 h 12291944"/>
              <a:gd name="connsiteX7118" fmla="*/ 3009148 w 10413401"/>
              <a:gd name="connsiteY7118" fmla="*/ 775935 h 12291944"/>
              <a:gd name="connsiteX7119" fmla="*/ 3529582 w 10413401"/>
              <a:gd name="connsiteY7119" fmla="*/ 723526 h 12291944"/>
              <a:gd name="connsiteX7120" fmla="*/ 3556754 w 10413401"/>
              <a:gd name="connsiteY7120" fmla="*/ 737732 h 12291944"/>
              <a:gd name="connsiteX7121" fmla="*/ 3548925 w 10413401"/>
              <a:gd name="connsiteY7121" fmla="*/ 760904 h 12291944"/>
              <a:gd name="connsiteX7122" fmla="*/ 3564315 w 10413401"/>
              <a:gd name="connsiteY7122" fmla="*/ 796871 h 12291944"/>
              <a:gd name="connsiteX7123" fmla="*/ 3529301 w 10413401"/>
              <a:gd name="connsiteY7123" fmla="*/ 788588 h 12291944"/>
              <a:gd name="connsiteX7124" fmla="*/ 3515851 w 10413401"/>
              <a:gd name="connsiteY7124" fmla="*/ 837086 h 12291944"/>
              <a:gd name="connsiteX7125" fmla="*/ 3519853 w 10413401"/>
              <a:gd name="connsiteY7125" fmla="*/ 832984 h 12291944"/>
              <a:gd name="connsiteX7126" fmla="*/ 3540801 w 10413401"/>
              <a:gd name="connsiteY7126" fmla="*/ 864508 h 12291944"/>
              <a:gd name="connsiteX7127" fmla="*/ 3501965 w 10413401"/>
              <a:gd name="connsiteY7127" fmla="*/ 849422 h 12291944"/>
              <a:gd name="connsiteX7128" fmla="*/ 3504476 w 10413401"/>
              <a:gd name="connsiteY7128" fmla="*/ 877135 h 12291944"/>
              <a:gd name="connsiteX7129" fmla="*/ 3494274 w 10413401"/>
              <a:gd name="connsiteY7129" fmla="*/ 805563 h 12291944"/>
              <a:gd name="connsiteX7130" fmla="*/ 3514154 w 10413401"/>
              <a:gd name="connsiteY7130" fmla="*/ 799072 h 12291944"/>
              <a:gd name="connsiteX7131" fmla="*/ 3503862 w 10413401"/>
              <a:gd name="connsiteY7131" fmla="*/ 746521 h 12291944"/>
              <a:gd name="connsiteX7132" fmla="*/ 3523049 w 10413401"/>
              <a:gd name="connsiteY7132" fmla="*/ 760922 h 12291944"/>
              <a:gd name="connsiteX7133" fmla="*/ 3524859 w 10413401"/>
              <a:gd name="connsiteY7133" fmla="*/ 729411 h 12291944"/>
              <a:gd name="connsiteX7134" fmla="*/ 3529591 w 10413401"/>
              <a:gd name="connsiteY7134" fmla="*/ 734028 h 12291944"/>
              <a:gd name="connsiteX7135" fmla="*/ 3529582 w 10413401"/>
              <a:gd name="connsiteY7135" fmla="*/ 723526 h 12291944"/>
              <a:gd name="connsiteX7136" fmla="*/ 3820287 w 10413401"/>
              <a:gd name="connsiteY7136" fmla="*/ 719388 h 12291944"/>
              <a:gd name="connsiteX7137" fmla="*/ 3873228 w 10413401"/>
              <a:gd name="connsiteY7137" fmla="*/ 740843 h 12291944"/>
              <a:gd name="connsiteX7138" fmla="*/ 3890438 w 10413401"/>
              <a:gd name="connsiteY7138" fmla="*/ 798922 h 12291944"/>
              <a:gd name="connsiteX7139" fmla="*/ 3820287 w 10413401"/>
              <a:gd name="connsiteY7139" fmla="*/ 719388 h 12291944"/>
              <a:gd name="connsiteX7140" fmla="*/ 8046673 w 10413401"/>
              <a:gd name="connsiteY7140" fmla="*/ 702966 h 12291944"/>
              <a:gd name="connsiteX7141" fmla="*/ 8040183 w 10413401"/>
              <a:gd name="connsiteY7141" fmla="*/ 742292 h 12291944"/>
              <a:gd name="connsiteX7142" fmla="*/ 8073555 w 10413401"/>
              <a:gd name="connsiteY7142" fmla="*/ 715218 h 12291944"/>
              <a:gd name="connsiteX7143" fmla="*/ 8062743 w 10413401"/>
              <a:gd name="connsiteY7143" fmla="*/ 704870 h 12291944"/>
              <a:gd name="connsiteX7144" fmla="*/ 3434998 w 10413401"/>
              <a:gd name="connsiteY7144" fmla="*/ 701517 h 12291944"/>
              <a:gd name="connsiteX7145" fmla="*/ 3439789 w 10413401"/>
              <a:gd name="connsiteY7145" fmla="*/ 706191 h 12291944"/>
              <a:gd name="connsiteX7146" fmla="*/ 3434805 w 10413401"/>
              <a:gd name="connsiteY7146" fmla="*/ 701781 h 12291944"/>
              <a:gd name="connsiteX7147" fmla="*/ 3525877 w 10413401"/>
              <a:gd name="connsiteY7147" fmla="*/ 692986 h 12291944"/>
              <a:gd name="connsiteX7148" fmla="*/ 3528528 w 10413401"/>
              <a:gd name="connsiteY7148" fmla="*/ 706045 h 12291944"/>
              <a:gd name="connsiteX7149" fmla="*/ 3524993 w 10413401"/>
              <a:gd name="connsiteY7149" fmla="*/ 697050 h 12291944"/>
              <a:gd name="connsiteX7150" fmla="*/ 3561903 w 10413401"/>
              <a:gd name="connsiteY7150" fmla="*/ 619510 h 12291944"/>
              <a:gd name="connsiteX7151" fmla="*/ 3575151 w 10413401"/>
              <a:gd name="connsiteY7151" fmla="*/ 632435 h 12291944"/>
              <a:gd name="connsiteX7152" fmla="*/ 3558493 w 10413401"/>
              <a:gd name="connsiteY7152" fmla="*/ 621115 h 12291944"/>
              <a:gd name="connsiteX7153" fmla="*/ 3548160 w 10413401"/>
              <a:gd name="connsiteY7153" fmla="*/ 617196 h 12291944"/>
              <a:gd name="connsiteX7154" fmla="*/ 3556314 w 10413401"/>
              <a:gd name="connsiteY7154" fmla="*/ 621457 h 12291944"/>
              <a:gd name="connsiteX7155" fmla="*/ 3554467 w 10413401"/>
              <a:gd name="connsiteY7155" fmla="*/ 623350 h 12291944"/>
              <a:gd name="connsiteX7156" fmla="*/ 7835849 w 10413401"/>
              <a:gd name="connsiteY7156" fmla="*/ 601468 h 12291944"/>
              <a:gd name="connsiteX7157" fmla="*/ 7835483 w 10413401"/>
              <a:gd name="connsiteY7157" fmla="*/ 603377 h 12291944"/>
              <a:gd name="connsiteX7158" fmla="*/ 7840477 w 10413401"/>
              <a:gd name="connsiteY7158" fmla="*/ 630753 h 12291944"/>
              <a:gd name="connsiteX7159" fmla="*/ 7852287 w 10413401"/>
              <a:gd name="connsiteY7159" fmla="*/ 618178 h 12291944"/>
              <a:gd name="connsiteX7160" fmla="*/ 7853687 w 10413401"/>
              <a:gd name="connsiteY7160" fmla="*/ 617187 h 12291944"/>
              <a:gd name="connsiteX7161" fmla="*/ 7299399 w 10413401"/>
              <a:gd name="connsiteY7161" fmla="*/ 599862 h 12291944"/>
              <a:gd name="connsiteX7162" fmla="*/ 7298589 w 10413401"/>
              <a:gd name="connsiteY7162" fmla="*/ 601343 h 12291944"/>
              <a:gd name="connsiteX7163" fmla="*/ 7323497 w 10413401"/>
              <a:gd name="connsiteY7163" fmla="*/ 616148 h 12291944"/>
              <a:gd name="connsiteX7164" fmla="*/ 3550469 w 10413401"/>
              <a:gd name="connsiteY7164" fmla="*/ 549202 h 12291944"/>
              <a:gd name="connsiteX7165" fmla="*/ 3578297 w 10413401"/>
              <a:gd name="connsiteY7165" fmla="*/ 556013 h 12291944"/>
              <a:gd name="connsiteX7166" fmla="*/ 3558533 w 10413401"/>
              <a:gd name="connsiteY7166" fmla="*/ 598351 h 12291944"/>
              <a:gd name="connsiteX7167" fmla="*/ 3547808 w 10413401"/>
              <a:gd name="connsiteY7167" fmla="*/ 587888 h 12291944"/>
              <a:gd name="connsiteX7168" fmla="*/ 3565018 w 10413401"/>
              <a:gd name="connsiteY7168" fmla="*/ 619469 h 12291944"/>
              <a:gd name="connsiteX7169" fmla="*/ 3510344 w 10413401"/>
              <a:gd name="connsiteY7169" fmla="*/ 556885 h 12291944"/>
              <a:gd name="connsiteX7170" fmla="*/ 3542489 w 10413401"/>
              <a:gd name="connsiteY7170" fmla="*/ 559902 h 12291944"/>
              <a:gd name="connsiteX7171" fmla="*/ 3553213 w 10413401"/>
              <a:gd name="connsiteY7171" fmla="*/ 570365 h 12291944"/>
              <a:gd name="connsiteX7172" fmla="*/ 3550469 w 10413401"/>
              <a:gd name="connsiteY7172" fmla="*/ 549202 h 12291944"/>
              <a:gd name="connsiteX7173" fmla="*/ 3495587 w 10413401"/>
              <a:gd name="connsiteY7173" fmla="*/ 548034 h 12291944"/>
              <a:gd name="connsiteX7174" fmla="*/ 3507887 w 10413401"/>
              <a:gd name="connsiteY7174" fmla="*/ 560034 h 12291944"/>
              <a:gd name="connsiteX7175" fmla="*/ 3504667 w 10413401"/>
              <a:gd name="connsiteY7175" fmla="*/ 577844 h 12291944"/>
              <a:gd name="connsiteX7176" fmla="*/ 3495587 w 10413401"/>
              <a:gd name="connsiteY7176" fmla="*/ 548034 h 12291944"/>
              <a:gd name="connsiteX7177" fmla="*/ 3175283 w 10413401"/>
              <a:gd name="connsiteY7177" fmla="*/ 530724 h 12291944"/>
              <a:gd name="connsiteX7178" fmla="*/ 3183666 w 10413401"/>
              <a:gd name="connsiteY7178" fmla="*/ 542036 h 12291944"/>
              <a:gd name="connsiteX7179" fmla="*/ 3186084 w 10413401"/>
              <a:gd name="connsiteY7179" fmla="*/ 554186 h 12291944"/>
              <a:gd name="connsiteX7180" fmla="*/ 3174382 w 10413401"/>
              <a:gd name="connsiteY7180" fmla="*/ 528768 h 12291944"/>
              <a:gd name="connsiteX7181" fmla="*/ 3175283 w 10413401"/>
              <a:gd name="connsiteY7181" fmla="*/ 530724 h 12291944"/>
              <a:gd name="connsiteX7182" fmla="*/ 3174615 w 10413401"/>
              <a:gd name="connsiteY7182" fmla="*/ 529823 h 12291944"/>
              <a:gd name="connsiteX7183" fmla="*/ 8418743 w 10413401"/>
              <a:gd name="connsiteY7183" fmla="*/ 477489 h 12291944"/>
              <a:gd name="connsiteX7184" fmla="*/ 8384013 w 10413401"/>
              <a:gd name="connsiteY7184" fmla="*/ 489005 h 12291944"/>
              <a:gd name="connsiteX7185" fmla="*/ 8427075 w 10413401"/>
              <a:gd name="connsiteY7185" fmla="*/ 502679 h 12291944"/>
              <a:gd name="connsiteX7186" fmla="*/ 8429111 w 10413401"/>
              <a:gd name="connsiteY7186" fmla="*/ 499171 h 12291944"/>
              <a:gd name="connsiteX7187" fmla="*/ 3183123 w 10413401"/>
              <a:gd name="connsiteY7187" fmla="*/ 474854 h 12291944"/>
              <a:gd name="connsiteX7188" fmla="*/ 3181093 w 10413401"/>
              <a:gd name="connsiteY7188" fmla="*/ 480790 h 12291944"/>
              <a:gd name="connsiteX7189" fmla="*/ 3188592 w 10413401"/>
              <a:gd name="connsiteY7189" fmla="*/ 476527 h 12291944"/>
              <a:gd name="connsiteX7190" fmla="*/ 3119679 w 10413401"/>
              <a:gd name="connsiteY7190" fmla="*/ 472505 h 12291944"/>
              <a:gd name="connsiteX7191" fmla="*/ 3114200 w 10413401"/>
              <a:gd name="connsiteY7191" fmla="*/ 479381 h 12291944"/>
              <a:gd name="connsiteX7192" fmla="*/ 3114097 w 10413401"/>
              <a:gd name="connsiteY7192" fmla="*/ 484542 h 12291944"/>
              <a:gd name="connsiteX7193" fmla="*/ 3510679 w 10413401"/>
              <a:gd name="connsiteY7193" fmla="*/ 453688 h 12291944"/>
              <a:gd name="connsiteX7194" fmla="*/ 3489031 w 10413401"/>
              <a:gd name="connsiteY7194" fmla="*/ 465540 h 12291944"/>
              <a:gd name="connsiteX7195" fmla="*/ 3483714 w 10413401"/>
              <a:gd name="connsiteY7195" fmla="*/ 471422 h 12291944"/>
              <a:gd name="connsiteX7196" fmla="*/ 3488325 w 10413401"/>
              <a:gd name="connsiteY7196" fmla="*/ 497506 h 12291944"/>
              <a:gd name="connsiteX7197" fmla="*/ 3491000 w 10413401"/>
              <a:gd name="connsiteY7197" fmla="*/ 506434 h 12291944"/>
              <a:gd name="connsiteX7198" fmla="*/ 3508954 w 10413401"/>
              <a:gd name="connsiteY7198" fmla="*/ 518557 h 12291944"/>
              <a:gd name="connsiteX7199" fmla="*/ 3510679 w 10413401"/>
              <a:gd name="connsiteY7199" fmla="*/ 453688 h 12291944"/>
              <a:gd name="connsiteX7200" fmla="*/ 3685420 w 10413401"/>
              <a:gd name="connsiteY7200" fmla="*/ 449051 h 12291944"/>
              <a:gd name="connsiteX7201" fmla="*/ 3703130 w 10413401"/>
              <a:gd name="connsiteY7201" fmla="*/ 462134 h 12291944"/>
              <a:gd name="connsiteX7202" fmla="*/ 3707834 w 10413401"/>
              <a:gd name="connsiteY7202" fmla="*/ 459733 h 12291944"/>
              <a:gd name="connsiteX7203" fmla="*/ 3664130 w 10413401"/>
              <a:gd name="connsiteY7203" fmla="*/ 433329 h 12291944"/>
              <a:gd name="connsiteX7204" fmla="*/ 3683985 w 10413401"/>
              <a:gd name="connsiteY7204" fmla="*/ 447994 h 12291944"/>
              <a:gd name="connsiteX7205" fmla="*/ 3684785 w 10413401"/>
              <a:gd name="connsiteY7205" fmla="*/ 440560 h 12291944"/>
              <a:gd name="connsiteX7206" fmla="*/ 3683869 w 10413401"/>
              <a:gd name="connsiteY7206" fmla="*/ 441492 h 12291944"/>
              <a:gd name="connsiteX7207" fmla="*/ 3664130 w 10413401"/>
              <a:gd name="connsiteY7207" fmla="*/ 433329 h 12291944"/>
              <a:gd name="connsiteX7208" fmla="*/ 3512749 w 10413401"/>
              <a:gd name="connsiteY7208" fmla="*/ 418122 h 12291944"/>
              <a:gd name="connsiteX7209" fmla="*/ 3507204 w 10413401"/>
              <a:gd name="connsiteY7209" fmla="*/ 423806 h 12291944"/>
              <a:gd name="connsiteX7210" fmla="*/ 3530346 w 10413401"/>
              <a:gd name="connsiteY7210" fmla="*/ 429741 h 12291944"/>
              <a:gd name="connsiteX7211" fmla="*/ 3529716 w 10413401"/>
              <a:gd name="connsiteY7211" fmla="*/ 429127 h 12291944"/>
              <a:gd name="connsiteX7212" fmla="*/ 3846817 w 10413401"/>
              <a:gd name="connsiteY7212" fmla="*/ 406980 h 12291944"/>
              <a:gd name="connsiteX7213" fmla="*/ 3842687 w 10413401"/>
              <a:gd name="connsiteY7213" fmla="*/ 426360 h 12291944"/>
              <a:gd name="connsiteX7214" fmla="*/ 3840491 w 10413401"/>
              <a:gd name="connsiteY7214" fmla="*/ 412283 h 12291944"/>
              <a:gd name="connsiteX7215" fmla="*/ 3846817 w 10413401"/>
              <a:gd name="connsiteY7215" fmla="*/ 406980 h 12291944"/>
              <a:gd name="connsiteX7216" fmla="*/ 4182668 w 10413401"/>
              <a:gd name="connsiteY7216" fmla="*/ 399809 h 12291944"/>
              <a:gd name="connsiteX7217" fmla="*/ 4178737 w 10413401"/>
              <a:gd name="connsiteY7217" fmla="*/ 404900 h 12291944"/>
              <a:gd name="connsiteX7218" fmla="*/ 4177369 w 10413401"/>
              <a:gd name="connsiteY7218" fmla="*/ 408226 h 12291944"/>
              <a:gd name="connsiteX7219" fmla="*/ 4181748 w 10413401"/>
              <a:gd name="connsiteY7219" fmla="*/ 405429 h 12291944"/>
              <a:gd name="connsiteX7220" fmla="*/ 8345953 w 10413401"/>
              <a:gd name="connsiteY7220" fmla="*/ 397270 h 12291944"/>
              <a:gd name="connsiteX7221" fmla="*/ 8278691 w 10413401"/>
              <a:gd name="connsiteY7221" fmla="*/ 459289 h 12291944"/>
              <a:gd name="connsiteX7222" fmla="*/ 8249949 w 10413401"/>
              <a:gd name="connsiteY7222" fmla="*/ 455113 h 12291944"/>
              <a:gd name="connsiteX7223" fmla="*/ 8258115 w 10413401"/>
              <a:gd name="connsiteY7223" fmla="*/ 470348 h 12291944"/>
              <a:gd name="connsiteX7224" fmla="*/ 8257975 w 10413401"/>
              <a:gd name="connsiteY7224" fmla="*/ 471991 h 12291944"/>
              <a:gd name="connsiteX7225" fmla="*/ 8265355 w 10413401"/>
              <a:gd name="connsiteY7225" fmla="*/ 478112 h 12291944"/>
              <a:gd name="connsiteX7226" fmla="*/ 8275277 w 10413401"/>
              <a:gd name="connsiteY7226" fmla="*/ 464425 h 12291944"/>
              <a:gd name="connsiteX7227" fmla="*/ 8348821 w 10413401"/>
              <a:gd name="connsiteY7227" fmla="*/ 425001 h 12291944"/>
              <a:gd name="connsiteX7228" fmla="*/ 8390523 w 10413401"/>
              <a:gd name="connsiteY7228" fmla="*/ 418402 h 12291944"/>
              <a:gd name="connsiteX7229" fmla="*/ 3174960 w 10413401"/>
              <a:gd name="connsiteY7229" fmla="*/ 370674 h 12291944"/>
              <a:gd name="connsiteX7230" fmla="*/ 3162001 w 10413401"/>
              <a:gd name="connsiteY7230" fmla="*/ 379353 h 12291944"/>
              <a:gd name="connsiteX7231" fmla="*/ 3161592 w 10413401"/>
              <a:gd name="connsiteY7231" fmla="*/ 381789 h 12291944"/>
              <a:gd name="connsiteX7232" fmla="*/ 3174976 w 10413401"/>
              <a:gd name="connsiteY7232" fmla="*/ 379468 h 12291944"/>
              <a:gd name="connsiteX7233" fmla="*/ 3184543 w 10413401"/>
              <a:gd name="connsiteY7233" fmla="*/ 371520 h 12291944"/>
              <a:gd name="connsiteX7234" fmla="*/ 3763720 w 10413401"/>
              <a:gd name="connsiteY7234" fmla="*/ 365954 h 12291944"/>
              <a:gd name="connsiteX7235" fmla="*/ 3779593 w 10413401"/>
              <a:gd name="connsiteY7235" fmla="*/ 373816 h 12291944"/>
              <a:gd name="connsiteX7236" fmla="*/ 3782785 w 10413401"/>
              <a:gd name="connsiteY7236" fmla="*/ 377715 h 12291944"/>
              <a:gd name="connsiteX7237" fmla="*/ 3784381 w 10413401"/>
              <a:gd name="connsiteY7237" fmla="*/ 386112 h 12291944"/>
              <a:gd name="connsiteX7238" fmla="*/ 3767818 w 10413401"/>
              <a:gd name="connsiteY7238" fmla="*/ 369953 h 12291944"/>
              <a:gd name="connsiteX7239" fmla="*/ 3757960 w 10413401"/>
              <a:gd name="connsiteY7239" fmla="*/ 380058 h 12291944"/>
              <a:gd name="connsiteX7240" fmla="*/ 3147382 w 10413401"/>
              <a:gd name="connsiteY7240" fmla="*/ 365502 h 12291944"/>
              <a:gd name="connsiteX7241" fmla="*/ 3147142 w 10413401"/>
              <a:gd name="connsiteY7241" fmla="*/ 366507 h 12291944"/>
              <a:gd name="connsiteX7242" fmla="*/ 3146138 w 10413401"/>
              <a:gd name="connsiteY7242" fmla="*/ 366712 h 12291944"/>
              <a:gd name="connsiteX7243" fmla="*/ 3151849 w 10413401"/>
              <a:gd name="connsiteY7243" fmla="*/ 361151 h 12291944"/>
              <a:gd name="connsiteX7244" fmla="*/ 3147382 w 10413401"/>
              <a:gd name="connsiteY7244" fmla="*/ 365502 h 12291944"/>
              <a:gd name="connsiteX7245" fmla="*/ 3148297 w 10413401"/>
              <a:gd name="connsiteY7245" fmla="*/ 361653 h 12291944"/>
              <a:gd name="connsiteX7246" fmla="*/ 3567140 w 10413401"/>
              <a:gd name="connsiteY7246" fmla="*/ 351643 h 12291944"/>
              <a:gd name="connsiteX7247" fmla="*/ 3559786 w 10413401"/>
              <a:gd name="connsiteY7247" fmla="*/ 362339 h 12291944"/>
              <a:gd name="connsiteX7248" fmla="*/ 3567984 w 10413401"/>
              <a:gd name="connsiteY7248" fmla="*/ 370337 h 12291944"/>
              <a:gd name="connsiteX7249" fmla="*/ 3595499 w 10413401"/>
              <a:gd name="connsiteY7249" fmla="*/ 376844 h 12291944"/>
              <a:gd name="connsiteX7250" fmla="*/ 3600818 w 10413401"/>
              <a:gd name="connsiteY7250" fmla="*/ 404837 h 12291944"/>
              <a:gd name="connsiteX7251" fmla="*/ 3620633 w 10413401"/>
              <a:gd name="connsiteY7251" fmla="*/ 393358 h 12291944"/>
              <a:gd name="connsiteX7252" fmla="*/ 3619388 w 10413401"/>
              <a:gd name="connsiteY7252" fmla="*/ 393373 h 12291944"/>
              <a:gd name="connsiteX7253" fmla="*/ 3580548 w 10413401"/>
              <a:gd name="connsiteY7253" fmla="*/ 351786 h 12291944"/>
              <a:gd name="connsiteX7254" fmla="*/ 3567140 w 10413401"/>
              <a:gd name="connsiteY7254" fmla="*/ 351643 h 12291944"/>
              <a:gd name="connsiteX7255" fmla="*/ 3782667 w 10413401"/>
              <a:gd name="connsiteY7255" fmla="*/ 333915 h 12291944"/>
              <a:gd name="connsiteX7256" fmla="*/ 3776951 w 10413401"/>
              <a:gd name="connsiteY7256" fmla="*/ 351523 h 12291944"/>
              <a:gd name="connsiteX7257" fmla="*/ 3784970 w 10413401"/>
              <a:gd name="connsiteY7257" fmla="*/ 365224 h 12291944"/>
              <a:gd name="connsiteX7258" fmla="*/ 3806660 w 10413401"/>
              <a:gd name="connsiteY7258" fmla="*/ 340636 h 12291944"/>
              <a:gd name="connsiteX7259" fmla="*/ 3799036 w 10413401"/>
              <a:gd name="connsiteY7259" fmla="*/ 340563 h 12291944"/>
              <a:gd name="connsiteX7260" fmla="*/ 3782667 w 10413401"/>
              <a:gd name="connsiteY7260" fmla="*/ 333915 h 12291944"/>
              <a:gd name="connsiteX7261" fmla="*/ 4122826 w 10413401"/>
              <a:gd name="connsiteY7261" fmla="*/ 330264 h 12291944"/>
              <a:gd name="connsiteX7262" fmla="*/ 4134644 w 10413401"/>
              <a:gd name="connsiteY7262" fmla="*/ 334696 h 12291944"/>
              <a:gd name="connsiteX7263" fmla="*/ 4128343 w 10413401"/>
              <a:gd name="connsiteY7263" fmla="*/ 355664 h 12291944"/>
              <a:gd name="connsiteX7264" fmla="*/ 4120973 w 10413401"/>
              <a:gd name="connsiteY7264" fmla="*/ 335612 h 12291944"/>
              <a:gd name="connsiteX7265" fmla="*/ 4122826 w 10413401"/>
              <a:gd name="connsiteY7265" fmla="*/ 330264 h 12291944"/>
              <a:gd name="connsiteX7266" fmla="*/ 3595553 w 10413401"/>
              <a:gd name="connsiteY7266" fmla="*/ 302954 h 12291944"/>
              <a:gd name="connsiteX7267" fmla="*/ 3576249 w 10413401"/>
              <a:gd name="connsiteY7267" fmla="*/ 309466 h 12291944"/>
              <a:gd name="connsiteX7268" fmla="*/ 3580592 w 10413401"/>
              <a:gd name="connsiteY7268" fmla="*/ 329025 h 12291944"/>
              <a:gd name="connsiteX7269" fmla="*/ 3582517 w 10413401"/>
              <a:gd name="connsiteY7269" fmla="*/ 333991 h 12291944"/>
              <a:gd name="connsiteX7270" fmla="*/ 3599656 w 10413401"/>
              <a:gd name="connsiteY7270" fmla="*/ 306956 h 12291944"/>
              <a:gd name="connsiteX7271" fmla="*/ 3599178 w 10413401"/>
              <a:gd name="connsiteY7271" fmla="*/ 306424 h 12291944"/>
              <a:gd name="connsiteX7272" fmla="*/ 3596576 w 10413401"/>
              <a:gd name="connsiteY7272" fmla="*/ 310113 h 12291944"/>
              <a:gd name="connsiteX7273" fmla="*/ 3267768 w 10413401"/>
              <a:gd name="connsiteY7273" fmla="*/ 301507 h 12291944"/>
              <a:gd name="connsiteX7274" fmla="*/ 3268562 w 10413401"/>
              <a:gd name="connsiteY7274" fmla="*/ 305589 h 12291944"/>
              <a:gd name="connsiteX7275" fmla="*/ 3270420 w 10413401"/>
              <a:gd name="connsiteY7275" fmla="*/ 330820 h 12291944"/>
              <a:gd name="connsiteX7276" fmla="*/ 3240541 w 10413401"/>
              <a:gd name="connsiteY7276" fmla="*/ 301669 h 12291944"/>
              <a:gd name="connsiteX7277" fmla="*/ 3240742 w 10413401"/>
              <a:gd name="connsiteY7277" fmla="*/ 325898 h 12291944"/>
              <a:gd name="connsiteX7278" fmla="*/ 3239405 w 10413401"/>
              <a:gd name="connsiteY7278" fmla="*/ 325643 h 12291944"/>
              <a:gd name="connsiteX7279" fmla="*/ 3249946 w 10413401"/>
              <a:gd name="connsiteY7279" fmla="*/ 339817 h 12291944"/>
              <a:gd name="connsiteX7280" fmla="*/ 3255799 w 10413401"/>
              <a:gd name="connsiteY7280" fmla="*/ 333818 h 12291944"/>
              <a:gd name="connsiteX7281" fmla="*/ 3252854 w 10413401"/>
              <a:gd name="connsiteY7281" fmla="*/ 348194 h 12291944"/>
              <a:gd name="connsiteX7282" fmla="*/ 3270101 w 10413401"/>
              <a:gd name="connsiteY7282" fmla="*/ 354128 h 12291944"/>
              <a:gd name="connsiteX7283" fmla="*/ 3280433 w 10413401"/>
              <a:gd name="connsiteY7283" fmla="*/ 347605 h 12291944"/>
              <a:gd name="connsiteX7284" fmla="*/ 3299021 w 10413401"/>
              <a:gd name="connsiteY7284" fmla="*/ 335551 h 12291944"/>
              <a:gd name="connsiteX7285" fmla="*/ 3211900 w 10413401"/>
              <a:gd name="connsiteY7285" fmla="*/ 286051 h 12291944"/>
              <a:gd name="connsiteX7286" fmla="*/ 3192210 w 10413401"/>
              <a:gd name="connsiteY7286" fmla="*/ 294577 h 12291944"/>
              <a:gd name="connsiteX7287" fmla="*/ 3200875 w 10413401"/>
              <a:gd name="connsiteY7287" fmla="*/ 303031 h 12291944"/>
              <a:gd name="connsiteX7288" fmla="*/ 3205411 w 10413401"/>
              <a:gd name="connsiteY7288" fmla="*/ 302368 h 12291944"/>
              <a:gd name="connsiteX7289" fmla="*/ 3796918 w 10413401"/>
              <a:gd name="connsiteY7289" fmla="*/ 273875 h 12291944"/>
              <a:gd name="connsiteX7290" fmla="*/ 3793632 w 10413401"/>
              <a:gd name="connsiteY7290" fmla="*/ 286073 h 12291944"/>
              <a:gd name="connsiteX7291" fmla="*/ 3793764 w 10413401"/>
              <a:gd name="connsiteY7291" fmla="*/ 283516 h 12291944"/>
              <a:gd name="connsiteX7292" fmla="*/ 3805330 w 10413401"/>
              <a:gd name="connsiteY7292" fmla="*/ 249065 h 12291944"/>
              <a:gd name="connsiteX7293" fmla="*/ 3794933 w 10413401"/>
              <a:gd name="connsiteY7293" fmla="*/ 261154 h 12291944"/>
              <a:gd name="connsiteX7294" fmla="*/ 3793764 w 10413401"/>
              <a:gd name="connsiteY7294" fmla="*/ 283516 h 12291944"/>
              <a:gd name="connsiteX7295" fmla="*/ 3786989 w 10413401"/>
              <a:gd name="connsiteY7295" fmla="*/ 304241 h 12291944"/>
              <a:gd name="connsiteX7296" fmla="*/ 3810134 w 10413401"/>
              <a:gd name="connsiteY7296" fmla="*/ 336697 h 12291944"/>
              <a:gd name="connsiteX7297" fmla="*/ 3810325 w 10413401"/>
              <a:gd name="connsiteY7297" fmla="*/ 336482 h 12291944"/>
              <a:gd name="connsiteX7298" fmla="*/ 3819795 w 10413401"/>
              <a:gd name="connsiteY7298" fmla="*/ 283869 h 12291944"/>
              <a:gd name="connsiteX7299" fmla="*/ 3265252 w 10413401"/>
              <a:gd name="connsiteY7299" fmla="*/ 237044 h 12291944"/>
              <a:gd name="connsiteX7300" fmla="*/ 3235328 w 10413401"/>
              <a:gd name="connsiteY7300" fmla="*/ 237430 h 12291944"/>
              <a:gd name="connsiteX7301" fmla="*/ 3239164 w 10413401"/>
              <a:gd name="connsiteY7301" fmla="*/ 271368 h 12291944"/>
              <a:gd name="connsiteX7302" fmla="*/ 3265203 w 10413401"/>
              <a:gd name="connsiteY7302" fmla="*/ 296772 h 12291944"/>
              <a:gd name="connsiteX7303" fmla="*/ 3274269 w 10413401"/>
              <a:gd name="connsiteY7303" fmla="*/ 284360 h 12291944"/>
              <a:gd name="connsiteX7304" fmla="*/ 3290648 w 10413401"/>
              <a:gd name="connsiteY7304" fmla="*/ 281491 h 12291944"/>
              <a:gd name="connsiteX7305" fmla="*/ 3289607 w 10413401"/>
              <a:gd name="connsiteY7305" fmla="*/ 274942 h 12291944"/>
              <a:gd name="connsiteX7306" fmla="*/ 3279333 w 10413401"/>
              <a:gd name="connsiteY7306" fmla="*/ 268044 h 12291944"/>
              <a:gd name="connsiteX7307" fmla="*/ 3287636 w 10413401"/>
              <a:gd name="connsiteY7307" fmla="*/ 262552 h 12291944"/>
              <a:gd name="connsiteX7308" fmla="*/ 3284584 w 10413401"/>
              <a:gd name="connsiteY7308" fmla="*/ 243375 h 12291944"/>
              <a:gd name="connsiteX7309" fmla="*/ 3275994 w 10413401"/>
              <a:gd name="connsiteY7309" fmla="*/ 242832 h 12291944"/>
              <a:gd name="connsiteX7310" fmla="*/ 3269686 w 10413401"/>
              <a:gd name="connsiteY7310" fmla="*/ 238762 h 12291944"/>
              <a:gd name="connsiteX7311" fmla="*/ 3266271 w 10413401"/>
              <a:gd name="connsiteY7311" fmla="*/ 244201 h 12291944"/>
              <a:gd name="connsiteX7312" fmla="*/ 3282301 w 10413401"/>
              <a:gd name="connsiteY7312" fmla="*/ 229030 h 12291944"/>
              <a:gd name="connsiteX7313" fmla="*/ 3282777 w 10413401"/>
              <a:gd name="connsiteY7313" fmla="*/ 232005 h 12291944"/>
              <a:gd name="connsiteX7314" fmla="*/ 3279839 w 10413401"/>
              <a:gd name="connsiteY7314" fmla="*/ 231553 h 12291944"/>
              <a:gd name="connsiteX7315" fmla="*/ 3842453 w 10413401"/>
              <a:gd name="connsiteY7315" fmla="*/ 222782 h 12291944"/>
              <a:gd name="connsiteX7316" fmla="*/ 3841060 w 10413401"/>
              <a:gd name="connsiteY7316" fmla="*/ 224821 h 12291944"/>
              <a:gd name="connsiteX7317" fmla="*/ 3841547 w 10413401"/>
              <a:gd name="connsiteY7317" fmla="*/ 225602 h 12291944"/>
              <a:gd name="connsiteX7318" fmla="*/ 3840776 w 10413401"/>
              <a:gd name="connsiteY7318" fmla="*/ 225231 h 12291944"/>
              <a:gd name="connsiteX7319" fmla="*/ 3828699 w 10413401"/>
              <a:gd name="connsiteY7319" fmla="*/ 242898 h 12291944"/>
              <a:gd name="connsiteX7320" fmla="*/ 3820065 w 10413401"/>
              <a:gd name="connsiteY7320" fmla="*/ 240197 h 12291944"/>
              <a:gd name="connsiteX7321" fmla="*/ 3819770 w 10413401"/>
              <a:gd name="connsiteY7321" fmla="*/ 255500 h 12291944"/>
              <a:gd name="connsiteX7322" fmla="*/ 3811502 w 10413401"/>
              <a:gd name="connsiteY7322" fmla="*/ 241889 h 12291944"/>
              <a:gd name="connsiteX7323" fmla="*/ 3805485 w 10413401"/>
              <a:gd name="connsiteY7323" fmla="*/ 248885 h 12291944"/>
              <a:gd name="connsiteX7324" fmla="*/ 3821652 w 10413401"/>
              <a:gd name="connsiteY7324" fmla="*/ 276128 h 12291944"/>
              <a:gd name="connsiteX7325" fmla="*/ 3845402 w 10413401"/>
              <a:gd name="connsiteY7325" fmla="*/ 287279 h 12291944"/>
              <a:gd name="connsiteX7326" fmla="*/ 3847555 w 10413401"/>
              <a:gd name="connsiteY7326" fmla="*/ 284946 h 12291944"/>
              <a:gd name="connsiteX7327" fmla="*/ 3842453 w 10413401"/>
              <a:gd name="connsiteY7327" fmla="*/ 222782 h 12291944"/>
              <a:gd name="connsiteX7328" fmla="*/ 3303098 w 10413401"/>
              <a:gd name="connsiteY7328" fmla="*/ 221598 h 12291944"/>
              <a:gd name="connsiteX7329" fmla="*/ 3304013 w 10413401"/>
              <a:gd name="connsiteY7329" fmla="*/ 226619 h 12291944"/>
              <a:gd name="connsiteX7330" fmla="*/ 3304948 w 10413401"/>
              <a:gd name="connsiteY7330" fmla="*/ 221978 h 12291944"/>
              <a:gd name="connsiteX7331" fmla="*/ 7741791 w 10413401"/>
              <a:gd name="connsiteY7331" fmla="*/ 215161 h 12291944"/>
              <a:gd name="connsiteX7332" fmla="*/ 7773039 w 10413401"/>
              <a:gd name="connsiteY7332" fmla="*/ 244495 h 12291944"/>
              <a:gd name="connsiteX7333" fmla="*/ 7777707 w 10413401"/>
              <a:gd name="connsiteY7333" fmla="*/ 248719 h 12291944"/>
              <a:gd name="connsiteX7334" fmla="*/ 7779457 w 10413401"/>
              <a:gd name="connsiteY7334" fmla="*/ 236503 h 12291944"/>
              <a:gd name="connsiteX7335" fmla="*/ 7791101 w 10413401"/>
              <a:gd name="connsiteY7335" fmla="*/ 246044 h 12291944"/>
              <a:gd name="connsiteX7336" fmla="*/ 7792389 w 10413401"/>
              <a:gd name="connsiteY7336" fmla="*/ 243509 h 12291944"/>
              <a:gd name="connsiteX7337" fmla="*/ 3286901 w 10413401"/>
              <a:gd name="connsiteY7337" fmla="*/ 212857 h 12291944"/>
              <a:gd name="connsiteX7338" fmla="*/ 3284325 w 10413401"/>
              <a:gd name="connsiteY7338" fmla="*/ 215444 h 12291944"/>
              <a:gd name="connsiteX7339" fmla="*/ 3274618 w 10413401"/>
              <a:gd name="connsiteY7339" fmla="*/ 230907 h 12291944"/>
              <a:gd name="connsiteX7340" fmla="*/ 3283643 w 10413401"/>
              <a:gd name="connsiteY7340" fmla="*/ 237466 h 12291944"/>
              <a:gd name="connsiteX7341" fmla="*/ 3282777 w 10413401"/>
              <a:gd name="connsiteY7341" fmla="*/ 232005 h 12291944"/>
              <a:gd name="connsiteX7342" fmla="*/ 3302324 w 10413401"/>
              <a:gd name="connsiteY7342" fmla="*/ 235011 h 12291944"/>
              <a:gd name="connsiteX7343" fmla="*/ 3302626 w 10413401"/>
              <a:gd name="connsiteY7343" fmla="*/ 233513 h 12291944"/>
              <a:gd name="connsiteX7344" fmla="*/ 7701205 w 10413401"/>
              <a:gd name="connsiteY7344" fmla="*/ 210069 h 12291944"/>
              <a:gd name="connsiteX7345" fmla="*/ 7772647 w 10413401"/>
              <a:gd name="connsiteY7345" fmla="*/ 266830 h 12291944"/>
              <a:gd name="connsiteX7346" fmla="*/ 7773153 w 10413401"/>
              <a:gd name="connsiteY7346" fmla="*/ 267332 h 12291944"/>
              <a:gd name="connsiteX7347" fmla="*/ 7775375 w 10413401"/>
              <a:gd name="connsiteY7347" fmla="*/ 265002 h 12291944"/>
              <a:gd name="connsiteX7348" fmla="*/ 7777053 w 10413401"/>
              <a:gd name="connsiteY7348" fmla="*/ 253297 h 12291944"/>
              <a:gd name="connsiteX7349" fmla="*/ 7754605 w 10413401"/>
              <a:gd name="connsiteY7349" fmla="*/ 244302 h 12291944"/>
              <a:gd name="connsiteX7350" fmla="*/ 7701205 w 10413401"/>
              <a:gd name="connsiteY7350" fmla="*/ 210069 h 12291944"/>
              <a:gd name="connsiteX7351" fmla="*/ 8173443 w 10413401"/>
              <a:gd name="connsiteY7351" fmla="*/ 208436 h 12291944"/>
              <a:gd name="connsiteX7352" fmla="*/ 8148665 w 10413401"/>
              <a:gd name="connsiteY7352" fmla="*/ 213591 h 12291944"/>
              <a:gd name="connsiteX7353" fmla="*/ 8102293 w 10413401"/>
              <a:gd name="connsiteY7353" fmla="*/ 277252 h 12291944"/>
              <a:gd name="connsiteX7354" fmla="*/ 8050095 w 10413401"/>
              <a:gd name="connsiteY7354" fmla="*/ 223208 h 12291944"/>
              <a:gd name="connsiteX7355" fmla="*/ 8040367 w 10413401"/>
              <a:gd name="connsiteY7355" fmla="*/ 227635 h 12291944"/>
              <a:gd name="connsiteX7356" fmla="*/ 8037933 w 10413401"/>
              <a:gd name="connsiteY7356" fmla="*/ 227845 h 12291944"/>
              <a:gd name="connsiteX7357" fmla="*/ 8028739 w 10413401"/>
              <a:gd name="connsiteY7357" fmla="*/ 226444 h 12291944"/>
              <a:gd name="connsiteX7358" fmla="*/ 8029781 w 10413401"/>
              <a:gd name="connsiteY7358" fmla="*/ 228548 h 12291944"/>
              <a:gd name="connsiteX7359" fmla="*/ 8037933 w 10413401"/>
              <a:gd name="connsiteY7359" fmla="*/ 227845 h 12291944"/>
              <a:gd name="connsiteX7360" fmla="*/ 8039411 w 10413401"/>
              <a:gd name="connsiteY7360" fmla="*/ 228070 h 12291944"/>
              <a:gd name="connsiteX7361" fmla="*/ 8040367 w 10413401"/>
              <a:gd name="connsiteY7361" fmla="*/ 227635 h 12291944"/>
              <a:gd name="connsiteX7362" fmla="*/ 8045893 w 10413401"/>
              <a:gd name="connsiteY7362" fmla="*/ 227159 h 12291944"/>
              <a:gd name="connsiteX7363" fmla="*/ 8042647 w 10413401"/>
              <a:gd name="connsiteY7363" fmla="*/ 254556 h 12291944"/>
              <a:gd name="connsiteX7364" fmla="*/ 8072905 w 10413401"/>
              <a:gd name="connsiteY7364" fmla="*/ 315714 h 12291944"/>
              <a:gd name="connsiteX7365" fmla="*/ 8066703 w 10413401"/>
              <a:gd name="connsiteY7365" fmla="*/ 386168 h 12291944"/>
              <a:gd name="connsiteX7366" fmla="*/ 8060119 w 10413401"/>
              <a:gd name="connsiteY7366" fmla="*/ 411887 h 12291944"/>
              <a:gd name="connsiteX7367" fmla="*/ 8059389 w 10413401"/>
              <a:gd name="connsiteY7367" fmla="*/ 413182 h 12291944"/>
              <a:gd name="connsiteX7368" fmla="*/ 8059131 w 10413401"/>
              <a:gd name="connsiteY7368" fmla="*/ 415741 h 12291944"/>
              <a:gd name="connsiteX7369" fmla="*/ 8048691 w 10413401"/>
              <a:gd name="connsiteY7369" fmla="*/ 456529 h 12291944"/>
              <a:gd name="connsiteX7370" fmla="*/ 8049167 w 10413401"/>
              <a:gd name="connsiteY7370" fmla="*/ 464845 h 12291944"/>
              <a:gd name="connsiteX7371" fmla="*/ 8069633 w 10413401"/>
              <a:gd name="connsiteY7371" fmla="*/ 493725 h 12291944"/>
              <a:gd name="connsiteX7372" fmla="*/ 8055613 w 10413401"/>
              <a:gd name="connsiteY7372" fmla="*/ 450675 h 12291944"/>
              <a:gd name="connsiteX7373" fmla="*/ 8059131 w 10413401"/>
              <a:gd name="connsiteY7373" fmla="*/ 415741 h 12291944"/>
              <a:gd name="connsiteX7374" fmla="*/ 8060119 w 10413401"/>
              <a:gd name="connsiteY7374" fmla="*/ 411887 h 12291944"/>
              <a:gd name="connsiteX7375" fmla="*/ 8077241 w 10413401"/>
              <a:gd name="connsiteY7375" fmla="*/ 381464 h 12291944"/>
              <a:gd name="connsiteX7376" fmla="*/ 8105447 w 10413401"/>
              <a:gd name="connsiteY7376" fmla="*/ 355742 h 12291944"/>
              <a:gd name="connsiteX7377" fmla="*/ 8138649 w 10413401"/>
              <a:gd name="connsiteY7377" fmla="*/ 340837 h 12291944"/>
              <a:gd name="connsiteX7378" fmla="*/ 8152473 w 10413401"/>
              <a:gd name="connsiteY7378" fmla="*/ 276219 h 12291944"/>
              <a:gd name="connsiteX7379" fmla="*/ 3303602 w 10413401"/>
              <a:gd name="connsiteY7379" fmla="*/ 165220 h 12291944"/>
              <a:gd name="connsiteX7380" fmla="*/ 3303524 w 10413401"/>
              <a:gd name="connsiteY7380" fmla="*/ 166096 h 12291944"/>
              <a:gd name="connsiteX7381" fmla="*/ 3318081 w 10413401"/>
              <a:gd name="connsiteY7381" fmla="*/ 202466 h 12291944"/>
              <a:gd name="connsiteX7382" fmla="*/ 3319073 w 10413401"/>
              <a:gd name="connsiteY7382" fmla="*/ 201435 h 12291944"/>
              <a:gd name="connsiteX7383" fmla="*/ 3331571 w 10413401"/>
              <a:gd name="connsiteY7383" fmla="*/ 162307 h 12291944"/>
              <a:gd name="connsiteX7384" fmla="*/ 3346284 w 10413401"/>
              <a:gd name="connsiteY7384" fmla="*/ 182382 h 12291944"/>
              <a:gd name="connsiteX7385" fmla="*/ 3343456 w 10413401"/>
              <a:gd name="connsiteY7385" fmla="*/ 165901 h 12291944"/>
              <a:gd name="connsiteX7386" fmla="*/ 3341701 w 10413401"/>
              <a:gd name="connsiteY7386" fmla="*/ 164363 h 12291944"/>
              <a:gd name="connsiteX7387" fmla="*/ 3781216 w 10413401"/>
              <a:gd name="connsiteY7387" fmla="*/ 159350 h 12291944"/>
              <a:gd name="connsiteX7388" fmla="*/ 3787447 w 10413401"/>
              <a:gd name="connsiteY7388" fmla="*/ 165429 h 12291944"/>
              <a:gd name="connsiteX7389" fmla="*/ 3789006 w 10413401"/>
              <a:gd name="connsiteY7389" fmla="*/ 161934 h 12291944"/>
              <a:gd name="connsiteX7390" fmla="*/ 3314180 w 10413401"/>
              <a:gd name="connsiteY7390" fmla="*/ 158776 h 12291944"/>
              <a:gd name="connsiteX7391" fmla="*/ 3318057 w 10413401"/>
              <a:gd name="connsiteY7391" fmla="*/ 168403 h 12291944"/>
              <a:gd name="connsiteX7392" fmla="*/ 3321107 w 10413401"/>
              <a:gd name="connsiteY7392" fmla="*/ 160181 h 12291944"/>
              <a:gd name="connsiteX7393" fmla="*/ 3311942 w 10413401"/>
              <a:gd name="connsiteY7393" fmla="*/ 153208 h 12291944"/>
              <a:gd name="connsiteX7394" fmla="*/ 3311952 w 10413401"/>
              <a:gd name="connsiteY7394" fmla="*/ 153231 h 12291944"/>
              <a:gd name="connsiteX7395" fmla="*/ 3311952 w 10413401"/>
              <a:gd name="connsiteY7395" fmla="*/ 153211 h 12291944"/>
              <a:gd name="connsiteX7396" fmla="*/ 3795194 w 10413401"/>
              <a:gd name="connsiteY7396" fmla="*/ 148041 h 12291944"/>
              <a:gd name="connsiteX7397" fmla="*/ 3788582 w 10413401"/>
              <a:gd name="connsiteY7397" fmla="*/ 149279 h 12291944"/>
              <a:gd name="connsiteX7398" fmla="*/ 3792000 w 10413401"/>
              <a:gd name="connsiteY7398" fmla="*/ 155210 h 12291944"/>
              <a:gd name="connsiteX7399" fmla="*/ 3757116 w 10413401"/>
              <a:gd name="connsiteY7399" fmla="*/ 146070 h 12291944"/>
              <a:gd name="connsiteX7400" fmla="*/ 3749841 w 10413401"/>
              <a:gd name="connsiteY7400" fmla="*/ 168793 h 12291944"/>
              <a:gd name="connsiteX7401" fmla="*/ 3752680 w 10413401"/>
              <a:gd name="connsiteY7401" fmla="*/ 171562 h 12291944"/>
              <a:gd name="connsiteX7402" fmla="*/ 3748917 w 10413401"/>
              <a:gd name="connsiteY7402" fmla="*/ 171684 h 12291944"/>
              <a:gd name="connsiteX7403" fmla="*/ 3744951 w 10413401"/>
              <a:gd name="connsiteY7403" fmla="*/ 184075 h 12291944"/>
              <a:gd name="connsiteX7404" fmla="*/ 3758385 w 10413401"/>
              <a:gd name="connsiteY7404" fmla="*/ 202390 h 12291944"/>
              <a:gd name="connsiteX7405" fmla="*/ 3773367 w 10413401"/>
              <a:gd name="connsiteY7405" fmla="*/ 221181 h 12291944"/>
              <a:gd name="connsiteX7406" fmla="*/ 3769606 w 10413401"/>
              <a:gd name="connsiteY7406" fmla="*/ 205325 h 12291944"/>
              <a:gd name="connsiteX7407" fmla="*/ 3788938 w 10413401"/>
              <a:gd name="connsiteY7407" fmla="*/ 219525 h 12291944"/>
              <a:gd name="connsiteX7408" fmla="*/ 3795825 w 10413401"/>
              <a:gd name="connsiteY7408" fmla="*/ 204716 h 12291944"/>
              <a:gd name="connsiteX7409" fmla="*/ 3799118 w 10413401"/>
              <a:gd name="connsiteY7409" fmla="*/ 198660 h 12291944"/>
              <a:gd name="connsiteX7410" fmla="*/ 3777501 w 10413401"/>
              <a:gd name="connsiteY7410" fmla="*/ 187765 h 12291944"/>
              <a:gd name="connsiteX7411" fmla="*/ 3786600 w 10413401"/>
              <a:gd name="connsiteY7411" fmla="*/ 167339 h 12291944"/>
              <a:gd name="connsiteX7412" fmla="*/ 3769292 w 10413401"/>
              <a:gd name="connsiteY7412" fmla="*/ 156034 h 12291944"/>
              <a:gd name="connsiteX7413" fmla="*/ 3812685 w 10413401"/>
              <a:gd name="connsiteY7413" fmla="*/ 144762 h 12291944"/>
              <a:gd name="connsiteX7414" fmla="*/ 3797361 w 10413401"/>
              <a:gd name="connsiteY7414" fmla="*/ 147631 h 12291944"/>
              <a:gd name="connsiteX7415" fmla="*/ 3806870 w 10413401"/>
              <a:gd name="connsiteY7415" fmla="*/ 184398 h 12291944"/>
              <a:gd name="connsiteX7416" fmla="*/ 3811038 w 10413401"/>
              <a:gd name="connsiteY7416" fmla="*/ 176736 h 12291944"/>
              <a:gd name="connsiteX7417" fmla="*/ 3818034 w 10413401"/>
              <a:gd name="connsiteY7417" fmla="*/ 187936 h 12291944"/>
              <a:gd name="connsiteX7418" fmla="*/ 3830637 w 10413401"/>
              <a:gd name="connsiteY7418" fmla="*/ 162068 h 12291944"/>
              <a:gd name="connsiteX7419" fmla="*/ 3827657 w 10413401"/>
              <a:gd name="connsiteY7419" fmla="*/ 151353 h 12291944"/>
              <a:gd name="connsiteX7420" fmla="*/ 3828942 w 10413401"/>
              <a:gd name="connsiteY7420" fmla="*/ 151919 h 12291944"/>
              <a:gd name="connsiteX7421" fmla="*/ 3829568 w 10413401"/>
              <a:gd name="connsiteY7421" fmla="*/ 151673 h 12291944"/>
              <a:gd name="connsiteX7422" fmla="*/ 3833548 w 10413401"/>
              <a:gd name="connsiteY7422" fmla="*/ 157206 h 12291944"/>
              <a:gd name="connsiteX7423" fmla="*/ 3847421 w 10413401"/>
              <a:gd name="connsiteY7423" fmla="*/ 145143 h 12291944"/>
              <a:gd name="connsiteX7424" fmla="*/ 3847135 w 10413401"/>
              <a:gd name="connsiteY7424" fmla="*/ 144785 h 12291944"/>
              <a:gd name="connsiteX7425" fmla="*/ 3829568 w 10413401"/>
              <a:gd name="connsiteY7425" fmla="*/ 151673 h 12291944"/>
              <a:gd name="connsiteX7426" fmla="*/ 3826598 w 10413401"/>
              <a:gd name="connsiteY7426" fmla="*/ 147545 h 12291944"/>
              <a:gd name="connsiteX7427" fmla="*/ 3827657 w 10413401"/>
              <a:gd name="connsiteY7427" fmla="*/ 151353 h 12291944"/>
              <a:gd name="connsiteX7428" fmla="*/ 10140639 w 10413401"/>
              <a:gd name="connsiteY7428" fmla="*/ 136443 h 12291944"/>
              <a:gd name="connsiteX7429" fmla="*/ 10192353 w 10413401"/>
              <a:gd name="connsiteY7429" fmla="*/ 159787 h 12291944"/>
              <a:gd name="connsiteX7430" fmla="*/ 10162915 w 10413401"/>
              <a:gd name="connsiteY7430" fmla="*/ 227192 h 12291944"/>
              <a:gd name="connsiteX7431" fmla="*/ 7848807 w 10413401"/>
              <a:gd name="connsiteY7431" fmla="*/ 132566 h 12291944"/>
              <a:gd name="connsiteX7432" fmla="*/ 7845121 w 10413401"/>
              <a:gd name="connsiteY7432" fmla="*/ 135196 h 12291944"/>
              <a:gd name="connsiteX7433" fmla="*/ 7846811 w 10413401"/>
              <a:gd name="connsiteY7433" fmla="*/ 136489 h 12291944"/>
              <a:gd name="connsiteX7434" fmla="*/ 3310482 w 10413401"/>
              <a:gd name="connsiteY7434" fmla="*/ 128565 h 12291944"/>
              <a:gd name="connsiteX7435" fmla="*/ 3310450 w 10413401"/>
              <a:gd name="connsiteY7435" fmla="*/ 129162 h 12291944"/>
              <a:gd name="connsiteX7436" fmla="*/ 3310568 w 10413401"/>
              <a:gd name="connsiteY7436" fmla="*/ 128676 h 12291944"/>
              <a:gd name="connsiteX7437" fmla="*/ 3306956 w 10413401"/>
              <a:gd name="connsiteY7437" fmla="*/ 126149 h 12291944"/>
              <a:gd name="connsiteX7438" fmla="*/ 3305738 w 10413401"/>
              <a:gd name="connsiteY7438" fmla="*/ 140308 h 12291944"/>
              <a:gd name="connsiteX7439" fmla="*/ 3307253 w 10413401"/>
              <a:gd name="connsiteY7439" fmla="*/ 141694 h 12291944"/>
              <a:gd name="connsiteX7440" fmla="*/ 3310368 w 10413401"/>
              <a:gd name="connsiteY7440" fmla="*/ 129478 h 12291944"/>
              <a:gd name="connsiteX7441" fmla="*/ 3679429 w 10413401"/>
              <a:gd name="connsiteY7441" fmla="*/ 119814 h 12291944"/>
              <a:gd name="connsiteX7442" fmla="*/ 3666860 w 10413401"/>
              <a:gd name="connsiteY7442" fmla="*/ 137746 h 12291944"/>
              <a:gd name="connsiteX7443" fmla="*/ 3666682 w 10413401"/>
              <a:gd name="connsiteY7443" fmla="*/ 122782 h 12291944"/>
              <a:gd name="connsiteX7444" fmla="*/ 3665719 w 10413401"/>
              <a:gd name="connsiteY7444" fmla="*/ 122794 h 12291944"/>
              <a:gd name="connsiteX7445" fmla="*/ 3652697 w 10413401"/>
              <a:gd name="connsiteY7445" fmla="*/ 155819 h 12291944"/>
              <a:gd name="connsiteX7446" fmla="*/ 3666229 w 10413401"/>
              <a:gd name="connsiteY7446" fmla="*/ 163630 h 12291944"/>
              <a:gd name="connsiteX7447" fmla="*/ 3651915 w 10413401"/>
              <a:gd name="connsiteY7447" fmla="*/ 157801 h 12291944"/>
              <a:gd name="connsiteX7448" fmla="*/ 3647744 w 10413401"/>
              <a:gd name="connsiteY7448" fmla="*/ 168373 h 12291944"/>
              <a:gd name="connsiteX7449" fmla="*/ 3650631 w 10413401"/>
              <a:gd name="connsiteY7449" fmla="*/ 169208 h 12291944"/>
              <a:gd name="connsiteX7450" fmla="*/ 3665028 w 10413401"/>
              <a:gd name="connsiteY7450" fmla="*/ 167389 h 12291944"/>
              <a:gd name="connsiteX7451" fmla="*/ 3674728 w 10413401"/>
              <a:gd name="connsiteY7451" fmla="*/ 196570 h 12291944"/>
              <a:gd name="connsiteX7452" fmla="*/ 3639586 w 10413401"/>
              <a:gd name="connsiteY7452" fmla="*/ 189061 h 12291944"/>
              <a:gd name="connsiteX7453" fmla="*/ 3631244 w 10413401"/>
              <a:gd name="connsiteY7453" fmla="*/ 210217 h 12291944"/>
              <a:gd name="connsiteX7454" fmla="*/ 3620786 w 10413401"/>
              <a:gd name="connsiteY7454" fmla="*/ 209194 h 12291944"/>
              <a:gd name="connsiteX7455" fmla="*/ 3620360 w 10413401"/>
              <a:gd name="connsiteY7455" fmla="*/ 212544 h 12291944"/>
              <a:gd name="connsiteX7456" fmla="*/ 3657236 w 10413401"/>
              <a:gd name="connsiteY7456" fmla="*/ 220171 h 12291944"/>
              <a:gd name="connsiteX7457" fmla="*/ 3652293 w 10413401"/>
              <a:gd name="connsiteY7457" fmla="*/ 236915 h 12291944"/>
              <a:gd name="connsiteX7458" fmla="*/ 3647479 w 10413401"/>
              <a:gd name="connsiteY7458" fmla="*/ 238380 h 12291944"/>
              <a:gd name="connsiteX7459" fmla="*/ 3639526 w 10413401"/>
              <a:gd name="connsiteY7459" fmla="*/ 225075 h 12291944"/>
              <a:gd name="connsiteX7460" fmla="*/ 3610251 w 10413401"/>
              <a:gd name="connsiteY7460" fmla="*/ 227323 h 12291944"/>
              <a:gd name="connsiteX7461" fmla="*/ 3609552 w 10413401"/>
              <a:gd name="connsiteY7461" fmla="*/ 234920 h 12291944"/>
              <a:gd name="connsiteX7462" fmla="*/ 3620391 w 10413401"/>
              <a:gd name="connsiteY7462" fmla="*/ 235294 h 12291944"/>
              <a:gd name="connsiteX7463" fmla="*/ 3640515 w 10413401"/>
              <a:gd name="connsiteY7463" fmla="*/ 229734 h 12291944"/>
              <a:gd name="connsiteX7464" fmla="*/ 3633029 w 10413401"/>
              <a:gd name="connsiteY7464" fmla="*/ 248646 h 12291944"/>
              <a:gd name="connsiteX7465" fmla="*/ 3633986 w 10413401"/>
              <a:gd name="connsiteY7465" fmla="*/ 247631 h 12291944"/>
              <a:gd name="connsiteX7466" fmla="*/ 3649570 w 10413401"/>
              <a:gd name="connsiteY7466" fmla="*/ 257062 h 12291944"/>
              <a:gd name="connsiteX7467" fmla="*/ 3640947 w 10413401"/>
              <a:gd name="connsiteY7467" fmla="*/ 265899 h 12291944"/>
              <a:gd name="connsiteX7468" fmla="*/ 3667158 w 10413401"/>
              <a:gd name="connsiteY7468" fmla="*/ 268059 h 12291944"/>
              <a:gd name="connsiteX7469" fmla="*/ 3667336 w 10413401"/>
              <a:gd name="connsiteY7469" fmla="*/ 283016 h 12291944"/>
              <a:gd name="connsiteX7470" fmla="*/ 3684624 w 10413401"/>
              <a:gd name="connsiteY7470" fmla="*/ 242580 h 12291944"/>
              <a:gd name="connsiteX7471" fmla="*/ 3664336 w 10413401"/>
              <a:gd name="connsiteY7471" fmla="*/ 240659 h 12291944"/>
              <a:gd name="connsiteX7472" fmla="*/ 3709015 w 10413401"/>
              <a:gd name="connsiteY7472" fmla="*/ 222628 h 12291944"/>
              <a:gd name="connsiteX7473" fmla="*/ 3691335 w 10413401"/>
              <a:gd name="connsiteY7473" fmla="*/ 177650 h 12291944"/>
              <a:gd name="connsiteX7474" fmla="*/ 3714255 w 10413401"/>
              <a:gd name="connsiteY7474" fmla="*/ 164885 h 12291944"/>
              <a:gd name="connsiteX7475" fmla="*/ 3679429 w 10413401"/>
              <a:gd name="connsiteY7475" fmla="*/ 119814 h 12291944"/>
              <a:gd name="connsiteX7476" fmla="*/ 8035191 w 10413401"/>
              <a:gd name="connsiteY7476" fmla="*/ 116684 h 12291944"/>
              <a:gd name="connsiteX7477" fmla="*/ 8038825 w 10413401"/>
              <a:gd name="connsiteY7477" fmla="*/ 130295 h 12291944"/>
              <a:gd name="connsiteX7478" fmla="*/ 8016579 w 10413401"/>
              <a:gd name="connsiteY7478" fmla="*/ 120914 h 12291944"/>
              <a:gd name="connsiteX7479" fmla="*/ 8011239 w 10413401"/>
              <a:gd name="connsiteY7479" fmla="*/ 155479 h 12291944"/>
              <a:gd name="connsiteX7480" fmla="*/ 8056773 w 10413401"/>
              <a:gd name="connsiteY7480" fmla="*/ 144866 h 12291944"/>
              <a:gd name="connsiteX7481" fmla="*/ 7770091 w 10413401"/>
              <a:gd name="connsiteY7481" fmla="*/ 104126 h 12291944"/>
              <a:gd name="connsiteX7482" fmla="*/ 7810927 w 10413401"/>
              <a:gd name="connsiteY7482" fmla="*/ 133098 h 12291944"/>
              <a:gd name="connsiteX7483" fmla="*/ 7840363 w 10413401"/>
              <a:gd name="connsiteY7483" fmla="*/ 149163 h 12291944"/>
              <a:gd name="connsiteX7484" fmla="*/ 7843289 w 10413401"/>
              <a:gd name="connsiteY7484" fmla="*/ 143416 h 12291944"/>
              <a:gd name="connsiteX7485" fmla="*/ 3839596 w 10413401"/>
              <a:gd name="connsiteY7485" fmla="*/ 102531 h 12291944"/>
              <a:gd name="connsiteX7486" fmla="*/ 3839984 w 10413401"/>
              <a:gd name="connsiteY7486" fmla="*/ 102725 h 12291944"/>
              <a:gd name="connsiteX7487" fmla="*/ 3842382 w 10413401"/>
              <a:gd name="connsiteY7487" fmla="*/ 121215 h 12291944"/>
              <a:gd name="connsiteX7488" fmla="*/ 3839274 w 10413401"/>
              <a:gd name="connsiteY7488" fmla="*/ 121880 h 12291944"/>
              <a:gd name="connsiteX7489" fmla="*/ 3326564 w 10413401"/>
              <a:gd name="connsiteY7489" fmla="*/ 97213 h 12291944"/>
              <a:gd name="connsiteX7490" fmla="*/ 3312350 w 10413401"/>
              <a:gd name="connsiteY7490" fmla="*/ 98116 h 12291944"/>
              <a:gd name="connsiteX7491" fmla="*/ 3310859 w 10413401"/>
              <a:gd name="connsiteY7491" fmla="*/ 122474 h 12291944"/>
              <a:gd name="connsiteX7492" fmla="*/ 3317258 w 10413401"/>
              <a:gd name="connsiteY7492" fmla="*/ 127578 h 12291944"/>
              <a:gd name="connsiteX7493" fmla="*/ 3324574 w 10413401"/>
              <a:gd name="connsiteY7493" fmla="*/ 127071 h 12291944"/>
              <a:gd name="connsiteX7494" fmla="*/ 3324112 w 10413401"/>
              <a:gd name="connsiteY7494" fmla="*/ 126861 h 12291944"/>
              <a:gd name="connsiteX7495" fmla="*/ 3330024 w 10413401"/>
              <a:gd name="connsiteY7495" fmla="*/ 125851 h 12291944"/>
              <a:gd name="connsiteX7496" fmla="*/ 7862613 w 10413401"/>
              <a:gd name="connsiteY7496" fmla="*/ 93548 h 12291944"/>
              <a:gd name="connsiteX7497" fmla="*/ 7866301 w 10413401"/>
              <a:gd name="connsiteY7497" fmla="*/ 98161 h 12291944"/>
              <a:gd name="connsiteX7498" fmla="*/ 7868103 w 10413401"/>
              <a:gd name="connsiteY7498" fmla="*/ 94608 h 12291944"/>
              <a:gd name="connsiteX7499" fmla="*/ 3172459 w 10413401"/>
              <a:gd name="connsiteY7499" fmla="*/ 88592 h 12291944"/>
              <a:gd name="connsiteX7500" fmla="*/ 3197374 w 10413401"/>
              <a:gd name="connsiteY7500" fmla="*/ 112900 h 12291944"/>
              <a:gd name="connsiteX7501" fmla="*/ 3183562 w 10413401"/>
              <a:gd name="connsiteY7501" fmla="*/ 104971 h 12291944"/>
              <a:gd name="connsiteX7502" fmla="*/ 3186556 w 10413401"/>
              <a:gd name="connsiteY7502" fmla="*/ 120837 h 12291944"/>
              <a:gd name="connsiteX7503" fmla="*/ 3166495 w 10413401"/>
              <a:gd name="connsiteY7503" fmla="*/ 111737 h 12291944"/>
              <a:gd name="connsiteX7504" fmla="*/ 3713652 w 10413401"/>
              <a:gd name="connsiteY7504" fmla="*/ 87886 h 12291944"/>
              <a:gd name="connsiteX7505" fmla="*/ 3724937 w 10413401"/>
              <a:gd name="connsiteY7505" fmla="*/ 115996 h 12291944"/>
              <a:gd name="connsiteX7506" fmla="*/ 3726496 w 10413401"/>
              <a:gd name="connsiteY7506" fmla="*/ 117918 h 12291944"/>
              <a:gd name="connsiteX7507" fmla="*/ 3726442 w 10413401"/>
              <a:gd name="connsiteY7507" fmla="*/ 118080 h 12291944"/>
              <a:gd name="connsiteX7508" fmla="*/ 3723901 w 10413401"/>
              <a:gd name="connsiteY7508" fmla="*/ 140730 h 12291944"/>
              <a:gd name="connsiteX7509" fmla="*/ 3724539 w 10413401"/>
              <a:gd name="connsiteY7509" fmla="*/ 141764 h 12291944"/>
              <a:gd name="connsiteX7510" fmla="*/ 3721139 w 10413401"/>
              <a:gd name="connsiteY7510" fmla="*/ 140791 h 12291944"/>
              <a:gd name="connsiteX7511" fmla="*/ 3728175 w 10413401"/>
              <a:gd name="connsiteY7511" fmla="*/ 147656 h 12291944"/>
              <a:gd name="connsiteX7512" fmla="*/ 3729444 w 10413401"/>
              <a:gd name="connsiteY7512" fmla="*/ 149712 h 12291944"/>
              <a:gd name="connsiteX7513" fmla="*/ 3731379 w 10413401"/>
              <a:gd name="connsiteY7513" fmla="*/ 150781 h 12291944"/>
              <a:gd name="connsiteX7514" fmla="*/ 3739249 w 10413401"/>
              <a:gd name="connsiteY7514" fmla="*/ 158459 h 12291944"/>
              <a:gd name="connsiteX7515" fmla="*/ 3741593 w 10413401"/>
              <a:gd name="connsiteY7515" fmla="*/ 156428 h 12291944"/>
              <a:gd name="connsiteX7516" fmla="*/ 3731379 w 10413401"/>
              <a:gd name="connsiteY7516" fmla="*/ 150781 h 12291944"/>
              <a:gd name="connsiteX7517" fmla="*/ 3728175 w 10413401"/>
              <a:gd name="connsiteY7517" fmla="*/ 147656 h 12291944"/>
              <a:gd name="connsiteX7518" fmla="*/ 3724539 w 10413401"/>
              <a:gd name="connsiteY7518" fmla="*/ 141764 h 12291944"/>
              <a:gd name="connsiteX7519" fmla="*/ 3733653 w 10413401"/>
              <a:gd name="connsiteY7519" fmla="*/ 144371 h 12291944"/>
              <a:gd name="connsiteX7520" fmla="*/ 3737272 w 10413401"/>
              <a:gd name="connsiteY7520" fmla="*/ 131207 h 12291944"/>
              <a:gd name="connsiteX7521" fmla="*/ 3726496 w 10413401"/>
              <a:gd name="connsiteY7521" fmla="*/ 117918 h 12291944"/>
              <a:gd name="connsiteX7522" fmla="*/ 3729177 w 10413401"/>
              <a:gd name="connsiteY7522" fmla="*/ 109816 h 12291944"/>
              <a:gd name="connsiteX7523" fmla="*/ 3791516 w 10413401"/>
              <a:gd name="connsiteY7523" fmla="*/ 87138 h 12291944"/>
              <a:gd name="connsiteX7524" fmla="*/ 3793687 w 10413401"/>
              <a:gd name="connsiteY7524" fmla="*/ 100000 h 12291944"/>
              <a:gd name="connsiteX7525" fmla="*/ 3799301 w 10413401"/>
              <a:gd name="connsiteY7525" fmla="*/ 106739 h 12291944"/>
              <a:gd name="connsiteX7526" fmla="*/ 3795790 w 10413401"/>
              <a:gd name="connsiteY7526" fmla="*/ 112460 h 12291944"/>
              <a:gd name="connsiteX7527" fmla="*/ 3796402 w 10413401"/>
              <a:gd name="connsiteY7527" fmla="*/ 116072 h 12291944"/>
              <a:gd name="connsiteX7528" fmla="*/ 3822633 w 10413401"/>
              <a:gd name="connsiteY7528" fmla="*/ 125735 h 12291944"/>
              <a:gd name="connsiteX7529" fmla="*/ 3831550 w 10413401"/>
              <a:gd name="connsiteY7529" fmla="*/ 118486 h 12291944"/>
              <a:gd name="connsiteX7530" fmla="*/ 3852170 w 10413401"/>
              <a:gd name="connsiteY7530" fmla="*/ 141011 h 12291944"/>
              <a:gd name="connsiteX7531" fmla="*/ 3859489 w 10413401"/>
              <a:gd name="connsiteY7531" fmla="*/ 134650 h 12291944"/>
              <a:gd name="connsiteX7532" fmla="*/ 3851524 w 10413401"/>
              <a:gd name="connsiteY7532" fmla="*/ 112860 h 12291944"/>
              <a:gd name="connsiteX7533" fmla="*/ 3841544 w 10413401"/>
              <a:gd name="connsiteY7533" fmla="*/ 103504 h 12291944"/>
              <a:gd name="connsiteX7534" fmla="*/ 3839984 w 10413401"/>
              <a:gd name="connsiteY7534" fmla="*/ 102725 h 12291944"/>
              <a:gd name="connsiteX7535" fmla="*/ 3839637 w 10413401"/>
              <a:gd name="connsiteY7535" fmla="*/ 100052 h 12291944"/>
              <a:gd name="connsiteX7536" fmla="*/ 3839596 w 10413401"/>
              <a:gd name="connsiteY7536" fmla="*/ 102531 h 12291944"/>
              <a:gd name="connsiteX7537" fmla="*/ 3832660 w 10413401"/>
              <a:gd name="connsiteY7537" fmla="*/ 99067 h 12291944"/>
              <a:gd name="connsiteX7538" fmla="*/ 3840899 w 10413401"/>
              <a:gd name="connsiteY7538" fmla="*/ 91866 h 12291944"/>
              <a:gd name="connsiteX7539" fmla="*/ 3844760 w 10413401"/>
              <a:gd name="connsiteY7539" fmla="*/ 94350 h 12291944"/>
              <a:gd name="connsiteX7540" fmla="*/ 3842430 w 10413401"/>
              <a:gd name="connsiteY7540" fmla="*/ 87974 h 12291944"/>
              <a:gd name="connsiteX7541" fmla="*/ 3161257 w 10413401"/>
              <a:gd name="connsiteY7541" fmla="*/ 64109 h 12291944"/>
              <a:gd name="connsiteX7542" fmla="*/ 3207918 w 10413401"/>
              <a:gd name="connsiteY7542" fmla="*/ 81903 h 12291944"/>
              <a:gd name="connsiteX7543" fmla="*/ 3198119 w 10413401"/>
              <a:gd name="connsiteY7543" fmla="*/ 96997 h 12291944"/>
              <a:gd name="connsiteX7544" fmla="*/ 3203271 w 10413401"/>
              <a:gd name="connsiteY7544" fmla="*/ 84146 h 12291944"/>
              <a:gd name="connsiteX7545" fmla="*/ 3161257 w 10413401"/>
              <a:gd name="connsiteY7545" fmla="*/ 64109 h 12291944"/>
              <a:gd name="connsiteX7546" fmla="*/ 7929679 w 10413401"/>
              <a:gd name="connsiteY7546" fmla="*/ 63870 h 12291944"/>
              <a:gd name="connsiteX7547" fmla="*/ 7940945 w 10413401"/>
              <a:gd name="connsiteY7547" fmla="*/ 76000 h 12291944"/>
              <a:gd name="connsiteX7548" fmla="*/ 7942795 w 10413401"/>
              <a:gd name="connsiteY7548" fmla="*/ 68969 h 12291944"/>
              <a:gd name="connsiteX7549" fmla="*/ 7942539 w 10413401"/>
              <a:gd name="connsiteY7549" fmla="*/ 68248 h 12291944"/>
              <a:gd name="connsiteX7550" fmla="*/ 7930169 w 10413401"/>
              <a:gd name="connsiteY7550" fmla="*/ 64348 h 12291944"/>
              <a:gd name="connsiteX7551" fmla="*/ 7880797 w 10413401"/>
              <a:gd name="connsiteY7551" fmla="*/ 54382 h 12291944"/>
              <a:gd name="connsiteX7552" fmla="*/ 7887123 w 10413401"/>
              <a:gd name="connsiteY7552" fmla="*/ 57213 h 12291944"/>
              <a:gd name="connsiteX7553" fmla="*/ 7888133 w 10413401"/>
              <a:gd name="connsiteY7553" fmla="*/ 55222 h 12291944"/>
              <a:gd name="connsiteX7554" fmla="*/ 7884259 w 10413401"/>
              <a:gd name="connsiteY7554" fmla="*/ 39563 h 12291944"/>
              <a:gd name="connsiteX7555" fmla="*/ 7883755 w 10413401"/>
              <a:gd name="connsiteY7555" fmla="*/ 44173 h 12291944"/>
              <a:gd name="connsiteX7556" fmla="*/ 7889983 w 10413401"/>
              <a:gd name="connsiteY7556" fmla="*/ 51582 h 12291944"/>
              <a:gd name="connsiteX7557" fmla="*/ 7893629 w 10413401"/>
              <a:gd name="connsiteY7557" fmla="*/ 44415 h 12291944"/>
              <a:gd name="connsiteX7558" fmla="*/ 3668981 w 10413401"/>
              <a:gd name="connsiteY7558" fmla="*/ 36460 h 12291944"/>
              <a:gd name="connsiteX7559" fmla="*/ 3674125 w 10413401"/>
              <a:gd name="connsiteY7559" fmla="*/ 49485 h 12291944"/>
              <a:gd name="connsiteX7560" fmla="*/ 3668506 w 10413401"/>
              <a:gd name="connsiteY7560" fmla="*/ 48935 h 12291944"/>
              <a:gd name="connsiteX7561" fmla="*/ 9808407 w 10413401"/>
              <a:gd name="connsiteY7561" fmla="*/ 30902 h 12291944"/>
              <a:gd name="connsiteX7562" fmla="*/ 9778791 w 10413401"/>
              <a:gd name="connsiteY7562" fmla="*/ 50299 h 12291944"/>
              <a:gd name="connsiteX7563" fmla="*/ 9778991 w 10413401"/>
              <a:gd name="connsiteY7563" fmla="*/ 100178 h 12291944"/>
              <a:gd name="connsiteX7564" fmla="*/ 9779885 w 10413401"/>
              <a:gd name="connsiteY7564" fmla="*/ 96733 h 12291944"/>
              <a:gd name="connsiteX7565" fmla="*/ 9808407 w 10413401"/>
              <a:gd name="connsiteY7565" fmla="*/ 30902 h 12291944"/>
              <a:gd name="connsiteX7566" fmla="*/ 7920401 w 10413401"/>
              <a:gd name="connsiteY7566" fmla="*/ 28934 h 12291944"/>
              <a:gd name="connsiteX7567" fmla="*/ 7929661 w 10413401"/>
              <a:gd name="connsiteY7567" fmla="*/ 44130 h 12291944"/>
              <a:gd name="connsiteX7568" fmla="*/ 7935555 w 10413401"/>
              <a:gd name="connsiteY7568" fmla="*/ 48267 h 12291944"/>
              <a:gd name="connsiteX7569" fmla="*/ 7932145 w 10413401"/>
              <a:gd name="connsiteY7569" fmla="*/ 38526 h 12291944"/>
              <a:gd name="connsiteX7570" fmla="*/ 7933783 w 10413401"/>
              <a:gd name="connsiteY7570" fmla="*/ 35122 h 12291944"/>
              <a:gd name="connsiteX7571" fmla="*/ 3666671 w 10413401"/>
              <a:gd name="connsiteY7571" fmla="*/ 24795 h 12291944"/>
              <a:gd name="connsiteX7572" fmla="*/ 3671181 w 10413401"/>
              <a:gd name="connsiteY7572" fmla="*/ 29196 h 12291944"/>
              <a:gd name="connsiteX7573" fmla="*/ 3666644 w 10413401"/>
              <a:gd name="connsiteY7573" fmla="*/ 24926 h 12291944"/>
              <a:gd name="connsiteX7574" fmla="*/ 3817838 w 10413401"/>
              <a:gd name="connsiteY7574" fmla="*/ 20219 h 12291944"/>
              <a:gd name="connsiteX7575" fmla="*/ 3809287 w 10413401"/>
              <a:gd name="connsiteY7575" fmla="*/ 28984 h 12291944"/>
              <a:gd name="connsiteX7576" fmla="*/ 3804878 w 10413401"/>
              <a:gd name="connsiteY7576" fmla="*/ 29137 h 12291944"/>
              <a:gd name="connsiteX7577" fmla="*/ 3805241 w 10413401"/>
              <a:gd name="connsiteY7577" fmla="*/ 29349 h 12291944"/>
              <a:gd name="connsiteX7578" fmla="*/ 3799258 w 10413401"/>
              <a:gd name="connsiteY7578" fmla="*/ 44139 h 12291944"/>
              <a:gd name="connsiteX7579" fmla="*/ 3817651 w 10413401"/>
              <a:gd name="connsiteY7579" fmla="*/ 50704 h 12291944"/>
              <a:gd name="connsiteX7580" fmla="*/ 3819742 w 10413401"/>
              <a:gd name="connsiteY7580" fmla="*/ 39644 h 12291944"/>
              <a:gd name="connsiteX7581" fmla="*/ 3823164 w 10413401"/>
              <a:gd name="connsiteY7581" fmla="*/ 35254 h 12291944"/>
              <a:gd name="connsiteX7582" fmla="*/ 3818366 w 10413401"/>
              <a:gd name="connsiteY7582" fmla="*/ 22126 h 12291944"/>
              <a:gd name="connsiteX7583" fmla="*/ 3694114 w 10413401"/>
              <a:gd name="connsiteY7583" fmla="*/ 17678 h 12291944"/>
              <a:gd name="connsiteX7584" fmla="*/ 3681136 w 10413401"/>
              <a:gd name="connsiteY7584" fmla="*/ 27198 h 12291944"/>
              <a:gd name="connsiteX7585" fmla="*/ 3679168 w 10413401"/>
              <a:gd name="connsiteY7585" fmla="*/ 19038 h 12291944"/>
              <a:gd name="connsiteX7586" fmla="*/ 3694114 w 10413401"/>
              <a:gd name="connsiteY7586" fmla="*/ 17678 h 12291944"/>
              <a:gd name="connsiteX7587" fmla="*/ 9949973 w 10413401"/>
              <a:gd name="connsiteY7587" fmla="*/ 6947 h 12291944"/>
              <a:gd name="connsiteX7588" fmla="*/ 9853519 w 10413401"/>
              <a:gd name="connsiteY7588" fmla="*/ 17701 h 12291944"/>
              <a:gd name="connsiteX7589" fmla="*/ 9844261 w 10413401"/>
              <a:gd name="connsiteY7589" fmla="*/ 57252 h 12291944"/>
              <a:gd name="connsiteX7590" fmla="*/ 9843027 w 10413401"/>
              <a:gd name="connsiteY7590" fmla="*/ 58515 h 12291944"/>
              <a:gd name="connsiteX7591" fmla="*/ 9949973 w 10413401"/>
              <a:gd name="connsiteY7591" fmla="*/ 6947 h 12291944"/>
              <a:gd name="connsiteX7592" fmla="*/ 3201723 w 10413401"/>
              <a:gd name="connsiteY7592" fmla="*/ 6225 h 12291944"/>
              <a:gd name="connsiteX7593" fmla="*/ 3203928 w 10413401"/>
              <a:gd name="connsiteY7593" fmla="*/ 8377 h 12291944"/>
              <a:gd name="connsiteX7594" fmla="*/ 3194637 w 10413401"/>
              <a:gd name="connsiteY7594" fmla="*/ 13489 h 12291944"/>
              <a:gd name="connsiteX7595" fmla="*/ 3200489 w 10413401"/>
              <a:gd name="connsiteY7595" fmla="*/ 7489 h 12291944"/>
              <a:gd name="connsiteX7596" fmla="*/ 3811121 w 10413401"/>
              <a:gd name="connsiteY7596" fmla="*/ 2430 h 12291944"/>
              <a:gd name="connsiteX7597" fmla="*/ 3813562 w 10413401"/>
              <a:gd name="connsiteY7597" fmla="*/ 4811 h 12291944"/>
              <a:gd name="connsiteX7598" fmla="*/ 3813164 w 10413401"/>
              <a:gd name="connsiteY7598" fmla="*/ 3381 h 12291944"/>
              <a:gd name="connsiteX7599" fmla="*/ 4376839 w 10413401"/>
              <a:gd name="connsiteY7599" fmla="*/ 0 h 12291944"/>
              <a:gd name="connsiteX7600" fmla="*/ 10027947 w 10413401"/>
              <a:gd name="connsiteY7600" fmla="*/ 0 h 12291944"/>
              <a:gd name="connsiteX7601" fmla="*/ 10020589 w 10413401"/>
              <a:gd name="connsiteY7601" fmla="*/ 8670 h 12291944"/>
              <a:gd name="connsiteX7602" fmla="*/ 9832915 w 10413401"/>
              <a:gd name="connsiteY7602" fmla="*/ 231047 h 12291944"/>
              <a:gd name="connsiteX7603" fmla="*/ 9908445 w 10413401"/>
              <a:gd name="connsiteY7603" fmla="*/ 211686 h 12291944"/>
              <a:gd name="connsiteX7604" fmla="*/ 9802731 w 10413401"/>
              <a:gd name="connsiteY7604" fmla="*/ 261984 h 12291944"/>
              <a:gd name="connsiteX7605" fmla="*/ 9876069 w 10413401"/>
              <a:gd name="connsiteY7605" fmla="*/ 294717 h 12291944"/>
              <a:gd name="connsiteX7606" fmla="*/ 9704555 w 10413401"/>
              <a:gd name="connsiteY7606" fmla="*/ 474306 h 12291944"/>
              <a:gd name="connsiteX7607" fmla="*/ 9747257 w 10413401"/>
              <a:gd name="connsiteY7607" fmla="*/ 499947 h 12291944"/>
              <a:gd name="connsiteX7608" fmla="*/ 9693089 w 10413401"/>
              <a:gd name="connsiteY7608" fmla="*/ 532752 h 12291944"/>
              <a:gd name="connsiteX7609" fmla="*/ 9732397 w 10413401"/>
              <a:gd name="connsiteY7609" fmla="*/ 534744 h 12291944"/>
              <a:gd name="connsiteX7610" fmla="*/ 9664573 w 10413401"/>
              <a:gd name="connsiteY7610" fmla="*/ 580610 h 12291944"/>
              <a:gd name="connsiteX7611" fmla="*/ 9711475 w 10413401"/>
              <a:gd name="connsiteY7611" fmla="*/ 623629 h 12291944"/>
              <a:gd name="connsiteX7612" fmla="*/ 9787669 w 10413401"/>
              <a:gd name="connsiteY7612" fmla="*/ 705693 h 12291944"/>
              <a:gd name="connsiteX7613" fmla="*/ 9780605 w 10413401"/>
              <a:gd name="connsiteY7613" fmla="*/ 629835 h 12291944"/>
              <a:gd name="connsiteX7614" fmla="*/ 9940391 w 10413401"/>
              <a:gd name="connsiteY7614" fmla="*/ 407373 h 12291944"/>
              <a:gd name="connsiteX7615" fmla="*/ 9944555 w 10413401"/>
              <a:gd name="connsiteY7615" fmla="*/ 416984 h 12291944"/>
              <a:gd name="connsiteX7616" fmla="*/ 10051689 w 10413401"/>
              <a:gd name="connsiteY7616" fmla="*/ 242306 h 12291944"/>
              <a:gd name="connsiteX7617" fmla="*/ 10128361 w 10413401"/>
              <a:gd name="connsiteY7617" fmla="*/ 222273 h 12291944"/>
              <a:gd name="connsiteX7618" fmla="*/ 10082025 w 10413401"/>
              <a:gd name="connsiteY7618" fmla="*/ 442030 h 12291944"/>
              <a:gd name="connsiteX7619" fmla="*/ 10020799 w 10413401"/>
              <a:gd name="connsiteY7619" fmla="*/ 405715 h 12291944"/>
              <a:gd name="connsiteX7620" fmla="*/ 10024101 w 10413401"/>
              <a:gd name="connsiteY7620" fmla="*/ 499513 h 12291944"/>
              <a:gd name="connsiteX7621" fmla="*/ 10019613 w 10413401"/>
              <a:gd name="connsiteY7621" fmla="*/ 489596 h 12291944"/>
              <a:gd name="connsiteX7622" fmla="*/ 9875385 w 10413401"/>
              <a:gd name="connsiteY7622" fmla="*/ 656989 h 12291944"/>
              <a:gd name="connsiteX7623" fmla="*/ 9926667 w 10413401"/>
              <a:gd name="connsiteY7623" fmla="*/ 722425 h 12291944"/>
              <a:gd name="connsiteX7624" fmla="*/ 9960905 w 10413401"/>
              <a:gd name="connsiteY7624" fmla="*/ 665245 h 12291944"/>
              <a:gd name="connsiteX7625" fmla="*/ 9835923 w 10413401"/>
              <a:gd name="connsiteY7625" fmla="*/ 746659 h 12291944"/>
              <a:gd name="connsiteX7626" fmla="*/ 9862865 w 10413401"/>
              <a:gd name="connsiteY7626" fmla="*/ 888786 h 12291944"/>
              <a:gd name="connsiteX7627" fmla="*/ 9793021 w 10413401"/>
              <a:gd name="connsiteY7627" fmla="*/ 763187 h 12291944"/>
              <a:gd name="connsiteX7628" fmla="*/ 9789701 w 10413401"/>
              <a:gd name="connsiteY7628" fmla="*/ 727546 h 12291944"/>
              <a:gd name="connsiteX7629" fmla="*/ 9767885 w 10413401"/>
              <a:gd name="connsiteY7629" fmla="*/ 714174 h 12291944"/>
              <a:gd name="connsiteX7630" fmla="*/ 9736617 w 10413401"/>
              <a:gd name="connsiteY7630" fmla="*/ 890092 h 12291944"/>
              <a:gd name="connsiteX7631" fmla="*/ 9706437 w 10413401"/>
              <a:gd name="connsiteY7631" fmla="*/ 876694 h 12291944"/>
              <a:gd name="connsiteX7632" fmla="*/ 9699679 w 10413401"/>
              <a:gd name="connsiteY7632" fmla="*/ 877472 h 12291944"/>
              <a:gd name="connsiteX7633" fmla="*/ 9795407 w 10413401"/>
              <a:gd name="connsiteY7633" fmla="*/ 905551 h 12291944"/>
              <a:gd name="connsiteX7634" fmla="*/ 9734547 w 10413401"/>
              <a:gd name="connsiteY7634" fmla="*/ 1031033 h 12291944"/>
              <a:gd name="connsiteX7635" fmla="*/ 9681493 w 10413401"/>
              <a:gd name="connsiteY7635" fmla="*/ 968614 h 12291944"/>
              <a:gd name="connsiteX7636" fmla="*/ 9653459 w 10413401"/>
              <a:gd name="connsiteY7636" fmla="*/ 976204 h 12291944"/>
              <a:gd name="connsiteX7637" fmla="*/ 9648315 w 10413401"/>
              <a:gd name="connsiteY7637" fmla="*/ 989897 h 12291944"/>
              <a:gd name="connsiteX7638" fmla="*/ 9644501 w 10413401"/>
              <a:gd name="connsiteY7638" fmla="*/ 985399 h 12291944"/>
              <a:gd name="connsiteX7639" fmla="*/ 9630537 w 10413401"/>
              <a:gd name="connsiteY7639" fmla="*/ 1014600 h 12291944"/>
              <a:gd name="connsiteX7640" fmla="*/ 9606289 w 10413401"/>
              <a:gd name="connsiteY7640" fmla="*/ 994023 h 12291944"/>
              <a:gd name="connsiteX7641" fmla="*/ 9653829 w 10413401"/>
              <a:gd name="connsiteY7641" fmla="*/ 1086003 h 12291944"/>
              <a:gd name="connsiteX7642" fmla="*/ 9599353 w 10413401"/>
              <a:gd name="connsiteY7642" fmla="*/ 1062779 h 12291944"/>
              <a:gd name="connsiteX7643" fmla="*/ 9601301 w 10413401"/>
              <a:gd name="connsiteY7643" fmla="*/ 1072957 h 12291944"/>
              <a:gd name="connsiteX7644" fmla="*/ 9577529 w 10413401"/>
              <a:gd name="connsiteY7644" fmla="*/ 1066407 h 12291944"/>
              <a:gd name="connsiteX7645" fmla="*/ 9590159 w 10413401"/>
              <a:gd name="connsiteY7645" fmla="*/ 1263587 h 12291944"/>
              <a:gd name="connsiteX7646" fmla="*/ 9552627 w 10413401"/>
              <a:gd name="connsiteY7646" fmla="*/ 1226969 h 12291944"/>
              <a:gd name="connsiteX7647" fmla="*/ 9561771 w 10413401"/>
              <a:gd name="connsiteY7647" fmla="*/ 1288267 h 12291944"/>
              <a:gd name="connsiteX7648" fmla="*/ 9528733 w 10413401"/>
              <a:gd name="connsiteY7648" fmla="*/ 1262819 h 12291944"/>
              <a:gd name="connsiteX7649" fmla="*/ 9532949 w 10413401"/>
              <a:gd name="connsiteY7649" fmla="*/ 1355665 h 12291944"/>
              <a:gd name="connsiteX7650" fmla="*/ 9528161 w 10413401"/>
              <a:gd name="connsiteY7650" fmla="*/ 1346063 h 12291944"/>
              <a:gd name="connsiteX7651" fmla="*/ 9473743 w 10413401"/>
              <a:gd name="connsiteY7651" fmla="*/ 1413796 h 12291944"/>
              <a:gd name="connsiteX7652" fmla="*/ 9479167 w 10413401"/>
              <a:gd name="connsiteY7652" fmla="*/ 1420895 h 12291944"/>
              <a:gd name="connsiteX7653" fmla="*/ 9450085 w 10413401"/>
              <a:gd name="connsiteY7653" fmla="*/ 1418475 h 12291944"/>
              <a:gd name="connsiteX7654" fmla="*/ 9442267 w 10413401"/>
              <a:gd name="connsiteY7654" fmla="*/ 1453477 h 12291944"/>
              <a:gd name="connsiteX7655" fmla="*/ 9418305 w 10413401"/>
              <a:gd name="connsiteY7655" fmla="*/ 1625250 h 12291944"/>
              <a:gd name="connsiteX7656" fmla="*/ 9379049 w 10413401"/>
              <a:gd name="connsiteY7656" fmla="*/ 1571470 h 12291944"/>
              <a:gd name="connsiteX7657" fmla="*/ 9334111 w 10413401"/>
              <a:gd name="connsiteY7657" fmla="*/ 1535477 h 12291944"/>
              <a:gd name="connsiteX7658" fmla="*/ 9333513 w 10413401"/>
              <a:gd name="connsiteY7658" fmla="*/ 1535964 h 12291944"/>
              <a:gd name="connsiteX7659" fmla="*/ 9351595 w 10413401"/>
              <a:gd name="connsiteY7659" fmla="*/ 1573106 h 12291944"/>
              <a:gd name="connsiteX7660" fmla="*/ 9325599 w 10413401"/>
              <a:gd name="connsiteY7660" fmla="*/ 1569240 h 12291944"/>
              <a:gd name="connsiteX7661" fmla="*/ 9325427 w 10413401"/>
              <a:gd name="connsiteY7661" fmla="*/ 1571221 h 12291944"/>
              <a:gd name="connsiteX7662" fmla="*/ 9326555 w 10413401"/>
              <a:gd name="connsiteY7662" fmla="*/ 1582199 h 12291944"/>
              <a:gd name="connsiteX7663" fmla="*/ 9346835 w 10413401"/>
              <a:gd name="connsiteY7663" fmla="*/ 1618761 h 12291944"/>
              <a:gd name="connsiteX7664" fmla="*/ 9389617 w 10413401"/>
              <a:gd name="connsiteY7664" fmla="*/ 1650874 h 12291944"/>
              <a:gd name="connsiteX7665" fmla="*/ 9348263 w 10413401"/>
              <a:gd name="connsiteY7665" fmla="*/ 1659372 h 12291944"/>
              <a:gd name="connsiteX7666" fmla="*/ 9286355 w 10413401"/>
              <a:gd name="connsiteY7666" fmla="*/ 1652457 h 12291944"/>
              <a:gd name="connsiteX7667" fmla="*/ 9284319 w 10413401"/>
              <a:gd name="connsiteY7667" fmla="*/ 1686556 h 12291944"/>
              <a:gd name="connsiteX7668" fmla="*/ 9209661 w 10413401"/>
              <a:gd name="connsiteY7668" fmla="*/ 1697139 h 12291944"/>
              <a:gd name="connsiteX7669" fmla="*/ 9248169 w 10413401"/>
              <a:gd name="connsiteY7669" fmla="*/ 1789549 h 12291944"/>
              <a:gd name="connsiteX7670" fmla="*/ 9181589 w 10413401"/>
              <a:gd name="connsiteY7670" fmla="*/ 1801003 h 12291944"/>
              <a:gd name="connsiteX7671" fmla="*/ 9183055 w 10413401"/>
              <a:gd name="connsiteY7671" fmla="*/ 1793190 h 12291944"/>
              <a:gd name="connsiteX7672" fmla="*/ 9173745 w 10413401"/>
              <a:gd name="connsiteY7672" fmla="*/ 1789610 h 12291944"/>
              <a:gd name="connsiteX7673" fmla="*/ 9174939 w 10413401"/>
              <a:gd name="connsiteY7673" fmla="*/ 1792665 h 12291944"/>
              <a:gd name="connsiteX7674" fmla="*/ 9160723 w 10413401"/>
              <a:gd name="connsiteY7674" fmla="*/ 1785396 h 12291944"/>
              <a:gd name="connsiteX7675" fmla="*/ 9161537 w 10413401"/>
              <a:gd name="connsiteY7675" fmla="*/ 1812327 h 12291944"/>
              <a:gd name="connsiteX7676" fmla="*/ 9159985 w 10413401"/>
              <a:gd name="connsiteY7676" fmla="*/ 1830238 h 12291944"/>
              <a:gd name="connsiteX7677" fmla="*/ 9189537 w 10413401"/>
              <a:gd name="connsiteY7677" fmla="*/ 1840803 h 12291944"/>
              <a:gd name="connsiteX7678" fmla="*/ 9159455 w 10413401"/>
              <a:gd name="connsiteY7678" fmla="*/ 1836342 h 12291944"/>
              <a:gd name="connsiteX7679" fmla="*/ 9158727 w 10413401"/>
              <a:gd name="connsiteY7679" fmla="*/ 1844770 h 12291944"/>
              <a:gd name="connsiteX7680" fmla="*/ 9189169 w 10413401"/>
              <a:gd name="connsiteY7680" fmla="*/ 1887888 h 12291944"/>
              <a:gd name="connsiteX7681" fmla="*/ 9157107 w 10413401"/>
              <a:gd name="connsiteY7681" fmla="*/ 1863455 h 12291944"/>
              <a:gd name="connsiteX7682" fmla="*/ 9155601 w 10413401"/>
              <a:gd name="connsiteY7682" fmla="*/ 1880816 h 12291944"/>
              <a:gd name="connsiteX7683" fmla="*/ 9156605 w 10413401"/>
              <a:gd name="connsiteY7683" fmla="*/ 1882772 h 12291944"/>
              <a:gd name="connsiteX7684" fmla="*/ 9191403 w 10413401"/>
              <a:gd name="connsiteY7684" fmla="*/ 1919033 h 12291944"/>
              <a:gd name="connsiteX7685" fmla="*/ 9164113 w 10413401"/>
              <a:gd name="connsiteY7685" fmla="*/ 1911275 h 12291944"/>
              <a:gd name="connsiteX7686" fmla="*/ 9181583 w 10413401"/>
              <a:gd name="connsiteY7686" fmla="*/ 1958126 h 12291944"/>
              <a:gd name="connsiteX7687" fmla="*/ 9132403 w 10413401"/>
              <a:gd name="connsiteY7687" fmla="*/ 2004277 h 12291944"/>
              <a:gd name="connsiteX7688" fmla="*/ 9148025 w 10413401"/>
              <a:gd name="connsiteY7688" fmla="*/ 2050542 h 12291944"/>
              <a:gd name="connsiteX7689" fmla="*/ 9158087 w 10413401"/>
              <a:gd name="connsiteY7689" fmla="*/ 2054139 h 12291944"/>
              <a:gd name="connsiteX7690" fmla="*/ 9147847 w 10413401"/>
              <a:gd name="connsiteY7690" fmla="*/ 2031823 h 12291944"/>
              <a:gd name="connsiteX7691" fmla="*/ 9177463 w 10413401"/>
              <a:gd name="connsiteY7691" fmla="*/ 2031759 h 12291944"/>
              <a:gd name="connsiteX7692" fmla="*/ 9156133 w 10413401"/>
              <a:gd name="connsiteY7692" fmla="*/ 2020808 h 12291944"/>
              <a:gd name="connsiteX7693" fmla="*/ 9178991 w 10413401"/>
              <a:gd name="connsiteY7693" fmla="*/ 2028932 h 12291944"/>
              <a:gd name="connsiteX7694" fmla="*/ 9174461 w 10413401"/>
              <a:gd name="connsiteY7694" fmla="*/ 2015270 h 12291944"/>
              <a:gd name="connsiteX7695" fmla="*/ 9203207 w 10413401"/>
              <a:gd name="connsiteY7695" fmla="*/ 2020511 h 12291944"/>
              <a:gd name="connsiteX7696" fmla="*/ 9209581 w 10413401"/>
              <a:gd name="connsiteY7696" fmla="*/ 2032283 h 12291944"/>
              <a:gd name="connsiteX7697" fmla="*/ 9187971 w 10413401"/>
              <a:gd name="connsiteY7697" fmla="*/ 2024140 h 12291944"/>
              <a:gd name="connsiteX7698" fmla="*/ 9187445 w 10413401"/>
              <a:gd name="connsiteY7698" fmla="*/ 2032248 h 12291944"/>
              <a:gd name="connsiteX7699" fmla="*/ 9203999 w 10413401"/>
              <a:gd name="connsiteY7699" fmla="*/ 2034845 h 12291944"/>
              <a:gd name="connsiteX7700" fmla="*/ 9250403 w 10413401"/>
              <a:gd name="connsiteY7700" fmla="*/ 2057321 h 12291944"/>
              <a:gd name="connsiteX7701" fmla="*/ 9228643 w 10413401"/>
              <a:gd name="connsiteY7701" fmla="*/ 2036091 h 12291944"/>
              <a:gd name="connsiteX7702" fmla="*/ 9259095 w 10413401"/>
              <a:gd name="connsiteY7702" fmla="*/ 2054091 h 12291944"/>
              <a:gd name="connsiteX7703" fmla="*/ 9271581 w 10413401"/>
              <a:gd name="connsiteY7703" fmla="*/ 2055178 h 12291944"/>
              <a:gd name="connsiteX7704" fmla="*/ 9253533 w 10413401"/>
              <a:gd name="connsiteY7704" fmla="*/ 2046011 h 12291944"/>
              <a:gd name="connsiteX7705" fmla="*/ 9250007 w 10413401"/>
              <a:gd name="connsiteY7705" fmla="*/ 2040060 h 12291944"/>
              <a:gd name="connsiteX7706" fmla="*/ 9215067 w 10413401"/>
              <a:gd name="connsiteY7706" fmla="*/ 2021610 h 12291944"/>
              <a:gd name="connsiteX7707" fmla="*/ 9152773 w 10413401"/>
              <a:gd name="connsiteY7707" fmla="*/ 2000274 h 12291944"/>
              <a:gd name="connsiteX7708" fmla="*/ 9182863 w 10413401"/>
              <a:gd name="connsiteY7708" fmla="*/ 2005046 h 12291944"/>
              <a:gd name="connsiteX7709" fmla="*/ 9187693 w 10413401"/>
              <a:gd name="connsiteY7709" fmla="*/ 2007221 h 12291944"/>
              <a:gd name="connsiteX7710" fmla="*/ 9209885 w 10413401"/>
              <a:gd name="connsiteY7710" fmla="*/ 2018561 h 12291944"/>
              <a:gd name="connsiteX7711" fmla="*/ 9239827 w 10413401"/>
              <a:gd name="connsiteY7711" fmla="*/ 2032827 h 12291944"/>
              <a:gd name="connsiteX7712" fmla="*/ 9286459 w 10413401"/>
              <a:gd name="connsiteY7712" fmla="*/ 2048128 h 12291944"/>
              <a:gd name="connsiteX7713" fmla="*/ 9254173 w 10413401"/>
              <a:gd name="connsiteY7713" fmla="*/ 2033269 h 12291944"/>
              <a:gd name="connsiteX7714" fmla="*/ 9263875 w 10413401"/>
              <a:gd name="connsiteY7714" fmla="*/ 2036573 h 12291944"/>
              <a:gd name="connsiteX7715" fmla="*/ 9254729 w 10413401"/>
              <a:gd name="connsiteY7715" fmla="*/ 2027650 h 12291944"/>
              <a:gd name="connsiteX7716" fmla="*/ 9260371 w 10413401"/>
              <a:gd name="connsiteY7716" fmla="*/ 2030067 h 12291944"/>
              <a:gd name="connsiteX7717" fmla="*/ 9261549 w 10413401"/>
              <a:gd name="connsiteY7717" fmla="*/ 2024440 h 12291944"/>
              <a:gd name="connsiteX7718" fmla="*/ 9232081 w 10413401"/>
              <a:gd name="connsiteY7718" fmla="*/ 2010480 h 12291944"/>
              <a:gd name="connsiteX7719" fmla="*/ 9192113 w 10413401"/>
              <a:gd name="connsiteY7719" fmla="*/ 2005384 h 12291944"/>
              <a:gd name="connsiteX7720" fmla="*/ 9225333 w 10413401"/>
              <a:gd name="connsiteY7720" fmla="*/ 2019917 h 12291944"/>
              <a:gd name="connsiteX7721" fmla="*/ 9223129 w 10413401"/>
              <a:gd name="connsiteY7721" fmla="*/ 2017766 h 12291944"/>
              <a:gd name="connsiteX7722" fmla="*/ 9232859 w 10413401"/>
              <a:gd name="connsiteY7722" fmla="*/ 2023563 h 12291944"/>
              <a:gd name="connsiteX7723" fmla="*/ 9222879 w 10413401"/>
              <a:gd name="connsiteY7723" fmla="*/ 2023069 h 12291944"/>
              <a:gd name="connsiteX7724" fmla="*/ 9187693 w 10413401"/>
              <a:gd name="connsiteY7724" fmla="*/ 2007221 h 12291944"/>
              <a:gd name="connsiteX7725" fmla="*/ 9183693 w 10413401"/>
              <a:gd name="connsiteY7725" fmla="*/ 2005176 h 12291944"/>
              <a:gd name="connsiteX7726" fmla="*/ 9182863 w 10413401"/>
              <a:gd name="connsiteY7726" fmla="*/ 2005046 h 12291944"/>
              <a:gd name="connsiteX7727" fmla="*/ 9177117 w 10413401"/>
              <a:gd name="connsiteY7727" fmla="*/ 2002457 h 12291944"/>
              <a:gd name="connsiteX7728" fmla="*/ 9180815 w 10413401"/>
              <a:gd name="connsiteY7728" fmla="*/ 1998666 h 12291944"/>
              <a:gd name="connsiteX7729" fmla="*/ 9242041 w 10413401"/>
              <a:gd name="connsiteY7729" fmla="*/ 2009102 h 12291944"/>
              <a:gd name="connsiteX7730" fmla="*/ 9240499 w 10413401"/>
              <a:gd name="connsiteY7730" fmla="*/ 2010681 h 12291944"/>
              <a:gd name="connsiteX7731" fmla="*/ 9268651 w 10413401"/>
              <a:gd name="connsiteY7731" fmla="*/ 2018429 h 12291944"/>
              <a:gd name="connsiteX7732" fmla="*/ 9257039 w 10413401"/>
              <a:gd name="connsiteY7732" fmla="*/ 2012033 h 12291944"/>
              <a:gd name="connsiteX7733" fmla="*/ 9267997 w 10413401"/>
              <a:gd name="connsiteY7733" fmla="*/ 2015941 h 12291944"/>
              <a:gd name="connsiteX7734" fmla="*/ 9236301 w 10413401"/>
              <a:gd name="connsiteY7734" fmla="*/ 1998578 h 12291944"/>
              <a:gd name="connsiteX7735" fmla="*/ 9277633 w 10413401"/>
              <a:gd name="connsiteY7735" fmla="*/ 2013639 h 12291944"/>
              <a:gd name="connsiteX7736" fmla="*/ 9311049 w 10413401"/>
              <a:gd name="connsiteY7736" fmla="*/ 2018505 h 12291944"/>
              <a:gd name="connsiteX7737" fmla="*/ 9303167 w 10413401"/>
              <a:gd name="connsiteY7737" fmla="*/ 2010815 h 12291944"/>
              <a:gd name="connsiteX7738" fmla="*/ 9318785 w 10413401"/>
              <a:gd name="connsiteY7738" fmla="*/ 2013734 h 12291944"/>
              <a:gd name="connsiteX7739" fmla="*/ 9329509 w 10413401"/>
              <a:gd name="connsiteY7739" fmla="*/ 2024197 h 12291944"/>
              <a:gd name="connsiteX7740" fmla="*/ 9348521 w 10413401"/>
              <a:gd name="connsiteY7740" fmla="*/ 2030984 h 12291944"/>
              <a:gd name="connsiteX7741" fmla="*/ 9341713 w 10413401"/>
              <a:gd name="connsiteY7741" fmla="*/ 2027778 h 12291944"/>
              <a:gd name="connsiteX7742" fmla="*/ 9340941 w 10413401"/>
              <a:gd name="connsiteY7742" fmla="*/ 2026889 h 12291944"/>
              <a:gd name="connsiteX7743" fmla="*/ 9349823 w 10413401"/>
              <a:gd name="connsiteY7743" fmla="*/ 2031446 h 12291944"/>
              <a:gd name="connsiteX7744" fmla="*/ 9351427 w 10413401"/>
              <a:gd name="connsiteY7744" fmla="*/ 2032019 h 12291944"/>
              <a:gd name="connsiteX7745" fmla="*/ 9353203 w 10413401"/>
              <a:gd name="connsiteY7745" fmla="*/ 2033183 h 12291944"/>
              <a:gd name="connsiteX7746" fmla="*/ 9353311 w 10413401"/>
              <a:gd name="connsiteY7746" fmla="*/ 2033237 h 12291944"/>
              <a:gd name="connsiteX7747" fmla="*/ 9353233 w 10413401"/>
              <a:gd name="connsiteY7747" fmla="*/ 2033199 h 12291944"/>
              <a:gd name="connsiteX7748" fmla="*/ 9370593 w 10413401"/>
              <a:gd name="connsiteY7748" fmla="*/ 2044556 h 12291944"/>
              <a:gd name="connsiteX7749" fmla="*/ 9366121 w 10413401"/>
              <a:gd name="connsiteY7749" fmla="*/ 2035884 h 12291944"/>
              <a:gd name="connsiteX7750" fmla="*/ 9391203 w 10413401"/>
              <a:gd name="connsiteY7750" fmla="*/ 2047408 h 12291944"/>
              <a:gd name="connsiteX7751" fmla="*/ 9378985 w 10413401"/>
              <a:gd name="connsiteY7751" fmla="*/ 2042265 h 12291944"/>
              <a:gd name="connsiteX7752" fmla="*/ 9393807 w 10413401"/>
              <a:gd name="connsiteY7752" fmla="*/ 2056727 h 12291944"/>
              <a:gd name="connsiteX7753" fmla="*/ 9386917 w 10413401"/>
              <a:gd name="connsiteY7753" fmla="*/ 2054322 h 12291944"/>
              <a:gd name="connsiteX7754" fmla="*/ 9404265 w 10413401"/>
              <a:gd name="connsiteY7754" fmla="*/ 2071246 h 12291944"/>
              <a:gd name="connsiteX7755" fmla="*/ 9392977 w 10413401"/>
              <a:gd name="connsiteY7755" fmla="*/ 2065779 h 12291944"/>
              <a:gd name="connsiteX7756" fmla="*/ 9440725 w 10413401"/>
              <a:gd name="connsiteY7756" fmla="*/ 2096344 h 12291944"/>
              <a:gd name="connsiteX7757" fmla="*/ 9449183 w 10413401"/>
              <a:gd name="connsiteY7757" fmla="*/ 2099663 h 12291944"/>
              <a:gd name="connsiteX7758" fmla="*/ 9450761 w 10413401"/>
              <a:gd name="connsiteY7758" fmla="*/ 2101203 h 12291944"/>
              <a:gd name="connsiteX7759" fmla="*/ 9458197 w 10413401"/>
              <a:gd name="connsiteY7759" fmla="*/ 2106055 h 12291944"/>
              <a:gd name="connsiteX7760" fmla="*/ 9467647 w 10413401"/>
              <a:gd name="connsiteY7760" fmla="*/ 2099540 h 12291944"/>
              <a:gd name="connsiteX7761" fmla="*/ 9435919 w 10413401"/>
              <a:gd name="connsiteY7761" fmla="*/ 2085493 h 12291944"/>
              <a:gd name="connsiteX7762" fmla="*/ 9446531 w 10413401"/>
              <a:gd name="connsiteY7762" fmla="*/ 2085619 h 12291944"/>
              <a:gd name="connsiteX7763" fmla="*/ 9455455 w 10413401"/>
              <a:gd name="connsiteY7763" fmla="*/ 2088623 h 12291944"/>
              <a:gd name="connsiteX7764" fmla="*/ 9452321 w 10413401"/>
              <a:gd name="connsiteY7764" fmla="*/ 2088011 h 12291944"/>
              <a:gd name="connsiteX7765" fmla="*/ 9453749 w 10413401"/>
              <a:gd name="connsiteY7765" fmla="*/ 2090564 h 12291944"/>
              <a:gd name="connsiteX7766" fmla="*/ 9472259 w 10413401"/>
              <a:gd name="connsiteY7766" fmla="*/ 2096357 h 12291944"/>
              <a:gd name="connsiteX7767" fmla="*/ 9473039 w 10413401"/>
              <a:gd name="connsiteY7767" fmla="*/ 2095824 h 12291944"/>
              <a:gd name="connsiteX7768" fmla="*/ 9483849 w 10413401"/>
              <a:gd name="connsiteY7768" fmla="*/ 2097030 h 12291944"/>
              <a:gd name="connsiteX7769" fmla="*/ 9466995 w 10413401"/>
              <a:gd name="connsiteY7769" fmla="*/ 2076987 h 12291944"/>
              <a:gd name="connsiteX7770" fmla="*/ 9458261 w 10413401"/>
              <a:gd name="connsiteY7770" fmla="*/ 2076479 h 12291944"/>
              <a:gd name="connsiteX7771" fmla="*/ 9468499 w 10413401"/>
              <a:gd name="connsiteY7771" fmla="*/ 2072294 h 12291944"/>
              <a:gd name="connsiteX7772" fmla="*/ 9472637 w 10413401"/>
              <a:gd name="connsiteY7772" fmla="*/ 2079411 h 12291944"/>
              <a:gd name="connsiteX7773" fmla="*/ 9487913 w 10413401"/>
              <a:gd name="connsiteY7773" fmla="*/ 2079524 h 12291944"/>
              <a:gd name="connsiteX7774" fmla="*/ 9453403 w 10413401"/>
              <a:gd name="connsiteY7774" fmla="*/ 2061262 h 12291944"/>
              <a:gd name="connsiteX7775" fmla="*/ 9451557 w 10413401"/>
              <a:gd name="connsiteY7775" fmla="*/ 2063156 h 12291944"/>
              <a:gd name="connsiteX7776" fmla="*/ 9460179 w 10413401"/>
              <a:gd name="connsiteY7776" fmla="*/ 2054318 h 12291944"/>
              <a:gd name="connsiteX7777" fmla="*/ 9469699 w 10413401"/>
              <a:gd name="connsiteY7777" fmla="*/ 2068538 h 12291944"/>
              <a:gd name="connsiteX7778" fmla="*/ 9505399 w 10413401"/>
              <a:gd name="connsiteY7778" fmla="*/ 2081794 h 12291944"/>
              <a:gd name="connsiteX7779" fmla="*/ 9505353 w 10413401"/>
              <a:gd name="connsiteY7779" fmla="*/ 2078054 h 12291944"/>
              <a:gd name="connsiteX7780" fmla="*/ 9507033 w 10413401"/>
              <a:gd name="connsiteY7780" fmla="*/ 2078295 h 12291944"/>
              <a:gd name="connsiteX7781" fmla="*/ 9502331 w 10413401"/>
              <a:gd name="connsiteY7781" fmla="*/ 2076030 h 12291944"/>
              <a:gd name="connsiteX7782" fmla="*/ 9476797 w 10413401"/>
              <a:gd name="connsiteY7782" fmla="*/ 2064505 h 12291944"/>
              <a:gd name="connsiteX7783" fmla="*/ 9492735 w 10413401"/>
              <a:gd name="connsiteY7783" fmla="*/ 2065128 h 12291944"/>
              <a:gd name="connsiteX7784" fmla="*/ 9526671 w 10413401"/>
              <a:gd name="connsiteY7784" fmla="*/ 2087757 h 12291944"/>
              <a:gd name="connsiteX7785" fmla="*/ 9518981 w 10413401"/>
              <a:gd name="connsiteY7785" fmla="*/ 2084054 h 12291944"/>
              <a:gd name="connsiteX7786" fmla="*/ 9532579 w 10413401"/>
              <a:gd name="connsiteY7786" fmla="*/ 2093139 h 12291944"/>
              <a:gd name="connsiteX7787" fmla="*/ 9544669 w 10413401"/>
              <a:gd name="connsiteY7787" fmla="*/ 2101639 h 12291944"/>
              <a:gd name="connsiteX7788" fmla="*/ 9501105 w 10413401"/>
              <a:gd name="connsiteY7788" fmla="*/ 2043876 h 12291944"/>
              <a:gd name="connsiteX7789" fmla="*/ 9554027 w 10413401"/>
              <a:gd name="connsiteY7789" fmla="*/ 2064089 h 12291944"/>
              <a:gd name="connsiteX7790" fmla="*/ 9548901 w 10413401"/>
              <a:gd name="connsiteY7790" fmla="*/ 2104611 h 12291944"/>
              <a:gd name="connsiteX7791" fmla="*/ 9551523 w 10413401"/>
              <a:gd name="connsiteY7791" fmla="*/ 2106455 h 12291944"/>
              <a:gd name="connsiteX7792" fmla="*/ 9548815 w 10413401"/>
              <a:gd name="connsiteY7792" fmla="*/ 2105283 h 12291944"/>
              <a:gd name="connsiteX7793" fmla="*/ 9548615 w 10413401"/>
              <a:gd name="connsiteY7793" fmla="*/ 2106868 h 12291944"/>
              <a:gd name="connsiteX7794" fmla="*/ 9546743 w 10413401"/>
              <a:gd name="connsiteY7794" fmla="*/ 2104388 h 12291944"/>
              <a:gd name="connsiteX7795" fmla="*/ 9542431 w 10413401"/>
              <a:gd name="connsiteY7795" fmla="*/ 2102519 h 12291944"/>
              <a:gd name="connsiteX7796" fmla="*/ 9537501 w 10413401"/>
              <a:gd name="connsiteY7796" fmla="*/ 2107572 h 12291944"/>
              <a:gd name="connsiteX7797" fmla="*/ 9553517 w 10413401"/>
              <a:gd name="connsiteY7797" fmla="*/ 2117030 h 12291944"/>
              <a:gd name="connsiteX7798" fmla="*/ 9574781 w 10413401"/>
              <a:gd name="connsiteY7798" fmla="*/ 2122370 h 12291944"/>
              <a:gd name="connsiteX7799" fmla="*/ 9574537 w 10413401"/>
              <a:gd name="connsiteY7799" fmla="*/ 2128300 h 12291944"/>
              <a:gd name="connsiteX7800" fmla="*/ 9546977 w 10413401"/>
              <a:gd name="connsiteY7800" fmla="*/ 2117425 h 12291944"/>
              <a:gd name="connsiteX7801" fmla="*/ 9536411 w 10413401"/>
              <a:gd name="connsiteY7801" fmla="*/ 2120678 h 12291944"/>
              <a:gd name="connsiteX7802" fmla="*/ 9559727 w 10413401"/>
              <a:gd name="connsiteY7802" fmla="*/ 2131100 h 12291944"/>
              <a:gd name="connsiteX7803" fmla="*/ 9564335 w 10413401"/>
              <a:gd name="connsiteY7803" fmla="*/ 2135597 h 12291944"/>
              <a:gd name="connsiteX7804" fmla="*/ 9553361 w 10413401"/>
              <a:gd name="connsiteY7804" fmla="*/ 2130438 h 12291944"/>
              <a:gd name="connsiteX7805" fmla="*/ 9554687 w 10413401"/>
              <a:gd name="connsiteY7805" fmla="*/ 2137279 h 12291944"/>
              <a:gd name="connsiteX7806" fmla="*/ 9608589 w 10413401"/>
              <a:gd name="connsiteY7806" fmla="*/ 2160285 h 12291944"/>
              <a:gd name="connsiteX7807" fmla="*/ 9602629 w 10413401"/>
              <a:gd name="connsiteY7807" fmla="*/ 2160866 h 12291944"/>
              <a:gd name="connsiteX7808" fmla="*/ 9606135 w 10413401"/>
              <a:gd name="connsiteY7808" fmla="*/ 2163549 h 12291944"/>
              <a:gd name="connsiteX7809" fmla="*/ 9607703 w 10413401"/>
              <a:gd name="connsiteY7809" fmla="*/ 2166262 h 12291944"/>
              <a:gd name="connsiteX7810" fmla="*/ 9617703 w 10413401"/>
              <a:gd name="connsiteY7810" fmla="*/ 2166089 h 12291944"/>
              <a:gd name="connsiteX7811" fmla="*/ 9563879 w 10413401"/>
              <a:gd name="connsiteY7811" fmla="*/ 2070445 h 12291944"/>
              <a:gd name="connsiteX7812" fmla="*/ 9586735 w 10413401"/>
              <a:gd name="connsiteY7812" fmla="*/ 2105068 h 12291944"/>
              <a:gd name="connsiteX7813" fmla="*/ 9839755 w 10413401"/>
              <a:gd name="connsiteY7813" fmla="*/ 1674089 h 12291944"/>
              <a:gd name="connsiteX7814" fmla="*/ 9891167 w 10413401"/>
              <a:gd name="connsiteY7814" fmla="*/ 1724246 h 12291944"/>
              <a:gd name="connsiteX7815" fmla="*/ 9896627 w 10413401"/>
              <a:gd name="connsiteY7815" fmla="*/ 1606334 h 12291944"/>
              <a:gd name="connsiteX7816" fmla="*/ 9997053 w 10413401"/>
              <a:gd name="connsiteY7816" fmla="*/ 1635908 h 12291944"/>
              <a:gd name="connsiteX7817" fmla="*/ 9979595 w 10413401"/>
              <a:gd name="connsiteY7817" fmla="*/ 1557257 h 12291944"/>
              <a:gd name="connsiteX7818" fmla="*/ 10045129 w 10413401"/>
              <a:gd name="connsiteY7818" fmla="*/ 1589152 h 12291944"/>
              <a:gd name="connsiteX7819" fmla="*/ 10014479 w 10413401"/>
              <a:gd name="connsiteY7819" fmla="*/ 1528441 h 12291944"/>
              <a:gd name="connsiteX7820" fmla="*/ 10077623 w 10413401"/>
              <a:gd name="connsiteY7820" fmla="*/ 1542595 h 12291944"/>
              <a:gd name="connsiteX7821" fmla="*/ 10055489 w 10413401"/>
              <a:gd name="connsiteY7821" fmla="*/ 1463690 h 12291944"/>
              <a:gd name="connsiteX7822" fmla="*/ 10056253 w 10413401"/>
              <a:gd name="connsiteY7822" fmla="*/ 1606782 h 12291944"/>
              <a:gd name="connsiteX7823" fmla="*/ 10150133 w 10413401"/>
              <a:gd name="connsiteY7823" fmla="*/ 1636754 h 12291944"/>
              <a:gd name="connsiteX7824" fmla="*/ 10107685 w 10413401"/>
              <a:gd name="connsiteY7824" fmla="*/ 1737679 h 12291944"/>
              <a:gd name="connsiteX7825" fmla="*/ 10031043 w 10413401"/>
              <a:gd name="connsiteY7825" fmla="*/ 1662907 h 12291944"/>
              <a:gd name="connsiteX7826" fmla="*/ 9945045 w 10413401"/>
              <a:gd name="connsiteY7826" fmla="*/ 1640626 h 12291944"/>
              <a:gd name="connsiteX7827" fmla="*/ 9988897 w 10413401"/>
              <a:gd name="connsiteY7827" fmla="*/ 1763521 h 12291944"/>
              <a:gd name="connsiteX7828" fmla="*/ 9966369 w 10413401"/>
              <a:gd name="connsiteY7828" fmla="*/ 1756326 h 12291944"/>
              <a:gd name="connsiteX7829" fmla="*/ 9999515 w 10413401"/>
              <a:gd name="connsiteY7829" fmla="*/ 1922382 h 12291944"/>
              <a:gd name="connsiteX7830" fmla="*/ 9959839 w 10413401"/>
              <a:gd name="connsiteY7830" fmla="*/ 1889221 h 12291944"/>
              <a:gd name="connsiteX7831" fmla="*/ 9976053 w 10413401"/>
              <a:gd name="connsiteY7831" fmla="*/ 1942011 h 12291944"/>
              <a:gd name="connsiteX7832" fmla="*/ 9942093 w 10413401"/>
              <a:gd name="connsiteY7832" fmla="*/ 1917507 h 12291944"/>
              <a:gd name="connsiteX7833" fmla="*/ 9959235 w 10413401"/>
              <a:gd name="connsiteY7833" fmla="*/ 1995851 h 12291944"/>
              <a:gd name="connsiteX7834" fmla="*/ 9953521 w 10413401"/>
              <a:gd name="connsiteY7834" fmla="*/ 1987193 h 12291944"/>
              <a:gd name="connsiteX7835" fmla="*/ 9909609 w 10413401"/>
              <a:gd name="connsiteY7835" fmla="*/ 2043560 h 12291944"/>
              <a:gd name="connsiteX7836" fmla="*/ 9892473 w 10413401"/>
              <a:gd name="connsiteY7836" fmla="*/ 2018220 h 12291944"/>
              <a:gd name="connsiteX7837" fmla="*/ 9885451 w 10413401"/>
              <a:gd name="connsiteY7837" fmla="*/ 2214719 h 12291944"/>
              <a:gd name="connsiteX7838" fmla="*/ 9794673 w 10413401"/>
              <a:gd name="connsiteY7838" fmla="*/ 2131083 h 12291944"/>
              <a:gd name="connsiteX7839" fmla="*/ 9817215 w 10413401"/>
              <a:gd name="connsiteY7839" fmla="*/ 2165399 h 12291944"/>
              <a:gd name="connsiteX7840" fmla="*/ 9785647 w 10413401"/>
              <a:gd name="connsiteY7840" fmla="*/ 2158633 h 12291944"/>
              <a:gd name="connsiteX7841" fmla="*/ 9862607 w 10413401"/>
              <a:gd name="connsiteY7841" fmla="*/ 2233715 h 12291944"/>
              <a:gd name="connsiteX7842" fmla="*/ 9675607 w 10413401"/>
              <a:gd name="connsiteY7842" fmla="*/ 2264485 h 12291944"/>
              <a:gd name="connsiteX7843" fmla="*/ 9599281 w 10413401"/>
              <a:gd name="connsiteY7843" fmla="*/ 2216519 h 12291944"/>
              <a:gd name="connsiteX7844" fmla="*/ 9708077 w 10413401"/>
              <a:gd name="connsiteY7844" fmla="*/ 2478555 h 12291944"/>
              <a:gd name="connsiteX7845" fmla="*/ 9691805 w 10413401"/>
              <a:gd name="connsiteY7845" fmla="*/ 2605027 h 12291944"/>
              <a:gd name="connsiteX7846" fmla="*/ 9521061 w 10413401"/>
              <a:gd name="connsiteY7846" fmla="*/ 2455703 h 12291944"/>
              <a:gd name="connsiteX7847" fmla="*/ 9521811 w 10413401"/>
              <a:gd name="connsiteY7847" fmla="*/ 2462623 h 12291944"/>
              <a:gd name="connsiteX7848" fmla="*/ 9538719 w 10413401"/>
              <a:gd name="connsiteY7848" fmla="*/ 2472937 h 12291944"/>
              <a:gd name="connsiteX7849" fmla="*/ 9526801 w 10413401"/>
              <a:gd name="connsiteY7849" fmla="*/ 2466856 h 12291944"/>
              <a:gd name="connsiteX7850" fmla="*/ 9522007 w 10413401"/>
              <a:gd name="connsiteY7850" fmla="*/ 2464392 h 12291944"/>
              <a:gd name="connsiteX7851" fmla="*/ 9523881 w 10413401"/>
              <a:gd name="connsiteY7851" fmla="*/ 2481638 h 12291944"/>
              <a:gd name="connsiteX7852" fmla="*/ 9549271 w 10413401"/>
              <a:gd name="connsiteY7852" fmla="*/ 2494935 h 12291944"/>
              <a:gd name="connsiteX7853" fmla="*/ 9540755 w 10413401"/>
              <a:gd name="connsiteY7853" fmla="*/ 2512502 h 12291944"/>
              <a:gd name="connsiteX7854" fmla="*/ 9531335 w 10413401"/>
              <a:gd name="connsiteY7854" fmla="*/ 2507010 h 12291944"/>
              <a:gd name="connsiteX7855" fmla="*/ 9536897 w 10413401"/>
              <a:gd name="connsiteY7855" fmla="*/ 2529075 h 12291944"/>
              <a:gd name="connsiteX7856" fmla="*/ 9528805 w 10413401"/>
              <a:gd name="connsiteY7856" fmla="*/ 2526980 h 12291944"/>
              <a:gd name="connsiteX7857" fmla="*/ 9531033 w 10413401"/>
              <a:gd name="connsiteY7857" fmla="*/ 2547472 h 12291944"/>
              <a:gd name="connsiteX7858" fmla="*/ 9555063 w 10413401"/>
              <a:gd name="connsiteY7858" fmla="*/ 2562827 h 12291944"/>
              <a:gd name="connsiteX7859" fmla="*/ 9558727 w 10413401"/>
              <a:gd name="connsiteY7859" fmla="*/ 2582419 h 12291944"/>
              <a:gd name="connsiteX7860" fmla="*/ 9536467 w 10413401"/>
              <a:gd name="connsiteY7860" fmla="*/ 2571791 h 12291944"/>
              <a:gd name="connsiteX7861" fmla="*/ 9533351 w 10413401"/>
              <a:gd name="connsiteY7861" fmla="*/ 2571966 h 12291944"/>
              <a:gd name="connsiteX7862" fmla="*/ 9533455 w 10413401"/>
              <a:gd name="connsiteY7862" fmla="*/ 2573888 h 12291944"/>
              <a:gd name="connsiteX7863" fmla="*/ 9543401 w 10413401"/>
              <a:gd name="connsiteY7863" fmla="*/ 2577939 h 12291944"/>
              <a:gd name="connsiteX7864" fmla="*/ 9533697 w 10413401"/>
              <a:gd name="connsiteY7864" fmla="*/ 2578305 h 12291944"/>
              <a:gd name="connsiteX7865" fmla="*/ 9534235 w 10413401"/>
              <a:gd name="connsiteY7865" fmla="*/ 2588170 h 12291944"/>
              <a:gd name="connsiteX7866" fmla="*/ 9542047 w 10413401"/>
              <a:gd name="connsiteY7866" fmla="*/ 2595727 h 12291944"/>
              <a:gd name="connsiteX7867" fmla="*/ 9534399 w 10413401"/>
              <a:gd name="connsiteY7867" fmla="*/ 2591198 h 12291944"/>
              <a:gd name="connsiteX7868" fmla="*/ 9534833 w 10413401"/>
              <a:gd name="connsiteY7868" fmla="*/ 2599161 h 12291944"/>
              <a:gd name="connsiteX7869" fmla="*/ 9541545 w 10413401"/>
              <a:gd name="connsiteY7869" fmla="*/ 2605709 h 12291944"/>
              <a:gd name="connsiteX7870" fmla="*/ 9534973 w 10413401"/>
              <a:gd name="connsiteY7870" fmla="*/ 2601757 h 12291944"/>
              <a:gd name="connsiteX7871" fmla="*/ 9535599 w 10413401"/>
              <a:gd name="connsiteY7871" fmla="*/ 2613217 h 12291944"/>
              <a:gd name="connsiteX7872" fmla="*/ 9547641 w 10413401"/>
              <a:gd name="connsiteY7872" fmla="*/ 2620286 h 12291944"/>
              <a:gd name="connsiteX7873" fmla="*/ 9539845 w 10413401"/>
              <a:gd name="connsiteY7873" fmla="*/ 2620071 h 12291944"/>
              <a:gd name="connsiteX7874" fmla="*/ 9551445 w 10413401"/>
              <a:gd name="connsiteY7874" fmla="*/ 2625225 h 12291944"/>
              <a:gd name="connsiteX7875" fmla="*/ 9536055 w 10413401"/>
              <a:gd name="connsiteY7875" fmla="*/ 2621519 h 12291944"/>
              <a:gd name="connsiteX7876" fmla="*/ 9539731 w 10413401"/>
              <a:gd name="connsiteY7876" fmla="*/ 2688972 h 12291944"/>
              <a:gd name="connsiteX7877" fmla="*/ 9358597 w 10413401"/>
              <a:gd name="connsiteY7877" fmla="*/ 2925117 h 12291944"/>
              <a:gd name="connsiteX7878" fmla="*/ 9305229 w 10413401"/>
              <a:gd name="connsiteY7878" fmla="*/ 2852100 h 12291944"/>
              <a:gd name="connsiteX7879" fmla="*/ 9287377 w 10413401"/>
              <a:gd name="connsiteY7879" fmla="*/ 2834684 h 12291944"/>
              <a:gd name="connsiteX7880" fmla="*/ 9319789 w 10413401"/>
              <a:gd name="connsiteY7880" fmla="*/ 2922144 h 12291944"/>
              <a:gd name="connsiteX7881" fmla="*/ 9329567 w 10413401"/>
              <a:gd name="connsiteY7881" fmla="*/ 2943574 h 12291944"/>
              <a:gd name="connsiteX7882" fmla="*/ 9347611 w 10413401"/>
              <a:gd name="connsiteY7882" fmla="*/ 2945209 h 12291944"/>
              <a:gd name="connsiteX7883" fmla="*/ 9397139 w 10413401"/>
              <a:gd name="connsiteY7883" fmla="*/ 3020643 h 12291944"/>
              <a:gd name="connsiteX7884" fmla="*/ 9332377 w 10413401"/>
              <a:gd name="connsiteY7884" fmla="*/ 2974343 h 12291944"/>
              <a:gd name="connsiteX7885" fmla="*/ 9325061 w 10413401"/>
              <a:gd name="connsiteY7885" fmla="*/ 2989147 h 12291944"/>
              <a:gd name="connsiteX7886" fmla="*/ 9319743 w 10413401"/>
              <a:gd name="connsiteY7886" fmla="*/ 2985596 h 12291944"/>
              <a:gd name="connsiteX7887" fmla="*/ 9311921 w 10413401"/>
              <a:gd name="connsiteY7887" fmla="*/ 2997926 h 12291944"/>
              <a:gd name="connsiteX7888" fmla="*/ 9390213 w 10413401"/>
              <a:gd name="connsiteY7888" fmla="*/ 3093370 h 12291944"/>
              <a:gd name="connsiteX7889" fmla="*/ 9292809 w 10413401"/>
              <a:gd name="connsiteY7889" fmla="*/ 3055651 h 12291944"/>
              <a:gd name="connsiteX7890" fmla="*/ 9251247 w 10413401"/>
              <a:gd name="connsiteY7890" fmla="*/ 3093765 h 12291944"/>
              <a:gd name="connsiteX7891" fmla="*/ 9276747 w 10413401"/>
              <a:gd name="connsiteY7891" fmla="*/ 3103620 h 12291944"/>
              <a:gd name="connsiteX7892" fmla="*/ 9276275 w 10413401"/>
              <a:gd name="connsiteY7892" fmla="*/ 3111283 h 12291944"/>
              <a:gd name="connsiteX7893" fmla="*/ 9281849 w 10413401"/>
              <a:gd name="connsiteY7893" fmla="*/ 3113530 h 12291944"/>
              <a:gd name="connsiteX7894" fmla="*/ 9288651 w 10413401"/>
              <a:gd name="connsiteY7894" fmla="*/ 3134955 h 12291944"/>
              <a:gd name="connsiteX7895" fmla="*/ 9275415 w 10413401"/>
              <a:gd name="connsiteY7895" fmla="*/ 3125388 h 12291944"/>
              <a:gd name="connsiteX7896" fmla="*/ 9274393 w 10413401"/>
              <a:gd name="connsiteY7896" fmla="*/ 3141998 h 12291944"/>
              <a:gd name="connsiteX7897" fmla="*/ 9241163 w 10413401"/>
              <a:gd name="connsiteY7897" fmla="*/ 3103015 h 12291944"/>
              <a:gd name="connsiteX7898" fmla="*/ 9235085 w 10413401"/>
              <a:gd name="connsiteY7898" fmla="*/ 3108587 h 12291944"/>
              <a:gd name="connsiteX7899" fmla="*/ 9235231 w 10413401"/>
              <a:gd name="connsiteY7899" fmla="*/ 3120088 h 12291944"/>
              <a:gd name="connsiteX7900" fmla="*/ 9256229 w 10413401"/>
              <a:gd name="connsiteY7900" fmla="*/ 3125952 h 12291944"/>
              <a:gd name="connsiteX7901" fmla="*/ 9317987 w 10413401"/>
              <a:gd name="connsiteY7901" fmla="*/ 3207156 h 12291944"/>
              <a:gd name="connsiteX7902" fmla="*/ 9253435 w 10413401"/>
              <a:gd name="connsiteY7902" fmla="*/ 3179298 h 12291944"/>
              <a:gd name="connsiteX7903" fmla="*/ 9290765 w 10413401"/>
              <a:gd name="connsiteY7903" fmla="*/ 3212121 h 12291944"/>
              <a:gd name="connsiteX7904" fmla="*/ 9252501 w 10413401"/>
              <a:gd name="connsiteY7904" fmla="*/ 3209684 h 12291944"/>
              <a:gd name="connsiteX7905" fmla="*/ 9267213 w 10413401"/>
              <a:gd name="connsiteY7905" fmla="*/ 3241636 h 12291944"/>
              <a:gd name="connsiteX7906" fmla="*/ 9265691 w 10413401"/>
              <a:gd name="connsiteY7906" fmla="*/ 3242713 h 12291944"/>
              <a:gd name="connsiteX7907" fmla="*/ 9277199 w 10413401"/>
              <a:gd name="connsiteY7907" fmla="*/ 3264732 h 12291944"/>
              <a:gd name="connsiteX7908" fmla="*/ 9288425 w 10413401"/>
              <a:gd name="connsiteY7908" fmla="*/ 3270822 h 12291944"/>
              <a:gd name="connsiteX7909" fmla="*/ 9323333 w 10413401"/>
              <a:gd name="connsiteY7909" fmla="*/ 3290012 h 12291944"/>
              <a:gd name="connsiteX7910" fmla="*/ 9325011 w 10413401"/>
              <a:gd name="connsiteY7910" fmla="*/ 3273784 h 12291944"/>
              <a:gd name="connsiteX7911" fmla="*/ 9262113 w 10413401"/>
              <a:gd name="connsiteY7911" fmla="*/ 3280202 h 12291944"/>
              <a:gd name="connsiteX7912" fmla="*/ 9346749 w 10413401"/>
              <a:gd name="connsiteY7912" fmla="*/ 3345518 h 12291944"/>
              <a:gd name="connsiteX7913" fmla="*/ 9257623 w 10413401"/>
              <a:gd name="connsiteY7913" fmla="*/ 3283439 h 12291944"/>
              <a:gd name="connsiteX7914" fmla="*/ 9258167 w 10413401"/>
              <a:gd name="connsiteY7914" fmla="*/ 3287777 h 12291944"/>
              <a:gd name="connsiteX7915" fmla="*/ 9249677 w 10413401"/>
              <a:gd name="connsiteY7915" fmla="*/ 3308354 h 12291944"/>
              <a:gd name="connsiteX7916" fmla="*/ 9263301 w 10413401"/>
              <a:gd name="connsiteY7916" fmla="*/ 3322501 h 12291944"/>
              <a:gd name="connsiteX7917" fmla="*/ 9245557 w 10413401"/>
              <a:gd name="connsiteY7917" fmla="*/ 3318342 h 12291944"/>
              <a:gd name="connsiteX7918" fmla="*/ 9243229 w 10413401"/>
              <a:gd name="connsiteY7918" fmla="*/ 3323987 h 12291944"/>
              <a:gd name="connsiteX7919" fmla="*/ 9257847 w 10413401"/>
              <a:gd name="connsiteY7919" fmla="*/ 3331030 h 12291944"/>
              <a:gd name="connsiteX7920" fmla="*/ 9305581 w 10413401"/>
              <a:gd name="connsiteY7920" fmla="*/ 3344175 h 12291944"/>
              <a:gd name="connsiteX7921" fmla="*/ 9311019 w 10413401"/>
              <a:gd name="connsiteY7921" fmla="*/ 3382136 h 12291944"/>
              <a:gd name="connsiteX7922" fmla="*/ 9218145 w 10413401"/>
              <a:gd name="connsiteY7922" fmla="*/ 3332202 h 12291944"/>
              <a:gd name="connsiteX7923" fmla="*/ 9208277 w 10413401"/>
              <a:gd name="connsiteY7923" fmla="*/ 3337668 h 12291944"/>
              <a:gd name="connsiteX7924" fmla="*/ 9192209 w 10413401"/>
              <a:gd name="connsiteY7924" fmla="*/ 3330134 h 12291944"/>
              <a:gd name="connsiteX7925" fmla="*/ 9195329 w 10413401"/>
              <a:gd name="connsiteY7925" fmla="*/ 3348849 h 12291944"/>
              <a:gd name="connsiteX7926" fmla="*/ 9222963 w 10413401"/>
              <a:gd name="connsiteY7926" fmla="*/ 3370177 h 12291944"/>
              <a:gd name="connsiteX7927" fmla="*/ 9201357 w 10413401"/>
              <a:gd name="connsiteY7927" fmla="*/ 3362036 h 12291944"/>
              <a:gd name="connsiteX7928" fmla="*/ 9222263 w 10413401"/>
              <a:gd name="connsiteY7928" fmla="*/ 3393450 h 12291944"/>
              <a:gd name="connsiteX7929" fmla="*/ 9243887 w 10413401"/>
              <a:gd name="connsiteY7929" fmla="*/ 3408618 h 12291944"/>
              <a:gd name="connsiteX7930" fmla="*/ 9249401 w 10413401"/>
              <a:gd name="connsiteY7930" fmla="*/ 3391038 h 12291944"/>
              <a:gd name="connsiteX7931" fmla="*/ 9247611 w 10413401"/>
              <a:gd name="connsiteY7931" fmla="*/ 3411229 h 12291944"/>
              <a:gd name="connsiteX7932" fmla="*/ 9298381 w 10413401"/>
              <a:gd name="connsiteY7932" fmla="*/ 3446837 h 12291944"/>
              <a:gd name="connsiteX7933" fmla="*/ 9252581 w 10413401"/>
              <a:gd name="connsiteY7933" fmla="*/ 3423106 h 12291944"/>
              <a:gd name="connsiteX7934" fmla="*/ 9286895 w 10413401"/>
              <a:gd name="connsiteY7934" fmla="*/ 3451036 h 12291944"/>
              <a:gd name="connsiteX7935" fmla="*/ 9249267 w 10413401"/>
              <a:gd name="connsiteY7935" fmla="*/ 3432812 h 12291944"/>
              <a:gd name="connsiteX7936" fmla="*/ 9293699 w 10413401"/>
              <a:gd name="connsiteY7936" fmla="*/ 3472456 h 12291944"/>
              <a:gd name="connsiteX7937" fmla="*/ 9285533 w 10413401"/>
              <a:gd name="connsiteY7937" fmla="*/ 3467577 h 12291944"/>
              <a:gd name="connsiteX7938" fmla="*/ 9270133 w 10413401"/>
              <a:gd name="connsiteY7938" fmla="*/ 3483362 h 12291944"/>
              <a:gd name="connsiteX7939" fmla="*/ 9246257 w 10413401"/>
              <a:gd name="connsiteY7939" fmla="*/ 3468082 h 12291944"/>
              <a:gd name="connsiteX7940" fmla="*/ 9297117 w 10413401"/>
              <a:gd name="connsiteY7940" fmla="*/ 3520933 h 12291944"/>
              <a:gd name="connsiteX7941" fmla="*/ 9297483 w 10413401"/>
              <a:gd name="connsiteY7941" fmla="*/ 3521282 h 12291944"/>
              <a:gd name="connsiteX7942" fmla="*/ 9301375 w 10413401"/>
              <a:gd name="connsiteY7942" fmla="*/ 3501636 h 12291944"/>
              <a:gd name="connsiteX7943" fmla="*/ 9371293 w 10413401"/>
              <a:gd name="connsiteY7943" fmla="*/ 3338659 h 12291944"/>
              <a:gd name="connsiteX7944" fmla="*/ 9460629 w 10413401"/>
              <a:gd name="connsiteY7944" fmla="*/ 3379601 h 12291944"/>
              <a:gd name="connsiteX7945" fmla="*/ 9410809 w 10413401"/>
              <a:gd name="connsiteY7945" fmla="*/ 3384602 h 12291944"/>
              <a:gd name="connsiteX7946" fmla="*/ 9599349 w 10413401"/>
              <a:gd name="connsiteY7946" fmla="*/ 3457629 h 12291944"/>
              <a:gd name="connsiteX7947" fmla="*/ 9469491 w 10413401"/>
              <a:gd name="connsiteY7947" fmla="*/ 3338331 h 12291944"/>
              <a:gd name="connsiteX7948" fmla="*/ 9496047 w 10413401"/>
              <a:gd name="connsiteY7948" fmla="*/ 3369164 h 12291944"/>
              <a:gd name="connsiteX7949" fmla="*/ 9471341 w 10413401"/>
              <a:gd name="connsiteY7949" fmla="*/ 3205187 h 12291944"/>
              <a:gd name="connsiteX7950" fmla="*/ 9623499 w 10413401"/>
              <a:gd name="connsiteY7950" fmla="*/ 3049225 h 12291944"/>
              <a:gd name="connsiteX7951" fmla="*/ 9651819 w 10413401"/>
              <a:gd name="connsiteY7951" fmla="*/ 3071308 h 12291944"/>
              <a:gd name="connsiteX7952" fmla="*/ 9749785 w 10413401"/>
              <a:gd name="connsiteY7952" fmla="*/ 2946285 h 12291944"/>
              <a:gd name="connsiteX7953" fmla="*/ 9685177 w 10413401"/>
              <a:gd name="connsiteY7953" fmla="*/ 2861070 h 12291944"/>
              <a:gd name="connsiteX7954" fmla="*/ 9711733 w 10413401"/>
              <a:gd name="connsiteY7954" fmla="*/ 2891904 h 12291944"/>
              <a:gd name="connsiteX7955" fmla="*/ 9896543 w 10413401"/>
              <a:gd name="connsiteY7955" fmla="*/ 2492977 h 12291944"/>
              <a:gd name="connsiteX7956" fmla="*/ 9952561 w 10413401"/>
              <a:gd name="connsiteY7956" fmla="*/ 2537150 h 12291944"/>
              <a:gd name="connsiteX7957" fmla="*/ 9941631 w 10413401"/>
              <a:gd name="connsiteY7957" fmla="*/ 2430361 h 12291944"/>
              <a:gd name="connsiteX7958" fmla="*/ 10041983 w 10413401"/>
              <a:gd name="connsiteY7958" fmla="*/ 2453700 h 12291944"/>
              <a:gd name="connsiteX7959" fmla="*/ 10015869 w 10413401"/>
              <a:gd name="connsiteY7959" fmla="*/ 2381395 h 12291944"/>
              <a:gd name="connsiteX7960" fmla="*/ 10083213 w 10413401"/>
              <a:gd name="connsiteY7960" fmla="*/ 2408281 h 12291944"/>
              <a:gd name="connsiteX7961" fmla="*/ 10045157 w 10413401"/>
              <a:gd name="connsiteY7961" fmla="*/ 2353896 h 12291944"/>
              <a:gd name="connsiteX7962" fmla="*/ 10108573 w 10413401"/>
              <a:gd name="connsiteY7962" fmla="*/ 2364619 h 12291944"/>
              <a:gd name="connsiteX7963" fmla="*/ 10075617 w 10413401"/>
              <a:gd name="connsiteY7963" fmla="*/ 2293649 h 12291944"/>
              <a:gd name="connsiteX7964" fmla="*/ 10096801 w 10413401"/>
              <a:gd name="connsiteY7964" fmla="*/ 2423380 h 12291944"/>
              <a:gd name="connsiteX7965" fmla="*/ 10189371 w 10413401"/>
              <a:gd name="connsiteY7965" fmla="*/ 2447756 h 12291944"/>
              <a:gd name="connsiteX7966" fmla="*/ 10159307 w 10413401"/>
              <a:gd name="connsiteY7966" fmla="*/ 2541672 h 12291944"/>
              <a:gd name="connsiteX7967" fmla="*/ 10075593 w 10413401"/>
              <a:gd name="connsiteY7967" fmla="*/ 2475404 h 12291944"/>
              <a:gd name="connsiteX7968" fmla="*/ 9989349 w 10413401"/>
              <a:gd name="connsiteY7968" fmla="*/ 2458429 h 12291944"/>
              <a:gd name="connsiteX7969" fmla="*/ 10048337 w 10413401"/>
              <a:gd name="connsiteY7969" fmla="*/ 2568970 h 12291944"/>
              <a:gd name="connsiteX7970" fmla="*/ 10025817 w 10413401"/>
              <a:gd name="connsiteY7970" fmla="*/ 2563020 h 12291944"/>
              <a:gd name="connsiteX7971" fmla="*/ 10084665 w 10413401"/>
              <a:gd name="connsiteY7971" fmla="*/ 2714719 h 12291944"/>
              <a:gd name="connsiteX7972" fmla="*/ 10041617 w 10413401"/>
              <a:gd name="connsiteY7972" fmla="*/ 2685652 h 12291944"/>
              <a:gd name="connsiteX7973" fmla="*/ 10064625 w 10413401"/>
              <a:gd name="connsiteY7973" fmla="*/ 2733368 h 12291944"/>
              <a:gd name="connsiteX7974" fmla="*/ 10028525 w 10413401"/>
              <a:gd name="connsiteY7974" fmla="*/ 2712319 h 12291944"/>
              <a:gd name="connsiteX7975" fmla="*/ 10054625 w 10413401"/>
              <a:gd name="connsiteY7975" fmla="*/ 2784002 h 12291944"/>
              <a:gd name="connsiteX7976" fmla="*/ 10047373 w 10413401"/>
              <a:gd name="connsiteY7976" fmla="*/ 2776926 h 12291944"/>
              <a:gd name="connsiteX7977" fmla="*/ 10012461 w 10413401"/>
              <a:gd name="connsiteY7977" fmla="*/ 2829749 h 12291944"/>
              <a:gd name="connsiteX7978" fmla="*/ 9991011 w 10413401"/>
              <a:gd name="connsiteY7978" fmla="*/ 2808823 h 12291944"/>
              <a:gd name="connsiteX7979" fmla="*/ 10011851 w 10413401"/>
              <a:gd name="connsiteY7979" fmla="*/ 2988751 h 12291944"/>
              <a:gd name="connsiteX7980" fmla="*/ 9913095 w 10413401"/>
              <a:gd name="connsiteY7980" fmla="*/ 2915821 h 12291944"/>
              <a:gd name="connsiteX7981" fmla="*/ 9939639 w 10413401"/>
              <a:gd name="connsiteY7981" fmla="*/ 2946035 h 12291944"/>
              <a:gd name="connsiteX7982" fmla="*/ 9908097 w 10413401"/>
              <a:gd name="connsiteY7982" fmla="*/ 2941139 h 12291944"/>
              <a:gd name="connsiteX7983" fmla="*/ 9992115 w 10413401"/>
              <a:gd name="connsiteY7983" fmla="*/ 3007089 h 12291944"/>
              <a:gd name="connsiteX7984" fmla="*/ 9815443 w 10413401"/>
              <a:gd name="connsiteY7984" fmla="*/ 3041152 h 12291944"/>
              <a:gd name="connsiteX7985" fmla="*/ 9733883 w 10413401"/>
              <a:gd name="connsiteY7985" fmla="*/ 2998551 h 12291944"/>
              <a:gd name="connsiteX7986" fmla="*/ 9873845 w 10413401"/>
              <a:gd name="connsiteY7986" fmla="*/ 3233691 h 12291944"/>
              <a:gd name="connsiteX7987" fmla="*/ 9874913 w 10413401"/>
              <a:gd name="connsiteY7987" fmla="*/ 3349966 h 12291944"/>
              <a:gd name="connsiteX7988" fmla="*/ 9690355 w 10413401"/>
              <a:gd name="connsiteY7988" fmla="*/ 3218589 h 12291944"/>
              <a:gd name="connsiteX7989" fmla="*/ 9737747 w 10413401"/>
              <a:gd name="connsiteY7989" fmla="*/ 3429353 h 12291944"/>
              <a:gd name="connsiteX7990" fmla="*/ 9592579 w 10413401"/>
              <a:gd name="connsiteY7990" fmla="*/ 3648821 h 12291944"/>
              <a:gd name="connsiteX7991" fmla="*/ 9515537 w 10413401"/>
              <a:gd name="connsiteY7991" fmla="*/ 3566882 h 12291944"/>
              <a:gd name="connsiteX7992" fmla="*/ 9461505 w 10413401"/>
              <a:gd name="connsiteY7992" fmla="*/ 3637413 h 12291944"/>
              <a:gd name="connsiteX7993" fmla="*/ 9585621 w 10413401"/>
              <a:gd name="connsiteY7993" fmla="*/ 3666687 h 12291944"/>
              <a:gd name="connsiteX7994" fmla="*/ 9644735 w 10413401"/>
              <a:gd name="connsiteY7994" fmla="*/ 3735447 h 12291944"/>
              <a:gd name="connsiteX7995" fmla="*/ 9572211 w 10413401"/>
              <a:gd name="connsiteY7995" fmla="*/ 3693043 h 12291944"/>
              <a:gd name="connsiteX7996" fmla="*/ 9649587 w 10413401"/>
              <a:gd name="connsiteY7996" fmla="*/ 3803036 h 12291944"/>
              <a:gd name="connsiteX7997" fmla="*/ 9552237 w 10413401"/>
              <a:gd name="connsiteY7997" fmla="*/ 3769679 h 12291944"/>
              <a:gd name="connsiteX7998" fmla="*/ 9533171 w 10413401"/>
              <a:gd name="connsiteY7998" fmla="*/ 4028373 h 12291944"/>
              <a:gd name="connsiteX7999" fmla="*/ 9506935 w 10413401"/>
              <a:gd name="connsiteY7999" fmla="*/ 3997845 h 12291944"/>
              <a:gd name="connsiteX8000" fmla="*/ 9473345 w 10413401"/>
              <a:gd name="connsiteY8000" fmla="*/ 4021432 h 12291944"/>
              <a:gd name="connsiteX8001" fmla="*/ 9469229 w 10413401"/>
              <a:gd name="connsiteY8001" fmla="*/ 4035020 h 12291944"/>
              <a:gd name="connsiteX8002" fmla="*/ 9497783 w 10413401"/>
              <a:gd name="connsiteY8002" fmla="*/ 4050089 h 12291944"/>
              <a:gd name="connsiteX8003" fmla="*/ 9468879 w 10413401"/>
              <a:gd name="connsiteY8003" fmla="*/ 4036181 h 12291944"/>
              <a:gd name="connsiteX8004" fmla="*/ 9460751 w 10413401"/>
              <a:gd name="connsiteY8004" fmla="*/ 4063010 h 12291944"/>
              <a:gd name="connsiteX8005" fmla="*/ 9464527 w 10413401"/>
              <a:gd name="connsiteY8005" fmla="*/ 4079944 h 12291944"/>
              <a:gd name="connsiteX8006" fmla="*/ 9476995 w 10413401"/>
              <a:gd name="connsiteY8006" fmla="*/ 4085563 h 12291944"/>
              <a:gd name="connsiteX8007" fmla="*/ 9510933 w 10413401"/>
              <a:gd name="connsiteY8007" fmla="*/ 4099890 h 12291944"/>
              <a:gd name="connsiteX8008" fmla="*/ 9510951 w 10413401"/>
              <a:gd name="connsiteY8008" fmla="*/ 4099739 h 12291944"/>
              <a:gd name="connsiteX8009" fmla="*/ 9511061 w 10413401"/>
              <a:gd name="connsiteY8009" fmla="*/ 4099944 h 12291944"/>
              <a:gd name="connsiteX8010" fmla="*/ 9513455 w 10413401"/>
              <a:gd name="connsiteY8010" fmla="*/ 4100954 h 12291944"/>
              <a:gd name="connsiteX8011" fmla="*/ 9511531 w 10413401"/>
              <a:gd name="connsiteY8011" fmla="*/ 4100810 h 12291944"/>
              <a:gd name="connsiteX8012" fmla="*/ 9524027 w 10413401"/>
              <a:gd name="connsiteY8012" fmla="*/ 4123908 h 12291944"/>
              <a:gd name="connsiteX8013" fmla="*/ 9531539 w 10413401"/>
              <a:gd name="connsiteY8013" fmla="*/ 4130459 h 12291944"/>
              <a:gd name="connsiteX8014" fmla="*/ 9554021 w 10413401"/>
              <a:gd name="connsiteY8014" fmla="*/ 4156555 h 12291944"/>
              <a:gd name="connsiteX8015" fmla="*/ 9537867 w 10413401"/>
              <a:gd name="connsiteY8015" fmla="*/ 4149495 h 12291944"/>
              <a:gd name="connsiteX8016" fmla="*/ 9540595 w 10413401"/>
              <a:gd name="connsiteY8016" fmla="*/ 4154540 h 12291944"/>
              <a:gd name="connsiteX8017" fmla="*/ 9531845 w 10413401"/>
              <a:gd name="connsiteY8017" fmla="*/ 4146863 h 12291944"/>
              <a:gd name="connsiteX8018" fmla="*/ 9473795 w 10413401"/>
              <a:gd name="connsiteY8018" fmla="*/ 4121498 h 12291944"/>
              <a:gd name="connsiteX8019" fmla="*/ 9482029 w 10413401"/>
              <a:gd name="connsiteY8019" fmla="*/ 4158411 h 12291944"/>
              <a:gd name="connsiteX8020" fmla="*/ 9528871 w 10413401"/>
              <a:gd name="connsiteY8020" fmla="*/ 4191165 h 12291944"/>
              <a:gd name="connsiteX8021" fmla="*/ 9456979 w 10413401"/>
              <a:gd name="connsiteY8021" fmla="*/ 4201754 h 12291944"/>
              <a:gd name="connsiteX8022" fmla="*/ 9498419 w 10413401"/>
              <a:gd name="connsiteY8022" fmla="*/ 4261103 h 12291944"/>
              <a:gd name="connsiteX8023" fmla="*/ 9498367 w 10413401"/>
              <a:gd name="connsiteY8023" fmla="*/ 4263565 h 12291944"/>
              <a:gd name="connsiteX8024" fmla="*/ 9500749 w 10413401"/>
              <a:gd name="connsiteY8024" fmla="*/ 4264794 h 12291944"/>
              <a:gd name="connsiteX8025" fmla="*/ 9498363 w 10413401"/>
              <a:gd name="connsiteY8025" fmla="*/ 4263788 h 12291944"/>
              <a:gd name="connsiteX8026" fmla="*/ 9497919 w 10413401"/>
              <a:gd name="connsiteY8026" fmla="*/ 4285242 h 12291944"/>
              <a:gd name="connsiteX8027" fmla="*/ 9497471 w 10413401"/>
              <a:gd name="connsiteY8027" fmla="*/ 4307117 h 12291944"/>
              <a:gd name="connsiteX8028" fmla="*/ 9482629 w 10413401"/>
              <a:gd name="connsiteY8028" fmla="*/ 4350088 h 12291944"/>
              <a:gd name="connsiteX8029" fmla="*/ 9482595 w 10413401"/>
              <a:gd name="connsiteY8029" fmla="*/ 4357501 h 12291944"/>
              <a:gd name="connsiteX8030" fmla="*/ 9493515 w 10413401"/>
              <a:gd name="connsiteY8030" fmla="*/ 4364334 h 12291944"/>
              <a:gd name="connsiteX8031" fmla="*/ 9482587 w 10413401"/>
              <a:gd name="connsiteY8031" fmla="*/ 4359758 h 12291944"/>
              <a:gd name="connsiteX8032" fmla="*/ 9482581 w 10413401"/>
              <a:gd name="connsiteY8032" fmla="*/ 4361401 h 12291944"/>
              <a:gd name="connsiteX8033" fmla="*/ 9494173 w 10413401"/>
              <a:gd name="connsiteY8033" fmla="*/ 4369623 h 12291944"/>
              <a:gd name="connsiteX8034" fmla="*/ 9532343 w 10413401"/>
              <a:gd name="connsiteY8034" fmla="*/ 4405303 h 12291944"/>
              <a:gd name="connsiteX8035" fmla="*/ 9482487 w 10413401"/>
              <a:gd name="connsiteY8035" fmla="*/ 4382313 h 12291944"/>
              <a:gd name="connsiteX8036" fmla="*/ 9482477 w 10413401"/>
              <a:gd name="connsiteY8036" fmla="*/ 4384426 h 12291944"/>
              <a:gd name="connsiteX8037" fmla="*/ 9496909 w 10413401"/>
              <a:gd name="connsiteY8037" fmla="*/ 4394298 h 12291944"/>
              <a:gd name="connsiteX8038" fmla="*/ 9534641 w 10413401"/>
              <a:gd name="connsiteY8038" fmla="*/ 4414935 h 12291944"/>
              <a:gd name="connsiteX8039" fmla="*/ 9482419 w 10413401"/>
              <a:gd name="connsiteY8039" fmla="*/ 4396519 h 12291944"/>
              <a:gd name="connsiteX8040" fmla="*/ 9482403 w 10413401"/>
              <a:gd name="connsiteY8040" fmla="*/ 4400329 h 12291944"/>
              <a:gd name="connsiteX8041" fmla="*/ 9471467 w 10413401"/>
              <a:gd name="connsiteY8041" fmla="*/ 4392658 h 12291944"/>
              <a:gd name="connsiteX8042" fmla="*/ 9435709 w 10413401"/>
              <a:gd name="connsiteY8042" fmla="*/ 4380043 h 12291944"/>
              <a:gd name="connsiteX8043" fmla="*/ 9529441 w 10413401"/>
              <a:gd name="connsiteY8043" fmla="*/ 4423417 h 12291944"/>
              <a:gd name="connsiteX8044" fmla="*/ 9489479 w 10413401"/>
              <a:gd name="connsiteY8044" fmla="*/ 4418320 h 12291944"/>
              <a:gd name="connsiteX8045" fmla="*/ 9479071 w 10413401"/>
              <a:gd name="connsiteY8045" fmla="*/ 4408165 h 12291944"/>
              <a:gd name="connsiteX8046" fmla="*/ 9417715 w 10413401"/>
              <a:gd name="connsiteY8046" fmla="*/ 4387129 h 12291944"/>
              <a:gd name="connsiteX8047" fmla="*/ 9533361 w 10413401"/>
              <a:gd name="connsiteY8047" fmla="*/ 4438335 h 12291944"/>
              <a:gd name="connsiteX8048" fmla="*/ 9510735 w 10413401"/>
              <a:gd name="connsiteY8048" fmla="*/ 4449537 h 12291944"/>
              <a:gd name="connsiteX8049" fmla="*/ 9440509 w 10413401"/>
              <a:gd name="connsiteY8049" fmla="*/ 4416767 h 12291944"/>
              <a:gd name="connsiteX8050" fmla="*/ 9537509 w 10413401"/>
              <a:gd name="connsiteY8050" fmla="*/ 4472576 h 12291944"/>
              <a:gd name="connsiteX8051" fmla="*/ 9417445 w 10413401"/>
              <a:gd name="connsiteY8051" fmla="*/ 4417061 h 12291944"/>
              <a:gd name="connsiteX8052" fmla="*/ 9548009 w 10413401"/>
              <a:gd name="connsiteY8052" fmla="*/ 4490832 h 12291944"/>
              <a:gd name="connsiteX8053" fmla="*/ 9378209 w 10413401"/>
              <a:gd name="connsiteY8053" fmla="*/ 4416251 h 12291944"/>
              <a:gd name="connsiteX8054" fmla="*/ 9369331 w 10413401"/>
              <a:gd name="connsiteY8054" fmla="*/ 4411492 h 12291944"/>
              <a:gd name="connsiteX8055" fmla="*/ 9363205 w 10413401"/>
              <a:gd name="connsiteY8055" fmla="*/ 4427303 h 12291944"/>
              <a:gd name="connsiteX8056" fmla="*/ 9358691 w 10413401"/>
              <a:gd name="connsiteY8056" fmla="*/ 4437179 h 12291944"/>
              <a:gd name="connsiteX8057" fmla="*/ 9381239 w 10413401"/>
              <a:gd name="connsiteY8057" fmla="*/ 4449362 h 12291944"/>
              <a:gd name="connsiteX8058" fmla="*/ 9431667 w 10413401"/>
              <a:gd name="connsiteY8058" fmla="*/ 4485778 h 12291944"/>
              <a:gd name="connsiteX8059" fmla="*/ 9375293 w 10413401"/>
              <a:gd name="connsiteY8059" fmla="*/ 4464056 h 12291944"/>
              <a:gd name="connsiteX8060" fmla="*/ 9447145 w 10413401"/>
              <a:gd name="connsiteY8060" fmla="*/ 4502729 h 12291944"/>
              <a:gd name="connsiteX8061" fmla="*/ 9372205 w 10413401"/>
              <a:gd name="connsiteY8061" fmla="*/ 4466590 h 12291944"/>
              <a:gd name="connsiteX8062" fmla="*/ 9463175 w 10413401"/>
              <a:gd name="connsiteY8062" fmla="*/ 4522582 h 12291944"/>
              <a:gd name="connsiteX8063" fmla="*/ 9455721 w 10413401"/>
              <a:gd name="connsiteY8063" fmla="*/ 4516178 h 12291944"/>
              <a:gd name="connsiteX8064" fmla="*/ 9450935 w 10413401"/>
              <a:gd name="connsiteY8064" fmla="*/ 4507044 h 12291944"/>
              <a:gd name="connsiteX8065" fmla="*/ 9496229 w 10413401"/>
              <a:gd name="connsiteY8065" fmla="*/ 4540754 h 12291944"/>
              <a:gd name="connsiteX8066" fmla="*/ 9468155 w 10413401"/>
              <a:gd name="connsiteY8066" fmla="*/ 4525649 h 12291944"/>
              <a:gd name="connsiteX8067" fmla="*/ 9490289 w 10413401"/>
              <a:gd name="connsiteY8067" fmla="*/ 4539274 h 12291944"/>
              <a:gd name="connsiteX8068" fmla="*/ 9342721 w 10413401"/>
              <a:gd name="connsiteY8068" fmla="*/ 4470797 h 12291944"/>
              <a:gd name="connsiteX8069" fmla="*/ 9336059 w 10413401"/>
              <a:gd name="connsiteY8069" fmla="*/ 4476161 h 12291944"/>
              <a:gd name="connsiteX8070" fmla="*/ 9397595 w 10413401"/>
              <a:gd name="connsiteY8070" fmla="*/ 4507613 h 12291944"/>
              <a:gd name="connsiteX8071" fmla="*/ 9466967 w 10413401"/>
              <a:gd name="connsiteY8071" fmla="*/ 4544251 h 12291944"/>
              <a:gd name="connsiteX8072" fmla="*/ 9470629 w 10413401"/>
              <a:gd name="connsiteY8072" fmla="*/ 4563843 h 12291944"/>
              <a:gd name="connsiteX8073" fmla="*/ 9493427 w 10413401"/>
              <a:gd name="connsiteY8073" fmla="*/ 4567606 h 12291944"/>
              <a:gd name="connsiteX8074" fmla="*/ 9399347 w 10413401"/>
              <a:gd name="connsiteY8074" fmla="*/ 4520798 h 12291944"/>
              <a:gd name="connsiteX8075" fmla="*/ 9447289 w 10413401"/>
              <a:gd name="connsiteY8075" fmla="*/ 4567571 h 12291944"/>
              <a:gd name="connsiteX8076" fmla="*/ 9423167 w 10413401"/>
              <a:gd name="connsiteY8076" fmla="*/ 4557591 h 12291944"/>
              <a:gd name="connsiteX8077" fmla="*/ 9367909 w 10413401"/>
              <a:gd name="connsiteY8077" fmla="*/ 4551132 h 12291944"/>
              <a:gd name="connsiteX8078" fmla="*/ 9472141 w 10413401"/>
              <a:gd name="connsiteY8078" fmla="*/ 4612770 h 12291944"/>
              <a:gd name="connsiteX8079" fmla="*/ 9366723 w 10413401"/>
              <a:gd name="connsiteY8079" fmla="*/ 4556136 h 12291944"/>
              <a:gd name="connsiteX8080" fmla="*/ 9402931 w 10413401"/>
              <a:gd name="connsiteY8080" fmla="*/ 4586536 h 12291944"/>
              <a:gd name="connsiteX8081" fmla="*/ 9477219 w 10413401"/>
              <a:gd name="connsiteY8081" fmla="*/ 4620190 h 12291944"/>
              <a:gd name="connsiteX8082" fmla="*/ 9319785 w 10413401"/>
              <a:gd name="connsiteY8082" fmla="*/ 4580740 h 12291944"/>
              <a:gd name="connsiteX8083" fmla="*/ 9320485 w 10413401"/>
              <a:gd name="connsiteY8083" fmla="*/ 4582153 h 12291944"/>
              <a:gd name="connsiteX8084" fmla="*/ 9429923 w 10413401"/>
              <a:gd name="connsiteY8084" fmla="*/ 4654152 h 12291944"/>
              <a:gd name="connsiteX8085" fmla="*/ 9334537 w 10413401"/>
              <a:gd name="connsiteY8085" fmla="*/ 4610568 h 12291944"/>
              <a:gd name="connsiteX8086" fmla="*/ 9334953 w 10413401"/>
              <a:gd name="connsiteY8086" fmla="*/ 4611409 h 12291944"/>
              <a:gd name="connsiteX8087" fmla="*/ 9327501 w 10413401"/>
              <a:gd name="connsiteY8087" fmla="*/ 4607350 h 12291944"/>
              <a:gd name="connsiteX8088" fmla="*/ 9310965 w 10413401"/>
              <a:gd name="connsiteY8088" fmla="*/ 4599794 h 12291944"/>
              <a:gd name="connsiteX8089" fmla="*/ 9282925 w 10413401"/>
              <a:gd name="connsiteY8089" fmla="*/ 4586398 h 12291944"/>
              <a:gd name="connsiteX8090" fmla="*/ 9277531 w 10413401"/>
              <a:gd name="connsiteY8090" fmla="*/ 4614748 h 12291944"/>
              <a:gd name="connsiteX8091" fmla="*/ 9370759 w 10413401"/>
              <a:gd name="connsiteY8091" fmla="*/ 4659902 h 12291944"/>
              <a:gd name="connsiteX8092" fmla="*/ 9367853 w 10413401"/>
              <a:gd name="connsiteY8092" fmla="*/ 4678020 h 12291944"/>
              <a:gd name="connsiteX8093" fmla="*/ 9352803 w 10413401"/>
              <a:gd name="connsiteY8093" fmla="*/ 4670728 h 12291944"/>
              <a:gd name="connsiteX8094" fmla="*/ 9429911 w 10413401"/>
              <a:gd name="connsiteY8094" fmla="*/ 4731779 h 12291944"/>
              <a:gd name="connsiteX8095" fmla="*/ 9406701 w 10413401"/>
              <a:gd name="connsiteY8095" fmla="*/ 4720229 h 12291944"/>
              <a:gd name="connsiteX8096" fmla="*/ 9465823 w 10413401"/>
              <a:gd name="connsiteY8096" fmla="*/ 4763118 h 12291944"/>
              <a:gd name="connsiteX8097" fmla="*/ 9374011 w 10413401"/>
              <a:gd name="connsiteY8097" fmla="*/ 4724079 h 12291944"/>
              <a:gd name="connsiteX8098" fmla="*/ 9414905 w 10413401"/>
              <a:gd name="connsiteY8098" fmla="*/ 4754732 h 12291944"/>
              <a:gd name="connsiteX8099" fmla="*/ 9331383 w 10413401"/>
              <a:gd name="connsiteY8099" fmla="*/ 4711279 h 12291944"/>
              <a:gd name="connsiteX8100" fmla="*/ 9327227 w 10413401"/>
              <a:gd name="connsiteY8100" fmla="*/ 4708810 h 12291944"/>
              <a:gd name="connsiteX8101" fmla="*/ 9298527 w 10413401"/>
              <a:gd name="connsiteY8101" fmla="*/ 4694185 h 12291944"/>
              <a:gd name="connsiteX8102" fmla="*/ 9331383 w 10413401"/>
              <a:gd name="connsiteY8102" fmla="*/ 4711279 h 12291944"/>
              <a:gd name="connsiteX8103" fmla="*/ 9342781 w 10413401"/>
              <a:gd name="connsiteY8103" fmla="*/ 4718047 h 12291944"/>
              <a:gd name="connsiteX8104" fmla="*/ 9357947 w 10413401"/>
              <a:gd name="connsiteY8104" fmla="*/ 4736134 h 12291944"/>
              <a:gd name="connsiteX8105" fmla="*/ 9357631 w 10413401"/>
              <a:gd name="connsiteY8105" fmla="*/ 4735827 h 12291944"/>
              <a:gd name="connsiteX8106" fmla="*/ 9372365 w 10413401"/>
              <a:gd name="connsiteY8106" fmla="*/ 4742803 h 12291944"/>
              <a:gd name="connsiteX8107" fmla="*/ 9360249 w 10413401"/>
              <a:gd name="connsiteY8107" fmla="*/ 4737960 h 12291944"/>
              <a:gd name="connsiteX8108" fmla="*/ 9388473 w 10413401"/>
              <a:gd name="connsiteY8108" fmla="*/ 4760368 h 12291944"/>
              <a:gd name="connsiteX8109" fmla="*/ 9285325 w 10413401"/>
              <a:gd name="connsiteY8109" fmla="*/ 4711499 h 12291944"/>
              <a:gd name="connsiteX8110" fmla="*/ 9340733 w 10413401"/>
              <a:gd name="connsiteY8110" fmla="*/ 4756929 h 12291944"/>
              <a:gd name="connsiteX8111" fmla="*/ 9426915 w 10413401"/>
              <a:gd name="connsiteY8111" fmla="*/ 4794792 h 12291944"/>
              <a:gd name="connsiteX8112" fmla="*/ 9418083 w 10413401"/>
              <a:gd name="connsiteY8112" fmla="*/ 4812054 h 12291944"/>
              <a:gd name="connsiteX8113" fmla="*/ 9393909 w 10413401"/>
              <a:gd name="connsiteY8113" fmla="*/ 4798332 h 12291944"/>
              <a:gd name="connsiteX8114" fmla="*/ 9377313 w 10413401"/>
              <a:gd name="connsiteY8114" fmla="*/ 4818499 h 12291944"/>
              <a:gd name="connsiteX8115" fmla="*/ 9416763 w 10413401"/>
              <a:gd name="connsiteY8115" fmla="*/ 4832333 h 12291944"/>
              <a:gd name="connsiteX8116" fmla="*/ 9398899 w 10413401"/>
              <a:gd name="connsiteY8116" fmla="*/ 4850645 h 12291944"/>
              <a:gd name="connsiteX8117" fmla="*/ 9322039 w 10413401"/>
              <a:gd name="connsiteY8117" fmla="*/ 4810166 h 12291944"/>
              <a:gd name="connsiteX8118" fmla="*/ 9361873 w 10413401"/>
              <a:gd name="connsiteY8118" fmla="*/ 4857043 h 12291944"/>
              <a:gd name="connsiteX8119" fmla="*/ 9350585 w 10413401"/>
              <a:gd name="connsiteY8119" fmla="*/ 4851577 h 12291944"/>
              <a:gd name="connsiteX8120" fmla="*/ 9230525 w 10413401"/>
              <a:gd name="connsiteY8120" fmla="*/ 4796065 h 12291944"/>
              <a:gd name="connsiteX8121" fmla="*/ 9193747 w 10413401"/>
              <a:gd name="connsiteY8121" fmla="*/ 4770663 h 12291944"/>
              <a:gd name="connsiteX8122" fmla="*/ 9188525 w 10413401"/>
              <a:gd name="connsiteY8122" fmla="*/ 4769486 h 12291944"/>
              <a:gd name="connsiteX8123" fmla="*/ 9190127 w 10413401"/>
              <a:gd name="connsiteY8123" fmla="*/ 4770458 h 12291944"/>
              <a:gd name="connsiteX8124" fmla="*/ 9185965 w 10413401"/>
              <a:gd name="connsiteY8124" fmla="*/ 4774929 h 12291944"/>
              <a:gd name="connsiteX8125" fmla="*/ 9185199 w 10413401"/>
              <a:gd name="connsiteY8125" fmla="*/ 4775527 h 12291944"/>
              <a:gd name="connsiteX8126" fmla="*/ 9239509 w 10413401"/>
              <a:gd name="connsiteY8126" fmla="*/ 4804524 h 12291944"/>
              <a:gd name="connsiteX8127" fmla="*/ 9309697 w 10413401"/>
              <a:gd name="connsiteY8127" fmla="*/ 4847423 h 12291944"/>
              <a:gd name="connsiteX8128" fmla="*/ 9242587 w 10413401"/>
              <a:gd name="connsiteY8128" fmla="*/ 4813995 h 12291944"/>
              <a:gd name="connsiteX8129" fmla="*/ 9314455 w 10413401"/>
              <a:gd name="connsiteY8129" fmla="*/ 4854535 h 12291944"/>
              <a:gd name="connsiteX8130" fmla="*/ 9214697 w 10413401"/>
              <a:gd name="connsiteY8130" fmla="*/ 4802190 h 12291944"/>
              <a:gd name="connsiteX8131" fmla="*/ 9202213 w 10413401"/>
              <a:gd name="connsiteY8131" fmla="*/ 4800795 h 12291944"/>
              <a:gd name="connsiteX8132" fmla="*/ 9221491 w 10413401"/>
              <a:gd name="connsiteY8132" fmla="*/ 4814545 h 12291944"/>
              <a:gd name="connsiteX8133" fmla="*/ 9145833 w 10413401"/>
              <a:gd name="connsiteY8133" fmla="*/ 4775563 h 12291944"/>
              <a:gd name="connsiteX8134" fmla="*/ 9147165 w 10413401"/>
              <a:gd name="connsiteY8134" fmla="*/ 4785600 h 12291944"/>
              <a:gd name="connsiteX8135" fmla="*/ 9135455 w 10413401"/>
              <a:gd name="connsiteY8135" fmla="*/ 4780209 h 12291944"/>
              <a:gd name="connsiteX8136" fmla="*/ 9152517 w 10413401"/>
              <a:gd name="connsiteY8136" fmla="*/ 4790206 h 12291944"/>
              <a:gd name="connsiteX8137" fmla="*/ 9207667 w 10413401"/>
              <a:gd name="connsiteY8137" fmla="*/ 4813817 h 12291944"/>
              <a:gd name="connsiteX8138" fmla="*/ 9209031 w 10413401"/>
              <a:gd name="connsiteY8138" fmla="*/ 4823776 h 12291944"/>
              <a:gd name="connsiteX8139" fmla="*/ 9136161 w 10413401"/>
              <a:gd name="connsiteY8139" fmla="*/ 4786140 h 12291944"/>
              <a:gd name="connsiteX8140" fmla="*/ 9137337 w 10413401"/>
              <a:gd name="connsiteY8140" fmla="*/ 4787507 h 12291944"/>
              <a:gd name="connsiteX8141" fmla="*/ 9232965 w 10413401"/>
              <a:gd name="connsiteY8141" fmla="*/ 4844045 h 12291944"/>
              <a:gd name="connsiteX8142" fmla="*/ 9206889 w 10413401"/>
              <a:gd name="connsiteY8142" fmla="*/ 4827232 h 12291944"/>
              <a:gd name="connsiteX8143" fmla="*/ 9358489 w 10413401"/>
              <a:gd name="connsiteY8143" fmla="*/ 4913515 h 12291944"/>
              <a:gd name="connsiteX8144" fmla="*/ 9265925 w 10413401"/>
              <a:gd name="connsiteY8144" fmla="*/ 4863262 h 12291944"/>
              <a:gd name="connsiteX8145" fmla="*/ 9278625 w 10413401"/>
              <a:gd name="connsiteY8145" fmla="*/ 4882430 h 12291944"/>
              <a:gd name="connsiteX8146" fmla="*/ 9189015 w 10413401"/>
              <a:gd name="connsiteY8146" fmla="*/ 4834831 h 12291944"/>
              <a:gd name="connsiteX8147" fmla="*/ 9129099 w 10413401"/>
              <a:gd name="connsiteY8147" fmla="*/ 4804046 h 12291944"/>
              <a:gd name="connsiteX8148" fmla="*/ 9129307 w 10413401"/>
              <a:gd name="connsiteY8148" fmla="*/ 4804535 h 12291944"/>
              <a:gd name="connsiteX8149" fmla="*/ 9128475 w 10413401"/>
              <a:gd name="connsiteY8149" fmla="*/ 4803723 h 12291944"/>
              <a:gd name="connsiteX8150" fmla="*/ 9124317 w 10413401"/>
              <a:gd name="connsiteY8150" fmla="*/ 4801589 h 12291944"/>
              <a:gd name="connsiteX8151" fmla="*/ 9119539 w 10413401"/>
              <a:gd name="connsiteY8151" fmla="*/ 4802966 h 12291944"/>
              <a:gd name="connsiteX8152" fmla="*/ 9247557 w 10413401"/>
              <a:gd name="connsiteY8152" fmla="*/ 4885247 h 12291944"/>
              <a:gd name="connsiteX8153" fmla="*/ 9313607 w 10413401"/>
              <a:gd name="connsiteY8153" fmla="*/ 4940590 h 12291944"/>
              <a:gd name="connsiteX8154" fmla="*/ 9201535 w 10413401"/>
              <a:gd name="connsiteY8154" fmla="*/ 4875001 h 12291944"/>
              <a:gd name="connsiteX8155" fmla="*/ 9334161 w 10413401"/>
              <a:gd name="connsiteY8155" fmla="*/ 4964955 h 12291944"/>
              <a:gd name="connsiteX8156" fmla="*/ 9149689 w 10413401"/>
              <a:gd name="connsiteY8156" fmla="*/ 4865746 h 12291944"/>
              <a:gd name="connsiteX8157" fmla="*/ 9126663 w 10413401"/>
              <a:gd name="connsiteY8157" fmla="*/ 4852824 h 12291944"/>
              <a:gd name="connsiteX8158" fmla="*/ 9095241 w 10413401"/>
              <a:gd name="connsiteY8158" fmla="*/ 4844577 h 12291944"/>
              <a:gd name="connsiteX8159" fmla="*/ 9124745 w 10413401"/>
              <a:gd name="connsiteY8159" fmla="*/ 4863633 h 12291944"/>
              <a:gd name="connsiteX8160" fmla="*/ 9132275 w 10413401"/>
              <a:gd name="connsiteY8160" fmla="*/ 4868330 h 12291944"/>
              <a:gd name="connsiteX8161" fmla="*/ 9141023 w 10413401"/>
              <a:gd name="connsiteY8161" fmla="*/ 4872657 h 12291944"/>
              <a:gd name="connsiteX8162" fmla="*/ 9143361 w 10413401"/>
              <a:gd name="connsiteY8162" fmla="*/ 4875245 h 12291944"/>
              <a:gd name="connsiteX8163" fmla="*/ 9186263 w 10413401"/>
              <a:gd name="connsiteY8163" fmla="*/ 4902006 h 12291944"/>
              <a:gd name="connsiteX8164" fmla="*/ 9169043 w 10413401"/>
              <a:gd name="connsiteY8164" fmla="*/ 4895679 h 12291944"/>
              <a:gd name="connsiteX8165" fmla="*/ 9186057 w 10413401"/>
              <a:gd name="connsiteY8165" fmla="*/ 4909241 h 12291944"/>
              <a:gd name="connsiteX8166" fmla="*/ 9184633 w 10413401"/>
              <a:gd name="connsiteY8166" fmla="*/ 4911632 h 12291944"/>
              <a:gd name="connsiteX8167" fmla="*/ 9190163 w 10413401"/>
              <a:gd name="connsiteY8167" fmla="*/ 4915052 h 12291944"/>
              <a:gd name="connsiteX8168" fmla="*/ 9200379 w 10413401"/>
              <a:gd name="connsiteY8168" fmla="*/ 4927190 h 12291944"/>
              <a:gd name="connsiteX8169" fmla="*/ 9181621 w 10413401"/>
              <a:gd name="connsiteY8169" fmla="*/ 4918182 h 12291944"/>
              <a:gd name="connsiteX8170" fmla="*/ 9184199 w 10413401"/>
              <a:gd name="connsiteY8170" fmla="*/ 4927706 h 12291944"/>
              <a:gd name="connsiteX8171" fmla="*/ 9223923 w 10413401"/>
              <a:gd name="connsiteY8171" fmla="*/ 4949220 h 12291944"/>
              <a:gd name="connsiteX8172" fmla="*/ 9168351 w 10413401"/>
              <a:gd name="connsiteY8172" fmla="*/ 4927159 h 12291944"/>
              <a:gd name="connsiteX8173" fmla="*/ 9212747 w 10413401"/>
              <a:gd name="connsiteY8173" fmla="*/ 4953105 h 12291944"/>
              <a:gd name="connsiteX8174" fmla="*/ 9206125 w 10413401"/>
              <a:gd name="connsiteY8174" fmla="*/ 4946644 h 12291944"/>
              <a:gd name="connsiteX8175" fmla="*/ 9224825 w 10413401"/>
              <a:gd name="connsiteY8175" fmla="*/ 4961432 h 12291944"/>
              <a:gd name="connsiteX8176" fmla="*/ 9225319 w 10413401"/>
              <a:gd name="connsiteY8176" fmla="*/ 4961675 h 12291944"/>
              <a:gd name="connsiteX8177" fmla="*/ 9225037 w 10413401"/>
              <a:gd name="connsiteY8177" fmla="*/ 4961601 h 12291944"/>
              <a:gd name="connsiteX8178" fmla="*/ 9228365 w 10413401"/>
              <a:gd name="connsiteY8178" fmla="*/ 4964233 h 12291944"/>
              <a:gd name="connsiteX8179" fmla="*/ 9174073 w 10413401"/>
              <a:gd name="connsiteY8179" fmla="*/ 4951733 h 12291944"/>
              <a:gd name="connsiteX8180" fmla="*/ 9164409 w 10413401"/>
              <a:gd name="connsiteY8180" fmla="*/ 4945591 h 12291944"/>
              <a:gd name="connsiteX8181" fmla="*/ 9123991 w 10413401"/>
              <a:gd name="connsiteY8181" fmla="*/ 4934918 h 12291944"/>
              <a:gd name="connsiteX8182" fmla="*/ 9219839 w 10413401"/>
              <a:gd name="connsiteY8182" fmla="*/ 4972966 h 12291944"/>
              <a:gd name="connsiteX8183" fmla="*/ 9215331 w 10413401"/>
              <a:gd name="connsiteY8183" fmla="*/ 4984247 h 12291944"/>
              <a:gd name="connsiteX8184" fmla="*/ 9184209 w 10413401"/>
              <a:gd name="connsiteY8184" fmla="*/ 4976314 h 12291944"/>
              <a:gd name="connsiteX8185" fmla="*/ 9199403 w 10413401"/>
              <a:gd name="connsiteY8185" fmla="*/ 4984458 h 12291944"/>
              <a:gd name="connsiteX8186" fmla="*/ 9196503 w 10413401"/>
              <a:gd name="connsiteY8186" fmla="*/ 4984923 h 12291944"/>
              <a:gd name="connsiteX8187" fmla="*/ 9221655 w 10413401"/>
              <a:gd name="connsiteY8187" fmla="*/ 4994457 h 12291944"/>
              <a:gd name="connsiteX8188" fmla="*/ 9218569 w 10413401"/>
              <a:gd name="connsiteY8188" fmla="*/ 4996910 h 12291944"/>
              <a:gd name="connsiteX8189" fmla="*/ 9212151 w 10413401"/>
              <a:gd name="connsiteY8189" fmla="*/ 5002014 h 12291944"/>
              <a:gd name="connsiteX8190" fmla="*/ 9241577 w 10413401"/>
              <a:gd name="connsiteY8190" fmla="*/ 5018209 h 12291944"/>
              <a:gd name="connsiteX8191" fmla="*/ 9211247 w 10413401"/>
              <a:gd name="connsiteY8191" fmla="*/ 5002737 h 12291944"/>
              <a:gd name="connsiteX8192" fmla="*/ 9196949 w 10413401"/>
              <a:gd name="connsiteY8192" fmla="*/ 5014102 h 12291944"/>
              <a:gd name="connsiteX8193" fmla="*/ 9168247 w 10413401"/>
              <a:gd name="connsiteY8193" fmla="*/ 5001441 h 12291944"/>
              <a:gd name="connsiteX8194" fmla="*/ 9167181 w 10413401"/>
              <a:gd name="connsiteY8194" fmla="*/ 5001079 h 12291944"/>
              <a:gd name="connsiteX8195" fmla="*/ 9166293 w 10413401"/>
              <a:gd name="connsiteY8195" fmla="*/ 5000577 h 12291944"/>
              <a:gd name="connsiteX8196" fmla="*/ 9160043 w 10413401"/>
              <a:gd name="connsiteY8196" fmla="*/ 4997819 h 12291944"/>
              <a:gd name="connsiteX8197" fmla="*/ 9138863 w 10413401"/>
              <a:gd name="connsiteY8197" fmla="*/ 4990391 h 12291944"/>
              <a:gd name="connsiteX8198" fmla="*/ 9179165 w 10413401"/>
              <a:gd name="connsiteY8198" fmla="*/ 5012268 h 12291944"/>
              <a:gd name="connsiteX8199" fmla="*/ 9190293 w 10413401"/>
              <a:gd name="connsiteY8199" fmla="*/ 5021330 h 12291944"/>
              <a:gd name="connsiteX8200" fmla="*/ 9224367 w 10413401"/>
              <a:gd name="connsiteY8200" fmla="*/ 5039001 h 12291944"/>
              <a:gd name="connsiteX8201" fmla="*/ 9153375 w 10413401"/>
              <a:gd name="connsiteY8201" fmla="*/ 5009691 h 12291944"/>
              <a:gd name="connsiteX8202" fmla="*/ 9168869 w 10413401"/>
              <a:gd name="connsiteY8202" fmla="*/ 5020268 h 12291944"/>
              <a:gd name="connsiteX8203" fmla="*/ 9217683 w 10413401"/>
              <a:gd name="connsiteY8203" fmla="*/ 5040345 h 12291944"/>
              <a:gd name="connsiteX8204" fmla="*/ 9236745 w 10413401"/>
              <a:gd name="connsiteY8204" fmla="*/ 5057861 h 12291944"/>
              <a:gd name="connsiteX8205" fmla="*/ 9192779 w 10413401"/>
              <a:gd name="connsiteY8205" fmla="*/ 5042068 h 12291944"/>
              <a:gd name="connsiteX8206" fmla="*/ 9166869 w 10413401"/>
              <a:gd name="connsiteY8206" fmla="*/ 5035379 h 12291944"/>
              <a:gd name="connsiteX8207" fmla="*/ 9146503 w 10413401"/>
              <a:gd name="connsiteY8207" fmla="*/ 5025445 h 12291944"/>
              <a:gd name="connsiteX8208" fmla="*/ 9129417 w 10413401"/>
              <a:gd name="connsiteY8208" fmla="*/ 5019306 h 12291944"/>
              <a:gd name="connsiteX8209" fmla="*/ 9123581 w 10413401"/>
              <a:gd name="connsiteY8209" fmla="*/ 5027942 h 12291944"/>
              <a:gd name="connsiteX8210" fmla="*/ 9117769 w 10413401"/>
              <a:gd name="connsiteY8210" fmla="*/ 5035657 h 12291944"/>
              <a:gd name="connsiteX8211" fmla="*/ 9120853 w 10413401"/>
              <a:gd name="connsiteY8211" fmla="*/ 5037839 h 12291944"/>
              <a:gd name="connsiteX8212" fmla="*/ 9117441 w 10413401"/>
              <a:gd name="connsiteY8212" fmla="*/ 5036094 h 12291944"/>
              <a:gd name="connsiteX8213" fmla="*/ 9100539 w 10413401"/>
              <a:gd name="connsiteY8213" fmla="*/ 5058526 h 12291944"/>
              <a:gd name="connsiteX8214" fmla="*/ 9122971 w 10413401"/>
              <a:gd name="connsiteY8214" fmla="*/ 5069588 h 12291944"/>
              <a:gd name="connsiteX8215" fmla="*/ 9113205 w 10413401"/>
              <a:gd name="connsiteY8215" fmla="*/ 5076592 h 12291944"/>
              <a:gd name="connsiteX8216" fmla="*/ 9104477 w 10413401"/>
              <a:gd name="connsiteY8216" fmla="*/ 5074240 h 12291944"/>
              <a:gd name="connsiteX8217" fmla="*/ 9124719 w 10413401"/>
              <a:gd name="connsiteY8217" fmla="*/ 5093988 h 12291944"/>
              <a:gd name="connsiteX8218" fmla="*/ 9128395 w 10413401"/>
              <a:gd name="connsiteY8218" fmla="*/ 5095729 h 12291944"/>
              <a:gd name="connsiteX8219" fmla="*/ 9125177 w 10413401"/>
              <a:gd name="connsiteY8219" fmla="*/ 5094435 h 12291944"/>
              <a:gd name="connsiteX8220" fmla="*/ 9130779 w 10413401"/>
              <a:gd name="connsiteY8220" fmla="*/ 5099899 h 12291944"/>
              <a:gd name="connsiteX8221" fmla="*/ 9127737 w 10413401"/>
              <a:gd name="connsiteY8221" fmla="*/ 5092620 h 12291944"/>
              <a:gd name="connsiteX8222" fmla="*/ 9173977 w 10413401"/>
              <a:gd name="connsiteY8222" fmla="*/ 5127253 h 12291944"/>
              <a:gd name="connsiteX8223" fmla="*/ 9143761 w 10413401"/>
              <a:gd name="connsiteY8223" fmla="*/ 5112565 h 12291944"/>
              <a:gd name="connsiteX8224" fmla="*/ 9158223 w 10413401"/>
              <a:gd name="connsiteY8224" fmla="*/ 5126674 h 12291944"/>
              <a:gd name="connsiteX8225" fmla="*/ 9172191 w 10413401"/>
              <a:gd name="connsiteY8225" fmla="*/ 5134761 h 12291944"/>
              <a:gd name="connsiteX8226" fmla="*/ 9162873 w 10413401"/>
              <a:gd name="connsiteY8226" fmla="*/ 5131211 h 12291944"/>
              <a:gd name="connsiteX8227" fmla="*/ 9166899 w 10413401"/>
              <a:gd name="connsiteY8227" fmla="*/ 5135138 h 12291944"/>
              <a:gd name="connsiteX8228" fmla="*/ 9160843 w 10413401"/>
              <a:gd name="connsiteY8228" fmla="*/ 5130440 h 12291944"/>
              <a:gd name="connsiteX8229" fmla="*/ 9014669 w 10413401"/>
              <a:gd name="connsiteY8229" fmla="*/ 5074738 h 12291944"/>
              <a:gd name="connsiteX8230" fmla="*/ 9012617 w 10413401"/>
              <a:gd name="connsiteY8230" fmla="*/ 5074790 h 12291944"/>
              <a:gd name="connsiteX8231" fmla="*/ 9017683 w 10413401"/>
              <a:gd name="connsiteY8231" fmla="*/ 5087027 h 12291944"/>
              <a:gd name="connsiteX8232" fmla="*/ 9076281 w 10413401"/>
              <a:gd name="connsiteY8232" fmla="*/ 5111049 h 12291944"/>
              <a:gd name="connsiteX8233" fmla="*/ 9147051 w 10413401"/>
              <a:gd name="connsiteY8233" fmla="*/ 5144124 h 12291944"/>
              <a:gd name="connsiteX8234" fmla="*/ 9150157 w 10413401"/>
              <a:gd name="connsiteY8234" fmla="*/ 5169337 h 12291944"/>
              <a:gd name="connsiteX8235" fmla="*/ 9173843 w 10413401"/>
              <a:gd name="connsiteY8235" fmla="*/ 5169033 h 12291944"/>
              <a:gd name="connsiteX8236" fmla="*/ 9077027 w 10413401"/>
              <a:gd name="connsiteY8236" fmla="*/ 5128185 h 12291944"/>
              <a:gd name="connsiteX8237" fmla="*/ 9127179 w 10413401"/>
              <a:gd name="connsiteY8237" fmla="*/ 5177114 h 12291944"/>
              <a:gd name="connsiteX8238" fmla="*/ 9102147 w 10413401"/>
              <a:gd name="connsiteY8238" fmla="*/ 5169326 h 12291944"/>
              <a:gd name="connsiteX8239" fmla="*/ 9042959 w 10413401"/>
              <a:gd name="connsiteY8239" fmla="*/ 5173201 h 12291944"/>
              <a:gd name="connsiteX8240" fmla="*/ 9149949 w 10413401"/>
              <a:gd name="connsiteY8240" fmla="*/ 5230752 h 12291944"/>
              <a:gd name="connsiteX8241" fmla="*/ 9041485 w 10413401"/>
              <a:gd name="connsiteY8241" fmla="*/ 5180392 h 12291944"/>
              <a:gd name="connsiteX8242" fmla="*/ 9078333 w 10413401"/>
              <a:gd name="connsiteY8242" fmla="*/ 5212032 h 12291944"/>
              <a:gd name="connsiteX8243" fmla="*/ 9155349 w 10413401"/>
              <a:gd name="connsiteY8243" fmla="*/ 5239103 h 12291944"/>
              <a:gd name="connsiteX8244" fmla="*/ 8986807 w 10413401"/>
              <a:gd name="connsiteY8244" fmla="*/ 5222558 h 12291944"/>
              <a:gd name="connsiteX8245" fmla="*/ 9102063 w 10413401"/>
              <a:gd name="connsiteY8245" fmla="*/ 5293721 h 12291944"/>
              <a:gd name="connsiteX8246" fmla="*/ 8978561 w 10413401"/>
              <a:gd name="connsiteY8246" fmla="*/ 5250178 h 12291944"/>
              <a:gd name="connsiteX8247" fmla="*/ 8892763 w 10413401"/>
              <a:gd name="connsiteY8247" fmla="*/ 5218003 h 12291944"/>
              <a:gd name="connsiteX8248" fmla="*/ 8910041 w 10413401"/>
              <a:gd name="connsiteY8248" fmla="*/ 5241201 h 12291944"/>
              <a:gd name="connsiteX8249" fmla="*/ 8920775 w 10413401"/>
              <a:gd name="connsiteY8249" fmla="*/ 5247647 h 12291944"/>
              <a:gd name="connsiteX8250" fmla="*/ 8917315 w 10413401"/>
              <a:gd name="connsiteY8250" fmla="*/ 5253152 h 12291944"/>
              <a:gd name="connsiteX8251" fmla="*/ 8927607 w 10413401"/>
              <a:gd name="connsiteY8251" fmla="*/ 5273744 h 12291944"/>
              <a:gd name="connsiteX8252" fmla="*/ 9037191 w 10413401"/>
              <a:gd name="connsiteY8252" fmla="*/ 5317934 h 12291944"/>
              <a:gd name="connsiteX8253" fmla="*/ 9033433 w 10413401"/>
              <a:gd name="connsiteY8253" fmla="*/ 5342611 h 12291944"/>
              <a:gd name="connsiteX8254" fmla="*/ 9018081 w 10413401"/>
              <a:gd name="connsiteY8254" fmla="*/ 5336262 h 12291944"/>
              <a:gd name="connsiteX8255" fmla="*/ 9064527 w 10413401"/>
              <a:gd name="connsiteY8255" fmla="*/ 5360312 h 12291944"/>
              <a:gd name="connsiteX8256" fmla="*/ 9062139 w 10413401"/>
              <a:gd name="connsiteY8256" fmla="*/ 5344740 h 12291944"/>
              <a:gd name="connsiteX8257" fmla="*/ 9092841 w 10413401"/>
              <a:gd name="connsiteY8257" fmla="*/ 5357436 h 12291944"/>
              <a:gd name="connsiteX8258" fmla="*/ 9087379 w 10413401"/>
              <a:gd name="connsiteY8258" fmla="*/ 5367267 h 12291944"/>
              <a:gd name="connsiteX8259" fmla="*/ 9099673 w 10413401"/>
              <a:gd name="connsiteY8259" fmla="*/ 5381358 h 12291944"/>
              <a:gd name="connsiteX8260" fmla="*/ 9099421 w 10413401"/>
              <a:gd name="connsiteY8260" fmla="*/ 5360161 h 12291944"/>
              <a:gd name="connsiteX8261" fmla="*/ 9123891 w 10413401"/>
              <a:gd name="connsiteY8261" fmla="*/ 5372941 h 12291944"/>
              <a:gd name="connsiteX8262" fmla="*/ 9126857 w 10413401"/>
              <a:gd name="connsiteY8262" fmla="*/ 5412805 h 12291944"/>
              <a:gd name="connsiteX8263" fmla="*/ 9152685 w 10413401"/>
              <a:gd name="connsiteY8263" fmla="*/ 5434922 h 12291944"/>
              <a:gd name="connsiteX8264" fmla="*/ 9152495 w 10413401"/>
              <a:gd name="connsiteY8264" fmla="*/ 5434924 h 12291944"/>
              <a:gd name="connsiteX8265" fmla="*/ 9143419 w 10413401"/>
              <a:gd name="connsiteY8265" fmla="*/ 5442523 h 12291944"/>
              <a:gd name="connsiteX8266" fmla="*/ 9143649 w 10413401"/>
              <a:gd name="connsiteY8266" fmla="*/ 5422177 h 12291944"/>
              <a:gd name="connsiteX8267" fmla="*/ 9122039 w 10413401"/>
              <a:gd name="connsiteY8267" fmla="*/ 5421308 h 12291944"/>
              <a:gd name="connsiteX8268" fmla="*/ 9135167 w 10413401"/>
              <a:gd name="connsiteY8268" fmla="*/ 5430155 h 12291944"/>
              <a:gd name="connsiteX8269" fmla="*/ 9117941 w 10413401"/>
              <a:gd name="connsiteY8269" fmla="*/ 5425103 h 12291944"/>
              <a:gd name="connsiteX8270" fmla="*/ 9090857 w 10413401"/>
              <a:gd name="connsiteY8270" fmla="*/ 5452863 h 12291944"/>
              <a:gd name="connsiteX8271" fmla="*/ 9098525 w 10413401"/>
              <a:gd name="connsiteY8271" fmla="*/ 5428996 h 12291944"/>
              <a:gd name="connsiteX8272" fmla="*/ 9106817 w 10413401"/>
              <a:gd name="connsiteY8272" fmla="*/ 5421843 h 12291944"/>
              <a:gd name="connsiteX8273" fmla="*/ 9091721 w 10413401"/>
              <a:gd name="connsiteY8273" fmla="*/ 5417413 h 12291944"/>
              <a:gd name="connsiteX8274" fmla="*/ 9078359 w 10413401"/>
              <a:gd name="connsiteY8274" fmla="*/ 5450527 h 12291944"/>
              <a:gd name="connsiteX8275" fmla="*/ 9075127 w 10413401"/>
              <a:gd name="connsiteY8275" fmla="*/ 5429439 h 12291944"/>
              <a:gd name="connsiteX8276" fmla="*/ 8994891 w 10413401"/>
              <a:gd name="connsiteY8276" fmla="*/ 5396427 h 12291944"/>
              <a:gd name="connsiteX8277" fmla="*/ 8990321 w 10413401"/>
              <a:gd name="connsiteY8277" fmla="*/ 5394114 h 12291944"/>
              <a:gd name="connsiteX8278" fmla="*/ 8960331 w 10413401"/>
              <a:gd name="connsiteY8278" fmla="*/ 5382208 h 12291944"/>
              <a:gd name="connsiteX8279" fmla="*/ 8994891 w 10413401"/>
              <a:gd name="connsiteY8279" fmla="*/ 5396427 h 12291944"/>
              <a:gd name="connsiteX8280" fmla="*/ 9006639 w 10413401"/>
              <a:gd name="connsiteY8280" fmla="*/ 5402373 h 12291944"/>
              <a:gd name="connsiteX8281" fmla="*/ 9022221 w 10413401"/>
              <a:gd name="connsiteY8281" fmla="*/ 5422251 h 12291944"/>
              <a:gd name="connsiteX8282" fmla="*/ 9053683 w 10413401"/>
              <a:gd name="connsiteY8282" fmla="*/ 5446789 h 12291944"/>
              <a:gd name="connsiteX8283" fmla="*/ 8945991 w 10413401"/>
              <a:gd name="connsiteY8283" fmla="*/ 5408891 h 12291944"/>
              <a:gd name="connsiteX8284" fmla="*/ 9003579 w 10413401"/>
              <a:gd name="connsiteY8284" fmla="*/ 5453979 h 12291944"/>
              <a:gd name="connsiteX8285" fmla="*/ 9072725 w 10413401"/>
              <a:gd name="connsiteY8285" fmla="*/ 5474150 h 12291944"/>
              <a:gd name="connsiteX8286" fmla="*/ 9070783 w 10413401"/>
              <a:gd name="connsiteY8286" fmla="*/ 5468397 h 12291944"/>
              <a:gd name="connsiteX8287" fmla="*/ 9089379 w 10413401"/>
              <a:gd name="connsiteY8287" fmla="*/ 5479006 h 12291944"/>
              <a:gd name="connsiteX8288" fmla="*/ 9093677 w 10413401"/>
              <a:gd name="connsiteY8288" fmla="*/ 5480260 h 12291944"/>
              <a:gd name="connsiteX8289" fmla="*/ 9099067 w 10413401"/>
              <a:gd name="connsiteY8289" fmla="*/ 5484535 h 12291944"/>
              <a:gd name="connsiteX8290" fmla="*/ 9110329 w 10413401"/>
              <a:gd name="connsiteY8290" fmla="*/ 5490961 h 12291944"/>
              <a:gd name="connsiteX8291" fmla="*/ 9119739 w 10413401"/>
              <a:gd name="connsiteY8291" fmla="*/ 5490917 h 12291944"/>
              <a:gd name="connsiteX8292" fmla="*/ 9132805 w 10413401"/>
              <a:gd name="connsiteY8292" fmla="*/ 5467288 h 12291944"/>
              <a:gd name="connsiteX8293" fmla="*/ 9139427 w 10413401"/>
              <a:gd name="connsiteY8293" fmla="*/ 5473749 h 12291944"/>
              <a:gd name="connsiteX8294" fmla="*/ 9149723 w 10413401"/>
              <a:gd name="connsiteY8294" fmla="*/ 5448051 h 12291944"/>
              <a:gd name="connsiteX8295" fmla="*/ 9154483 w 10413401"/>
              <a:gd name="connsiteY8295" fmla="*/ 5450521 h 12291944"/>
              <a:gd name="connsiteX8296" fmla="*/ 9154423 w 10413401"/>
              <a:gd name="connsiteY8296" fmla="*/ 5450177 h 12291944"/>
              <a:gd name="connsiteX8297" fmla="*/ 9155107 w 10413401"/>
              <a:gd name="connsiteY8297" fmla="*/ 5450844 h 12291944"/>
              <a:gd name="connsiteX8298" fmla="*/ 9157419 w 10413401"/>
              <a:gd name="connsiteY8298" fmla="*/ 5452044 h 12291944"/>
              <a:gd name="connsiteX8299" fmla="*/ 9177741 w 10413401"/>
              <a:gd name="connsiteY8299" fmla="*/ 5444576 h 12291944"/>
              <a:gd name="connsiteX8300" fmla="*/ 9175863 w 10413401"/>
              <a:gd name="connsiteY8300" fmla="*/ 5461612 h 12291944"/>
              <a:gd name="connsiteX8301" fmla="*/ 9176701 w 10413401"/>
              <a:gd name="connsiteY8301" fmla="*/ 5462048 h 12291944"/>
              <a:gd name="connsiteX8302" fmla="*/ 9179057 w 10413401"/>
              <a:gd name="connsiteY8302" fmla="*/ 5424293 h 12291944"/>
              <a:gd name="connsiteX8303" fmla="*/ 9186791 w 10413401"/>
              <a:gd name="connsiteY8303" fmla="*/ 5448706 h 12291944"/>
              <a:gd name="connsiteX8304" fmla="*/ 9178655 w 10413401"/>
              <a:gd name="connsiteY8304" fmla="*/ 5471224 h 12291944"/>
              <a:gd name="connsiteX8305" fmla="*/ 9187935 w 10413401"/>
              <a:gd name="connsiteY8305" fmla="*/ 5489026 h 12291944"/>
              <a:gd name="connsiteX8306" fmla="*/ 9178073 w 10413401"/>
              <a:gd name="connsiteY8306" fmla="*/ 5479179 h 12291944"/>
              <a:gd name="connsiteX8307" fmla="*/ 9176343 w 10413401"/>
              <a:gd name="connsiteY8307" fmla="*/ 5471776 h 12291944"/>
              <a:gd name="connsiteX8308" fmla="*/ 9174993 w 10413401"/>
              <a:gd name="connsiteY8308" fmla="*/ 5468523 h 12291944"/>
              <a:gd name="connsiteX8309" fmla="*/ 9171711 w 10413401"/>
              <a:gd name="connsiteY8309" fmla="*/ 5487989 h 12291944"/>
              <a:gd name="connsiteX8310" fmla="*/ 9192411 w 10413401"/>
              <a:gd name="connsiteY8310" fmla="*/ 5498947 h 12291944"/>
              <a:gd name="connsiteX8311" fmla="*/ 9198483 w 10413401"/>
              <a:gd name="connsiteY8311" fmla="*/ 5537526 h 12291944"/>
              <a:gd name="connsiteX8312" fmla="*/ 9199279 w 10413401"/>
              <a:gd name="connsiteY8312" fmla="*/ 5534588 h 12291944"/>
              <a:gd name="connsiteX8313" fmla="*/ 9198473 w 10413401"/>
              <a:gd name="connsiteY8313" fmla="*/ 5484526 h 12291944"/>
              <a:gd name="connsiteX8314" fmla="*/ 9199755 w 10413401"/>
              <a:gd name="connsiteY8314" fmla="*/ 5485775 h 12291944"/>
              <a:gd name="connsiteX8315" fmla="*/ 9202679 w 10413401"/>
              <a:gd name="connsiteY8315" fmla="*/ 5470757 h 12291944"/>
              <a:gd name="connsiteX8316" fmla="*/ 9205289 w 10413401"/>
              <a:gd name="connsiteY8316" fmla="*/ 5474521 h 12291944"/>
              <a:gd name="connsiteX8317" fmla="*/ 9208807 w 10413401"/>
              <a:gd name="connsiteY8317" fmla="*/ 5461947 h 12291944"/>
              <a:gd name="connsiteX8318" fmla="*/ 9223713 w 10413401"/>
              <a:gd name="connsiteY8318" fmla="*/ 5483264 h 12291944"/>
              <a:gd name="connsiteX8319" fmla="*/ 9212561 w 10413401"/>
              <a:gd name="connsiteY8319" fmla="*/ 5436644 h 12291944"/>
              <a:gd name="connsiteX8320" fmla="*/ 9243951 w 10413401"/>
              <a:gd name="connsiteY8320" fmla="*/ 5428452 h 12291944"/>
              <a:gd name="connsiteX8321" fmla="*/ 9209389 w 10413401"/>
              <a:gd name="connsiteY8321" fmla="*/ 5405820 h 12291944"/>
              <a:gd name="connsiteX8322" fmla="*/ 9208745 w 10413401"/>
              <a:gd name="connsiteY8322" fmla="*/ 5430456 h 12291944"/>
              <a:gd name="connsiteX8323" fmla="*/ 9192489 w 10413401"/>
              <a:gd name="connsiteY8323" fmla="*/ 5400426 h 12291944"/>
              <a:gd name="connsiteX8324" fmla="*/ 9195915 w 10413401"/>
              <a:gd name="connsiteY8324" fmla="*/ 5400072 h 12291944"/>
              <a:gd name="connsiteX8325" fmla="*/ 9181015 w 10413401"/>
              <a:gd name="connsiteY8325" fmla="*/ 5379374 h 12291944"/>
              <a:gd name="connsiteX8326" fmla="*/ 9218669 w 10413401"/>
              <a:gd name="connsiteY8326" fmla="*/ 5373591 h 12291944"/>
              <a:gd name="connsiteX8327" fmla="*/ 9195321 w 10413401"/>
              <a:gd name="connsiteY8327" fmla="*/ 5365326 h 12291944"/>
              <a:gd name="connsiteX8328" fmla="*/ 9179159 w 10413401"/>
              <a:gd name="connsiteY8328" fmla="*/ 5380023 h 12291944"/>
              <a:gd name="connsiteX8329" fmla="*/ 9182777 w 10413401"/>
              <a:gd name="connsiteY8329" fmla="*/ 5422376 h 12291944"/>
              <a:gd name="connsiteX8330" fmla="*/ 9160785 w 10413401"/>
              <a:gd name="connsiteY8330" fmla="*/ 5381819 h 12291944"/>
              <a:gd name="connsiteX8331" fmla="*/ 9159371 w 10413401"/>
              <a:gd name="connsiteY8331" fmla="*/ 5393994 h 12291944"/>
              <a:gd name="connsiteX8332" fmla="*/ 9134205 w 10413401"/>
              <a:gd name="connsiteY8332" fmla="*/ 5374988 h 12291944"/>
              <a:gd name="connsiteX8333" fmla="*/ 9154843 w 10413401"/>
              <a:gd name="connsiteY8333" fmla="*/ 5353834 h 12291944"/>
              <a:gd name="connsiteX8334" fmla="*/ 9131437 w 10413401"/>
              <a:gd name="connsiteY8334" fmla="*/ 5325453 h 12291944"/>
              <a:gd name="connsiteX8335" fmla="*/ 9082149 w 10413401"/>
              <a:gd name="connsiteY8335" fmla="*/ 5322966 h 12291944"/>
              <a:gd name="connsiteX8336" fmla="*/ 9099863 w 10413401"/>
              <a:gd name="connsiteY8336" fmla="*/ 5301968 h 12291944"/>
              <a:gd name="connsiteX8337" fmla="*/ 9130993 w 10413401"/>
              <a:gd name="connsiteY8337" fmla="*/ 5288047 h 12291944"/>
              <a:gd name="connsiteX8338" fmla="*/ 9157423 w 10413401"/>
              <a:gd name="connsiteY8338" fmla="*/ 5334783 h 12291944"/>
              <a:gd name="connsiteX8339" fmla="*/ 9160941 w 10413401"/>
              <a:gd name="connsiteY8339" fmla="*/ 5316035 h 12291944"/>
              <a:gd name="connsiteX8340" fmla="*/ 9195105 w 10413401"/>
              <a:gd name="connsiteY8340" fmla="*/ 5331494 h 12291944"/>
              <a:gd name="connsiteX8341" fmla="*/ 9197877 w 10413401"/>
              <a:gd name="connsiteY8341" fmla="*/ 5328653 h 12291944"/>
              <a:gd name="connsiteX8342" fmla="*/ 9207807 w 10413401"/>
              <a:gd name="connsiteY8342" fmla="*/ 5344036 h 12291944"/>
              <a:gd name="connsiteX8343" fmla="*/ 9235757 w 10413401"/>
              <a:gd name="connsiteY8343" fmla="*/ 5315852 h 12291944"/>
              <a:gd name="connsiteX8344" fmla="*/ 9265763 w 10413401"/>
              <a:gd name="connsiteY8344" fmla="*/ 5269799 h 12291944"/>
              <a:gd name="connsiteX8345" fmla="*/ 9321919 w 10413401"/>
              <a:gd name="connsiteY8345" fmla="*/ 5299315 h 12291944"/>
              <a:gd name="connsiteX8346" fmla="*/ 9296289 w 10413401"/>
              <a:gd name="connsiteY8346" fmla="*/ 5346411 h 12291944"/>
              <a:gd name="connsiteX8347" fmla="*/ 9287593 w 10413401"/>
              <a:gd name="connsiteY8347" fmla="*/ 5296637 h 12291944"/>
              <a:gd name="connsiteX8348" fmla="*/ 9246223 w 10413401"/>
              <a:gd name="connsiteY8348" fmla="*/ 5330841 h 12291944"/>
              <a:gd name="connsiteX8349" fmla="*/ 9228737 w 10413401"/>
              <a:gd name="connsiteY8349" fmla="*/ 5407445 h 12291944"/>
              <a:gd name="connsiteX8350" fmla="*/ 9250565 w 10413401"/>
              <a:gd name="connsiteY8350" fmla="*/ 5434283 h 12291944"/>
              <a:gd name="connsiteX8351" fmla="*/ 9298419 w 10413401"/>
              <a:gd name="connsiteY8351" fmla="*/ 5368203 h 12291944"/>
              <a:gd name="connsiteX8352" fmla="*/ 9302615 w 10413401"/>
              <a:gd name="connsiteY8352" fmla="*/ 5380310 h 12291944"/>
              <a:gd name="connsiteX8353" fmla="*/ 9314939 w 10413401"/>
              <a:gd name="connsiteY8353" fmla="*/ 5341802 h 12291944"/>
              <a:gd name="connsiteX8354" fmla="*/ 9311513 w 10413401"/>
              <a:gd name="connsiteY8354" fmla="*/ 5342162 h 12291944"/>
              <a:gd name="connsiteX8355" fmla="*/ 9349091 w 10413401"/>
              <a:gd name="connsiteY8355" fmla="*/ 5330144 h 12291944"/>
              <a:gd name="connsiteX8356" fmla="*/ 9346301 w 10413401"/>
              <a:gd name="connsiteY8356" fmla="*/ 5305238 h 12291944"/>
              <a:gd name="connsiteX8357" fmla="*/ 9377341 w 10413401"/>
              <a:gd name="connsiteY8357" fmla="*/ 5293619 h 12291944"/>
              <a:gd name="connsiteX8358" fmla="*/ 9353519 w 10413401"/>
              <a:gd name="connsiteY8358" fmla="*/ 5282701 h 12291944"/>
              <a:gd name="connsiteX8359" fmla="*/ 9366921 w 10413401"/>
              <a:gd name="connsiteY8359" fmla="*/ 5256337 h 12291944"/>
              <a:gd name="connsiteX8360" fmla="*/ 9346533 w 10413401"/>
              <a:gd name="connsiteY8360" fmla="*/ 5245690 h 12291944"/>
              <a:gd name="connsiteX8361" fmla="*/ 9322199 w 10413401"/>
              <a:gd name="connsiteY8361" fmla="*/ 5270630 h 12291944"/>
              <a:gd name="connsiteX8362" fmla="*/ 9309017 w 10413401"/>
              <a:gd name="connsiteY8362" fmla="*/ 5236818 h 12291944"/>
              <a:gd name="connsiteX8363" fmla="*/ 9347683 w 10413401"/>
              <a:gd name="connsiteY8363" fmla="*/ 5237570 h 12291944"/>
              <a:gd name="connsiteX8364" fmla="*/ 9342473 w 10413401"/>
              <a:gd name="connsiteY8364" fmla="*/ 5218927 h 12291944"/>
              <a:gd name="connsiteX8365" fmla="*/ 9347525 w 10413401"/>
              <a:gd name="connsiteY8365" fmla="*/ 5223854 h 12291944"/>
              <a:gd name="connsiteX8366" fmla="*/ 9354073 w 10413401"/>
              <a:gd name="connsiteY8366" fmla="*/ 5198205 h 12291944"/>
              <a:gd name="connsiteX8367" fmla="*/ 9323271 w 10413401"/>
              <a:gd name="connsiteY8367" fmla="*/ 5229779 h 12291944"/>
              <a:gd name="connsiteX8368" fmla="*/ 9320419 w 10413401"/>
              <a:gd name="connsiteY8368" fmla="*/ 5173383 h 12291944"/>
              <a:gd name="connsiteX8369" fmla="*/ 9348449 w 10413401"/>
              <a:gd name="connsiteY8369" fmla="*/ 5144652 h 12291944"/>
              <a:gd name="connsiteX8370" fmla="*/ 9375667 w 10413401"/>
              <a:gd name="connsiteY8370" fmla="*/ 5172054 h 12291944"/>
              <a:gd name="connsiteX8371" fmla="*/ 9376239 w 10413401"/>
              <a:gd name="connsiteY8371" fmla="*/ 5203346 h 12291944"/>
              <a:gd name="connsiteX8372" fmla="*/ 9375187 w 10413401"/>
              <a:gd name="connsiteY8372" fmla="*/ 5203937 h 12291944"/>
              <a:gd name="connsiteX8373" fmla="*/ 9375387 w 10413401"/>
              <a:gd name="connsiteY8373" fmla="*/ 5204682 h 12291944"/>
              <a:gd name="connsiteX8374" fmla="*/ 9361803 w 10413401"/>
              <a:gd name="connsiteY8374" fmla="*/ 5215760 h 12291944"/>
              <a:gd name="connsiteX8375" fmla="*/ 9370545 w 10413401"/>
              <a:gd name="connsiteY8375" fmla="*/ 5246314 h 12291944"/>
              <a:gd name="connsiteX8376" fmla="*/ 9403331 w 10413401"/>
              <a:gd name="connsiteY8376" fmla="*/ 5250571 h 12291944"/>
              <a:gd name="connsiteX8377" fmla="*/ 9398755 w 10413401"/>
              <a:gd name="connsiteY8377" fmla="*/ 5206677 h 12291944"/>
              <a:gd name="connsiteX8378" fmla="*/ 9429551 w 10413401"/>
              <a:gd name="connsiteY8378" fmla="*/ 5226854 h 12291944"/>
              <a:gd name="connsiteX8379" fmla="*/ 9446413 w 10413401"/>
              <a:gd name="connsiteY8379" fmla="*/ 5203255 h 12291944"/>
              <a:gd name="connsiteX8380" fmla="*/ 9448307 w 10413401"/>
              <a:gd name="connsiteY8380" fmla="*/ 5205102 h 12291944"/>
              <a:gd name="connsiteX8381" fmla="*/ 9479321 w 10413401"/>
              <a:gd name="connsiteY8381" fmla="*/ 5165112 h 12291944"/>
              <a:gd name="connsiteX8382" fmla="*/ 9463345 w 10413401"/>
              <a:gd name="connsiteY8382" fmla="*/ 5106391 h 12291944"/>
              <a:gd name="connsiteX8383" fmla="*/ 9475537 w 10413401"/>
              <a:gd name="connsiteY8383" fmla="*/ 5056669 h 12291944"/>
              <a:gd name="connsiteX8384" fmla="*/ 9451397 w 10413401"/>
              <a:gd name="connsiteY8384" fmla="*/ 5071316 h 12291944"/>
              <a:gd name="connsiteX8385" fmla="*/ 9425725 w 10413401"/>
              <a:gd name="connsiteY8385" fmla="*/ 5009920 h 12291944"/>
              <a:gd name="connsiteX8386" fmla="*/ 9452351 w 10413401"/>
              <a:gd name="connsiteY8386" fmla="*/ 5020494 h 12291944"/>
              <a:gd name="connsiteX8387" fmla="*/ 9488469 w 10413401"/>
              <a:gd name="connsiteY8387" fmla="*/ 4911533 h 12291944"/>
              <a:gd name="connsiteX8388" fmla="*/ 9544321 w 10413401"/>
              <a:gd name="connsiteY8388" fmla="*/ 4863121 h 12291944"/>
              <a:gd name="connsiteX8389" fmla="*/ 9531525 w 10413401"/>
              <a:gd name="connsiteY8389" fmla="*/ 4835847 h 12291944"/>
              <a:gd name="connsiteX8390" fmla="*/ 9554689 w 10413401"/>
              <a:gd name="connsiteY8390" fmla="*/ 4843657 h 12291944"/>
              <a:gd name="connsiteX8391" fmla="*/ 9579137 w 10413401"/>
              <a:gd name="connsiteY8391" fmla="*/ 4775695 h 12291944"/>
              <a:gd name="connsiteX8392" fmla="*/ 9619481 w 10413401"/>
              <a:gd name="connsiteY8392" fmla="*/ 4760210 h 12291944"/>
              <a:gd name="connsiteX8393" fmla="*/ 9602985 w 10413401"/>
              <a:gd name="connsiteY8393" fmla="*/ 4814980 h 12291944"/>
              <a:gd name="connsiteX8394" fmla="*/ 9582587 w 10413401"/>
              <a:gd name="connsiteY8394" fmla="*/ 4803706 h 12291944"/>
              <a:gd name="connsiteX8395" fmla="*/ 9561613 w 10413401"/>
              <a:gd name="connsiteY8395" fmla="*/ 4849180 h 12291944"/>
              <a:gd name="connsiteX8396" fmla="*/ 9586107 w 10413401"/>
              <a:gd name="connsiteY8396" fmla="*/ 4837951 h 12291944"/>
              <a:gd name="connsiteX8397" fmla="*/ 9617577 w 10413401"/>
              <a:gd name="connsiteY8397" fmla="*/ 4888992 h 12291944"/>
              <a:gd name="connsiteX8398" fmla="*/ 9622329 w 10413401"/>
              <a:gd name="connsiteY8398" fmla="*/ 4816601 h 12291944"/>
              <a:gd name="connsiteX8399" fmla="*/ 9633853 w 10413401"/>
              <a:gd name="connsiteY8399" fmla="*/ 4867890 h 12291944"/>
              <a:gd name="connsiteX8400" fmla="*/ 9654573 w 10413401"/>
              <a:gd name="connsiteY8400" fmla="*/ 4853599 h 12291944"/>
              <a:gd name="connsiteX8401" fmla="*/ 9642129 w 10413401"/>
              <a:gd name="connsiteY8401" fmla="*/ 4829752 h 12291944"/>
              <a:gd name="connsiteX8402" fmla="*/ 9645283 w 10413401"/>
              <a:gd name="connsiteY8402" fmla="*/ 4832828 h 12291944"/>
              <a:gd name="connsiteX8403" fmla="*/ 9636179 w 10413401"/>
              <a:gd name="connsiteY8403" fmla="*/ 4748773 h 12291944"/>
              <a:gd name="connsiteX8404" fmla="*/ 9572963 w 10413401"/>
              <a:gd name="connsiteY8404" fmla="*/ 4728382 h 12291944"/>
              <a:gd name="connsiteX8405" fmla="*/ 9618217 w 10413401"/>
              <a:gd name="connsiteY8405" fmla="*/ 4705981 h 12291944"/>
              <a:gd name="connsiteX8406" fmla="*/ 9654855 w 10413401"/>
              <a:gd name="connsiteY8406" fmla="*/ 4772533 h 12291944"/>
              <a:gd name="connsiteX8407" fmla="*/ 9703901 w 10413401"/>
              <a:gd name="connsiteY8407" fmla="*/ 4780951 h 12291944"/>
              <a:gd name="connsiteX8408" fmla="*/ 9681067 w 10413401"/>
              <a:gd name="connsiteY8408" fmla="*/ 4748196 h 12291944"/>
              <a:gd name="connsiteX8409" fmla="*/ 9691069 w 10413401"/>
              <a:gd name="connsiteY8409" fmla="*/ 4750561 h 12291944"/>
              <a:gd name="connsiteX8410" fmla="*/ 9693501 w 10413401"/>
              <a:gd name="connsiteY8410" fmla="*/ 4719044 h 12291944"/>
              <a:gd name="connsiteX8411" fmla="*/ 9698547 w 10413401"/>
              <a:gd name="connsiteY8411" fmla="*/ 4723969 h 12291944"/>
              <a:gd name="connsiteX8412" fmla="*/ 9714057 w 10413401"/>
              <a:gd name="connsiteY8412" fmla="*/ 4691033 h 12291944"/>
              <a:gd name="connsiteX8413" fmla="*/ 9694339 w 10413401"/>
              <a:gd name="connsiteY8413" fmla="*/ 4658242 h 12291944"/>
              <a:gd name="connsiteX8414" fmla="*/ 9633937 w 10413401"/>
              <a:gd name="connsiteY8414" fmla="*/ 4691121 h 12291944"/>
              <a:gd name="connsiteX8415" fmla="*/ 9659851 w 10413401"/>
              <a:gd name="connsiteY8415" fmla="*/ 4720721 h 12291944"/>
              <a:gd name="connsiteX8416" fmla="*/ 9667103 w 10413401"/>
              <a:gd name="connsiteY8416" fmla="*/ 4701297 h 12291944"/>
              <a:gd name="connsiteX8417" fmla="*/ 9671653 w 10413401"/>
              <a:gd name="connsiteY8417" fmla="*/ 4716830 h 12291944"/>
              <a:gd name="connsiteX8418" fmla="*/ 9654359 w 10413401"/>
              <a:gd name="connsiteY8418" fmla="*/ 4730768 h 12291944"/>
              <a:gd name="connsiteX8419" fmla="*/ 9620471 w 10413401"/>
              <a:gd name="connsiteY8419" fmla="*/ 4685996 h 12291944"/>
              <a:gd name="connsiteX8420" fmla="*/ 9636331 w 10413401"/>
              <a:gd name="connsiteY8420" fmla="*/ 4656492 h 12291944"/>
              <a:gd name="connsiteX8421" fmla="*/ 9724743 w 10413401"/>
              <a:gd name="connsiteY8421" fmla="*/ 4619502 h 12291944"/>
              <a:gd name="connsiteX8422" fmla="*/ 9718011 w 10413401"/>
              <a:gd name="connsiteY8422" fmla="*/ 4630191 h 12291944"/>
              <a:gd name="connsiteX8423" fmla="*/ 9750127 w 10413401"/>
              <a:gd name="connsiteY8423" fmla="*/ 4630714 h 12291944"/>
              <a:gd name="connsiteX8424" fmla="*/ 9744917 w 10413401"/>
              <a:gd name="connsiteY8424" fmla="*/ 4612071 h 12291944"/>
              <a:gd name="connsiteX8425" fmla="*/ 9752385 w 10413401"/>
              <a:gd name="connsiteY8425" fmla="*/ 4618682 h 12291944"/>
              <a:gd name="connsiteX8426" fmla="*/ 9755273 w 10413401"/>
              <a:gd name="connsiteY8426" fmla="*/ 4617863 h 12291944"/>
              <a:gd name="connsiteX8427" fmla="*/ 9740981 w 10413401"/>
              <a:gd name="connsiteY8427" fmla="*/ 4569415 h 12291944"/>
              <a:gd name="connsiteX8428" fmla="*/ 9779915 w 10413401"/>
              <a:gd name="connsiteY8428" fmla="*/ 4592607 h 12291944"/>
              <a:gd name="connsiteX8429" fmla="*/ 9828591 w 10413401"/>
              <a:gd name="connsiteY8429" fmla="*/ 4569849 h 12291944"/>
              <a:gd name="connsiteX8430" fmla="*/ 9825869 w 10413401"/>
              <a:gd name="connsiteY8430" fmla="*/ 4550552 h 12291944"/>
              <a:gd name="connsiteX8431" fmla="*/ 9826537 w 10413401"/>
              <a:gd name="connsiteY8431" fmla="*/ 4554285 h 12291944"/>
              <a:gd name="connsiteX8432" fmla="*/ 9848579 w 10413401"/>
              <a:gd name="connsiteY8432" fmla="*/ 4546211 h 12291944"/>
              <a:gd name="connsiteX8433" fmla="*/ 9851943 w 10413401"/>
              <a:gd name="connsiteY8433" fmla="*/ 4560103 h 12291944"/>
              <a:gd name="connsiteX8434" fmla="*/ 9848873 w 10413401"/>
              <a:gd name="connsiteY8434" fmla="*/ 4564229 h 12291944"/>
              <a:gd name="connsiteX8435" fmla="*/ 9848477 w 10413401"/>
              <a:gd name="connsiteY8435" fmla="*/ 4563987 h 12291944"/>
              <a:gd name="connsiteX8436" fmla="*/ 9848771 w 10413401"/>
              <a:gd name="connsiteY8436" fmla="*/ 4564365 h 12291944"/>
              <a:gd name="connsiteX8437" fmla="*/ 9845225 w 10413401"/>
              <a:gd name="connsiteY8437" fmla="*/ 4569129 h 12291944"/>
              <a:gd name="connsiteX8438" fmla="*/ 9840687 w 10413401"/>
              <a:gd name="connsiteY8438" fmla="*/ 4590893 h 12291944"/>
              <a:gd name="connsiteX8439" fmla="*/ 9860779 w 10413401"/>
              <a:gd name="connsiteY8439" fmla="*/ 4602483 h 12291944"/>
              <a:gd name="connsiteX8440" fmla="*/ 9865613 w 10413401"/>
              <a:gd name="connsiteY8440" fmla="*/ 4642325 h 12291944"/>
              <a:gd name="connsiteX8441" fmla="*/ 9877319 w 10413401"/>
              <a:gd name="connsiteY8441" fmla="*/ 4603829 h 12291944"/>
              <a:gd name="connsiteX8442" fmla="*/ 9896299 w 10413401"/>
              <a:gd name="connsiteY8442" fmla="*/ 4627278 h 12291944"/>
              <a:gd name="connsiteX8443" fmla="*/ 9886523 w 10413401"/>
              <a:gd name="connsiteY8443" fmla="*/ 4617740 h 12291944"/>
              <a:gd name="connsiteX8444" fmla="*/ 9874185 w 10413401"/>
              <a:gd name="connsiteY8444" fmla="*/ 4681498 h 12291944"/>
              <a:gd name="connsiteX8445" fmla="*/ 9867921 w 10413401"/>
              <a:gd name="connsiteY8445" fmla="*/ 4679083 h 12291944"/>
              <a:gd name="connsiteX8446" fmla="*/ 9856285 w 10413401"/>
              <a:gd name="connsiteY8446" fmla="*/ 4749066 h 12291944"/>
              <a:gd name="connsiteX8447" fmla="*/ 9848661 w 10413401"/>
              <a:gd name="connsiteY8447" fmla="*/ 4737317 h 12291944"/>
              <a:gd name="connsiteX8448" fmla="*/ 9864087 w 10413401"/>
              <a:gd name="connsiteY8448" fmla="*/ 4828777 h 12291944"/>
              <a:gd name="connsiteX8449" fmla="*/ 9872243 w 10413401"/>
              <a:gd name="connsiteY8449" fmla="*/ 4833037 h 12291944"/>
              <a:gd name="connsiteX8450" fmla="*/ 9867409 w 10413401"/>
              <a:gd name="connsiteY8450" fmla="*/ 4846192 h 12291944"/>
              <a:gd name="connsiteX8451" fmla="*/ 9874861 w 10413401"/>
              <a:gd name="connsiteY8451" fmla="*/ 4895980 h 12291944"/>
              <a:gd name="connsiteX8452" fmla="*/ 9891611 w 10413401"/>
              <a:gd name="connsiteY8452" fmla="*/ 4888903 h 12291944"/>
              <a:gd name="connsiteX8453" fmla="*/ 9881193 w 10413401"/>
              <a:gd name="connsiteY8453" fmla="*/ 4851626 h 12291944"/>
              <a:gd name="connsiteX8454" fmla="*/ 9902583 w 10413401"/>
              <a:gd name="connsiteY8454" fmla="*/ 4815186 h 12291944"/>
              <a:gd name="connsiteX8455" fmla="*/ 9876667 w 10413401"/>
              <a:gd name="connsiteY8455" fmla="*/ 4785591 h 12291944"/>
              <a:gd name="connsiteX8456" fmla="*/ 9904283 w 10413401"/>
              <a:gd name="connsiteY8456" fmla="*/ 4774328 h 12291944"/>
              <a:gd name="connsiteX8457" fmla="*/ 9896331 w 10413401"/>
              <a:gd name="connsiteY8457" fmla="*/ 4787526 h 12291944"/>
              <a:gd name="connsiteX8458" fmla="*/ 9932263 w 10413401"/>
              <a:gd name="connsiteY8458" fmla="*/ 4794233 h 12291944"/>
              <a:gd name="connsiteX8459" fmla="*/ 9950447 w 10413401"/>
              <a:gd name="connsiteY8459" fmla="*/ 4697976 h 12291944"/>
              <a:gd name="connsiteX8460" fmla="*/ 9935611 w 10413401"/>
              <a:gd name="connsiteY8460" fmla="*/ 4708765 h 12291944"/>
              <a:gd name="connsiteX8461" fmla="*/ 9962313 w 10413401"/>
              <a:gd name="connsiteY8461" fmla="*/ 4673197 h 12291944"/>
              <a:gd name="connsiteX8462" fmla="*/ 9953033 w 10413401"/>
              <a:gd name="connsiteY8462" fmla="*/ 4705424 h 12291944"/>
              <a:gd name="connsiteX8463" fmla="*/ 9979587 w 10413401"/>
              <a:gd name="connsiteY8463" fmla="*/ 4683885 h 12291944"/>
              <a:gd name="connsiteX8464" fmla="*/ 9961353 w 10413401"/>
              <a:gd name="connsiteY8464" fmla="*/ 4635482 h 12291944"/>
              <a:gd name="connsiteX8465" fmla="*/ 9988475 w 10413401"/>
              <a:gd name="connsiteY8465" fmla="*/ 4592115 h 12291944"/>
              <a:gd name="connsiteX8466" fmla="*/ 9972677 w 10413401"/>
              <a:gd name="connsiteY8466" fmla="*/ 4653112 h 12291944"/>
              <a:gd name="connsiteX8467" fmla="*/ 10004121 w 10413401"/>
              <a:gd name="connsiteY8467" fmla="*/ 4675775 h 12291944"/>
              <a:gd name="connsiteX8468" fmla="*/ 10014537 w 10413401"/>
              <a:gd name="connsiteY8468" fmla="*/ 4660242 h 12291944"/>
              <a:gd name="connsiteX8469" fmla="*/ 10012925 w 10413401"/>
              <a:gd name="connsiteY8469" fmla="*/ 4656022 h 12291944"/>
              <a:gd name="connsiteX8470" fmla="*/ 10020987 w 10413401"/>
              <a:gd name="connsiteY8470" fmla="*/ 4652178 h 12291944"/>
              <a:gd name="connsiteX8471" fmla="*/ 10030125 w 10413401"/>
              <a:gd name="connsiteY8471" fmla="*/ 4739355 h 12291944"/>
              <a:gd name="connsiteX8472" fmla="*/ 10022555 w 10413401"/>
              <a:gd name="connsiteY8472" fmla="*/ 4731969 h 12291944"/>
              <a:gd name="connsiteX8473" fmla="*/ 10003851 w 10413401"/>
              <a:gd name="connsiteY8473" fmla="*/ 4764310 h 12291944"/>
              <a:gd name="connsiteX8474" fmla="*/ 10003269 w 10413401"/>
              <a:gd name="connsiteY8474" fmla="*/ 4761834 h 12291944"/>
              <a:gd name="connsiteX8475" fmla="*/ 10003671 w 10413401"/>
              <a:gd name="connsiteY8475" fmla="*/ 4764621 h 12291944"/>
              <a:gd name="connsiteX8476" fmla="*/ 9995671 w 10413401"/>
              <a:gd name="connsiteY8476" fmla="*/ 4778454 h 12291944"/>
              <a:gd name="connsiteX8477" fmla="*/ 10004627 w 10413401"/>
              <a:gd name="connsiteY8477" fmla="*/ 4771246 h 12291944"/>
              <a:gd name="connsiteX8478" fmla="*/ 10003671 w 10413401"/>
              <a:gd name="connsiteY8478" fmla="*/ 4764621 h 12291944"/>
              <a:gd name="connsiteX8479" fmla="*/ 10003851 w 10413401"/>
              <a:gd name="connsiteY8479" fmla="*/ 4764310 h 12291944"/>
              <a:gd name="connsiteX8480" fmla="*/ 10009837 w 10413401"/>
              <a:gd name="connsiteY8480" fmla="*/ 4789808 h 12291944"/>
              <a:gd name="connsiteX8481" fmla="*/ 10035375 w 10413401"/>
              <a:gd name="connsiteY8481" fmla="*/ 4787608 h 12291944"/>
              <a:gd name="connsiteX8482" fmla="*/ 10022631 w 10413401"/>
              <a:gd name="connsiteY8482" fmla="*/ 4817078 h 12291944"/>
              <a:gd name="connsiteX8483" fmla="*/ 9998111 w 10413401"/>
              <a:gd name="connsiteY8483" fmla="*/ 4799935 h 12291944"/>
              <a:gd name="connsiteX8484" fmla="*/ 9972601 w 10413401"/>
              <a:gd name="connsiteY8484" fmla="*/ 4830504 h 12291944"/>
              <a:gd name="connsiteX8485" fmla="*/ 10002293 w 10413401"/>
              <a:gd name="connsiteY8485" fmla="*/ 4863168 h 12291944"/>
              <a:gd name="connsiteX8486" fmla="*/ 10005373 w 10413401"/>
              <a:gd name="connsiteY8486" fmla="*/ 4860011 h 12291944"/>
              <a:gd name="connsiteX8487" fmla="*/ 9997813 w 10413401"/>
              <a:gd name="connsiteY8487" fmla="*/ 4879749 h 12291944"/>
              <a:gd name="connsiteX8488" fmla="*/ 9988477 w 10413401"/>
              <a:gd name="connsiteY8488" fmla="*/ 4855236 h 12291944"/>
              <a:gd name="connsiteX8489" fmla="*/ 9984689 w 10413401"/>
              <a:gd name="connsiteY8489" fmla="*/ 4877425 h 12291944"/>
              <a:gd name="connsiteX8490" fmla="*/ 9977071 w 10413401"/>
              <a:gd name="connsiteY8490" fmla="*/ 4865674 h 12291944"/>
              <a:gd name="connsiteX8491" fmla="*/ 9964361 w 10413401"/>
              <a:gd name="connsiteY8491" fmla="*/ 4898260 h 12291944"/>
              <a:gd name="connsiteX8492" fmla="*/ 10008517 w 10413401"/>
              <a:gd name="connsiteY8492" fmla="*/ 4941338 h 12291944"/>
              <a:gd name="connsiteX8493" fmla="*/ 9998537 w 10413401"/>
              <a:gd name="connsiteY8493" fmla="*/ 4967344 h 12291944"/>
              <a:gd name="connsiteX8494" fmla="*/ 9993489 w 10413401"/>
              <a:gd name="connsiteY8494" fmla="*/ 4962420 h 12291944"/>
              <a:gd name="connsiteX8495" fmla="*/ 9979767 w 10413401"/>
              <a:gd name="connsiteY8495" fmla="*/ 5014348 h 12291944"/>
              <a:gd name="connsiteX8496" fmla="*/ 9915157 w 10413401"/>
              <a:gd name="connsiteY8496" fmla="*/ 4981509 h 12291944"/>
              <a:gd name="connsiteX8497" fmla="*/ 9950441 w 10413401"/>
              <a:gd name="connsiteY8497" fmla="*/ 5038729 h 12291944"/>
              <a:gd name="connsiteX8498" fmla="*/ 9943863 w 10413401"/>
              <a:gd name="connsiteY8498" fmla="*/ 5036006 h 12291944"/>
              <a:gd name="connsiteX8499" fmla="*/ 9950157 w 10413401"/>
              <a:gd name="connsiteY8499" fmla="*/ 5067415 h 12291944"/>
              <a:gd name="connsiteX8500" fmla="*/ 9961139 w 10413401"/>
              <a:gd name="connsiteY8500" fmla="*/ 5047321 h 12291944"/>
              <a:gd name="connsiteX8501" fmla="*/ 9955359 w 10413401"/>
              <a:gd name="connsiteY8501" fmla="*/ 5085430 h 12291944"/>
              <a:gd name="connsiteX8502" fmla="*/ 9926703 w 10413401"/>
              <a:gd name="connsiteY8502" fmla="*/ 5087667 h 12291944"/>
              <a:gd name="connsiteX8503" fmla="*/ 9918817 w 10413401"/>
              <a:gd name="connsiteY8503" fmla="*/ 5158851 h 12291944"/>
              <a:gd name="connsiteX8504" fmla="*/ 9896219 w 10413401"/>
              <a:gd name="connsiteY8504" fmla="*/ 5175314 h 12291944"/>
              <a:gd name="connsiteX8505" fmla="*/ 9889689 w 10413401"/>
              <a:gd name="connsiteY8505" fmla="*/ 5189125 h 12291944"/>
              <a:gd name="connsiteX8506" fmla="*/ 9872775 w 10413401"/>
              <a:gd name="connsiteY8506" fmla="*/ 5186644 h 12291944"/>
              <a:gd name="connsiteX8507" fmla="*/ 9865987 w 10413401"/>
              <a:gd name="connsiteY8507" fmla="*/ 5182604 h 12291944"/>
              <a:gd name="connsiteX8508" fmla="*/ 9869793 w 10413401"/>
              <a:gd name="connsiteY8508" fmla="*/ 5178182 h 12291944"/>
              <a:gd name="connsiteX8509" fmla="*/ 9857341 w 10413401"/>
              <a:gd name="connsiteY8509" fmla="*/ 5153716 h 12291944"/>
              <a:gd name="connsiteX8510" fmla="*/ 9829735 w 10413401"/>
              <a:gd name="connsiteY8510" fmla="*/ 5165606 h 12291944"/>
              <a:gd name="connsiteX8511" fmla="*/ 9828687 w 10413401"/>
              <a:gd name="connsiteY8511" fmla="*/ 5155956 h 12291944"/>
              <a:gd name="connsiteX8512" fmla="*/ 9789003 w 10413401"/>
              <a:gd name="connsiteY8512" fmla="*/ 5174542 h 12291944"/>
              <a:gd name="connsiteX8513" fmla="*/ 9802123 w 10413401"/>
              <a:gd name="connsiteY8513" fmla="*/ 5176869 h 12291944"/>
              <a:gd name="connsiteX8514" fmla="*/ 9745739 w 10413401"/>
              <a:gd name="connsiteY8514" fmla="*/ 5285152 h 12291944"/>
              <a:gd name="connsiteX8515" fmla="*/ 9750113 w 10413401"/>
              <a:gd name="connsiteY8515" fmla="*/ 5417589 h 12291944"/>
              <a:gd name="connsiteX8516" fmla="*/ 9698573 w 10413401"/>
              <a:gd name="connsiteY8516" fmla="*/ 5382712 h 12291944"/>
              <a:gd name="connsiteX8517" fmla="*/ 9694041 w 10413401"/>
              <a:gd name="connsiteY8517" fmla="*/ 5342554 h 12291944"/>
              <a:gd name="connsiteX8518" fmla="*/ 9727167 w 10413401"/>
              <a:gd name="connsiteY8518" fmla="*/ 5349612 h 12291944"/>
              <a:gd name="connsiteX8519" fmla="*/ 9685369 w 10413401"/>
              <a:gd name="connsiteY8519" fmla="*/ 5321155 h 12291944"/>
              <a:gd name="connsiteX8520" fmla="*/ 9690761 w 10413401"/>
              <a:gd name="connsiteY8520" fmla="*/ 5434251 h 12291944"/>
              <a:gd name="connsiteX8521" fmla="*/ 9684187 w 10413401"/>
              <a:gd name="connsiteY8521" fmla="*/ 5431531 h 12291944"/>
              <a:gd name="connsiteX8522" fmla="*/ 9686351 w 10413401"/>
              <a:gd name="connsiteY8522" fmla="*/ 5456447 h 12291944"/>
              <a:gd name="connsiteX8523" fmla="*/ 9714237 w 10413401"/>
              <a:gd name="connsiteY8523" fmla="*/ 5464067 h 12291944"/>
              <a:gd name="connsiteX8524" fmla="*/ 9706625 w 10413401"/>
              <a:gd name="connsiteY8524" fmla="*/ 5474538 h 12291944"/>
              <a:gd name="connsiteX8525" fmla="*/ 9696805 w 10413401"/>
              <a:gd name="connsiteY8525" fmla="*/ 5481597 h 12291944"/>
              <a:gd name="connsiteX8526" fmla="*/ 9680629 w 10413401"/>
              <a:gd name="connsiteY8526" fmla="*/ 5526037 h 12291944"/>
              <a:gd name="connsiteX8527" fmla="*/ 9692419 w 10413401"/>
              <a:gd name="connsiteY8527" fmla="*/ 5547403 h 12291944"/>
              <a:gd name="connsiteX8528" fmla="*/ 9624715 w 10413401"/>
              <a:gd name="connsiteY8528" fmla="*/ 5542970 h 12291944"/>
              <a:gd name="connsiteX8529" fmla="*/ 9632885 w 10413401"/>
              <a:gd name="connsiteY8529" fmla="*/ 5627352 h 12291944"/>
              <a:gd name="connsiteX8530" fmla="*/ 9581269 w 10413401"/>
              <a:gd name="connsiteY8530" fmla="*/ 5638614 h 12291944"/>
              <a:gd name="connsiteX8531" fmla="*/ 9596647 w 10413401"/>
              <a:gd name="connsiteY8531" fmla="*/ 5725707 h 12291944"/>
              <a:gd name="connsiteX8532" fmla="*/ 9588007 w 10413401"/>
              <a:gd name="connsiteY8532" fmla="*/ 5707421 h 12291944"/>
              <a:gd name="connsiteX8533" fmla="*/ 9542737 w 10413401"/>
              <a:gd name="connsiteY8533" fmla="*/ 5833330 h 12291944"/>
              <a:gd name="connsiteX8534" fmla="*/ 9413127 w 10413401"/>
              <a:gd name="connsiteY8534" fmla="*/ 5839979 h 12291944"/>
              <a:gd name="connsiteX8535" fmla="*/ 9425913 w 10413401"/>
              <a:gd name="connsiteY8535" fmla="*/ 5866628 h 12291944"/>
              <a:gd name="connsiteX8536" fmla="*/ 9417041 w 10413401"/>
              <a:gd name="connsiteY8536" fmla="*/ 5880769 h 12291944"/>
              <a:gd name="connsiteX8537" fmla="*/ 9458469 w 10413401"/>
              <a:gd name="connsiteY8537" fmla="*/ 5878059 h 12291944"/>
              <a:gd name="connsiteX8538" fmla="*/ 9480853 w 10413401"/>
              <a:gd name="connsiteY8538" fmla="*/ 5977536 h 12291944"/>
              <a:gd name="connsiteX8539" fmla="*/ 9460453 w 10413401"/>
              <a:gd name="connsiteY8539" fmla="*/ 5966262 h 12291944"/>
              <a:gd name="connsiteX8540" fmla="*/ 9482015 w 10413401"/>
              <a:gd name="connsiteY8540" fmla="*/ 5944159 h 12291944"/>
              <a:gd name="connsiteX8541" fmla="*/ 9469531 w 10413401"/>
              <a:gd name="connsiteY8541" fmla="*/ 5916573 h 12291944"/>
              <a:gd name="connsiteX8542" fmla="*/ 9400867 w 10413401"/>
              <a:gd name="connsiteY8542" fmla="*/ 5936473 h 12291944"/>
              <a:gd name="connsiteX8543" fmla="*/ 9406115 w 10413401"/>
              <a:gd name="connsiteY8543" fmla="*/ 5958228 h 12291944"/>
              <a:gd name="connsiteX8544" fmla="*/ 9389531 w 10413401"/>
              <a:gd name="connsiteY8544" fmla="*/ 5953141 h 12291944"/>
              <a:gd name="connsiteX8545" fmla="*/ 9401281 w 10413401"/>
              <a:gd name="connsiteY8545" fmla="*/ 5971382 h 12291944"/>
              <a:gd name="connsiteX8546" fmla="*/ 9361857 w 10413401"/>
              <a:gd name="connsiteY8546" fmla="*/ 5932921 h 12291944"/>
              <a:gd name="connsiteX8547" fmla="*/ 9335417 w 10413401"/>
              <a:gd name="connsiteY8547" fmla="*/ 5859060 h 12291944"/>
              <a:gd name="connsiteX8548" fmla="*/ 9340123 w 10413401"/>
              <a:gd name="connsiteY8548" fmla="*/ 5940682 h 12291944"/>
              <a:gd name="connsiteX8549" fmla="*/ 9327003 w 10413401"/>
              <a:gd name="connsiteY8549" fmla="*/ 5938354 h 12291944"/>
              <a:gd name="connsiteX8550" fmla="*/ 9351461 w 10413401"/>
              <a:gd name="connsiteY8550" fmla="*/ 5976391 h 12291944"/>
              <a:gd name="connsiteX8551" fmla="*/ 9332803 w 10413401"/>
              <a:gd name="connsiteY8551" fmla="*/ 5980370 h 12291944"/>
              <a:gd name="connsiteX8552" fmla="*/ 9365181 w 10413401"/>
              <a:gd name="connsiteY8552" fmla="*/ 6060936 h 12291944"/>
              <a:gd name="connsiteX8553" fmla="*/ 9366873 w 10413401"/>
              <a:gd name="connsiteY8553" fmla="*/ 6062180 h 12291944"/>
              <a:gd name="connsiteX8554" fmla="*/ 9389135 w 10413401"/>
              <a:gd name="connsiteY8554" fmla="*/ 6018305 h 12291944"/>
              <a:gd name="connsiteX8555" fmla="*/ 9415319 w 10413401"/>
              <a:gd name="connsiteY8555" fmla="*/ 5972140 h 12291944"/>
              <a:gd name="connsiteX8556" fmla="*/ 9434519 w 10413401"/>
              <a:gd name="connsiteY8556" fmla="*/ 6040168 h 12291944"/>
              <a:gd name="connsiteX8557" fmla="*/ 9414123 w 10413401"/>
              <a:gd name="connsiteY8557" fmla="*/ 6028897 h 12291944"/>
              <a:gd name="connsiteX8558" fmla="*/ 9400817 w 10413401"/>
              <a:gd name="connsiteY8558" fmla="*/ 6089859 h 12291944"/>
              <a:gd name="connsiteX8559" fmla="*/ 9395607 w 10413401"/>
              <a:gd name="connsiteY8559" fmla="*/ 6071221 h 12291944"/>
              <a:gd name="connsiteX8560" fmla="*/ 9371089 w 10413401"/>
              <a:gd name="connsiteY8560" fmla="*/ 6103373 h 12291944"/>
              <a:gd name="connsiteX8561" fmla="*/ 9364195 w 10413401"/>
              <a:gd name="connsiteY8561" fmla="*/ 6136804 h 12291944"/>
              <a:gd name="connsiteX8562" fmla="*/ 9350315 w 10413401"/>
              <a:gd name="connsiteY8562" fmla="*/ 6168758 h 12291944"/>
              <a:gd name="connsiteX8563" fmla="*/ 9367731 w 10413401"/>
              <a:gd name="connsiteY8563" fmla="*/ 6217789 h 12291944"/>
              <a:gd name="connsiteX8564" fmla="*/ 9334945 w 10413401"/>
              <a:gd name="connsiteY8564" fmla="*/ 6213538 h 12291944"/>
              <a:gd name="connsiteX8565" fmla="*/ 9330323 w 10413401"/>
              <a:gd name="connsiteY8565" fmla="*/ 6270648 h 12291944"/>
              <a:gd name="connsiteX8566" fmla="*/ 9314577 w 10413401"/>
              <a:gd name="connsiteY8566" fmla="*/ 6260368 h 12291944"/>
              <a:gd name="connsiteX8567" fmla="*/ 9307095 w 10413401"/>
              <a:gd name="connsiteY8567" fmla="*/ 6237773 h 12291944"/>
              <a:gd name="connsiteX8568" fmla="*/ 9304475 w 10413401"/>
              <a:gd name="connsiteY8568" fmla="*/ 6239961 h 12291944"/>
              <a:gd name="connsiteX8569" fmla="*/ 9300703 w 10413401"/>
              <a:gd name="connsiteY8569" fmla="*/ 6238929 h 12291944"/>
              <a:gd name="connsiteX8570" fmla="*/ 9290717 w 10413401"/>
              <a:gd name="connsiteY8570" fmla="*/ 6271743 h 12291944"/>
              <a:gd name="connsiteX8571" fmla="*/ 9302275 w 10413401"/>
              <a:gd name="connsiteY8571" fmla="*/ 6281338 h 12291944"/>
              <a:gd name="connsiteX8572" fmla="*/ 9304181 w 10413401"/>
              <a:gd name="connsiteY8572" fmla="*/ 6300602 h 12291944"/>
              <a:gd name="connsiteX8573" fmla="*/ 9292983 w 10413401"/>
              <a:gd name="connsiteY8573" fmla="*/ 6276738 h 12291944"/>
              <a:gd name="connsiteX8574" fmla="*/ 9289207 w 10413401"/>
              <a:gd name="connsiteY8574" fmla="*/ 6289843 h 12291944"/>
              <a:gd name="connsiteX8575" fmla="*/ 9284907 w 10413401"/>
              <a:gd name="connsiteY8575" fmla="*/ 6290833 h 12291944"/>
              <a:gd name="connsiteX8576" fmla="*/ 9280065 w 10413401"/>
              <a:gd name="connsiteY8576" fmla="*/ 6306758 h 12291944"/>
              <a:gd name="connsiteX8577" fmla="*/ 9280875 w 10413401"/>
              <a:gd name="connsiteY8577" fmla="*/ 6307446 h 12291944"/>
              <a:gd name="connsiteX8578" fmla="*/ 9277987 w 10413401"/>
              <a:gd name="connsiteY8578" fmla="*/ 6313585 h 12291944"/>
              <a:gd name="connsiteX8579" fmla="*/ 9276039 w 10413401"/>
              <a:gd name="connsiteY8579" fmla="*/ 6319981 h 12291944"/>
              <a:gd name="connsiteX8580" fmla="*/ 9293779 w 10413401"/>
              <a:gd name="connsiteY8580" fmla="*/ 6317567 h 12291944"/>
              <a:gd name="connsiteX8581" fmla="*/ 9276531 w 10413401"/>
              <a:gd name="connsiteY8581" fmla="*/ 6335246 h 12291944"/>
              <a:gd name="connsiteX8582" fmla="*/ 9288201 w 10413401"/>
              <a:gd name="connsiteY8582" fmla="*/ 6346631 h 12291944"/>
              <a:gd name="connsiteX8583" fmla="*/ 9267479 w 10413401"/>
              <a:gd name="connsiteY8583" fmla="*/ 6335885 h 12291944"/>
              <a:gd name="connsiteX8584" fmla="*/ 9259479 w 10413401"/>
              <a:gd name="connsiteY8584" fmla="*/ 6352876 h 12291944"/>
              <a:gd name="connsiteX8585" fmla="*/ 9259307 w 10413401"/>
              <a:gd name="connsiteY8585" fmla="*/ 6354877 h 12291944"/>
              <a:gd name="connsiteX8586" fmla="*/ 9257619 w 10413401"/>
              <a:gd name="connsiteY8586" fmla="*/ 6356820 h 12291944"/>
              <a:gd name="connsiteX8587" fmla="*/ 9241699 w 10413401"/>
              <a:gd name="connsiteY8587" fmla="*/ 6390618 h 12291944"/>
              <a:gd name="connsiteX8588" fmla="*/ 9250479 w 10413401"/>
              <a:gd name="connsiteY8588" fmla="*/ 6399183 h 12291944"/>
              <a:gd name="connsiteX8589" fmla="*/ 9233967 w 10413401"/>
              <a:gd name="connsiteY8589" fmla="*/ 6407043 h 12291944"/>
              <a:gd name="connsiteX8590" fmla="*/ 9232711 w 10413401"/>
              <a:gd name="connsiteY8590" fmla="*/ 6409712 h 12291944"/>
              <a:gd name="connsiteX8591" fmla="*/ 9251385 w 10413401"/>
              <a:gd name="connsiteY8591" fmla="*/ 6422865 h 12291944"/>
              <a:gd name="connsiteX8592" fmla="*/ 9228473 w 10413401"/>
              <a:gd name="connsiteY8592" fmla="*/ 6418700 h 12291944"/>
              <a:gd name="connsiteX8593" fmla="*/ 9223407 w 10413401"/>
              <a:gd name="connsiteY8593" fmla="*/ 6429459 h 12291944"/>
              <a:gd name="connsiteX8594" fmla="*/ 9224075 w 10413401"/>
              <a:gd name="connsiteY8594" fmla="*/ 6434506 h 12291944"/>
              <a:gd name="connsiteX8595" fmla="*/ 9225297 w 10413401"/>
              <a:gd name="connsiteY8595" fmla="*/ 6434461 h 12291944"/>
              <a:gd name="connsiteX8596" fmla="*/ 9253205 w 10413401"/>
              <a:gd name="connsiteY8596" fmla="*/ 6444971 h 12291944"/>
              <a:gd name="connsiteX8597" fmla="*/ 9231613 w 10413401"/>
              <a:gd name="connsiteY8597" fmla="*/ 6490457 h 12291944"/>
              <a:gd name="connsiteX8598" fmla="*/ 9215211 w 10413401"/>
              <a:gd name="connsiteY8598" fmla="*/ 6474455 h 12291944"/>
              <a:gd name="connsiteX8599" fmla="*/ 9228085 w 10413401"/>
              <a:gd name="connsiteY8599" fmla="*/ 6508582 h 12291944"/>
              <a:gd name="connsiteX8600" fmla="*/ 9189225 w 10413401"/>
              <a:gd name="connsiteY8600" fmla="*/ 6470670 h 12291944"/>
              <a:gd name="connsiteX8601" fmla="*/ 9174449 w 10413401"/>
              <a:gd name="connsiteY8601" fmla="*/ 6471433 h 12291944"/>
              <a:gd name="connsiteX8602" fmla="*/ 9157469 w 10413401"/>
              <a:gd name="connsiteY8602" fmla="*/ 6480685 h 12291944"/>
              <a:gd name="connsiteX8603" fmla="*/ 9157435 w 10413401"/>
              <a:gd name="connsiteY8603" fmla="*/ 6482484 h 12291944"/>
              <a:gd name="connsiteX8604" fmla="*/ 9158533 w 10413401"/>
              <a:gd name="connsiteY8604" fmla="*/ 6486209 h 12291944"/>
              <a:gd name="connsiteX8605" fmla="*/ 9183625 w 10413401"/>
              <a:gd name="connsiteY8605" fmla="*/ 6492320 h 12291944"/>
              <a:gd name="connsiteX8606" fmla="*/ 9173319 w 10413401"/>
              <a:gd name="connsiteY8606" fmla="*/ 6517394 h 12291944"/>
              <a:gd name="connsiteX8607" fmla="*/ 9166697 w 10413401"/>
              <a:gd name="connsiteY8607" fmla="*/ 6510933 h 12291944"/>
              <a:gd name="connsiteX8608" fmla="*/ 9166065 w 10413401"/>
              <a:gd name="connsiteY8608" fmla="*/ 6535138 h 12291944"/>
              <a:gd name="connsiteX8609" fmla="*/ 9173427 w 10413401"/>
              <a:gd name="connsiteY8609" fmla="*/ 6539814 h 12291944"/>
              <a:gd name="connsiteX8610" fmla="*/ 9187499 w 10413401"/>
              <a:gd name="connsiteY8610" fmla="*/ 6529996 h 12291944"/>
              <a:gd name="connsiteX8611" fmla="*/ 9180015 w 10413401"/>
              <a:gd name="connsiteY8611" fmla="*/ 6544002 h 12291944"/>
              <a:gd name="connsiteX8612" fmla="*/ 9183323 w 10413401"/>
              <a:gd name="connsiteY8612" fmla="*/ 6546104 h 12291944"/>
              <a:gd name="connsiteX8613" fmla="*/ 9206303 w 10413401"/>
              <a:gd name="connsiteY8613" fmla="*/ 6590859 h 12291944"/>
              <a:gd name="connsiteX8614" fmla="*/ 9196523 w 10413401"/>
              <a:gd name="connsiteY8614" fmla="*/ 6581318 h 12291944"/>
              <a:gd name="connsiteX8615" fmla="*/ 9171521 w 10413401"/>
              <a:gd name="connsiteY8615" fmla="*/ 6559899 h 12291944"/>
              <a:gd name="connsiteX8616" fmla="*/ 9120147 w 10413401"/>
              <a:gd name="connsiteY8616" fmla="*/ 6656065 h 12291944"/>
              <a:gd name="connsiteX8617" fmla="*/ 9131153 w 10413401"/>
              <a:gd name="connsiteY8617" fmla="*/ 6668279 h 12291944"/>
              <a:gd name="connsiteX8618" fmla="*/ 9141403 w 10413401"/>
              <a:gd name="connsiteY8618" fmla="*/ 6691449 h 12291944"/>
              <a:gd name="connsiteX8619" fmla="*/ 9156119 w 10413401"/>
              <a:gd name="connsiteY8619" fmla="*/ 6644188 h 12291944"/>
              <a:gd name="connsiteX8620" fmla="*/ 9156815 w 10413401"/>
              <a:gd name="connsiteY8620" fmla="*/ 6650414 h 12291944"/>
              <a:gd name="connsiteX8621" fmla="*/ 9164553 w 10413401"/>
              <a:gd name="connsiteY8621" fmla="*/ 6593262 h 12291944"/>
              <a:gd name="connsiteX8622" fmla="*/ 9184217 w 10413401"/>
              <a:gd name="connsiteY8622" fmla="*/ 6595191 h 12291944"/>
              <a:gd name="connsiteX8623" fmla="*/ 9187099 w 10413401"/>
              <a:gd name="connsiteY8623" fmla="*/ 6575207 h 12291944"/>
              <a:gd name="connsiteX8624" fmla="*/ 9218279 w 10413401"/>
              <a:gd name="connsiteY8624" fmla="*/ 6601929 h 12291944"/>
              <a:gd name="connsiteX8625" fmla="*/ 9165811 w 10413401"/>
              <a:gd name="connsiteY8625" fmla="*/ 6699244 h 12291944"/>
              <a:gd name="connsiteX8626" fmla="*/ 9157295 w 10413401"/>
              <a:gd name="connsiteY8626" fmla="*/ 6690935 h 12291944"/>
              <a:gd name="connsiteX8627" fmla="*/ 9125027 w 10413401"/>
              <a:gd name="connsiteY8627" fmla="*/ 6782692 h 12291944"/>
              <a:gd name="connsiteX8628" fmla="*/ 9091171 w 10413401"/>
              <a:gd name="connsiteY8628" fmla="*/ 6793417 h 12291944"/>
              <a:gd name="connsiteX8629" fmla="*/ 9089187 w 10413401"/>
              <a:gd name="connsiteY8629" fmla="*/ 6809967 h 12291944"/>
              <a:gd name="connsiteX8630" fmla="*/ 9080859 w 10413401"/>
              <a:gd name="connsiteY8630" fmla="*/ 6791370 h 12291944"/>
              <a:gd name="connsiteX8631" fmla="*/ 9078131 w 10413401"/>
              <a:gd name="connsiteY8631" fmla="*/ 6797945 h 12291944"/>
              <a:gd name="connsiteX8632" fmla="*/ 9054597 w 10413401"/>
              <a:gd name="connsiteY8632" fmla="*/ 6781613 h 12291944"/>
              <a:gd name="connsiteX8633" fmla="*/ 9054271 w 10413401"/>
              <a:gd name="connsiteY8633" fmla="*/ 6779949 h 12291944"/>
              <a:gd name="connsiteX8634" fmla="*/ 9039893 w 10413401"/>
              <a:gd name="connsiteY8634" fmla="*/ 6806855 h 12291944"/>
              <a:gd name="connsiteX8635" fmla="*/ 9040803 w 10413401"/>
              <a:gd name="connsiteY8635" fmla="*/ 6823271 h 12291944"/>
              <a:gd name="connsiteX8636" fmla="*/ 9086947 w 10413401"/>
              <a:gd name="connsiteY8636" fmla="*/ 6910069 h 12291944"/>
              <a:gd name="connsiteX8637" fmla="*/ 9055203 w 10413401"/>
              <a:gd name="connsiteY8637" fmla="*/ 6993718 h 12291944"/>
              <a:gd name="connsiteX8638" fmla="*/ 9016919 w 10413401"/>
              <a:gd name="connsiteY8638" fmla="*/ 6998886 h 12291944"/>
              <a:gd name="connsiteX8639" fmla="*/ 9033157 w 10413401"/>
              <a:gd name="connsiteY8639" fmla="*/ 7001169 h 12291944"/>
              <a:gd name="connsiteX8640" fmla="*/ 8993949 w 10413401"/>
              <a:gd name="connsiteY8640" fmla="*/ 7086160 h 12291944"/>
              <a:gd name="connsiteX8641" fmla="*/ 8972737 w 10413401"/>
              <a:gd name="connsiteY8641" fmla="*/ 7058689 h 12291944"/>
              <a:gd name="connsiteX8642" fmla="*/ 8977575 w 10413401"/>
              <a:gd name="connsiteY8642" fmla="*/ 7125029 h 12291944"/>
              <a:gd name="connsiteX8643" fmla="*/ 8966221 w 10413401"/>
              <a:gd name="connsiteY8643" fmla="*/ 7113951 h 12291944"/>
              <a:gd name="connsiteX8644" fmla="*/ 8950189 w 10413401"/>
              <a:gd name="connsiteY8644" fmla="*/ 7155620 h 12291944"/>
              <a:gd name="connsiteX8645" fmla="*/ 8949105 w 10413401"/>
              <a:gd name="connsiteY8645" fmla="*/ 7142853 h 12291944"/>
              <a:gd name="connsiteX8646" fmla="*/ 8934937 w 10413401"/>
              <a:gd name="connsiteY8646" fmla="*/ 7157375 h 12291944"/>
              <a:gd name="connsiteX8647" fmla="*/ 8961115 w 10413401"/>
              <a:gd name="connsiteY8647" fmla="*/ 7182915 h 12291944"/>
              <a:gd name="connsiteX8648" fmla="*/ 8947255 w 10413401"/>
              <a:gd name="connsiteY8648" fmla="*/ 7197121 h 12291944"/>
              <a:gd name="connsiteX8649" fmla="*/ 8960069 w 10413401"/>
              <a:gd name="connsiteY8649" fmla="*/ 7199764 h 12291944"/>
              <a:gd name="connsiteX8650" fmla="*/ 8903821 w 10413401"/>
              <a:gd name="connsiteY8650" fmla="*/ 7215137 h 12291944"/>
              <a:gd name="connsiteX8651" fmla="*/ 8887373 w 10413401"/>
              <a:gd name="connsiteY8651" fmla="*/ 7168895 h 12291944"/>
              <a:gd name="connsiteX8652" fmla="*/ 8930523 w 10413401"/>
              <a:gd name="connsiteY8652" fmla="*/ 7100691 h 12291944"/>
              <a:gd name="connsiteX8653" fmla="*/ 8918271 w 10413401"/>
              <a:gd name="connsiteY8653" fmla="*/ 7066556 h 12291944"/>
              <a:gd name="connsiteX8654" fmla="*/ 8953379 w 10413401"/>
              <a:gd name="connsiteY8654" fmla="*/ 7108815 h 12291944"/>
              <a:gd name="connsiteX8655" fmla="*/ 8965627 w 10413401"/>
              <a:gd name="connsiteY8655" fmla="*/ 7098026 h 12291944"/>
              <a:gd name="connsiteX8656" fmla="*/ 8957053 w 10413401"/>
              <a:gd name="connsiteY8656" fmla="*/ 7050780 h 12291944"/>
              <a:gd name="connsiteX8657" fmla="*/ 8942457 w 10413401"/>
              <a:gd name="connsiteY8657" fmla="*/ 7065589 h 12291944"/>
              <a:gd name="connsiteX8658" fmla="*/ 8930113 w 10413401"/>
              <a:gd name="connsiteY8658" fmla="*/ 7059500 h 12291944"/>
              <a:gd name="connsiteX8659" fmla="*/ 8930487 w 10413401"/>
              <a:gd name="connsiteY8659" fmla="*/ 7071071 h 12291944"/>
              <a:gd name="connsiteX8660" fmla="*/ 8915061 w 10413401"/>
              <a:gd name="connsiteY8660" fmla="*/ 7058487 h 12291944"/>
              <a:gd name="connsiteX8661" fmla="*/ 8898737 w 10413401"/>
              <a:gd name="connsiteY8661" fmla="*/ 7059557 h 12291944"/>
              <a:gd name="connsiteX8662" fmla="*/ 8895481 w 10413401"/>
              <a:gd name="connsiteY8662" fmla="*/ 7064039 h 12291944"/>
              <a:gd name="connsiteX8663" fmla="*/ 8894677 w 10413401"/>
              <a:gd name="connsiteY8663" fmla="*/ 7059823 h 12291944"/>
              <a:gd name="connsiteX8664" fmla="*/ 8891387 w 10413401"/>
              <a:gd name="connsiteY8664" fmla="*/ 7060037 h 12291944"/>
              <a:gd name="connsiteX8665" fmla="*/ 8885283 w 10413401"/>
              <a:gd name="connsiteY8665" fmla="*/ 7097216 h 12291944"/>
              <a:gd name="connsiteX8666" fmla="*/ 8914683 w 10413401"/>
              <a:gd name="connsiteY8666" fmla="*/ 7105568 h 12291944"/>
              <a:gd name="connsiteX8667" fmla="*/ 8869715 w 10413401"/>
              <a:gd name="connsiteY8667" fmla="*/ 7151660 h 12291944"/>
              <a:gd name="connsiteX8668" fmla="*/ 8877823 w 10413401"/>
              <a:gd name="connsiteY8668" fmla="*/ 7149441 h 12291944"/>
              <a:gd name="connsiteX8669" fmla="*/ 8856421 w 10413401"/>
              <a:gd name="connsiteY8669" fmla="*/ 7173733 h 12291944"/>
              <a:gd name="connsiteX8670" fmla="*/ 8844249 w 10413401"/>
              <a:gd name="connsiteY8670" fmla="*/ 7177438 h 12291944"/>
              <a:gd name="connsiteX8671" fmla="*/ 8846055 w 10413401"/>
              <a:gd name="connsiteY8671" fmla="*/ 7180961 h 12291944"/>
              <a:gd name="connsiteX8672" fmla="*/ 8867231 w 10413401"/>
              <a:gd name="connsiteY8672" fmla="*/ 7205317 h 12291944"/>
              <a:gd name="connsiteX8673" fmla="*/ 8847677 w 10413401"/>
              <a:gd name="connsiteY8673" fmla="*/ 7186239 h 12291944"/>
              <a:gd name="connsiteX8674" fmla="*/ 8859999 w 10413401"/>
              <a:gd name="connsiteY8674" fmla="*/ 7226610 h 12291944"/>
              <a:gd name="connsiteX8675" fmla="*/ 8892831 w 10413401"/>
              <a:gd name="connsiteY8675" fmla="*/ 7234609 h 12291944"/>
              <a:gd name="connsiteX8676" fmla="*/ 8883725 w 10413401"/>
              <a:gd name="connsiteY8676" fmla="*/ 7281798 h 12291944"/>
              <a:gd name="connsiteX8677" fmla="*/ 8811103 w 10413401"/>
              <a:gd name="connsiteY8677" fmla="*/ 7236595 h 12291944"/>
              <a:gd name="connsiteX8678" fmla="*/ 8805901 w 10413401"/>
              <a:gd name="connsiteY8678" fmla="*/ 7228725 h 12291944"/>
              <a:gd name="connsiteX8679" fmla="*/ 8800843 w 10413401"/>
              <a:gd name="connsiteY8679" fmla="*/ 7230208 h 12291944"/>
              <a:gd name="connsiteX8680" fmla="*/ 8795185 w 10413401"/>
              <a:gd name="connsiteY8680" fmla="*/ 7226686 h 12291944"/>
              <a:gd name="connsiteX8681" fmla="*/ 8794289 w 10413401"/>
              <a:gd name="connsiteY8681" fmla="*/ 7232129 h 12291944"/>
              <a:gd name="connsiteX8682" fmla="*/ 8800843 w 10413401"/>
              <a:gd name="connsiteY8682" fmla="*/ 7230208 h 12291944"/>
              <a:gd name="connsiteX8683" fmla="*/ 8811103 w 10413401"/>
              <a:gd name="connsiteY8683" fmla="*/ 7236595 h 12291944"/>
              <a:gd name="connsiteX8684" fmla="*/ 8811813 w 10413401"/>
              <a:gd name="connsiteY8684" fmla="*/ 7237669 h 12291944"/>
              <a:gd name="connsiteX8685" fmla="*/ 8819273 w 10413401"/>
              <a:gd name="connsiteY8685" fmla="*/ 7262045 h 12291944"/>
              <a:gd name="connsiteX8686" fmla="*/ 8804683 w 10413401"/>
              <a:gd name="connsiteY8686" fmla="*/ 7241033 h 12291944"/>
              <a:gd name="connsiteX8687" fmla="*/ 8785521 w 10413401"/>
              <a:gd name="connsiteY8687" fmla="*/ 7248449 h 12291944"/>
              <a:gd name="connsiteX8688" fmla="*/ 8782941 w 10413401"/>
              <a:gd name="connsiteY8688" fmla="*/ 7250948 h 12291944"/>
              <a:gd name="connsiteX8689" fmla="*/ 8762781 w 10413401"/>
              <a:gd name="connsiteY8689" fmla="*/ 7197152 h 12291944"/>
              <a:gd name="connsiteX8690" fmla="*/ 8758505 w 10413401"/>
              <a:gd name="connsiteY8690" fmla="*/ 7211393 h 12291944"/>
              <a:gd name="connsiteX8691" fmla="*/ 8749041 w 10413401"/>
              <a:gd name="connsiteY8691" fmla="*/ 7202160 h 12291944"/>
              <a:gd name="connsiteX8692" fmla="*/ 8740707 w 10413401"/>
              <a:gd name="connsiteY8692" fmla="*/ 7216580 h 12291944"/>
              <a:gd name="connsiteX8693" fmla="*/ 8734973 w 10413401"/>
              <a:gd name="connsiteY8693" fmla="*/ 7215808 h 12291944"/>
              <a:gd name="connsiteX8694" fmla="*/ 8750057 w 10413401"/>
              <a:gd name="connsiteY8694" fmla="*/ 7248052 h 12291944"/>
              <a:gd name="connsiteX8695" fmla="*/ 8775189 w 10413401"/>
              <a:gd name="connsiteY8695" fmla="*/ 7277581 h 12291944"/>
              <a:gd name="connsiteX8696" fmla="*/ 8777919 w 10413401"/>
              <a:gd name="connsiteY8696" fmla="*/ 7270995 h 12291944"/>
              <a:gd name="connsiteX8697" fmla="*/ 8782463 w 10413401"/>
              <a:gd name="connsiteY8697" fmla="*/ 7286527 h 12291944"/>
              <a:gd name="connsiteX8698" fmla="*/ 8762757 w 10413401"/>
              <a:gd name="connsiteY8698" fmla="*/ 7280857 h 12291944"/>
              <a:gd name="connsiteX8699" fmla="*/ 8766349 w 10413401"/>
              <a:gd name="connsiteY8699" fmla="*/ 7320718 h 12291944"/>
              <a:gd name="connsiteX8700" fmla="*/ 8752459 w 10413401"/>
              <a:gd name="connsiteY8700" fmla="*/ 7305930 h 12291944"/>
              <a:gd name="connsiteX8701" fmla="*/ 8728987 w 10413401"/>
              <a:gd name="connsiteY8701" fmla="*/ 7262992 h 12291944"/>
              <a:gd name="connsiteX8702" fmla="*/ 8716545 w 10413401"/>
              <a:gd name="connsiteY8702" fmla="*/ 7281139 h 12291944"/>
              <a:gd name="connsiteX8703" fmla="*/ 8706327 w 10413401"/>
              <a:gd name="connsiteY8703" fmla="*/ 7284814 h 12291944"/>
              <a:gd name="connsiteX8704" fmla="*/ 8709827 w 10413401"/>
              <a:gd name="connsiteY8704" fmla="*/ 7286520 h 12291944"/>
              <a:gd name="connsiteX8705" fmla="*/ 8702435 w 10413401"/>
              <a:gd name="connsiteY8705" fmla="*/ 7294097 h 12291944"/>
              <a:gd name="connsiteX8706" fmla="*/ 8699297 w 10413401"/>
              <a:gd name="connsiteY8706" fmla="*/ 7287341 h 12291944"/>
              <a:gd name="connsiteX8707" fmla="*/ 8688681 w 10413401"/>
              <a:gd name="connsiteY8707" fmla="*/ 7291158 h 12291944"/>
              <a:gd name="connsiteX8708" fmla="*/ 8704453 w 10413401"/>
              <a:gd name="connsiteY8708" fmla="*/ 7306545 h 12291944"/>
              <a:gd name="connsiteX8709" fmla="*/ 8660551 w 10413401"/>
              <a:gd name="connsiteY8709" fmla="*/ 7311160 h 12291944"/>
              <a:gd name="connsiteX8710" fmla="*/ 8669865 w 10413401"/>
              <a:gd name="connsiteY8710" fmla="*/ 7307923 h 12291944"/>
              <a:gd name="connsiteX8711" fmla="*/ 8664503 w 10413401"/>
              <a:gd name="connsiteY8711" fmla="*/ 7302691 h 12291944"/>
              <a:gd name="connsiteX8712" fmla="*/ 8661663 w 10413401"/>
              <a:gd name="connsiteY8712" fmla="*/ 7299921 h 12291944"/>
              <a:gd name="connsiteX8713" fmla="*/ 8655869 w 10413401"/>
              <a:gd name="connsiteY8713" fmla="*/ 7336786 h 12291944"/>
              <a:gd name="connsiteX8714" fmla="*/ 8653539 w 10413401"/>
              <a:gd name="connsiteY8714" fmla="*/ 7333912 h 12291944"/>
              <a:gd name="connsiteX8715" fmla="*/ 8656195 w 10413401"/>
              <a:gd name="connsiteY8715" fmla="*/ 7341421 h 12291944"/>
              <a:gd name="connsiteX8716" fmla="*/ 8668601 w 10413401"/>
              <a:gd name="connsiteY8716" fmla="*/ 7369454 h 12291944"/>
              <a:gd name="connsiteX8717" fmla="*/ 8666625 w 10413401"/>
              <a:gd name="connsiteY8717" fmla="*/ 7371682 h 12291944"/>
              <a:gd name="connsiteX8718" fmla="*/ 8676857 w 10413401"/>
              <a:gd name="connsiteY8718" fmla="*/ 7397930 h 12291944"/>
              <a:gd name="connsiteX8719" fmla="*/ 8696435 w 10413401"/>
              <a:gd name="connsiteY8719" fmla="*/ 7366505 h 12291944"/>
              <a:gd name="connsiteX8720" fmla="*/ 8678457 w 10413401"/>
              <a:gd name="connsiteY8720" fmla="*/ 7348966 h 12291944"/>
              <a:gd name="connsiteX8721" fmla="*/ 8711321 w 10413401"/>
              <a:gd name="connsiteY8721" fmla="*/ 7360077 h 12291944"/>
              <a:gd name="connsiteX8722" fmla="*/ 8711795 w 10413401"/>
              <a:gd name="connsiteY8722" fmla="*/ 7399976 h 12291944"/>
              <a:gd name="connsiteX8723" fmla="*/ 8730807 w 10413401"/>
              <a:gd name="connsiteY8723" fmla="*/ 7399417 h 12291944"/>
              <a:gd name="connsiteX8724" fmla="*/ 8720849 w 10413401"/>
              <a:gd name="connsiteY8724" fmla="*/ 7427296 h 12291944"/>
              <a:gd name="connsiteX8725" fmla="*/ 8713225 w 10413401"/>
              <a:gd name="connsiteY8725" fmla="*/ 7415546 h 12291944"/>
              <a:gd name="connsiteX8726" fmla="*/ 8668257 w 10413401"/>
              <a:gd name="connsiteY8726" fmla="*/ 7461638 h 12291944"/>
              <a:gd name="connsiteX8727" fmla="*/ 8661227 w 10413401"/>
              <a:gd name="connsiteY8727" fmla="*/ 7526265 h 12291944"/>
              <a:gd name="connsiteX8728" fmla="*/ 8633789 w 10413401"/>
              <a:gd name="connsiteY8728" fmla="*/ 7499496 h 12291944"/>
              <a:gd name="connsiteX8729" fmla="*/ 8634963 w 10413401"/>
              <a:gd name="connsiteY8729" fmla="*/ 7545617 h 12291944"/>
              <a:gd name="connsiteX8730" fmla="*/ 8617253 w 10413401"/>
              <a:gd name="connsiteY8730" fmla="*/ 7524645 h 12291944"/>
              <a:gd name="connsiteX8731" fmla="*/ 8609181 w 10413401"/>
              <a:gd name="connsiteY8731" fmla="*/ 7526492 h 12291944"/>
              <a:gd name="connsiteX8732" fmla="*/ 8604915 w 10413401"/>
              <a:gd name="connsiteY8732" fmla="*/ 7535403 h 12291944"/>
              <a:gd name="connsiteX8733" fmla="*/ 8598415 w 10413401"/>
              <a:gd name="connsiteY8733" fmla="*/ 7529061 h 12291944"/>
              <a:gd name="connsiteX8734" fmla="*/ 8595979 w 10413401"/>
              <a:gd name="connsiteY8734" fmla="*/ 7529859 h 12291944"/>
              <a:gd name="connsiteX8735" fmla="*/ 8585633 w 10413401"/>
              <a:gd name="connsiteY8735" fmla="*/ 7564381 h 12291944"/>
              <a:gd name="connsiteX8736" fmla="*/ 8594459 w 10413401"/>
              <a:gd name="connsiteY8736" fmla="*/ 7610008 h 12291944"/>
              <a:gd name="connsiteX8737" fmla="*/ 8577285 w 10413401"/>
              <a:gd name="connsiteY8737" fmla="*/ 7676673 h 12291944"/>
              <a:gd name="connsiteX8738" fmla="*/ 8567507 w 10413401"/>
              <a:gd name="connsiteY8738" fmla="*/ 7667132 h 12291944"/>
              <a:gd name="connsiteX8739" fmla="*/ 8545307 w 10413401"/>
              <a:gd name="connsiteY8739" fmla="*/ 7724273 h 12291944"/>
              <a:gd name="connsiteX8740" fmla="*/ 8540293 w 10413401"/>
              <a:gd name="connsiteY8740" fmla="*/ 7735444 h 12291944"/>
              <a:gd name="connsiteX8741" fmla="*/ 8543433 w 10413401"/>
              <a:gd name="connsiteY8741" fmla="*/ 7740392 h 12291944"/>
              <a:gd name="connsiteX8742" fmla="*/ 8517589 w 10413401"/>
              <a:gd name="connsiteY8742" fmla="*/ 7821782 h 12291944"/>
              <a:gd name="connsiteX8743" fmla="*/ 8494685 w 10413401"/>
              <a:gd name="connsiteY8743" fmla="*/ 7812842 h 12291944"/>
              <a:gd name="connsiteX8744" fmla="*/ 8494519 w 10413401"/>
              <a:gd name="connsiteY8744" fmla="*/ 7813011 h 12291944"/>
              <a:gd name="connsiteX8745" fmla="*/ 8494473 w 10413401"/>
              <a:gd name="connsiteY8745" fmla="*/ 7814719 h 12291944"/>
              <a:gd name="connsiteX8746" fmla="*/ 8492423 w 10413401"/>
              <a:gd name="connsiteY8746" fmla="*/ 7815200 h 12291944"/>
              <a:gd name="connsiteX8747" fmla="*/ 8480251 w 10413401"/>
              <a:gd name="connsiteY8747" fmla="*/ 7827875 h 12291944"/>
              <a:gd name="connsiteX8748" fmla="*/ 8496483 w 10413401"/>
              <a:gd name="connsiteY8748" fmla="*/ 7829536 h 12291944"/>
              <a:gd name="connsiteX8749" fmla="*/ 8464721 w 10413401"/>
              <a:gd name="connsiteY8749" fmla="*/ 7911936 h 12291944"/>
              <a:gd name="connsiteX8750" fmla="*/ 8440121 w 10413401"/>
              <a:gd name="connsiteY8750" fmla="*/ 7887936 h 12291944"/>
              <a:gd name="connsiteX8751" fmla="*/ 8449911 w 10413401"/>
              <a:gd name="connsiteY8751" fmla="*/ 7951093 h 12291944"/>
              <a:gd name="connsiteX8752" fmla="*/ 8438561 w 10413401"/>
              <a:gd name="connsiteY8752" fmla="*/ 7940019 h 12291944"/>
              <a:gd name="connsiteX8753" fmla="*/ 8425947 w 10413401"/>
              <a:gd name="connsiteY8753" fmla="*/ 7980706 h 12291944"/>
              <a:gd name="connsiteX8754" fmla="*/ 8423623 w 10413401"/>
              <a:gd name="connsiteY8754" fmla="*/ 7968580 h 12291944"/>
              <a:gd name="connsiteX8755" fmla="*/ 8410377 w 10413401"/>
              <a:gd name="connsiteY8755" fmla="*/ 7982156 h 12291944"/>
              <a:gd name="connsiteX8756" fmla="*/ 8436555 w 10413401"/>
              <a:gd name="connsiteY8756" fmla="*/ 8007695 h 12291944"/>
              <a:gd name="connsiteX8757" fmla="*/ 8423309 w 10413401"/>
              <a:gd name="connsiteY8757" fmla="*/ 8021272 h 12291944"/>
              <a:gd name="connsiteX8758" fmla="*/ 8436433 w 10413401"/>
              <a:gd name="connsiteY8758" fmla="*/ 8023597 h 12291944"/>
              <a:gd name="connsiteX8759" fmla="*/ 8381449 w 10413401"/>
              <a:gd name="connsiteY8759" fmla="*/ 8040202 h 12291944"/>
              <a:gd name="connsiteX8760" fmla="*/ 8365329 w 10413401"/>
              <a:gd name="connsiteY8760" fmla="*/ 8002940 h 12291944"/>
              <a:gd name="connsiteX8761" fmla="*/ 8343115 w 10413401"/>
              <a:gd name="connsiteY8761" fmla="*/ 8041002 h 12291944"/>
              <a:gd name="connsiteX8762" fmla="*/ 8335861 w 10413401"/>
              <a:gd name="connsiteY8762" fmla="*/ 8033927 h 12291944"/>
              <a:gd name="connsiteX8763" fmla="*/ 8331685 w 10413401"/>
              <a:gd name="connsiteY8763" fmla="*/ 8044086 h 12291944"/>
              <a:gd name="connsiteX8764" fmla="*/ 8340435 w 10413401"/>
              <a:gd name="connsiteY8764" fmla="*/ 8051955 h 12291944"/>
              <a:gd name="connsiteX8765" fmla="*/ 8373251 w 10413401"/>
              <a:gd name="connsiteY8765" fmla="*/ 8058702 h 12291944"/>
              <a:gd name="connsiteX8766" fmla="*/ 8365955 w 10413401"/>
              <a:gd name="connsiteY8766" fmla="*/ 8100886 h 12291944"/>
              <a:gd name="connsiteX8767" fmla="*/ 8297345 w 10413401"/>
              <a:gd name="connsiteY8767" fmla="*/ 8063846 h 12291944"/>
              <a:gd name="connsiteX8768" fmla="*/ 8295899 w 10413401"/>
              <a:gd name="connsiteY8768" fmla="*/ 8081828 h 12291944"/>
              <a:gd name="connsiteX8769" fmla="*/ 8296493 w 10413401"/>
              <a:gd name="connsiteY8769" fmla="*/ 8063384 h 12291944"/>
              <a:gd name="connsiteX8770" fmla="*/ 8268377 w 10413401"/>
              <a:gd name="connsiteY8770" fmla="*/ 8048205 h 12291944"/>
              <a:gd name="connsiteX8771" fmla="*/ 8271293 w 10413401"/>
              <a:gd name="connsiteY8771" fmla="*/ 8027769 h 12291944"/>
              <a:gd name="connsiteX8772" fmla="*/ 8266763 w 10413401"/>
              <a:gd name="connsiteY8772" fmla="*/ 8043544 h 12291944"/>
              <a:gd name="connsiteX8773" fmla="*/ 8252173 w 10413401"/>
              <a:gd name="connsiteY8773" fmla="*/ 8022533 h 12291944"/>
              <a:gd name="connsiteX8774" fmla="*/ 8262697 w 10413401"/>
              <a:gd name="connsiteY8774" fmla="*/ 8068536 h 12291944"/>
              <a:gd name="connsiteX8775" fmla="*/ 8231289 w 10413401"/>
              <a:gd name="connsiteY8775" fmla="*/ 8075486 h 12291944"/>
              <a:gd name="connsiteX8776" fmla="*/ 8265551 w 10413401"/>
              <a:gd name="connsiteY8776" fmla="*/ 8099056 h 12291944"/>
              <a:gd name="connsiteX8777" fmla="*/ 8266193 w 10413401"/>
              <a:gd name="connsiteY8777" fmla="*/ 8074413 h 12291944"/>
              <a:gd name="connsiteX8778" fmla="*/ 8281825 w 10413401"/>
              <a:gd name="connsiteY8778" fmla="*/ 8104454 h 12291944"/>
              <a:gd name="connsiteX8779" fmla="*/ 8280285 w 10413401"/>
              <a:gd name="connsiteY8779" fmla="*/ 8106032 h 12291944"/>
              <a:gd name="connsiteX8780" fmla="*/ 8295193 w 10413401"/>
              <a:gd name="connsiteY8780" fmla="*/ 8127354 h 12291944"/>
              <a:gd name="connsiteX8781" fmla="*/ 8257207 w 10413401"/>
              <a:gd name="connsiteY8781" fmla="*/ 8131584 h 12291944"/>
              <a:gd name="connsiteX8782" fmla="*/ 8286957 w 10413401"/>
              <a:gd name="connsiteY8782" fmla="*/ 8142736 h 12291944"/>
              <a:gd name="connsiteX8783" fmla="*/ 8209143 w 10413401"/>
              <a:gd name="connsiteY8783" fmla="*/ 8231963 h 12291944"/>
              <a:gd name="connsiteX8784" fmla="*/ 8153905 w 10413401"/>
              <a:gd name="connsiteY8784" fmla="*/ 8200868 h 12291944"/>
              <a:gd name="connsiteX8785" fmla="*/ 8179871 w 10413401"/>
              <a:gd name="connsiteY8785" fmla="*/ 8155954 h 12291944"/>
              <a:gd name="connsiteX8786" fmla="*/ 8187621 w 10413401"/>
              <a:gd name="connsiteY8786" fmla="*/ 8204803 h 12291944"/>
              <a:gd name="connsiteX8787" fmla="*/ 8229327 w 10413401"/>
              <a:gd name="connsiteY8787" fmla="*/ 8172780 h 12291944"/>
              <a:gd name="connsiteX8788" fmla="*/ 8247771 w 10413401"/>
              <a:gd name="connsiteY8788" fmla="*/ 8098344 h 12291944"/>
              <a:gd name="connsiteX8789" fmla="*/ 8226253 w 10413401"/>
              <a:gd name="connsiteY8789" fmla="*/ 8071188 h 12291944"/>
              <a:gd name="connsiteX8790" fmla="*/ 8178057 w 10413401"/>
              <a:gd name="connsiteY8790" fmla="*/ 8134468 h 12291944"/>
              <a:gd name="connsiteX8791" fmla="*/ 8173861 w 10413401"/>
              <a:gd name="connsiteY8791" fmla="*/ 8122361 h 12291944"/>
              <a:gd name="connsiteX8792" fmla="*/ 8161517 w 10413401"/>
              <a:gd name="connsiteY8792" fmla="*/ 8159621 h 12291944"/>
              <a:gd name="connsiteX8793" fmla="*/ 8164639 w 10413401"/>
              <a:gd name="connsiteY8793" fmla="*/ 8159580 h 12291944"/>
              <a:gd name="connsiteX8794" fmla="*/ 8127349 w 10413401"/>
              <a:gd name="connsiteY8794" fmla="*/ 8170035 h 12291944"/>
              <a:gd name="connsiteX8795" fmla="*/ 8129825 w 10413401"/>
              <a:gd name="connsiteY8795" fmla="*/ 8194632 h 12291944"/>
              <a:gd name="connsiteX8796" fmla="*/ 8098773 w 10413401"/>
              <a:gd name="connsiteY8796" fmla="*/ 8205005 h 12291944"/>
              <a:gd name="connsiteX8797" fmla="*/ 8122285 w 10413401"/>
              <a:gd name="connsiteY8797" fmla="*/ 8216241 h 12291944"/>
              <a:gd name="connsiteX8798" fmla="*/ 8108559 w 10413401"/>
              <a:gd name="connsiteY8798" fmla="*/ 8241667 h 12291944"/>
              <a:gd name="connsiteX8799" fmla="*/ 8128649 w 10413401"/>
              <a:gd name="connsiteY8799" fmla="*/ 8253260 h 12291944"/>
              <a:gd name="connsiteX8800" fmla="*/ 8152675 w 10413401"/>
              <a:gd name="connsiteY8800" fmla="*/ 8228633 h 12291944"/>
              <a:gd name="connsiteX8801" fmla="*/ 8165227 w 10413401"/>
              <a:gd name="connsiteY8801" fmla="*/ 8261831 h 12291944"/>
              <a:gd name="connsiteX8802" fmla="*/ 8126861 w 10413401"/>
              <a:gd name="connsiteY8802" fmla="*/ 8260142 h 12291944"/>
              <a:gd name="connsiteX8803" fmla="*/ 8131755 w 10413401"/>
              <a:gd name="connsiteY8803" fmla="*/ 8278471 h 12291944"/>
              <a:gd name="connsiteX8804" fmla="*/ 8127023 w 10413401"/>
              <a:gd name="connsiteY8804" fmla="*/ 8273855 h 12291944"/>
              <a:gd name="connsiteX8805" fmla="*/ 8119523 w 10413401"/>
              <a:gd name="connsiteY8805" fmla="*/ 8298578 h 12291944"/>
              <a:gd name="connsiteX8806" fmla="*/ 8144355 w 10413401"/>
              <a:gd name="connsiteY8806" fmla="*/ 8289452 h 12291944"/>
              <a:gd name="connsiteX8807" fmla="*/ 8150815 w 10413401"/>
              <a:gd name="connsiteY8807" fmla="*/ 8281337 h 12291944"/>
              <a:gd name="connsiteX8808" fmla="*/ 8152227 w 10413401"/>
              <a:gd name="connsiteY8808" fmla="*/ 8322478 h 12291944"/>
              <a:gd name="connsiteX8809" fmla="*/ 8124815 w 10413401"/>
              <a:gd name="connsiteY8809" fmla="*/ 8350576 h 12291944"/>
              <a:gd name="connsiteX8810" fmla="*/ 8098185 w 10413401"/>
              <a:gd name="connsiteY8810" fmla="*/ 8322978 h 12291944"/>
              <a:gd name="connsiteX8811" fmla="*/ 8097925 w 10413401"/>
              <a:gd name="connsiteY8811" fmla="*/ 8292330 h 12291944"/>
              <a:gd name="connsiteX8812" fmla="*/ 8099141 w 10413401"/>
              <a:gd name="connsiteY8812" fmla="*/ 8291711 h 12291944"/>
              <a:gd name="connsiteX8813" fmla="*/ 8098931 w 10413401"/>
              <a:gd name="connsiteY8813" fmla="*/ 8290982 h 12291944"/>
              <a:gd name="connsiteX8814" fmla="*/ 8112455 w 10413401"/>
              <a:gd name="connsiteY8814" fmla="*/ 8280820 h 12291944"/>
              <a:gd name="connsiteX8815" fmla="*/ 8103987 w 10413401"/>
              <a:gd name="connsiteY8815" fmla="*/ 8250144 h 12291944"/>
              <a:gd name="connsiteX8816" fmla="*/ 8071815 w 10413401"/>
              <a:gd name="connsiteY8816" fmla="*/ 8245256 h 12291944"/>
              <a:gd name="connsiteX8817" fmla="*/ 8075749 w 10413401"/>
              <a:gd name="connsiteY8817" fmla="*/ 8287917 h 12291944"/>
              <a:gd name="connsiteX8818" fmla="*/ 8045265 w 10413401"/>
              <a:gd name="connsiteY8818" fmla="*/ 8267421 h 12291944"/>
              <a:gd name="connsiteX8819" fmla="*/ 8028383 w 10413401"/>
              <a:gd name="connsiteY8819" fmla="*/ 8289773 h 12291944"/>
              <a:gd name="connsiteX8820" fmla="*/ 8010903 w 10413401"/>
              <a:gd name="connsiteY8820" fmla="*/ 8303910 h 12291944"/>
              <a:gd name="connsiteX8821" fmla="*/ 7999499 w 10413401"/>
              <a:gd name="connsiteY8821" fmla="*/ 8323381 h 12291944"/>
              <a:gd name="connsiteX8822" fmla="*/ 8017279 w 10413401"/>
              <a:gd name="connsiteY8822" fmla="*/ 8325769 h 12291944"/>
              <a:gd name="connsiteX8823" fmla="*/ 8009851 w 10413401"/>
              <a:gd name="connsiteY8823" fmla="*/ 8333694 h 12291944"/>
              <a:gd name="connsiteX8824" fmla="*/ 7999127 w 10413401"/>
              <a:gd name="connsiteY8824" fmla="*/ 8324021 h 12291944"/>
              <a:gd name="connsiteX8825" fmla="*/ 7997039 w 10413401"/>
              <a:gd name="connsiteY8825" fmla="*/ 8327589 h 12291944"/>
              <a:gd name="connsiteX8826" fmla="*/ 7993111 w 10413401"/>
              <a:gd name="connsiteY8826" fmla="*/ 8346878 h 12291944"/>
              <a:gd name="connsiteX8827" fmla="*/ 7997143 w 10413401"/>
              <a:gd name="connsiteY8827" fmla="*/ 8362817 h 12291944"/>
              <a:gd name="connsiteX8828" fmla="*/ 7990543 w 10413401"/>
              <a:gd name="connsiteY8828" fmla="*/ 8359517 h 12291944"/>
              <a:gd name="connsiteX8829" fmla="*/ 7989633 w 10413401"/>
              <a:gd name="connsiteY8829" fmla="*/ 8363964 h 12291944"/>
              <a:gd name="connsiteX8830" fmla="*/ 8011755 w 10413401"/>
              <a:gd name="connsiteY8830" fmla="*/ 8385695 h 12291944"/>
              <a:gd name="connsiteX8831" fmla="*/ 7998299 w 10413401"/>
              <a:gd name="connsiteY8831" fmla="*/ 8434193 h 12291944"/>
              <a:gd name="connsiteX8832" fmla="*/ 8022467 w 10413401"/>
              <a:gd name="connsiteY8832" fmla="*/ 8421409 h 12291944"/>
              <a:gd name="connsiteX8833" fmla="*/ 8047187 w 10413401"/>
              <a:gd name="connsiteY8833" fmla="*/ 8481888 h 12291944"/>
              <a:gd name="connsiteX8834" fmla="*/ 8020863 w 10413401"/>
              <a:gd name="connsiteY8834" fmla="*/ 8470376 h 12291944"/>
              <a:gd name="connsiteX8835" fmla="*/ 7982839 w 10413401"/>
              <a:gd name="connsiteY8835" fmla="*/ 8576240 h 12291944"/>
              <a:gd name="connsiteX8836" fmla="*/ 7926633 w 10413401"/>
              <a:gd name="connsiteY8836" fmla="*/ 8621232 h 12291944"/>
              <a:gd name="connsiteX8837" fmla="*/ 7938497 w 10413401"/>
              <a:gd name="connsiteY8837" fmla="*/ 8648826 h 12291944"/>
              <a:gd name="connsiteX8838" fmla="*/ 7915947 w 10413401"/>
              <a:gd name="connsiteY8838" fmla="*/ 8640386 h 12291944"/>
              <a:gd name="connsiteX8839" fmla="*/ 7890227 w 10413401"/>
              <a:gd name="connsiteY8839" fmla="*/ 8705872 h 12291944"/>
              <a:gd name="connsiteX8840" fmla="*/ 7849861 w 10413401"/>
              <a:gd name="connsiteY8840" fmla="*/ 8719482 h 12291944"/>
              <a:gd name="connsiteX8841" fmla="*/ 7867005 w 10413401"/>
              <a:gd name="connsiteY8841" fmla="*/ 8666575 h 12291944"/>
              <a:gd name="connsiteX8842" fmla="*/ 7887409 w 10413401"/>
              <a:gd name="connsiteY8842" fmla="*/ 8678475 h 12291944"/>
              <a:gd name="connsiteX8843" fmla="*/ 7907169 w 10413401"/>
              <a:gd name="connsiteY8843" fmla="*/ 8636133 h 12291944"/>
              <a:gd name="connsiteX8844" fmla="*/ 7882661 w 10413401"/>
              <a:gd name="connsiteY8844" fmla="*/ 8646114 h 12291944"/>
              <a:gd name="connsiteX8845" fmla="*/ 7852747 w 10413401"/>
              <a:gd name="connsiteY8845" fmla="*/ 8594742 h 12291944"/>
              <a:gd name="connsiteX8846" fmla="*/ 7845783 w 10413401"/>
              <a:gd name="connsiteY8846" fmla="*/ 8664979 h 12291944"/>
              <a:gd name="connsiteX8847" fmla="*/ 7834571 w 10413401"/>
              <a:gd name="connsiteY8847" fmla="*/ 8613372 h 12291944"/>
              <a:gd name="connsiteX8848" fmla="*/ 7813527 w 10413401"/>
              <a:gd name="connsiteY8848" fmla="*/ 8626111 h 12291944"/>
              <a:gd name="connsiteX8849" fmla="*/ 7825349 w 10413401"/>
              <a:gd name="connsiteY8849" fmla="*/ 8650590 h 12291944"/>
              <a:gd name="connsiteX8850" fmla="*/ 7822195 w 10413401"/>
              <a:gd name="connsiteY8850" fmla="*/ 8647513 h 12291944"/>
              <a:gd name="connsiteX8851" fmla="*/ 7829417 w 10413401"/>
              <a:gd name="connsiteY8851" fmla="*/ 8730346 h 12291944"/>
              <a:gd name="connsiteX8852" fmla="*/ 7892029 w 10413401"/>
              <a:gd name="connsiteY8852" fmla="*/ 8752615 h 12291944"/>
              <a:gd name="connsiteX8853" fmla="*/ 7847981 w 10413401"/>
              <a:gd name="connsiteY8853" fmla="*/ 8771260 h 12291944"/>
              <a:gd name="connsiteX8854" fmla="*/ 7812899 w 10413401"/>
              <a:gd name="connsiteY8854" fmla="*/ 8704995 h 12291944"/>
              <a:gd name="connsiteX8855" fmla="*/ 7789489 w 10413401"/>
              <a:gd name="connsiteY8855" fmla="*/ 8692706 h 12291944"/>
              <a:gd name="connsiteX8856" fmla="*/ 7768107 w 10413401"/>
              <a:gd name="connsiteY8856" fmla="*/ 8692823 h 12291944"/>
              <a:gd name="connsiteX8857" fmla="*/ 7766557 w 10413401"/>
              <a:gd name="connsiteY8857" fmla="*/ 8697164 h 12291944"/>
              <a:gd name="connsiteX8858" fmla="*/ 7777793 w 10413401"/>
              <a:gd name="connsiteY8858" fmla="*/ 8711561 h 12291944"/>
              <a:gd name="connsiteX8859" fmla="*/ 7785093 w 10413401"/>
              <a:gd name="connsiteY8859" fmla="*/ 8725927 h 12291944"/>
              <a:gd name="connsiteX8860" fmla="*/ 7775399 w 10413401"/>
              <a:gd name="connsiteY8860" fmla="*/ 8723245 h 12291944"/>
              <a:gd name="connsiteX8861" fmla="*/ 7771711 w 10413401"/>
              <a:gd name="connsiteY8861" fmla="*/ 8754153 h 12291944"/>
              <a:gd name="connsiteX8862" fmla="*/ 7766983 w 10413401"/>
              <a:gd name="connsiteY8862" fmla="*/ 8749540 h 12291944"/>
              <a:gd name="connsiteX8863" fmla="*/ 7750827 w 10413401"/>
              <a:gd name="connsiteY8863" fmla="*/ 8780615 h 12291944"/>
              <a:gd name="connsiteX8864" fmla="*/ 7769923 w 10413401"/>
              <a:gd name="connsiteY8864" fmla="*/ 8814036 h 12291944"/>
              <a:gd name="connsiteX8865" fmla="*/ 7830671 w 10413401"/>
              <a:gd name="connsiteY8865" fmla="*/ 8783954 h 12291944"/>
              <a:gd name="connsiteX8866" fmla="*/ 7805381 w 10413401"/>
              <a:gd name="connsiteY8866" fmla="*/ 8754347 h 12291944"/>
              <a:gd name="connsiteX8867" fmla="*/ 7797807 w 10413401"/>
              <a:gd name="connsiteY8867" fmla="*/ 8772837 h 12291944"/>
              <a:gd name="connsiteX8868" fmla="*/ 7793573 w 10413401"/>
              <a:gd name="connsiteY8868" fmla="*/ 8757618 h 12291944"/>
              <a:gd name="connsiteX8869" fmla="*/ 7810883 w 10413401"/>
              <a:gd name="connsiteY8869" fmla="*/ 8744925 h 12291944"/>
              <a:gd name="connsiteX8870" fmla="*/ 7843841 w 10413401"/>
              <a:gd name="connsiteY8870" fmla="*/ 8790019 h 12291944"/>
              <a:gd name="connsiteX8871" fmla="*/ 7827337 w 10413401"/>
              <a:gd name="connsiteY8871" fmla="*/ 8818287 h 12291944"/>
              <a:gd name="connsiteX8872" fmla="*/ 7740111 w 10413401"/>
              <a:gd name="connsiteY8872" fmla="*/ 8849650 h 12291944"/>
              <a:gd name="connsiteX8873" fmla="*/ 7748425 w 10413401"/>
              <a:gd name="connsiteY8873" fmla="*/ 8841127 h 12291944"/>
              <a:gd name="connsiteX8874" fmla="*/ 7732769 w 10413401"/>
              <a:gd name="connsiteY8874" fmla="*/ 8832009 h 12291944"/>
              <a:gd name="connsiteX8875" fmla="*/ 7718103 w 10413401"/>
              <a:gd name="connsiteY8875" fmla="*/ 8838386 h 12291944"/>
              <a:gd name="connsiteX8876" fmla="*/ 7716603 w 10413401"/>
              <a:gd name="connsiteY8876" fmla="*/ 8839040 h 12291944"/>
              <a:gd name="connsiteX8877" fmla="*/ 7721495 w 10413401"/>
              <a:gd name="connsiteY8877" fmla="*/ 8857373 h 12291944"/>
              <a:gd name="connsiteX8878" fmla="*/ 7711139 w 10413401"/>
              <a:gd name="connsiteY8878" fmla="*/ 8851580 h 12291944"/>
              <a:gd name="connsiteX8879" fmla="*/ 7722441 w 10413401"/>
              <a:gd name="connsiteY8879" fmla="*/ 8890995 h 12291944"/>
              <a:gd name="connsiteX8880" fmla="*/ 7722797 w 10413401"/>
              <a:gd name="connsiteY8880" fmla="*/ 8885297 h 12291944"/>
              <a:gd name="connsiteX8881" fmla="*/ 7725547 w 10413401"/>
              <a:gd name="connsiteY8881" fmla="*/ 8880464 h 12291944"/>
              <a:gd name="connsiteX8882" fmla="*/ 7723589 w 10413401"/>
              <a:gd name="connsiteY8882" fmla="*/ 8894994 h 12291944"/>
              <a:gd name="connsiteX8883" fmla="*/ 7725123 w 10413401"/>
              <a:gd name="connsiteY8883" fmla="*/ 8900349 h 12291944"/>
              <a:gd name="connsiteX8884" fmla="*/ 7723045 w 10413401"/>
              <a:gd name="connsiteY8884" fmla="*/ 8899028 h 12291944"/>
              <a:gd name="connsiteX8885" fmla="*/ 7720925 w 10413401"/>
              <a:gd name="connsiteY8885" fmla="*/ 8914741 h 12291944"/>
              <a:gd name="connsiteX8886" fmla="*/ 7718563 w 10413401"/>
              <a:gd name="connsiteY8886" fmla="*/ 8899496 h 12291944"/>
              <a:gd name="connsiteX8887" fmla="*/ 7721715 w 10413401"/>
              <a:gd name="connsiteY8887" fmla="*/ 8902573 h 12291944"/>
              <a:gd name="connsiteX8888" fmla="*/ 7721981 w 10413401"/>
              <a:gd name="connsiteY8888" fmla="*/ 8898353 h 12291944"/>
              <a:gd name="connsiteX8889" fmla="*/ 7687113 w 10413401"/>
              <a:gd name="connsiteY8889" fmla="*/ 8876207 h 12291944"/>
              <a:gd name="connsiteX8890" fmla="*/ 7684173 w 10413401"/>
              <a:gd name="connsiteY8890" fmla="*/ 8876063 h 12291944"/>
              <a:gd name="connsiteX8891" fmla="*/ 7685247 w 10413401"/>
              <a:gd name="connsiteY8891" fmla="*/ 8882936 h 12291944"/>
              <a:gd name="connsiteX8892" fmla="*/ 7682071 w 10413401"/>
              <a:gd name="connsiteY8892" fmla="*/ 8924286 h 12291944"/>
              <a:gd name="connsiteX8893" fmla="*/ 7693163 w 10413401"/>
              <a:gd name="connsiteY8893" fmla="*/ 8912918 h 12291944"/>
              <a:gd name="connsiteX8894" fmla="*/ 7683745 w 10413401"/>
              <a:gd name="connsiteY8894" fmla="*/ 8936928 h 12291944"/>
              <a:gd name="connsiteX8895" fmla="*/ 7680935 w 10413401"/>
              <a:gd name="connsiteY8895" fmla="*/ 8939099 h 12291944"/>
              <a:gd name="connsiteX8896" fmla="*/ 7680181 w 10413401"/>
              <a:gd name="connsiteY8896" fmla="*/ 8948940 h 12291944"/>
              <a:gd name="connsiteX8897" fmla="*/ 7677849 w 10413401"/>
              <a:gd name="connsiteY8897" fmla="*/ 8941486 h 12291944"/>
              <a:gd name="connsiteX8898" fmla="*/ 7661849 w 10413401"/>
              <a:gd name="connsiteY8898" fmla="*/ 8953852 h 12291944"/>
              <a:gd name="connsiteX8899" fmla="*/ 7679827 w 10413401"/>
              <a:gd name="connsiteY8899" fmla="*/ 8971390 h 12291944"/>
              <a:gd name="connsiteX8900" fmla="*/ 7706591 w 10413401"/>
              <a:gd name="connsiteY8900" fmla="*/ 8914931 h 12291944"/>
              <a:gd name="connsiteX8901" fmla="*/ 7716597 w 10413401"/>
              <a:gd name="connsiteY8901" fmla="*/ 9022669 h 12291944"/>
              <a:gd name="connsiteX8902" fmla="*/ 7686497 w 10413401"/>
              <a:gd name="connsiteY8902" fmla="*/ 9008094 h 12291944"/>
              <a:gd name="connsiteX8903" fmla="*/ 7692003 w 10413401"/>
              <a:gd name="connsiteY8903" fmla="*/ 8999354 h 12291944"/>
              <a:gd name="connsiteX8904" fmla="*/ 7680903 w 10413401"/>
              <a:gd name="connsiteY8904" fmla="*/ 8983535 h 12291944"/>
              <a:gd name="connsiteX8905" fmla="*/ 7679919 w 10413401"/>
              <a:gd name="connsiteY8905" fmla="*/ 9005371 h 12291944"/>
              <a:gd name="connsiteX8906" fmla="*/ 7656049 w 10413401"/>
              <a:gd name="connsiteY8906" fmla="*/ 8990712 h 12291944"/>
              <a:gd name="connsiteX8907" fmla="*/ 7655885 w 10413401"/>
              <a:gd name="connsiteY8907" fmla="*/ 8950498 h 12291944"/>
              <a:gd name="connsiteX8908" fmla="*/ 7631599 w 10413401"/>
              <a:gd name="connsiteY8908" fmla="*/ 8926806 h 12291944"/>
              <a:gd name="connsiteX8909" fmla="*/ 7640913 w 10413401"/>
              <a:gd name="connsiteY8909" fmla="*/ 8923562 h 12291944"/>
              <a:gd name="connsiteX8910" fmla="*/ 7662363 w 10413401"/>
              <a:gd name="connsiteY8910" fmla="*/ 8944488 h 12291944"/>
              <a:gd name="connsiteX8911" fmla="*/ 7674799 w 10413401"/>
              <a:gd name="connsiteY8911" fmla="*/ 8931741 h 12291944"/>
              <a:gd name="connsiteX8912" fmla="*/ 7657233 w 10413401"/>
              <a:gd name="connsiteY8912" fmla="*/ 8875638 h 12291944"/>
              <a:gd name="connsiteX8913" fmla="*/ 7638095 w 10413401"/>
              <a:gd name="connsiteY8913" fmla="*/ 8896165 h 12291944"/>
              <a:gd name="connsiteX8914" fmla="*/ 7640501 w 10413401"/>
              <a:gd name="connsiteY8914" fmla="*/ 8915147 h 12291944"/>
              <a:gd name="connsiteX8915" fmla="*/ 7638293 w 10413401"/>
              <a:gd name="connsiteY8915" fmla="*/ 8912993 h 12291944"/>
              <a:gd name="connsiteX8916" fmla="*/ 7616547 w 10413401"/>
              <a:gd name="connsiteY8916" fmla="*/ 8919505 h 12291944"/>
              <a:gd name="connsiteX8917" fmla="*/ 7625387 w 10413401"/>
              <a:gd name="connsiteY8917" fmla="*/ 8876376 h 12291944"/>
              <a:gd name="connsiteX8918" fmla="*/ 7605781 w 10413401"/>
              <a:gd name="connsiteY8918" fmla="*/ 8863958 h 12291944"/>
              <a:gd name="connsiteX8919" fmla="*/ 7603759 w 10413401"/>
              <a:gd name="connsiteY8919" fmla="*/ 8866368 h 12291944"/>
              <a:gd name="connsiteX8920" fmla="*/ 7594509 w 10413401"/>
              <a:gd name="connsiteY8920" fmla="*/ 8848715 h 12291944"/>
              <a:gd name="connsiteX8921" fmla="*/ 7588431 w 10413401"/>
              <a:gd name="connsiteY8921" fmla="*/ 8856382 h 12291944"/>
              <a:gd name="connsiteX8922" fmla="*/ 7588727 w 10413401"/>
              <a:gd name="connsiteY8922" fmla="*/ 8861670 h 12291944"/>
              <a:gd name="connsiteX8923" fmla="*/ 7577173 w 10413401"/>
              <a:gd name="connsiteY8923" fmla="*/ 8852448 h 12291944"/>
              <a:gd name="connsiteX8924" fmla="*/ 7571001 w 10413401"/>
              <a:gd name="connsiteY8924" fmla="*/ 8838099 h 12291944"/>
              <a:gd name="connsiteX8925" fmla="*/ 7580781 w 10413401"/>
              <a:gd name="connsiteY8925" fmla="*/ 8847640 h 12291944"/>
              <a:gd name="connsiteX8926" fmla="*/ 7586875 w 10413401"/>
              <a:gd name="connsiteY8926" fmla="*/ 8832517 h 12291944"/>
              <a:gd name="connsiteX8927" fmla="*/ 7583655 w 10413401"/>
              <a:gd name="connsiteY8927" fmla="*/ 8807627 h 12291944"/>
              <a:gd name="connsiteX8928" fmla="*/ 7597331 w 10413401"/>
              <a:gd name="connsiteY8928" fmla="*/ 8744866 h 12291944"/>
              <a:gd name="connsiteX8929" fmla="*/ 7609001 w 10413401"/>
              <a:gd name="connsiteY8929" fmla="*/ 8756250 h 12291944"/>
              <a:gd name="connsiteX8930" fmla="*/ 7609499 w 10413401"/>
              <a:gd name="connsiteY8930" fmla="*/ 8755461 h 12291944"/>
              <a:gd name="connsiteX8931" fmla="*/ 7613097 w 10413401"/>
              <a:gd name="connsiteY8931" fmla="*/ 8724026 h 12291944"/>
              <a:gd name="connsiteX8932" fmla="*/ 7608395 w 10413401"/>
              <a:gd name="connsiteY8932" fmla="*/ 8731627 h 12291944"/>
              <a:gd name="connsiteX8933" fmla="*/ 7598799 w 10413401"/>
              <a:gd name="connsiteY8933" fmla="*/ 8711177 h 12291944"/>
              <a:gd name="connsiteX8934" fmla="*/ 7616035 w 10413401"/>
              <a:gd name="connsiteY8934" fmla="*/ 8698957 h 12291944"/>
              <a:gd name="connsiteX8935" fmla="*/ 7607337 w 10413401"/>
              <a:gd name="connsiteY8935" fmla="*/ 8642476 h 12291944"/>
              <a:gd name="connsiteX8936" fmla="*/ 7599487 w 10413401"/>
              <a:gd name="connsiteY8936" fmla="*/ 8637898 h 12291944"/>
              <a:gd name="connsiteX8937" fmla="*/ 7604635 w 10413401"/>
              <a:gd name="connsiteY8937" fmla="*/ 8625050 h 12291944"/>
              <a:gd name="connsiteX8938" fmla="*/ 7598131 w 10413401"/>
              <a:gd name="connsiteY8938" fmla="*/ 8576186 h 12291944"/>
              <a:gd name="connsiteX8939" fmla="*/ 7581375 w 10413401"/>
              <a:gd name="connsiteY8939" fmla="*/ 8582641 h 12291944"/>
              <a:gd name="connsiteX8940" fmla="*/ 7591165 w 10413401"/>
              <a:gd name="connsiteY8940" fmla="*/ 8619299 h 12291944"/>
              <a:gd name="connsiteX8941" fmla="*/ 7569127 w 10413401"/>
              <a:gd name="connsiteY8941" fmla="*/ 8653877 h 12291944"/>
              <a:gd name="connsiteX8942" fmla="*/ 7594107 w 10413401"/>
              <a:gd name="connsiteY8942" fmla="*/ 8683796 h 12291944"/>
              <a:gd name="connsiteX8943" fmla="*/ 7566483 w 10413401"/>
              <a:gd name="connsiteY8943" fmla="*/ 8693812 h 12291944"/>
              <a:gd name="connsiteX8944" fmla="*/ 7574441 w 10413401"/>
              <a:gd name="connsiteY8944" fmla="*/ 8681244 h 12291944"/>
              <a:gd name="connsiteX8945" fmla="*/ 7539115 w 10413401"/>
              <a:gd name="connsiteY8945" fmla="*/ 8673280 h 12291944"/>
              <a:gd name="connsiteX8946" fmla="*/ 7519025 w 10413401"/>
              <a:gd name="connsiteY8946" fmla="*/ 8766440 h 12291944"/>
              <a:gd name="connsiteX8947" fmla="*/ 7534179 w 10413401"/>
              <a:gd name="connsiteY8947" fmla="*/ 8756581 h 12291944"/>
              <a:gd name="connsiteX8948" fmla="*/ 7505901 w 10413401"/>
              <a:gd name="connsiteY8948" fmla="*/ 8790613 h 12291944"/>
              <a:gd name="connsiteX8949" fmla="*/ 7515827 w 10413401"/>
              <a:gd name="connsiteY8949" fmla="*/ 8759622 h 12291944"/>
              <a:gd name="connsiteX8950" fmla="*/ 7488931 w 10413401"/>
              <a:gd name="connsiteY8950" fmla="*/ 8778983 h 12291944"/>
              <a:gd name="connsiteX8951" fmla="*/ 7506031 w 10413401"/>
              <a:gd name="connsiteY8951" fmla="*/ 8827712 h 12291944"/>
              <a:gd name="connsiteX8952" fmla="*/ 7514611 w 10413401"/>
              <a:gd name="connsiteY8952" fmla="*/ 8815131 h 12291944"/>
              <a:gd name="connsiteX8953" fmla="*/ 7478151 w 10413401"/>
              <a:gd name="connsiteY8953" fmla="*/ 8868908 h 12291944"/>
              <a:gd name="connsiteX8954" fmla="*/ 7495221 w 10413401"/>
              <a:gd name="connsiteY8954" fmla="*/ 8809768 h 12291944"/>
              <a:gd name="connsiteX8955" fmla="*/ 7464077 w 10413401"/>
              <a:gd name="connsiteY8955" fmla="*/ 8786160 h 12291944"/>
              <a:gd name="connsiteX8956" fmla="*/ 7453797 w 10413401"/>
              <a:gd name="connsiteY8956" fmla="*/ 8800293 h 12291944"/>
              <a:gd name="connsiteX8957" fmla="*/ 7455571 w 10413401"/>
              <a:gd name="connsiteY8957" fmla="*/ 8804975 h 12291944"/>
              <a:gd name="connsiteX8958" fmla="*/ 7447503 w 10413401"/>
              <a:gd name="connsiteY8958" fmla="*/ 8808198 h 12291944"/>
              <a:gd name="connsiteX8959" fmla="*/ 7440255 w 10413401"/>
              <a:gd name="connsiteY8959" fmla="*/ 8722872 h 12291944"/>
              <a:gd name="connsiteX8960" fmla="*/ 7447507 w 10413401"/>
              <a:gd name="connsiteY8960" fmla="*/ 8729947 h 12291944"/>
              <a:gd name="connsiteX8961" fmla="*/ 7466763 w 10413401"/>
              <a:gd name="connsiteY8961" fmla="*/ 8699853 h 12291944"/>
              <a:gd name="connsiteX8962" fmla="*/ 7467125 w 10413401"/>
              <a:gd name="connsiteY8962" fmla="*/ 8701637 h 12291944"/>
              <a:gd name="connsiteX8963" fmla="*/ 7466945 w 10413401"/>
              <a:gd name="connsiteY8963" fmla="*/ 8699568 h 12291944"/>
              <a:gd name="connsiteX8964" fmla="*/ 7475667 w 10413401"/>
              <a:gd name="connsiteY8964" fmla="*/ 8685937 h 12291944"/>
              <a:gd name="connsiteX8965" fmla="*/ 7466359 w 10413401"/>
              <a:gd name="connsiteY8965" fmla="*/ 8692798 h 12291944"/>
              <a:gd name="connsiteX8966" fmla="*/ 7466945 w 10413401"/>
              <a:gd name="connsiteY8966" fmla="*/ 8699568 h 12291944"/>
              <a:gd name="connsiteX8967" fmla="*/ 7466763 w 10413401"/>
              <a:gd name="connsiteY8967" fmla="*/ 8699853 h 12291944"/>
              <a:gd name="connsiteX8968" fmla="*/ 7461497 w 10413401"/>
              <a:gd name="connsiteY8968" fmla="*/ 8673963 h 12291944"/>
              <a:gd name="connsiteX8969" fmla="*/ 7436261 w 10413401"/>
              <a:gd name="connsiteY8969" fmla="*/ 8675221 h 12291944"/>
              <a:gd name="connsiteX8970" fmla="*/ 7449641 w 10413401"/>
              <a:gd name="connsiteY8970" fmla="*/ 8646992 h 12291944"/>
              <a:gd name="connsiteX8971" fmla="*/ 7473229 w 10413401"/>
              <a:gd name="connsiteY8971" fmla="*/ 8664458 h 12291944"/>
              <a:gd name="connsiteX8972" fmla="*/ 7500335 w 10413401"/>
              <a:gd name="connsiteY8972" fmla="*/ 8636675 h 12291944"/>
              <a:gd name="connsiteX8973" fmla="*/ 7471259 w 10413401"/>
              <a:gd name="connsiteY8973" fmla="*/ 8603377 h 12291944"/>
              <a:gd name="connsiteX8974" fmla="*/ 7468179 w 10413401"/>
              <a:gd name="connsiteY8974" fmla="*/ 8606533 h 12291944"/>
              <a:gd name="connsiteX8975" fmla="*/ 7476063 w 10413401"/>
              <a:gd name="connsiteY8975" fmla="*/ 8587732 h 12291944"/>
              <a:gd name="connsiteX8976" fmla="*/ 7484707 w 10413401"/>
              <a:gd name="connsiteY8976" fmla="*/ 8612063 h 12291944"/>
              <a:gd name="connsiteX8977" fmla="*/ 7484773 w 10413401"/>
              <a:gd name="connsiteY8977" fmla="*/ 8612249 h 12291944"/>
              <a:gd name="connsiteX8978" fmla="*/ 7484815 w 10413401"/>
              <a:gd name="connsiteY8978" fmla="*/ 8612026 h 12291944"/>
              <a:gd name="connsiteX8979" fmla="*/ 7488877 w 10413401"/>
              <a:gd name="connsiteY8979" fmla="*/ 8590369 h 12291944"/>
              <a:gd name="connsiteX8980" fmla="*/ 7496813 w 10413401"/>
              <a:gd name="connsiteY8980" fmla="*/ 8602428 h 12291944"/>
              <a:gd name="connsiteX8981" fmla="*/ 7509535 w 10413401"/>
              <a:gd name="connsiteY8981" fmla="*/ 8571092 h 12291944"/>
              <a:gd name="connsiteX8982" fmla="*/ 7465691 w 10413401"/>
              <a:gd name="connsiteY8982" fmla="*/ 8528317 h 12291944"/>
              <a:gd name="connsiteX8983" fmla="*/ 7476303 w 10413401"/>
              <a:gd name="connsiteY8983" fmla="*/ 8502929 h 12291944"/>
              <a:gd name="connsiteX8984" fmla="*/ 7481351 w 10413401"/>
              <a:gd name="connsiteY8984" fmla="*/ 8507854 h 12291944"/>
              <a:gd name="connsiteX8985" fmla="*/ 7494485 w 10413401"/>
              <a:gd name="connsiteY8985" fmla="*/ 8459049 h 12291944"/>
              <a:gd name="connsiteX8986" fmla="*/ 7558497 w 10413401"/>
              <a:gd name="connsiteY8986" fmla="*/ 8493770 h 12291944"/>
              <a:gd name="connsiteX8987" fmla="*/ 7524461 w 10413401"/>
              <a:gd name="connsiteY8987" fmla="*/ 8436531 h 12291944"/>
              <a:gd name="connsiteX8988" fmla="*/ 7531039 w 10413401"/>
              <a:gd name="connsiteY8988" fmla="*/ 8439247 h 12291944"/>
              <a:gd name="connsiteX8989" fmla="*/ 7525065 w 10413401"/>
              <a:gd name="connsiteY8989" fmla="*/ 8408777 h 12291944"/>
              <a:gd name="connsiteX8990" fmla="*/ 7514069 w 10413401"/>
              <a:gd name="connsiteY8990" fmla="*/ 8427623 h 12291944"/>
              <a:gd name="connsiteX8991" fmla="*/ 7515145 w 10413401"/>
              <a:gd name="connsiteY8991" fmla="*/ 8409876 h 12291944"/>
              <a:gd name="connsiteX8992" fmla="*/ 7519463 w 10413401"/>
              <a:gd name="connsiteY8992" fmla="*/ 8393189 h 12291944"/>
              <a:gd name="connsiteX8993" fmla="*/ 7515535 w 10413401"/>
              <a:gd name="connsiteY8993" fmla="*/ 8397247 h 12291944"/>
              <a:gd name="connsiteX8994" fmla="*/ 7489953 w 10413401"/>
              <a:gd name="connsiteY8994" fmla="*/ 8392393 h 12291944"/>
              <a:gd name="connsiteX8995" fmla="*/ 7506521 w 10413401"/>
              <a:gd name="connsiteY8995" fmla="*/ 8369732 h 12291944"/>
              <a:gd name="connsiteX8996" fmla="*/ 7534053 w 10413401"/>
              <a:gd name="connsiteY8996" fmla="*/ 8378108 h 12291944"/>
              <a:gd name="connsiteX8997" fmla="*/ 7521871 w 10413401"/>
              <a:gd name="connsiteY8997" fmla="*/ 8390701 h 12291944"/>
              <a:gd name="connsiteX8998" fmla="*/ 7538289 w 10413401"/>
              <a:gd name="connsiteY8998" fmla="*/ 8393172 h 12291944"/>
              <a:gd name="connsiteX8999" fmla="*/ 7548841 w 10413401"/>
              <a:gd name="connsiteY8999" fmla="*/ 8389454 h 12291944"/>
              <a:gd name="connsiteX9000" fmla="*/ 7555159 w 10413401"/>
              <a:gd name="connsiteY9000" fmla="*/ 8379151 h 12291944"/>
              <a:gd name="connsiteX9001" fmla="*/ 7551191 w 10413401"/>
              <a:gd name="connsiteY9001" fmla="*/ 8376956 h 12291944"/>
              <a:gd name="connsiteX9002" fmla="*/ 7556987 w 10413401"/>
              <a:gd name="connsiteY9002" fmla="*/ 8376170 h 12291944"/>
              <a:gd name="connsiteX9003" fmla="*/ 7560767 w 10413401"/>
              <a:gd name="connsiteY9003" fmla="*/ 8370000 h 12291944"/>
              <a:gd name="connsiteX9004" fmla="*/ 7548891 w 10413401"/>
              <a:gd name="connsiteY9004" fmla="*/ 8367316 h 12291944"/>
              <a:gd name="connsiteX9005" fmla="*/ 7566851 w 10413401"/>
              <a:gd name="connsiteY9005" fmla="*/ 8357108 h 12291944"/>
              <a:gd name="connsiteX9006" fmla="*/ 7546141 w 10413401"/>
              <a:gd name="connsiteY9006" fmla="*/ 8345530 h 12291944"/>
              <a:gd name="connsiteX9007" fmla="*/ 7565201 w 10413401"/>
              <a:gd name="connsiteY9007" fmla="*/ 8349258 h 12291944"/>
              <a:gd name="connsiteX9008" fmla="*/ 7565563 w 10413401"/>
              <a:gd name="connsiteY9008" fmla="*/ 8349378 h 12291944"/>
              <a:gd name="connsiteX9009" fmla="*/ 7561649 w 10413401"/>
              <a:gd name="connsiteY9009" fmla="*/ 8334854 h 12291944"/>
              <a:gd name="connsiteX9010" fmla="*/ 7560669 w 10413401"/>
              <a:gd name="connsiteY9010" fmla="*/ 8335056 h 12291944"/>
              <a:gd name="connsiteX9011" fmla="*/ 7548365 w 10413401"/>
              <a:gd name="connsiteY9011" fmla="*/ 8323053 h 12291944"/>
              <a:gd name="connsiteX9012" fmla="*/ 7524963 w 10413401"/>
              <a:gd name="connsiteY9012" fmla="*/ 8321174 h 12291944"/>
              <a:gd name="connsiteX9013" fmla="*/ 7503333 w 10413401"/>
              <a:gd name="connsiteY9013" fmla="*/ 8311159 h 12291944"/>
              <a:gd name="connsiteX9014" fmla="*/ 7509693 w 10413401"/>
              <a:gd name="connsiteY9014" fmla="*/ 8321680 h 12291944"/>
              <a:gd name="connsiteX9015" fmla="*/ 7482513 w 10413401"/>
              <a:gd name="connsiteY9015" fmla="*/ 8316730 h 12291944"/>
              <a:gd name="connsiteX9016" fmla="*/ 7495623 w 10413401"/>
              <a:gd name="connsiteY9016" fmla="*/ 8318433 h 12291944"/>
              <a:gd name="connsiteX9017" fmla="*/ 7478591 w 10413401"/>
              <a:gd name="connsiteY9017" fmla="*/ 8301816 h 12291944"/>
              <a:gd name="connsiteX9018" fmla="*/ 7485769 w 10413401"/>
              <a:gd name="connsiteY9018" fmla="*/ 8302036 h 12291944"/>
              <a:gd name="connsiteX9019" fmla="*/ 7465897 w 10413401"/>
              <a:gd name="connsiteY9019" fmla="*/ 8282650 h 12291944"/>
              <a:gd name="connsiteX9020" fmla="*/ 7478085 w 10413401"/>
              <a:gd name="connsiteY9020" fmla="*/ 8285297 h 12291944"/>
              <a:gd name="connsiteX9021" fmla="*/ 7465323 w 10413401"/>
              <a:gd name="connsiteY9021" fmla="*/ 8279953 h 12291944"/>
              <a:gd name="connsiteX9022" fmla="*/ 7464081 w 10413401"/>
              <a:gd name="connsiteY9022" fmla="*/ 8280644 h 12291944"/>
              <a:gd name="connsiteX9023" fmla="*/ 7471473 w 10413401"/>
              <a:gd name="connsiteY9023" fmla="*/ 8305960 h 12291944"/>
              <a:gd name="connsiteX9024" fmla="*/ 7483337 w 10413401"/>
              <a:gd name="connsiteY9024" fmla="*/ 8307677 h 12291944"/>
              <a:gd name="connsiteX9025" fmla="*/ 7437271 w 10413401"/>
              <a:gd name="connsiteY9025" fmla="*/ 8313882 h 12291944"/>
              <a:gd name="connsiteX9026" fmla="*/ 7437371 w 10413401"/>
              <a:gd name="connsiteY9026" fmla="*/ 8453859 h 12291944"/>
              <a:gd name="connsiteX9027" fmla="*/ 7421975 w 10413401"/>
              <a:gd name="connsiteY9027" fmla="*/ 8444365 h 12291944"/>
              <a:gd name="connsiteX9028" fmla="*/ 7412509 w 10413401"/>
              <a:gd name="connsiteY9028" fmla="*/ 8486290 h 12291944"/>
              <a:gd name="connsiteX9029" fmla="*/ 7362269 w 10413401"/>
              <a:gd name="connsiteY9029" fmla="*/ 8433658 h 12291944"/>
              <a:gd name="connsiteX9030" fmla="*/ 7363001 w 10413401"/>
              <a:gd name="connsiteY9030" fmla="*/ 8435602 h 12291944"/>
              <a:gd name="connsiteX9031" fmla="*/ 7393027 w 10413401"/>
              <a:gd name="connsiteY9031" fmla="*/ 8473445 h 12291944"/>
              <a:gd name="connsiteX9032" fmla="*/ 7358835 w 10413401"/>
              <a:gd name="connsiteY9032" fmla="*/ 8507020 h 12291944"/>
              <a:gd name="connsiteX9033" fmla="*/ 7393847 w 10413401"/>
              <a:gd name="connsiteY9033" fmla="*/ 8547813 h 12291944"/>
              <a:gd name="connsiteX9034" fmla="*/ 7404857 w 10413401"/>
              <a:gd name="connsiteY9034" fmla="*/ 8550924 h 12291944"/>
              <a:gd name="connsiteX9035" fmla="*/ 7437383 w 10413401"/>
              <a:gd name="connsiteY9035" fmla="*/ 8454485 h 12291944"/>
              <a:gd name="connsiteX9036" fmla="*/ 7481383 w 10413401"/>
              <a:gd name="connsiteY9036" fmla="*/ 8484473 h 12291944"/>
              <a:gd name="connsiteX9037" fmla="*/ 7402019 w 10413401"/>
              <a:gd name="connsiteY9037" fmla="*/ 8653529 h 12291944"/>
              <a:gd name="connsiteX9038" fmla="*/ 7402447 w 10413401"/>
              <a:gd name="connsiteY9038" fmla="*/ 8663189 h 12291944"/>
              <a:gd name="connsiteX9039" fmla="*/ 7400183 w 10413401"/>
              <a:gd name="connsiteY9039" fmla="*/ 8656671 h 12291944"/>
              <a:gd name="connsiteX9040" fmla="*/ 7377089 w 10413401"/>
              <a:gd name="connsiteY9040" fmla="*/ 8706847 h 12291944"/>
              <a:gd name="connsiteX9041" fmla="*/ 7318167 w 10413401"/>
              <a:gd name="connsiteY9041" fmla="*/ 8733169 h 12291944"/>
              <a:gd name="connsiteX9042" fmla="*/ 7352215 w 10413401"/>
              <a:gd name="connsiteY9042" fmla="*/ 8738653 h 12291944"/>
              <a:gd name="connsiteX9043" fmla="*/ 7337335 w 10413401"/>
              <a:gd name="connsiteY9043" fmla="*/ 8772201 h 12291944"/>
              <a:gd name="connsiteX9044" fmla="*/ 7330713 w 10413401"/>
              <a:gd name="connsiteY9044" fmla="*/ 8765740 h 12291944"/>
              <a:gd name="connsiteX9045" fmla="*/ 7326103 w 10413401"/>
              <a:gd name="connsiteY9045" fmla="*/ 8797600 h 12291944"/>
              <a:gd name="connsiteX9046" fmla="*/ 7286623 w 10413401"/>
              <a:gd name="connsiteY9046" fmla="*/ 8754772 h 12291944"/>
              <a:gd name="connsiteX9047" fmla="*/ 7362033 w 10413401"/>
              <a:gd name="connsiteY9047" fmla="*/ 8567684 h 12291944"/>
              <a:gd name="connsiteX9048" fmla="*/ 7385561 w 10413401"/>
              <a:gd name="connsiteY9048" fmla="*/ 8580164 h 12291944"/>
              <a:gd name="connsiteX9049" fmla="*/ 7369051 w 10413401"/>
              <a:gd name="connsiteY9049" fmla="*/ 8660188 h 12291944"/>
              <a:gd name="connsiteX9050" fmla="*/ 7416835 w 10413401"/>
              <a:gd name="connsiteY9050" fmla="*/ 8561994 h 12291944"/>
              <a:gd name="connsiteX9051" fmla="*/ 7400819 w 10413401"/>
              <a:gd name="connsiteY9051" fmla="*/ 8578409 h 12291944"/>
              <a:gd name="connsiteX9052" fmla="*/ 7390549 w 10413401"/>
              <a:gd name="connsiteY9052" fmla="*/ 8552641 h 12291944"/>
              <a:gd name="connsiteX9053" fmla="*/ 7353499 w 10413401"/>
              <a:gd name="connsiteY9053" fmla="*/ 8530800 h 12291944"/>
              <a:gd name="connsiteX9054" fmla="*/ 7348221 w 10413401"/>
              <a:gd name="connsiteY9054" fmla="*/ 8556597 h 12291944"/>
              <a:gd name="connsiteX9055" fmla="*/ 7306291 w 10413401"/>
              <a:gd name="connsiteY9055" fmla="*/ 8625451 h 12291944"/>
              <a:gd name="connsiteX9056" fmla="*/ 7306001 w 10413401"/>
              <a:gd name="connsiteY9056" fmla="*/ 8624858 h 12291944"/>
              <a:gd name="connsiteX9057" fmla="*/ 7284017 w 10413401"/>
              <a:gd name="connsiteY9057" fmla="*/ 8618148 h 12291944"/>
              <a:gd name="connsiteX9058" fmla="*/ 7283159 w 10413401"/>
              <a:gd name="connsiteY9058" fmla="*/ 8620134 h 12291944"/>
              <a:gd name="connsiteX9059" fmla="*/ 7282529 w 10413401"/>
              <a:gd name="connsiteY9059" fmla="*/ 8617694 h 12291944"/>
              <a:gd name="connsiteX9060" fmla="*/ 7261177 w 10413401"/>
              <a:gd name="connsiteY9060" fmla="*/ 8611179 h 12291944"/>
              <a:gd name="connsiteX9061" fmla="*/ 7259875 w 10413401"/>
              <a:gd name="connsiteY9061" fmla="*/ 8612168 h 12291944"/>
              <a:gd name="connsiteX9062" fmla="*/ 7282617 w 10413401"/>
              <a:gd name="connsiteY9062" fmla="*/ 8627080 h 12291944"/>
              <a:gd name="connsiteX9063" fmla="*/ 7314961 w 10413401"/>
              <a:gd name="connsiteY9063" fmla="*/ 8646849 h 12291944"/>
              <a:gd name="connsiteX9064" fmla="*/ 7263243 w 10413401"/>
              <a:gd name="connsiteY9064" fmla="*/ 8781258 h 12291944"/>
              <a:gd name="connsiteX9065" fmla="*/ 7219315 w 10413401"/>
              <a:gd name="connsiteY9065" fmla="*/ 8743042 h 12291944"/>
              <a:gd name="connsiteX9066" fmla="*/ 7218443 w 10413401"/>
              <a:gd name="connsiteY9066" fmla="*/ 8743200 h 12291944"/>
              <a:gd name="connsiteX9067" fmla="*/ 7245505 w 10413401"/>
              <a:gd name="connsiteY9067" fmla="*/ 8780432 h 12291944"/>
              <a:gd name="connsiteX9068" fmla="*/ 7248359 w 10413401"/>
              <a:gd name="connsiteY9068" fmla="*/ 8786855 h 12291944"/>
              <a:gd name="connsiteX9069" fmla="*/ 7241465 w 10413401"/>
              <a:gd name="connsiteY9069" fmla="*/ 8795317 h 12291944"/>
              <a:gd name="connsiteX9070" fmla="*/ 7238529 w 10413401"/>
              <a:gd name="connsiteY9070" fmla="*/ 8807096 h 12291944"/>
              <a:gd name="connsiteX9071" fmla="*/ 7238565 w 10413401"/>
              <a:gd name="connsiteY9071" fmla="*/ 8807293 h 12291944"/>
              <a:gd name="connsiteX9072" fmla="*/ 7227295 w 10413401"/>
              <a:gd name="connsiteY9072" fmla="*/ 8799178 h 12291944"/>
              <a:gd name="connsiteX9073" fmla="*/ 7239883 w 10413401"/>
              <a:gd name="connsiteY9073" fmla="*/ 8814408 h 12291944"/>
              <a:gd name="connsiteX9074" fmla="*/ 7242627 w 10413401"/>
              <a:gd name="connsiteY9074" fmla="*/ 8829217 h 12291944"/>
              <a:gd name="connsiteX9075" fmla="*/ 7237943 w 10413401"/>
              <a:gd name="connsiteY9075" fmla="*/ 8836960 h 12291944"/>
              <a:gd name="connsiteX9076" fmla="*/ 7179529 w 10413401"/>
              <a:gd name="connsiteY9076" fmla="*/ 8878132 h 12291944"/>
              <a:gd name="connsiteX9077" fmla="*/ 7189605 w 10413401"/>
              <a:gd name="connsiteY9077" fmla="*/ 8898429 h 12291944"/>
              <a:gd name="connsiteX9078" fmla="*/ 7209465 w 10413401"/>
              <a:gd name="connsiteY9078" fmla="*/ 8872983 h 12291944"/>
              <a:gd name="connsiteX9079" fmla="*/ 7209245 w 10413401"/>
              <a:gd name="connsiteY9079" fmla="*/ 8880780 h 12291944"/>
              <a:gd name="connsiteX9080" fmla="*/ 7239821 w 10413401"/>
              <a:gd name="connsiteY9080" fmla="*/ 8882882 h 12291944"/>
              <a:gd name="connsiteX9081" fmla="*/ 7243155 w 10413401"/>
              <a:gd name="connsiteY9081" fmla="*/ 8832060 h 12291944"/>
              <a:gd name="connsiteX9082" fmla="*/ 7242627 w 10413401"/>
              <a:gd name="connsiteY9082" fmla="*/ 8829217 h 12291944"/>
              <a:gd name="connsiteX9083" fmla="*/ 7243503 w 10413401"/>
              <a:gd name="connsiteY9083" fmla="*/ 8827770 h 12291944"/>
              <a:gd name="connsiteX9084" fmla="*/ 7240837 w 10413401"/>
              <a:gd name="connsiteY9084" fmla="*/ 8815562 h 12291944"/>
              <a:gd name="connsiteX9085" fmla="*/ 7239883 w 10413401"/>
              <a:gd name="connsiteY9085" fmla="*/ 8814408 h 12291944"/>
              <a:gd name="connsiteX9086" fmla="*/ 7238565 w 10413401"/>
              <a:gd name="connsiteY9086" fmla="*/ 8807293 h 12291944"/>
              <a:gd name="connsiteX9087" fmla="*/ 7241761 w 10413401"/>
              <a:gd name="connsiteY9087" fmla="*/ 8809594 h 12291944"/>
              <a:gd name="connsiteX9088" fmla="*/ 7253571 w 10413401"/>
              <a:gd name="connsiteY9088" fmla="*/ 8798582 h 12291944"/>
              <a:gd name="connsiteX9089" fmla="*/ 7248359 w 10413401"/>
              <a:gd name="connsiteY9089" fmla="*/ 8786855 h 12291944"/>
              <a:gd name="connsiteX9090" fmla="*/ 7250499 w 10413401"/>
              <a:gd name="connsiteY9090" fmla="*/ 8784230 h 12291944"/>
              <a:gd name="connsiteX9091" fmla="*/ 7291475 w 10413401"/>
              <a:gd name="connsiteY9091" fmla="*/ 8795862 h 12291944"/>
              <a:gd name="connsiteX9092" fmla="*/ 7272559 w 10413401"/>
              <a:gd name="connsiteY9092" fmla="*/ 8830399 h 12291944"/>
              <a:gd name="connsiteX9093" fmla="*/ 7310863 w 10413401"/>
              <a:gd name="connsiteY9093" fmla="*/ 8827101 h 12291944"/>
              <a:gd name="connsiteX9094" fmla="*/ 7349425 w 10413401"/>
              <a:gd name="connsiteY9094" fmla="*/ 8792624 h 12291944"/>
              <a:gd name="connsiteX9095" fmla="*/ 7188703 w 10413401"/>
              <a:gd name="connsiteY9095" fmla="*/ 9093663 h 12291944"/>
              <a:gd name="connsiteX9096" fmla="*/ 7194065 w 10413401"/>
              <a:gd name="connsiteY9096" fmla="*/ 9098895 h 12291944"/>
              <a:gd name="connsiteX9097" fmla="*/ 7184739 w 10413401"/>
              <a:gd name="connsiteY9097" fmla="*/ 9101506 h 12291944"/>
              <a:gd name="connsiteX9098" fmla="*/ 7147529 w 10413401"/>
              <a:gd name="connsiteY9098" fmla="*/ 9170571 h 12291944"/>
              <a:gd name="connsiteX9099" fmla="*/ 7144009 w 10413401"/>
              <a:gd name="connsiteY9099" fmla="*/ 9215824 h 12291944"/>
              <a:gd name="connsiteX9100" fmla="*/ 7133793 w 10413401"/>
              <a:gd name="connsiteY9100" fmla="*/ 9195378 h 12291944"/>
              <a:gd name="connsiteX9101" fmla="*/ 7129827 w 10413401"/>
              <a:gd name="connsiteY9101" fmla="*/ 9202596 h 12291944"/>
              <a:gd name="connsiteX9102" fmla="*/ 7123215 w 10413401"/>
              <a:gd name="connsiteY9102" fmla="*/ 9223259 h 12291944"/>
              <a:gd name="connsiteX9103" fmla="*/ 7109103 w 10413401"/>
              <a:gd name="connsiteY9103" fmla="*/ 9295144 h 12291944"/>
              <a:gd name="connsiteX9104" fmla="*/ 7069059 w 10413401"/>
              <a:gd name="connsiteY9104" fmla="*/ 9336189 h 12291944"/>
              <a:gd name="connsiteX9105" fmla="*/ 7057801 w 10413401"/>
              <a:gd name="connsiteY9105" fmla="*/ 9333212 h 12291944"/>
              <a:gd name="connsiteX9106" fmla="*/ 7055335 w 10413401"/>
              <a:gd name="connsiteY9106" fmla="*/ 9335739 h 12291944"/>
              <a:gd name="connsiteX9107" fmla="*/ 7054333 w 10413401"/>
              <a:gd name="connsiteY9107" fmla="*/ 9329828 h 12291944"/>
              <a:gd name="connsiteX9108" fmla="*/ 7053327 w 10413401"/>
              <a:gd name="connsiteY9108" fmla="*/ 9323920 h 12291944"/>
              <a:gd name="connsiteX9109" fmla="*/ 7028461 w 10413401"/>
              <a:gd name="connsiteY9109" fmla="*/ 9303973 h 12291944"/>
              <a:gd name="connsiteX9110" fmla="*/ 7045463 w 10413401"/>
              <a:gd name="connsiteY9110" fmla="*/ 9239224 h 12291944"/>
              <a:gd name="connsiteX9111" fmla="*/ 7014757 w 10413401"/>
              <a:gd name="connsiteY9111" fmla="*/ 9252394 h 12291944"/>
              <a:gd name="connsiteX9112" fmla="*/ 7018875 w 10413401"/>
              <a:gd name="connsiteY9112" fmla="*/ 9238425 h 12291944"/>
              <a:gd name="connsiteX9113" fmla="*/ 6983297 w 10413401"/>
              <a:gd name="connsiteY9113" fmla="*/ 9302765 h 12291944"/>
              <a:gd name="connsiteX9114" fmla="*/ 6983271 w 10413401"/>
              <a:gd name="connsiteY9114" fmla="*/ 9309891 h 12291944"/>
              <a:gd name="connsiteX9115" fmla="*/ 6983205 w 10413401"/>
              <a:gd name="connsiteY9115" fmla="*/ 9309187 h 12291944"/>
              <a:gd name="connsiteX9116" fmla="*/ 6983239 w 10413401"/>
              <a:gd name="connsiteY9116" fmla="*/ 9302870 h 12291944"/>
              <a:gd name="connsiteX9117" fmla="*/ 6973041 w 10413401"/>
              <a:gd name="connsiteY9117" fmla="*/ 9321304 h 12291944"/>
              <a:gd name="connsiteX9118" fmla="*/ 6965221 w 10413401"/>
              <a:gd name="connsiteY9118" fmla="*/ 9356879 h 12291944"/>
              <a:gd name="connsiteX9119" fmla="*/ 6975763 w 10413401"/>
              <a:gd name="connsiteY9119" fmla="*/ 9355462 h 12291944"/>
              <a:gd name="connsiteX9120" fmla="*/ 6983179 w 10413401"/>
              <a:gd name="connsiteY9120" fmla="*/ 9335703 h 12291944"/>
              <a:gd name="connsiteX9121" fmla="*/ 6983141 w 10413401"/>
              <a:gd name="connsiteY9121" fmla="*/ 9346640 h 12291944"/>
              <a:gd name="connsiteX9122" fmla="*/ 7000473 w 10413401"/>
              <a:gd name="connsiteY9122" fmla="*/ 9335820 h 12291944"/>
              <a:gd name="connsiteX9123" fmla="*/ 6973203 w 10413401"/>
              <a:gd name="connsiteY9123" fmla="*/ 9402259 h 12291944"/>
              <a:gd name="connsiteX9124" fmla="*/ 6961353 w 10413401"/>
              <a:gd name="connsiteY9124" fmla="*/ 9392317 h 12291944"/>
              <a:gd name="connsiteX9125" fmla="*/ 6956455 w 10413401"/>
              <a:gd name="connsiteY9125" fmla="*/ 9396762 h 12291944"/>
              <a:gd name="connsiteX9126" fmla="*/ 6951205 w 10413401"/>
              <a:gd name="connsiteY9126" fmla="*/ 9420632 h 12291944"/>
              <a:gd name="connsiteX9127" fmla="*/ 6953241 w 10413401"/>
              <a:gd name="connsiteY9127" fmla="*/ 9421148 h 12291944"/>
              <a:gd name="connsiteX9128" fmla="*/ 6959315 w 10413401"/>
              <a:gd name="connsiteY9128" fmla="*/ 9440471 h 12291944"/>
              <a:gd name="connsiteX9129" fmla="*/ 6993039 w 10413401"/>
              <a:gd name="connsiteY9129" fmla="*/ 9392654 h 12291944"/>
              <a:gd name="connsiteX9130" fmla="*/ 6982099 w 10413401"/>
              <a:gd name="connsiteY9130" fmla="*/ 9521238 h 12291944"/>
              <a:gd name="connsiteX9131" fmla="*/ 6941781 w 10413401"/>
              <a:gd name="connsiteY9131" fmla="*/ 9512713 h 12291944"/>
              <a:gd name="connsiteX9132" fmla="*/ 6928323 w 10413401"/>
              <a:gd name="connsiteY9132" fmla="*/ 9561210 h 12291944"/>
              <a:gd name="connsiteX9133" fmla="*/ 6958955 w 10413401"/>
              <a:gd name="connsiteY9133" fmla="*/ 9567677 h 12291944"/>
              <a:gd name="connsiteX9134" fmla="*/ 6899245 w 10413401"/>
              <a:gd name="connsiteY9134" fmla="*/ 9632662 h 12291944"/>
              <a:gd name="connsiteX9135" fmla="*/ 6905067 w 10413401"/>
              <a:gd name="connsiteY9135" fmla="*/ 9629746 h 12291944"/>
              <a:gd name="connsiteX9136" fmla="*/ 6879825 w 10413401"/>
              <a:gd name="connsiteY9136" fmla="*/ 9660933 h 12291944"/>
              <a:gd name="connsiteX9137" fmla="*/ 6815755 w 10413401"/>
              <a:gd name="connsiteY9137" fmla="*/ 9690474 h 12291944"/>
              <a:gd name="connsiteX9138" fmla="*/ 6843953 w 10413401"/>
              <a:gd name="connsiteY9138" fmla="*/ 9728458 h 12291944"/>
              <a:gd name="connsiteX9139" fmla="*/ 6814307 w 10413401"/>
              <a:gd name="connsiteY9139" fmla="*/ 9699534 h 12291944"/>
              <a:gd name="connsiteX9140" fmla="*/ 6800855 w 10413401"/>
              <a:gd name="connsiteY9140" fmla="*/ 9748029 h 12291944"/>
              <a:gd name="connsiteX9141" fmla="*/ 6822155 w 10413401"/>
              <a:gd name="connsiteY9141" fmla="*/ 9782985 h 12291944"/>
              <a:gd name="connsiteX9142" fmla="*/ 6810319 w 10413401"/>
              <a:gd name="connsiteY9142" fmla="*/ 9757885 h 12291944"/>
              <a:gd name="connsiteX9143" fmla="*/ 6787615 w 10413401"/>
              <a:gd name="connsiteY9143" fmla="*/ 9788726 h 12291944"/>
              <a:gd name="connsiteX9144" fmla="*/ 6770673 w 10413401"/>
              <a:gd name="connsiteY9144" fmla="*/ 9753407 h 12291944"/>
              <a:gd name="connsiteX9145" fmla="*/ 6771871 w 10413401"/>
              <a:gd name="connsiteY9145" fmla="*/ 9719008 h 12291944"/>
              <a:gd name="connsiteX9146" fmla="*/ 6763435 w 10413401"/>
              <a:gd name="connsiteY9146" fmla="*/ 9722054 h 12291944"/>
              <a:gd name="connsiteX9147" fmla="*/ 6771497 w 10413401"/>
              <a:gd name="connsiteY9147" fmla="*/ 9788017 h 12291944"/>
              <a:gd name="connsiteX9148" fmla="*/ 6768449 w 10413401"/>
              <a:gd name="connsiteY9148" fmla="*/ 9789218 h 12291944"/>
              <a:gd name="connsiteX9149" fmla="*/ 6779095 w 10413401"/>
              <a:gd name="connsiteY9149" fmla="*/ 9806297 h 12291944"/>
              <a:gd name="connsiteX9150" fmla="*/ 6783047 w 10413401"/>
              <a:gd name="connsiteY9150" fmla="*/ 9797828 h 12291944"/>
              <a:gd name="connsiteX9151" fmla="*/ 6785141 w 10413401"/>
              <a:gd name="connsiteY9151" fmla="*/ 9816507 h 12291944"/>
              <a:gd name="connsiteX9152" fmla="*/ 6764823 w 10413401"/>
              <a:gd name="connsiteY9152" fmla="*/ 9812088 h 12291944"/>
              <a:gd name="connsiteX9153" fmla="*/ 6761679 w 10413401"/>
              <a:gd name="connsiteY9153" fmla="*/ 9862634 h 12291944"/>
              <a:gd name="connsiteX9154" fmla="*/ 6749007 w 10413401"/>
              <a:gd name="connsiteY9154" fmla="*/ 9845339 h 12291944"/>
              <a:gd name="connsiteX9155" fmla="*/ 6745491 w 10413401"/>
              <a:gd name="connsiteY9155" fmla="*/ 9834963 h 12291944"/>
              <a:gd name="connsiteX9156" fmla="*/ 6720025 w 10413401"/>
              <a:gd name="connsiteY9156" fmla="*/ 9828941 h 12291944"/>
              <a:gd name="connsiteX9157" fmla="*/ 6724347 w 10413401"/>
              <a:gd name="connsiteY9157" fmla="*/ 9799267 h 12291944"/>
              <a:gd name="connsiteX9158" fmla="*/ 6743545 w 10413401"/>
              <a:gd name="connsiteY9158" fmla="*/ 9829221 h 12291944"/>
              <a:gd name="connsiteX9159" fmla="*/ 6730593 w 10413401"/>
              <a:gd name="connsiteY9159" fmla="*/ 9791019 h 12291944"/>
              <a:gd name="connsiteX9160" fmla="*/ 6732629 w 10413401"/>
              <a:gd name="connsiteY9160" fmla="*/ 9778836 h 12291944"/>
              <a:gd name="connsiteX9161" fmla="*/ 6726741 w 10413401"/>
              <a:gd name="connsiteY9161" fmla="*/ 9752449 h 12291944"/>
              <a:gd name="connsiteX9162" fmla="*/ 6733317 w 10413401"/>
              <a:gd name="connsiteY9162" fmla="*/ 9745157 h 12291944"/>
              <a:gd name="connsiteX9163" fmla="*/ 6729603 w 10413401"/>
              <a:gd name="connsiteY9163" fmla="*/ 9707480 h 12291944"/>
              <a:gd name="connsiteX9164" fmla="*/ 6760613 w 10413401"/>
              <a:gd name="connsiteY9164" fmla="*/ 9718154 h 12291944"/>
              <a:gd name="connsiteX9165" fmla="*/ 6761599 w 10413401"/>
              <a:gd name="connsiteY9165" fmla="*/ 9715815 h 12291944"/>
              <a:gd name="connsiteX9166" fmla="*/ 6749279 w 10413401"/>
              <a:gd name="connsiteY9166" fmla="*/ 9683802 h 12291944"/>
              <a:gd name="connsiteX9167" fmla="*/ 6735263 w 10413401"/>
              <a:gd name="connsiteY9167" fmla="*/ 9679991 h 12291944"/>
              <a:gd name="connsiteX9168" fmla="*/ 6736489 w 10413401"/>
              <a:gd name="connsiteY9168" fmla="*/ 9657510 h 12291944"/>
              <a:gd name="connsiteX9169" fmla="*/ 6697957 w 10413401"/>
              <a:gd name="connsiteY9169" fmla="*/ 9667978 h 12291944"/>
              <a:gd name="connsiteX9170" fmla="*/ 6692279 w 10413401"/>
              <a:gd name="connsiteY9170" fmla="*/ 9688315 h 12291944"/>
              <a:gd name="connsiteX9171" fmla="*/ 6726839 w 10413401"/>
              <a:gd name="connsiteY9171" fmla="*/ 9789820 h 12291944"/>
              <a:gd name="connsiteX9172" fmla="*/ 6674395 w 10413401"/>
              <a:gd name="connsiteY9172" fmla="*/ 9836633 h 12291944"/>
              <a:gd name="connsiteX9173" fmla="*/ 6690481 w 10413401"/>
              <a:gd name="connsiteY9173" fmla="*/ 9852325 h 12291944"/>
              <a:gd name="connsiteX9174" fmla="*/ 6640439 w 10413401"/>
              <a:gd name="connsiteY9174" fmla="*/ 9865124 h 12291944"/>
              <a:gd name="connsiteX9175" fmla="*/ 6651287 w 10413401"/>
              <a:gd name="connsiteY9175" fmla="*/ 9859689 h 12291944"/>
              <a:gd name="connsiteX9176" fmla="*/ 6645927 w 10413401"/>
              <a:gd name="connsiteY9176" fmla="*/ 9854458 h 12291944"/>
              <a:gd name="connsiteX9177" fmla="*/ 6643087 w 10413401"/>
              <a:gd name="connsiteY9177" fmla="*/ 9851688 h 12291944"/>
              <a:gd name="connsiteX9178" fmla="*/ 6629315 w 10413401"/>
              <a:gd name="connsiteY9178" fmla="*/ 9899872 h 12291944"/>
              <a:gd name="connsiteX9179" fmla="*/ 6567331 w 10413401"/>
              <a:gd name="connsiteY9179" fmla="*/ 9851723 h 12291944"/>
              <a:gd name="connsiteX9180" fmla="*/ 6553877 w 10413401"/>
              <a:gd name="connsiteY9180" fmla="*/ 9900217 h 12291944"/>
              <a:gd name="connsiteX9181" fmla="*/ 6569707 w 10413401"/>
              <a:gd name="connsiteY9181" fmla="*/ 9920593 h 12291944"/>
              <a:gd name="connsiteX9182" fmla="*/ 6539397 w 10413401"/>
              <a:gd name="connsiteY9182" fmla="*/ 9967432 h 12291944"/>
              <a:gd name="connsiteX9183" fmla="*/ 6535929 w 10413401"/>
              <a:gd name="connsiteY9183" fmla="*/ 9964048 h 12291944"/>
              <a:gd name="connsiteX9184" fmla="*/ 6504777 w 10413401"/>
              <a:gd name="connsiteY9184" fmla="*/ 10018694 h 12291944"/>
              <a:gd name="connsiteX9185" fmla="*/ 6541383 w 10413401"/>
              <a:gd name="connsiteY9185" fmla="*/ 10082135 h 12291944"/>
              <a:gd name="connsiteX9186" fmla="*/ 6575685 w 10413401"/>
              <a:gd name="connsiteY9186" fmla="*/ 10082940 h 12291944"/>
              <a:gd name="connsiteX9187" fmla="*/ 6571439 w 10413401"/>
              <a:gd name="connsiteY9187" fmla="*/ 10092972 h 12291944"/>
              <a:gd name="connsiteX9188" fmla="*/ 6588285 w 10413401"/>
              <a:gd name="connsiteY9188" fmla="*/ 10094003 h 12291944"/>
              <a:gd name="connsiteX9189" fmla="*/ 6595245 w 10413401"/>
              <a:gd name="connsiteY9189" fmla="*/ 9997270 h 12291944"/>
              <a:gd name="connsiteX9190" fmla="*/ 6588187 w 10413401"/>
              <a:gd name="connsiteY9190" fmla="*/ 10009951 h 12291944"/>
              <a:gd name="connsiteX9191" fmla="*/ 6604745 w 10413401"/>
              <a:gd name="connsiteY9191" fmla="*/ 9957241 h 12291944"/>
              <a:gd name="connsiteX9192" fmla="*/ 6625639 w 10413401"/>
              <a:gd name="connsiteY9192" fmla="*/ 9957910 h 12291944"/>
              <a:gd name="connsiteX9193" fmla="*/ 6631823 w 10413401"/>
              <a:gd name="connsiteY9193" fmla="*/ 9926966 h 12291944"/>
              <a:gd name="connsiteX9194" fmla="*/ 6641425 w 10413401"/>
              <a:gd name="connsiteY9194" fmla="*/ 9974543 h 12291944"/>
              <a:gd name="connsiteX9195" fmla="*/ 6668045 w 10413401"/>
              <a:gd name="connsiteY9195" fmla="*/ 9932111 h 12291944"/>
              <a:gd name="connsiteX9196" fmla="*/ 6652523 w 10413401"/>
              <a:gd name="connsiteY9196" fmla="*/ 9911420 h 12291944"/>
              <a:gd name="connsiteX9197" fmla="*/ 6686311 w 10413401"/>
              <a:gd name="connsiteY9197" fmla="*/ 9921588 h 12291944"/>
              <a:gd name="connsiteX9198" fmla="*/ 6679123 w 10413401"/>
              <a:gd name="connsiteY9198" fmla="*/ 9972498 h 12291944"/>
              <a:gd name="connsiteX9199" fmla="*/ 6699975 w 10413401"/>
              <a:gd name="connsiteY9199" fmla="*/ 9969423 h 12291944"/>
              <a:gd name="connsiteX9200" fmla="*/ 6683893 w 10413401"/>
              <a:gd name="connsiteY9200" fmla="*/ 10006732 h 12291944"/>
              <a:gd name="connsiteX9201" fmla="*/ 6677797 w 10413401"/>
              <a:gd name="connsiteY9201" fmla="*/ 9992156 h 12291944"/>
              <a:gd name="connsiteX9202" fmla="*/ 6616197 w 10413401"/>
              <a:gd name="connsiteY9202" fmla="*/ 10055297 h 12291944"/>
              <a:gd name="connsiteX9203" fmla="*/ 6596299 w 10413401"/>
              <a:gd name="connsiteY9203" fmla="*/ 10138792 h 12291944"/>
              <a:gd name="connsiteX9204" fmla="*/ 6570995 w 10413401"/>
              <a:gd name="connsiteY9204" fmla="*/ 10107944 h 12291944"/>
              <a:gd name="connsiteX9205" fmla="*/ 6563581 w 10413401"/>
              <a:gd name="connsiteY9205" fmla="*/ 10166648 h 12291944"/>
              <a:gd name="connsiteX9206" fmla="*/ 6548019 w 10413401"/>
              <a:gd name="connsiteY9206" fmla="*/ 10142216 h 12291944"/>
              <a:gd name="connsiteX9207" fmla="*/ 6504285 w 10413401"/>
              <a:gd name="connsiteY9207" fmla="*/ 10161175 h 12291944"/>
              <a:gd name="connsiteX9208" fmla="*/ 6474011 w 10413401"/>
              <a:gd name="connsiteY9208" fmla="*/ 10342382 h 12291944"/>
              <a:gd name="connsiteX9209" fmla="*/ 6463921 w 10413401"/>
              <a:gd name="connsiteY9209" fmla="*/ 10332537 h 12291944"/>
              <a:gd name="connsiteX9210" fmla="*/ 6390507 w 10413401"/>
              <a:gd name="connsiteY9210" fmla="*/ 10477197 h 12291944"/>
              <a:gd name="connsiteX9211" fmla="*/ 6337157 w 10413401"/>
              <a:gd name="connsiteY9211" fmla="*/ 10500327 h 12291944"/>
              <a:gd name="connsiteX9212" fmla="*/ 6310109 w 10413401"/>
              <a:gd name="connsiteY9212" fmla="*/ 10454223 h 12291944"/>
              <a:gd name="connsiteX9213" fmla="*/ 6381951 w 10413401"/>
              <a:gd name="connsiteY9213" fmla="*/ 10413399 h 12291944"/>
              <a:gd name="connsiteX9214" fmla="*/ 6357941 w 10413401"/>
              <a:gd name="connsiteY9214" fmla="*/ 10412771 h 12291944"/>
              <a:gd name="connsiteX9215" fmla="*/ 6388741 w 10413401"/>
              <a:gd name="connsiteY9215" fmla="*/ 10381201 h 12291944"/>
              <a:gd name="connsiteX9216" fmla="*/ 6368415 w 10413401"/>
              <a:gd name="connsiteY9216" fmla="*/ 10376160 h 12291944"/>
              <a:gd name="connsiteX9217" fmla="*/ 6400389 w 10413401"/>
              <a:gd name="connsiteY9217" fmla="*/ 10364213 h 12291944"/>
              <a:gd name="connsiteX9218" fmla="*/ 6395787 w 10413401"/>
              <a:gd name="connsiteY9218" fmla="*/ 10291943 h 12291944"/>
              <a:gd name="connsiteX9219" fmla="*/ 6418639 w 10413401"/>
              <a:gd name="connsiteY9219" fmla="*/ 10352446 h 12291944"/>
              <a:gd name="connsiteX9220" fmla="*/ 6433825 w 10413401"/>
              <a:gd name="connsiteY9220" fmla="*/ 10370956 h 12291944"/>
              <a:gd name="connsiteX9221" fmla="*/ 6454087 w 10413401"/>
              <a:gd name="connsiteY9221" fmla="*/ 10292128 h 12291944"/>
              <a:gd name="connsiteX9222" fmla="*/ 6456171 w 10413401"/>
              <a:gd name="connsiteY9222" fmla="*/ 10310187 h 12291944"/>
              <a:gd name="connsiteX9223" fmla="*/ 6494365 w 10413401"/>
              <a:gd name="connsiteY9223" fmla="*/ 10271039 h 12291944"/>
              <a:gd name="connsiteX9224" fmla="*/ 6477815 w 10413401"/>
              <a:gd name="connsiteY9224" fmla="*/ 10216071 h 12291944"/>
              <a:gd name="connsiteX9225" fmla="*/ 6416479 w 10413401"/>
              <a:gd name="connsiteY9225" fmla="*/ 10301657 h 12291944"/>
              <a:gd name="connsiteX9226" fmla="*/ 6398159 w 10413401"/>
              <a:gd name="connsiteY9226" fmla="*/ 10228941 h 12291944"/>
              <a:gd name="connsiteX9227" fmla="*/ 6400623 w 10413401"/>
              <a:gd name="connsiteY9227" fmla="*/ 10226414 h 12291944"/>
              <a:gd name="connsiteX9228" fmla="*/ 6338145 w 10413401"/>
              <a:gd name="connsiteY9228" fmla="*/ 10189492 h 12291944"/>
              <a:gd name="connsiteX9229" fmla="*/ 6314821 w 10413401"/>
              <a:gd name="connsiteY9229" fmla="*/ 10273341 h 12291944"/>
              <a:gd name="connsiteX9230" fmla="*/ 6353861 w 10413401"/>
              <a:gd name="connsiteY9230" fmla="*/ 10252890 h 12291944"/>
              <a:gd name="connsiteX9231" fmla="*/ 6351457 w 10413401"/>
              <a:gd name="connsiteY9231" fmla="*/ 10286902 h 12291944"/>
              <a:gd name="connsiteX9232" fmla="*/ 6345725 w 10413401"/>
              <a:gd name="connsiteY9232" fmla="*/ 10276377 h 12291944"/>
              <a:gd name="connsiteX9233" fmla="*/ 6299081 w 10413401"/>
              <a:gd name="connsiteY9233" fmla="*/ 10339326 h 12291944"/>
              <a:gd name="connsiteX9234" fmla="*/ 6291797 w 10413401"/>
              <a:gd name="connsiteY9234" fmla="*/ 10303256 h 12291944"/>
              <a:gd name="connsiteX9235" fmla="*/ 6264279 w 10413401"/>
              <a:gd name="connsiteY9235" fmla="*/ 10322624 h 12291944"/>
              <a:gd name="connsiteX9236" fmla="*/ 6291403 w 10413401"/>
              <a:gd name="connsiteY9236" fmla="*/ 10349086 h 12291944"/>
              <a:gd name="connsiteX9237" fmla="*/ 6198867 w 10413401"/>
              <a:gd name="connsiteY9237" fmla="*/ 10406079 h 12291944"/>
              <a:gd name="connsiteX9238" fmla="*/ 6197377 w 10413401"/>
              <a:gd name="connsiteY9238" fmla="*/ 10412024 h 12291944"/>
              <a:gd name="connsiteX9239" fmla="*/ 6225717 w 10413401"/>
              <a:gd name="connsiteY9239" fmla="*/ 10488352 h 12291944"/>
              <a:gd name="connsiteX9240" fmla="*/ 6183561 w 10413401"/>
              <a:gd name="connsiteY9240" fmla="*/ 10508845 h 12291944"/>
              <a:gd name="connsiteX9241" fmla="*/ 6267115 w 10413401"/>
              <a:gd name="connsiteY9241" fmla="*/ 10535518 h 12291944"/>
              <a:gd name="connsiteX9242" fmla="*/ 6234599 w 10413401"/>
              <a:gd name="connsiteY9242" fmla="*/ 10474830 h 12291944"/>
              <a:gd name="connsiteX9243" fmla="*/ 6242321 w 10413401"/>
              <a:gd name="connsiteY9243" fmla="*/ 10416433 h 12291944"/>
              <a:gd name="connsiteX9244" fmla="*/ 6254421 w 10413401"/>
              <a:gd name="connsiteY9244" fmla="*/ 10437481 h 12291944"/>
              <a:gd name="connsiteX9245" fmla="*/ 6288247 w 10413401"/>
              <a:gd name="connsiteY9245" fmla="*/ 10398390 h 12291944"/>
              <a:gd name="connsiteX9246" fmla="*/ 6284255 w 10413401"/>
              <a:gd name="connsiteY9246" fmla="*/ 10456115 h 12291944"/>
              <a:gd name="connsiteX9247" fmla="*/ 6302215 w 10413401"/>
              <a:gd name="connsiteY9247" fmla="*/ 10445907 h 12291944"/>
              <a:gd name="connsiteX9248" fmla="*/ 6267501 w 10413401"/>
              <a:gd name="connsiteY9248" fmla="*/ 10489065 h 12291944"/>
              <a:gd name="connsiteX9249" fmla="*/ 6272491 w 10413401"/>
              <a:gd name="connsiteY9249" fmla="*/ 10515499 h 12291944"/>
              <a:gd name="connsiteX9250" fmla="*/ 6330107 w 10413401"/>
              <a:gd name="connsiteY9250" fmla="*/ 10484207 h 12291944"/>
              <a:gd name="connsiteX9251" fmla="*/ 6275525 w 10413401"/>
              <a:gd name="connsiteY9251" fmla="*/ 10560979 h 12291944"/>
              <a:gd name="connsiteX9252" fmla="*/ 6272053 w 10413401"/>
              <a:gd name="connsiteY9252" fmla="*/ 10557591 h 12291944"/>
              <a:gd name="connsiteX9253" fmla="*/ 6264833 w 10413401"/>
              <a:gd name="connsiteY9253" fmla="*/ 10631881 h 12291944"/>
              <a:gd name="connsiteX9254" fmla="*/ 6240517 w 10413401"/>
              <a:gd name="connsiteY9254" fmla="*/ 10684569 h 12291944"/>
              <a:gd name="connsiteX9255" fmla="*/ 6230773 w 10413401"/>
              <a:gd name="connsiteY9255" fmla="*/ 10678150 h 12291944"/>
              <a:gd name="connsiteX9256" fmla="*/ 6221715 w 10413401"/>
              <a:gd name="connsiteY9256" fmla="*/ 10702582 h 12291944"/>
              <a:gd name="connsiteX9257" fmla="*/ 6246423 w 10413401"/>
              <a:gd name="connsiteY9257" fmla="*/ 10657061 h 12291944"/>
              <a:gd name="connsiteX9258" fmla="*/ 6226679 w 10413401"/>
              <a:gd name="connsiteY9258" fmla="*/ 10648272 h 12291944"/>
              <a:gd name="connsiteX9259" fmla="*/ 6231791 w 10413401"/>
              <a:gd name="connsiteY9259" fmla="*/ 10579931 h 12291944"/>
              <a:gd name="connsiteX9260" fmla="*/ 6218247 w 10413401"/>
              <a:gd name="connsiteY9260" fmla="*/ 10673322 h 12291944"/>
              <a:gd name="connsiteX9261" fmla="*/ 6190233 w 10413401"/>
              <a:gd name="connsiteY9261" fmla="*/ 10676799 h 12291944"/>
              <a:gd name="connsiteX9262" fmla="*/ 6192857 w 10413401"/>
              <a:gd name="connsiteY9262" fmla="*/ 10687988 h 12291944"/>
              <a:gd name="connsiteX9263" fmla="*/ 6162383 w 10413401"/>
              <a:gd name="connsiteY9263" fmla="*/ 10655048 h 12291944"/>
              <a:gd name="connsiteX9264" fmla="*/ 6165813 w 10413401"/>
              <a:gd name="connsiteY9264" fmla="*/ 10641881 h 12291944"/>
              <a:gd name="connsiteX9265" fmla="*/ 6179547 w 10413401"/>
              <a:gd name="connsiteY9265" fmla="*/ 10643578 h 12291944"/>
              <a:gd name="connsiteX9266" fmla="*/ 6187323 w 10413401"/>
              <a:gd name="connsiteY9266" fmla="*/ 10589545 h 12291944"/>
              <a:gd name="connsiteX9267" fmla="*/ 6189415 w 10413401"/>
              <a:gd name="connsiteY9267" fmla="*/ 10608221 h 12291944"/>
              <a:gd name="connsiteX9268" fmla="*/ 6207465 w 10413401"/>
              <a:gd name="connsiteY9268" fmla="*/ 10526618 h 12291944"/>
              <a:gd name="connsiteX9269" fmla="*/ 6121313 w 10413401"/>
              <a:gd name="connsiteY9269" fmla="*/ 10648999 h 12291944"/>
              <a:gd name="connsiteX9270" fmla="*/ 6205691 w 10413401"/>
              <a:gd name="connsiteY9270" fmla="*/ 10744873 h 12291944"/>
              <a:gd name="connsiteX9271" fmla="*/ 6149681 w 10413401"/>
              <a:gd name="connsiteY9271" fmla="*/ 10832576 h 12291944"/>
              <a:gd name="connsiteX9272" fmla="*/ 6143055 w 10413401"/>
              <a:gd name="connsiteY9272" fmla="*/ 10826112 h 12291944"/>
              <a:gd name="connsiteX9273" fmla="*/ 6126301 w 10413401"/>
              <a:gd name="connsiteY9273" fmla="*/ 10859061 h 12291944"/>
              <a:gd name="connsiteX9274" fmla="*/ 6100239 w 10413401"/>
              <a:gd name="connsiteY9274" fmla="*/ 10843500 h 12291944"/>
              <a:gd name="connsiteX9275" fmla="*/ 6089267 w 10413401"/>
              <a:gd name="connsiteY9275" fmla="*/ 10890712 h 12291944"/>
              <a:gd name="connsiteX9276" fmla="*/ 6101925 w 10413401"/>
              <a:gd name="connsiteY9276" fmla="*/ 10827887 h 12291944"/>
              <a:gd name="connsiteX9277" fmla="*/ 6104245 w 10413401"/>
              <a:gd name="connsiteY9277" fmla="*/ 10839394 h 12291944"/>
              <a:gd name="connsiteX9278" fmla="*/ 6144069 w 10413401"/>
              <a:gd name="connsiteY9278" fmla="*/ 10780271 h 12291944"/>
              <a:gd name="connsiteX9279" fmla="*/ 6171193 w 10413401"/>
              <a:gd name="connsiteY9279" fmla="*/ 10780234 h 12291944"/>
              <a:gd name="connsiteX9280" fmla="*/ 6168207 w 10413401"/>
              <a:gd name="connsiteY9280" fmla="*/ 10738498 h 12291944"/>
              <a:gd name="connsiteX9281" fmla="*/ 6129919 w 10413401"/>
              <a:gd name="connsiteY9281" fmla="*/ 10743662 h 12291944"/>
              <a:gd name="connsiteX9282" fmla="*/ 6108631 w 10413401"/>
              <a:gd name="connsiteY9282" fmla="*/ 10788830 h 12291944"/>
              <a:gd name="connsiteX9283" fmla="*/ 6130499 w 10413401"/>
              <a:gd name="connsiteY9283" fmla="*/ 10739917 h 12291944"/>
              <a:gd name="connsiteX9284" fmla="*/ 6069703 w 10413401"/>
              <a:gd name="connsiteY9284" fmla="*/ 10686760 h 12291944"/>
              <a:gd name="connsiteX9285" fmla="*/ 6097281 w 10413401"/>
              <a:gd name="connsiteY9285" fmla="*/ 10725374 h 12291944"/>
              <a:gd name="connsiteX9286" fmla="*/ 6082181 w 10413401"/>
              <a:gd name="connsiteY9286" fmla="*/ 10819098 h 12291944"/>
              <a:gd name="connsiteX9287" fmla="*/ 6078713 w 10413401"/>
              <a:gd name="connsiteY9287" fmla="*/ 10815714 h 12291944"/>
              <a:gd name="connsiteX9288" fmla="*/ 6065689 w 10413401"/>
              <a:gd name="connsiteY9288" fmla="*/ 10847993 h 12291944"/>
              <a:gd name="connsiteX9289" fmla="*/ 6054167 w 10413401"/>
              <a:gd name="connsiteY9289" fmla="*/ 10822576 h 12291944"/>
              <a:gd name="connsiteX9290" fmla="*/ 6056093 w 10413401"/>
              <a:gd name="connsiteY9290" fmla="*/ 10879914 h 12291944"/>
              <a:gd name="connsiteX9291" fmla="*/ 6031579 w 10413401"/>
              <a:gd name="connsiteY9291" fmla="*/ 10882949 h 12291944"/>
              <a:gd name="connsiteX9292" fmla="*/ 6021331 w 10413401"/>
              <a:gd name="connsiteY9292" fmla="*/ 10891151 h 12291944"/>
              <a:gd name="connsiteX9293" fmla="*/ 6016875 w 10413401"/>
              <a:gd name="connsiteY9293" fmla="*/ 10885407 h 12291944"/>
              <a:gd name="connsiteX9294" fmla="*/ 5950229 w 10413401"/>
              <a:gd name="connsiteY9294" fmla="*/ 10970126 h 12291944"/>
              <a:gd name="connsiteX9295" fmla="*/ 5948183 w 10413401"/>
              <a:gd name="connsiteY9295" fmla="*/ 10955184 h 12291944"/>
              <a:gd name="connsiteX9296" fmla="*/ 5932835 w 10413401"/>
              <a:gd name="connsiteY9296" fmla="*/ 11001835 h 12291944"/>
              <a:gd name="connsiteX9297" fmla="*/ 5934685 w 10413401"/>
              <a:gd name="connsiteY9297" fmla="*/ 10999938 h 12291944"/>
              <a:gd name="connsiteX9298" fmla="*/ 5890321 w 10413401"/>
              <a:gd name="connsiteY9298" fmla="*/ 11018283 h 12291944"/>
              <a:gd name="connsiteX9299" fmla="*/ 5887257 w 10413401"/>
              <a:gd name="connsiteY9299" fmla="*/ 11049183 h 12291944"/>
              <a:gd name="connsiteX9300" fmla="*/ 5851595 w 10413401"/>
              <a:gd name="connsiteY9300" fmla="*/ 11064917 h 12291944"/>
              <a:gd name="connsiteX9301" fmla="*/ 5874499 w 10413401"/>
              <a:gd name="connsiteY9301" fmla="*/ 11077405 h 12291944"/>
              <a:gd name="connsiteX9302" fmla="*/ 5853693 w 10413401"/>
              <a:gd name="connsiteY9302" fmla="*/ 11110719 h 12291944"/>
              <a:gd name="connsiteX9303" fmla="*/ 5873179 w 10413401"/>
              <a:gd name="connsiteY9303" fmla="*/ 11123561 h 12291944"/>
              <a:gd name="connsiteX9304" fmla="*/ 5903941 w 10413401"/>
              <a:gd name="connsiteY9304" fmla="*/ 11088872 h 12291944"/>
              <a:gd name="connsiteX9305" fmla="*/ 5910049 w 10413401"/>
              <a:gd name="connsiteY9305" fmla="*/ 11130573 h 12291944"/>
              <a:gd name="connsiteX9306" fmla="*/ 5868909 w 10413401"/>
              <a:gd name="connsiteY9306" fmla="*/ 11131726 h 12291944"/>
              <a:gd name="connsiteX9307" fmla="*/ 5870117 w 10413401"/>
              <a:gd name="connsiteY9307" fmla="*/ 11154464 h 12291944"/>
              <a:gd name="connsiteX9308" fmla="*/ 5867533 w 10413401"/>
              <a:gd name="connsiteY9308" fmla="*/ 11147017 h 12291944"/>
              <a:gd name="connsiteX9309" fmla="*/ 5853885 w 10413401"/>
              <a:gd name="connsiteY9309" fmla="*/ 11179303 h 12291944"/>
              <a:gd name="connsiteX9310" fmla="*/ 5896085 w 10413401"/>
              <a:gd name="connsiteY9310" fmla="*/ 11136049 h 12291944"/>
              <a:gd name="connsiteX9311" fmla="*/ 5885687 w 10413401"/>
              <a:gd name="connsiteY9311" fmla="*/ 11206018 h 12291944"/>
              <a:gd name="connsiteX9312" fmla="*/ 5848727 w 10413401"/>
              <a:gd name="connsiteY9312" fmla="*/ 11243903 h 12291944"/>
              <a:gd name="connsiteX9313" fmla="*/ 5825931 w 10413401"/>
              <a:gd name="connsiteY9313" fmla="*/ 11210956 h 12291944"/>
              <a:gd name="connsiteX9314" fmla="*/ 5832159 w 10413401"/>
              <a:gd name="connsiteY9314" fmla="*/ 11173192 h 12291944"/>
              <a:gd name="connsiteX9315" fmla="*/ 5833729 w 10413401"/>
              <a:gd name="connsiteY9315" fmla="*/ 11172195 h 12291944"/>
              <a:gd name="connsiteX9316" fmla="*/ 5833639 w 10413401"/>
              <a:gd name="connsiteY9316" fmla="*/ 11171379 h 12291944"/>
              <a:gd name="connsiteX9317" fmla="*/ 5850627 w 10413401"/>
              <a:gd name="connsiteY9317" fmla="*/ 11157483 h 12291944"/>
              <a:gd name="connsiteX9318" fmla="*/ 5848497 w 10413401"/>
              <a:gd name="connsiteY9318" fmla="*/ 11119204 h 12291944"/>
              <a:gd name="connsiteX9319" fmla="*/ 5814165 w 10413401"/>
              <a:gd name="connsiteY9319" fmla="*/ 11115902 h 12291944"/>
              <a:gd name="connsiteX9320" fmla="*/ 5807651 w 10413401"/>
              <a:gd name="connsiteY9320" fmla="*/ 11171168 h 12291944"/>
              <a:gd name="connsiteX9321" fmla="*/ 5779315 w 10413401"/>
              <a:gd name="connsiteY9321" fmla="*/ 11147834 h 12291944"/>
              <a:gd name="connsiteX9322" fmla="*/ 5755347 w 10413401"/>
              <a:gd name="connsiteY9322" fmla="*/ 11177449 h 12291944"/>
              <a:gd name="connsiteX9323" fmla="*/ 5755613 w 10413401"/>
              <a:gd name="connsiteY9323" fmla="*/ 11173396 h 12291944"/>
              <a:gd name="connsiteX9324" fmla="*/ 5712881 w 10413401"/>
              <a:gd name="connsiteY9324" fmla="*/ 11224136 h 12291944"/>
              <a:gd name="connsiteX9325" fmla="*/ 5715611 w 10413401"/>
              <a:gd name="connsiteY9325" fmla="*/ 11296426 h 12291944"/>
              <a:gd name="connsiteX9326" fmla="*/ 5688003 w 10413401"/>
              <a:gd name="connsiteY9326" fmla="*/ 11360690 h 12291944"/>
              <a:gd name="connsiteX9327" fmla="*/ 5717705 w 10413401"/>
              <a:gd name="connsiteY9327" fmla="*/ 11341603 h 12291944"/>
              <a:gd name="connsiteX9328" fmla="*/ 5731057 w 10413401"/>
              <a:gd name="connsiteY9328" fmla="*/ 11416255 h 12291944"/>
              <a:gd name="connsiteX9329" fmla="*/ 5704411 w 10413401"/>
              <a:gd name="connsiteY9329" fmla="*/ 11403813 h 12291944"/>
              <a:gd name="connsiteX9330" fmla="*/ 5638083 w 10413401"/>
              <a:gd name="connsiteY9330" fmla="*/ 11541216 h 12291944"/>
              <a:gd name="connsiteX9331" fmla="*/ 5565541 w 10413401"/>
              <a:gd name="connsiteY9331" fmla="*/ 11602317 h 12291944"/>
              <a:gd name="connsiteX9332" fmla="*/ 5572174 w 10413401"/>
              <a:gd name="connsiteY9332" fmla="*/ 11635902 h 12291944"/>
              <a:gd name="connsiteX9333" fmla="*/ 5549001 w 10413401"/>
              <a:gd name="connsiteY9333" fmla="*/ 11626848 h 12291944"/>
              <a:gd name="connsiteX9334" fmla="*/ 5505112 w 10413401"/>
              <a:gd name="connsiteY9334" fmla="*/ 11711586 h 12291944"/>
              <a:gd name="connsiteX9335" fmla="*/ 5457968 w 10413401"/>
              <a:gd name="connsiteY9335" fmla="*/ 11732144 h 12291944"/>
              <a:gd name="connsiteX9336" fmla="*/ 5489886 w 10413401"/>
              <a:gd name="connsiteY9336" fmla="*/ 11663456 h 12291944"/>
              <a:gd name="connsiteX9337" fmla="*/ 5508754 w 10413401"/>
              <a:gd name="connsiteY9337" fmla="*/ 11676931 h 12291944"/>
              <a:gd name="connsiteX9338" fmla="*/ 5542992 w 10413401"/>
              <a:gd name="connsiteY9338" fmla="*/ 11619756 h 12291944"/>
              <a:gd name="connsiteX9339" fmla="*/ 5513858 w 10413401"/>
              <a:gd name="connsiteY9339" fmla="*/ 11634467 h 12291944"/>
              <a:gd name="connsiteX9340" fmla="*/ 5493164 w 10413401"/>
              <a:gd name="connsiteY9340" fmla="*/ 11571758 h 12291944"/>
              <a:gd name="connsiteX9341" fmla="*/ 5469610 w 10413401"/>
              <a:gd name="connsiteY9341" fmla="*/ 11662160 h 12291944"/>
              <a:gd name="connsiteX9342" fmla="*/ 5470720 w 10413401"/>
              <a:gd name="connsiteY9342" fmla="*/ 11597921 h 12291944"/>
              <a:gd name="connsiteX9343" fmla="*/ 5444432 w 10413401"/>
              <a:gd name="connsiteY9343" fmla="*/ 11616029 h 12291944"/>
              <a:gd name="connsiteX9344" fmla="*/ 5451333 w 10413401"/>
              <a:gd name="connsiteY9344" fmla="*/ 11645558 h 12291944"/>
              <a:gd name="connsiteX9345" fmla="*/ 5447861 w 10413401"/>
              <a:gd name="connsiteY9345" fmla="*/ 11642171 h 12291944"/>
              <a:gd name="connsiteX9346" fmla="*/ 5436004 w 10413401"/>
              <a:gd name="connsiteY9346" fmla="*/ 11746450 h 12291944"/>
              <a:gd name="connsiteX9347" fmla="*/ 5498643 w 10413401"/>
              <a:gd name="connsiteY9347" fmla="*/ 11770590 h 12291944"/>
              <a:gd name="connsiteX9348" fmla="*/ 5443491 w 10413401"/>
              <a:gd name="connsiteY9348" fmla="*/ 11799355 h 12291944"/>
              <a:gd name="connsiteX9349" fmla="*/ 5422566 w 10413401"/>
              <a:gd name="connsiteY9349" fmla="*/ 11717320 h 12291944"/>
              <a:gd name="connsiteX9350" fmla="*/ 5371312 w 10413401"/>
              <a:gd name="connsiteY9350" fmla="*/ 11706754 h 12291944"/>
              <a:gd name="connsiteX9351" fmla="*/ 5387064 w 10413401"/>
              <a:gd name="connsiteY9351" fmla="*/ 11746770 h 12291944"/>
              <a:gd name="connsiteX9352" fmla="*/ 5377366 w 10413401"/>
              <a:gd name="connsiteY9352" fmla="*/ 11744085 h 12291944"/>
              <a:gd name="connsiteX9353" fmla="*/ 5365671 w 10413401"/>
              <a:gd name="connsiteY9353" fmla="*/ 11783207 h 12291944"/>
              <a:gd name="connsiteX9354" fmla="*/ 5363092 w 10413401"/>
              <a:gd name="connsiteY9354" fmla="*/ 11775759 h 12291944"/>
              <a:gd name="connsiteX9355" fmla="*/ 5337694 w 10413401"/>
              <a:gd name="connsiteY9355" fmla="*/ 11816302 h 12291944"/>
              <a:gd name="connsiteX9356" fmla="*/ 5349712 w 10413401"/>
              <a:gd name="connsiteY9356" fmla="*/ 11856986 h 12291944"/>
              <a:gd name="connsiteX9357" fmla="*/ 5424040 w 10413401"/>
              <a:gd name="connsiteY9357" fmla="*/ 11815505 h 12291944"/>
              <a:gd name="connsiteX9358" fmla="*/ 5403971 w 10413401"/>
              <a:gd name="connsiteY9358" fmla="*/ 11779284 h 12291944"/>
              <a:gd name="connsiteX9359" fmla="*/ 5390850 w 10413401"/>
              <a:gd name="connsiteY9359" fmla="*/ 11803462 h 12291944"/>
              <a:gd name="connsiteX9360" fmla="*/ 5390002 w 10413401"/>
              <a:gd name="connsiteY9360" fmla="*/ 11784142 h 12291944"/>
              <a:gd name="connsiteX9361" fmla="*/ 5412247 w 10413401"/>
              <a:gd name="connsiteY9361" fmla="*/ 11767021 h 12291944"/>
              <a:gd name="connsiteX9362" fmla="*/ 5436903 w 10413401"/>
              <a:gd name="connsiteY9362" fmla="*/ 11821886 h 12291944"/>
              <a:gd name="connsiteX9363" fmla="*/ 5411458 w 10413401"/>
              <a:gd name="connsiteY9363" fmla="*/ 11858687 h 12291944"/>
              <a:gd name="connsiteX9364" fmla="*/ 5306919 w 10413401"/>
              <a:gd name="connsiteY9364" fmla="*/ 11902740 h 12291944"/>
              <a:gd name="connsiteX9365" fmla="*/ 5318317 w 10413401"/>
              <a:gd name="connsiteY9365" fmla="*/ 11891057 h 12291944"/>
              <a:gd name="connsiteX9366" fmla="*/ 5284022 w 10413401"/>
              <a:gd name="connsiteY9366" fmla="*/ 11890875 h 12291944"/>
              <a:gd name="connsiteX9367" fmla="*/ 5284604 w 10413401"/>
              <a:gd name="connsiteY9367" fmla="*/ 11913624 h 12291944"/>
              <a:gd name="connsiteX9368" fmla="*/ 5276403 w 10413401"/>
              <a:gd name="connsiteY9368" fmla="*/ 11905623 h 12291944"/>
              <a:gd name="connsiteX9369" fmla="*/ 5278991 w 10413401"/>
              <a:gd name="connsiteY9369" fmla="*/ 11966071 h 12291944"/>
              <a:gd name="connsiteX9370" fmla="*/ 5244370 w 10413401"/>
              <a:gd name="connsiteY9370" fmla="*/ 11938457 h 12291944"/>
              <a:gd name="connsiteX9371" fmla="*/ 5185793 w 10413401"/>
              <a:gd name="connsiteY9371" fmla="*/ 11967582 h 12291944"/>
              <a:gd name="connsiteX9372" fmla="*/ 5183268 w 10413401"/>
              <a:gd name="connsiteY9372" fmla="*/ 11990996 h 12291944"/>
              <a:gd name="connsiteX9373" fmla="*/ 5183521 w 10413401"/>
              <a:gd name="connsiteY9373" fmla="*/ 11986317 h 12291944"/>
              <a:gd name="connsiteX9374" fmla="*/ 5157765 w 10413401"/>
              <a:gd name="connsiteY9374" fmla="*/ 11996311 h 12291944"/>
              <a:gd name="connsiteX9375" fmla="*/ 5178630 w 10413401"/>
              <a:gd name="connsiteY9375" fmla="*/ 11941487 h 12291944"/>
              <a:gd name="connsiteX9376" fmla="*/ 5160059 w 10413401"/>
              <a:gd name="connsiteY9376" fmla="*/ 11927071 h 12291944"/>
              <a:gd name="connsiteX9377" fmla="*/ 5165714 w 10413401"/>
              <a:gd name="connsiteY9377" fmla="*/ 11877739 h 12291944"/>
              <a:gd name="connsiteX9378" fmla="*/ 5142897 w 10413401"/>
              <a:gd name="connsiteY9378" fmla="*/ 11925733 h 12291944"/>
              <a:gd name="connsiteX9379" fmla="*/ 5129463 w 10413401"/>
              <a:gd name="connsiteY9379" fmla="*/ 11896600 h 12291944"/>
              <a:gd name="connsiteX9380" fmla="*/ 5139239 w 10413401"/>
              <a:gd name="connsiteY9380" fmla="*/ 11906137 h 12291944"/>
              <a:gd name="connsiteX9381" fmla="*/ 5169169 w 10413401"/>
              <a:gd name="connsiteY9381" fmla="*/ 11827504 h 12291944"/>
              <a:gd name="connsiteX9382" fmla="*/ 5175749 w 10413401"/>
              <a:gd name="connsiteY9382" fmla="*/ 11830227 h 12291944"/>
              <a:gd name="connsiteX9383" fmla="*/ 5206524 w 10413401"/>
              <a:gd name="connsiteY9383" fmla="*/ 11743783 h 12291944"/>
              <a:gd name="connsiteX9384" fmla="*/ 5211688 w 10413401"/>
              <a:gd name="connsiteY9384" fmla="*/ 11758685 h 12291944"/>
              <a:gd name="connsiteX9385" fmla="*/ 5220929 w 10413401"/>
              <a:gd name="connsiteY9385" fmla="*/ 11644462 h 12291944"/>
              <a:gd name="connsiteX9386" fmla="*/ 5214621 w 10413401"/>
              <a:gd name="connsiteY9386" fmla="*/ 11638308 h 12291944"/>
              <a:gd name="connsiteX9387" fmla="*/ 5223476 w 10413401"/>
              <a:gd name="connsiteY9387" fmla="*/ 11622292 h 12291944"/>
              <a:gd name="connsiteX9388" fmla="*/ 5228045 w 10413401"/>
              <a:gd name="connsiteY9388" fmla="*/ 11568827 h 12291944"/>
              <a:gd name="connsiteX9389" fmla="*/ 5210521 w 10413401"/>
              <a:gd name="connsiteY9389" fmla="*/ 11581931 h 12291944"/>
              <a:gd name="connsiteX9390" fmla="*/ 5221876 w 10413401"/>
              <a:gd name="connsiteY9390" fmla="*/ 11566511 h 12291944"/>
              <a:gd name="connsiteX9391" fmla="*/ 5220227 w 10413401"/>
              <a:gd name="connsiteY9391" fmla="*/ 11565335 h 12291944"/>
              <a:gd name="connsiteX9392" fmla="*/ 5208519 w 10413401"/>
              <a:gd name="connsiteY9392" fmla="*/ 11570735 h 12291944"/>
              <a:gd name="connsiteX9393" fmla="*/ 5210309 w 10413401"/>
              <a:gd name="connsiteY9393" fmla="*/ 11616223 h 12291944"/>
              <a:gd name="connsiteX9394" fmla="*/ 5177790 w 10413401"/>
              <a:gd name="connsiteY9394" fmla="*/ 11660914 h 12291944"/>
              <a:gd name="connsiteX9395" fmla="*/ 5197239 w 10413401"/>
              <a:gd name="connsiteY9395" fmla="*/ 11697138 h 12291944"/>
              <a:gd name="connsiteX9396" fmla="*/ 5164678 w 10413401"/>
              <a:gd name="connsiteY9396" fmla="*/ 11711586 h 12291944"/>
              <a:gd name="connsiteX9397" fmla="*/ 5176952 w 10413401"/>
              <a:gd name="connsiteY9397" fmla="*/ 11695217 h 12291944"/>
              <a:gd name="connsiteX9398" fmla="*/ 5145251 w 10413401"/>
              <a:gd name="connsiteY9398" fmla="*/ 11698517 h 12291944"/>
              <a:gd name="connsiteX9399" fmla="*/ 5144726 w 10413401"/>
              <a:gd name="connsiteY9399" fmla="*/ 11697440 h 12291944"/>
              <a:gd name="connsiteX9400" fmla="*/ 5144773 w 10413401"/>
              <a:gd name="connsiteY9400" fmla="*/ 11689707 h 12291944"/>
              <a:gd name="connsiteX9401" fmla="*/ 5142681 w 10413401"/>
              <a:gd name="connsiteY9401" fmla="*/ 11693256 h 12291944"/>
              <a:gd name="connsiteX9402" fmla="*/ 5139760 w 10413401"/>
              <a:gd name="connsiteY9402" fmla="*/ 11687276 h 12291944"/>
              <a:gd name="connsiteX9403" fmla="*/ 5128253 w 10413401"/>
              <a:gd name="connsiteY9403" fmla="*/ 11717739 h 12291944"/>
              <a:gd name="connsiteX9404" fmla="*/ 5142681 w 10413401"/>
              <a:gd name="connsiteY9404" fmla="*/ 11693256 h 12291944"/>
              <a:gd name="connsiteX9405" fmla="*/ 5144726 w 10413401"/>
              <a:gd name="connsiteY9405" fmla="*/ 11697440 h 12291944"/>
              <a:gd name="connsiteX9406" fmla="*/ 5144289 w 10413401"/>
              <a:gd name="connsiteY9406" fmla="*/ 11768826 h 12291944"/>
              <a:gd name="connsiteX9407" fmla="*/ 5117916 w 10413401"/>
              <a:gd name="connsiteY9407" fmla="*/ 11843437 h 12291944"/>
              <a:gd name="connsiteX9408" fmla="*/ 5088420 w 10413401"/>
              <a:gd name="connsiteY9408" fmla="*/ 11827606 h 12291944"/>
              <a:gd name="connsiteX9409" fmla="*/ 5088934 w 10413401"/>
              <a:gd name="connsiteY9409" fmla="*/ 11820334 h 12291944"/>
              <a:gd name="connsiteX9410" fmla="*/ 5073580 w 10413401"/>
              <a:gd name="connsiteY9410" fmla="*/ 11837770 h 12291944"/>
              <a:gd name="connsiteX9411" fmla="*/ 5080290 w 10413401"/>
              <a:gd name="connsiteY9411" fmla="*/ 11823713 h 12291944"/>
              <a:gd name="connsiteX9412" fmla="*/ 5067723 w 10413401"/>
              <a:gd name="connsiteY9412" fmla="*/ 11814223 h 12291944"/>
              <a:gd name="connsiteX9413" fmla="*/ 5057228 w 10413401"/>
              <a:gd name="connsiteY9413" fmla="*/ 11825512 h 12291944"/>
              <a:gd name="connsiteX9414" fmla="*/ 5062170 w 10413401"/>
              <a:gd name="connsiteY9414" fmla="*/ 11870283 h 12291944"/>
              <a:gd name="connsiteX9415" fmla="*/ 5072230 w 10413401"/>
              <a:gd name="connsiteY9415" fmla="*/ 11874441 h 12291944"/>
              <a:gd name="connsiteX9416" fmla="*/ 5076137 w 10413401"/>
              <a:gd name="connsiteY9416" fmla="*/ 11869229 h 12291944"/>
              <a:gd name="connsiteX9417" fmla="*/ 5073133 w 10413401"/>
              <a:gd name="connsiteY9417" fmla="*/ 11874817 h 12291944"/>
              <a:gd name="connsiteX9418" fmla="*/ 5080599 w 10413401"/>
              <a:gd name="connsiteY9418" fmla="*/ 11877899 h 12291944"/>
              <a:gd name="connsiteX9419" fmla="*/ 5051484 w 10413401"/>
              <a:gd name="connsiteY9419" fmla="*/ 11910189 h 12291944"/>
              <a:gd name="connsiteX9420" fmla="*/ 5049064 w 10413401"/>
              <a:gd name="connsiteY9420" fmla="*/ 11911549 h 12291944"/>
              <a:gd name="connsiteX9421" fmla="*/ 5021789 w 10413401"/>
              <a:gd name="connsiteY9421" fmla="*/ 11939446 h 12291944"/>
              <a:gd name="connsiteX9422" fmla="*/ 5024722 w 10413401"/>
              <a:gd name="connsiteY9422" fmla="*/ 11925220 h 12291944"/>
              <a:gd name="connsiteX9423" fmla="*/ 5010800 w 10413401"/>
              <a:gd name="connsiteY9423" fmla="*/ 11933042 h 12291944"/>
              <a:gd name="connsiteX9424" fmla="*/ 5008934 w 10413401"/>
              <a:gd name="connsiteY9424" fmla="*/ 11920460 h 12291944"/>
              <a:gd name="connsiteX9425" fmla="*/ 5010408 w 10413401"/>
              <a:gd name="connsiteY9425" fmla="*/ 11916932 h 12291944"/>
              <a:gd name="connsiteX9426" fmla="*/ 5007573 w 10413401"/>
              <a:gd name="connsiteY9426" fmla="*/ 11911280 h 12291944"/>
              <a:gd name="connsiteX9427" fmla="*/ 5000972 w 10413401"/>
              <a:gd name="connsiteY9427" fmla="*/ 11866760 h 12291944"/>
              <a:gd name="connsiteX9428" fmla="*/ 4989145 w 10413401"/>
              <a:gd name="connsiteY9428" fmla="*/ 11894659 h 12291944"/>
              <a:gd name="connsiteX9429" fmla="*/ 4974115 w 10413401"/>
              <a:gd name="connsiteY9429" fmla="*/ 11885724 h 12291944"/>
              <a:gd name="connsiteX9430" fmla="*/ 4979462 w 10413401"/>
              <a:gd name="connsiteY9430" fmla="*/ 11915711 h 12291944"/>
              <a:gd name="connsiteX9431" fmla="*/ 4995024 w 10413401"/>
              <a:gd name="connsiteY9431" fmla="*/ 11943036 h 12291944"/>
              <a:gd name="connsiteX9432" fmla="*/ 4961621 w 10413401"/>
              <a:gd name="connsiteY9432" fmla="*/ 11965782 h 12291944"/>
              <a:gd name="connsiteX9433" fmla="*/ 4961643 w 10413401"/>
              <a:gd name="connsiteY9433" fmla="*/ 11965170 h 12291944"/>
              <a:gd name="connsiteX9434" fmla="*/ 4968943 w 10413401"/>
              <a:gd name="connsiteY9434" fmla="*/ 11947152 h 12291944"/>
              <a:gd name="connsiteX9435" fmla="*/ 4962754 w 10413401"/>
              <a:gd name="connsiteY9435" fmla="*/ 11934926 h 12291944"/>
              <a:gd name="connsiteX9436" fmla="*/ 4963212 w 10413401"/>
              <a:gd name="connsiteY9436" fmla="*/ 11922427 h 12291944"/>
              <a:gd name="connsiteX9437" fmla="*/ 4971435 w 10413401"/>
              <a:gd name="connsiteY9437" fmla="*/ 11884132 h 12291944"/>
              <a:gd name="connsiteX9438" fmla="*/ 4956807 w 10413401"/>
              <a:gd name="connsiteY9438" fmla="*/ 11875433 h 12291944"/>
              <a:gd name="connsiteX9439" fmla="*/ 4953152 w 10413401"/>
              <a:gd name="connsiteY9439" fmla="*/ 11882961 h 12291944"/>
              <a:gd name="connsiteX9440" fmla="*/ 4946549 w 10413401"/>
              <a:gd name="connsiteY9440" fmla="*/ 11851873 h 12291944"/>
              <a:gd name="connsiteX9441" fmla="*/ 4998046 w 10413401"/>
              <a:gd name="connsiteY9441" fmla="*/ 11804137 h 12291944"/>
              <a:gd name="connsiteX9442" fmla="*/ 5012278 w 10413401"/>
              <a:gd name="connsiteY9442" fmla="*/ 11742227 h 12291944"/>
              <a:gd name="connsiteX9443" fmla="*/ 5018050 w 10413401"/>
              <a:gd name="connsiteY9443" fmla="*/ 11761826 h 12291944"/>
              <a:gd name="connsiteX9444" fmla="*/ 5021640 w 10413401"/>
              <a:gd name="connsiteY9444" fmla="*/ 11769225 h 12291944"/>
              <a:gd name="connsiteX9445" fmla="*/ 5049919 w 10413401"/>
              <a:gd name="connsiteY9445" fmla="*/ 11729745 h 12291944"/>
              <a:gd name="connsiteX9446" fmla="*/ 5049882 w 10413401"/>
              <a:gd name="connsiteY9446" fmla="*/ 11732078 h 12291944"/>
              <a:gd name="connsiteX9447" fmla="*/ 5053259 w 10413401"/>
              <a:gd name="connsiteY9447" fmla="*/ 11726751 h 12291944"/>
              <a:gd name="connsiteX9448" fmla="*/ 5053317 w 10413401"/>
              <a:gd name="connsiteY9448" fmla="*/ 11725001 h 12291944"/>
              <a:gd name="connsiteX9449" fmla="*/ 5049919 w 10413401"/>
              <a:gd name="connsiteY9449" fmla="*/ 11729745 h 12291944"/>
              <a:gd name="connsiteX9450" fmla="*/ 5050396 w 10413401"/>
              <a:gd name="connsiteY9450" fmla="*/ 11699135 h 12291944"/>
              <a:gd name="connsiteX9451" fmla="*/ 5046081 w 10413401"/>
              <a:gd name="connsiteY9451" fmla="*/ 11701262 h 12291944"/>
              <a:gd name="connsiteX9452" fmla="*/ 5047025 w 10413401"/>
              <a:gd name="connsiteY9452" fmla="*/ 11698714 h 12291944"/>
              <a:gd name="connsiteX9453" fmla="*/ 5033889 w 10413401"/>
              <a:gd name="connsiteY9453" fmla="*/ 11701147 h 12291944"/>
              <a:gd name="connsiteX9454" fmla="*/ 5022696 w 10413401"/>
              <a:gd name="connsiteY9454" fmla="*/ 11700623 h 12291944"/>
              <a:gd name="connsiteX9455" fmla="*/ 5041780 w 10413401"/>
              <a:gd name="connsiteY9455" fmla="*/ 11668683 h 12291944"/>
              <a:gd name="connsiteX9456" fmla="*/ 5038841 w 10413401"/>
              <a:gd name="connsiteY9456" fmla="*/ 11642431 h 12291944"/>
              <a:gd name="connsiteX9457" fmla="*/ 5043808 w 10413401"/>
              <a:gd name="connsiteY9457" fmla="*/ 11656979 h 12291944"/>
              <a:gd name="connsiteX9458" fmla="*/ 5043504 w 10413401"/>
              <a:gd name="connsiteY9458" fmla="*/ 11665802 h 12291944"/>
              <a:gd name="connsiteX9459" fmla="*/ 5044094 w 10413401"/>
              <a:gd name="connsiteY9459" fmla="*/ 11664812 h 12291944"/>
              <a:gd name="connsiteX9460" fmla="*/ 5055482 w 10413401"/>
              <a:gd name="connsiteY9460" fmla="*/ 11675922 h 12291944"/>
              <a:gd name="connsiteX9461" fmla="*/ 5058168 w 10413401"/>
              <a:gd name="connsiteY9461" fmla="*/ 11668684 h 12291944"/>
              <a:gd name="connsiteX9462" fmla="*/ 5071197 w 10413401"/>
              <a:gd name="connsiteY9462" fmla="*/ 11637032 h 12291944"/>
              <a:gd name="connsiteX9463" fmla="*/ 5052947 w 10413401"/>
              <a:gd name="connsiteY9463" fmla="*/ 11622923 h 12291944"/>
              <a:gd name="connsiteX9464" fmla="*/ 5062258 w 10413401"/>
              <a:gd name="connsiteY9464" fmla="*/ 11566686 h 12291944"/>
              <a:gd name="connsiteX9465" fmla="*/ 5034553 w 10413401"/>
              <a:gd name="connsiteY9465" fmla="*/ 11622849 h 12291944"/>
              <a:gd name="connsiteX9466" fmla="*/ 5022025 w 10413401"/>
              <a:gd name="connsiteY9466" fmla="*/ 11591519 h 12291944"/>
              <a:gd name="connsiteX9467" fmla="*/ 5032119 w 10413401"/>
              <a:gd name="connsiteY9467" fmla="*/ 11601367 h 12291944"/>
              <a:gd name="connsiteX9468" fmla="*/ 5069374 w 10413401"/>
              <a:gd name="connsiteY9468" fmla="*/ 11509542 h 12291944"/>
              <a:gd name="connsiteX9469" fmla="*/ 5074106 w 10413401"/>
              <a:gd name="connsiteY9469" fmla="*/ 11514159 h 12291944"/>
              <a:gd name="connsiteX9470" fmla="*/ 5112174 w 10413401"/>
              <a:gd name="connsiteY9470" fmla="*/ 11412039 h 12291944"/>
              <a:gd name="connsiteX9471" fmla="*/ 5116423 w 10413401"/>
              <a:gd name="connsiteY9471" fmla="*/ 11428509 h 12291944"/>
              <a:gd name="connsiteX9472" fmla="*/ 5132360 w 10413401"/>
              <a:gd name="connsiteY9472" fmla="*/ 11300482 h 12291944"/>
              <a:gd name="connsiteX9473" fmla="*/ 5126053 w 10413401"/>
              <a:gd name="connsiteY9473" fmla="*/ 11294328 h 12291944"/>
              <a:gd name="connsiteX9474" fmla="*/ 5136432 w 10413401"/>
              <a:gd name="connsiteY9474" fmla="*/ 11275489 h 12291944"/>
              <a:gd name="connsiteX9475" fmla="*/ 5146204 w 10413401"/>
              <a:gd name="connsiteY9475" fmla="*/ 11206154 h 12291944"/>
              <a:gd name="connsiteX9476" fmla="*/ 5124843 w 10413401"/>
              <a:gd name="connsiteY9476" fmla="*/ 11218583 h 12291944"/>
              <a:gd name="connsiteX9477" fmla="*/ 5123265 w 10413401"/>
              <a:gd name="connsiteY9477" fmla="*/ 11269420 h 12291944"/>
              <a:gd name="connsiteX9478" fmla="*/ 5085247 w 10413401"/>
              <a:gd name="connsiteY9478" fmla="*/ 11323535 h 12291944"/>
              <a:gd name="connsiteX9479" fmla="*/ 5103480 w 10413401"/>
              <a:gd name="connsiteY9479" fmla="*/ 11362269 h 12291944"/>
              <a:gd name="connsiteX9480" fmla="*/ 5068173 w 10413401"/>
              <a:gd name="connsiteY9480" fmla="*/ 11382051 h 12291944"/>
              <a:gd name="connsiteX9481" fmla="*/ 5081967 w 10413401"/>
              <a:gd name="connsiteY9481" fmla="*/ 11362233 h 12291944"/>
              <a:gd name="connsiteX9482" fmla="*/ 5043870 w 10413401"/>
              <a:gd name="connsiteY9482" fmla="*/ 11357110 h 12291944"/>
              <a:gd name="connsiteX9483" fmla="*/ 4988142 w 10413401"/>
              <a:gd name="connsiteY9483" fmla="*/ 11494999 h 12291944"/>
              <a:gd name="connsiteX9484" fmla="*/ 5008834 w 10413401"/>
              <a:gd name="connsiteY9484" fmla="*/ 11478208 h 12291944"/>
              <a:gd name="connsiteX9485" fmla="*/ 4963349 w 10413401"/>
              <a:gd name="connsiteY9485" fmla="*/ 11533660 h 12291944"/>
              <a:gd name="connsiteX9486" fmla="*/ 4985553 w 10413401"/>
              <a:gd name="connsiteY9486" fmla="*/ 11486926 h 12291944"/>
              <a:gd name="connsiteX9487" fmla="*/ 4947912 w 10413401"/>
              <a:gd name="connsiteY9487" fmla="*/ 11519835 h 12291944"/>
              <a:gd name="connsiteX9488" fmla="*/ 4952121 w 10413401"/>
              <a:gd name="connsiteY9488" fmla="*/ 11585561 h 12291944"/>
              <a:gd name="connsiteX9489" fmla="*/ 4966537 w 10413401"/>
              <a:gd name="connsiteY9489" fmla="*/ 11565735 h 12291944"/>
              <a:gd name="connsiteX9490" fmla="*/ 4905178 w 10413401"/>
              <a:gd name="connsiteY9490" fmla="*/ 11649448 h 12291944"/>
              <a:gd name="connsiteX9491" fmla="*/ 4945597 w 10413401"/>
              <a:gd name="connsiteY9491" fmla="*/ 11561325 h 12291944"/>
              <a:gd name="connsiteX9492" fmla="*/ 4917524 w 10413401"/>
              <a:gd name="connsiteY9492" fmla="*/ 11533938 h 12291944"/>
              <a:gd name="connsiteX9493" fmla="*/ 4900409 w 10413401"/>
              <a:gd name="connsiteY9493" fmla="*/ 11562839 h 12291944"/>
              <a:gd name="connsiteX9494" fmla="*/ 4890193 w 10413401"/>
              <a:gd name="connsiteY9494" fmla="*/ 11568893 h 12291944"/>
              <a:gd name="connsiteX9495" fmla="*/ 4911504 w 10413401"/>
              <a:gd name="connsiteY9495" fmla="*/ 11446722 h 12291944"/>
              <a:gd name="connsiteX9496" fmla="*/ 4916003 w 10413401"/>
              <a:gd name="connsiteY9496" fmla="*/ 11457888 h 12291944"/>
              <a:gd name="connsiteX9497" fmla="*/ 4949062 w 10413401"/>
              <a:gd name="connsiteY9497" fmla="*/ 11410482 h 12291944"/>
              <a:gd name="connsiteX9498" fmla="*/ 4948830 w 10413401"/>
              <a:gd name="connsiteY9498" fmla="*/ 11413512 h 12291944"/>
              <a:gd name="connsiteX9499" fmla="*/ 4949323 w 10413401"/>
              <a:gd name="connsiteY9499" fmla="*/ 11410108 h 12291944"/>
              <a:gd name="connsiteX9500" fmla="*/ 4963822 w 10413401"/>
              <a:gd name="connsiteY9500" fmla="*/ 11389315 h 12291944"/>
              <a:gd name="connsiteX9501" fmla="*/ 4950706 w 10413401"/>
              <a:gd name="connsiteY9501" fmla="*/ 11400549 h 12291944"/>
              <a:gd name="connsiteX9502" fmla="*/ 4949323 w 10413401"/>
              <a:gd name="connsiteY9502" fmla="*/ 11410108 h 12291944"/>
              <a:gd name="connsiteX9503" fmla="*/ 4949062 w 10413401"/>
              <a:gd name="connsiteY9503" fmla="*/ 11410482 h 12291944"/>
              <a:gd name="connsiteX9504" fmla="*/ 4951795 w 10413401"/>
              <a:gd name="connsiteY9504" fmla="*/ 11374501 h 12291944"/>
              <a:gd name="connsiteX9505" fmla="*/ 4922251 w 10413401"/>
              <a:gd name="connsiteY9505" fmla="*/ 11380183 h 12291944"/>
              <a:gd name="connsiteX9506" fmla="*/ 4947305 w 10413401"/>
              <a:gd name="connsiteY9506" fmla="*/ 11337459 h 12291944"/>
              <a:gd name="connsiteX9507" fmla="*/ 4969069 w 10413401"/>
              <a:gd name="connsiteY9507" fmla="*/ 11358693 h 12291944"/>
              <a:gd name="connsiteX9508" fmla="*/ 5009051 w 10413401"/>
              <a:gd name="connsiteY9508" fmla="*/ 11312662 h 12291944"/>
              <a:gd name="connsiteX9509" fmla="*/ 4988291 w 10413401"/>
              <a:gd name="connsiteY9509" fmla="*/ 11270841 h 12291944"/>
              <a:gd name="connsiteX9510" fmla="*/ 4983363 w 10413401"/>
              <a:gd name="connsiteY9510" fmla="*/ 11275892 h 12291944"/>
              <a:gd name="connsiteX9511" fmla="*/ 4998924 w 10413401"/>
              <a:gd name="connsiteY9511" fmla="*/ 11247324 h 12291944"/>
              <a:gd name="connsiteX9512" fmla="*/ 5000571 w 10413401"/>
              <a:gd name="connsiteY9512" fmla="*/ 11280970 h 12291944"/>
              <a:gd name="connsiteX9513" fmla="*/ 5012966 w 10413401"/>
              <a:gd name="connsiteY9513" fmla="*/ 11248701 h 12291944"/>
              <a:gd name="connsiteX9514" fmla="*/ 5017523 w 10413401"/>
              <a:gd name="connsiteY9514" fmla="*/ 11264855 h 12291944"/>
              <a:gd name="connsiteX9515" fmla="*/ 5043459 w 10413401"/>
              <a:gd name="connsiteY9515" fmla="*/ 11217445 h 12291944"/>
              <a:gd name="connsiteX9516" fmla="*/ 5010364 w 10413401"/>
              <a:gd name="connsiteY9516" fmla="*/ 11160509 h 12291944"/>
              <a:gd name="connsiteX9517" fmla="*/ 5030801 w 10413401"/>
              <a:gd name="connsiteY9517" fmla="*/ 11122524 h 12291944"/>
              <a:gd name="connsiteX9518" fmla="*/ 5033391 w 10413401"/>
              <a:gd name="connsiteY9518" fmla="*/ 11130597 h 12291944"/>
              <a:gd name="connsiteX9519" fmla="*/ 5067113 w 10413401"/>
              <a:gd name="connsiteY9519" fmla="*/ 11056278 h 12291944"/>
              <a:gd name="connsiteX9520" fmla="*/ 5076265 w 10413401"/>
              <a:gd name="connsiteY9520" fmla="*/ 11085550 h 12291944"/>
              <a:gd name="connsiteX9521" fmla="*/ 5087367 w 10413401"/>
              <a:gd name="connsiteY9521" fmla="*/ 11002710 h 12291944"/>
              <a:gd name="connsiteX9522" fmla="*/ 5116016 w 10413401"/>
              <a:gd name="connsiteY9522" fmla="*/ 11016860 h 12291944"/>
              <a:gd name="connsiteX9523" fmla="*/ 5117294 w 10413401"/>
              <a:gd name="connsiteY9523" fmla="*/ 11002579 h 12291944"/>
              <a:gd name="connsiteX9524" fmla="*/ 5114997 w 10413401"/>
              <a:gd name="connsiteY9524" fmla="*/ 10984791 h 12291944"/>
              <a:gd name="connsiteX9525" fmla="*/ 5100201 w 10413401"/>
              <a:gd name="connsiteY9525" fmla="*/ 11007217 h 12291944"/>
              <a:gd name="connsiteX9526" fmla="*/ 5120436 w 10413401"/>
              <a:gd name="connsiteY9526" fmla="*/ 10952401 h 12291944"/>
              <a:gd name="connsiteX9527" fmla="*/ 5153405 w 10413401"/>
              <a:gd name="connsiteY9527" fmla="*/ 10945743 h 12291944"/>
              <a:gd name="connsiteX9528" fmla="*/ 5175062 w 10413401"/>
              <a:gd name="connsiteY9528" fmla="*/ 10884831 h 12291944"/>
              <a:gd name="connsiteX9529" fmla="*/ 5153338 w 10413401"/>
              <a:gd name="connsiteY9529" fmla="*/ 10861255 h 12291944"/>
              <a:gd name="connsiteX9530" fmla="*/ 5139026 w 10413401"/>
              <a:gd name="connsiteY9530" fmla="*/ 10889811 h 12291944"/>
              <a:gd name="connsiteX9531" fmla="*/ 5152889 w 10413401"/>
              <a:gd name="connsiteY9531" fmla="*/ 10849574 h 12291944"/>
              <a:gd name="connsiteX9532" fmla="*/ 5188244 w 10413401"/>
              <a:gd name="connsiteY9532" fmla="*/ 10847748 h 12291944"/>
              <a:gd name="connsiteX9533" fmla="*/ 5188703 w 10413401"/>
              <a:gd name="connsiteY9533" fmla="*/ 10846461 h 12291944"/>
              <a:gd name="connsiteX9534" fmla="*/ 5195358 w 10413401"/>
              <a:gd name="connsiteY9534" fmla="*/ 10840947 h 12291944"/>
              <a:gd name="connsiteX9535" fmla="*/ 5178628 w 10413401"/>
              <a:gd name="connsiteY9535" fmla="*/ 10781149 h 12291944"/>
              <a:gd name="connsiteX9536" fmla="*/ 5093964 w 10413401"/>
              <a:gd name="connsiteY9536" fmla="*/ 10894859 h 12291944"/>
              <a:gd name="connsiteX9537" fmla="*/ 5036902 w 10413401"/>
              <a:gd name="connsiteY9537" fmla="*/ 11032344 h 12291944"/>
              <a:gd name="connsiteX9538" fmla="*/ 5011038 w 10413401"/>
              <a:gd name="connsiteY9538" fmla="*/ 11007112 h 12291944"/>
              <a:gd name="connsiteX9539" fmla="*/ 5006233 w 10413401"/>
              <a:gd name="connsiteY9539" fmla="*/ 11075137 h 12291944"/>
              <a:gd name="connsiteX9540" fmla="*/ 4954980 w 10413401"/>
              <a:gd name="connsiteY9540" fmla="*/ 11064572 h 12291944"/>
              <a:gd name="connsiteX9541" fmla="*/ 4961112 w 10413401"/>
              <a:gd name="connsiteY9541" fmla="*/ 11108762 h 12291944"/>
              <a:gd name="connsiteX9542" fmla="*/ 4927587 w 10413401"/>
              <a:gd name="connsiteY9542" fmla="*/ 11094540 h 12291944"/>
              <a:gd name="connsiteX9543" fmla="*/ 4941697 w 10413401"/>
              <a:gd name="connsiteY9543" fmla="*/ 11127408 h 12291944"/>
              <a:gd name="connsiteX9544" fmla="*/ 4908912 w 10413401"/>
              <a:gd name="connsiteY9544" fmla="*/ 11123151 h 12291944"/>
              <a:gd name="connsiteX9545" fmla="*/ 4918465 w 10413401"/>
              <a:gd name="connsiteY9545" fmla="*/ 11166361 h 12291944"/>
              <a:gd name="connsiteX9546" fmla="*/ 4921870 w 10413401"/>
              <a:gd name="connsiteY9546" fmla="*/ 11085261 h 12291944"/>
              <a:gd name="connsiteX9547" fmla="*/ 4873078 w 10413401"/>
              <a:gd name="connsiteY9547" fmla="*/ 11072172 h 12291944"/>
              <a:gd name="connsiteX9548" fmla="*/ 4898242 w 10413401"/>
              <a:gd name="connsiteY9548" fmla="*/ 11012299 h 12291944"/>
              <a:gd name="connsiteX9549" fmla="*/ 4937038 w 10413401"/>
              <a:gd name="connsiteY9549" fmla="*/ 11050148 h 12291944"/>
              <a:gd name="connsiteX9550" fmla="*/ 4981704 w 10413401"/>
              <a:gd name="connsiteY9550" fmla="*/ 11057368 h 12291944"/>
              <a:gd name="connsiteX9551" fmla="*/ 4962204 w 10413401"/>
              <a:gd name="connsiteY9551" fmla="*/ 10990278 h 12291944"/>
              <a:gd name="connsiteX9552" fmla="*/ 4974088 w 10413401"/>
              <a:gd name="connsiteY9552" fmla="*/ 10993244 h 12291944"/>
              <a:gd name="connsiteX9553" fmla="*/ 4959575 w 10413401"/>
              <a:gd name="connsiteY9553" fmla="*/ 10900217 h 12291944"/>
              <a:gd name="connsiteX9554" fmla="*/ 4978183 w 10413401"/>
              <a:gd name="connsiteY9554" fmla="*/ 10918370 h 12291944"/>
              <a:gd name="connsiteX9555" fmla="*/ 4970670 w 10413401"/>
              <a:gd name="connsiteY9555" fmla="*/ 10889474 h 12291944"/>
              <a:gd name="connsiteX9556" fmla="*/ 4987959 w 10413401"/>
              <a:gd name="connsiteY9556" fmla="*/ 10901410 h 12291944"/>
              <a:gd name="connsiteX9557" fmla="*/ 4981824 w 10413401"/>
              <a:gd name="connsiteY9557" fmla="*/ 10857223 h 12291944"/>
              <a:gd name="connsiteX9558" fmla="*/ 4985608 w 10413401"/>
              <a:gd name="connsiteY9558" fmla="*/ 10860914 h 12291944"/>
              <a:gd name="connsiteX9559" fmla="*/ 5011991 w 10413401"/>
              <a:gd name="connsiteY9559" fmla="*/ 10825034 h 12291944"/>
              <a:gd name="connsiteX9560" fmla="*/ 5019946 w 10413401"/>
              <a:gd name="connsiteY9560" fmla="*/ 10838336 h 12291944"/>
              <a:gd name="connsiteX9561" fmla="*/ 5030136 w 10413401"/>
              <a:gd name="connsiteY9561" fmla="*/ 10725038 h 12291944"/>
              <a:gd name="connsiteX9562" fmla="*/ 5074606 w 10413401"/>
              <a:gd name="connsiteY9562" fmla="*/ 10768424 h 12291944"/>
              <a:gd name="connsiteX9563" fmla="*/ 5064107 w 10413401"/>
              <a:gd name="connsiteY9563" fmla="*/ 10750167 h 12291944"/>
              <a:gd name="connsiteX9564" fmla="*/ 5080343 w 10413401"/>
              <a:gd name="connsiteY9564" fmla="*/ 10752454 h 12291944"/>
              <a:gd name="connsiteX9565" fmla="*/ 5041546 w 10413401"/>
              <a:gd name="connsiteY9565" fmla="*/ 10714603 h 12291944"/>
              <a:gd name="connsiteX9566" fmla="*/ 5140365 w 10413401"/>
              <a:gd name="connsiteY9566" fmla="*/ 10687772 h 12291944"/>
              <a:gd name="connsiteX9567" fmla="*/ 5179298 w 10413401"/>
              <a:gd name="connsiteY9567" fmla="*/ 10710966 h 12291944"/>
              <a:gd name="connsiteX9568" fmla="*/ 5130223 w 10413401"/>
              <a:gd name="connsiteY9568" fmla="*/ 10568186 h 12291944"/>
              <a:gd name="connsiteX9569" fmla="*/ 5141188 w 10413401"/>
              <a:gd name="connsiteY9569" fmla="*/ 10493846 h 12291944"/>
              <a:gd name="connsiteX9570" fmla="*/ 5226571 w 10413401"/>
              <a:gd name="connsiteY9570" fmla="*/ 10569755 h 12291944"/>
              <a:gd name="connsiteX9571" fmla="*/ 5224709 w 10413401"/>
              <a:gd name="connsiteY9571" fmla="*/ 10439153 h 12291944"/>
              <a:gd name="connsiteX9572" fmla="*/ 5263724 w 10413401"/>
              <a:gd name="connsiteY9572" fmla="*/ 10408159 h 12291944"/>
              <a:gd name="connsiteX9573" fmla="*/ 5257614 w 10413401"/>
              <a:gd name="connsiteY9573" fmla="*/ 10401007 h 12291944"/>
              <a:gd name="connsiteX9574" fmla="*/ 5250785 w 10413401"/>
              <a:gd name="connsiteY9574" fmla="*/ 10403589 h 12291944"/>
              <a:gd name="connsiteX9575" fmla="*/ 5235332 w 10413401"/>
              <a:gd name="connsiteY9575" fmla="*/ 10388512 h 12291944"/>
              <a:gd name="connsiteX9576" fmla="*/ 5254102 w 10413401"/>
              <a:gd name="connsiteY9576" fmla="*/ 10393885 h 12291944"/>
              <a:gd name="connsiteX9577" fmla="*/ 5228958 w 10413401"/>
              <a:gd name="connsiteY9577" fmla="*/ 10376747 h 12291944"/>
              <a:gd name="connsiteX9578" fmla="*/ 5246153 w 10413401"/>
              <a:gd name="connsiteY9578" fmla="*/ 10380577 h 12291944"/>
              <a:gd name="connsiteX9579" fmla="*/ 5251723 w 10413401"/>
              <a:gd name="connsiteY9579" fmla="*/ 10377390 h 12291944"/>
              <a:gd name="connsiteX9580" fmla="*/ 5270959 w 10413401"/>
              <a:gd name="connsiteY9580" fmla="*/ 10390739 h 12291944"/>
              <a:gd name="connsiteX9581" fmla="*/ 5272491 w 10413401"/>
              <a:gd name="connsiteY9581" fmla="*/ 10386117 h 12291944"/>
              <a:gd name="connsiteX9582" fmla="*/ 5249840 w 10413401"/>
              <a:gd name="connsiteY9582" fmla="*/ 10376168 h 12291944"/>
              <a:gd name="connsiteX9583" fmla="*/ 5231296 w 10413401"/>
              <a:gd name="connsiteY9583" fmla="*/ 10363623 h 12291944"/>
              <a:gd name="connsiteX9584" fmla="*/ 5251533 w 10413401"/>
              <a:gd name="connsiteY9584" fmla="*/ 10361184 h 12291944"/>
              <a:gd name="connsiteX9585" fmla="*/ 5234816 w 10413401"/>
              <a:gd name="connsiteY9585" fmla="*/ 10344875 h 12291944"/>
              <a:gd name="connsiteX9586" fmla="*/ 5251146 w 10413401"/>
              <a:gd name="connsiteY9586" fmla="*/ 10354794 h 12291944"/>
              <a:gd name="connsiteX9587" fmla="*/ 5257745 w 10413401"/>
              <a:gd name="connsiteY9587" fmla="*/ 10359853 h 12291944"/>
              <a:gd name="connsiteX9588" fmla="*/ 5254309 w 10413401"/>
              <a:gd name="connsiteY9588" fmla="*/ 10352261 h 12291944"/>
              <a:gd name="connsiteX9589" fmla="*/ 5250399 w 10413401"/>
              <a:gd name="connsiteY9589" fmla="*/ 10344673 h 12291944"/>
              <a:gd name="connsiteX9590" fmla="*/ 5229392 w 10413401"/>
              <a:gd name="connsiteY9590" fmla="*/ 10334651 h 12291944"/>
              <a:gd name="connsiteX9591" fmla="*/ 5215198 w 10413401"/>
              <a:gd name="connsiteY9591" fmla="*/ 10320804 h 12291944"/>
              <a:gd name="connsiteX9592" fmla="*/ 5213004 w 10413401"/>
              <a:gd name="connsiteY9592" fmla="*/ 10319278 h 12291944"/>
              <a:gd name="connsiteX9593" fmla="*/ 5214622 w 10413401"/>
              <a:gd name="connsiteY9593" fmla="*/ 10320241 h 12291944"/>
              <a:gd name="connsiteX9594" fmla="*/ 5212363 w 10413401"/>
              <a:gd name="connsiteY9594" fmla="*/ 10318038 h 12291944"/>
              <a:gd name="connsiteX9595" fmla="*/ 5214688 w 10413401"/>
              <a:gd name="connsiteY9595" fmla="*/ 10330164 h 12291944"/>
              <a:gd name="connsiteX9596" fmla="*/ 5191135 w 10413401"/>
              <a:gd name="connsiteY9596" fmla="*/ 10315813 h 12291944"/>
              <a:gd name="connsiteX9597" fmla="*/ 5203050 w 10413401"/>
              <a:gd name="connsiteY9597" fmla="*/ 10321897 h 12291944"/>
              <a:gd name="connsiteX9598" fmla="*/ 5203040 w 10413401"/>
              <a:gd name="connsiteY9598" fmla="*/ 10321324 h 12291944"/>
              <a:gd name="connsiteX9599" fmla="*/ 5194572 w 10413401"/>
              <a:gd name="connsiteY9599" fmla="*/ 10316085 h 12291944"/>
              <a:gd name="connsiteX9600" fmla="*/ 5202680 w 10413401"/>
              <a:gd name="connsiteY9600" fmla="*/ 10316604 h 12291944"/>
              <a:gd name="connsiteX9601" fmla="*/ 5202952 w 10413401"/>
              <a:gd name="connsiteY9601" fmla="*/ 10317315 h 12291944"/>
              <a:gd name="connsiteX9602" fmla="*/ 5202882 w 10413401"/>
              <a:gd name="connsiteY9602" fmla="*/ 10314109 h 12291944"/>
              <a:gd name="connsiteX9603" fmla="*/ 5192828 w 10413401"/>
              <a:gd name="connsiteY9603" fmla="*/ 10300830 h 12291944"/>
              <a:gd name="connsiteX9604" fmla="*/ 5199407 w 10413401"/>
              <a:gd name="connsiteY9604" fmla="*/ 10303553 h 12291944"/>
              <a:gd name="connsiteX9605" fmla="*/ 5186649 w 10413401"/>
              <a:gd name="connsiteY9605" fmla="*/ 10279397 h 12291944"/>
              <a:gd name="connsiteX9606" fmla="*/ 5197327 w 10413401"/>
              <a:gd name="connsiteY9606" fmla="*/ 10286119 h 12291944"/>
              <a:gd name="connsiteX9607" fmla="*/ 5155695 w 10413401"/>
              <a:gd name="connsiteY9607" fmla="*/ 10245502 h 12291944"/>
              <a:gd name="connsiteX9608" fmla="*/ 5147230 w 10413401"/>
              <a:gd name="connsiteY9608" fmla="*/ 10241555 h 12291944"/>
              <a:gd name="connsiteX9609" fmla="*/ 5147495 w 10413401"/>
              <a:gd name="connsiteY9609" fmla="*/ 10237502 h 12291944"/>
              <a:gd name="connsiteX9610" fmla="*/ 5146251 w 10413401"/>
              <a:gd name="connsiteY9610" fmla="*/ 10236289 h 12291944"/>
              <a:gd name="connsiteX9611" fmla="*/ 5131967 w 10413401"/>
              <a:gd name="connsiteY9611" fmla="*/ 10229939 h 12291944"/>
              <a:gd name="connsiteX9612" fmla="*/ 5134328 w 10413401"/>
              <a:gd name="connsiteY9612" fmla="*/ 10231433 h 12291944"/>
              <a:gd name="connsiteX9613" fmla="*/ 5126627 w 10413401"/>
              <a:gd name="connsiteY9613" fmla="*/ 10239325 h 12291944"/>
              <a:gd name="connsiteX9614" fmla="*/ 5158328 w 10413401"/>
              <a:gd name="connsiteY9614" fmla="*/ 10257314 h 12291944"/>
              <a:gd name="connsiteX9615" fmla="*/ 5138343 w 10413401"/>
              <a:gd name="connsiteY9615" fmla="*/ 10254451 h 12291944"/>
              <a:gd name="connsiteX9616" fmla="*/ 5141116 w 10413401"/>
              <a:gd name="connsiteY9616" fmla="*/ 10251609 h 12291944"/>
              <a:gd name="connsiteX9617" fmla="*/ 5124057 w 10413401"/>
              <a:gd name="connsiteY9617" fmla="*/ 10245828 h 12291944"/>
              <a:gd name="connsiteX9618" fmla="*/ 5121980 w 10413401"/>
              <a:gd name="connsiteY9618" fmla="*/ 10245025 h 12291944"/>
              <a:gd name="connsiteX9619" fmla="*/ 5138491 w 10413401"/>
              <a:gd name="connsiteY9619" fmla="*/ 10266926 h 12291944"/>
              <a:gd name="connsiteX9620" fmla="*/ 5117589 w 10413401"/>
              <a:gd name="connsiteY9620" fmla="*/ 10259855 h 12291944"/>
              <a:gd name="connsiteX9621" fmla="*/ 5123274 w 10413401"/>
              <a:gd name="connsiteY9621" fmla="*/ 10271795 h 12291944"/>
              <a:gd name="connsiteX9622" fmla="*/ 5132623 w 10413401"/>
              <a:gd name="connsiteY9622" fmla="*/ 10271673 h 12291944"/>
              <a:gd name="connsiteX9623" fmla="*/ 5120229 w 10413401"/>
              <a:gd name="connsiteY9623" fmla="*/ 10278068 h 12291944"/>
              <a:gd name="connsiteX9624" fmla="*/ 5117934 w 10413401"/>
              <a:gd name="connsiteY9624" fmla="*/ 10268431 h 12291944"/>
              <a:gd name="connsiteX9625" fmla="*/ 5101731 w 10413401"/>
              <a:gd name="connsiteY9625" fmla="*/ 10269264 h 12291944"/>
              <a:gd name="connsiteX9626" fmla="*/ 5133193 w 10413401"/>
              <a:gd name="connsiteY9626" fmla="*/ 10293175 h 12291944"/>
              <a:gd name="connsiteX9627" fmla="*/ 5136270 w 10413401"/>
              <a:gd name="connsiteY9627" fmla="*/ 10290021 h 12291944"/>
              <a:gd name="connsiteX9628" fmla="*/ 5123949 w 10413401"/>
              <a:gd name="connsiteY9628" fmla="*/ 10302649 h 12291944"/>
              <a:gd name="connsiteX9629" fmla="*/ 5114749 w 10413401"/>
              <a:gd name="connsiteY9629" fmla="*/ 10295850 h 12291944"/>
              <a:gd name="connsiteX9630" fmla="*/ 5114614 w 10413401"/>
              <a:gd name="connsiteY9630" fmla="*/ 10294001 h 12291944"/>
              <a:gd name="connsiteX9631" fmla="*/ 5113455 w 10413401"/>
              <a:gd name="connsiteY9631" fmla="*/ 10292704 h 12291944"/>
              <a:gd name="connsiteX9632" fmla="*/ 5114111 w 10413401"/>
              <a:gd name="connsiteY9632" fmla="*/ 10291123 h 12291944"/>
              <a:gd name="connsiteX9633" fmla="*/ 5118113 w 10413401"/>
              <a:gd name="connsiteY9633" fmla="*/ 10283395 h 12291944"/>
              <a:gd name="connsiteX9634" fmla="*/ 5094929 w 10413401"/>
              <a:gd name="connsiteY9634" fmla="*/ 10271962 h 12291944"/>
              <a:gd name="connsiteX9635" fmla="*/ 5113455 w 10413401"/>
              <a:gd name="connsiteY9635" fmla="*/ 10292704 h 12291944"/>
              <a:gd name="connsiteX9636" fmla="*/ 5112760 w 10413401"/>
              <a:gd name="connsiteY9636" fmla="*/ 10294379 h 12291944"/>
              <a:gd name="connsiteX9637" fmla="*/ 5114749 w 10413401"/>
              <a:gd name="connsiteY9637" fmla="*/ 10295850 h 12291944"/>
              <a:gd name="connsiteX9638" fmla="*/ 5115515 w 10413401"/>
              <a:gd name="connsiteY9638" fmla="*/ 10306299 h 12291944"/>
              <a:gd name="connsiteX9639" fmla="*/ 5111342 w 10413401"/>
              <a:gd name="connsiteY9639" fmla="*/ 10317463 h 12291944"/>
              <a:gd name="connsiteX9640" fmla="*/ 5090909 w 10413401"/>
              <a:gd name="connsiteY9640" fmla="*/ 10287832 h 12291944"/>
              <a:gd name="connsiteX9641" fmla="*/ 5057197 w 10413401"/>
              <a:gd name="connsiteY9641" fmla="*/ 10299274 h 12291944"/>
              <a:gd name="connsiteX9642" fmla="*/ 5087872 w 10413401"/>
              <a:gd name="connsiteY9642" fmla="*/ 10362347 h 12291944"/>
              <a:gd name="connsiteX9643" fmla="*/ 5006307 w 10413401"/>
              <a:gd name="connsiteY9643" fmla="*/ 10503371 h 12291944"/>
              <a:gd name="connsiteX9644" fmla="*/ 4999054 w 10413401"/>
              <a:gd name="connsiteY9644" fmla="*/ 10496296 h 12291944"/>
              <a:gd name="connsiteX9645" fmla="*/ 4891016 w 10413401"/>
              <a:gd name="connsiteY9645" fmla="*/ 10613344 h 12291944"/>
              <a:gd name="connsiteX9646" fmla="*/ 4896918 w 10413401"/>
              <a:gd name="connsiteY9646" fmla="*/ 10571024 h 12291944"/>
              <a:gd name="connsiteX9647" fmla="*/ 4880319 w 10413401"/>
              <a:gd name="connsiteY9647" fmla="*/ 10578876 h 12291944"/>
              <a:gd name="connsiteX9648" fmla="*/ 4852624 w 10413401"/>
              <a:gd name="connsiteY9648" fmla="*/ 10556788 h 12291944"/>
              <a:gd name="connsiteX9649" fmla="*/ 4882434 w 10413401"/>
              <a:gd name="connsiteY9649" fmla="*/ 10611114 h 12291944"/>
              <a:gd name="connsiteX9650" fmla="*/ 4866652 w 10413401"/>
              <a:gd name="connsiteY9650" fmla="*/ 10613445 h 12291944"/>
              <a:gd name="connsiteX9651" fmla="*/ 4905318 w 10413401"/>
              <a:gd name="connsiteY9651" fmla="*/ 10671836 h 12291944"/>
              <a:gd name="connsiteX9652" fmla="*/ 4853618 w 10413401"/>
              <a:gd name="connsiteY9652" fmla="*/ 10649740 h 12291944"/>
              <a:gd name="connsiteX9653" fmla="*/ 4859944 w 10413401"/>
              <a:gd name="connsiteY9653" fmla="*/ 10614435 h 12291944"/>
              <a:gd name="connsiteX9654" fmla="*/ 4825508 w 10413401"/>
              <a:gd name="connsiteY9654" fmla="*/ 10619526 h 12291944"/>
              <a:gd name="connsiteX9655" fmla="*/ 4832765 w 10413401"/>
              <a:gd name="connsiteY9655" fmla="*/ 10722272 h 12291944"/>
              <a:gd name="connsiteX9656" fmla="*/ 4746787 w 10413401"/>
              <a:gd name="connsiteY9656" fmla="*/ 10675363 h 12291944"/>
              <a:gd name="connsiteX9657" fmla="*/ 4792360 w 10413401"/>
              <a:gd name="connsiteY9657" fmla="*/ 10680393 h 12291944"/>
              <a:gd name="connsiteX9658" fmla="*/ 4611738 w 10413401"/>
              <a:gd name="connsiteY9658" fmla="*/ 10591673 h 12291944"/>
              <a:gd name="connsiteX9659" fmla="*/ 4742477 w 10413401"/>
              <a:gd name="connsiteY9659" fmla="*/ 10706285 h 12291944"/>
              <a:gd name="connsiteX9660" fmla="*/ 4714721 w 10413401"/>
              <a:gd name="connsiteY9660" fmla="*/ 10679205 h 12291944"/>
              <a:gd name="connsiteX9661" fmla="*/ 4752112 w 10413401"/>
              <a:gd name="connsiteY9661" fmla="*/ 10808729 h 12291944"/>
              <a:gd name="connsiteX9662" fmla="*/ 4625075 w 10413401"/>
              <a:gd name="connsiteY9662" fmla="*/ 10901080 h 12291944"/>
              <a:gd name="connsiteX9663" fmla="*/ 4597377 w 10413401"/>
              <a:gd name="connsiteY9663" fmla="*/ 10878989 h 12291944"/>
              <a:gd name="connsiteX9664" fmla="*/ 4517872 w 10413401"/>
              <a:gd name="connsiteY9664" fmla="*/ 10957324 h 12291944"/>
              <a:gd name="connsiteX9665" fmla="*/ 4584880 w 10413401"/>
              <a:gd name="connsiteY9665" fmla="*/ 11034407 h 12291944"/>
              <a:gd name="connsiteX9666" fmla="*/ 4556808 w 10413401"/>
              <a:gd name="connsiteY9666" fmla="*/ 11007019 h 12291944"/>
              <a:gd name="connsiteX9667" fmla="*/ 4421001 w 10413401"/>
              <a:gd name="connsiteY9667" fmla="*/ 11279369 h 12291944"/>
              <a:gd name="connsiteX9668" fmla="*/ 4365608 w 10413401"/>
              <a:gd name="connsiteY9668" fmla="*/ 11235184 h 12291944"/>
              <a:gd name="connsiteX9669" fmla="*/ 4384998 w 10413401"/>
              <a:gd name="connsiteY9669" fmla="*/ 11319423 h 12291944"/>
              <a:gd name="connsiteX9670" fmla="*/ 4290106 w 10413401"/>
              <a:gd name="connsiteY9670" fmla="*/ 11282918 h 12291944"/>
              <a:gd name="connsiteX9671" fmla="*/ 4320744 w 10413401"/>
              <a:gd name="connsiteY9671" fmla="*/ 11343003 h 12291944"/>
              <a:gd name="connsiteX9672" fmla="*/ 4256136 w 10413401"/>
              <a:gd name="connsiteY9672" fmla="*/ 11310166 h 12291944"/>
              <a:gd name="connsiteX9673" fmla="*/ 4295994 w 10413401"/>
              <a:gd name="connsiteY9673" fmla="*/ 11358910 h 12291944"/>
              <a:gd name="connsiteX9674" fmla="*/ 4236840 w 10413401"/>
              <a:gd name="connsiteY9674" fmla="*/ 11339406 h 12291944"/>
              <a:gd name="connsiteX9675" fmla="*/ 4272784 w 10413401"/>
              <a:gd name="connsiteY9675" fmla="*/ 11399737 h 12291944"/>
              <a:gd name="connsiteX9676" fmla="*/ 4242247 w 10413401"/>
              <a:gd name="connsiteY9676" fmla="*/ 11296000 h 12291944"/>
              <a:gd name="connsiteX9677" fmla="*/ 4154218 w 10413401"/>
              <a:gd name="connsiteY9677" fmla="*/ 11260030 h 12291944"/>
              <a:gd name="connsiteX9678" fmla="*/ 4170880 w 10413401"/>
              <a:gd name="connsiteY9678" fmla="*/ 11193099 h 12291944"/>
              <a:gd name="connsiteX9679" fmla="*/ 4254280 w 10413401"/>
              <a:gd name="connsiteY9679" fmla="*/ 11259060 h 12291944"/>
              <a:gd name="connsiteX9680" fmla="*/ 4334737 w 10413401"/>
              <a:gd name="connsiteY9680" fmla="*/ 11287644 h 12291944"/>
              <a:gd name="connsiteX9681" fmla="*/ 4270946 w 10413401"/>
              <a:gd name="connsiteY9681" fmla="*/ 11192133 h 12291944"/>
              <a:gd name="connsiteX9682" fmla="*/ 4292560 w 10413401"/>
              <a:gd name="connsiteY9682" fmla="*/ 11200895 h 12291944"/>
              <a:gd name="connsiteX9683" fmla="*/ 4225269 w 10413401"/>
              <a:gd name="connsiteY9683" fmla="*/ 11073627 h 12291944"/>
              <a:gd name="connsiteX9684" fmla="*/ 4267399 w 10413401"/>
              <a:gd name="connsiteY9684" fmla="*/ 11103636 h 12291944"/>
              <a:gd name="connsiteX9685" fmla="*/ 4241983 w 10413401"/>
              <a:gd name="connsiteY9685" fmla="*/ 11063434 h 12291944"/>
              <a:gd name="connsiteX9686" fmla="*/ 4277168 w 10413401"/>
              <a:gd name="connsiteY9686" fmla="*/ 11086052 h 12291944"/>
              <a:gd name="connsiteX9687" fmla="*/ 4246842 w 10413401"/>
              <a:gd name="connsiteY9687" fmla="*/ 11026271 h 12291944"/>
              <a:gd name="connsiteX9688" fmla="*/ 4251259 w 10413401"/>
              <a:gd name="connsiteY9688" fmla="*/ 11030580 h 12291944"/>
              <a:gd name="connsiteX9689" fmla="*/ 4279221 w 10413401"/>
              <a:gd name="connsiteY9689" fmla="*/ 10996240 h 12291944"/>
              <a:gd name="connsiteX9690" fmla="*/ 4300036 w 10413401"/>
              <a:gd name="connsiteY9690" fmla="*/ 11016548 h 12291944"/>
              <a:gd name="connsiteX9691" fmla="*/ 4264689 w 10413401"/>
              <a:gd name="connsiteY9691" fmla="*/ 10874837 h 12291944"/>
              <a:gd name="connsiteX9692" fmla="*/ 4362517 w 10413401"/>
              <a:gd name="connsiteY9692" fmla="*/ 10948718 h 12291944"/>
              <a:gd name="connsiteX9693" fmla="*/ 4334763 w 10413401"/>
              <a:gd name="connsiteY9693" fmla="*/ 10921642 h 12291944"/>
              <a:gd name="connsiteX9694" fmla="*/ 4363869 w 10413401"/>
              <a:gd name="connsiteY9694" fmla="*/ 10930931 h 12291944"/>
              <a:gd name="connsiteX9695" fmla="*/ 4280785 w 10413401"/>
              <a:gd name="connsiteY9695" fmla="*/ 10865278 h 12291944"/>
              <a:gd name="connsiteX9696" fmla="*/ 4440784 w 10413401"/>
              <a:gd name="connsiteY9696" fmla="*/ 10871022 h 12291944"/>
              <a:gd name="connsiteX9697" fmla="*/ 4518647 w 10413401"/>
              <a:gd name="connsiteY9697" fmla="*/ 10917413 h 12291944"/>
              <a:gd name="connsiteX9698" fmla="*/ 4370296 w 10413401"/>
              <a:gd name="connsiteY9698" fmla="*/ 10711060 h 12291944"/>
              <a:gd name="connsiteX9699" fmla="*/ 4398711 w 10413401"/>
              <a:gd name="connsiteY9699" fmla="*/ 10691641 h 12291944"/>
              <a:gd name="connsiteX9700" fmla="*/ 4373694 w 10413401"/>
              <a:gd name="connsiteY9700" fmla="*/ 10660977 h 12291944"/>
              <a:gd name="connsiteX9701" fmla="*/ 4373959 w 10413401"/>
              <a:gd name="connsiteY9701" fmla="*/ 10677649 h 12291944"/>
              <a:gd name="connsiteX9702" fmla="*/ 4342419 w 10413401"/>
              <a:gd name="connsiteY9702" fmla="*/ 10646878 h 12291944"/>
              <a:gd name="connsiteX9703" fmla="*/ 4337846 w 10413401"/>
              <a:gd name="connsiteY9703" fmla="*/ 10655977 h 12291944"/>
              <a:gd name="connsiteX9704" fmla="*/ 4352513 w 10413401"/>
              <a:gd name="connsiteY9704" fmla="*/ 10683225 h 12291944"/>
              <a:gd name="connsiteX9705" fmla="*/ 4336215 w 10413401"/>
              <a:gd name="connsiteY9705" fmla="*/ 10675953 h 12291944"/>
              <a:gd name="connsiteX9706" fmla="*/ 4346048 w 10413401"/>
              <a:gd name="connsiteY9706" fmla="*/ 10742854 h 12291944"/>
              <a:gd name="connsiteX9707" fmla="*/ 4306466 w 10413401"/>
              <a:gd name="connsiteY9707" fmla="*/ 10691299 h 12291944"/>
              <a:gd name="connsiteX9708" fmla="*/ 4285249 w 10413401"/>
              <a:gd name="connsiteY9708" fmla="*/ 10689701 h 12291944"/>
              <a:gd name="connsiteX9709" fmla="*/ 4267205 w 10413401"/>
              <a:gd name="connsiteY9709" fmla="*/ 10666550 h 12291944"/>
              <a:gd name="connsiteX9710" fmla="*/ 4259886 w 10413401"/>
              <a:gd name="connsiteY9710" fmla="*/ 10680361 h 12291944"/>
              <a:gd name="connsiteX9711" fmla="*/ 4247902 w 10413401"/>
              <a:gd name="connsiteY9711" fmla="*/ 10668669 h 12291944"/>
              <a:gd name="connsiteX9712" fmla="*/ 4252474 w 10413401"/>
              <a:gd name="connsiteY9712" fmla="*/ 10686069 h 12291944"/>
              <a:gd name="connsiteX9713" fmla="*/ 4229421 w 10413401"/>
              <a:gd name="connsiteY9713" fmla="*/ 10608735 h 12291944"/>
              <a:gd name="connsiteX9714" fmla="*/ 4241993 w 10413401"/>
              <a:gd name="connsiteY9714" fmla="*/ 10617305 h 12291944"/>
              <a:gd name="connsiteX9715" fmla="*/ 4255238 w 10413401"/>
              <a:gd name="connsiteY9715" fmla="*/ 10603728 h 12291944"/>
              <a:gd name="connsiteX9716" fmla="*/ 4237471 w 10413401"/>
              <a:gd name="connsiteY9716" fmla="*/ 10604265 h 12291944"/>
              <a:gd name="connsiteX9717" fmla="*/ 4224226 w 10413401"/>
              <a:gd name="connsiteY9717" fmla="*/ 10591343 h 12291944"/>
              <a:gd name="connsiteX9718" fmla="*/ 4267715 w 10413401"/>
              <a:gd name="connsiteY9718" fmla="*/ 10578314 h 12291944"/>
              <a:gd name="connsiteX9719" fmla="*/ 4233918 w 10413401"/>
              <a:gd name="connsiteY9719" fmla="*/ 10541024 h 12291944"/>
              <a:gd name="connsiteX9720" fmla="*/ 4259212 w 10413401"/>
              <a:gd name="connsiteY9720" fmla="*/ 10544755 h 12291944"/>
              <a:gd name="connsiteX9721" fmla="*/ 4251529 w 10413401"/>
              <a:gd name="connsiteY9721" fmla="*/ 10492980 h 12291944"/>
              <a:gd name="connsiteX9722" fmla="*/ 4270825 w 10413401"/>
              <a:gd name="connsiteY9722" fmla="*/ 10498777 h 12291944"/>
              <a:gd name="connsiteX9723" fmla="*/ 4287692 w 10413401"/>
              <a:gd name="connsiteY9723" fmla="*/ 10475179 h 12291944"/>
              <a:gd name="connsiteX9724" fmla="*/ 4255678 w 10413401"/>
              <a:gd name="connsiteY9724" fmla="*/ 10404508 h 12291944"/>
              <a:gd name="connsiteX9725" fmla="*/ 4288000 w 10413401"/>
              <a:gd name="connsiteY9725" fmla="*/ 10448366 h 12291944"/>
              <a:gd name="connsiteX9726" fmla="*/ 4293460 w 10413401"/>
              <a:gd name="connsiteY9726" fmla="*/ 10435822 h 12291944"/>
              <a:gd name="connsiteX9727" fmla="*/ 4314687 w 10413401"/>
              <a:gd name="connsiteY9727" fmla="*/ 10464545 h 12291944"/>
              <a:gd name="connsiteX9728" fmla="*/ 4298655 w 10413401"/>
              <a:gd name="connsiteY9728" fmla="*/ 10426715 h 12291944"/>
              <a:gd name="connsiteX9729" fmla="*/ 4314246 w 10413401"/>
              <a:gd name="connsiteY9729" fmla="*/ 10427136 h 12291944"/>
              <a:gd name="connsiteX9730" fmla="*/ 4295416 w 10413401"/>
              <a:gd name="connsiteY9730" fmla="*/ 10416779 h 12291944"/>
              <a:gd name="connsiteX9731" fmla="*/ 4300720 w 10413401"/>
              <a:gd name="connsiteY9731" fmla="*/ 10417022 h 12291944"/>
              <a:gd name="connsiteX9732" fmla="*/ 4297315 w 10413401"/>
              <a:gd name="connsiteY9732" fmla="*/ 10392754 h 12291944"/>
              <a:gd name="connsiteX9733" fmla="*/ 4267663 w 10413401"/>
              <a:gd name="connsiteY9733" fmla="*/ 10389703 h 12291944"/>
              <a:gd name="connsiteX9734" fmla="*/ 4277801 w 10413401"/>
              <a:gd name="connsiteY9734" fmla="*/ 10403289 h 12291944"/>
              <a:gd name="connsiteX9735" fmla="*/ 4254348 w 10413401"/>
              <a:gd name="connsiteY9735" fmla="*/ 10397664 h 12291944"/>
              <a:gd name="connsiteX9736" fmla="*/ 4259906 w 10413401"/>
              <a:gd name="connsiteY9736" fmla="*/ 10366730 h 12291944"/>
              <a:gd name="connsiteX9737" fmla="*/ 4278692 w 10413401"/>
              <a:gd name="connsiteY9737" fmla="*/ 10373349 h 12291944"/>
              <a:gd name="connsiteX9738" fmla="*/ 4290240 w 10413401"/>
              <a:gd name="connsiteY9738" fmla="*/ 10348264 h 12291944"/>
              <a:gd name="connsiteX9739" fmla="*/ 4297807 w 10413401"/>
              <a:gd name="connsiteY9739" fmla="*/ 10355648 h 12291944"/>
              <a:gd name="connsiteX9740" fmla="*/ 4323373 w 10413401"/>
              <a:gd name="connsiteY9740" fmla="*/ 10329443 h 12291944"/>
              <a:gd name="connsiteX9741" fmla="*/ 4281217 w 10413401"/>
              <a:gd name="connsiteY9741" fmla="*/ 10275596 h 12291944"/>
              <a:gd name="connsiteX9742" fmla="*/ 4241875 w 10413401"/>
              <a:gd name="connsiteY9742" fmla="*/ 10265952 h 12291944"/>
              <a:gd name="connsiteX9743" fmla="*/ 4240397 w 10413401"/>
              <a:gd name="connsiteY9743" fmla="*/ 10248128 h 12291944"/>
              <a:gd name="connsiteX9744" fmla="*/ 4228219 w 10413401"/>
              <a:gd name="connsiteY9744" fmla="*/ 10244694 h 12291944"/>
              <a:gd name="connsiteX9745" fmla="*/ 4221746 w 10413401"/>
              <a:gd name="connsiteY9745" fmla="*/ 10242625 h 12291944"/>
              <a:gd name="connsiteX9746" fmla="*/ 4227002 w 10413401"/>
              <a:gd name="connsiteY9746" fmla="*/ 10247753 h 12291944"/>
              <a:gd name="connsiteX9747" fmla="*/ 4210719 w 10413401"/>
              <a:gd name="connsiteY9747" fmla="*/ 10241725 h 12291944"/>
              <a:gd name="connsiteX9748" fmla="*/ 4222886 w 10413401"/>
              <a:gd name="connsiteY9748" fmla="*/ 10261757 h 12291944"/>
              <a:gd name="connsiteX9749" fmla="*/ 4221577 w 10413401"/>
              <a:gd name="connsiteY9749" fmla="*/ 10263490 h 12291944"/>
              <a:gd name="connsiteX9750" fmla="*/ 4267513 w 10413401"/>
              <a:gd name="connsiteY9750" fmla="*/ 10307781 h 12291944"/>
              <a:gd name="connsiteX9751" fmla="*/ 4215813 w 10413401"/>
              <a:gd name="connsiteY9751" fmla="*/ 10285686 h 12291944"/>
              <a:gd name="connsiteX9752" fmla="*/ 4214947 w 10413401"/>
              <a:gd name="connsiteY9752" fmla="*/ 10272290 h 12291944"/>
              <a:gd name="connsiteX9753" fmla="*/ 4209303 w 10413401"/>
              <a:gd name="connsiteY9753" fmla="*/ 10279780 h 12291944"/>
              <a:gd name="connsiteX9754" fmla="*/ 4162564 w 10413401"/>
              <a:gd name="connsiteY9754" fmla="*/ 10255749 h 12291944"/>
              <a:gd name="connsiteX9755" fmla="*/ 4171170 w 10413401"/>
              <a:gd name="connsiteY9755" fmla="*/ 10226468 h 12291944"/>
              <a:gd name="connsiteX9756" fmla="*/ 4169035 w 10413401"/>
              <a:gd name="connsiteY9756" fmla="*/ 10225783 h 12291944"/>
              <a:gd name="connsiteX9757" fmla="*/ 4136466 w 10413401"/>
              <a:gd name="connsiteY9757" fmla="*/ 10262942 h 12291944"/>
              <a:gd name="connsiteX9758" fmla="*/ 4207761 w 10413401"/>
              <a:gd name="connsiteY9758" fmla="*/ 10307229 h 12291944"/>
              <a:gd name="connsiteX9759" fmla="*/ 4173399 w 10413401"/>
              <a:gd name="connsiteY9759" fmla="*/ 10305130 h 12291944"/>
              <a:gd name="connsiteX9760" fmla="*/ 4175336 w 10413401"/>
              <a:gd name="connsiteY9760" fmla="*/ 10307019 h 12291944"/>
              <a:gd name="connsiteX9761" fmla="*/ 4167586 w 10413401"/>
              <a:gd name="connsiteY9761" fmla="*/ 10310552 h 12291944"/>
              <a:gd name="connsiteX9762" fmla="*/ 4172241 w 10413401"/>
              <a:gd name="connsiteY9762" fmla="*/ 10305780 h 12291944"/>
              <a:gd name="connsiteX9763" fmla="*/ 4172199 w 10413401"/>
              <a:gd name="connsiteY9763" fmla="*/ 10305816 h 12291944"/>
              <a:gd name="connsiteX9764" fmla="*/ 4169878 w 10413401"/>
              <a:gd name="connsiteY9764" fmla="*/ 10304911 h 12291944"/>
              <a:gd name="connsiteX9765" fmla="*/ 4161363 w 10413401"/>
              <a:gd name="connsiteY9765" fmla="*/ 10304391 h 12291944"/>
              <a:gd name="connsiteX9766" fmla="*/ 4144141 w 10413401"/>
              <a:gd name="connsiteY9766" fmla="*/ 10331816 h 12291944"/>
              <a:gd name="connsiteX9767" fmla="*/ 4144189 w 10413401"/>
              <a:gd name="connsiteY9767" fmla="*/ 10332006 h 12291944"/>
              <a:gd name="connsiteX9768" fmla="*/ 4149064 w 10413401"/>
              <a:gd name="connsiteY9768" fmla="*/ 10350813 h 12291944"/>
              <a:gd name="connsiteX9769" fmla="*/ 4179768 w 10413401"/>
              <a:gd name="connsiteY9769" fmla="*/ 10365577 h 12291944"/>
              <a:gd name="connsiteX9770" fmla="*/ 4170220 w 10413401"/>
              <a:gd name="connsiteY9770" fmla="*/ 10375363 h 12291944"/>
              <a:gd name="connsiteX9771" fmla="*/ 4175100 w 10413401"/>
              <a:gd name="connsiteY9771" fmla="*/ 10365949 h 12291944"/>
              <a:gd name="connsiteX9772" fmla="*/ 4149343 w 10413401"/>
              <a:gd name="connsiteY9772" fmla="*/ 10351888 h 12291944"/>
              <a:gd name="connsiteX9773" fmla="*/ 4154909 w 10413401"/>
              <a:gd name="connsiteY9773" fmla="*/ 10373370 h 12291944"/>
              <a:gd name="connsiteX9774" fmla="*/ 4170060 w 10413401"/>
              <a:gd name="connsiteY9774" fmla="*/ 10388153 h 12291944"/>
              <a:gd name="connsiteX9775" fmla="*/ 4157181 w 10413401"/>
              <a:gd name="connsiteY9775" fmla="*/ 10379898 h 12291944"/>
              <a:gd name="connsiteX9776" fmla="*/ 4159285 w 10413401"/>
              <a:gd name="connsiteY9776" fmla="*/ 10390255 h 12291944"/>
              <a:gd name="connsiteX9777" fmla="*/ 4165377 w 10413401"/>
              <a:gd name="connsiteY9777" fmla="*/ 10413772 h 12291944"/>
              <a:gd name="connsiteX9778" fmla="*/ 4133226 w 10413401"/>
              <a:gd name="connsiteY9778" fmla="*/ 10414761 h 12291944"/>
              <a:gd name="connsiteX9779" fmla="*/ 4061058 w 10413401"/>
              <a:gd name="connsiteY9779" fmla="*/ 10416983 h 12291944"/>
              <a:gd name="connsiteX9780" fmla="*/ 3983467 w 10413401"/>
              <a:gd name="connsiteY9780" fmla="*/ 10347828 h 12291944"/>
              <a:gd name="connsiteX9781" fmla="*/ 3945030 w 10413401"/>
              <a:gd name="connsiteY9781" fmla="*/ 10322401 h 12291944"/>
              <a:gd name="connsiteX9782" fmla="*/ 3945148 w 10413401"/>
              <a:gd name="connsiteY9782" fmla="*/ 10324005 h 12291944"/>
              <a:gd name="connsiteX9783" fmla="*/ 3943623 w 10413401"/>
              <a:gd name="connsiteY9783" fmla="*/ 10321468 h 12291944"/>
              <a:gd name="connsiteX9784" fmla="*/ 3910838 w 10413401"/>
              <a:gd name="connsiteY9784" fmla="*/ 10299775 h 12291944"/>
              <a:gd name="connsiteX9785" fmla="*/ 3909361 w 10413401"/>
              <a:gd name="connsiteY9785" fmla="*/ 10303265 h 12291944"/>
              <a:gd name="connsiteX9786" fmla="*/ 3925891 w 10413401"/>
              <a:gd name="connsiteY9786" fmla="*/ 10329865 h 12291944"/>
              <a:gd name="connsiteX9787" fmla="*/ 3908990 w 10413401"/>
              <a:gd name="connsiteY9787" fmla="*/ 10324471 h 12291944"/>
              <a:gd name="connsiteX9788" fmla="*/ 3922591 w 10413401"/>
              <a:gd name="connsiteY9788" fmla="*/ 10393197 h 12291944"/>
              <a:gd name="connsiteX9789" fmla="*/ 3880221 w 10413401"/>
              <a:gd name="connsiteY9789" fmla="*/ 10343232 h 12291944"/>
              <a:gd name="connsiteX9790" fmla="*/ 3858401 w 10413401"/>
              <a:gd name="connsiteY9790" fmla="*/ 10343512 h 12291944"/>
              <a:gd name="connsiteX9791" fmla="*/ 3839117 w 10413401"/>
              <a:gd name="connsiteY9791" fmla="*/ 10321002 h 12291944"/>
              <a:gd name="connsiteX9792" fmla="*/ 3832447 w 10413401"/>
              <a:gd name="connsiteY9792" fmla="*/ 10336676 h 12291944"/>
              <a:gd name="connsiteX9793" fmla="*/ 3820144 w 10413401"/>
              <a:gd name="connsiteY9793" fmla="*/ 10324673 h 12291944"/>
              <a:gd name="connsiteX9794" fmla="*/ 3825972 w 10413401"/>
              <a:gd name="connsiteY9794" fmla="*/ 10342683 h 12291944"/>
              <a:gd name="connsiteX9795" fmla="*/ 3797914 w 10413401"/>
              <a:gd name="connsiteY9795" fmla="*/ 10264169 h 12291944"/>
              <a:gd name="connsiteX9796" fmla="*/ 3811101 w 10413401"/>
              <a:gd name="connsiteY9796" fmla="*/ 10272103 h 12291944"/>
              <a:gd name="connsiteX9797" fmla="*/ 3822134 w 10413401"/>
              <a:gd name="connsiteY9797" fmla="*/ 10255752 h 12291944"/>
              <a:gd name="connsiteX9798" fmla="*/ 3804700 w 10413401"/>
              <a:gd name="connsiteY9798" fmla="*/ 10257844 h 12291944"/>
              <a:gd name="connsiteX9799" fmla="*/ 3791137 w 10413401"/>
              <a:gd name="connsiteY9799" fmla="*/ 10244612 h 12291944"/>
              <a:gd name="connsiteX9800" fmla="*/ 3834870 w 10413401"/>
              <a:gd name="connsiteY9800" fmla="*/ 10225659 h 12291944"/>
              <a:gd name="connsiteX9801" fmla="*/ 3798597 w 10413401"/>
              <a:gd name="connsiteY9801" fmla="*/ 10190271 h 12291944"/>
              <a:gd name="connsiteX9802" fmla="*/ 3812952 w 10413401"/>
              <a:gd name="connsiteY9802" fmla="*/ 10191136 h 12291944"/>
              <a:gd name="connsiteX9803" fmla="*/ 3798473 w 10413401"/>
              <a:gd name="connsiteY9803" fmla="*/ 10173282 h 12291944"/>
              <a:gd name="connsiteX9804" fmla="*/ 3702082 w 10413401"/>
              <a:gd name="connsiteY9804" fmla="*/ 10017234 h 12291944"/>
              <a:gd name="connsiteX9805" fmla="*/ 3712412 w 10413401"/>
              <a:gd name="connsiteY9805" fmla="*/ 10024354 h 12291944"/>
              <a:gd name="connsiteX9806" fmla="*/ 3712217 w 10413401"/>
              <a:gd name="connsiteY9806" fmla="*/ 10024042 h 12291944"/>
              <a:gd name="connsiteX9807" fmla="*/ 3720199 w 10413401"/>
              <a:gd name="connsiteY9807" fmla="*/ 10020120 h 12291944"/>
              <a:gd name="connsiteX9808" fmla="*/ 3677571 w 10413401"/>
              <a:gd name="connsiteY9808" fmla="*/ 10000713 h 12291944"/>
              <a:gd name="connsiteX9809" fmla="*/ 3726118 w 10413401"/>
              <a:gd name="connsiteY9809" fmla="*/ 10019732 h 12291944"/>
              <a:gd name="connsiteX9810" fmla="*/ 3727496 w 10413401"/>
              <a:gd name="connsiteY9810" fmla="*/ 10027549 h 12291944"/>
              <a:gd name="connsiteX9811" fmla="*/ 3719622 w 10413401"/>
              <a:gd name="connsiteY9811" fmla="*/ 10029323 h 12291944"/>
              <a:gd name="connsiteX9812" fmla="*/ 3758032 w 10413401"/>
              <a:gd name="connsiteY9812" fmla="*/ 10055799 h 12291944"/>
              <a:gd name="connsiteX9813" fmla="*/ 3761253 w 10413401"/>
              <a:gd name="connsiteY9813" fmla="*/ 9965659 h 12291944"/>
              <a:gd name="connsiteX9814" fmla="*/ 3760388 w 10413401"/>
              <a:gd name="connsiteY9814" fmla="*/ 9965670 h 12291944"/>
              <a:gd name="connsiteX9815" fmla="*/ 3742900 w 10413401"/>
              <a:gd name="connsiteY9815" fmla="*/ 9962777 h 12291944"/>
              <a:gd name="connsiteX9816" fmla="*/ 3756895 w 10413401"/>
              <a:gd name="connsiteY9816" fmla="*/ 9986288 h 12291944"/>
              <a:gd name="connsiteX9817" fmla="*/ 3740983 w 10413401"/>
              <a:gd name="connsiteY9817" fmla="*/ 9985560 h 12291944"/>
              <a:gd name="connsiteX9818" fmla="*/ 3755065 w 10413401"/>
              <a:gd name="connsiteY9818" fmla="*/ 9994360 h 12291944"/>
              <a:gd name="connsiteX9819" fmla="*/ 3754448 w 10413401"/>
              <a:gd name="connsiteY9819" fmla="*/ 9990063 h 12291944"/>
              <a:gd name="connsiteX9820" fmla="*/ 3757284 w 10413401"/>
              <a:gd name="connsiteY9820" fmla="*/ 9992829 h 12291944"/>
              <a:gd name="connsiteX9821" fmla="*/ 3755514 w 10413401"/>
              <a:gd name="connsiteY9821" fmla="*/ 9994643 h 12291944"/>
              <a:gd name="connsiteX9822" fmla="*/ 3758575 w 10413401"/>
              <a:gd name="connsiteY9822" fmla="*/ 9996555 h 12291944"/>
              <a:gd name="connsiteX9823" fmla="*/ 3751738 w 10413401"/>
              <a:gd name="connsiteY9823" fmla="*/ 9998513 h 12291944"/>
              <a:gd name="connsiteX9824" fmla="*/ 3751368 w 10413401"/>
              <a:gd name="connsiteY9824" fmla="*/ 9993220 h 12291944"/>
              <a:gd name="connsiteX9825" fmla="*/ 3711899 w 10413401"/>
              <a:gd name="connsiteY9825" fmla="*/ 9977516 h 12291944"/>
              <a:gd name="connsiteX9826" fmla="*/ 3718674 w 10413401"/>
              <a:gd name="connsiteY9826" fmla="*/ 9970572 h 12291944"/>
              <a:gd name="connsiteX9827" fmla="*/ 3707946 w 10413401"/>
              <a:gd name="connsiteY9827" fmla="*/ 9961718 h 12291944"/>
              <a:gd name="connsiteX9828" fmla="*/ 3707352 w 10413401"/>
              <a:gd name="connsiteY9828" fmla="*/ 9961987 h 12291944"/>
              <a:gd name="connsiteX9829" fmla="*/ 3707760 w 10413401"/>
              <a:gd name="connsiteY9829" fmla="*/ 9961569 h 12291944"/>
              <a:gd name="connsiteX9830" fmla="*/ 3700472 w 10413401"/>
              <a:gd name="connsiteY9830" fmla="*/ 9955552 h 12291944"/>
              <a:gd name="connsiteX9831" fmla="*/ 3683834 w 10413401"/>
              <a:gd name="connsiteY9831" fmla="*/ 9950751 h 12291944"/>
              <a:gd name="connsiteX9832" fmla="*/ 3693549 w 10413401"/>
              <a:gd name="connsiteY9832" fmla="*/ 9944940 h 12291944"/>
              <a:gd name="connsiteX9833" fmla="*/ 3682599 w 10413401"/>
              <a:gd name="connsiteY9833" fmla="*/ 9841395 h 12291944"/>
              <a:gd name="connsiteX9834" fmla="*/ 3720497 w 10413401"/>
              <a:gd name="connsiteY9834" fmla="*/ 9740657 h 12291944"/>
              <a:gd name="connsiteX9835" fmla="*/ 3711792 w 10413401"/>
              <a:gd name="connsiteY9835" fmla="*/ 9732164 h 12291944"/>
              <a:gd name="connsiteX9836" fmla="*/ 3715434 w 10413401"/>
              <a:gd name="connsiteY9836" fmla="*/ 9749886 h 12291944"/>
              <a:gd name="connsiteX9837" fmla="*/ 3697347 w 10413401"/>
              <a:gd name="connsiteY9837" fmla="*/ 9670621 h 12291944"/>
              <a:gd name="connsiteX9838" fmla="*/ 3708383 w 10413401"/>
              <a:gd name="connsiteY9838" fmla="*/ 9681388 h 12291944"/>
              <a:gd name="connsiteX9839" fmla="*/ 3721629 w 10413401"/>
              <a:gd name="connsiteY9839" fmla="*/ 9667811 h 12291944"/>
              <a:gd name="connsiteX9840" fmla="*/ 3704165 w 10413401"/>
              <a:gd name="connsiteY9840" fmla="*/ 9667414 h 12291944"/>
              <a:gd name="connsiteX9841" fmla="*/ 3690916 w 10413401"/>
              <a:gd name="connsiteY9841" fmla="*/ 9654489 h 12291944"/>
              <a:gd name="connsiteX9842" fmla="*/ 3734755 w 10413401"/>
              <a:gd name="connsiteY9842" fmla="*/ 9644266 h 12291944"/>
              <a:gd name="connsiteX9843" fmla="*/ 3703117 w 10413401"/>
              <a:gd name="connsiteY9843" fmla="*/ 9605387 h 12291944"/>
              <a:gd name="connsiteX9844" fmla="*/ 3727814 w 10413401"/>
              <a:gd name="connsiteY9844" fmla="*/ 9610996 h 12291944"/>
              <a:gd name="connsiteX9845" fmla="*/ 3716571 w 10413401"/>
              <a:gd name="connsiteY9845" fmla="*/ 9579768 h 12291944"/>
              <a:gd name="connsiteX9846" fmla="*/ 3721886 w 10413401"/>
              <a:gd name="connsiteY9846" fmla="*/ 9558882 h 12291944"/>
              <a:gd name="connsiteX9847" fmla="*/ 3741625 w 10413401"/>
              <a:gd name="connsiteY9847" fmla="*/ 9566547 h 12291944"/>
              <a:gd name="connsiteX9848" fmla="*/ 3744543 w 10413401"/>
              <a:gd name="connsiteY9848" fmla="*/ 9557937 h 12291944"/>
              <a:gd name="connsiteX9849" fmla="*/ 3739296 w 10413401"/>
              <a:gd name="connsiteY9849" fmla="*/ 9553795 h 12291944"/>
              <a:gd name="connsiteX9850" fmla="*/ 3745763 w 10413401"/>
              <a:gd name="connsiteY9850" fmla="*/ 9554338 h 12291944"/>
              <a:gd name="connsiteX9851" fmla="*/ 3746784 w 10413401"/>
              <a:gd name="connsiteY9851" fmla="*/ 9551321 h 12291944"/>
              <a:gd name="connsiteX9852" fmla="*/ 3756852 w 10413401"/>
              <a:gd name="connsiteY9852" fmla="*/ 9545777 h 12291944"/>
              <a:gd name="connsiteX9853" fmla="*/ 3755084 w 10413401"/>
              <a:gd name="connsiteY9853" fmla="*/ 9544551 h 12291944"/>
              <a:gd name="connsiteX9854" fmla="*/ 3757503 w 10413401"/>
              <a:gd name="connsiteY9854" fmla="*/ 9545415 h 12291944"/>
              <a:gd name="connsiteX9855" fmla="*/ 3759752 w 10413401"/>
              <a:gd name="connsiteY9855" fmla="*/ 9544179 h 12291944"/>
              <a:gd name="connsiteX9856" fmla="*/ 3756002 w 10413401"/>
              <a:gd name="connsiteY9856" fmla="*/ 9534780 h 12291944"/>
              <a:gd name="connsiteX9857" fmla="*/ 3754673 w 10413401"/>
              <a:gd name="connsiteY9857" fmla="*/ 9536142 h 12291944"/>
              <a:gd name="connsiteX9858" fmla="*/ 3746522 w 10413401"/>
              <a:gd name="connsiteY9858" fmla="*/ 9532508 h 12291944"/>
              <a:gd name="connsiteX9859" fmla="*/ 3755887 w 10413401"/>
              <a:gd name="connsiteY9859" fmla="*/ 9534499 h 12291944"/>
              <a:gd name="connsiteX9860" fmla="*/ 3754417 w 10413401"/>
              <a:gd name="connsiteY9860" fmla="*/ 9530805 h 12291944"/>
              <a:gd name="connsiteX9861" fmla="*/ 3694654 w 10413401"/>
              <a:gd name="connsiteY9861" fmla="*/ 9496074 h 12291944"/>
              <a:gd name="connsiteX9862" fmla="*/ 3724637 w 10413401"/>
              <a:gd name="connsiteY9862" fmla="*/ 9500677 h 12291944"/>
              <a:gd name="connsiteX9863" fmla="*/ 3738426 w 10413401"/>
              <a:gd name="connsiteY9863" fmla="*/ 9506732 h 12291944"/>
              <a:gd name="connsiteX9864" fmla="*/ 3730175 w 10413401"/>
              <a:gd name="connsiteY9864" fmla="*/ 9494371 h 12291944"/>
              <a:gd name="connsiteX9865" fmla="*/ 3740887 w 10413401"/>
              <a:gd name="connsiteY9865" fmla="*/ 9496906 h 12291944"/>
              <a:gd name="connsiteX9866" fmla="*/ 3731160 w 10413401"/>
              <a:gd name="connsiteY9866" fmla="*/ 9472529 h 12291944"/>
              <a:gd name="connsiteX9867" fmla="*/ 3752029 w 10413401"/>
              <a:gd name="connsiteY9867" fmla="*/ 9493964 h 12291944"/>
              <a:gd name="connsiteX9868" fmla="*/ 3754345 w 10413401"/>
              <a:gd name="connsiteY9868" fmla="*/ 9500088 h 12291944"/>
              <a:gd name="connsiteX9869" fmla="*/ 3757681 w 10413401"/>
              <a:gd name="connsiteY9869" fmla="*/ 9500876 h 12291944"/>
              <a:gd name="connsiteX9870" fmla="*/ 3756313 w 10413401"/>
              <a:gd name="connsiteY9870" fmla="*/ 9505283 h 12291944"/>
              <a:gd name="connsiteX9871" fmla="*/ 3761000 w 10413401"/>
              <a:gd name="connsiteY9871" fmla="*/ 9517661 h 12291944"/>
              <a:gd name="connsiteX9872" fmla="*/ 3767406 w 10413401"/>
              <a:gd name="connsiteY9872" fmla="*/ 9506047 h 12291944"/>
              <a:gd name="connsiteX9873" fmla="*/ 3787082 w 10413401"/>
              <a:gd name="connsiteY9873" fmla="*/ 9535100 h 12291944"/>
              <a:gd name="connsiteX9874" fmla="*/ 3772916 w 10413401"/>
              <a:gd name="connsiteY9874" fmla="*/ 9497248 h 12291944"/>
              <a:gd name="connsiteX9875" fmla="*/ 3788519 w 10413401"/>
              <a:gd name="connsiteY9875" fmla="*/ 9498916 h 12291944"/>
              <a:gd name="connsiteX9876" fmla="*/ 3770303 w 10413401"/>
              <a:gd name="connsiteY9876" fmla="*/ 9487300 h 12291944"/>
              <a:gd name="connsiteX9877" fmla="*/ 3775300 w 10413401"/>
              <a:gd name="connsiteY9877" fmla="*/ 9487864 h 12291944"/>
              <a:gd name="connsiteX9878" fmla="*/ 3773458 w 10413401"/>
              <a:gd name="connsiteY9878" fmla="*/ 9463918 h 12291944"/>
              <a:gd name="connsiteX9879" fmla="*/ 3773320 w 10413401"/>
              <a:gd name="connsiteY9879" fmla="*/ 9463861 h 12291944"/>
              <a:gd name="connsiteX9880" fmla="*/ 3743780 w 10413401"/>
              <a:gd name="connsiteY9880" fmla="*/ 9458963 h 12291944"/>
              <a:gd name="connsiteX9881" fmla="*/ 3753294 w 10413401"/>
              <a:gd name="connsiteY9881" fmla="*/ 9472557 h 12291944"/>
              <a:gd name="connsiteX9882" fmla="*/ 3730145 w 10413401"/>
              <a:gd name="connsiteY9882" fmla="*/ 9465999 h 12291944"/>
              <a:gd name="connsiteX9883" fmla="*/ 3734288 w 10413401"/>
              <a:gd name="connsiteY9883" fmla="*/ 9447561 h 12291944"/>
              <a:gd name="connsiteX9884" fmla="*/ 3720506 w 10413401"/>
              <a:gd name="connsiteY9884" fmla="*/ 9441805 h 12291944"/>
              <a:gd name="connsiteX9885" fmla="*/ 3689134 w 10413401"/>
              <a:gd name="connsiteY9885" fmla="*/ 9477749 h 12291944"/>
              <a:gd name="connsiteX9886" fmla="*/ 3676536 w 10413401"/>
              <a:gd name="connsiteY9886" fmla="*/ 9471588 h 12291944"/>
              <a:gd name="connsiteX9887" fmla="*/ 3675787 w 10413401"/>
              <a:gd name="connsiteY9887" fmla="*/ 9472243 h 12291944"/>
              <a:gd name="connsiteX9888" fmla="*/ 3673037 w 10413401"/>
              <a:gd name="connsiteY9888" fmla="*/ 9481146 h 12291944"/>
              <a:gd name="connsiteX9889" fmla="*/ 3676745 w 10413401"/>
              <a:gd name="connsiteY9889" fmla="*/ 9484763 h 12291944"/>
              <a:gd name="connsiteX9890" fmla="*/ 3671229 w 10413401"/>
              <a:gd name="connsiteY9890" fmla="*/ 9487006 h 12291944"/>
              <a:gd name="connsiteX9891" fmla="*/ 3670766 w 10413401"/>
              <a:gd name="connsiteY9891" fmla="*/ 9488496 h 12291944"/>
              <a:gd name="connsiteX9892" fmla="*/ 3706438 w 10413401"/>
              <a:gd name="connsiteY9892" fmla="*/ 9517428 h 12291944"/>
              <a:gd name="connsiteX9893" fmla="*/ 3713779 w 10413401"/>
              <a:gd name="connsiteY9893" fmla="*/ 9531988 h 12291944"/>
              <a:gd name="connsiteX9894" fmla="*/ 3702740 w 10413401"/>
              <a:gd name="connsiteY9894" fmla="*/ 9521218 h 12291944"/>
              <a:gd name="connsiteX9895" fmla="*/ 3682300 w 10413401"/>
              <a:gd name="connsiteY9895" fmla="*/ 9532702 h 12291944"/>
              <a:gd name="connsiteX9896" fmla="*/ 3683797 w 10413401"/>
              <a:gd name="connsiteY9896" fmla="*/ 9527386 h 12291944"/>
              <a:gd name="connsiteX9897" fmla="*/ 3720265 w 10413401"/>
              <a:gd name="connsiteY9897" fmla="*/ 9553106 h 12291944"/>
              <a:gd name="connsiteX9898" fmla="*/ 3688549 w 10413401"/>
              <a:gd name="connsiteY9898" fmla="*/ 9533873 h 12291944"/>
              <a:gd name="connsiteX9899" fmla="*/ 3682882 w 10413401"/>
              <a:gd name="connsiteY9899" fmla="*/ 9555458 h 12291944"/>
              <a:gd name="connsiteX9900" fmla="*/ 3658959 w 10413401"/>
              <a:gd name="connsiteY9900" fmla="*/ 9548598 h 12291944"/>
              <a:gd name="connsiteX9901" fmla="*/ 3658132 w 10413401"/>
              <a:gd name="connsiteY9901" fmla="*/ 9555351 h 12291944"/>
              <a:gd name="connsiteX9902" fmla="*/ 3667960 w 10413401"/>
              <a:gd name="connsiteY9902" fmla="*/ 9558765 h 12291944"/>
              <a:gd name="connsiteX9903" fmla="*/ 3673373 w 10413401"/>
              <a:gd name="connsiteY9903" fmla="*/ 9568363 h 12291944"/>
              <a:gd name="connsiteX9904" fmla="*/ 3665234 w 10413401"/>
              <a:gd name="connsiteY9904" fmla="*/ 9565347 h 12291944"/>
              <a:gd name="connsiteX9905" fmla="*/ 3694881 w 10413401"/>
              <a:gd name="connsiteY9905" fmla="*/ 9594271 h 12291944"/>
              <a:gd name="connsiteX9906" fmla="*/ 3683976 w 10413401"/>
              <a:gd name="connsiteY9906" fmla="*/ 9621225 h 12291944"/>
              <a:gd name="connsiteX9907" fmla="*/ 3631800 w 10413401"/>
              <a:gd name="connsiteY9907" fmla="*/ 9611605 h 12291944"/>
              <a:gd name="connsiteX9908" fmla="*/ 3678282 w 10413401"/>
              <a:gd name="connsiteY9908" fmla="*/ 9640311 h 12291944"/>
              <a:gd name="connsiteX9909" fmla="*/ 3656238 w 10413401"/>
              <a:gd name="connsiteY9909" fmla="*/ 9621892 h 12291944"/>
              <a:gd name="connsiteX9910" fmla="*/ 3697489 w 10413401"/>
              <a:gd name="connsiteY9910" fmla="*/ 9630091 h 12291944"/>
              <a:gd name="connsiteX9911" fmla="*/ 3679623 w 10413401"/>
              <a:gd name="connsiteY9911" fmla="*/ 9648403 h 12291944"/>
              <a:gd name="connsiteX9912" fmla="*/ 3677100 w 10413401"/>
              <a:gd name="connsiteY9912" fmla="*/ 9645942 h 12291944"/>
              <a:gd name="connsiteX9913" fmla="*/ 3636906 w 10413401"/>
              <a:gd name="connsiteY9913" fmla="*/ 9641389 h 12291944"/>
              <a:gd name="connsiteX9914" fmla="*/ 3636032 w 10413401"/>
              <a:gd name="connsiteY9914" fmla="*/ 9641442 h 12291944"/>
              <a:gd name="connsiteX9915" fmla="*/ 3635581 w 10413401"/>
              <a:gd name="connsiteY9915" fmla="*/ 9655346 h 12291944"/>
              <a:gd name="connsiteX9916" fmla="*/ 3644581 w 10413401"/>
              <a:gd name="connsiteY9916" fmla="*/ 9664126 h 12291944"/>
              <a:gd name="connsiteX9917" fmla="*/ 3637376 w 10413401"/>
              <a:gd name="connsiteY9917" fmla="*/ 9661414 h 12291944"/>
              <a:gd name="connsiteX9918" fmla="*/ 3635372 w 10413401"/>
              <a:gd name="connsiteY9918" fmla="*/ 9661770 h 12291944"/>
              <a:gd name="connsiteX9919" fmla="*/ 3635018 w 10413401"/>
              <a:gd name="connsiteY9919" fmla="*/ 9672668 h 12291944"/>
              <a:gd name="connsiteX9920" fmla="*/ 3631805 w 10413401"/>
              <a:gd name="connsiteY9920" fmla="*/ 9662400 h 12291944"/>
              <a:gd name="connsiteX9921" fmla="*/ 3621472 w 10413401"/>
              <a:gd name="connsiteY9921" fmla="*/ 9664228 h 12291944"/>
              <a:gd name="connsiteX9922" fmla="*/ 3624133 w 10413401"/>
              <a:gd name="connsiteY9922" fmla="*/ 9674987 h 12291944"/>
              <a:gd name="connsiteX9923" fmla="*/ 3620035 w 10413401"/>
              <a:gd name="connsiteY9923" fmla="*/ 9670989 h 12291944"/>
              <a:gd name="connsiteX9924" fmla="*/ 3633699 w 10413401"/>
              <a:gd name="connsiteY9924" fmla="*/ 9692948 h 12291944"/>
              <a:gd name="connsiteX9925" fmla="*/ 3612003 w 10413401"/>
              <a:gd name="connsiteY9925" fmla="*/ 9683859 h 12291944"/>
              <a:gd name="connsiteX9926" fmla="*/ 3610416 w 10413401"/>
              <a:gd name="connsiteY9926" fmla="*/ 9699657 h 12291944"/>
              <a:gd name="connsiteX9927" fmla="*/ 3612873 w 10413401"/>
              <a:gd name="connsiteY9927" fmla="*/ 9701490 h 12291944"/>
              <a:gd name="connsiteX9928" fmla="*/ 3624785 w 10413401"/>
              <a:gd name="connsiteY9928" fmla="*/ 9703352 h 12291944"/>
              <a:gd name="connsiteX9929" fmla="*/ 3629568 w 10413401"/>
              <a:gd name="connsiteY9929" fmla="*/ 9712335 h 12291944"/>
              <a:gd name="connsiteX9930" fmla="*/ 3621695 w 10413401"/>
              <a:gd name="connsiteY9930" fmla="*/ 9708065 h 12291944"/>
              <a:gd name="connsiteX9931" fmla="*/ 3641849 w 10413401"/>
              <a:gd name="connsiteY9931" fmla="*/ 9723087 h 12291944"/>
              <a:gd name="connsiteX9932" fmla="*/ 3627849 w 10413401"/>
              <a:gd name="connsiteY9932" fmla="*/ 9725449 h 12291944"/>
              <a:gd name="connsiteX9933" fmla="*/ 3588301 w 10413401"/>
              <a:gd name="connsiteY9933" fmla="*/ 9702885 h 12291944"/>
              <a:gd name="connsiteX9934" fmla="*/ 3595293 w 10413401"/>
              <a:gd name="connsiteY9934" fmla="*/ 9714017 h 12291944"/>
              <a:gd name="connsiteX9935" fmla="*/ 3556721 w 10413401"/>
              <a:gd name="connsiteY9935" fmla="*/ 9694871 h 12291944"/>
              <a:gd name="connsiteX9936" fmla="*/ 3559353 w 10413401"/>
              <a:gd name="connsiteY9936" fmla="*/ 9706683 h 12291944"/>
              <a:gd name="connsiteX9937" fmla="*/ 3591038 w 10413401"/>
              <a:gd name="connsiteY9937" fmla="*/ 9723426 h 12291944"/>
              <a:gd name="connsiteX9938" fmla="*/ 3569206 w 10413401"/>
              <a:gd name="connsiteY9938" fmla="*/ 9722457 h 12291944"/>
              <a:gd name="connsiteX9939" fmla="*/ 3589389 w 10413401"/>
              <a:gd name="connsiteY9939" fmla="*/ 9742147 h 12291944"/>
              <a:gd name="connsiteX9940" fmla="*/ 3604030 w 10413401"/>
              <a:gd name="connsiteY9940" fmla="*/ 9741026 h 12291944"/>
              <a:gd name="connsiteX9941" fmla="*/ 3622007 w 10413401"/>
              <a:gd name="connsiteY9941" fmla="*/ 9758565 h 12291944"/>
              <a:gd name="connsiteX9942" fmla="*/ 3574342 w 10413401"/>
              <a:gd name="connsiteY9942" fmla="*/ 9761365 h 12291944"/>
              <a:gd name="connsiteX9943" fmla="*/ 3593400 w 10413401"/>
              <a:gd name="connsiteY9943" fmla="*/ 9817544 h 12291944"/>
              <a:gd name="connsiteX9944" fmla="*/ 3560302 w 10413401"/>
              <a:gd name="connsiteY9944" fmla="*/ 9812983 h 12291944"/>
              <a:gd name="connsiteX9945" fmla="*/ 3581985 w 10413401"/>
              <a:gd name="connsiteY9945" fmla="*/ 9853858 h 12291944"/>
              <a:gd name="connsiteX9946" fmla="*/ 3570945 w 10413401"/>
              <a:gd name="connsiteY9946" fmla="*/ 9843088 h 12291944"/>
              <a:gd name="connsiteX9947" fmla="*/ 3555941 w 10413401"/>
              <a:gd name="connsiteY9947" fmla="*/ 9866037 h 12291944"/>
              <a:gd name="connsiteX9948" fmla="*/ 3543700 w 10413401"/>
              <a:gd name="connsiteY9948" fmla="*/ 9859026 h 12291944"/>
              <a:gd name="connsiteX9949" fmla="*/ 3560098 w 10413401"/>
              <a:gd name="connsiteY9949" fmla="*/ 9875025 h 12291944"/>
              <a:gd name="connsiteX9950" fmla="*/ 3550694 w 10413401"/>
              <a:gd name="connsiteY9950" fmla="*/ 9870154 h 12291944"/>
              <a:gd name="connsiteX9951" fmla="*/ 3563101 w 10413401"/>
              <a:gd name="connsiteY9951" fmla="*/ 9943884 h 12291944"/>
              <a:gd name="connsiteX9952" fmla="*/ 3528557 w 10413401"/>
              <a:gd name="connsiteY9952" fmla="*/ 9922507 h 12291944"/>
              <a:gd name="connsiteX9953" fmla="*/ 3526135 w 10413401"/>
              <a:gd name="connsiteY9953" fmla="*/ 9928772 h 12291944"/>
              <a:gd name="connsiteX9954" fmla="*/ 3545691 w 10413401"/>
              <a:gd name="connsiteY9954" fmla="*/ 9947851 h 12291944"/>
              <a:gd name="connsiteX9955" fmla="*/ 3528793 w 10413401"/>
              <a:gd name="connsiteY9955" fmla="*/ 9942453 h 12291944"/>
              <a:gd name="connsiteX9956" fmla="*/ 3552105 w 10413401"/>
              <a:gd name="connsiteY9956" fmla="*/ 9989229 h 12291944"/>
              <a:gd name="connsiteX9957" fmla="*/ 3503968 w 10413401"/>
              <a:gd name="connsiteY9957" fmla="*/ 9952123 h 12291944"/>
              <a:gd name="connsiteX9958" fmla="*/ 3483680 w 10413401"/>
              <a:gd name="connsiteY9958" fmla="*/ 9950202 h 12291944"/>
              <a:gd name="connsiteX9959" fmla="*/ 3461659 w 10413401"/>
              <a:gd name="connsiteY9959" fmla="*/ 9933650 h 12291944"/>
              <a:gd name="connsiteX9960" fmla="*/ 3457408 w 10413401"/>
              <a:gd name="connsiteY9960" fmla="*/ 9943056 h 12291944"/>
              <a:gd name="connsiteX9961" fmla="*/ 3443588 w 10413401"/>
              <a:gd name="connsiteY9961" fmla="*/ 9934506 h 12291944"/>
              <a:gd name="connsiteX9962" fmla="*/ 3443529 w 10413401"/>
              <a:gd name="connsiteY9962" fmla="*/ 9935024 h 12291944"/>
              <a:gd name="connsiteX9963" fmla="*/ 3413468 w 10413401"/>
              <a:gd name="connsiteY9963" fmla="*/ 9892181 h 12291944"/>
              <a:gd name="connsiteX9964" fmla="*/ 3427265 w 10413401"/>
              <a:gd name="connsiteY9964" fmla="*/ 9898864 h 12291944"/>
              <a:gd name="connsiteX9965" fmla="*/ 3436508 w 10413401"/>
              <a:gd name="connsiteY9965" fmla="*/ 9889390 h 12291944"/>
              <a:gd name="connsiteX9966" fmla="*/ 3419981 w 10413401"/>
              <a:gd name="connsiteY9966" fmla="*/ 9889293 h 12291944"/>
              <a:gd name="connsiteX9967" fmla="*/ 3404904 w 10413401"/>
              <a:gd name="connsiteY9967" fmla="*/ 9879509 h 12291944"/>
              <a:gd name="connsiteX9968" fmla="*/ 3443466 w 10413401"/>
              <a:gd name="connsiteY9968" fmla="*/ 9871531 h 12291944"/>
              <a:gd name="connsiteX9969" fmla="*/ 3403557 w 10413401"/>
              <a:gd name="connsiteY9969" fmla="*/ 9844925 h 12291944"/>
              <a:gd name="connsiteX9970" fmla="*/ 3428537 w 10413401"/>
              <a:gd name="connsiteY9970" fmla="*/ 9848338 h 12291944"/>
              <a:gd name="connsiteX9971" fmla="*/ 3409376 w 10413401"/>
              <a:gd name="connsiteY9971" fmla="*/ 9809928 h 12291944"/>
              <a:gd name="connsiteX9972" fmla="*/ 3431261 w 10413401"/>
              <a:gd name="connsiteY9972" fmla="*/ 9815260 h 12291944"/>
              <a:gd name="connsiteX9973" fmla="*/ 3442606 w 10413401"/>
              <a:gd name="connsiteY9973" fmla="*/ 9799214 h 12291944"/>
              <a:gd name="connsiteX9974" fmla="*/ 3397124 w 10413401"/>
              <a:gd name="connsiteY9974" fmla="*/ 9749295 h 12291944"/>
              <a:gd name="connsiteX9975" fmla="*/ 3436773 w 10413401"/>
              <a:gd name="connsiteY9975" fmla="*/ 9780585 h 12291944"/>
              <a:gd name="connsiteX9976" fmla="*/ 3439787 w 10413401"/>
              <a:gd name="connsiteY9976" fmla="*/ 9771817 h 12291944"/>
              <a:gd name="connsiteX9977" fmla="*/ 3465600 w 10413401"/>
              <a:gd name="connsiteY9977" fmla="*/ 9792682 h 12291944"/>
              <a:gd name="connsiteX9978" fmla="*/ 3442525 w 10413401"/>
              <a:gd name="connsiteY9978" fmla="*/ 9765859 h 12291944"/>
              <a:gd name="connsiteX9979" fmla="*/ 3457497 w 10413401"/>
              <a:gd name="connsiteY9979" fmla="*/ 9766913 h 12291944"/>
              <a:gd name="connsiteX9980" fmla="*/ 3437455 w 10413401"/>
              <a:gd name="connsiteY9980" fmla="*/ 9759068 h 12291944"/>
              <a:gd name="connsiteX9981" fmla="*/ 3442440 w 10413401"/>
              <a:gd name="connsiteY9981" fmla="*/ 9759000 h 12291944"/>
              <a:gd name="connsiteX9982" fmla="*/ 3438801 w 10413401"/>
              <a:gd name="connsiteY9982" fmla="*/ 9751663 h 12291944"/>
              <a:gd name="connsiteX9983" fmla="*/ 3419889 w 10413401"/>
              <a:gd name="connsiteY9983" fmla="*/ 9743834 h 12291944"/>
              <a:gd name="connsiteX9984" fmla="*/ 3413378 w 10413401"/>
              <a:gd name="connsiteY9984" fmla="*/ 9740032 h 12291944"/>
              <a:gd name="connsiteX9985" fmla="*/ 3405731 w 10413401"/>
              <a:gd name="connsiteY9985" fmla="*/ 9739206 h 12291944"/>
              <a:gd name="connsiteX9986" fmla="*/ 3416770 w 10413401"/>
              <a:gd name="connsiteY9986" fmla="*/ 9749976 h 12291944"/>
              <a:gd name="connsiteX9987" fmla="*/ 3393644 w 10413401"/>
              <a:gd name="connsiteY9987" fmla="*/ 9745285 h 12291944"/>
              <a:gd name="connsiteX9988" fmla="*/ 3392409 w 10413401"/>
              <a:gd name="connsiteY9988" fmla="*/ 9727789 h 12291944"/>
              <a:gd name="connsiteX9989" fmla="*/ 3335893 w 10413401"/>
              <a:gd name="connsiteY9989" fmla="*/ 9694800 h 12291944"/>
              <a:gd name="connsiteX9990" fmla="*/ 3323083 w 10413401"/>
              <a:gd name="connsiteY9990" fmla="*/ 9702549 h 12291944"/>
              <a:gd name="connsiteX9991" fmla="*/ 3328200 w 10413401"/>
              <a:gd name="connsiteY9991" fmla="*/ 9720014 h 12291944"/>
              <a:gd name="connsiteX9992" fmla="*/ 3380410 w 10413401"/>
              <a:gd name="connsiteY9992" fmla="*/ 9759481 h 12291944"/>
              <a:gd name="connsiteX9993" fmla="*/ 3340518 w 10413401"/>
              <a:gd name="connsiteY9993" fmla="*/ 9743592 h 12291944"/>
              <a:gd name="connsiteX9994" fmla="*/ 3336481 w 10413401"/>
              <a:gd name="connsiteY9994" fmla="*/ 9748287 h 12291944"/>
              <a:gd name="connsiteX9995" fmla="*/ 3338475 w 10413401"/>
              <a:gd name="connsiteY9995" fmla="*/ 9755100 h 12291944"/>
              <a:gd name="connsiteX9996" fmla="*/ 3332993 w 10413401"/>
              <a:gd name="connsiteY9996" fmla="*/ 9752347 h 12291944"/>
              <a:gd name="connsiteX9997" fmla="*/ 3329753 w 10413401"/>
              <a:gd name="connsiteY9997" fmla="*/ 9756119 h 12291944"/>
              <a:gd name="connsiteX9998" fmla="*/ 3359567 w 10413401"/>
              <a:gd name="connsiteY9998" fmla="*/ 9815556 h 12291944"/>
              <a:gd name="connsiteX9999" fmla="*/ 3193770 w 10413401"/>
              <a:gd name="connsiteY9999" fmla="*/ 9715422 h 12291944"/>
              <a:gd name="connsiteX10000" fmla="*/ 3105107 w 10413401"/>
              <a:gd name="connsiteY10000" fmla="*/ 9646638 h 12291944"/>
              <a:gd name="connsiteX10001" fmla="*/ 3070550 w 10413401"/>
              <a:gd name="connsiteY10001" fmla="*/ 9609564 h 12291944"/>
              <a:gd name="connsiteX10002" fmla="*/ 3046170 w 10413401"/>
              <a:gd name="connsiteY10002" fmla="*/ 9634666 h 12291944"/>
              <a:gd name="connsiteX10003" fmla="*/ 3030192 w 10413401"/>
              <a:gd name="connsiteY10003" fmla="*/ 9638438 h 12291944"/>
              <a:gd name="connsiteX10004" fmla="*/ 3035955 w 10413401"/>
              <a:gd name="connsiteY10004" fmla="*/ 9656973 h 12291944"/>
              <a:gd name="connsiteX10005" fmla="*/ 3016656 w 10413401"/>
              <a:gd name="connsiteY10005" fmla="*/ 9654456 h 12291944"/>
              <a:gd name="connsiteX10006" fmla="*/ 3019912 w 10413401"/>
              <a:gd name="connsiteY10006" fmla="*/ 9661348 h 12291944"/>
              <a:gd name="connsiteX10007" fmla="*/ 3079733 w 10413401"/>
              <a:gd name="connsiteY10007" fmla="*/ 9694758 h 12291944"/>
              <a:gd name="connsiteX10008" fmla="*/ 3028418 w 10413401"/>
              <a:gd name="connsiteY10008" fmla="*/ 9685517 h 12291944"/>
              <a:gd name="connsiteX10009" fmla="*/ 3008145 w 10413401"/>
              <a:gd name="connsiteY10009" fmla="*/ 9665415 h 12291944"/>
              <a:gd name="connsiteX10010" fmla="*/ 3007271 w 10413401"/>
              <a:gd name="connsiteY10010" fmla="*/ 9666576 h 12291944"/>
              <a:gd name="connsiteX10011" fmla="*/ 2997647 w 10413401"/>
              <a:gd name="connsiteY10011" fmla="*/ 9676448 h 12291944"/>
              <a:gd name="connsiteX10012" fmla="*/ 2983440 w 10413401"/>
              <a:gd name="connsiteY10012" fmla="*/ 9670058 h 12291944"/>
              <a:gd name="connsiteX10013" fmla="*/ 2990295 w 10413401"/>
              <a:gd name="connsiteY10013" fmla="*/ 9733510 h 12291944"/>
              <a:gd name="connsiteX10014" fmla="*/ 2975684 w 10413401"/>
              <a:gd name="connsiteY10014" fmla="*/ 9764661 h 12291944"/>
              <a:gd name="connsiteX10015" fmla="*/ 2953864 w 10413401"/>
              <a:gd name="connsiteY10015" fmla="*/ 9770215 h 12291944"/>
              <a:gd name="connsiteX10016" fmla="*/ 2953159 w 10413401"/>
              <a:gd name="connsiteY10016" fmla="*/ 9773385 h 12291944"/>
              <a:gd name="connsiteX10017" fmla="*/ 2935199 w 10413401"/>
              <a:gd name="connsiteY10017" fmla="*/ 9777126 h 12291944"/>
              <a:gd name="connsiteX10018" fmla="*/ 2932641 w 10413401"/>
              <a:gd name="connsiteY10018" fmla="*/ 9775621 h 12291944"/>
              <a:gd name="connsiteX10019" fmla="*/ 2929192 w 10413401"/>
              <a:gd name="connsiteY10019" fmla="*/ 9776496 h 12291944"/>
              <a:gd name="connsiteX10020" fmla="*/ 2927862 w 10413401"/>
              <a:gd name="connsiteY10020" fmla="*/ 9772803 h 12291944"/>
              <a:gd name="connsiteX10021" fmla="*/ 2918480 w 10413401"/>
              <a:gd name="connsiteY10021" fmla="*/ 9767280 h 12291944"/>
              <a:gd name="connsiteX10022" fmla="*/ 2917741 w 10413401"/>
              <a:gd name="connsiteY10022" fmla="*/ 9806457 h 12291944"/>
              <a:gd name="connsiteX10023" fmla="*/ 2916595 w 10413401"/>
              <a:gd name="connsiteY10023" fmla="*/ 9810764 h 12291944"/>
              <a:gd name="connsiteX10024" fmla="*/ 2921010 w 10413401"/>
              <a:gd name="connsiteY10024" fmla="*/ 9814372 h 12291944"/>
              <a:gd name="connsiteX10025" fmla="*/ 2917409 w 10413401"/>
              <a:gd name="connsiteY10025" fmla="*/ 9860510 h 12291944"/>
              <a:gd name="connsiteX10026" fmla="*/ 2894022 w 10413401"/>
              <a:gd name="connsiteY10026" fmla="*/ 9834890 h 12291944"/>
              <a:gd name="connsiteX10027" fmla="*/ 2887407 w 10413401"/>
              <a:gd name="connsiteY10027" fmla="*/ 9844490 h 12291944"/>
              <a:gd name="connsiteX10028" fmla="*/ 2865137 w 10413401"/>
              <a:gd name="connsiteY10028" fmla="*/ 9869288 h 12291944"/>
              <a:gd name="connsiteX10029" fmla="*/ 2856567 w 10413401"/>
              <a:gd name="connsiteY10029" fmla="*/ 9856616 h 12291944"/>
              <a:gd name="connsiteX10030" fmla="*/ 2865307 w 10413401"/>
              <a:gd name="connsiteY10030" fmla="*/ 9883629 h 12291944"/>
              <a:gd name="connsiteX10031" fmla="*/ 2858794 w 10413401"/>
              <a:gd name="connsiteY10031" fmla="*/ 9877275 h 12291944"/>
              <a:gd name="connsiteX10032" fmla="*/ 2867678 w 10413401"/>
              <a:gd name="connsiteY10032" fmla="*/ 9925995 h 12291944"/>
              <a:gd name="connsiteX10033" fmla="*/ 2848804 w 10413401"/>
              <a:gd name="connsiteY10033" fmla="*/ 9895263 h 12291944"/>
              <a:gd name="connsiteX10034" fmla="*/ 2827776 w 10413401"/>
              <a:gd name="connsiteY10034" fmla="*/ 9942446 h 12291944"/>
              <a:gd name="connsiteX10035" fmla="*/ 2826110 w 10413401"/>
              <a:gd name="connsiteY10035" fmla="*/ 9949740 h 12291944"/>
              <a:gd name="connsiteX10036" fmla="*/ 2856707 w 10413401"/>
              <a:gd name="connsiteY10036" fmla="*/ 9947337 h 12291944"/>
              <a:gd name="connsiteX10037" fmla="*/ 2823512 w 10413401"/>
              <a:gd name="connsiteY10037" fmla="*/ 9961108 h 12291944"/>
              <a:gd name="connsiteX10038" fmla="*/ 2813259 w 10413401"/>
              <a:gd name="connsiteY10038" fmla="*/ 10005985 h 12291944"/>
              <a:gd name="connsiteX10039" fmla="*/ 2807428 w 10413401"/>
              <a:gd name="connsiteY10039" fmla="*/ 9994616 h 12291944"/>
              <a:gd name="connsiteX10040" fmla="*/ 2788151 w 10413401"/>
              <a:gd name="connsiteY10040" fmla="*/ 9975963 h 12291944"/>
              <a:gd name="connsiteX10041" fmla="*/ 2780601 w 10413401"/>
              <a:gd name="connsiteY10041" fmla="*/ 9986481 h 12291944"/>
              <a:gd name="connsiteX10042" fmla="*/ 2773233 w 10413401"/>
              <a:gd name="connsiteY10042" fmla="*/ 9979895 h 12291944"/>
              <a:gd name="connsiteX10043" fmla="*/ 2780347 w 10413401"/>
              <a:gd name="connsiteY10043" fmla="*/ 9986835 h 12291944"/>
              <a:gd name="connsiteX10044" fmla="*/ 2779567 w 10413401"/>
              <a:gd name="connsiteY10044" fmla="*/ 9987919 h 12291944"/>
              <a:gd name="connsiteX10045" fmla="*/ 2786527 w 10413401"/>
              <a:gd name="connsiteY10045" fmla="*/ 10023060 h 12291944"/>
              <a:gd name="connsiteX10046" fmla="*/ 2771144 w 10413401"/>
              <a:gd name="connsiteY10046" fmla="*/ 10014214 h 12291944"/>
              <a:gd name="connsiteX10047" fmla="*/ 2759404 w 10413401"/>
              <a:gd name="connsiteY10047" fmla="*/ 10101973 h 12291944"/>
              <a:gd name="connsiteX10048" fmla="*/ 2733982 w 10413401"/>
              <a:gd name="connsiteY10048" fmla="*/ 10035267 h 12291944"/>
              <a:gd name="connsiteX10049" fmla="*/ 2711206 w 10413401"/>
              <a:gd name="connsiteY10049" fmla="*/ 10033377 h 12291944"/>
              <a:gd name="connsiteX10050" fmla="*/ 2699630 w 10413401"/>
              <a:gd name="connsiteY10050" fmla="*/ 10003597 h 12291944"/>
              <a:gd name="connsiteX10051" fmla="*/ 2686753 w 10413401"/>
              <a:gd name="connsiteY10051" fmla="*/ 10021844 h 12291944"/>
              <a:gd name="connsiteX10052" fmla="*/ 2677837 w 10413401"/>
              <a:gd name="connsiteY10052" fmla="*/ 10006369 h 12291944"/>
              <a:gd name="connsiteX10053" fmla="*/ 2673604 w 10413401"/>
              <a:gd name="connsiteY10053" fmla="*/ 10009607 h 12291944"/>
              <a:gd name="connsiteX10054" fmla="*/ 2669533 w 10413401"/>
              <a:gd name="connsiteY10054" fmla="*/ 9987322 h 12291944"/>
              <a:gd name="connsiteX10055" fmla="*/ 2656865 w 10413401"/>
              <a:gd name="connsiteY10055" fmla="*/ 9983514 h 12291944"/>
              <a:gd name="connsiteX10056" fmla="*/ 2636112 w 10413401"/>
              <a:gd name="connsiteY10056" fmla="*/ 10089522 h 12291944"/>
              <a:gd name="connsiteX10057" fmla="*/ 2478260 w 10413401"/>
              <a:gd name="connsiteY10057" fmla="*/ 9975573 h 12291944"/>
              <a:gd name="connsiteX10058" fmla="*/ 2402952 w 10413401"/>
              <a:gd name="connsiteY10058" fmla="*/ 9891778 h 12291944"/>
              <a:gd name="connsiteX10059" fmla="*/ 2365166 w 10413401"/>
              <a:gd name="connsiteY10059" fmla="*/ 9816848 h 12291944"/>
              <a:gd name="connsiteX10060" fmla="*/ 2361277 w 10413401"/>
              <a:gd name="connsiteY10060" fmla="*/ 9811526 h 12291944"/>
              <a:gd name="connsiteX10061" fmla="*/ 2362841 w 10413401"/>
              <a:gd name="connsiteY10061" fmla="*/ 9812230 h 12291944"/>
              <a:gd name="connsiteX10062" fmla="*/ 2358126 w 10413401"/>
              <a:gd name="connsiteY10062" fmla="*/ 9802886 h 12291944"/>
              <a:gd name="connsiteX10063" fmla="*/ 2352403 w 10413401"/>
              <a:gd name="connsiteY10063" fmla="*/ 9799172 h 12291944"/>
              <a:gd name="connsiteX10064" fmla="*/ 2355893 w 10413401"/>
              <a:gd name="connsiteY10064" fmla="*/ 9798454 h 12291944"/>
              <a:gd name="connsiteX10065" fmla="*/ 2338579 w 10413401"/>
              <a:gd name="connsiteY10065" fmla="*/ 9764120 h 12291944"/>
              <a:gd name="connsiteX10066" fmla="*/ 2318791 w 10413401"/>
              <a:gd name="connsiteY10066" fmla="*/ 9718975 h 12291944"/>
              <a:gd name="connsiteX10067" fmla="*/ 2276098 w 10413401"/>
              <a:gd name="connsiteY10067" fmla="*/ 9703622 h 12291944"/>
              <a:gd name="connsiteX10068" fmla="*/ 2243439 w 10413401"/>
              <a:gd name="connsiteY10068" fmla="*/ 9645642 h 12291944"/>
              <a:gd name="connsiteX10069" fmla="*/ 2242707 w 10413401"/>
              <a:gd name="connsiteY10069" fmla="*/ 9645323 h 12291944"/>
              <a:gd name="connsiteX10070" fmla="*/ 2248116 w 10413401"/>
              <a:gd name="connsiteY10070" fmla="*/ 9654296 h 12291944"/>
              <a:gd name="connsiteX10071" fmla="*/ 2240627 w 10413401"/>
              <a:gd name="connsiteY10071" fmla="*/ 9651456 h 12291944"/>
              <a:gd name="connsiteX10072" fmla="*/ 2218338 w 10413401"/>
              <a:gd name="connsiteY10072" fmla="*/ 9749099 h 12291944"/>
              <a:gd name="connsiteX10073" fmla="*/ 2137153 w 10413401"/>
              <a:gd name="connsiteY10073" fmla="*/ 9787591 h 12291944"/>
              <a:gd name="connsiteX10074" fmla="*/ 2105983 w 10413401"/>
              <a:gd name="connsiteY10074" fmla="*/ 9709116 h 12291944"/>
              <a:gd name="connsiteX10075" fmla="*/ 2095905 w 10413401"/>
              <a:gd name="connsiteY10075" fmla="*/ 9719214 h 12291944"/>
              <a:gd name="connsiteX10076" fmla="*/ 2086809 w 10413401"/>
              <a:gd name="connsiteY10076" fmla="*/ 9741867 h 12291944"/>
              <a:gd name="connsiteX10077" fmla="*/ 2079419 w 10413401"/>
              <a:gd name="connsiteY10077" fmla="*/ 9779488 h 12291944"/>
              <a:gd name="connsiteX10078" fmla="*/ 2085148 w 10413401"/>
              <a:gd name="connsiteY10078" fmla="*/ 9788843 h 12291944"/>
              <a:gd name="connsiteX10079" fmla="*/ 2096445 w 10413401"/>
              <a:gd name="connsiteY10079" fmla="*/ 9877277 h 12291944"/>
              <a:gd name="connsiteX10080" fmla="*/ 2045480 w 10413401"/>
              <a:gd name="connsiteY10080" fmla="*/ 9782623 h 12291944"/>
              <a:gd name="connsiteX10081" fmla="*/ 2041625 w 10413401"/>
              <a:gd name="connsiteY10081" fmla="*/ 9788804 h 12291944"/>
              <a:gd name="connsiteX10082" fmla="*/ 2040495 w 10413401"/>
              <a:gd name="connsiteY10082" fmla="*/ 9787786 h 12291944"/>
              <a:gd name="connsiteX10083" fmla="*/ 2040450 w 10413401"/>
              <a:gd name="connsiteY10083" fmla="*/ 9788149 h 12291944"/>
              <a:gd name="connsiteX10084" fmla="*/ 2041432 w 10413401"/>
              <a:gd name="connsiteY10084" fmla="*/ 9789107 h 12291944"/>
              <a:gd name="connsiteX10085" fmla="*/ 2040240 w 10413401"/>
              <a:gd name="connsiteY10085" fmla="*/ 9791019 h 12291944"/>
              <a:gd name="connsiteX10086" fmla="*/ 2048448 w 10413401"/>
              <a:gd name="connsiteY10086" fmla="*/ 9826141 h 12291944"/>
              <a:gd name="connsiteX10087" fmla="*/ 2036556 w 10413401"/>
              <a:gd name="connsiteY10087" fmla="*/ 9820040 h 12291944"/>
              <a:gd name="connsiteX10088" fmla="*/ 2021756 w 10413401"/>
              <a:gd name="connsiteY10088" fmla="*/ 9941209 h 12291944"/>
              <a:gd name="connsiteX10089" fmla="*/ 2004569 w 10413401"/>
              <a:gd name="connsiteY10089" fmla="*/ 9885004 h 12291944"/>
              <a:gd name="connsiteX10090" fmla="*/ 1961207 w 10413401"/>
              <a:gd name="connsiteY10090" fmla="*/ 9961627 h 12291944"/>
              <a:gd name="connsiteX10091" fmla="*/ 2005741 w 10413401"/>
              <a:gd name="connsiteY10091" fmla="*/ 9957624 h 12291944"/>
              <a:gd name="connsiteX10092" fmla="*/ 1823397 w 10413401"/>
              <a:gd name="connsiteY10092" fmla="*/ 9900870 h 12291944"/>
              <a:gd name="connsiteX10093" fmla="*/ 1791747 w 10413401"/>
              <a:gd name="connsiteY10093" fmla="*/ 9918575 h 12291944"/>
              <a:gd name="connsiteX10094" fmla="*/ 1790309 w 10413401"/>
              <a:gd name="connsiteY10094" fmla="*/ 9920739 h 12291944"/>
              <a:gd name="connsiteX10095" fmla="*/ 1805972 w 10413401"/>
              <a:gd name="connsiteY10095" fmla="*/ 9937120 h 12291944"/>
              <a:gd name="connsiteX10096" fmla="*/ 1800387 w 10413401"/>
              <a:gd name="connsiteY10096" fmla="*/ 9965562 h 12291944"/>
              <a:gd name="connsiteX10097" fmla="*/ 1799458 w 10413401"/>
              <a:gd name="connsiteY10097" fmla="*/ 9964934 h 12291944"/>
              <a:gd name="connsiteX10098" fmla="*/ 1822586 w 10413401"/>
              <a:gd name="connsiteY10098" fmla="*/ 9997078 h 12291944"/>
              <a:gd name="connsiteX10099" fmla="*/ 1777485 w 10413401"/>
              <a:gd name="connsiteY10099" fmla="*/ 9979330 h 12291944"/>
              <a:gd name="connsiteX10100" fmla="*/ 1772752 w 10413401"/>
              <a:gd name="connsiteY10100" fmla="*/ 9982841 h 12291944"/>
              <a:gd name="connsiteX10101" fmla="*/ 1774763 w 10413401"/>
              <a:gd name="connsiteY10101" fmla="*/ 9986777 h 12291944"/>
              <a:gd name="connsiteX10102" fmla="*/ 1771603 w 10413401"/>
              <a:gd name="connsiteY10102" fmla="*/ 9983694 h 12291944"/>
              <a:gd name="connsiteX10103" fmla="*/ 1765635 w 10413401"/>
              <a:gd name="connsiteY10103" fmla="*/ 9988119 h 12291944"/>
              <a:gd name="connsiteX10104" fmla="*/ 1771787 w 10413401"/>
              <a:gd name="connsiteY10104" fmla="*/ 9998665 h 12291944"/>
              <a:gd name="connsiteX10105" fmla="*/ 1762989 w 10413401"/>
              <a:gd name="connsiteY10105" fmla="*/ 9990081 h 12291944"/>
              <a:gd name="connsiteX10106" fmla="*/ 1757253 w 10413401"/>
              <a:gd name="connsiteY10106" fmla="*/ 9994336 h 12291944"/>
              <a:gd name="connsiteX10107" fmla="*/ 1758115 w 10413401"/>
              <a:gd name="connsiteY10107" fmla="*/ 10002581 h 12291944"/>
              <a:gd name="connsiteX10108" fmla="*/ 1752941 w 10413401"/>
              <a:gd name="connsiteY10108" fmla="*/ 9997534 h 12291944"/>
              <a:gd name="connsiteX10109" fmla="*/ 1747559 w 10413401"/>
              <a:gd name="connsiteY10109" fmla="*/ 10001526 h 12291944"/>
              <a:gd name="connsiteX10110" fmla="*/ 1768952 w 10413401"/>
              <a:gd name="connsiteY10110" fmla="*/ 10022397 h 12291944"/>
              <a:gd name="connsiteX10111" fmla="*/ 1760229 w 10413401"/>
              <a:gd name="connsiteY10111" fmla="*/ 10023130 h 12291944"/>
              <a:gd name="connsiteX10112" fmla="*/ 1771526 w 10413401"/>
              <a:gd name="connsiteY10112" fmla="*/ 10029219 h 12291944"/>
              <a:gd name="connsiteX10113" fmla="*/ 1752023 w 10413401"/>
              <a:gd name="connsiteY10113" fmla="*/ 10024522 h 12291944"/>
              <a:gd name="connsiteX10114" fmla="*/ 1743150 w 10413401"/>
              <a:gd name="connsiteY10114" fmla="*/ 10020494 h 12291944"/>
              <a:gd name="connsiteX10115" fmla="*/ 1728335 w 10413401"/>
              <a:gd name="connsiteY10115" fmla="*/ 10093686 h 12291944"/>
              <a:gd name="connsiteX10116" fmla="*/ 1622663 w 10413401"/>
              <a:gd name="connsiteY10116" fmla="*/ 10061991 h 12291944"/>
              <a:gd name="connsiteX10117" fmla="*/ 1590787 w 10413401"/>
              <a:gd name="connsiteY10117" fmla="*/ 9989688 h 12291944"/>
              <a:gd name="connsiteX10118" fmla="*/ 1583926 w 10413401"/>
              <a:gd name="connsiteY10118" fmla="*/ 9982994 h 12291944"/>
              <a:gd name="connsiteX10119" fmla="*/ 1576500 w 10413401"/>
              <a:gd name="connsiteY10119" fmla="*/ 10013951 h 12291944"/>
              <a:gd name="connsiteX10120" fmla="*/ 1552993 w 10413401"/>
              <a:gd name="connsiteY10120" fmla="*/ 10003341 h 12291944"/>
              <a:gd name="connsiteX10121" fmla="*/ 1554320 w 10413401"/>
              <a:gd name="connsiteY10121" fmla="*/ 10010182 h 12291944"/>
              <a:gd name="connsiteX10122" fmla="*/ 1544812 w 10413401"/>
              <a:gd name="connsiteY10122" fmla="*/ 9997211 h 12291944"/>
              <a:gd name="connsiteX10123" fmla="*/ 1513820 w 10413401"/>
              <a:gd name="connsiteY10123" fmla="*/ 9960198 h 12291944"/>
              <a:gd name="connsiteX10124" fmla="*/ 1543152 w 10413401"/>
              <a:gd name="connsiteY10124" fmla="*/ 9988815 h 12291944"/>
              <a:gd name="connsiteX10125" fmla="*/ 1529904 w 10413401"/>
              <a:gd name="connsiteY10125" fmla="*/ 9975889 h 12291944"/>
              <a:gd name="connsiteX10126" fmla="*/ 1545917 w 10413401"/>
              <a:gd name="connsiteY10126" fmla="*/ 9985350 h 12291944"/>
              <a:gd name="connsiteX10127" fmla="*/ 1542309 w 10413401"/>
              <a:gd name="connsiteY10127" fmla="*/ 9970121 h 12291944"/>
              <a:gd name="connsiteX10128" fmla="*/ 1565859 w 10413401"/>
              <a:gd name="connsiteY10128" fmla="*/ 9984469 h 12291944"/>
              <a:gd name="connsiteX10129" fmla="*/ 1539051 w 10413401"/>
              <a:gd name="connsiteY10129" fmla="*/ 9958314 h 12291944"/>
              <a:gd name="connsiteX10130" fmla="*/ 1550250 w 10413401"/>
              <a:gd name="connsiteY10130" fmla="*/ 9956302 h 12291944"/>
              <a:gd name="connsiteX10131" fmla="*/ 1492407 w 10413401"/>
              <a:gd name="connsiteY10131" fmla="*/ 9889391 h 12291944"/>
              <a:gd name="connsiteX10132" fmla="*/ 1544535 w 10413401"/>
              <a:gd name="connsiteY10132" fmla="*/ 9921146 h 12291944"/>
              <a:gd name="connsiteX10133" fmla="*/ 1544791 w 10413401"/>
              <a:gd name="connsiteY10133" fmla="*/ 9942963 h 12291944"/>
              <a:gd name="connsiteX10134" fmla="*/ 1568830 w 10413401"/>
              <a:gd name="connsiteY10134" fmla="*/ 9971962 h 12291944"/>
              <a:gd name="connsiteX10135" fmla="*/ 1571122 w 10413401"/>
              <a:gd name="connsiteY10135" fmla="*/ 9955097 h 12291944"/>
              <a:gd name="connsiteX10136" fmla="*/ 1573645 w 10413401"/>
              <a:gd name="connsiteY10136" fmla="*/ 9957559 h 12291944"/>
              <a:gd name="connsiteX10137" fmla="*/ 1571729 w 10413401"/>
              <a:gd name="connsiteY10137" fmla="*/ 9953114 h 12291944"/>
              <a:gd name="connsiteX10138" fmla="*/ 1549286 w 10413401"/>
              <a:gd name="connsiteY10138" fmla="*/ 9919626 h 12291944"/>
              <a:gd name="connsiteX10139" fmla="*/ 1511969 w 10413401"/>
              <a:gd name="connsiteY10139" fmla="*/ 9883219 h 12291944"/>
              <a:gd name="connsiteX10140" fmla="*/ 1506607 w 10413401"/>
              <a:gd name="connsiteY10140" fmla="*/ 9877987 h 12291944"/>
              <a:gd name="connsiteX10141" fmla="*/ 1489880 w 10413401"/>
              <a:gd name="connsiteY10141" fmla="*/ 9886932 h 12291944"/>
              <a:gd name="connsiteX10142" fmla="*/ 1485148 w 10413401"/>
              <a:gd name="connsiteY10142" fmla="*/ 9882315 h 12291944"/>
              <a:gd name="connsiteX10143" fmla="*/ 1492306 w 10413401"/>
              <a:gd name="connsiteY10143" fmla="*/ 9907162 h 12291944"/>
              <a:gd name="connsiteX10144" fmla="*/ 1466900 w 10413401"/>
              <a:gd name="connsiteY10144" fmla="*/ 9886383 h 12291944"/>
              <a:gd name="connsiteX10145" fmla="*/ 1465273 w 10413401"/>
              <a:gd name="connsiteY10145" fmla="*/ 9887812 h 12291944"/>
              <a:gd name="connsiteX10146" fmla="*/ 1466863 w 10413401"/>
              <a:gd name="connsiteY10146" fmla="*/ 9901441 h 12291944"/>
              <a:gd name="connsiteX10147" fmla="*/ 1467300 w 10413401"/>
              <a:gd name="connsiteY10147" fmla="*/ 9905181 h 12291944"/>
              <a:gd name="connsiteX10148" fmla="*/ 1492044 w 10413401"/>
              <a:gd name="connsiteY10148" fmla="*/ 9937717 h 12291944"/>
              <a:gd name="connsiteX10149" fmla="*/ 1482298 w 10413401"/>
              <a:gd name="connsiteY10149" fmla="*/ 9936513 h 12291944"/>
              <a:gd name="connsiteX10150" fmla="*/ 1579887 w 10413401"/>
              <a:gd name="connsiteY10150" fmla="*/ 10063476 h 12291944"/>
              <a:gd name="connsiteX10151" fmla="*/ 1571793 w 10413401"/>
              <a:gd name="connsiteY10151" fmla="*/ 10090700 h 12291944"/>
              <a:gd name="connsiteX10152" fmla="*/ 1544482 w 10413401"/>
              <a:gd name="connsiteY10152" fmla="*/ 10074528 h 12291944"/>
              <a:gd name="connsiteX10153" fmla="*/ 1557059 w 10413401"/>
              <a:gd name="connsiteY10153" fmla="*/ 10083724 h 12291944"/>
              <a:gd name="connsiteX10154" fmla="*/ 1543941 w 10413401"/>
              <a:gd name="connsiteY10154" fmla="*/ 10107891 h 12291944"/>
              <a:gd name="connsiteX10155" fmla="*/ 1523082 w 10413401"/>
              <a:gd name="connsiteY10155" fmla="*/ 10083845 h 12291944"/>
              <a:gd name="connsiteX10156" fmla="*/ 1539095 w 10413401"/>
              <a:gd name="connsiteY10156" fmla="*/ 10119804 h 12291944"/>
              <a:gd name="connsiteX10157" fmla="*/ 1528370 w 10413401"/>
              <a:gd name="connsiteY10157" fmla="*/ 10109341 h 12291944"/>
              <a:gd name="connsiteX10158" fmla="*/ 1523855 w 10413401"/>
              <a:gd name="connsiteY10158" fmla="*/ 10122807 h 12291944"/>
              <a:gd name="connsiteX10159" fmla="*/ 1520962 w 10413401"/>
              <a:gd name="connsiteY10159" fmla="*/ 10115667 h 12291944"/>
              <a:gd name="connsiteX10160" fmla="*/ 1512228 w 10413401"/>
              <a:gd name="connsiteY10160" fmla="*/ 10115159 h 12291944"/>
              <a:gd name="connsiteX10161" fmla="*/ 1535299 w 10413401"/>
              <a:gd name="connsiteY10161" fmla="*/ 10141363 h 12291944"/>
              <a:gd name="connsiteX10162" fmla="*/ 1526561 w 10413401"/>
              <a:gd name="connsiteY10162" fmla="*/ 10140852 h 12291944"/>
              <a:gd name="connsiteX10163" fmla="*/ 1535392 w 10413401"/>
              <a:gd name="connsiteY10163" fmla="*/ 10149468 h 12291944"/>
              <a:gd name="connsiteX10164" fmla="*/ 1494919 w 10413401"/>
              <a:gd name="connsiteY10164" fmla="*/ 10127852 h 12291944"/>
              <a:gd name="connsiteX10165" fmla="*/ 1474278 w 10413401"/>
              <a:gd name="connsiteY10165" fmla="*/ 10096006 h 12291944"/>
              <a:gd name="connsiteX10166" fmla="*/ 1493757 w 10413401"/>
              <a:gd name="connsiteY10166" fmla="*/ 10082349 h 12291944"/>
              <a:gd name="connsiteX10167" fmla="*/ 1478207 w 10413401"/>
              <a:gd name="connsiteY10167" fmla="*/ 10059165 h 12291944"/>
              <a:gd name="connsiteX10168" fmla="*/ 1512334 w 10413401"/>
              <a:gd name="connsiteY10168" fmla="*/ 10098013 h 12291944"/>
              <a:gd name="connsiteX10169" fmla="*/ 1503277 w 10413401"/>
              <a:gd name="connsiteY10169" fmla="*/ 10070070 h 12291944"/>
              <a:gd name="connsiteX10170" fmla="*/ 1460288 w 10413401"/>
              <a:gd name="connsiteY10170" fmla="*/ 10046615 h 12291944"/>
              <a:gd name="connsiteX10171" fmla="*/ 1455957 w 10413401"/>
              <a:gd name="connsiteY10171" fmla="*/ 10038688 h 12291944"/>
              <a:gd name="connsiteX10172" fmla="*/ 1443648 w 10413401"/>
              <a:gd name="connsiteY10172" fmla="*/ 10063042 h 12291944"/>
              <a:gd name="connsiteX10173" fmla="*/ 1433278 w 10413401"/>
              <a:gd name="connsiteY10173" fmla="*/ 10030129 h 12291944"/>
              <a:gd name="connsiteX10174" fmla="*/ 1411237 w 10413401"/>
              <a:gd name="connsiteY10174" fmla="*/ 10011706 h 12291944"/>
              <a:gd name="connsiteX10175" fmla="*/ 1414258 w 10413401"/>
              <a:gd name="connsiteY10175" fmla="*/ 10029436 h 12291944"/>
              <a:gd name="connsiteX10176" fmla="*/ 1397855 w 10413401"/>
              <a:gd name="connsiteY10176" fmla="*/ 10009919 h 12291944"/>
              <a:gd name="connsiteX10177" fmla="*/ 1402845 w 10413401"/>
              <a:gd name="connsiteY10177" fmla="*/ 10004625 h 12291944"/>
              <a:gd name="connsiteX10178" fmla="*/ 1391766 w 10413401"/>
              <a:gd name="connsiteY10178" fmla="*/ 9999487 h 12291944"/>
              <a:gd name="connsiteX10179" fmla="*/ 1399296 w 10413401"/>
              <a:gd name="connsiteY10179" fmla="*/ 10023163 h 12291944"/>
              <a:gd name="connsiteX10180" fmla="*/ 1399985 w 10413401"/>
              <a:gd name="connsiteY10180" fmla="*/ 10032761 h 12291944"/>
              <a:gd name="connsiteX10181" fmla="*/ 1407214 w 10413401"/>
              <a:gd name="connsiteY10181" fmla="*/ 10039814 h 12291944"/>
              <a:gd name="connsiteX10182" fmla="*/ 1405425 w 10413401"/>
              <a:gd name="connsiteY10182" fmla="*/ 10046697 h 12291944"/>
              <a:gd name="connsiteX10183" fmla="*/ 1400649 w 10413401"/>
              <a:gd name="connsiteY10183" fmla="*/ 10042038 h 12291944"/>
              <a:gd name="connsiteX10184" fmla="*/ 1400697 w 10413401"/>
              <a:gd name="connsiteY10184" fmla="*/ 10042706 h 12291944"/>
              <a:gd name="connsiteX10185" fmla="*/ 1399151 w 10413401"/>
              <a:gd name="connsiteY10185" fmla="*/ 10040576 h 12291944"/>
              <a:gd name="connsiteX10186" fmla="*/ 1395330 w 10413401"/>
              <a:gd name="connsiteY10186" fmla="*/ 10036848 h 12291944"/>
              <a:gd name="connsiteX10187" fmla="*/ 1395843 w 10413401"/>
              <a:gd name="connsiteY10187" fmla="*/ 10053990 h 12291944"/>
              <a:gd name="connsiteX10188" fmla="*/ 1383212 w 10413401"/>
              <a:gd name="connsiteY10188" fmla="*/ 10040081 h 12291944"/>
              <a:gd name="connsiteX10189" fmla="*/ 1375486 w 10413401"/>
              <a:gd name="connsiteY10189" fmla="*/ 10046899 h 12291944"/>
              <a:gd name="connsiteX10190" fmla="*/ 1378970 w 10413401"/>
              <a:gd name="connsiteY10190" fmla="*/ 10050467 h 12291944"/>
              <a:gd name="connsiteX10191" fmla="*/ 1375395 w 10413401"/>
              <a:gd name="connsiteY10191" fmla="*/ 10046979 h 12291944"/>
              <a:gd name="connsiteX10192" fmla="*/ 1375064 w 10413401"/>
              <a:gd name="connsiteY10192" fmla="*/ 10047271 h 12291944"/>
              <a:gd name="connsiteX10193" fmla="*/ 1385351 w 10413401"/>
              <a:gd name="connsiteY10193" fmla="*/ 10062854 h 12291944"/>
              <a:gd name="connsiteX10194" fmla="*/ 1389356 w 10413401"/>
              <a:gd name="connsiteY10194" fmla="*/ 10058749 h 12291944"/>
              <a:gd name="connsiteX10195" fmla="*/ 1393272 w 10413401"/>
              <a:gd name="connsiteY10195" fmla="*/ 10073663 h 12291944"/>
              <a:gd name="connsiteX10196" fmla="*/ 1372230 w 10413401"/>
              <a:gd name="connsiteY10196" fmla="*/ 10060526 h 12291944"/>
              <a:gd name="connsiteX10197" fmla="*/ 1380349 w 10413401"/>
              <a:gd name="connsiteY10197" fmla="*/ 10088169 h 12291944"/>
              <a:gd name="connsiteX10198" fmla="*/ 1367020 w 10413401"/>
              <a:gd name="connsiteY10198" fmla="*/ 10084642 h 12291944"/>
              <a:gd name="connsiteX10199" fmla="*/ 1365142 w 10413401"/>
              <a:gd name="connsiteY10199" fmla="*/ 10087800 h 12291944"/>
              <a:gd name="connsiteX10200" fmla="*/ 1360411 w 10413401"/>
              <a:gd name="connsiteY10200" fmla="*/ 10084808 h 12291944"/>
              <a:gd name="connsiteX10201" fmla="*/ 1360734 w 10413401"/>
              <a:gd name="connsiteY10201" fmla="*/ 10087098 h 12291944"/>
              <a:gd name="connsiteX10202" fmla="*/ 1363624 w 10413401"/>
              <a:gd name="connsiteY10202" fmla="*/ 10090351 h 12291944"/>
              <a:gd name="connsiteX10203" fmla="*/ 1365142 w 10413401"/>
              <a:gd name="connsiteY10203" fmla="*/ 10087800 h 12291944"/>
              <a:gd name="connsiteX10204" fmla="*/ 1366014 w 10413401"/>
              <a:gd name="connsiteY10204" fmla="*/ 10088353 h 12291944"/>
              <a:gd name="connsiteX10205" fmla="*/ 1363834 w 10413401"/>
              <a:gd name="connsiteY10205" fmla="*/ 10090588 h 12291944"/>
              <a:gd name="connsiteX10206" fmla="*/ 1368801 w 10413401"/>
              <a:gd name="connsiteY10206" fmla="*/ 10096178 h 12291944"/>
              <a:gd name="connsiteX10207" fmla="*/ 1362244 w 10413401"/>
              <a:gd name="connsiteY10207" fmla="*/ 10095329 h 12291944"/>
              <a:gd name="connsiteX10208" fmla="*/ 1361014 w 10413401"/>
              <a:gd name="connsiteY10208" fmla="*/ 10089112 h 12291944"/>
              <a:gd name="connsiteX10209" fmla="*/ 1366078 w 10413401"/>
              <a:gd name="connsiteY10209" fmla="*/ 10125076 h 12291944"/>
              <a:gd name="connsiteX10210" fmla="*/ 1411971 w 10413401"/>
              <a:gd name="connsiteY10210" fmla="*/ 10152295 h 12291944"/>
              <a:gd name="connsiteX10211" fmla="*/ 1325424 w 10413401"/>
              <a:gd name="connsiteY10211" fmla="*/ 10185402 h 12291944"/>
              <a:gd name="connsiteX10212" fmla="*/ 1275045 w 10413401"/>
              <a:gd name="connsiteY10212" fmla="*/ 10139560 h 12291944"/>
              <a:gd name="connsiteX10213" fmla="*/ 1273775 w 10413401"/>
              <a:gd name="connsiteY10213" fmla="*/ 10144405 h 12291944"/>
              <a:gd name="connsiteX10214" fmla="*/ 1288283 w 10413401"/>
              <a:gd name="connsiteY10214" fmla="*/ 10158560 h 12291944"/>
              <a:gd name="connsiteX10215" fmla="*/ 1277232 w 10413401"/>
              <a:gd name="connsiteY10215" fmla="*/ 10151059 h 12291944"/>
              <a:gd name="connsiteX10216" fmla="*/ 1291376 w 10413401"/>
              <a:gd name="connsiteY10216" fmla="*/ 10165448 h 12291944"/>
              <a:gd name="connsiteX10217" fmla="*/ 1292971 w 10413401"/>
              <a:gd name="connsiteY10217" fmla="*/ 10168855 h 12291944"/>
              <a:gd name="connsiteX10218" fmla="*/ 1277063 w 10413401"/>
              <a:gd name="connsiteY10218" fmla="*/ 10150947 h 12291944"/>
              <a:gd name="connsiteX10219" fmla="*/ 1241701 w 10413401"/>
              <a:gd name="connsiteY10219" fmla="*/ 10126952 h 12291944"/>
              <a:gd name="connsiteX10220" fmla="*/ 1237216 w 10413401"/>
              <a:gd name="connsiteY10220" fmla="*/ 10125618 h 12291944"/>
              <a:gd name="connsiteX10221" fmla="*/ 1242679 w 10413401"/>
              <a:gd name="connsiteY10221" fmla="*/ 10141103 h 12291944"/>
              <a:gd name="connsiteX10222" fmla="*/ 1260944 w 10413401"/>
              <a:gd name="connsiteY10222" fmla="*/ 10166393 h 12291944"/>
              <a:gd name="connsiteX10223" fmla="*/ 1225158 w 10413401"/>
              <a:gd name="connsiteY10223" fmla="*/ 10146277 h 12291944"/>
              <a:gd name="connsiteX10224" fmla="*/ 1255344 w 10413401"/>
              <a:gd name="connsiteY10224" fmla="*/ 10193590 h 12291944"/>
              <a:gd name="connsiteX10225" fmla="*/ 1243986 w 10413401"/>
              <a:gd name="connsiteY10225" fmla="*/ 10182509 h 12291944"/>
              <a:gd name="connsiteX10226" fmla="*/ 1245053 w 10413401"/>
              <a:gd name="connsiteY10226" fmla="*/ 10206813 h 12291944"/>
              <a:gd name="connsiteX10227" fmla="*/ 1237944 w 10413401"/>
              <a:gd name="connsiteY10227" fmla="*/ 10217535 h 12291944"/>
              <a:gd name="connsiteX10228" fmla="*/ 1240057 w 10413401"/>
              <a:gd name="connsiteY10228" fmla="*/ 10219350 h 12291944"/>
              <a:gd name="connsiteX10229" fmla="*/ 1237713 w 10413401"/>
              <a:gd name="connsiteY10229" fmla="*/ 10217885 h 12291944"/>
              <a:gd name="connsiteX10230" fmla="*/ 1237549 w 10413401"/>
              <a:gd name="connsiteY10230" fmla="*/ 10218133 h 12291944"/>
              <a:gd name="connsiteX10231" fmla="*/ 1232027 w 10413401"/>
              <a:gd name="connsiteY10231" fmla="*/ 10214338 h 12291944"/>
              <a:gd name="connsiteX10232" fmla="*/ 1209358 w 10413401"/>
              <a:gd name="connsiteY10232" fmla="*/ 10200196 h 12291944"/>
              <a:gd name="connsiteX10233" fmla="*/ 1207644 w 10413401"/>
              <a:gd name="connsiteY10233" fmla="*/ 10209437 h 12291944"/>
              <a:gd name="connsiteX10234" fmla="*/ 1270622 w 10413401"/>
              <a:gd name="connsiteY10234" fmla="*/ 10352078 h 12291944"/>
              <a:gd name="connsiteX10235" fmla="*/ 1268930 w 10413401"/>
              <a:gd name="connsiteY10235" fmla="*/ 10340563 h 12291944"/>
              <a:gd name="connsiteX10236" fmla="*/ 1203283 w 10413401"/>
              <a:gd name="connsiteY10236" fmla="*/ 10437427 h 12291944"/>
              <a:gd name="connsiteX10237" fmla="*/ 1129903 w 10413401"/>
              <a:gd name="connsiteY10237" fmla="*/ 10462519 h 12291944"/>
              <a:gd name="connsiteX10238" fmla="*/ 1157589 w 10413401"/>
              <a:gd name="connsiteY10238" fmla="*/ 10494448 h 12291944"/>
              <a:gd name="connsiteX10239" fmla="*/ 1153190 w 10413401"/>
              <a:gd name="connsiteY10239" fmla="*/ 10517885 h 12291944"/>
              <a:gd name="connsiteX10240" fmla="*/ 1125884 w 10413401"/>
              <a:gd name="connsiteY10240" fmla="*/ 10502333 h 12291944"/>
              <a:gd name="connsiteX10241" fmla="*/ 1141274 w 10413401"/>
              <a:gd name="connsiteY10241" fmla="*/ 10511801 h 12291944"/>
              <a:gd name="connsiteX10242" fmla="*/ 1132166 w 10413401"/>
              <a:gd name="connsiteY10242" fmla="*/ 10532495 h 12291944"/>
              <a:gd name="connsiteX10243" fmla="*/ 1109457 w 10413401"/>
              <a:gd name="connsiteY10243" fmla="*/ 10510339 h 12291944"/>
              <a:gd name="connsiteX10244" fmla="*/ 1128557 w 10413401"/>
              <a:gd name="connsiteY10244" fmla="*/ 10543764 h 12291944"/>
              <a:gd name="connsiteX10245" fmla="*/ 1117517 w 10413401"/>
              <a:gd name="connsiteY10245" fmla="*/ 10532994 h 12291944"/>
              <a:gd name="connsiteX10246" fmla="*/ 1115479 w 10413401"/>
              <a:gd name="connsiteY10246" fmla="*/ 10545180 h 12291944"/>
              <a:gd name="connsiteX10247" fmla="*/ 1110432 w 10413401"/>
              <a:gd name="connsiteY10247" fmla="*/ 10540256 h 12291944"/>
              <a:gd name="connsiteX10248" fmla="*/ 1102316 w 10413401"/>
              <a:gd name="connsiteY10248" fmla="*/ 10539115 h 12291944"/>
              <a:gd name="connsiteX10249" fmla="*/ 1127231 w 10413401"/>
              <a:gd name="connsiteY10249" fmla="*/ 10563422 h 12291944"/>
              <a:gd name="connsiteX10250" fmla="*/ 1119114 w 10413401"/>
              <a:gd name="connsiteY10250" fmla="*/ 10562280 h 12291944"/>
              <a:gd name="connsiteX10251" fmla="*/ 1128261 w 10413401"/>
              <a:gd name="connsiteY10251" fmla="*/ 10571203 h 12291944"/>
              <a:gd name="connsiteX10252" fmla="*/ 1089677 w 10413401"/>
              <a:gd name="connsiteY10252" fmla="*/ 10551432 h 12291944"/>
              <a:gd name="connsiteX10253" fmla="*/ 1066564 w 10413401"/>
              <a:gd name="connsiteY10253" fmla="*/ 10521491 h 12291944"/>
              <a:gd name="connsiteX10254" fmla="*/ 1082640 w 10413401"/>
              <a:gd name="connsiteY10254" fmla="*/ 10510061 h 12291944"/>
              <a:gd name="connsiteX10255" fmla="*/ 1065550 w 10413401"/>
              <a:gd name="connsiteY10255" fmla="*/ 10488455 h 12291944"/>
              <a:gd name="connsiteX10256" fmla="*/ 1102453 w 10413401"/>
              <a:gd name="connsiteY10256" fmla="*/ 10524458 h 12291944"/>
              <a:gd name="connsiteX10257" fmla="*/ 1090613 w 10413401"/>
              <a:gd name="connsiteY10257" fmla="*/ 10498732 h 12291944"/>
              <a:gd name="connsiteX10258" fmla="*/ 1047941 w 10413401"/>
              <a:gd name="connsiteY10258" fmla="*/ 10475587 h 12291944"/>
              <a:gd name="connsiteX10259" fmla="*/ 1032388 w 10413401"/>
              <a:gd name="connsiteY10259" fmla="*/ 10452406 h 12291944"/>
              <a:gd name="connsiteX10260" fmla="*/ 1068241 w 10413401"/>
              <a:gd name="connsiteY10260" fmla="*/ 10478757 h 12291944"/>
              <a:gd name="connsiteX10261" fmla="*/ 1036340 w 10413401"/>
              <a:gd name="connsiteY10261" fmla="*/ 10443938 h 12291944"/>
              <a:gd name="connsiteX10262" fmla="*/ 1043855 w 10413401"/>
              <a:gd name="connsiteY10262" fmla="*/ 10439406 h 12291944"/>
              <a:gd name="connsiteX10263" fmla="*/ 1042321 w 10413401"/>
              <a:gd name="connsiteY10263" fmla="*/ 10438304 h 12291944"/>
              <a:gd name="connsiteX10264" fmla="*/ 1010457 w 10413401"/>
              <a:gd name="connsiteY10264" fmla="*/ 10440739 h 12291944"/>
              <a:gd name="connsiteX10265" fmla="*/ 1010425 w 10413401"/>
              <a:gd name="connsiteY10265" fmla="*/ 10440844 h 12291944"/>
              <a:gd name="connsiteX10266" fmla="*/ 1030070 w 10413401"/>
              <a:gd name="connsiteY10266" fmla="*/ 10467401 h 12291944"/>
              <a:gd name="connsiteX10267" fmla="*/ 1001710 w 10413401"/>
              <a:gd name="connsiteY10267" fmla="*/ 10441577 h 12291944"/>
              <a:gd name="connsiteX10268" fmla="*/ 1006886 w 10413401"/>
              <a:gd name="connsiteY10268" fmla="*/ 10457721 h 12291944"/>
              <a:gd name="connsiteX10269" fmla="*/ 991747 w 10413401"/>
              <a:gd name="connsiteY10269" fmla="*/ 10442175 h 12291944"/>
              <a:gd name="connsiteX10270" fmla="*/ 983250 w 10413401"/>
              <a:gd name="connsiteY10270" fmla="*/ 10442824 h 12291944"/>
              <a:gd name="connsiteX10271" fmla="*/ 912814 w 10413401"/>
              <a:gd name="connsiteY10271" fmla="*/ 10516912 h 12291944"/>
              <a:gd name="connsiteX10272" fmla="*/ 1005560 w 10413401"/>
              <a:gd name="connsiteY10272" fmla="*/ 10529750 h 12291944"/>
              <a:gd name="connsiteX10273" fmla="*/ 942472 w 10413401"/>
              <a:gd name="connsiteY10273" fmla="*/ 10572960 h 12291944"/>
              <a:gd name="connsiteX10274" fmla="*/ 984997 w 10413401"/>
              <a:gd name="connsiteY10274" fmla="*/ 10636014 h 12291944"/>
              <a:gd name="connsiteX10275" fmla="*/ 881664 w 10413401"/>
              <a:gd name="connsiteY10275" fmla="*/ 10650434 h 12291944"/>
              <a:gd name="connsiteX10276" fmla="*/ 937732 w 10413401"/>
              <a:gd name="connsiteY10276" fmla="*/ 10751349 h 12291944"/>
              <a:gd name="connsiteX10277" fmla="*/ 849557 w 10413401"/>
              <a:gd name="connsiteY10277" fmla="*/ 10677034 h 12291944"/>
              <a:gd name="connsiteX10278" fmla="*/ 727443 w 10413401"/>
              <a:gd name="connsiteY10278" fmla="*/ 10842585 h 12291944"/>
              <a:gd name="connsiteX10279" fmla="*/ 696873 w 10413401"/>
              <a:gd name="connsiteY10279" fmla="*/ 10762228 h 12291944"/>
              <a:gd name="connsiteX10280" fmla="*/ 678441 w 10413401"/>
              <a:gd name="connsiteY10280" fmla="*/ 10942664 h 12291944"/>
              <a:gd name="connsiteX10281" fmla="*/ 624220 w 10413401"/>
              <a:gd name="connsiteY10281" fmla="*/ 10839856 h 12291944"/>
              <a:gd name="connsiteX10282" fmla="*/ 592069 w 10413401"/>
              <a:gd name="connsiteY10282" fmla="*/ 11020461 h 12291944"/>
              <a:gd name="connsiteX10283" fmla="*/ 576730 w 10413401"/>
              <a:gd name="connsiteY10283" fmla="*/ 10962362 h 12291944"/>
              <a:gd name="connsiteX10284" fmla="*/ 524435 w 10413401"/>
              <a:gd name="connsiteY10284" fmla="*/ 11048141 h 12291944"/>
              <a:gd name="connsiteX10285" fmla="*/ 570232 w 10413401"/>
              <a:gd name="connsiteY10285" fmla="*/ 11045371 h 12291944"/>
              <a:gd name="connsiteX10286" fmla="*/ 317592 w 10413401"/>
              <a:gd name="connsiteY10286" fmla="*/ 11035519 h 12291944"/>
              <a:gd name="connsiteX10287" fmla="*/ 367039 w 10413401"/>
              <a:gd name="connsiteY10287" fmla="*/ 11104097 h 12291944"/>
              <a:gd name="connsiteX10288" fmla="*/ 257697 w 10413401"/>
              <a:gd name="connsiteY10288" fmla="*/ 11216172 h 12291944"/>
              <a:gd name="connsiteX10289" fmla="*/ 105337 w 10413401"/>
              <a:gd name="connsiteY10289" fmla="*/ 11092176 h 12291944"/>
              <a:gd name="connsiteX10290" fmla="*/ 13575 w 10413401"/>
              <a:gd name="connsiteY10290" fmla="*/ 10846752 h 12291944"/>
              <a:gd name="connsiteX10291" fmla="*/ 0 w 10413401"/>
              <a:gd name="connsiteY10291" fmla="*/ 10648650 h 12291944"/>
              <a:gd name="connsiteX10292" fmla="*/ 37155 w 10413401"/>
              <a:gd name="connsiteY10292" fmla="*/ 10705844 h 12291944"/>
              <a:gd name="connsiteX10293" fmla="*/ 126226 w 10413401"/>
              <a:gd name="connsiteY10293" fmla="*/ 10540718 h 12291944"/>
              <a:gd name="connsiteX10294" fmla="*/ 259731 w 10413401"/>
              <a:gd name="connsiteY10294" fmla="*/ 10441738 h 12291944"/>
              <a:gd name="connsiteX10295" fmla="*/ 329618 w 10413401"/>
              <a:gd name="connsiteY10295" fmla="*/ 10577702 h 12291944"/>
              <a:gd name="connsiteX10296" fmla="*/ 380598 w 10413401"/>
              <a:gd name="connsiteY10296" fmla="*/ 10328577 h 12291944"/>
              <a:gd name="connsiteX10297" fmla="*/ 519017 w 10413401"/>
              <a:gd name="connsiteY10297" fmla="*/ 10249797 h 12291944"/>
              <a:gd name="connsiteX10298" fmla="*/ 530931 w 10413401"/>
              <a:gd name="connsiteY10298" fmla="*/ 10281757 h 12291944"/>
              <a:gd name="connsiteX10299" fmla="*/ 543204 w 10413401"/>
              <a:gd name="connsiteY10299" fmla="*/ 10270319 h 12291944"/>
              <a:gd name="connsiteX10300" fmla="*/ 539165 w 10413401"/>
              <a:gd name="connsiteY10300" fmla="*/ 10266379 h 12291944"/>
              <a:gd name="connsiteX10301" fmla="*/ 543346 w 10413401"/>
              <a:gd name="connsiteY10301" fmla="*/ 10270186 h 12291944"/>
              <a:gd name="connsiteX10302" fmla="*/ 554566 w 10413401"/>
              <a:gd name="connsiteY10302" fmla="*/ 10259728 h 12291944"/>
              <a:gd name="connsiteX10303" fmla="*/ 554042 w 10413401"/>
              <a:gd name="connsiteY10303" fmla="*/ 10246232 h 12291944"/>
              <a:gd name="connsiteX10304" fmla="*/ 546966 w 10413401"/>
              <a:gd name="connsiteY10304" fmla="*/ 10240714 h 12291944"/>
              <a:gd name="connsiteX10305" fmla="*/ 553851 w 10413401"/>
              <a:gd name="connsiteY10305" fmla="*/ 10241301 h 12291944"/>
              <a:gd name="connsiteX10306" fmla="*/ 552341 w 10413401"/>
              <a:gd name="connsiteY10306" fmla="*/ 10202325 h 12291944"/>
              <a:gd name="connsiteX10307" fmla="*/ 557614 w 10413401"/>
              <a:gd name="connsiteY10307" fmla="*/ 10139566 h 12291944"/>
              <a:gd name="connsiteX10308" fmla="*/ 656985 w 10413401"/>
              <a:gd name="connsiteY10308" fmla="*/ 10211865 h 12291944"/>
              <a:gd name="connsiteX10309" fmla="*/ 669428 w 10413401"/>
              <a:gd name="connsiteY10309" fmla="*/ 10188243 h 12291944"/>
              <a:gd name="connsiteX10310" fmla="*/ 661084 w 10413401"/>
              <a:gd name="connsiteY10310" fmla="*/ 10189371 h 12291944"/>
              <a:gd name="connsiteX10311" fmla="*/ 658560 w 10413401"/>
              <a:gd name="connsiteY10311" fmla="*/ 10186909 h 12291944"/>
              <a:gd name="connsiteX10312" fmla="*/ 635613 w 10413401"/>
              <a:gd name="connsiteY10312" fmla="*/ 10170677 h 12291944"/>
              <a:gd name="connsiteX10313" fmla="*/ 653815 w 10413401"/>
              <a:gd name="connsiteY10313" fmla="*/ 10207543 h 12291944"/>
              <a:gd name="connsiteX10314" fmla="*/ 621404 w 10413401"/>
              <a:gd name="connsiteY10314" fmla="*/ 10182084 h 12291944"/>
              <a:gd name="connsiteX10315" fmla="*/ 626331 w 10413401"/>
              <a:gd name="connsiteY10315" fmla="*/ 10177033 h 12291944"/>
              <a:gd name="connsiteX10316" fmla="*/ 599627 w 10413401"/>
              <a:gd name="connsiteY10316" fmla="*/ 10159609 h 12291944"/>
              <a:gd name="connsiteX10317" fmla="*/ 580557 w 10413401"/>
              <a:gd name="connsiteY10317" fmla="*/ 10155172 h 12291944"/>
              <a:gd name="connsiteX10318" fmla="*/ 617700 w 10413401"/>
              <a:gd name="connsiteY10318" fmla="*/ 10106372 h 12291944"/>
              <a:gd name="connsiteX10319" fmla="*/ 627555 w 10413401"/>
              <a:gd name="connsiteY10319" fmla="*/ 10096271 h 12291944"/>
              <a:gd name="connsiteX10320" fmla="*/ 617685 w 10413401"/>
              <a:gd name="connsiteY10320" fmla="*/ 10078629 h 12291944"/>
              <a:gd name="connsiteX10321" fmla="*/ 631249 w 10413401"/>
              <a:gd name="connsiteY10321" fmla="*/ 10091861 h 12291944"/>
              <a:gd name="connsiteX10322" fmla="*/ 630554 w 10413401"/>
              <a:gd name="connsiteY10322" fmla="*/ 10086258 h 12291944"/>
              <a:gd name="connsiteX10323" fmla="*/ 621236 w 10413401"/>
              <a:gd name="connsiteY10323" fmla="*/ 10062371 h 12291944"/>
              <a:gd name="connsiteX10324" fmla="*/ 638712 w 10413401"/>
              <a:gd name="connsiteY10324" fmla="*/ 10064016 h 12291944"/>
              <a:gd name="connsiteX10325" fmla="*/ 634295 w 10413401"/>
              <a:gd name="connsiteY10325" fmla="*/ 10059706 h 12291944"/>
              <a:gd name="connsiteX10326" fmla="*/ 648376 w 10413401"/>
              <a:gd name="connsiteY10326" fmla="*/ 10067360 h 12291944"/>
              <a:gd name="connsiteX10327" fmla="*/ 650262 w 10413401"/>
              <a:gd name="connsiteY10327" fmla="*/ 10065426 h 12291944"/>
              <a:gd name="connsiteX10328" fmla="*/ 632439 w 10413401"/>
              <a:gd name="connsiteY10328" fmla="*/ 10049216 h 12291944"/>
              <a:gd name="connsiteX10329" fmla="*/ 480837 w 10413401"/>
              <a:gd name="connsiteY10329" fmla="*/ 9764571 h 12291944"/>
              <a:gd name="connsiteX10330" fmla="*/ 529410 w 10413401"/>
              <a:gd name="connsiteY10330" fmla="*/ 9811959 h 12291944"/>
              <a:gd name="connsiteX10331" fmla="*/ 632451 w 10413401"/>
              <a:gd name="connsiteY10331" fmla="*/ 9588978 h 12291944"/>
              <a:gd name="connsiteX10332" fmla="*/ 731980 w 10413401"/>
              <a:gd name="connsiteY10332" fmla="*/ 9700869 h 12291944"/>
              <a:gd name="connsiteX10333" fmla="*/ 702118 w 10413401"/>
              <a:gd name="connsiteY10333" fmla="*/ 9496113 h 12291944"/>
              <a:gd name="connsiteX10334" fmla="*/ 797391 w 10413401"/>
              <a:gd name="connsiteY10334" fmla="*/ 9433163 h 12291944"/>
              <a:gd name="connsiteX10335" fmla="*/ 796782 w 10413401"/>
              <a:gd name="connsiteY10335" fmla="*/ 9436945 h 12291944"/>
              <a:gd name="connsiteX10336" fmla="*/ 816725 w 10413401"/>
              <a:gd name="connsiteY10336" fmla="*/ 9460039 h 12291944"/>
              <a:gd name="connsiteX10337" fmla="*/ 799744 w 10413401"/>
              <a:gd name="connsiteY10337" fmla="*/ 9342414 h 12291944"/>
              <a:gd name="connsiteX10338" fmla="*/ 904298 w 10413401"/>
              <a:gd name="connsiteY10338" fmla="*/ 9404981 h 12291944"/>
              <a:gd name="connsiteX10339" fmla="*/ 956602 w 10413401"/>
              <a:gd name="connsiteY10339" fmla="*/ 9215072 h 12291944"/>
              <a:gd name="connsiteX10340" fmla="*/ 970737 w 10413401"/>
              <a:gd name="connsiteY10340" fmla="*/ 9223930 h 12291944"/>
              <a:gd name="connsiteX10341" fmla="*/ 1021943 w 10413401"/>
              <a:gd name="connsiteY10341" fmla="*/ 9073008 h 12291944"/>
              <a:gd name="connsiteX10342" fmla="*/ 1122801 w 10413401"/>
              <a:gd name="connsiteY10342" fmla="*/ 9086369 h 12291944"/>
              <a:gd name="connsiteX10343" fmla="*/ 1143317 w 10413401"/>
              <a:gd name="connsiteY10343" fmla="*/ 8982900 h 12291944"/>
              <a:gd name="connsiteX10344" fmla="*/ 1132922 w 10413401"/>
              <a:gd name="connsiteY10344" fmla="*/ 8954305 h 12291944"/>
              <a:gd name="connsiteX10345" fmla="*/ 1122581 w 10413401"/>
              <a:gd name="connsiteY10345" fmla="*/ 8949659 h 12291944"/>
              <a:gd name="connsiteX10346" fmla="*/ 1091307 w 10413401"/>
              <a:gd name="connsiteY10346" fmla="*/ 8849212 h 12291944"/>
              <a:gd name="connsiteX10347" fmla="*/ 1016054 w 10413401"/>
              <a:gd name="connsiteY10347" fmla="*/ 8602638 h 12291944"/>
              <a:gd name="connsiteX10348" fmla="*/ 1003571 w 10413401"/>
              <a:gd name="connsiteY10348" fmla="*/ 8417925 h 12291944"/>
              <a:gd name="connsiteX10349" fmla="*/ 1036078 w 10413401"/>
              <a:gd name="connsiteY10349" fmla="*/ 8477368 h 12291944"/>
              <a:gd name="connsiteX10350" fmla="*/ 1109328 w 10413401"/>
              <a:gd name="connsiteY10350" fmla="*/ 8344865 h 12291944"/>
              <a:gd name="connsiteX10351" fmla="*/ 1219492 w 10413401"/>
              <a:gd name="connsiteY10351" fmla="*/ 8276113 h 12291944"/>
              <a:gd name="connsiteX10352" fmla="*/ 1285953 w 10413401"/>
              <a:gd name="connsiteY10352" fmla="*/ 8411808 h 12291944"/>
              <a:gd name="connsiteX10353" fmla="*/ 1318320 w 10413401"/>
              <a:gd name="connsiteY10353" fmla="*/ 8196907 h 12291944"/>
              <a:gd name="connsiteX10354" fmla="*/ 1387292 w 10413401"/>
              <a:gd name="connsiteY10354" fmla="*/ 8190021 h 12291944"/>
              <a:gd name="connsiteX10355" fmla="*/ 1418831 w 10413401"/>
              <a:gd name="connsiteY10355" fmla="*/ 8160175 h 12291944"/>
              <a:gd name="connsiteX10356" fmla="*/ 1461650 w 10413401"/>
              <a:gd name="connsiteY10356" fmla="*/ 8090490 h 12291944"/>
              <a:gd name="connsiteX10357" fmla="*/ 1459674 w 10413401"/>
              <a:gd name="connsiteY10357" fmla="*/ 8050122 h 12291944"/>
              <a:gd name="connsiteX10358" fmla="*/ 1476978 w 10413401"/>
              <a:gd name="connsiteY10358" fmla="*/ 8064628 h 12291944"/>
              <a:gd name="connsiteX10359" fmla="*/ 1497785 w 10413401"/>
              <a:gd name="connsiteY10359" fmla="*/ 8030616 h 12291944"/>
              <a:gd name="connsiteX10360" fmla="*/ 1496453 w 10413401"/>
              <a:gd name="connsiteY10360" fmla="*/ 7997276 h 12291944"/>
              <a:gd name="connsiteX10361" fmla="*/ 1507884 w 10413401"/>
              <a:gd name="connsiteY10361" fmla="*/ 8014591 h 12291944"/>
              <a:gd name="connsiteX10362" fmla="*/ 1511579 w 10413401"/>
              <a:gd name="connsiteY10362" fmla="*/ 8010804 h 12291944"/>
              <a:gd name="connsiteX10363" fmla="*/ 1515468 w 10413401"/>
              <a:gd name="connsiteY10363" fmla="*/ 7996721 h 12291944"/>
              <a:gd name="connsiteX10364" fmla="*/ 1520471 w 10413401"/>
              <a:gd name="connsiteY10364" fmla="*/ 7945530 h 12291944"/>
              <a:gd name="connsiteX10365" fmla="*/ 1530827 w 10413401"/>
              <a:gd name="connsiteY10365" fmla="*/ 7940474 h 12291944"/>
              <a:gd name="connsiteX10366" fmla="*/ 1527392 w 10413401"/>
              <a:gd name="connsiteY10366" fmla="*/ 7872177 h 12291944"/>
              <a:gd name="connsiteX10367" fmla="*/ 1472623 w 10413401"/>
              <a:gd name="connsiteY10367" fmla="*/ 7880362 h 12291944"/>
              <a:gd name="connsiteX10368" fmla="*/ 1467267 w 10413401"/>
              <a:gd name="connsiteY10368" fmla="*/ 7796877 h 12291944"/>
              <a:gd name="connsiteX10369" fmla="*/ 1421245 w 10413401"/>
              <a:gd name="connsiteY10369" fmla="*/ 7859196 h 12291944"/>
              <a:gd name="connsiteX10370" fmla="*/ 1411715 w 10413401"/>
              <a:gd name="connsiteY10370" fmla="*/ 7817853 h 12291944"/>
              <a:gd name="connsiteX10371" fmla="*/ 1397550 w 10413401"/>
              <a:gd name="connsiteY10371" fmla="*/ 7841089 h 12291944"/>
              <a:gd name="connsiteX10372" fmla="*/ 1411978 w 10413401"/>
              <a:gd name="connsiteY10372" fmla="*/ 7721828 h 12291944"/>
              <a:gd name="connsiteX10373" fmla="*/ 1474381 w 10413401"/>
              <a:gd name="connsiteY10373" fmla="*/ 7581987 h 12291944"/>
              <a:gd name="connsiteX10374" fmla="*/ 1491548 w 10413401"/>
              <a:gd name="connsiteY10374" fmla="*/ 7609823 h 12291944"/>
              <a:gd name="connsiteX10375" fmla="*/ 1551827 w 10413401"/>
              <a:gd name="connsiteY10375" fmla="*/ 7540460 h 12291944"/>
              <a:gd name="connsiteX10376" fmla="*/ 1503364 w 10413401"/>
              <a:gd name="connsiteY10376" fmla="*/ 7554799 h 12291944"/>
              <a:gd name="connsiteX10377" fmla="*/ 1494683 w 10413401"/>
              <a:gd name="connsiteY10377" fmla="*/ 7506277 h 12291944"/>
              <a:gd name="connsiteX10378" fmla="*/ 1636490 w 10413401"/>
              <a:gd name="connsiteY10378" fmla="*/ 7424025 h 12291944"/>
              <a:gd name="connsiteX10379" fmla="*/ 1616530 w 10413401"/>
              <a:gd name="connsiteY10379" fmla="*/ 7291785 h 12291944"/>
              <a:gd name="connsiteX10380" fmla="*/ 1677023 w 10413401"/>
              <a:gd name="connsiteY10380" fmla="*/ 7292880 h 12291944"/>
              <a:gd name="connsiteX10381" fmla="*/ 1701476 w 10413401"/>
              <a:gd name="connsiteY10381" fmla="*/ 7175504 h 12291944"/>
              <a:gd name="connsiteX10382" fmla="*/ 1752412 w 10413401"/>
              <a:gd name="connsiteY10382" fmla="*/ 7085292 h 12291944"/>
              <a:gd name="connsiteX10383" fmla="*/ 1798819 w 10413401"/>
              <a:gd name="connsiteY10383" fmla="*/ 7100520 h 12291944"/>
              <a:gd name="connsiteX10384" fmla="*/ 1832017 w 10413401"/>
              <a:gd name="connsiteY10384" fmla="*/ 7047113 h 12291944"/>
              <a:gd name="connsiteX10385" fmla="*/ 1833748 w 10413401"/>
              <a:gd name="connsiteY10385" fmla="*/ 7023067 h 12291944"/>
              <a:gd name="connsiteX10386" fmla="*/ 1841925 w 10413401"/>
              <a:gd name="connsiteY10386" fmla="*/ 7031045 h 12291944"/>
              <a:gd name="connsiteX10387" fmla="*/ 1852103 w 10413401"/>
              <a:gd name="connsiteY10387" fmla="*/ 7013123 h 12291944"/>
              <a:gd name="connsiteX10388" fmla="*/ 1845720 w 10413401"/>
              <a:gd name="connsiteY10388" fmla="*/ 7010404 h 12291944"/>
              <a:gd name="connsiteX10389" fmla="*/ 1840231 w 10413401"/>
              <a:gd name="connsiteY10389" fmla="*/ 7017683 h 12291944"/>
              <a:gd name="connsiteX10390" fmla="*/ 1828518 w 10413401"/>
              <a:gd name="connsiteY10390" fmla="*/ 7002560 h 12291944"/>
              <a:gd name="connsiteX10391" fmla="*/ 1874142 w 10413401"/>
              <a:gd name="connsiteY10391" fmla="*/ 6985452 h 12291944"/>
              <a:gd name="connsiteX10392" fmla="*/ 1843099 w 10413401"/>
              <a:gd name="connsiteY10392" fmla="*/ 6944072 h 12291944"/>
              <a:gd name="connsiteX10393" fmla="*/ 1868703 w 10413401"/>
              <a:gd name="connsiteY10393" fmla="*/ 6947484 h 12291944"/>
              <a:gd name="connsiteX10394" fmla="*/ 1867998 w 10413401"/>
              <a:gd name="connsiteY10394" fmla="*/ 6888051 h 12291944"/>
              <a:gd name="connsiteX10395" fmla="*/ 1887402 w 10413401"/>
              <a:gd name="connsiteY10395" fmla="*/ 6894243 h 12291944"/>
              <a:gd name="connsiteX10396" fmla="*/ 1907643 w 10413401"/>
              <a:gd name="connsiteY10396" fmla="*/ 6865926 h 12291944"/>
              <a:gd name="connsiteX10397" fmla="*/ 1886248 w 10413401"/>
              <a:gd name="connsiteY10397" fmla="*/ 6800779 h 12291944"/>
              <a:gd name="connsiteX10398" fmla="*/ 1864843 w 10413401"/>
              <a:gd name="connsiteY10398" fmla="*/ 6789838 h 12291944"/>
              <a:gd name="connsiteX10399" fmla="*/ 1801504 w 10413401"/>
              <a:gd name="connsiteY10399" fmla="*/ 6746925 h 12291944"/>
              <a:gd name="connsiteX10400" fmla="*/ 1798059 w 10413401"/>
              <a:gd name="connsiteY10400" fmla="*/ 6747304 h 12291944"/>
              <a:gd name="connsiteX10401" fmla="*/ 1796512 w 10413401"/>
              <a:gd name="connsiteY10401" fmla="*/ 6743543 h 12291944"/>
              <a:gd name="connsiteX10402" fmla="*/ 1752259 w 10413401"/>
              <a:gd name="connsiteY10402" fmla="*/ 6713561 h 12291944"/>
              <a:gd name="connsiteX10403" fmla="*/ 1718266 w 10413401"/>
              <a:gd name="connsiteY10403" fmla="*/ 6687938 h 12291944"/>
              <a:gd name="connsiteX10404" fmla="*/ 1718625 w 10413401"/>
              <a:gd name="connsiteY10404" fmla="*/ 6700003 h 12291944"/>
              <a:gd name="connsiteX10405" fmla="*/ 1687084 w 10413401"/>
              <a:gd name="connsiteY10405" fmla="*/ 6669232 h 12291944"/>
              <a:gd name="connsiteX10406" fmla="*/ 1689164 w 10413401"/>
              <a:gd name="connsiteY10406" fmla="*/ 6665992 h 12291944"/>
              <a:gd name="connsiteX10407" fmla="*/ 1660270 w 10413401"/>
              <a:gd name="connsiteY10407" fmla="*/ 6644211 h 12291944"/>
              <a:gd name="connsiteX10408" fmla="*/ 1622203 w 10413401"/>
              <a:gd name="connsiteY10408" fmla="*/ 6613947 h 12291944"/>
              <a:gd name="connsiteX10409" fmla="*/ 1682427 w 10413401"/>
              <a:gd name="connsiteY10409" fmla="*/ 6644973 h 12291944"/>
              <a:gd name="connsiteX10410" fmla="*/ 1656149 w 10413401"/>
              <a:gd name="connsiteY10410" fmla="*/ 6534248 h 12291944"/>
              <a:gd name="connsiteX10411" fmla="*/ 1673041 w 10413401"/>
              <a:gd name="connsiteY10411" fmla="*/ 6530926 h 12291944"/>
              <a:gd name="connsiteX10412" fmla="*/ 1681955 w 10413401"/>
              <a:gd name="connsiteY10412" fmla="*/ 6532332 h 12291944"/>
              <a:gd name="connsiteX10413" fmla="*/ 1699174 w 10413401"/>
              <a:gd name="connsiteY10413" fmla="*/ 6538202 h 12291944"/>
              <a:gd name="connsiteX10414" fmla="*/ 1754226 w 10413401"/>
              <a:gd name="connsiteY10414" fmla="*/ 6583865 h 12291944"/>
              <a:gd name="connsiteX10415" fmla="*/ 1801097 w 10413401"/>
              <a:gd name="connsiteY10415" fmla="*/ 6602479 h 12291944"/>
              <a:gd name="connsiteX10416" fmla="*/ 1801729 w 10413401"/>
              <a:gd name="connsiteY10416" fmla="*/ 6601393 h 12291944"/>
              <a:gd name="connsiteX10417" fmla="*/ 1785451 w 10413401"/>
              <a:gd name="connsiteY10417" fmla="*/ 6586963 h 12291944"/>
              <a:gd name="connsiteX10418" fmla="*/ 1783245 w 10413401"/>
              <a:gd name="connsiteY10418" fmla="*/ 6586882 h 12291944"/>
              <a:gd name="connsiteX10419" fmla="*/ 1781151 w 10413401"/>
              <a:gd name="connsiteY10419" fmla="*/ 6583149 h 12291944"/>
              <a:gd name="connsiteX10420" fmla="*/ 1764701 w 10413401"/>
              <a:gd name="connsiteY10420" fmla="*/ 6568563 h 12291944"/>
              <a:gd name="connsiteX10421" fmla="*/ 1695499 w 10413401"/>
              <a:gd name="connsiteY10421" fmla="*/ 6485185 h 12291944"/>
              <a:gd name="connsiteX10422" fmla="*/ 1732347 w 10413401"/>
              <a:gd name="connsiteY10422" fmla="*/ 6482790 h 12291944"/>
              <a:gd name="connsiteX10423" fmla="*/ 1692520 w 10413401"/>
              <a:gd name="connsiteY10423" fmla="*/ 6467340 h 12291944"/>
              <a:gd name="connsiteX10424" fmla="*/ 1619378 w 10413401"/>
              <a:gd name="connsiteY10424" fmla="*/ 6454676 h 12291944"/>
              <a:gd name="connsiteX10425" fmla="*/ 1694340 w 10413401"/>
              <a:gd name="connsiteY10425" fmla="*/ 6492682 h 12291944"/>
              <a:gd name="connsiteX10426" fmla="*/ 1691710 w 10413401"/>
              <a:gd name="connsiteY10426" fmla="*/ 6533871 h 12291944"/>
              <a:gd name="connsiteX10427" fmla="*/ 1681955 w 10413401"/>
              <a:gd name="connsiteY10427" fmla="*/ 6532332 h 12291944"/>
              <a:gd name="connsiteX10428" fmla="*/ 1676078 w 10413401"/>
              <a:gd name="connsiteY10428" fmla="*/ 6530329 h 12291944"/>
              <a:gd name="connsiteX10429" fmla="*/ 1673041 w 10413401"/>
              <a:gd name="connsiteY10429" fmla="*/ 6530926 h 12291944"/>
              <a:gd name="connsiteX10430" fmla="*/ 1643293 w 10413401"/>
              <a:gd name="connsiteY10430" fmla="*/ 6526234 h 12291944"/>
              <a:gd name="connsiteX10431" fmla="*/ 1513129 w 10413401"/>
              <a:gd name="connsiteY10431" fmla="*/ 6459467 h 12291944"/>
              <a:gd name="connsiteX10432" fmla="*/ 1169418 w 10413401"/>
              <a:gd name="connsiteY10432" fmla="*/ 6236291 h 12291944"/>
              <a:gd name="connsiteX10433" fmla="*/ 1229339 w 10413401"/>
              <a:gd name="connsiteY10433" fmla="*/ 6267636 h 12291944"/>
              <a:gd name="connsiteX10434" fmla="*/ 1219349 w 10413401"/>
              <a:gd name="connsiteY10434" fmla="*/ 6161766 h 12291944"/>
              <a:gd name="connsiteX10435" fmla="*/ 1347422 w 10413401"/>
              <a:gd name="connsiteY10435" fmla="*/ 6235568 h 12291944"/>
              <a:gd name="connsiteX10436" fmla="*/ 1236640 w 10413401"/>
              <a:gd name="connsiteY10436" fmla="*/ 6121326 h 12291944"/>
              <a:gd name="connsiteX10437" fmla="*/ 1287836 w 10413401"/>
              <a:gd name="connsiteY10437" fmla="*/ 6100404 h 12291944"/>
              <a:gd name="connsiteX10438" fmla="*/ 1314535 w 10413401"/>
              <a:gd name="connsiteY10438" fmla="*/ 6117209 h 12291944"/>
              <a:gd name="connsiteX10439" fmla="*/ 1251715 w 10413401"/>
              <a:gd name="connsiteY10439" fmla="*/ 6051611 h 12291944"/>
              <a:gd name="connsiteX10440" fmla="*/ 1363574 w 10413401"/>
              <a:gd name="connsiteY10440" fmla="*/ 6099121 h 12291944"/>
              <a:gd name="connsiteX10441" fmla="*/ 1327824 w 10413401"/>
              <a:gd name="connsiteY10441" fmla="*/ 6002625 h 12291944"/>
              <a:gd name="connsiteX10442" fmla="*/ 1343185 w 10413401"/>
              <a:gd name="connsiteY10442" fmla="*/ 6009597 h 12291944"/>
              <a:gd name="connsiteX10443" fmla="*/ 1322347 w 10413401"/>
              <a:gd name="connsiteY10443" fmla="*/ 5935040 h 12291944"/>
              <a:gd name="connsiteX10444" fmla="*/ 1408976 w 10413401"/>
              <a:gd name="connsiteY10444" fmla="*/ 5957937 h 12291944"/>
              <a:gd name="connsiteX10445" fmla="*/ 1337127 w 10413401"/>
              <a:gd name="connsiteY10445" fmla="*/ 5866888 h 12291944"/>
              <a:gd name="connsiteX10446" fmla="*/ 1437784 w 10413401"/>
              <a:gd name="connsiteY10446" fmla="*/ 5889916 h 12291944"/>
              <a:gd name="connsiteX10447" fmla="*/ 1374166 w 10413401"/>
              <a:gd name="connsiteY10447" fmla="*/ 5809358 h 12291944"/>
              <a:gd name="connsiteX10448" fmla="*/ 1444708 w 10413401"/>
              <a:gd name="connsiteY10448" fmla="*/ 5816560 h 12291944"/>
              <a:gd name="connsiteX10449" fmla="*/ 1418672 w 10413401"/>
              <a:gd name="connsiteY10449" fmla="*/ 5750491 h 12291944"/>
              <a:gd name="connsiteX10450" fmla="*/ 1455696 w 10413401"/>
              <a:gd name="connsiteY10450" fmla="*/ 5770593 h 12291944"/>
              <a:gd name="connsiteX10451" fmla="*/ 1517026 w 10413401"/>
              <a:gd name="connsiteY10451" fmla="*/ 5736762 h 12291944"/>
              <a:gd name="connsiteX10452" fmla="*/ 1462626 w 10413401"/>
              <a:gd name="connsiteY10452" fmla="*/ 5671364 h 12291944"/>
              <a:gd name="connsiteX10453" fmla="*/ 1520039 w 10413401"/>
              <a:gd name="connsiteY10453" fmla="*/ 5675615 h 12291944"/>
              <a:gd name="connsiteX10454" fmla="*/ 1520720 w 10413401"/>
              <a:gd name="connsiteY10454" fmla="*/ 5680597 h 12291944"/>
              <a:gd name="connsiteX10455" fmla="*/ 1574863 w 10413401"/>
              <a:gd name="connsiteY10455" fmla="*/ 5671793 h 12291944"/>
              <a:gd name="connsiteX10456" fmla="*/ 1538570 w 10413401"/>
              <a:gd name="connsiteY10456" fmla="*/ 5661040 h 12291944"/>
              <a:gd name="connsiteX10457" fmla="*/ 1527683 w 10413401"/>
              <a:gd name="connsiteY10457" fmla="*/ 5650936 h 12291944"/>
              <a:gd name="connsiteX10458" fmla="*/ 1510311 w 10413401"/>
              <a:gd name="connsiteY10458" fmla="*/ 5643942 h 12291944"/>
              <a:gd name="connsiteX10459" fmla="*/ 1524372 w 10413401"/>
              <a:gd name="connsiteY10459" fmla="*/ 5647868 h 12291944"/>
              <a:gd name="connsiteX10460" fmla="*/ 1517727 w 10413401"/>
              <a:gd name="connsiteY10460" fmla="*/ 5641702 h 12291944"/>
              <a:gd name="connsiteX10461" fmla="*/ 1492890 w 10413401"/>
              <a:gd name="connsiteY10461" fmla="*/ 5620785 h 12291944"/>
              <a:gd name="connsiteX10462" fmla="*/ 1545336 w 10413401"/>
              <a:gd name="connsiteY10462" fmla="*/ 5652844 h 12291944"/>
              <a:gd name="connsiteX10463" fmla="*/ 1484226 w 10413401"/>
              <a:gd name="connsiteY10463" fmla="*/ 5600009 h 12291944"/>
              <a:gd name="connsiteX10464" fmla="*/ 1556382 w 10413401"/>
              <a:gd name="connsiteY10464" fmla="*/ 5611866 h 12291944"/>
              <a:gd name="connsiteX10465" fmla="*/ 1534089 w 10413401"/>
              <a:gd name="connsiteY10465" fmla="*/ 5598744 h 12291944"/>
              <a:gd name="connsiteX10466" fmla="*/ 1602493 w 10413401"/>
              <a:gd name="connsiteY10466" fmla="*/ 5557025 h 12291944"/>
              <a:gd name="connsiteX10467" fmla="*/ 1543433 w 10413401"/>
              <a:gd name="connsiteY10467" fmla="*/ 5519127 h 12291944"/>
              <a:gd name="connsiteX10468" fmla="*/ 1575548 w 10413401"/>
              <a:gd name="connsiteY10468" fmla="*/ 5466651 h 12291944"/>
              <a:gd name="connsiteX10469" fmla="*/ 1642852 w 10413401"/>
              <a:gd name="connsiteY10469" fmla="*/ 5516294 h 12291944"/>
              <a:gd name="connsiteX10470" fmla="*/ 1618231 w 10413401"/>
              <a:gd name="connsiteY10470" fmla="*/ 5464545 h 12291944"/>
              <a:gd name="connsiteX10471" fmla="*/ 1735513 w 10413401"/>
              <a:gd name="connsiteY10471" fmla="*/ 5522273 h 12291944"/>
              <a:gd name="connsiteX10472" fmla="*/ 1653358 w 10413401"/>
              <a:gd name="connsiteY10472" fmla="*/ 5455675 h 12291944"/>
              <a:gd name="connsiteX10473" fmla="*/ 1756134 w 10413401"/>
              <a:gd name="connsiteY10473" fmla="*/ 5263252 h 12291944"/>
              <a:gd name="connsiteX10474" fmla="*/ 1813033 w 10413401"/>
              <a:gd name="connsiteY10474" fmla="*/ 5294283 h 12291944"/>
              <a:gd name="connsiteX10475" fmla="*/ 1807235 w 10413401"/>
              <a:gd name="connsiteY10475" fmla="*/ 5271287 h 12291944"/>
              <a:gd name="connsiteX10476" fmla="*/ 1795917 w 10413401"/>
              <a:gd name="connsiteY10476" fmla="*/ 5259700 h 12291944"/>
              <a:gd name="connsiteX10477" fmla="*/ 1784005 w 10413401"/>
              <a:gd name="connsiteY10477" fmla="*/ 5242514 h 12291944"/>
              <a:gd name="connsiteX10478" fmla="*/ 1800999 w 10413401"/>
              <a:gd name="connsiteY10478" fmla="*/ 5246556 h 12291944"/>
              <a:gd name="connsiteX10479" fmla="*/ 1795254 w 10413401"/>
              <a:gd name="connsiteY10479" fmla="*/ 5223778 h 12291944"/>
              <a:gd name="connsiteX10480" fmla="*/ 1816768 w 10413401"/>
              <a:gd name="connsiteY10480" fmla="*/ 5250309 h 12291944"/>
              <a:gd name="connsiteX10481" fmla="*/ 1819276 w 10413401"/>
              <a:gd name="connsiteY10481" fmla="*/ 5250903 h 12291944"/>
              <a:gd name="connsiteX10482" fmla="*/ 1871159 w 10413401"/>
              <a:gd name="connsiteY10482" fmla="*/ 5288582 h 12291944"/>
              <a:gd name="connsiteX10483" fmla="*/ 1807464 w 10413401"/>
              <a:gd name="connsiteY10483" fmla="*/ 5217970 h 12291944"/>
              <a:gd name="connsiteX10484" fmla="*/ 1801016 w 10413401"/>
              <a:gd name="connsiteY10484" fmla="*/ 5207037 h 12291944"/>
              <a:gd name="connsiteX10485" fmla="*/ 1792862 w 10413401"/>
              <a:gd name="connsiteY10485" fmla="*/ 5206041 h 12291944"/>
              <a:gd name="connsiteX10486" fmla="*/ 1795491 w 10413401"/>
              <a:gd name="connsiteY10486" fmla="*/ 5197673 h 12291944"/>
              <a:gd name="connsiteX10487" fmla="*/ 1788173 w 10413401"/>
              <a:gd name="connsiteY10487" fmla="*/ 5185264 h 12291944"/>
              <a:gd name="connsiteX10488" fmla="*/ 1743523 w 10413401"/>
              <a:gd name="connsiteY10488" fmla="*/ 5146189 h 12291944"/>
              <a:gd name="connsiteX10489" fmla="*/ 1787123 w 10413401"/>
              <a:gd name="connsiteY10489" fmla="*/ 5168388 h 12291944"/>
              <a:gd name="connsiteX10490" fmla="*/ 1798085 w 10413401"/>
              <a:gd name="connsiteY10490" fmla="*/ 5094051 h 12291944"/>
              <a:gd name="connsiteX10491" fmla="*/ 1820067 w 10413401"/>
              <a:gd name="connsiteY10491" fmla="*/ 5107485 h 12291944"/>
              <a:gd name="connsiteX10492" fmla="*/ 1787852 w 10413401"/>
              <a:gd name="connsiteY10492" fmla="*/ 5019984 h 12291944"/>
              <a:gd name="connsiteX10493" fmla="*/ 1922866 w 10413401"/>
              <a:gd name="connsiteY10493" fmla="*/ 5021681 h 12291944"/>
              <a:gd name="connsiteX10494" fmla="*/ 1928501 w 10413401"/>
              <a:gd name="connsiteY10494" fmla="*/ 4991139 h 12291944"/>
              <a:gd name="connsiteX10495" fmla="*/ 1886356 w 10413401"/>
              <a:gd name="connsiteY10495" fmla="*/ 4914591 h 12291944"/>
              <a:gd name="connsiteX10496" fmla="*/ 1884335 w 10413401"/>
              <a:gd name="connsiteY10496" fmla="*/ 4893131 h 12291944"/>
              <a:gd name="connsiteX10497" fmla="*/ 1884778 w 10413401"/>
              <a:gd name="connsiteY10497" fmla="*/ 4892883 h 12291944"/>
              <a:gd name="connsiteX10498" fmla="*/ 1880958 w 10413401"/>
              <a:gd name="connsiteY10498" fmla="*/ 4885480 h 12291944"/>
              <a:gd name="connsiteX10499" fmla="*/ 1896930 w 10413401"/>
              <a:gd name="connsiteY10499" fmla="*/ 4858964 h 12291944"/>
              <a:gd name="connsiteX10500" fmla="*/ 1919990 w 10413401"/>
              <a:gd name="connsiteY10500" fmla="*/ 4871558 h 12291944"/>
              <a:gd name="connsiteX10501" fmla="*/ 1931563 w 10413401"/>
              <a:gd name="connsiteY10501" fmla="*/ 4862596 h 12291944"/>
              <a:gd name="connsiteX10502" fmla="*/ 1925618 w 10413401"/>
              <a:gd name="connsiteY10502" fmla="*/ 4859845 h 12291944"/>
              <a:gd name="connsiteX10503" fmla="*/ 1938737 w 10413401"/>
              <a:gd name="connsiteY10503" fmla="*/ 4852178 h 12291944"/>
              <a:gd name="connsiteX10504" fmla="*/ 1932013 w 10413401"/>
              <a:gd name="connsiteY10504" fmla="*/ 4821101 h 12291944"/>
              <a:gd name="connsiteX10505" fmla="*/ 1948355 w 10413401"/>
              <a:gd name="connsiteY10505" fmla="*/ 4846551 h 12291944"/>
              <a:gd name="connsiteX10506" fmla="*/ 1964226 w 10413401"/>
              <a:gd name="connsiteY10506" fmla="*/ 4837278 h 12291944"/>
              <a:gd name="connsiteX10507" fmla="*/ 1964318 w 10413401"/>
              <a:gd name="connsiteY10507" fmla="*/ 4834389 h 12291944"/>
              <a:gd name="connsiteX10508" fmla="*/ 1967716 w 10413401"/>
              <a:gd name="connsiteY10508" fmla="*/ 4835232 h 12291944"/>
              <a:gd name="connsiteX10509" fmla="*/ 1969853 w 10413401"/>
              <a:gd name="connsiteY10509" fmla="*/ 4833984 h 12291944"/>
              <a:gd name="connsiteX10510" fmla="*/ 1982788 w 10413401"/>
              <a:gd name="connsiteY10510" fmla="*/ 4811982 h 12291944"/>
              <a:gd name="connsiteX10511" fmla="*/ 1978616 w 10413401"/>
              <a:gd name="connsiteY10511" fmla="*/ 4804448 h 12291944"/>
              <a:gd name="connsiteX10512" fmla="*/ 1974047 w 10413401"/>
              <a:gd name="connsiteY10512" fmla="*/ 4816508 h 12291944"/>
              <a:gd name="connsiteX10513" fmla="*/ 1961556 w 10413401"/>
              <a:gd name="connsiteY10513" fmla="*/ 4773656 h 12291944"/>
              <a:gd name="connsiteX10514" fmla="*/ 1959150 w 10413401"/>
              <a:gd name="connsiteY10514" fmla="*/ 4769315 h 12291944"/>
              <a:gd name="connsiteX10515" fmla="*/ 1960472 w 10413401"/>
              <a:gd name="connsiteY10515" fmla="*/ 4769931 h 12291944"/>
              <a:gd name="connsiteX10516" fmla="*/ 1956133 w 10413401"/>
              <a:gd name="connsiteY10516" fmla="*/ 4755052 h 12291944"/>
              <a:gd name="connsiteX10517" fmla="*/ 1980320 w 10413401"/>
              <a:gd name="connsiteY10517" fmla="*/ 4714796 h 12291944"/>
              <a:gd name="connsiteX10518" fmla="*/ 1988058 w 10413401"/>
              <a:gd name="connsiteY10518" fmla="*/ 4716344 h 12291944"/>
              <a:gd name="connsiteX10519" fmla="*/ 1985302 w 10413401"/>
              <a:gd name="connsiteY10519" fmla="*/ 4687610 h 12291944"/>
              <a:gd name="connsiteX10520" fmla="*/ 2042063 w 10413401"/>
              <a:gd name="connsiteY10520" fmla="*/ 4715717 h 12291944"/>
              <a:gd name="connsiteX10521" fmla="*/ 2044977 w 10413401"/>
              <a:gd name="connsiteY10521" fmla="*/ 4716127 h 12291944"/>
              <a:gd name="connsiteX10522" fmla="*/ 2041438 w 10413401"/>
              <a:gd name="connsiteY10522" fmla="*/ 4691314 h 12291944"/>
              <a:gd name="connsiteX10523" fmla="*/ 2054595 w 10413401"/>
              <a:gd name="connsiteY10523" fmla="*/ 4672194 h 12291944"/>
              <a:gd name="connsiteX10524" fmla="*/ 2054650 w 10413401"/>
              <a:gd name="connsiteY10524" fmla="*/ 4644538 h 12291944"/>
              <a:gd name="connsiteX10525" fmla="*/ 2063832 w 10413401"/>
              <a:gd name="connsiteY10525" fmla="*/ 4635386 h 12291944"/>
              <a:gd name="connsiteX10526" fmla="*/ 2033515 w 10413401"/>
              <a:gd name="connsiteY10526" fmla="*/ 4599697 h 12291944"/>
              <a:gd name="connsiteX10527" fmla="*/ 2066792 w 10413401"/>
              <a:gd name="connsiteY10527" fmla="*/ 4628927 h 12291944"/>
              <a:gd name="connsiteX10528" fmla="*/ 2069007 w 10413401"/>
              <a:gd name="connsiteY10528" fmla="*/ 4630221 h 12291944"/>
              <a:gd name="connsiteX10529" fmla="*/ 2090982 w 10413401"/>
              <a:gd name="connsiteY10529" fmla="*/ 4608313 h 12291944"/>
              <a:gd name="connsiteX10530" fmla="*/ 2111483 w 10413401"/>
              <a:gd name="connsiteY10530" fmla="*/ 4628313 h 12291944"/>
              <a:gd name="connsiteX10531" fmla="*/ 2133452 w 10413401"/>
              <a:gd name="connsiteY10531" fmla="*/ 4588129 h 12291944"/>
              <a:gd name="connsiteX10532" fmla="*/ 2167241 w 10413401"/>
              <a:gd name="connsiteY10532" fmla="*/ 4608639 h 12291944"/>
              <a:gd name="connsiteX10533" fmla="*/ 2173554 w 10413401"/>
              <a:gd name="connsiteY10533" fmla="*/ 4597219 h 12291944"/>
              <a:gd name="connsiteX10534" fmla="*/ 2162983 w 10413401"/>
              <a:gd name="connsiteY10534" fmla="*/ 4574187 h 12291944"/>
              <a:gd name="connsiteX10535" fmla="*/ 2125833 w 10413401"/>
              <a:gd name="connsiteY10535" fmla="*/ 4524006 h 12291944"/>
              <a:gd name="connsiteX10536" fmla="*/ 2164296 w 10413401"/>
              <a:gd name="connsiteY10536" fmla="*/ 4505725 h 12291944"/>
              <a:gd name="connsiteX10537" fmla="*/ 2161242 w 10413401"/>
              <a:gd name="connsiteY10537" fmla="*/ 4499852 h 12291944"/>
              <a:gd name="connsiteX10538" fmla="*/ 2140059 w 10413401"/>
              <a:gd name="connsiteY10538" fmla="*/ 4487970 h 12291944"/>
              <a:gd name="connsiteX10539" fmla="*/ 2151490 w 10413401"/>
              <a:gd name="connsiteY10539" fmla="*/ 4481115 h 12291944"/>
              <a:gd name="connsiteX10540" fmla="*/ 2146923 w 10413401"/>
              <a:gd name="connsiteY10540" fmla="*/ 4472328 h 12291944"/>
              <a:gd name="connsiteX10541" fmla="*/ 2139839 w 10413401"/>
              <a:gd name="connsiteY10541" fmla="*/ 4450471 h 12291944"/>
              <a:gd name="connsiteX10542" fmla="*/ 2141724 w 10413401"/>
              <a:gd name="connsiteY10542" fmla="*/ 4438460 h 12291944"/>
              <a:gd name="connsiteX10543" fmla="*/ 2134750 w 10413401"/>
              <a:gd name="connsiteY10543" fmla="*/ 4420818 h 12291944"/>
              <a:gd name="connsiteX10544" fmla="*/ 2134962 w 10413401"/>
              <a:gd name="connsiteY10544" fmla="*/ 4415902 h 12291944"/>
              <a:gd name="connsiteX10545" fmla="*/ 2142139 w 10413401"/>
              <a:gd name="connsiteY10545" fmla="*/ 4400651 h 12291944"/>
              <a:gd name="connsiteX10546" fmla="*/ 2176685 w 10413401"/>
              <a:gd name="connsiteY10546" fmla="*/ 4408935 h 12291944"/>
              <a:gd name="connsiteX10547" fmla="*/ 2201795 w 10413401"/>
              <a:gd name="connsiteY10547" fmla="*/ 4424100 h 12291944"/>
              <a:gd name="connsiteX10548" fmla="*/ 2222127 w 10413401"/>
              <a:gd name="connsiteY10548" fmla="*/ 4395683 h 12291944"/>
              <a:gd name="connsiteX10549" fmla="*/ 2227363 w 10413401"/>
              <a:gd name="connsiteY10549" fmla="*/ 4394376 h 12291944"/>
              <a:gd name="connsiteX10550" fmla="*/ 2220203 w 10413401"/>
              <a:gd name="connsiteY10550" fmla="*/ 4384995 h 12291944"/>
              <a:gd name="connsiteX10551" fmla="*/ 2192577 w 10413401"/>
              <a:gd name="connsiteY10551" fmla="*/ 4395016 h 12291944"/>
              <a:gd name="connsiteX10552" fmla="*/ 2209499 w 10413401"/>
              <a:gd name="connsiteY10552" fmla="*/ 4349906 h 12291944"/>
              <a:gd name="connsiteX10553" fmla="*/ 2218645 w 10413401"/>
              <a:gd name="connsiteY10553" fmla="*/ 4358827 h 12291944"/>
              <a:gd name="connsiteX10554" fmla="*/ 2199117 w 10413401"/>
              <a:gd name="connsiteY10554" fmla="*/ 4315744 h 12291944"/>
              <a:gd name="connsiteX10555" fmla="*/ 2251772 w 10413401"/>
              <a:gd name="connsiteY10555" fmla="*/ 4287010 h 12291944"/>
              <a:gd name="connsiteX10556" fmla="*/ 2214112 w 10413401"/>
              <a:gd name="connsiteY10556" fmla="*/ 4239794 h 12291944"/>
              <a:gd name="connsiteX10557" fmla="*/ 2267457 w 10413401"/>
              <a:gd name="connsiteY10557" fmla="*/ 4242543 h 12291944"/>
              <a:gd name="connsiteX10558" fmla="*/ 2240671 w 10413401"/>
              <a:gd name="connsiteY10558" fmla="*/ 4165878 h 12291944"/>
              <a:gd name="connsiteX10559" fmla="*/ 2308179 w 10413401"/>
              <a:gd name="connsiteY10559" fmla="*/ 4179978 h 12291944"/>
              <a:gd name="connsiteX10560" fmla="*/ 2319578 w 10413401"/>
              <a:gd name="connsiteY10560" fmla="*/ 4063542 h 12291944"/>
              <a:gd name="connsiteX10561" fmla="*/ 2358161 w 10413401"/>
              <a:gd name="connsiteY10561" fmla="*/ 4083313 h 12291944"/>
              <a:gd name="connsiteX10562" fmla="*/ 2366480 w 10413401"/>
              <a:gd name="connsiteY10562" fmla="*/ 4048911 h 12291944"/>
              <a:gd name="connsiteX10563" fmla="*/ 2356642 w 10413401"/>
              <a:gd name="connsiteY10563" fmla="*/ 4034388 h 12291944"/>
              <a:gd name="connsiteX10564" fmla="*/ 2343060 w 10413401"/>
              <a:gd name="connsiteY10564" fmla="*/ 4012140 h 12291944"/>
              <a:gd name="connsiteX10565" fmla="*/ 2321154 w 10413401"/>
              <a:gd name="connsiteY10565" fmla="*/ 4025099 h 12291944"/>
              <a:gd name="connsiteX10566" fmla="*/ 2276026 w 10413401"/>
              <a:gd name="connsiteY10566" fmla="*/ 4070964 h 12291944"/>
              <a:gd name="connsiteX10567" fmla="*/ 2259812 w 10413401"/>
              <a:gd name="connsiteY10567" fmla="*/ 4044672 h 12291944"/>
              <a:gd name="connsiteX10568" fmla="*/ 2276037 w 10413401"/>
              <a:gd name="connsiteY10568" fmla="*/ 4098088 h 12291944"/>
              <a:gd name="connsiteX10569" fmla="*/ 2260265 w 10413401"/>
              <a:gd name="connsiteY10569" fmla="*/ 4082701 h 12291944"/>
              <a:gd name="connsiteX10570" fmla="*/ 2214663 w 10413401"/>
              <a:gd name="connsiteY10570" fmla="*/ 4138718 h 12291944"/>
              <a:gd name="connsiteX10571" fmla="*/ 2209846 w 10413401"/>
              <a:gd name="connsiteY10571" fmla="*/ 4160699 h 12291944"/>
              <a:gd name="connsiteX10572" fmla="*/ 2227342 w 10413401"/>
              <a:gd name="connsiteY10572" fmla="*/ 4198475 h 12291944"/>
              <a:gd name="connsiteX10573" fmla="*/ 2204111 w 10413401"/>
              <a:gd name="connsiteY10573" fmla="*/ 4186852 h 12291944"/>
              <a:gd name="connsiteX10574" fmla="*/ 2199108 w 10413401"/>
              <a:gd name="connsiteY10574" fmla="*/ 4209668 h 12291944"/>
              <a:gd name="connsiteX10575" fmla="*/ 2161514 w 10413401"/>
              <a:gd name="connsiteY10575" fmla="*/ 4351765 h 12291944"/>
              <a:gd name="connsiteX10576" fmla="*/ 2118819 w 10413401"/>
              <a:gd name="connsiteY10576" fmla="*/ 4274377 h 12291944"/>
              <a:gd name="connsiteX10577" fmla="*/ 2108058 w 10413401"/>
              <a:gd name="connsiteY10577" fmla="*/ 4289094 h 12291944"/>
              <a:gd name="connsiteX10578" fmla="*/ 2107885 w 10413401"/>
              <a:gd name="connsiteY10578" fmla="*/ 4305612 h 12291944"/>
              <a:gd name="connsiteX10579" fmla="*/ 2107033 w 10413401"/>
              <a:gd name="connsiteY10579" fmla="*/ 4312989 h 12291944"/>
              <a:gd name="connsiteX10580" fmla="*/ 2112357 w 10413401"/>
              <a:gd name="connsiteY10580" fmla="*/ 4330771 h 12291944"/>
              <a:gd name="connsiteX10581" fmla="*/ 2115230 w 10413401"/>
              <a:gd name="connsiteY10581" fmla="*/ 4365769 h 12291944"/>
              <a:gd name="connsiteX10582" fmla="*/ 2084770 w 10413401"/>
              <a:gd name="connsiteY10582" fmla="*/ 4347139 h 12291944"/>
              <a:gd name="connsiteX10583" fmla="*/ 2065644 w 10413401"/>
              <a:gd name="connsiteY10583" fmla="*/ 4364793 h 12291944"/>
              <a:gd name="connsiteX10584" fmla="*/ 2083543 w 10413401"/>
              <a:gd name="connsiteY10584" fmla="*/ 4428528 h 12291944"/>
              <a:gd name="connsiteX10585" fmla="*/ 2063039 w 10413401"/>
              <a:gd name="connsiteY10585" fmla="*/ 4408524 h 12291944"/>
              <a:gd name="connsiteX10586" fmla="*/ 2065662 w 10413401"/>
              <a:gd name="connsiteY10586" fmla="*/ 4421938 h 12291944"/>
              <a:gd name="connsiteX10587" fmla="*/ 2058713 w 10413401"/>
              <a:gd name="connsiteY10587" fmla="*/ 4516448 h 12291944"/>
              <a:gd name="connsiteX10588" fmla="*/ 2015698 w 10413401"/>
              <a:gd name="connsiteY10588" fmla="*/ 4398248 h 12291944"/>
              <a:gd name="connsiteX10589" fmla="*/ 2000471 w 10413401"/>
              <a:gd name="connsiteY10589" fmla="*/ 4432589 h 12291944"/>
              <a:gd name="connsiteX10590" fmla="*/ 2004059 w 10413401"/>
              <a:gd name="connsiteY10590" fmla="*/ 4482234 h 12291944"/>
              <a:gd name="connsiteX10591" fmla="*/ 1997751 w 10413401"/>
              <a:gd name="connsiteY10591" fmla="*/ 4476080 h 12291944"/>
              <a:gd name="connsiteX10592" fmla="*/ 1999630 w 10413401"/>
              <a:gd name="connsiteY10592" fmla="*/ 4555553 h 12291944"/>
              <a:gd name="connsiteX10593" fmla="*/ 1960390 w 10413401"/>
              <a:gd name="connsiteY10593" fmla="*/ 4532673 h 12291944"/>
              <a:gd name="connsiteX10594" fmla="*/ 1947613 w 10413401"/>
              <a:gd name="connsiteY10594" fmla="*/ 4585524 h 12291944"/>
              <a:gd name="connsiteX10595" fmla="*/ 1944708 w 10413401"/>
              <a:gd name="connsiteY10595" fmla="*/ 4577143 h 12291944"/>
              <a:gd name="connsiteX10596" fmla="*/ 1890857 w 10413401"/>
              <a:gd name="connsiteY10596" fmla="*/ 4557881 h 12291944"/>
              <a:gd name="connsiteX10597" fmla="*/ 1917036 w 10413401"/>
              <a:gd name="connsiteY10597" fmla="*/ 4662297 h 12291944"/>
              <a:gd name="connsiteX10598" fmla="*/ 1841798 w 10413401"/>
              <a:gd name="connsiteY10598" fmla="*/ 4627103 h 12291944"/>
              <a:gd name="connsiteX10599" fmla="*/ 1857984 w 10413401"/>
              <a:gd name="connsiteY10599" fmla="*/ 4598523 h 12291944"/>
              <a:gd name="connsiteX10600" fmla="*/ 1794808 w 10413401"/>
              <a:gd name="connsiteY10600" fmla="*/ 4581875 h 12291944"/>
              <a:gd name="connsiteX10601" fmla="*/ 1743380 w 10413401"/>
              <a:gd name="connsiteY10601" fmla="*/ 4599332 h 12291944"/>
              <a:gd name="connsiteX10602" fmla="*/ 1743266 w 10413401"/>
              <a:gd name="connsiteY10602" fmla="*/ 4599369 h 12291944"/>
              <a:gd name="connsiteX10603" fmla="*/ 1882774 w 10413401"/>
              <a:gd name="connsiteY10603" fmla="*/ 4349732 h 12291944"/>
              <a:gd name="connsiteX10604" fmla="*/ 1872682 w 10413401"/>
              <a:gd name="connsiteY10604" fmla="*/ 4339887 h 12291944"/>
              <a:gd name="connsiteX10605" fmla="*/ 1887362 w 10413401"/>
              <a:gd name="connsiteY10605" fmla="*/ 4341877 h 12291944"/>
              <a:gd name="connsiteX10606" fmla="*/ 1891640 w 10413401"/>
              <a:gd name="connsiteY10606" fmla="*/ 4334167 h 12291944"/>
              <a:gd name="connsiteX10607" fmla="*/ 1878357 w 10413401"/>
              <a:gd name="connsiteY10607" fmla="*/ 4256061 h 12291944"/>
              <a:gd name="connsiteX10608" fmla="*/ 1901546 w 10413401"/>
              <a:gd name="connsiteY10608" fmla="*/ 4170851 h 12291944"/>
              <a:gd name="connsiteX10609" fmla="*/ 1923625 w 10413401"/>
              <a:gd name="connsiteY10609" fmla="*/ 4192392 h 12291944"/>
              <a:gd name="connsiteX10610" fmla="*/ 1944463 w 10413401"/>
              <a:gd name="connsiteY10610" fmla="*/ 4178371 h 12291944"/>
              <a:gd name="connsiteX10611" fmla="*/ 1945003 w 10413401"/>
              <a:gd name="connsiteY10611" fmla="*/ 4177552 h 12291944"/>
              <a:gd name="connsiteX10612" fmla="*/ 1928306 w 10413401"/>
              <a:gd name="connsiteY10612" fmla="*/ 4166770 h 12291944"/>
              <a:gd name="connsiteX10613" fmla="*/ 1956156 w 10413401"/>
              <a:gd name="connsiteY10613" fmla="*/ 4159201 h 12291944"/>
              <a:gd name="connsiteX10614" fmla="*/ 1958379 w 10413401"/>
              <a:gd name="connsiteY10614" fmla="*/ 4157248 h 12291944"/>
              <a:gd name="connsiteX10615" fmla="*/ 1959353 w 10413401"/>
              <a:gd name="connsiteY10615" fmla="*/ 4155771 h 12291944"/>
              <a:gd name="connsiteX10616" fmla="*/ 1921632 w 10413401"/>
              <a:gd name="connsiteY10616" fmla="*/ 4155942 h 12291944"/>
              <a:gd name="connsiteX10617" fmla="*/ 1903442 w 10413401"/>
              <a:gd name="connsiteY10617" fmla="*/ 4120324 h 12291944"/>
              <a:gd name="connsiteX10618" fmla="*/ 2005963 w 10413401"/>
              <a:gd name="connsiteY10618" fmla="*/ 4090329 h 12291944"/>
              <a:gd name="connsiteX10619" fmla="*/ 1960242 w 10413401"/>
              <a:gd name="connsiteY10619" fmla="*/ 3993955 h 12291944"/>
              <a:gd name="connsiteX10620" fmla="*/ 2010570 w 10413401"/>
              <a:gd name="connsiteY10620" fmla="*/ 4005469 h 12291944"/>
              <a:gd name="connsiteX10621" fmla="*/ 2005117 w 10413401"/>
              <a:gd name="connsiteY10621" fmla="*/ 3927053 h 12291944"/>
              <a:gd name="connsiteX10622" fmla="*/ 2028092 w 10413401"/>
              <a:gd name="connsiteY10622" fmla="*/ 3874644 h 12291944"/>
              <a:gd name="connsiteX10623" fmla="*/ 2070353 w 10413401"/>
              <a:gd name="connsiteY10623" fmla="*/ 3894340 h 12291944"/>
              <a:gd name="connsiteX10624" fmla="*/ 2123895 w 10413401"/>
              <a:gd name="connsiteY10624" fmla="*/ 3835040 h 12291944"/>
              <a:gd name="connsiteX10625" fmla="*/ 2104611 w 10413401"/>
              <a:gd name="connsiteY10625" fmla="*/ 3654779 h 12291944"/>
              <a:gd name="connsiteX10626" fmla="*/ 2143361 w 10413401"/>
              <a:gd name="connsiteY10626" fmla="*/ 3767764 h 12291944"/>
              <a:gd name="connsiteX10627" fmla="*/ 2164505 w 10413401"/>
              <a:gd name="connsiteY10627" fmla="*/ 3736631 h 12291944"/>
              <a:gd name="connsiteX10628" fmla="*/ 2189687 w 10413401"/>
              <a:gd name="connsiteY10628" fmla="*/ 3809879 h 12291944"/>
              <a:gd name="connsiteX10629" fmla="*/ 2192312 w 10413401"/>
              <a:gd name="connsiteY10629" fmla="*/ 3787623 h 12291944"/>
              <a:gd name="connsiteX10630" fmla="*/ 2177569 w 10413401"/>
              <a:gd name="connsiteY10630" fmla="*/ 3761091 h 12291944"/>
              <a:gd name="connsiteX10631" fmla="*/ 2194530 w 10413401"/>
              <a:gd name="connsiteY10631" fmla="*/ 3768849 h 12291944"/>
              <a:gd name="connsiteX10632" fmla="*/ 2194717 w 10413401"/>
              <a:gd name="connsiteY10632" fmla="*/ 3767258 h 12291944"/>
              <a:gd name="connsiteX10633" fmla="*/ 2181376 w 10413401"/>
              <a:gd name="connsiteY10633" fmla="*/ 3713652 h 12291944"/>
              <a:gd name="connsiteX10634" fmla="*/ 2214462 w 10413401"/>
              <a:gd name="connsiteY10634" fmla="*/ 3716972 h 12291944"/>
              <a:gd name="connsiteX10635" fmla="*/ 2180767 w 10413401"/>
              <a:gd name="connsiteY10635" fmla="*/ 3688410 h 12291944"/>
              <a:gd name="connsiteX10636" fmla="*/ 2192304 w 10413401"/>
              <a:gd name="connsiteY10636" fmla="*/ 3688572 h 12291944"/>
              <a:gd name="connsiteX10637" fmla="*/ 2201877 w 10413401"/>
              <a:gd name="connsiteY10637" fmla="*/ 3628279 h 12291944"/>
              <a:gd name="connsiteX10638" fmla="*/ 2140338 w 10413401"/>
              <a:gd name="connsiteY10638" fmla="*/ 3618158 h 12291944"/>
              <a:gd name="connsiteX10639" fmla="*/ 2152593 w 10413401"/>
              <a:gd name="connsiteY10639" fmla="*/ 3652296 h 12291944"/>
              <a:gd name="connsiteX10640" fmla="*/ 2105960 w 10413401"/>
              <a:gd name="connsiteY10640" fmla="*/ 3636995 h 12291944"/>
              <a:gd name="connsiteX10641" fmla="*/ 2139329 w 10413401"/>
              <a:gd name="connsiteY10641" fmla="*/ 3559250 h 12291944"/>
              <a:gd name="connsiteX10642" fmla="*/ 2175091 w 10413401"/>
              <a:gd name="connsiteY10642" fmla="*/ 3576565 h 12291944"/>
              <a:gd name="connsiteX10643" fmla="*/ 2161119 w 10413401"/>
              <a:gd name="connsiteY10643" fmla="*/ 3557103 h 12291944"/>
              <a:gd name="connsiteX10644" fmla="*/ 2179929 w 10413401"/>
              <a:gd name="connsiteY10644" fmla="*/ 3570425 h 12291944"/>
              <a:gd name="connsiteX10645" fmla="*/ 2198054 w 10413401"/>
              <a:gd name="connsiteY10645" fmla="*/ 3542831 h 12291944"/>
              <a:gd name="connsiteX10646" fmla="*/ 2210127 w 10413401"/>
              <a:gd name="connsiteY10646" fmla="*/ 3525652 h 12291944"/>
              <a:gd name="connsiteX10647" fmla="*/ 2206126 w 10413401"/>
              <a:gd name="connsiteY10647" fmla="*/ 3481003 h 12291944"/>
              <a:gd name="connsiteX10648" fmla="*/ 2264165 w 10413401"/>
              <a:gd name="connsiteY10648" fmla="*/ 3412995 h 12291944"/>
              <a:gd name="connsiteX10649" fmla="*/ 2292731 w 10413401"/>
              <a:gd name="connsiteY10649" fmla="*/ 3427674 h 12291944"/>
              <a:gd name="connsiteX10650" fmla="*/ 2250883 w 10413401"/>
              <a:gd name="connsiteY10650" fmla="*/ 3318075 h 12291944"/>
              <a:gd name="connsiteX10651" fmla="*/ 2311712 w 10413401"/>
              <a:gd name="connsiteY10651" fmla="*/ 3215973 h 12291944"/>
              <a:gd name="connsiteX10652" fmla="*/ 2340487 w 10413401"/>
              <a:gd name="connsiteY10652" fmla="*/ 3276707 h 12291944"/>
              <a:gd name="connsiteX10653" fmla="*/ 2364350 w 10413401"/>
              <a:gd name="connsiteY10653" fmla="*/ 3238368 h 12291944"/>
              <a:gd name="connsiteX10654" fmla="*/ 2401407 w 10413401"/>
              <a:gd name="connsiteY10654" fmla="*/ 3287461 h 12291944"/>
              <a:gd name="connsiteX10655" fmla="*/ 2402917 w 10413401"/>
              <a:gd name="connsiteY10655" fmla="*/ 3275517 h 12291944"/>
              <a:gd name="connsiteX10656" fmla="*/ 2399123 w 10413401"/>
              <a:gd name="connsiteY10656" fmla="*/ 3269375 h 12291944"/>
              <a:gd name="connsiteX10657" fmla="*/ 2365591 w 10413401"/>
              <a:gd name="connsiteY10657" fmla="*/ 3211858 h 12291944"/>
              <a:gd name="connsiteX10658" fmla="*/ 2384601 w 10413401"/>
              <a:gd name="connsiteY10658" fmla="*/ 3221173 h 12291944"/>
              <a:gd name="connsiteX10659" fmla="*/ 2392405 w 10413401"/>
              <a:gd name="connsiteY10659" fmla="*/ 3227644 h 12291944"/>
              <a:gd name="connsiteX10660" fmla="*/ 2399886 w 10413401"/>
              <a:gd name="connsiteY10660" fmla="*/ 3228663 h 12291944"/>
              <a:gd name="connsiteX10661" fmla="*/ 2408327 w 10413401"/>
              <a:gd name="connsiteY10661" fmla="*/ 3232800 h 12291944"/>
              <a:gd name="connsiteX10662" fmla="*/ 2409670 w 10413401"/>
              <a:gd name="connsiteY10662" fmla="*/ 3222201 h 12291944"/>
              <a:gd name="connsiteX10663" fmla="*/ 2401359 w 10413401"/>
              <a:gd name="connsiteY10663" fmla="*/ 3228864 h 12291944"/>
              <a:gd name="connsiteX10664" fmla="*/ 2399886 w 10413401"/>
              <a:gd name="connsiteY10664" fmla="*/ 3228663 h 12291944"/>
              <a:gd name="connsiteX10665" fmla="*/ 2384601 w 10413401"/>
              <a:gd name="connsiteY10665" fmla="*/ 3221173 h 12291944"/>
              <a:gd name="connsiteX10666" fmla="*/ 2374726 w 10413401"/>
              <a:gd name="connsiteY10666" fmla="*/ 3212985 h 12291944"/>
              <a:gd name="connsiteX10667" fmla="*/ 2355340 w 10413401"/>
              <a:gd name="connsiteY10667" fmla="*/ 3214789 h 12291944"/>
              <a:gd name="connsiteX10668" fmla="*/ 2376460 w 10413401"/>
              <a:gd name="connsiteY10668" fmla="*/ 3102912 h 12291944"/>
              <a:gd name="connsiteX10669" fmla="*/ 2422102 w 10413401"/>
              <a:gd name="connsiteY10669" fmla="*/ 3113550 h 12291944"/>
              <a:gd name="connsiteX10670" fmla="*/ 2400267 w 10413401"/>
              <a:gd name="connsiteY10670" fmla="*/ 3086079 h 12291944"/>
              <a:gd name="connsiteX10671" fmla="*/ 2443937 w 10413401"/>
              <a:gd name="connsiteY10671" fmla="*/ 3114516 h 12291944"/>
              <a:gd name="connsiteX10672" fmla="*/ 2449150 w 10413401"/>
              <a:gd name="connsiteY10672" fmla="*/ 2976026 h 12291944"/>
              <a:gd name="connsiteX10673" fmla="*/ 2520966 w 10413401"/>
              <a:gd name="connsiteY10673" fmla="*/ 3038083 h 12291944"/>
              <a:gd name="connsiteX10674" fmla="*/ 2515597 w 10413401"/>
              <a:gd name="connsiteY10674" fmla="*/ 3078211 h 12291944"/>
              <a:gd name="connsiteX10675" fmla="*/ 2518793 w 10413401"/>
              <a:gd name="connsiteY10675" fmla="*/ 3090042 h 12291944"/>
              <a:gd name="connsiteX10676" fmla="*/ 2534259 w 10413401"/>
              <a:gd name="connsiteY10676" fmla="*/ 3071389 h 12291944"/>
              <a:gd name="connsiteX10677" fmla="*/ 2512622 w 10413401"/>
              <a:gd name="connsiteY10677" fmla="*/ 2991741 h 12291944"/>
              <a:gd name="connsiteX10678" fmla="*/ 2578936 w 10413401"/>
              <a:gd name="connsiteY10678" fmla="*/ 3000656 h 12291944"/>
              <a:gd name="connsiteX10679" fmla="*/ 2588321 w 10413401"/>
              <a:gd name="connsiteY10679" fmla="*/ 2986452 h 12291944"/>
              <a:gd name="connsiteX10680" fmla="*/ 2561227 w 10413401"/>
              <a:gd name="connsiteY10680" fmla="*/ 2961360 h 12291944"/>
              <a:gd name="connsiteX10681" fmla="*/ 2569738 w 10413401"/>
              <a:gd name="connsiteY10681" fmla="*/ 2865679 h 12291944"/>
              <a:gd name="connsiteX10682" fmla="*/ 2596996 w 10413401"/>
              <a:gd name="connsiteY10682" fmla="*/ 2868609 h 12291944"/>
              <a:gd name="connsiteX10683" fmla="*/ 2585851 w 10413401"/>
              <a:gd name="connsiteY10683" fmla="*/ 2837645 h 12291944"/>
              <a:gd name="connsiteX10684" fmla="*/ 2591226 w 10413401"/>
              <a:gd name="connsiteY10684" fmla="*/ 2758467 h 12291944"/>
              <a:gd name="connsiteX10685" fmla="*/ 2626257 w 10413401"/>
              <a:gd name="connsiteY10685" fmla="*/ 2768073 h 12291944"/>
              <a:gd name="connsiteX10686" fmla="*/ 2647030 w 10413401"/>
              <a:gd name="connsiteY10686" fmla="*/ 2783031 h 12291944"/>
              <a:gd name="connsiteX10687" fmla="*/ 2646992 w 10413401"/>
              <a:gd name="connsiteY10687" fmla="*/ 2755576 h 12291944"/>
              <a:gd name="connsiteX10688" fmla="*/ 2691055 w 10413401"/>
              <a:gd name="connsiteY10688" fmla="*/ 2770402 h 12291944"/>
              <a:gd name="connsiteX10689" fmla="*/ 2674586 w 10413401"/>
              <a:gd name="connsiteY10689" fmla="*/ 2742432 h 12291944"/>
              <a:gd name="connsiteX10690" fmla="*/ 2644165 w 10413401"/>
              <a:gd name="connsiteY10690" fmla="*/ 2753426 h 12291944"/>
              <a:gd name="connsiteX10691" fmla="*/ 2647661 w 10413401"/>
              <a:gd name="connsiteY10691" fmla="*/ 2711794 h 12291944"/>
              <a:gd name="connsiteX10692" fmla="*/ 2666967 w 10413401"/>
              <a:gd name="connsiteY10692" fmla="*/ 2704810 h 12291944"/>
              <a:gd name="connsiteX10693" fmla="*/ 2676113 w 10413401"/>
              <a:gd name="connsiteY10693" fmla="*/ 2713733 h 12291944"/>
              <a:gd name="connsiteX10694" fmla="*/ 2661512 w 10413401"/>
              <a:gd name="connsiteY10694" fmla="*/ 2665598 h 12291944"/>
              <a:gd name="connsiteX10695" fmla="*/ 2720382 w 10413401"/>
              <a:gd name="connsiteY10695" fmla="*/ 2634913 h 12291944"/>
              <a:gd name="connsiteX10696" fmla="*/ 2688270 w 10413401"/>
              <a:gd name="connsiteY10696" fmla="*/ 2582011 h 12291944"/>
              <a:gd name="connsiteX10697" fmla="*/ 2744451 w 10413401"/>
              <a:gd name="connsiteY10697" fmla="*/ 2587526 h 12291944"/>
              <a:gd name="connsiteX10698" fmla="*/ 2727545 w 10413401"/>
              <a:gd name="connsiteY10698" fmla="*/ 2502637 h 12291944"/>
              <a:gd name="connsiteX10699" fmla="*/ 2796006 w 10413401"/>
              <a:gd name="connsiteY10699" fmla="*/ 2518281 h 12291944"/>
              <a:gd name="connsiteX10700" fmla="*/ 2825045 w 10413401"/>
              <a:gd name="connsiteY10700" fmla="*/ 2390711 h 12291944"/>
              <a:gd name="connsiteX10701" fmla="*/ 2862092 w 10413401"/>
              <a:gd name="connsiteY10701" fmla="*/ 2412680 h 12291944"/>
              <a:gd name="connsiteX10702" fmla="*/ 2875670 w 10413401"/>
              <a:gd name="connsiteY10702" fmla="*/ 2374786 h 12291944"/>
              <a:gd name="connsiteX10703" fmla="*/ 2867372 w 10413401"/>
              <a:gd name="connsiteY10703" fmla="*/ 2358677 h 12291944"/>
              <a:gd name="connsiteX10704" fmla="*/ 2867295 w 10413401"/>
              <a:gd name="connsiteY10704" fmla="*/ 2358505 h 12291944"/>
              <a:gd name="connsiteX10705" fmla="*/ 2856904 w 10413401"/>
              <a:gd name="connsiteY10705" fmla="*/ 2343539 h 12291944"/>
              <a:gd name="connsiteX10706" fmla="*/ 2862578 w 10413401"/>
              <a:gd name="connsiteY10706" fmla="*/ 2349075 h 12291944"/>
              <a:gd name="connsiteX10707" fmla="*/ 2864975 w 10413401"/>
              <a:gd name="connsiteY10707" fmla="*/ 2353233 h 12291944"/>
              <a:gd name="connsiteX10708" fmla="*/ 2817394 w 10413401"/>
              <a:gd name="connsiteY10708" fmla="*/ 2245218 h 12291944"/>
              <a:gd name="connsiteX10709" fmla="*/ 2780360 w 10413401"/>
              <a:gd name="connsiteY10709" fmla="*/ 2276869 h 12291944"/>
              <a:gd name="connsiteX10710" fmla="*/ 2808820 w 10413401"/>
              <a:gd name="connsiteY10710" fmla="*/ 2310797 h 12291944"/>
              <a:gd name="connsiteX10711" fmla="*/ 2775496 w 10413401"/>
              <a:gd name="connsiteY10711" fmla="*/ 2339905 h 12291944"/>
              <a:gd name="connsiteX10712" fmla="*/ 2759555 w 10413401"/>
              <a:gd name="connsiteY10712" fmla="*/ 2178932 h 12291944"/>
              <a:gd name="connsiteX10713" fmla="*/ 2641824 w 10413401"/>
              <a:gd name="connsiteY10713" fmla="*/ 2240925 h 12291944"/>
              <a:gd name="connsiteX10714" fmla="*/ 2673918 w 10413401"/>
              <a:gd name="connsiteY10714" fmla="*/ 2239575 h 12291944"/>
              <a:gd name="connsiteX10715" fmla="*/ 2661680 w 10413401"/>
              <a:gd name="connsiteY10715" fmla="*/ 2259059 h 12291944"/>
              <a:gd name="connsiteX10716" fmla="*/ 2711965 w 10413401"/>
              <a:gd name="connsiteY10716" fmla="*/ 2266836 h 12291944"/>
              <a:gd name="connsiteX10717" fmla="*/ 2678585 w 10413401"/>
              <a:gd name="connsiteY10717" fmla="*/ 2317457 h 12291944"/>
              <a:gd name="connsiteX10718" fmla="*/ 2729224 w 10413401"/>
              <a:gd name="connsiteY10718" fmla="*/ 2328652 h 12291944"/>
              <a:gd name="connsiteX10719" fmla="*/ 2723610 w 10413401"/>
              <a:gd name="connsiteY10719" fmla="*/ 2381100 h 12291944"/>
              <a:gd name="connsiteX10720" fmla="*/ 2756696 w 10413401"/>
              <a:gd name="connsiteY10720" fmla="*/ 2384419 h 12291944"/>
              <a:gd name="connsiteX10721" fmla="*/ 2648230 w 10413401"/>
              <a:gd name="connsiteY10721" fmla="*/ 2412932 h 12291944"/>
              <a:gd name="connsiteX10722" fmla="*/ 2674721 w 10413401"/>
              <a:gd name="connsiteY10722" fmla="*/ 2491153 h 12291944"/>
              <a:gd name="connsiteX10723" fmla="*/ 2688942 w 10413401"/>
              <a:gd name="connsiteY10723" fmla="*/ 2480995 h 12291944"/>
              <a:gd name="connsiteX10724" fmla="*/ 2704846 w 10413401"/>
              <a:gd name="connsiteY10724" fmla="*/ 2534104 h 12291944"/>
              <a:gd name="connsiteX10725" fmla="*/ 2609907 w 10413401"/>
              <a:gd name="connsiteY10725" fmla="*/ 2493857 h 12291944"/>
              <a:gd name="connsiteX10726" fmla="*/ 2627095 w 10413401"/>
              <a:gd name="connsiteY10726" fmla="*/ 2602440 h 12291944"/>
              <a:gd name="connsiteX10727" fmla="*/ 2601900 w 10413401"/>
              <a:gd name="connsiteY10727" fmla="*/ 2502065 h 12291944"/>
              <a:gd name="connsiteX10728" fmla="*/ 2574807 w 10413401"/>
              <a:gd name="connsiteY10728" fmla="*/ 2504598 h 12291944"/>
              <a:gd name="connsiteX10729" fmla="*/ 2599900 w 10413401"/>
              <a:gd name="connsiteY10729" fmla="*/ 2438494 h 12291944"/>
              <a:gd name="connsiteX10730" fmla="*/ 2660751 w 10413401"/>
              <a:gd name="connsiteY10730" fmla="*/ 2443633 h 12291944"/>
              <a:gd name="connsiteX10731" fmla="*/ 2608802 w 10413401"/>
              <a:gd name="connsiteY10731" fmla="*/ 2400343 h 12291944"/>
              <a:gd name="connsiteX10732" fmla="*/ 2569066 w 10413401"/>
              <a:gd name="connsiteY10732" fmla="*/ 2441073 h 12291944"/>
              <a:gd name="connsiteX10733" fmla="*/ 2543860 w 10413401"/>
              <a:gd name="connsiteY10733" fmla="*/ 2287075 h 12291944"/>
              <a:gd name="connsiteX10734" fmla="*/ 2615969 w 10413401"/>
              <a:gd name="connsiteY10734" fmla="*/ 2321690 h 12291944"/>
              <a:gd name="connsiteX10735" fmla="*/ 2621583 w 10413401"/>
              <a:gd name="connsiteY10735" fmla="*/ 2269242 h 12291944"/>
              <a:gd name="connsiteX10736" fmla="*/ 2567654 w 10413401"/>
              <a:gd name="connsiteY10736" fmla="*/ 2243121 h 12291944"/>
              <a:gd name="connsiteX10737" fmla="*/ 2646916 w 10413401"/>
              <a:gd name="connsiteY10737" fmla="*/ 2197212 h 12291944"/>
              <a:gd name="connsiteX10738" fmla="*/ 2616498 w 10413401"/>
              <a:gd name="connsiteY10738" fmla="*/ 2208203 h 12291944"/>
              <a:gd name="connsiteX10739" fmla="*/ 2767251 w 10413401"/>
              <a:gd name="connsiteY10739" fmla="*/ 2170414 h 12291944"/>
              <a:gd name="connsiteX10740" fmla="*/ 2706324 w 10413401"/>
              <a:gd name="connsiteY10740" fmla="*/ 2106663 h 12291944"/>
              <a:gd name="connsiteX10741" fmla="*/ 2765890 w 10413401"/>
              <a:gd name="connsiteY10741" fmla="*/ 2161080 h 12291944"/>
              <a:gd name="connsiteX10742" fmla="*/ 2771819 w 10413401"/>
              <a:gd name="connsiteY10742" fmla="*/ 2108940 h 12291944"/>
              <a:gd name="connsiteX10743" fmla="*/ 2722512 w 10413401"/>
              <a:gd name="connsiteY10743" fmla="*/ 2052208 h 12291944"/>
              <a:gd name="connsiteX10744" fmla="*/ 2751964 w 10413401"/>
              <a:gd name="connsiteY10744" fmla="*/ 2090800 h 12291944"/>
              <a:gd name="connsiteX10745" fmla="*/ 2786240 w 10413401"/>
              <a:gd name="connsiteY10745" fmla="*/ 2089501 h 12291944"/>
              <a:gd name="connsiteX10746" fmla="*/ 2789350 w 10413401"/>
              <a:gd name="connsiteY10746" fmla="*/ 2086904 h 12291944"/>
              <a:gd name="connsiteX10747" fmla="*/ 2832784 w 10413401"/>
              <a:gd name="connsiteY10747" fmla="*/ 2175810 h 12291944"/>
              <a:gd name="connsiteX10748" fmla="*/ 2847002 w 10413401"/>
              <a:gd name="connsiteY10748" fmla="*/ 2165655 h 12291944"/>
              <a:gd name="connsiteX10749" fmla="*/ 2836746 w 10413401"/>
              <a:gd name="connsiteY10749" fmla="*/ 2194466 h 12291944"/>
              <a:gd name="connsiteX10750" fmla="*/ 2903186 w 10413401"/>
              <a:gd name="connsiteY10750" fmla="*/ 2229530 h 12291944"/>
              <a:gd name="connsiteX10751" fmla="*/ 2908558 w 10413401"/>
              <a:gd name="connsiteY10751" fmla="*/ 2256519 h 12291944"/>
              <a:gd name="connsiteX10752" fmla="*/ 2970404 w 10413401"/>
              <a:gd name="connsiteY10752" fmla="*/ 2266325 h 12291944"/>
              <a:gd name="connsiteX10753" fmla="*/ 2973570 w 10413401"/>
              <a:gd name="connsiteY10753" fmla="*/ 2244151 h 12291944"/>
              <a:gd name="connsiteX10754" fmla="*/ 2878912 w 10413401"/>
              <a:gd name="connsiteY10754" fmla="*/ 2096345 h 12291944"/>
              <a:gd name="connsiteX10755" fmla="*/ 2951843 w 10413401"/>
              <a:gd name="connsiteY10755" fmla="*/ 2068284 h 12291944"/>
              <a:gd name="connsiteX10756" fmla="*/ 2920302 w 10413401"/>
              <a:gd name="connsiteY10756" fmla="*/ 2037513 h 12291944"/>
              <a:gd name="connsiteX10757" fmla="*/ 2998730 w 10413401"/>
              <a:gd name="connsiteY10757" fmla="*/ 2052408 h 12291944"/>
              <a:gd name="connsiteX10758" fmla="*/ 2982214 w 10413401"/>
              <a:gd name="connsiteY10758" fmla="*/ 2052930 h 12291944"/>
              <a:gd name="connsiteX10759" fmla="*/ 2991990 w 10413401"/>
              <a:gd name="connsiteY10759" fmla="*/ 2062468 h 12291944"/>
              <a:gd name="connsiteX10760" fmla="*/ 2997668 w 10413401"/>
              <a:gd name="connsiteY10760" fmla="*/ 2068007 h 12291944"/>
              <a:gd name="connsiteX10761" fmla="*/ 3003286 w 10413401"/>
              <a:gd name="connsiteY10761" fmla="*/ 2016186 h 12291944"/>
              <a:gd name="connsiteX10762" fmla="*/ 3051939 w 10413401"/>
              <a:gd name="connsiteY10762" fmla="*/ 2073277 h 12291944"/>
              <a:gd name="connsiteX10763" fmla="*/ 3078686 w 10413401"/>
              <a:gd name="connsiteY10763" fmla="*/ 2087565 h 12291944"/>
              <a:gd name="connsiteX10764" fmla="*/ 3080495 w 10413401"/>
              <a:gd name="connsiteY10764" fmla="*/ 2085963 h 12291944"/>
              <a:gd name="connsiteX10765" fmla="*/ 3085028 w 10413401"/>
              <a:gd name="connsiteY10765" fmla="*/ 2090950 h 12291944"/>
              <a:gd name="connsiteX10766" fmla="*/ 3125392 w 10413401"/>
              <a:gd name="connsiteY10766" fmla="*/ 2112511 h 12291944"/>
              <a:gd name="connsiteX10767" fmla="*/ 3132853 w 10413401"/>
              <a:gd name="connsiteY10767" fmla="*/ 2058170 h 12291944"/>
              <a:gd name="connsiteX10768" fmla="*/ 3097840 w 10413401"/>
              <a:gd name="connsiteY10768" fmla="*/ 2024011 h 12291944"/>
              <a:gd name="connsiteX10769" fmla="*/ 3132899 w 10413401"/>
              <a:gd name="connsiteY10769" fmla="*/ 1983034 h 12291944"/>
              <a:gd name="connsiteX10770" fmla="*/ 3139521 w 10413401"/>
              <a:gd name="connsiteY10770" fmla="*/ 1989495 h 12291944"/>
              <a:gd name="connsiteX10771" fmla="*/ 3172901 w 10413401"/>
              <a:gd name="connsiteY10771" fmla="*/ 1938874 h 12291944"/>
              <a:gd name="connsiteX10772" fmla="*/ 3087212 w 10413401"/>
              <a:gd name="connsiteY10772" fmla="*/ 1837404 h 12291944"/>
              <a:gd name="connsiteX10773" fmla="*/ 3028667 w 10413401"/>
              <a:gd name="connsiteY10773" fmla="*/ 1816645 h 12291944"/>
              <a:gd name="connsiteX10774" fmla="*/ 3032289 w 10413401"/>
              <a:gd name="connsiteY10774" fmla="*/ 1806624 h 12291944"/>
              <a:gd name="connsiteX10775" fmla="*/ 3002851 w 10413401"/>
              <a:gd name="connsiteY10775" fmla="*/ 1795153 h 12291944"/>
              <a:gd name="connsiteX10776" fmla="*/ 3026378 w 10413401"/>
              <a:gd name="connsiteY10776" fmla="*/ 1913009 h 12291944"/>
              <a:gd name="connsiteX10777" fmla="*/ 3036637 w 10413401"/>
              <a:gd name="connsiteY10777" fmla="*/ 1884195 h 12291944"/>
              <a:gd name="connsiteX10778" fmla="*/ 3025365 w 10413401"/>
              <a:gd name="connsiteY10778" fmla="*/ 1958850 h 12291944"/>
              <a:gd name="connsiteX10779" fmla="*/ 2990300 w 10413401"/>
              <a:gd name="connsiteY10779" fmla="*/ 1946207 h 12291944"/>
              <a:gd name="connsiteX10780" fmla="*/ 2990399 w 10413401"/>
              <a:gd name="connsiteY10780" fmla="*/ 1980810 h 12291944"/>
              <a:gd name="connsiteX10781" fmla="*/ 2957203 w 10413401"/>
              <a:gd name="connsiteY10781" fmla="*/ 1915763 h 12291944"/>
              <a:gd name="connsiteX10782" fmla="*/ 2926792 w 10413401"/>
              <a:gd name="connsiteY10782" fmla="*/ 1953881 h 12291944"/>
              <a:gd name="connsiteX10783" fmla="*/ 2961801 w 10413401"/>
              <a:gd name="connsiteY10783" fmla="*/ 1988037 h 12291944"/>
              <a:gd name="connsiteX10784" fmla="*/ 2900936 w 10413401"/>
              <a:gd name="connsiteY10784" fmla="*/ 1955770 h 12291944"/>
              <a:gd name="connsiteX10785" fmla="*/ 2894303 w 10413401"/>
              <a:gd name="connsiteY10785" fmla="*/ 1895687 h 12291944"/>
              <a:gd name="connsiteX10786" fmla="*/ 2860227 w 10413401"/>
              <a:gd name="connsiteY10786" fmla="*/ 1887703 h 12291944"/>
              <a:gd name="connsiteX10787" fmla="*/ 2874438 w 10413401"/>
              <a:gd name="connsiteY10787" fmla="*/ 1850421 h 12291944"/>
              <a:gd name="connsiteX10788" fmla="*/ 2889657 w 10413401"/>
              <a:gd name="connsiteY10788" fmla="*/ 1872053 h 12291944"/>
              <a:gd name="connsiteX10789" fmla="*/ 2968921 w 10413401"/>
              <a:gd name="connsiteY10789" fmla="*/ 1826143 h 12291944"/>
              <a:gd name="connsiteX10790" fmla="*/ 2972175 w 10413401"/>
              <a:gd name="connsiteY10790" fmla="*/ 1732573 h 12291944"/>
              <a:gd name="connsiteX10791" fmla="*/ 3026425 w 10413401"/>
              <a:gd name="connsiteY10791" fmla="*/ 1785499 h 12291944"/>
              <a:gd name="connsiteX10792" fmla="*/ 3018114 w 10413401"/>
              <a:gd name="connsiteY10792" fmla="*/ 1715771 h 12291944"/>
              <a:gd name="connsiteX10793" fmla="*/ 3053196 w 10413401"/>
              <a:gd name="connsiteY10793" fmla="*/ 1755538 h 12291944"/>
              <a:gd name="connsiteX10794" fmla="*/ 3118375 w 10413401"/>
              <a:gd name="connsiteY10794" fmla="*/ 1757509 h 12291944"/>
              <a:gd name="connsiteX10795" fmla="*/ 3066752 w 10413401"/>
              <a:gd name="connsiteY10795" fmla="*/ 1610940 h 12291944"/>
              <a:gd name="connsiteX10796" fmla="*/ 3061322 w 10413401"/>
              <a:gd name="connsiteY10796" fmla="*/ 1586891 h 12291944"/>
              <a:gd name="connsiteX10797" fmla="*/ 3066192 w 10413401"/>
              <a:gd name="connsiteY10797" fmla="*/ 1575253 h 12291944"/>
              <a:gd name="connsiteX10798" fmla="*/ 3066173 w 10413401"/>
              <a:gd name="connsiteY10798" fmla="*/ 1574433 h 12291944"/>
              <a:gd name="connsiteX10799" fmla="*/ 3071300 w 10413401"/>
              <a:gd name="connsiteY10799" fmla="*/ 1563753 h 12291944"/>
              <a:gd name="connsiteX10800" fmla="*/ 3091721 w 10413401"/>
              <a:gd name="connsiteY10800" fmla="*/ 1553654 h 12291944"/>
              <a:gd name="connsiteX10801" fmla="*/ 3091976 w 10413401"/>
              <a:gd name="connsiteY10801" fmla="*/ 1556137 h 12291944"/>
              <a:gd name="connsiteX10802" fmla="*/ 3093008 w 10413401"/>
              <a:gd name="connsiteY10802" fmla="*/ 1553018 h 12291944"/>
              <a:gd name="connsiteX10803" fmla="*/ 3104035 w 10413401"/>
              <a:gd name="connsiteY10803" fmla="*/ 1547564 h 12291944"/>
              <a:gd name="connsiteX10804" fmla="*/ 3123276 w 10413401"/>
              <a:gd name="connsiteY10804" fmla="*/ 1566336 h 12291944"/>
              <a:gd name="connsiteX10805" fmla="*/ 3192998 w 10413401"/>
              <a:gd name="connsiteY10805" fmla="*/ 1425461 h 12291944"/>
              <a:gd name="connsiteX10806" fmla="*/ 3274378 w 10413401"/>
              <a:gd name="connsiteY10806" fmla="*/ 1426602 h 12291944"/>
              <a:gd name="connsiteX10807" fmla="*/ 3337907 w 10413401"/>
              <a:gd name="connsiteY10807" fmla="*/ 1499675 h 12291944"/>
              <a:gd name="connsiteX10808" fmla="*/ 3231423 w 10413401"/>
              <a:gd name="connsiteY10808" fmla="*/ 1511015 h 12291944"/>
              <a:gd name="connsiteX10809" fmla="*/ 3272427 w 10413401"/>
              <a:gd name="connsiteY10809" fmla="*/ 1525140 h 12291944"/>
              <a:gd name="connsiteX10810" fmla="*/ 3232799 w 10413401"/>
              <a:gd name="connsiteY10810" fmla="*/ 1548098 h 12291944"/>
              <a:gd name="connsiteX10811" fmla="*/ 3268855 w 10413401"/>
              <a:gd name="connsiteY10811" fmla="*/ 1565404 h 12291944"/>
              <a:gd name="connsiteX10812" fmla="*/ 3219254 w 10413401"/>
              <a:gd name="connsiteY10812" fmla="*/ 1562612 h 12291944"/>
              <a:gd name="connsiteX10813" fmla="*/ 3253428 w 10413401"/>
              <a:gd name="connsiteY10813" fmla="*/ 1657572 h 12291944"/>
              <a:gd name="connsiteX10814" fmla="*/ 3191570 w 10413401"/>
              <a:gd name="connsiteY10814" fmla="*/ 1568265 h 12291944"/>
              <a:gd name="connsiteX10815" fmla="*/ 3160030 w 10413401"/>
              <a:gd name="connsiteY10815" fmla="*/ 1537494 h 12291944"/>
              <a:gd name="connsiteX10816" fmla="*/ 3156086 w 10413401"/>
              <a:gd name="connsiteY10816" fmla="*/ 1625461 h 12291944"/>
              <a:gd name="connsiteX10817" fmla="*/ 3145515 w 10413401"/>
              <a:gd name="connsiteY10817" fmla="*/ 1601593 h 12291944"/>
              <a:gd name="connsiteX10818" fmla="*/ 3097226 w 10413401"/>
              <a:gd name="connsiteY10818" fmla="*/ 1630270 h 12291944"/>
              <a:gd name="connsiteX10819" fmla="*/ 3144289 w 10413401"/>
              <a:gd name="connsiteY10819" fmla="*/ 1708231 h 12291944"/>
              <a:gd name="connsiteX10820" fmla="*/ 3216055 w 10413401"/>
              <a:gd name="connsiteY10820" fmla="*/ 1634671 h 12291944"/>
              <a:gd name="connsiteX10821" fmla="*/ 3274630 w 10413401"/>
              <a:gd name="connsiteY10821" fmla="*/ 1736797 h 12291944"/>
              <a:gd name="connsiteX10822" fmla="*/ 3268709 w 10413401"/>
              <a:gd name="connsiteY10822" fmla="*/ 1737187 h 12291944"/>
              <a:gd name="connsiteX10823" fmla="*/ 3315391 w 10413401"/>
              <a:gd name="connsiteY10823" fmla="*/ 1769243 h 12291944"/>
              <a:gd name="connsiteX10824" fmla="*/ 3328073 w 10413401"/>
              <a:gd name="connsiteY10824" fmla="*/ 1732015 h 12291944"/>
              <a:gd name="connsiteX10825" fmla="*/ 3336777 w 10413401"/>
              <a:gd name="connsiteY10825" fmla="*/ 1725302 h 12291944"/>
              <a:gd name="connsiteX10826" fmla="*/ 3329550 w 10413401"/>
              <a:gd name="connsiteY10826" fmla="*/ 1688704 h 12291944"/>
              <a:gd name="connsiteX10827" fmla="*/ 3345322 w 10413401"/>
              <a:gd name="connsiteY10827" fmla="*/ 1704092 h 12291944"/>
              <a:gd name="connsiteX10828" fmla="*/ 3400809 w 10413401"/>
              <a:gd name="connsiteY10828" fmla="*/ 1651005 h 12291944"/>
              <a:gd name="connsiteX10829" fmla="*/ 3410580 w 10413401"/>
              <a:gd name="connsiteY10829" fmla="*/ 1669976 h 12291944"/>
              <a:gd name="connsiteX10830" fmla="*/ 3451790 w 10413401"/>
              <a:gd name="connsiteY10830" fmla="*/ 1694717 h 12291944"/>
              <a:gd name="connsiteX10831" fmla="*/ 3465198 w 10413401"/>
              <a:gd name="connsiteY10831" fmla="*/ 1691642 h 12291944"/>
              <a:gd name="connsiteX10832" fmla="*/ 3409124 w 10413401"/>
              <a:gd name="connsiteY10832" fmla="*/ 1642483 h 12291944"/>
              <a:gd name="connsiteX10833" fmla="*/ 3454078 w 10413401"/>
              <a:gd name="connsiteY10833" fmla="*/ 1622949 h 12291944"/>
              <a:gd name="connsiteX10834" fmla="*/ 3453888 w 10413401"/>
              <a:gd name="connsiteY10834" fmla="*/ 1622161 h 12291944"/>
              <a:gd name="connsiteX10835" fmla="*/ 3455734 w 10413401"/>
              <a:gd name="connsiteY10835" fmla="*/ 1622227 h 12291944"/>
              <a:gd name="connsiteX10836" fmla="*/ 3473987 w 10413401"/>
              <a:gd name="connsiteY10836" fmla="*/ 1614299 h 12291944"/>
              <a:gd name="connsiteX10837" fmla="*/ 3502939 w 10413401"/>
              <a:gd name="connsiteY10837" fmla="*/ 1617748 h 12291944"/>
              <a:gd name="connsiteX10838" fmla="*/ 3495512 w 10413401"/>
              <a:gd name="connsiteY10838" fmla="*/ 1570023 h 12291944"/>
              <a:gd name="connsiteX10839" fmla="*/ 3492145 w 10413401"/>
              <a:gd name="connsiteY10839" fmla="*/ 1548555 h 12291944"/>
              <a:gd name="connsiteX10840" fmla="*/ 3469214 w 10413401"/>
              <a:gd name="connsiteY10840" fmla="*/ 1504534 h 12291944"/>
              <a:gd name="connsiteX10841" fmla="*/ 3477680 w 10413401"/>
              <a:gd name="connsiteY10841" fmla="*/ 1506333 h 12291944"/>
              <a:gd name="connsiteX10842" fmla="*/ 3451335 w 10413401"/>
              <a:gd name="connsiteY10842" fmla="*/ 1469226 h 12291944"/>
              <a:gd name="connsiteX10843" fmla="*/ 3494314 w 10413401"/>
              <a:gd name="connsiteY10843" fmla="*/ 1492056 h 12291944"/>
              <a:gd name="connsiteX10844" fmla="*/ 3494287 w 10413401"/>
              <a:gd name="connsiteY10844" fmla="*/ 1480665 h 12291944"/>
              <a:gd name="connsiteX10845" fmla="*/ 3381871 w 10413401"/>
              <a:gd name="connsiteY10845" fmla="*/ 1421167 h 12291944"/>
              <a:gd name="connsiteX10846" fmla="*/ 3460619 w 10413401"/>
              <a:gd name="connsiteY10846" fmla="*/ 1515871 h 12291944"/>
              <a:gd name="connsiteX10847" fmla="*/ 3468612 w 10413401"/>
              <a:gd name="connsiteY10847" fmla="*/ 1585288 h 12291944"/>
              <a:gd name="connsiteX10848" fmla="*/ 3440152 w 10413401"/>
              <a:gd name="connsiteY10848" fmla="*/ 1551360 h 12291944"/>
              <a:gd name="connsiteX10849" fmla="*/ 3397491 w 10413401"/>
              <a:gd name="connsiteY10849" fmla="*/ 1581838 h 12291944"/>
              <a:gd name="connsiteX10850" fmla="*/ 3383564 w 10413401"/>
              <a:gd name="connsiteY10850" fmla="*/ 1511557 h 12291944"/>
              <a:gd name="connsiteX10851" fmla="*/ 3357096 w 10413401"/>
              <a:gd name="connsiteY10851" fmla="*/ 1514079 h 12291944"/>
              <a:gd name="connsiteX10852" fmla="*/ 3398766 w 10413401"/>
              <a:gd name="connsiteY10852" fmla="*/ 1478938 h 12291944"/>
              <a:gd name="connsiteX10853" fmla="*/ 3380883 w 10413401"/>
              <a:gd name="connsiteY10853" fmla="*/ 1443005 h 12291944"/>
              <a:gd name="connsiteX10854" fmla="*/ 3295233 w 10413401"/>
              <a:gd name="connsiteY10854" fmla="*/ 1450028 h 12291944"/>
              <a:gd name="connsiteX10855" fmla="*/ 3358991 w 10413401"/>
              <a:gd name="connsiteY10855" fmla="*/ 1384676 h 12291944"/>
              <a:gd name="connsiteX10856" fmla="*/ 3365614 w 10413401"/>
              <a:gd name="connsiteY10856" fmla="*/ 1391137 h 12291944"/>
              <a:gd name="connsiteX10857" fmla="*/ 3349584 w 10413401"/>
              <a:gd name="connsiteY10857" fmla="*/ 1301555 h 12291944"/>
              <a:gd name="connsiteX10858" fmla="*/ 3369532 w 10413401"/>
              <a:gd name="connsiteY10858" fmla="*/ 1248302 h 12291944"/>
              <a:gd name="connsiteX10859" fmla="*/ 3388714 w 10413401"/>
              <a:gd name="connsiteY10859" fmla="*/ 1262084 h 12291944"/>
              <a:gd name="connsiteX10860" fmla="*/ 3394327 w 10413401"/>
              <a:gd name="connsiteY10860" fmla="*/ 1236136 h 12291944"/>
              <a:gd name="connsiteX10861" fmla="*/ 3370530 w 10413401"/>
              <a:gd name="connsiteY10861" fmla="*/ 1280086 h 12291944"/>
              <a:gd name="connsiteX10862" fmla="*/ 3409153 w 10413401"/>
              <a:gd name="connsiteY10862" fmla="*/ 1303598 h 12291944"/>
              <a:gd name="connsiteX10863" fmla="*/ 3428554 w 10413401"/>
              <a:gd name="connsiteY10863" fmla="*/ 1388456 h 12291944"/>
              <a:gd name="connsiteX10864" fmla="*/ 3414139 w 10413401"/>
              <a:gd name="connsiteY10864" fmla="*/ 1277031 h 12291944"/>
              <a:gd name="connsiteX10865" fmla="*/ 3459477 w 10413401"/>
              <a:gd name="connsiteY10865" fmla="*/ 1287988 h 12291944"/>
              <a:gd name="connsiteX10866" fmla="*/ 3450868 w 10413401"/>
              <a:gd name="connsiteY10866" fmla="*/ 1272198 h 12291944"/>
              <a:gd name="connsiteX10867" fmla="*/ 3514408 w 10413401"/>
              <a:gd name="connsiteY10867" fmla="*/ 1345896 h 12291944"/>
              <a:gd name="connsiteX10868" fmla="*/ 3490593 w 10413401"/>
              <a:gd name="connsiteY10868" fmla="*/ 1335601 h 12291944"/>
              <a:gd name="connsiteX10869" fmla="*/ 3506828 w 10413401"/>
              <a:gd name="connsiteY10869" fmla="*/ 1369116 h 12291944"/>
              <a:gd name="connsiteX10870" fmla="*/ 3510056 w 10413401"/>
              <a:gd name="connsiteY10870" fmla="*/ 1362789 h 12291944"/>
              <a:gd name="connsiteX10871" fmla="*/ 3545083 w 10413401"/>
              <a:gd name="connsiteY10871" fmla="*/ 1356729 h 12291944"/>
              <a:gd name="connsiteX10872" fmla="*/ 3564039 w 10413401"/>
              <a:gd name="connsiteY10872" fmla="*/ 1371280 h 12291944"/>
              <a:gd name="connsiteX10873" fmla="*/ 3564714 w 10413401"/>
              <a:gd name="connsiteY10873" fmla="*/ 1370535 h 12291944"/>
              <a:gd name="connsiteX10874" fmla="*/ 3541202 w 10413401"/>
              <a:gd name="connsiteY10874" fmla="*/ 1326386 h 12291944"/>
              <a:gd name="connsiteX10875" fmla="*/ 3542555 w 10413401"/>
              <a:gd name="connsiteY10875" fmla="*/ 1319407 h 12291944"/>
              <a:gd name="connsiteX10876" fmla="*/ 3488691 w 10413401"/>
              <a:gd name="connsiteY10876" fmla="*/ 1267272 h 12291944"/>
              <a:gd name="connsiteX10877" fmla="*/ 3399350 w 10413401"/>
              <a:gd name="connsiteY10877" fmla="*/ 1186815 h 12291944"/>
              <a:gd name="connsiteX10878" fmla="*/ 3459500 w 10413401"/>
              <a:gd name="connsiteY10878" fmla="*/ 1106233 h 12291944"/>
              <a:gd name="connsiteX10879" fmla="*/ 3472430 w 10413401"/>
              <a:gd name="connsiteY10879" fmla="*/ 1118848 h 12291944"/>
              <a:gd name="connsiteX10880" fmla="*/ 3487636 w 10413401"/>
              <a:gd name="connsiteY10880" fmla="*/ 1086231 h 12291944"/>
              <a:gd name="connsiteX10881" fmla="*/ 3537923 w 10413401"/>
              <a:gd name="connsiteY10881" fmla="*/ 1120503 h 12291944"/>
              <a:gd name="connsiteX10882" fmla="*/ 3537907 w 10413401"/>
              <a:gd name="connsiteY10882" fmla="*/ 1066880 h 12291944"/>
              <a:gd name="connsiteX10883" fmla="*/ 3541575 w 10413401"/>
              <a:gd name="connsiteY10883" fmla="*/ 1139469 h 12291944"/>
              <a:gd name="connsiteX10884" fmla="*/ 3533284 w 10413401"/>
              <a:gd name="connsiteY10884" fmla="*/ 1123990 h 12291944"/>
              <a:gd name="connsiteX10885" fmla="*/ 3489328 w 10413401"/>
              <a:gd name="connsiteY10885" fmla="*/ 1176616 h 12291944"/>
              <a:gd name="connsiteX10886" fmla="*/ 3442695 w 10413401"/>
              <a:gd name="connsiteY10886" fmla="*/ 1161315 h 12291944"/>
              <a:gd name="connsiteX10887" fmla="*/ 3464543 w 10413401"/>
              <a:gd name="connsiteY10887" fmla="*/ 1215906 h 12291944"/>
              <a:gd name="connsiteX10888" fmla="*/ 3527070 w 10413401"/>
              <a:gd name="connsiteY10888" fmla="*/ 1230693 h 12291944"/>
              <a:gd name="connsiteX10889" fmla="*/ 3544622 w 10413401"/>
              <a:gd name="connsiteY10889" fmla="*/ 1186197 h 12291944"/>
              <a:gd name="connsiteX10890" fmla="*/ 3527447 w 10413401"/>
              <a:gd name="connsiteY10890" fmla="*/ 1235986 h 12291944"/>
              <a:gd name="connsiteX10891" fmla="*/ 3560057 w 10413401"/>
              <a:gd name="connsiteY10891" fmla="*/ 1274902 h 12291944"/>
              <a:gd name="connsiteX10892" fmla="*/ 3562490 w 10413401"/>
              <a:gd name="connsiteY10892" fmla="*/ 1270784 h 12291944"/>
              <a:gd name="connsiteX10893" fmla="*/ 3567923 w 10413401"/>
              <a:gd name="connsiteY10893" fmla="*/ 1232354 h 12291944"/>
              <a:gd name="connsiteX10894" fmla="*/ 3581442 w 10413401"/>
              <a:gd name="connsiteY10894" fmla="*/ 1234851 h 12291944"/>
              <a:gd name="connsiteX10895" fmla="*/ 3577523 w 10413401"/>
              <a:gd name="connsiteY10895" fmla="*/ 1216444 h 12291944"/>
              <a:gd name="connsiteX10896" fmla="*/ 3578330 w 10413401"/>
              <a:gd name="connsiteY10896" fmla="*/ 1163004 h 12291944"/>
              <a:gd name="connsiteX10897" fmla="*/ 3584641 w 10413401"/>
              <a:gd name="connsiteY10897" fmla="*/ 1169161 h 12291944"/>
              <a:gd name="connsiteX10898" fmla="*/ 3594213 w 10413401"/>
              <a:gd name="connsiteY10898" fmla="*/ 1135367 h 12291944"/>
              <a:gd name="connsiteX10899" fmla="*/ 3623346 w 10413401"/>
              <a:gd name="connsiteY10899" fmla="*/ 1173654 h 12291944"/>
              <a:gd name="connsiteX10900" fmla="*/ 3598162 w 10413401"/>
              <a:gd name="connsiteY10900" fmla="*/ 1100403 h 12291944"/>
              <a:gd name="connsiteX10901" fmla="*/ 3654653 w 10413401"/>
              <a:gd name="connsiteY10901" fmla="*/ 1105599 h 12291944"/>
              <a:gd name="connsiteX10902" fmla="*/ 3590134 w 10413401"/>
              <a:gd name="connsiteY10902" fmla="*/ 1054362 h 12291944"/>
              <a:gd name="connsiteX10903" fmla="*/ 3591811 w 10413401"/>
              <a:gd name="connsiteY10903" fmla="*/ 1090505 h 12291944"/>
              <a:gd name="connsiteX10904" fmla="*/ 3559701 w 10413401"/>
              <a:gd name="connsiteY10904" fmla="*/ 1038231 h 12291944"/>
              <a:gd name="connsiteX10905" fmla="*/ 3565643 w 10413401"/>
              <a:gd name="connsiteY10905" fmla="*/ 1039711 h 12291944"/>
              <a:gd name="connsiteX10906" fmla="*/ 3536194 w 10413401"/>
              <a:gd name="connsiteY10906" fmla="*/ 1001123 h 12291944"/>
              <a:gd name="connsiteX10907" fmla="*/ 3603353 w 10413401"/>
              <a:gd name="connsiteY10907" fmla="*/ 1012416 h 12291944"/>
              <a:gd name="connsiteX10908" fmla="*/ 3548430 w 10413401"/>
              <a:gd name="connsiteY10908" fmla="*/ 981636 h 12291944"/>
              <a:gd name="connsiteX10909" fmla="*/ 3549418 w 10413401"/>
              <a:gd name="connsiteY10909" fmla="*/ 981073 h 12291944"/>
              <a:gd name="connsiteX10910" fmla="*/ 3498853 w 10413401"/>
              <a:gd name="connsiteY10910" fmla="*/ 954835 h 12291944"/>
              <a:gd name="connsiteX10911" fmla="*/ 3508752 w 10413401"/>
              <a:gd name="connsiteY10911" fmla="*/ 895475 h 12291944"/>
              <a:gd name="connsiteX10912" fmla="*/ 3543493 w 10413401"/>
              <a:gd name="connsiteY10912" fmla="*/ 933687 h 12291944"/>
              <a:gd name="connsiteX10913" fmla="*/ 3567731 w 10413401"/>
              <a:gd name="connsiteY10913" fmla="*/ 953015 h 12291944"/>
              <a:gd name="connsiteX10914" fmla="*/ 3545107 w 10413401"/>
              <a:gd name="connsiteY10914" fmla="*/ 938342 h 12291944"/>
              <a:gd name="connsiteX10915" fmla="*/ 3565098 w 10413401"/>
              <a:gd name="connsiteY10915" fmla="*/ 967703 h 12291944"/>
              <a:gd name="connsiteX10916" fmla="*/ 3573660 w 10413401"/>
              <a:gd name="connsiteY10916" fmla="*/ 967351 h 12291944"/>
              <a:gd name="connsiteX10917" fmla="*/ 3595989 w 10413401"/>
              <a:gd name="connsiteY10917" fmla="*/ 954708 h 12291944"/>
              <a:gd name="connsiteX10918" fmla="*/ 3579006 w 10413401"/>
              <a:gd name="connsiteY10918" fmla="*/ 931361 h 12291944"/>
              <a:gd name="connsiteX10919" fmla="*/ 3604385 w 10413401"/>
              <a:gd name="connsiteY10919" fmla="*/ 889570 h 12291944"/>
              <a:gd name="connsiteX10920" fmla="*/ 3586011 w 10413401"/>
              <a:gd name="connsiteY10920" fmla="*/ 864868 h 12291944"/>
              <a:gd name="connsiteX10921" fmla="*/ 3626935 w 10413401"/>
              <a:gd name="connsiteY10921" fmla="*/ 898009 h 12291944"/>
              <a:gd name="connsiteX10922" fmla="*/ 3617126 w 10413401"/>
              <a:gd name="connsiteY10922" fmla="*/ 859480 h 12291944"/>
              <a:gd name="connsiteX10923" fmla="*/ 3563523 w 10413401"/>
              <a:gd name="connsiteY10923" fmla="*/ 861414 h 12291944"/>
              <a:gd name="connsiteX10924" fmla="*/ 3547903 w 10413401"/>
              <a:gd name="connsiteY10924" fmla="*/ 831998 h 12291944"/>
              <a:gd name="connsiteX10925" fmla="*/ 3591694 w 10413401"/>
              <a:gd name="connsiteY10925" fmla="*/ 844527 h 12291944"/>
              <a:gd name="connsiteX10926" fmla="*/ 3551874 w 10413401"/>
              <a:gd name="connsiteY10926" fmla="*/ 825400 h 12291944"/>
              <a:gd name="connsiteX10927" fmla="*/ 3565337 w 10413401"/>
              <a:gd name="connsiteY10927" fmla="*/ 804024 h 12291944"/>
              <a:gd name="connsiteX10928" fmla="*/ 3586037 w 10413401"/>
              <a:gd name="connsiteY10928" fmla="*/ 840858 h 12291944"/>
              <a:gd name="connsiteX10929" fmla="*/ 3621254 w 10413401"/>
              <a:gd name="connsiteY10929" fmla="*/ 813597 h 12291944"/>
              <a:gd name="connsiteX10930" fmla="*/ 3528457 w 10413401"/>
              <a:gd name="connsiteY10930" fmla="*/ 664520 h 12291944"/>
              <a:gd name="connsiteX10931" fmla="*/ 3575705 w 10413401"/>
              <a:gd name="connsiteY10931" fmla="*/ 679191 h 12291944"/>
              <a:gd name="connsiteX10932" fmla="*/ 3549707 w 10413401"/>
              <a:gd name="connsiteY10932" fmla="*/ 642738 h 12291944"/>
              <a:gd name="connsiteX10933" fmla="*/ 3595178 w 10413401"/>
              <a:gd name="connsiteY10933" fmla="*/ 665534 h 12291944"/>
              <a:gd name="connsiteX10934" fmla="*/ 3590694 w 10413401"/>
              <a:gd name="connsiteY10934" fmla="*/ 654991 h 12291944"/>
              <a:gd name="connsiteX10935" fmla="*/ 3708810 w 10413401"/>
              <a:gd name="connsiteY10935" fmla="*/ 783171 h 12291944"/>
              <a:gd name="connsiteX10936" fmla="*/ 3696663 w 10413401"/>
              <a:gd name="connsiteY10936" fmla="*/ 836636 h 12291944"/>
              <a:gd name="connsiteX10937" fmla="*/ 3662667 w 10413401"/>
              <a:gd name="connsiteY10937" fmla="*/ 835516 h 12291944"/>
              <a:gd name="connsiteX10938" fmla="*/ 3678297 w 10413401"/>
              <a:gd name="connsiteY10938" fmla="*/ 839054 h 12291944"/>
              <a:gd name="connsiteX10939" fmla="*/ 3660224 w 10413401"/>
              <a:gd name="connsiteY10939" fmla="*/ 892284 h 12291944"/>
              <a:gd name="connsiteX10940" fmla="*/ 3636569 w 10413401"/>
              <a:gd name="connsiteY10940" fmla="*/ 869207 h 12291944"/>
              <a:gd name="connsiteX10941" fmla="*/ 3645298 w 10413401"/>
              <a:gd name="connsiteY10941" fmla="*/ 902852 h 12291944"/>
              <a:gd name="connsiteX10942" fmla="*/ 3649767 w 10413401"/>
              <a:gd name="connsiteY10942" fmla="*/ 908510 h 12291944"/>
              <a:gd name="connsiteX10943" fmla="*/ 3643525 w 10413401"/>
              <a:gd name="connsiteY10943" fmla="*/ 903722 h 12291944"/>
              <a:gd name="connsiteX10944" fmla="*/ 3637291 w 10413401"/>
              <a:gd name="connsiteY10944" fmla="*/ 930300 h 12291944"/>
              <a:gd name="connsiteX10945" fmla="*/ 3633763 w 10413401"/>
              <a:gd name="connsiteY10945" fmla="*/ 921927 h 12291944"/>
              <a:gd name="connsiteX10946" fmla="*/ 3622625 w 10413401"/>
              <a:gd name="connsiteY10946" fmla="*/ 928932 h 12291944"/>
              <a:gd name="connsiteX10947" fmla="*/ 3630566 w 10413401"/>
              <a:gd name="connsiteY10947" fmla="*/ 934951 h 12291944"/>
              <a:gd name="connsiteX10948" fmla="*/ 3662855 w 10413401"/>
              <a:gd name="connsiteY10948" fmla="*/ 914930 h 12291944"/>
              <a:gd name="connsiteX10949" fmla="*/ 3676364 w 10413401"/>
              <a:gd name="connsiteY10949" fmla="*/ 885844 h 12291944"/>
              <a:gd name="connsiteX10950" fmla="*/ 3760466 w 10413401"/>
              <a:gd name="connsiteY10950" fmla="*/ 944490 h 12291944"/>
              <a:gd name="connsiteX10951" fmla="*/ 3779393 w 10413401"/>
              <a:gd name="connsiteY10951" fmla="*/ 913924 h 12291944"/>
              <a:gd name="connsiteX10952" fmla="*/ 3767340 w 10413401"/>
              <a:gd name="connsiteY10952" fmla="*/ 891103 h 12291944"/>
              <a:gd name="connsiteX10953" fmla="*/ 3755284 w 10413401"/>
              <a:gd name="connsiteY10953" fmla="*/ 863633 h 12291944"/>
              <a:gd name="connsiteX10954" fmla="*/ 3824745 w 10413401"/>
              <a:gd name="connsiteY10954" fmla="*/ 884562 h 12291944"/>
              <a:gd name="connsiteX10955" fmla="*/ 3813162 w 10413401"/>
              <a:gd name="connsiteY10955" fmla="*/ 854783 h 12291944"/>
              <a:gd name="connsiteX10956" fmla="*/ 3820779 w 10413401"/>
              <a:gd name="connsiteY10956" fmla="*/ 865911 h 12291944"/>
              <a:gd name="connsiteX10957" fmla="*/ 3830354 w 10413401"/>
              <a:gd name="connsiteY10957" fmla="*/ 832112 h 12291944"/>
              <a:gd name="connsiteX10958" fmla="*/ 3777120 w 10413401"/>
              <a:gd name="connsiteY10958" fmla="*/ 864599 h 12291944"/>
              <a:gd name="connsiteX10959" fmla="*/ 3765838 w 10413401"/>
              <a:gd name="connsiteY10959" fmla="*/ 780878 h 12291944"/>
              <a:gd name="connsiteX10960" fmla="*/ 3811630 w 10413401"/>
              <a:gd name="connsiteY10960" fmla="*/ 751609 h 12291944"/>
              <a:gd name="connsiteX10961" fmla="*/ 3886803 w 10413401"/>
              <a:gd name="connsiteY10961" fmla="*/ 831707 h 12291944"/>
              <a:gd name="connsiteX10962" fmla="*/ 3877471 w 10413401"/>
              <a:gd name="connsiteY10962" fmla="*/ 845419 h 12291944"/>
              <a:gd name="connsiteX10963" fmla="*/ 3882788 w 10413401"/>
              <a:gd name="connsiteY10963" fmla="*/ 840606 h 12291944"/>
              <a:gd name="connsiteX10964" fmla="*/ 3899617 w 10413401"/>
              <a:gd name="connsiteY10964" fmla="*/ 731468 h 12291944"/>
              <a:gd name="connsiteX10965" fmla="*/ 3943348 w 10413401"/>
              <a:gd name="connsiteY10965" fmla="*/ 748948 h 12291944"/>
              <a:gd name="connsiteX10966" fmla="*/ 3956802 w 10413401"/>
              <a:gd name="connsiteY10966" fmla="*/ 752958 h 12291944"/>
              <a:gd name="connsiteX10967" fmla="*/ 3955899 w 10413401"/>
              <a:gd name="connsiteY10967" fmla="*/ 748875 h 12291944"/>
              <a:gd name="connsiteX10968" fmla="*/ 3963313 w 10413401"/>
              <a:gd name="connsiteY10968" fmla="*/ 743040 h 12291944"/>
              <a:gd name="connsiteX10969" fmla="*/ 3922694 w 10413401"/>
              <a:gd name="connsiteY10969" fmla="*/ 705917 h 12291944"/>
              <a:gd name="connsiteX10970" fmla="*/ 3986661 w 10413401"/>
              <a:gd name="connsiteY10970" fmla="*/ 711021 h 12291944"/>
              <a:gd name="connsiteX10971" fmla="*/ 3960834 w 10413401"/>
              <a:gd name="connsiteY10971" fmla="*/ 642295 h 12291944"/>
              <a:gd name="connsiteX10972" fmla="*/ 3936340 w 10413401"/>
              <a:gd name="connsiteY10972" fmla="*/ 594755 h 12291944"/>
              <a:gd name="connsiteX10973" fmla="*/ 3963855 w 10413401"/>
              <a:gd name="connsiteY10973" fmla="*/ 611281 h 12291944"/>
              <a:gd name="connsiteX10974" fmla="*/ 3970142 w 10413401"/>
              <a:gd name="connsiteY10974" fmla="*/ 579673 h 12291944"/>
              <a:gd name="connsiteX10975" fmla="*/ 4008439 w 10413401"/>
              <a:gd name="connsiteY10975" fmla="*/ 596214 h 12291944"/>
              <a:gd name="connsiteX10976" fmla="*/ 4036447 w 10413401"/>
              <a:gd name="connsiteY10976" fmla="*/ 561634 h 12291944"/>
              <a:gd name="connsiteX10977" fmla="*/ 4039156 w 10413401"/>
              <a:gd name="connsiteY10977" fmla="*/ 484320 h 12291944"/>
              <a:gd name="connsiteX10978" fmla="*/ 4080254 w 10413401"/>
              <a:gd name="connsiteY10978" fmla="*/ 478207 h 12291944"/>
              <a:gd name="connsiteX10979" fmla="*/ 4116144 w 10413401"/>
              <a:gd name="connsiteY10979" fmla="*/ 427951 h 12291944"/>
              <a:gd name="connsiteX10980" fmla="*/ 4107373 w 10413401"/>
              <a:gd name="connsiteY10980" fmla="*/ 420468 h 12291944"/>
              <a:gd name="connsiteX10981" fmla="*/ 4108889 w 10413401"/>
              <a:gd name="connsiteY10981" fmla="*/ 397067 h 12291944"/>
              <a:gd name="connsiteX10982" fmla="*/ 4123715 w 10413401"/>
              <a:gd name="connsiteY10982" fmla="*/ 417351 h 12291944"/>
              <a:gd name="connsiteX10983" fmla="*/ 4137577 w 10413401"/>
              <a:gd name="connsiteY10983" fmla="*/ 397948 h 12291944"/>
              <a:gd name="connsiteX10984" fmla="*/ 4150495 w 10413401"/>
              <a:gd name="connsiteY10984" fmla="*/ 414389 h 12291944"/>
              <a:gd name="connsiteX10985" fmla="*/ 4146893 w 10413401"/>
              <a:gd name="connsiteY10985" fmla="*/ 392771 h 12291944"/>
              <a:gd name="connsiteX10986" fmla="*/ 4189517 w 10413401"/>
              <a:gd name="connsiteY10986" fmla="*/ 334619 h 12291944"/>
              <a:gd name="connsiteX10987" fmla="*/ 4222249 w 10413401"/>
              <a:gd name="connsiteY10987" fmla="*/ 321256 h 12291944"/>
              <a:gd name="connsiteX10988" fmla="*/ 4244236 w 10413401"/>
              <a:gd name="connsiteY10988" fmla="*/ 328157 h 12291944"/>
              <a:gd name="connsiteX10989" fmla="*/ 4242550 w 10413401"/>
              <a:gd name="connsiteY10989" fmla="*/ 308416 h 12291944"/>
              <a:gd name="connsiteX10990" fmla="*/ 4242148 w 10413401"/>
              <a:gd name="connsiteY10990" fmla="*/ 302605 h 12291944"/>
              <a:gd name="connsiteX10991" fmla="*/ 4227983 w 10413401"/>
              <a:gd name="connsiteY10991" fmla="*/ 295349 h 12291944"/>
              <a:gd name="connsiteX10992" fmla="*/ 4176538 w 10413401"/>
              <a:gd name="connsiteY10992" fmla="*/ 265263 h 12291944"/>
              <a:gd name="connsiteX10993" fmla="*/ 4201459 w 10413401"/>
              <a:gd name="connsiteY10993" fmla="*/ 237510 h 12291944"/>
              <a:gd name="connsiteX10994" fmla="*/ 4222626 w 10413401"/>
              <a:gd name="connsiteY10994" fmla="*/ 245112 h 12291944"/>
              <a:gd name="connsiteX10995" fmla="*/ 4217976 w 10413401"/>
              <a:gd name="connsiteY10995" fmla="*/ 237299 h 12291944"/>
              <a:gd name="connsiteX10996" fmla="*/ 4280326 w 10413401"/>
              <a:gd name="connsiteY10996" fmla="*/ 184748 h 12291944"/>
              <a:gd name="connsiteX10997" fmla="*/ 4251157 w 10413401"/>
              <a:gd name="connsiteY10997" fmla="*/ 169844 h 12291944"/>
              <a:gd name="connsiteX10998" fmla="*/ 4361340 w 10413401"/>
              <a:gd name="connsiteY10998" fmla="*/ 22429 h 12291944"/>
              <a:gd name="connsiteX10999" fmla="*/ 3268074 w 10413401"/>
              <a:gd name="connsiteY10999" fmla="*/ 0 h 12291944"/>
              <a:gd name="connsiteX11000" fmla="*/ 3673689 w 10413401"/>
              <a:gd name="connsiteY11000" fmla="*/ 0 h 12291944"/>
              <a:gd name="connsiteX11001" fmla="*/ 3674662 w 10413401"/>
              <a:gd name="connsiteY11001" fmla="*/ 8413 h 12291944"/>
              <a:gd name="connsiteX11002" fmla="*/ 3667659 w 10413401"/>
              <a:gd name="connsiteY11002" fmla="*/ 20006 h 12291944"/>
              <a:gd name="connsiteX11003" fmla="*/ 3666671 w 10413401"/>
              <a:gd name="connsiteY11003" fmla="*/ 24795 h 12291944"/>
              <a:gd name="connsiteX11004" fmla="*/ 3664555 w 10413401"/>
              <a:gd name="connsiteY11004" fmla="*/ 22731 h 12291944"/>
              <a:gd name="connsiteX11005" fmla="*/ 3652568 w 10413401"/>
              <a:gd name="connsiteY11005" fmla="*/ 52221 h 12291944"/>
              <a:gd name="connsiteX11006" fmla="*/ 3682473 w 10413401"/>
              <a:gd name="connsiteY11006" fmla="*/ 57694 h 12291944"/>
              <a:gd name="connsiteX11007" fmla="*/ 3718262 w 10413401"/>
              <a:gd name="connsiteY11007" fmla="*/ 29528 h 12291944"/>
              <a:gd name="connsiteX11008" fmla="*/ 3721416 w 10413401"/>
              <a:gd name="connsiteY11008" fmla="*/ 32605 h 12291944"/>
              <a:gd name="connsiteX11009" fmla="*/ 3730264 w 10413401"/>
              <a:gd name="connsiteY11009" fmla="*/ 3344 h 12291944"/>
              <a:gd name="connsiteX11010" fmla="*/ 3729709 w 10413401"/>
              <a:gd name="connsiteY11010" fmla="*/ 0 h 12291944"/>
              <a:gd name="connsiteX11011" fmla="*/ 3768028 w 10413401"/>
              <a:gd name="connsiteY11011" fmla="*/ 0 h 12291944"/>
              <a:gd name="connsiteX11012" fmla="*/ 3785177 w 10413401"/>
              <a:gd name="connsiteY11012" fmla="*/ 18946 h 12291944"/>
              <a:gd name="connsiteX11013" fmla="*/ 3785383 w 10413401"/>
              <a:gd name="connsiteY11013" fmla="*/ 18615 h 12291944"/>
              <a:gd name="connsiteX11014" fmla="*/ 3778729 w 10413401"/>
              <a:gd name="connsiteY11014" fmla="*/ 2254 h 12291944"/>
              <a:gd name="connsiteX11015" fmla="*/ 3795797 w 10413401"/>
              <a:gd name="connsiteY11015" fmla="*/ 5267 h 12291944"/>
              <a:gd name="connsiteX11016" fmla="*/ 3797315 w 10413401"/>
              <a:gd name="connsiteY11016" fmla="*/ 0 h 12291944"/>
              <a:gd name="connsiteX11017" fmla="*/ 3942602 w 10413401"/>
              <a:gd name="connsiteY11017" fmla="*/ 0 h 12291944"/>
              <a:gd name="connsiteX11018" fmla="*/ 3967492 w 10413401"/>
              <a:gd name="connsiteY11018" fmla="*/ 40984 h 12291944"/>
              <a:gd name="connsiteX11019" fmla="*/ 3941262 w 10413401"/>
              <a:gd name="connsiteY11019" fmla="*/ 142329 h 12291944"/>
              <a:gd name="connsiteX11020" fmla="*/ 3924266 w 10413401"/>
              <a:gd name="connsiteY11020" fmla="*/ 134194 h 12291944"/>
              <a:gd name="connsiteX11021" fmla="*/ 3902763 w 10413401"/>
              <a:gd name="connsiteY11021" fmla="*/ 155916 h 12291944"/>
              <a:gd name="connsiteX11022" fmla="*/ 3919279 w 10413401"/>
              <a:gd name="connsiteY11022" fmla="*/ 155394 h 12291944"/>
              <a:gd name="connsiteX11023" fmla="*/ 3886834 w 10413401"/>
              <a:gd name="connsiteY11023" fmla="*/ 258690 h 12291944"/>
              <a:gd name="connsiteX11024" fmla="*/ 3862830 w 10413401"/>
              <a:gd name="connsiteY11024" fmla="*/ 232189 h 12291944"/>
              <a:gd name="connsiteX11025" fmla="*/ 3873977 w 10413401"/>
              <a:gd name="connsiteY11025" fmla="*/ 304683 h 12291944"/>
              <a:gd name="connsiteX11026" fmla="*/ 3862307 w 10413401"/>
              <a:gd name="connsiteY11026" fmla="*/ 293298 h 12291944"/>
              <a:gd name="connsiteX11027" fmla="*/ 3849799 w 10413401"/>
              <a:gd name="connsiteY11027" fmla="*/ 342714 h 12291944"/>
              <a:gd name="connsiteX11028" fmla="*/ 3848076 w 10413401"/>
              <a:gd name="connsiteY11028" fmla="*/ 328710 h 12291944"/>
              <a:gd name="connsiteX11029" fmla="*/ 3831751 w 10413401"/>
              <a:gd name="connsiteY11029" fmla="*/ 345444 h 12291944"/>
              <a:gd name="connsiteX11030" fmla="*/ 3858559 w 10413401"/>
              <a:gd name="connsiteY11030" fmla="*/ 371598 h 12291944"/>
              <a:gd name="connsiteX11031" fmla="*/ 3844437 w 10413401"/>
              <a:gd name="connsiteY11031" fmla="*/ 389861 h 12291944"/>
              <a:gd name="connsiteX11032" fmla="*/ 3857843 w 10413401"/>
              <a:gd name="connsiteY11032" fmla="*/ 390000 h 12291944"/>
              <a:gd name="connsiteX11033" fmla="*/ 3801136 w 10413401"/>
              <a:gd name="connsiteY11033" fmla="*/ 419099 h 12291944"/>
              <a:gd name="connsiteX11034" fmla="*/ 3786413 w 10413401"/>
              <a:gd name="connsiteY11034" fmla="*/ 396803 h 12291944"/>
              <a:gd name="connsiteX11035" fmla="*/ 3784381 w 10413401"/>
              <a:gd name="connsiteY11035" fmla="*/ 386112 h 12291944"/>
              <a:gd name="connsiteX11036" fmla="*/ 3785481 w 10413401"/>
              <a:gd name="connsiteY11036" fmla="*/ 387185 h 12291944"/>
              <a:gd name="connsiteX11037" fmla="*/ 3785598 w 10413401"/>
              <a:gd name="connsiteY11037" fmla="*/ 381149 h 12291944"/>
              <a:gd name="connsiteX11038" fmla="*/ 3782785 w 10413401"/>
              <a:gd name="connsiteY11038" fmla="*/ 377715 h 12291944"/>
              <a:gd name="connsiteX11039" fmla="*/ 3781219 w 10413401"/>
              <a:gd name="connsiteY11039" fmla="*/ 369474 h 12291944"/>
              <a:gd name="connsiteX11040" fmla="*/ 3782156 w 10413401"/>
              <a:gd name="connsiteY11040" fmla="*/ 368414 h 12291944"/>
              <a:gd name="connsiteX11041" fmla="*/ 3772880 w 10413401"/>
              <a:gd name="connsiteY11041" fmla="*/ 363345 h 12291944"/>
              <a:gd name="connsiteX11042" fmla="*/ 3757499 w 10413401"/>
              <a:gd name="connsiteY11042" fmla="*/ 341407 h 12291944"/>
              <a:gd name="connsiteX11043" fmla="*/ 3751203 w 10413401"/>
              <a:gd name="connsiteY11043" fmla="*/ 395045 h 12291944"/>
              <a:gd name="connsiteX11044" fmla="*/ 3756449 w 10413401"/>
              <a:gd name="connsiteY11044" fmla="*/ 396992 h 12291944"/>
              <a:gd name="connsiteX11045" fmla="*/ 3758528 w 10413401"/>
              <a:gd name="connsiteY11045" fmla="*/ 401887 h 12291944"/>
              <a:gd name="connsiteX11046" fmla="*/ 3766017 w 10413401"/>
              <a:gd name="connsiteY11046" fmla="*/ 402093 h 12291944"/>
              <a:gd name="connsiteX11047" fmla="*/ 3760860 w 10413401"/>
              <a:gd name="connsiteY11047" fmla="*/ 407379 h 12291944"/>
              <a:gd name="connsiteX11048" fmla="*/ 3763661 w 10413401"/>
              <a:gd name="connsiteY11048" fmla="*/ 413969 h 12291944"/>
              <a:gd name="connsiteX11049" fmla="*/ 3756418 w 10413401"/>
              <a:gd name="connsiteY11049" fmla="*/ 411932 h 12291944"/>
              <a:gd name="connsiteX11050" fmla="*/ 3755237 w 10413401"/>
              <a:gd name="connsiteY11050" fmla="*/ 413143 h 12291944"/>
              <a:gd name="connsiteX11051" fmla="*/ 3766273 w 10413401"/>
              <a:gd name="connsiteY11051" fmla="*/ 423909 h 12291944"/>
              <a:gd name="connsiteX11052" fmla="*/ 3739352 w 10413401"/>
              <a:gd name="connsiteY11052" fmla="*/ 410868 h 12291944"/>
              <a:gd name="connsiteX11053" fmla="*/ 3739085 w 10413401"/>
              <a:gd name="connsiteY11053" fmla="*/ 412608 h 12291944"/>
              <a:gd name="connsiteX11054" fmla="*/ 3741710 w 10413401"/>
              <a:gd name="connsiteY11054" fmla="*/ 425979 h 12291944"/>
              <a:gd name="connsiteX11055" fmla="*/ 3741098 w 10413401"/>
              <a:gd name="connsiteY11055" fmla="*/ 426553 h 12291944"/>
              <a:gd name="connsiteX11056" fmla="*/ 3757122 w 10413401"/>
              <a:gd name="connsiteY11056" fmla="*/ 440866 h 12291944"/>
              <a:gd name="connsiteX11057" fmla="*/ 3791136 w 10413401"/>
              <a:gd name="connsiteY11057" fmla="*/ 443234 h 12291944"/>
              <a:gd name="connsiteX11058" fmla="*/ 3783964 w 10413401"/>
              <a:gd name="connsiteY11058" fmla="*/ 496012 h 12291944"/>
              <a:gd name="connsiteX11059" fmla="*/ 3722012 w 10413401"/>
              <a:gd name="connsiteY11059" fmla="*/ 466491 h 12291944"/>
              <a:gd name="connsiteX11060" fmla="*/ 3712269 w 10413401"/>
              <a:gd name="connsiteY11060" fmla="*/ 463885 h 12291944"/>
              <a:gd name="connsiteX11061" fmla="*/ 3702040 w 10413401"/>
              <a:gd name="connsiteY11061" fmla="*/ 475240 h 12291944"/>
              <a:gd name="connsiteX11062" fmla="*/ 3751446 w 10413401"/>
              <a:gd name="connsiteY11062" fmla="*/ 487698 h 12291944"/>
              <a:gd name="connsiteX11063" fmla="*/ 3740556 w 10413401"/>
              <a:gd name="connsiteY11063" fmla="*/ 515897 h 12291944"/>
              <a:gd name="connsiteX11064" fmla="*/ 3721705 w 10413401"/>
              <a:gd name="connsiteY11064" fmla="*/ 503674 h 12291944"/>
              <a:gd name="connsiteX11065" fmla="*/ 3739771 w 10413401"/>
              <a:gd name="connsiteY11065" fmla="*/ 528691 h 12291944"/>
              <a:gd name="connsiteX11066" fmla="*/ 3684416 w 10413401"/>
              <a:gd name="connsiteY11066" fmla="*/ 487625 h 12291944"/>
              <a:gd name="connsiteX11067" fmla="*/ 3685366 w 10413401"/>
              <a:gd name="connsiteY11067" fmla="*/ 462675 h 12291944"/>
              <a:gd name="connsiteX11068" fmla="*/ 3662036 w 10413401"/>
              <a:gd name="connsiteY11068" fmla="*/ 467022 h 12291944"/>
              <a:gd name="connsiteX11069" fmla="*/ 3635543 w 10413401"/>
              <a:gd name="connsiteY11069" fmla="*/ 441175 h 12291944"/>
              <a:gd name="connsiteX11070" fmla="*/ 3647275 w 10413401"/>
              <a:gd name="connsiteY11070" fmla="*/ 484050 h 12291944"/>
              <a:gd name="connsiteX11071" fmla="*/ 3666049 w 10413401"/>
              <a:gd name="connsiteY11071" fmla="*/ 490043 h 12291944"/>
              <a:gd name="connsiteX11072" fmla="*/ 3680414 w 10413401"/>
              <a:gd name="connsiteY11072" fmla="*/ 518232 h 12291944"/>
              <a:gd name="connsiteX11073" fmla="*/ 3672843 w 10413401"/>
              <a:gd name="connsiteY11073" fmla="*/ 510846 h 12291944"/>
              <a:gd name="connsiteX11074" fmla="*/ 3670858 w 10413401"/>
              <a:gd name="connsiteY11074" fmla="*/ 527396 h 12291944"/>
              <a:gd name="connsiteX11075" fmla="*/ 3707133 w 10413401"/>
              <a:gd name="connsiteY11075" fmla="*/ 546766 h 12291944"/>
              <a:gd name="connsiteX11076" fmla="*/ 3728921 w 10413401"/>
              <a:gd name="connsiteY11076" fmla="*/ 571239 h 12291944"/>
              <a:gd name="connsiteX11077" fmla="*/ 3733115 w 10413401"/>
              <a:gd name="connsiteY11077" fmla="*/ 572109 h 12291944"/>
              <a:gd name="connsiteX11078" fmla="*/ 3732358 w 10413401"/>
              <a:gd name="connsiteY11078" fmla="*/ 560897 h 12291944"/>
              <a:gd name="connsiteX11079" fmla="*/ 3765975 w 10413401"/>
              <a:gd name="connsiteY11079" fmla="*/ 582600 h 12291944"/>
              <a:gd name="connsiteX11080" fmla="*/ 3737075 w 10413401"/>
              <a:gd name="connsiteY11080" fmla="*/ 643139 h 12291944"/>
              <a:gd name="connsiteX11081" fmla="*/ 3729189 w 10413401"/>
              <a:gd name="connsiteY11081" fmla="*/ 635445 h 12291944"/>
              <a:gd name="connsiteX11082" fmla="*/ 3716801 w 10413401"/>
              <a:gd name="connsiteY11082" fmla="*/ 694836 h 12291944"/>
              <a:gd name="connsiteX11083" fmla="*/ 3688160 w 10413401"/>
              <a:gd name="connsiteY11083" fmla="*/ 698325 h 12291944"/>
              <a:gd name="connsiteX11084" fmla="*/ 3689225 w 10413401"/>
              <a:gd name="connsiteY11084" fmla="*/ 709222 h 12291944"/>
              <a:gd name="connsiteX11085" fmla="*/ 3676610 w 10413401"/>
              <a:gd name="connsiteY11085" fmla="*/ 696915 h 12291944"/>
              <a:gd name="connsiteX11086" fmla="*/ 3675724 w 10413401"/>
              <a:gd name="connsiteY11086" fmla="*/ 700982 h 12291944"/>
              <a:gd name="connsiteX11087" fmla="*/ 3639766 w 10413401"/>
              <a:gd name="connsiteY11087" fmla="*/ 665901 h 12291944"/>
              <a:gd name="connsiteX11088" fmla="*/ 3672189 w 10413401"/>
              <a:gd name="connsiteY11088" fmla="*/ 691980 h 12291944"/>
              <a:gd name="connsiteX11089" fmla="*/ 3658311 w 10413401"/>
              <a:gd name="connsiteY11089" fmla="*/ 678440 h 12291944"/>
              <a:gd name="connsiteX11090" fmla="*/ 3678272 w 10413401"/>
              <a:gd name="connsiteY11090" fmla="*/ 679435 h 12291944"/>
              <a:gd name="connsiteX11091" fmla="*/ 3674893 w 10413401"/>
              <a:gd name="connsiteY11091" fmla="*/ 657031 h 12291944"/>
              <a:gd name="connsiteX11092" fmla="*/ 3703912 w 10413401"/>
              <a:gd name="connsiteY11092" fmla="*/ 659464 h 12291944"/>
              <a:gd name="connsiteX11093" fmla="*/ 3672790 w 10413401"/>
              <a:gd name="connsiteY11093" fmla="*/ 637730 h 12291944"/>
              <a:gd name="connsiteX11094" fmla="*/ 3686343 w 10413401"/>
              <a:gd name="connsiteY11094" fmla="*/ 623839 h 12291944"/>
              <a:gd name="connsiteX11095" fmla="*/ 3621415 w 10413401"/>
              <a:gd name="connsiteY11095" fmla="*/ 564190 h 12291944"/>
              <a:gd name="connsiteX11096" fmla="*/ 3684767 w 10413401"/>
              <a:gd name="connsiteY11096" fmla="*/ 569924 h 12291944"/>
              <a:gd name="connsiteX11097" fmla="*/ 3683031 w 10413401"/>
              <a:gd name="connsiteY11097" fmla="*/ 607668 h 12291944"/>
              <a:gd name="connsiteX11098" fmla="*/ 3711103 w 10413401"/>
              <a:gd name="connsiteY11098" fmla="*/ 635055 h 12291944"/>
              <a:gd name="connsiteX11099" fmla="*/ 3715723 w 10413401"/>
              <a:gd name="connsiteY11099" fmla="*/ 603821 h 12291944"/>
              <a:gd name="connsiteX11100" fmla="*/ 3718877 w 10413401"/>
              <a:gd name="connsiteY11100" fmla="*/ 606898 h 12291944"/>
              <a:gd name="connsiteX11101" fmla="*/ 3714678 w 10413401"/>
              <a:gd name="connsiteY11101" fmla="*/ 568290 h 12291944"/>
              <a:gd name="connsiteX11102" fmla="*/ 3720736 w 10413401"/>
              <a:gd name="connsiteY11102" fmla="*/ 569545 h 12291944"/>
              <a:gd name="connsiteX11103" fmla="*/ 3561330 w 10413401"/>
              <a:gd name="connsiteY11103" fmla="*/ 466132 h 12291944"/>
              <a:gd name="connsiteX11104" fmla="*/ 3514080 w 10413401"/>
              <a:gd name="connsiteY11104" fmla="*/ 529079 h 12291944"/>
              <a:gd name="connsiteX11105" fmla="*/ 3515917 w 10413401"/>
              <a:gd name="connsiteY11105" fmla="*/ 527196 h 12291944"/>
              <a:gd name="connsiteX11106" fmla="*/ 3505444 w 10413401"/>
              <a:gd name="connsiteY11106" fmla="*/ 537930 h 12291944"/>
              <a:gd name="connsiteX11107" fmla="*/ 3506062 w 10413401"/>
              <a:gd name="connsiteY11107" fmla="*/ 537297 h 12291944"/>
              <a:gd name="connsiteX11108" fmla="*/ 3506900 w 10413401"/>
              <a:gd name="connsiteY11108" fmla="*/ 536438 h 12291944"/>
              <a:gd name="connsiteX11109" fmla="*/ 3482426 w 10413401"/>
              <a:gd name="connsiteY11109" fmla="*/ 516483 h 12291944"/>
              <a:gd name="connsiteX11110" fmla="*/ 3472866 w 10413401"/>
              <a:gd name="connsiteY11110" fmla="*/ 498755 h 12291944"/>
              <a:gd name="connsiteX11111" fmla="*/ 3477646 w 10413401"/>
              <a:gd name="connsiteY11111" fmla="*/ 495249 h 12291944"/>
              <a:gd name="connsiteX11112" fmla="*/ 3459572 w 10413401"/>
              <a:gd name="connsiteY11112" fmla="*/ 482089 h 12291944"/>
              <a:gd name="connsiteX11113" fmla="*/ 3457424 w 10413401"/>
              <a:gd name="connsiteY11113" fmla="*/ 496286 h 12291944"/>
              <a:gd name="connsiteX11114" fmla="*/ 3460023 w 10413401"/>
              <a:gd name="connsiteY11114" fmla="*/ 493622 h 12291944"/>
              <a:gd name="connsiteX11115" fmla="*/ 3461368 w 10413401"/>
              <a:gd name="connsiteY11115" fmla="*/ 515272 h 12291944"/>
              <a:gd name="connsiteX11116" fmla="*/ 3471068 w 10413401"/>
              <a:gd name="connsiteY11116" fmla="*/ 523428 h 12291944"/>
              <a:gd name="connsiteX11117" fmla="*/ 3482168 w 10413401"/>
              <a:gd name="connsiteY11117" fmla="*/ 520775 h 12291944"/>
              <a:gd name="connsiteX11118" fmla="*/ 3480877 w 10413401"/>
              <a:gd name="connsiteY11118" fmla="*/ 531684 h 12291944"/>
              <a:gd name="connsiteX11119" fmla="*/ 3488926 w 10413401"/>
              <a:gd name="connsiteY11119" fmla="*/ 538455 h 12291944"/>
              <a:gd name="connsiteX11120" fmla="*/ 3491080 w 10413401"/>
              <a:gd name="connsiteY11120" fmla="*/ 536247 h 12291944"/>
              <a:gd name="connsiteX11121" fmla="*/ 3496478 w 10413401"/>
              <a:gd name="connsiteY11121" fmla="*/ 544594 h 12291944"/>
              <a:gd name="connsiteX11122" fmla="*/ 3494583 w 10413401"/>
              <a:gd name="connsiteY11122" fmla="*/ 542123 h 12291944"/>
              <a:gd name="connsiteX11123" fmla="*/ 3496201 w 10413401"/>
              <a:gd name="connsiteY11123" fmla="*/ 547405 h 12291944"/>
              <a:gd name="connsiteX11124" fmla="*/ 3492414 w 10413401"/>
              <a:gd name="connsiteY11124" fmla="*/ 543710 h 12291944"/>
              <a:gd name="connsiteX11125" fmla="*/ 3484714 w 10413401"/>
              <a:gd name="connsiteY11125" fmla="*/ 551603 h 12291944"/>
              <a:gd name="connsiteX11126" fmla="*/ 3485402 w 10413401"/>
              <a:gd name="connsiteY11126" fmla="*/ 556584 h 12291944"/>
              <a:gd name="connsiteX11127" fmla="*/ 3481929 w 10413401"/>
              <a:gd name="connsiteY11127" fmla="*/ 553196 h 12291944"/>
              <a:gd name="connsiteX11128" fmla="*/ 3479156 w 10413401"/>
              <a:gd name="connsiteY11128" fmla="*/ 556039 h 12291944"/>
              <a:gd name="connsiteX11129" fmla="*/ 3502130 w 10413401"/>
              <a:gd name="connsiteY11129" fmla="*/ 598782 h 12291944"/>
              <a:gd name="connsiteX11130" fmla="*/ 3510945 w 10413401"/>
              <a:gd name="connsiteY11130" fmla="*/ 607382 h 12291944"/>
              <a:gd name="connsiteX11131" fmla="*/ 3505192 w 10413401"/>
              <a:gd name="connsiteY11131" fmla="*/ 604481 h 12291944"/>
              <a:gd name="connsiteX11132" fmla="*/ 3505617 w 10413401"/>
              <a:gd name="connsiteY11132" fmla="*/ 605272 h 12291944"/>
              <a:gd name="connsiteX11133" fmla="*/ 3506543 w 10413401"/>
              <a:gd name="connsiteY11133" fmla="*/ 630822 h 12291944"/>
              <a:gd name="connsiteX11134" fmla="*/ 3502570 w 10413401"/>
              <a:gd name="connsiteY11134" fmla="*/ 616410 h 12291944"/>
              <a:gd name="connsiteX11135" fmla="*/ 3497940 w 10413401"/>
              <a:gd name="connsiteY11135" fmla="*/ 615032 h 12291944"/>
              <a:gd name="connsiteX11136" fmla="*/ 3468926 w 10413401"/>
              <a:gd name="connsiteY11136" fmla="*/ 639723 h 12291944"/>
              <a:gd name="connsiteX11137" fmla="*/ 3473172 w 10413401"/>
              <a:gd name="connsiteY11137" fmla="*/ 629691 h 12291944"/>
              <a:gd name="connsiteX11138" fmla="*/ 3500459 w 10413401"/>
              <a:gd name="connsiteY11138" fmla="*/ 669872 h 12291944"/>
              <a:gd name="connsiteX11139" fmla="*/ 3474545 w 10413401"/>
              <a:gd name="connsiteY11139" fmla="*/ 640272 h 12291944"/>
              <a:gd name="connsiteX11140" fmla="*/ 3457254 w 10413401"/>
              <a:gd name="connsiteY11140" fmla="*/ 680712 h 12291944"/>
              <a:gd name="connsiteX11141" fmla="*/ 3400716 w 10413401"/>
              <a:gd name="connsiteY11141" fmla="*/ 671152 h 12291944"/>
              <a:gd name="connsiteX11142" fmla="*/ 3438339 w 10413401"/>
              <a:gd name="connsiteY11142" fmla="*/ 689372 h 12291944"/>
              <a:gd name="connsiteX11143" fmla="*/ 3437200 w 10413401"/>
              <a:gd name="connsiteY11143" fmla="*/ 698505 h 12291944"/>
              <a:gd name="connsiteX11144" fmla="*/ 3434998 w 10413401"/>
              <a:gd name="connsiteY11144" fmla="*/ 701517 h 12291944"/>
              <a:gd name="connsiteX11145" fmla="*/ 3433478 w 10413401"/>
              <a:gd name="connsiteY11145" fmla="*/ 700034 h 12291944"/>
              <a:gd name="connsiteX11146" fmla="*/ 3450594 w 10413401"/>
              <a:gd name="connsiteY11146" fmla="*/ 750009 h 12291944"/>
              <a:gd name="connsiteX11147" fmla="*/ 3423775 w 10413401"/>
              <a:gd name="connsiteY11147" fmla="*/ 802105 h 12291944"/>
              <a:gd name="connsiteX11148" fmla="*/ 3370370 w 10413401"/>
              <a:gd name="connsiteY11148" fmla="*/ 793745 h 12291944"/>
              <a:gd name="connsiteX11149" fmla="*/ 3408008 w 10413401"/>
              <a:gd name="connsiteY11149" fmla="*/ 839092 h 12291944"/>
              <a:gd name="connsiteX11150" fmla="*/ 3392991 w 10413401"/>
              <a:gd name="connsiteY11150" fmla="*/ 808422 h 12291944"/>
              <a:gd name="connsiteX11151" fmla="*/ 3435172 w 10413401"/>
              <a:gd name="connsiteY11151" fmla="*/ 816299 h 12291944"/>
              <a:gd name="connsiteX11152" fmla="*/ 3405682 w 10413401"/>
              <a:gd name="connsiteY11152" fmla="*/ 853465 h 12291944"/>
              <a:gd name="connsiteX11153" fmla="*/ 3402529 w 10413401"/>
              <a:gd name="connsiteY11153" fmla="*/ 850388 h 12291944"/>
              <a:gd name="connsiteX11154" fmla="*/ 3349458 w 10413401"/>
              <a:gd name="connsiteY11154" fmla="*/ 870710 h 12291944"/>
              <a:gd name="connsiteX11155" fmla="*/ 3358082 w 10413401"/>
              <a:gd name="connsiteY11155" fmla="*/ 887745 h 12291944"/>
              <a:gd name="connsiteX11156" fmla="*/ 3352716 w 10413401"/>
              <a:gd name="connsiteY11156" fmla="*/ 882511 h 12291944"/>
              <a:gd name="connsiteX11157" fmla="*/ 3330281 w 10413401"/>
              <a:gd name="connsiteY11157" fmla="*/ 909925 h 12291944"/>
              <a:gd name="connsiteX11158" fmla="*/ 3325552 w 10413401"/>
              <a:gd name="connsiteY11158" fmla="*/ 905312 h 12291944"/>
              <a:gd name="connsiteX11159" fmla="*/ 3329436 w 10413401"/>
              <a:gd name="connsiteY11159" fmla="*/ 943606 h 12291944"/>
              <a:gd name="connsiteX11160" fmla="*/ 3313289 w 10413401"/>
              <a:gd name="connsiteY11160" fmla="*/ 933128 h 12291944"/>
              <a:gd name="connsiteX11161" fmla="*/ 3309956 w 10413401"/>
              <a:gd name="connsiteY11161" fmla="*/ 950277 h 12291944"/>
              <a:gd name="connsiteX11162" fmla="*/ 3322046 w 10413401"/>
              <a:gd name="connsiteY11162" fmla="*/ 951180 h 12291944"/>
              <a:gd name="connsiteX11163" fmla="*/ 3322240 w 10413401"/>
              <a:gd name="connsiteY11163" fmla="*/ 967388 h 12291944"/>
              <a:gd name="connsiteX11164" fmla="*/ 3309118 w 10413401"/>
              <a:gd name="connsiteY11164" fmla="*/ 954586 h 12291944"/>
              <a:gd name="connsiteX11165" fmla="*/ 3306160 w 10413401"/>
              <a:gd name="connsiteY11165" fmla="*/ 969792 h 12291944"/>
              <a:gd name="connsiteX11166" fmla="*/ 3323212 w 10413401"/>
              <a:gd name="connsiteY11166" fmla="*/ 997309 h 12291944"/>
              <a:gd name="connsiteX11167" fmla="*/ 3306466 w 10413401"/>
              <a:gd name="connsiteY11167" fmla="*/ 1004382 h 12291944"/>
              <a:gd name="connsiteX11168" fmla="*/ 3289607 w 10413401"/>
              <a:gd name="connsiteY11168" fmla="*/ 987934 h 12291944"/>
              <a:gd name="connsiteX11169" fmla="*/ 3284144 w 10413401"/>
              <a:gd name="connsiteY11169" fmla="*/ 992081 h 12291944"/>
              <a:gd name="connsiteX11170" fmla="*/ 3276401 w 10413401"/>
              <a:gd name="connsiteY11170" fmla="*/ 989349 h 12291944"/>
              <a:gd name="connsiteX11171" fmla="*/ 3276706 w 10413401"/>
              <a:gd name="connsiteY11171" fmla="*/ 992605 h 12291944"/>
              <a:gd name="connsiteX11172" fmla="*/ 3270336 w 10413401"/>
              <a:gd name="connsiteY11172" fmla="*/ 987206 h 12291944"/>
              <a:gd name="connsiteX11173" fmla="*/ 3265710 w 10413401"/>
              <a:gd name="connsiteY11173" fmla="*/ 985572 h 12291944"/>
              <a:gd name="connsiteX11174" fmla="*/ 3264272 w 10413401"/>
              <a:gd name="connsiteY11174" fmla="*/ 1008203 h 12291944"/>
              <a:gd name="connsiteX11175" fmla="*/ 3266630 w 10413401"/>
              <a:gd name="connsiteY11175" fmla="*/ 1010503 h 12291944"/>
              <a:gd name="connsiteX11176" fmla="*/ 3264110 w 10413401"/>
              <a:gd name="connsiteY11176" fmla="*/ 1010730 h 12291944"/>
              <a:gd name="connsiteX11177" fmla="*/ 3261935 w 10413401"/>
              <a:gd name="connsiteY11177" fmla="*/ 1044965 h 12291944"/>
              <a:gd name="connsiteX11178" fmla="*/ 3271066 w 10413401"/>
              <a:gd name="connsiteY11178" fmla="*/ 1042558 h 12291944"/>
              <a:gd name="connsiteX11179" fmla="*/ 3284161 w 10413401"/>
              <a:gd name="connsiteY11179" fmla="*/ 1068889 h 12291944"/>
              <a:gd name="connsiteX11180" fmla="*/ 3257176 w 10413401"/>
              <a:gd name="connsiteY11180" fmla="*/ 1080693 h 12291944"/>
              <a:gd name="connsiteX11181" fmla="*/ 3254563 w 10413401"/>
              <a:gd name="connsiteY11181" fmla="*/ 1083949 h 12291944"/>
              <a:gd name="connsiteX11182" fmla="*/ 3249706 w 10413401"/>
              <a:gd name="connsiteY11182" fmla="*/ 1107987 h 12291944"/>
              <a:gd name="connsiteX11183" fmla="*/ 3244749 w 10413401"/>
              <a:gd name="connsiteY11183" fmla="*/ 1088873 h 12291944"/>
              <a:gd name="connsiteX11184" fmla="*/ 3241810 w 10413401"/>
              <a:gd name="connsiteY11184" fmla="*/ 1087779 h 12291944"/>
              <a:gd name="connsiteX11185" fmla="*/ 3225205 w 10413401"/>
              <a:gd name="connsiteY11185" fmla="*/ 1124331 h 12291944"/>
              <a:gd name="connsiteX11186" fmla="*/ 3220980 w 10413401"/>
              <a:gd name="connsiteY11186" fmla="*/ 1182871 h 12291944"/>
              <a:gd name="connsiteX11187" fmla="*/ 3204044 w 10413401"/>
              <a:gd name="connsiteY11187" fmla="*/ 1187526 h 12291944"/>
              <a:gd name="connsiteX11188" fmla="*/ 3192550 w 10413401"/>
              <a:gd name="connsiteY11188" fmla="*/ 1182455 h 12291944"/>
              <a:gd name="connsiteX11189" fmla="*/ 3195917 w 10413401"/>
              <a:gd name="connsiteY11189" fmla="*/ 1199086 h 12291944"/>
              <a:gd name="connsiteX11190" fmla="*/ 3187716 w 10413401"/>
              <a:gd name="connsiteY11190" fmla="*/ 1191086 h 12291944"/>
              <a:gd name="connsiteX11191" fmla="*/ 3187684 w 10413401"/>
              <a:gd name="connsiteY11191" fmla="*/ 1191184 h 12291944"/>
              <a:gd name="connsiteX11192" fmla="*/ 3191292 w 10413401"/>
              <a:gd name="connsiteY11192" fmla="*/ 1216374 h 12291944"/>
              <a:gd name="connsiteX11193" fmla="*/ 3189028 w 10413401"/>
              <a:gd name="connsiteY11193" fmla="*/ 1249059 h 12291944"/>
              <a:gd name="connsiteX11194" fmla="*/ 3180116 w 10413401"/>
              <a:gd name="connsiteY11194" fmla="*/ 1233588 h 12291944"/>
              <a:gd name="connsiteX11195" fmla="*/ 3168673 w 10413401"/>
              <a:gd name="connsiteY11195" fmla="*/ 1254385 h 12291944"/>
              <a:gd name="connsiteX11196" fmla="*/ 3165710 w 10413401"/>
              <a:gd name="connsiteY11196" fmla="*/ 1258530 h 12291944"/>
              <a:gd name="connsiteX11197" fmla="*/ 3148047 w 10413401"/>
              <a:gd name="connsiteY11197" fmla="*/ 1312673 h 12291944"/>
              <a:gd name="connsiteX11198" fmla="*/ 3120831 w 10413401"/>
              <a:gd name="connsiteY11198" fmla="*/ 1439483 h 12291944"/>
              <a:gd name="connsiteX11199" fmla="*/ 3098754 w 10413401"/>
              <a:gd name="connsiteY11199" fmla="*/ 1390248 h 12291944"/>
              <a:gd name="connsiteX11200" fmla="*/ 3098721 w 10413401"/>
              <a:gd name="connsiteY11200" fmla="*/ 1390222 h 12291944"/>
              <a:gd name="connsiteX11201" fmla="*/ 3090084 w 10413401"/>
              <a:gd name="connsiteY11201" fmla="*/ 1409331 h 12291944"/>
              <a:gd name="connsiteX11202" fmla="*/ 3097631 w 10413401"/>
              <a:gd name="connsiteY11202" fmla="*/ 1428558 h 12291944"/>
              <a:gd name="connsiteX11203" fmla="*/ 3089128 w 10413401"/>
              <a:gd name="connsiteY11203" fmla="*/ 1424994 h 12291944"/>
              <a:gd name="connsiteX11204" fmla="*/ 3092765 w 10413401"/>
              <a:gd name="connsiteY11204" fmla="*/ 1465093 h 12291944"/>
              <a:gd name="connsiteX11205" fmla="*/ 3078585 w 10413401"/>
              <a:gd name="connsiteY11205" fmla="*/ 1460566 h 12291944"/>
              <a:gd name="connsiteX11206" fmla="*/ 3083251 w 10413401"/>
              <a:gd name="connsiteY11206" fmla="*/ 1503877 h 12291944"/>
              <a:gd name="connsiteX11207" fmla="*/ 3066713 w 10413401"/>
              <a:gd name="connsiteY11207" fmla="*/ 1475522 h 12291944"/>
              <a:gd name="connsiteX11208" fmla="*/ 3058276 w 10413401"/>
              <a:gd name="connsiteY11208" fmla="*/ 1490114 h 12291944"/>
              <a:gd name="connsiteX11209" fmla="*/ 3065482 w 10413401"/>
              <a:gd name="connsiteY11209" fmla="*/ 1545594 h 12291944"/>
              <a:gd name="connsiteX11210" fmla="*/ 3066173 w 10413401"/>
              <a:gd name="connsiteY11210" fmla="*/ 1574433 h 12291944"/>
              <a:gd name="connsiteX11211" fmla="*/ 3060960 w 10413401"/>
              <a:gd name="connsiteY11211" fmla="*/ 1585291 h 12291944"/>
              <a:gd name="connsiteX11212" fmla="*/ 3061322 w 10413401"/>
              <a:gd name="connsiteY11212" fmla="*/ 1586891 h 12291944"/>
              <a:gd name="connsiteX11213" fmla="*/ 3053892 w 10413401"/>
              <a:gd name="connsiteY11213" fmla="*/ 1604641 h 12291944"/>
              <a:gd name="connsiteX11214" fmla="*/ 3030976 w 10413401"/>
              <a:gd name="connsiteY11214" fmla="*/ 1512650 h 12291944"/>
              <a:gd name="connsiteX11215" fmla="*/ 3005522 w 10413401"/>
              <a:gd name="connsiteY11215" fmla="*/ 1521709 h 12291944"/>
              <a:gd name="connsiteX11216" fmla="*/ 2994752 w 10413401"/>
              <a:gd name="connsiteY11216" fmla="*/ 1481007 h 12291944"/>
              <a:gd name="connsiteX11217" fmla="*/ 2978344 w 10413401"/>
              <a:gd name="connsiteY11217" fmla="*/ 1516753 h 12291944"/>
              <a:gd name="connsiteX11218" fmla="*/ 2969374 w 10413401"/>
              <a:gd name="connsiteY11218" fmla="*/ 1496915 h 12291944"/>
              <a:gd name="connsiteX11219" fmla="*/ 2966696 w 10413401"/>
              <a:gd name="connsiteY11219" fmla="*/ 1533741 h 12291944"/>
              <a:gd name="connsiteX11220" fmla="*/ 2959927 w 10413401"/>
              <a:gd name="connsiteY11220" fmla="*/ 1449575 h 12291944"/>
              <a:gd name="connsiteX11221" fmla="*/ 2972265 w 10413401"/>
              <a:gd name="connsiteY11221" fmla="*/ 1393804 h 12291944"/>
              <a:gd name="connsiteX11222" fmla="*/ 2971760 w 10413401"/>
              <a:gd name="connsiteY11222" fmla="*/ 1392412 h 12291944"/>
              <a:gd name="connsiteX11223" fmla="*/ 2975745 w 10413401"/>
              <a:gd name="connsiteY11223" fmla="*/ 1350312 h 12291944"/>
              <a:gd name="connsiteX11224" fmla="*/ 2986784 w 10413401"/>
              <a:gd name="connsiteY11224" fmla="*/ 1361082 h 12291944"/>
              <a:gd name="connsiteX11225" fmla="*/ 3000679 w 10413401"/>
              <a:gd name="connsiteY11225" fmla="*/ 1341970 h 12291944"/>
              <a:gd name="connsiteX11226" fmla="*/ 2996945 w 10413401"/>
              <a:gd name="connsiteY11226" fmla="*/ 1340722 h 12291944"/>
              <a:gd name="connsiteX11227" fmla="*/ 2988294 w 10413401"/>
              <a:gd name="connsiteY11227" fmla="*/ 1357007 h 12291944"/>
              <a:gd name="connsiteX11228" fmla="*/ 2982909 w 10413401"/>
              <a:gd name="connsiteY11228" fmla="*/ 1343572 h 12291944"/>
              <a:gd name="connsiteX11229" fmla="*/ 2982838 w 10413401"/>
              <a:gd name="connsiteY11229" fmla="*/ 1343672 h 12291944"/>
              <a:gd name="connsiteX11230" fmla="*/ 2971114 w 10413401"/>
              <a:gd name="connsiteY11230" fmla="*/ 1327923 h 12291944"/>
              <a:gd name="connsiteX11231" fmla="*/ 2992049 w 10413401"/>
              <a:gd name="connsiteY11231" fmla="*/ 1318924 h 12291944"/>
              <a:gd name="connsiteX11232" fmla="*/ 2998791 w 10413401"/>
              <a:gd name="connsiteY11232" fmla="*/ 1315908 h 12291944"/>
              <a:gd name="connsiteX11233" fmla="*/ 3006156 w 10413401"/>
              <a:gd name="connsiteY11233" fmla="*/ 1309274 h 12291944"/>
              <a:gd name="connsiteX11234" fmla="*/ 3014052 w 10413401"/>
              <a:gd name="connsiteY11234" fmla="*/ 1301864 h 12291944"/>
              <a:gd name="connsiteX11235" fmla="*/ 2997625 w 10413401"/>
              <a:gd name="connsiteY11235" fmla="*/ 1283003 h 12291944"/>
              <a:gd name="connsiteX11236" fmla="*/ 2987508 w 10413401"/>
              <a:gd name="connsiteY11236" fmla="*/ 1264426 h 12291944"/>
              <a:gd name="connsiteX11237" fmla="*/ 3013411 w 10413401"/>
              <a:gd name="connsiteY11237" fmla="*/ 1266901 h 12291944"/>
              <a:gd name="connsiteX11238" fmla="*/ 3012693 w 10413401"/>
              <a:gd name="connsiteY11238" fmla="*/ 1239049 h 12291944"/>
              <a:gd name="connsiteX11239" fmla="*/ 3009314 w 10413401"/>
              <a:gd name="connsiteY11239" fmla="*/ 1237616 h 12291944"/>
              <a:gd name="connsiteX11240" fmla="*/ 3012396 w 10413401"/>
              <a:gd name="connsiteY11240" fmla="*/ 1227432 h 12291944"/>
              <a:gd name="connsiteX11241" fmla="*/ 3011769 w 10413401"/>
              <a:gd name="connsiteY11241" fmla="*/ 1202891 h 12291944"/>
              <a:gd name="connsiteX11242" fmla="*/ 3030795 w 10413401"/>
              <a:gd name="connsiteY11242" fmla="*/ 1208068 h 12291944"/>
              <a:gd name="connsiteX11243" fmla="*/ 3037573 w 10413401"/>
              <a:gd name="connsiteY11243" fmla="*/ 1188025 h 12291944"/>
              <a:gd name="connsiteX11244" fmla="*/ 3050073 w 10413401"/>
              <a:gd name="connsiteY11244" fmla="*/ 1177826 h 12291944"/>
              <a:gd name="connsiteX11245" fmla="*/ 3050829 w 10413401"/>
              <a:gd name="connsiteY11245" fmla="*/ 1172427 h 12291944"/>
              <a:gd name="connsiteX11246" fmla="*/ 3027852 w 10413401"/>
              <a:gd name="connsiteY11246" fmla="*/ 1091194 h 12291944"/>
              <a:gd name="connsiteX11247" fmla="*/ 3048582 w 10413401"/>
              <a:gd name="connsiteY11247" fmla="*/ 1114039 h 12291944"/>
              <a:gd name="connsiteX11248" fmla="*/ 3055572 w 10413401"/>
              <a:gd name="connsiteY11248" fmla="*/ 1138659 h 12291944"/>
              <a:gd name="connsiteX11249" fmla="*/ 3061363 w 10413401"/>
              <a:gd name="connsiteY11249" fmla="*/ 1097434 h 12291944"/>
              <a:gd name="connsiteX11250" fmla="*/ 3065253 w 10413401"/>
              <a:gd name="connsiteY11250" fmla="*/ 1097746 h 12291944"/>
              <a:gd name="connsiteX11251" fmla="*/ 3073764 w 10413401"/>
              <a:gd name="connsiteY11251" fmla="*/ 1098431 h 12291944"/>
              <a:gd name="connsiteX11252" fmla="*/ 3073453 w 10413401"/>
              <a:gd name="connsiteY11252" fmla="*/ 1072218 h 12291944"/>
              <a:gd name="connsiteX11253" fmla="*/ 3042269 w 10413401"/>
              <a:gd name="connsiteY11253" fmla="*/ 1071368 h 12291944"/>
              <a:gd name="connsiteX11254" fmla="*/ 3051181 w 10413401"/>
              <a:gd name="connsiteY11254" fmla="*/ 1086840 h 12291944"/>
              <a:gd name="connsiteX11255" fmla="*/ 3027437 w 10413401"/>
              <a:gd name="connsiteY11255" fmla="*/ 1082782 h 12291944"/>
              <a:gd name="connsiteX11256" fmla="*/ 3036639 w 10413401"/>
              <a:gd name="connsiteY11256" fmla="*/ 1043694 h 12291944"/>
              <a:gd name="connsiteX11257" fmla="*/ 3056040 w 10413401"/>
              <a:gd name="connsiteY11257" fmla="*/ 1049683 h 12291944"/>
              <a:gd name="connsiteX11258" fmla="*/ 3070932 w 10413401"/>
              <a:gd name="connsiteY11258" fmla="*/ 1017381 h 12291944"/>
              <a:gd name="connsiteX11259" fmla="*/ 3078817 w 10413401"/>
              <a:gd name="connsiteY11259" fmla="*/ 1025075 h 12291944"/>
              <a:gd name="connsiteX11260" fmla="*/ 3109267 w 10413401"/>
              <a:gd name="connsiteY11260" fmla="*/ 990075 h 12291944"/>
              <a:gd name="connsiteX11261" fmla="*/ 3068886 w 10413401"/>
              <a:gd name="connsiteY11261" fmla="*/ 923564 h 12291944"/>
              <a:gd name="connsiteX11262" fmla="*/ 3089770 w 10413401"/>
              <a:gd name="connsiteY11262" fmla="*/ 870611 h 12291944"/>
              <a:gd name="connsiteX11263" fmla="*/ 3108797 w 10413401"/>
              <a:gd name="connsiteY11263" fmla="*/ 897802 h 12291944"/>
              <a:gd name="connsiteX11264" fmla="*/ 3106572 w 10413401"/>
              <a:gd name="connsiteY11264" fmla="*/ 881386 h 12291944"/>
              <a:gd name="connsiteX11265" fmla="*/ 3111184 w 10413401"/>
              <a:gd name="connsiteY11265" fmla="*/ 879730 h 12291944"/>
              <a:gd name="connsiteX11266" fmla="*/ 3115173 w 10413401"/>
              <a:gd name="connsiteY11266" fmla="*/ 865782 h 12291944"/>
              <a:gd name="connsiteX11267" fmla="*/ 3110296 w 10413401"/>
              <a:gd name="connsiteY11267" fmla="*/ 866609 h 12291944"/>
              <a:gd name="connsiteX11268" fmla="*/ 3110582 w 10413401"/>
              <a:gd name="connsiteY11268" fmla="*/ 812046 h 12291944"/>
              <a:gd name="connsiteX11269" fmla="*/ 3130026 w 10413401"/>
              <a:gd name="connsiteY11269" fmla="*/ 813896 h 12291944"/>
              <a:gd name="connsiteX11270" fmla="*/ 3130746 w 10413401"/>
              <a:gd name="connsiteY11270" fmla="*/ 811381 h 12291944"/>
              <a:gd name="connsiteX11271" fmla="*/ 3121062 w 10413401"/>
              <a:gd name="connsiteY11271" fmla="*/ 801934 h 12291944"/>
              <a:gd name="connsiteX11272" fmla="*/ 3130428 w 10413401"/>
              <a:gd name="connsiteY11272" fmla="*/ 809530 h 12291944"/>
              <a:gd name="connsiteX11273" fmla="*/ 3131223 w 10413401"/>
              <a:gd name="connsiteY11273" fmla="*/ 809711 h 12291944"/>
              <a:gd name="connsiteX11274" fmla="*/ 3131433 w 10413401"/>
              <a:gd name="connsiteY11274" fmla="*/ 808971 h 12291944"/>
              <a:gd name="connsiteX11275" fmla="*/ 3145251 w 10413401"/>
              <a:gd name="connsiteY11275" fmla="*/ 810465 h 12291944"/>
              <a:gd name="connsiteX11276" fmla="*/ 3149842 w 10413401"/>
              <a:gd name="connsiteY11276" fmla="*/ 780794 h 12291944"/>
              <a:gd name="connsiteX11277" fmla="*/ 3135374 w 10413401"/>
              <a:gd name="connsiteY11277" fmla="*/ 746880 h 12291944"/>
              <a:gd name="connsiteX11278" fmla="*/ 3152758 w 10413401"/>
              <a:gd name="connsiteY11278" fmla="*/ 760376 h 12291944"/>
              <a:gd name="connsiteX11279" fmla="*/ 3169696 w 10413401"/>
              <a:gd name="connsiteY11279" fmla="*/ 768000 h 12291944"/>
              <a:gd name="connsiteX11280" fmla="*/ 3177786 w 10413401"/>
              <a:gd name="connsiteY11280" fmla="*/ 748204 h 12291944"/>
              <a:gd name="connsiteX11281" fmla="*/ 3186302 w 10413401"/>
              <a:gd name="connsiteY11281" fmla="*/ 756513 h 12291944"/>
              <a:gd name="connsiteX11282" fmla="*/ 3204331 w 10413401"/>
              <a:gd name="connsiteY11282" fmla="*/ 715867 h 12291944"/>
              <a:gd name="connsiteX11283" fmla="*/ 3209960 w 10413401"/>
              <a:gd name="connsiteY11283" fmla="*/ 708498 h 12291944"/>
              <a:gd name="connsiteX11284" fmla="*/ 3187772 w 10413401"/>
              <a:gd name="connsiteY11284" fmla="*/ 670217 h 12291944"/>
              <a:gd name="connsiteX11285" fmla="*/ 3183585 w 10413401"/>
              <a:gd name="connsiteY11285" fmla="*/ 632473 h 12291944"/>
              <a:gd name="connsiteX11286" fmla="*/ 3201996 w 10413401"/>
              <a:gd name="connsiteY11286" fmla="*/ 633950 h 12291944"/>
              <a:gd name="connsiteX11287" fmla="*/ 3219497 w 10413401"/>
              <a:gd name="connsiteY11287" fmla="*/ 643477 h 12291944"/>
              <a:gd name="connsiteX11288" fmla="*/ 3213727 w 10413401"/>
              <a:gd name="connsiteY11288" fmla="*/ 623769 h 12291944"/>
              <a:gd name="connsiteX11289" fmla="*/ 3208764 w 10413401"/>
              <a:gd name="connsiteY11289" fmla="*/ 626223 h 12291944"/>
              <a:gd name="connsiteX11290" fmla="*/ 3211613 w 10413401"/>
              <a:gd name="connsiteY11290" fmla="*/ 616555 h 12291944"/>
              <a:gd name="connsiteX11291" fmla="*/ 3201047 w 10413401"/>
              <a:gd name="connsiteY11291" fmla="*/ 580493 h 12291944"/>
              <a:gd name="connsiteX11292" fmla="*/ 3216106 w 10413401"/>
              <a:gd name="connsiteY11292" fmla="*/ 547118 h 12291944"/>
              <a:gd name="connsiteX11293" fmla="*/ 3213092 w 10413401"/>
              <a:gd name="connsiteY11293" fmla="*/ 544177 h 12291944"/>
              <a:gd name="connsiteX11294" fmla="*/ 3217101 w 10413401"/>
              <a:gd name="connsiteY11294" fmla="*/ 544910 h 12291944"/>
              <a:gd name="connsiteX11295" fmla="*/ 3220373 w 10413401"/>
              <a:gd name="connsiteY11295" fmla="*/ 537649 h 12291944"/>
              <a:gd name="connsiteX11296" fmla="*/ 3225624 w 10413401"/>
              <a:gd name="connsiteY11296" fmla="*/ 520862 h 12291944"/>
              <a:gd name="connsiteX11297" fmla="*/ 3224456 w 10413401"/>
              <a:gd name="connsiteY11297" fmla="*/ 503503 h 12291944"/>
              <a:gd name="connsiteX11298" fmla="*/ 3230862 w 10413401"/>
              <a:gd name="connsiteY11298" fmla="*/ 504109 h 12291944"/>
              <a:gd name="connsiteX11299" fmla="*/ 3238808 w 10413401"/>
              <a:gd name="connsiteY11299" fmla="*/ 478688 h 12291944"/>
              <a:gd name="connsiteX11300" fmla="*/ 3245135 w 10413401"/>
              <a:gd name="connsiteY11300" fmla="*/ 492789 h 12291944"/>
              <a:gd name="connsiteX11301" fmla="*/ 3249687 w 10413401"/>
              <a:gd name="connsiteY11301" fmla="*/ 505878 h 12291944"/>
              <a:gd name="connsiteX11302" fmla="*/ 3254518 w 10413401"/>
              <a:gd name="connsiteY11302" fmla="*/ 506333 h 12291944"/>
              <a:gd name="connsiteX11303" fmla="*/ 3255318 w 10413401"/>
              <a:gd name="connsiteY11303" fmla="*/ 490479 h 12291944"/>
              <a:gd name="connsiteX11304" fmla="*/ 3258537 w 10413401"/>
              <a:gd name="connsiteY11304" fmla="*/ 487697 h 12291944"/>
              <a:gd name="connsiteX11305" fmla="*/ 3257877 w 10413401"/>
              <a:gd name="connsiteY11305" fmla="*/ 473260 h 12291944"/>
              <a:gd name="connsiteX11306" fmla="*/ 3260823 w 10413401"/>
              <a:gd name="connsiteY11306" fmla="*/ 442243 h 12291944"/>
              <a:gd name="connsiteX11307" fmla="*/ 3266085 w 10413401"/>
              <a:gd name="connsiteY11307" fmla="*/ 444419 h 12291944"/>
              <a:gd name="connsiteX11308" fmla="*/ 3270684 w 10413401"/>
              <a:gd name="connsiteY11308" fmla="*/ 412212 h 12291944"/>
              <a:gd name="connsiteX11309" fmla="*/ 3250353 w 10413401"/>
              <a:gd name="connsiteY11309" fmla="*/ 374105 h 12291944"/>
              <a:gd name="connsiteX11310" fmla="*/ 3234338 w 10413401"/>
              <a:gd name="connsiteY11310" fmla="*/ 390520 h 12291944"/>
              <a:gd name="connsiteX11311" fmla="*/ 3249792 w 10413401"/>
              <a:gd name="connsiteY11311" fmla="*/ 405596 h 12291944"/>
              <a:gd name="connsiteX11312" fmla="*/ 3235624 w 10413401"/>
              <a:gd name="connsiteY11312" fmla="*/ 420118 h 12291944"/>
              <a:gd name="connsiteX11313" fmla="*/ 3213842 w 10413401"/>
              <a:gd name="connsiteY11313" fmla="*/ 344640 h 12291944"/>
              <a:gd name="connsiteX11314" fmla="*/ 3205728 w 10413401"/>
              <a:gd name="connsiteY11314" fmla="*/ 350070 h 12291944"/>
              <a:gd name="connsiteX11315" fmla="*/ 3211112 w 10413401"/>
              <a:gd name="connsiteY11315" fmla="*/ 351226 h 12291944"/>
              <a:gd name="connsiteX11316" fmla="*/ 3200059 w 10413401"/>
              <a:gd name="connsiteY11316" fmla="*/ 412294 h 12291944"/>
              <a:gd name="connsiteX11317" fmla="*/ 3203646 w 10413401"/>
              <a:gd name="connsiteY11317" fmla="*/ 411490 h 12291944"/>
              <a:gd name="connsiteX11318" fmla="*/ 3212529 w 10413401"/>
              <a:gd name="connsiteY11318" fmla="*/ 417923 h 12291944"/>
              <a:gd name="connsiteX11319" fmla="*/ 3214076 w 10413401"/>
              <a:gd name="connsiteY11319" fmla="*/ 443465 h 12291944"/>
              <a:gd name="connsiteX11320" fmla="*/ 3230588 w 10413401"/>
              <a:gd name="connsiteY11320" fmla="*/ 442318 h 12291944"/>
              <a:gd name="connsiteX11321" fmla="*/ 3205902 w 10413401"/>
              <a:gd name="connsiteY11321" fmla="*/ 453821 h 12291944"/>
              <a:gd name="connsiteX11322" fmla="*/ 3188096 w 10413401"/>
              <a:gd name="connsiteY11322" fmla="*/ 460296 h 12291944"/>
              <a:gd name="connsiteX11323" fmla="*/ 3184884 w 10413401"/>
              <a:gd name="connsiteY11323" fmla="*/ 469692 h 12291944"/>
              <a:gd name="connsiteX11324" fmla="*/ 3192925 w 10413401"/>
              <a:gd name="connsiteY11324" fmla="*/ 480371 h 12291944"/>
              <a:gd name="connsiteX11325" fmla="*/ 3199763 w 10413401"/>
              <a:gd name="connsiteY11325" fmla="*/ 498520 h 12291944"/>
              <a:gd name="connsiteX11326" fmla="*/ 3205616 w 10413401"/>
              <a:gd name="connsiteY11326" fmla="*/ 492521 h 12291944"/>
              <a:gd name="connsiteX11327" fmla="*/ 3218067 w 10413401"/>
              <a:gd name="connsiteY11327" fmla="*/ 516992 h 12291944"/>
              <a:gd name="connsiteX11328" fmla="*/ 3191715 w 10413401"/>
              <a:gd name="connsiteY11328" fmla="*/ 506298 h 12291944"/>
              <a:gd name="connsiteX11329" fmla="*/ 3172960 w 10413401"/>
              <a:gd name="connsiteY11329" fmla="*/ 504577 h 12291944"/>
              <a:gd name="connsiteX11330" fmla="*/ 3170582 w 10413401"/>
              <a:gd name="connsiteY11330" fmla="*/ 511532 h 12291944"/>
              <a:gd name="connsiteX11331" fmla="*/ 3174382 w 10413401"/>
              <a:gd name="connsiteY11331" fmla="*/ 528768 h 12291944"/>
              <a:gd name="connsiteX11332" fmla="*/ 3168820 w 10413401"/>
              <a:gd name="connsiteY11332" fmla="*/ 516689 h 12291944"/>
              <a:gd name="connsiteX11333" fmla="*/ 3167003 w 10413401"/>
              <a:gd name="connsiteY11333" fmla="*/ 522009 h 12291944"/>
              <a:gd name="connsiteX11334" fmla="*/ 3142251 w 10413401"/>
              <a:gd name="connsiteY11334" fmla="*/ 512037 h 12291944"/>
              <a:gd name="connsiteX11335" fmla="*/ 3155361 w 10413401"/>
              <a:gd name="connsiteY11335" fmla="*/ 473913 h 12291944"/>
              <a:gd name="connsiteX11336" fmla="*/ 3153576 w 10413401"/>
              <a:gd name="connsiteY11336" fmla="*/ 467277 h 12291944"/>
              <a:gd name="connsiteX11337" fmla="*/ 3142820 w 10413401"/>
              <a:gd name="connsiteY11337" fmla="*/ 481168 h 12291944"/>
              <a:gd name="connsiteX11338" fmla="*/ 3133051 w 10413401"/>
              <a:gd name="connsiteY11338" fmla="*/ 455700 h 12291944"/>
              <a:gd name="connsiteX11339" fmla="*/ 3121824 w 10413401"/>
              <a:gd name="connsiteY11339" fmla="*/ 469809 h 12291944"/>
              <a:gd name="connsiteX11340" fmla="*/ 3141623 w 10413401"/>
              <a:gd name="connsiteY11340" fmla="*/ 485546 h 12291944"/>
              <a:gd name="connsiteX11341" fmla="*/ 3134673 w 10413401"/>
              <a:gd name="connsiteY11341" fmla="*/ 504028 h 12291944"/>
              <a:gd name="connsiteX11342" fmla="*/ 3113936 w 10413401"/>
              <a:gd name="connsiteY11342" fmla="*/ 492483 h 12291944"/>
              <a:gd name="connsiteX11343" fmla="*/ 3113530 w 10413401"/>
              <a:gd name="connsiteY11343" fmla="*/ 512643 h 12291944"/>
              <a:gd name="connsiteX11344" fmla="*/ 3124367 w 10413401"/>
              <a:gd name="connsiteY11344" fmla="*/ 519017 h 12291944"/>
              <a:gd name="connsiteX11345" fmla="*/ 3127645 w 10413401"/>
              <a:gd name="connsiteY11345" fmla="*/ 515657 h 12291944"/>
              <a:gd name="connsiteX11346" fmla="*/ 3132526 w 10413401"/>
              <a:gd name="connsiteY11346" fmla="*/ 523810 h 12291944"/>
              <a:gd name="connsiteX11347" fmla="*/ 3136493 w 10413401"/>
              <a:gd name="connsiteY11347" fmla="*/ 526140 h 12291944"/>
              <a:gd name="connsiteX11348" fmla="*/ 3135309 w 10413401"/>
              <a:gd name="connsiteY11348" fmla="*/ 528455 h 12291944"/>
              <a:gd name="connsiteX11349" fmla="*/ 3144498 w 10413401"/>
              <a:gd name="connsiteY11349" fmla="*/ 543809 h 12291944"/>
              <a:gd name="connsiteX11350" fmla="*/ 3128940 w 10413401"/>
              <a:gd name="connsiteY11350" fmla="*/ 540908 h 12291944"/>
              <a:gd name="connsiteX11351" fmla="*/ 3127756 w 10413401"/>
              <a:gd name="connsiteY11351" fmla="*/ 543222 h 12291944"/>
              <a:gd name="connsiteX11352" fmla="*/ 3127887 w 10413401"/>
              <a:gd name="connsiteY11352" fmla="*/ 543997 h 12291944"/>
              <a:gd name="connsiteX11353" fmla="*/ 3138765 w 10413401"/>
              <a:gd name="connsiteY11353" fmla="*/ 559782 h 12291944"/>
              <a:gd name="connsiteX11354" fmla="*/ 3162433 w 10413401"/>
              <a:gd name="connsiteY11354" fmla="*/ 557603 h 12291944"/>
              <a:gd name="connsiteX11355" fmla="*/ 3162049 w 10413401"/>
              <a:gd name="connsiteY11355" fmla="*/ 604065 h 12291944"/>
              <a:gd name="connsiteX11356" fmla="*/ 3145836 w 10413401"/>
              <a:gd name="connsiteY11356" fmla="*/ 574150 h 12291944"/>
              <a:gd name="connsiteX11357" fmla="*/ 3131740 w 10413401"/>
              <a:gd name="connsiteY11357" fmla="*/ 566851 h 12291944"/>
              <a:gd name="connsiteX11358" fmla="*/ 3133281 w 10413401"/>
              <a:gd name="connsiteY11358" fmla="*/ 575999 h 12291944"/>
              <a:gd name="connsiteX11359" fmla="*/ 3133561 w 10413401"/>
              <a:gd name="connsiteY11359" fmla="*/ 577663 h 12291944"/>
              <a:gd name="connsiteX11360" fmla="*/ 3126880 w 10413401"/>
              <a:gd name="connsiteY11360" fmla="*/ 590893 h 12291944"/>
              <a:gd name="connsiteX11361" fmla="*/ 3135739 w 10413401"/>
              <a:gd name="connsiteY11361" fmla="*/ 593801 h 12291944"/>
              <a:gd name="connsiteX11362" fmla="*/ 3156624 w 10413401"/>
              <a:gd name="connsiteY11362" fmla="*/ 646222 h 12291944"/>
              <a:gd name="connsiteX11363" fmla="*/ 3135850 w 10413401"/>
              <a:gd name="connsiteY11363" fmla="*/ 629652 h 12291944"/>
              <a:gd name="connsiteX11364" fmla="*/ 3140523 w 10413401"/>
              <a:gd name="connsiteY11364" fmla="*/ 655156 h 12291944"/>
              <a:gd name="connsiteX11365" fmla="*/ 3122146 w 10413401"/>
              <a:gd name="connsiteY11365" fmla="*/ 630450 h 12291944"/>
              <a:gd name="connsiteX11366" fmla="*/ 3117127 w 10413401"/>
              <a:gd name="connsiteY11366" fmla="*/ 680397 h 12291944"/>
              <a:gd name="connsiteX11367" fmla="*/ 3113973 w 10413401"/>
              <a:gd name="connsiteY11367" fmla="*/ 677320 h 12291944"/>
              <a:gd name="connsiteX11368" fmla="*/ 3116970 w 10413401"/>
              <a:gd name="connsiteY11368" fmla="*/ 719681 h 12291944"/>
              <a:gd name="connsiteX11369" fmla="*/ 3096271 w 10413401"/>
              <a:gd name="connsiteY11369" fmla="*/ 709345 h 12291944"/>
              <a:gd name="connsiteX11370" fmla="*/ 3091000 w 10413401"/>
              <a:gd name="connsiteY11370" fmla="*/ 738093 h 12291944"/>
              <a:gd name="connsiteX11371" fmla="*/ 3087847 w 10413401"/>
              <a:gd name="connsiteY11371" fmla="*/ 735017 h 12291944"/>
              <a:gd name="connsiteX11372" fmla="*/ 3060019 w 10413401"/>
              <a:gd name="connsiteY11372" fmla="*/ 728205 h 12291944"/>
              <a:gd name="connsiteX11373" fmla="*/ 3075941 w 10413401"/>
              <a:gd name="connsiteY11373" fmla="*/ 782562 h 12291944"/>
              <a:gd name="connsiteX11374" fmla="*/ 3036802 w 10413401"/>
              <a:gd name="connsiteY11374" fmla="*/ 768409 h 12291944"/>
              <a:gd name="connsiteX11375" fmla="*/ 3044093 w 10413401"/>
              <a:gd name="connsiteY11375" fmla="*/ 752105 h 12291944"/>
              <a:gd name="connsiteX11376" fmla="*/ 3011607 w 10413401"/>
              <a:gd name="connsiteY11376" fmla="*/ 746910 h 12291944"/>
              <a:gd name="connsiteX11377" fmla="*/ 2986194 w 10413401"/>
              <a:gd name="connsiteY11377" fmla="*/ 759704 h 12291944"/>
              <a:gd name="connsiteX11378" fmla="*/ 3050605 w 10413401"/>
              <a:gd name="connsiteY11378" fmla="*/ 617963 h 12291944"/>
              <a:gd name="connsiteX11379" fmla="*/ 3045561 w 10413401"/>
              <a:gd name="connsiteY11379" fmla="*/ 613042 h 12291944"/>
              <a:gd name="connsiteX11380" fmla="*/ 3053355 w 10413401"/>
              <a:gd name="connsiteY11380" fmla="*/ 613254 h 12291944"/>
              <a:gd name="connsiteX11381" fmla="*/ 3067934 w 10413401"/>
              <a:gd name="connsiteY11381" fmla="*/ 580642 h 12291944"/>
              <a:gd name="connsiteX11382" fmla="*/ 3059221 w 10413401"/>
              <a:gd name="connsiteY11382" fmla="*/ 555499 h 12291944"/>
              <a:gd name="connsiteX11383" fmla="*/ 3073006 w 10413401"/>
              <a:gd name="connsiteY11383" fmla="*/ 568948 h 12291944"/>
              <a:gd name="connsiteX11384" fmla="*/ 3075651 w 10413401"/>
              <a:gd name="connsiteY11384" fmla="*/ 561056 h 12291944"/>
              <a:gd name="connsiteX11385" fmla="*/ 3075741 w 10413401"/>
              <a:gd name="connsiteY11385" fmla="*/ 555603 h 12291944"/>
              <a:gd name="connsiteX11386" fmla="*/ 3082444 w 10413401"/>
              <a:gd name="connsiteY11386" fmla="*/ 540778 h 12291944"/>
              <a:gd name="connsiteX11387" fmla="*/ 3084129 w 10413401"/>
              <a:gd name="connsiteY11387" fmla="*/ 535740 h 12291944"/>
              <a:gd name="connsiteX11388" fmla="*/ 3068742 w 10413401"/>
              <a:gd name="connsiteY11388" fmla="*/ 517344 h 12291944"/>
              <a:gd name="connsiteX11389" fmla="*/ 3092861 w 10413401"/>
              <a:gd name="connsiteY11389" fmla="*/ 500822 h 12291944"/>
              <a:gd name="connsiteX11390" fmla="*/ 3095522 w 10413401"/>
              <a:gd name="connsiteY11390" fmla="*/ 501724 h 12291944"/>
              <a:gd name="connsiteX11391" fmla="*/ 3097896 w 10413401"/>
              <a:gd name="connsiteY11391" fmla="*/ 494640 h 12291944"/>
              <a:gd name="connsiteX11392" fmla="*/ 3093048 w 10413401"/>
              <a:gd name="connsiteY11392" fmla="*/ 489910 h 12291944"/>
              <a:gd name="connsiteX11393" fmla="*/ 3099400 w 10413401"/>
              <a:gd name="connsiteY11393" fmla="*/ 490153 h 12291944"/>
              <a:gd name="connsiteX11394" fmla="*/ 3113139 w 10413401"/>
              <a:gd name="connsiteY11394" fmla="*/ 449128 h 12291944"/>
              <a:gd name="connsiteX11395" fmla="*/ 3111161 w 10413401"/>
              <a:gd name="connsiteY11395" fmla="*/ 440421 h 12291944"/>
              <a:gd name="connsiteX11396" fmla="*/ 3115263 w 10413401"/>
              <a:gd name="connsiteY11396" fmla="*/ 444423 h 12291944"/>
              <a:gd name="connsiteX11397" fmla="*/ 3122188 w 10413401"/>
              <a:gd name="connsiteY11397" fmla="*/ 424467 h 12291944"/>
              <a:gd name="connsiteX11398" fmla="*/ 3117340 w 10413401"/>
              <a:gd name="connsiteY11398" fmla="*/ 409479 h 12291944"/>
              <a:gd name="connsiteX11399" fmla="*/ 3126405 w 10413401"/>
              <a:gd name="connsiteY11399" fmla="*/ 412322 h 12291944"/>
              <a:gd name="connsiteX11400" fmla="*/ 3131240 w 10413401"/>
              <a:gd name="connsiteY11400" fmla="*/ 398391 h 12291944"/>
              <a:gd name="connsiteX11401" fmla="*/ 3147939 w 10413401"/>
              <a:gd name="connsiteY11401" fmla="*/ 394443 h 12291944"/>
              <a:gd name="connsiteX11402" fmla="*/ 3124870 w 10413401"/>
              <a:gd name="connsiteY11402" fmla="*/ 387245 h 12291944"/>
              <a:gd name="connsiteX11403" fmla="*/ 3147668 w 10413401"/>
              <a:gd name="connsiteY11403" fmla="*/ 377525 h 12291944"/>
              <a:gd name="connsiteX11404" fmla="*/ 3153834 w 10413401"/>
              <a:gd name="connsiteY11404" fmla="*/ 368815 h 12291944"/>
              <a:gd name="connsiteX11405" fmla="*/ 3150525 w 10413401"/>
              <a:gd name="connsiteY11405" fmla="*/ 368526 h 12291944"/>
              <a:gd name="connsiteX11406" fmla="*/ 3152883 w 10413401"/>
              <a:gd name="connsiteY11406" fmla="*/ 361007 h 12291944"/>
              <a:gd name="connsiteX11407" fmla="*/ 3151849 w 10413401"/>
              <a:gd name="connsiteY11407" fmla="*/ 361151 h 12291944"/>
              <a:gd name="connsiteX11408" fmla="*/ 3153270 w 10413401"/>
              <a:gd name="connsiteY11408" fmla="*/ 359767 h 12291944"/>
              <a:gd name="connsiteX11409" fmla="*/ 3160139 w 10413401"/>
              <a:gd name="connsiteY11409" fmla="*/ 337853 h 12291944"/>
              <a:gd name="connsiteX11410" fmla="*/ 3166443 w 10413401"/>
              <a:gd name="connsiteY11410" fmla="*/ 344003 h 12291944"/>
              <a:gd name="connsiteX11411" fmla="*/ 3166109 w 10413401"/>
              <a:gd name="connsiteY11411" fmla="*/ 315326 h 12291944"/>
              <a:gd name="connsiteX11412" fmla="*/ 3184937 w 10413401"/>
              <a:gd name="connsiteY11412" fmla="*/ 343689 h 12291944"/>
              <a:gd name="connsiteX11413" fmla="*/ 3215969 w 10413401"/>
              <a:gd name="connsiteY11413" fmla="*/ 339938 h 12291944"/>
              <a:gd name="connsiteX11414" fmla="*/ 3180424 w 10413401"/>
              <a:gd name="connsiteY11414" fmla="*/ 313272 h 12291944"/>
              <a:gd name="connsiteX11415" fmla="*/ 3214352 w 10413401"/>
              <a:gd name="connsiteY11415" fmla="*/ 335280 h 12291944"/>
              <a:gd name="connsiteX11416" fmla="*/ 3213278 w 10413401"/>
              <a:gd name="connsiteY11416" fmla="*/ 320690 h 12291944"/>
              <a:gd name="connsiteX11417" fmla="*/ 3199186 w 10413401"/>
              <a:gd name="connsiteY11417" fmla="*/ 318017 h 12291944"/>
              <a:gd name="connsiteX11418" fmla="*/ 3203543 w 10413401"/>
              <a:gd name="connsiteY11418" fmla="*/ 307063 h 12291944"/>
              <a:gd name="connsiteX11419" fmla="*/ 3195433 w 10413401"/>
              <a:gd name="connsiteY11419" fmla="*/ 304349 h 12291944"/>
              <a:gd name="connsiteX11420" fmla="*/ 3188753 w 10413401"/>
              <a:gd name="connsiteY11420" fmla="*/ 294007 h 12291944"/>
              <a:gd name="connsiteX11421" fmla="*/ 3175797 w 10413401"/>
              <a:gd name="connsiteY11421" fmla="*/ 291503 h 12291944"/>
              <a:gd name="connsiteX11422" fmla="*/ 3143457 w 10413401"/>
              <a:gd name="connsiteY11422" fmla="*/ 324652 h 12291944"/>
              <a:gd name="connsiteX11423" fmla="*/ 3250513 w 10413401"/>
              <a:gd name="connsiteY11423" fmla="*/ 45814 h 12291944"/>
              <a:gd name="connsiteX11424" fmla="*/ 3245151 w 10413401"/>
              <a:gd name="connsiteY11424" fmla="*/ 40582 h 12291944"/>
              <a:gd name="connsiteX11425" fmla="*/ 3253846 w 10413401"/>
              <a:gd name="connsiteY11425" fmla="*/ 37979 h 12291944"/>
              <a:gd name="connsiteX11426" fmla="*/ 3223277 w 10413401"/>
              <a:gd name="connsiteY11426" fmla="*/ 0 h 12291944"/>
              <a:gd name="connsiteX11427" fmla="*/ 3227225 w 10413401"/>
              <a:gd name="connsiteY11427" fmla="*/ 0 h 12291944"/>
              <a:gd name="connsiteX11428" fmla="*/ 3229096 w 10413401"/>
              <a:gd name="connsiteY11428" fmla="*/ 1507 h 12291944"/>
              <a:gd name="connsiteX11429" fmla="*/ 3174529 w 10413401"/>
              <a:gd name="connsiteY11429" fmla="*/ 0 h 12291944"/>
              <a:gd name="connsiteX11430" fmla="*/ 3206501 w 10413401"/>
              <a:gd name="connsiteY11430" fmla="*/ 0 h 12291944"/>
              <a:gd name="connsiteX11431" fmla="*/ 3200489 w 10413401"/>
              <a:gd name="connsiteY11431" fmla="*/ 7489 h 1229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Lst>
            <a:rect l="l" t="t" r="r" b="b"/>
            <a:pathLst>
              <a:path w="10413401" h="12291944">
                <a:moveTo>
                  <a:pt x="5080968" y="12145068"/>
                </a:moveTo>
                <a:cubicBezTo>
                  <a:pt x="5059707" y="12192728"/>
                  <a:pt x="5125368" y="12182223"/>
                  <a:pt x="5089174" y="12232571"/>
                </a:cubicBezTo>
                <a:cubicBezTo>
                  <a:pt x="5092526" y="12225976"/>
                  <a:pt x="5087483" y="12221056"/>
                  <a:pt x="5084325" y="12217976"/>
                </a:cubicBezTo>
                <a:cubicBezTo>
                  <a:pt x="5071759" y="12225807"/>
                  <a:pt x="5063624" y="12239068"/>
                  <a:pt x="5062306" y="12253802"/>
                </a:cubicBezTo>
                <a:lnTo>
                  <a:pt x="5055995" y="12247645"/>
                </a:lnTo>
                <a:lnTo>
                  <a:pt x="5029398" y="12291944"/>
                </a:lnTo>
                <a:cubicBezTo>
                  <a:pt x="5009438" y="12265080"/>
                  <a:pt x="5058261" y="12254788"/>
                  <a:pt x="5040242" y="12233506"/>
                </a:cubicBezTo>
                <a:lnTo>
                  <a:pt x="5020218" y="12254030"/>
                </a:lnTo>
                <a:lnTo>
                  <a:pt x="5030833" y="12202766"/>
                </a:lnTo>
                <a:cubicBezTo>
                  <a:pt x="5031415" y="12225516"/>
                  <a:pt x="5059449" y="12223286"/>
                  <a:pt x="5055440" y="12200890"/>
                </a:cubicBezTo>
                <a:cubicBezTo>
                  <a:pt x="5030568" y="12180320"/>
                  <a:pt x="5046589" y="12190403"/>
                  <a:pt x="5047158" y="12159534"/>
                </a:cubicBezTo>
                <a:cubicBezTo>
                  <a:pt x="5049737" y="12166982"/>
                  <a:pt x="5067179" y="12165512"/>
                  <a:pt x="5072027" y="12153601"/>
                </a:cubicBezTo>
                <a:cubicBezTo>
                  <a:pt x="5075809" y="12151743"/>
                  <a:pt x="5078920" y="12148746"/>
                  <a:pt x="5080968" y="12145068"/>
                </a:cubicBezTo>
                <a:close/>
                <a:moveTo>
                  <a:pt x="5128758" y="12021624"/>
                </a:moveTo>
                <a:cubicBezTo>
                  <a:pt x="5155012" y="12027522"/>
                  <a:pt x="5121376" y="12056325"/>
                  <a:pt x="5139353" y="12073865"/>
                </a:cubicBezTo>
                <a:cubicBezTo>
                  <a:pt x="5142790" y="12069327"/>
                  <a:pt x="5144691" y="12063848"/>
                  <a:pt x="5144779" y="12058205"/>
                </a:cubicBezTo>
                <a:cubicBezTo>
                  <a:pt x="5163064" y="12048931"/>
                  <a:pt x="5157448" y="12074876"/>
                  <a:pt x="5165648" y="12082877"/>
                </a:cubicBezTo>
                <a:lnTo>
                  <a:pt x="5139468" y="12109712"/>
                </a:lnTo>
                <a:lnTo>
                  <a:pt x="5155489" y="12146293"/>
                </a:lnTo>
                <a:cubicBezTo>
                  <a:pt x="5199530" y="12127026"/>
                  <a:pt x="5165498" y="12149282"/>
                  <a:pt x="5203850" y="12149726"/>
                </a:cubicBezTo>
                <a:cubicBezTo>
                  <a:pt x="5182099" y="12155621"/>
                  <a:pt x="5176412" y="12201834"/>
                  <a:pt x="5139528" y="12193577"/>
                </a:cubicBezTo>
                <a:lnTo>
                  <a:pt x="5127583" y="12132622"/>
                </a:lnTo>
                <a:cubicBezTo>
                  <a:pt x="5123313" y="12140787"/>
                  <a:pt x="5115885" y="12145243"/>
                  <a:pt x="5117884" y="12156443"/>
                </a:cubicBezTo>
                <a:lnTo>
                  <a:pt x="5085849" y="12136276"/>
                </a:lnTo>
                <a:lnTo>
                  <a:pt x="5081229" y="12141012"/>
                </a:lnTo>
                <a:cubicBezTo>
                  <a:pt x="5084228" y="12130998"/>
                  <a:pt x="5072271" y="12121799"/>
                  <a:pt x="5073414" y="12113057"/>
                </a:cubicBezTo>
                <a:cubicBezTo>
                  <a:pt x="5092020" y="12104522"/>
                  <a:pt x="5107981" y="12091193"/>
                  <a:pt x="5119719" y="12074424"/>
                </a:cubicBezTo>
                <a:cubicBezTo>
                  <a:pt x="5111635" y="12049903"/>
                  <a:pt x="5118487" y="12049190"/>
                  <a:pt x="5128758" y="12021624"/>
                </a:cubicBezTo>
                <a:close/>
                <a:moveTo>
                  <a:pt x="5240584" y="11987147"/>
                </a:moveTo>
                <a:cubicBezTo>
                  <a:pt x="5226813" y="12008832"/>
                  <a:pt x="5228310" y="12030014"/>
                  <a:pt x="5196013" y="12040402"/>
                </a:cubicBezTo>
                <a:lnTo>
                  <a:pt x="5210607" y="12062039"/>
                </a:lnTo>
                <a:cubicBezTo>
                  <a:pt x="5232359" y="12042961"/>
                  <a:pt x="5247618" y="12017607"/>
                  <a:pt x="5254330" y="11989463"/>
                </a:cubicBezTo>
                <a:cubicBezTo>
                  <a:pt x="5265782" y="12034895"/>
                  <a:pt x="5259555" y="12082989"/>
                  <a:pt x="5236911" y="12124052"/>
                </a:cubicBezTo>
                <a:cubicBezTo>
                  <a:pt x="5214314" y="12137747"/>
                  <a:pt x="5229478" y="12102016"/>
                  <a:pt x="5208038" y="12108213"/>
                </a:cubicBezTo>
                <a:cubicBezTo>
                  <a:pt x="5219464" y="12099023"/>
                  <a:pt x="5222043" y="12079973"/>
                  <a:pt x="5208611" y="12077341"/>
                </a:cubicBezTo>
                <a:cubicBezTo>
                  <a:pt x="5200293" y="12085867"/>
                  <a:pt x="5202295" y="12097063"/>
                  <a:pt x="5201455" y="12104865"/>
                </a:cubicBezTo>
                <a:cubicBezTo>
                  <a:pt x="5192674" y="12100616"/>
                  <a:pt x="5190598" y="12083185"/>
                  <a:pt x="5179426" y="12087690"/>
                </a:cubicBezTo>
                <a:cubicBezTo>
                  <a:pt x="5182351" y="12071443"/>
                  <a:pt x="5212377" y="12053286"/>
                  <a:pt x="5190359" y="12036737"/>
                </a:cubicBezTo>
                <a:cubicBezTo>
                  <a:pt x="5157482" y="12077376"/>
                  <a:pt x="5176375" y="12014467"/>
                  <a:pt x="5169753" y="12008006"/>
                </a:cubicBezTo>
                <a:cubicBezTo>
                  <a:pt x="5174132" y="12009197"/>
                  <a:pt x="5178142" y="12005717"/>
                  <a:pt x="5181545" y="12003490"/>
                </a:cubicBezTo>
                <a:cubicBezTo>
                  <a:pt x="5173062" y="12024173"/>
                  <a:pt x="5166727" y="12042025"/>
                  <a:pt x="5198697" y="12030082"/>
                </a:cubicBezTo>
                <a:close/>
                <a:moveTo>
                  <a:pt x="4995856" y="11942469"/>
                </a:moveTo>
                <a:lnTo>
                  <a:pt x="4995660" y="11944149"/>
                </a:lnTo>
                <a:lnTo>
                  <a:pt x="4995024" y="11943036"/>
                </a:lnTo>
                <a:close/>
                <a:moveTo>
                  <a:pt x="5137441" y="11938895"/>
                </a:moveTo>
                <a:lnTo>
                  <a:pt x="5127434" y="11962408"/>
                </a:lnTo>
                <a:cubicBezTo>
                  <a:pt x="5130790" y="11955818"/>
                  <a:pt x="5125739" y="11950890"/>
                  <a:pt x="5122589" y="11947817"/>
                </a:cubicBezTo>
                <a:close/>
                <a:moveTo>
                  <a:pt x="5151142" y="11937478"/>
                </a:moveTo>
                <a:cubicBezTo>
                  <a:pt x="5175166" y="11939351"/>
                  <a:pt x="5141449" y="11961292"/>
                  <a:pt x="5157467" y="11971378"/>
                </a:cubicBezTo>
                <a:cubicBezTo>
                  <a:pt x="5140870" y="11965044"/>
                  <a:pt x="5153459" y="11948982"/>
                  <a:pt x="5151142" y="11937478"/>
                </a:cubicBezTo>
                <a:close/>
                <a:moveTo>
                  <a:pt x="5001036" y="11898247"/>
                </a:moveTo>
                <a:lnTo>
                  <a:pt x="5007573" y="11911280"/>
                </a:lnTo>
                <a:lnTo>
                  <a:pt x="5008934" y="11920460"/>
                </a:lnTo>
                <a:lnTo>
                  <a:pt x="5001284" y="11938775"/>
                </a:lnTo>
                <a:lnTo>
                  <a:pt x="4995856" y="11942469"/>
                </a:lnTo>
                <a:close/>
                <a:moveTo>
                  <a:pt x="4952525" y="11882350"/>
                </a:moveTo>
                <a:cubicBezTo>
                  <a:pt x="4939764" y="11910257"/>
                  <a:pt x="4950861" y="11919543"/>
                  <a:pt x="4959980" y="11929443"/>
                </a:cubicBezTo>
                <a:lnTo>
                  <a:pt x="4962754" y="11934926"/>
                </a:lnTo>
                <a:lnTo>
                  <a:pt x="4961643" y="11965170"/>
                </a:lnTo>
                <a:lnTo>
                  <a:pt x="4955555" y="11980201"/>
                </a:lnTo>
                <a:cubicBezTo>
                  <a:pt x="4959506" y="11971732"/>
                  <a:pt x="4954774" y="11967116"/>
                  <a:pt x="4951305" y="11963732"/>
                </a:cubicBezTo>
                <a:cubicBezTo>
                  <a:pt x="4937499" y="11974353"/>
                  <a:pt x="4928327" y="11989872"/>
                  <a:pt x="4925633" y="12007082"/>
                </a:cubicBezTo>
                <a:lnTo>
                  <a:pt x="4919011" y="12000621"/>
                </a:lnTo>
                <a:lnTo>
                  <a:pt x="4888462" y="12053389"/>
                </a:lnTo>
                <a:cubicBezTo>
                  <a:pt x="4867888" y="12027154"/>
                  <a:pt x="4920978" y="12008703"/>
                  <a:pt x="4903570" y="11986793"/>
                </a:cubicBezTo>
                <a:lnTo>
                  <a:pt x="4880162" y="12010786"/>
                </a:lnTo>
                <a:lnTo>
                  <a:pt x="4893818" y="11953246"/>
                </a:lnTo>
                <a:cubicBezTo>
                  <a:pt x="4891300" y="11977282"/>
                  <a:pt x="4922427" y="11973144"/>
                  <a:pt x="4919635" y="11948239"/>
                </a:cubicBezTo>
                <a:cubicBezTo>
                  <a:pt x="4894764" y="11927670"/>
                  <a:pt x="4910774" y="11937127"/>
                  <a:pt x="4913485" y="11902801"/>
                </a:cubicBezTo>
                <a:cubicBezTo>
                  <a:pt x="4915452" y="11910882"/>
                  <a:pt x="4933800" y="11907216"/>
                  <a:pt x="4939874" y="11893419"/>
                </a:cubicBezTo>
                <a:cubicBezTo>
                  <a:pt x="4945114" y="11891075"/>
                  <a:pt x="4949492" y="11887217"/>
                  <a:pt x="4952525" y="11882350"/>
                </a:cubicBezTo>
                <a:close/>
                <a:moveTo>
                  <a:pt x="5027117" y="11836809"/>
                </a:moveTo>
                <a:lnTo>
                  <a:pt x="5019651" y="11849830"/>
                </a:lnTo>
                <a:lnTo>
                  <a:pt x="5029465" y="11877308"/>
                </a:lnTo>
                <a:lnTo>
                  <a:pt x="5050897" y="11870592"/>
                </a:lnTo>
                <a:lnTo>
                  <a:pt x="5055189" y="11864196"/>
                </a:lnTo>
                <a:cubicBezTo>
                  <a:pt x="5058305" y="11837656"/>
                  <a:pt x="5021159" y="11859955"/>
                  <a:pt x="5027117" y="11836809"/>
                </a:cubicBezTo>
                <a:close/>
                <a:moveTo>
                  <a:pt x="5090420" y="11799324"/>
                </a:moveTo>
                <a:lnTo>
                  <a:pt x="5088955" y="11800102"/>
                </a:lnTo>
                <a:lnTo>
                  <a:pt x="5085026" y="11813783"/>
                </a:lnTo>
                <a:lnTo>
                  <a:pt x="5090158" y="11803036"/>
                </a:lnTo>
                <a:close/>
                <a:moveTo>
                  <a:pt x="5062431" y="11712275"/>
                </a:moveTo>
                <a:lnTo>
                  <a:pt x="5061310" y="11713842"/>
                </a:lnTo>
                <a:lnTo>
                  <a:pt x="5061576" y="11713622"/>
                </a:lnTo>
                <a:close/>
                <a:moveTo>
                  <a:pt x="5551103" y="11672647"/>
                </a:moveTo>
                <a:cubicBezTo>
                  <a:pt x="5550259" y="11680451"/>
                  <a:pt x="5555158" y="11699407"/>
                  <a:pt x="5541991" y="11693338"/>
                </a:cubicBezTo>
                <a:cubicBezTo>
                  <a:pt x="5539674" y="11681834"/>
                  <a:pt x="5547412" y="11677060"/>
                  <a:pt x="5551103" y="11672647"/>
                </a:cubicBezTo>
                <a:close/>
                <a:moveTo>
                  <a:pt x="4874132" y="11664385"/>
                </a:moveTo>
                <a:lnTo>
                  <a:pt x="4873887" y="11665750"/>
                </a:lnTo>
                <a:lnTo>
                  <a:pt x="4873480" y="11664907"/>
                </a:lnTo>
                <a:close/>
                <a:moveTo>
                  <a:pt x="5098309" y="11652997"/>
                </a:moveTo>
                <a:lnTo>
                  <a:pt x="5077149" y="11665636"/>
                </a:lnTo>
                <a:lnTo>
                  <a:pt x="5075272" y="11678109"/>
                </a:lnTo>
                <a:lnTo>
                  <a:pt x="5084192" y="11671115"/>
                </a:lnTo>
                <a:close/>
                <a:moveTo>
                  <a:pt x="5024223" y="11645426"/>
                </a:moveTo>
                <a:lnTo>
                  <a:pt x="5012078" y="11673015"/>
                </a:lnTo>
                <a:cubicBezTo>
                  <a:pt x="5015723" y="11664868"/>
                  <a:pt x="5010990" y="11660250"/>
                  <a:pt x="5007521" y="11656866"/>
                </a:cubicBezTo>
                <a:close/>
                <a:moveTo>
                  <a:pt x="4053036" y="11622406"/>
                </a:moveTo>
                <a:lnTo>
                  <a:pt x="4098350" y="11684492"/>
                </a:lnTo>
                <a:lnTo>
                  <a:pt x="4048177" y="11659570"/>
                </a:lnTo>
                <a:close/>
                <a:moveTo>
                  <a:pt x="4883241" y="11613251"/>
                </a:moveTo>
                <a:cubicBezTo>
                  <a:pt x="4897547" y="11623201"/>
                  <a:pt x="4892392" y="11642204"/>
                  <a:pt x="4880478" y="11659313"/>
                </a:cubicBezTo>
                <a:lnTo>
                  <a:pt x="4874132" y="11664385"/>
                </a:lnTo>
                <a:close/>
                <a:moveTo>
                  <a:pt x="4854636" y="11593356"/>
                </a:moveTo>
                <a:cubicBezTo>
                  <a:pt x="4869638" y="11609533"/>
                  <a:pt x="4863408" y="11623170"/>
                  <a:pt x="4858948" y="11635000"/>
                </a:cubicBezTo>
                <a:lnTo>
                  <a:pt x="4873480" y="11664907"/>
                </a:lnTo>
                <a:lnTo>
                  <a:pt x="4837122" y="11693967"/>
                </a:lnTo>
                <a:cubicBezTo>
                  <a:pt x="4851679" y="11659489"/>
                  <a:pt x="4826990" y="11628003"/>
                  <a:pt x="4854636" y="11593356"/>
                </a:cubicBezTo>
                <a:close/>
                <a:moveTo>
                  <a:pt x="4849514" y="11565116"/>
                </a:moveTo>
                <a:lnTo>
                  <a:pt x="4844839" y="11591364"/>
                </a:lnTo>
                <a:lnTo>
                  <a:pt x="4841413" y="11591718"/>
                </a:lnTo>
                <a:lnTo>
                  <a:pt x="4845784" y="11565787"/>
                </a:lnTo>
                <a:close/>
                <a:moveTo>
                  <a:pt x="5413691" y="11442462"/>
                </a:moveTo>
                <a:lnTo>
                  <a:pt x="5400706" y="11442947"/>
                </a:lnTo>
                <a:lnTo>
                  <a:pt x="5395393" y="11450417"/>
                </a:lnTo>
                <a:cubicBezTo>
                  <a:pt x="5385660" y="11457633"/>
                  <a:pt x="5374759" y="11458708"/>
                  <a:pt x="5362037" y="11450612"/>
                </a:cubicBezTo>
                <a:lnTo>
                  <a:pt x="5361582" y="11447050"/>
                </a:lnTo>
                <a:lnTo>
                  <a:pt x="5350666" y="11476199"/>
                </a:lnTo>
                <a:lnTo>
                  <a:pt x="5351439" y="11477245"/>
                </a:lnTo>
                <a:lnTo>
                  <a:pt x="5348877" y="11480972"/>
                </a:lnTo>
                <a:lnTo>
                  <a:pt x="5346574" y="11487127"/>
                </a:lnTo>
                <a:lnTo>
                  <a:pt x="5343100" y="11489382"/>
                </a:lnTo>
                <a:lnTo>
                  <a:pt x="5333663" y="11503114"/>
                </a:lnTo>
                <a:cubicBezTo>
                  <a:pt x="5331783" y="11508750"/>
                  <a:pt x="5330975" y="11513048"/>
                  <a:pt x="5322338" y="11520952"/>
                </a:cubicBezTo>
                <a:lnTo>
                  <a:pt x="5303839" y="11526407"/>
                </a:lnTo>
                <a:lnTo>
                  <a:pt x="5304471" y="11538635"/>
                </a:lnTo>
                <a:cubicBezTo>
                  <a:pt x="5310375" y="11539218"/>
                  <a:pt x="5316212" y="11540174"/>
                  <a:pt x="5321963" y="11541532"/>
                </a:cubicBezTo>
                <a:lnTo>
                  <a:pt x="5322908" y="11542454"/>
                </a:lnTo>
                <a:cubicBezTo>
                  <a:pt x="5332893" y="11464077"/>
                  <a:pt x="5396020" y="11555859"/>
                  <a:pt x="5400138" y="11456354"/>
                </a:cubicBezTo>
                <a:cubicBezTo>
                  <a:pt x="5404983" y="11452084"/>
                  <a:pt x="5409542" y="11447411"/>
                  <a:pt x="5413691" y="11442462"/>
                </a:cubicBezTo>
                <a:close/>
                <a:moveTo>
                  <a:pt x="4728460" y="11399563"/>
                </a:moveTo>
                <a:lnTo>
                  <a:pt x="4743932" y="11442386"/>
                </a:lnTo>
                <a:lnTo>
                  <a:pt x="4717309" y="11431818"/>
                </a:lnTo>
                <a:close/>
                <a:moveTo>
                  <a:pt x="5478475" y="11306018"/>
                </a:moveTo>
                <a:cubicBezTo>
                  <a:pt x="5476709" y="11314767"/>
                  <a:pt x="5480695" y="11335297"/>
                  <a:pt x="5467220" y="11329543"/>
                </a:cubicBezTo>
                <a:cubicBezTo>
                  <a:pt x="5466894" y="11320350"/>
                  <a:pt x="5471123" y="11311538"/>
                  <a:pt x="5478475" y="11306018"/>
                </a:cubicBezTo>
                <a:close/>
                <a:moveTo>
                  <a:pt x="4109326" y="11259981"/>
                </a:moveTo>
                <a:cubicBezTo>
                  <a:pt x="4208891" y="11321990"/>
                  <a:pt x="4215562" y="11385193"/>
                  <a:pt x="4253931" y="11439882"/>
                </a:cubicBezTo>
                <a:cubicBezTo>
                  <a:pt x="4268966" y="11498299"/>
                  <a:pt x="4154714" y="11485425"/>
                  <a:pt x="4186028" y="11549866"/>
                </a:cubicBezTo>
                <a:lnTo>
                  <a:pt x="4179091" y="11543098"/>
                </a:lnTo>
                <a:cubicBezTo>
                  <a:pt x="4024426" y="11487722"/>
                  <a:pt x="4235061" y="11688908"/>
                  <a:pt x="4081324" y="11632580"/>
                </a:cubicBezTo>
                <a:cubicBezTo>
                  <a:pt x="4108360" y="11599189"/>
                  <a:pt x="4079138" y="11553423"/>
                  <a:pt x="4056080" y="11501969"/>
                </a:cubicBezTo>
                <a:cubicBezTo>
                  <a:pt x="4067750" y="11513354"/>
                  <a:pt x="4100480" y="11539117"/>
                  <a:pt x="4117598" y="11536717"/>
                </a:cubicBezTo>
                <a:lnTo>
                  <a:pt x="4087580" y="11476621"/>
                </a:lnTo>
                <a:lnTo>
                  <a:pt x="4094517" y="11483390"/>
                </a:lnTo>
                <a:cubicBezTo>
                  <a:pt x="4198813" y="11497638"/>
                  <a:pt x="4102829" y="11421867"/>
                  <a:pt x="4166532" y="11404525"/>
                </a:cubicBezTo>
                <a:cubicBezTo>
                  <a:pt x="4160766" y="11391507"/>
                  <a:pt x="4110271" y="11366278"/>
                  <a:pt x="4104508" y="11353257"/>
                </a:cubicBezTo>
                <a:lnTo>
                  <a:pt x="4092704" y="11383030"/>
                </a:lnTo>
                <a:cubicBezTo>
                  <a:pt x="4082580" y="11344187"/>
                  <a:pt x="4094384" y="11314421"/>
                  <a:pt x="4173429" y="11355181"/>
                </a:cubicBezTo>
                <a:close/>
                <a:moveTo>
                  <a:pt x="5432509" y="11247917"/>
                </a:moveTo>
                <a:lnTo>
                  <a:pt x="5419923" y="11256479"/>
                </a:lnTo>
                <a:lnTo>
                  <a:pt x="5414609" y="11266292"/>
                </a:lnTo>
                <a:lnTo>
                  <a:pt x="5416754" y="11279777"/>
                </a:lnTo>
                <a:cubicBezTo>
                  <a:pt x="5414598" y="11283266"/>
                  <a:pt x="5410045" y="11284584"/>
                  <a:pt x="5405404" y="11285791"/>
                </a:cubicBezTo>
                <a:lnTo>
                  <a:pt x="5403595" y="11286610"/>
                </a:lnTo>
                <a:lnTo>
                  <a:pt x="5399460" y="11294245"/>
                </a:lnTo>
                <a:lnTo>
                  <a:pt x="5400627" y="11287953"/>
                </a:lnTo>
                <a:lnTo>
                  <a:pt x="5393518" y="11291173"/>
                </a:lnTo>
                <a:cubicBezTo>
                  <a:pt x="5391007" y="11294238"/>
                  <a:pt x="5390719" y="11299271"/>
                  <a:pt x="5394955" y="11308336"/>
                </a:cubicBezTo>
                <a:cubicBezTo>
                  <a:pt x="5377250" y="11313860"/>
                  <a:pt x="5384053" y="11282910"/>
                  <a:pt x="5364347" y="11303738"/>
                </a:cubicBezTo>
                <a:lnTo>
                  <a:pt x="5394173" y="11356138"/>
                </a:lnTo>
                <a:lnTo>
                  <a:pt x="5401315" y="11345195"/>
                </a:lnTo>
                <a:lnTo>
                  <a:pt x="5403118" y="11329627"/>
                </a:lnTo>
                <a:cubicBezTo>
                  <a:pt x="5399591" y="11318095"/>
                  <a:pt x="5395881" y="11307388"/>
                  <a:pt x="5406074" y="11299461"/>
                </a:cubicBezTo>
                <a:lnTo>
                  <a:pt x="5411987" y="11328590"/>
                </a:lnTo>
                <a:lnTo>
                  <a:pt x="5420976" y="11294284"/>
                </a:lnTo>
                <a:cubicBezTo>
                  <a:pt x="5431068" y="11304130"/>
                  <a:pt x="5444505" y="11280889"/>
                  <a:pt x="5440147" y="11307447"/>
                </a:cubicBezTo>
                <a:cubicBezTo>
                  <a:pt x="5460840" y="11290657"/>
                  <a:pt x="5462294" y="11281908"/>
                  <a:pt x="5462814" y="11273327"/>
                </a:cubicBezTo>
                <a:lnTo>
                  <a:pt x="5463003" y="11272961"/>
                </a:lnTo>
                <a:lnTo>
                  <a:pt x="5460994" y="11267623"/>
                </a:lnTo>
                <a:lnTo>
                  <a:pt x="5454018" y="11255872"/>
                </a:lnTo>
                <a:lnTo>
                  <a:pt x="5448308" y="11259330"/>
                </a:lnTo>
                <a:lnTo>
                  <a:pt x="5448540" y="11251628"/>
                </a:lnTo>
                <a:close/>
                <a:moveTo>
                  <a:pt x="5477405" y="11242118"/>
                </a:moveTo>
                <a:lnTo>
                  <a:pt x="5477180" y="11245458"/>
                </a:lnTo>
                <a:lnTo>
                  <a:pt x="5478604" y="11242693"/>
                </a:lnTo>
                <a:close/>
                <a:moveTo>
                  <a:pt x="5573698" y="11238701"/>
                </a:moveTo>
                <a:lnTo>
                  <a:pt x="5576221" y="11241163"/>
                </a:lnTo>
                <a:lnTo>
                  <a:pt x="5575149" y="11242873"/>
                </a:lnTo>
                <a:close/>
                <a:moveTo>
                  <a:pt x="5806989" y="11220432"/>
                </a:moveTo>
                <a:cubicBezTo>
                  <a:pt x="5827001" y="11225788"/>
                  <a:pt x="5809671" y="11262486"/>
                  <a:pt x="5836261" y="11270564"/>
                </a:cubicBezTo>
                <a:lnTo>
                  <a:pt x="5805665" y="11266591"/>
                </a:lnTo>
                <a:cubicBezTo>
                  <a:pt x="5821629" y="11245809"/>
                  <a:pt x="5797343" y="11248615"/>
                  <a:pt x="5806989" y="11220432"/>
                </a:cubicBezTo>
                <a:close/>
                <a:moveTo>
                  <a:pt x="5717817" y="11219708"/>
                </a:moveTo>
                <a:cubicBezTo>
                  <a:pt x="5720395" y="11227156"/>
                  <a:pt x="5731243" y="11221714"/>
                  <a:pt x="5738093" y="11221004"/>
                </a:cubicBezTo>
                <a:cubicBezTo>
                  <a:pt x="5735839" y="11240988"/>
                  <a:pt x="5719819" y="11230905"/>
                  <a:pt x="5717817" y="11219708"/>
                </a:cubicBezTo>
                <a:close/>
                <a:moveTo>
                  <a:pt x="5781771" y="11197066"/>
                </a:moveTo>
                <a:cubicBezTo>
                  <a:pt x="5731245" y="11221721"/>
                  <a:pt x="5783961" y="11276848"/>
                  <a:pt x="5728865" y="11309977"/>
                </a:cubicBezTo>
                <a:cubicBezTo>
                  <a:pt x="5746775" y="11269527"/>
                  <a:pt x="5736147" y="11240673"/>
                  <a:pt x="5747791" y="11197190"/>
                </a:cubicBezTo>
                <a:close/>
                <a:moveTo>
                  <a:pt x="5832273" y="11172496"/>
                </a:moveTo>
                <a:lnTo>
                  <a:pt x="5832159" y="11173192"/>
                </a:lnTo>
                <a:lnTo>
                  <a:pt x="5828897" y="11175260"/>
                </a:lnTo>
                <a:close/>
                <a:moveTo>
                  <a:pt x="5833163" y="11167099"/>
                </a:moveTo>
                <a:lnTo>
                  <a:pt x="5833639" y="11171379"/>
                </a:lnTo>
                <a:lnTo>
                  <a:pt x="5832273" y="11172496"/>
                </a:lnTo>
                <a:close/>
                <a:moveTo>
                  <a:pt x="5941521" y="11086278"/>
                </a:moveTo>
                <a:lnTo>
                  <a:pt x="5923289" y="11099917"/>
                </a:lnTo>
                <a:lnTo>
                  <a:pt x="5920397" y="11092784"/>
                </a:lnTo>
                <a:close/>
                <a:moveTo>
                  <a:pt x="4842655" y="11082537"/>
                </a:moveTo>
                <a:cubicBezTo>
                  <a:pt x="4891972" y="11114016"/>
                  <a:pt x="4882302" y="11166202"/>
                  <a:pt x="4894916" y="11204385"/>
                </a:cubicBezTo>
                <a:cubicBezTo>
                  <a:pt x="4890773" y="11249645"/>
                  <a:pt x="4822963" y="11262359"/>
                  <a:pt x="4828212" y="11310619"/>
                </a:cubicBezTo>
                <a:lnTo>
                  <a:pt x="4824743" y="11307235"/>
                </a:lnTo>
                <a:cubicBezTo>
                  <a:pt x="4739759" y="11291490"/>
                  <a:pt x="4829164" y="11416916"/>
                  <a:pt x="4744495" y="11401479"/>
                </a:cubicBezTo>
                <a:cubicBezTo>
                  <a:pt x="4767490" y="11369071"/>
                  <a:pt x="4760234" y="11335493"/>
                  <a:pt x="4756974" y="11297191"/>
                </a:cubicBezTo>
                <a:cubicBezTo>
                  <a:pt x="4761734" y="11304301"/>
                  <a:pt x="4776872" y="11319070"/>
                  <a:pt x="4788028" y="11313313"/>
                </a:cubicBezTo>
                <a:lnTo>
                  <a:pt x="4782201" y="11268805"/>
                </a:lnTo>
                <a:lnTo>
                  <a:pt x="4785985" y="11272497"/>
                </a:lnTo>
                <a:cubicBezTo>
                  <a:pt x="4850072" y="11261077"/>
                  <a:pt x="4804673" y="11218637"/>
                  <a:pt x="4848928" y="11190950"/>
                </a:cubicBezTo>
                <a:cubicBezTo>
                  <a:pt x="4846642" y="11182558"/>
                  <a:pt x="4820020" y="11171990"/>
                  <a:pt x="4819278" y="11162023"/>
                </a:cubicBezTo>
                <a:lnTo>
                  <a:pt x="4805262" y="11189638"/>
                </a:lnTo>
                <a:cubicBezTo>
                  <a:pt x="4808015" y="11158427"/>
                  <a:pt x="4819834" y="11129905"/>
                  <a:pt x="4862155" y="11149626"/>
                </a:cubicBezTo>
                <a:close/>
                <a:moveTo>
                  <a:pt x="5618667" y="11060736"/>
                </a:moveTo>
                <a:lnTo>
                  <a:pt x="5611205" y="11063793"/>
                </a:lnTo>
                <a:lnTo>
                  <a:pt x="5611179" y="11063832"/>
                </a:lnTo>
                <a:cubicBezTo>
                  <a:pt x="5594328" y="11092144"/>
                  <a:pt x="5582425" y="11119969"/>
                  <a:pt x="5585652" y="11142529"/>
                </a:cubicBezTo>
                <a:lnTo>
                  <a:pt x="5545811" y="11169487"/>
                </a:lnTo>
                <a:lnTo>
                  <a:pt x="5559860" y="11175905"/>
                </a:lnTo>
                <a:lnTo>
                  <a:pt x="5515245" y="11238102"/>
                </a:lnTo>
                <a:lnTo>
                  <a:pt x="5509362" y="11255431"/>
                </a:lnTo>
                <a:lnTo>
                  <a:pt x="5507551" y="11248829"/>
                </a:lnTo>
                <a:lnTo>
                  <a:pt x="5503431" y="11254570"/>
                </a:lnTo>
                <a:lnTo>
                  <a:pt x="5487055" y="11246736"/>
                </a:lnTo>
                <a:lnTo>
                  <a:pt x="5485885" y="11247310"/>
                </a:lnTo>
                <a:lnTo>
                  <a:pt x="5473668" y="11272466"/>
                </a:lnTo>
                <a:lnTo>
                  <a:pt x="5468917" y="11288680"/>
                </a:lnTo>
                <a:lnTo>
                  <a:pt x="5467552" y="11285050"/>
                </a:lnTo>
                <a:lnTo>
                  <a:pt x="5462683" y="11295077"/>
                </a:lnTo>
                <a:lnTo>
                  <a:pt x="5446567" y="11323763"/>
                </a:lnTo>
                <a:lnTo>
                  <a:pt x="5462799" y="11324608"/>
                </a:lnTo>
                <a:cubicBezTo>
                  <a:pt x="5450793" y="11329595"/>
                  <a:pt x="5441307" y="11339318"/>
                  <a:pt x="5436615" y="11351446"/>
                </a:cubicBezTo>
                <a:lnTo>
                  <a:pt x="5437504" y="11339899"/>
                </a:lnTo>
                <a:lnTo>
                  <a:pt x="5433446" y="11347124"/>
                </a:lnTo>
                <a:lnTo>
                  <a:pt x="5418510" y="11360722"/>
                </a:lnTo>
                <a:lnTo>
                  <a:pt x="5419647" y="11366317"/>
                </a:lnTo>
                <a:cubicBezTo>
                  <a:pt x="5427134" y="11364009"/>
                  <a:pt x="5432926" y="11358073"/>
                  <a:pt x="5435048" y="11350531"/>
                </a:cubicBezTo>
                <a:cubicBezTo>
                  <a:pt x="5432368" y="11361225"/>
                  <a:pt x="5433252" y="11372502"/>
                  <a:pt x="5437609" y="11382610"/>
                </a:cubicBezTo>
                <a:cubicBezTo>
                  <a:pt x="5439871" y="11389128"/>
                  <a:pt x="5441808" y="11394714"/>
                  <a:pt x="5443111" y="11399688"/>
                </a:cubicBezTo>
                <a:cubicBezTo>
                  <a:pt x="5458733" y="11376105"/>
                  <a:pt x="5472835" y="11355972"/>
                  <a:pt x="5484077" y="11357698"/>
                </a:cubicBezTo>
                <a:lnTo>
                  <a:pt x="5493853" y="11367235"/>
                </a:lnTo>
                <a:cubicBezTo>
                  <a:pt x="5509735" y="11365473"/>
                  <a:pt x="5510139" y="11346761"/>
                  <a:pt x="5505948" y="11335280"/>
                </a:cubicBezTo>
                <a:cubicBezTo>
                  <a:pt x="5518159" y="11313302"/>
                  <a:pt x="5515299" y="11282783"/>
                  <a:pt x="5533431" y="11286920"/>
                </a:cubicBezTo>
                <a:lnTo>
                  <a:pt x="5538280" y="11301508"/>
                </a:lnTo>
                <a:lnTo>
                  <a:pt x="5575149" y="11242873"/>
                </a:lnTo>
                <a:lnTo>
                  <a:pt x="5576283" y="11246148"/>
                </a:lnTo>
                <a:cubicBezTo>
                  <a:pt x="5570868" y="11181466"/>
                  <a:pt x="5585690" y="11116682"/>
                  <a:pt x="5618667" y="11060736"/>
                </a:cubicBezTo>
                <a:close/>
                <a:moveTo>
                  <a:pt x="5353625" y="11057278"/>
                </a:moveTo>
                <a:cubicBezTo>
                  <a:pt x="5334887" y="11054525"/>
                  <a:pt x="5315781" y="11057264"/>
                  <a:pt x="5298540" y="11065156"/>
                </a:cubicBezTo>
                <a:cubicBezTo>
                  <a:pt x="5308159" y="11113978"/>
                  <a:pt x="5257414" y="11119929"/>
                  <a:pt x="5230655" y="11150516"/>
                </a:cubicBezTo>
                <a:lnTo>
                  <a:pt x="5230035" y="11177019"/>
                </a:lnTo>
                <a:lnTo>
                  <a:pt x="5248317" y="11178615"/>
                </a:lnTo>
                <a:lnTo>
                  <a:pt x="5247838" y="11179597"/>
                </a:lnTo>
                <a:lnTo>
                  <a:pt x="5248760" y="11178652"/>
                </a:lnTo>
                <a:lnTo>
                  <a:pt x="5248317" y="11178615"/>
                </a:lnTo>
                <a:lnTo>
                  <a:pt x="5266045" y="11142258"/>
                </a:lnTo>
                <a:cubicBezTo>
                  <a:pt x="5290078" y="11127031"/>
                  <a:pt x="5327175" y="11159638"/>
                  <a:pt x="5337611" y="11073694"/>
                </a:cubicBezTo>
                <a:cubicBezTo>
                  <a:pt x="5343413" y="11068694"/>
                  <a:pt x="5348774" y="11063199"/>
                  <a:pt x="5353625" y="11057278"/>
                </a:cubicBezTo>
                <a:close/>
                <a:moveTo>
                  <a:pt x="5116935" y="11033705"/>
                </a:moveTo>
                <a:lnTo>
                  <a:pt x="5113909" y="11061952"/>
                </a:lnTo>
                <a:cubicBezTo>
                  <a:pt x="5114365" y="11076073"/>
                  <a:pt x="5114818" y="11090204"/>
                  <a:pt x="5109785" y="11099955"/>
                </a:cubicBezTo>
                <a:lnTo>
                  <a:pt x="5083390" y="11108327"/>
                </a:lnTo>
                <a:lnTo>
                  <a:pt x="5084853" y="11113024"/>
                </a:lnTo>
                <a:cubicBezTo>
                  <a:pt x="5091066" y="11137260"/>
                  <a:pt x="5101571" y="11149049"/>
                  <a:pt x="5128363" y="11095083"/>
                </a:cubicBezTo>
                <a:cubicBezTo>
                  <a:pt x="5140295" y="11075913"/>
                  <a:pt x="5135092" y="11064210"/>
                  <a:pt x="5127094" y="11053558"/>
                </a:cubicBezTo>
                <a:close/>
                <a:moveTo>
                  <a:pt x="6001801" y="10963913"/>
                </a:moveTo>
                <a:lnTo>
                  <a:pt x="5999273" y="10987330"/>
                </a:lnTo>
                <a:lnTo>
                  <a:pt x="5995845" y="10987683"/>
                </a:lnTo>
                <a:lnTo>
                  <a:pt x="5998067" y="10964588"/>
                </a:lnTo>
                <a:close/>
                <a:moveTo>
                  <a:pt x="5455305" y="10929709"/>
                </a:moveTo>
                <a:lnTo>
                  <a:pt x="5457829" y="10932172"/>
                </a:lnTo>
                <a:lnTo>
                  <a:pt x="5450782" y="10942546"/>
                </a:lnTo>
                <a:cubicBezTo>
                  <a:pt x="5451354" y="10938178"/>
                  <a:pt x="5452805" y="10929115"/>
                  <a:pt x="5455305" y="10929709"/>
                </a:cubicBezTo>
                <a:close/>
                <a:moveTo>
                  <a:pt x="5411549" y="10920296"/>
                </a:moveTo>
                <a:cubicBezTo>
                  <a:pt x="5398262" y="10927541"/>
                  <a:pt x="5387832" y="10939120"/>
                  <a:pt x="5382012" y="10953099"/>
                </a:cubicBezTo>
                <a:cubicBezTo>
                  <a:pt x="5384685" y="10942153"/>
                  <a:pt x="5379229" y="10928817"/>
                  <a:pt x="5386622" y="10921239"/>
                </a:cubicBezTo>
                <a:cubicBezTo>
                  <a:pt x="5394845" y="10923347"/>
                  <a:pt x="5403506" y="10922987"/>
                  <a:pt x="5411549" y="10920296"/>
                </a:cubicBezTo>
                <a:close/>
                <a:moveTo>
                  <a:pt x="6021331" y="10891151"/>
                </a:moveTo>
                <a:lnTo>
                  <a:pt x="6023697" y="10894199"/>
                </a:lnTo>
                <a:lnTo>
                  <a:pt x="6024079" y="10897691"/>
                </a:lnTo>
                <a:lnTo>
                  <a:pt x="6020383" y="10891910"/>
                </a:lnTo>
                <a:close/>
                <a:moveTo>
                  <a:pt x="6058675" y="10887365"/>
                </a:moveTo>
                <a:lnTo>
                  <a:pt x="6069083" y="10924019"/>
                </a:lnTo>
                <a:lnTo>
                  <a:pt x="6066929" y="10926227"/>
                </a:lnTo>
                <a:lnTo>
                  <a:pt x="6078455" y="10951647"/>
                </a:lnTo>
                <a:cubicBezTo>
                  <a:pt x="6058223" y="10980583"/>
                  <a:pt x="6041179" y="10910348"/>
                  <a:pt x="6036475" y="10960601"/>
                </a:cubicBezTo>
                <a:lnTo>
                  <a:pt x="6065917" y="10972068"/>
                </a:lnTo>
                <a:cubicBezTo>
                  <a:pt x="6034307" y="11014559"/>
                  <a:pt x="5968985" y="11053124"/>
                  <a:pt x="5961655" y="11092186"/>
                </a:cubicBezTo>
                <a:cubicBezTo>
                  <a:pt x="5951899" y="11071394"/>
                  <a:pt x="5930951" y="11058161"/>
                  <a:pt x="5907943" y="11058272"/>
                </a:cubicBezTo>
                <a:cubicBezTo>
                  <a:pt x="5924319" y="11040849"/>
                  <a:pt x="5937361" y="11020608"/>
                  <a:pt x="5946515" y="10998541"/>
                </a:cubicBezTo>
                <a:cubicBezTo>
                  <a:pt x="5953675" y="10997512"/>
                  <a:pt x="5964195" y="11043518"/>
                  <a:pt x="5945047" y="11058728"/>
                </a:cubicBezTo>
                <a:cubicBezTo>
                  <a:pt x="5995125" y="11075546"/>
                  <a:pt x="5951699" y="10988808"/>
                  <a:pt x="5997827" y="11014095"/>
                </a:cubicBezTo>
                <a:cubicBezTo>
                  <a:pt x="6046869" y="10969506"/>
                  <a:pt x="5980201" y="10947604"/>
                  <a:pt x="6034715" y="10917602"/>
                </a:cubicBezTo>
                <a:cubicBezTo>
                  <a:pt x="6024977" y="10911178"/>
                  <a:pt x="6024531" y="10906429"/>
                  <a:pt x="6024511" y="10901636"/>
                </a:cubicBezTo>
                <a:lnTo>
                  <a:pt x="6024079" y="10897691"/>
                </a:lnTo>
                <a:lnTo>
                  <a:pt x="6034397" y="10913824"/>
                </a:lnTo>
                <a:cubicBezTo>
                  <a:pt x="6038407" y="10920125"/>
                  <a:pt x="6043047" y="10923572"/>
                  <a:pt x="6052187" y="10918622"/>
                </a:cubicBezTo>
                <a:cubicBezTo>
                  <a:pt x="6070465" y="10908724"/>
                  <a:pt x="6050139" y="10903684"/>
                  <a:pt x="6058675" y="10887365"/>
                </a:cubicBezTo>
                <a:close/>
                <a:moveTo>
                  <a:pt x="5781737" y="10773697"/>
                </a:moveTo>
                <a:lnTo>
                  <a:pt x="5789419" y="10791995"/>
                </a:lnTo>
                <a:lnTo>
                  <a:pt x="5792643" y="10799664"/>
                </a:lnTo>
                <a:cubicBezTo>
                  <a:pt x="5793251" y="10811739"/>
                  <a:pt x="5794649" y="10824191"/>
                  <a:pt x="5808253" y="10827916"/>
                </a:cubicBezTo>
                <a:lnTo>
                  <a:pt x="5776431" y="10825829"/>
                </a:lnTo>
                <a:lnTo>
                  <a:pt x="5781067" y="10804338"/>
                </a:lnTo>
                <a:lnTo>
                  <a:pt x="5781455" y="10802541"/>
                </a:lnTo>
                <a:cubicBezTo>
                  <a:pt x="5778891" y="10796649"/>
                  <a:pt x="5775537" y="10789830"/>
                  <a:pt x="5781737" y="10773697"/>
                </a:cubicBezTo>
                <a:close/>
                <a:moveTo>
                  <a:pt x="5306390" y="10763649"/>
                </a:moveTo>
                <a:lnTo>
                  <a:pt x="5310375" y="10784171"/>
                </a:lnTo>
                <a:lnTo>
                  <a:pt x="5304052" y="10776773"/>
                </a:lnTo>
                <a:close/>
                <a:moveTo>
                  <a:pt x="5216390" y="10727535"/>
                </a:moveTo>
                <a:lnTo>
                  <a:pt x="5168140" y="10742599"/>
                </a:lnTo>
                <a:cubicBezTo>
                  <a:pt x="5176410" y="10756208"/>
                  <a:pt x="5182869" y="10775455"/>
                  <a:pt x="5193375" y="10793711"/>
                </a:cubicBezTo>
                <a:lnTo>
                  <a:pt x="5182869" y="10775455"/>
                </a:lnTo>
                <a:lnTo>
                  <a:pt x="5179144" y="10780461"/>
                </a:lnTo>
                <a:lnTo>
                  <a:pt x="5210967" y="10828007"/>
                </a:lnTo>
                <a:lnTo>
                  <a:pt x="5220077" y="10820454"/>
                </a:lnTo>
                <a:lnTo>
                  <a:pt x="5225648" y="10811087"/>
                </a:lnTo>
                <a:lnTo>
                  <a:pt x="5221529" y="10801689"/>
                </a:lnTo>
                <a:cubicBezTo>
                  <a:pt x="5218310" y="10793119"/>
                  <a:pt x="5217366" y="10785900"/>
                  <a:pt x="5221369" y="10781280"/>
                </a:cubicBezTo>
                <a:lnTo>
                  <a:pt x="5245760" y="10777283"/>
                </a:lnTo>
                <a:lnTo>
                  <a:pt x="5246784" y="10775570"/>
                </a:lnTo>
                <a:lnTo>
                  <a:pt x="5245766" y="10777283"/>
                </a:lnTo>
                <a:lnTo>
                  <a:pt x="5250844" y="10776450"/>
                </a:lnTo>
                <a:cubicBezTo>
                  <a:pt x="5236212" y="10751696"/>
                  <a:pt x="5230179" y="10768613"/>
                  <a:pt x="5201442" y="10763988"/>
                </a:cubicBezTo>
                <a:cubicBezTo>
                  <a:pt x="5199078" y="10748743"/>
                  <a:pt x="5205254" y="10743674"/>
                  <a:pt x="5212191" y="10737199"/>
                </a:cubicBezTo>
                <a:close/>
                <a:moveTo>
                  <a:pt x="4370023" y="10713868"/>
                </a:moveTo>
                <a:cubicBezTo>
                  <a:pt x="4382583" y="10721812"/>
                  <a:pt x="4374615" y="10733138"/>
                  <a:pt x="4374358" y="10737819"/>
                </a:cubicBezTo>
                <a:lnTo>
                  <a:pt x="4368949" y="10728847"/>
                </a:lnTo>
                <a:lnTo>
                  <a:pt x="4371788" y="10731617"/>
                </a:lnTo>
                <a:cubicBezTo>
                  <a:pt x="4360782" y="10723339"/>
                  <a:pt x="4377275" y="10720943"/>
                  <a:pt x="4370023" y="10713868"/>
                </a:cubicBezTo>
                <a:close/>
                <a:moveTo>
                  <a:pt x="5860829" y="10661186"/>
                </a:moveTo>
                <a:lnTo>
                  <a:pt x="5858039" y="10662665"/>
                </a:lnTo>
                <a:lnTo>
                  <a:pt x="5857409" y="10687926"/>
                </a:lnTo>
                <a:lnTo>
                  <a:pt x="5855131" y="10680163"/>
                </a:lnTo>
                <a:cubicBezTo>
                  <a:pt x="5845517" y="10684338"/>
                  <a:pt x="5844647" y="10689807"/>
                  <a:pt x="5844487" y="10696201"/>
                </a:cubicBezTo>
                <a:lnTo>
                  <a:pt x="5839015" y="10714760"/>
                </a:lnTo>
                <a:lnTo>
                  <a:pt x="5838851" y="10717376"/>
                </a:lnTo>
                <a:lnTo>
                  <a:pt x="5869939" y="10699691"/>
                </a:lnTo>
                <a:lnTo>
                  <a:pt x="5883613" y="10670760"/>
                </a:lnTo>
                <a:lnTo>
                  <a:pt x="5882267" y="10670812"/>
                </a:lnTo>
                <a:cubicBezTo>
                  <a:pt x="5872469" y="10676277"/>
                  <a:pt x="5863293" y="10684423"/>
                  <a:pt x="5861771" y="10687872"/>
                </a:cubicBezTo>
                <a:close/>
                <a:moveTo>
                  <a:pt x="5834767" y="10646607"/>
                </a:moveTo>
                <a:lnTo>
                  <a:pt x="5810655" y="10662903"/>
                </a:lnTo>
                <a:lnTo>
                  <a:pt x="5814811" y="10671481"/>
                </a:lnTo>
                <a:cubicBezTo>
                  <a:pt x="5814037" y="10685051"/>
                  <a:pt x="5807841" y="10701188"/>
                  <a:pt x="5793445" y="10709946"/>
                </a:cubicBezTo>
                <a:lnTo>
                  <a:pt x="5778369" y="10697230"/>
                </a:lnTo>
                <a:lnTo>
                  <a:pt x="5761253" y="10729064"/>
                </a:lnTo>
                <a:lnTo>
                  <a:pt x="5762189" y="10755240"/>
                </a:lnTo>
                <a:cubicBezTo>
                  <a:pt x="5775353" y="10761305"/>
                  <a:pt x="5782953" y="10718810"/>
                  <a:pt x="5791317" y="10740524"/>
                </a:cubicBezTo>
                <a:lnTo>
                  <a:pt x="5777977" y="10772494"/>
                </a:lnTo>
                <a:lnTo>
                  <a:pt x="5771355" y="10766033"/>
                </a:lnTo>
                <a:cubicBezTo>
                  <a:pt x="5763347" y="10774241"/>
                  <a:pt x="5765709" y="10789489"/>
                  <a:pt x="5764291" y="10801039"/>
                </a:cubicBezTo>
                <a:cubicBezTo>
                  <a:pt x="5760133" y="10792051"/>
                  <a:pt x="5762753" y="10783209"/>
                  <a:pt x="5763479" y="10775527"/>
                </a:cubicBezTo>
                <a:lnTo>
                  <a:pt x="5751697" y="10757555"/>
                </a:lnTo>
                <a:lnTo>
                  <a:pt x="5732849" y="10777995"/>
                </a:lnTo>
                <a:cubicBezTo>
                  <a:pt x="5728777" y="10788425"/>
                  <a:pt x="5727997" y="10799833"/>
                  <a:pt x="5727081" y="10811573"/>
                </a:cubicBezTo>
                <a:lnTo>
                  <a:pt x="5725557" y="10814642"/>
                </a:lnTo>
                <a:lnTo>
                  <a:pt x="5733405" y="10825757"/>
                </a:lnTo>
                <a:cubicBezTo>
                  <a:pt x="5742977" y="10870215"/>
                  <a:pt x="5775657" y="10813365"/>
                  <a:pt x="5794561" y="10829962"/>
                </a:cubicBezTo>
                <a:lnTo>
                  <a:pt x="5755705" y="10918374"/>
                </a:lnTo>
                <a:cubicBezTo>
                  <a:pt x="5753079" y="10907185"/>
                  <a:pt x="5750767" y="10896300"/>
                  <a:pt x="5740753" y="10893315"/>
                </a:cubicBezTo>
                <a:cubicBezTo>
                  <a:pt x="5718793" y="10907624"/>
                  <a:pt x="5724433" y="10884169"/>
                  <a:pt x="5707935" y="10912437"/>
                </a:cubicBezTo>
                <a:cubicBezTo>
                  <a:pt x="5737427" y="10928270"/>
                  <a:pt x="5703811" y="10958946"/>
                  <a:pt x="5707287" y="10988828"/>
                </a:cubicBezTo>
                <a:cubicBezTo>
                  <a:pt x="5690475" y="10990913"/>
                  <a:pt x="5686741" y="10991588"/>
                  <a:pt x="5698965" y="10970853"/>
                </a:cubicBezTo>
                <a:lnTo>
                  <a:pt x="5688079" y="10975131"/>
                </a:lnTo>
                <a:lnTo>
                  <a:pt x="5692685" y="10993690"/>
                </a:lnTo>
                <a:lnTo>
                  <a:pt x="5672669" y="10984940"/>
                </a:lnTo>
                <a:lnTo>
                  <a:pt x="5661617" y="11002196"/>
                </a:lnTo>
                <a:cubicBezTo>
                  <a:pt x="5653613" y="11011029"/>
                  <a:pt x="5659663" y="11021864"/>
                  <a:pt x="5660079" y="11030276"/>
                </a:cubicBezTo>
                <a:cubicBezTo>
                  <a:pt x="5674079" y="11027914"/>
                  <a:pt x="5683247" y="11038704"/>
                  <a:pt x="5680081" y="11060885"/>
                </a:cubicBezTo>
                <a:lnTo>
                  <a:pt x="5683551" y="11064269"/>
                </a:lnTo>
                <a:cubicBezTo>
                  <a:pt x="5707575" y="11039643"/>
                  <a:pt x="5753939" y="11005999"/>
                  <a:pt x="5746727" y="10976167"/>
                </a:cubicBezTo>
                <a:lnTo>
                  <a:pt x="5752781" y="10986998"/>
                </a:lnTo>
                <a:cubicBezTo>
                  <a:pt x="5790519" y="10962196"/>
                  <a:pt x="5764765" y="10893938"/>
                  <a:pt x="5809109" y="10900229"/>
                </a:cubicBezTo>
                <a:cubicBezTo>
                  <a:pt x="5820465" y="10911307"/>
                  <a:pt x="5814963" y="10894230"/>
                  <a:pt x="5835707" y="10908307"/>
                </a:cubicBezTo>
                <a:lnTo>
                  <a:pt x="5835301" y="10874020"/>
                </a:lnTo>
                <a:lnTo>
                  <a:pt x="5841351" y="10884848"/>
                </a:lnTo>
                <a:lnTo>
                  <a:pt x="5862645" y="10840306"/>
                </a:lnTo>
                <a:lnTo>
                  <a:pt x="5865801" y="10843386"/>
                </a:lnTo>
                <a:lnTo>
                  <a:pt x="5852203" y="10771542"/>
                </a:lnTo>
                <a:lnTo>
                  <a:pt x="5828391" y="10791490"/>
                </a:lnTo>
                <a:cubicBezTo>
                  <a:pt x="5842259" y="10751407"/>
                  <a:pt x="5761069" y="10766478"/>
                  <a:pt x="5819263" y="10704939"/>
                </a:cubicBezTo>
                <a:cubicBezTo>
                  <a:pt x="5822731" y="10708324"/>
                  <a:pt x="5818117" y="10713685"/>
                  <a:pt x="5814079" y="10714671"/>
                </a:cubicBezTo>
                <a:cubicBezTo>
                  <a:pt x="5845015" y="10720819"/>
                  <a:pt x="5839127" y="10671328"/>
                  <a:pt x="5839183" y="10649815"/>
                </a:cubicBezTo>
                <a:close/>
                <a:moveTo>
                  <a:pt x="5501471" y="10642613"/>
                </a:moveTo>
                <a:cubicBezTo>
                  <a:pt x="5521752" y="10643913"/>
                  <a:pt x="5497330" y="10661369"/>
                  <a:pt x="5497990" y="10664479"/>
                </a:cubicBezTo>
                <a:close/>
                <a:moveTo>
                  <a:pt x="5296361" y="10625357"/>
                </a:moveTo>
                <a:lnTo>
                  <a:pt x="5295668" y="10626079"/>
                </a:lnTo>
                <a:cubicBezTo>
                  <a:pt x="5274426" y="10642327"/>
                  <a:pt x="5254263" y="10657161"/>
                  <a:pt x="5248687" y="10673288"/>
                </a:cubicBezTo>
                <a:cubicBezTo>
                  <a:pt x="5244902" y="10669596"/>
                  <a:pt x="5240419" y="10659675"/>
                  <a:pt x="5235757" y="10660673"/>
                </a:cubicBezTo>
                <a:cubicBezTo>
                  <a:pt x="5246121" y="10673866"/>
                  <a:pt x="5249440" y="10685810"/>
                  <a:pt x="5247997" y="10696240"/>
                </a:cubicBezTo>
                <a:lnTo>
                  <a:pt x="5238120" y="10712274"/>
                </a:lnTo>
                <a:lnTo>
                  <a:pt x="5266311" y="10739778"/>
                </a:lnTo>
                <a:cubicBezTo>
                  <a:pt x="5276898" y="10686022"/>
                  <a:pt x="5274578" y="10753390"/>
                  <a:pt x="5311595" y="10746364"/>
                </a:cubicBezTo>
                <a:lnTo>
                  <a:pt x="5292702" y="10678022"/>
                </a:lnTo>
                <a:lnTo>
                  <a:pt x="5304575" y="10680362"/>
                </a:lnTo>
                <a:close/>
                <a:moveTo>
                  <a:pt x="5930137" y="10584884"/>
                </a:moveTo>
                <a:lnTo>
                  <a:pt x="5943377" y="10602337"/>
                </a:lnTo>
                <a:lnTo>
                  <a:pt x="5947935" y="10596324"/>
                </a:lnTo>
                <a:close/>
                <a:moveTo>
                  <a:pt x="5532542" y="10581733"/>
                </a:moveTo>
                <a:cubicBezTo>
                  <a:pt x="5514766" y="10581025"/>
                  <a:pt x="5503819" y="10604235"/>
                  <a:pt x="5484589" y="10612588"/>
                </a:cubicBezTo>
                <a:cubicBezTo>
                  <a:pt x="5487742" y="10615665"/>
                  <a:pt x="5482556" y="10677772"/>
                  <a:pt x="5484970" y="10697383"/>
                </a:cubicBezTo>
                <a:lnTo>
                  <a:pt x="5520185" y="10670119"/>
                </a:lnTo>
                <a:cubicBezTo>
                  <a:pt x="5500673" y="10693906"/>
                  <a:pt x="5485688" y="10721003"/>
                  <a:pt x="5475935" y="10750187"/>
                </a:cubicBezTo>
                <a:cubicBezTo>
                  <a:pt x="5484132" y="10758185"/>
                  <a:pt x="5521240" y="10732768"/>
                  <a:pt x="5502948" y="10714922"/>
                </a:cubicBezTo>
                <a:cubicBezTo>
                  <a:pt x="5520155" y="10720001"/>
                  <a:pt x="5495677" y="10758969"/>
                  <a:pt x="5526679" y="10744236"/>
                </a:cubicBezTo>
                <a:cubicBezTo>
                  <a:pt x="5516844" y="10782209"/>
                  <a:pt x="5493667" y="10815365"/>
                  <a:pt x="5461384" y="10837663"/>
                </a:cubicBezTo>
                <a:lnTo>
                  <a:pt x="5434750" y="10826469"/>
                </a:lnTo>
                <a:cubicBezTo>
                  <a:pt x="5410328" y="10843932"/>
                  <a:pt x="5454176" y="10860827"/>
                  <a:pt x="5422292" y="10879630"/>
                </a:cubicBezTo>
                <a:cubicBezTo>
                  <a:pt x="5439307" y="10842624"/>
                  <a:pt x="5392229" y="10868793"/>
                  <a:pt x="5407485" y="10840537"/>
                </a:cubicBezTo>
                <a:cubicBezTo>
                  <a:pt x="5392552" y="10843224"/>
                  <a:pt x="5381723" y="10824031"/>
                  <a:pt x="5366166" y="10852602"/>
                </a:cubicBezTo>
                <a:cubicBezTo>
                  <a:pt x="5384769" y="10896635"/>
                  <a:pt x="5328013" y="10868993"/>
                  <a:pt x="5342509" y="10908398"/>
                </a:cubicBezTo>
                <a:cubicBezTo>
                  <a:pt x="5323586" y="10916435"/>
                  <a:pt x="5333141" y="10880773"/>
                  <a:pt x="5310994" y="10905995"/>
                </a:cubicBezTo>
                <a:cubicBezTo>
                  <a:pt x="5304484" y="10932738"/>
                  <a:pt x="5317717" y="10960374"/>
                  <a:pt x="5342639" y="10971995"/>
                </a:cubicBezTo>
                <a:cubicBezTo>
                  <a:pt x="5368512" y="10945475"/>
                  <a:pt x="5333584" y="10918176"/>
                  <a:pt x="5354526" y="10896710"/>
                </a:cubicBezTo>
                <a:lnTo>
                  <a:pt x="5363521" y="10971416"/>
                </a:lnTo>
                <a:cubicBezTo>
                  <a:pt x="5372182" y="10968403"/>
                  <a:pt x="5378896" y="10961522"/>
                  <a:pt x="5381694" y="10952789"/>
                </a:cubicBezTo>
                <a:cubicBezTo>
                  <a:pt x="5377934" y="10964591"/>
                  <a:pt x="5378087" y="10977245"/>
                  <a:pt x="5382121" y="10988947"/>
                </a:cubicBezTo>
                <a:cubicBezTo>
                  <a:pt x="5384072" y="10995783"/>
                  <a:pt x="5385395" y="11001999"/>
                  <a:pt x="5386709" y="11007592"/>
                </a:cubicBezTo>
                <a:cubicBezTo>
                  <a:pt x="5404462" y="10979933"/>
                  <a:pt x="5421009" y="10955403"/>
                  <a:pt x="5434756" y="10958343"/>
                </a:cubicBezTo>
                <a:lnTo>
                  <a:pt x="5444850" y="10968190"/>
                </a:lnTo>
                <a:cubicBezTo>
                  <a:pt x="5461328" y="10964551"/>
                  <a:pt x="5463573" y="10943322"/>
                  <a:pt x="5459991" y="10930585"/>
                </a:cubicBezTo>
                <a:cubicBezTo>
                  <a:pt x="5474650" y="10904833"/>
                  <a:pt x="5474545" y="10869604"/>
                  <a:pt x="5492360" y="10873431"/>
                </a:cubicBezTo>
                <a:lnTo>
                  <a:pt x="5496917" y="10889586"/>
                </a:lnTo>
                <a:cubicBezTo>
                  <a:pt x="5508022" y="10863753"/>
                  <a:pt x="5521065" y="10838768"/>
                  <a:pt x="5535935" y="10814886"/>
                </a:cubicBezTo>
                <a:lnTo>
                  <a:pt x="5536860" y="10813938"/>
                </a:lnTo>
                <a:cubicBezTo>
                  <a:pt x="5536674" y="10816902"/>
                  <a:pt x="5537455" y="10819884"/>
                  <a:pt x="5539139" y="10822323"/>
                </a:cubicBezTo>
                <a:cubicBezTo>
                  <a:pt x="5539151" y="10747097"/>
                  <a:pt x="5559476" y="10673261"/>
                  <a:pt x="5598023" y="10608639"/>
                </a:cubicBezTo>
                <a:cubicBezTo>
                  <a:pt x="5576165" y="10605800"/>
                  <a:pt x="5539711" y="10634327"/>
                  <a:pt x="5521786" y="10647028"/>
                </a:cubicBezTo>
                <a:lnTo>
                  <a:pt x="5512106" y="10619718"/>
                </a:lnTo>
                <a:lnTo>
                  <a:pt x="5533303" y="10619447"/>
                </a:lnTo>
                <a:close/>
                <a:moveTo>
                  <a:pt x="5434394" y="10568143"/>
                </a:moveTo>
                <a:lnTo>
                  <a:pt x="5427448" y="10577664"/>
                </a:lnTo>
                <a:cubicBezTo>
                  <a:pt x="5402339" y="10622469"/>
                  <a:pt x="5382557" y="10670259"/>
                  <a:pt x="5368648" y="10720069"/>
                </a:cubicBezTo>
                <a:cubicBezTo>
                  <a:pt x="5355095" y="10733961"/>
                  <a:pt x="5373013" y="10694139"/>
                  <a:pt x="5342785" y="10694837"/>
                </a:cubicBezTo>
                <a:cubicBezTo>
                  <a:pt x="5367594" y="10736919"/>
                  <a:pt x="5334513" y="10733603"/>
                  <a:pt x="5336747" y="10764126"/>
                </a:cubicBezTo>
                <a:cubicBezTo>
                  <a:pt x="5307979" y="10730513"/>
                  <a:pt x="5319142" y="10778382"/>
                  <a:pt x="5284568" y="10754509"/>
                </a:cubicBezTo>
                <a:lnTo>
                  <a:pt x="5290404" y="10799640"/>
                </a:lnTo>
                <a:lnTo>
                  <a:pt x="5256568" y="10785730"/>
                </a:lnTo>
                <a:lnTo>
                  <a:pt x="5270683" y="10819216"/>
                </a:lnTo>
                <a:cubicBezTo>
                  <a:pt x="5267295" y="10822377"/>
                  <a:pt x="5261089" y="10818329"/>
                  <a:pt x="5254698" y="10815020"/>
                </a:cubicBezTo>
                <a:lnTo>
                  <a:pt x="5251586" y="10815065"/>
                </a:lnTo>
                <a:lnTo>
                  <a:pt x="5256655" y="10845590"/>
                </a:lnTo>
                <a:lnTo>
                  <a:pt x="5291962" y="10825808"/>
                </a:lnTo>
                <a:lnTo>
                  <a:pt x="5289939" y="10839239"/>
                </a:lnTo>
                <a:lnTo>
                  <a:pt x="5341322" y="10808028"/>
                </a:lnTo>
                <a:cubicBezTo>
                  <a:pt x="5337850" y="10804640"/>
                  <a:pt x="5330998" y="10805354"/>
                  <a:pt x="5327583" y="10806332"/>
                </a:cubicBezTo>
                <a:cubicBezTo>
                  <a:pt x="5364820" y="10755228"/>
                  <a:pt x="5398540" y="10701671"/>
                  <a:pt x="5428558" y="10646043"/>
                </a:cubicBezTo>
                <a:close/>
                <a:moveTo>
                  <a:pt x="1118090" y="10567410"/>
                </a:moveTo>
                <a:cubicBezTo>
                  <a:pt x="1118554" y="10567507"/>
                  <a:pt x="1119890" y="10568425"/>
                  <a:pt x="1122645" y="10570650"/>
                </a:cubicBezTo>
                <a:cubicBezTo>
                  <a:pt x="1124547" y="10573742"/>
                  <a:pt x="1122700" y="10575636"/>
                  <a:pt x="1122700" y="10575636"/>
                </a:cubicBezTo>
                <a:cubicBezTo>
                  <a:pt x="1123002" y="10574695"/>
                  <a:pt x="1120234" y="10571224"/>
                  <a:pt x="1118766" y="10569099"/>
                </a:cubicBezTo>
                <a:cubicBezTo>
                  <a:pt x="1118034" y="10568039"/>
                  <a:pt x="1117626" y="10567314"/>
                  <a:pt x="1118090" y="10567410"/>
                </a:cubicBezTo>
                <a:close/>
                <a:moveTo>
                  <a:pt x="6045343" y="10561041"/>
                </a:moveTo>
                <a:lnTo>
                  <a:pt x="6045183" y="10566751"/>
                </a:lnTo>
                <a:lnTo>
                  <a:pt x="6044955" y="10561948"/>
                </a:lnTo>
                <a:close/>
                <a:moveTo>
                  <a:pt x="6340253" y="10551415"/>
                </a:moveTo>
                <a:cubicBezTo>
                  <a:pt x="6324791" y="10588091"/>
                  <a:pt x="6314835" y="10590087"/>
                  <a:pt x="6299307" y="10621152"/>
                </a:cubicBezTo>
                <a:cubicBezTo>
                  <a:pt x="6302835" y="10603026"/>
                  <a:pt x="6275573" y="10591215"/>
                  <a:pt x="6296209" y="10570064"/>
                </a:cubicBezTo>
                <a:cubicBezTo>
                  <a:pt x="6310651" y="10578607"/>
                  <a:pt x="6318075" y="10574148"/>
                  <a:pt x="6340253" y="10551415"/>
                </a:cubicBezTo>
                <a:close/>
                <a:moveTo>
                  <a:pt x="6045637" y="10550522"/>
                </a:moveTo>
                <a:cubicBezTo>
                  <a:pt x="6048139" y="10551113"/>
                  <a:pt x="6048641" y="10552451"/>
                  <a:pt x="6048181" y="10554400"/>
                </a:cubicBezTo>
                <a:lnTo>
                  <a:pt x="6045343" y="10561041"/>
                </a:lnTo>
                <a:close/>
                <a:moveTo>
                  <a:pt x="5917739" y="10532178"/>
                </a:moveTo>
                <a:lnTo>
                  <a:pt x="5890477" y="10532249"/>
                </a:lnTo>
                <a:cubicBezTo>
                  <a:pt x="5889019" y="10540684"/>
                  <a:pt x="5867765" y="10562468"/>
                  <a:pt x="5884657" y="10567239"/>
                </a:cubicBezTo>
                <a:lnTo>
                  <a:pt x="5844393" y="10589583"/>
                </a:lnTo>
                <a:lnTo>
                  <a:pt x="5867293" y="10601445"/>
                </a:lnTo>
                <a:cubicBezTo>
                  <a:pt x="5857229" y="10620591"/>
                  <a:pt x="5840339" y="10615816"/>
                  <a:pt x="5843745" y="10640091"/>
                </a:cubicBezTo>
                <a:lnTo>
                  <a:pt x="5861585" y="10652337"/>
                </a:lnTo>
                <a:lnTo>
                  <a:pt x="5876199" y="10616294"/>
                </a:lnTo>
                <a:cubicBezTo>
                  <a:pt x="5878189" y="10618665"/>
                  <a:pt x="5879685" y="10621424"/>
                  <a:pt x="5880659" y="10624342"/>
                </a:cubicBezTo>
                <a:cubicBezTo>
                  <a:pt x="5895901" y="10568965"/>
                  <a:pt x="5910725" y="10635804"/>
                  <a:pt x="5927581" y="10585082"/>
                </a:cubicBezTo>
                <a:lnTo>
                  <a:pt x="5927407" y="10583125"/>
                </a:lnTo>
                <a:lnTo>
                  <a:pt x="5910907" y="10572517"/>
                </a:lnTo>
                <a:lnTo>
                  <a:pt x="5923901" y="10552546"/>
                </a:lnTo>
                <a:close/>
                <a:moveTo>
                  <a:pt x="6370393" y="10516741"/>
                </a:moveTo>
                <a:cubicBezTo>
                  <a:pt x="6374081" y="10512325"/>
                  <a:pt x="6368483" y="10539518"/>
                  <a:pt x="6356533" y="10530948"/>
                </a:cubicBezTo>
                <a:cubicBezTo>
                  <a:pt x="6362745" y="10528994"/>
                  <a:pt x="6366391" y="10520843"/>
                  <a:pt x="6370393" y="10516741"/>
                </a:cubicBezTo>
                <a:close/>
                <a:moveTo>
                  <a:pt x="4251082" y="10489988"/>
                </a:moveTo>
                <a:lnTo>
                  <a:pt x="4251529" y="10492980"/>
                </a:lnTo>
                <a:lnTo>
                  <a:pt x="4248924" y="10492200"/>
                </a:lnTo>
                <a:close/>
                <a:moveTo>
                  <a:pt x="4824811" y="10472345"/>
                </a:moveTo>
                <a:cubicBezTo>
                  <a:pt x="4834206" y="10488902"/>
                  <a:pt x="4863297" y="10517135"/>
                  <a:pt x="4882433" y="10540425"/>
                </a:cubicBezTo>
                <a:lnTo>
                  <a:pt x="4897656" y="10565744"/>
                </a:lnTo>
                <a:lnTo>
                  <a:pt x="4900605" y="10544594"/>
                </a:lnTo>
                <a:lnTo>
                  <a:pt x="4897545" y="10535842"/>
                </a:lnTo>
                <a:close/>
                <a:moveTo>
                  <a:pt x="1006732" y="10470503"/>
                </a:moveTo>
                <a:cubicBezTo>
                  <a:pt x="1016851" y="10482842"/>
                  <a:pt x="1029769" y="10494214"/>
                  <a:pt x="1038647" y="10507194"/>
                </a:cubicBezTo>
                <a:lnTo>
                  <a:pt x="1041171" y="10509656"/>
                </a:lnTo>
                <a:cubicBezTo>
                  <a:pt x="1032109" y="10507592"/>
                  <a:pt x="1047878" y="10522976"/>
                  <a:pt x="1060181" y="10534979"/>
                </a:cubicBezTo>
                <a:cubicBezTo>
                  <a:pt x="1071703" y="10533890"/>
                  <a:pt x="1069350" y="10545769"/>
                  <a:pt x="1085971" y="10553971"/>
                </a:cubicBezTo>
                <a:cubicBezTo>
                  <a:pt x="1107071" y="10572097"/>
                  <a:pt x="1097457" y="10576272"/>
                  <a:pt x="1088980" y="10571082"/>
                </a:cubicBezTo>
                <a:cubicBezTo>
                  <a:pt x="1059716" y="10548513"/>
                  <a:pt x="1031749" y="10524302"/>
                  <a:pt x="1005191" y="10498580"/>
                </a:cubicBezTo>
                <a:cubicBezTo>
                  <a:pt x="985573" y="10473893"/>
                  <a:pt x="1011535" y="10481351"/>
                  <a:pt x="1006732" y="10470503"/>
                </a:cubicBezTo>
                <a:close/>
                <a:moveTo>
                  <a:pt x="6007145" y="10468773"/>
                </a:moveTo>
                <a:lnTo>
                  <a:pt x="6003091" y="10495013"/>
                </a:lnTo>
                <a:lnTo>
                  <a:pt x="5999361" y="10495685"/>
                </a:lnTo>
                <a:lnTo>
                  <a:pt x="6003415" y="10469444"/>
                </a:lnTo>
                <a:close/>
                <a:moveTo>
                  <a:pt x="1028890" y="10455945"/>
                </a:moveTo>
                <a:lnTo>
                  <a:pt x="1031094" y="10457474"/>
                </a:lnTo>
                <a:lnTo>
                  <a:pt x="1036814" y="10466751"/>
                </a:lnTo>
                <a:lnTo>
                  <a:pt x="1034306" y="10465540"/>
                </a:lnTo>
                <a:close/>
                <a:moveTo>
                  <a:pt x="1069356" y="10450433"/>
                </a:moveTo>
                <a:lnTo>
                  <a:pt x="1075079" y="10459713"/>
                </a:lnTo>
                <a:lnTo>
                  <a:pt x="1072568" y="10458499"/>
                </a:lnTo>
                <a:close/>
                <a:moveTo>
                  <a:pt x="4659963" y="10438918"/>
                </a:moveTo>
                <a:lnTo>
                  <a:pt x="4658456" y="10438956"/>
                </a:lnTo>
                <a:lnTo>
                  <a:pt x="4658980" y="10447972"/>
                </a:lnTo>
                <a:cubicBezTo>
                  <a:pt x="4646497" y="10446882"/>
                  <a:pt x="4641601" y="10455051"/>
                  <a:pt x="4626163" y="10441219"/>
                </a:cubicBezTo>
                <a:cubicBezTo>
                  <a:pt x="4622356" y="10448599"/>
                  <a:pt x="4629339" y="10459107"/>
                  <a:pt x="4635104" y="10469048"/>
                </a:cubicBezTo>
                <a:lnTo>
                  <a:pt x="4636313" y="10486863"/>
                </a:lnTo>
                <a:lnTo>
                  <a:pt x="4670119" y="10519844"/>
                </a:lnTo>
                <a:cubicBezTo>
                  <a:pt x="4767586" y="10536680"/>
                  <a:pt x="4631684" y="10459544"/>
                  <a:pt x="4714164" y="10474697"/>
                </a:cubicBezTo>
                <a:cubicBezTo>
                  <a:pt x="4687298" y="10443554"/>
                  <a:pt x="4674382" y="10438966"/>
                  <a:pt x="4659963" y="10438918"/>
                </a:cubicBezTo>
                <a:close/>
                <a:moveTo>
                  <a:pt x="1066772" y="10436429"/>
                </a:moveTo>
                <a:lnTo>
                  <a:pt x="1044125" y="10438160"/>
                </a:lnTo>
                <a:lnTo>
                  <a:pt x="1044603" y="10438957"/>
                </a:lnTo>
                <a:lnTo>
                  <a:pt x="1045319" y="10438523"/>
                </a:lnTo>
                <a:cubicBezTo>
                  <a:pt x="1046015" y="10444749"/>
                  <a:pt x="1048284" y="10451889"/>
                  <a:pt x="1064998" y="10468195"/>
                </a:cubicBezTo>
                <a:cubicBezTo>
                  <a:pt x="1072472" y="10467480"/>
                  <a:pt x="1075740" y="10454034"/>
                  <a:pt x="1091194" y="10469110"/>
                </a:cubicBezTo>
                <a:close/>
                <a:moveTo>
                  <a:pt x="4464574" y="10432694"/>
                </a:moveTo>
                <a:lnTo>
                  <a:pt x="4464166" y="10434691"/>
                </a:lnTo>
                <a:lnTo>
                  <a:pt x="4463034" y="10434273"/>
                </a:lnTo>
                <a:close/>
                <a:moveTo>
                  <a:pt x="6061603" y="10431137"/>
                </a:moveTo>
                <a:cubicBezTo>
                  <a:pt x="6058769" y="10432391"/>
                  <a:pt x="6056229" y="10438231"/>
                  <a:pt x="6053827" y="10452522"/>
                </a:cubicBezTo>
                <a:lnTo>
                  <a:pt x="6084191" y="10463044"/>
                </a:lnTo>
                <a:cubicBezTo>
                  <a:pt x="6047375" y="10513400"/>
                  <a:pt x="5975313" y="10562025"/>
                  <a:pt x="5964625" y="10607055"/>
                </a:cubicBezTo>
                <a:lnTo>
                  <a:pt x="5951673" y="10598729"/>
                </a:lnTo>
                <a:lnTo>
                  <a:pt x="5946263" y="10609470"/>
                </a:lnTo>
                <a:cubicBezTo>
                  <a:pt x="5933911" y="10619608"/>
                  <a:pt x="5933631" y="10595918"/>
                  <a:pt x="5919085" y="10605143"/>
                </a:cubicBezTo>
                <a:lnTo>
                  <a:pt x="5918593" y="10617311"/>
                </a:lnTo>
                <a:lnTo>
                  <a:pt x="5934015" y="10611250"/>
                </a:lnTo>
                <a:lnTo>
                  <a:pt x="5918327" y="10623985"/>
                </a:lnTo>
                <a:lnTo>
                  <a:pt x="5918007" y="10631969"/>
                </a:lnTo>
                <a:cubicBezTo>
                  <a:pt x="5919561" y="10638418"/>
                  <a:pt x="5924499" y="10640614"/>
                  <a:pt x="5937193" y="10633283"/>
                </a:cubicBezTo>
                <a:cubicBezTo>
                  <a:pt x="5936371" y="10642954"/>
                  <a:pt x="5909061" y="10653281"/>
                  <a:pt x="5906451" y="10669842"/>
                </a:cubicBezTo>
                <a:lnTo>
                  <a:pt x="5885045" y="10670699"/>
                </a:lnTo>
                <a:lnTo>
                  <a:pt x="5875047" y="10719148"/>
                </a:lnTo>
                <a:lnTo>
                  <a:pt x="5880507" y="10716623"/>
                </a:lnTo>
                <a:lnTo>
                  <a:pt x="5872465" y="10731659"/>
                </a:lnTo>
                <a:lnTo>
                  <a:pt x="5869621" y="10745447"/>
                </a:lnTo>
                <a:lnTo>
                  <a:pt x="5861683" y="10757406"/>
                </a:lnTo>
                <a:lnTo>
                  <a:pt x="5910359" y="10762381"/>
                </a:lnTo>
                <a:cubicBezTo>
                  <a:pt x="5906711" y="10770532"/>
                  <a:pt x="5915869" y="10780703"/>
                  <a:pt x="5923567" y="10772187"/>
                </a:cubicBezTo>
                <a:cubicBezTo>
                  <a:pt x="5920097" y="10768800"/>
                  <a:pt x="5929737" y="10740620"/>
                  <a:pt x="5911993" y="10743030"/>
                </a:cubicBezTo>
                <a:cubicBezTo>
                  <a:pt x="5929603" y="10702902"/>
                  <a:pt x="6004921" y="10666077"/>
                  <a:pt x="6010913" y="10593054"/>
                </a:cubicBezTo>
                <a:cubicBezTo>
                  <a:pt x="6001559" y="10645547"/>
                  <a:pt x="6051805" y="10571328"/>
                  <a:pt x="6029017" y="10621189"/>
                </a:cubicBezTo>
                <a:cubicBezTo>
                  <a:pt x="6050273" y="10612658"/>
                  <a:pt x="6048595" y="10602391"/>
                  <a:pt x="6044517" y="10590555"/>
                </a:cubicBezTo>
                <a:lnTo>
                  <a:pt x="6045183" y="10566751"/>
                </a:lnTo>
                <a:lnTo>
                  <a:pt x="6046045" y="10584809"/>
                </a:lnTo>
                <a:cubicBezTo>
                  <a:pt x="6066807" y="10561007"/>
                  <a:pt x="6070915" y="10532812"/>
                  <a:pt x="6074597" y="10504670"/>
                </a:cubicBezTo>
                <a:lnTo>
                  <a:pt x="6095967" y="10438966"/>
                </a:lnTo>
                <a:lnTo>
                  <a:pt x="6071105" y="10437261"/>
                </a:lnTo>
                <a:lnTo>
                  <a:pt x="6062855" y="10431944"/>
                </a:lnTo>
                <a:lnTo>
                  <a:pt x="6062527" y="10432836"/>
                </a:lnTo>
                <a:lnTo>
                  <a:pt x="6062613" y="10431787"/>
                </a:lnTo>
                <a:close/>
                <a:moveTo>
                  <a:pt x="5405359" y="10427159"/>
                </a:moveTo>
                <a:lnTo>
                  <a:pt x="5407060" y="10433874"/>
                </a:lnTo>
                <a:lnTo>
                  <a:pt x="5410459" y="10434278"/>
                </a:lnTo>
                <a:close/>
                <a:moveTo>
                  <a:pt x="5309563" y="10417799"/>
                </a:moveTo>
                <a:cubicBezTo>
                  <a:pt x="5316675" y="10425656"/>
                  <a:pt x="5323035" y="10442956"/>
                  <a:pt x="5331401" y="10458283"/>
                </a:cubicBezTo>
                <a:lnTo>
                  <a:pt x="5349952" y="10473973"/>
                </a:lnTo>
                <a:lnTo>
                  <a:pt x="5349604" y="10458475"/>
                </a:lnTo>
                <a:lnTo>
                  <a:pt x="5354256" y="10436204"/>
                </a:lnTo>
                <a:close/>
                <a:moveTo>
                  <a:pt x="4479422" y="10407244"/>
                </a:moveTo>
                <a:cubicBezTo>
                  <a:pt x="4469274" y="10412975"/>
                  <a:pt x="4478489" y="10435946"/>
                  <a:pt x="4445982" y="10415785"/>
                </a:cubicBezTo>
                <a:cubicBezTo>
                  <a:pt x="4448800" y="10443183"/>
                  <a:pt x="4438890" y="10474797"/>
                  <a:pt x="4448502" y="10496498"/>
                </a:cubicBezTo>
                <a:cubicBezTo>
                  <a:pt x="4435401" y="10496041"/>
                  <a:pt x="4430524" y="10505458"/>
                  <a:pt x="4415079" y="10491004"/>
                </a:cubicBezTo>
                <a:cubicBezTo>
                  <a:pt x="4406547" y="10507949"/>
                  <a:pt x="4442418" y="10535547"/>
                  <a:pt x="4422593" y="10546401"/>
                </a:cubicBezTo>
                <a:cubicBezTo>
                  <a:pt x="4417282" y="10545536"/>
                  <a:pt x="4425926" y="10538565"/>
                  <a:pt x="4412771" y="10533122"/>
                </a:cubicBezTo>
                <a:cubicBezTo>
                  <a:pt x="4422970" y="10551694"/>
                  <a:pt x="4386417" y="10545618"/>
                  <a:pt x="4388862" y="10567720"/>
                </a:cubicBezTo>
                <a:cubicBezTo>
                  <a:pt x="4390709" y="10565826"/>
                  <a:pt x="4381294" y="10560337"/>
                  <a:pt x="4378141" y="10557260"/>
                </a:cubicBezTo>
                <a:cubicBezTo>
                  <a:pt x="4384717" y="10559980"/>
                  <a:pt x="4390125" y="10568952"/>
                  <a:pt x="4392415" y="10577963"/>
                </a:cubicBezTo>
                <a:cubicBezTo>
                  <a:pt x="4388372" y="10578951"/>
                  <a:pt x="4388313" y="10573961"/>
                  <a:pt x="4384844" y="10570577"/>
                </a:cubicBezTo>
                <a:cubicBezTo>
                  <a:pt x="4367690" y="10582800"/>
                  <a:pt x="4369313" y="10601484"/>
                  <a:pt x="4373055" y="10621155"/>
                </a:cubicBezTo>
                <a:lnTo>
                  <a:pt x="4373237" y="10632756"/>
                </a:lnTo>
                <a:lnTo>
                  <a:pt x="4541037" y="10755006"/>
                </a:lnTo>
                <a:cubicBezTo>
                  <a:pt x="4521548" y="10727979"/>
                  <a:pt x="4515160" y="10702342"/>
                  <a:pt x="4508996" y="10675143"/>
                </a:cubicBezTo>
                <a:lnTo>
                  <a:pt x="4485422" y="10606747"/>
                </a:lnTo>
                <a:lnTo>
                  <a:pt x="4486107" y="10606912"/>
                </a:lnTo>
                <a:lnTo>
                  <a:pt x="4484300" y="10603492"/>
                </a:lnTo>
                <a:lnTo>
                  <a:pt x="4483687" y="10601713"/>
                </a:lnTo>
                <a:lnTo>
                  <a:pt x="4483578" y="10602125"/>
                </a:lnTo>
                <a:lnTo>
                  <a:pt x="4484300" y="10603492"/>
                </a:lnTo>
                <a:lnTo>
                  <a:pt x="4485422" y="10606747"/>
                </a:lnTo>
                <a:lnTo>
                  <a:pt x="4479088" y="10605220"/>
                </a:lnTo>
                <a:cubicBezTo>
                  <a:pt x="4474674" y="10600914"/>
                  <a:pt x="4477770" y="10599002"/>
                  <a:pt x="4467103" y="10593527"/>
                </a:cubicBezTo>
                <a:cubicBezTo>
                  <a:pt x="4456444" y="10588054"/>
                  <a:pt x="4470657" y="10603771"/>
                  <a:pt x="4471975" y="10609989"/>
                </a:cubicBezTo>
                <a:cubicBezTo>
                  <a:pt x="4440435" y="10579218"/>
                  <a:pt x="4451071" y="10555698"/>
                  <a:pt x="4447747" y="10538286"/>
                </a:cubicBezTo>
                <a:cubicBezTo>
                  <a:pt x="4444905" y="10535513"/>
                  <a:pt x="4455314" y="10545669"/>
                  <a:pt x="4460315" y="10546852"/>
                </a:cubicBezTo>
                <a:cubicBezTo>
                  <a:pt x="4461494" y="10541226"/>
                  <a:pt x="4475248" y="10544165"/>
                  <a:pt x="4472021" y="10534854"/>
                </a:cubicBezTo>
                <a:cubicBezTo>
                  <a:pt x="4458457" y="10521622"/>
                  <a:pt x="4458574" y="10531600"/>
                  <a:pt x="4455174" y="10533824"/>
                </a:cubicBezTo>
                <a:cubicBezTo>
                  <a:pt x="4440747" y="10526526"/>
                  <a:pt x="4442602" y="10525254"/>
                  <a:pt x="4441927" y="10520899"/>
                </a:cubicBezTo>
                <a:cubicBezTo>
                  <a:pt x="4461670" y="10529688"/>
                  <a:pt x="4457942" y="10504484"/>
                  <a:pt x="4484224" y="10512254"/>
                </a:cubicBezTo>
                <a:cubicBezTo>
                  <a:pt x="4487388" y="10490078"/>
                  <a:pt x="4432839" y="10490466"/>
                  <a:pt x="4448897" y="10477789"/>
                </a:cubicBezTo>
                <a:lnTo>
                  <a:pt x="4473583" y="10482772"/>
                </a:lnTo>
                <a:cubicBezTo>
                  <a:pt x="4467859" y="10473181"/>
                  <a:pt x="4462590" y="10462805"/>
                  <a:pt x="4460267" y="10453755"/>
                </a:cubicBezTo>
                <a:lnTo>
                  <a:pt x="4464166" y="10434691"/>
                </a:lnTo>
                <a:lnTo>
                  <a:pt x="4484325" y="10442105"/>
                </a:lnTo>
                <a:cubicBezTo>
                  <a:pt x="4497989" y="10437566"/>
                  <a:pt x="4475288" y="10416033"/>
                  <a:pt x="4500292" y="10421326"/>
                </a:cubicBezTo>
                <a:lnTo>
                  <a:pt x="4494119" y="10409005"/>
                </a:lnTo>
                <a:close/>
                <a:moveTo>
                  <a:pt x="4969961" y="10405290"/>
                </a:moveTo>
                <a:lnTo>
                  <a:pt x="4944902" y="10418655"/>
                </a:lnTo>
                <a:lnTo>
                  <a:pt x="4943250" y="10429451"/>
                </a:lnTo>
                <a:lnTo>
                  <a:pt x="4965281" y="10423986"/>
                </a:lnTo>
                <a:close/>
                <a:moveTo>
                  <a:pt x="6331639" y="10403129"/>
                </a:moveTo>
                <a:cubicBezTo>
                  <a:pt x="6338461" y="10411023"/>
                  <a:pt x="6350079" y="10412622"/>
                  <a:pt x="6358801" y="10406834"/>
                </a:cubicBezTo>
                <a:cubicBezTo>
                  <a:pt x="6352629" y="10438405"/>
                  <a:pt x="6334263" y="10414318"/>
                  <a:pt x="6331639" y="10403129"/>
                </a:cubicBezTo>
                <a:close/>
                <a:moveTo>
                  <a:pt x="5553241" y="10403068"/>
                </a:moveTo>
                <a:lnTo>
                  <a:pt x="5503818" y="10419984"/>
                </a:lnTo>
                <a:cubicBezTo>
                  <a:pt x="5512081" y="10433593"/>
                  <a:pt x="5518240" y="10453155"/>
                  <a:pt x="5528743" y="10471415"/>
                </a:cubicBezTo>
                <a:lnTo>
                  <a:pt x="5518240" y="10453155"/>
                </a:lnTo>
                <a:lnTo>
                  <a:pt x="5517084" y="10454746"/>
                </a:lnTo>
                <a:lnTo>
                  <a:pt x="5521556" y="10469952"/>
                </a:lnTo>
                <a:lnTo>
                  <a:pt x="5508175" y="10466961"/>
                </a:lnTo>
                <a:lnTo>
                  <a:pt x="5496135" y="10483468"/>
                </a:lnTo>
                <a:lnTo>
                  <a:pt x="5516321" y="10501815"/>
                </a:lnTo>
                <a:cubicBezTo>
                  <a:pt x="5513630" y="10511513"/>
                  <a:pt x="5523654" y="10541630"/>
                  <a:pt x="5507328" y="10558364"/>
                </a:cubicBezTo>
                <a:cubicBezTo>
                  <a:pt x="5497008" y="10555686"/>
                  <a:pt x="5472901" y="10573457"/>
                  <a:pt x="5472652" y="10552262"/>
                </a:cubicBezTo>
                <a:cubicBezTo>
                  <a:pt x="5445262" y="10608726"/>
                  <a:pt x="5499862" y="10559707"/>
                  <a:pt x="5509237" y="10587954"/>
                </a:cubicBezTo>
                <a:cubicBezTo>
                  <a:pt x="5540928" y="10526444"/>
                  <a:pt x="5531566" y="10472940"/>
                  <a:pt x="5541947" y="10428225"/>
                </a:cubicBezTo>
                <a:lnTo>
                  <a:pt x="5548841" y="10431256"/>
                </a:lnTo>
                <a:close/>
                <a:moveTo>
                  <a:pt x="6052331" y="10400828"/>
                </a:moveTo>
                <a:lnTo>
                  <a:pt x="5995001" y="10460446"/>
                </a:lnTo>
                <a:lnTo>
                  <a:pt x="5995843" y="10452645"/>
                </a:lnTo>
                <a:cubicBezTo>
                  <a:pt x="5971187" y="10463401"/>
                  <a:pt x="5968813" y="10486970"/>
                  <a:pt x="5965595" y="10511176"/>
                </a:cubicBezTo>
                <a:lnTo>
                  <a:pt x="5962573" y="10523912"/>
                </a:lnTo>
                <a:lnTo>
                  <a:pt x="5963931" y="10528731"/>
                </a:lnTo>
                <a:cubicBezTo>
                  <a:pt x="5963873" y="10543776"/>
                  <a:pt x="5960191" y="10561749"/>
                  <a:pt x="5949565" y="10572640"/>
                </a:cubicBezTo>
                <a:cubicBezTo>
                  <a:pt x="6000247" y="10587580"/>
                  <a:pt x="5962339" y="10493288"/>
                  <a:pt x="6008459" y="10517953"/>
                </a:cubicBezTo>
                <a:lnTo>
                  <a:pt x="6022945" y="10475565"/>
                </a:lnTo>
                <a:lnTo>
                  <a:pt x="6017649" y="10477616"/>
                </a:lnTo>
                <a:lnTo>
                  <a:pt x="6024719" y="10470370"/>
                </a:lnTo>
                <a:lnTo>
                  <a:pt x="6029777" y="10455558"/>
                </a:lnTo>
                <a:cubicBezTo>
                  <a:pt x="6027327" y="10439302"/>
                  <a:pt x="6025599" y="10425294"/>
                  <a:pt x="6055463" y="10406674"/>
                </a:cubicBezTo>
                <a:close/>
                <a:moveTo>
                  <a:pt x="6089995" y="10394984"/>
                </a:moveTo>
                <a:lnTo>
                  <a:pt x="6092919" y="10410556"/>
                </a:lnTo>
                <a:lnTo>
                  <a:pt x="6089185" y="10411231"/>
                </a:lnTo>
                <a:lnTo>
                  <a:pt x="6097339" y="10434745"/>
                </a:lnTo>
                <a:lnTo>
                  <a:pt x="6100575" y="10424801"/>
                </a:lnTo>
                <a:lnTo>
                  <a:pt x="6120315" y="10433587"/>
                </a:lnTo>
                <a:lnTo>
                  <a:pt x="6132335" y="10395397"/>
                </a:lnTo>
                <a:close/>
                <a:moveTo>
                  <a:pt x="6058247" y="10394671"/>
                </a:moveTo>
                <a:lnTo>
                  <a:pt x="6055479" y="10397556"/>
                </a:lnTo>
                <a:lnTo>
                  <a:pt x="6057659" y="10401424"/>
                </a:lnTo>
                <a:cubicBezTo>
                  <a:pt x="6061329" y="10408236"/>
                  <a:pt x="6065813" y="10411840"/>
                  <a:pt x="6075715" y="10405480"/>
                </a:cubicBezTo>
                <a:lnTo>
                  <a:pt x="6081377" y="10394900"/>
                </a:lnTo>
                <a:close/>
                <a:moveTo>
                  <a:pt x="5459170" y="10387668"/>
                </a:moveTo>
                <a:lnTo>
                  <a:pt x="5453314" y="10390525"/>
                </a:lnTo>
                <a:lnTo>
                  <a:pt x="5457779" y="10389975"/>
                </a:lnTo>
                <a:close/>
                <a:moveTo>
                  <a:pt x="3938730" y="10360876"/>
                </a:moveTo>
                <a:cubicBezTo>
                  <a:pt x="3950362" y="10369144"/>
                  <a:pt x="3944259" y="10380446"/>
                  <a:pt x="3945858" y="10383857"/>
                </a:cubicBezTo>
                <a:lnTo>
                  <a:pt x="3941441" y="10379547"/>
                </a:lnTo>
                <a:cubicBezTo>
                  <a:pt x="3928872" y="10370981"/>
                  <a:pt x="3945983" y="10367952"/>
                  <a:pt x="3938730" y="10360876"/>
                </a:cubicBezTo>
                <a:close/>
                <a:moveTo>
                  <a:pt x="4452802" y="10360204"/>
                </a:moveTo>
                <a:cubicBezTo>
                  <a:pt x="4464268" y="10364673"/>
                  <a:pt x="4470279" y="10377314"/>
                  <a:pt x="4466551" y="10389023"/>
                </a:cubicBezTo>
                <a:lnTo>
                  <a:pt x="4482920" y="10386649"/>
                </a:lnTo>
                <a:lnTo>
                  <a:pt x="4469792" y="10360444"/>
                </a:lnTo>
                <a:close/>
                <a:moveTo>
                  <a:pt x="4932611" y="10358307"/>
                </a:moveTo>
                <a:lnTo>
                  <a:pt x="4972208" y="10385656"/>
                </a:lnTo>
                <a:lnTo>
                  <a:pt x="4971539" y="10362472"/>
                </a:lnTo>
                <a:lnTo>
                  <a:pt x="4970663" y="10362375"/>
                </a:lnTo>
                <a:lnTo>
                  <a:pt x="4968481" y="10362946"/>
                </a:lnTo>
                <a:lnTo>
                  <a:pt x="4966493" y="10361932"/>
                </a:lnTo>
                <a:close/>
                <a:moveTo>
                  <a:pt x="5266875" y="10354262"/>
                </a:moveTo>
                <a:lnTo>
                  <a:pt x="5265794" y="10354760"/>
                </a:lnTo>
                <a:cubicBezTo>
                  <a:pt x="5269276" y="10356559"/>
                  <a:pt x="5272115" y="10359328"/>
                  <a:pt x="5273995" y="10362761"/>
                </a:cubicBezTo>
                <a:lnTo>
                  <a:pt x="5257755" y="10359856"/>
                </a:lnTo>
                <a:lnTo>
                  <a:pt x="5266559" y="10366601"/>
                </a:lnTo>
                <a:cubicBezTo>
                  <a:pt x="5266875" y="10366909"/>
                  <a:pt x="5262775" y="10362909"/>
                  <a:pt x="5262775" y="10362909"/>
                </a:cubicBezTo>
                <a:lnTo>
                  <a:pt x="5277582" y="10370740"/>
                </a:lnTo>
                <a:lnTo>
                  <a:pt x="5278799" y="10367066"/>
                </a:lnTo>
                <a:lnTo>
                  <a:pt x="5280523" y="10361524"/>
                </a:lnTo>
                <a:close/>
                <a:moveTo>
                  <a:pt x="5274632" y="10350677"/>
                </a:moveTo>
                <a:lnTo>
                  <a:pt x="5267719" y="10353868"/>
                </a:lnTo>
                <a:lnTo>
                  <a:pt x="5280721" y="10360883"/>
                </a:lnTo>
                <a:lnTo>
                  <a:pt x="5283049" y="10353387"/>
                </a:lnTo>
                <a:close/>
                <a:moveTo>
                  <a:pt x="5359774" y="10340466"/>
                </a:moveTo>
                <a:lnTo>
                  <a:pt x="5359741" y="10341190"/>
                </a:lnTo>
                <a:lnTo>
                  <a:pt x="5361691" y="10344180"/>
                </a:lnTo>
                <a:lnTo>
                  <a:pt x="5364479" y="10343134"/>
                </a:lnTo>
                <a:close/>
                <a:moveTo>
                  <a:pt x="5487987" y="10335659"/>
                </a:moveTo>
                <a:lnTo>
                  <a:pt x="5483367" y="10351973"/>
                </a:lnTo>
                <a:cubicBezTo>
                  <a:pt x="5479582" y="10348281"/>
                  <a:pt x="5473902" y="10342739"/>
                  <a:pt x="5470433" y="10339355"/>
                </a:cubicBezTo>
                <a:lnTo>
                  <a:pt x="5474856" y="10369140"/>
                </a:lnTo>
                <a:lnTo>
                  <a:pt x="5494003" y="10394079"/>
                </a:lnTo>
                <a:cubicBezTo>
                  <a:pt x="5499436" y="10392292"/>
                  <a:pt x="5504181" y="10384907"/>
                  <a:pt x="5511553" y="10388708"/>
                </a:cubicBezTo>
                <a:close/>
                <a:moveTo>
                  <a:pt x="5349047" y="10324802"/>
                </a:moveTo>
                <a:lnTo>
                  <a:pt x="5357340" y="10337508"/>
                </a:lnTo>
                <a:lnTo>
                  <a:pt x="5361610" y="10337324"/>
                </a:lnTo>
                <a:lnTo>
                  <a:pt x="5368712" y="10341547"/>
                </a:lnTo>
                <a:lnTo>
                  <a:pt x="5372117" y="10340274"/>
                </a:lnTo>
                <a:close/>
                <a:moveTo>
                  <a:pt x="4448598" y="10320977"/>
                </a:moveTo>
                <a:cubicBezTo>
                  <a:pt x="4421229" y="10326314"/>
                  <a:pt x="4488458" y="10343222"/>
                  <a:pt x="4447859" y="10337505"/>
                </a:cubicBezTo>
                <a:cubicBezTo>
                  <a:pt x="4444161" y="10341295"/>
                  <a:pt x="4462686" y="10351970"/>
                  <a:pt x="4475880" y="10360532"/>
                </a:cubicBezTo>
                <a:lnTo>
                  <a:pt x="4473040" y="10360492"/>
                </a:lnTo>
                <a:lnTo>
                  <a:pt x="4489022" y="10375133"/>
                </a:lnTo>
                <a:cubicBezTo>
                  <a:pt x="4491412" y="10382468"/>
                  <a:pt x="4491969" y="10390099"/>
                  <a:pt x="4500002" y="10397010"/>
                </a:cubicBezTo>
                <a:lnTo>
                  <a:pt x="4505171" y="10386033"/>
                </a:lnTo>
                <a:cubicBezTo>
                  <a:pt x="4502137" y="10392931"/>
                  <a:pt x="4511898" y="10401224"/>
                  <a:pt x="4526386" y="10413508"/>
                </a:cubicBezTo>
                <a:cubicBezTo>
                  <a:pt x="4536902" y="10406511"/>
                  <a:pt x="4512711" y="10390923"/>
                  <a:pt x="4509752" y="10378179"/>
                </a:cubicBezTo>
                <a:cubicBezTo>
                  <a:pt x="4515748" y="10384029"/>
                  <a:pt x="4522915" y="10383622"/>
                  <a:pt x="4525050" y="10379543"/>
                </a:cubicBezTo>
                <a:lnTo>
                  <a:pt x="4506218" y="10369184"/>
                </a:lnTo>
                <a:cubicBezTo>
                  <a:pt x="4507910" y="10369851"/>
                  <a:pt x="4509781" y="10369949"/>
                  <a:pt x="4511522" y="10369426"/>
                </a:cubicBezTo>
                <a:lnTo>
                  <a:pt x="4509310" y="10356188"/>
                </a:lnTo>
                <a:lnTo>
                  <a:pt x="4496835" y="10345615"/>
                </a:lnTo>
                <a:lnTo>
                  <a:pt x="4483192" y="10343471"/>
                </a:lnTo>
                <a:lnTo>
                  <a:pt x="4484145" y="10347643"/>
                </a:lnTo>
                <a:lnTo>
                  <a:pt x="4481390" y="10345576"/>
                </a:lnTo>
                <a:lnTo>
                  <a:pt x="4490142" y="10354115"/>
                </a:lnTo>
                <a:cubicBezTo>
                  <a:pt x="4479417" y="10343652"/>
                  <a:pt x="4477033" y="10353035"/>
                  <a:pt x="4466688" y="10347868"/>
                </a:cubicBezTo>
                <a:lnTo>
                  <a:pt x="4468553" y="10335946"/>
                </a:lnTo>
                <a:close/>
                <a:moveTo>
                  <a:pt x="5300759" y="10306302"/>
                </a:moveTo>
                <a:lnTo>
                  <a:pt x="5309745" y="10311799"/>
                </a:lnTo>
                <a:lnTo>
                  <a:pt x="5312647" y="10309349"/>
                </a:lnTo>
                <a:close/>
                <a:moveTo>
                  <a:pt x="3895031" y="10304075"/>
                </a:moveTo>
                <a:cubicBezTo>
                  <a:pt x="3897870" y="10306844"/>
                  <a:pt x="3901311" y="10307736"/>
                  <a:pt x="3902894" y="10309894"/>
                </a:cubicBezTo>
                <a:lnTo>
                  <a:pt x="3903508" y="10309264"/>
                </a:lnTo>
                <a:cubicBezTo>
                  <a:pt x="3900779" y="10307398"/>
                  <a:pt x="3897921" y="10305658"/>
                  <a:pt x="3895031" y="10304075"/>
                </a:cubicBezTo>
                <a:close/>
                <a:moveTo>
                  <a:pt x="4500040" y="10294754"/>
                </a:moveTo>
                <a:lnTo>
                  <a:pt x="4501331" y="10305878"/>
                </a:lnTo>
                <a:lnTo>
                  <a:pt x="4508039" y="10312422"/>
                </a:lnTo>
                <a:lnTo>
                  <a:pt x="4513869" y="10302984"/>
                </a:lnTo>
                <a:close/>
                <a:moveTo>
                  <a:pt x="5339839" y="10289591"/>
                </a:moveTo>
                <a:cubicBezTo>
                  <a:pt x="5334297" y="10295272"/>
                  <a:pt x="5391060" y="10323537"/>
                  <a:pt x="5359176" y="10316464"/>
                </a:cubicBezTo>
                <a:cubicBezTo>
                  <a:pt x="5343784" y="10306373"/>
                  <a:pt x="5359710" y="10308978"/>
                  <a:pt x="5331773" y="10292811"/>
                </a:cubicBezTo>
                <a:lnTo>
                  <a:pt x="5318683" y="10292979"/>
                </a:lnTo>
                <a:lnTo>
                  <a:pt x="5326123" y="10297978"/>
                </a:lnTo>
                <a:lnTo>
                  <a:pt x="5329618" y="10295025"/>
                </a:lnTo>
                <a:lnTo>
                  <a:pt x="5335149" y="10303502"/>
                </a:lnTo>
                <a:lnTo>
                  <a:pt x="5336910" y="10305220"/>
                </a:lnTo>
                <a:lnTo>
                  <a:pt x="5335773" y="10304454"/>
                </a:lnTo>
                <a:lnTo>
                  <a:pt x="5346917" y="10321540"/>
                </a:lnTo>
                <a:lnTo>
                  <a:pt x="5369395" y="10336913"/>
                </a:lnTo>
                <a:lnTo>
                  <a:pt x="5375045" y="10339176"/>
                </a:lnTo>
                <a:lnTo>
                  <a:pt x="5379637" y="10337455"/>
                </a:lnTo>
                <a:lnTo>
                  <a:pt x="5376392" y="10322172"/>
                </a:lnTo>
                <a:lnTo>
                  <a:pt x="5384724" y="10325964"/>
                </a:lnTo>
                <a:lnTo>
                  <a:pt x="5384318" y="10320197"/>
                </a:lnTo>
                <a:lnTo>
                  <a:pt x="5383847" y="10317801"/>
                </a:lnTo>
                <a:lnTo>
                  <a:pt x="5383197" y="10317717"/>
                </a:lnTo>
                <a:cubicBezTo>
                  <a:pt x="5355926" y="10305286"/>
                  <a:pt x="5375801" y="10298793"/>
                  <a:pt x="5339839" y="10289591"/>
                </a:cubicBezTo>
                <a:close/>
                <a:moveTo>
                  <a:pt x="4177485" y="10287109"/>
                </a:moveTo>
                <a:lnTo>
                  <a:pt x="4191547" y="10289733"/>
                </a:lnTo>
                <a:lnTo>
                  <a:pt x="4186294" y="10293858"/>
                </a:lnTo>
                <a:close/>
                <a:moveTo>
                  <a:pt x="4523265" y="10281670"/>
                </a:moveTo>
                <a:cubicBezTo>
                  <a:pt x="4515020" y="10282869"/>
                  <a:pt x="4516256" y="10288542"/>
                  <a:pt x="4519878" y="10295001"/>
                </a:cubicBezTo>
                <a:lnTo>
                  <a:pt x="4520874" y="10296646"/>
                </a:lnTo>
                <a:lnTo>
                  <a:pt x="4533030" y="10290589"/>
                </a:lnTo>
                <a:lnTo>
                  <a:pt x="4527798" y="10284288"/>
                </a:lnTo>
                <a:lnTo>
                  <a:pt x="4527682" y="10285979"/>
                </a:lnTo>
                <a:cubicBezTo>
                  <a:pt x="4527682" y="10285979"/>
                  <a:pt x="4524843" y="10283210"/>
                  <a:pt x="4523265" y="10281670"/>
                </a:cubicBezTo>
                <a:close/>
                <a:moveTo>
                  <a:pt x="4314980" y="10250709"/>
                </a:moveTo>
                <a:lnTo>
                  <a:pt x="4314044" y="10251324"/>
                </a:lnTo>
                <a:lnTo>
                  <a:pt x="4315606" y="10252847"/>
                </a:lnTo>
                <a:close/>
                <a:moveTo>
                  <a:pt x="5042272" y="10250071"/>
                </a:moveTo>
                <a:cubicBezTo>
                  <a:pt x="5012671" y="10251387"/>
                  <a:pt x="5060676" y="10277270"/>
                  <a:pt x="5062053" y="10288477"/>
                </a:cubicBezTo>
                <a:lnTo>
                  <a:pt x="5090692" y="10287511"/>
                </a:lnTo>
                <a:lnTo>
                  <a:pt x="5087276" y="10282560"/>
                </a:lnTo>
                <a:lnTo>
                  <a:pt x="5075714" y="10283319"/>
                </a:lnTo>
                <a:cubicBezTo>
                  <a:pt x="5072817" y="10275560"/>
                  <a:pt x="5038628" y="10258231"/>
                  <a:pt x="5044173" y="10252547"/>
                </a:cubicBezTo>
                <a:cubicBezTo>
                  <a:pt x="5062846" y="10262752"/>
                  <a:pt x="5063891" y="10265622"/>
                  <a:pt x="5065673" y="10268286"/>
                </a:cubicBezTo>
                <a:lnTo>
                  <a:pt x="5084831" y="10279009"/>
                </a:lnTo>
                <a:lnTo>
                  <a:pt x="5080007" y="10272018"/>
                </a:lnTo>
                <a:lnTo>
                  <a:pt x="5079345" y="10271197"/>
                </a:lnTo>
                <a:lnTo>
                  <a:pt x="5076811" y="10270829"/>
                </a:lnTo>
                <a:lnTo>
                  <a:pt x="5071367" y="10265841"/>
                </a:lnTo>
                <a:close/>
                <a:moveTo>
                  <a:pt x="4341447" y="10233300"/>
                </a:moveTo>
                <a:lnTo>
                  <a:pt x="4325146" y="10244024"/>
                </a:lnTo>
                <a:lnTo>
                  <a:pt x="4326530" y="10247330"/>
                </a:lnTo>
                <a:cubicBezTo>
                  <a:pt x="4333877" y="10249106"/>
                  <a:pt x="4343640" y="10250617"/>
                  <a:pt x="4345258" y="10255899"/>
                </a:cubicBezTo>
                <a:close/>
                <a:moveTo>
                  <a:pt x="5375944" y="10211655"/>
                </a:moveTo>
                <a:lnTo>
                  <a:pt x="5372478" y="10212131"/>
                </a:lnTo>
                <a:lnTo>
                  <a:pt x="5373189" y="10214445"/>
                </a:lnTo>
                <a:lnTo>
                  <a:pt x="5370362" y="10217308"/>
                </a:lnTo>
                <a:lnTo>
                  <a:pt x="5368607" y="10217830"/>
                </a:lnTo>
                <a:lnTo>
                  <a:pt x="5369007" y="10218680"/>
                </a:lnTo>
                <a:lnTo>
                  <a:pt x="5370362" y="10217308"/>
                </a:lnTo>
                <a:lnTo>
                  <a:pt x="5373759" y="10216298"/>
                </a:lnTo>
                <a:lnTo>
                  <a:pt x="5373189" y="10214445"/>
                </a:lnTo>
                <a:close/>
                <a:moveTo>
                  <a:pt x="5559691" y="10203971"/>
                </a:moveTo>
                <a:lnTo>
                  <a:pt x="5549095" y="10232851"/>
                </a:lnTo>
                <a:lnTo>
                  <a:pt x="5560639" y="10243111"/>
                </a:lnTo>
                <a:close/>
                <a:moveTo>
                  <a:pt x="4307712" y="10198562"/>
                </a:moveTo>
                <a:lnTo>
                  <a:pt x="4314475" y="10236339"/>
                </a:lnTo>
                <a:lnTo>
                  <a:pt x="4339343" y="10229784"/>
                </a:lnTo>
                <a:lnTo>
                  <a:pt x="4323715" y="10226868"/>
                </a:lnTo>
                <a:cubicBezTo>
                  <a:pt x="4317118" y="10222431"/>
                  <a:pt x="4311773" y="10218602"/>
                  <a:pt x="4314055" y="10227302"/>
                </a:cubicBezTo>
                <a:lnTo>
                  <a:pt x="4311152" y="10199421"/>
                </a:lnTo>
                <a:close/>
                <a:moveTo>
                  <a:pt x="5174855" y="10193455"/>
                </a:moveTo>
                <a:lnTo>
                  <a:pt x="5173880" y="10193851"/>
                </a:lnTo>
                <a:lnTo>
                  <a:pt x="5173106" y="10193529"/>
                </a:lnTo>
                <a:lnTo>
                  <a:pt x="5176975" y="10202793"/>
                </a:lnTo>
                <a:cubicBezTo>
                  <a:pt x="5169920" y="10202686"/>
                  <a:pt x="5158283" y="10200576"/>
                  <a:pt x="5154247" y="10202185"/>
                </a:cubicBezTo>
                <a:lnTo>
                  <a:pt x="5164338" y="10212030"/>
                </a:lnTo>
                <a:cubicBezTo>
                  <a:pt x="5171847" y="10214431"/>
                  <a:pt x="5178412" y="10215903"/>
                  <a:pt x="5179990" y="10217443"/>
                </a:cubicBezTo>
                <a:cubicBezTo>
                  <a:pt x="5153804" y="10191281"/>
                  <a:pt x="5244492" y="10240933"/>
                  <a:pt x="5206344" y="10204946"/>
                </a:cubicBezTo>
                <a:cubicBezTo>
                  <a:pt x="5208463" y="10204858"/>
                  <a:pt x="5210573" y="10204393"/>
                  <a:pt x="5212563" y="10203621"/>
                </a:cubicBezTo>
                <a:lnTo>
                  <a:pt x="5181380" y="10194144"/>
                </a:lnTo>
                <a:lnTo>
                  <a:pt x="5179749" y="10196871"/>
                </a:lnTo>
                <a:close/>
                <a:moveTo>
                  <a:pt x="5234992" y="10185341"/>
                </a:moveTo>
                <a:lnTo>
                  <a:pt x="5235418" y="10195149"/>
                </a:lnTo>
                <a:lnTo>
                  <a:pt x="5242118" y="10198565"/>
                </a:lnTo>
                <a:cubicBezTo>
                  <a:pt x="5254009" y="10202153"/>
                  <a:pt x="5245812" y="10194778"/>
                  <a:pt x="5237961" y="10190199"/>
                </a:cubicBezTo>
                <a:close/>
                <a:moveTo>
                  <a:pt x="5201670" y="10185169"/>
                </a:moveTo>
                <a:lnTo>
                  <a:pt x="5198710" y="10185795"/>
                </a:lnTo>
                <a:lnTo>
                  <a:pt x="5202099" y="10189102"/>
                </a:lnTo>
                <a:cubicBezTo>
                  <a:pt x="5206215" y="10191512"/>
                  <a:pt x="5210205" y="10194168"/>
                  <a:pt x="5214044" y="10197054"/>
                </a:cubicBezTo>
                <a:lnTo>
                  <a:pt x="5217600" y="10196050"/>
                </a:lnTo>
                <a:close/>
                <a:moveTo>
                  <a:pt x="4399935" y="10183181"/>
                </a:moveTo>
                <a:lnTo>
                  <a:pt x="4400644" y="10185420"/>
                </a:lnTo>
                <a:lnTo>
                  <a:pt x="4403977" y="10186244"/>
                </a:lnTo>
                <a:close/>
                <a:moveTo>
                  <a:pt x="662484" y="10175941"/>
                </a:moveTo>
                <a:lnTo>
                  <a:pt x="670833" y="10185582"/>
                </a:lnTo>
                <a:lnTo>
                  <a:pt x="671352" y="10184593"/>
                </a:lnTo>
                <a:close/>
                <a:moveTo>
                  <a:pt x="4320299" y="10175469"/>
                </a:moveTo>
                <a:lnTo>
                  <a:pt x="4317797" y="10177171"/>
                </a:lnTo>
                <a:lnTo>
                  <a:pt x="4319177" y="10184893"/>
                </a:lnTo>
                <a:lnTo>
                  <a:pt x="4331972" y="10186858"/>
                </a:lnTo>
                <a:close/>
                <a:moveTo>
                  <a:pt x="4329461" y="10169230"/>
                </a:moveTo>
                <a:lnTo>
                  <a:pt x="4320591" y="10175269"/>
                </a:lnTo>
                <a:lnTo>
                  <a:pt x="4343176" y="10185465"/>
                </a:lnTo>
                <a:lnTo>
                  <a:pt x="4343198" y="10185104"/>
                </a:lnTo>
                <a:close/>
                <a:moveTo>
                  <a:pt x="5245236" y="10162409"/>
                </a:moveTo>
                <a:lnTo>
                  <a:pt x="5244686" y="10168565"/>
                </a:lnTo>
                <a:lnTo>
                  <a:pt x="5237254" y="10180137"/>
                </a:lnTo>
                <a:lnTo>
                  <a:pt x="5239711" y="10179576"/>
                </a:lnTo>
                <a:lnTo>
                  <a:pt x="5250389" y="10186298"/>
                </a:lnTo>
                <a:lnTo>
                  <a:pt x="5254559" y="10171342"/>
                </a:lnTo>
                <a:lnTo>
                  <a:pt x="5258992" y="10175590"/>
                </a:lnTo>
                <a:cubicBezTo>
                  <a:pt x="5257386" y="10174269"/>
                  <a:pt x="5255934" y="10172852"/>
                  <a:pt x="5254575" y="10171280"/>
                </a:cubicBezTo>
                <a:lnTo>
                  <a:pt x="5254559" y="10171342"/>
                </a:lnTo>
                <a:close/>
                <a:moveTo>
                  <a:pt x="1218116" y="10153005"/>
                </a:moveTo>
                <a:lnTo>
                  <a:pt x="1217207" y="10157911"/>
                </a:lnTo>
                <a:lnTo>
                  <a:pt x="1225437" y="10169345"/>
                </a:lnTo>
                <a:cubicBezTo>
                  <a:pt x="1217893" y="10164140"/>
                  <a:pt x="1218737" y="10163275"/>
                  <a:pt x="1218488" y="10161640"/>
                </a:cubicBezTo>
                <a:lnTo>
                  <a:pt x="1216801" y="10160111"/>
                </a:lnTo>
                <a:lnTo>
                  <a:pt x="1215124" y="10169141"/>
                </a:lnTo>
                <a:lnTo>
                  <a:pt x="1239117" y="10192549"/>
                </a:lnTo>
                <a:cubicBezTo>
                  <a:pt x="1230916" y="10184548"/>
                  <a:pt x="1247777" y="10186830"/>
                  <a:pt x="1230453" y="10171773"/>
                </a:cubicBezTo>
                <a:lnTo>
                  <a:pt x="1235501" y="10176697"/>
                </a:lnTo>
                <a:cubicBezTo>
                  <a:pt x="1242660" y="10175668"/>
                  <a:pt x="1211846" y="10153620"/>
                  <a:pt x="1225919" y="10157492"/>
                </a:cubicBezTo>
                <a:close/>
                <a:moveTo>
                  <a:pt x="685262" y="10151340"/>
                </a:moveTo>
                <a:lnTo>
                  <a:pt x="687220" y="10154474"/>
                </a:lnTo>
                <a:lnTo>
                  <a:pt x="687646" y="10153667"/>
                </a:lnTo>
                <a:close/>
                <a:moveTo>
                  <a:pt x="5556645" y="10146966"/>
                </a:moveTo>
                <a:lnTo>
                  <a:pt x="5559620" y="10149694"/>
                </a:lnTo>
                <a:lnTo>
                  <a:pt x="5559649" y="10148233"/>
                </a:lnTo>
                <a:close/>
                <a:moveTo>
                  <a:pt x="674599" y="10145863"/>
                </a:moveTo>
                <a:cubicBezTo>
                  <a:pt x="675104" y="10162376"/>
                  <a:pt x="662431" y="10145079"/>
                  <a:pt x="675516" y="10170791"/>
                </a:cubicBezTo>
                <a:lnTo>
                  <a:pt x="672362" y="10167714"/>
                </a:lnTo>
                <a:lnTo>
                  <a:pt x="675030" y="10177618"/>
                </a:lnTo>
                <a:lnTo>
                  <a:pt x="684900" y="10158884"/>
                </a:lnTo>
                <a:close/>
                <a:moveTo>
                  <a:pt x="1522985" y="10145360"/>
                </a:moveTo>
                <a:cubicBezTo>
                  <a:pt x="1523656" y="10145293"/>
                  <a:pt x="1525225" y="10146170"/>
                  <a:pt x="1528213" y="10148626"/>
                </a:cubicBezTo>
                <a:cubicBezTo>
                  <a:pt x="1529500" y="10151726"/>
                  <a:pt x="1528882" y="10152359"/>
                  <a:pt x="1527035" y="10154253"/>
                </a:cubicBezTo>
                <a:cubicBezTo>
                  <a:pt x="1527035" y="10154253"/>
                  <a:pt x="1524340" y="10150387"/>
                  <a:pt x="1523141" y="10147755"/>
                </a:cubicBezTo>
                <a:cubicBezTo>
                  <a:pt x="1522540" y="10146437"/>
                  <a:pt x="1522314" y="10145426"/>
                  <a:pt x="1522985" y="10145360"/>
                </a:cubicBezTo>
                <a:close/>
                <a:moveTo>
                  <a:pt x="6580309" y="10143784"/>
                </a:moveTo>
                <a:cubicBezTo>
                  <a:pt x="6582151" y="10143788"/>
                  <a:pt x="6590867" y="10154139"/>
                  <a:pt x="6596469" y="10153134"/>
                </a:cubicBezTo>
                <a:lnTo>
                  <a:pt x="6582917" y="10167025"/>
                </a:lnTo>
                <a:lnTo>
                  <a:pt x="6581129" y="10148032"/>
                </a:lnTo>
                <a:cubicBezTo>
                  <a:pt x="6579845" y="10144930"/>
                  <a:pt x="6579695" y="10143782"/>
                  <a:pt x="6580309" y="10143784"/>
                </a:cubicBezTo>
                <a:close/>
                <a:moveTo>
                  <a:pt x="6114195" y="10140950"/>
                </a:moveTo>
                <a:lnTo>
                  <a:pt x="6119063" y="10169856"/>
                </a:lnTo>
                <a:lnTo>
                  <a:pt x="6114711" y="10170555"/>
                </a:lnTo>
                <a:lnTo>
                  <a:pt x="6114859" y="10176926"/>
                </a:lnTo>
                <a:cubicBezTo>
                  <a:pt x="6112997" y="10191214"/>
                  <a:pt x="6115057" y="10200459"/>
                  <a:pt x="6139161" y="10182694"/>
                </a:cubicBezTo>
                <a:lnTo>
                  <a:pt x="6120535" y="10264673"/>
                </a:lnTo>
                <a:lnTo>
                  <a:pt x="6138827" y="10259392"/>
                </a:lnTo>
                <a:lnTo>
                  <a:pt x="6154461" y="10269951"/>
                </a:lnTo>
                <a:lnTo>
                  <a:pt x="6155369" y="10267906"/>
                </a:lnTo>
                <a:lnTo>
                  <a:pt x="6179763" y="10244932"/>
                </a:lnTo>
                <a:lnTo>
                  <a:pt x="6182497" y="10208945"/>
                </a:lnTo>
                <a:lnTo>
                  <a:pt x="6164905" y="10214332"/>
                </a:lnTo>
                <a:lnTo>
                  <a:pt x="6145307" y="10254004"/>
                </a:lnTo>
                <a:cubicBezTo>
                  <a:pt x="6150339" y="10244434"/>
                  <a:pt x="6151651" y="10230310"/>
                  <a:pt x="6154393" y="10218583"/>
                </a:cubicBezTo>
                <a:lnTo>
                  <a:pt x="6155569" y="10217186"/>
                </a:lnTo>
                <a:lnTo>
                  <a:pt x="6152991" y="10217978"/>
                </a:lnTo>
                <a:cubicBezTo>
                  <a:pt x="6144391" y="10215984"/>
                  <a:pt x="6139001" y="10208102"/>
                  <a:pt x="6142699" y="10191685"/>
                </a:cubicBezTo>
                <a:cubicBezTo>
                  <a:pt x="6149325" y="10198149"/>
                  <a:pt x="6163025" y="10196725"/>
                  <a:pt x="6160995" y="10209535"/>
                </a:cubicBezTo>
                <a:lnTo>
                  <a:pt x="6164333" y="10206758"/>
                </a:lnTo>
                <a:lnTo>
                  <a:pt x="6172075" y="10197548"/>
                </a:lnTo>
                <a:lnTo>
                  <a:pt x="6162925" y="10176725"/>
                </a:lnTo>
                <a:lnTo>
                  <a:pt x="6149975" y="10172659"/>
                </a:lnTo>
                <a:cubicBezTo>
                  <a:pt x="6146123" y="10173037"/>
                  <a:pt x="6143769" y="10176398"/>
                  <a:pt x="6144505" y="10186054"/>
                </a:cubicBezTo>
                <a:cubicBezTo>
                  <a:pt x="6139685" y="10173644"/>
                  <a:pt x="6141299" y="10165204"/>
                  <a:pt x="6144131" y="10157650"/>
                </a:cubicBezTo>
                <a:lnTo>
                  <a:pt x="6147755" y="10145562"/>
                </a:lnTo>
                <a:close/>
                <a:moveTo>
                  <a:pt x="5555194" y="10135595"/>
                </a:moveTo>
                <a:lnTo>
                  <a:pt x="5559806" y="10138704"/>
                </a:lnTo>
                <a:lnTo>
                  <a:pt x="5559834" y="10137022"/>
                </a:lnTo>
                <a:close/>
                <a:moveTo>
                  <a:pt x="5538727" y="10130534"/>
                </a:moveTo>
                <a:lnTo>
                  <a:pt x="5550541" y="10141367"/>
                </a:lnTo>
                <a:lnTo>
                  <a:pt x="5552185" y="10138427"/>
                </a:lnTo>
                <a:lnTo>
                  <a:pt x="5541838" y="10131492"/>
                </a:lnTo>
                <a:close/>
                <a:moveTo>
                  <a:pt x="5286360" y="10121298"/>
                </a:moveTo>
                <a:lnTo>
                  <a:pt x="5284967" y="10126574"/>
                </a:lnTo>
                <a:lnTo>
                  <a:pt x="5287280" y="10126008"/>
                </a:lnTo>
                <a:close/>
                <a:moveTo>
                  <a:pt x="5071510" y="10117972"/>
                </a:moveTo>
                <a:lnTo>
                  <a:pt x="5071284" y="10120159"/>
                </a:lnTo>
                <a:lnTo>
                  <a:pt x="5083351" y="10128371"/>
                </a:lnTo>
                <a:lnTo>
                  <a:pt x="5100409" y="10130425"/>
                </a:lnTo>
                <a:lnTo>
                  <a:pt x="5098509" y="10128532"/>
                </a:lnTo>
                <a:lnTo>
                  <a:pt x="5096129" y="10127601"/>
                </a:lnTo>
                <a:lnTo>
                  <a:pt x="5094118" y="10126889"/>
                </a:lnTo>
                <a:lnTo>
                  <a:pt x="5094160" y="10126833"/>
                </a:lnTo>
                <a:close/>
                <a:moveTo>
                  <a:pt x="661040" y="10106751"/>
                </a:moveTo>
                <a:lnTo>
                  <a:pt x="685686" y="10134498"/>
                </a:lnTo>
                <a:cubicBezTo>
                  <a:pt x="679596" y="10130770"/>
                  <a:pt x="674422" y="10125723"/>
                  <a:pt x="670544" y="10119726"/>
                </a:cubicBezTo>
                <a:cubicBezTo>
                  <a:pt x="659216" y="10110518"/>
                  <a:pt x="648301" y="10110349"/>
                  <a:pt x="659022" y="10120808"/>
                </a:cubicBezTo>
                <a:cubicBezTo>
                  <a:pt x="666888" y="10126631"/>
                  <a:pt x="669346" y="10123482"/>
                  <a:pt x="680647" y="10130196"/>
                </a:cubicBezTo>
                <a:lnTo>
                  <a:pt x="690886" y="10147519"/>
                </a:lnTo>
                <a:lnTo>
                  <a:pt x="693441" y="10142672"/>
                </a:lnTo>
                <a:close/>
                <a:moveTo>
                  <a:pt x="5290523" y="10105527"/>
                </a:moveTo>
                <a:lnTo>
                  <a:pt x="5287656" y="10116388"/>
                </a:lnTo>
                <a:lnTo>
                  <a:pt x="5293876" y="10120275"/>
                </a:lnTo>
                <a:cubicBezTo>
                  <a:pt x="5304014" y="10120923"/>
                  <a:pt x="5296602" y="10113691"/>
                  <a:pt x="5291622" y="10107830"/>
                </a:cubicBezTo>
                <a:close/>
                <a:moveTo>
                  <a:pt x="5908615" y="10090452"/>
                </a:moveTo>
                <a:lnTo>
                  <a:pt x="5909895" y="10093352"/>
                </a:lnTo>
                <a:lnTo>
                  <a:pt x="5911293" y="10091952"/>
                </a:lnTo>
                <a:close/>
                <a:moveTo>
                  <a:pt x="5651659" y="10084195"/>
                </a:moveTo>
                <a:cubicBezTo>
                  <a:pt x="5658615" y="10092212"/>
                  <a:pt x="5664825" y="10109824"/>
                  <a:pt x="5673115" y="10125304"/>
                </a:cubicBezTo>
                <a:lnTo>
                  <a:pt x="5689639" y="10139102"/>
                </a:lnTo>
                <a:lnTo>
                  <a:pt x="5710697" y="10124007"/>
                </a:lnTo>
                <a:lnTo>
                  <a:pt x="5720227" y="10127208"/>
                </a:lnTo>
                <a:lnTo>
                  <a:pt x="5730097" y="10125193"/>
                </a:lnTo>
                <a:lnTo>
                  <a:pt x="5726751" y="10114783"/>
                </a:lnTo>
                <a:lnTo>
                  <a:pt x="5699755" y="10104698"/>
                </a:lnTo>
                <a:cubicBezTo>
                  <a:pt x="5690261" y="10099520"/>
                  <a:pt x="5680455" y="10093803"/>
                  <a:pt x="5651659" y="10084195"/>
                </a:cubicBezTo>
                <a:close/>
                <a:moveTo>
                  <a:pt x="5297959" y="10077364"/>
                </a:moveTo>
                <a:lnTo>
                  <a:pt x="5291533" y="10101698"/>
                </a:lnTo>
                <a:lnTo>
                  <a:pt x="5303964" y="10103618"/>
                </a:lnTo>
                <a:cubicBezTo>
                  <a:pt x="5318384" y="10110294"/>
                  <a:pt x="5308021" y="10103879"/>
                  <a:pt x="5329020" y="10113272"/>
                </a:cubicBezTo>
                <a:lnTo>
                  <a:pt x="5315459" y="10100042"/>
                </a:lnTo>
                <a:lnTo>
                  <a:pt x="5324875" y="10105532"/>
                </a:lnTo>
                <a:lnTo>
                  <a:pt x="5323618" y="10095840"/>
                </a:lnTo>
                <a:lnTo>
                  <a:pt x="5326659" y="10098031"/>
                </a:lnTo>
                <a:lnTo>
                  <a:pt x="5323502" y="10094951"/>
                </a:lnTo>
                <a:lnTo>
                  <a:pt x="5323618" y="10095840"/>
                </a:lnTo>
                <a:close/>
                <a:moveTo>
                  <a:pt x="5875037" y="10071667"/>
                </a:moveTo>
                <a:cubicBezTo>
                  <a:pt x="5846623" y="10067979"/>
                  <a:pt x="5894005" y="10093870"/>
                  <a:pt x="5896287" y="10102258"/>
                </a:cubicBezTo>
                <a:lnTo>
                  <a:pt x="5898037" y="10102508"/>
                </a:lnTo>
                <a:lnTo>
                  <a:pt x="5904493" y="10088147"/>
                </a:lnTo>
                <a:close/>
                <a:moveTo>
                  <a:pt x="649057" y="10069183"/>
                </a:moveTo>
                <a:lnTo>
                  <a:pt x="646595" y="10071706"/>
                </a:lnTo>
                <a:lnTo>
                  <a:pt x="646598" y="10071709"/>
                </a:lnTo>
                <a:lnTo>
                  <a:pt x="649119" y="10074168"/>
                </a:lnTo>
                <a:cubicBezTo>
                  <a:pt x="650345" y="10074995"/>
                  <a:pt x="651419" y="10076044"/>
                  <a:pt x="652276" y="10077248"/>
                </a:cubicBezTo>
                <a:cubicBezTo>
                  <a:pt x="657710" y="10086188"/>
                  <a:pt x="665281" y="10093574"/>
                  <a:pt x="674352" y="10098786"/>
                </a:cubicBezTo>
                <a:cubicBezTo>
                  <a:pt x="672855" y="10104109"/>
                  <a:pt x="661274" y="10100202"/>
                  <a:pt x="679885" y="10118359"/>
                </a:cubicBezTo>
                <a:cubicBezTo>
                  <a:pt x="685511" y="10122430"/>
                  <a:pt x="691752" y="10125627"/>
                  <a:pt x="698391" y="10127785"/>
                </a:cubicBezTo>
                <a:lnTo>
                  <a:pt x="699276" y="10131588"/>
                </a:lnTo>
                <a:lnTo>
                  <a:pt x="705541" y="10119706"/>
                </a:lnTo>
                <a:lnTo>
                  <a:pt x="705183" y="10118852"/>
                </a:lnTo>
                <a:lnTo>
                  <a:pt x="705621" y="10119551"/>
                </a:lnTo>
                <a:lnTo>
                  <a:pt x="706960" y="10117012"/>
                </a:lnTo>
                <a:lnTo>
                  <a:pt x="702837" y="10113263"/>
                </a:lnTo>
                <a:lnTo>
                  <a:pt x="705183" y="10118852"/>
                </a:lnTo>
                <a:lnTo>
                  <a:pt x="700193" y="10110858"/>
                </a:lnTo>
                <a:lnTo>
                  <a:pt x="689302" y="10100950"/>
                </a:lnTo>
                <a:lnTo>
                  <a:pt x="685897" y="10099571"/>
                </a:lnTo>
                <a:lnTo>
                  <a:pt x="686068" y="10098002"/>
                </a:lnTo>
                <a:lnTo>
                  <a:pt x="669842" y="10083240"/>
                </a:lnTo>
                <a:lnTo>
                  <a:pt x="667038" y="10086725"/>
                </a:lnTo>
                <a:close/>
                <a:moveTo>
                  <a:pt x="2799518" y="10060545"/>
                </a:moveTo>
                <a:lnTo>
                  <a:pt x="2801067" y="10072362"/>
                </a:lnTo>
                <a:cubicBezTo>
                  <a:pt x="2799185" y="10078075"/>
                  <a:pt x="2795817" y="10083263"/>
                  <a:pt x="2794454" y="10086866"/>
                </a:cubicBezTo>
                <a:lnTo>
                  <a:pt x="2791506" y="10074747"/>
                </a:lnTo>
                <a:lnTo>
                  <a:pt x="2794975" y="10078131"/>
                </a:lnTo>
                <a:cubicBezTo>
                  <a:pt x="2790704" y="10072730"/>
                  <a:pt x="2793461" y="10068642"/>
                  <a:pt x="2796380" y="10065020"/>
                </a:cubicBezTo>
                <a:close/>
                <a:moveTo>
                  <a:pt x="4316244" y="10060371"/>
                </a:moveTo>
                <a:lnTo>
                  <a:pt x="4368606" y="10121542"/>
                </a:lnTo>
                <a:cubicBezTo>
                  <a:pt x="4374749" y="10133385"/>
                  <a:pt x="4372617" y="10141209"/>
                  <a:pt x="4366564" y="10147142"/>
                </a:cubicBezTo>
                <a:lnTo>
                  <a:pt x="4360906" y="10150295"/>
                </a:lnTo>
                <a:lnTo>
                  <a:pt x="4367735" y="10153352"/>
                </a:lnTo>
                <a:cubicBezTo>
                  <a:pt x="4375147" y="10160583"/>
                  <a:pt x="4372469" y="10164747"/>
                  <a:pt x="4370802" y="10168824"/>
                </a:cubicBezTo>
                <a:lnTo>
                  <a:pt x="4377343" y="10179503"/>
                </a:lnTo>
                <a:lnTo>
                  <a:pt x="4385184" y="10152505"/>
                </a:lnTo>
                <a:lnTo>
                  <a:pt x="4384869" y="10152197"/>
                </a:lnTo>
                <a:lnTo>
                  <a:pt x="4389346" y="10135620"/>
                </a:lnTo>
                <a:lnTo>
                  <a:pt x="4396596" y="10136110"/>
                </a:lnTo>
                <a:lnTo>
                  <a:pt x="4402230" y="10123037"/>
                </a:lnTo>
                <a:lnTo>
                  <a:pt x="4402739" y="10120174"/>
                </a:lnTo>
                <a:lnTo>
                  <a:pt x="4398129" y="10114091"/>
                </a:lnTo>
                <a:lnTo>
                  <a:pt x="4398924" y="10128323"/>
                </a:lnTo>
                <a:close/>
                <a:moveTo>
                  <a:pt x="2798752" y="10054702"/>
                </a:moveTo>
                <a:cubicBezTo>
                  <a:pt x="2800565" y="10056471"/>
                  <a:pt x="2800702" y="10058145"/>
                  <a:pt x="2800020" y="10059829"/>
                </a:cubicBezTo>
                <a:lnTo>
                  <a:pt x="2799518" y="10060545"/>
                </a:lnTo>
                <a:close/>
                <a:moveTo>
                  <a:pt x="5429297" y="10051508"/>
                </a:moveTo>
                <a:lnTo>
                  <a:pt x="5433986" y="10054530"/>
                </a:lnTo>
                <a:lnTo>
                  <a:pt x="5435889" y="10052042"/>
                </a:lnTo>
                <a:close/>
                <a:moveTo>
                  <a:pt x="5357203" y="10045518"/>
                </a:moveTo>
                <a:lnTo>
                  <a:pt x="5365847" y="10053199"/>
                </a:lnTo>
                <a:lnTo>
                  <a:pt x="5366676" y="10055116"/>
                </a:lnTo>
                <a:cubicBezTo>
                  <a:pt x="5358508" y="10049921"/>
                  <a:pt x="5357467" y="10047518"/>
                  <a:pt x="5357293" y="10045961"/>
                </a:cubicBezTo>
                <a:close/>
                <a:moveTo>
                  <a:pt x="5868417" y="10045202"/>
                </a:moveTo>
                <a:lnTo>
                  <a:pt x="5866263" y="10048007"/>
                </a:lnTo>
                <a:lnTo>
                  <a:pt x="5864343" y="10053079"/>
                </a:lnTo>
                <a:lnTo>
                  <a:pt x="5905791" y="10085264"/>
                </a:lnTo>
                <a:lnTo>
                  <a:pt x="5906057" y="10084675"/>
                </a:lnTo>
                <a:lnTo>
                  <a:pt x="5906593" y="10085884"/>
                </a:lnTo>
                <a:lnTo>
                  <a:pt x="5912649" y="10090589"/>
                </a:lnTo>
                <a:lnTo>
                  <a:pt x="5928439" y="10074737"/>
                </a:lnTo>
                <a:close/>
                <a:moveTo>
                  <a:pt x="5353113" y="10041883"/>
                </a:moveTo>
                <a:cubicBezTo>
                  <a:pt x="5355462" y="10042789"/>
                  <a:pt x="5356464" y="10043419"/>
                  <a:pt x="5356900" y="10044017"/>
                </a:cubicBezTo>
                <a:lnTo>
                  <a:pt x="5357203" y="10045518"/>
                </a:lnTo>
                <a:close/>
                <a:moveTo>
                  <a:pt x="1417185" y="10039691"/>
                </a:moveTo>
                <a:cubicBezTo>
                  <a:pt x="1427525" y="10052180"/>
                  <a:pt x="1437159" y="10065275"/>
                  <a:pt x="1446019" y="10078909"/>
                </a:cubicBezTo>
                <a:cubicBezTo>
                  <a:pt x="1464596" y="10094573"/>
                  <a:pt x="1454535" y="10087218"/>
                  <a:pt x="1465933" y="10102039"/>
                </a:cubicBezTo>
                <a:cubicBezTo>
                  <a:pt x="1451186" y="10093808"/>
                  <a:pt x="1458362" y="10094653"/>
                  <a:pt x="1446692" y="10083268"/>
                </a:cubicBezTo>
                <a:cubicBezTo>
                  <a:pt x="1437312" y="10080894"/>
                  <a:pt x="1450929" y="10098490"/>
                  <a:pt x="1463229" y="10110490"/>
                </a:cubicBezTo>
                <a:cubicBezTo>
                  <a:pt x="1475989" y="10108769"/>
                  <a:pt x="1471784" y="10121917"/>
                  <a:pt x="1488719" y="10130426"/>
                </a:cubicBezTo>
                <a:cubicBezTo>
                  <a:pt x="1509535" y="10150733"/>
                  <a:pt x="1498686" y="10156175"/>
                  <a:pt x="1490177" y="10148489"/>
                </a:cubicBezTo>
                <a:cubicBezTo>
                  <a:pt x="1462299" y="10124314"/>
                  <a:pt x="1435869" y="10098528"/>
                  <a:pt x="1411013" y="10071255"/>
                </a:cubicBezTo>
                <a:cubicBezTo>
                  <a:pt x="1393853" y="10044042"/>
                  <a:pt x="1420440" y="10051494"/>
                  <a:pt x="1417185" y="10039691"/>
                </a:cubicBezTo>
                <a:close/>
                <a:moveTo>
                  <a:pt x="5965201" y="10034096"/>
                </a:moveTo>
                <a:lnTo>
                  <a:pt x="5964953" y="10039400"/>
                </a:lnTo>
                <a:lnTo>
                  <a:pt x="5962731" y="10035998"/>
                </a:lnTo>
                <a:close/>
                <a:moveTo>
                  <a:pt x="1758559" y="10029835"/>
                </a:moveTo>
                <a:cubicBezTo>
                  <a:pt x="1759044" y="10029751"/>
                  <a:pt x="1760474" y="10030453"/>
                  <a:pt x="1763457" y="10032441"/>
                </a:cubicBezTo>
                <a:cubicBezTo>
                  <a:pt x="1765373" y="10036155"/>
                  <a:pt x="1765063" y="10036474"/>
                  <a:pt x="1763215" y="10038367"/>
                </a:cubicBezTo>
                <a:cubicBezTo>
                  <a:pt x="1763833" y="10037734"/>
                  <a:pt x="1760907" y="10034265"/>
                  <a:pt x="1759323" y="10031948"/>
                </a:cubicBezTo>
                <a:cubicBezTo>
                  <a:pt x="1758531" y="10030790"/>
                  <a:pt x="1758073" y="10029919"/>
                  <a:pt x="1758559" y="10029835"/>
                </a:cubicBezTo>
                <a:close/>
                <a:moveTo>
                  <a:pt x="1462638" y="10025465"/>
                </a:moveTo>
                <a:lnTo>
                  <a:pt x="1458417" y="10033819"/>
                </a:lnTo>
                <a:lnTo>
                  <a:pt x="1465207" y="10040864"/>
                </a:lnTo>
                <a:cubicBezTo>
                  <a:pt x="1471626" y="10049670"/>
                  <a:pt x="1477709" y="10056524"/>
                  <a:pt x="1481820" y="10048522"/>
                </a:cubicBezTo>
                <a:close/>
                <a:moveTo>
                  <a:pt x="6040301" y="10022158"/>
                </a:moveTo>
                <a:lnTo>
                  <a:pt x="6039303" y="10025217"/>
                </a:lnTo>
                <a:lnTo>
                  <a:pt x="6028429" y="10046313"/>
                </a:lnTo>
                <a:cubicBezTo>
                  <a:pt x="6029793" y="10037227"/>
                  <a:pt x="6033931" y="10028753"/>
                  <a:pt x="6040301" y="10022158"/>
                </a:cubicBezTo>
                <a:close/>
                <a:moveTo>
                  <a:pt x="3692127" y="10019238"/>
                </a:moveTo>
                <a:lnTo>
                  <a:pt x="3716411" y="10042930"/>
                </a:lnTo>
                <a:lnTo>
                  <a:pt x="3704458" y="10033727"/>
                </a:lnTo>
                <a:cubicBezTo>
                  <a:pt x="3694790" y="10033539"/>
                  <a:pt x="3704252" y="10042769"/>
                  <a:pt x="3708354" y="10046771"/>
                </a:cubicBezTo>
                <a:lnTo>
                  <a:pt x="3687985" y="10037993"/>
                </a:lnTo>
                <a:close/>
                <a:moveTo>
                  <a:pt x="1486948" y="10016721"/>
                </a:moveTo>
                <a:lnTo>
                  <a:pt x="1491746" y="10026949"/>
                </a:lnTo>
                <a:lnTo>
                  <a:pt x="1489231" y="10025110"/>
                </a:lnTo>
                <a:close/>
                <a:moveTo>
                  <a:pt x="4351143" y="10016392"/>
                </a:moveTo>
                <a:lnTo>
                  <a:pt x="4396524" y="10057585"/>
                </a:lnTo>
                <a:cubicBezTo>
                  <a:pt x="4389399" y="10061107"/>
                  <a:pt x="4345388" y="10030493"/>
                  <a:pt x="4337688" y="10038385"/>
                </a:cubicBezTo>
                <a:lnTo>
                  <a:pt x="4369759" y="10064354"/>
                </a:lnTo>
                <a:lnTo>
                  <a:pt x="4366522" y="10051112"/>
                </a:lnTo>
                <a:cubicBezTo>
                  <a:pt x="4372515" y="10056958"/>
                  <a:pt x="4377715" y="10054944"/>
                  <a:pt x="4384018" y="10054394"/>
                </a:cubicBezTo>
                <a:lnTo>
                  <a:pt x="4407635" y="10066212"/>
                </a:lnTo>
                <a:lnTo>
                  <a:pt x="4413219" y="10053841"/>
                </a:lnTo>
                <a:lnTo>
                  <a:pt x="4402913" y="10044096"/>
                </a:lnTo>
                <a:cubicBezTo>
                  <a:pt x="4396753" y="10050410"/>
                  <a:pt x="4398558" y="10044780"/>
                  <a:pt x="4390500" y="10048620"/>
                </a:cubicBezTo>
                <a:lnTo>
                  <a:pt x="4393237" y="10035789"/>
                </a:lnTo>
                <a:close/>
                <a:moveTo>
                  <a:pt x="6588009" y="10010518"/>
                </a:moveTo>
                <a:lnTo>
                  <a:pt x="6588493" y="10019364"/>
                </a:lnTo>
                <a:cubicBezTo>
                  <a:pt x="6588039" y="10022165"/>
                  <a:pt x="6586607" y="10024580"/>
                  <a:pt x="6583115" y="10026104"/>
                </a:cubicBezTo>
                <a:close/>
                <a:moveTo>
                  <a:pt x="6588187" y="10009951"/>
                </a:moveTo>
                <a:lnTo>
                  <a:pt x="6588009" y="10010518"/>
                </a:lnTo>
                <a:lnTo>
                  <a:pt x="6587997" y="10010301"/>
                </a:lnTo>
                <a:close/>
                <a:moveTo>
                  <a:pt x="2673604" y="10009607"/>
                </a:moveTo>
                <a:lnTo>
                  <a:pt x="2677171" y="10029138"/>
                </a:lnTo>
                <a:cubicBezTo>
                  <a:pt x="2677795" y="10022348"/>
                  <a:pt x="2670523" y="10015487"/>
                  <a:pt x="2672349" y="10010567"/>
                </a:cubicBezTo>
                <a:close/>
                <a:moveTo>
                  <a:pt x="6243391" y="10007086"/>
                </a:moveTo>
                <a:cubicBezTo>
                  <a:pt x="6240749" y="10020833"/>
                  <a:pt x="6237337" y="10022281"/>
                  <a:pt x="6233329" y="10019529"/>
                </a:cubicBezTo>
                <a:lnTo>
                  <a:pt x="6227839" y="10014387"/>
                </a:lnTo>
                <a:lnTo>
                  <a:pt x="6204357" y="10047835"/>
                </a:lnTo>
                <a:lnTo>
                  <a:pt x="6193351" y="10058183"/>
                </a:lnTo>
                <a:lnTo>
                  <a:pt x="6190783" y="10067168"/>
                </a:lnTo>
                <a:lnTo>
                  <a:pt x="6171473" y="10094673"/>
                </a:lnTo>
                <a:lnTo>
                  <a:pt x="6204095" y="10136577"/>
                </a:lnTo>
                <a:lnTo>
                  <a:pt x="6206877" y="10135370"/>
                </a:lnTo>
                <a:lnTo>
                  <a:pt x="6223457" y="10093324"/>
                </a:lnTo>
                <a:lnTo>
                  <a:pt x="6219367" y="10084705"/>
                </a:lnTo>
                <a:lnTo>
                  <a:pt x="6226577" y="10085416"/>
                </a:lnTo>
                <a:lnTo>
                  <a:pt x="6227759" y="10082413"/>
                </a:lnTo>
                <a:cubicBezTo>
                  <a:pt x="6207129" y="10077691"/>
                  <a:pt x="6204419" y="10059643"/>
                  <a:pt x="6186899" y="10080759"/>
                </a:cubicBezTo>
                <a:lnTo>
                  <a:pt x="6190783" y="10067168"/>
                </a:lnTo>
                <a:lnTo>
                  <a:pt x="6204357" y="10047835"/>
                </a:lnTo>
                <a:lnTo>
                  <a:pt x="6210445" y="10042110"/>
                </a:lnTo>
                <a:cubicBezTo>
                  <a:pt x="6209921" y="10050221"/>
                  <a:pt x="6205695" y="10062124"/>
                  <a:pt x="6211967" y="10065162"/>
                </a:cubicBezTo>
                <a:lnTo>
                  <a:pt x="6240317" y="10053771"/>
                </a:lnTo>
                <a:lnTo>
                  <a:pt x="6246703" y="10023871"/>
                </a:lnTo>
                <a:lnTo>
                  <a:pt x="6246955" y="10045070"/>
                </a:lnTo>
                <a:lnTo>
                  <a:pt x="6250339" y="10033056"/>
                </a:lnTo>
                <a:lnTo>
                  <a:pt x="6248687" y="10033204"/>
                </a:lnTo>
                <a:close/>
                <a:moveTo>
                  <a:pt x="2813259" y="10005985"/>
                </a:moveTo>
                <a:lnTo>
                  <a:pt x="2813278" y="10006022"/>
                </a:lnTo>
                <a:cubicBezTo>
                  <a:pt x="2814115" y="10009649"/>
                  <a:pt x="2813610" y="10012968"/>
                  <a:pt x="2811069" y="10015572"/>
                </a:cubicBezTo>
                <a:close/>
                <a:moveTo>
                  <a:pt x="1425183" y="10004418"/>
                </a:moveTo>
                <a:lnTo>
                  <a:pt x="1422452" y="10010939"/>
                </a:lnTo>
                <a:lnTo>
                  <a:pt x="1424300" y="10009045"/>
                </a:lnTo>
                <a:lnTo>
                  <a:pt x="1429582" y="10018386"/>
                </a:lnTo>
                <a:close/>
                <a:moveTo>
                  <a:pt x="5318870" y="9998184"/>
                </a:moveTo>
                <a:lnTo>
                  <a:pt x="5317124" y="10004804"/>
                </a:lnTo>
                <a:lnTo>
                  <a:pt x="5318307" y="10007479"/>
                </a:lnTo>
                <a:lnTo>
                  <a:pt x="5316802" y="10006010"/>
                </a:lnTo>
                <a:lnTo>
                  <a:pt x="5299455" y="10071691"/>
                </a:lnTo>
                <a:lnTo>
                  <a:pt x="5329588" y="10082402"/>
                </a:lnTo>
                <a:cubicBezTo>
                  <a:pt x="5333533" y="10086374"/>
                  <a:pt x="5338769" y="10088829"/>
                  <a:pt x="5344323" y="10089386"/>
                </a:cubicBezTo>
                <a:cubicBezTo>
                  <a:pt x="5338299" y="10083379"/>
                  <a:pt x="5330978" y="10078768"/>
                  <a:pt x="5322966" y="10075942"/>
                </a:cubicBezTo>
                <a:cubicBezTo>
                  <a:pt x="5320668" y="10066308"/>
                  <a:pt x="5367200" y="10072883"/>
                  <a:pt x="5342593" y="10048254"/>
                </a:cubicBezTo>
                <a:cubicBezTo>
                  <a:pt x="5357731" y="10063023"/>
                  <a:pt x="5366315" y="10051067"/>
                  <a:pt x="5368951" y="10062881"/>
                </a:cubicBezTo>
                <a:cubicBezTo>
                  <a:pt x="5382856" y="10065354"/>
                  <a:pt x="5377269" y="10061294"/>
                  <a:pt x="5369027" y="10056023"/>
                </a:cubicBezTo>
                <a:lnTo>
                  <a:pt x="5365847" y="10053199"/>
                </a:lnTo>
                <a:lnTo>
                  <a:pt x="5357580" y="10034072"/>
                </a:lnTo>
                <a:cubicBezTo>
                  <a:pt x="5349172" y="10024944"/>
                  <a:pt x="5340490" y="10015704"/>
                  <a:pt x="5346841" y="10012346"/>
                </a:cubicBezTo>
                <a:lnTo>
                  <a:pt x="5366269" y="10020827"/>
                </a:lnTo>
                <a:lnTo>
                  <a:pt x="5359923" y="10011555"/>
                </a:lnTo>
                <a:close/>
                <a:moveTo>
                  <a:pt x="1481295" y="9994260"/>
                </a:moveTo>
                <a:lnTo>
                  <a:pt x="1471021" y="10008871"/>
                </a:lnTo>
                <a:lnTo>
                  <a:pt x="1467982" y="10014885"/>
                </a:lnTo>
                <a:lnTo>
                  <a:pt x="1482357" y="10041032"/>
                </a:lnTo>
                <a:cubicBezTo>
                  <a:pt x="1490138" y="10039996"/>
                  <a:pt x="1495261" y="10025278"/>
                  <a:pt x="1510718" y="10040358"/>
                </a:cubicBezTo>
                <a:close/>
                <a:moveTo>
                  <a:pt x="5887705" y="9989494"/>
                </a:moveTo>
                <a:lnTo>
                  <a:pt x="5888837" y="9992140"/>
                </a:lnTo>
                <a:lnTo>
                  <a:pt x="5888165" y="9992557"/>
                </a:lnTo>
                <a:lnTo>
                  <a:pt x="5898021" y="10001196"/>
                </a:lnTo>
                <a:lnTo>
                  <a:pt x="5894197" y="9992657"/>
                </a:lnTo>
                <a:close/>
                <a:moveTo>
                  <a:pt x="2780601" y="9986481"/>
                </a:moveTo>
                <a:lnTo>
                  <a:pt x="2780796" y="9986659"/>
                </a:lnTo>
                <a:lnTo>
                  <a:pt x="2780489" y="9986974"/>
                </a:lnTo>
                <a:lnTo>
                  <a:pt x="2780347" y="9986835"/>
                </a:lnTo>
                <a:close/>
                <a:moveTo>
                  <a:pt x="5889461" y="9973588"/>
                </a:moveTo>
                <a:lnTo>
                  <a:pt x="5895339" y="9976883"/>
                </a:lnTo>
                <a:lnTo>
                  <a:pt x="5895821" y="9976429"/>
                </a:lnTo>
                <a:close/>
                <a:moveTo>
                  <a:pt x="3559047" y="9969502"/>
                </a:moveTo>
                <a:cubicBezTo>
                  <a:pt x="3571596" y="9976198"/>
                  <a:pt x="3567310" y="9983111"/>
                  <a:pt x="3568279" y="9985907"/>
                </a:cubicBezTo>
                <a:lnTo>
                  <a:pt x="3564495" y="9982216"/>
                </a:lnTo>
                <a:cubicBezTo>
                  <a:pt x="3552272" y="9976447"/>
                  <a:pt x="3567524" y="9974692"/>
                  <a:pt x="3559047" y="9969502"/>
                </a:cubicBezTo>
                <a:close/>
                <a:moveTo>
                  <a:pt x="6268183" y="9968418"/>
                </a:moveTo>
                <a:lnTo>
                  <a:pt x="6268291" y="9969294"/>
                </a:lnTo>
                <a:lnTo>
                  <a:pt x="6268509" y="9968529"/>
                </a:lnTo>
                <a:close/>
                <a:moveTo>
                  <a:pt x="5332471" y="9963205"/>
                </a:moveTo>
                <a:lnTo>
                  <a:pt x="5325750" y="9972131"/>
                </a:lnTo>
                <a:lnTo>
                  <a:pt x="5325290" y="9973864"/>
                </a:lnTo>
                <a:lnTo>
                  <a:pt x="5344599" y="9981200"/>
                </a:lnTo>
                <a:lnTo>
                  <a:pt x="5344587" y="9979952"/>
                </a:lnTo>
                <a:lnTo>
                  <a:pt x="5340742" y="9971274"/>
                </a:lnTo>
                <a:close/>
                <a:moveTo>
                  <a:pt x="5948087" y="9948830"/>
                </a:moveTo>
                <a:lnTo>
                  <a:pt x="5943665" y="9977195"/>
                </a:lnTo>
                <a:lnTo>
                  <a:pt x="5950957" y="9980594"/>
                </a:lnTo>
                <a:cubicBezTo>
                  <a:pt x="5934841" y="9981965"/>
                  <a:pt x="5946413" y="9996491"/>
                  <a:pt x="5924629" y="9989303"/>
                </a:cubicBezTo>
                <a:lnTo>
                  <a:pt x="5920969" y="9987667"/>
                </a:lnTo>
                <a:lnTo>
                  <a:pt x="5919509" y="9990424"/>
                </a:lnTo>
                <a:lnTo>
                  <a:pt x="5961321" y="10013851"/>
                </a:lnTo>
                <a:lnTo>
                  <a:pt x="5954559" y="9980625"/>
                </a:lnTo>
                <a:close/>
                <a:moveTo>
                  <a:pt x="1478305" y="9936022"/>
                </a:moveTo>
                <a:lnTo>
                  <a:pt x="1483664" y="9941250"/>
                </a:lnTo>
                <a:lnTo>
                  <a:pt x="1481248" y="9936382"/>
                </a:lnTo>
                <a:close/>
                <a:moveTo>
                  <a:pt x="3443529" y="9935024"/>
                </a:moveTo>
                <a:lnTo>
                  <a:pt x="3451843" y="9946870"/>
                </a:lnTo>
                <a:cubicBezTo>
                  <a:pt x="3451027" y="9943918"/>
                  <a:pt x="3446455" y="9939614"/>
                  <a:pt x="3443339" y="9936651"/>
                </a:cubicBezTo>
                <a:close/>
                <a:moveTo>
                  <a:pt x="6710027" y="9932575"/>
                </a:moveTo>
                <a:lnTo>
                  <a:pt x="6708431" y="9955667"/>
                </a:lnTo>
                <a:lnTo>
                  <a:pt x="6701587" y="9957002"/>
                </a:lnTo>
                <a:lnTo>
                  <a:pt x="6702869" y="9933604"/>
                </a:lnTo>
                <a:close/>
                <a:moveTo>
                  <a:pt x="5381167" y="9932485"/>
                </a:moveTo>
                <a:lnTo>
                  <a:pt x="5392747" y="9940055"/>
                </a:lnTo>
                <a:lnTo>
                  <a:pt x="5393376" y="9940034"/>
                </a:lnTo>
                <a:close/>
                <a:moveTo>
                  <a:pt x="6326703" y="9919911"/>
                </a:moveTo>
                <a:lnTo>
                  <a:pt x="6328481" y="9925521"/>
                </a:lnTo>
                <a:lnTo>
                  <a:pt x="6327713" y="9921205"/>
                </a:lnTo>
                <a:close/>
                <a:moveTo>
                  <a:pt x="5917657" y="9919283"/>
                </a:moveTo>
                <a:lnTo>
                  <a:pt x="5915793" y="9923251"/>
                </a:lnTo>
                <a:cubicBezTo>
                  <a:pt x="5909657" y="9928280"/>
                  <a:pt x="5902695" y="9932887"/>
                  <a:pt x="5898803" y="9946345"/>
                </a:cubicBezTo>
                <a:lnTo>
                  <a:pt x="5896691" y="9941529"/>
                </a:lnTo>
                <a:lnTo>
                  <a:pt x="5889695" y="9944083"/>
                </a:lnTo>
                <a:cubicBezTo>
                  <a:pt x="5883735" y="9944281"/>
                  <a:pt x="5878673" y="9944579"/>
                  <a:pt x="5883247" y="9949040"/>
                </a:cubicBezTo>
                <a:lnTo>
                  <a:pt x="5911117" y="9962030"/>
                </a:lnTo>
                <a:lnTo>
                  <a:pt x="5913109" y="9960155"/>
                </a:lnTo>
                <a:cubicBezTo>
                  <a:pt x="5919745" y="9951224"/>
                  <a:pt x="5923703" y="9942909"/>
                  <a:pt x="5920569" y="9941703"/>
                </a:cubicBezTo>
                <a:cubicBezTo>
                  <a:pt x="5919999" y="9946073"/>
                  <a:pt x="5935133" y="9940811"/>
                  <a:pt x="5951495" y="9930509"/>
                </a:cubicBezTo>
                <a:lnTo>
                  <a:pt x="5952531" y="9929389"/>
                </a:lnTo>
                <a:lnTo>
                  <a:pt x="5931959" y="9929398"/>
                </a:lnTo>
                <a:close/>
                <a:moveTo>
                  <a:pt x="5884285" y="9916045"/>
                </a:moveTo>
                <a:lnTo>
                  <a:pt x="5876563" y="9933567"/>
                </a:lnTo>
                <a:lnTo>
                  <a:pt x="5895229" y="9938199"/>
                </a:lnTo>
                <a:lnTo>
                  <a:pt x="5887869" y="9921427"/>
                </a:lnTo>
                <a:close/>
                <a:moveTo>
                  <a:pt x="6363833" y="9911517"/>
                </a:moveTo>
                <a:lnTo>
                  <a:pt x="6348643" y="9916193"/>
                </a:lnTo>
                <a:lnTo>
                  <a:pt x="6341997" y="9936294"/>
                </a:lnTo>
                <a:close/>
                <a:moveTo>
                  <a:pt x="2678851" y="9910470"/>
                </a:moveTo>
                <a:cubicBezTo>
                  <a:pt x="2663098" y="9906641"/>
                  <a:pt x="2649916" y="9912577"/>
                  <a:pt x="2640554" y="9937949"/>
                </a:cubicBezTo>
                <a:lnTo>
                  <a:pt x="2668563" y="9965275"/>
                </a:lnTo>
                <a:lnTo>
                  <a:pt x="2677848" y="9928119"/>
                </a:lnTo>
                <a:cubicBezTo>
                  <a:pt x="2676541" y="9923148"/>
                  <a:pt x="2685730" y="9935809"/>
                  <a:pt x="2688887" y="9938889"/>
                </a:cubicBezTo>
                <a:lnTo>
                  <a:pt x="2702990" y="9924434"/>
                </a:lnTo>
                <a:lnTo>
                  <a:pt x="2690992" y="9917492"/>
                </a:lnTo>
                <a:lnTo>
                  <a:pt x="2688045" y="9920818"/>
                </a:lnTo>
                <a:lnTo>
                  <a:pt x="2684260" y="9913598"/>
                </a:lnTo>
                <a:close/>
                <a:moveTo>
                  <a:pt x="1446765" y="9905251"/>
                </a:moveTo>
                <a:cubicBezTo>
                  <a:pt x="1448076" y="9910847"/>
                  <a:pt x="1456859" y="9915099"/>
                  <a:pt x="1450338" y="9917365"/>
                </a:cubicBezTo>
                <a:lnTo>
                  <a:pt x="1449588" y="9916634"/>
                </a:lnTo>
                <a:lnTo>
                  <a:pt x="1455253" y="9925908"/>
                </a:lnTo>
                <a:lnTo>
                  <a:pt x="1469299" y="9938944"/>
                </a:lnTo>
                <a:cubicBezTo>
                  <a:pt x="1473888" y="9931713"/>
                  <a:pt x="1455347" y="9919171"/>
                  <a:pt x="1447395" y="9905865"/>
                </a:cubicBezTo>
                <a:close/>
                <a:moveTo>
                  <a:pt x="1471073" y="9904318"/>
                </a:moveTo>
                <a:lnTo>
                  <a:pt x="1485700" y="9910802"/>
                </a:lnTo>
                <a:lnTo>
                  <a:pt x="1486112" y="9910984"/>
                </a:lnTo>
                <a:lnTo>
                  <a:pt x="1488102" y="9920932"/>
                </a:lnTo>
                <a:cubicBezTo>
                  <a:pt x="1481655" y="9916248"/>
                  <a:pt x="1475915" y="9910647"/>
                  <a:pt x="1471073" y="9904318"/>
                </a:cubicBezTo>
                <a:close/>
                <a:moveTo>
                  <a:pt x="6408521" y="9897762"/>
                </a:moveTo>
                <a:lnTo>
                  <a:pt x="6402365" y="9899659"/>
                </a:lnTo>
                <a:lnTo>
                  <a:pt x="6367127" y="9935858"/>
                </a:lnTo>
                <a:cubicBezTo>
                  <a:pt x="6357871" y="9942388"/>
                  <a:pt x="6349101" y="9949464"/>
                  <a:pt x="6343767" y="9957859"/>
                </a:cubicBezTo>
                <a:lnTo>
                  <a:pt x="6342643" y="9970244"/>
                </a:lnTo>
                <a:lnTo>
                  <a:pt x="6352501" y="10001391"/>
                </a:lnTo>
                <a:lnTo>
                  <a:pt x="6352735" y="10000382"/>
                </a:lnTo>
                <a:lnTo>
                  <a:pt x="6372721" y="9990546"/>
                </a:lnTo>
                <a:lnTo>
                  <a:pt x="6362575" y="9989030"/>
                </a:lnTo>
                <a:lnTo>
                  <a:pt x="6421465" y="9911730"/>
                </a:lnTo>
                <a:lnTo>
                  <a:pt x="6410355" y="9917338"/>
                </a:lnTo>
                <a:close/>
                <a:moveTo>
                  <a:pt x="1533255" y="9895707"/>
                </a:moveTo>
                <a:lnTo>
                  <a:pt x="1535558" y="9900685"/>
                </a:lnTo>
                <a:lnTo>
                  <a:pt x="1538168" y="9903031"/>
                </a:lnTo>
                <a:close/>
                <a:moveTo>
                  <a:pt x="6093301" y="9890852"/>
                </a:moveTo>
                <a:cubicBezTo>
                  <a:pt x="6106335" y="9912197"/>
                  <a:pt x="6075747" y="9908846"/>
                  <a:pt x="6067429" y="9917372"/>
                </a:cubicBezTo>
                <a:cubicBezTo>
                  <a:pt x="6074513" y="9910109"/>
                  <a:pt x="6082991" y="9888801"/>
                  <a:pt x="6093301" y="9890852"/>
                </a:cubicBezTo>
                <a:close/>
                <a:moveTo>
                  <a:pt x="5989779" y="9889060"/>
                </a:moveTo>
                <a:lnTo>
                  <a:pt x="5970409" y="9899374"/>
                </a:lnTo>
                <a:lnTo>
                  <a:pt x="5976829" y="9903082"/>
                </a:lnTo>
                <a:lnTo>
                  <a:pt x="5977325" y="9902542"/>
                </a:lnTo>
                <a:lnTo>
                  <a:pt x="5973679" y="9898623"/>
                </a:lnTo>
                <a:lnTo>
                  <a:pt x="5977503" y="9902353"/>
                </a:lnTo>
                <a:close/>
                <a:moveTo>
                  <a:pt x="1514004" y="9861734"/>
                </a:moveTo>
                <a:lnTo>
                  <a:pt x="1514962" y="9863220"/>
                </a:lnTo>
                <a:lnTo>
                  <a:pt x="1514659" y="9862018"/>
                </a:lnTo>
                <a:close/>
                <a:moveTo>
                  <a:pt x="2063469" y="9856814"/>
                </a:moveTo>
                <a:cubicBezTo>
                  <a:pt x="2073580" y="9868530"/>
                  <a:pt x="2063461" y="9882690"/>
                  <a:pt x="2060419" y="9888966"/>
                </a:cubicBezTo>
                <a:lnTo>
                  <a:pt x="2057161" y="9877160"/>
                </a:lnTo>
                <a:lnTo>
                  <a:pt x="2060315" y="9880236"/>
                </a:lnTo>
                <a:cubicBezTo>
                  <a:pt x="2050838" y="9869761"/>
                  <a:pt x="2070721" y="9863890"/>
                  <a:pt x="2063469" y="9856814"/>
                </a:cubicBezTo>
                <a:close/>
                <a:moveTo>
                  <a:pt x="6134735" y="9818761"/>
                </a:moveTo>
                <a:lnTo>
                  <a:pt x="6117357" y="9819660"/>
                </a:lnTo>
                <a:lnTo>
                  <a:pt x="6100645" y="9837918"/>
                </a:lnTo>
                <a:lnTo>
                  <a:pt x="6120413" y="9850311"/>
                </a:lnTo>
                <a:lnTo>
                  <a:pt x="6122483" y="9836918"/>
                </a:lnTo>
                <a:lnTo>
                  <a:pt x="6129633" y="9835267"/>
                </a:lnTo>
                <a:lnTo>
                  <a:pt x="6122951" y="9851901"/>
                </a:lnTo>
                <a:lnTo>
                  <a:pt x="6126223" y="9853954"/>
                </a:lnTo>
                <a:lnTo>
                  <a:pt x="6122809" y="9852254"/>
                </a:lnTo>
                <a:lnTo>
                  <a:pt x="6118429" y="9863159"/>
                </a:lnTo>
                <a:lnTo>
                  <a:pt x="6120307" y="9851010"/>
                </a:lnTo>
                <a:lnTo>
                  <a:pt x="6098569" y="9840185"/>
                </a:lnTo>
                <a:lnTo>
                  <a:pt x="6045073" y="9898642"/>
                </a:lnTo>
                <a:lnTo>
                  <a:pt x="6046527" y="9890204"/>
                </a:lnTo>
                <a:cubicBezTo>
                  <a:pt x="6006325" y="9911062"/>
                  <a:pt x="6016617" y="9960385"/>
                  <a:pt x="5997365" y="9999344"/>
                </a:cubicBezTo>
                <a:lnTo>
                  <a:pt x="5975983" y="10022064"/>
                </a:lnTo>
                <a:lnTo>
                  <a:pt x="5987377" y="10028449"/>
                </a:lnTo>
                <a:lnTo>
                  <a:pt x="5973573" y="10024619"/>
                </a:lnTo>
                <a:lnTo>
                  <a:pt x="5965301" y="10033410"/>
                </a:lnTo>
                <a:lnTo>
                  <a:pt x="5962911" y="10021662"/>
                </a:lnTo>
                <a:lnTo>
                  <a:pt x="5941595" y="10015746"/>
                </a:lnTo>
                <a:lnTo>
                  <a:pt x="5913377" y="10002003"/>
                </a:lnTo>
                <a:lnTo>
                  <a:pt x="5908799" y="10010649"/>
                </a:lnTo>
                <a:lnTo>
                  <a:pt x="5931559" y="10030603"/>
                </a:lnTo>
                <a:cubicBezTo>
                  <a:pt x="5941163" y="10041745"/>
                  <a:pt x="5937251" y="10047015"/>
                  <a:pt x="5901155" y="10039841"/>
                </a:cubicBezTo>
                <a:lnTo>
                  <a:pt x="5880743" y="10029150"/>
                </a:lnTo>
                <a:lnTo>
                  <a:pt x="5873443" y="10038656"/>
                </a:lnTo>
                <a:lnTo>
                  <a:pt x="5911683" y="10055470"/>
                </a:lnTo>
                <a:lnTo>
                  <a:pt x="5928957" y="10074219"/>
                </a:lnTo>
                <a:lnTo>
                  <a:pt x="5936163" y="10066985"/>
                </a:lnTo>
                <a:cubicBezTo>
                  <a:pt x="5944303" y="10069922"/>
                  <a:pt x="5952995" y="10073160"/>
                  <a:pt x="5965723" y="10042445"/>
                </a:cubicBezTo>
                <a:lnTo>
                  <a:pt x="5965977" y="10037766"/>
                </a:lnTo>
                <a:lnTo>
                  <a:pt x="5980895" y="10060332"/>
                </a:lnTo>
                <a:lnTo>
                  <a:pt x="6003609" y="10030110"/>
                </a:lnTo>
                <a:lnTo>
                  <a:pt x="5981325" y="10069989"/>
                </a:lnTo>
                <a:cubicBezTo>
                  <a:pt x="5968371" y="10082005"/>
                  <a:pt x="5969617" y="10055485"/>
                  <a:pt x="5953233" y="10067236"/>
                </a:cubicBezTo>
                <a:cubicBezTo>
                  <a:pt x="5950067" y="10089410"/>
                  <a:pt x="5941973" y="10116634"/>
                  <a:pt x="5970121" y="10097880"/>
                </a:cubicBezTo>
                <a:cubicBezTo>
                  <a:pt x="5967429" y="10107578"/>
                  <a:pt x="5938613" y="10122599"/>
                  <a:pt x="5934163" y="10141676"/>
                </a:cubicBezTo>
                <a:cubicBezTo>
                  <a:pt x="5924303" y="10125278"/>
                  <a:pt x="5888225" y="10158477"/>
                  <a:pt x="5883955" y="10166635"/>
                </a:cubicBezTo>
                <a:cubicBezTo>
                  <a:pt x="5874809" y="10157401"/>
                  <a:pt x="5878933" y="10143865"/>
                  <a:pt x="5886045" y="10129158"/>
                </a:cubicBezTo>
                <a:lnTo>
                  <a:pt x="5895173" y="10108867"/>
                </a:lnTo>
                <a:lnTo>
                  <a:pt x="5888863" y="10109430"/>
                </a:lnTo>
                <a:lnTo>
                  <a:pt x="5871549" y="10103367"/>
                </a:lnTo>
                <a:lnTo>
                  <a:pt x="5866841" y="10116664"/>
                </a:lnTo>
                <a:lnTo>
                  <a:pt x="5830793" y="10143768"/>
                </a:lnTo>
                <a:lnTo>
                  <a:pt x="5830999" y="10143936"/>
                </a:lnTo>
                <a:lnTo>
                  <a:pt x="5830709" y="10143828"/>
                </a:lnTo>
                <a:lnTo>
                  <a:pt x="5809097" y="10160077"/>
                </a:lnTo>
                <a:cubicBezTo>
                  <a:pt x="5793107" y="10181992"/>
                  <a:pt x="5781087" y="10206772"/>
                  <a:pt x="5775171" y="10220723"/>
                </a:cubicBezTo>
                <a:lnTo>
                  <a:pt x="5774281" y="10250663"/>
                </a:lnTo>
                <a:cubicBezTo>
                  <a:pt x="5787437" y="10256106"/>
                  <a:pt x="5798703" y="10207324"/>
                  <a:pt x="5805535" y="10231245"/>
                </a:cubicBezTo>
                <a:lnTo>
                  <a:pt x="5789147" y="10268862"/>
                </a:lnTo>
                <a:lnTo>
                  <a:pt x="5782209" y="10262094"/>
                </a:lnTo>
                <a:cubicBezTo>
                  <a:pt x="5772661" y="10271880"/>
                  <a:pt x="5774113" y="10289322"/>
                  <a:pt x="5772089" y="10302753"/>
                </a:cubicBezTo>
                <a:cubicBezTo>
                  <a:pt x="5764371" y="10282899"/>
                  <a:pt x="5785635" y="10261740"/>
                  <a:pt x="5762155" y="10253623"/>
                </a:cubicBezTo>
                <a:cubicBezTo>
                  <a:pt x="5748295" y="10267830"/>
                  <a:pt x="5738599" y="10265148"/>
                  <a:pt x="5733513" y="10282981"/>
                </a:cubicBezTo>
                <a:cubicBezTo>
                  <a:pt x="5734081" y="10278611"/>
                  <a:pt x="5734041" y="10274870"/>
                  <a:pt x="5730593" y="10273356"/>
                </a:cubicBezTo>
                <a:cubicBezTo>
                  <a:pt x="5702869" y="10301773"/>
                  <a:pt x="5733939" y="10319140"/>
                  <a:pt x="5735335" y="10331596"/>
                </a:cubicBezTo>
                <a:cubicBezTo>
                  <a:pt x="5741221" y="10381086"/>
                  <a:pt x="5780329" y="10313872"/>
                  <a:pt x="5797675" y="10330796"/>
                </a:cubicBezTo>
                <a:lnTo>
                  <a:pt x="5749023" y="10434298"/>
                </a:lnTo>
                <a:cubicBezTo>
                  <a:pt x="5747627" y="10421849"/>
                  <a:pt x="5745917" y="10409086"/>
                  <a:pt x="5735607" y="10407035"/>
                </a:cubicBezTo>
                <a:cubicBezTo>
                  <a:pt x="5711501" y="10424805"/>
                  <a:pt x="5719287" y="10397896"/>
                  <a:pt x="5698499" y="10432452"/>
                </a:cubicBezTo>
                <a:cubicBezTo>
                  <a:pt x="5728291" y="10447348"/>
                  <a:pt x="5689775" y="10485560"/>
                  <a:pt x="5691731" y="10518898"/>
                </a:cubicBezTo>
                <a:cubicBezTo>
                  <a:pt x="5673379" y="10522561"/>
                  <a:pt x="5669647" y="10523236"/>
                  <a:pt x="5684013" y="10499044"/>
                </a:cubicBezTo>
                <a:cubicBezTo>
                  <a:pt x="5664267" y="10490259"/>
                  <a:pt x="5650373" y="10527845"/>
                  <a:pt x="5642377" y="10537300"/>
                </a:cubicBezTo>
                <a:cubicBezTo>
                  <a:pt x="5642805" y="10546960"/>
                  <a:pt x="5638281" y="10559797"/>
                  <a:pt x="5638085" y="10569468"/>
                </a:cubicBezTo>
                <a:cubicBezTo>
                  <a:pt x="5653005" y="10565532"/>
                  <a:pt x="5661859" y="10576644"/>
                  <a:pt x="5656869" y="10602585"/>
                </a:cubicBezTo>
                <a:lnTo>
                  <a:pt x="5660023" y="10605661"/>
                </a:lnTo>
                <a:lnTo>
                  <a:pt x="5681295" y="10583340"/>
                </a:lnTo>
                <a:lnTo>
                  <a:pt x="5679143" y="10570095"/>
                </a:lnTo>
                <a:cubicBezTo>
                  <a:pt x="5682303" y="10561806"/>
                  <a:pt x="5691293" y="10554051"/>
                  <a:pt x="5709835" y="10547034"/>
                </a:cubicBezTo>
                <a:lnTo>
                  <a:pt x="5710651" y="10550683"/>
                </a:lnTo>
                <a:lnTo>
                  <a:pt x="5733921" y="10501521"/>
                </a:lnTo>
                <a:lnTo>
                  <a:pt x="5738129" y="10510397"/>
                </a:lnTo>
                <a:lnTo>
                  <a:pt x="5751593" y="10476547"/>
                </a:lnTo>
                <a:lnTo>
                  <a:pt x="5776377" y="10434357"/>
                </a:lnTo>
                <a:lnTo>
                  <a:pt x="5781751" y="10420641"/>
                </a:lnTo>
                <a:lnTo>
                  <a:pt x="5785357" y="10419071"/>
                </a:lnTo>
                <a:lnTo>
                  <a:pt x="5789907" y="10411328"/>
                </a:lnTo>
                <a:lnTo>
                  <a:pt x="5801877" y="10411888"/>
                </a:lnTo>
                <a:lnTo>
                  <a:pt x="5805789" y="10410188"/>
                </a:lnTo>
                <a:lnTo>
                  <a:pt x="5815911" y="10412543"/>
                </a:lnTo>
                <a:lnTo>
                  <a:pt x="5833579" y="10413371"/>
                </a:lnTo>
                <a:lnTo>
                  <a:pt x="5835967" y="10378626"/>
                </a:lnTo>
                <a:lnTo>
                  <a:pt x="5841093" y="10390410"/>
                </a:lnTo>
                <a:lnTo>
                  <a:pt x="5855811" y="10361299"/>
                </a:lnTo>
                <a:lnTo>
                  <a:pt x="5829707" y="10350337"/>
                </a:lnTo>
                <a:lnTo>
                  <a:pt x="5863659" y="10345783"/>
                </a:lnTo>
                <a:lnTo>
                  <a:pt x="5867591" y="10338003"/>
                </a:lnTo>
                <a:lnTo>
                  <a:pt x="5870749" y="10341083"/>
                </a:lnTo>
                <a:cubicBezTo>
                  <a:pt x="5867535" y="10306515"/>
                  <a:pt x="5864717" y="10279118"/>
                  <a:pt x="5861645" y="10257021"/>
                </a:cubicBezTo>
                <a:cubicBezTo>
                  <a:pt x="5854707" y="10250253"/>
                  <a:pt x="5849735" y="10251563"/>
                  <a:pt x="5848349" y="10239733"/>
                </a:cubicBezTo>
                <a:cubicBezTo>
                  <a:pt x="5848127" y="10231754"/>
                  <a:pt x="5851061" y="10223956"/>
                  <a:pt x="5856509" y="10218120"/>
                </a:cubicBezTo>
                <a:lnTo>
                  <a:pt x="5857713" y="10217482"/>
                </a:lnTo>
                <a:lnTo>
                  <a:pt x="5854853" y="10209720"/>
                </a:lnTo>
                <a:cubicBezTo>
                  <a:pt x="5851383" y="10206336"/>
                  <a:pt x="5852313" y="10206013"/>
                  <a:pt x="5850301" y="10194191"/>
                </a:cubicBezTo>
                <a:cubicBezTo>
                  <a:pt x="5848293" y="10182369"/>
                  <a:pt x="5849479" y="10177364"/>
                  <a:pt x="5853073" y="10191349"/>
                </a:cubicBezTo>
                <a:lnTo>
                  <a:pt x="5859851" y="10184402"/>
                </a:lnTo>
                <a:cubicBezTo>
                  <a:pt x="5869845" y="10186146"/>
                  <a:pt x="5864665" y="10195875"/>
                  <a:pt x="5856393" y="10208142"/>
                </a:cubicBezTo>
                <a:lnTo>
                  <a:pt x="5858033" y="10217308"/>
                </a:lnTo>
                <a:lnTo>
                  <a:pt x="5897401" y="10196395"/>
                </a:lnTo>
                <a:lnTo>
                  <a:pt x="5870843" y="10243812"/>
                </a:lnTo>
                <a:lnTo>
                  <a:pt x="5882843" y="10244283"/>
                </a:lnTo>
                <a:lnTo>
                  <a:pt x="5886285" y="10231143"/>
                </a:lnTo>
                <a:lnTo>
                  <a:pt x="5905449" y="10243677"/>
                </a:lnTo>
                <a:lnTo>
                  <a:pt x="5904047" y="10245113"/>
                </a:lnTo>
                <a:lnTo>
                  <a:pt x="5924803" y="10245924"/>
                </a:lnTo>
                <a:lnTo>
                  <a:pt x="5930327" y="10251315"/>
                </a:lnTo>
                <a:lnTo>
                  <a:pt x="5927101" y="10229682"/>
                </a:lnTo>
                <a:lnTo>
                  <a:pt x="5919681" y="10234767"/>
                </a:lnTo>
                <a:cubicBezTo>
                  <a:pt x="5914471" y="10216317"/>
                  <a:pt x="5920009" y="10196508"/>
                  <a:pt x="5934033" y="10183453"/>
                </a:cubicBezTo>
                <a:lnTo>
                  <a:pt x="5939673" y="10210043"/>
                </a:lnTo>
                <a:lnTo>
                  <a:pt x="5956993" y="10189011"/>
                </a:lnTo>
                <a:lnTo>
                  <a:pt x="5945479" y="10149013"/>
                </a:lnTo>
                <a:lnTo>
                  <a:pt x="5964961" y="10161857"/>
                </a:lnTo>
                <a:cubicBezTo>
                  <a:pt x="5963473" y="10134038"/>
                  <a:pt x="5972907" y="10106761"/>
                  <a:pt x="5991177" y="10085763"/>
                </a:cubicBezTo>
                <a:lnTo>
                  <a:pt x="5993005" y="10108498"/>
                </a:lnTo>
                <a:cubicBezTo>
                  <a:pt x="5996339" y="10087102"/>
                  <a:pt x="6012511" y="10077306"/>
                  <a:pt x="6025677" y="10066968"/>
                </a:cubicBezTo>
                <a:lnTo>
                  <a:pt x="6039303" y="10025217"/>
                </a:lnTo>
                <a:lnTo>
                  <a:pt x="6060125" y="9984806"/>
                </a:lnTo>
                <a:lnTo>
                  <a:pt x="6050379" y="9925380"/>
                </a:lnTo>
                <a:cubicBezTo>
                  <a:pt x="6060427" y="9931487"/>
                  <a:pt x="6075719" y="9906353"/>
                  <a:pt x="6084389" y="9927751"/>
                </a:cubicBezTo>
                <a:cubicBezTo>
                  <a:pt x="6116575" y="9908011"/>
                  <a:pt x="6095005" y="9876487"/>
                  <a:pt x="6099453" y="9857410"/>
                </a:cubicBezTo>
                <a:cubicBezTo>
                  <a:pt x="6138217" y="9840393"/>
                  <a:pt x="6093897" y="9888345"/>
                  <a:pt x="6120001" y="9907657"/>
                </a:cubicBezTo>
                <a:lnTo>
                  <a:pt x="6146173" y="9840717"/>
                </a:lnTo>
                <a:lnTo>
                  <a:pt x="6134103" y="9828364"/>
                </a:lnTo>
                <a:close/>
                <a:moveTo>
                  <a:pt x="6148961" y="9818031"/>
                </a:moveTo>
                <a:lnTo>
                  <a:pt x="6138941" y="9818548"/>
                </a:lnTo>
                <a:lnTo>
                  <a:pt x="6142497" y="9832858"/>
                </a:lnTo>
                <a:close/>
                <a:moveTo>
                  <a:pt x="2041625" y="9788804"/>
                </a:moveTo>
                <a:lnTo>
                  <a:pt x="2043348" y="9790355"/>
                </a:lnTo>
                <a:lnTo>
                  <a:pt x="2042407" y="9790058"/>
                </a:lnTo>
                <a:lnTo>
                  <a:pt x="2041432" y="9789107"/>
                </a:lnTo>
                <a:close/>
                <a:moveTo>
                  <a:pt x="5975741" y="9779027"/>
                </a:moveTo>
                <a:lnTo>
                  <a:pt x="5974597" y="9782002"/>
                </a:lnTo>
                <a:lnTo>
                  <a:pt x="5955673" y="9793922"/>
                </a:lnTo>
                <a:lnTo>
                  <a:pt x="5965089" y="9805205"/>
                </a:lnTo>
                <a:lnTo>
                  <a:pt x="5962849" y="9831337"/>
                </a:lnTo>
                <a:lnTo>
                  <a:pt x="5990859" y="9822332"/>
                </a:lnTo>
                <a:cubicBezTo>
                  <a:pt x="5978343" y="9818751"/>
                  <a:pt x="5988643" y="9793679"/>
                  <a:pt x="5984825" y="9786872"/>
                </a:cubicBezTo>
                <a:lnTo>
                  <a:pt x="5986533" y="9784404"/>
                </a:lnTo>
                <a:close/>
                <a:moveTo>
                  <a:pt x="5996507" y="9764096"/>
                </a:moveTo>
                <a:lnTo>
                  <a:pt x="5996449" y="9764781"/>
                </a:lnTo>
                <a:lnTo>
                  <a:pt x="5998685" y="9766834"/>
                </a:lnTo>
                <a:lnTo>
                  <a:pt x="5999841" y="9765165"/>
                </a:lnTo>
                <a:close/>
                <a:moveTo>
                  <a:pt x="6368913" y="9752833"/>
                </a:moveTo>
                <a:lnTo>
                  <a:pt x="6352675" y="9764072"/>
                </a:lnTo>
                <a:lnTo>
                  <a:pt x="6354295" y="9770280"/>
                </a:lnTo>
                <a:cubicBezTo>
                  <a:pt x="6355293" y="9782115"/>
                  <a:pt x="6357141" y="9793316"/>
                  <a:pt x="6368457" y="9801275"/>
                </a:cubicBezTo>
                <a:cubicBezTo>
                  <a:pt x="6373815" y="9806504"/>
                  <a:pt x="6379683" y="9801756"/>
                  <a:pt x="6385229" y="9796072"/>
                </a:cubicBezTo>
                <a:lnTo>
                  <a:pt x="6401171" y="9773423"/>
                </a:lnTo>
                <a:cubicBezTo>
                  <a:pt x="6397835" y="9770719"/>
                  <a:pt x="6395391" y="9767040"/>
                  <a:pt x="6394183" y="9762911"/>
                </a:cubicBezTo>
                <a:cubicBezTo>
                  <a:pt x="6387101" y="9770170"/>
                  <a:pt x="6377143" y="9771547"/>
                  <a:pt x="6364221" y="9759556"/>
                </a:cubicBezTo>
                <a:close/>
                <a:moveTo>
                  <a:pt x="6762087" y="9717087"/>
                </a:moveTo>
                <a:lnTo>
                  <a:pt x="6760939" y="9718264"/>
                </a:lnTo>
                <a:lnTo>
                  <a:pt x="6762785" y="9718901"/>
                </a:lnTo>
                <a:close/>
                <a:moveTo>
                  <a:pt x="6374517" y="9707981"/>
                </a:moveTo>
                <a:lnTo>
                  <a:pt x="6363181" y="9709874"/>
                </a:lnTo>
                <a:lnTo>
                  <a:pt x="6351189" y="9719166"/>
                </a:lnTo>
                <a:lnTo>
                  <a:pt x="6350205" y="9721855"/>
                </a:lnTo>
                <a:lnTo>
                  <a:pt x="6374199" y="9745266"/>
                </a:lnTo>
                <a:lnTo>
                  <a:pt x="6377975" y="9739856"/>
                </a:lnTo>
                <a:cubicBezTo>
                  <a:pt x="6372203" y="9729757"/>
                  <a:pt x="6363569" y="9717631"/>
                  <a:pt x="6374517" y="9707981"/>
                </a:cubicBezTo>
                <a:close/>
                <a:moveTo>
                  <a:pt x="5354274" y="9704445"/>
                </a:moveTo>
                <a:lnTo>
                  <a:pt x="5364496" y="9717194"/>
                </a:lnTo>
                <a:lnTo>
                  <a:pt x="5364519" y="9717204"/>
                </a:lnTo>
                <a:lnTo>
                  <a:pt x="5367403" y="9712211"/>
                </a:lnTo>
                <a:close/>
                <a:moveTo>
                  <a:pt x="6079523" y="9690494"/>
                </a:moveTo>
                <a:lnTo>
                  <a:pt x="6079367" y="9691519"/>
                </a:lnTo>
                <a:lnTo>
                  <a:pt x="6086631" y="9722897"/>
                </a:lnTo>
                <a:lnTo>
                  <a:pt x="6075415" y="9717450"/>
                </a:lnTo>
                <a:lnTo>
                  <a:pt x="6071011" y="9746326"/>
                </a:lnTo>
                <a:lnTo>
                  <a:pt x="6080093" y="9768715"/>
                </a:lnTo>
                <a:lnTo>
                  <a:pt x="6087933" y="9775580"/>
                </a:lnTo>
                <a:lnTo>
                  <a:pt x="6096197" y="9727688"/>
                </a:lnTo>
                <a:lnTo>
                  <a:pt x="6101385" y="9701770"/>
                </a:lnTo>
                <a:close/>
                <a:moveTo>
                  <a:pt x="4471594" y="9688471"/>
                </a:moveTo>
                <a:lnTo>
                  <a:pt x="4464456" y="9689967"/>
                </a:lnTo>
                <a:lnTo>
                  <a:pt x="4463477" y="9690540"/>
                </a:lnTo>
                <a:lnTo>
                  <a:pt x="4491575" y="9714775"/>
                </a:lnTo>
                <a:cubicBezTo>
                  <a:pt x="4504309" y="9723670"/>
                  <a:pt x="4509787" y="9723675"/>
                  <a:pt x="4514823" y="9722853"/>
                </a:cubicBezTo>
                <a:lnTo>
                  <a:pt x="4519775" y="9723600"/>
                </a:lnTo>
                <a:close/>
                <a:moveTo>
                  <a:pt x="6011197" y="9686270"/>
                </a:moveTo>
                <a:lnTo>
                  <a:pt x="6005531" y="9701174"/>
                </a:lnTo>
                <a:lnTo>
                  <a:pt x="6010387" y="9707667"/>
                </a:lnTo>
                <a:lnTo>
                  <a:pt x="6003947" y="9705339"/>
                </a:lnTo>
                <a:lnTo>
                  <a:pt x="6002471" y="9709220"/>
                </a:lnTo>
                <a:lnTo>
                  <a:pt x="6003645" y="9710041"/>
                </a:lnTo>
                <a:lnTo>
                  <a:pt x="6013637" y="9714229"/>
                </a:lnTo>
                <a:lnTo>
                  <a:pt x="6029309" y="9695066"/>
                </a:lnTo>
                <a:close/>
                <a:moveTo>
                  <a:pt x="3600544" y="9679158"/>
                </a:moveTo>
                <a:lnTo>
                  <a:pt x="3608742" y="9698413"/>
                </a:lnTo>
                <a:lnTo>
                  <a:pt x="3610290" y="9699567"/>
                </a:lnTo>
                <a:close/>
                <a:moveTo>
                  <a:pt x="6731817" y="9679055"/>
                </a:moveTo>
                <a:lnTo>
                  <a:pt x="6735263" y="9679991"/>
                </a:lnTo>
                <a:lnTo>
                  <a:pt x="6735211" y="9680906"/>
                </a:lnTo>
                <a:close/>
                <a:moveTo>
                  <a:pt x="6728631" y="9678189"/>
                </a:moveTo>
                <a:cubicBezTo>
                  <a:pt x="6729711" y="9677082"/>
                  <a:pt x="6730499" y="9677851"/>
                  <a:pt x="6731445" y="9678852"/>
                </a:cubicBezTo>
                <a:lnTo>
                  <a:pt x="6731817" y="9679055"/>
                </a:lnTo>
                <a:close/>
                <a:moveTo>
                  <a:pt x="6251645" y="9668685"/>
                </a:moveTo>
                <a:lnTo>
                  <a:pt x="6240845" y="9678012"/>
                </a:lnTo>
                <a:lnTo>
                  <a:pt x="6245461" y="9682516"/>
                </a:lnTo>
                <a:lnTo>
                  <a:pt x="6246693" y="9681252"/>
                </a:lnTo>
                <a:close/>
                <a:moveTo>
                  <a:pt x="3634221" y="9661974"/>
                </a:moveTo>
                <a:lnTo>
                  <a:pt x="3633103" y="9662171"/>
                </a:lnTo>
                <a:lnTo>
                  <a:pt x="3634287" y="9663326"/>
                </a:lnTo>
                <a:close/>
                <a:moveTo>
                  <a:pt x="6032517" y="9661618"/>
                </a:moveTo>
                <a:lnTo>
                  <a:pt x="6030159" y="9662004"/>
                </a:lnTo>
                <a:lnTo>
                  <a:pt x="6029465" y="9662589"/>
                </a:lnTo>
                <a:lnTo>
                  <a:pt x="6035077" y="9665390"/>
                </a:lnTo>
                <a:lnTo>
                  <a:pt x="6035815" y="9663333"/>
                </a:lnTo>
                <a:close/>
                <a:moveTo>
                  <a:pt x="2316884" y="9650033"/>
                </a:moveTo>
                <a:lnTo>
                  <a:pt x="2315822" y="9650724"/>
                </a:lnTo>
                <a:lnTo>
                  <a:pt x="2316667" y="9651549"/>
                </a:lnTo>
                <a:close/>
                <a:moveTo>
                  <a:pt x="3635233" y="9641491"/>
                </a:moveTo>
                <a:lnTo>
                  <a:pt x="3624184" y="9642149"/>
                </a:lnTo>
                <a:cubicBezTo>
                  <a:pt x="3622827" y="9643712"/>
                  <a:pt x="3625049" y="9646921"/>
                  <a:pt x="3632911" y="9652741"/>
                </a:cubicBezTo>
                <a:lnTo>
                  <a:pt x="3633807" y="9653615"/>
                </a:lnTo>
                <a:lnTo>
                  <a:pt x="3633570" y="9648762"/>
                </a:lnTo>
                <a:close/>
                <a:moveTo>
                  <a:pt x="6219469" y="9633391"/>
                </a:moveTo>
                <a:lnTo>
                  <a:pt x="6234969" y="9645627"/>
                </a:lnTo>
                <a:cubicBezTo>
                  <a:pt x="6230347" y="9650205"/>
                  <a:pt x="6215001" y="9650637"/>
                  <a:pt x="6204517" y="9647497"/>
                </a:cubicBezTo>
                <a:lnTo>
                  <a:pt x="6203437" y="9638566"/>
                </a:lnTo>
                <a:lnTo>
                  <a:pt x="6192901" y="9666980"/>
                </a:lnTo>
                <a:lnTo>
                  <a:pt x="6213099" y="9659319"/>
                </a:lnTo>
                <a:lnTo>
                  <a:pt x="6211497" y="9658009"/>
                </a:lnTo>
                <a:lnTo>
                  <a:pt x="6218633" y="9657223"/>
                </a:lnTo>
                <a:lnTo>
                  <a:pt x="6219283" y="9656976"/>
                </a:lnTo>
                <a:lnTo>
                  <a:pt x="6219445" y="9657135"/>
                </a:lnTo>
                <a:lnTo>
                  <a:pt x="6257865" y="9652896"/>
                </a:lnTo>
                <a:lnTo>
                  <a:pt x="6262129" y="9642084"/>
                </a:lnTo>
                <a:lnTo>
                  <a:pt x="6259357" y="9644926"/>
                </a:lnTo>
                <a:lnTo>
                  <a:pt x="6260311" y="9638925"/>
                </a:lnTo>
                <a:lnTo>
                  <a:pt x="6241197" y="9641533"/>
                </a:lnTo>
                <a:close/>
                <a:moveTo>
                  <a:pt x="6480251" y="9633048"/>
                </a:moveTo>
                <a:lnTo>
                  <a:pt x="6495391" y="9647821"/>
                </a:lnTo>
                <a:lnTo>
                  <a:pt x="6503135" y="9639885"/>
                </a:lnTo>
                <a:lnTo>
                  <a:pt x="6502527" y="9635941"/>
                </a:lnTo>
                <a:close/>
                <a:moveTo>
                  <a:pt x="3436115" y="9630134"/>
                </a:moveTo>
                <a:lnTo>
                  <a:pt x="3446151" y="9647938"/>
                </a:lnTo>
                <a:lnTo>
                  <a:pt x="3448927" y="9648866"/>
                </a:lnTo>
                <a:lnTo>
                  <a:pt x="3439777" y="9631953"/>
                </a:lnTo>
                <a:lnTo>
                  <a:pt x="3438016" y="9630435"/>
                </a:lnTo>
                <a:close/>
                <a:moveTo>
                  <a:pt x="3006805" y="9621919"/>
                </a:moveTo>
                <a:lnTo>
                  <a:pt x="3008210" y="9631141"/>
                </a:lnTo>
                <a:lnTo>
                  <a:pt x="3016641" y="9629625"/>
                </a:lnTo>
                <a:close/>
                <a:moveTo>
                  <a:pt x="2271107" y="9621269"/>
                </a:moveTo>
                <a:cubicBezTo>
                  <a:pt x="2257745" y="9638116"/>
                  <a:pt x="2263123" y="9657688"/>
                  <a:pt x="2276119" y="9675835"/>
                </a:cubicBezTo>
                <a:lnTo>
                  <a:pt x="2315574" y="9711636"/>
                </a:lnTo>
                <a:lnTo>
                  <a:pt x="2289154" y="9651355"/>
                </a:lnTo>
                <a:lnTo>
                  <a:pt x="2282368" y="9636145"/>
                </a:lnTo>
                <a:close/>
                <a:moveTo>
                  <a:pt x="6099669" y="9613227"/>
                </a:moveTo>
                <a:lnTo>
                  <a:pt x="6099275" y="9618421"/>
                </a:lnTo>
                <a:lnTo>
                  <a:pt x="6106501" y="9622746"/>
                </a:lnTo>
                <a:lnTo>
                  <a:pt x="6105355" y="9619156"/>
                </a:lnTo>
                <a:lnTo>
                  <a:pt x="6108041" y="9618074"/>
                </a:lnTo>
                <a:lnTo>
                  <a:pt x="6105663" y="9615755"/>
                </a:lnTo>
                <a:close/>
                <a:moveTo>
                  <a:pt x="6919573" y="9611826"/>
                </a:moveTo>
                <a:cubicBezTo>
                  <a:pt x="6920471" y="9608696"/>
                  <a:pt x="6918701" y="9617138"/>
                  <a:pt x="6915053" y="9624744"/>
                </a:cubicBezTo>
                <a:lnTo>
                  <a:pt x="6905067" y="9629746"/>
                </a:lnTo>
                <a:close/>
                <a:moveTo>
                  <a:pt x="6045221" y="9609952"/>
                </a:moveTo>
                <a:lnTo>
                  <a:pt x="6044921" y="9610411"/>
                </a:lnTo>
                <a:lnTo>
                  <a:pt x="6047699" y="9615710"/>
                </a:lnTo>
                <a:lnTo>
                  <a:pt x="6054105" y="9621849"/>
                </a:lnTo>
                <a:lnTo>
                  <a:pt x="6057079" y="9623205"/>
                </a:lnTo>
                <a:lnTo>
                  <a:pt x="6054379" y="9622112"/>
                </a:lnTo>
                <a:lnTo>
                  <a:pt x="6067881" y="9635056"/>
                </a:lnTo>
                <a:cubicBezTo>
                  <a:pt x="6072329" y="9641947"/>
                  <a:pt x="6072011" y="9646433"/>
                  <a:pt x="6070263" y="9650314"/>
                </a:cubicBezTo>
                <a:lnTo>
                  <a:pt x="6066821" y="9656768"/>
                </a:lnTo>
                <a:lnTo>
                  <a:pt x="6069523" y="9660064"/>
                </a:lnTo>
                <a:lnTo>
                  <a:pt x="6076967" y="9675999"/>
                </a:lnTo>
                <a:lnTo>
                  <a:pt x="6085755" y="9679816"/>
                </a:lnTo>
                <a:lnTo>
                  <a:pt x="6103539" y="9691023"/>
                </a:lnTo>
                <a:lnTo>
                  <a:pt x="6107823" y="9669629"/>
                </a:lnTo>
                <a:lnTo>
                  <a:pt x="6121865" y="9671006"/>
                </a:lnTo>
                <a:lnTo>
                  <a:pt x="6112333" y="9641064"/>
                </a:lnTo>
                <a:lnTo>
                  <a:pt x="6107999" y="9627464"/>
                </a:lnTo>
                <a:lnTo>
                  <a:pt x="6098925" y="9623039"/>
                </a:lnTo>
                <a:lnTo>
                  <a:pt x="6097949" y="9635989"/>
                </a:lnTo>
                <a:lnTo>
                  <a:pt x="6097519" y="9641705"/>
                </a:lnTo>
                <a:lnTo>
                  <a:pt x="6082499" y="9630535"/>
                </a:lnTo>
                <a:lnTo>
                  <a:pt x="6082265" y="9630364"/>
                </a:lnTo>
                <a:close/>
                <a:moveTo>
                  <a:pt x="6499553" y="9602177"/>
                </a:moveTo>
                <a:lnTo>
                  <a:pt x="6498805" y="9605829"/>
                </a:lnTo>
                <a:lnTo>
                  <a:pt x="6501095" y="9603481"/>
                </a:lnTo>
                <a:close/>
                <a:moveTo>
                  <a:pt x="6791149" y="9600712"/>
                </a:moveTo>
                <a:lnTo>
                  <a:pt x="6793447" y="9616302"/>
                </a:lnTo>
                <a:lnTo>
                  <a:pt x="6796971" y="9604982"/>
                </a:lnTo>
                <a:close/>
                <a:moveTo>
                  <a:pt x="6125377" y="9593672"/>
                </a:moveTo>
                <a:lnTo>
                  <a:pt x="6117923" y="9605689"/>
                </a:lnTo>
                <a:lnTo>
                  <a:pt x="6127553" y="9610196"/>
                </a:lnTo>
                <a:lnTo>
                  <a:pt x="6127693" y="9610139"/>
                </a:lnTo>
                <a:lnTo>
                  <a:pt x="6125939" y="9593851"/>
                </a:lnTo>
                <a:close/>
                <a:moveTo>
                  <a:pt x="6439227" y="9565303"/>
                </a:moveTo>
                <a:lnTo>
                  <a:pt x="6433055" y="9592667"/>
                </a:lnTo>
                <a:lnTo>
                  <a:pt x="6442475" y="9602357"/>
                </a:lnTo>
                <a:lnTo>
                  <a:pt x="6461053" y="9575865"/>
                </a:lnTo>
                <a:close/>
                <a:moveTo>
                  <a:pt x="6206163" y="9556576"/>
                </a:moveTo>
                <a:lnTo>
                  <a:pt x="6206259" y="9558004"/>
                </a:lnTo>
                <a:lnTo>
                  <a:pt x="6187641" y="9562240"/>
                </a:lnTo>
                <a:lnTo>
                  <a:pt x="6209201" y="9585632"/>
                </a:lnTo>
                <a:lnTo>
                  <a:pt x="6211819" y="9580070"/>
                </a:lnTo>
                <a:cubicBezTo>
                  <a:pt x="6218403" y="9582789"/>
                  <a:pt x="6216231" y="9590535"/>
                  <a:pt x="6211565" y="9597840"/>
                </a:cubicBezTo>
                <a:lnTo>
                  <a:pt x="6203233" y="9606120"/>
                </a:lnTo>
                <a:lnTo>
                  <a:pt x="6199187" y="9618885"/>
                </a:lnTo>
                <a:lnTo>
                  <a:pt x="6187595" y="9613738"/>
                </a:lnTo>
                <a:lnTo>
                  <a:pt x="6164881" y="9606413"/>
                </a:lnTo>
                <a:lnTo>
                  <a:pt x="6166097" y="9654461"/>
                </a:lnTo>
                <a:cubicBezTo>
                  <a:pt x="6163343" y="9672033"/>
                  <a:pt x="6161459" y="9684060"/>
                  <a:pt x="6172783" y="9679394"/>
                </a:cubicBezTo>
                <a:cubicBezTo>
                  <a:pt x="6177687" y="9672158"/>
                  <a:pt x="6179427" y="9661226"/>
                  <a:pt x="6183095" y="9651945"/>
                </a:cubicBezTo>
                <a:lnTo>
                  <a:pt x="6203115" y="9635896"/>
                </a:lnTo>
                <a:lnTo>
                  <a:pt x="6201061" y="9618862"/>
                </a:lnTo>
                <a:lnTo>
                  <a:pt x="6213819" y="9628933"/>
                </a:lnTo>
                <a:lnTo>
                  <a:pt x="6228157" y="9603237"/>
                </a:lnTo>
                <a:lnTo>
                  <a:pt x="6231545" y="9601151"/>
                </a:lnTo>
                <a:lnTo>
                  <a:pt x="6226211" y="9584246"/>
                </a:lnTo>
                <a:lnTo>
                  <a:pt x="6238903" y="9596627"/>
                </a:lnTo>
                <a:lnTo>
                  <a:pt x="6241861" y="9594809"/>
                </a:lnTo>
                <a:cubicBezTo>
                  <a:pt x="6245093" y="9590454"/>
                  <a:pt x="6246319" y="9583830"/>
                  <a:pt x="6243539" y="9572801"/>
                </a:cubicBezTo>
                <a:cubicBezTo>
                  <a:pt x="6246853" y="9576033"/>
                  <a:pt x="6246409" y="9584688"/>
                  <a:pt x="6247447" y="9590245"/>
                </a:cubicBezTo>
                <a:lnTo>
                  <a:pt x="6258781" y="9589237"/>
                </a:lnTo>
                <a:lnTo>
                  <a:pt x="6260409" y="9587771"/>
                </a:lnTo>
                <a:lnTo>
                  <a:pt x="6262767" y="9567603"/>
                </a:lnTo>
                <a:lnTo>
                  <a:pt x="6262233" y="9566649"/>
                </a:lnTo>
                <a:lnTo>
                  <a:pt x="6252425" y="9565074"/>
                </a:lnTo>
                <a:lnTo>
                  <a:pt x="6241363" y="9573764"/>
                </a:lnTo>
                <a:lnTo>
                  <a:pt x="6233093" y="9569729"/>
                </a:lnTo>
                <a:lnTo>
                  <a:pt x="6230777" y="9575147"/>
                </a:lnTo>
                <a:lnTo>
                  <a:pt x="6231231" y="9568818"/>
                </a:lnTo>
                <a:close/>
                <a:moveTo>
                  <a:pt x="3722492" y="9556502"/>
                </a:moveTo>
                <a:lnTo>
                  <a:pt x="3721886" y="9558882"/>
                </a:lnTo>
                <a:lnTo>
                  <a:pt x="3720642" y="9558399"/>
                </a:lnTo>
                <a:close/>
                <a:moveTo>
                  <a:pt x="2331101" y="9550599"/>
                </a:moveTo>
                <a:lnTo>
                  <a:pt x="2324876" y="9554798"/>
                </a:lnTo>
                <a:lnTo>
                  <a:pt x="2329494" y="9561854"/>
                </a:lnTo>
                <a:close/>
                <a:moveTo>
                  <a:pt x="6270953" y="9545325"/>
                </a:moveTo>
                <a:lnTo>
                  <a:pt x="6265645" y="9566231"/>
                </a:lnTo>
                <a:lnTo>
                  <a:pt x="6273263" y="9576188"/>
                </a:lnTo>
                <a:lnTo>
                  <a:pt x="6279441" y="9570628"/>
                </a:lnTo>
                <a:cubicBezTo>
                  <a:pt x="6287485" y="9558832"/>
                  <a:pt x="6288293" y="9548066"/>
                  <a:pt x="6270953" y="9545325"/>
                </a:cubicBezTo>
                <a:close/>
                <a:moveTo>
                  <a:pt x="6785109" y="9534515"/>
                </a:moveTo>
                <a:lnTo>
                  <a:pt x="6781885" y="9542198"/>
                </a:lnTo>
                <a:cubicBezTo>
                  <a:pt x="6778497" y="9545670"/>
                  <a:pt x="6780127" y="9551577"/>
                  <a:pt x="6784207" y="9553705"/>
                </a:cubicBezTo>
                <a:lnTo>
                  <a:pt x="6784373" y="9554833"/>
                </a:lnTo>
                <a:lnTo>
                  <a:pt x="6786455" y="9559601"/>
                </a:lnTo>
                <a:lnTo>
                  <a:pt x="6784847" y="9558032"/>
                </a:lnTo>
                <a:lnTo>
                  <a:pt x="6786355" y="9568255"/>
                </a:lnTo>
                <a:lnTo>
                  <a:pt x="6802745" y="9566250"/>
                </a:lnTo>
                <a:close/>
                <a:moveTo>
                  <a:pt x="6845245" y="9532380"/>
                </a:moveTo>
                <a:cubicBezTo>
                  <a:pt x="6842327" y="9532305"/>
                  <a:pt x="6839921" y="9533193"/>
                  <a:pt x="6838549" y="9535860"/>
                </a:cubicBezTo>
                <a:cubicBezTo>
                  <a:pt x="6863409" y="9555181"/>
                  <a:pt x="6859745" y="9562087"/>
                  <a:pt x="6856141" y="9573359"/>
                </a:cubicBezTo>
                <a:lnTo>
                  <a:pt x="6840403" y="9551023"/>
                </a:lnTo>
                <a:lnTo>
                  <a:pt x="6839835" y="9600164"/>
                </a:lnTo>
                <a:lnTo>
                  <a:pt x="6844749" y="9611541"/>
                </a:lnTo>
                <a:lnTo>
                  <a:pt x="6833583" y="9633885"/>
                </a:lnTo>
                <a:lnTo>
                  <a:pt x="6822183" y="9680104"/>
                </a:lnTo>
                <a:cubicBezTo>
                  <a:pt x="6863865" y="9664885"/>
                  <a:pt x="6896391" y="9631547"/>
                  <a:pt x="6910581" y="9589495"/>
                </a:cubicBezTo>
                <a:lnTo>
                  <a:pt x="6889515" y="9600989"/>
                </a:lnTo>
                <a:lnTo>
                  <a:pt x="6901107" y="9579642"/>
                </a:lnTo>
                <a:lnTo>
                  <a:pt x="6869419" y="9588774"/>
                </a:lnTo>
                <a:cubicBezTo>
                  <a:pt x="6881023" y="9571201"/>
                  <a:pt x="6891253" y="9552708"/>
                  <a:pt x="6899937" y="9533516"/>
                </a:cubicBezTo>
                <a:cubicBezTo>
                  <a:pt x="6888655" y="9554548"/>
                  <a:pt x="6858339" y="9548390"/>
                  <a:pt x="6868831" y="9538904"/>
                </a:cubicBezTo>
                <a:lnTo>
                  <a:pt x="6870145" y="9536833"/>
                </a:lnTo>
                <a:lnTo>
                  <a:pt x="6855017" y="9534677"/>
                </a:lnTo>
                <a:cubicBezTo>
                  <a:pt x="6851595" y="9533492"/>
                  <a:pt x="6848163" y="9532455"/>
                  <a:pt x="6845245" y="9532380"/>
                </a:cubicBezTo>
                <a:close/>
                <a:moveTo>
                  <a:pt x="3738217" y="9515777"/>
                </a:moveTo>
                <a:cubicBezTo>
                  <a:pt x="3737792" y="9519059"/>
                  <a:pt x="3744693" y="9522866"/>
                  <a:pt x="3751009" y="9526251"/>
                </a:cubicBezTo>
                <a:lnTo>
                  <a:pt x="3753430" y="9528334"/>
                </a:lnTo>
                <a:lnTo>
                  <a:pt x="3751026" y="9522306"/>
                </a:lnTo>
                <a:lnTo>
                  <a:pt x="3750777" y="9523099"/>
                </a:lnTo>
                <a:cubicBezTo>
                  <a:pt x="3745473" y="9522856"/>
                  <a:pt x="3738217" y="9515777"/>
                  <a:pt x="3738217" y="9515777"/>
                </a:cubicBezTo>
                <a:close/>
                <a:moveTo>
                  <a:pt x="6850707" y="9509520"/>
                </a:moveTo>
                <a:lnTo>
                  <a:pt x="6870617" y="9536090"/>
                </a:lnTo>
                <a:lnTo>
                  <a:pt x="6882073" y="9518044"/>
                </a:lnTo>
                <a:close/>
                <a:moveTo>
                  <a:pt x="6804717" y="9501428"/>
                </a:moveTo>
                <a:cubicBezTo>
                  <a:pt x="6802621" y="9501348"/>
                  <a:pt x="6800273" y="9502216"/>
                  <a:pt x="6797651" y="9504589"/>
                </a:cubicBezTo>
                <a:lnTo>
                  <a:pt x="6788801" y="9525702"/>
                </a:lnTo>
                <a:lnTo>
                  <a:pt x="6820827" y="9556163"/>
                </a:lnTo>
                <a:lnTo>
                  <a:pt x="6826493" y="9569283"/>
                </a:lnTo>
                <a:lnTo>
                  <a:pt x="6834439" y="9563664"/>
                </a:lnTo>
                <a:lnTo>
                  <a:pt x="6838767" y="9548694"/>
                </a:lnTo>
                <a:lnTo>
                  <a:pt x="6821617" y="9524350"/>
                </a:lnTo>
                <a:lnTo>
                  <a:pt x="6818305" y="9510434"/>
                </a:lnTo>
                <a:lnTo>
                  <a:pt x="6817391" y="9512752"/>
                </a:lnTo>
                <a:cubicBezTo>
                  <a:pt x="6815813" y="9511212"/>
                  <a:pt x="6813499" y="9506798"/>
                  <a:pt x="6810269" y="9503956"/>
                </a:cubicBezTo>
                <a:cubicBezTo>
                  <a:pt x="6808655" y="9502536"/>
                  <a:pt x="6806811" y="9501508"/>
                  <a:pt x="6804717" y="9501428"/>
                </a:cubicBezTo>
                <a:close/>
                <a:moveTo>
                  <a:pt x="6825845" y="9491362"/>
                </a:moveTo>
                <a:lnTo>
                  <a:pt x="6819999" y="9506150"/>
                </a:lnTo>
                <a:lnTo>
                  <a:pt x="6844675" y="9500555"/>
                </a:lnTo>
                <a:close/>
                <a:moveTo>
                  <a:pt x="6882279" y="9490406"/>
                </a:moveTo>
                <a:lnTo>
                  <a:pt x="6875969" y="9492535"/>
                </a:lnTo>
                <a:lnTo>
                  <a:pt x="6883013" y="9511646"/>
                </a:lnTo>
                <a:close/>
                <a:moveTo>
                  <a:pt x="3681483" y="9489380"/>
                </a:moveTo>
                <a:lnTo>
                  <a:pt x="3695604" y="9497615"/>
                </a:lnTo>
                <a:lnTo>
                  <a:pt x="3696969" y="9507575"/>
                </a:lnTo>
                <a:cubicBezTo>
                  <a:pt x="3691478" y="9501785"/>
                  <a:pt x="3686325" y="9495708"/>
                  <a:pt x="3681483" y="9489380"/>
                </a:cubicBezTo>
                <a:close/>
                <a:moveTo>
                  <a:pt x="6882529" y="9480106"/>
                </a:moveTo>
                <a:lnTo>
                  <a:pt x="6871559" y="9480568"/>
                </a:lnTo>
                <a:lnTo>
                  <a:pt x="6873963" y="9487095"/>
                </a:lnTo>
                <a:close/>
                <a:moveTo>
                  <a:pt x="3691942" y="9478023"/>
                </a:moveTo>
                <a:cubicBezTo>
                  <a:pt x="3709779" y="9483716"/>
                  <a:pt x="3692972" y="9485804"/>
                  <a:pt x="3686396" y="9483707"/>
                </a:cubicBezTo>
                <a:lnTo>
                  <a:pt x="3684199" y="9482178"/>
                </a:lnTo>
                <a:cubicBezTo>
                  <a:pt x="3686894" y="9480988"/>
                  <a:pt x="3689465" y="9479613"/>
                  <a:pt x="3691942" y="9478023"/>
                </a:cubicBezTo>
                <a:close/>
                <a:moveTo>
                  <a:pt x="3685387" y="9463790"/>
                </a:moveTo>
                <a:lnTo>
                  <a:pt x="3682733" y="9466126"/>
                </a:lnTo>
                <a:lnTo>
                  <a:pt x="3685266" y="9467198"/>
                </a:lnTo>
                <a:close/>
                <a:moveTo>
                  <a:pt x="6295531" y="9458950"/>
                </a:moveTo>
                <a:lnTo>
                  <a:pt x="6286899" y="9460207"/>
                </a:lnTo>
                <a:cubicBezTo>
                  <a:pt x="6269105" y="9461721"/>
                  <a:pt x="6252073" y="9464663"/>
                  <a:pt x="6280211" y="9484724"/>
                </a:cubicBezTo>
                <a:lnTo>
                  <a:pt x="6256343" y="9470066"/>
                </a:lnTo>
                <a:lnTo>
                  <a:pt x="6221109" y="9465292"/>
                </a:lnTo>
                <a:lnTo>
                  <a:pt x="6220753" y="9465539"/>
                </a:lnTo>
                <a:lnTo>
                  <a:pt x="6210021" y="9496422"/>
                </a:lnTo>
                <a:lnTo>
                  <a:pt x="6228271" y="9520932"/>
                </a:lnTo>
                <a:lnTo>
                  <a:pt x="6240017" y="9522606"/>
                </a:lnTo>
                <a:lnTo>
                  <a:pt x="6242237" y="9516079"/>
                </a:lnTo>
                <a:lnTo>
                  <a:pt x="6255133" y="9524758"/>
                </a:lnTo>
                <a:lnTo>
                  <a:pt x="6270425" y="9526939"/>
                </a:lnTo>
                <a:lnTo>
                  <a:pt x="6260225" y="9528185"/>
                </a:lnTo>
                <a:lnTo>
                  <a:pt x="6265411" y="9531679"/>
                </a:lnTo>
                <a:cubicBezTo>
                  <a:pt x="6276775" y="9530209"/>
                  <a:pt x="6290331" y="9522941"/>
                  <a:pt x="6301741" y="9512506"/>
                </a:cubicBezTo>
                <a:lnTo>
                  <a:pt x="6307865" y="9498648"/>
                </a:lnTo>
                <a:close/>
                <a:moveTo>
                  <a:pt x="3683260" y="9448077"/>
                </a:moveTo>
                <a:lnTo>
                  <a:pt x="3682551" y="9450356"/>
                </a:lnTo>
                <a:lnTo>
                  <a:pt x="3685498" y="9460590"/>
                </a:lnTo>
                <a:lnTo>
                  <a:pt x="3685819" y="9451564"/>
                </a:lnTo>
                <a:close/>
                <a:moveTo>
                  <a:pt x="6311401" y="9442304"/>
                </a:moveTo>
                <a:lnTo>
                  <a:pt x="6306799" y="9454850"/>
                </a:lnTo>
                <a:lnTo>
                  <a:pt x="6308603" y="9457049"/>
                </a:lnTo>
                <a:lnTo>
                  <a:pt x="6302081" y="9457995"/>
                </a:lnTo>
                <a:lnTo>
                  <a:pt x="6318411" y="9474788"/>
                </a:lnTo>
                <a:lnTo>
                  <a:pt x="6328759" y="9451368"/>
                </a:lnTo>
                <a:close/>
                <a:moveTo>
                  <a:pt x="2359623" y="9435568"/>
                </a:moveTo>
                <a:lnTo>
                  <a:pt x="2323847" y="9446038"/>
                </a:lnTo>
                <a:lnTo>
                  <a:pt x="2334404" y="9464887"/>
                </a:lnTo>
                <a:lnTo>
                  <a:pt x="2312740" y="9457151"/>
                </a:lnTo>
                <a:lnTo>
                  <a:pt x="2312718" y="9457200"/>
                </a:lnTo>
                <a:lnTo>
                  <a:pt x="2327495" y="9466277"/>
                </a:lnTo>
                <a:cubicBezTo>
                  <a:pt x="2330320" y="9470334"/>
                  <a:pt x="2303978" y="9462311"/>
                  <a:pt x="2314862" y="9472929"/>
                </a:cubicBezTo>
                <a:lnTo>
                  <a:pt x="2311393" y="9469545"/>
                </a:lnTo>
                <a:lnTo>
                  <a:pt x="2308117" y="9468770"/>
                </a:lnTo>
                <a:lnTo>
                  <a:pt x="2302680" y="9482450"/>
                </a:lnTo>
                <a:lnTo>
                  <a:pt x="2312955" y="9496339"/>
                </a:lnTo>
                <a:lnTo>
                  <a:pt x="2298861" y="9492057"/>
                </a:lnTo>
                <a:lnTo>
                  <a:pt x="2296455" y="9498105"/>
                </a:lnTo>
                <a:lnTo>
                  <a:pt x="2342641" y="9510070"/>
                </a:lnTo>
                <a:lnTo>
                  <a:pt x="2354859" y="9487834"/>
                </a:lnTo>
                <a:lnTo>
                  <a:pt x="2352738" y="9485849"/>
                </a:lnTo>
                <a:lnTo>
                  <a:pt x="2355356" y="9486934"/>
                </a:lnTo>
                <a:lnTo>
                  <a:pt x="2360463" y="9477638"/>
                </a:lnTo>
                <a:lnTo>
                  <a:pt x="2399519" y="9456627"/>
                </a:lnTo>
                <a:lnTo>
                  <a:pt x="2386637" y="9446052"/>
                </a:lnTo>
                <a:lnTo>
                  <a:pt x="2380461" y="9436221"/>
                </a:lnTo>
                <a:close/>
                <a:moveTo>
                  <a:pt x="6916127" y="9426687"/>
                </a:moveTo>
                <a:lnTo>
                  <a:pt x="6924293" y="9448118"/>
                </a:lnTo>
                <a:lnTo>
                  <a:pt x="6936187" y="9439377"/>
                </a:lnTo>
                <a:close/>
                <a:moveTo>
                  <a:pt x="6282549" y="9417715"/>
                </a:moveTo>
                <a:lnTo>
                  <a:pt x="6265377" y="9433903"/>
                </a:lnTo>
                <a:lnTo>
                  <a:pt x="6292251" y="9442416"/>
                </a:lnTo>
                <a:lnTo>
                  <a:pt x="6292321" y="9442311"/>
                </a:lnTo>
                <a:lnTo>
                  <a:pt x="6277039" y="9427402"/>
                </a:lnTo>
                <a:close/>
                <a:moveTo>
                  <a:pt x="3725217" y="9401422"/>
                </a:moveTo>
                <a:lnTo>
                  <a:pt x="3723254" y="9404044"/>
                </a:lnTo>
                <a:lnTo>
                  <a:pt x="3733582" y="9411577"/>
                </a:lnTo>
                <a:close/>
                <a:moveTo>
                  <a:pt x="5591544" y="9400279"/>
                </a:moveTo>
                <a:lnTo>
                  <a:pt x="5605590" y="9410118"/>
                </a:lnTo>
                <a:lnTo>
                  <a:pt x="5619619" y="9407156"/>
                </a:lnTo>
                <a:close/>
                <a:moveTo>
                  <a:pt x="3717201" y="9391686"/>
                </a:moveTo>
                <a:lnTo>
                  <a:pt x="3714558" y="9396797"/>
                </a:lnTo>
                <a:lnTo>
                  <a:pt x="3714532" y="9396830"/>
                </a:lnTo>
                <a:lnTo>
                  <a:pt x="3723085" y="9398831"/>
                </a:lnTo>
                <a:close/>
                <a:moveTo>
                  <a:pt x="6866955" y="9389083"/>
                </a:moveTo>
                <a:lnTo>
                  <a:pt x="6858655" y="9390948"/>
                </a:lnTo>
                <a:cubicBezTo>
                  <a:pt x="6838747" y="9407572"/>
                  <a:pt x="6840039" y="9431325"/>
                  <a:pt x="6840507" y="9454273"/>
                </a:cubicBezTo>
                <a:lnTo>
                  <a:pt x="6838503" y="9459340"/>
                </a:lnTo>
                <a:lnTo>
                  <a:pt x="6853663" y="9469886"/>
                </a:lnTo>
                <a:cubicBezTo>
                  <a:pt x="6853235" y="9446666"/>
                  <a:pt x="6855841" y="9449517"/>
                  <a:pt x="6862827" y="9457103"/>
                </a:cubicBezTo>
                <a:lnTo>
                  <a:pt x="6893911" y="9470821"/>
                </a:lnTo>
                <a:lnTo>
                  <a:pt x="6896165" y="9468981"/>
                </a:lnTo>
                <a:lnTo>
                  <a:pt x="6866113" y="9415480"/>
                </a:lnTo>
                <a:lnTo>
                  <a:pt x="6877973" y="9416572"/>
                </a:lnTo>
                <a:close/>
                <a:moveTo>
                  <a:pt x="5583495" y="9387597"/>
                </a:moveTo>
                <a:lnTo>
                  <a:pt x="5583052" y="9388265"/>
                </a:lnTo>
                <a:lnTo>
                  <a:pt x="5588563" y="9391027"/>
                </a:lnTo>
                <a:close/>
                <a:moveTo>
                  <a:pt x="6352245" y="9366299"/>
                </a:moveTo>
                <a:lnTo>
                  <a:pt x="6351919" y="9366699"/>
                </a:lnTo>
                <a:lnTo>
                  <a:pt x="6348545" y="9397180"/>
                </a:lnTo>
                <a:lnTo>
                  <a:pt x="6340343" y="9420475"/>
                </a:lnTo>
                <a:lnTo>
                  <a:pt x="6355737" y="9412988"/>
                </a:lnTo>
                <a:lnTo>
                  <a:pt x="6364549" y="9393235"/>
                </a:lnTo>
                <a:cubicBezTo>
                  <a:pt x="6361755" y="9394268"/>
                  <a:pt x="6358733" y="9394525"/>
                  <a:pt x="6355823" y="9393972"/>
                </a:cubicBezTo>
                <a:lnTo>
                  <a:pt x="6353485" y="9367125"/>
                </a:lnTo>
                <a:lnTo>
                  <a:pt x="6352123" y="9370638"/>
                </a:lnTo>
                <a:close/>
                <a:moveTo>
                  <a:pt x="1367463" y="9363142"/>
                </a:moveTo>
                <a:cubicBezTo>
                  <a:pt x="1365351" y="9364836"/>
                  <a:pt x="1376008" y="9377259"/>
                  <a:pt x="1374122" y="9378403"/>
                </a:cubicBezTo>
                <a:lnTo>
                  <a:pt x="1367780" y="9374494"/>
                </a:lnTo>
                <a:lnTo>
                  <a:pt x="1369946" y="9392853"/>
                </a:lnTo>
                <a:lnTo>
                  <a:pt x="1375103" y="9389179"/>
                </a:lnTo>
                <a:lnTo>
                  <a:pt x="1369527" y="9386231"/>
                </a:lnTo>
                <a:lnTo>
                  <a:pt x="1374808" y="9384599"/>
                </a:lnTo>
                <a:lnTo>
                  <a:pt x="1377647" y="9387369"/>
                </a:lnTo>
                <a:lnTo>
                  <a:pt x="1381664" y="9384511"/>
                </a:lnTo>
                <a:lnTo>
                  <a:pt x="1381681" y="9381110"/>
                </a:lnTo>
                <a:lnTo>
                  <a:pt x="1377699" y="9374656"/>
                </a:lnTo>
                <a:lnTo>
                  <a:pt x="1380211" y="9375870"/>
                </a:lnTo>
                <a:lnTo>
                  <a:pt x="1381695" y="9378502"/>
                </a:lnTo>
                <a:lnTo>
                  <a:pt x="1381732" y="9371458"/>
                </a:lnTo>
                <a:lnTo>
                  <a:pt x="1382232" y="9370806"/>
                </a:lnTo>
                <a:close/>
                <a:moveTo>
                  <a:pt x="1374119" y="9360115"/>
                </a:moveTo>
                <a:lnTo>
                  <a:pt x="1384399" y="9368008"/>
                </a:lnTo>
                <a:lnTo>
                  <a:pt x="1387108" y="9364515"/>
                </a:lnTo>
                <a:close/>
                <a:moveTo>
                  <a:pt x="7018013" y="9343081"/>
                </a:moveTo>
                <a:cubicBezTo>
                  <a:pt x="7025835" y="9345781"/>
                  <a:pt x="7031875" y="9355369"/>
                  <a:pt x="7040029" y="9359629"/>
                </a:cubicBezTo>
                <a:lnTo>
                  <a:pt x="7015011" y="9405468"/>
                </a:lnTo>
                <a:cubicBezTo>
                  <a:pt x="7008693" y="9398689"/>
                  <a:pt x="7016817" y="9373954"/>
                  <a:pt x="6999131" y="9380731"/>
                </a:cubicBezTo>
                <a:close/>
                <a:moveTo>
                  <a:pt x="6309377" y="9342289"/>
                </a:moveTo>
                <a:lnTo>
                  <a:pt x="6297745" y="9362047"/>
                </a:lnTo>
                <a:lnTo>
                  <a:pt x="6300343" y="9368181"/>
                </a:lnTo>
                <a:lnTo>
                  <a:pt x="6295565" y="9365754"/>
                </a:lnTo>
                <a:lnTo>
                  <a:pt x="6267827" y="9412868"/>
                </a:lnTo>
                <a:lnTo>
                  <a:pt x="6287657" y="9408737"/>
                </a:lnTo>
                <a:lnTo>
                  <a:pt x="6322987" y="9346635"/>
                </a:lnTo>
                <a:lnTo>
                  <a:pt x="6321627" y="9346200"/>
                </a:lnTo>
                <a:lnTo>
                  <a:pt x="6313193" y="9348063"/>
                </a:lnTo>
                <a:lnTo>
                  <a:pt x="6315761" y="9344330"/>
                </a:lnTo>
                <a:close/>
                <a:moveTo>
                  <a:pt x="7053457" y="9334514"/>
                </a:moveTo>
                <a:cubicBezTo>
                  <a:pt x="7054413" y="9341920"/>
                  <a:pt x="7057399" y="9348897"/>
                  <a:pt x="7062109" y="9354664"/>
                </a:cubicBezTo>
                <a:cubicBezTo>
                  <a:pt x="7052853" y="9362891"/>
                  <a:pt x="7045683" y="9362671"/>
                  <a:pt x="7040033" y="9359626"/>
                </a:cubicBezTo>
                <a:close/>
                <a:moveTo>
                  <a:pt x="6379645" y="9322232"/>
                </a:moveTo>
                <a:lnTo>
                  <a:pt x="6378987" y="9322905"/>
                </a:lnTo>
                <a:lnTo>
                  <a:pt x="6379415" y="9322985"/>
                </a:lnTo>
                <a:lnTo>
                  <a:pt x="6370289" y="9341759"/>
                </a:lnTo>
                <a:cubicBezTo>
                  <a:pt x="6372171" y="9345828"/>
                  <a:pt x="6377427" y="9348489"/>
                  <a:pt x="6380907" y="9353121"/>
                </a:cubicBezTo>
                <a:lnTo>
                  <a:pt x="6386477" y="9340459"/>
                </a:lnTo>
                <a:lnTo>
                  <a:pt x="6384465" y="9337407"/>
                </a:lnTo>
                <a:lnTo>
                  <a:pt x="6379915" y="9323077"/>
                </a:lnTo>
                <a:lnTo>
                  <a:pt x="6379415" y="9322985"/>
                </a:lnTo>
                <a:lnTo>
                  <a:pt x="6379699" y="9322395"/>
                </a:lnTo>
                <a:close/>
                <a:moveTo>
                  <a:pt x="6324971" y="9315804"/>
                </a:moveTo>
                <a:lnTo>
                  <a:pt x="6321055" y="9322457"/>
                </a:lnTo>
                <a:lnTo>
                  <a:pt x="6326705" y="9327970"/>
                </a:lnTo>
                <a:close/>
                <a:moveTo>
                  <a:pt x="6983271" y="9309891"/>
                </a:moveTo>
                <a:lnTo>
                  <a:pt x="6985205" y="9330310"/>
                </a:lnTo>
                <a:lnTo>
                  <a:pt x="6983179" y="9335703"/>
                </a:lnTo>
                <a:close/>
                <a:moveTo>
                  <a:pt x="2590125" y="9234956"/>
                </a:moveTo>
                <a:lnTo>
                  <a:pt x="2587489" y="9235369"/>
                </a:lnTo>
                <a:lnTo>
                  <a:pt x="2602687" y="9242985"/>
                </a:lnTo>
                <a:lnTo>
                  <a:pt x="2604669" y="9243980"/>
                </a:lnTo>
                <a:close/>
                <a:moveTo>
                  <a:pt x="6463317" y="9196920"/>
                </a:moveTo>
                <a:lnTo>
                  <a:pt x="6462365" y="9198328"/>
                </a:lnTo>
                <a:lnTo>
                  <a:pt x="6466155" y="9207054"/>
                </a:lnTo>
                <a:lnTo>
                  <a:pt x="6454665" y="9209683"/>
                </a:lnTo>
                <a:lnTo>
                  <a:pt x="6439943" y="9231399"/>
                </a:lnTo>
                <a:cubicBezTo>
                  <a:pt x="6445553" y="9278653"/>
                  <a:pt x="6455179" y="9325385"/>
                  <a:pt x="6468719" y="9371010"/>
                </a:cubicBezTo>
                <a:cubicBezTo>
                  <a:pt x="6486183" y="9371413"/>
                  <a:pt x="6478783" y="9351864"/>
                  <a:pt x="6491117" y="9340484"/>
                </a:cubicBezTo>
                <a:lnTo>
                  <a:pt x="6477069" y="9339104"/>
                </a:lnTo>
                <a:lnTo>
                  <a:pt x="6543845" y="9251056"/>
                </a:lnTo>
                <a:lnTo>
                  <a:pt x="6565983" y="9221863"/>
                </a:lnTo>
                <a:lnTo>
                  <a:pt x="6565389" y="9220838"/>
                </a:lnTo>
                <a:lnTo>
                  <a:pt x="6536739" y="9231761"/>
                </a:lnTo>
                <a:lnTo>
                  <a:pt x="6533805" y="9232879"/>
                </a:lnTo>
                <a:lnTo>
                  <a:pt x="6533799" y="9233003"/>
                </a:lnTo>
                <a:lnTo>
                  <a:pt x="6533761" y="9232895"/>
                </a:lnTo>
                <a:lnTo>
                  <a:pt x="6462687" y="9259983"/>
                </a:lnTo>
                <a:cubicBezTo>
                  <a:pt x="6453303" y="9258952"/>
                  <a:pt x="6449185" y="9252644"/>
                  <a:pt x="6452191" y="9238895"/>
                </a:cubicBezTo>
                <a:lnTo>
                  <a:pt x="6468423" y="9205824"/>
                </a:lnTo>
                <a:close/>
                <a:moveTo>
                  <a:pt x="1457677" y="9195551"/>
                </a:moveTo>
                <a:lnTo>
                  <a:pt x="1458857" y="9221635"/>
                </a:lnTo>
                <a:lnTo>
                  <a:pt x="1461343" y="9215763"/>
                </a:lnTo>
                <a:lnTo>
                  <a:pt x="1479659" y="9233632"/>
                </a:lnTo>
                <a:lnTo>
                  <a:pt x="1480575" y="9233030"/>
                </a:lnTo>
                <a:close/>
                <a:moveTo>
                  <a:pt x="7038809" y="9170836"/>
                </a:moveTo>
                <a:lnTo>
                  <a:pt x="7016073" y="9179736"/>
                </a:lnTo>
                <a:lnTo>
                  <a:pt x="7030721" y="9198252"/>
                </a:lnTo>
                <a:close/>
                <a:moveTo>
                  <a:pt x="1545225" y="9165829"/>
                </a:moveTo>
                <a:lnTo>
                  <a:pt x="1520678" y="9181609"/>
                </a:lnTo>
                <a:cubicBezTo>
                  <a:pt x="1509732" y="9187222"/>
                  <a:pt x="1500790" y="9192725"/>
                  <a:pt x="1500825" y="9201381"/>
                </a:cubicBezTo>
                <a:lnTo>
                  <a:pt x="1514572" y="9216993"/>
                </a:lnTo>
                <a:lnTo>
                  <a:pt x="1529158" y="9197125"/>
                </a:lnTo>
                <a:close/>
                <a:moveTo>
                  <a:pt x="6486207" y="9163154"/>
                </a:moveTo>
                <a:lnTo>
                  <a:pt x="6473269" y="9182240"/>
                </a:lnTo>
                <a:lnTo>
                  <a:pt x="6478165" y="9185968"/>
                </a:lnTo>
                <a:lnTo>
                  <a:pt x="6484453" y="9173152"/>
                </a:lnTo>
                <a:close/>
                <a:moveTo>
                  <a:pt x="7070869" y="9158281"/>
                </a:moveTo>
                <a:lnTo>
                  <a:pt x="7041639" y="9169725"/>
                </a:lnTo>
                <a:lnTo>
                  <a:pt x="7042837" y="9213561"/>
                </a:lnTo>
                <a:lnTo>
                  <a:pt x="7045195" y="9216543"/>
                </a:lnTo>
                <a:lnTo>
                  <a:pt x="7072209" y="9233888"/>
                </a:lnTo>
                <a:lnTo>
                  <a:pt x="7053297" y="9190173"/>
                </a:lnTo>
                <a:cubicBezTo>
                  <a:pt x="7066941" y="9183763"/>
                  <a:pt x="7062811" y="9203767"/>
                  <a:pt x="7065701" y="9210903"/>
                </a:cubicBezTo>
                <a:cubicBezTo>
                  <a:pt x="7077945" y="9217917"/>
                  <a:pt x="7102871" y="9190472"/>
                  <a:pt x="7093663" y="9176563"/>
                </a:cubicBezTo>
                <a:cubicBezTo>
                  <a:pt x="7084581" y="9173251"/>
                  <a:pt x="7073301" y="9194284"/>
                  <a:pt x="7070225" y="9171561"/>
                </a:cubicBezTo>
                <a:close/>
                <a:moveTo>
                  <a:pt x="1554362" y="9120425"/>
                </a:moveTo>
                <a:lnTo>
                  <a:pt x="1552977" y="9150731"/>
                </a:lnTo>
                <a:lnTo>
                  <a:pt x="1560358" y="9136359"/>
                </a:lnTo>
                <a:lnTo>
                  <a:pt x="1563503" y="9133175"/>
                </a:lnTo>
                <a:close/>
                <a:moveTo>
                  <a:pt x="6986227" y="9107483"/>
                </a:moveTo>
                <a:cubicBezTo>
                  <a:pt x="6973855" y="9115433"/>
                  <a:pt x="6968145" y="9126964"/>
                  <a:pt x="6966977" y="9137072"/>
                </a:cubicBezTo>
                <a:lnTo>
                  <a:pt x="6968757" y="9141755"/>
                </a:lnTo>
                <a:lnTo>
                  <a:pt x="6975535" y="9126011"/>
                </a:lnTo>
                <a:lnTo>
                  <a:pt x="6991977" y="9140711"/>
                </a:lnTo>
                <a:lnTo>
                  <a:pt x="6995001" y="9137611"/>
                </a:lnTo>
                <a:lnTo>
                  <a:pt x="6993117" y="9141733"/>
                </a:lnTo>
                <a:lnTo>
                  <a:pt x="7002949" y="9150522"/>
                </a:lnTo>
                <a:cubicBezTo>
                  <a:pt x="7007997" y="9148898"/>
                  <a:pt x="7011113" y="9142235"/>
                  <a:pt x="7018781" y="9144784"/>
                </a:cubicBezTo>
                <a:lnTo>
                  <a:pt x="6995301" y="9113042"/>
                </a:lnTo>
                <a:close/>
                <a:moveTo>
                  <a:pt x="7063799" y="9103059"/>
                </a:moveTo>
                <a:lnTo>
                  <a:pt x="7071371" y="9147922"/>
                </a:lnTo>
                <a:lnTo>
                  <a:pt x="7073215" y="9109888"/>
                </a:lnTo>
                <a:close/>
                <a:moveTo>
                  <a:pt x="7090717" y="9098503"/>
                </a:moveTo>
                <a:lnTo>
                  <a:pt x="7089139" y="9100485"/>
                </a:lnTo>
                <a:lnTo>
                  <a:pt x="7090609" y="9102715"/>
                </a:lnTo>
                <a:close/>
                <a:moveTo>
                  <a:pt x="2722129" y="9070971"/>
                </a:moveTo>
                <a:lnTo>
                  <a:pt x="2705403" y="9078569"/>
                </a:lnTo>
                <a:lnTo>
                  <a:pt x="2710862" y="9086070"/>
                </a:lnTo>
                <a:lnTo>
                  <a:pt x="2722802" y="9071012"/>
                </a:lnTo>
                <a:close/>
                <a:moveTo>
                  <a:pt x="2707048" y="9058717"/>
                </a:moveTo>
                <a:lnTo>
                  <a:pt x="2703988" y="9073079"/>
                </a:lnTo>
                <a:lnTo>
                  <a:pt x="2709352" y="9061133"/>
                </a:lnTo>
                <a:lnTo>
                  <a:pt x="2709626" y="9059459"/>
                </a:lnTo>
                <a:close/>
                <a:moveTo>
                  <a:pt x="2709250" y="9048373"/>
                </a:moveTo>
                <a:lnTo>
                  <a:pt x="2707565" y="9056276"/>
                </a:lnTo>
                <a:lnTo>
                  <a:pt x="2710236" y="9058203"/>
                </a:lnTo>
                <a:lnTo>
                  <a:pt x="2710589" y="9058378"/>
                </a:lnTo>
                <a:lnTo>
                  <a:pt x="2711874" y="9055515"/>
                </a:lnTo>
                <a:close/>
                <a:moveTo>
                  <a:pt x="7133093" y="9044141"/>
                </a:moveTo>
                <a:lnTo>
                  <a:pt x="7114671" y="9068344"/>
                </a:lnTo>
                <a:lnTo>
                  <a:pt x="7104927" y="9080613"/>
                </a:lnTo>
                <a:lnTo>
                  <a:pt x="7107979" y="9095636"/>
                </a:lnTo>
                <a:cubicBezTo>
                  <a:pt x="7119749" y="9062748"/>
                  <a:pt x="7127293" y="9055014"/>
                  <a:pt x="7132499" y="9046999"/>
                </a:cubicBezTo>
                <a:close/>
                <a:moveTo>
                  <a:pt x="7575501" y="9033522"/>
                </a:moveTo>
                <a:cubicBezTo>
                  <a:pt x="7565339" y="9070437"/>
                  <a:pt x="7623265" y="9065332"/>
                  <a:pt x="7600035" y="9104288"/>
                </a:cubicBezTo>
                <a:cubicBezTo>
                  <a:pt x="7602761" y="9097705"/>
                  <a:pt x="7598283" y="9088410"/>
                  <a:pt x="7592407" y="9091913"/>
                </a:cubicBezTo>
                <a:cubicBezTo>
                  <a:pt x="7586523" y="9095422"/>
                  <a:pt x="7574821" y="9108040"/>
                  <a:pt x="7579021" y="9120142"/>
                </a:cubicBezTo>
                <a:lnTo>
                  <a:pt x="7572713" y="9113989"/>
                </a:lnTo>
                <a:lnTo>
                  <a:pt x="7556913" y="9148490"/>
                </a:lnTo>
                <a:cubicBezTo>
                  <a:pt x="7532025" y="9126669"/>
                  <a:pt x="7575295" y="9121440"/>
                  <a:pt x="7555739" y="9102362"/>
                </a:cubicBezTo>
                <a:lnTo>
                  <a:pt x="7540955" y="9117516"/>
                </a:lnTo>
                <a:lnTo>
                  <a:pt x="7540481" y="9077617"/>
                </a:lnTo>
                <a:cubicBezTo>
                  <a:pt x="7544747" y="9095332"/>
                  <a:pt x="7570621" y="9095314"/>
                  <a:pt x="7562611" y="9077020"/>
                </a:cubicBezTo>
                <a:cubicBezTo>
                  <a:pt x="7535589" y="9059284"/>
                  <a:pt x="7552217" y="9068108"/>
                  <a:pt x="7546945" y="9043864"/>
                </a:cubicBezTo>
                <a:cubicBezTo>
                  <a:pt x="7550441" y="9049741"/>
                  <a:pt x="7566333" y="9049227"/>
                  <a:pt x="7568717" y="9039844"/>
                </a:cubicBezTo>
                <a:cubicBezTo>
                  <a:pt x="7571635" y="9038559"/>
                  <a:pt x="7574005" y="9036316"/>
                  <a:pt x="7575501" y="9033522"/>
                </a:cubicBezTo>
                <a:close/>
                <a:moveTo>
                  <a:pt x="6391969" y="9024722"/>
                </a:moveTo>
                <a:lnTo>
                  <a:pt x="6386389" y="9030203"/>
                </a:lnTo>
                <a:lnTo>
                  <a:pt x="6388851" y="9037453"/>
                </a:lnTo>
                <a:lnTo>
                  <a:pt x="6397397" y="9040807"/>
                </a:lnTo>
                <a:lnTo>
                  <a:pt x="6402689" y="9031368"/>
                </a:lnTo>
                <a:close/>
                <a:moveTo>
                  <a:pt x="2724572" y="8982743"/>
                </a:moveTo>
                <a:lnTo>
                  <a:pt x="2723111" y="8983305"/>
                </a:lnTo>
                <a:lnTo>
                  <a:pt x="2711182" y="9039300"/>
                </a:lnTo>
                <a:lnTo>
                  <a:pt x="2716893" y="9044340"/>
                </a:lnTo>
                <a:lnTo>
                  <a:pt x="2736267" y="9001195"/>
                </a:lnTo>
                <a:lnTo>
                  <a:pt x="2734178" y="8995209"/>
                </a:lnTo>
                <a:close/>
                <a:moveTo>
                  <a:pt x="7151849" y="8978495"/>
                </a:moveTo>
                <a:lnTo>
                  <a:pt x="7141215" y="8989864"/>
                </a:lnTo>
                <a:lnTo>
                  <a:pt x="7146601" y="8999410"/>
                </a:lnTo>
                <a:close/>
                <a:moveTo>
                  <a:pt x="7598017" y="8934094"/>
                </a:moveTo>
                <a:cubicBezTo>
                  <a:pt x="7624273" y="8939988"/>
                  <a:pt x="7597727" y="8962149"/>
                  <a:pt x="7617855" y="8976860"/>
                </a:cubicBezTo>
                <a:cubicBezTo>
                  <a:pt x="7620935" y="8973703"/>
                  <a:pt x="7620551" y="8967781"/>
                  <a:pt x="7620197" y="8964355"/>
                </a:cubicBezTo>
                <a:cubicBezTo>
                  <a:pt x="7634161" y="8958879"/>
                  <a:pt x="7633173" y="8980717"/>
                  <a:pt x="7642909" y="8986514"/>
                </a:cubicBezTo>
                <a:lnTo>
                  <a:pt x="7623505" y="9006405"/>
                </a:lnTo>
                <a:lnTo>
                  <a:pt x="7645059" y="9036677"/>
                </a:lnTo>
                <a:cubicBezTo>
                  <a:pt x="7681695" y="9023738"/>
                  <a:pt x="7654765" y="9039984"/>
                  <a:pt x="7691217" y="9037955"/>
                </a:cubicBezTo>
                <a:cubicBezTo>
                  <a:pt x="7673167" y="9040681"/>
                  <a:pt x="7675797" y="9078374"/>
                  <a:pt x="7640161" y="9070100"/>
                </a:cubicBezTo>
                <a:lnTo>
                  <a:pt x="7616515" y="9021768"/>
                </a:lnTo>
                <a:cubicBezTo>
                  <a:pt x="7614097" y="9028036"/>
                  <a:pt x="7607897" y="9031231"/>
                  <a:pt x="7611747" y="9040534"/>
                </a:cubicBezTo>
                <a:lnTo>
                  <a:pt x="7578807" y="9023187"/>
                </a:lnTo>
                <a:lnTo>
                  <a:pt x="7576997" y="9028199"/>
                </a:lnTo>
                <a:cubicBezTo>
                  <a:pt x="7578763" y="9019449"/>
                  <a:pt x="7564963" y="9012140"/>
                  <a:pt x="7564255" y="9005295"/>
                </a:cubicBezTo>
                <a:cubicBezTo>
                  <a:pt x="7578409" y="8999809"/>
                  <a:pt x="7590481" y="8990084"/>
                  <a:pt x="7598839" y="8977416"/>
                </a:cubicBezTo>
                <a:cubicBezTo>
                  <a:pt x="7587053" y="8956053"/>
                  <a:pt x="7593595" y="8955658"/>
                  <a:pt x="7598017" y="8934094"/>
                </a:cubicBezTo>
                <a:close/>
                <a:moveTo>
                  <a:pt x="7141803" y="8924662"/>
                </a:moveTo>
                <a:lnTo>
                  <a:pt x="7156315" y="8938820"/>
                </a:lnTo>
                <a:lnTo>
                  <a:pt x="7152793" y="8936724"/>
                </a:lnTo>
                <a:close/>
                <a:moveTo>
                  <a:pt x="1783965" y="8916522"/>
                </a:moveTo>
                <a:lnTo>
                  <a:pt x="1780434" y="8940443"/>
                </a:lnTo>
                <a:lnTo>
                  <a:pt x="1786597" y="8937795"/>
                </a:lnTo>
                <a:lnTo>
                  <a:pt x="1785996" y="8936633"/>
                </a:lnTo>
                <a:lnTo>
                  <a:pt x="1787738" y="8937303"/>
                </a:lnTo>
                <a:lnTo>
                  <a:pt x="1793151" y="8934979"/>
                </a:lnTo>
                <a:lnTo>
                  <a:pt x="1809919" y="8958102"/>
                </a:lnTo>
                <a:lnTo>
                  <a:pt x="1816930" y="8961491"/>
                </a:lnTo>
                <a:lnTo>
                  <a:pt x="1824345" y="8952026"/>
                </a:lnTo>
                <a:lnTo>
                  <a:pt x="1809380" y="8938870"/>
                </a:lnTo>
                <a:lnTo>
                  <a:pt x="1806673" y="8937433"/>
                </a:lnTo>
                <a:lnTo>
                  <a:pt x="1799693" y="8935206"/>
                </a:lnTo>
                <a:lnTo>
                  <a:pt x="1801567" y="8931998"/>
                </a:lnTo>
                <a:close/>
                <a:moveTo>
                  <a:pt x="7095363" y="8883296"/>
                </a:moveTo>
                <a:lnTo>
                  <a:pt x="7093927" y="8886997"/>
                </a:lnTo>
                <a:lnTo>
                  <a:pt x="7118405" y="8916236"/>
                </a:lnTo>
                <a:lnTo>
                  <a:pt x="7152793" y="8936724"/>
                </a:lnTo>
                <a:lnTo>
                  <a:pt x="7160269" y="8944925"/>
                </a:lnTo>
                <a:lnTo>
                  <a:pt x="7166681" y="8919359"/>
                </a:lnTo>
                <a:lnTo>
                  <a:pt x="7186773" y="8930948"/>
                </a:lnTo>
                <a:lnTo>
                  <a:pt x="7183655" y="8923143"/>
                </a:lnTo>
                <a:lnTo>
                  <a:pt x="7160081" y="8914765"/>
                </a:lnTo>
                <a:lnTo>
                  <a:pt x="7178523" y="8910298"/>
                </a:lnTo>
                <a:lnTo>
                  <a:pt x="7178293" y="8909724"/>
                </a:lnTo>
                <a:lnTo>
                  <a:pt x="7181055" y="8907318"/>
                </a:lnTo>
                <a:lnTo>
                  <a:pt x="7139451" y="8897027"/>
                </a:lnTo>
                <a:close/>
                <a:moveTo>
                  <a:pt x="7089229" y="8881384"/>
                </a:moveTo>
                <a:lnTo>
                  <a:pt x="7091519" y="8884123"/>
                </a:lnTo>
                <a:lnTo>
                  <a:pt x="7092843" y="8882508"/>
                </a:lnTo>
                <a:close/>
                <a:moveTo>
                  <a:pt x="1742934" y="8880446"/>
                </a:moveTo>
                <a:lnTo>
                  <a:pt x="1757990" y="8929188"/>
                </a:lnTo>
                <a:lnTo>
                  <a:pt x="1768776" y="8903166"/>
                </a:lnTo>
                <a:close/>
                <a:moveTo>
                  <a:pt x="7726947" y="8870083"/>
                </a:moveTo>
                <a:cubicBezTo>
                  <a:pt x="7728455" y="8872480"/>
                  <a:pt x="7728251" y="8874938"/>
                  <a:pt x="7727251" y="8877470"/>
                </a:cubicBezTo>
                <a:lnTo>
                  <a:pt x="7725547" y="8880464"/>
                </a:lnTo>
                <a:close/>
                <a:moveTo>
                  <a:pt x="7600371" y="8869841"/>
                </a:moveTo>
                <a:cubicBezTo>
                  <a:pt x="7623151" y="8871728"/>
                  <a:pt x="7596221" y="8887973"/>
                  <a:pt x="7612543" y="8897119"/>
                </a:cubicBezTo>
                <a:cubicBezTo>
                  <a:pt x="7595953" y="8891407"/>
                  <a:pt x="7604531" y="8878825"/>
                  <a:pt x="7600371" y="8869841"/>
                </a:cubicBezTo>
                <a:close/>
                <a:moveTo>
                  <a:pt x="7587585" y="8869690"/>
                </a:moveTo>
                <a:lnTo>
                  <a:pt x="7583127" y="8888138"/>
                </a:lnTo>
                <a:cubicBezTo>
                  <a:pt x="7585547" y="8881870"/>
                  <a:pt x="7578969" y="8879147"/>
                  <a:pt x="7575817" y="8876073"/>
                </a:cubicBezTo>
                <a:close/>
                <a:moveTo>
                  <a:pt x="7457741" y="8866782"/>
                </a:moveTo>
                <a:lnTo>
                  <a:pt x="7457879" y="8868231"/>
                </a:lnTo>
                <a:lnTo>
                  <a:pt x="7457011" y="8867236"/>
                </a:lnTo>
                <a:close/>
                <a:moveTo>
                  <a:pt x="1876426" y="8865345"/>
                </a:moveTo>
                <a:lnTo>
                  <a:pt x="1882342" y="8872224"/>
                </a:lnTo>
                <a:lnTo>
                  <a:pt x="1885506" y="8869977"/>
                </a:lnTo>
                <a:lnTo>
                  <a:pt x="1878225" y="8865392"/>
                </a:lnTo>
                <a:close/>
                <a:moveTo>
                  <a:pt x="7590337" y="8859261"/>
                </a:moveTo>
                <a:lnTo>
                  <a:pt x="7593009" y="8879914"/>
                </a:lnTo>
                <a:cubicBezTo>
                  <a:pt x="7593557" y="8873669"/>
                  <a:pt x="7590379" y="8868565"/>
                  <a:pt x="7588839" y="8863674"/>
                </a:cubicBezTo>
                <a:lnTo>
                  <a:pt x="7588727" y="8861670"/>
                </a:lnTo>
                <a:lnTo>
                  <a:pt x="7589369" y="8862182"/>
                </a:lnTo>
                <a:close/>
                <a:moveTo>
                  <a:pt x="7454323" y="8831493"/>
                </a:moveTo>
                <a:cubicBezTo>
                  <a:pt x="7469239" y="8840187"/>
                  <a:pt x="7468769" y="8853288"/>
                  <a:pt x="7461961" y="8864128"/>
                </a:cubicBezTo>
                <a:lnTo>
                  <a:pt x="7457741" y="8866782"/>
                </a:lnTo>
                <a:close/>
                <a:moveTo>
                  <a:pt x="7423879" y="8814115"/>
                </a:moveTo>
                <a:cubicBezTo>
                  <a:pt x="7440871" y="8827301"/>
                  <a:pt x="7438329" y="8836375"/>
                  <a:pt x="7437059" y="8844378"/>
                </a:cubicBezTo>
                <a:lnTo>
                  <a:pt x="7457011" y="8867236"/>
                </a:lnTo>
                <a:lnTo>
                  <a:pt x="7431555" y="8883224"/>
                </a:lnTo>
                <a:cubicBezTo>
                  <a:pt x="7437865" y="8862879"/>
                  <a:pt x="7406679" y="8836157"/>
                  <a:pt x="7423879" y="8814115"/>
                </a:cubicBezTo>
                <a:close/>
                <a:moveTo>
                  <a:pt x="7132293" y="8798981"/>
                </a:moveTo>
                <a:lnTo>
                  <a:pt x="7120037" y="8802985"/>
                </a:lnTo>
                <a:lnTo>
                  <a:pt x="7126093" y="8808892"/>
                </a:lnTo>
                <a:lnTo>
                  <a:pt x="7132403" y="8805994"/>
                </a:lnTo>
                <a:close/>
                <a:moveTo>
                  <a:pt x="7413233" y="8792803"/>
                </a:moveTo>
                <a:lnTo>
                  <a:pt x="7414699" y="8811489"/>
                </a:lnTo>
                <a:lnTo>
                  <a:pt x="7411891" y="8811216"/>
                </a:lnTo>
                <a:lnTo>
                  <a:pt x="7410115" y="8792841"/>
                </a:lnTo>
                <a:close/>
                <a:moveTo>
                  <a:pt x="1930367" y="8728704"/>
                </a:moveTo>
                <a:lnTo>
                  <a:pt x="1930352" y="8729654"/>
                </a:lnTo>
                <a:lnTo>
                  <a:pt x="1930914" y="8729238"/>
                </a:lnTo>
                <a:close/>
                <a:moveTo>
                  <a:pt x="7616271" y="8718903"/>
                </a:moveTo>
                <a:lnTo>
                  <a:pt x="7614567" y="8721659"/>
                </a:lnTo>
                <a:lnTo>
                  <a:pt x="7621185" y="8732396"/>
                </a:lnTo>
                <a:lnTo>
                  <a:pt x="7619281" y="8720032"/>
                </a:lnTo>
                <a:close/>
                <a:moveTo>
                  <a:pt x="1933046" y="8718328"/>
                </a:moveTo>
                <a:lnTo>
                  <a:pt x="1933368" y="8727432"/>
                </a:lnTo>
                <a:lnTo>
                  <a:pt x="1938667" y="8723527"/>
                </a:lnTo>
                <a:close/>
                <a:moveTo>
                  <a:pt x="7922929" y="8676772"/>
                </a:moveTo>
                <a:cubicBezTo>
                  <a:pt x="7923309" y="8682690"/>
                  <a:pt x="7931285" y="8697862"/>
                  <a:pt x="7917811" y="8692115"/>
                </a:cubicBezTo>
                <a:cubicBezTo>
                  <a:pt x="7913961" y="8682812"/>
                  <a:pt x="7919849" y="8679929"/>
                  <a:pt x="7922929" y="8676772"/>
                </a:cubicBezTo>
                <a:close/>
                <a:moveTo>
                  <a:pt x="2040806" y="8615902"/>
                </a:moveTo>
                <a:lnTo>
                  <a:pt x="2037387" y="8627440"/>
                </a:lnTo>
                <a:lnTo>
                  <a:pt x="2039888" y="8630410"/>
                </a:lnTo>
                <a:lnTo>
                  <a:pt x="2041774" y="8629280"/>
                </a:lnTo>
                <a:lnTo>
                  <a:pt x="2039198" y="8625989"/>
                </a:lnTo>
                <a:lnTo>
                  <a:pt x="2048938" y="8622321"/>
                </a:lnTo>
                <a:close/>
                <a:moveTo>
                  <a:pt x="3614858" y="8546580"/>
                </a:moveTo>
                <a:lnTo>
                  <a:pt x="3614413" y="8547959"/>
                </a:lnTo>
                <a:lnTo>
                  <a:pt x="3615039" y="8548026"/>
                </a:lnTo>
                <a:close/>
                <a:moveTo>
                  <a:pt x="7670079" y="8535029"/>
                </a:moveTo>
                <a:lnTo>
                  <a:pt x="7667805" y="8536325"/>
                </a:lnTo>
                <a:lnTo>
                  <a:pt x="7669199" y="8541478"/>
                </a:lnTo>
                <a:close/>
                <a:moveTo>
                  <a:pt x="7694531" y="8521092"/>
                </a:moveTo>
                <a:lnTo>
                  <a:pt x="7691913" y="8522588"/>
                </a:lnTo>
                <a:lnTo>
                  <a:pt x="7693833" y="8522902"/>
                </a:lnTo>
                <a:close/>
                <a:moveTo>
                  <a:pt x="3647820" y="8511248"/>
                </a:moveTo>
                <a:lnTo>
                  <a:pt x="3659871" y="8521672"/>
                </a:lnTo>
                <a:lnTo>
                  <a:pt x="3661339" y="8520684"/>
                </a:lnTo>
                <a:lnTo>
                  <a:pt x="3661168" y="8519221"/>
                </a:lnTo>
                <a:lnTo>
                  <a:pt x="3662017" y="8519817"/>
                </a:lnTo>
                <a:lnTo>
                  <a:pt x="3662465" y="8516313"/>
                </a:lnTo>
                <a:lnTo>
                  <a:pt x="3662347" y="8513136"/>
                </a:lnTo>
                <a:lnTo>
                  <a:pt x="3661034" y="8511855"/>
                </a:lnTo>
                <a:lnTo>
                  <a:pt x="3660296" y="8511821"/>
                </a:lnTo>
                <a:lnTo>
                  <a:pt x="3661168" y="8519221"/>
                </a:lnTo>
                <a:lnTo>
                  <a:pt x="3649977" y="8511346"/>
                </a:lnTo>
                <a:close/>
                <a:moveTo>
                  <a:pt x="3591453" y="8485861"/>
                </a:moveTo>
                <a:lnTo>
                  <a:pt x="3594462" y="8491587"/>
                </a:lnTo>
                <a:lnTo>
                  <a:pt x="3611452" y="8501069"/>
                </a:lnTo>
                <a:lnTo>
                  <a:pt x="3598428" y="8499120"/>
                </a:lnTo>
                <a:lnTo>
                  <a:pt x="3618111" y="8536524"/>
                </a:lnTo>
                <a:lnTo>
                  <a:pt x="3617370" y="8538810"/>
                </a:lnTo>
                <a:lnTo>
                  <a:pt x="3624045" y="8549025"/>
                </a:lnTo>
                <a:lnTo>
                  <a:pt x="3628241" y="8549488"/>
                </a:lnTo>
                <a:lnTo>
                  <a:pt x="3628163" y="8551651"/>
                </a:lnTo>
                <a:lnTo>
                  <a:pt x="3649540" y="8547659"/>
                </a:lnTo>
                <a:lnTo>
                  <a:pt x="3649362" y="8541128"/>
                </a:lnTo>
                <a:lnTo>
                  <a:pt x="3649031" y="8528981"/>
                </a:lnTo>
                <a:lnTo>
                  <a:pt x="3658575" y="8522550"/>
                </a:lnTo>
                <a:lnTo>
                  <a:pt x="3641706" y="8510966"/>
                </a:lnTo>
                <a:lnTo>
                  <a:pt x="3638274" y="8510809"/>
                </a:lnTo>
                <a:lnTo>
                  <a:pt x="3637455" y="8511648"/>
                </a:lnTo>
                <a:lnTo>
                  <a:pt x="3637805" y="8510785"/>
                </a:lnTo>
                <a:lnTo>
                  <a:pt x="3631206" y="8510483"/>
                </a:lnTo>
                <a:cubicBezTo>
                  <a:pt x="3643413" y="8514379"/>
                  <a:pt x="3642246" y="8521254"/>
                  <a:pt x="3637964" y="8528164"/>
                </a:cubicBezTo>
                <a:cubicBezTo>
                  <a:pt x="3629390" y="8514866"/>
                  <a:pt x="3623633" y="8528973"/>
                  <a:pt x="3613893" y="8522551"/>
                </a:cubicBezTo>
                <a:lnTo>
                  <a:pt x="3623231" y="8498276"/>
                </a:lnTo>
                <a:lnTo>
                  <a:pt x="3612159" y="8490671"/>
                </a:lnTo>
                <a:lnTo>
                  <a:pt x="3611958" y="8491090"/>
                </a:lnTo>
                <a:close/>
                <a:moveTo>
                  <a:pt x="7710193" y="8482778"/>
                </a:moveTo>
                <a:lnTo>
                  <a:pt x="7708963" y="8488504"/>
                </a:lnTo>
                <a:lnTo>
                  <a:pt x="7714021" y="8482882"/>
                </a:lnTo>
                <a:close/>
                <a:moveTo>
                  <a:pt x="7479735" y="8407239"/>
                </a:moveTo>
                <a:lnTo>
                  <a:pt x="7486109" y="8419004"/>
                </a:lnTo>
                <a:lnTo>
                  <a:pt x="7468695" y="8422345"/>
                </a:lnTo>
                <a:close/>
                <a:moveTo>
                  <a:pt x="7468701" y="8387678"/>
                </a:moveTo>
                <a:cubicBezTo>
                  <a:pt x="7475999" y="8388080"/>
                  <a:pt x="7483187" y="8389675"/>
                  <a:pt x="7489953" y="8392393"/>
                </a:cubicBezTo>
                <a:lnTo>
                  <a:pt x="7479219" y="8407183"/>
                </a:lnTo>
                <a:close/>
                <a:moveTo>
                  <a:pt x="3697178" y="8373632"/>
                </a:moveTo>
                <a:lnTo>
                  <a:pt x="3697462" y="8378854"/>
                </a:lnTo>
                <a:lnTo>
                  <a:pt x="3703165" y="8384061"/>
                </a:lnTo>
                <a:lnTo>
                  <a:pt x="3699736" y="8375454"/>
                </a:lnTo>
                <a:close/>
                <a:moveTo>
                  <a:pt x="7696897" y="8362963"/>
                </a:moveTo>
                <a:cubicBezTo>
                  <a:pt x="7694665" y="8362952"/>
                  <a:pt x="7691955" y="8364390"/>
                  <a:pt x="7688257" y="8368334"/>
                </a:cubicBezTo>
                <a:lnTo>
                  <a:pt x="7719409" y="8404932"/>
                </a:lnTo>
                <a:lnTo>
                  <a:pt x="7717197" y="8373363"/>
                </a:lnTo>
                <a:lnTo>
                  <a:pt x="7702651" y="8366279"/>
                </a:lnTo>
                <a:cubicBezTo>
                  <a:pt x="7700877" y="8364432"/>
                  <a:pt x="7699127" y="8362973"/>
                  <a:pt x="7696897" y="8362963"/>
                </a:cubicBezTo>
                <a:close/>
                <a:moveTo>
                  <a:pt x="7716167" y="8358701"/>
                </a:moveTo>
                <a:lnTo>
                  <a:pt x="7713401" y="8359718"/>
                </a:lnTo>
                <a:lnTo>
                  <a:pt x="7717087" y="8371798"/>
                </a:lnTo>
                <a:close/>
                <a:moveTo>
                  <a:pt x="7517875" y="8354312"/>
                </a:moveTo>
                <a:lnTo>
                  <a:pt x="7505595" y="8370681"/>
                </a:lnTo>
                <a:lnTo>
                  <a:pt x="7503705" y="8368837"/>
                </a:lnTo>
                <a:close/>
                <a:moveTo>
                  <a:pt x="8081233" y="8329625"/>
                </a:moveTo>
                <a:cubicBezTo>
                  <a:pt x="8100623" y="8334988"/>
                  <a:pt x="8090983" y="8363169"/>
                  <a:pt x="8116955" y="8371251"/>
                </a:cubicBezTo>
                <a:lnTo>
                  <a:pt x="8087903" y="8366326"/>
                </a:lnTo>
                <a:cubicBezTo>
                  <a:pt x="8100787" y="8348701"/>
                  <a:pt x="8076815" y="8351192"/>
                  <a:pt x="8081233" y="8329625"/>
                </a:cubicBezTo>
                <a:close/>
                <a:moveTo>
                  <a:pt x="7506351" y="8328899"/>
                </a:moveTo>
                <a:lnTo>
                  <a:pt x="7511395" y="8333820"/>
                </a:lnTo>
                <a:cubicBezTo>
                  <a:pt x="7510749" y="8331961"/>
                  <a:pt x="7503889" y="8331423"/>
                  <a:pt x="7499207" y="8331173"/>
                </a:cubicBezTo>
                <a:close/>
                <a:moveTo>
                  <a:pt x="7742291" y="8327228"/>
                </a:moveTo>
                <a:lnTo>
                  <a:pt x="7739185" y="8329065"/>
                </a:lnTo>
                <a:lnTo>
                  <a:pt x="7743129" y="8342383"/>
                </a:lnTo>
                <a:cubicBezTo>
                  <a:pt x="7738837" y="8335114"/>
                  <a:pt x="7735029" y="8336177"/>
                  <a:pt x="7731005" y="8338411"/>
                </a:cubicBezTo>
                <a:lnTo>
                  <a:pt x="7727953" y="8339104"/>
                </a:lnTo>
                <a:lnTo>
                  <a:pt x="7733017" y="8351760"/>
                </a:lnTo>
                <a:cubicBezTo>
                  <a:pt x="7731631" y="8354441"/>
                  <a:pt x="7727637" y="8355264"/>
                  <a:pt x="7723535" y="8355999"/>
                </a:cubicBezTo>
                <a:lnTo>
                  <a:pt x="7718277" y="8357931"/>
                </a:lnTo>
                <a:lnTo>
                  <a:pt x="7727321" y="8372639"/>
                </a:lnTo>
                <a:lnTo>
                  <a:pt x="7726585" y="8366910"/>
                </a:lnTo>
                <a:lnTo>
                  <a:pt x="7733487" y="8382660"/>
                </a:lnTo>
                <a:lnTo>
                  <a:pt x="7733717" y="8383033"/>
                </a:lnTo>
                <a:lnTo>
                  <a:pt x="7733727" y="8383210"/>
                </a:lnTo>
                <a:lnTo>
                  <a:pt x="7743867" y="8406360"/>
                </a:lnTo>
                <a:lnTo>
                  <a:pt x="7748147" y="8397190"/>
                </a:lnTo>
                <a:lnTo>
                  <a:pt x="7754221" y="8418092"/>
                </a:lnTo>
                <a:lnTo>
                  <a:pt x="7762325" y="8409785"/>
                </a:lnTo>
                <a:lnTo>
                  <a:pt x="7764651" y="8417180"/>
                </a:lnTo>
                <a:lnTo>
                  <a:pt x="7765353" y="8412208"/>
                </a:lnTo>
                <a:lnTo>
                  <a:pt x="7764339" y="8407090"/>
                </a:lnTo>
                <a:lnTo>
                  <a:pt x="7759237" y="8412320"/>
                </a:lnTo>
                <a:cubicBezTo>
                  <a:pt x="7759459" y="8404523"/>
                  <a:pt x="7751857" y="8394647"/>
                  <a:pt x="7756481" y="8389908"/>
                </a:cubicBezTo>
                <a:lnTo>
                  <a:pt x="7761021" y="8390357"/>
                </a:lnTo>
                <a:lnTo>
                  <a:pt x="7758515" y="8377725"/>
                </a:lnTo>
                <a:cubicBezTo>
                  <a:pt x="7764827" y="8383881"/>
                  <a:pt x="7771665" y="8382546"/>
                  <a:pt x="7776541" y="8373128"/>
                </a:cubicBezTo>
                <a:lnTo>
                  <a:pt x="7758629" y="8361201"/>
                </a:lnTo>
                <a:cubicBezTo>
                  <a:pt x="7761005" y="8361545"/>
                  <a:pt x="7763395" y="8360549"/>
                  <a:pt x="7764835" y="8358628"/>
                </a:cubicBezTo>
                <a:lnTo>
                  <a:pt x="7767565" y="8339291"/>
                </a:lnTo>
                <a:lnTo>
                  <a:pt x="7761403" y="8331854"/>
                </a:lnTo>
                <a:cubicBezTo>
                  <a:pt x="7755013" y="8332094"/>
                  <a:pt x="7748347" y="8328516"/>
                  <a:pt x="7742291" y="8327228"/>
                </a:cubicBezTo>
                <a:close/>
                <a:moveTo>
                  <a:pt x="7614663" y="8319299"/>
                </a:moveTo>
                <a:lnTo>
                  <a:pt x="7619203" y="8328691"/>
                </a:lnTo>
                <a:lnTo>
                  <a:pt x="7638255" y="8321350"/>
                </a:lnTo>
                <a:lnTo>
                  <a:pt x="7633493" y="8320937"/>
                </a:lnTo>
                <a:lnTo>
                  <a:pt x="7630349" y="8322316"/>
                </a:lnTo>
                <a:lnTo>
                  <a:pt x="7630151" y="8320647"/>
                </a:lnTo>
                <a:close/>
                <a:moveTo>
                  <a:pt x="8022047" y="8307002"/>
                </a:moveTo>
                <a:lnTo>
                  <a:pt x="8053869" y="8309090"/>
                </a:lnTo>
                <a:cubicBezTo>
                  <a:pt x="8011045" y="8325850"/>
                  <a:pt x="8069593" y="8373111"/>
                  <a:pt x="8023725" y="8396142"/>
                </a:cubicBezTo>
                <a:cubicBezTo>
                  <a:pt x="8033645" y="8365154"/>
                  <a:pt x="8019021" y="8341021"/>
                  <a:pt x="8022047" y="8307002"/>
                </a:cubicBezTo>
                <a:close/>
                <a:moveTo>
                  <a:pt x="7636683" y="8304464"/>
                </a:moveTo>
                <a:lnTo>
                  <a:pt x="7608259" y="8306040"/>
                </a:lnTo>
                <a:lnTo>
                  <a:pt x="7608463" y="8306460"/>
                </a:lnTo>
                <a:lnTo>
                  <a:pt x="7620235" y="8310597"/>
                </a:lnTo>
                <a:lnTo>
                  <a:pt x="7610129" y="8309910"/>
                </a:lnTo>
                <a:lnTo>
                  <a:pt x="7610357" y="8310385"/>
                </a:lnTo>
                <a:lnTo>
                  <a:pt x="7629725" y="8317023"/>
                </a:lnTo>
                <a:lnTo>
                  <a:pt x="7629133" y="8311965"/>
                </a:lnTo>
                <a:lnTo>
                  <a:pt x="7635869" y="8306368"/>
                </a:lnTo>
                <a:lnTo>
                  <a:pt x="7634529" y="8306673"/>
                </a:lnTo>
                <a:cubicBezTo>
                  <a:pt x="7634529" y="8306673"/>
                  <a:pt x="7634529" y="8306673"/>
                  <a:pt x="7636683" y="8304464"/>
                </a:cubicBezTo>
                <a:close/>
                <a:moveTo>
                  <a:pt x="7681059" y="8296092"/>
                </a:moveTo>
                <a:lnTo>
                  <a:pt x="7645699" y="8304133"/>
                </a:lnTo>
                <a:lnTo>
                  <a:pt x="7645003" y="8315894"/>
                </a:lnTo>
                <a:lnTo>
                  <a:pt x="7636853" y="8319464"/>
                </a:lnTo>
                <a:lnTo>
                  <a:pt x="7640183" y="8320609"/>
                </a:lnTo>
                <a:lnTo>
                  <a:pt x="7646821" y="8318050"/>
                </a:lnTo>
                <a:lnTo>
                  <a:pt x="7647871" y="8327702"/>
                </a:lnTo>
                <a:lnTo>
                  <a:pt x="7687579" y="8310978"/>
                </a:lnTo>
                <a:cubicBezTo>
                  <a:pt x="7683621" y="8308599"/>
                  <a:pt x="7679025" y="8307565"/>
                  <a:pt x="7674447" y="8308031"/>
                </a:cubicBezTo>
                <a:close/>
                <a:moveTo>
                  <a:pt x="8097921" y="8291742"/>
                </a:moveTo>
                <a:lnTo>
                  <a:pt x="8097925" y="8292330"/>
                </a:lnTo>
                <a:lnTo>
                  <a:pt x="8095461" y="8293587"/>
                </a:lnTo>
                <a:close/>
                <a:moveTo>
                  <a:pt x="8097883" y="8287323"/>
                </a:moveTo>
                <a:lnTo>
                  <a:pt x="8098931" y="8290982"/>
                </a:lnTo>
                <a:lnTo>
                  <a:pt x="8097921" y="8291742"/>
                </a:lnTo>
                <a:close/>
                <a:moveTo>
                  <a:pt x="7611521" y="8284472"/>
                </a:moveTo>
                <a:lnTo>
                  <a:pt x="7611225" y="8287018"/>
                </a:lnTo>
                <a:lnTo>
                  <a:pt x="7615907" y="8288090"/>
                </a:lnTo>
                <a:close/>
                <a:moveTo>
                  <a:pt x="8150323" y="8267008"/>
                </a:moveTo>
                <a:cubicBezTo>
                  <a:pt x="8151953" y="8273066"/>
                  <a:pt x="8152007" y="8277663"/>
                  <a:pt x="8150881" y="8281253"/>
                </a:cubicBezTo>
                <a:lnTo>
                  <a:pt x="8150815" y="8281337"/>
                </a:lnTo>
                <a:close/>
                <a:moveTo>
                  <a:pt x="7589589" y="8259678"/>
                </a:moveTo>
                <a:cubicBezTo>
                  <a:pt x="7585753" y="8259932"/>
                  <a:pt x="7582935" y="8260649"/>
                  <a:pt x="7581939" y="8262143"/>
                </a:cubicBezTo>
                <a:cubicBezTo>
                  <a:pt x="7603237" y="8270597"/>
                  <a:pt x="7607181" y="8261506"/>
                  <a:pt x="7616935" y="8269177"/>
                </a:cubicBezTo>
                <a:cubicBezTo>
                  <a:pt x="7613635" y="8269719"/>
                  <a:pt x="7610303" y="8269730"/>
                  <a:pt x="7606963" y="8269306"/>
                </a:cubicBezTo>
                <a:cubicBezTo>
                  <a:pt x="7622599" y="8273468"/>
                  <a:pt x="7602343" y="8274042"/>
                  <a:pt x="7616739" y="8278844"/>
                </a:cubicBezTo>
                <a:lnTo>
                  <a:pt x="7611115" y="8277669"/>
                </a:lnTo>
                <a:lnTo>
                  <a:pt x="7611603" y="8281296"/>
                </a:lnTo>
                <a:lnTo>
                  <a:pt x="7631221" y="8291600"/>
                </a:lnTo>
                <a:lnTo>
                  <a:pt x="7643427" y="8294402"/>
                </a:lnTo>
                <a:cubicBezTo>
                  <a:pt x="7652107" y="8290553"/>
                  <a:pt x="7684531" y="8290755"/>
                  <a:pt x="7683183" y="8282047"/>
                </a:cubicBezTo>
                <a:lnTo>
                  <a:pt x="7655633" y="8277378"/>
                </a:lnTo>
                <a:lnTo>
                  <a:pt x="7658449" y="8282739"/>
                </a:lnTo>
                <a:lnTo>
                  <a:pt x="7651641" y="8276700"/>
                </a:lnTo>
                <a:lnTo>
                  <a:pt x="7647259" y="8275958"/>
                </a:lnTo>
                <a:lnTo>
                  <a:pt x="7649195" y="8281543"/>
                </a:lnTo>
                <a:cubicBezTo>
                  <a:pt x="7646989" y="8279391"/>
                  <a:pt x="7641681" y="8279145"/>
                  <a:pt x="7638239" y="8277632"/>
                </a:cubicBezTo>
                <a:lnTo>
                  <a:pt x="7647535" y="8273146"/>
                </a:lnTo>
                <a:lnTo>
                  <a:pt x="7651209" y="8273904"/>
                </a:lnTo>
                <a:lnTo>
                  <a:pt x="7650477" y="8267564"/>
                </a:lnTo>
                <a:lnTo>
                  <a:pt x="7654123" y="8274507"/>
                </a:lnTo>
                <a:lnTo>
                  <a:pt x="7689029" y="8281700"/>
                </a:lnTo>
                <a:lnTo>
                  <a:pt x="7691889" y="8276540"/>
                </a:lnTo>
                <a:lnTo>
                  <a:pt x="7691535" y="8276637"/>
                </a:lnTo>
                <a:cubicBezTo>
                  <a:pt x="7667689" y="8263846"/>
                  <a:pt x="7659387" y="8273623"/>
                  <a:pt x="7629939" y="8261527"/>
                </a:cubicBezTo>
                <a:lnTo>
                  <a:pt x="7610127" y="8260386"/>
                </a:lnTo>
                <a:lnTo>
                  <a:pt x="7608991" y="8265913"/>
                </a:lnTo>
                <a:lnTo>
                  <a:pt x="7605483" y="8260122"/>
                </a:lnTo>
                <a:lnTo>
                  <a:pt x="7603345" y="8259997"/>
                </a:lnTo>
                <a:cubicBezTo>
                  <a:pt x="7598277" y="8259634"/>
                  <a:pt x="7593423" y="8259424"/>
                  <a:pt x="7589589" y="8259678"/>
                </a:cubicBezTo>
                <a:close/>
                <a:moveTo>
                  <a:pt x="7612287" y="8244921"/>
                </a:moveTo>
                <a:lnTo>
                  <a:pt x="7612431" y="8245146"/>
                </a:lnTo>
                <a:lnTo>
                  <a:pt x="7612649" y="8244969"/>
                </a:lnTo>
                <a:close/>
                <a:moveTo>
                  <a:pt x="8184077" y="8230480"/>
                </a:moveTo>
                <a:lnTo>
                  <a:pt x="8168915" y="8240336"/>
                </a:lnTo>
                <a:lnTo>
                  <a:pt x="8165419" y="8234459"/>
                </a:lnTo>
                <a:close/>
                <a:moveTo>
                  <a:pt x="7613963" y="8228686"/>
                </a:moveTo>
                <a:cubicBezTo>
                  <a:pt x="7610623" y="8236521"/>
                  <a:pt x="7673987" y="8242882"/>
                  <a:pt x="7641621" y="8247662"/>
                </a:cubicBezTo>
                <a:cubicBezTo>
                  <a:pt x="7623183" y="8243843"/>
                  <a:pt x="7639357" y="8240521"/>
                  <a:pt x="7607801" y="8235003"/>
                </a:cubicBezTo>
                <a:lnTo>
                  <a:pt x="7595077" y="8239839"/>
                </a:lnTo>
                <a:lnTo>
                  <a:pt x="7613145" y="8244566"/>
                </a:lnTo>
                <a:lnTo>
                  <a:pt x="7613417" y="8244347"/>
                </a:lnTo>
                <a:lnTo>
                  <a:pt x="7613361" y="8244623"/>
                </a:lnTo>
                <a:lnTo>
                  <a:pt x="7616655" y="8245486"/>
                </a:lnTo>
                <a:lnTo>
                  <a:pt x="7613275" y="8245050"/>
                </a:lnTo>
                <a:lnTo>
                  <a:pt x="7613053" y="8246134"/>
                </a:lnTo>
                <a:lnTo>
                  <a:pt x="7618603" y="8254934"/>
                </a:lnTo>
                <a:cubicBezTo>
                  <a:pt x="7631611" y="8257922"/>
                  <a:pt x="7650043" y="8261115"/>
                  <a:pt x="7657429" y="8266164"/>
                </a:cubicBezTo>
                <a:lnTo>
                  <a:pt x="7696975" y="8267360"/>
                </a:lnTo>
                <a:lnTo>
                  <a:pt x="7713685" y="8237189"/>
                </a:lnTo>
                <a:lnTo>
                  <a:pt x="7701473" y="8234267"/>
                </a:lnTo>
                <a:cubicBezTo>
                  <a:pt x="7695151" y="8233178"/>
                  <a:pt x="7689149" y="8233020"/>
                  <a:pt x="7690439" y="8236745"/>
                </a:cubicBezTo>
                <a:cubicBezTo>
                  <a:pt x="7717957" y="8243876"/>
                  <a:pt x="7674049" y="8247868"/>
                  <a:pt x="7697835" y="8255669"/>
                </a:cubicBezTo>
                <a:cubicBezTo>
                  <a:pt x="7687577" y="8258607"/>
                  <a:pt x="7689825" y="8263880"/>
                  <a:pt x="7668609" y="8262281"/>
                </a:cubicBezTo>
                <a:cubicBezTo>
                  <a:pt x="7673843" y="8256916"/>
                  <a:pt x="7670319" y="8249161"/>
                  <a:pt x="7659385" y="8247121"/>
                </a:cubicBezTo>
                <a:cubicBezTo>
                  <a:pt x="7673123" y="8248816"/>
                  <a:pt x="7672755" y="8244145"/>
                  <a:pt x="7683099" y="8248689"/>
                </a:cubicBezTo>
                <a:cubicBezTo>
                  <a:pt x="7700471" y="8241604"/>
                  <a:pt x="7669309" y="8242628"/>
                  <a:pt x="7681387" y="8235926"/>
                </a:cubicBezTo>
                <a:cubicBezTo>
                  <a:pt x="7672645" y="8234790"/>
                  <a:pt x="7656473" y="8238117"/>
                  <a:pt x="7664293" y="8240200"/>
                </a:cubicBezTo>
                <a:cubicBezTo>
                  <a:pt x="7634031" y="8238405"/>
                  <a:pt x="7649469" y="8225738"/>
                  <a:pt x="7613963" y="8228686"/>
                </a:cubicBezTo>
                <a:close/>
                <a:moveTo>
                  <a:pt x="7725275" y="8216257"/>
                </a:moveTo>
                <a:lnTo>
                  <a:pt x="7712401" y="8222435"/>
                </a:lnTo>
                <a:lnTo>
                  <a:pt x="7710771" y="8218042"/>
                </a:lnTo>
                <a:lnTo>
                  <a:pt x="7698871" y="8221714"/>
                </a:lnTo>
                <a:cubicBezTo>
                  <a:pt x="7689811" y="8223503"/>
                  <a:pt x="7682983" y="8225773"/>
                  <a:pt x="7690993" y="8231130"/>
                </a:cubicBezTo>
                <a:cubicBezTo>
                  <a:pt x="7692887" y="8232977"/>
                  <a:pt x="7701541" y="8233096"/>
                  <a:pt x="7708327" y="8233477"/>
                </a:cubicBezTo>
                <a:lnTo>
                  <a:pt x="7713805" y="8236964"/>
                </a:lnTo>
                <a:close/>
                <a:moveTo>
                  <a:pt x="7701835" y="8193944"/>
                </a:moveTo>
                <a:lnTo>
                  <a:pt x="7700107" y="8200731"/>
                </a:lnTo>
                <a:lnTo>
                  <a:pt x="7705901" y="8204915"/>
                </a:lnTo>
                <a:close/>
                <a:moveTo>
                  <a:pt x="7498255" y="8191140"/>
                </a:moveTo>
                <a:lnTo>
                  <a:pt x="7494131" y="8199273"/>
                </a:lnTo>
                <a:lnTo>
                  <a:pt x="7494827" y="8198728"/>
                </a:lnTo>
                <a:lnTo>
                  <a:pt x="7507943" y="8200430"/>
                </a:lnTo>
                <a:cubicBezTo>
                  <a:pt x="7520709" y="8199332"/>
                  <a:pt x="7511947" y="8196324"/>
                  <a:pt x="7501001" y="8193658"/>
                </a:cubicBezTo>
                <a:close/>
                <a:moveTo>
                  <a:pt x="7710597" y="8185082"/>
                </a:moveTo>
                <a:lnTo>
                  <a:pt x="7714249" y="8190885"/>
                </a:lnTo>
                <a:lnTo>
                  <a:pt x="7730509" y="8206807"/>
                </a:lnTo>
                <a:lnTo>
                  <a:pt x="7731833" y="8204415"/>
                </a:lnTo>
                <a:lnTo>
                  <a:pt x="7727931" y="8185791"/>
                </a:lnTo>
                <a:close/>
                <a:moveTo>
                  <a:pt x="7509307" y="8179075"/>
                </a:moveTo>
                <a:lnTo>
                  <a:pt x="7503691" y="8180412"/>
                </a:lnTo>
                <a:lnTo>
                  <a:pt x="7502183" y="8183392"/>
                </a:lnTo>
                <a:lnTo>
                  <a:pt x="7511505" y="8185419"/>
                </a:lnTo>
                <a:close/>
                <a:moveTo>
                  <a:pt x="7792259" y="8171387"/>
                </a:moveTo>
                <a:lnTo>
                  <a:pt x="7792231" y="8171525"/>
                </a:lnTo>
                <a:lnTo>
                  <a:pt x="7792127" y="8171466"/>
                </a:lnTo>
                <a:close/>
                <a:moveTo>
                  <a:pt x="7657759" y="8165002"/>
                </a:moveTo>
                <a:lnTo>
                  <a:pt x="7654005" y="8169412"/>
                </a:lnTo>
                <a:lnTo>
                  <a:pt x="7673483" y="8173988"/>
                </a:lnTo>
                <a:lnTo>
                  <a:pt x="7670759" y="8177465"/>
                </a:lnTo>
                <a:lnTo>
                  <a:pt x="7679327" y="8174600"/>
                </a:lnTo>
                <a:lnTo>
                  <a:pt x="7672397" y="8172805"/>
                </a:lnTo>
                <a:lnTo>
                  <a:pt x="7672535" y="8173062"/>
                </a:lnTo>
                <a:close/>
                <a:moveTo>
                  <a:pt x="7682715" y="8146812"/>
                </a:moveTo>
                <a:lnTo>
                  <a:pt x="7685839" y="8147399"/>
                </a:lnTo>
                <a:lnTo>
                  <a:pt x="7687117" y="8152589"/>
                </a:lnTo>
                <a:lnTo>
                  <a:pt x="7690889" y="8152320"/>
                </a:lnTo>
                <a:lnTo>
                  <a:pt x="7688001" y="8156162"/>
                </a:lnTo>
                <a:lnTo>
                  <a:pt x="7689443" y="8162003"/>
                </a:lnTo>
                <a:lnTo>
                  <a:pt x="7686327" y="8162045"/>
                </a:lnTo>
                <a:lnTo>
                  <a:pt x="7685669" y="8159261"/>
                </a:lnTo>
                <a:lnTo>
                  <a:pt x="7682601" y="8163335"/>
                </a:lnTo>
                <a:lnTo>
                  <a:pt x="7675003" y="8153456"/>
                </a:lnTo>
                <a:lnTo>
                  <a:pt x="7684139" y="8152803"/>
                </a:lnTo>
                <a:close/>
                <a:moveTo>
                  <a:pt x="8220061" y="8136800"/>
                </a:moveTo>
                <a:lnTo>
                  <a:pt x="8221529" y="8155489"/>
                </a:lnTo>
                <a:lnTo>
                  <a:pt x="8218415" y="8155531"/>
                </a:lnTo>
                <a:lnTo>
                  <a:pt x="8216637" y="8137156"/>
                </a:lnTo>
                <a:close/>
                <a:moveTo>
                  <a:pt x="7700703" y="8127811"/>
                </a:moveTo>
                <a:lnTo>
                  <a:pt x="7700681" y="8127814"/>
                </a:lnTo>
                <a:lnTo>
                  <a:pt x="7700703" y="8127823"/>
                </a:lnTo>
                <a:close/>
                <a:moveTo>
                  <a:pt x="7679439" y="8124341"/>
                </a:moveTo>
                <a:lnTo>
                  <a:pt x="7681141" y="8124945"/>
                </a:lnTo>
                <a:lnTo>
                  <a:pt x="7677263" y="8124683"/>
                </a:lnTo>
                <a:lnTo>
                  <a:pt x="7676977" y="8124398"/>
                </a:lnTo>
                <a:close/>
                <a:moveTo>
                  <a:pt x="1537452" y="8115322"/>
                </a:moveTo>
                <a:lnTo>
                  <a:pt x="1553822" y="8129041"/>
                </a:lnTo>
                <a:lnTo>
                  <a:pt x="1556675" y="8123145"/>
                </a:lnTo>
                <a:lnTo>
                  <a:pt x="1554200" y="8121701"/>
                </a:lnTo>
                <a:lnTo>
                  <a:pt x="1552554" y="8127183"/>
                </a:lnTo>
                <a:lnTo>
                  <a:pt x="1549674" y="8119175"/>
                </a:lnTo>
                <a:close/>
                <a:moveTo>
                  <a:pt x="1556993" y="8104030"/>
                </a:moveTo>
                <a:lnTo>
                  <a:pt x="1557614" y="8110319"/>
                </a:lnTo>
                <a:lnTo>
                  <a:pt x="1557186" y="8111740"/>
                </a:lnTo>
                <a:lnTo>
                  <a:pt x="1561160" y="8113870"/>
                </a:lnTo>
                <a:lnTo>
                  <a:pt x="1562406" y="8111286"/>
                </a:lnTo>
                <a:close/>
                <a:moveTo>
                  <a:pt x="7672993" y="8103927"/>
                </a:moveTo>
                <a:lnTo>
                  <a:pt x="7660809" y="8104320"/>
                </a:lnTo>
                <a:cubicBezTo>
                  <a:pt x="7663329" y="8106779"/>
                  <a:pt x="7655883" y="8109371"/>
                  <a:pt x="7674289" y="8110693"/>
                </a:cubicBezTo>
                <a:lnTo>
                  <a:pt x="7651593" y="8115658"/>
                </a:lnTo>
                <a:lnTo>
                  <a:pt x="7677483" y="8116885"/>
                </a:lnTo>
                <a:cubicBezTo>
                  <a:pt x="7678747" y="8118118"/>
                  <a:pt x="7674859" y="8118946"/>
                  <a:pt x="7672571" y="8120029"/>
                </a:cubicBezTo>
                <a:lnTo>
                  <a:pt x="7676977" y="8124398"/>
                </a:lnTo>
                <a:lnTo>
                  <a:pt x="7648583" y="8125053"/>
                </a:lnTo>
                <a:cubicBezTo>
                  <a:pt x="7659483" y="8123978"/>
                  <a:pt x="7686081" y="8132050"/>
                  <a:pt x="7671783" y="8135977"/>
                </a:cubicBezTo>
                <a:lnTo>
                  <a:pt x="7635581" y="8132699"/>
                </a:lnTo>
                <a:lnTo>
                  <a:pt x="7629729" y="8138698"/>
                </a:lnTo>
                <a:cubicBezTo>
                  <a:pt x="7617891" y="8139162"/>
                  <a:pt x="7618925" y="8141095"/>
                  <a:pt x="7621055" y="8143330"/>
                </a:cubicBezTo>
                <a:cubicBezTo>
                  <a:pt x="7623187" y="8145565"/>
                  <a:pt x="7626415" y="8148094"/>
                  <a:pt x="7618949" y="8149748"/>
                </a:cubicBezTo>
                <a:lnTo>
                  <a:pt x="7624707" y="8155450"/>
                </a:lnTo>
                <a:lnTo>
                  <a:pt x="7633979" y="8155168"/>
                </a:lnTo>
                <a:cubicBezTo>
                  <a:pt x="7638209" y="8157140"/>
                  <a:pt x="7635567" y="8157799"/>
                  <a:pt x="7630969" y="8157702"/>
                </a:cubicBezTo>
                <a:lnTo>
                  <a:pt x="7626349" y="8157077"/>
                </a:lnTo>
                <a:lnTo>
                  <a:pt x="7629045" y="8159747"/>
                </a:lnTo>
                <a:lnTo>
                  <a:pt x="7654697" y="8163329"/>
                </a:lnTo>
                <a:lnTo>
                  <a:pt x="7629549" y="8149611"/>
                </a:lnTo>
                <a:lnTo>
                  <a:pt x="7658835" y="8147988"/>
                </a:lnTo>
                <a:cubicBezTo>
                  <a:pt x="7643603" y="8151612"/>
                  <a:pt x="7654401" y="8155526"/>
                  <a:pt x="7665323" y="8159716"/>
                </a:cubicBezTo>
                <a:lnTo>
                  <a:pt x="7672317" y="8172662"/>
                </a:lnTo>
                <a:lnTo>
                  <a:pt x="7681769" y="8162976"/>
                </a:lnTo>
                <a:lnTo>
                  <a:pt x="7690195" y="8174472"/>
                </a:lnTo>
                <a:lnTo>
                  <a:pt x="7699679" y="8177019"/>
                </a:lnTo>
                <a:lnTo>
                  <a:pt x="7698323" y="8165566"/>
                </a:lnTo>
                <a:lnTo>
                  <a:pt x="7706713" y="8178904"/>
                </a:lnTo>
                <a:lnTo>
                  <a:pt x="7727663" y="8184527"/>
                </a:lnTo>
                <a:lnTo>
                  <a:pt x="7722437" y="8159597"/>
                </a:lnTo>
                <a:lnTo>
                  <a:pt x="7721923" y="8159587"/>
                </a:lnTo>
                <a:lnTo>
                  <a:pt x="7719519" y="8165294"/>
                </a:lnTo>
                <a:lnTo>
                  <a:pt x="7712369" y="8166945"/>
                </a:lnTo>
                <a:lnTo>
                  <a:pt x="7709365" y="8157563"/>
                </a:lnTo>
                <a:lnTo>
                  <a:pt x="7690973" y="8150383"/>
                </a:lnTo>
                <a:lnTo>
                  <a:pt x="7708077" y="8153536"/>
                </a:lnTo>
                <a:lnTo>
                  <a:pt x="7704949" y="8143772"/>
                </a:lnTo>
                <a:lnTo>
                  <a:pt x="7691739" y="8136341"/>
                </a:lnTo>
                <a:cubicBezTo>
                  <a:pt x="7706397" y="8136464"/>
                  <a:pt x="7706061" y="8134448"/>
                  <a:pt x="7700691" y="8131902"/>
                </a:cubicBezTo>
                <a:lnTo>
                  <a:pt x="7681141" y="8124945"/>
                </a:lnTo>
                <a:lnTo>
                  <a:pt x="7700351" y="8126255"/>
                </a:lnTo>
                <a:lnTo>
                  <a:pt x="7700421" y="8126182"/>
                </a:lnTo>
                <a:lnTo>
                  <a:pt x="7699549" y="8121058"/>
                </a:lnTo>
                <a:lnTo>
                  <a:pt x="7687945" y="8115544"/>
                </a:lnTo>
                <a:close/>
                <a:moveTo>
                  <a:pt x="1540951" y="8094910"/>
                </a:moveTo>
                <a:lnTo>
                  <a:pt x="1535492" y="8104990"/>
                </a:lnTo>
                <a:lnTo>
                  <a:pt x="1539555" y="8108953"/>
                </a:lnTo>
                <a:cubicBezTo>
                  <a:pt x="1544541" y="8108892"/>
                  <a:pt x="1542942" y="8105481"/>
                  <a:pt x="1539789" y="8102405"/>
                </a:cubicBezTo>
                <a:lnTo>
                  <a:pt x="1544567" y="8104970"/>
                </a:lnTo>
                <a:close/>
                <a:moveTo>
                  <a:pt x="1556034" y="8094318"/>
                </a:moveTo>
                <a:lnTo>
                  <a:pt x="1556985" y="8103938"/>
                </a:lnTo>
                <a:lnTo>
                  <a:pt x="1562633" y="8110821"/>
                </a:lnTo>
                <a:lnTo>
                  <a:pt x="1565467" y="8104958"/>
                </a:lnTo>
                <a:lnTo>
                  <a:pt x="1558255" y="8095844"/>
                </a:lnTo>
                <a:close/>
                <a:moveTo>
                  <a:pt x="7791997" y="8086441"/>
                </a:moveTo>
                <a:lnTo>
                  <a:pt x="7780085" y="8094910"/>
                </a:lnTo>
                <a:lnTo>
                  <a:pt x="7778327" y="8109746"/>
                </a:lnTo>
                <a:lnTo>
                  <a:pt x="7779977" y="8110895"/>
                </a:lnTo>
                <a:cubicBezTo>
                  <a:pt x="7779709" y="8114329"/>
                  <a:pt x="7783535" y="8121759"/>
                  <a:pt x="7786007" y="8129562"/>
                </a:cubicBezTo>
                <a:lnTo>
                  <a:pt x="7785451" y="8134994"/>
                </a:lnTo>
                <a:lnTo>
                  <a:pt x="7787731" y="8133872"/>
                </a:lnTo>
                <a:lnTo>
                  <a:pt x="7785313" y="8136349"/>
                </a:lnTo>
                <a:lnTo>
                  <a:pt x="7783875" y="8150435"/>
                </a:lnTo>
                <a:lnTo>
                  <a:pt x="7774025" y="8147919"/>
                </a:lnTo>
                <a:lnTo>
                  <a:pt x="7764015" y="8158179"/>
                </a:lnTo>
                <a:lnTo>
                  <a:pt x="7767031" y="8146131"/>
                </a:lnTo>
                <a:lnTo>
                  <a:pt x="7752837" y="8142503"/>
                </a:lnTo>
                <a:lnTo>
                  <a:pt x="7751973" y="8143388"/>
                </a:lnTo>
                <a:lnTo>
                  <a:pt x="7761583" y="8163035"/>
                </a:lnTo>
                <a:cubicBezTo>
                  <a:pt x="7766569" y="8163049"/>
                  <a:pt x="7772409" y="8162545"/>
                  <a:pt x="7777913" y="8163351"/>
                </a:cubicBezTo>
                <a:lnTo>
                  <a:pt x="7792127" y="8171466"/>
                </a:lnTo>
                <a:lnTo>
                  <a:pt x="7782015" y="8177585"/>
                </a:lnTo>
                <a:cubicBezTo>
                  <a:pt x="7783595" y="8179125"/>
                  <a:pt x="7786223" y="8190468"/>
                  <a:pt x="7789453" y="8203327"/>
                </a:cubicBezTo>
                <a:lnTo>
                  <a:pt x="7797371" y="8228282"/>
                </a:lnTo>
                <a:lnTo>
                  <a:pt x="7806351" y="8211800"/>
                </a:lnTo>
                <a:lnTo>
                  <a:pt x="7817817" y="8199239"/>
                </a:lnTo>
                <a:lnTo>
                  <a:pt x="7807989" y="8185668"/>
                </a:lnTo>
                <a:lnTo>
                  <a:pt x="7827657" y="8188223"/>
                </a:lnTo>
                <a:lnTo>
                  <a:pt x="7818605" y="8160899"/>
                </a:lnTo>
                <a:cubicBezTo>
                  <a:pt x="7810483" y="8159447"/>
                  <a:pt x="7805219" y="8162633"/>
                  <a:pt x="7800045" y="8166675"/>
                </a:cubicBezTo>
                <a:lnTo>
                  <a:pt x="7792259" y="8171387"/>
                </a:lnTo>
                <a:lnTo>
                  <a:pt x="7798101" y="8141533"/>
                </a:lnTo>
                <a:cubicBezTo>
                  <a:pt x="7798443" y="8131679"/>
                  <a:pt x="7797451" y="8122008"/>
                  <a:pt x="7795977" y="8112634"/>
                </a:cubicBezTo>
                <a:close/>
                <a:moveTo>
                  <a:pt x="7791191" y="8081137"/>
                </a:moveTo>
                <a:lnTo>
                  <a:pt x="7781701" y="8081289"/>
                </a:lnTo>
                <a:lnTo>
                  <a:pt x="7781179" y="8085692"/>
                </a:lnTo>
                <a:lnTo>
                  <a:pt x="7791939" y="8086087"/>
                </a:lnTo>
                <a:close/>
                <a:moveTo>
                  <a:pt x="7783217" y="8068457"/>
                </a:moveTo>
                <a:lnTo>
                  <a:pt x="7781955" y="8079111"/>
                </a:lnTo>
                <a:lnTo>
                  <a:pt x="7791151" y="8080878"/>
                </a:lnTo>
                <a:lnTo>
                  <a:pt x="7789611" y="8070760"/>
                </a:lnTo>
                <a:close/>
                <a:moveTo>
                  <a:pt x="8050805" y="8050994"/>
                </a:moveTo>
                <a:lnTo>
                  <a:pt x="8048745" y="8051897"/>
                </a:lnTo>
                <a:lnTo>
                  <a:pt x="8044919" y="8074242"/>
                </a:lnTo>
                <a:lnTo>
                  <a:pt x="8058933" y="8079256"/>
                </a:lnTo>
                <a:lnTo>
                  <a:pt x="8054749" y="8058673"/>
                </a:lnTo>
                <a:close/>
                <a:moveTo>
                  <a:pt x="7738141" y="8038125"/>
                </a:moveTo>
                <a:lnTo>
                  <a:pt x="7734845" y="8038405"/>
                </a:lnTo>
                <a:lnTo>
                  <a:pt x="7736463" y="8040927"/>
                </a:lnTo>
                <a:close/>
                <a:moveTo>
                  <a:pt x="7718511" y="8037718"/>
                </a:moveTo>
                <a:lnTo>
                  <a:pt x="7718409" y="8045904"/>
                </a:lnTo>
                <a:lnTo>
                  <a:pt x="7724105" y="8041798"/>
                </a:lnTo>
                <a:lnTo>
                  <a:pt x="7727369" y="8038618"/>
                </a:lnTo>
                <a:close/>
                <a:moveTo>
                  <a:pt x="8421413" y="8035404"/>
                </a:moveTo>
                <a:cubicBezTo>
                  <a:pt x="8422261" y="8034653"/>
                  <a:pt x="8424095" y="8034669"/>
                  <a:pt x="8427539" y="8035871"/>
                </a:cubicBezTo>
                <a:cubicBezTo>
                  <a:pt x="8429223" y="8041463"/>
                  <a:pt x="8427585" y="8047501"/>
                  <a:pt x="8423359" y="8051515"/>
                </a:cubicBezTo>
                <a:cubicBezTo>
                  <a:pt x="8424571" y="8048381"/>
                  <a:pt x="8422169" y="8043266"/>
                  <a:pt x="8421189" y="8039540"/>
                </a:cubicBezTo>
                <a:cubicBezTo>
                  <a:pt x="8420699" y="8037674"/>
                  <a:pt x="8420565" y="8036155"/>
                  <a:pt x="8421413" y="8035404"/>
                </a:cubicBezTo>
                <a:close/>
                <a:moveTo>
                  <a:pt x="7679613" y="8033763"/>
                </a:moveTo>
                <a:lnTo>
                  <a:pt x="7680417" y="8035273"/>
                </a:lnTo>
                <a:lnTo>
                  <a:pt x="7691495" y="8036896"/>
                </a:lnTo>
                <a:lnTo>
                  <a:pt x="7694523" y="8038608"/>
                </a:lnTo>
                <a:lnTo>
                  <a:pt x="7695765" y="8035405"/>
                </a:lnTo>
                <a:close/>
                <a:moveTo>
                  <a:pt x="7648403" y="8030590"/>
                </a:moveTo>
                <a:lnTo>
                  <a:pt x="7668677" y="8033554"/>
                </a:lnTo>
                <a:lnTo>
                  <a:pt x="7668911" y="8032677"/>
                </a:lnTo>
                <a:close/>
                <a:moveTo>
                  <a:pt x="7718683" y="8024228"/>
                </a:moveTo>
                <a:lnTo>
                  <a:pt x="7718659" y="8026296"/>
                </a:lnTo>
                <a:lnTo>
                  <a:pt x="7719857" y="8026448"/>
                </a:lnTo>
                <a:close/>
                <a:moveTo>
                  <a:pt x="1571967" y="8006766"/>
                </a:moveTo>
                <a:lnTo>
                  <a:pt x="1571854" y="8007426"/>
                </a:lnTo>
                <a:lnTo>
                  <a:pt x="1568002" y="8013066"/>
                </a:lnTo>
                <a:lnTo>
                  <a:pt x="1580121" y="8033305"/>
                </a:lnTo>
                <a:lnTo>
                  <a:pt x="1566563" y="8015171"/>
                </a:lnTo>
                <a:lnTo>
                  <a:pt x="1549868" y="8039621"/>
                </a:lnTo>
                <a:lnTo>
                  <a:pt x="1566246" y="8046260"/>
                </a:lnTo>
                <a:lnTo>
                  <a:pt x="1569301" y="8077176"/>
                </a:lnTo>
                <a:lnTo>
                  <a:pt x="1576841" y="8072002"/>
                </a:lnTo>
                <a:lnTo>
                  <a:pt x="1580466" y="8073940"/>
                </a:lnTo>
                <a:lnTo>
                  <a:pt x="1592868" y="8048303"/>
                </a:lnTo>
                <a:lnTo>
                  <a:pt x="1587375" y="8017352"/>
                </a:lnTo>
                <a:close/>
                <a:moveTo>
                  <a:pt x="7685045" y="7992395"/>
                </a:moveTo>
                <a:cubicBezTo>
                  <a:pt x="7677119" y="7999576"/>
                  <a:pt x="7672911" y="8009948"/>
                  <a:pt x="7673533" y="8020602"/>
                </a:cubicBezTo>
                <a:lnTo>
                  <a:pt x="7700187" y="8023965"/>
                </a:lnTo>
                <a:lnTo>
                  <a:pt x="7706075" y="8008743"/>
                </a:lnTo>
                <a:lnTo>
                  <a:pt x="7700791" y="8005912"/>
                </a:lnTo>
                <a:lnTo>
                  <a:pt x="7706433" y="8007812"/>
                </a:lnTo>
                <a:lnTo>
                  <a:pt x="7706985" y="8006382"/>
                </a:lnTo>
                <a:close/>
                <a:moveTo>
                  <a:pt x="7737729" y="7989572"/>
                </a:moveTo>
                <a:lnTo>
                  <a:pt x="7738253" y="7990083"/>
                </a:lnTo>
                <a:lnTo>
                  <a:pt x="7740821" y="7990124"/>
                </a:lnTo>
                <a:close/>
                <a:moveTo>
                  <a:pt x="7733367" y="7988794"/>
                </a:moveTo>
                <a:lnTo>
                  <a:pt x="7732197" y="7989981"/>
                </a:lnTo>
                <a:lnTo>
                  <a:pt x="7733501" y="7990005"/>
                </a:lnTo>
                <a:lnTo>
                  <a:pt x="7733615" y="7988840"/>
                </a:lnTo>
                <a:close/>
                <a:moveTo>
                  <a:pt x="7689495" y="7980975"/>
                </a:moveTo>
                <a:lnTo>
                  <a:pt x="7685403" y="7989216"/>
                </a:lnTo>
                <a:lnTo>
                  <a:pt x="7713445" y="7989676"/>
                </a:lnTo>
                <a:lnTo>
                  <a:pt x="7715045" y="7985528"/>
                </a:lnTo>
                <a:close/>
                <a:moveTo>
                  <a:pt x="7717319" y="7979648"/>
                </a:moveTo>
                <a:lnTo>
                  <a:pt x="7717007" y="7979829"/>
                </a:lnTo>
                <a:lnTo>
                  <a:pt x="7717249" y="7979833"/>
                </a:lnTo>
                <a:close/>
                <a:moveTo>
                  <a:pt x="7748633" y="7973279"/>
                </a:moveTo>
                <a:lnTo>
                  <a:pt x="7740153" y="7981899"/>
                </a:lnTo>
                <a:lnTo>
                  <a:pt x="7742735" y="7980593"/>
                </a:lnTo>
                <a:lnTo>
                  <a:pt x="7749215" y="7979432"/>
                </a:lnTo>
                <a:lnTo>
                  <a:pt x="7750023" y="7977256"/>
                </a:lnTo>
                <a:lnTo>
                  <a:pt x="7748763" y="7973301"/>
                </a:lnTo>
                <a:close/>
                <a:moveTo>
                  <a:pt x="8337957" y="7965996"/>
                </a:moveTo>
                <a:cubicBezTo>
                  <a:pt x="8328989" y="7969034"/>
                  <a:pt x="8316421" y="7978607"/>
                  <a:pt x="8310439" y="7967228"/>
                </a:cubicBezTo>
                <a:lnTo>
                  <a:pt x="8306077" y="7979076"/>
                </a:lnTo>
                <a:lnTo>
                  <a:pt x="8321285" y="8003952"/>
                </a:lnTo>
                <a:lnTo>
                  <a:pt x="8329503" y="7997534"/>
                </a:lnTo>
                <a:cubicBezTo>
                  <a:pt x="8328767" y="7988189"/>
                  <a:pt x="8341015" y="8021705"/>
                  <a:pt x="8355093" y="7999698"/>
                </a:cubicBezTo>
                <a:cubicBezTo>
                  <a:pt x="8373055" y="7989493"/>
                  <a:pt x="8352583" y="7971985"/>
                  <a:pt x="8345345" y="7966154"/>
                </a:cubicBezTo>
                <a:cubicBezTo>
                  <a:pt x="8343535" y="7964697"/>
                  <a:pt x="8340945" y="7964983"/>
                  <a:pt x="8337957" y="7965996"/>
                </a:cubicBezTo>
                <a:close/>
                <a:moveTo>
                  <a:pt x="1665127" y="7924135"/>
                </a:moveTo>
                <a:lnTo>
                  <a:pt x="1662458" y="7940477"/>
                </a:lnTo>
                <a:lnTo>
                  <a:pt x="1664779" y="7942742"/>
                </a:lnTo>
                <a:lnTo>
                  <a:pt x="1678972" y="7931060"/>
                </a:lnTo>
                <a:close/>
                <a:moveTo>
                  <a:pt x="7701849" y="7923143"/>
                </a:moveTo>
                <a:lnTo>
                  <a:pt x="7707205" y="7945313"/>
                </a:lnTo>
                <a:lnTo>
                  <a:pt x="7697403" y="7965046"/>
                </a:lnTo>
                <a:lnTo>
                  <a:pt x="7715373" y="7973304"/>
                </a:lnTo>
                <a:lnTo>
                  <a:pt x="7717267" y="7972834"/>
                </a:lnTo>
                <a:lnTo>
                  <a:pt x="7716569" y="7969544"/>
                </a:lnTo>
                <a:lnTo>
                  <a:pt x="7719397" y="7972304"/>
                </a:lnTo>
                <a:lnTo>
                  <a:pt x="7720867" y="7971938"/>
                </a:lnTo>
                <a:lnTo>
                  <a:pt x="7729095" y="7950999"/>
                </a:lnTo>
                <a:lnTo>
                  <a:pt x="7707077" y="7931325"/>
                </a:lnTo>
                <a:lnTo>
                  <a:pt x="7715685" y="7926596"/>
                </a:lnTo>
                <a:lnTo>
                  <a:pt x="7703239" y="7923264"/>
                </a:lnTo>
                <a:close/>
                <a:moveTo>
                  <a:pt x="7765833" y="7917164"/>
                </a:moveTo>
                <a:lnTo>
                  <a:pt x="7763913" y="7920890"/>
                </a:lnTo>
                <a:lnTo>
                  <a:pt x="7772755" y="7928228"/>
                </a:lnTo>
                <a:lnTo>
                  <a:pt x="7783747" y="7921631"/>
                </a:lnTo>
                <a:close/>
                <a:moveTo>
                  <a:pt x="8258099" y="7915941"/>
                </a:moveTo>
                <a:cubicBezTo>
                  <a:pt x="8252159" y="7914565"/>
                  <a:pt x="8247545" y="7914799"/>
                  <a:pt x="8245621" y="7916928"/>
                </a:cubicBezTo>
                <a:cubicBezTo>
                  <a:pt x="8262209" y="7922640"/>
                  <a:pt x="8240947" y="7969678"/>
                  <a:pt x="8277161" y="7947699"/>
                </a:cubicBezTo>
                <a:lnTo>
                  <a:pt x="8277321" y="7994679"/>
                </a:lnTo>
                <a:lnTo>
                  <a:pt x="8293819" y="7959026"/>
                </a:lnTo>
                <a:lnTo>
                  <a:pt x="8302487" y="7973197"/>
                </a:lnTo>
                <a:lnTo>
                  <a:pt x="8310401" y="7964109"/>
                </a:lnTo>
                <a:cubicBezTo>
                  <a:pt x="8305657" y="7938685"/>
                  <a:pt x="8275917" y="7920068"/>
                  <a:pt x="8258099" y="7915941"/>
                </a:cubicBezTo>
                <a:close/>
                <a:moveTo>
                  <a:pt x="7981937" y="7892912"/>
                </a:moveTo>
                <a:lnTo>
                  <a:pt x="7979931" y="7894034"/>
                </a:lnTo>
                <a:lnTo>
                  <a:pt x="7979487" y="7894973"/>
                </a:lnTo>
                <a:lnTo>
                  <a:pt x="7982551" y="7895057"/>
                </a:lnTo>
                <a:close/>
                <a:moveTo>
                  <a:pt x="8422577" y="7880677"/>
                </a:moveTo>
                <a:lnTo>
                  <a:pt x="8421307" y="7882091"/>
                </a:lnTo>
                <a:lnTo>
                  <a:pt x="8422093" y="7892530"/>
                </a:lnTo>
                <a:cubicBezTo>
                  <a:pt x="8413549" y="7894666"/>
                  <a:pt x="8411215" y="7901631"/>
                  <a:pt x="8410373" y="7909593"/>
                </a:cubicBezTo>
                <a:lnTo>
                  <a:pt x="8408321" y="7926655"/>
                </a:lnTo>
                <a:lnTo>
                  <a:pt x="8424475" y="7935521"/>
                </a:lnTo>
                <a:cubicBezTo>
                  <a:pt x="8428313" y="7932856"/>
                  <a:pt x="8431545" y="7929415"/>
                  <a:pt x="8433927" y="7925395"/>
                </a:cubicBezTo>
                <a:cubicBezTo>
                  <a:pt x="8443125" y="7909903"/>
                  <a:pt x="8438055" y="7889862"/>
                  <a:pt x="8422577" y="7880677"/>
                </a:cubicBezTo>
                <a:close/>
                <a:moveTo>
                  <a:pt x="8373341" y="7880190"/>
                </a:moveTo>
                <a:lnTo>
                  <a:pt x="8372205" y="7884752"/>
                </a:lnTo>
                <a:cubicBezTo>
                  <a:pt x="8367587" y="7896655"/>
                  <a:pt x="8366479" y="7908208"/>
                  <a:pt x="8383769" y="7920455"/>
                </a:cubicBezTo>
                <a:lnTo>
                  <a:pt x="8358219" y="7921406"/>
                </a:lnTo>
                <a:lnTo>
                  <a:pt x="8362377" y="7930394"/>
                </a:lnTo>
                <a:lnTo>
                  <a:pt x="8335089" y="7901765"/>
                </a:lnTo>
                <a:lnTo>
                  <a:pt x="8337461" y="7906087"/>
                </a:lnTo>
                <a:lnTo>
                  <a:pt x="8299799" y="7888450"/>
                </a:lnTo>
                <a:lnTo>
                  <a:pt x="8299841" y="7888492"/>
                </a:lnTo>
                <a:lnTo>
                  <a:pt x="8298563" y="7888171"/>
                </a:lnTo>
                <a:lnTo>
                  <a:pt x="8297573" y="7900272"/>
                </a:lnTo>
                <a:lnTo>
                  <a:pt x="8381613" y="7975044"/>
                </a:lnTo>
                <a:lnTo>
                  <a:pt x="8375375" y="7985730"/>
                </a:lnTo>
                <a:lnTo>
                  <a:pt x="8391205" y="7972462"/>
                </a:lnTo>
                <a:cubicBezTo>
                  <a:pt x="8392561" y="7958301"/>
                  <a:pt x="8390561" y="7940946"/>
                  <a:pt x="8399775" y="7929293"/>
                </a:cubicBezTo>
                <a:lnTo>
                  <a:pt x="8398885" y="7927325"/>
                </a:lnTo>
                <a:lnTo>
                  <a:pt x="8397557" y="7926516"/>
                </a:lnTo>
                <a:lnTo>
                  <a:pt x="8392797" y="7945282"/>
                </a:lnTo>
                <a:cubicBezTo>
                  <a:pt x="8385679" y="7936488"/>
                  <a:pt x="8388427" y="7931775"/>
                  <a:pt x="8393597" y="7927345"/>
                </a:cubicBezTo>
                <a:lnTo>
                  <a:pt x="8397177" y="7923542"/>
                </a:lnTo>
                <a:lnTo>
                  <a:pt x="8385367" y="7897367"/>
                </a:lnTo>
                <a:lnTo>
                  <a:pt x="8400085" y="7920456"/>
                </a:lnTo>
                <a:lnTo>
                  <a:pt x="8408909" y="7911092"/>
                </a:lnTo>
                <a:lnTo>
                  <a:pt x="8388859" y="7902624"/>
                </a:lnTo>
                <a:lnTo>
                  <a:pt x="8396137" y="7889964"/>
                </a:lnTo>
                <a:lnTo>
                  <a:pt x="8390589" y="7887594"/>
                </a:lnTo>
                <a:close/>
                <a:moveTo>
                  <a:pt x="7693835" y="7860819"/>
                </a:moveTo>
                <a:lnTo>
                  <a:pt x="7688891" y="7863122"/>
                </a:lnTo>
                <a:cubicBezTo>
                  <a:pt x="7691099" y="7865509"/>
                  <a:pt x="7695577" y="7868337"/>
                  <a:pt x="7693877" y="7869760"/>
                </a:cubicBezTo>
                <a:lnTo>
                  <a:pt x="7689509" y="7869195"/>
                </a:lnTo>
                <a:lnTo>
                  <a:pt x="7689415" y="7871692"/>
                </a:lnTo>
                <a:lnTo>
                  <a:pt x="7691953" y="7882195"/>
                </a:lnTo>
                <a:lnTo>
                  <a:pt x="7730249" y="7889044"/>
                </a:lnTo>
                <a:lnTo>
                  <a:pt x="7729617" y="7886853"/>
                </a:lnTo>
                <a:close/>
                <a:moveTo>
                  <a:pt x="7685283" y="7854598"/>
                </a:moveTo>
                <a:lnTo>
                  <a:pt x="7685973" y="7857448"/>
                </a:lnTo>
                <a:lnTo>
                  <a:pt x="7690005" y="7858033"/>
                </a:lnTo>
                <a:close/>
                <a:moveTo>
                  <a:pt x="8380075" y="7853219"/>
                </a:moveTo>
                <a:lnTo>
                  <a:pt x="8375159" y="7872920"/>
                </a:lnTo>
                <a:lnTo>
                  <a:pt x="8392459" y="7866453"/>
                </a:lnTo>
                <a:lnTo>
                  <a:pt x="8387887" y="7858187"/>
                </a:lnTo>
                <a:close/>
                <a:moveTo>
                  <a:pt x="1397550" y="7841089"/>
                </a:moveTo>
                <a:lnTo>
                  <a:pt x="1391958" y="7887318"/>
                </a:lnTo>
                <a:cubicBezTo>
                  <a:pt x="1396625" y="7873385"/>
                  <a:pt x="1392741" y="7861278"/>
                  <a:pt x="1392104" y="7850022"/>
                </a:cubicBezTo>
                <a:close/>
                <a:moveTo>
                  <a:pt x="1611066" y="7816014"/>
                </a:moveTo>
                <a:lnTo>
                  <a:pt x="1588986" y="7840324"/>
                </a:lnTo>
                <a:lnTo>
                  <a:pt x="1585494" y="7893119"/>
                </a:lnTo>
                <a:lnTo>
                  <a:pt x="1592961" y="7880688"/>
                </a:lnTo>
                <a:cubicBezTo>
                  <a:pt x="1599894" y="7886831"/>
                  <a:pt x="1595103" y="7903730"/>
                  <a:pt x="1610358" y="7901972"/>
                </a:cubicBezTo>
                <a:lnTo>
                  <a:pt x="1596629" y="7926779"/>
                </a:lnTo>
                <a:lnTo>
                  <a:pt x="1583920" y="7916944"/>
                </a:lnTo>
                <a:lnTo>
                  <a:pt x="1581998" y="7945976"/>
                </a:lnTo>
                <a:lnTo>
                  <a:pt x="1592273" y="7953960"/>
                </a:lnTo>
                <a:lnTo>
                  <a:pt x="1577151" y="7976626"/>
                </a:lnTo>
                <a:lnTo>
                  <a:pt x="1576723" y="7979127"/>
                </a:lnTo>
                <a:lnTo>
                  <a:pt x="1583452" y="7998968"/>
                </a:lnTo>
                <a:cubicBezTo>
                  <a:pt x="1592426" y="8000816"/>
                  <a:pt x="1601789" y="7999478"/>
                  <a:pt x="1609907" y="7995197"/>
                </a:cubicBezTo>
                <a:lnTo>
                  <a:pt x="1604129" y="8025011"/>
                </a:lnTo>
                <a:lnTo>
                  <a:pt x="1606465" y="8020183"/>
                </a:lnTo>
                <a:lnTo>
                  <a:pt x="1634598" y="7966606"/>
                </a:lnTo>
                <a:lnTo>
                  <a:pt x="1635069" y="7961207"/>
                </a:lnTo>
                <a:lnTo>
                  <a:pt x="1635142" y="7961278"/>
                </a:lnTo>
                <a:lnTo>
                  <a:pt x="1633847" y="7953542"/>
                </a:lnTo>
                <a:lnTo>
                  <a:pt x="1634213" y="7947336"/>
                </a:lnTo>
                <a:lnTo>
                  <a:pt x="1636153" y="7962265"/>
                </a:lnTo>
                <a:lnTo>
                  <a:pt x="1636634" y="7962734"/>
                </a:lnTo>
                <a:lnTo>
                  <a:pt x="1651890" y="7933675"/>
                </a:lnTo>
                <a:lnTo>
                  <a:pt x="1653278" y="7929055"/>
                </a:lnTo>
                <a:lnTo>
                  <a:pt x="1656934" y="7921599"/>
                </a:lnTo>
                <a:lnTo>
                  <a:pt x="1635825" y="7920041"/>
                </a:lnTo>
                <a:lnTo>
                  <a:pt x="1634213" y="7947336"/>
                </a:lnTo>
                <a:lnTo>
                  <a:pt x="1631201" y="7924151"/>
                </a:lnTo>
                <a:lnTo>
                  <a:pt x="1615984" y="7929027"/>
                </a:lnTo>
                <a:cubicBezTo>
                  <a:pt x="1608981" y="7917270"/>
                  <a:pt x="1625556" y="7895232"/>
                  <a:pt x="1633851" y="7884839"/>
                </a:cubicBezTo>
                <a:cubicBezTo>
                  <a:pt x="1642649" y="7916834"/>
                  <a:pt x="1645634" y="7879700"/>
                  <a:pt x="1666855" y="7881296"/>
                </a:cubicBezTo>
                <a:cubicBezTo>
                  <a:pt x="1652346" y="7867141"/>
                  <a:pt x="1645673" y="7882819"/>
                  <a:pt x="1640719" y="7859501"/>
                </a:cubicBezTo>
                <a:cubicBezTo>
                  <a:pt x="1635566" y="7871722"/>
                  <a:pt x="1626773" y="7882063"/>
                  <a:pt x="1615508" y="7889125"/>
                </a:cubicBezTo>
                <a:cubicBezTo>
                  <a:pt x="1630908" y="7873340"/>
                  <a:pt x="1620955" y="7855616"/>
                  <a:pt x="1611523" y="7838945"/>
                </a:cubicBezTo>
                <a:close/>
                <a:moveTo>
                  <a:pt x="8436033" y="7801752"/>
                </a:moveTo>
                <a:lnTo>
                  <a:pt x="8434213" y="7803367"/>
                </a:lnTo>
                <a:lnTo>
                  <a:pt x="8419231" y="7814960"/>
                </a:lnTo>
                <a:lnTo>
                  <a:pt x="8436947" y="7804113"/>
                </a:lnTo>
                <a:close/>
                <a:moveTo>
                  <a:pt x="8349303" y="7800563"/>
                </a:moveTo>
                <a:lnTo>
                  <a:pt x="8330215" y="7829216"/>
                </a:lnTo>
                <a:lnTo>
                  <a:pt x="8315533" y="7871140"/>
                </a:lnTo>
                <a:lnTo>
                  <a:pt x="8321695" y="7864826"/>
                </a:lnTo>
                <a:cubicBezTo>
                  <a:pt x="8315611" y="7877689"/>
                  <a:pt x="8321291" y="7883378"/>
                  <a:pt x="8327621" y="7888169"/>
                </a:cubicBezTo>
                <a:lnTo>
                  <a:pt x="8330025" y="7892546"/>
                </a:lnTo>
                <a:lnTo>
                  <a:pt x="8330117" y="7891529"/>
                </a:lnTo>
                <a:cubicBezTo>
                  <a:pt x="8336353" y="7891446"/>
                  <a:pt x="8339775" y="7891088"/>
                  <a:pt x="8342933" y="7894169"/>
                </a:cubicBezTo>
                <a:lnTo>
                  <a:pt x="8342711" y="7875634"/>
                </a:lnTo>
                <a:lnTo>
                  <a:pt x="8342593" y="7874912"/>
                </a:lnTo>
                <a:lnTo>
                  <a:pt x="8342705" y="7874910"/>
                </a:lnTo>
                <a:lnTo>
                  <a:pt x="8342421" y="7851151"/>
                </a:lnTo>
                <a:lnTo>
                  <a:pt x="8346963" y="7866061"/>
                </a:lnTo>
                <a:cubicBezTo>
                  <a:pt x="8362201" y="7847159"/>
                  <a:pt x="8363161" y="7820491"/>
                  <a:pt x="8349303" y="7800563"/>
                </a:cubicBezTo>
                <a:close/>
                <a:moveTo>
                  <a:pt x="1635215" y="7789423"/>
                </a:moveTo>
                <a:lnTo>
                  <a:pt x="1625347" y="7800289"/>
                </a:lnTo>
                <a:lnTo>
                  <a:pt x="1648534" y="7808579"/>
                </a:lnTo>
                <a:lnTo>
                  <a:pt x="1650559" y="7798005"/>
                </a:lnTo>
                <a:close/>
                <a:moveTo>
                  <a:pt x="7888961" y="7783665"/>
                </a:moveTo>
                <a:lnTo>
                  <a:pt x="7889035" y="7783842"/>
                </a:lnTo>
                <a:lnTo>
                  <a:pt x="7889211" y="7783794"/>
                </a:lnTo>
                <a:close/>
                <a:moveTo>
                  <a:pt x="7882401" y="7781116"/>
                </a:moveTo>
                <a:lnTo>
                  <a:pt x="7883333" y="7782601"/>
                </a:lnTo>
                <a:lnTo>
                  <a:pt x="7884675" y="7781730"/>
                </a:lnTo>
                <a:close/>
                <a:moveTo>
                  <a:pt x="8379561" y="7773913"/>
                </a:moveTo>
                <a:lnTo>
                  <a:pt x="8375471" y="7779294"/>
                </a:lnTo>
                <a:lnTo>
                  <a:pt x="8379227" y="7800177"/>
                </a:lnTo>
                <a:lnTo>
                  <a:pt x="8355709" y="7797129"/>
                </a:lnTo>
                <a:lnTo>
                  <a:pt x="8375743" y="7804026"/>
                </a:lnTo>
                <a:lnTo>
                  <a:pt x="8376147" y="7803334"/>
                </a:lnTo>
                <a:lnTo>
                  <a:pt x="8376395" y="7804255"/>
                </a:lnTo>
                <a:lnTo>
                  <a:pt x="8380961" y="7805830"/>
                </a:lnTo>
                <a:lnTo>
                  <a:pt x="8408707" y="7815385"/>
                </a:lnTo>
                <a:cubicBezTo>
                  <a:pt x="8403833" y="7798615"/>
                  <a:pt x="8400019" y="7792584"/>
                  <a:pt x="8394349" y="7787356"/>
                </a:cubicBezTo>
                <a:close/>
                <a:moveTo>
                  <a:pt x="7776715" y="7772917"/>
                </a:moveTo>
                <a:lnTo>
                  <a:pt x="7776869" y="7774316"/>
                </a:lnTo>
                <a:lnTo>
                  <a:pt x="7778989" y="7773239"/>
                </a:lnTo>
                <a:close/>
                <a:moveTo>
                  <a:pt x="8420457" y="7761643"/>
                </a:moveTo>
                <a:lnTo>
                  <a:pt x="8419361" y="7763537"/>
                </a:lnTo>
                <a:cubicBezTo>
                  <a:pt x="8410975" y="7763058"/>
                  <a:pt x="8401383" y="7762639"/>
                  <a:pt x="8402985" y="7779606"/>
                </a:cubicBezTo>
                <a:cubicBezTo>
                  <a:pt x="8428577" y="7781771"/>
                  <a:pt x="8402985" y="7779606"/>
                  <a:pt x="8411345" y="7800701"/>
                </a:cubicBezTo>
                <a:lnTo>
                  <a:pt x="8419657" y="7792247"/>
                </a:lnTo>
                <a:lnTo>
                  <a:pt x="8419995" y="7777270"/>
                </a:lnTo>
                <a:lnTo>
                  <a:pt x="8421903" y="7789965"/>
                </a:lnTo>
                <a:lnTo>
                  <a:pt x="8428749" y="7783000"/>
                </a:lnTo>
                <a:close/>
                <a:moveTo>
                  <a:pt x="8007953" y="7754800"/>
                </a:moveTo>
                <a:lnTo>
                  <a:pt x="7994309" y="7768785"/>
                </a:lnTo>
                <a:lnTo>
                  <a:pt x="7992335" y="7773556"/>
                </a:lnTo>
                <a:lnTo>
                  <a:pt x="7996701" y="7778561"/>
                </a:lnTo>
                <a:lnTo>
                  <a:pt x="7999571" y="7778513"/>
                </a:lnTo>
                <a:lnTo>
                  <a:pt x="8005321" y="7766090"/>
                </a:lnTo>
                <a:lnTo>
                  <a:pt x="8004687" y="7763834"/>
                </a:lnTo>
                <a:lnTo>
                  <a:pt x="8005755" y="7765148"/>
                </a:lnTo>
                <a:lnTo>
                  <a:pt x="8008987" y="7758165"/>
                </a:lnTo>
                <a:close/>
                <a:moveTo>
                  <a:pt x="7773771" y="7746595"/>
                </a:moveTo>
                <a:lnTo>
                  <a:pt x="7774251" y="7750887"/>
                </a:lnTo>
                <a:lnTo>
                  <a:pt x="7780667" y="7748623"/>
                </a:lnTo>
                <a:close/>
                <a:moveTo>
                  <a:pt x="8004611" y="7743928"/>
                </a:moveTo>
                <a:lnTo>
                  <a:pt x="8000399" y="7754084"/>
                </a:lnTo>
                <a:lnTo>
                  <a:pt x="8007831" y="7754409"/>
                </a:lnTo>
                <a:close/>
                <a:moveTo>
                  <a:pt x="8413339" y="7743311"/>
                </a:moveTo>
                <a:lnTo>
                  <a:pt x="8412371" y="7744058"/>
                </a:lnTo>
                <a:lnTo>
                  <a:pt x="8413287" y="7754537"/>
                </a:lnTo>
                <a:lnTo>
                  <a:pt x="8417051" y="7752869"/>
                </a:lnTo>
                <a:close/>
                <a:moveTo>
                  <a:pt x="1754818" y="7739521"/>
                </a:moveTo>
                <a:cubicBezTo>
                  <a:pt x="1751746" y="7740472"/>
                  <a:pt x="1749444" y="7742734"/>
                  <a:pt x="1747745" y="7745620"/>
                </a:cubicBezTo>
                <a:cubicBezTo>
                  <a:pt x="1744347" y="7751392"/>
                  <a:pt x="1743351" y="7759664"/>
                  <a:pt x="1743413" y="7764967"/>
                </a:cubicBezTo>
                <a:lnTo>
                  <a:pt x="1757342" y="7782867"/>
                </a:lnTo>
                <a:lnTo>
                  <a:pt x="1750167" y="7785718"/>
                </a:lnTo>
                <a:lnTo>
                  <a:pt x="1784007" y="7795197"/>
                </a:lnTo>
                <a:lnTo>
                  <a:pt x="1766517" y="7741286"/>
                </a:lnTo>
                <a:cubicBezTo>
                  <a:pt x="1761734" y="7738930"/>
                  <a:pt x="1757891" y="7738571"/>
                  <a:pt x="1754818" y="7739521"/>
                </a:cubicBezTo>
                <a:close/>
                <a:moveTo>
                  <a:pt x="7812251" y="7733274"/>
                </a:moveTo>
                <a:lnTo>
                  <a:pt x="7811729" y="7738532"/>
                </a:lnTo>
                <a:lnTo>
                  <a:pt x="7811743" y="7738538"/>
                </a:lnTo>
                <a:lnTo>
                  <a:pt x="7813949" y="7733564"/>
                </a:lnTo>
                <a:close/>
                <a:moveTo>
                  <a:pt x="8377637" y="7729239"/>
                </a:moveTo>
                <a:lnTo>
                  <a:pt x="8377343" y="7729910"/>
                </a:lnTo>
                <a:lnTo>
                  <a:pt x="8377597" y="7730222"/>
                </a:lnTo>
                <a:close/>
                <a:moveTo>
                  <a:pt x="7908873" y="7728896"/>
                </a:moveTo>
                <a:lnTo>
                  <a:pt x="7908803" y="7729578"/>
                </a:lnTo>
                <a:lnTo>
                  <a:pt x="7909039" y="7729058"/>
                </a:lnTo>
                <a:close/>
                <a:moveTo>
                  <a:pt x="7771771" y="7728688"/>
                </a:moveTo>
                <a:lnTo>
                  <a:pt x="7771993" y="7730671"/>
                </a:lnTo>
                <a:lnTo>
                  <a:pt x="7774843" y="7730617"/>
                </a:lnTo>
                <a:close/>
                <a:moveTo>
                  <a:pt x="1814276" y="7720099"/>
                </a:moveTo>
                <a:cubicBezTo>
                  <a:pt x="1815851" y="7721635"/>
                  <a:pt x="1817429" y="7723175"/>
                  <a:pt x="1819320" y="7725019"/>
                </a:cubicBezTo>
                <a:lnTo>
                  <a:pt x="1814522" y="7723057"/>
                </a:lnTo>
                <a:close/>
                <a:moveTo>
                  <a:pt x="7967337" y="7716858"/>
                </a:moveTo>
                <a:lnTo>
                  <a:pt x="7968745" y="7719986"/>
                </a:lnTo>
                <a:lnTo>
                  <a:pt x="7973443" y="7729501"/>
                </a:lnTo>
                <a:lnTo>
                  <a:pt x="7971659" y="7719282"/>
                </a:lnTo>
                <a:close/>
                <a:moveTo>
                  <a:pt x="7982261" y="7712985"/>
                </a:moveTo>
                <a:lnTo>
                  <a:pt x="7976621" y="7735936"/>
                </a:lnTo>
                <a:lnTo>
                  <a:pt x="7982995" y="7748834"/>
                </a:lnTo>
                <a:lnTo>
                  <a:pt x="8003537" y="7740426"/>
                </a:lnTo>
                <a:lnTo>
                  <a:pt x="8001741" y="7734604"/>
                </a:lnTo>
                <a:close/>
                <a:moveTo>
                  <a:pt x="1736041" y="7705197"/>
                </a:moveTo>
                <a:lnTo>
                  <a:pt x="1676692" y="7750340"/>
                </a:lnTo>
                <a:lnTo>
                  <a:pt x="1676647" y="7753895"/>
                </a:lnTo>
                <a:lnTo>
                  <a:pt x="1676503" y="7754641"/>
                </a:lnTo>
                <a:lnTo>
                  <a:pt x="1686210" y="7752293"/>
                </a:lnTo>
                <a:lnTo>
                  <a:pt x="1678576" y="7765797"/>
                </a:lnTo>
                <a:lnTo>
                  <a:pt x="1706000" y="7764823"/>
                </a:lnTo>
                <a:cubicBezTo>
                  <a:pt x="1695220" y="7775872"/>
                  <a:pt x="1692890" y="7789619"/>
                  <a:pt x="1684287" y="7800327"/>
                </a:cubicBezTo>
                <a:cubicBezTo>
                  <a:pt x="1692544" y="7786816"/>
                  <a:pt x="1720725" y="7797053"/>
                  <a:pt x="1712054" y="7802154"/>
                </a:cubicBezTo>
                <a:cubicBezTo>
                  <a:pt x="1684668" y="7806246"/>
                  <a:pt x="1714199" y="7825199"/>
                  <a:pt x="1705912" y="7836214"/>
                </a:cubicBezTo>
                <a:cubicBezTo>
                  <a:pt x="1711457" y="7830530"/>
                  <a:pt x="1718232" y="7823586"/>
                  <a:pt x="1724286" y="7834418"/>
                </a:cubicBezTo>
                <a:cubicBezTo>
                  <a:pt x="1688233" y="7843614"/>
                  <a:pt x="1699642" y="7859678"/>
                  <a:pt x="1662290" y="7864519"/>
                </a:cubicBezTo>
                <a:cubicBezTo>
                  <a:pt x="1694283" y="7880948"/>
                  <a:pt x="1649219" y="7892434"/>
                  <a:pt x="1672197" y="7911156"/>
                </a:cubicBezTo>
                <a:lnTo>
                  <a:pt x="1680512" y="7902633"/>
                </a:lnTo>
                <a:lnTo>
                  <a:pt x="1684713" y="7926337"/>
                </a:lnTo>
                <a:lnTo>
                  <a:pt x="1732318" y="7887161"/>
                </a:lnTo>
                <a:lnTo>
                  <a:pt x="1749163" y="7786117"/>
                </a:lnTo>
                <a:lnTo>
                  <a:pt x="1740004" y="7789752"/>
                </a:lnTo>
                <a:cubicBezTo>
                  <a:pt x="1740513" y="7796488"/>
                  <a:pt x="1743412" y="7804403"/>
                  <a:pt x="1737011" y="7803706"/>
                </a:cubicBezTo>
                <a:lnTo>
                  <a:pt x="1731545" y="7764010"/>
                </a:lnTo>
                <a:lnTo>
                  <a:pt x="1729421" y="7767951"/>
                </a:lnTo>
                <a:lnTo>
                  <a:pt x="1730609" y="7757220"/>
                </a:lnTo>
                <a:lnTo>
                  <a:pt x="1730232" y="7754495"/>
                </a:lnTo>
                <a:lnTo>
                  <a:pt x="1732928" y="7736226"/>
                </a:lnTo>
                <a:lnTo>
                  <a:pt x="1736321" y="7705587"/>
                </a:lnTo>
                <a:close/>
                <a:moveTo>
                  <a:pt x="7777927" y="7701580"/>
                </a:moveTo>
                <a:lnTo>
                  <a:pt x="7776521" y="7701827"/>
                </a:lnTo>
                <a:lnTo>
                  <a:pt x="7769515" y="7708472"/>
                </a:lnTo>
                <a:lnTo>
                  <a:pt x="7771495" y="7726225"/>
                </a:lnTo>
                <a:lnTo>
                  <a:pt x="7777315" y="7728712"/>
                </a:lnTo>
                <a:lnTo>
                  <a:pt x="7787567" y="7725774"/>
                </a:lnTo>
                <a:cubicBezTo>
                  <a:pt x="7799757" y="7728425"/>
                  <a:pt x="7797347" y="7735315"/>
                  <a:pt x="7795215" y="7740020"/>
                </a:cubicBezTo>
                <a:cubicBezTo>
                  <a:pt x="7783165" y="7735966"/>
                  <a:pt x="7781229" y="7736691"/>
                  <a:pt x="7779885" y="7738617"/>
                </a:cubicBezTo>
                <a:lnTo>
                  <a:pt x="7773249" y="7741897"/>
                </a:lnTo>
                <a:lnTo>
                  <a:pt x="7773595" y="7744999"/>
                </a:lnTo>
                <a:lnTo>
                  <a:pt x="7800063" y="7747811"/>
                </a:lnTo>
                <a:lnTo>
                  <a:pt x="7800901" y="7746181"/>
                </a:lnTo>
                <a:lnTo>
                  <a:pt x="7800069" y="7747810"/>
                </a:lnTo>
                <a:lnTo>
                  <a:pt x="7802169" y="7748033"/>
                </a:lnTo>
                <a:lnTo>
                  <a:pt x="7805865" y="7741703"/>
                </a:lnTo>
                <a:lnTo>
                  <a:pt x="7802563" y="7737492"/>
                </a:lnTo>
                <a:lnTo>
                  <a:pt x="7809793" y="7732849"/>
                </a:lnTo>
                <a:lnTo>
                  <a:pt x="7805409" y="7732094"/>
                </a:lnTo>
                <a:lnTo>
                  <a:pt x="7803753" y="7723700"/>
                </a:lnTo>
                <a:lnTo>
                  <a:pt x="7817763" y="7724969"/>
                </a:lnTo>
                <a:lnTo>
                  <a:pt x="7820515" y="7718766"/>
                </a:lnTo>
                <a:lnTo>
                  <a:pt x="7792751" y="7716042"/>
                </a:lnTo>
                <a:cubicBezTo>
                  <a:pt x="7791737" y="7709512"/>
                  <a:pt x="7803815" y="7702810"/>
                  <a:pt x="7777927" y="7701580"/>
                </a:cubicBezTo>
                <a:close/>
                <a:moveTo>
                  <a:pt x="7829287" y="7695000"/>
                </a:moveTo>
                <a:lnTo>
                  <a:pt x="7830525" y="7696206"/>
                </a:lnTo>
                <a:lnTo>
                  <a:pt x="7830913" y="7695324"/>
                </a:lnTo>
                <a:close/>
                <a:moveTo>
                  <a:pt x="7916019" y="7690721"/>
                </a:moveTo>
                <a:lnTo>
                  <a:pt x="7914701" y="7693984"/>
                </a:lnTo>
                <a:lnTo>
                  <a:pt x="7912817" y="7720808"/>
                </a:lnTo>
                <a:lnTo>
                  <a:pt x="7920735" y="7703496"/>
                </a:lnTo>
                <a:close/>
                <a:moveTo>
                  <a:pt x="7791991" y="7687164"/>
                </a:moveTo>
                <a:lnTo>
                  <a:pt x="7783213" y="7695486"/>
                </a:lnTo>
                <a:lnTo>
                  <a:pt x="7783781" y="7695581"/>
                </a:lnTo>
                <a:close/>
                <a:moveTo>
                  <a:pt x="1667313" y="7683325"/>
                </a:moveTo>
                <a:cubicBezTo>
                  <a:pt x="1672111" y="7688439"/>
                  <a:pt x="1675893" y="7694407"/>
                  <a:pt x="1678435" y="7700952"/>
                </a:cubicBezTo>
                <a:lnTo>
                  <a:pt x="1679379" y="7701874"/>
                </a:lnTo>
                <a:cubicBezTo>
                  <a:pt x="1679263" y="7691902"/>
                  <a:pt x="1673947" y="7690412"/>
                  <a:pt x="1667313" y="7683325"/>
                </a:cubicBezTo>
                <a:close/>
                <a:moveTo>
                  <a:pt x="8374887" y="7682153"/>
                </a:moveTo>
                <a:lnTo>
                  <a:pt x="8343591" y="7697479"/>
                </a:lnTo>
                <a:lnTo>
                  <a:pt x="8337425" y="7719343"/>
                </a:lnTo>
                <a:lnTo>
                  <a:pt x="8333799" y="7702275"/>
                </a:lnTo>
                <a:lnTo>
                  <a:pt x="8328399" y="7704917"/>
                </a:lnTo>
                <a:lnTo>
                  <a:pt x="8326113" y="7708726"/>
                </a:lnTo>
                <a:lnTo>
                  <a:pt x="8325787" y="7710454"/>
                </a:lnTo>
                <a:lnTo>
                  <a:pt x="8341011" y="7728505"/>
                </a:lnTo>
                <a:lnTo>
                  <a:pt x="8350099" y="7710141"/>
                </a:lnTo>
                <a:cubicBezTo>
                  <a:pt x="8351993" y="7711988"/>
                  <a:pt x="8353253" y="7713218"/>
                  <a:pt x="8355147" y="7715065"/>
                </a:cubicBezTo>
                <a:cubicBezTo>
                  <a:pt x="8355411" y="7697756"/>
                  <a:pt x="8359383" y="7697474"/>
                  <a:pt x="8364927" y="7701570"/>
                </a:cubicBezTo>
                <a:lnTo>
                  <a:pt x="8379893" y="7711555"/>
                </a:lnTo>
                <a:lnTo>
                  <a:pt x="8385741" y="7692543"/>
                </a:lnTo>
                <a:close/>
                <a:moveTo>
                  <a:pt x="7839743" y="7675419"/>
                </a:moveTo>
                <a:lnTo>
                  <a:pt x="7829955" y="7676654"/>
                </a:lnTo>
                <a:lnTo>
                  <a:pt x="7829843" y="7689380"/>
                </a:lnTo>
                <a:lnTo>
                  <a:pt x="7832867" y="7690919"/>
                </a:lnTo>
                <a:close/>
                <a:moveTo>
                  <a:pt x="8389281" y="7675102"/>
                </a:moveTo>
                <a:lnTo>
                  <a:pt x="8377801" y="7680725"/>
                </a:lnTo>
                <a:lnTo>
                  <a:pt x="8394203" y="7691413"/>
                </a:lnTo>
                <a:close/>
                <a:moveTo>
                  <a:pt x="1706999" y="7664733"/>
                </a:moveTo>
                <a:lnTo>
                  <a:pt x="1677240" y="7705333"/>
                </a:lnTo>
                <a:lnTo>
                  <a:pt x="1677108" y="7716144"/>
                </a:lnTo>
                <a:lnTo>
                  <a:pt x="1685222" y="7708272"/>
                </a:lnTo>
                <a:lnTo>
                  <a:pt x="1731791" y="7699277"/>
                </a:lnTo>
                <a:close/>
                <a:moveTo>
                  <a:pt x="8416399" y="7606385"/>
                </a:moveTo>
                <a:lnTo>
                  <a:pt x="8415917" y="7607973"/>
                </a:lnTo>
                <a:lnTo>
                  <a:pt x="8416677" y="7608016"/>
                </a:lnTo>
                <a:close/>
                <a:moveTo>
                  <a:pt x="8450849" y="7594466"/>
                </a:moveTo>
                <a:lnTo>
                  <a:pt x="8469647" y="7624094"/>
                </a:lnTo>
                <a:lnTo>
                  <a:pt x="8476893" y="7623720"/>
                </a:lnTo>
                <a:cubicBezTo>
                  <a:pt x="8492719" y="7617594"/>
                  <a:pt x="8471639" y="7601339"/>
                  <a:pt x="8464091" y="7595826"/>
                </a:cubicBezTo>
                <a:close/>
                <a:moveTo>
                  <a:pt x="8423685" y="7582404"/>
                </a:moveTo>
                <a:lnTo>
                  <a:pt x="8421149" y="7590748"/>
                </a:lnTo>
                <a:lnTo>
                  <a:pt x="8429687" y="7591834"/>
                </a:lnTo>
                <a:lnTo>
                  <a:pt x="8431291" y="7590324"/>
                </a:lnTo>
                <a:close/>
                <a:moveTo>
                  <a:pt x="7939129" y="7575128"/>
                </a:moveTo>
                <a:lnTo>
                  <a:pt x="7925335" y="7592138"/>
                </a:lnTo>
                <a:cubicBezTo>
                  <a:pt x="7935027" y="7594194"/>
                  <a:pt x="7942319" y="7578512"/>
                  <a:pt x="7953171" y="7599572"/>
                </a:cubicBezTo>
                <a:lnTo>
                  <a:pt x="7959679" y="7641884"/>
                </a:lnTo>
                <a:lnTo>
                  <a:pt x="7963509" y="7649794"/>
                </a:lnTo>
                <a:cubicBezTo>
                  <a:pt x="7966625" y="7656298"/>
                  <a:pt x="7968575" y="7662977"/>
                  <a:pt x="7963937" y="7666154"/>
                </a:cubicBezTo>
                <a:lnTo>
                  <a:pt x="7963381" y="7665974"/>
                </a:lnTo>
                <a:lnTo>
                  <a:pt x="7964317" y="7672066"/>
                </a:lnTo>
                <a:lnTo>
                  <a:pt x="7955407" y="7663373"/>
                </a:lnTo>
                <a:lnTo>
                  <a:pt x="7945971" y="7660298"/>
                </a:lnTo>
                <a:lnTo>
                  <a:pt x="7947743" y="7670996"/>
                </a:lnTo>
                <a:lnTo>
                  <a:pt x="7946965" y="7674865"/>
                </a:lnTo>
                <a:lnTo>
                  <a:pt x="7957377" y="7678410"/>
                </a:lnTo>
                <a:lnTo>
                  <a:pt x="7973881" y="7680414"/>
                </a:lnTo>
                <a:lnTo>
                  <a:pt x="7971039" y="7637497"/>
                </a:lnTo>
                <a:lnTo>
                  <a:pt x="7970257" y="7634902"/>
                </a:lnTo>
                <a:lnTo>
                  <a:pt x="7962909" y="7631870"/>
                </a:lnTo>
                <a:lnTo>
                  <a:pt x="7969273" y="7631612"/>
                </a:lnTo>
                <a:lnTo>
                  <a:pt x="7958417" y="7595455"/>
                </a:lnTo>
                <a:lnTo>
                  <a:pt x="7965001" y="7598175"/>
                </a:lnTo>
                <a:lnTo>
                  <a:pt x="7960297" y="7579411"/>
                </a:lnTo>
                <a:lnTo>
                  <a:pt x="7959401" y="7578537"/>
                </a:lnTo>
                <a:lnTo>
                  <a:pt x="7939185" y="7576761"/>
                </a:lnTo>
                <a:close/>
                <a:moveTo>
                  <a:pt x="7938209" y="7547389"/>
                </a:moveTo>
                <a:lnTo>
                  <a:pt x="7944267" y="7555862"/>
                </a:lnTo>
                <a:lnTo>
                  <a:pt x="7947405" y="7552380"/>
                </a:lnTo>
                <a:close/>
                <a:moveTo>
                  <a:pt x="8425743" y="7543001"/>
                </a:moveTo>
                <a:lnTo>
                  <a:pt x="8425683" y="7551927"/>
                </a:lnTo>
                <a:lnTo>
                  <a:pt x="8490355" y="7603474"/>
                </a:lnTo>
                <a:lnTo>
                  <a:pt x="8489683" y="7608253"/>
                </a:lnTo>
                <a:lnTo>
                  <a:pt x="8495287" y="7614365"/>
                </a:lnTo>
                <a:lnTo>
                  <a:pt x="8489803" y="7637701"/>
                </a:lnTo>
                <a:lnTo>
                  <a:pt x="8482317" y="7644067"/>
                </a:lnTo>
                <a:lnTo>
                  <a:pt x="8510885" y="7689090"/>
                </a:lnTo>
                <a:lnTo>
                  <a:pt x="8511029" y="7689056"/>
                </a:lnTo>
                <a:cubicBezTo>
                  <a:pt x="8514751" y="7661264"/>
                  <a:pt x="8473497" y="7652439"/>
                  <a:pt x="8496001" y="7631261"/>
                </a:cubicBezTo>
                <a:cubicBezTo>
                  <a:pt x="8509879" y="7644801"/>
                  <a:pt x="8528237" y="7668259"/>
                  <a:pt x="8526207" y="7681068"/>
                </a:cubicBezTo>
                <a:cubicBezTo>
                  <a:pt x="8536677" y="7670337"/>
                  <a:pt x="8527405" y="7703188"/>
                  <a:pt x="8542925" y="7697377"/>
                </a:cubicBezTo>
                <a:cubicBezTo>
                  <a:pt x="8528215" y="7666392"/>
                  <a:pt x="8552241" y="7668264"/>
                  <a:pt x="8550305" y="7636180"/>
                </a:cubicBezTo>
                <a:cubicBezTo>
                  <a:pt x="8553457" y="7639257"/>
                  <a:pt x="8557241" y="7642948"/>
                  <a:pt x="8554529" y="7650777"/>
                </a:cubicBezTo>
                <a:lnTo>
                  <a:pt x="8583175" y="7621415"/>
                </a:lnTo>
                <a:lnTo>
                  <a:pt x="8573829" y="7603766"/>
                </a:lnTo>
                <a:lnTo>
                  <a:pt x="8569423" y="7618476"/>
                </a:lnTo>
                <a:cubicBezTo>
                  <a:pt x="8565155" y="7626637"/>
                  <a:pt x="8544475" y="7644047"/>
                  <a:pt x="8536821" y="7629804"/>
                </a:cubicBezTo>
                <a:cubicBezTo>
                  <a:pt x="8538133" y="7635400"/>
                  <a:pt x="8538831" y="7641630"/>
                  <a:pt x="8535451" y="7645724"/>
                </a:cubicBezTo>
                <a:cubicBezTo>
                  <a:pt x="8521983" y="7640596"/>
                  <a:pt x="8536867" y="7633546"/>
                  <a:pt x="8526201" y="7628071"/>
                </a:cubicBezTo>
                <a:cubicBezTo>
                  <a:pt x="8523429" y="7630913"/>
                  <a:pt x="8521581" y="7632806"/>
                  <a:pt x="8524405" y="7634332"/>
                </a:cubicBezTo>
                <a:lnTo>
                  <a:pt x="8520195" y="7631739"/>
                </a:lnTo>
                <a:lnTo>
                  <a:pt x="8514799" y="7639128"/>
                </a:lnTo>
                <a:lnTo>
                  <a:pt x="8507871" y="7624143"/>
                </a:lnTo>
                <a:lnTo>
                  <a:pt x="8499555" y="7619020"/>
                </a:lnTo>
                <a:lnTo>
                  <a:pt x="8495287" y="7614365"/>
                </a:lnTo>
                <a:lnTo>
                  <a:pt x="8496665" y="7608503"/>
                </a:lnTo>
                <a:lnTo>
                  <a:pt x="8490355" y="7603474"/>
                </a:lnTo>
                <a:lnTo>
                  <a:pt x="8492095" y="7591100"/>
                </a:lnTo>
                <a:lnTo>
                  <a:pt x="8492929" y="7591837"/>
                </a:lnTo>
                <a:lnTo>
                  <a:pt x="8487281" y="7579627"/>
                </a:lnTo>
                <a:cubicBezTo>
                  <a:pt x="8487281" y="7579627"/>
                  <a:pt x="8487281" y="7579627"/>
                  <a:pt x="8489439" y="7577415"/>
                </a:cubicBezTo>
                <a:lnTo>
                  <a:pt x="8470661" y="7565070"/>
                </a:lnTo>
                <a:lnTo>
                  <a:pt x="8473131" y="7569524"/>
                </a:lnTo>
                <a:lnTo>
                  <a:pt x="8464413" y="7561018"/>
                </a:lnTo>
                <a:close/>
                <a:moveTo>
                  <a:pt x="8635271" y="7527938"/>
                </a:moveTo>
                <a:cubicBezTo>
                  <a:pt x="8637013" y="7528251"/>
                  <a:pt x="8646707" y="7537362"/>
                  <a:pt x="8651373" y="7536366"/>
                </a:cubicBezTo>
                <a:lnTo>
                  <a:pt x="8641207" y="7546786"/>
                </a:lnTo>
                <a:lnTo>
                  <a:pt x="8636661" y="7531257"/>
                </a:lnTo>
                <a:cubicBezTo>
                  <a:pt x="8634993" y="7528706"/>
                  <a:pt x="8634691" y="7527833"/>
                  <a:pt x="8635271" y="7527938"/>
                </a:cubicBezTo>
                <a:close/>
                <a:moveTo>
                  <a:pt x="7956045" y="7521079"/>
                </a:moveTo>
                <a:lnTo>
                  <a:pt x="7954573" y="7523994"/>
                </a:lnTo>
                <a:lnTo>
                  <a:pt x="7957181" y="7530311"/>
                </a:lnTo>
                <a:lnTo>
                  <a:pt x="7958831" y="7524990"/>
                </a:lnTo>
                <a:close/>
                <a:moveTo>
                  <a:pt x="1905696" y="7498602"/>
                </a:moveTo>
                <a:lnTo>
                  <a:pt x="1905967" y="7499676"/>
                </a:lnTo>
                <a:lnTo>
                  <a:pt x="1905017" y="7501286"/>
                </a:lnTo>
                <a:close/>
                <a:moveTo>
                  <a:pt x="1908172" y="7488817"/>
                </a:moveTo>
                <a:lnTo>
                  <a:pt x="1905696" y="7498602"/>
                </a:lnTo>
                <a:lnTo>
                  <a:pt x="1904246" y="7492851"/>
                </a:lnTo>
                <a:cubicBezTo>
                  <a:pt x="1904261" y="7490854"/>
                  <a:pt x="1905217" y="7489322"/>
                  <a:pt x="1908172" y="7488817"/>
                </a:cubicBezTo>
                <a:close/>
                <a:moveTo>
                  <a:pt x="7864957" y="7485736"/>
                </a:moveTo>
                <a:lnTo>
                  <a:pt x="7836725" y="7533410"/>
                </a:lnTo>
                <a:lnTo>
                  <a:pt x="7826001" y="7522947"/>
                </a:lnTo>
                <a:lnTo>
                  <a:pt x="7823329" y="7525235"/>
                </a:lnTo>
                <a:lnTo>
                  <a:pt x="7831309" y="7576193"/>
                </a:lnTo>
                <a:lnTo>
                  <a:pt x="7875907" y="7584790"/>
                </a:lnTo>
                <a:lnTo>
                  <a:pt x="7872885" y="7559453"/>
                </a:lnTo>
                <a:cubicBezTo>
                  <a:pt x="7876451" y="7570938"/>
                  <a:pt x="7881175" y="7574933"/>
                  <a:pt x="7885861" y="7575808"/>
                </a:cubicBezTo>
                <a:lnTo>
                  <a:pt x="7889559" y="7572017"/>
                </a:lnTo>
                <a:lnTo>
                  <a:pt x="7892173" y="7556083"/>
                </a:lnTo>
                <a:cubicBezTo>
                  <a:pt x="7886353" y="7538079"/>
                  <a:pt x="7936203" y="7509690"/>
                  <a:pt x="7893393" y="7501200"/>
                </a:cubicBezTo>
                <a:lnTo>
                  <a:pt x="7895363" y="7499737"/>
                </a:lnTo>
                <a:close/>
                <a:moveTo>
                  <a:pt x="7963351" y="7467940"/>
                </a:moveTo>
                <a:lnTo>
                  <a:pt x="7979807" y="7488928"/>
                </a:lnTo>
                <a:lnTo>
                  <a:pt x="7964653" y="7472914"/>
                </a:lnTo>
                <a:close/>
                <a:moveTo>
                  <a:pt x="8642375" y="7457126"/>
                </a:moveTo>
                <a:lnTo>
                  <a:pt x="8629073" y="7484919"/>
                </a:lnTo>
                <a:lnTo>
                  <a:pt x="8645177" y="7487187"/>
                </a:lnTo>
                <a:close/>
                <a:moveTo>
                  <a:pt x="1867604" y="7451297"/>
                </a:moveTo>
                <a:lnTo>
                  <a:pt x="1854315" y="7483090"/>
                </a:lnTo>
                <a:lnTo>
                  <a:pt x="1865865" y="7483193"/>
                </a:lnTo>
                <a:cubicBezTo>
                  <a:pt x="1869423" y="7480780"/>
                  <a:pt x="1871534" y="7474788"/>
                  <a:pt x="1871069" y="7461856"/>
                </a:cubicBezTo>
                <a:close/>
                <a:moveTo>
                  <a:pt x="7906107" y="7442741"/>
                </a:moveTo>
                <a:lnTo>
                  <a:pt x="7920841" y="7449718"/>
                </a:lnTo>
                <a:cubicBezTo>
                  <a:pt x="7916195" y="7449313"/>
                  <a:pt x="7911597" y="7448532"/>
                  <a:pt x="7907095" y="7447401"/>
                </a:cubicBezTo>
                <a:close/>
                <a:moveTo>
                  <a:pt x="1894462" y="7436618"/>
                </a:moveTo>
                <a:lnTo>
                  <a:pt x="1897737" y="7472902"/>
                </a:lnTo>
                <a:lnTo>
                  <a:pt x="1900936" y="7465900"/>
                </a:lnTo>
                <a:lnTo>
                  <a:pt x="1898132" y="7477281"/>
                </a:lnTo>
                <a:lnTo>
                  <a:pt x="1900922" y="7508236"/>
                </a:lnTo>
                <a:lnTo>
                  <a:pt x="1905017" y="7501286"/>
                </a:lnTo>
                <a:lnTo>
                  <a:pt x="1895667" y="7538237"/>
                </a:lnTo>
                <a:lnTo>
                  <a:pt x="1876912" y="7534108"/>
                </a:lnTo>
                <a:lnTo>
                  <a:pt x="1874994" y="7556269"/>
                </a:lnTo>
                <a:cubicBezTo>
                  <a:pt x="1871110" y="7544473"/>
                  <a:pt x="1852335" y="7538480"/>
                  <a:pt x="1860211" y="7519050"/>
                </a:cubicBezTo>
                <a:cubicBezTo>
                  <a:pt x="1844546" y="7512389"/>
                  <a:pt x="1852650" y="7538787"/>
                  <a:pt x="1840894" y="7546419"/>
                </a:cubicBezTo>
                <a:lnTo>
                  <a:pt x="1858874" y="7563961"/>
                </a:lnTo>
                <a:cubicBezTo>
                  <a:pt x="1853983" y="7559189"/>
                  <a:pt x="1847319" y="7562390"/>
                  <a:pt x="1841216" y="7563524"/>
                </a:cubicBezTo>
                <a:lnTo>
                  <a:pt x="1827063" y="7550784"/>
                </a:lnTo>
                <a:lnTo>
                  <a:pt x="1799873" y="7628239"/>
                </a:lnTo>
                <a:lnTo>
                  <a:pt x="1808384" y="7644103"/>
                </a:lnTo>
                <a:cubicBezTo>
                  <a:pt x="1807698" y="7646948"/>
                  <a:pt x="1807515" y="7649909"/>
                  <a:pt x="1807862" y="7652837"/>
                </a:cubicBezTo>
                <a:cubicBezTo>
                  <a:pt x="1815204" y="7667398"/>
                  <a:pt x="1825672" y="7682536"/>
                  <a:pt x="1801720" y="7686898"/>
                </a:cubicBezTo>
                <a:lnTo>
                  <a:pt x="1786265" y="7662395"/>
                </a:lnTo>
                <a:lnTo>
                  <a:pt x="1773300" y="7686472"/>
                </a:lnTo>
                <a:lnTo>
                  <a:pt x="1777213" y="7696878"/>
                </a:lnTo>
                <a:lnTo>
                  <a:pt x="1785528" y="7688356"/>
                </a:lnTo>
                <a:cubicBezTo>
                  <a:pt x="1789408" y="7700155"/>
                  <a:pt x="1786597" y="7699878"/>
                  <a:pt x="1777967" y="7708094"/>
                </a:cubicBezTo>
                <a:lnTo>
                  <a:pt x="1814522" y="7723057"/>
                </a:lnTo>
                <a:lnTo>
                  <a:pt x="1815726" y="7737540"/>
                </a:lnTo>
                <a:lnTo>
                  <a:pt x="1828049" y="7742105"/>
                </a:lnTo>
                <a:lnTo>
                  <a:pt x="1852189" y="7722802"/>
                </a:lnTo>
                <a:lnTo>
                  <a:pt x="1852332" y="7722105"/>
                </a:lnTo>
                <a:lnTo>
                  <a:pt x="1808963" y="7640357"/>
                </a:lnTo>
                <a:cubicBezTo>
                  <a:pt x="1811504" y="7618188"/>
                  <a:pt x="1832729" y="7620410"/>
                  <a:pt x="1851052" y="7614253"/>
                </a:cubicBezTo>
                <a:lnTo>
                  <a:pt x="1835280" y="7598866"/>
                </a:lnTo>
                <a:cubicBezTo>
                  <a:pt x="1847600" y="7586238"/>
                  <a:pt x="1859921" y="7573610"/>
                  <a:pt x="1878298" y="7598315"/>
                </a:cubicBezTo>
                <a:cubicBezTo>
                  <a:pt x="1871710" y="7594970"/>
                  <a:pt x="1872056" y="7597773"/>
                  <a:pt x="1869284" y="7600615"/>
                </a:cubicBezTo>
                <a:cubicBezTo>
                  <a:pt x="1871172" y="7602024"/>
                  <a:pt x="1872873" y="7603683"/>
                  <a:pt x="1874327" y="7605536"/>
                </a:cubicBezTo>
                <a:lnTo>
                  <a:pt x="1877169" y="7608309"/>
                </a:lnTo>
                <a:lnTo>
                  <a:pt x="1883008" y="7575182"/>
                </a:lnTo>
                <a:cubicBezTo>
                  <a:pt x="1892880" y="7618704"/>
                  <a:pt x="1915696" y="7597208"/>
                  <a:pt x="1945599" y="7621457"/>
                </a:cubicBezTo>
                <a:lnTo>
                  <a:pt x="1951741" y="7587396"/>
                </a:lnTo>
                <a:cubicBezTo>
                  <a:pt x="1930979" y="7597950"/>
                  <a:pt x="1935421" y="7578250"/>
                  <a:pt x="1934079" y="7570165"/>
                </a:cubicBezTo>
                <a:cubicBezTo>
                  <a:pt x="1953523" y="7579891"/>
                  <a:pt x="1947539" y="7548169"/>
                  <a:pt x="1956165" y="7539950"/>
                </a:cubicBezTo>
                <a:lnTo>
                  <a:pt x="1959322" y="7543030"/>
                </a:lnTo>
                <a:cubicBezTo>
                  <a:pt x="1971634" y="7535074"/>
                  <a:pt x="1979520" y="7521823"/>
                  <a:pt x="1980719" y="7507212"/>
                </a:cubicBezTo>
                <a:cubicBezTo>
                  <a:pt x="1965425" y="7490201"/>
                  <a:pt x="1951374" y="7472174"/>
                  <a:pt x="1938614" y="7453195"/>
                </a:cubicBezTo>
                <a:cubicBezTo>
                  <a:pt x="1920399" y="7468085"/>
                  <a:pt x="1919590" y="7452506"/>
                  <a:pt x="1907364" y="7446740"/>
                </a:cubicBezTo>
                <a:cubicBezTo>
                  <a:pt x="1907364" y="7446740"/>
                  <a:pt x="1911984" y="7442004"/>
                  <a:pt x="1909783" y="7440472"/>
                </a:cubicBezTo>
                <a:cubicBezTo>
                  <a:pt x="1907582" y="7438940"/>
                  <a:pt x="1900731" y="7439654"/>
                  <a:pt x="1894462" y="7436618"/>
                </a:cubicBezTo>
                <a:close/>
                <a:moveTo>
                  <a:pt x="7961317" y="7418959"/>
                </a:moveTo>
                <a:cubicBezTo>
                  <a:pt x="7967625" y="7425113"/>
                  <a:pt x="7965645" y="7442281"/>
                  <a:pt x="7980869" y="7438034"/>
                </a:cubicBezTo>
                <a:lnTo>
                  <a:pt x="7968739" y="7466874"/>
                </a:lnTo>
                <a:lnTo>
                  <a:pt x="7945751" y="7452978"/>
                </a:lnTo>
                <a:lnTo>
                  <a:pt x="7937299" y="7470706"/>
                </a:lnTo>
                <a:cubicBezTo>
                  <a:pt x="7935077" y="7464532"/>
                  <a:pt x="7931239" y="7459123"/>
                  <a:pt x="7926203" y="7454950"/>
                </a:cubicBezTo>
                <a:lnTo>
                  <a:pt x="7945779" y="7452247"/>
                </a:lnTo>
                <a:close/>
                <a:moveTo>
                  <a:pt x="8634287" y="7412502"/>
                </a:moveTo>
                <a:lnTo>
                  <a:pt x="8632881" y="7419810"/>
                </a:lnTo>
                <a:lnTo>
                  <a:pt x="8631901" y="7413721"/>
                </a:lnTo>
                <a:close/>
                <a:moveTo>
                  <a:pt x="8567509" y="7398189"/>
                </a:moveTo>
                <a:lnTo>
                  <a:pt x="8556149" y="7419432"/>
                </a:lnTo>
                <a:lnTo>
                  <a:pt x="8565181" y="7430682"/>
                </a:lnTo>
                <a:lnTo>
                  <a:pt x="8582683" y="7422528"/>
                </a:lnTo>
                <a:cubicBezTo>
                  <a:pt x="8576373" y="7416372"/>
                  <a:pt x="8567361" y="7418667"/>
                  <a:pt x="8561431" y="7417807"/>
                </a:cubicBezTo>
                <a:cubicBezTo>
                  <a:pt x="8566973" y="7412126"/>
                  <a:pt x="8581349" y="7415059"/>
                  <a:pt x="8580895" y="7402905"/>
                </a:cubicBezTo>
                <a:close/>
                <a:moveTo>
                  <a:pt x="1905338" y="7389067"/>
                </a:moveTo>
                <a:lnTo>
                  <a:pt x="1897219" y="7399372"/>
                </a:lnTo>
                <a:lnTo>
                  <a:pt x="1897461" y="7400100"/>
                </a:lnTo>
                <a:lnTo>
                  <a:pt x="1896419" y="7400391"/>
                </a:lnTo>
                <a:lnTo>
                  <a:pt x="1887391" y="7411849"/>
                </a:lnTo>
                <a:lnTo>
                  <a:pt x="1905285" y="7429306"/>
                </a:lnTo>
                <a:cubicBezTo>
                  <a:pt x="1915512" y="7424184"/>
                  <a:pt x="1916362" y="7417162"/>
                  <a:pt x="1914090" y="7409553"/>
                </a:cubicBezTo>
                <a:close/>
                <a:moveTo>
                  <a:pt x="8637717" y="7383785"/>
                </a:moveTo>
                <a:lnTo>
                  <a:pt x="8627425" y="7413667"/>
                </a:lnTo>
                <a:lnTo>
                  <a:pt x="8630965" y="7419101"/>
                </a:lnTo>
                <a:lnTo>
                  <a:pt x="8626917" y="7415151"/>
                </a:lnTo>
                <a:lnTo>
                  <a:pt x="8625055" y="7420557"/>
                </a:lnTo>
                <a:lnTo>
                  <a:pt x="8631751" y="7425680"/>
                </a:lnTo>
                <a:lnTo>
                  <a:pt x="8632881" y="7419810"/>
                </a:lnTo>
                <a:lnTo>
                  <a:pt x="8632969" y="7420358"/>
                </a:lnTo>
                <a:lnTo>
                  <a:pt x="8631843" y="7425750"/>
                </a:lnTo>
                <a:lnTo>
                  <a:pt x="8640033" y="7432006"/>
                </a:lnTo>
                <a:lnTo>
                  <a:pt x="8638035" y="7410587"/>
                </a:lnTo>
                <a:lnTo>
                  <a:pt x="8634287" y="7412502"/>
                </a:lnTo>
                <a:lnTo>
                  <a:pt x="8639483" y="7385506"/>
                </a:lnTo>
                <a:close/>
                <a:moveTo>
                  <a:pt x="8660175" y="7378976"/>
                </a:moveTo>
                <a:lnTo>
                  <a:pt x="8656853" y="7382743"/>
                </a:lnTo>
                <a:lnTo>
                  <a:pt x="8659845" y="7383184"/>
                </a:lnTo>
                <a:close/>
                <a:moveTo>
                  <a:pt x="8577803" y="7378938"/>
                </a:moveTo>
                <a:lnTo>
                  <a:pt x="8568837" y="7395712"/>
                </a:lnTo>
                <a:lnTo>
                  <a:pt x="8587649" y="7394091"/>
                </a:lnTo>
                <a:lnTo>
                  <a:pt x="8577857" y="7378990"/>
                </a:lnTo>
                <a:close/>
                <a:moveTo>
                  <a:pt x="7915095" y="7375100"/>
                </a:moveTo>
                <a:lnTo>
                  <a:pt x="7921403" y="7418220"/>
                </a:lnTo>
                <a:lnTo>
                  <a:pt x="7909757" y="7414593"/>
                </a:lnTo>
                <a:lnTo>
                  <a:pt x="7909165" y="7418384"/>
                </a:lnTo>
                <a:cubicBezTo>
                  <a:pt x="7899603" y="7433625"/>
                  <a:pt x="7883981" y="7443647"/>
                  <a:pt x="7907115" y="7449272"/>
                </a:cubicBezTo>
                <a:lnTo>
                  <a:pt x="7913229" y="7484973"/>
                </a:lnTo>
                <a:lnTo>
                  <a:pt x="7924193" y="7469630"/>
                </a:lnTo>
                <a:cubicBezTo>
                  <a:pt x="7928065" y="7470138"/>
                  <a:pt x="7931851" y="7471121"/>
                  <a:pt x="7935447" y="7472603"/>
                </a:cubicBezTo>
                <a:cubicBezTo>
                  <a:pt x="7936711" y="7473835"/>
                  <a:pt x="7938919" y="7475990"/>
                  <a:pt x="7938919" y="7475990"/>
                </a:cubicBezTo>
                <a:cubicBezTo>
                  <a:pt x="7940455" y="7476685"/>
                  <a:pt x="7941655" y="7477856"/>
                  <a:pt x="7942389" y="7479375"/>
                </a:cubicBezTo>
                <a:cubicBezTo>
                  <a:pt x="7947841" y="7492085"/>
                  <a:pt x="7952957" y="7502617"/>
                  <a:pt x="7968777" y="7495869"/>
                </a:cubicBezTo>
                <a:lnTo>
                  <a:pt x="7963201" y="7506910"/>
                </a:lnTo>
                <a:lnTo>
                  <a:pt x="7973229" y="7506996"/>
                </a:lnTo>
                <a:cubicBezTo>
                  <a:pt x="7985239" y="7510700"/>
                  <a:pt x="7998793" y="7516526"/>
                  <a:pt x="8009899" y="7519969"/>
                </a:cubicBezTo>
                <a:lnTo>
                  <a:pt x="8009749" y="7498675"/>
                </a:lnTo>
                <a:lnTo>
                  <a:pt x="8008983" y="7495199"/>
                </a:lnTo>
                <a:lnTo>
                  <a:pt x="8008945" y="7493361"/>
                </a:lnTo>
                <a:lnTo>
                  <a:pt x="8009743" y="7497142"/>
                </a:lnTo>
                <a:lnTo>
                  <a:pt x="8009677" y="7488172"/>
                </a:lnTo>
                <a:lnTo>
                  <a:pt x="8008801" y="7486257"/>
                </a:lnTo>
                <a:lnTo>
                  <a:pt x="8008945" y="7493361"/>
                </a:lnTo>
                <a:lnTo>
                  <a:pt x="8006299" y="7480793"/>
                </a:lnTo>
                <a:lnTo>
                  <a:pt x="7999849" y="7466693"/>
                </a:lnTo>
                <a:lnTo>
                  <a:pt x="7988135" y="7472237"/>
                </a:lnTo>
                <a:lnTo>
                  <a:pt x="7993515" y="7452851"/>
                </a:lnTo>
                <a:lnTo>
                  <a:pt x="7993511" y="7452841"/>
                </a:lnTo>
                <a:lnTo>
                  <a:pt x="7993519" y="7452841"/>
                </a:lnTo>
                <a:lnTo>
                  <a:pt x="8001589" y="7423743"/>
                </a:lnTo>
                <a:cubicBezTo>
                  <a:pt x="8007239" y="7440038"/>
                  <a:pt x="8010101" y="7438210"/>
                  <a:pt x="8014313" y="7432078"/>
                </a:cubicBezTo>
                <a:lnTo>
                  <a:pt x="8019439" y="7427778"/>
                </a:lnTo>
                <a:lnTo>
                  <a:pt x="8005251" y="7410602"/>
                </a:lnTo>
                <a:lnTo>
                  <a:pt x="8001565" y="7403824"/>
                </a:lnTo>
                <a:lnTo>
                  <a:pt x="7983907" y="7431140"/>
                </a:lnTo>
                <a:lnTo>
                  <a:pt x="7982003" y="7418493"/>
                </a:lnTo>
                <a:lnTo>
                  <a:pt x="7980549" y="7437108"/>
                </a:lnTo>
                <a:cubicBezTo>
                  <a:pt x="7963853" y="7422669"/>
                  <a:pt x="7949879" y="7401179"/>
                  <a:pt x="7933855" y="7383927"/>
                </a:cubicBezTo>
                <a:close/>
                <a:moveTo>
                  <a:pt x="8727247" y="7371478"/>
                </a:moveTo>
                <a:lnTo>
                  <a:pt x="8729023" y="7389845"/>
                </a:lnTo>
                <a:lnTo>
                  <a:pt x="8722789" y="7389926"/>
                </a:lnTo>
                <a:lnTo>
                  <a:pt x="8721331" y="7371862"/>
                </a:lnTo>
                <a:close/>
                <a:moveTo>
                  <a:pt x="7962851" y="7364384"/>
                </a:moveTo>
                <a:lnTo>
                  <a:pt x="7976865" y="7384320"/>
                </a:lnTo>
                <a:lnTo>
                  <a:pt x="7975911" y="7377972"/>
                </a:lnTo>
                <a:lnTo>
                  <a:pt x="7974889" y="7367183"/>
                </a:lnTo>
                <a:close/>
                <a:moveTo>
                  <a:pt x="8322737" y="7361729"/>
                </a:moveTo>
                <a:lnTo>
                  <a:pt x="8321843" y="7362877"/>
                </a:lnTo>
                <a:lnTo>
                  <a:pt x="8321963" y="7363266"/>
                </a:lnTo>
                <a:lnTo>
                  <a:pt x="8323381" y="7361904"/>
                </a:lnTo>
                <a:close/>
                <a:moveTo>
                  <a:pt x="8099861" y="7350780"/>
                </a:moveTo>
                <a:lnTo>
                  <a:pt x="8096371" y="7372023"/>
                </a:lnTo>
                <a:cubicBezTo>
                  <a:pt x="8093081" y="7370665"/>
                  <a:pt x="8093213" y="7362165"/>
                  <a:pt x="8090163" y="7354412"/>
                </a:cubicBezTo>
                <a:lnTo>
                  <a:pt x="8090069" y="7354366"/>
                </a:lnTo>
                <a:lnTo>
                  <a:pt x="8065579" y="7372171"/>
                </a:lnTo>
                <a:lnTo>
                  <a:pt x="8067761" y="7378002"/>
                </a:lnTo>
                <a:lnTo>
                  <a:pt x="8063405" y="7373750"/>
                </a:lnTo>
                <a:lnTo>
                  <a:pt x="8063191" y="7373904"/>
                </a:lnTo>
                <a:lnTo>
                  <a:pt x="8068297" y="7390543"/>
                </a:lnTo>
                <a:cubicBezTo>
                  <a:pt x="8073273" y="7396012"/>
                  <a:pt x="8077233" y="7401107"/>
                  <a:pt x="8067461" y="7405444"/>
                </a:cubicBezTo>
                <a:cubicBezTo>
                  <a:pt x="8077817" y="7411230"/>
                  <a:pt x="8086555" y="7411741"/>
                  <a:pt x="8087719" y="7404870"/>
                </a:cubicBezTo>
                <a:cubicBezTo>
                  <a:pt x="8088885" y="7397995"/>
                  <a:pt x="8071949" y="7389486"/>
                  <a:pt x="8075543" y="7376966"/>
                </a:cubicBezTo>
                <a:cubicBezTo>
                  <a:pt x="8093673" y="7381099"/>
                  <a:pt x="8065379" y="7387385"/>
                  <a:pt x="8096363" y="7397277"/>
                </a:cubicBezTo>
                <a:cubicBezTo>
                  <a:pt x="8104175" y="7399048"/>
                  <a:pt x="8105089" y="7390541"/>
                  <a:pt x="8107315" y="7384629"/>
                </a:cubicBezTo>
                <a:lnTo>
                  <a:pt x="8116143" y="7385992"/>
                </a:lnTo>
                <a:lnTo>
                  <a:pt x="8120097" y="7370521"/>
                </a:lnTo>
                <a:close/>
                <a:moveTo>
                  <a:pt x="8067597" y="7342689"/>
                </a:moveTo>
                <a:lnTo>
                  <a:pt x="8071899" y="7358620"/>
                </a:lnTo>
                <a:lnTo>
                  <a:pt x="8089769" y="7354210"/>
                </a:lnTo>
                <a:close/>
                <a:moveTo>
                  <a:pt x="1945460" y="7338143"/>
                </a:moveTo>
                <a:lnTo>
                  <a:pt x="1905867" y="7388398"/>
                </a:lnTo>
                <a:lnTo>
                  <a:pt x="1921549" y="7407587"/>
                </a:lnTo>
                <a:cubicBezTo>
                  <a:pt x="1947956" y="7425952"/>
                  <a:pt x="1928767" y="7385049"/>
                  <a:pt x="1957633" y="7400887"/>
                </a:cubicBezTo>
                <a:close/>
                <a:moveTo>
                  <a:pt x="8631265" y="7326090"/>
                </a:moveTo>
                <a:lnTo>
                  <a:pt x="8631403" y="7327714"/>
                </a:lnTo>
                <a:lnTo>
                  <a:pt x="8635223" y="7332146"/>
                </a:lnTo>
                <a:close/>
                <a:moveTo>
                  <a:pt x="8619295" y="7318359"/>
                </a:moveTo>
                <a:lnTo>
                  <a:pt x="8607603" y="7335304"/>
                </a:lnTo>
                <a:lnTo>
                  <a:pt x="8602477" y="7340989"/>
                </a:lnTo>
                <a:lnTo>
                  <a:pt x="8602995" y="7347437"/>
                </a:lnTo>
                <a:cubicBezTo>
                  <a:pt x="8592971" y="7343204"/>
                  <a:pt x="8589615" y="7349483"/>
                  <a:pt x="8587689" y="7357999"/>
                </a:cubicBezTo>
                <a:lnTo>
                  <a:pt x="8585107" y="7367215"/>
                </a:lnTo>
                <a:lnTo>
                  <a:pt x="8604095" y="7377864"/>
                </a:lnTo>
                <a:lnTo>
                  <a:pt x="8616059" y="7396227"/>
                </a:lnTo>
                <a:lnTo>
                  <a:pt x="8613413" y="7381251"/>
                </a:lnTo>
                <a:cubicBezTo>
                  <a:pt x="8616267" y="7375797"/>
                  <a:pt x="8620569" y="7370446"/>
                  <a:pt x="8617765" y="7357543"/>
                </a:cubicBezTo>
                <a:cubicBezTo>
                  <a:pt x="8620919" y="7360619"/>
                  <a:pt x="8624703" y="7364311"/>
                  <a:pt x="8623525" y="7369938"/>
                </a:cubicBezTo>
                <a:lnTo>
                  <a:pt x="8647923" y="7350608"/>
                </a:lnTo>
                <a:lnTo>
                  <a:pt x="8638717" y="7337308"/>
                </a:lnTo>
                <a:close/>
                <a:moveTo>
                  <a:pt x="2147030" y="7308481"/>
                </a:moveTo>
                <a:lnTo>
                  <a:pt x="2146793" y="7322153"/>
                </a:lnTo>
                <a:lnTo>
                  <a:pt x="2157413" y="7317271"/>
                </a:lnTo>
                <a:close/>
                <a:moveTo>
                  <a:pt x="8108743" y="7298531"/>
                </a:moveTo>
                <a:lnTo>
                  <a:pt x="8102791" y="7302110"/>
                </a:lnTo>
                <a:lnTo>
                  <a:pt x="8101683" y="7314026"/>
                </a:lnTo>
                <a:lnTo>
                  <a:pt x="8114697" y="7316955"/>
                </a:lnTo>
                <a:lnTo>
                  <a:pt x="8120141" y="7317042"/>
                </a:lnTo>
                <a:lnTo>
                  <a:pt x="8117129" y="7308466"/>
                </a:lnTo>
                <a:lnTo>
                  <a:pt x="8121205" y="7307937"/>
                </a:lnTo>
                <a:close/>
                <a:moveTo>
                  <a:pt x="1972850" y="7264144"/>
                </a:moveTo>
                <a:lnTo>
                  <a:pt x="1972643" y="7276299"/>
                </a:lnTo>
                <a:lnTo>
                  <a:pt x="1974831" y="7271203"/>
                </a:lnTo>
                <a:close/>
                <a:moveTo>
                  <a:pt x="2169060" y="7263694"/>
                </a:moveTo>
                <a:cubicBezTo>
                  <a:pt x="2158159" y="7266535"/>
                  <a:pt x="2151438" y="7272528"/>
                  <a:pt x="2147519" y="7280627"/>
                </a:cubicBezTo>
                <a:lnTo>
                  <a:pt x="2147427" y="7285955"/>
                </a:lnTo>
                <a:lnTo>
                  <a:pt x="2202542" y="7265135"/>
                </a:lnTo>
                <a:close/>
                <a:moveTo>
                  <a:pt x="8110571" y="7251855"/>
                </a:moveTo>
                <a:lnTo>
                  <a:pt x="8105607" y="7253865"/>
                </a:lnTo>
                <a:cubicBezTo>
                  <a:pt x="8102689" y="7260643"/>
                  <a:pt x="8102489" y="7269846"/>
                  <a:pt x="8103341" y="7275913"/>
                </a:cubicBezTo>
                <a:lnTo>
                  <a:pt x="8112711" y="7285056"/>
                </a:lnTo>
                <a:lnTo>
                  <a:pt x="8116859" y="7285401"/>
                </a:lnTo>
                <a:cubicBezTo>
                  <a:pt x="8110253" y="7293752"/>
                  <a:pt x="8121047" y="7297039"/>
                  <a:pt x="8129577" y="7300125"/>
                </a:cubicBezTo>
                <a:lnTo>
                  <a:pt x="8129149" y="7306905"/>
                </a:lnTo>
                <a:lnTo>
                  <a:pt x="8133081" y="7306392"/>
                </a:lnTo>
                <a:cubicBezTo>
                  <a:pt x="8138519" y="7304686"/>
                  <a:pt x="8144051" y="7304536"/>
                  <a:pt x="8149615" y="7313661"/>
                </a:cubicBezTo>
                <a:lnTo>
                  <a:pt x="8150169" y="7312389"/>
                </a:lnTo>
                <a:lnTo>
                  <a:pt x="8137665" y="7280603"/>
                </a:lnTo>
                <a:lnTo>
                  <a:pt x="8134287" y="7283309"/>
                </a:lnTo>
                <a:close/>
                <a:moveTo>
                  <a:pt x="8782941" y="7250948"/>
                </a:moveTo>
                <a:lnTo>
                  <a:pt x="8787487" y="7263079"/>
                </a:lnTo>
                <a:cubicBezTo>
                  <a:pt x="8782369" y="7258701"/>
                  <a:pt x="8780403" y="7255628"/>
                  <a:pt x="8780455" y="7253357"/>
                </a:cubicBezTo>
                <a:close/>
                <a:moveTo>
                  <a:pt x="8124185" y="7246340"/>
                </a:moveTo>
                <a:lnTo>
                  <a:pt x="8118643" y="7248583"/>
                </a:lnTo>
                <a:lnTo>
                  <a:pt x="8121779" y="7253855"/>
                </a:lnTo>
                <a:lnTo>
                  <a:pt x="8127125" y="7253809"/>
                </a:lnTo>
                <a:close/>
                <a:moveTo>
                  <a:pt x="8175669" y="7237867"/>
                </a:moveTo>
                <a:lnTo>
                  <a:pt x="8176187" y="7240999"/>
                </a:lnTo>
                <a:lnTo>
                  <a:pt x="8180561" y="7241974"/>
                </a:lnTo>
                <a:close/>
                <a:moveTo>
                  <a:pt x="2339513" y="7218690"/>
                </a:moveTo>
                <a:lnTo>
                  <a:pt x="2336075" y="7221278"/>
                </a:lnTo>
                <a:lnTo>
                  <a:pt x="2345220" y="7223203"/>
                </a:lnTo>
                <a:lnTo>
                  <a:pt x="2346148" y="7221111"/>
                </a:lnTo>
                <a:close/>
                <a:moveTo>
                  <a:pt x="8712441" y="7213768"/>
                </a:moveTo>
                <a:lnTo>
                  <a:pt x="8711379" y="7222060"/>
                </a:lnTo>
                <a:lnTo>
                  <a:pt x="8728093" y="7252631"/>
                </a:lnTo>
                <a:lnTo>
                  <a:pt x="8728117" y="7251373"/>
                </a:lnTo>
                <a:cubicBezTo>
                  <a:pt x="8724441" y="7243781"/>
                  <a:pt x="8719831" y="7236200"/>
                  <a:pt x="8719205" y="7229662"/>
                </a:cubicBezTo>
                <a:lnTo>
                  <a:pt x="8732923" y="7215529"/>
                </a:lnTo>
                <a:lnTo>
                  <a:pt x="8725573" y="7214539"/>
                </a:lnTo>
                <a:cubicBezTo>
                  <a:pt x="8720375" y="7213086"/>
                  <a:pt x="8715507" y="7211845"/>
                  <a:pt x="8712441" y="7213768"/>
                </a:cubicBezTo>
                <a:close/>
                <a:moveTo>
                  <a:pt x="8094473" y="7211804"/>
                </a:moveTo>
                <a:lnTo>
                  <a:pt x="8053281" y="7254026"/>
                </a:lnTo>
                <a:lnTo>
                  <a:pt x="8042623" y="7268102"/>
                </a:lnTo>
                <a:lnTo>
                  <a:pt x="8044145" y="7272499"/>
                </a:lnTo>
                <a:lnTo>
                  <a:pt x="8046853" y="7271335"/>
                </a:lnTo>
                <a:lnTo>
                  <a:pt x="8045073" y="7275171"/>
                </a:lnTo>
                <a:lnTo>
                  <a:pt x="8048575" y="7285294"/>
                </a:lnTo>
                <a:lnTo>
                  <a:pt x="8067551" y="7281672"/>
                </a:lnTo>
                <a:lnTo>
                  <a:pt x="8056917" y="7303944"/>
                </a:lnTo>
                <a:lnTo>
                  <a:pt x="8100543" y="7313768"/>
                </a:lnTo>
                <a:lnTo>
                  <a:pt x="8096069" y="7291467"/>
                </a:lnTo>
                <a:lnTo>
                  <a:pt x="8074729" y="7281891"/>
                </a:lnTo>
                <a:lnTo>
                  <a:pt x="8094477" y="7283538"/>
                </a:lnTo>
                <a:lnTo>
                  <a:pt x="8091027" y="7266367"/>
                </a:lnTo>
                <a:cubicBezTo>
                  <a:pt x="8093815" y="7248290"/>
                  <a:pt x="8098893" y="7229677"/>
                  <a:pt x="8094473" y="7211804"/>
                </a:cubicBezTo>
                <a:close/>
                <a:moveTo>
                  <a:pt x="8944095" y="7210924"/>
                </a:moveTo>
                <a:cubicBezTo>
                  <a:pt x="8945017" y="7210187"/>
                  <a:pt x="8946871" y="7210299"/>
                  <a:pt x="8950241" y="7211735"/>
                </a:cubicBezTo>
                <a:cubicBezTo>
                  <a:pt x="8951493" y="7217578"/>
                  <a:pt x="8949571" y="7223654"/>
                  <a:pt x="8945127" y="7227698"/>
                </a:cubicBezTo>
                <a:cubicBezTo>
                  <a:pt x="8946335" y="7224568"/>
                  <a:pt x="8944247" y="7219138"/>
                  <a:pt x="8943537" y="7215210"/>
                </a:cubicBezTo>
                <a:cubicBezTo>
                  <a:pt x="8943183" y="7213248"/>
                  <a:pt x="8943173" y="7211662"/>
                  <a:pt x="8944095" y="7210924"/>
                </a:cubicBezTo>
                <a:close/>
                <a:moveTo>
                  <a:pt x="2087909" y="7187681"/>
                </a:moveTo>
                <a:lnTo>
                  <a:pt x="2079611" y="7194634"/>
                </a:lnTo>
                <a:lnTo>
                  <a:pt x="2093813" y="7212088"/>
                </a:lnTo>
                <a:cubicBezTo>
                  <a:pt x="2075081" y="7209832"/>
                  <a:pt x="2066243" y="7213690"/>
                  <a:pt x="2059053" y="7218611"/>
                </a:cubicBezTo>
                <a:lnTo>
                  <a:pt x="2036305" y="7230457"/>
                </a:lnTo>
                <a:lnTo>
                  <a:pt x="2034806" y="7231681"/>
                </a:lnTo>
                <a:lnTo>
                  <a:pt x="2056371" y="7235950"/>
                </a:lnTo>
                <a:cubicBezTo>
                  <a:pt x="2049597" y="7242894"/>
                  <a:pt x="2034912" y="7240277"/>
                  <a:pt x="2033216" y="7254642"/>
                </a:cubicBezTo>
                <a:cubicBezTo>
                  <a:pt x="2038260" y="7259562"/>
                  <a:pt x="2054356" y="7250003"/>
                  <a:pt x="2052314" y="7261564"/>
                </a:cubicBezTo>
                <a:lnTo>
                  <a:pt x="2024929" y="7265657"/>
                </a:lnTo>
                <a:cubicBezTo>
                  <a:pt x="2021490" y="7291268"/>
                  <a:pt x="2062147" y="7301967"/>
                  <a:pt x="2039607" y="7320652"/>
                </a:cubicBezTo>
                <a:cubicBezTo>
                  <a:pt x="2025729" y="7307112"/>
                  <a:pt x="2008303" y="7283328"/>
                  <a:pt x="2010031" y="7271460"/>
                </a:cubicBezTo>
                <a:lnTo>
                  <a:pt x="2004257" y="7265827"/>
                </a:lnTo>
                <a:lnTo>
                  <a:pt x="1994723" y="7280416"/>
                </a:lnTo>
                <a:lnTo>
                  <a:pt x="1994860" y="7283540"/>
                </a:lnTo>
                <a:cubicBezTo>
                  <a:pt x="1991156" y="7290017"/>
                  <a:pt x="1986009" y="7296394"/>
                  <a:pt x="1987432" y="7311031"/>
                </a:cubicBezTo>
                <a:lnTo>
                  <a:pt x="1983273" y="7297932"/>
                </a:lnTo>
                <a:lnTo>
                  <a:pt x="1982617" y="7298936"/>
                </a:lnTo>
                <a:lnTo>
                  <a:pt x="1982175" y="7297365"/>
                </a:lnTo>
                <a:lnTo>
                  <a:pt x="1972143" y="7305883"/>
                </a:lnTo>
                <a:lnTo>
                  <a:pt x="1971567" y="7339917"/>
                </a:lnTo>
                <a:cubicBezTo>
                  <a:pt x="1957623" y="7347265"/>
                  <a:pt x="1973816" y="7319315"/>
                  <a:pt x="1960408" y="7319172"/>
                </a:cubicBezTo>
                <a:lnTo>
                  <a:pt x="1956089" y="7324654"/>
                </a:lnTo>
                <a:lnTo>
                  <a:pt x="1964238" y="7339854"/>
                </a:lnTo>
                <a:cubicBezTo>
                  <a:pt x="1964819" y="7349508"/>
                  <a:pt x="1965882" y="7360255"/>
                  <a:pt x="1977163" y="7365099"/>
                </a:cubicBezTo>
                <a:cubicBezTo>
                  <a:pt x="2004269" y="7337316"/>
                  <a:pt x="1986840" y="7340033"/>
                  <a:pt x="2020782" y="7310292"/>
                </a:cubicBezTo>
                <a:cubicBezTo>
                  <a:pt x="2023374" y="7331863"/>
                  <a:pt x="2032781" y="7352070"/>
                  <a:pt x="2047654" y="7367934"/>
                </a:cubicBezTo>
                <a:cubicBezTo>
                  <a:pt x="2046717" y="7368198"/>
                  <a:pt x="2046041" y="7368891"/>
                  <a:pt x="2045807" y="7369827"/>
                </a:cubicBezTo>
                <a:cubicBezTo>
                  <a:pt x="2054638" y="7378443"/>
                  <a:pt x="2061153" y="7382333"/>
                  <a:pt x="2069933" y="7386822"/>
                </a:cubicBezTo>
                <a:lnTo>
                  <a:pt x="2085839" y="7395484"/>
                </a:lnTo>
                <a:lnTo>
                  <a:pt x="2096660" y="7353827"/>
                </a:lnTo>
                <a:lnTo>
                  <a:pt x="2084622" y="7357170"/>
                </a:lnTo>
                <a:lnTo>
                  <a:pt x="2082145" y="7331951"/>
                </a:lnTo>
                <a:lnTo>
                  <a:pt x="2090027" y="7339641"/>
                </a:lnTo>
                <a:lnTo>
                  <a:pt x="2099236" y="7328644"/>
                </a:lnTo>
                <a:lnTo>
                  <a:pt x="2084212" y="7246496"/>
                </a:lnTo>
                <a:lnTo>
                  <a:pt x="2063292" y="7240844"/>
                </a:lnTo>
                <a:cubicBezTo>
                  <a:pt x="2063935" y="7229457"/>
                  <a:pt x="2069309" y="7228998"/>
                  <a:pt x="2075000" y="7232473"/>
                </a:cubicBezTo>
                <a:lnTo>
                  <a:pt x="2083351" y="7241799"/>
                </a:lnTo>
                <a:lnTo>
                  <a:pt x="2083246" y="7241217"/>
                </a:lnTo>
                <a:cubicBezTo>
                  <a:pt x="2093998" y="7254173"/>
                  <a:pt x="2125822" y="7282133"/>
                  <a:pt x="2146596" y="7272827"/>
                </a:cubicBezTo>
                <a:lnTo>
                  <a:pt x="2141339" y="7250391"/>
                </a:lnTo>
                <a:lnTo>
                  <a:pt x="2139974" y="7253350"/>
                </a:lnTo>
                <a:cubicBezTo>
                  <a:pt x="2138809" y="7260143"/>
                  <a:pt x="2136980" y="7263749"/>
                  <a:pt x="2125823" y="7256257"/>
                </a:cubicBezTo>
                <a:cubicBezTo>
                  <a:pt x="2114706" y="7238633"/>
                  <a:pt x="2132695" y="7230915"/>
                  <a:pt x="2121574" y="7213289"/>
                </a:cubicBezTo>
                <a:lnTo>
                  <a:pt x="2106669" y="7218469"/>
                </a:lnTo>
                <a:cubicBezTo>
                  <a:pt x="2100553" y="7202334"/>
                  <a:pt x="2107583" y="7203334"/>
                  <a:pt x="2115857" y="7204553"/>
                </a:cubicBezTo>
                <a:lnTo>
                  <a:pt x="2119467" y="7201828"/>
                </a:lnTo>
                <a:lnTo>
                  <a:pt x="2112795" y="7198503"/>
                </a:lnTo>
                <a:lnTo>
                  <a:pt x="2098292" y="7188801"/>
                </a:lnTo>
                <a:close/>
                <a:moveTo>
                  <a:pt x="8745579" y="7178886"/>
                </a:moveTo>
                <a:lnTo>
                  <a:pt x="8747011" y="7188470"/>
                </a:lnTo>
                <a:lnTo>
                  <a:pt x="8758641" y="7189745"/>
                </a:lnTo>
                <a:lnTo>
                  <a:pt x="8760669" y="7183925"/>
                </a:lnTo>
                <a:close/>
                <a:moveTo>
                  <a:pt x="8695361" y="7159376"/>
                </a:moveTo>
                <a:lnTo>
                  <a:pt x="8687183" y="7167759"/>
                </a:lnTo>
                <a:lnTo>
                  <a:pt x="8695657" y="7169801"/>
                </a:lnTo>
                <a:close/>
                <a:moveTo>
                  <a:pt x="8695233" y="7154784"/>
                </a:moveTo>
                <a:lnTo>
                  <a:pt x="8694039" y="7155510"/>
                </a:lnTo>
                <a:lnTo>
                  <a:pt x="8695249" y="7155305"/>
                </a:lnTo>
                <a:close/>
                <a:moveTo>
                  <a:pt x="8703951" y="7149464"/>
                </a:moveTo>
                <a:lnTo>
                  <a:pt x="8696813" y="7153821"/>
                </a:lnTo>
                <a:lnTo>
                  <a:pt x="8697433" y="7154931"/>
                </a:lnTo>
                <a:lnTo>
                  <a:pt x="8700153" y="7154464"/>
                </a:lnTo>
                <a:lnTo>
                  <a:pt x="8698257" y="7156407"/>
                </a:lnTo>
                <a:lnTo>
                  <a:pt x="8713279" y="7183291"/>
                </a:lnTo>
                <a:cubicBezTo>
                  <a:pt x="8721267" y="7186462"/>
                  <a:pt x="8722461" y="7182391"/>
                  <a:pt x="8722943" y="7176777"/>
                </a:cubicBezTo>
                <a:lnTo>
                  <a:pt x="8724453" y="7172308"/>
                </a:lnTo>
                <a:lnTo>
                  <a:pt x="8718417" y="7169817"/>
                </a:lnTo>
                <a:lnTo>
                  <a:pt x="8724597" y="7171885"/>
                </a:lnTo>
                <a:lnTo>
                  <a:pt x="8724859" y="7171105"/>
                </a:lnTo>
                <a:lnTo>
                  <a:pt x="8723417" y="7156209"/>
                </a:lnTo>
                <a:lnTo>
                  <a:pt x="8720687" y="7153546"/>
                </a:lnTo>
                <a:close/>
                <a:moveTo>
                  <a:pt x="8887331" y="7138652"/>
                </a:moveTo>
                <a:cubicBezTo>
                  <a:pt x="8887455" y="7136003"/>
                  <a:pt x="8886283" y="7142406"/>
                  <a:pt x="8883469" y="7147899"/>
                </a:cubicBezTo>
                <a:lnTo>
                  <a:pt x="8877823" y="7149441"/>
                </a:lnTo>
                <a:close/>
                <a:moveTo>
                  <a:pt x="8104799" y="7136227"/>
                </a:moveTo>
                <a:cubicBezTo>
                  <a:pt x="8110303" y="7140364"/>
                  <a:pt x="8112561" y="7143374"/>
                  <a:pt x="8112733" y="7145681"/>
                </a:cubicBezTo>
                <a:lnTo>
                  <a:pt x="8110303" y="7148466"/>
                </a:lnTo>
                <a:close/>
                <a:moveTo>
                  <a:pt x="8793619" y="7118340"/>
                </a:moveTo>
                <a:lnTo>
                  <a:pt x="8794471" y="7122156"/>
                </a:lnTo>
                <a:lnTo>
                  <a:pt x="8794827" y="7119888"/>
                </a:lnTo>
                <a:close/>
                <a:moveTo>
                  <a:pt x="2476514" y="7095567"/>
                </a:moveTo>
                <a:lnTo>
                  <a:pt x="2477342" y="7096595"/>
                </a:lnTo>
                <a:lnTo>
                  <a:pt x="2477622" y="7096170"/>
                </a:lnTo>
                <a:close/>
                <a:moveTo>
                  <a:pt x="2484790" y="7083926"/>
                </a:moveTo>
                <a:lnTo>
                  <a:pt x="2485449" y="7084452"/>
                </a:lnTo>
                <a:lnTo>
                  <a:pt x="2485551" y="7084300"/>
                </a:lnTo>
                <a:close/>
                <a:moveTo>
                  <a:pt x="8802137" y="7080808"/>
                </a:moveTo>
                <a:lnTo>
                  <a:pt x="8807579" y="7091046"/>
                </a:lnTo>
                <a:lnTo>
                  <a:pt x="8801221" y="7083716"/>
                </a:lnTo>
                <a:lnTo>
                  <a:pt x="8800957" y="7081771"/>
                </a:lnTo>
                <a:close/>
                <a:moveTo>
                  <a:pt x="8854151" y="7074856"/>
                </a:moveTo>
                <a:lnTo>
                  <a:pt x="8834537" y="7083191"/>
                </a:lnTo>
                <a:lnTo>
                  <a:pt x="8839405" y="7093130"/>
                </a:lnTo>
                <a:lnTo>
                  <a:pt x="8825483" y="7079548"/>
                </a:lnTo>
                <a:lnTo>
                  <a:pt x="8822617" y="7097082"/>
                </a:lnTo>
                <a:lnTo>
                  <a:pt x="8808421" y="7078412"/>
                </a:lnTo>
                <a:lnTo>
                  <a:pt x="8804243" y="7079086"/>
                </a:lnTo>
                <a:lnTo>
                  <a:pt x="8802137" y="7080808"/>
                </a:lnTo>
                <a:lnTo>
                  <a:pt x="8800379" y="7077503"/>
                </a:lnTo>
                <a:lnTo>
                  <a:pt x="8800957" y="7081771"/>
                </a:lnTo>
                <a:lnTo>
                  <a:pt x="8800125" y="7082452"/>
                </a:lnTo>
                <a:lnTo>
                  <a:pt x="8801221" y="7083716"/>
                </a:lnTo>
                <a:lnTo>
                  <a:pt x="8802443" y="7092742"/>
                </a:lnTo>
                <a:lnTo>
                  <a:pt x="8807737" y="7104133"/>
                </a:lnTo>
                <a:lnTo>
                  <a:pt x="8803801" y="7102747"/>
                </a:lnTo>
                <a:lnTo>
                  <a:pt x="8807327" y="7128690"/>
                </a:lnTo>
                <a:lnTo>
                  <a:pt x="8803697" y="7160083"/>
                </a:lnTo>
                <a:lnTo>
                  <a:pt x="8819567" y="7129241"/>
                </a:lnTo>
                <a:lnTo>
                  <a:pt x="8832901" y="7155273"/>
                </a:lnTo>
                <a:lnTo>
                  <a:pt x="8871217" y="7120465"/>
                </a:lnTo>
                <a:lnTo>
                  <a:pt x="8852587" y="7126943"/>
                </a:lnTo>
                <a:lnTo>
                  <a:pt x="8860819" y="7111557"/>
                </a:lnTo>
                <a:lnTo>
                  <a:pt x="8832497" y="7115350"/>
                </a:lnTo>
                <a:cubicBezTo>
                  <a:pt x="8840887" y="7102525"/>
                  <a:pt x="8848117" y="7088931"/>
                  <a:pt x="8854151" y="7074856"/>
                </a:cubicBezTo>
                <a:close/>
                <a:moveTo>
                  <a:pt x="1760434" y="7071085"/>
                </a:moveTo>
                <a:lnTo>
                  <a:pt x="1752412" y="7085292"/>
                </a:lnTo>
                <a:lnTo>
                  <a:pt x="1752186" y="7085219"/>
                </a:lnTo>
                <a:close/>
                <a:moveTo>
                  <a:pt x="8748515" y="7062240"/>
                </a:moveTo>
                <a:lnTo>
                  <a:pt x="8745911" y="7069700"/>
                </a:lnTo>
                <a:lnTo>
                  <a:pt x="8747555" y="7073932"/>
                </a:lnTo>
                <a:lnTo>
                  <a:pt x="8754179" y="7083312"/>
                </a:lnTo>
                <a:lnTo>
                  <a:pt x="8751915" y="7086216"/>
                </a:lnTo>
                <a:lnTo>
                  <a:pt x="8772095" y="7148236"/>
                </a:lnTo>
                <a:cubicBezTo>
                  <a:pt x="8782125" y="7152473"/>
                  <a:pt x="8788075" y="7148422"/>
                  <a:pt x="8791389" y="7141796"/>
                </a:cubicBezTo>
                <a:lnTo>
                  <a:pt x="8793639" y="7127454"/>
                </a:lnTo>
                <a:lnTo>
                  <a:pt x="8780431" y="7115086"/>
                </a:lnTo>
                <a:lnTo>
                  <a:pt x="8752535" y="7076161"/>
                </a:lnTo>
                <a:cubicBezTo>
                  <a:pt x="8752845" y="7073571"/>
                  <a:pt x="8752721" y="7070919"/>
                  <a:pt x="8752129" y="7068374"/>
                </a:cubicBezTo>
                <a:close/>
                <a:moveTo>
                  <a:pt x="8425889" y="7061735"/>
                </a:moveTo>
                <a:lnTo>
                  <a:pt x="8418989" y="7071593"/>
                </a:lnTo>
                <a:lnTo>
                  <a:pt x="8419547" y="7071567"/>
                </a:lnTo>
                <a:lnTo>
                  <a:pt x="8431151" y="7068920"/>
                </a:lnTo>
                <a:close/>
                <a:moveTo>
                  <a:pt x="8829301" y="7056161"/>
                </a:moveTo>
                <a:lnTo>
                  <a:pt x="8826691" y="7072138"/>
                </a:lnTo>
                <a:lnTo>
                  <a:pt x="8827587" y="7072468"/>
                </a:lnTo>
                <a:lnTo>
                  <a:pt x="8835807" y="7059272"/>
                </a:lnTo>
                <a:lnTo>
                  <a:pt x="8835759" y="7059037"/>
                </a:lnTo>
                <a:close/>
                <a:moveTo>
                  <a:pt x="8433603" y="7050704"/>
                </a:moveTo>
                <a:lnTo>
                  <a:pt x="8426327" y="7061107"/>
                </a:lnTo>
                <a:lnTo>
                  <a:pt x="8430169" y="7065374"/>
                </a:lnTo>
                <a:lnTo>
                  <a:pt x="8434821" y="7066080"/>
                </a:lnTo>
                <a:close/>
                <a:moveTo>
                  <a:pt x="8818829" y="7041393"/>
                </a:moveTo>
                <a:lnTo>
                  <a:pt x="8814153" y="7042391"/>
                </a:lnTo>
                <a:lnTo>
                  <a:pt x="8812889" y="7062375"/>
                </a:lnTo>
                <a:lnTo>
                  <a:pt x="8819073" y="7051261"/>
                </a:lnTo>
                <a:lnTo>
                  <a:pt x="8823295" y="7044883"/>
                </a:lnTo>
                <a:close/>
                <a:moveTo>
                  <a:pt x="8826717" y="7039710"/>
                </a:moveTo>
                <a:lnTo>
                  <a:pt x="8823293" y="7040441"/>
                </a:lnTo>
                <a:lnTo>
                  <a:pt x="8825081" y="7042185"/>
                </a:lnTo>
                <a:close/>
                <a:moveTo>
                  <a:pt x="8779499" y="7038252"/>
                </a:moveTo>
                <a:lnTo>
                  <a:pt x="8775917" y="7049671"/>
                </a:lnTo>
                <a:lnTo>
                  <a:pt x="8760375" y="7043111"/>
                </a:lnTo>
                <a:lnTo>
                  <a:pt x="8764131" y="7052012"/>
                </a:lnTo>
                <a:lnTo>
                  <a:pt x="8796747" y="7092901"/>
                </a:lnTo>
                <a:lnTo>
                  <a:pt x="8797931" y="7092257"/>
                </a:lnTo>
                <a:lnTo>
                  <a:pt x="8800149" y="7077080"/>
                </a:lnTo>
                <a:close/>
                <a:moveTo>
                  <a:pt x="8814433" y="7037958"/>
                </a:moveTo>
                <a:lnTo>
                  <a:pt x="8814187" y="7041840"/>
                </a:lnTo>
                <a:lnTo>
                  <a:pt x="8817047" y="7040003"/>
                </a:lnTo>
                <a:close/>
                <a:moveTo>
                  <a:pt x="8929161" y="7030313"/>
                </a:moveTo>
                <a:lnTo>
                  <a:pt x="8929289" y="7034230"/>
                </a:lnTo>
                <a:lnTo>
                  <a:pt x="8933149" y="7033007"/>
                </a:lnTo>
                <a:close/>
                <a:moveTo>
                  <a:pt x="8833331" y="7029514"/>
                </a:moveTo>
                <a:lnTo>
                  <a:pt x="8814673" y="7032032"/>
                </a:lnTo>
                <a:lnTo>
                  <a:pt x="8820537" y="7037752"/>
                </a:lnTo>
                <a:close/>
                <a:moveTo>
                  <a:pt x="8159865" y="7004644"/>
                </a:moveTo>
                <a:lnTo>
                  <a:pt x="8162575" y="7022692"/>
                </a:lnTo>
                <a:lnTo>
                  <a:pt x="8156347" y="7023395"/>
                </a:lnTo>
                <a:lnTo>
                  <a:pt x="8153639" y="7005346"/>
                </a:lnTo>
                <a:close/>
                <a:moveTo>
                  <a:pt x="8875717" y="7003424"/>
                </a:moveTo>
                <a:lnTo>
                  <a:pt x="8875729" y="7003511"/>
                </a:lnTo>
                <a:lnTo>
                  <a:pt x="8875749" y="7003498"/>
                </a:lnTo>
                <a:close/>
                <a:moveTo>
                  <a:pt x="8206675" y="6998991"/>
                </a:moveTo>
                <a:cubicBezTo>
                  <a:pt x="8198387" y="6996758"/>
                  <a:pt x="8196893" y="7002237"/>
                  <a:pt x="8196085" y="7009534"/>
                </a:cubicBezTo>
                <a:cubicBezTo>
                  <a:pt x="8195271" y="7016830"/>
                  <a:pt x="8195145" y="7025956"/>
                  <a:pt x="8189591" y="7031011"/>
                </a:cubicBezTo>
                <a:lnTo>
                  <a:pt x="8189787" y="7031202"/>
                </a:lnTo>
                <a:lnTo>
                  <a:pt x="8199809" y="7031504"/>
                </a:lnTo>
                <a:cubicBezTo>
                  <a:pt x="8204711" y="7030818"/>
                  <a:pt x="8209863" y="7031377"/>
                  <a:pt x="8215879" y="7039402"/>
                </a:cubicBezTo>
                <a:lnTo>
                  <a:pt x="8219417" y="7030898"/>
                </a:lnTo>
                <a:lnTo>
                  <a:pt x="8211303" y="7021534"/>
                </a:lnTo>
                <a:cubicBezTo>
                  <a:pt x="8206723" y="7016450"/>
                  <a:pt x="8203533" y="7010100"/>
                  <a:pt x="8206675" y="6998991"/>
                </a:cubicBezTo>
                <a:close/>
                <a:moveTo>
                  <a:pt x="8249841" y="6994605"/>
                </a:moveTo>
                <a:lnTo>
                  <a:pt x="8246299" y="7001912"/>
                </a:lnTo>
                <a:lnTo>
                  <a:pt x="8246195" y="7001832"/>
                </a:lnTo>
                <a:lnTo>
                  <a:pt x="8244263" y="7014096"/>
                </a:lnTo>
                <a:lnTo>
                  <a:pt x="8233707" y="7013551"/>
                </a:lnTo>
                <a:lnTo>
                  <a:pt x="8241651" y="7030654"/>
                </a:lnTo>
                <a:close/>
                <a:moveTo>
                  <a:pt x="2442449" y="6991678"/>
                </a:moveTo>
                <a:lnTo>
                  <a:pt x="2457538" y="7026341"/>
                </a:lnTo>
                <a:lnTo>
                  <a:pt x="2504488" y="7035977"/>
                </a:lnTo>
                <a:cubicBezTo>
                  <a:pt x="2504927" y="7046878"/>
                  <a:pt x="2475540" y="7039774"/>
                  <a:pt x="2483154" y="7050898"/>
                </a:cubicBezTo>
                <a:lnTo>
                  <a:pt x="2494890" y="7057021"/>
                </a:lnTo>
                <a:lnTo>
                  <a:pt x="2499041" y="7042203"/>
                </a:lnTo>
                <a:lnTo>
                  <a:pt x="2524666" y="7024762"/>
                </a:lnTo>
                <a:lnTo>
                  <a:pt x="2528331" y="7022266"/>
                </a:lnTo>
                <a:lnTo>
                  <a:pt x="2495486" y="7019660"/>
                </a:lnTo>
                <a:lnTo>
                  <a:pt x="2487879" y="7025236"/>
                </a:lnTo>
                <a:cubicBezTo>
                  <a:pt x="2481134" y="7025051"/>
                  <a:pt x="2470804" y="7021594"/>
                  <a:pt x="2455588" y="7013532"/>
                </a:cubicBezTo>
                <a:lnTo>
                  <a:pt x="2483706" y="7016019"/>
                </a:lnTo>
                <a:lnTo>
                  <a:pt x="2478956" y="6995099"/>
                </a:lnTo>
                <a:close/>
                <a:moveTo>
                  <a:pt x="8870117" y="6988372"/>
                </a:moveTo>
                <a:lnTo>
                  <a:pt x="8868951" y="6991112"/>
                </a:lnTo>
                <a:lnTo>
                  <a:pt x="8870679" y="6989879"/>
                </a:lnTo>
                <a:close/>
                <a:moveTo>
                  <a:pt x="8876477" y="6985722"/>
                </a:moveTo>
                <a:lnTo>
                  <a:pt x="8874527" y="6986080"/>
                </a:lnTo>
                <a:lnTo>
                  <a:pt x="8875543" y="6986392"/>
                </a:lnTo>
                <a:close/>
                <a:moveTo>
                  <a:pt x="8910387" y="6981503"/>
                </a:moveTo>
                <a:lnTo>
                  <a:pt x="8889811" y="6989800"/>
                </a:lnTo>
                <a:lnTo>
                  <a:pt x="8888027" y="6990215"/>
                </a:lnTo>
                <a:lnTo>
                  <a:pt x="8888611" y="6990395"/>
                </a:lnTo>
                <a:lnTo>
                  <a:pt x="8896489" y="7003105"/>
                </a:lnTo>
                <a:close/>
                <a:moveTo>
                  <a:pt x="8892675" y="6968249"/>
                </a:moveTo>
                <a:lnTo>
                  <a:pt x="8889769" y="6970431"/>
                </a:lnTo>
                <a:lnTo>
                  <a:pt x="8901575" y="6974718"/>
                </a:lnTo>
                <a:close/>
                <a:moveTo>
                  <a:pt x="8797143" y="6966863"/>
                </a:moveTo>
                <a:lnTo>
                  <a:pt x="8792063" y="6993481"/>
                </a:lnTo>
                <a:lnTo>
                  <a:pt x="8803751" y="6991725"/>
                </a:lnTo>
                <a:cubicBezTo>
                  <a:pt x="8806269" y="6986861"/>
                  <a:pt x="8806105" y="6979612"/>
                  <a:pt x="8805269" y="6974790"/>
                </a:cubicBezTo>
                <a:close/>
                <a:moveTo>
                  <a:pt x="8919569" y="6965529"/>
                </a:moveTo>
                <a:cubicBezTo>
                  <a:pt x="8920351" y="6965988"/>
                  <a:pt x="8920981" y="6966602"/>
                  <a:pt x="8921459" y="6967373"/>
                </a:cubicBezTo>
                <a:lnTo>
                  <a:pt x="8918695" y="6970838"/>
                </a:lnTo>
                <a:close/>
                <a:moveTo>
                  <a:pt x="8243013" y="6961186"/>
                </a:moveTo>
                <a:lnTo>
                  <a:pt x="8246691" y="6982581"/>
                </a:lnTo>
                <a:lnTo>
                  <a:pt x="8250585" y="6973920"/>
                </a:lnTo>
                <a:lnTo>
                  <a:pt x="8248731" y="6985691"/>
                </a:lnTo>
                <a:lnTo>
                  <a:pt x="8251883" y="6985640"/>
                </a:lnTo>
                <a:lnTo>
                  <a:pt x="8257355" y="6961553"/>
                </a:lnTo>
                <a:lnTo>
                  <a:pt x="8252575" y="6961432"/>
                </a:lnTo>
                <a:lnTo>
                  <a:pt x="8251099" y="6972783"/>
                </a:lnTo>
                <a:lnTo>
                  <a:pt x="8250585" y="6973920"/>
                </a:lnTo>
                <a:lnTo>
                  <a:pt x="8252551" y="6961429"/>
                </a:lnTo>
                <a:close/>
                <a:moveTo>
                  <a:pt x="8848279" y="6949274"/>
                </a:moveTo>
                <a:lnTo>
                  <a:pt x="8837847" y="6951887"/>
                </a:lnTo>
                <a:lnTo>
                  <a:pt x="8836311" y="6950588"/>
                </a:lnTo>
                <a:lnTo>
                  <a:pt x="8836831" y="6955051"/>
                </a:lnTo>
                <a:lnTo>
                  <a:pt x="8809807" y="6956066"/>
                </a:lnTo>
                <a:lnTo>
                  <a:pt x="8818009" y="6984838"/>
                </a:lnTo>
                <a:cubicBezTo>
                  <a:pt x="8816231" y="6998890"/>
                  <a:pt x="8812267" y="7013049"/>
                  <a:pt x="8817123" y="7028260"/>
                </a:cubicBezTo>
                <a:lnTo>
                  <a:pt x="8835957" y="7014762"/>
                </a:lnTo>
                <a:lnTo>
                  <a:pt x="8833851" y="6992817"/>
                </a:lnTo>
                <a:cubicBezTo>
                  <a:pt x="8844455" y="6993298"/>
                  <a:pt x="8853205" y="6995058"/>
                  <a:pt x="8858313" y="6979095"/>
                </a:cubicBezTo>
                <a:lnTo>
                  <a:pt x="8857725" y="6977349"/>
                </a:lnTo>
                <a:lnTo>
                  <a:pt x="8839899" y="6977151"/>
                </a:lnTo>
                <a:lnTo>
                  <a:pt x="8850857" y="6956942"/>
                </a:lnTo>
                <a:close/>
                <a:moveTo>
                  <a:pt x="8276003" y="6948392"/>
                </a:moveTo>
                <a:lnTo>
                  <a:pt x="8275697" y="6950410"/>
                </a:lnTo>
                <a:cubicBezTo>
                  <a:pt x="8271567" y="6957243"/>
                  <a:pt x="8267193" y="6962834"/>
                  <a:pt x="8270227" y="6969185"/>
                </a:cubicBezTo>
                <a:lnTo>
                  <a:pt x="8282149" y="6960189"/>
                </a:lnTo>
                <a:close/>
                <a:moveTo>
                  <a:pt x="8242655" y="6937969"/>
                </a:moveTo>
                <a:lnTo>
                  <a:pt x="8240761" y="6948063"/>
                </a:lnTo>
                <a:lnTo>
                  <a:pt x="8242727" y="6959509"/>
                </a:lnTo>
                <a:lnTo>
                  <a:pt x="8253459" y="6948509"/>
                </a:lnTo>
                <a:close/>
                <a:moveTo>
                  <a:pt x="8291825" y="6932643"/>
                </a:moveTo>
                <a:lnTo>
                  <a:pt x="8287485" y="6952125"/>
                </a:lnTo>
                <a:lnTo>
                  <a:pt x="8276821" y="6942995"/>
                </a:lnTo>
                <a:lnTo>
                  <a:pt x="8276093" y="6947788"/>
                </a:lnTo>
                <a:lnTo>
                  <a:pt x="8284729" y="6956212"/>
                </a:lnTo>
                <a:lnTo>
                  <a:pt x="8285983" y="6957294"/>
                </a:lnTo>
                <a:lnTo>
                  <a:pt x="8300009" y="6946706"/>
                </a:lnTo>
                <a:lnTo>
                  <a:pt x="8302395" y="6944367"/>
                </a:lnTo>
                <a:close/>
                <a:moveTo>
                  <a:pt x="8832651" y="6919342"/>
                </a:moveTo>
                <a:lnTo>
                  <a:pt x="8834743" y="6937195"/>
                </a:lnTo>
                <a:lnTo>
                  <a:pt x="8837619" y="6932952"/>
                </a:lnTo>
                <a:close/>
                <a:moveTo>
                  <a:pt x="8157197" y="6913354"/>
                </a:moveTo>
                <a:lnTo>
                  <a:pt x="8157473" y="6925266"/>
                </a:lnTo>
                <a:cubicBezTo>
                  <a:pt x="8154697" y="6940890"/>
                  <a:pt x="8147345" y="6951582"/>
                  <a:pt x="8131271" y="6950074"/>
                </a:cubicBezTo>
                <a:cubicBezTo>
                  <a:pt x="8132149" y="6945384"/>
                  <a:pt x="8127795" y="6946067"/>
                  <a:pt x="8120277" y="6943044"/>
                </a:cubicBezTo>
                <a:cubicBezTo>
                  <a:pt x="8153163" y="6982526"/>
                  <a:pt x="8115481" y="6985816"/>
                  <a:pt x="8120585" y="7021605"/>
                </a:cubicBezTo>
                <a:cubicBezTo>
                  <a:pt x="8082543" y="7007908"/>
                  <a:pt x="8078445" y="7023625"/>
                  <a:pt x="8075169" y="7039842"/>
                </a:cubicBezTo>
                <a:lnTo>
                  <a:pt x="8069829" y="7053176"/>
                </a:lnTo>
                <a:lnTo>
                  <a:pt x="8071483" y="7055003"/>
                </a:lnTo>
                <a:lnTo>
                  <a:pt x="8085939" y="7070997"/>
                </a:lnTo>
                <a:lnTo>
                  <a:pt x="8056099" y="7086125"/>
                </a:lnTo>
                <a:lnTo>
                  <a:pt x="8033103" y="7097787"/>
                </a:lnTo>
                <a:lnTo>
                  <a:pt x="8030391" y="7103971"/>
                </a:lnTo>
                <a:lnTo>
                  <a:pt x="8027417" y="7133582"/>
                </a:lnTo>
                <a:lnTo>
                  <a:pt x="8030259" y="7138412"/>
                </a:lnTo>
                <a:lnTo>
                  <a:pt x="8043357" y="7160706"/>
                </a:lnTo>
                <a:cubicBezTo>
                  <a:pt x="8038305" y="7158121"/>
                  <a:pt x="8033655" y="7154814"/>
                  <a:pt x="8029525" y="7150907"/>
                </a:cubicBezTo>
                <a:cubicBezTo>
                  <a:pt x="8056729" y="7177292"/>
                  <a:pt x="8068367" y="7195968"/>
                  <a:pt x="8071423" y="7210185"/>
                </a:cubicBezTo>
                <a:lnTo>
                  <a:pt x="8068841" y="7218955"/>
                </a:lnTo>
                <a:lnTo>
                  <a:pt x="8096623" y="7208970"/>
                </a:lnTo>
                <a:cubicBezTo>
                  <a:pt x="8083655" y="7201562"/>
                  <a:pt x="8072805" y="7190976"/>
                  <a:pt x="8065081" y="7178198"/>
                </a:cubicBezTo>
                <a:cubicBezTo>
                  <a:pt x="8078011" y="7190813"/>
                  <a:pt x="8091661" y="7185029"/>
                  <a:pt x="8097487" y="7203035"/>
                </a:cubicBezTo>
                <a:cubicBezTo>
                  <a:pt x="8109251" y="7196026"/>
                  <a:pt x="8103423" y="7178017"/>
                  <a:pt x="8101411" y="7166198"/>
                </a:cubicBezTo>
                <a:cubicBezTo>
                  <a:pt x="8083547" y="7184509"/>
                  <a:pt x="8081857" y="7147119"/>
                  <a:pt x="8073341" y="7138811"/>
                </a:cubicBezTo>
                <a:cubicBezTo>
                  <a:pt x="8082273" y="7129654"/>
                  <a:pt x="8087813" y="7149850"/>
                  <a:pt x="8089481" y="7158869"/>
                </a:cubicBezTo>
                <a:cubicBezTo>
                  <a:pt x="8093177" y="7155081"/>
                  <a:pt x="8102511" y="7153558"/>
                  <a:pt x="8108167" y="7150913"/>
                </a:cubicBezTo>
                <a:lnTo>
                  <a:pt x="8110303" y="7148466"/>
                </a:lnTo>
                <a:lnTo>
                  <a:pt x="8131123" y="7194757"/>
                </a:lnTo>
                <a:lnTo>
                  <a:pt x="8131307" y="7189818"/>
                </a:lnTo>
                <a:lnTo>
                  <a:pt x="8136355" y="7198529"/>
                </a:lnTo>
                <a:lnTo>
                  <a:pt x="8142869" y="7191854"/>
                </a:lnTo>
                <a:lnTo>
                  <a:pt x="8139547" y="7204029"/>
                </a:lnTo>
                <a:lnTo>
                  <a:pt x="8146723" y="7216417"/>
                </a:lnTo>
                <a:lnTo>
                  <a:pt x="8173057" y="7223552"/>
                </a:lnTo>
                <a:lnTo>
                  <a:pt x="8172489" y="7218284"/>
                </a:lnTo>
                <a:lnTo>
                  <a:pt x="8174819" y="7223327"/>
                </a:lnTo>
                <a:lnTo>
                  <a:pt x="8179745" y="7225363"/>
                </a:lnTo>
                <a:lnTo>
                  <a:pt x="8175189" y="7224129"/>
                </a:lnTo>
                <a:lnTo>
                  <a:pt x="8177911" y="7230022"/>
                </a:lnTo>
                <a:lnTo>
                  <a:pt x="8185841" y="7233391"/>
                </a:lnTo>
                <a:lnTo>
                  <a:pt x="8187131" y="7228977"/>
                </a:lnTo>
                <a:lnTo>
                  <a:pt x="8180619" y="7220677"/>
                </a:lnTo>
                <a:lnTo>
                  <a:pt x="8189517" y="7227559"/>
                </a:lnTo>
                <a:lnTo>
                  <a:pt x="8198065" y="7209936"/>
                </a:lnTo>
                <a:lnTo>
                  <a:pt x="8190171" y="7210881"/>
                </a:lnTo>
                <a:lnTo>
                  <a:pt x="8200593" y="7200200"/>
                </a:lnTo>
                <a:lnTo>
                  <a:pt x="8187651" y="7179582"/>
                </a:lnTo>
                <a:lnTo>
                  <a:pt x="8184945" y="7184611"/>
                </a:lnTo>
                <a:cubicBezTo>
                  <a:pt x="8175491" y="7189174"/>
                  <a:pt x="8165649" y="7193741"/>
                  <a:pt x="8165299" y="7216817"/>
                </a:cubicBezTo>
                <a:cubicBezTo>
                  <a:pt x="8160185" y="7206288"/>
                  <a:pt x="8167641" y="7177820"/>
                  <a:pt x="8140627" y="7160708"/>
                </a:cubicBezTo>
                <a:lnTo>
                  <a:pt x="8150773" y="7166561"/>
                </a:lnTo>
                <a:lnTo>
                  <a:pt x="8139951" y="7146333"/>
                </a:lnTo>
                <a:cubicBezTo>
                  <a:pt x="8132345" y="7139223"/>
                  <a:pt x="8123147" y="7132872"/>
                  <a:pt x="8112999" y="7118349"/>
                </a:cubicBezTo>
                <a:lnTo>
                  <a:pt x="8110899" y="7124921"/>
                </a:lnTo>
                <a:cubicBezTo>
                  <a:pt x="8104353" y="7125320"/>
                  <a:pt x="8107309" y="7111562"/>
                  <a:pt x="8105417" y="7109715"/>
                </a:cubicBezTo>
                <a:cubicBezTo>
                  <a:pt x="8113663" y="7121457"/>
                  <a:pt x="8117225" y="7106447"/>
                  <a:pt x="8125111" y="7114140"/>
                </a:cubicBezTo>
                <a:lnTo>
                  <a:pt x="8119351" y="7075244"/>
                </a:lnTo>
                <a:lnTo>
                  <a:pt x="8134167" y="7089083"/>
                </a:lnTo>
                <a:lnTo>
                  <a:pt x="8161491" y="7132376"/>
                </a:lnTo>
                <a:cubicBezTo>
                  <a:pt x="8161091" y="7135565"/>
                  <a:pt x="8161037" y="7138839"/>
                  <a:pt x="8161293" y="7142046"/>
                </a:cubicBezTo>
                <a:lnTo>
                  <a:pt x="8164279" y="7147996"/>
                </a:lnTo>
                <a:lnTo>
                  <a:pt x="8164949" y="7143400"/>
                </a:lnTo>
                <a:lnTo>
                  <a:pt x="8161557" y="7137993"/>
                </a:lnTo>
                <a:lnTo>
                  <a:pt x="8167007" y="7129362"/>
                </a:lnTo>
                <a:lnTo>
                  <a:pt x="8167351" y="7127006"/>
                </a:lnTo>
                <a:lnTo>
                  <a:pt x="8167823" y="7128068"/>
                </a:lnTo>
                <a:lnTo>
                  <a:pt x="8175519" y="7115873"/>
                </a:lnTo>
                <a:lnTo>
                  <a:pt x="8195375" y="7107057"/>
                </a:lnTo>
                <a:lnTo>
                  <a:pt x="8196337" y="7099782"/>
                </a:lnTo>
                <a:lnTo>
                  <a:pt x="8195369" y="7099044"/>
                </a:lnTo>
                <a:lnTo>
                  <a:pt x="8191749" y="7107676"/>
                </a:lnTo>
                <a:lnTo>
                  <a:pt x="8195091" y="7098831"/>
                </a:lnTo>
                <a:lnTo>
                  <a:pt x="8184377" y="7090626"/>
                </a:lnTo>
                <a:cubicBezTo>
                  <a:pt x="8189581" y="7082453"/>
                  <a:pt x="8195653" y="7075127"/>
                  <a:pt x="8202871" y="7072699"/>
                </a:cubicBezTo>
                <a:lnTo>
                  <a:pt x="8205855" y="7074044"/>
                </a:lnTo>
                <a:lnTo>
                  <a:pt x="8206603" y="7072257"/>
                </a:lnTo>
                <a:lnTo>
                  <a:pt x="8194961" y="7049824"/>
                </a:lnTo>
                <a:lnTo>
                  <a:pt x="8189823" y="7050338"/>
                </a:lnTo>
                <a:cubicBezTo>
                  <a:pt x="8183537" y="7052522"/>
                  <a:pt x="8177537" y="7052521"/>
                  <a:pt x="8173789" y="7039007"/>
                </a:cubicBezTo>
                <a:lnTo>
                  <a:pt x="8171137" y="6999446"/>
                </a:lnTo>
                <a:lnTo>
                  <a:pt x="8152143" y="7001253"/>
                </a:lnTo>
                <a:lnTo>
                  <a:pt x="8160537" y="6973085"/>
                </a:lnTo>
                <a:lnTo>
                  <a:pt x="8169087" y="6984509"/>
                </a:lnTo>
                <a:cubicBezTo>
                  <a:pt x="8174117" y="6935188"/>
                  <a:pt x="8217821" y="6992616"/>
                  <a:pt x="8213441" y="6939047"/>
                </a:cubicBezTo>
                <a:lnTo>
                  <a:pt x="8210293" y="6931082"/>
                </a:lnTo>
                <a:close/>
                <a:moveTo>
                  <a:pt x="8233971" y="6908543"/>
                </a:moveTo>
                <a:lnTo>
                  <a:pt x="8239759" y="6942230"/>
                </a:lnTo>
                <a:lnTo>
                  <a:pt x="8244093" y="6930298"/>
                </a:lnTo>
                <a:lnTo>
                  <a:pt x="8242695" y="6937762"/>
                </a:lnTo>
                <a:lnTo>
                  <a:pt x="8268781" y="6952370"/>
                </a:lnTo>
                <a:lnTo>
                  <a:pt x="8267899" y="6935360"/>
                </a:lnTo>
                <a:lnTo>
                  <a:pt x="8256621" y="6925710"/>
                </a:lnTo>
                <a:lnTo>
                  <a:pt x="8257471" y="6924169"/>
                </a:lnTo>
                <a:lnTo>
                  <a:pt x="8247795" y="6917721"/>
                </a:lnTo>
                <a:cubicBezTo>
                  <a:pt x="8249643" y="6915827"/>
                  <a:pt x="8252725" y="6912667"/>
                  <a:pt x="8249891" y="6910523"/>
                </a:cubicBezTo>
                <a:cubicBezTo>
                  <a:pt x="8247059" y="6908375"/>
                  <a:pt x="8240547" y="6911264"/>
                  <a:pt x="8233971" y="6908543"/>
                </a:cubicBezTo>
                <a:close/>
                <a:moveTo>
                  <a:pt x="2517955" y="6891999"/>
                </a:moveTo>
                <a:lnTo>
                  <a:pt x="2511473" y="6909656"/>
                </a:lnTo>
                <a:lnTo>
                  <a:pt x="2532795" y="6915545"/>
                </a:lnTo>
                <a:lnTo>
                  <a:pt x="2547525" y="6904879"/>
                </a:lnTo>
                <a:lnTo>
                  <a:pt x="2544066" y="6903667"/>
                </a:lnTo>
                <a:lnTo>
                  <a:pt x="2527512" y="6896267"/>
                </a:lnTo>
                <a:lnTo>
                  <a:pt x="2527161" y="6897264"/>
                </a:lnTo>
                <a:lnTo>
                  <a:pt x="2524982" y="6895139"/>
                </a:lnTo>
                <a:close/>
                <a:moveTo>
                  <a:pt x="1867966" y="6885139"/>
                </a:moveTo>
                <a:lnTo>
                  <a:pt x="1867998" y="6888051"/>
                </a:lnTo>
                <a:lnTo>
                  <a:pt x="1865808" y="6887351"/>
                </a:lnTo>
                <a:close/>
                <a:moveTo>
                  <a:pt x="2561043" y="6881025"/>
                </a:moveTo>
                <a:lnTo>
                  <a:pt x="2571986" y="6887164"/>
                </a:lnTo>
                <a:lnTo>
                  <a:pt x="2576568" y="6883847"/>
                </a:lnTo>
                <a:close/>
                <a:moveTo>
                  <a:pt x="8881457" y="6866961"/>
                </a:moveTo>
                <a:cubicBezTo>
                  <a:pt x="8877765" y="6871138"/>
                  <a:pt x="8873023" y="6878526"/>
                  <a:pt x="8862721" y="6877408"/>
                </a:cubicBezTo>
                <a:cubicBezTo>
                  <a:pt x="8871211" y="6883224"/>
                  <a:pt x="8876193" y="6883159"/>
                  <a:pt x="8879985" y="6884160"/>
                </a:cubicBezTo>
                <a:lnTo>
                  <a:pt x="8885237" y="6891005"/>
                </a:lnTo>
                <a:lnTo>
                  <a:pt x="8893773" y="6875688"/>
                </a:lnTo>
                <a:close/>
                <a:moveTo>
                  <a:pt x="8942717" y="6858034"/>
                </a:moveTo>
                <a:lnTo>
                  <a:pt x="8932647" y="6876404"/>
                </a:lnTo>
                <a:lnTo>
                  <a:pt x="8929491" y="6882160"/>
                </a:lnTo>
                <a:lnTo>
                  <a:pt x="8928295" y="6880992"/>
                </a:lnTo>
                <a:lnTo>
                  <a:pt x="8920849" y="6895908"/>
                </a:lnTo>
                <a:lnTo>
                  <a:pt x="8917421" y="6904312"/>
                </a:lnTo>
                <a:lnTo>
                  <a:pt x="8920119" y="6916381"/>
                </a:lnTo>
                <a:lnTo>
                  <a:pt x="8921987" y="6927848"/>
                </a:lnTo>
                <a:lnTo>
                  <a:pt x="8922863" y="6927447"/>
                </a:lnTo>
                <a:lnTo>
                  <a:pt x="8922221" y="6929254"/>
                </a:lnTo>
                <a:lnTo>
                  <a:pt x="8926293" y="6954218"/>
                </a:lnTo>
                <a:lnTo>
                  <a:pt x="8917081" y="6947193"/>
                </a:lnTo>
                <a:lnTo>
                  <a:pt x="8918949" y="6965533"/>
                </a:lnTo>
                <a:lnTo>
                  <a:pt x="8909787" y="6964012"/>
                </a:lnTo>
                <a:lnTo>
                  <a:pt x="8905455" y="6976129"/>
                </a:lnTo>
                <a:lnTo>
                  <a:pt x="8912257" y="6978596"/>
                </a:lnTo>
                <a:lnTo>
                  <a:pt x="8916831" y="6971486"/>
                </a:lnTo>
                <a:lnTo>
                  <a:pt x="8918133" y="6977895"/>
                </a:lnTo>
                <a:lnTo>
                  <a:pt x="8924293" y="6969517"/>
                </a:lnTo>
                <a:lnTo>
                  <a:pt x="8928757" y="7021627"/>
                </a:lnTo>
                <a:lnTo>
                  <a:pt x="8949765" y="6988523"/>
                </a:lnTo>
                <a:cubicBezTo>
                  <a:pt x="8957969" y="6976961"/>
                  <a:pt x="8966991" y="6968662"/>
                  <a:pt x="8977017" y="6972896"/>
                </a:cubicBezTo>
                <a:lnTo>
                  <a:pt x="8969389" y="6947946"/>
                </a:lnTo>
                <a:lnTo>
                  <a:pt x="8962997" y="6948428"/>
                </a:lnTo>
                <a:lnTo>
                  <a:pt x="8962411" y="6949546"/>
                </a:lnTo>
                <a:lnTo>
                  <a:pt x="8963381" y="6962226"/>
                </a:lnTo>
                <a:lnTo>
                  <a:pt x="8960263" y="6962265"/>
                </a:lnTo>
                <a:lnTo>
                  <a:pt x="8961133" y="6951996"/>
                </a:lnTo>
                <a:lnTo>
                  <a:pt x="8945635" y="6981716"/>
                </a:lnTo>
                <a:cubicBezTo>
                  <a:pt x="8938705" y="6975570"/>
                  <a:pt x="8943159" y="6957119"/>
                  <a:pt x="8927611" y="6960436"/>
                </a:cubicBezTo>
                <a:lnTo>
                  <a:pt x="8940993" y="6932210"/>
                </a:lnTo>
                <a:lnTo>
                  <a:pt x="8961593" y="6946610"/>
                </a:lnTo>
                <a:lnTo>
                  <a:pt x="8961903" y="6942914"/>
                </a:lnTo>
                <a:lnTo>
                  <a:pt x="8962221" y="6947049"/>
                </a:lnTo>
                <a:lnTo>
                  <a:pt x="8963119" y="6947680"/>
                </a:lnTo>
                <a:lnTo>
                  <a:pt x="8967083" y="6940393"/>
                </a:lnTo>
                <a:lnTo>
                  <a:pt x="8958547" y="6912480"/>
                </a:lnTo>
                <a:lnTo>
                  <a:pt x="8942811" y="6901316"/>
                </a:lnTo>
                <a:lnTo>
                  <a:pt x="8950865" y="6887348"/>
                </a:lnTo>
                <a:lnTo>
                  <a:pt x="8945071" y="6868401"/>
                </a:lnTo>
                <a:close/>
                <a:moveTo>
                  <a:pt x="8941835" y="6854130"/>
                </a:moveTo>
                <a:lnTo>
                  <a:pt x="8938841" y="6854917"/>
                </a:lnTo>
                <a:lnTo>
                  <a:pt x="8942585" y="6857446"/>
                </a:lnTo>
                <a:close/>
                <a:moveTo>
                  <a:pt x="8854635" y="6852883"/>
                </a:moveTo>
                <a:lnTo>
                  <a:pt x="8847861" y="6859827"/>
                </a:lnTo>
                <a:lnTo>
                  <a:pt x="8847605" y="6859061"/>
                </a:lnTo>
                <a:lnTo>
                  <a:pt x="8846005" y="6861092"/>
                </a:lnTo>
                <a:lnTo>
                  <a:pt x="8856901" y="6882675"/>
                </a:lnTo>
                <a:lnTo>
                  <a:pt x="8856873" y="6882799"/>
                </a:lnTo>
                <a:lnTo>
                  <a:pt x="8857027" y="6882927"/>
                </a:lnTo>
                <a:lnTo>
                  <a:pt x="8861329" y="6891448"/>
                </a:lnTo>
                <a:cubicBezTo>
                  <a:pt x="8850515" y="6873506"/>
                  <a:pt x="8847777" y="6905339"/>
                  <a:pt x="8830239" y="6898708"/>
                </a:cubicBezTo>
                <a:lnTo>
                  <a:pt x="8831337" y="6908091"/>
                </a:lnTo>
                <a:lnTo>
                  <a:pt x="8841245" y="6903290"/>
                </a:lnTo>
                <a:cubicBezTo>
                  <a:pt x="8846529" y="6898582"/>
                  <a:pt x="8852011" y="6894384"/>
                  <a:pt x="8869453" y="6893224"/>
                </a:cubicBezTo>
                <a:lnTo>
                  <a:pt x="8857027" y="6882927"/>
                </a:lnTo>
                <a:lnTo>
                  <a:pt x="8856901" y="6882675"/>
                </a:lnTo>
                <a:lnTo>
                  <a:pt x="8858895" y="6873678"/>
                </a:lnTo>
                <a:cubicBezTo>
                  <a:pt x="8862213" y="6867672"/>
                  <a:pt x="8866583" y="6861459"/>
                  <a:pt x="8854635" y="6852883"/>
                </a:cubicBezTo>
                <a:close/>
                <a:moveTo>
                  <a:pt x="2555601" y="6851308"/>
                </a:moveTo>
                <a:lnTo>
                  <a:pt x="2538358" y="6865592"/>
                </a:lnTo>
                <a:lnTo>
                  <a:pt x="2537557" y="6867853"/>
                </a:lnTo>
                <a:lnTo>
                  <a:pt x="2557385" y="6878970"/>
                </a:lnTo>
                <a:lnTo>
                  <a:pt x="2557646" y="6865387"/>
                </a:lnTo>
                <a:lnTo>
                  <a:pt x="2563111" y="6856369"/>
                </a:lnTo>
                <a:close/>
                <a:moveTo>
                  <a:pt x="8230115" y="6846237"/>
                </a:moveTo>
                <a:lnTo>
                  <a:pt x="8235583" y="6860821"/>
                </a:lnTo>
                <a:cubicBezTo>
                  <a:pt x="8242873" y="6871015"/>
                  <a:pt x="8226787" y="6855321"/>
                  <a:pt x="8220257" y="6856341"/>
                </a:cubicBezTo>
                <a:close/>
                <a:moveTo>
                  <a:pt x="2570426" y="6839032"/>
                </a:moveTo>
                <a:lnTo>
                  <a:pt x="2562085" y="6845943"/>
                </a:lnTo>
                <a:lnTo>
                  <a:pt x="2564790" y="6853599"/>
                </a:lnTo>
                <a:lnTo>
                  <a:pt x="2570798" y="6843680"/>
                </a:lnTo>
                <a:lnTo>
                  <a:pt x="2573588" y="6842764"/>
                </a:lnTo>
                <a:lnTo>
                  <a:pt x="2573579" y="6842109"/>
                </a:lnTo>
                <a:close/>
                <a:moveTo>
                  <a:pt x="8910215" y="6816692"/>
                </a:moveTo>
                <a:lnTo>
                  <a:pt x="8908259" y="6835735"/>
                </a:lnTo>
                <a:lnTo>
                  <a:pt x="8907489" y="6823275"/>
                </a:lnTo>
                <a:close/>
                <a:moveTo>
                  <a:pt x="1902166" y="6808911"/>
                </a:moveTo>
                <a:lnTo>
                  <a:pt x="1910395" y="6835340"/>
                </a:lnTo>
                <a:lnTo>
                  <a:pt x="1917394" y="6820596"/>
                </a:lnTo>
                <a:lnTo>
                  <a:pt x="1920809" y="6826205"/>
                </a:lnTo>
                <a:lnTo>
                  <a:pt x="1922110" y="6819106"/>
                </a:lnTo>
                <a:close/>
                <a:moveTo>
                  <a:pt x="2444040" y="6776119"/>
                </a:moveTo>
                <a:lnTo>
                  <a:pt x="2450352" y="6784218"/>
                </a:lnTo>
                <a:lnTo>
                  <a:pt x="2450421" y="6784234"/>
                </a:lnTo>
                <a:lnTo>
                  <a:pt x="2449738" y="6782565"/>
                </a:lnTo>
                <a:lnTo>
                  <a:pt x="2444708" y="6776569"/>
                </a:lnTo>
                <a:close/>
                <a:moveTo>
                  <a:pt x="8874417" y="6774136"/>
                </a:moveTo>
                <a:lnTo>
                  <a:pt x="8878075" y="6779005"/>
                </a:lnTo>
                <a:lnTo>
                  <a:pt x="8878819" y="6778456"/>
                </a:lnTo>
                <a:close/>
                <a:moveTo>
                  <a:pt x="8384715" y="6770058"/>
                </a:moveTo>
                <a:lnTo>
                  <a:pt x="8382251" y="6780691"/>
                </a:lnTo>
                <a:cubicBezTo>
                  <a:pt x="8378729" y="6785721"/>
                  <a:pt x="8375681" y="6791685"/>
                  <a:pt x="8382009" y="6799710"/>
                </a:cubicBezTo>
                <a:lnTo>
                  <a:pt x="8380397" y="6800099"/>
                </a:lnTo>
                <a:lnTo>
                  <a:pt x="8385239" y="6809023"/>
                </a:lnTo>
                <a:cubicBezTo>
                  <a:pt x="8385239" y="6809023"/>
                  <a:pt x="8385239" y="6809023"/>
                  <a:pt x="8383081" y="6811235"/>
                </a:cubicBezTo>
                <a:lnTo>
                  <a:pt x="8387965" y="6814182"/>
                </a:lnTo>
                <a:lnTo>
                  <a:pt x="8399381" y="6792625"/>
                </a:lnTo>
                <a:cubicBezTo>
                  <a:pt x="8396937" y="6791725"/>
                  <a:pt x="8394981" y="6789815"/>
                  <a:pt x="8394021" y="6787397"/>
                </a:cubicBezTo>
                <a:cubicBezTo>
                  <a:pt x="8396891" y="6787731"/>
                  <a:pt x="8399753" y="6787385"/>
                  <a:pt x="8402425" y="6786352"/>
                </a:cubicBezTo>
                <a:lnTo>
                  <a:pt x="8409847" y="6772500"/>
                </a:lnTo>
                <a:close/>
                <a:moveTo>
                  <a:pt x="8871589" y="6767979"/>
                </a:moveTo>
                <a:lnTo>
                  <a:pt x="8870949" y="6769523"/>
                </a:lnTo>
                <a:lnTo>
                  <a:pt x="8872269" y="6771276"/>
                </a:lnTo>
                <a:close/>
                <a:moveTo>
                  <a:pt x="2645350" y="6767814"/>
                </a:moveTo>
                <a:lnTo>
                  <a:pt x="2646229" y="6775339"/>
                </a:lnTo>
                <a:lnTo>
                  <a:pt x="2659045" y="6808238"/>
                </a:lnTo>
                <a:lnTo>
                  <a:pt x="2682784" y="6794581"/>
                </a:lnTo>
                <a:close/>
                <a:moveTo>
                  <a:pt x="8294011" y="6764973"/>
                </a:moveTo>
                <a:lnTo>
                  <a:pt x="8287217" y="6771937"/>
                </a:lnTo>
                <a:cubicBezTo>
                  <a:pt x="8305905" y="6770448"/>
                  <a:pt x="8289525" y="6808694"/>
                  <a:pt x="8313301" y="6815871"/>
                </a:cubicBezTo>
                <a:lnTo>
                  <a:pt x="8323625" y="6798110"/>
                </a:lnTo>
                <a:lnTo>
                  <a:pt x="8322435" y="6797358"/>
                </a:lnTo>
                <a:lnTo>
                  <a:pt x="8307061" y="6775175"/>
                </a:lnTo>
                <a:close/>
                <a:moveTo>
                  <a:pt x="8318079" y="6750201"/>
                </a:moveTo>
                <a:lnTo>
                  <a:pt x="8311947" y="6754219"/>
                </a:lnTo>
                <a:cubicBezTo>
                  <a:pt x="8311707" y="6755221"/>
                  <a:pt x="8311753" y="6756249"/>
                  <a:pt x="8311981" y="6757275"/>
                </a:cubicBezTo>
                <a:lnTo>
                  <a:pt x="8318317" y="6750782"/>
                </a:lnTo>
                <a:close/>
                <a:moveTo>
                  <a:pt x="8883831" y="6738400"/>
                </a:moveTo>
                <a:lnTo>
                  <a:pt x="8876895" y="6755156"/>
                </a:lnTo>
                <a:lnTo>
                  <a:pt x="8883181" y="6775237"/>
                </a:lnTo>
                <a:lnTo>
                  <a:pt x="8895695" y="6765994"/>
                </a:lnTo>
                <a:cubicBezTo>
                  <a:pt x="8902059" y="6779659"/>
                  <a:pt x="8896203" y="6795947"/>
                  <a:pt x="8882501" y="6802360"/>
                </a:cubicBezTo>
                <a:lnTo>
                  <a:pt x="8880753" y="6803083"/>
                </a:lnTo>
                <a:lnTo>
                  <a:pt x="8884957" y="6817151"/>
                </a:lnTo>
                <a:lnTo>
                  <a:pt x="8885025" y="6818130"/>
                </a:lnTo>
                <a:lnTo>
                  <a:pt x="8880659" y="6803120"/>
                </a:lnTo>
                <a:lnTo>
                  <a:pt x="8880235" y="6803295"/>
                </a:lnTo>
                <a:cubicBezTo>
                  <a:pt x="8883319" y="6800135"/>
                  <a:pt x="8878657" y="6801755"/>
                  <a:pt x="8875503" y="6798679"/>
                </a:cubicBezTo>
                <a:lnTo>
                  <a:pt x="8872803" y="6810316"/>
                </a:lnTo>
                <a:lnTo>
                  <a:pt x="8875183" y="6818268"/>
                </a:lnTo>
                <a:lnTo>
                  <a:pt x="8881479" y="6829150"/>
                </a:lnTo>
                <a:cubicBezTo>
                  <a:pt x="8871625" y="6826312"/>
                  <a:pt x="8866631" y="6832692"/>
                  <a:pt x="8862165" y="6840586"/>
                </a:cubicBezTo>
                <a:lnTo>
                  <a:pt x="8860537" y="6842654"/>
                </a:lnTo>
                <a:lnTo>
                  <a:pt x="8864237" y="6844381"/>
                </a:lnTo>
                <a:cubicBezTo>
                  <a:pt x="8868239" y="6849826"/>
                  <a:pt x="8871795" y="6853599"/>
                  <a:pt x="8886981" y="6846233"/>
                </a:cubicBezTo>
                <a:lnTo>
                  <a:pt x="8885025" y="6818130"/>
                </a:lnTo>
                <a:lnTo>
                  <a:pt x="8891917" y="6841804"/>
                </a:lnTo>
                <a:lnTo>
                  <a:pt x="8905275" y="6838203"/>
                </a:lnTo>
                <a:lnTo>
                  <a:pt x="8894045" y="6875203"/>
                </a:lnTo>
                <a:lnTo>
                  <a:pt x="8896009" y="6871676"/>
                </a:lnTo>
                <a:lnTo>
                  <a:pt x="8899095" y="6874685"/>
                </a:lnTo>
                <a:lnTo>
                  <a:pt x="8898483" y="6869771"/>
                </a:lnTo>
                <a:lnTo>
                  <a:pt x="8899167" y="6874756"/>
                </a:lnTo>
                <a:lnTo>
                  <a:pt x="8901057" y="6876601"/>
                </a:lnTo>
                <a:lnTo>
                  <a:pt x="8911057" y="6864175"/>
                </a:lnTo>
                <a:lnTo>
                  <a:pt x="8910255" y="6863392"/>
                </a:lnTo>
                <a:lnTo>
                  <a:pt x="8920291" y="6842375"/>
                </a:lnTo>
                <a:lnTo>
                  <a:pt x="8926605" y="6846644"/>
                </a:lnTo>
                <a:lnTo>
                  <a:pt x="8930527" y="6828839"/>
                </a:lnTo>
                <a:lnTo>
                  <a:pt x="8919417" y="6821185"/>
                </a:lnTo>
                <a:lnTo>
                  <a:pt x="8930297" y="6803280"/>
                </a:lnTo>
                <a:lnTo>
                  <a:pt x="8928367" y="6794776"/>
                </a:lnTo>
                <a:lnTo>
                  <a:pt x="8922075" y="6782496"/>
                </a:lnTo>
                <a:cubicBezTo>
                  <a:pt x="8913733" y="6780822"/>
                  <a:pt x="8905077" y="6781555"/>
                  <a:pt x="8897159" y="6784680"/>
                </a:cubicBezTo>
                <a:lnTo>
                  <a:pt x="8897403" y="6782541"/>
                </a:lnTo>
                <a:lnTo>
                  <a:pt x="8900407" y="6756113"/>
                </a:lnTo>
                <a:lnTo>
                  <a:pt x="8901813" y="6749341"/>
                </a:lnTo>
                <a:close/>
                <a:moveTo>
                  <a:pt x="1775159" y="6735442"/>
                </a:moveTo>
                <a:lnTo>
                  <a:pt x="1796986" y="6762284"/>
                </a:lnTo>
                <a:lnTo>
                  <a:pt x="1785024" y="6752465"/>
                </a:lnTo>
                <a:cubicBezTo>
                  <a:pt x="1775975" y="6751643"/>
                  <a:pt x="1782348" y="6763408"/>
                  <a:pt x="1786447" y="6767407"/>
                </a:cubicBezTo>
                <a:lnTo>
                  <a:pt x="1767921" y="6756110"/>
                </a:lnTo>
                <a:close/>
                <a:moveTo>
                  <a:pt x="8929553" y="6723368"/>
                </a:moveTo>
                <a:lnTo>
                  <a:pt x="8926085" y="6752511"/>
                </a:lnTo>
                <a:lnTo>
                  <a:pt x="8912789" y="6752465"/>
                </a:lnTo>
                <a:lnTo>
                  <a:pt x="8917359" y="6765874"/>
                </a:lnTo>
                <a:lnTo>
                  <a:pt x="8922551" y="6769139"/>
                </a:lnTo>
                <a:lnTo>
                  <a:pt x="8921549" y="6764731"/>
                </a:lnTo>
                <a:lnTo>
                  <a:pt x="8929981" y="6762523"/>
                </a:lnTo>
                <a:lnTo>
                  <a:pt x="8922341" y="6752560"/>
                </a:lnTo>
                <a:lnTo>
                  <a:pt x="8932011" y="6761994"/>
                </a:lnTo>
                <a:lnTo>
                  <a:pt x="8948011" y="6757803"/>
                </a:lnTo>
                <a:lnTo>
                  <a:pt x="8955979" y="6749635"/>
                </a:lnTo>
                <a:cubicBezTo>
                  <a:pt x="8946903" y="6746320"/>
                  <a:pt x="8940797" y="6757620"/>
                  <a:pt x="8933747" y="6741500"/>
                </a:cubicBezTo>
                <a:close/>
                <a:moveTo>
                  <a:pt x="8363631" y="6721456"/>
                </a:moveTo>
                <a:lnTo>
                  <a:pt x="8366135" y="6725983"/>
                </a:lnTo>
                <a:lnTo>
                  <a:pt x="8366771" y="6724461"/>
                </a:lnTo>
                <a:close/>
                <a:moveTo>
                  <a:pt x="8295155" y="6715874"/>
                </a:moveTo>
                <a:lnTo>
                  <a:pt x="8256147" y="6725643"/>
                </a:lnTo>
                <a:lnTo>
                  <a:pt x="8255551" y="6730294"/>
                </a:lnTo>
                <a:lnTo>
                  <a:pt x="8248119" y="6728737"/>
                </a:lnTo>
                <a:lnTo>
                  <a:pt x="8225267" y="6739700"/>
                </a:lnTo>
                <a:lnTo>
                  <a:pt x="8218623" y="6746299"/>
                </a:lnTo>
                <a:lnTo>
                  <a:pt x="8205971" y="6758862"/>
                </a:lnTo>
                <a:lnTo>
                  <a:pt x="8206001" y="6758950"/>
                </a:lnTo>
                <a:lnTo>
                  <a:pt x="8205907" y="6758922"/>
                </a:lnTo>
                <a:lnTo>
                  <a:pt x="8199843" y="6764944"/>
                </a:lnTo>
                <a:lnTo>
                  <a:pt x="8186499" y="6758300"/>
                </a:lnTo>
                <a:lnTo>
                  <a:pt x="8170235" y="6766102"/>
                </a:lnTo>
                <a:lnTo>
                  <a:pt x="8173489" y="6780831"/>
                </a:lnTo>
                <a:cubicBezTo>
                  <a:pt x="8176699" y="6786656"/>
                  <a:pt x="8178873" y="6791779"/>
                  <a:pt x="8176965" y="6794870"/>
                </a:cubicBezTo>
                <a:lnTo>
                  <a:pt x="8172009" y="6795298"/>
                </a:lnTo>
                <a:lnTo>
                  <a:pt x="8185205" y="6819072"/>
                </a:lnTo>
                <a:lnTo>
                  <a:pt x="8165949" y="6795818"/>
                </a:lnTo>
                <a:lnTo>
                  <a:pt x="8162201" y="6796142"/>
                </a:lnTo>
                <a:lnTo>
                  <a:pt x="8174427" y="6825826"/>
                </a:lnTo>
                <a:lnTo>
                  <a:pt x="8182537" y="6830636"/>
                </a:lnTo>
                <a:lnTo>
                  <a:pt x="8176855" y="6831715"/>
                </a:lnTo>
                <a:lnTo>
                  <a:pt x="8204097" y="6897832"/>
                </a:lnTo>
                <a:lnTo>
                  <a:pt x="8215473" y="6873863"/>
                </a:lnTo>
                <a:cubicBezTo>
                  <a:pt x="8212303" y="6895418"/>
                  <a:pt x="8232747" y="6884554"/>
                  <a:pt x="8244761" y="6898742"/>
                </a:cubicBezTo>
                <a:cubicBezTo>
                  <a:pt x="8264863" y="6885077"/>
                  <a:pt x="8246271" y="6868169"/>
                  <a:pt x="8241109" y="6853273"/>
                </a:cubicBezTo>
                <a:cubicBezTo>
                  <a:pt x="8257029" y="6855246"/>
                  <a:pt x="8270145" y="6856954"/>
                  <a:pt x="8260661" y="6872349"/>
                </a:cubicBezTo>
                <a:lnTo>
                  <a:pt x="8275691" y="6868048"/>
                </a:lnTo>
                <a:lnTo>
                  <a:pt x="8268053" y="6864771"/>
                </a:lnTo>
                <a:cubicBezTo>
                  <a:pt x="8249941" y="6836013"/>
                  <a:pt x="8302641" y="6863394"/>
                  <a:pt x="8283567" y="6832463"/>
                </a:cubicBezTo>
                <a:lnTo>
                  <a:pt x="8291773" y="6838773"/>
                </a:lnTo>
                <a:lnTo>
                  <a:pt x="8286355" y="6817946"/>
                </a:lnTo>
                <a:lnTo>
                  <a:pt x="8286201" y="6817775"/>
                </a:lnTo>
                <a:lnTo>
                  <a:pt x="8286347" y="6817918"/>
                </a:lnTo>
                <a:lnTo>
                  <a:pt x="8278233" y="6786739"/>
                </a:lnTo>
                <a:cubicBezTo>
                  <a:pt x="8264845" y="6764894"/>
                  <a:pt x="8256803" y="6744110"/>
                  <a:pt x="8291275" y="6719817"/>
                </a:cubicBezTo>
                <a:lnTo>
                  <a:pt x="8292661" y="6721169"/>
                </a:lnTo>
                <a:close/>
                <a:moveTo>
                  <a:pt x="8340069" y="6714533"/>
                </a:moveTo>
                <a:lnTo>
                  <a:pt x="8339123" y="6724658"/>
                </a:lnTo>
                <a:cubicBezTo>
                  <a:pt x="8337237" y="6726212"/>
                  <a:pt x="8335101" y="6727453"/>
                  <a:pt x="8332837" y="6728327"/>
                </a:cubicBezTo>
                <a:lnTo>
                  <a:pt x="8331835" y="6723038"/>
                </a:lnTo>
                <a:cubicBezTo>
                  <a:pt x="8322599" y="6732506"/>
                  <a:pt x="8351599" y="6759570"/>
                  <a:pt x="8330181" y="6767017"/>
                </a:cubicBezTo>
                <a:cubicBezTo>
                  <a:pt x="8327463" y="6774845"/>
                  <a:pt x="8318653" y="6768102"/>
                  <a:pt x="8311731" y="6762579"/>
                </a:cubicBezTo>
                <a:lnTo>
                  <a:pt x="8310339" y="6772765"/>
                </a:lnTo>
                <a:lnTo>
                  <a:pt x="8329557" y="6787897"/>
                </a:lnTo>
                <a:lnTo>
                  <a:pt x="8331331" y="6784851"/>
                </a:lnTo>
                <a:lnTo>
                  <a:pt x="8342549" y="6768319"/>
                </a:lnTo>
                <a:lnTo>
                  <a:pt x="8349611" y="6748997"/>
                </a:lnTo>
                <a:lnTo>
                  <a:pt x="8358351" y="6746448"/>
                </a:lnTo>
                <a:lnTo>
                  <a:pt x="8358283" y="6744679"/>
                </a:lnTo>
                <a:lnTo>
                  <a:pt x="8359315" y="6742216"/>
                </a:lnTo>
                <a:close/>
                <a:moveTo>
                  <a:pt x="2663448" y="6675521"/>
                </a:moveTo>
                <a:lnTo>
                  <a:pt x="2649624" y="6706403"/>
                </a:lnTo>
                <a:lnTo>
                  <a:pt x="2679536" y="6732939"/>
                </a:lnTo>
                <a:lnTo>
                  <a:pt x="2704250" y="6714480"/>
                </a:lnTo>
                <a:lnTo>
                  <a:pt x="2716451" y="6720319"/>
                </a:lnTo>
                <a:lnTo>
                  <a:pt x="2718273" y="6713993"/>
                </a:lnTo>
                <a:lnTo>
                  <a:pt x="2705692" y="6698314"/>
                </a:lnTo>
                <a:lnTo>
                  <a:pt x="2675843" y="6682209"/>
                </a:lnTo>
                <a:lnTo>
                  <a:pt x="2671789" y="6685283"/>
                </a:lnTo>
                <a:lnTo>
                  <a:pt x="2667054" y="6677466"/>
                </a:lnTo>
                <a:close/>
                <a:moveTo>
                  <a:pt x="8937319" y="6675449"/>
                </a:moveTo>
                <a:lnTo>
                  <a:pt x="8932167" y="6686966"/>
                </a:lnTo>
                <a:lnTo>
                  <a:pt x="8930403" y="6686837"/>
                </a:lnTo>
                <a:lnTo>
                  <a:pt x="8932043" y="6693621"/>
                </a:lnTo>
                <a:lnTo>
                  <a:pt x="8938871" y="6700283"/>
                </a:lnTo>
                <a:cubicBezTo>
                  <a:pt x="8942573" y="6697118"/>
                  <a:pt x="8938297" y="6691251"/>
                  <a:pt x="8935147" y="6685484"/>
                </a:cubicBezTo>
                <a:close/>
                <a:moveTo>
                  <a:pt x="9111813" y="6671669"/>
                </a:moveTo>
                <a:lnTo>
                  <a:pt x="9069777" y="6750357"/>
                </a:lnTo>
                <a:cubicBezTo>
                  <a:pt x="9072125" y="6751418"/>
                  <a:pt x="9074019" y="6753266"/>
                  <a:pt x="9075139" y="6755588"/>
                </a:cubicBezTo>
                <a:cubicBezTo>
                  <a:pt x="9072295" y="6755092"/>
                  <a:pt x="9069367" y="6755446"/>
                  <a:pt x="9066735" y="6756632"/>
                </a:cubicBezTo>
                <a:lnTo>
                  <a:pt x="9061959" y="6765566"/>
                </a:lnTo>
                <a:lnTo>
                  <a:pt x="9062913" y="6766541"/>
                </a:lnTo>
                <a:cubicBezTo>
                  <a:pt x="9061081" y="6772995"/>
                  <a:pt x="9059373" y="6780266"/>
                  <a:pt x="9077681" y="6785796"/>
                </a:cubicBezTo>
                <a:cubicBezTo>
                  <a:pt x="9083171" y="6775749"/>
                  <a:pt x="9070013" y="6770309"/>
                  <a:pt x="9066233" y="6767237"/>
                </a:cubicBezTo>
                <a:cubicBezTo>
                  <a:pt x="9073879" y="6754981"/>
                  <a:pt x="9082045" y="6759867"/>
                  <a:pt x="9088963" y="6764765"/>
                </a:cubicBezTo>
                <a:cubicBezTo>
                  <a:pt x="9079817" y="6755842"/>
                  <a:pt x="9104017" y="6746176"/>
                  <a:pt x="9092305" y="6731053"/>
                </a:cubicBezTo>
                <a:cubicBezTo>
                  <a:pt x="9102911" y="6705666"/>
                  <a:pt x="9116167" y="6745711"/>
                  <a:pt x="9124395" y="6729707"/>
                </a:cubicBezTo>
                <a:lnTo>
                  <a:pt x="9096323" y="6702320"/>
                </a:lnTo>
                <a:lnTo>
                  <a:pt x="9117887" y="6680217"/>
                </a:lnTo>
                <a:close/>
                <a:moveTo>
                  <a:pt x="8529151" y="6663451"/>
                </a:moveTo>
                <a:lnTo>
                  <a:pt x="8523831" y="6664008"/>
                </a:lnTo>
                <a:lnTo>
                  <a:pt x="8526113" y="6671095"/>
                </a:lnTo>
                <a:lnTo>
                  <a:pt x="8528643" y="6681843"/>
                </a:lnTo>
                <a:lnTo>
                  <a:pt x="8537365" y="6677071"/>
                </a:lnTo>
                <a:lnTo>
                  <a:pt x="8537621" y="6672389"/>
                </a:lnTo>
                <a:close/>
                <a:moveTo>
                  <a:pt x="8613119" y="6650534"/>
                </a:moveTo>
                <a:lnTo>
                  <a:pt x="8610559" y="6666321"/>
                </a:lnTo>
                <a:lnTo>
                  <a:pt x="8611653" y="6664968"/>
                </a:lnTo>
                <a:lnTo>
                  <a:pt x="8614647" y="6651099"/>
                </a:lnTo>
                <a:close/>
                <a:moveTo>
                  <a:pt x="8395727" y="6648189"/>
                </a:moveTo>
                <a:lnTo>
                  <a:pt x="8386757" y="6651213"/>
                </a:lnTo>
                <a:lnTo>
                  <a:pt x="8380483" y="6655799"/>
                </a:lnTo>
                <a:lnTo>
                  <a:pt x="8381383" y="6664139"/>
                </a:lnTo>
                <a:lnTo>
                  <a:pt x="8384821" y="6669358"/>
                </a:lnTo>
                <a:lnTo>
                  <a:pt x="8381579" y="6665961"/>
                </a:lnTo>
                <a:lnTo>
                  <a:pt x="8381679" y="6666907"/>
                </a:lnTo>
                <a:lnTo>
                  <a:pt x="8376119" y="6671610"/>
                </a:lnTo>
                <a:lnTo>
                  <a:pt x="8373637" y="6672074"/>
                </a:lnTo>
                <a:lnTo>
                  <a:pt x="8373569" y="6672056"/>
                </a:lnTo>
                <a:lnTo>
                  <a:pt x="8366301" y="6668079"/>
                </a:lnTo>
                <a:lnTo>
                  <a:pt x="8364431" y="6667523"/>
                </a:lnTo>
                <a:lnTo>
                  <a:pt x="8362379" y="6669022"/>
                </a:lnTo>
                <a:lnTo>
                  <a:pt x="8373569" y="6672056"/>
                </a:lnTo>
                <a:lnTo>
                  <a:pt x="8374799" y="6672728"/>
                </a:lnTo>
                <a:lnTo>
                  <a:pt x="8376119" y="6671610"/>
                </a:lnTo>
                <a:lnTo>
                  <a:pt x="8384833" y="6669984"/>
                </a:lnTo>
                <a:lnTo>
                  <a:pt x="8373251" y="6681855"/>
                </a:lnTo>
                <a:lnTo>
                  <a:pt x="8380997" y="6688423"/>
                </a:lnTo>
                <a:lnTo>
                  <a:pt x="8376443" y="6693093"/>
                </a:lnTo>
                <a:lnTo>
                  <a:pt x="8379827" y="6694673"/>
                </a:lnTo>
                <a:lnTo>
                  <a:pt x="8375835" y="6695673"/>
                </a:lnTo>
                <a:lnTo>
                  <a:pt x="8382353" y="6697138"/>
                </a:lnTo>
                <a:lnTo>
                  <a:pt x="8368519" y="6701214"/>
                </a:lnTo>
                <a:lnTo>
                  <a:pt x="8364979" y="6704842"/>
                </a:lnTo>
                <a:lnTo>
                  <a:pt x="8384691" y="6726999"/>
                </a:lnTo>
                <a:lnTo>
                  <a:pt x="8385157" y="6723290"/>
                </a:lnTo>
                <a:lnTo>
                  <a:pt x="8389233" y="6732103"/>
                </a:lnTo>
                <a:lnTo>
                  <a:pt x="8393023" y="6736358"/>
                </a:lnTo>
                <a:lnTo>
                  <a:pt x="8394629" y="6738281"/>
                </a:lnTo>
                <a:lnTo>
                  <a:pt x="8395897" y="6734999"/>
                </a:lnTo>
                <a:cubicBezTo>
                  <a:pt x="8399553" y="6741031"/>
                  <a:pt x="8410903" y="6745173"/>
                  <a:pt x="8419355" y="6751418"/>
                </a:cubicBezTo>
                <a:lnTo>
                  <a:pt x="8419855" y="6753823"/>
                </a:lnTo>
                <a:lnTo>
                  <a:pt x="8430177" y="6734559"/>
                </a:lnTo>
                <a:cubicBezTo>
                  <a:pt x="8423605" y="6732458"/>
                  <a:pt x="8423999" y="6726065"/>
                  <a:pt x="8425589" y="6718834"/>
                </a:cubicBezTo>
                <a:lnTo>
                  <a:pt x="8427213" y="6705879"/>
                </a:lnTo>
                <a:lnTo>
                  <a:pt x="8407431" y="6669636"/>
                </a:lnTo>
                <a:lnTo>
                  <a:pt x="8393847" y="6667684"/>
                </a:lnTo>
                <a:lnTo>
                  <a:pt x="8402061" y="6659794"/>
                </a:lnTo>
                <a:close/>
                <a:moveTo>
                  <a:pt x="8949791" y="6647558"/>
                </a:moveTo>
                <a:lnTo>
                  <a:pt x="8938735" y="6672279"/>
                </a:lnTo>
                <a:lnTo>
                  <a:pt x="8953205" y="6699477"/>
                </a:lnTo>
                <a:lnTo>
                  <a:pt x="8964443" y="6674940"/>
                </a:lnTo>
                <a:close/>
                <a:moveTo>
                  <a:pt x="2692343" y="6634467"/>
                </a:moveTo>
                <a:lnTo>
                  <a:pt x="2690835" y="6641300"/>
                </a:lnTo>
                <a:lnTo>
                  <a:pt x="2699225" y="6646029"/>
                </a:lnTo>
                <a:lnTo>
                  <a:pt x="2702693" y="6644564"/>
                </a:lnTo>
                <a:close/>
                <a:moveTo>
                  <a:pt x="2693571" y="6628889"/>
                </a:moveTo>
                <a:lnTo>
                  <a:pt x="2692805" y="6632361"/>
                </a:lnTo>
                <a:lnTo>
                  <a:pt x="2701301" y="6636430"/>
                </a:lnTo>
                <a:close/>
                <a:moveTo>
                  <a:pt x="8638989" y="6617377"/>
                </a:moveTo>
                <a:lnTo>
                  <a:pt x="8637963" y="6624944"/>
                </a:lnTo>
                <a:lnTo>
                  <a:pt x="8635649" y="6627362"/>
                </a:lnTo>
                <a:lnTo>
                  <a:pt x="8637057" y="6631625"/>
                </a:lnTo>
                <a:lnTo>
                  <a:pt x="8635947" y="6639821"/>
                </a:lnTo>
                <a:lnTo>
                  <a:pt x="8643177" y="6636571"/>
                </a:lnTo>
                <a:lnTo>
                  <a:pt x="8637537" y="6633075"/>
                </a:lnTo>
                <a:lnTo>
                  <a:pt x="8637057" y="6631625"/>
                </a:lnTo>
                <a:lnTo>
                  <a:pt x="8637963" y="6624944"/>
                </a:lnTo>
                <a:lnTo>
                  <a:pt x="8639683" y="6623147"/>
                </a:lnTo>
                <a:close/>
                <a:moveTo>
                  <a:pt x="2733587" y="6611849"/>
                </a:moveTo>
                <a:lnTo>
                  <a:pt x="2704096" y="6637765"/>
                </a:lnTo>
                <a:lnTo>
                  <a:pt x="2710985" y="6641068"/>
                </a:lnTo>
                <a:lnTo>
                  <a:pt x="2728402" y="6633717"/>
                </a:lnTo>
                <a:lnTo>
                  <a:pt x="2735868" y="6615602"/>
                </a:lnTo>
                <a:close/>
                <a:moveTo>
                  <a:pt x="8640507" y="6606173"/>
                </a:moveTo>
                <a:lnTo>
                  <a:pt x="8639375" y="6614531"/>
                </a:lnTo>
                <a:lnTo>
                  <a:pt x="8641549" y="6616651"/>
                </a:lnTo>
                <a:close/>
                <a:moveTo>
                  <a:pt x="9094339" y="6588543"/>
                </a:moveTo>
                <a:lnTo>
                  <a:pt x="9094223" y="6588754"/>
                </a:lnTo>
                <a:lnTo>
                  <a:pt x="9094359" y="6588860"/>
                </a:lnTo>
                <a:close/>
                <a:moveTo>
                  <a:pt x="8503805" y="6588334"/>
                </a:moveTo>
                <a:lnTo>
                  <a:pt x="8504841" y="6591034"/>
                </a:lnTo>
                <a:lnTo>
                  <a:pt x="8507659" y="6590780"/>
                </a:lnTo>
                <a:lnTo>
                  <a:pt x="8505951" y="6593924"/>
                </a:lnTo>
                <a:lnTo>
                  <a:pt x="8512149" y="6610048"/>
                </a:lnTo>
                <a:lnTo>
                  <a:pt x="8516421" y="6609569"/>
                </a:lnTo>
                <a:lnTo>
                  <a:pt x="8524981" y="6602489"/>
                </a:lnTo>
                <a:lnTo>
                  <a:pt x="8509915" y="6592302"/>
                </a:lnTo>
                <a:lnTo>
                  <a:pt x="8509495" y="6597052"/>
                </a:lnTo>
                <a:lnTo>
                  <a:pt x="8509079" y="6591739"/>
                </a:lnTo>
                <a:lnTo>
                  <a:pt x="8507655" y="6590776"/>
                </a:lnTo>
                <a:lnTo>
                  <a:pt x="8508283" y="6589596"/>
                </a:lnTo>
                <a:close/>
                <a:moveTo>
                  <a:pt x="8298013" y="6578504"/>
                </a:moveTo>
                <a:lnTo>
                  <a:pt x="8305841" y="6660085"/>
                </a:lnTo>
                <a:lnTo>
                  <a:pt x="8321539" y="6667426"/>
                </a:lnTo>
                <a:lnTo>
                  <a:pt x="8339977" y="6622422"/>
                </a:lnTo>
                <a:close/>
                <a:moveTo>
                  <a:pt x="8645249" y="6576668"/>
                </a:moveTo>
                <a:lnTo>
                  <a:pt x="8644771" y="6579419"/>
                </a:lnTo>
                <a:lnTo>
                  <a:pt x="8647355" y="6579524"/>
                </a:lnTo>
                <a:close/>
                <a:moveTo>
                  <a:pt x="8364273" y="6570046"/>
                </a:moveTo>
                <a:cubicBezTo>
                  <a:pt x="8366065" y="6569137"/>
                  <a:pt x="8368521" y="6569184"/>
                  <a:pt x="8371817" y="6571011"/>
                </a:cubicBezTo>
                <a:cubicBezTo>
                  <a:pt x="8366217" y="6572331"/>
                  <a:pt x="8364423" y="6578588"/>
                  <a:pt x="8361343" y="6581745"/>
                </a:cubicBezTo>
                <a:cubicBezTo>
                  <a:pt x="8360111" y="6583319"/>
                  <a:pt x="8359433" y="6578807"/>
                  <a:pt x="8360715" y="6574814"/>
                </a:cubicBezTo>
                <a:cubicBezTo>
                  <a:pt x="8361353" y="6572819"/>
                  <a:pt x="8362481" y="6570955"/>
                  <a:pt x="8364273" y="6570046"/>
                </a:cubicBezTo>
                <a:close/>
                <a:moveTo>
                  <a:pt x="8527079" y="6541737"/>
                </a:moveTo>
                <a:lnTo>
                  <a:pt x="8519765" y="6553451"/>
                </a:lnTo>
                <a:lnTo>
                  <a:pt x="8506067" y="6561182"/>
                </a:lnTo>
                <a:lnTo>
                  <a:pt x="8506321" y="6582691"/>
                </a:lnTo>
                <a:lnTo>
                  <a:pt x="8508131" y="6579641"/>
                </a:lnTo>
                <a:lnTo>
                  <a:pt x="8508029" y="6578365"/>
                </a:lnTo>
                <a:lnTo>
                  <a:pt x="8508895" y="6578354"/>
                </a:lnTo>
                <a:lnTo>
                  <a:pt x="8528125" y="6545911"/>
                </a:lnTo>
                <a:close/>
                <a:moveTo>
                  <a:pt x="2811867" y="6538087"/>
                </a:moveTo>
                <a:lnTo>
                  <a:pt x="2811011" y="6540702"/>
                </a:lnTo>
                <a:lnTo>
                  <a:pt x="2799404" y="6541262"/>
                </a:lnTo>
                <a:lnTo>
                  <a:pt x="2801536" y="6548584"/>
                </a:lnTo>
                <a:lnTo>
                  <a:pt x="2808716" y="6556185"/>
                </a:lnTo>
                <a:lnTo>
                  <a:pt x="2832443" y="6544523"/>
                </a:lnTo>
                <a:close/>
                <a:moveTo>
                  <a:pt x="9091531" y="6534339"/>
                </a:moveTo>
                <a:lnTo>
                  <a:pt x="9092059" y="6541255"/>
                </a:lnTo>
                <a:lnTo>
                  <a:pt x="9092409" y="6535196"/>
                </a:lnTo>
                <a:close/>
                <a:moveTo>
                  <a:pt x="9132693" y="6526639"/>
                </a:moveTo>
                <a:lnTo>
                  <a:pt x="9119475" y="6551129"/>
                </a:lnTo>
                <a:cubicBezTo>
                  <a:pt x="9139633" y="6568329"/>
                  <a:pt x="9139091" y="6522816"/>
                  <a:pt x="9154725" y="6552859"/>
                </a:cubicBezTo>
                <a:lnTo>
                  <a:pt x="9159453" y="6549561"/>
                </a:lnTo>
                <a:close/>
                <a:moveTo>
                  <a:pt x="8324935" y="6517603"/>
                </a:moveTo>
                <a:lnTo>
                  <a:pt x="8311103" y="6551837"/>
                </a:lnTo>
                <a:lnTo>
                  <a:pt x="8349861" y="6616252"/>
                </a:lnTo>
                <a:lnTo>
                  <a:pt x="8387153" y="6602614"/>
                </a:lnTo>
                <a:lnTo>
                  <a:pt x="8391173" y="6606971"/>
                </a:lnTo>
                <a:lnTo>
                  <a:pt x="8398349" y="6583959"/>
                </a:lnTo>
                <a:lnTo>
                  <a:pt x="8400267" y="6579725"/>
                </a:lnTo>
                <a:lnTo>
                  <a:pt x="8383101" y="6555404"/>
                </a:lnTo>
                <a:lnTo>
                  <a:pt x="8382539" y="6555594"/>
                </a:lnTo>
                <a:lnTo>
                  <a:pt x="8382813" y="6554994"/>
                </a:lnTo>
                <a:lnTo>
                  <a:pt x="8363823" y="6528092"/>
                </a:lnTo>
                <a:lnTo>
                  <a:pt x="8364773" y="6524444"/>
                </a:lnTo>
                <a:lnTo>
                  <a:pt x="8338799" y="6519719"/>
                </a:lnTo>
                <a:lnTo>
                  <a:pt x="8339417" y="6520917"/>
                </a:lnTo>
                <a:close/>
                <a:moveTo>
                  <a:pt x="8547923" y="6506272"/>
                </a:moveTo>
                <a:lnTo>
                  <a:pt x="8536007" y="6509981"/>
                </a:lnTo>
                <a:lnTo>
                  <a:pt x="8543005" y="6514802"/>
                </a:lnTo>
                <a:lnTo>
                  <a:pt x="8546051" y="6515682"/>
                </a:lnTo>
                <a:lnTo>
                  <a:pt x="8548149" y="6512137"/>
                </a:lnTo>
                <a:lnTo>
                  <a:pt x="8548059" y="6511034"/>
                </a:lnTo>
                <a:close/>
                <a:moveTo>
                  <a:pt x="8660975" y="6506197"/>
                </a:moveTo>
                <a:cubicBezTo>
                  <a:pt x="8642655" y="6512356"/>
                  <a:pt x="8646259" y="6520493"/>
                  <a:pt x="8652487" y="6529884"/>
                </a:cubicBezTo>
                <a:lnTo>
                  <a:pt x="8652529" y="6530068"/>
                </a:lnTo>
                <a:lnTo>
                  <a:pt x="8664827" y="6512267"/>
                </a:lnTo>
                <a:close/>
                <a:moveTo>
                  <a:pt x="9149359" y="6505596"/>
                </a:moveTo>
                <a:lnTo>
                  <a:pt x="9147289" y="6507791"/>
                </a:lnTo>
                <a:cubicBezTo>
                  <a:pt x="9147699" y="6512890"/>
                  <a:pt x="9149805" y="6519099"/>
                  <a:pt x="9148459" y="6523948"/>
                </a:cubicBezTo>
                <a:lnTo>
                  <a:pt x="9165675" y="6534888"/>
                </a:lnTo>
                <a:close/>
                <a:moveTo>
                  <a:pt x="8982737" y="6504790"/>
                </a:moveTo>
                <a:lnTo>
                  <a:pt x="8981301" y="6505673"/>
                </a:lnTo>
                <a:lnTo>
                  <a:pt x="8981289" y="6505669"/>
                </a:lnTo>
                <a:lnTo>
                  <a:pt x="8983115" y="6507449"/>
                </a:lnTo>
                <a:lnTo>
                  <a:pt x="8983155" y="6507340"/>
                </a:lnTo>
                <a:close/>
                <a:moveTo>
                  <a:pt x="9085553" y="6503436"/>
                </a:moveTo>
                <a:cubicBezTo>
                  <a:pt x="9082271" y="6504277"/>
                  <a:pt x="9078577" y="6506603"/>
                  <a:pt x="9073803" y="6511496"/>
                </a:cubicBezTo>
                <a:lnTo>
                  <a:pt x="9093399" y="6518013"/>
                </a:lnTo>
                <a:lnTo>
                  <a:pt x="9093757" y="6511869"/>
                </a:lnTo>
                <a:lnTo>
                  <a:pt x="9130489" y="6524747"/>
                </a:lnTo>
                <a:lnTo>
                  <a:pt x="9108041" y="6505520"/>
                </a:lnTo>
                <a:lnTo>
                  <a:pt x="9094839" y="6504290"/>
                </a:lnTo>
                <a:cubicBezTo>
                  <a:pt x="9091709" y="6503240"/>
                  <a:pt x="9088837" y="6502595"/>
                  <a:pt x="9085553" y="6503436"/>
                </a:cubicBezTo>
                <a:close/>
                <a:moveTo>
                  <a:pt x="8960433" y="6498972"/>
                </a:moveTo>
                <a:lnTo>
                  <a:pt x="8977265" y="6521445"/>
                </a:lnTo>
                <a:lnTo>
                  <a:pt x="8983111" y="6507459"/>
                </a:lnTo>
                <a:lnTo>
                  <a:pt x="8981219" y="6505644"/>
                </a:lnTo>
                <a:lnTo>
                  <a:pt x="8961473" y="6499053"/>
                </a:lnTo>
                <a:close/>
                <a:moveTo>
                  <a:pt x="8694695" y="6498412"/>
                </a:moveTo>
                <a:lnTo>
                  <a:pt x="8690105" y="6510899"/>
                </a:lnTo>
                <a:lnTo>
                  <a:pt x="8690621" y="6511086"/>
                </a:lnTo>
                <a:close/>
                <a:moveTo>
                  <a:pt x="8473417" y="6487774"/>
                </a:moveTo>
                <a:lnTo>
                  <a:pt x="8460413" y="6492420"/>
                </a:lnTo>
                <a:lnTo>
                  <a:pt x="8459615" y="6493946"/>
                </a:lnTo>
                <a:lnTo>
                  <a:pt x="8467979" y="6511479"/>
                </a:lnTo>
                <a:lnTo>
                  <a:pt x="8474731" y="6505355"/>
                </a:lnTo>
                <a:lnTo>
                  <a:pt x="8474389" y="6490248"/>
                </a:lnTo>
                <a:close/>
                <a:moveTo>
                  <a:pt x="8702391" y="6477486"/>
                </a:moveTo>
                <a:lnTo>
                  <a:pt x="8700631" y="6482276"/>
                </a:lnTo>
                <a:lnTo>
                  <a:pt x="8706911" y="6484875"/>
                </a:lnTo>
                <a:close/>
                <a:moveTo>
                  <a:pt x="9037061" y="6475268"/>
                </a:moveTo>
                <a:cubicBezTo>
                  <a:pt x="9034761" y="6474372"/>
                  <a:pt x="9031677" y="6475483"/>
                  <a:pt x="9027291" y="6480294"/>
                </a:cubicBezTo>
                <a:cubicBezTo>
                  <a:pt x="9040503" y="6516602"/>
                  <a:pt x="8975941" y="6540497"/>
                  <a:pt x="9017201" y="6575823"/>
                </a:cubicBezTo>
                <a:cubicBezTo>
                  <a:pt x="9010209" y="6577626"/>
                  <a:pt x="9006661" y="6575860"/>
                  <a:pt x="9004701" y="6572407"/>
                </a:cubicBezTo>
                <a:lnTo>
                  <a:pt x="9003155" y="6565375"/>
                </a:lnTo>
                <a:lnTo>
                  <a:pt x="9003569" y="6564790"/>
                </a:lnTo>
                <a:lnTo>
                  <a:pt x="9002511" y="6562444"/>
                </a:lnTo>
                <a:lnTo>
                  <a:pt x="9001727" y="6558876"/>
                </a:lnTo>
                <a:lnTo>
                  <a:pt x="9000625" y="6558261"/>
                </a:lnTo>
                <a:lnTo>
                  <a:pt x="9002511" y="6562444"/>
                </a:lnTo>
                <a:lnTo>
                  <a:pt x="9003155" y="6565375"/>
                </a:lnTo>
                <a:lnTo>
                  <a:pt x="8997055" y="6574006"/>
                </a:lnTo>
                <a:cubicBezTo>
                  <a:pt x="8993199" y="6576923"/>
                  <a:pt x="8987513" y="6579674"/>
                  <a:pt x="8979555" y="6582232"/>
                </a:cubicBezTo>
                <a:lnTo>
                  <a:pt x="8970309" y="6564581"/>
                </a:lnTo>
                <a:lnTo>
                  <a:pt x="8955753" y="6631587"/>
                </a:lnTo>
                <a:lnTo>
                  <a:pt x="8956253" y="6631905"/>
                </a:lnTo>
                <a:cubicBezTo>
                  <a:pt x="8965499" y="6632604"/>
                  <a:pt x="8973083" y="6628300"/>
                  <a:pt x="8968729" y="6616038"/>
                </a:cubicBezTo>
                <a:lnTo>
                  <a:pt x="8971371" y="6618617"/>
                </a:lnTo>
                <a:lnTo>
                  <a:pt x="8972885" y="6597906"/>
                </a:lnTo>
                <a:lnTo>
                  <a:pt x="8978917" y="6601382"/>
                </a:lnTo>
                <a:lnTo>
                  <a:pt x="8983421" y="6595989"/>
                </a:lnTo>
                <a:lnTo>
                  <a:pt x="8981987" y="6593956"/>
                </a:lnTo>
                <a:cubicBezTo>
                  <a:pt x="8981287" y="6586806"/>
                  <a:pt x="9005631" y="6598887"/>
                  <a:pt x="9002561" y="6576947"/>
                </a:cubicBezTo>
                <a:lnTo>
                  <a:pt x="9003869" y="6581917"/>
                </a:lnTo>
                <a:cubicBezTo>
                  <a:pt x="9009003" y="6567825"/>
                  <a:pt x="9017883" y="6580801"/>
                  <a:pt x="9031393" y="6589670"/>
                </a:cubicBezTo>
                <a:cubicBezTo>
                  <a:pt x="9051483" y="6574758"/>
                  <a:pt x="8997449" y="6539914"/>
                  <a:pt x="9023181" y="6528047"/>
                </a:cubicBezTo>
                <a:cubicBezTo>
                  <a:pt x="9036691" y="6536917"/>
                  <a:pt x="9051951" y="6535162"/>
                  <a:pt x="9061727" y="6544700"/>
                </a:cubicBezTo>
                <a:cubicBezTo>
                  <a:pt x="9059857" y="6544785"/>
                  <a:pt x="9057993" y="6545309"/>
                  <a:pt x="9056319" y="6546201"/>
                </a:cubicBezTo>
                <a:cubicBezTo>
                  <a:pt x="9050341" y="6549430"/>
                  <a:pt x="9048093" y="6556908"/>
                  <a:pt x="9051339" y="6562916"/>
                </a:cubicBezTo>
                <a:cubicBezTo>
                  <a:pt x="9073369" y="6580090"/>
                  <a:pt x="9066997" y="6542449"/>
                  <a:pt x="9084459" y="6568723"/>
                </a:cubicBezTo>
                <a:lnTo>
                  <a:pt x="9092665" y="6564670"/>
                </a:lnTo>
                <a:lnTo>
                  <a:pt x="9091783" y="6552067"/>
                </a:lnTo>
                <a:lnTo>
                  <a:pt x="9073021" y="6527757"/>
                </a:lnTo>
                <a:cubicBezTo>
                  <a:pt x="9071229" y="6518234"/>
                  <a:pt x="9068965" y="6511405"/>
                  <a:pt x="9050185" y="6518036"/>
                </a:cubicBezTo>
                <a:lnTo>
                  <a:pt x="9058759" y="6476308"/>
                </a:lnTo>
                <a:lnTo>
                  <a:pt x="9039723" y="6477018"/>
                </a:lnTo>
                <a:lnTo>
                  <a:pt x="9050497" y="6491841"/>
                </a:lnTo>
                <a:cubicBezTo>
                  <a:pt x="9043797" y="6498708"/>
                  <a:pt x="9043961" y="6477956"/>
                  <a:pt x="9037061" y="6475268"/>
                </a:cubicBezTo>
                <a:close/>
                <a:moveTo>
                  <a:pt x="8418833" y="6467653"/>
                </a:moveTo>
                <a:lnTo>
                  <a:pt x="8419013" y="6468238"/>
                </a:lnTo>
                <a:lnTo>
                  <a:pt x="8419535" y="6467828"/>
                </a:lnTo>
                <a:close/>
                <a:moveTo>
                  <a:pt x="8505209" y="6456256"/>
                </a:moveTo>
                <a:lnTo>
                  <a:pt x="8505715" y="6458894"/>
                </a:lnTo>
                <a:lnTo>
                  <a:pt x="8533767" y="6478831"/>
                </a:lnTo>
                <a:lnTo>
                  <a:pt x="8532251" y="6480938"/>
                </a:lnTo>
                <a:lnTo>
                  <a:pt x="8544187" y="6486848"/>
                </a:lnTo>
                <a:lnTo>
                  <a:pt x="8547403" y="6488447"/>
                </a:lnTo>
                <a:lnTo>
                  <a:pt x="8547101" y="6477943"/>
                </a:lnTo>
                <a:lnTo>
                  <a:pt x="8520055" y="6456650"/>
                </a:lnTo>
                <a:lnTo>
                  <a:pt x="8519973" y="6457749"/>
                </a:lnTo>
                <a:close/>
                <a:moveTo>
                  <a:pt x="1746191" y="6448372"/>
                </a:moveTo>
                <a:cubicBezTo>
                  <a:pt x="1731985" y="6446526"/>
                  <a:pt x="1736266" y="6452866"/>
                  <a:pt x="1744235" y="6460866"/>
                </a:cubicBezTo>
                <a:lnTo>
                  <a:pt x="1746673" y="6463595"/>
                </a:lnTo>
                <a:lnTo>
                  <a:pt x="1748193" y="6459569"/>
                </a:lnTo>
                <a:cubicBezTo>
                  <a:pt x="1754164" y="6469033"/>
                  <a:pt x="1764091" y="6475325"/>
                  <a:pt x="1775207" y="6476681"/>
                </a:cubicBezTo>
                <a:lnTo>
                  <a:pt x="1778131" y="6470162"/>
                </a:lnTo>
                <a:lnTo>
                  <a:pt x="1778415" y="6468989"/>
                </a:lnTo>
                <a:close/>
                <a:moveTo>
                  <a:pt x="8723373" y="6441782"/>
                </a:moveTo>
                <a:lnTo>
                  <a:pt x="8715775" y="6451573"/>
                </a:lnTo>
                <a:lnTo>
                  <a:pt x="8722095" y="6451849"/>
                </a:lnTo>
                <a:lnTo>
                  <a:pt x="8722061" y="6451791"/>
                </a:lnTo>
                <a:lnTo>
                  <a:pt x="8722121" y="6451849"/>
                </a:lnTo>
                <a:lnTo>
                  <a:pt x="8726717" y="6452048"/>
                </a:lnTo>
                <a:lnTo>
                  <a:pt x="8726411" y="6451108"/>
                </a:lnTo>
                <a:close/>
                <a:moveTo>
                  <a:pt x="9220649" y="6433545"/>
                </a:moveTo>
                <a:lnTo>
                  <a:pt x="9220131" y="6434653"/>
                </a:lnTo>
                <a:lnTo>
                  <a:pt x="9221721" y="6434591"/>
                </a:lnTo>
                <a:close/>
                <a:moveTo>
                  <a:pt x="9132915" y="6422509"/>
                </a:moveTo>
                <a:lnTo>
                  <a:pt x="9131119" y="6423309"/>
                </a:lnTo>
                <a:lnTo>
                  <a:pt x="9129203" y="6431523"/>
                </a:lnTo>
                <a:lnTo>
                  <a:pt x="9130033" y="6434347"/>
                </a:lnTo>
                <a:close/>
                <a:moveTo>
                  <a:pt x="8467411" y="6397220"/>
                </a:moveTo>
                <a:lnTo>
                  <a:pt x="8458591" y="6409418"/>
                </a:lnTo>
                <a:cubicBezTo>
                  <a:pt x="8458137" y="6417215"/>
                  <a:pt x="8462383" y="6426749"/>
                  <a:pt x="8474657" y="6436567"/>
                </a:cubicBezTo>
                <a:lnTo>
                  <a:pt x="8484621" y="6428748"/>
                </a:lnTo>
                <a:lnTo>
                  <a:pt x="8463453" y="6412084"/>
                </a:lnTo>
                <a:lnTo>
                  <a:pt x="8470041" y="6399301"/>
                </a:lnTo>
                <a:close/>
                <a:moveTo>
                  <a:pt x="1706897" y="6394632"/>
                </a:moveTo>
                <a:lnTo>
                  <a:pt x="1727484" y="6414717"/>
                </a:lnTo>
                <a:lnTo>
                  <a:pt x="1786210" y="6439570"/>
                </a:lnTo>
                <a:close/>
                <a:moveTo>
                  <a:pt x="8566545" y="6388146"/>
                </a:moveTo>
                <a:lnTo>
                  <a:pt x="8547981" y="6402509"/>
                </a:lnTo>
                <a:lnTo>
                  <a:pt x="8541153" y="6427349"/>
                </a:lnTo>
                <a:lnTo>
                  <a:pt x="8567565" y="6457125"/>
                </a:lnTo>
                <a:lnTo>
                  <a:pt x="8568297" y="6457244"/>
                </a:lnTo>
                <a:lnTo>
                  <a:pt x="8564719" y="6446715"/>
                </a:lnTo>
                <a:cubicBezTo>
                  <a:pt x="8558505" y="6441806"/>
                  <a:pt x="8551669" y="6437454"/>
                  <a:pt x="8554395" y="6430560"/>
                </a:cubicBezTo>
                <a:lnTo>
                  <a:pt x="8588911" y="6449444"/>
                </a:lnTo>
                <a:lnTo>
                  <a:pt x="8589511" y="6437006"/>
                </a:lnTo>
                <a:lnTo>
                  <a:pt x="8569683" y="6431921"/>
                </a:lnTo>
                <a:lnTo>
                  <a:pt x="8569507" y="6429466"/>
                </a:lnTo>
                <a:lnTo>
                  <a:pt x="8562773" y="6427645"/>
                </a:lnTo>
                <a:lnTo>
                  <a:pt x="8569081" y="6423521"/>
                </a:lnTo>
                <a:close/>
                <a:moveTo>
                  <a:pt x="8425595" y="6380598"/>
                </a:moveTo>
                <a:lnTo>
                  <a:pt x="8423647" y="6387837"/>
                </a:lnTo>
                <a:lnTo>
                  <a:pt x="8444653" y="6404220"/>
                </a:lnTo>
                <a:lnTo>
                  <a:pt x="8433789" y="6405941"/>
                </a:lnTo>
                <a:lnTo>
                  <a:pt x="8431243" y="6403456"/>
                </a:lnTo>
                <a:lnTo>
                  <a:pt x="8431653" y="6406278"/>
                </a:lnTo>
                <a:lnTo>
                  <a:pt x="8426837" y="6407042"/>
                </a:lnTo>
                <a:cubicBezTo>
                  <a:pt x="8428987" y="6412647"/>
                  <a:pt x="8435059" y="6420442"/>
                  <a:pt x="8432555" y="6423009"/>
                </a:cubicBezTo>
                <a:lnTo>
                  <a:pt x="8415123" y="6419521"/>
                </a:lnTo>
                <a:lnTo>
                  <a:pt x="8412839" y="6428006"/>
                </a:lnTo>
                <a:lnTo>
                  <a:pt x="8427913" y="6438415"/>
                </a:lnTo>
                <a:lnTo>
                  <a:pt x="8414145" y="6452529"/>
                </a:lnTo>
                <a:lnTo>
                  <a:pt x="8415291" y="6456217"/>
                </a:lnTo>
                <a:lnTo>
                  <a:pt x="8436757" y="6441186"/>
                </a:lnTo>
                <a:lnTo>
                  <a:pt x="8431653" y="6406278"/>
                </a:lnTo>
                <a:lnTo>
                  <a:pt x="8433789" y="6405941"/>
                </a:lnTo>
                <a:lnTo>
                  <a:pt x="8454897" y="6426533"/>
                </a:lnTo>
                <a:lnTo>
                  <a:pt x="8446185" y="6385068"/>
                </a:lnTo>
                <a:lnTo>
                  <a:pt x="8436787" y="6384837"/>
                </a:lnTo>
                <a:close/>
                <a:moveTo>
                  <a:pt x="8520735" y="6380472"/>
                </a:moveTo>
                <a:lnTo>
                  <a:pt x="8512729" y="6387451"/>
                </a:lnTo>
                <a:lnTo>
                  <a:pt x="8509839" y="6385344"/>
                </a:lnTo>
                <a:lnTo>
                  <a:pt x="8509547" y="6396664"/>
                </a:lnTo>
                <a:lnTo>
                  <a:pt x="8512583" y="6405594"/>
                </a:lnTo>
                <a:lnTo>
                  <a:pt x="8515899" y="6391772"/>
                </a:lnTo>
                <a:lnTo>
                  <a:pt x="8516979" y="6403914"/>
                </a:lnTo>
                <a:cubicBezTo>
                  <a:pt x="8522649" y="6408837"/>
                  <a:pt x="8529687" y="6397827"/>
                  <a:pt x="8530527" y="6390026"/>
                </a:cubicBezTo>
                <a:close/>
                <a:moveTo>
                  <a:pt x="1710931" y="6367143"/>
                </a:moveTo>
                <a:cubicBezTo>
                  <a:pt x="1675585" y="6383496"/>
                  <a:pt x="1752353" y="6404551"/>
                  <a:pt x="1788235" y="6427137"/>
                </a:cubicBezTo>
                <a:lnTo>
                  <a:pt x="1802048" y="6446271"/>
                </a:lnTo>
                <a:lnTo>
                  <a:pt x="1824526" y="6455786"/>
                </a:lnTo>
                <a:lnTo>
                  <a:pt x="1821040" y="6447000"/>
                </a:lnTo>
                <a:lnTo>
                  <a:pt x="1775750" y="6407041"/>
                </a:lnTo>
                <a:close/>
                <a:moveTo>
                  <a:pt x="9228527" y="6361741"/>
                </a:moveTo>
                <a:lnTo>
                  <a:pt x="9213671" y="6371281"/>
                </a:lnTo>
                <a:lnTo>
                  <a:pt x="9210167" y="6365040"/>
                </a:lnTo>
                <a:lnTo>
                  <a:pt x="9195987" y="6381971"/>
                </a:lnTo>
                <a:lnTo>
                  <a:pt x="9186523" y="6401636"/>
                </a:lnTo>
                <a:lnTo>
                  <a:pt x="9188123" y="6408344"/>
                </a:lnTo>
                <a:lnTo>
                  <a:pt x="9205485" y="6416907"/>
                </a:lnTo>
                <a:lnTo>
                  <a:pt x="9226043" y="6401313"/>
                </a:lnTo>
                <a:close/>
                <a:moveTo>
                  <a:pt x="2925992" y="6353008"/>
                </a:moveTo>
                <a:cubicBezTo>
                  <a:pt x="2914730" y="6355539"/>
                  <a:pt x="2907876" y="6360868"/>
                  <a:pt x="2905039" y="6368114"/>
                </a:cubicBezTo>
                <a:lnTo>
                  <a:pt x="2921649" y="6403289"/>
                </a:lnTo>
                <a:lnTo>
                  <a:pt x="2927169" y="6400410"/>
                </a:lnTo>
                <a:cubicBezTo>
                  <a:pt x="2929852" y="6396632"/>
                  <a:pt x="2932704" y="6393868"/>
                  <a:pt x="2941186" y="6399683"/>
                </a:cubicBezTo>
                <a:cubicBezTo>
                  <a:pt x="2947116" y="6399921"/>
                  <a:pt x="2925599" y="6399260"/>
                  <a:pt x="2933217" y="6411010"/>
                </a:cubicBezTo>
                <a:lnTo>
                  <a:pt x="2933230" y="6411009"/>
                </a:lnTo>
                <a:lnTo>
                  <a:pt x="2978106" y="6358264"/>
                </a:lnTo>
                <a:lnTo>
                  <a:pt x="2973390" y="6354692"/>
                </a:lnTo>
                <a:cubicBezTo>
                  <a:pt x="2952924" y="6350745"/>
                  <a:pt x="2937254" y="6350477"/>
                  <a:pt x="2925992" y="6353008"/>
                </a:cubicBezTo>
                <a:close/>
                <a:moveTo>
                  <a:pt x="9094315" y="6348494"/>
                </a:moveTo>
                <a:lnTo>
                  <a:pt x="9092673" y="6362543"/>
                </a:lnTo>
                <a:lnTo>
                  <a:pt x="9099371" y="6362385"/>
                </a:lnTo>
                <a:close/>
                <a:moveTo>
                  <a:pt x="8541875" y="6332046"/>
                </a:moveTo>
                <a:lnTo>
                  <a:pt x="8541935" y="6335197"/>
                </a:lnTo>
                <a:lnTo>
                  <a:pt x="8543555" y="6335056"/>
                </a:lnTo>
                <a:close/>
                <a:moveTo>
                  <a:pt x="8467383" y="6323494"/>
                </a:moveTo>
                <a:lnTo>
                  <a:pt x="8467389" y="6323501"/>
                </a:lnTo>
                <a:lnTo>
                  <a:pt x="8467393" y="6323497"/>
                </a:lnTo>
                <a:close/>
                <a:moveTo>
                  <a:pt x="8776737" y="6322093"/>
                </a:moveTo>
                <a:lnTo>
                  <a:pt x="8771843" y="6338296"/>
                </a:lnTo>
                <a:lnTo>
                  <a:pt x="8768685" y="6335216"/>
                </a:lnTo>
                <a:lnTo>
                  <a:pt x="8787013" y="6372312"/>
                </a:lnTo>
                <a:lnTo>
                  <a:pt x="8790917" y="6369850"/>
                </a:lnTo>
                <a:lnTo>
                  <a:pt x="8793837" y="6353599"/>
                </a:lnTo>
                <a:close/>
                <a:moveTo>
                  <a:pt x="8545199" y="6312518"/>
                </a:moveTo>
                <a:lnTo>
                  <a:pt x="8541525" y="6312675"/>
                </a:lnTo>
                <a:lnTo>
                  <a:pt x="8541851" y="6330560"/>
                </a:lnTo>
                <a:lnTo>
                  <a:pt x="8547095" y="6334744"/>
                </a:lnTo>
                <a:lnTo>
                  <a:pt x="8561033" y="6333520"/>
                </a:lnTo>
                <a:lnTo>
                  <a:pt x="8562591" y="6337782"/>
                </a:lnTo>
                <a:lnTo>
                  <a:pt x="8563957" y="6329815"/>
                </a:lnTo>
                <a:cubicBezTo>
                  <a:pt x="8560371" y="6323002"/>
                  <a:pt x="8553193" y="6316001"/>
                  <a:pt x="8545199" y="6312518"/>
                </a:cubicBezTo>
                <a:close/>
                <a:moveTo>
                  <a:pt x="3018177" y="6286786"/>
                </a:moveTo>
                <a:lnTo>
                  <a:pt x="3011378" y="6298088"/>
                </a:lnTo>
                <a:lnTo>
                  <a:pt x="3021261" y="6307536"/>
                </a:lnTo>
                <a:lnTo>
                  <a:pt x="3030510" y="6296669"/>
                </a:lnTo>
                <a:close/>
                <a:moveTo>
                  <a:pt x="1716395" y="6253263"/>
                </a:moveTo>
                <a:cubicBezTo>
                  <a:pt x="1708749" y="6252739"/>
                  <a:pt x="1703168" y="6253386"/>
                  <a:pt x="1701165" y="6256002"/>
                </a:cubicBezTo>
                <a:cubicBezTo>
                  <a:pt x="1698492" y="6259491"/>
                  <a:pt x="1702179" y="6266480"/>
                  <a:pt x="1715810" y="6278853"/>
                </a:cubicBezTo>
                <a:lnTo>
                  <a:pt x="1732461" y="6283461"/>
                </a:lnTo>
                <a:lnTo>
                  <a:pt x="1732670" y="6282046"/>
                </a:lnTo>
                <a:cubicBezTo>
                  <a:pt x="1737837" y="6276504"/>
                  <a:pt x="1747543" y="6273767"/>
                  <a:pt x="1763456" y="6274812"/>
                </a:cubicBezTo>
                <a:lnTo>
                  <a:pt x="1795886" y="6292670"/>
                </a:lnTo>
                <a:lnTo>
                  <a:pt x="1786908" y="6280436"/>
                </a:lnTo>
                <a:lnTo>
                  <a:pt x="1827071" y="6289120"/>
                </a:lnTo>
                <a:lnTo>
                  <a:pt x="1825562" y="6286587"/>
                </a:lnTo>
                <a:lnTo>
                  <a:pt x="1822207" y="6286530"/>
                </a:lnTo>
                <a:cubicBezTo>
                  <a:pt x="1816196" y="6278938"/>
                  <a:pt x="1808701" y="6272674"/>
                  <a:pt x="1800166" y="6268107"/>
                </a:cubicBezTo>
                <a:cubicBezTo>
                  <a:pt x="1780866" y="6266953"/>
                  <a:pt x="1739335" y="6254836"/>
                  <a:pt x="1716395" y="6253263"/>
                </a:cubicBezTo>
                <a:close/>
                <a:moveTo>
                  <a:pt x="8485633" y="6251777"/>
                </a:moveTo>
                <a:lnTo>
                  <a:pt x="8495069" y="6265461"/>
                </a:lnTo>
                <a:lnTo>
                  <a:pt x="8463771" y="6275234"/>
                </a:lnTo>
                <a:lnTo>
                  <a:pt x="8475599" y="6306242"/>
                </a:lnTo>
                <a:lnTo>
                  <a:pt x="8467735" y="6302135"/>
                </a:lnTo>
                <a:lnTo>
                  <a:pt x="8469715" y="6309512"/>
                </a:lnTo>
                <a:lnTo>
                  <a:pt x="8464951" y="6311019"/>
                </a:lnTo>
                <a:lnTo>
                  <a:pt x="8463113" y="6317685"/>
                </a:lnTo>
                <a:lnTo>
                  <a:pt x="8479747" y="6313673"/>
                </a:lnTo>
                <a:cubicBezTo>
                  <a:pt x="8486009" y="6309458"/>
                  <a:pt x="8492597" y="6306494"/>
                  <a:pt x="8506261" y="6315204"/>
                </a:cubicBezTo>
                <a:lnTo>
                  <a:pt x="8512759" y="6327711"/>
                </a:lnTo>
                <a:lnTo>
                  <a:pt x="8513253" y="6326335"/>
                </a:lnTo>
                <a:lnTo>
                  <a:pt x="8518935" y="6329056"/>
                </a:lnTo>
                <a:lnTo>
                  <a:pt x="8522197" y="6318427"/>
                </a:lnTo>
                <a:lnTo>
                  <a:pt x="8523219" y="6331107"/>
                </a:lnTo>
                <a:lnTo>
                  <a:pt x="8533343" y="6335956"/>
                </a:lnTo>
                <a:lnTo>
                  <a:pt x="8540619" y="6335312"/>
                </a:lnTo>
                <a:lnTo>
                  <a:pt x="8540737" y="6329996"/>
                </a:lnTo>
                <a:lnTo>
                  <a:pt x="8540411" y="6329414"/>
                </a:lnTo>
                <a:lnTo>
                  <a:pt x="8540743" y="6329678"/>
                </a:lnTo>
                <a:lnTo>
                  <a:pt x="8541119" y="6312693"/>
                </a:lnTo>
                <a:lnTo>
                  <a:pt x="8530907" y="6313130"/>
                </a:lnTo>
                <a:cubicBezTo>
                  <a:pt x="8528313" y="6308058"/>
                  <a:pt x="8525269" y="6301088"/>
                  <a:pt x="8513903" y="6302323"/>
                </a:cubicBezTo>
                <a:cubicBezTo>
                  <a:pt x="8502127" y="6294833"/>
                  <a:pt x="8500767" y="6285500"/>
                  <a:pt x="8503531" y="6278487"/>
                </a:cubicBezTo>
                <a:lnTo>
                  <a:pt x="8513205" y="6271816"/>
                </a:lnTo>
                <a:lnTo>
                  <a:pt x="8492051" y="6254044"/>
                </a:lnTo>
                <a:close/>
                <a:moveTo>
                  <a:pt x="8556663" y="6244141"/>
                </a:moveTo>
                <a:lnTo>
                  <a:pt x="8557293" y="6251066"/>
                </a:lnTo>
                <a:lnTo>
                  <a:pt x="8560137" y="6259749"/>
                </a:lnTo>
                <a:lnTo>
                  <a:pt x="8567385" y="6260679"/>
                </a:lnTo>
                <a:cubicBezTo>
                  <a:pt x="8575913" y="6266845"/>
                  <a:pt x="8582117" y="6270896"/>
                  <a:pt x="8579077" y="6251295"/>
                </a:cubicBezTo>
                <a:close/>
                <a:moveTo>
                  <a:pt x="8884309" y="6229412"/>
                </a:moveTo>
                <a:lnTo>
                  <a:pt x="8882885" y="6229803"/>
                </a:lnTo>
                <a:lnTo>
                  <a:pt x="8884317" y="6230274"/>
                </a:lnTo>
                <a:close/>
                <a:moveTo>
                  <a:pt x="8888377" y="6228308"/>
                </a:moveTo>
                <a:lnTo>
                  <a:pt x="8887389" y="6228579"/>
                </a:lnTo>
                <a:lnTo>
                  <a:pt x="8888589" y="6229750"/>
                </a:lnTo>
                <a:close/>
                <a:moveTo>
                  <a:pt x="8616059" y="6224694"/>
                </a:moveTo>
                <a:lnTo>
                  <a:pt x="8618767" y="6242742"/>
                </a:lnTo>
                <a:lnTo>
                  <a:pt x="8615657" y="6243403"/>
                </a:lnTo>
                <a:lnTo>
                  <a:pt x="8612637" y="6225051"/>
                </a:lnTo>
                <a:close/>
                <a:moveTo>
                  <a:pt x="2909734" y="6217396"/>
                </a:moveTo>
                <a:lnTo>
                  <a:pt x="2902301" y="6230462"/>
                </a:lnTo>
                <a:lnTo>
                  <a:pt x="2913858" y="6252294"/>
                </a:lnTo>
                <a:lnTo>
                  <a:pt x="2917793" y="6240677"/>
                </a:lnTo>
                <a:cubicBezTo>
                  <a:pt x="2926948" y="6245298"/>
                  <a:pt x="2933596" y="6253816"/>
                  <a:pt x="2935836" y="6263827"/>
                </a:cubicBezTo>
                <a:lnTo>
                  <a:pt x="2926375" y="6254596"/>
                </a:lnTo>
                <a:lnTo>
                  <a:pt x="2921365" y="6266473"/>
                </a:lnTo>
                <a:lnTo>
                  <a:pt x="2932690" y="6287871"/>
                </a:lnTo>
                <a:lnTo>
                  <a:pt x="3011722" y="6311110"/>
                </a:lnTo>
                <a:lnTo>
                  <a:pt x="3000253" y="6280458"/>
                </a:lnTo>
                <a:lnTo>
                  <a:pt x="2992284" y="6291784"/>
                </a:lnTo>
                <a:lnTo>
                  <a:pt x="3000510" y="6272028"/>
                </a:lnTo>
                <a:lnTo>
                  <a:pt x="2962655" y="6238494"/>
                </a:lnTo>
                <a:lnTo>
                  <a:pt x="2915740" y="6219793"/>
                </a:lnTo>
                <a:lnTo>
                  <a:pt x="2922977" y="6230944"/>
                </a:lnTo>
                <a:lnTo>
                  <a:pt x="2911190" y="6236086"/>
                </a:lnTo>
                <a:lnTo>
                  <a:pt x="2915256" y="6219599"/>
                </a:lnTo>
                <a:close/>
                <a:moveTo>
                  <a:pt x="8859481" y="6203378"/>
                </a:moveTo>
                <a:lnTo>
                  <a:pt x="8855203" y="6220661"/>
                </a:lnTo>
                <a:lnTo>
                  <a:pt x="8866155" y="6224277"/>
                </a:lnTo>
                <a:close/>
                <a:moveTo>
                  <a:pt x="8541205" y="6194313"/>
                </a:moveTo>
                <a:lnTo>
                  <a:pt x="8548409" y="6200431"/>
                </a:lnTo>
                <a:cubicBezTo>
                  <a:pt x="8551527" y="6203772"/>
                  <a:pt x="8553609" y="6206882"/>
                  <a:pt x="8554891" y="6209828"/>
                </a:cubicBezTo>
                <a:close/>
                <a:moveTo>
                  <a:pt x="8877499" y="6180398"/>
                </a:moveTo>
                <a:lnTo>
                  <a:pt x="8861113" y="6196782"/>
                </a:lnTo>
                <a:lnTo>
                  <a:pt x="8859543" y="6203122"/>
                </a:lnTo>
                <a:lnTo>
                  <a:pt x="8879687" y="6203990"/>
                </a:lnTo>
                <a:lnTo>
                  <a:pt x="8887811" y="6193500"/>
                </a:lnTo>
                <a:lnTo>
                  <a:pt x="8878531" y="6193359"/>
                </a:lnTo>
                <a:close/>
                <a:moveTo>
                  <a:pt x="1716033" y="6139806"/>
                </a:moveTo>
                <a:cubicBezTo>
                  <a:pt x="1737035" y="6175700"/>
                  <a:pt x="1764691" y="6188048"/>
                  <a:pt x="1793240" y="6199879"/>
                </a:cubicBezTo>
                <a:lnTo>
                  <a:pt x="1828961" y="6224535"/>
                </a:lnTo>
                <a:lnTo>
                  <a:pt x="1805329" y="6204127"/>
                </a:lnTo>
                <a:lnTo>
                  <a:pt x="1849098" y="6212990"/>
                </a:lnTo>
                <a:lnTo>
                  <a:pt x="1847738" y="6211611"/>
                </a:lnTo>
                <a:lnTo>
                  <a:pt x="1824098" y="6186813"/>
                </a:lnTo>
                <a:lnTo>
                  <a:pt x="1824026" y="6186781"/>
                </a:lnTo>
                <a:cubicBezTo>
                  <a:pt x="1780403" y="6165634"/>
                  <a:pt x="1726280" y="6136553"/>
                  <a:pt x="1716033" y="6139806"/>
                </a:cubicBezTo>
                <a:close/>
                <a:moveTo>
                  <a:pt x="8659937" y="6138711"/>
                </a:moveTo>
                <a:lnTo>
                  <a:pt x="8664057" y="6144580"/>
                </a:lnTo>
                <a:lnTo>
                  <a:pt x="8645717" y="6148869"/>
                </a:lnTo>
                <a:close/>
                <a:moveTo>
                  <a:pt x="9371555" y="6119853"/>
                </a:moveTo>
                <a:cubicBezTo>
                  <a:pt x="9371703" y="6127145"/>
                  <a:pt x="9368857" y="6134162"/>
                  <a:pt x="9363681" y="6139280"/>
                </a:cubicBezTo>
                <a:lnTo>
                  <a:pt x="9364195" y="6136804"/>
                </a:lnTo>
                <a:close/>
                <a:moveTo>
                  <a:pt x="9243835" y="6101848"/>
                </a:moveTo>
                <a:lnTo>
                  <a:pt x="9229435" y="6102835"/>
                </a:lnTo>
                <a:lnTo>
                  <a:pt x="9223453" y="6118321"/>
                </a:lnTo>
                <a:lnTo>
                  <a:pt x="9203749" y="6112650"/>
                </a:lnTo>
                <a:lnTo>
                  <a:pt x="9195759" y="6127607"/>
                </a:lnTo>
                <a:lnTo>
                  <a:pt x="9198337" y="6129557"/>
                </a:lnTo>
                <a:lnTo>
                  <a:pt x="9194485" y="6129988"/>
                </a:lnTo>
                <a:lnTo>
                  <a:pt x="9186845" y="6144288"/>
                </a:lnTo>
                <a:lnTo>
                  <a:pt x="9186997" y="6146223"/>
                </a:lnTo>
                <a:lnTo>
                  <a:pt x="9215661" y="6144607"/>
                </a:lnTo>
                <a:cubicBezTo>
                  <a:pt x="9222975" y="6156675"/>
                  <a:pt x="9187769" y="6158686"/>
                  <a:pt x="9211249" y="6166803"/>
                </a:cubicBezTo>
                <a:cubicBezTo>
                  <a:pt x="9229373" y="6149611"/>
                  <a:pt x="9240885" y="6126640"/>
                  <a:pt x="9243835" y="6101848"/>
                </a:cubicBezTo>
                <a:close/>
                <a:moveTo>
                  <a:pt x="8732219" y="6088753"/>
                </a:moveTo>
                <a:lnTo>
                  <a:pt x="8732453" y="6092826"/>
                </a:lnTo>
                <a:lnTo>
                  <a:pt x="8731519" y="6089331"/>
                </a:lnTo>
                <a:close/>
                <a:moveTo>
                  <a:pt x="8734871" y="6086557"/>
                </a:moveTo>
                <a:lnTo>
                  <a:pt x="8732219" y="6088753"/>
                </a:lnTo>
                <a:lnTo>
                  <a:pt x="8732179" y="6088066"/>
                </a:lnTo>
                <a:close/>
                <a:moveTo>
                  <a:pt x="9214597" y="6054837"/>
                </a:moveTo>
                <a:lnTo>
                  <a:pt x="9220629" y="6058175"/>
                </a:lnTo>
                <a:lnTo>
                  <a:pt x="9220061" y="6058862"/>
                </a:lnTo>
                <a:cubicBezTo>
                  <a:pt x="9217687" y="6059087"/>
                  <a:pt x="9215101" y="6057795"/>
                  <a:pt x="9214597" y="6054837"/>
                </a:cubicBezTo>
                <a:close/>
                <a:moveTo>
                  <a:pt x="1770337" y="6039972"/>
                </a:moveTo>
                <a:cubicBezTo>
                  <a:pt x="1831372" y="6086574"/>
                  <a:pt x="1693109" y="6047193"/>
                  <a:pt x="1804427" y="6101574"/>
                </a:cubicBezTo>
                <a:lnTo>
                  <a:pt x="1833895" y="6115534"/>
                </a:lnTo>
                <a:cubicBezTo>
                  <a:pt x="1818897" y="6112610"/>
                  <a:pt x="1849822" y="6144012"/>
                  <a:pt x="1844277" y="6149696"/>
                </a:cubicBezTo>
                <a:lnTo>
                  <a:pt x="1723262" y="6066138"/>
                </a:lnTo>
                <a:cubicBezTo>
                  <a:pt x="1756470" y="6121831"/>
                  <a:pt x="1807976" y="6164255"/>
                  <a:pt x="1869028" y="6186166"/>
                </a:cubicBezTo>
                <a:lnTo>
                  <a:pt x="1874009" y="6204625"/>
                </a:lnTo>
                <a:lnTo>
                  <a:pt x="1904232" y="6221017"/>
                </a:lnTo>
                <a:lnTo>
                  <a:pt x="1860422" y="6177001"/>
                </a:lnTo>
                <a:cubicBezTo>
                  <a:pt x="1854337" y="6163361"/>
                  <a:pt x="1853808" y="6151596"/>
                  <a:pt x="1846039" y="6140320"/>
                </a:cubicBezTo>
                <a:lnTo>
                  <a:pt x="1890348" y="6155244"/>
                </a:lnTo>
                <a:lnTo>
                  <a:pt x="1884546" y="6127978"/>
                </a:lnTo>
                <a:lnTo>
                  <a:pt x="1908676" y="6138580"/>
                </a:lnTo>
                <a:lnTo>
                  <a:pt x="1917124" y="6130524"/>
                </a:lnTo>
                <a:lnTo>
                  <a:pt x="1916561" y="6127360"/>
                </a:lnTo>
                <a:close/>
                <a:moveTo>
                  <a:pt x="8834025" y="6035400"/>
                </a:moveTo>
                <a:lnTo>
                  <a:pt x="8834181" y="6037105"/>
                </a:lnTo>
                <a:lnTo>
                  <a:pt x="8834421" y="6035457"/>
                </a:lnTo>
                <a:close/>
                <a:moveTo>
                  <a:pt x="9211193" y="6030563"/>
                </a:moveTo>
                <a:lnTo>
                  <a:pt x="9202675" y="6034177"/>
                </a:lnTo>
                <a:lnTo>
                  <a:pt x="9206595" y="6037166"/>
                </a:lnTo>
                <a:cubicBezTo>
                  <a:pt x="9206595" y="6037166"/>
                  <a:pt x="9204701" y="6035319"/>
                  <a:pt x="9200381" y="6039117"/>
                </a:cubicBezTo>
                <a:lnTo>
                  <a:pt x="9194175" y="6069400"/>
                </a:lnTo>
                <a:lnTo>
                  <a:pt x="9218535" y="6071619"/>
                </a:lnTo>
                <a:lnTo>
                  <a:pt x="9214139" y="6079497"/>
                </a:lnTo>
                <a:lnTo>
                  <a:pt x="9225785" y="6078076"/>
                </a:lnTo>
                <a:lnTo>
                  <a:pt x="9221297" y="6058546"/>
                </a:lnTo>
                <a:lnTo>
                  <a:pt x="9220629" y="6058175"/>
                </a:lnTo>
                <a:lnTo>
                  <a:pt x="9224249" y="6053781"/>
                </a:lnTo>
                <a:cubicBezTo>
                  <a:pt x="9226315" y="6043842"/>
                  <a:pt x="9220741" y="6033964"/>
                  <a:pt x="9211193" y="6030563"/>
                </a:cubicBezTo>
                <a:close/>
                <a:moveTo>
                  <a:pt x="8702435" y="6006853"/>
                </a:moveTo>
                <a:lnTo>
                  <a:pt x="8733013" y="6008950"/>
                </a:lnTo>
                <a:cubicBezTo>
                  <a:pt x="8721987" y="6025928"/>
                  <a:pt x="8744719" y="6023453"/>
                  <a:pt x="8741543" y="6045007"/>
                </a:cubicBezTo>
                <a:cubicBezTo>
                  <a:pt x="8720621" y="6041845"/>
                  <a:pt x="8729015" y="6013678"/>
                  <a:pt x="8702435" y="6006853"/>
                </a:cubicBezTo>
                <a:close/>
                <a:moveTo>
                  <a:pt x="8793439" y="5977934"/>
                </a:moveTo>
                <a:cubicBezTo>
                  <a:pt x="8785705" y="6009210"/>
                  <a:pt x="8802187" y="6032068"/>
                  <a:pt x="8800717" y="6065759"/>
                </a:cubicBezTo>
                <a:lnTo>
                  <a:pt x="8769229" y="6065850"/>
                </a:lnTo>
                <a:cubicBezTo>
                  <a:pt x="8810773" y="6046613"/>
                  <a:pt x="8749465" y="6002820"/>
                  <a:pt x="8793439" y="5977934"/>
                </a:cubicBezTo>
                <a:close/>
                <a:moveTo>
                  <a:pt x="1870488" y="5964538"/>
                </a:moveTo>
                <a:lnTo>
                  <a:pt x="1866193" y="5976444"/>
                </a:lnTo>
                <a:lnTo>
                  <a:pt x="1937938" y="6039967"/>
                </a:lnTo>
                <a:lnTo>
                  <a:pt x="1941541" y="6035949"/>
                </a:lnTo>
                <a:lnTo>
                  <a:pt x="1951467" y="6038791"/>
                </a:lnTo>
                <a:lnTo>
                  <a:pt x="1957186" y="6035477"/>
                </a:lnTo>
                <a:cubicBezTo>
                  <a:pt x="1956222" y="6028795"/>
                  <a:pt x="1945652" y="6016754"/>
                  <a:pt x="1915378" y="5994152"/>
                </a:cubicBezTo>
                <a:lnTo>
                  <a:pt x="1940999" y="6002980"/>
                </a:lnTo>
                <a:lnTo>
                  <a:pt x="1924685" y="5993290"/>
                </a:lnTo>
                <a:close/>
                <a:moveTo>
                  <a:pt x="9286993" y="5962175"/>
                </a:moveTo>
                <a:cubicBezTo>
                  <a:pt x="9283395" y="5967441"/>
                  <a:pt x="9281129" y="5973711"/>
                  <a:pt x="9276833" y="5966438"/>
                </a:cubicBezTo>
                <a:cubicBezTo>
                  <a:pt x="9250509" y="5980803"/>
                  <a:pt x="9259001" y="6013742"/>
                  <a:pt x="9272031" y="6034461"/>
                </a:cubicBezTo>
                <a:cubicBezTo>
                  <a:pt x="9253015" y="6034705"/>
                  <a:pt x="9250997" y="6041824"/>
                  <a:pt x="9250443" y="6051070"/>
                </a:cubicBezTo>
                <a:lnTo>
                  <a:pt x="9244771" y="6064094"/>
                </a:lnTo>
                <a:lnTo>
                  <a:pt x="9244411" y="6064059"/>
                </a:lnTo>
                <a:lnTo>
                  <a:pt x="9241459" y="6071703"/>
                </a:lnTo>
                <a:lnTo>
                  <a:pt x="9244771" y="6064094"/>
                </a:lnTo>
                <a:lnTo>
                  <a:pt x="9244949" y="6064111"/>
                </a:lnTo>
                <a:lnTo>
                  <a:pt x="9240827" y="6073339"/>
                </a:lnTo>
                <a:lnTo>
                  <a:pt x="9232873" y="6093931"/>
                </a:lnTo>
                <a:lnTo>
                  <a:pt x="9243829" y="6084897"/>
                </a:lnTo>
                <a:cubicBezTo>
                  <a:pt x="9255011" y="6084562"/>
                  <a:pt x="9267791" y="6084552"/>
                  <a:pt x="9275861" y="6068392"/>
                </a:cubicBezTo>
                <a:cubicBezTo>
                  <a:pt x="9267815" y="6046983"/>
                  <a:pt x="9300221" y="6019445"/>
                  <a:pt x="9270703" y="6001741"/>
                </a:cubicBezTo>
                <a:cubicBezTo>
                  <a:pt x="9278903" y="6009742"/>
                  <a:pt x="9308673" y="5996266"/>
                  <a:pt x="9300347" y="5977670"/>
                </a:cubicBezTo>
                <a:lnTo>
                  <a:pt x="9295813" y="5963007"/>
                </a:lnTo>
                <a:close/>
                <a:moveTo>
                  <a:pt x="1921917" y="5930950"/>
                </a:moveTo>
                <a:lnTo>
                  <a:pt x="1927096" y="5950275"/>
                </a:lnTo>
                <a:lnTo>
                  <a:pt x="1926260" y="5952353"/>
                </a:lnTo>
                <a:lnTo>
                  <a:pt x="1969049" y="5978402"/>
                </a:lnTo>
                <a:lnTo>
                  <a:pt x="1968653" y="5977958"/>
                </a:lnTo>
                <a:lnTo>
                  <a:pt x="1966915" y="5972947"/>
                </a:lnTo>
                <a:lnTo>
                  <a:pt x="1955212" y="5961529"/>
                </a:lnTo>
                <a:lnTo>
                  <a:pt x="1964662" y="5966471"/>
                </a:lnTo>
                <a:lnTo>
                  <a:pt x="1959798" y="5952463"/>
                </a:lnTo>
                <a:close/>
                <a:moveTo>
                  <a:pt x="9426633" y="5927105"/>
                </a:moveTo>
                <a:lnTo>
                  <a:pt x="9439853" y="5964030"/>
                </a:lnTo>
                <a:lnTo>
                  <a:pt x="9445733" y="5960523"/>
                </a:lnTo>
                <a:cubicBezTo>
                  <a:pt x="9454059" y="5973890"/>
                  <a:pt x="9451775" y="5991252"/>
                  <a:pt x="9440305" y="6002062"/>
                </a:cubicBezTo>
                <a:cubicBezTo>
                  <a:pt x="9413669" y="5990868"/>
                  <a:pt x="9435655" y="5951927"/>
                  <a:pt x="9426633" y="5927105"/>
                </a:cubicBezTo>
                <a:close/>
                <a:moveTo>
                  <a:pt x="3075581" y="5926663"/>
                </a:moveTo>
                <a:lnTo>
                  <a:pt x="3054996" y="5948731"/>
                </a:lnTo>
                <a:cubicBezTo>
                  <a:pt x="3052341" y="5960329"/>
                  <a:pt x="3058147" y="5975223"/>
                  <a:pt x="3079812" y="5996360"/>
                </a:cubicBezTo>
                <a:lnTo>
                  <a:pt x="3073144" y="6005835"/>
                </a:lnTo>
                <a:lnTo>
                  <a:pt x="3100974" y="6019471"/>
                </a:lnTo>
                <a:cubicBezTo>
                  <a:pt x="3104844" y="6004146"/>
                  <a:pt x="3092489" y="5980998"/>
                  <a:pt x="3081874" y="5960092"/>
                </a:cubicBezTo>
                <a:close/>
                <a:moveTo>
                  <a:pt x="1986081" y="5922842"/>
                </a:moveTo>
                <a:lnTo>
                  <a:pt x="1996912" y="5928884"/>
                </a:lnTo>
                <a:lnTo>
                  <a:pt x="1987194" y="5924329"/>
                </a:lnTo>
                <a:close/>
                <a:moveTo>
                  <a:pt x="9036431" y="5910597"/>
                </a:moveTo>
                <a:lnTo>
                  <a:pt x="9033663" y="5913436"/>
                </a:lnTo>
                <a:lnTo>
                  <a:pt x="9028813" y="5925346"/>
                </a:lnTo>
                <a:lnTo>
                  <a:pt x="9028165" y="5919070"/>
                </a:lnTo>
                <a:lnTo>
                  <a:pt x="9005631" y="5942168"/>
                </a:lnTo>
                <a:lnTo>
                  <a:pt x="8995855" y="5932630"/>
                </a:lnTo>
                <a:lnTo>
                  <a:pt x="8993489" y="5947163"/>
                </a:lnTo>
                <a:lnTo>
                  <a:pt x="9013519" y="5960109"/>
                </a:lnTo>
                <a:lnTo>
                  <a:pt x="9029603" y="5967322"/>
                </a:lnTo>
                <a:lnTo>
                  <a:pt x="9031775" y="5964592"/>
                </a:lnTo>
                <a:lnTo>
                  <a:pt x="9035131" y="5969797"/>
                </a:lnTo>
                <a:lnTo>
                  <a:pt x="9038225" y="5971183"/>
                </a:lnTo>
                <a:lnTo>
                  <a:pt x="9037791" y="5969816"/>
                </a:lnTo>
                <a:lnTo>
                  <a:pt x="9037755" y="5969813"/>
                </a:lnTo>
                <a:lnTo>
                  <a:pt x="9037781" y="5969786"/>
                </a:lnTo>
                <a:lnTo>
                  <a:pt x="9031601" y="5950254"/>
                </a:lnTo>
                <a:cubicBezTo>
                  <a:pt x="9036885" y="5948627"/>
                  <a:pt x="9032935" y="5957718"/>
                  <a:pt x="9039487" y="5957947"/>
                </a:cubicBezTo>
                <a:lnTo>
                  <a:pt x="9049251" y="5934114"/>
                </a:lnTo>
                <a:lnTo>
                  <a:pt x="9045321" y="5924202"/>
                </a:lnTo>
                <a:cubicBezTo>
                  <a:pt x="9040907" y="5919896"/>
                  <a:pt x="9037125" y="5916204"/>
                  <a:pt x="9036431" y="5910597"/>
                </a:cubicBezTo>
                <a:close/>
                <a:moveTo>
                  <a:pt x="1879744" y="5907004"/>
                </a:moveTo>
                <a:cubicBezTo>
                  <a:pt x="1873117" y="5913166"/>
                  <a:pt x="1888405" y="5927311"/>
                  <a:pt x="1910016" y="5942466"/>
                </a:cubicBezTo>
                <a:lnTo>
                  <a:pt x="1914815" y="5945388"/>
                </a:lnTo>
                <a:lnTo>
                  <a:pt x="1914157" y="5936881"/>
                </a:lnTo>
                <a:lnTo>
                  <a:pt x="1916311" y="5927766"/>
                </a:lnTo>
                <a:close/>
                <a:moveTo>
                  <a:pt x="2014093" y="5905594"/>
                </a:moveTo>
                <a:lnTo>
                  <a:pt x="2014470" y="5905864"/>
                </a:lnTo>
                <a:lnTo>
                  <a:pt x="2014433" y="5905770"/>
                </a:lnTo>
                <a:close/>
                <a:moveTo>
                  <a:pt x="3111209" y="5896878"/>
                </a:moveTo>
                <a:lnTo>
                  <a:pt x="3083070" y="5919219"/>
                </a:lnTo>
                <a:lnTo>
                  <a:pt x="3087969" y="5921747"/>
                </a:lnTo>
                <a:cubicBezTo>
                  <a:pt x="3099119" y="5915368"/>
                  <a:pt x="3110264" y="5908992"/>
                  <a:pt x="3111370" y="5897132"/>
                </a:cubicBezTo>
                <a:close/>
                <a:moveTo>
                  <a:pt x="1966733" y="5892238"/>
                </a:moveTo>
                <a:cubicBezTo>
                  <a:pt x="1964827" y="5893343"/>
                  <a:pt x="1966410" y="5896498"/>
                  <a:pt x="1969378" y="5900475"/>
                </a:cubicBezTo>
                <a:lnTo>
                  <a:pt x="1971203" y="5902923"/>
                </a:lnTo>
                <a:lnTo>
                  <a:pt x="2019761" y="5920133"/>
                </a:lnTo>
                <a:lnTo>
                  <a:pt x="2020152" y="5919990"/>
                </a:lnTo>
                <a:lnTo>
                  <a:pt x="2018752" y="5916509"/>
                </a:lnTo>
                <a:lnTo>
                  <a:pt x="1984990" y="5896302"/>
                </a:lnTo>
                <a:cubicBezTo>
                  <a:pt x="1974031" y="5892076"/>
                  <a:pt x="1968640" y="5891133"/>
                  <a:pt x="1966733" y="5892238"/>
                </a:cubicBezTo>
                <a:close/>
                <a:moveTo>
                  <a:pt x="1883307" y="5865495"/>
                </a:moveTo>
                <a:cubicBezTo>
                  <a:pt x="1914195" y="5893778"/>
                  <a:pt x="1840935" y="5867906"/>
                  <a:pt x="1908482" y="5911622"/>
                </a:cubicBezTo>
                <a:lnTo>
                  <a:pt x="1911324" y="5912550"/>
                </a:lnTo>
                <a:lnTo>
                  <a:pt x="1966381" y="5930522"/>
                </a:lnTo>
                <a:cubicBezTo>
                  <a:pt x="1989547" y="5951732"/>
                  <a:pt x="1949645" y="5933950"/>
                  <a:pt x="1947362" y="5938745"/>
                </a:cubicBezTo>
                <a:lnTo>
                  <a:pt x="1959397" y="5951302"/>
                </a:lnTo>
                <a:lnTo>
                  <a:pt x="1956227" y="5942184"/>
                </a:lnTo>
                <a:cubicBezTo>
                  <a:pt x="1970409" y="5955094"/>
                  <a:pt x="1986460" y="5961206"/>
                  <a:pt x="1999843" y="5962476"/>
                </a:cubicBezTo>
                <a:lnTo>
                  <a:pt x="2003054" y="5961459"/>
                </a:lnTo>
                <a:lnTo>
                  <a:pt x="1978800" y="5952497"/>
                </a:lnTo>
                <a:lnTo>
                  <a:pt x="2007786" y="5959960"/>
                </a:lnTo>
                <a:lnTo>
                  <a:pt x="2013980" y="5958003"/>
                </a:lnTo>
                <a:lnTo>
                  <a:pt x="2002916" y="5945758"/>
                </a:lnTo>
                <a:cubicBezTo>
                  <a:pt x="1993502" y="5937422"/>
                  <a:pt x="1983193" y="5929060"/>
                  <a:pt x="1978146" y="5924136"/>
                </a:cubicBezTo>
                <a:lnTo>
                  <a:pt x="2026871" y="5953925"/>
                </a:lnTo>
                <a:lnTo>
                  <a:pt x="2027446" y="5953741"/>
                </a:lnTo>
                <a:lnTo>
                  <a:pt x="2027343" y="5952618"/>
                </a:lnTo>
                <a:lnTo>
                  <a:pt x="2008637" y="5932006"/>
                </a:lnTo>
                <a:lnTo>
                  <a:pt x="1972206" y="5904263"/>
                </a:lnTo>
                <a:lnTo>
                  <a:pt x="1986081" y="5922842"/>
                </a:lnTo>
                <a:lnTo>
                  <a:pt x="1899509" y="5874538"/>
                </a:lnTo>
                <a:close/>
                <a:moveTo>
                  <a:pt x="8806567" y="5849637"/>
                </a:moveTo>
                <a:cubicBezTo>
                  <a:pt x="8792201" y="5847642"/>
                  <a:pt x="8797089" y="5852411"/>
                  <a:pt x="8806125" y="5858216"/>
                </a:cubicBezTo>
                <a:lnTo>
                  <a:pt x="8823109" y="5868520"/>
                </a:lnTo>
                <a:lnTo>
                  <a:pt x="8828189" y="5859159"/>
                </a:lnTo>
                <a:close/>
                <a:moveTo>
                  <a:pt x="8724727" y="5844462"/>
                </a:moveTo>
                <a:lnTo>
                  <a:pt x="8733377" y="5860441"/>
                </a:lnTo>
                <a:lnTo>
                  <a:pt x="8761641" y="5872968"/>
                </a:lnTo>
                <a:lnTo>
                  <a:pt x="8736341" y="5865909"/>
                </a:lnTo>
                <a:lnTo>
                  <a:pt x="8742279" y="5876880"/>
                </a:lnTo>
                <a:lnTo>
                  <a:pt x="8746285" y="5882751"/>
                </a:lnTo>
                <a:lnTo>
                  <a:pt x="8770025" y="5896552"/>
                </a:lnTo>
                <a:lnTo>
                  <a:pt x="8751323" y="5890119"/>
                </a:lnTo>
                <a:lnTo>
                  <a:pt x="8781383" y="5934132"/>
                </a:lnTo>
                <a:lnTo>
                  <a:pt x="8702539" y="5873340"/>
                </a:lnTo>
                <a:lnTo>
                  <a:pt x="8683577" y="5866822"/>
                </a:lnTo>
                <a:lnTo>
                  <a:pt x="8698295" y="5893860"/>
                </a:lnTo>
                <a:cubicBezTo>
                  <a:pt x="8739333" y="5932279"/>
                  <a:pt x="8818207" y="5963593"/>
                  <a:pt x="8769927" y="5993204"/>
                </a:cubicBezTo>
                <a:cubicBezTo>
                  <a:pt x="8746121" y="5970593"/>
                  <a:pt x="8698983" y="5952339"/>
                  <a:pt x="8657633" y="5935564"/>
                </a:cubicBezTo>
                <a:lnTo>
                  <a:pt x="8657313" y="5935421"/>
                </a:lnTo>
                <a:lnTo>
                  <a:pt x="8658135" y="5945148"/>
                </a:lnTo>
                <a:lnTo>
                  <a:pt x="8658045" y="5947429"/>
                </a:lnTo>
                <a:lnTo>
                  <a:pt x="8661355" y="5959985"/>
                </a:lnTo>
                <a:cubicBezTo>
                  <a:pt x="8643925" y="5962704"/>
                  <a:pt x="8630079" y="5951660"/>
                  <a:pt x="8611773" y="5959064"/>
                </a:cubicBezTo>
                <a:cubicBezTo>
                  <a:pt x="8681443" y="5998077"/>
                  <a:pt x="8572791" y="5984504"/>
                  <a:pt x="8631371" y="6034255"/>
                </a:cubicBezTo>
                <a:lnTo>
                  <a:pt x="8573393" y="6035001"/>
                </a:lnTo>
                <a:cubicBezTo>
                  <a:pt x="8601095" y="6057717"/>
                  <a:pt x="8586437" y="6083469"/>
                  <a:pt x="8590701" y="6101184"/>
                </a:cubicBezTo>
                <a:lnTo>
                  <a:pt x="8571745" y="6106690"/>
                </a:lnTo>
                <a:lnTo>
                  <a:pt x="8584101" y="6122240"/>
                </a:lnTo>
                <a:lnTo>
                  <a:pt x="8578233" y="6129796"/>
                </a:lnTo>
                <a:lnTo>
                  <a:pt x="8559221" y="6154278"/>
                </a:lnTo>
                <a:lnTo>
                  <a:pt x="8544811" y="6151819"/>
                </a:lnTo>
                <a:lnTo>
                  <a:pt x="8545427" y="6174089"/>
                </a:lnTo>
                <a:lnTo>
                  <a:pt x="8526909" y="6163421"/>
                </a:lnTo>
                <a:lnTo>
                  <a:pt x="8524221" y="6175058"/>
                </a:lnTo>
                <a:lnTo>
                  <a:pt x="8541205" y="6194313"/>
                </a:lnTo>
                <a:lnTo>
                  <a:pt x="8535715" y="6189651"/>
                </a:lnTo>
                <a:lnTo>
                  <a:pt x="8522527" y="6182409"/>
                </a:lnTo>
                <a:lnTo>
                  <a:pt x="8517825" y="6202780"/>
                </a:lnTo>
                <a:cubicBezTo>
                  <a:pt x="8516287" y="6209364"/>
                  <a:pt x="8513477" y="6214752"/>
                  <a:pt x="8507511" y="6217114"/>
                </a:cubicBezTo>
                <a:lnTo>
                  <a:pt x="8493537" y="6215293"/>
                </a:lnTo>
                <a:lnTo>
                  <a:pt x="8496603" y="6236997"/>
                </a:lnTo>
                <a:cubicBezTo>
                  <a:pt x="8500261" y="6246456"/>
                  <a:pt x="8506179" y="6255950"/>
                  <a:pt x="8516327" y="6267747"/>
                </a:cubicBezTo>
                <a:lnTo>
                  <a:pt x="8517471" y="6268876"/>
                </a:lnTo>
                <a:lnTo>
                  <a:pt x="8517871" y="6268599"/>
                </a:lnTo>
                <a:lnTo>
                  <a:pt x="8567125" y="6299260"/>
                </a:lnTo>
                <a:lnTo>
                  <a:pt x="8554453" y="6277796"/>
                </a:lnTo>
                <a:lnTo>
                  <a:pt x="8556695" y="6277772"/>
                </a:lnTo>
                <a:lnTo>
                  <a:pt x="8546071" y="6265814"/>
                </a:lnTo>
                <a:lnTo>
                  <a:pt x="8546295" y="6263249"/>
                </a:lnTo>
                <a:lnTo>
                  <a:pt x="8541737" y="6257385"/>
                </a:lnTo>
                <a:lnTo>
                  <a:pt x="8546755" y="6258028"/>
                </a:lnTo>
                <a:lnTo>
                  <a:pt x="8548659" y="6236331"/>
                </a:lnTo>
                <a:cubicBezTo>
                  <a:pt x="8552827" y="6227952"/>
                  <a:pt x="8557399" y="6220282"/>
                  <a:pt x="8553665" y="6211092"/>
                </a:cubicBezTo>
                <a:lnTo>
                  <a:pt x="8555795" y="6234582"/>
                </a:lnTo>
                <a:lnTo>
                  <a:pt x="8593145" y="6195231"/>
                </a:lnTo>
                <a:cubicBezTo>
                  <a:pt x="8608711" y="6180224"/>
                  <a:pt x="8621549" y="6165486"/>
                  <a:pt x="8620903" y="6150371"/>
                </a:cubicBezTo>
                <a:cubicBezTo>
                  <a:pt x="8635159" y="6167055"/>
                  <a:pt x="8655699" y="6177049"/>
                  <a:pt x="8677659" y="6178014"/>
                </a:cubicBezTo>
                <a:cubicBezTo>
                  <a:pt x="8666467" y="6191250"/>
                  <a:pt x="8658519" y="6206973"/>
                  <a:pt x="8654511" y="6223826"/>
                </a:cubicBezTo>
                <a:cubicBezTo>
                  <a:pt x="8647967" y="6224225"/>
                  <a:pt x="8630089" y="6188911"/>
                  <a:pt x="8643963" y="6175950"/>
                </a:cubicBezTo>
                <a:cubicBezTo>
                  <a:pt x="8595173" y="6162860"/>
                  <a:pt x="8652405" y="6230398"/>
                  <a:pt x="8604457" y="6209505"/>
                </a:cubicBezTo>
                <a:cubicBezTo>
                  <a:pt x="8587209" y="6227183"/>
                  <a:pt x="8594851" y="6240335"/>
                  <a:pt x="8601417" y="6251983"/>
                </a:cubicBezTo>
                <a:lnTo>
                  <a:pt x="8594043" y="6278032"/>
                </a:lnTo>
                <a:lnTo>
                  <a:pt x="8628539" y="6299318"/>
                </a:lnTo>
                <a:lnTo>
                  <a:pt x="8644799" y="6285602"/>
                </a:lnTo>
                <a:cubicBezTo>
                  <a:pt x="8648055" y="6270828"/>
                  <a:pt x="8649245" y="6253201"/>
                  <a:pt x="8660679" y="6244633"/>
                </a:cubicBezTo>
                <a:cubicBezTo>
                  <a:pt x="8660885" y="6248906"/>
                  <a:pt x="8662619" y="6252934"/>
                  <a:pt x="8665493" y="6256106"/>
                </a:cubicBezTo>
                <a:cubicBezTo>
                  <a:pt x="8679041" y="6242218"/>
                  <a:pt x="8678011" y="6233813"/>
                  <a:pt x="8675963" y="6218877"/>
                </a:cubicBezTo>
                <a:lnTo>
                  <a:pt x="8674115" y="6220770"/>
                </a:lnTo>
                <a:cubicBezTo>
                  <a:pt x="8663159" y="6190980"/>
                  <a:pt x="8695565" y="6215820"/>
                  <a:pt x="8710755" y="6208451"/>
                </a:cubicBezTo>
                <a:cubicBezTo>
                  <a:pt x="8709749" y="6202543"/>
                  <a:pt x="8723617" y="6188959"/>
                  <a:pt x="8706723" y="6184188"/>
                </a:cubicBezTo>
                <a:lnTo>
                  <a:pt x="8736835" y="6172889"/>
                </a:lnTo>
                <a:lnTo>
                  <a:pt x="8713013" y="6162595"/>
                </a:lnTo>
                <a:cubicBezTo>
                  <a:pt x="8717233" y="6150070"/>
                  <a:pt x="8733811" y="6154534"/>
                  <a:pt x="8724875" y="6137188"/>
                </a:cubicBezTo>
                <a:lnTo>
                  <a:pt x="8704163" y="6126232"/>
                </a:lnTo>
                <a:lnTo>
                  <a:pt x="8682657" y="6152695"/>
                </a:lnTo>
                <a:cubicBezTo>
                  <a:pt x="8683067" y="6134608"/>
                  <a:pt x="8664723" y="6138900"/>
                  <a:pt x="8668243" y="6120146"/>
                </a:cubicBezTo>
                <a:cubicBezTo>
                  <a:pt x="8682315" y="6149895"/>
                  <a:pt x="8685925" y="6112750"/>
                  <a:pt x="8706279" y="6120283"/>
                </a:cubicBezTo>
                <a:lnTo>
                  <a:pt x="8700455" y="6102276"/>
                </a:lnTo>
                <a:lnTo>
                  <a:pt x="8705499" y="6107197"/>
                </a:lnTo>
                <a:cubicBezTo>
                  <a:pt x="8720727" y="6102953"/>
                  <a:pt x="8703135" y="6091952"/>
                  <a:pt x="8711131" y="6082496"/>
                </a:cubicBezTo>
                <a:cubicBezTo>
                  <a:pt x="8693447" y="6089893"/>
                  <a:pt x="8674137" y="6091390"/>
                  <a:pt x="8680331" y="6114067"/>
                </a:cubicBezTo>
                <a:cubicBezTo>
                  <a:pt x="8675413" y="6096331"/>
                  <a:pt x="8673601" y="6077928"/>
                  <a:pt x="8675005" y="6059576"/>
                </a:cubicBezTo>
                <a:cubicBezTo>
                  <a:pt x="8672621" y="6042461"/>
                  <a:pt x="8692871" y="6041264"/>
                  <a:pt x="8702111" y="6031793"/>
                </a:cubicBezTo>
                <a:cubicBezTo>
                  <a:pt x="8701021" y="6045216"/>
                  <a:pt x="8717923" y="6050767"/>
                  <a:pt x="8730437" y="6057817"/>
                </a:cubicBezTo>
                <a:lnTo>
                  <a:pt x="8732179" y="6088066"/>
                </a:lnTo>
                <a:lnTo>
                  <a:pt x="8731311" y="6088553"/>
                </a:lnTo>
                <a:lnTo>
                  <a:pt x="8731519" y="6089331"/>
                </a:lnTo>
                <a:lnTo>
                  <a:pt x="8718625" y="6099978"/>
                </a:lnTo>
                <a:cubicBezTo>
                  <a:pt x="8720107" y="6109739"/>
                  <a:pt x="8725945" y="6122212"/>
                  <a:pt x="8728527" y="6129663"/>
                </a:cubicBezTo>
                <a:cubicBezTo>
                  <a:pt x="8745415" y="6134431"/>
                  <a:pt x="8745241" y="6145969"/>
                  <a:pt x="8761301" y="6133295"/>
                </a:cubicBezTo>
                <a:lnTo>
                  <a:pt x="8755475" y="6127158"/>
                </a:lnTo>
                <a:lnTo>
                  <a:pt x="8746583" y="6127556"/>
                </a:lnTo>
                <a:lnTo>
                  <a:pt x="8749113" y="6120452"/>
                </a:lnTo>
                <a:lnTo>
                  <a:pt x="8745477" y="6116621"/>
                </a:lnTo>
                <a:cubicBezTo>
                  <a:pt x="8742831" y="6107264"/>
                  <a:pt x="8744339" y="6096410"/>
                  <a:pt x="8754563" y="6090980"/>
                </a:cubicBezTo>
                <a:lnTo>
                  <a:pt x="8770397" y="6100273"/>
                </a:lnTo>
                <a:lnTo>
                  <a:pt x="8776165" y="6089717"/>
                </a:lnTo>
                <a:cubicBezTo>
                  <a:pt x="8781177" y="6087286"/>
                  <a:pt x="8786917" y="6088342"/>
                  <a:pt x="8792265" y="6089250"/>
                </a:cubicBezTo>
                <a:lnTo>
                  <a:pt x="8800599" y="6088416"/>
                </a:lnTo>
                <a:lnTo>
                  <a:pt x="8801591" y="6086949"/>
                </a:lnTo>
                <a:lnTo>
                  <a:pt x="8802861" y="6088189"/>
                </a:lnTo>
                <a:lnTo>
                  <a:pt x="8804301" y="6088047"/>
                </a:lnTo>
                <a:lnTo>
                  <a:pt x="8806349" y="6086154"/>
                </a:lnTo>
                <a:lnTo>
                  <a:pt x="8810667" y="6063759"/>
                </a:lnTo>
                <a:lnTo>
                  <a:pt x="8805371" y="6047374"/>
                </a:lnTo>
                <a:lnTo>
                  <a:pt x="8804547" y="6047316"/>
                </a:lnTo>
                <a:lnTo>
                  <a:pt x="8805125" y="6046624"/>
                </a:lnTo>
                <a:lnTo>
                  <a:pt x="8799501" y="6029221"/>
                </a:lnTo>
                <a:cubicBezTo>
                  <a:pt x="8800939" y="6018991"/>
                  <a:pt x="8807213" y="6009249"/>
                  <a:pt x="8817363" y="5997578"/>
                </a:cubicBezTo>
                <a:cubicBezTo>
                  <a:pt x="8815157" y="6008676"/>
                  <a:pt x="8819401" y="6011585"/>
                  <a:pt x="8825543" y="6013648"/>
                </a:cubicBezTo>
                <a:lnTo>
                  <a:pt x="8836701" y="6019925"/>
                </a:lnTo>
                <a:lnTo>
                  <a:pt x="8837661" y="6013381"/>
                </a:lnTo>
                <a:cubicBezTo>
                  <a:pt x="8839385" y="6001044"/>
                  <a:pt x="8836309" y="5991420"/>
                  <a:pt x="8814197" y="5993260"/>
                </a:cubicBezTo>
                <a:cubicBezTo>
                  <a:pt x="8842193" y="5987911"/>
                  <a:pt x="8821933" y="5961984"/>
                  <a:pt x="8825757" y="5942918"/>
                </a:cubicBezTo>
                <a:lnTo>
                  <a:pt x="8802545" y="5957243"/>
                </a:lnTo>
                <a:cubicBezTo>
                  <a:pt x="8790587" y="5921545"/>
                  <a:pt x="8802603" y="5935734"/>
                  <a:pt x="8774415" y="5898375"/>
                </a:cubicBezTo>
                <a:cubicBezTo>
                  <a:pt x="8784417" y="5900735"/>
                  <a:pt x="8793761" y="5899993"/>
                  <a:pt x="8801349" y="5908625"/>
                </a:cubicBezTo>
                <a:lnTo>
                  <a:pt x="8819393" y="5875374"/>
                </a:lnTo>
                <a:lnTo>
                  <a:pt x="8781697" y="5863167"/>
                </a:lnTo>
                <a:lnTo>
                  <a:pt x="8778413" y="5867765"/>
                </a:lnTo>
                <a:lnTo>
                  <a:pt x="8768647" y="5858941"/>
                </a:lnTo>
                <a:lnTo>
                  <a:pt x="8760157" y="5856192"/>
                </a:lnTo>
                <a:close/>
                <a:moveTo>
                  <a:pt x="3130098" y="5840470"/>
                </a:moveTo>
                <a:lnTo>
                  <a:pt x="3118381" y="5841984"/>
                </a:lnTo>
                <a:lnTo>
                  <a:pt x="3094885" y="5841009"/>
                </a:lnTo>
                <a:lnTo>
                  <a:pt x="3094902" y="5841025"/>
                </a:lnTo>
                <a:lnTo>
                  <a:pt x="3100568" y="5846696"/>
                </a:lnTo>
                <a:lnTo>
                  <a:pt x="3162100" y="5863431"/>
                </a:lnTo>
                <a:close/>
                <a:moveTo>
                  <a:pt x="9461125" y="5838741"/>
                </a:moveTo>
                <a:cubicBezTo>
                  <a:pt x="9461537" y="5873655"/>
                  <a:pt x="9506725" y="5845641"/>
                  <a:pt x="9515431" y="5870161"/>
                </a:cubicBezTo>
                <a:cubicBezTo>
                  <a:pt x="9501035" y="5862893"/>
                  <a:pt x="9483871" y="5864077"/>
                  <a:pt x="9470575" y="5873229"/>
                </a:cubicBezTo>
                <a:cubicBezTo>
                  <a:pt x="9486497" y="5848709"/>
                  <a:pt x="9424645" y="5864776"/>
                  <a:pt x="9461125" y="5838741"/>
                </a:cubicBezTo>
                <a:close/>
                <a:moveTo>
                  <a:pt x="1979579" y="5834329"/>
                </a:moveTo>
                <a:cubicBezTo>
                  <a:pt x="1951271" y="5833210"/>
                  <a:pt x="1948265" y="5839171"/>
                  <a:pt x="1958465" y="5848766"/>
                </a:cubicBezTo>
                <a:cubicBezTo>
                  <a:pt x="1968661" y="5858357"/>
                  <a:pt x="1992060" y="5871580"/>
                  <a:pt x="2016578" y="5884982"/>
                </a:cubicBezTo>
                <a:lnTo>
                  <a:pt x="2025127" y="5889905"/>
                </a:lnTo>
                <a:lnTo>
                  <a:pt x="2045189" y="5890221"/>
                </a:lnTo>
                <a:lnTo>
                  <a:pt x="2044357" y="5885487"/>
                </a:lnTo>
                <a:lnTo>
                  <a:pt x="2011212" y="5872582"/>
                </a:lnTo>
                <a:cubicBezTo>
                  <a:pt x="2039574" y="5872530"/>
                  <a:pt x="2016922" y="5854741"/>
                  <a:pt x="1979579" y="5834329"/>
                </a:cubicBezTo>
                <a:close/>
                <a:moveTo>
                  <a:pt x="8802707" y="5833722"/>
                </a:moveTo>
                <a:lnTo>
                  <a:pt x="8798669" y="5839388"/>
                </a:lnTo>
                <a:lnTo>
                  <a:pt x="8829557" y="5856636"/>
                </a:lnTo>
                <a:lnTo>
                  <a:pt x="8830371" y="5855139"/>
                </a:lnTo>
                <a:lnTo>
                  <a:pt x="8830791" y="5844682"/>
                </a:lnTo>
                <a:close/>
                <a:moveTo>
                  <a:pt x="9081507" y="5829114"/>
                </a:moveTo>
                <a:lnTo>
                  <a:pt x="9068465" y="5832364"/>
                </a:lnTo>
                <a:lnTo>
                  <a:pt x="9067635" y="5853369"/>
                </a:lnTo>
                <a:lnTo>
                  <a:pt x="9067409" y="5859082"/>
                </a:lnTo>
                <a:lnTo>
                  <a:pt x="9068535" y="5857496"/>
                </a:lnTo>
                <a:lnTo>
                  <a:pt x="9072995" y="5868377"/>
                </a:lnTo>
                <a:lnTo>
                  <a:pt x="9076575" y="5851870"/>
                </a:lnTo>
                <a:lnTo>
                  <a:pt x="9073743" y="5849638"/>
                </a:lnTo>
                <a:lnTo>
                  <a:pt x="9077483" y="5847681"/>
                </a:lnTo>
                <a:close/>
                <a:moveTo>
                  <a:pt x="8810131" y="5823327"/>
                </a:moveTo>
                <a:lnTo>
                  <a:pt x="8806131" y="5828926"/>
                </a:lnTo>
                <a:lnTo>
                  <a:pt x="8831051" y="5838287"/>
                </a:lnTo>
                <a:lnTo>
                  <a:pt x="8831341" y="5831043"/>
                </a:lnTo>
                <a:lnTo>
                  <a:pt x="8826601" y="5830360"/>
                </a:lnTo>
                <a:close/>
                <a:moveTo>
                  <a:pt x="9114583" y="5814450"/>
                </a:moveTo>
                <a:lnTo>
                  <a:pt x="9111577" y="5825228"/>
                </a:lnTo>
                <a:lnTo>
                  <a:pt x="9091051" y="5827054"/>
                </a:lnTo>
                <a:lnTo>
                  <a:pt x="9091261" y="5828060"/>
                </a:lnTo>
                <a:lnTo>
                  <a:pt x="9099961" y="5835901"/>
                </a:lnTo>
                <a:lnTo>
                  <a:pt x="9117185" y="5826878"/>
                </a:lnTo>
                <a:close/>
                <a:moveTo>
                  <a:pt x="8825485" y="5803509"/>
                </a:moveTo>
                <a:lnTo>
                  <a:pt x="8822035" y="5807893"/>
                </a:lnTo>
                <a:lnTo>
                  <a:pt x="8832035" y="5813952"/>
                </a:lnTo>
                <a:lnTo>
                  <a:pt x="8832355" y="5805928"/>
                </a:lnTo>
                <a:close/>
                <a:moveTo>
                  <a:pt x="8827505" y="5800939"/>
                </a:moveTo>
                <a:lnTo>
                  <a:pt x="8827371" y="5801111"/>
                </a:lnTo>
                <a:lnTo>
                  <a:pt x="8832471" y="5803101"/>
                </a:lnTo>
                <a:lnTo>
                  <a:pt x="8832481" y="5802833"/>
                </a:lnTo>
                <a:close/>
                <a:moveTo>
                  <a:pt x="9122009" y="5800828"/>
                </a:moveTo>
                <a:lnTo>
                  <a:pt x="9126499" y="5803131"/>
                </a:lnTo>
                <a:lnTo>
                  <a:pt x="9127767" y="5801694"/>
                </a:lnTo>
                <a:close/>
                <a:moveTo>
                  <a:pt x="9325045" y="5790157"/>
                </a:moveTo>
                <a:lnTo>
                  <a:pt x="9318703" y="5790375"/>
                </a:lnTo>
                <a:lnTo>
                  <a:pt x="9318401" y="5791932"/>
                </a:lnTo>
                <a:lnTo>
                  <a:pt x="9320915" y="5794384"/>
                </a:lnTo>
                <a:close/>
                <a:moveTo>
                  <a:pt x="3183661" y="5771118"/>
                </a:moveTo>
                <a:lnTo>
                  <a:pt x="3182836" y="5771161"/>
                </a:lnTo>
                <a:lnTo>
                  <a:pt x="3186917" y="5785900"/>
                </a:lnTo>
                <a:lnTo>
                  <a:pt x="3197009" y="5788426"/>
                </a:lnTo>
                <a:lnTo>
                  <a:pt x="3197035" y="5788360"/>
                </a:lnTo>
                <a:lnTo>
                  <a:pt x="3184744" y="5775230"/>
                </a:lnTo>
                <a:lnTo>
                  <a:pt x="3188701" y="5776806"/>
                </a:lnTo>
                <a:close/>
                <a:moveTo>
                  <a:pt x="8798375" y="5751390"/>
                </a:moveTo>
                <a:lnTo>
                  <a:pt x="8822125" y="5765293"/>
                </a:lnTo>
                <a:lnTo>
                  <a:pt x="8845009" y="5778686"/>
                </a:lnTo>
                <a:lnTo>
                  <a:pt x="8834955" y="5791473"/>
                </a:lnTo>
                <a:lnTo>
                  <a:pt x="8844855" y="5795364"/>
                </a:lnTo>
                <a:lnTo>
                  <a:pt x="8864291" y="5784558"/>
                </a:lnTo>
                <a:lnTo>
                  <a:pt x="8874561" y="5770540"/>
                </a:lnTo>
                <a:lnTo>
                  <a:pt x="8835199" y="5766649"/>
                </a:lnTo>
                <a:cubicBezTo>
                  <a:pt x="8827403" y="5761330"/>
                  <a:pt x="8818967" y="5757040"/>
                  <a:pt x="8810109" y="5753880"/>
                </a:cubicBezTo>
                <a:close/>
                <a:moveTo>
                  <a:pt x="8868985" y="5750316"/>
                </a:moveTo>
                <a:lnTo>
                  <a:pt x="8877453" y="5754260"/>
                </a:lnTo>
                <a:lnTo>
                  <a:pt x="8869435" y="5750631"/>
                </a:lnTo>
                <a:close/>
                <a:moveTo>
                  <a:pt x="8963883" y="5720715"/>
                </a:moveTo>
                <a:lnTo>
                  <a:pt x="8965087" y="5730382"/>
                </a:lnTo>
                <a:lnTo>
                  <a:pt x="8967629" y="5737192"/>
                </a:lnTo>
                <a:lnTo>
                  <a:pt x="8988067" y="5730269"/>
                </a:lnTo>
                <a:lnTo>
                  <a:pt x="8987851" y="5729885"/>
                </a:lnTo>
                <a:close/>
                <a:moveTo>
                  <a:pt x="3188328" y="5711780"/>
                </a:moveTo>
                <a:lnTo>
                  <a:pt x="3182085" y="5716181"/>
                </a:lnTo>
                <a:lnTo>
                  <a:pt x="3187382" y="5718255"/>
                </a:lnTo>
                <a:lnTo>
                  <a:pt x="3193603" y="5715522"/>
                </a:lnTo>
                <a:close/>
                <a:moveTo>
                  <a:pt x="9364049" y="5706910"/>
                </a:moveTo>
                <a:lnTo>
                  <a:pt x="9359369" y="5709887"/>
                </a:lnTo>
                <a:lnTo>
                  <a:pt x="9334039" y="5726476"/>
                </a:lnTo>
                <a:lnTo>
                  <a:pt x="9343771" y="5748281"/>
                </a:lnTo>
                <a:lnTo>
                  <a:pt x="9346847" y="5745127"/>
                </a:lnTo>
                <a:lnTo>
                  <a:pt x="9341167" y="5761212"/>
                </a:lnTo>
                <a:lnTo>
                  <a:pt x="9342273" y="5763377"/>
                </a:lnTo>
                <a:lnTo>
                  <a:pt x="9344891" y="5776727"/>
                </a:lnTo>
                <a:lnTo>
                  <a:pt x="9360619" y="5760194"/>
                </a:lnTo>
                <a:cubicBezTo>
                  <a:pt x="9362797" y="5752020"/>
                  <a:pt x="9362223" y="5742336"/>
                  <a:pt x="9361853" y="5732498"/>
                </a:cubicBezTo>
                <a:close/>
                <a:moveTo>
                  <a:pt x="8773593" y="5706811"/>
                </a:moveTo>
                <a:lnTo>
                  <a:pt x="8786593" y="5713145"/>
                </a:lnTo>
                <a:lnTo>
                  <a:pt x="8809771" y="5723634"/>
                </a:lnTo>
                <a:lnTo>
                  <a:pt x="8808725" y="5716174"/>
                </a:lnTo>
                <a:lnTo>
                  <a:pt x="8783401" y="5709423"/>
                </a:lnTo>
                <a:lnTo>
                  <a:pt x="8784669" y="5711806"/>
                </a:lnTo>
                <a:lnTo>
                  <a:pt x="8781601" y="5708947"/>
                </a:lnTo>
                <a:close/>
                <a:moveTo>
                  <a:pt x="8918337" y="5703292"/>
                </a:moveTo>
                <a:lnTo>
                  <a:pt x="8910005" y="5719163"/>
                </a:lnTo>
                <a:cubicBezTo>
                  <a:pt x="8911789" y="5725065"/>
                  <a:pt x="8914429" y="5730877"/>
                  <a:pt x="8903481" y="5740837"/>
                </a:cubicBezTo>
                <a:cubicBezTo>
                  <a:pt x="8909789" y="5746991"/>
                  <a:pt x="8931819" y="5738289"/>
                  <a:pt x="8927351" y="5729620"/>
                </a:cubicBezTo>
                <a:cubicBezTo>
                  <a:pt x="8941145" y="5735989"/>
                  <a:pt x="8938505" y="5749893"/>
                  <a:pt x="8937901" y="5761400"/>
                </a:cubicBezTo>
                <a:lnTo>
                  <a:pt x="8945905" y="5767500"/>
                </a:lnTo>
                <a:lnTo>
                  <a:pt x="8954495" y="5749486"/>
                </a:lnTo>
                <a:lnTo>
                  <a:pt x="8951961" y="5737448"/>
                </a:lnTo>
                <a:lnTo>
                  <a:pt x="8958623" y="5718703"/>
                </a:lnTo>
                <a:close/>
                <a:moveTo>
                  <a:pt x="3214246" y="5693486"/>
                </a:moveTo>
                <a:lnTo>
                  <a:pt x="3195213" y="5706918"/>
                </a:lnTo>
                <a:lnTo>
                  <a:pt x="3198237" y="5709803"/>
                </a:lnTo>
                <a:lnTo>
                  <a:pt x="3197334" y="5706165"/>
                </a:lnTo>
                <a:lnTo>
                  <a:pt x="3207364" y="5709471"/>
                </a:lnTo>
                <a:lnTo>
                  <a:pt x="3215409" y="5705934"/>
                </a:lnTo>
                <a:close/>
                <a:moveTo>
                  <a:pt x="9037215" y="5668560"/>
                </a:moveTo>
                <a:lnTo>
                  <a:pt x="9015535" y="5675370"/>
                </a:lnTo>
                <a:lnTo>
                  <a:pt x="9016817" y="5675941"/>
                </a:lnTo>
                <a:cubicBezTo>
                  <a:pt x="9025831" y="5680427"/>
                  <a:pt x="9034975" y="5682724"/>
                  <a:pt x="9041725" y="5673595"/>
                </a:cubicBezTo>
                <a:close/>
                <a:moveTo>
                  <a:pt x="8821743" y="5663475"/>
                </a:moveTo>
                <a:lnTo>
                  <a:pt x="8821927" y="5665887"/>
                </a:lnTo>
                <a:lnTo>
                  <a:pt x="8816425" y="5673498"/>
                </a:lnTo>
                <a:lnTo>
                  <a:pt x="8815645" y="5674575"/>
                </a:lnTo>
                <a:lnTo>
                  <a:pt x="8817457" y="5676859"/>
                </a:lnTo>
                <a:cubicBezTo>
                  <a:pt x="8834793" y="5686615"/>
                  <a:pt x="8857573" y="5694819"/>
                  <a:pt x="8876825" y="5701271"/>
                </a:cubicBezTo>
                <a:cubicBezTo>
                  <a:pt x="8851581" y="5695440"/>
                  <a:pt x="8841605" y="5696910"/>
                  <a:pt x="8839167" y="5701917"/>
                </a:cubicBezTo>
                <a:lnTo>
                  <a:pt x="8840831" y="5706726"/>
                </a:lnTo>
                <a:lnTo>
                  <a:pt x="8852327" y="5712497"/>
                </a:lnTo>
                <a:cubicBezTo>
                  <a:pt x="8871485" y="5724255"/>
                  <a:pt x="8872615" y="5727436"/>
                  <a:pt x="8863257" y="5725614"/>
                </a:cubicBezTo>
                <a:lnTo>
                  <a:pt x="8845367" y="5719804"/>
                </a:lnTo>
                <a:lnTo>
                  <a:pt x="8846735" y="5723755"/>
                </a:lnTo>
                <a:lnTo>
                  <a:pt x="8852855" y="5743131"/>
                </a:lnTo>
                <a:lnTo>
                  <a:pt x="8869435" y="5750631"/>
                </a:lnTo>
                <a:lnTo>
                  <a:pt x="8882437" y="5759795"/>
                </a:lnTo>
                <a:lnTo>
                  <a:pt x="8885881" y="5755090"/>
                </a:lnTo>
                <a:cubicBezTo>
                  <a:pt x="8884527" y="5745757"/>
                  <a:pt x="8852725" y="5745540"/>
                  <a:pt x="8872469" y="5728453"/>
                </a:cubicBezTo>
                <a:cubicBezTo>
                  <a:pt x="8874047" y="5729993"/>
                  <a:pt x="8886883" y="5761002"/>
                  <a:pt x="8895623" y="5735636"/>
                </a:cubicBezTo>
                <a:cubicBezTo>
                  <a:pt x="8887037" y="5721091"/>
                  <a:pt x="8895199" y="5712725"/>
                  <a:pt x="8904137" y="5703961"/>
                </a:cubicBezTo>
                <a:lnTo>
                  <a:pt x="8906249" y="5698494"/>
                </a:lnTo>
                <a:lnTo>
                  <a:pt x="8878689" y="5687439"/>
                </a:lnTo>
                <a:lnTo>
                  <a:pt x="8876465" y="5697224"/>
                </a:lnTo>
                <a:cubicBezTo>
                  <a:pt x="8875963" y="5694268"/>
                  <a:pt x="8873487" y="5689076"/>
                  <a:pt x="8872817" y="5685271"/>
                </a:cubicBezTo>
                <a:lnTo>
                  <a:pt x="8873019" y="5685163"/>
                </a:lnTo>
                <a:lnTo>
                  <a:pt x="8862433" y="5680920"/>
                </a:lnTo>
                <a:close/>
                <a:moveTo>
                  <a:pt x="8870799" y="5658188"/>
                </a:moveTo>
                <a:lnTo>
                  <a:pt x="8870293" y="5658217"/>
                </a:lnTo>
                <a:lnTo>
                  <a:pt x="8867877" y="5658443"/>
                </a:lnTo>
                <a:lnTo>
                  <a:pt x="8894727" y="5683001"/>
                </a:lnTo>
                <a:lnTo>
                  <a:pt x="8909467" y="5690158"/>
                </a:lnTo>
                <a:lnTo>
                  <a:pt x="8914179" y="5677952"/>
                </a:lnTo>
                <a:close/>
                <a:moveTo>
                  <a:pt x="9378727" y="5646815"/>
                </a:moveTo>
                <a:lnTo>
                  <a:pt x="9373247" y="5654415"/>
                </a:lnTo>
                <a:lnTo>
                  <a:pt x="9389451" y="5657285"/>
                </a:lnTo>
                <a:lnTo>
                  <a:pt x="9389451" y="5657279"/>
                </a:lnTo>
                <a:close/>
                <a:moveTo>
                  <a:pt x="8977191" y="5642448"/>
                </a:moveTo>
                <a:lnTo>
                  <a:pt x="8992681" y="5665184"/>
                </a:lnTo>
                <a:lnTo>
                  <a:pt x="9007361" y="5671726"/>
                </a:lnTo>
                <a:lnTo>
                  <a:pt x="9014133" y="5657931"/>
                </a:lnTo>
                <a:close/>
                <a:moveTo>
                  <a:pt x="8871851" y="5616261"/>
                </a:moveTo>
                <a:lnTo>
                  <a:pt x="8872829" y="5617733"/>
                </a:lnTo>
                <a:lnTo>
                  <a:pt x="8891809" y="5644354"/>
                </a:lnTo>
                <a:lnTo>
                  <a:pt x="8913261" y="5655560"/>
                </a:lnTo>
                <a:lnTo>
                  <a:pt x="8925427" y="5662919"/>
                </a:lnTo>
                <a:lnTo>
                  <a:pt x="8935575" y="5654223"/>
                </a:lnTo>
                <a:cubicBezTo>
                  <a:pt x="8941289" y="5649553"/>
                  <a:pt x="8947425" y="5647524"/>
                  <a:pt x="8956391" y="5654422"/>
                </a:cubicBezTo>
                <a:lnTo>
                  <a:pt x="8950169" y="5677884"/>
                </a:lnTo>
                <a:lnTo>
                  <a:pt x="8973381" y="5691921"/>
                </a:lnTo>
                <a:lnTo>
                  <a:pt x="8979017" y="5702172"/>
                </a:lnTo>
                <a:lnTo>
                  <a:pt x="8978947" y="5699689"/>
                </a:lnTo>
                <a:cubicBezTo>
                  <a:pt x="8980493" y="5695503"/>
                  <a:pt x="8983957" y="5691794"/>
                  <a:pt x="8990233" y="5695452"/>
                </a:cubicBezTo>
                <a:lnTo>
                  <a:pt x="8980695" y="5705228"/>
                </a:lnTo>
                <a:lnTo>
                  <a:pt x="8982915" y="5709263"/>
                </a:lnTo>
                <a:lnTo>
                  <a:pt x="8946273" y="5692571"/>
                </a:lnTo>
                <a:lnTo>
                  <a:pt x="8942639" y="5706262"/>
                </a:lnTo>
                <a:lnTo>
                  <a:pt x="8960045" y="5714712"/>
                </a:lnTo>
                <a:lnTo>
                  <a:pt x="8962331" y="5708281"/>
                </a:lnTo>
                <a:lnTo>
                  <a:pt x="8963335" y="5716309"/>
                </a:lnTo>
                <a:lnTo>
                  <a:pt x="8986555" y="5727585"/>
                </a:lnTo>
                <a:lnTo>
                  <a:pt x="8982739" y="5720801"/>
                </a:lnTo>
                <a:lnTo>
                  <a:pt x="8985897" y="5723881"/>
                </a:lnTo>
                <a:cubicBezTo>
                  <a:pt x="9027107" y="5702466"/>
                  <a:pt x="8972587" y="5679471"/>
                  <a:pt x="8973397" y="5642669"/>
                </a:cubicBezTo>
                <a:cubicBezTo>
                  <a:pt x="8959577" y="5646745"/>
                  <a:pt x="8948115" y="5640036"/>
                  <a:pt x="8937861" y="5633269"/>
                </a:cubicBezTo>
                <a:lnTo>
                  <a:pt x="8937273" y="5633063"/>
                </a:lnTo>
                <a:lnTo>
                  <a:pt x="8944745" y="5645533"/>
                </a:lnTo>
                <a:close/>
                <a:moveTo>
                  <a:pt x="2152481" y="5613568"/>
                </a:moveTo>
                <a:lnTo>
                  <a:pt x="2180527" y="5664004"/>
                </a:lnTo>
                <a:lnTo>
                  <a:pt x="2180877" y="5664029"/>
                </a:lnTo>
                <a:cubicBezTo>
                  <a:pt x="2184839" y="5659525"/>
                  <a:pt x="2182616" y="5650942"/>
                  <a:pt x="2179078" y="5641910"/>
                </a:cubicBezTo>
                <a:lnTo>
                  <a:pt x="2171800" y="5623218"/>
                </a:lnTo>
                <a:close/>
                <a:moveTo>
                  <a:pt x="9647511" y="5581399"/>
                </a:moveTo>
                <a:lnTo>
                  <a:pt x="9662065" y="5599294"/>
                </a:lnTo>
                <a:lnTo>
                  <a:pt x="9662761" y="5605521"/>
                </a:lnTo>
                <a:close/>
                <a:moveTo>
                  <a:pt x="9035623" y="5566674"/>
                </a:moveTo>
                <a:lnTo>
                  <a:pt x="9037409" y="5587260"/>
                </a:lnTo>
                <a:lnTo>
                  <a:pt x="9045651" y="5592348"/>
                </a:lnTo>
                <a:lnTo>
                  <a:pt x="9048487" y="5586527"/>
                </a:lnTo>
                <a:close/>
                <a:moveTo>
                  <a:pt x="8911699" y="5566455"/>
                </a:moveTo>
                <a:lnTo>
                  <a:pt x="8971233" y="5593326"/>
                </a:lnTo>
                <a:lnTo>
                  <a:pt x="8961337" y="5584792"/>
                </a:lnTo>
                <a:close/>
                <a:moveTo>
                  <a:pt x="8892833" y="5563707"/>
                </a:moveTo>
                <a:lnTo>
                  <a:pt x="8890335" y="5569523"/>
                </a:lnTo>
                <a:lnTo>
                  <a:pt x="8894825" y="5576770"/>
                </a:lnTo>
                <a:lnTo>
                  <a:pt x="8901561" y="5579367"/>
                </a:lnTo>
                <a:lnTo>
                  <a:pt x="8894959" y="5576985"/>
                </a:lnTo>
                <a:lnTo>
                  <a:pt x="8914489" y="5608504"/>
                </a:lnTo>
                <a:lnTo>
                  <a:pt x="8917719" y="5609696"/>
                </a:lnTo>
                <a:lnTo>
                  <a:pt x="8923859" y="5599270"/>
                </a:lnTo>
                <a:cubicBezTo>
                  <a:pt x="8930747" y="5594896"/>
                  <a:pt x="8940255" y="5594930"/>
                  <a:pt x="8953889" y="5601455"/>
                </a:cubicBezTo>
                <a:cubicBezTo>
                  <a:pt x="8956205" y="5625586"/>
                  <a:pt x="8963267" y="5629548"/>
                  <a:pt x="8971069" y="5633466"/>
                </a:cubicBezTo>
                <a:lnTo>
                  <a:pt x="8972847" y="5636081"/>
                </a:lnTo>
                <a:lnTo>
                  <a:pt x="8980575" y="5640933"/>
                </a:lnTo>
                <a:lnTo>
                  <a:pt x="9014487" y="5657210"/>
                </a:lnTo>
                <a:lnTo>
                  <a:pt x="9020139" y="5645693"/>
                </a:lnTo>
                <a:lnTo>
                  <a:pt x="9017967" y="5641788"/>
                </a:lnTo>
                <a:lnTo>
                  <a:pt x="9021671" y="5642574"/>
                </a:lnTo>
                <a:lnTo>
                  <a:pt x="9028517" y="5628618"/>
                </a:lnTo>
                <a:lnTo>
                  <a:pt x="9029479" y="5613582"/>
                </a:lnTo>
                <a:lnTo>
                  <a:pt x="9034211" y="5618198"/>
                </a:lnTo>
                <a:lnTo>
                  <a:pt x="9040971" y="5602067"/>
                </a:lnTo>
                <a:lnTo>
                  <a:pt x="9035083" y="5588485"/>
                </a:lnTo>
                <a:lnTo>
                  <a:pt x="9026019" y="5584943"/>
                </a:lnTo>
                <a:lnTo>
                  <a:pt x="8986329" y="5572790"/>
                </a:lnTo>
                <a:lnTo>
                  <a:pt x="8975485" y="5581475"/>
                </a:lnTo>
                <a:lnTo>
                  <a:pt x="8977605" y="5582314"/>
                </a:lnTo>
                <a:cubicBezTo>
                  <a:pt x="8993907" y="5589622"/>
                  <a:pt x="8999317" y="5594014"/>
                  <a:pt x="8981839" y="5592365"/>
                </a:cubicBezTo>
                <a:lnTo>
                  <a:pt x="8969635" y="5587858"/>
                </a:lnTo>
                <a:lnTo>
                  <a:pt x="8978691" y="5596694"/>
                </a:lnTo>
                <a:lnTo>
                  <a:pt x="8986925" y="5600408"/>
                </a:lnTo>
                <a:lnTo>
                  <a:pt x="8979553" y="5597535"/>
                </a:lnTo>
                <a:lnTo>
                  <a:pt x="8996755" y="5614316"/>
                </a:lnTo>
                <a:lnTo>
                  <a:pt x="9003697" y="5595205"/>
                </a:lnTo>
                <a:cubicBezTo>
                  <a:pt x="9004911" y="5600396"/>
                  <a:pt x="9006561" y="5605457"/>
                  <a:pt x="9008557" y="5610420"/>
                </a:cubicBezTo>
                <a:lnTo>
                  <a:pt x="8991877" y="5623726"/>
                </a:lnTo>
                <a:cubicBezTo>
                  <a:pt x="8991403" y="5610015"/>
                  <a:pt x="8985255" y="5604017"/>
                  <a:pt x="8977909" y="5599082"/>
                </a:cubicBezTo>
                <a:lnTo>
                  <a:pt x="8973269" y="5595079"/>
                </a:lnTo>
                <a:close/>
                <a:moveTo>
                  <a:pt x="2183983" y="5562351"/>
                </a:moveTo>
                <a:lnTo>
                  <a:pt x="2198449" y="5572568"/>
                </a:lnTo>
                <a:lnTo>
                  <a:pt x="2198534" y="5571751"/>
                </a:lnTo>
                <a:close/>
                <a:moveTo>
                  <a:pt x="9209311" y="5561618"/>
                </a:moveTo>
                <a:lnTo>
                  <a:pt x="9209215" y="5575111"/>
                </a:lnTo>
                <a:cubicBezTo>
                  <a:pt x="9206135" y="5578267"/>
                  <a:pt x="9207369" y="5577004"/>
                  <a:pt x="9202331" y="5572705"/>
                </a:cubicBezTo>
                <a:lnTo>
                  <a:pt x="9199949" y="5584143"/>
                </a:lnTo>
                <a:lnTo>
                  <a:pt x="9231221" y="5590417"/>
                </a:lnTo>
                <a:cubicBezTo>
                  <a:pt x="9222771" y="5587720"/>
                  <a:pt x="9223781" y="5574226"/>
                  <a:pt x="9222455" y="5564305"/>
                </a:cubicBezTo>
                <a:close/>
                <a:moveTo>
                  <a:pt x="9440029" y="5558120"/>
                </a:moveTo>
                <a:lnTo>
                  <a:pt x="9446651" y="5564581"/>
                </a:lnTo>
                <a:cubicBezTo>
                  <a:pt x="9450423" y="5567024"/>
                  <a:pt x="9449183" y="5567665"/>
                  <a:pt x="9453957" y="5576020"/>
                </a:cubicBezTo>
                <a:cubicBezTo>
                  <a:pt x="9458729" y="5584378"/>
                  <a:pt x="9458469" y="5588434"/>
                  <a:pt x="9452107" y="5577917"/>
                </a:cubicBezTo>
                <a:lnTo>
                  <a:pt x="9447795" y="5582337"/>
                </a:lnTo>
                <a:cubicBezTo>
                  <a:pt x="9437785" y="5579348"/>
                  <a:pt x="9441789" y="5575243"/>
                  <a:pt x="9444181" y="5566483"/>
                </a:cubicBezTo>
                <a:close/>
                <a:moveTo>
                  <a:pt x="8831967" y="5556113"/>
                </a:moveTo>
                <a:lnTo>
                  <a:pt x="8839037" y="5566779"/>
                </a:lnTo>
                <a:lnTo>
                  <a:pt x="8872841" y="5575997"/>
                </a:lnTo>
                <a:cubicBezTo>
                  <a:pt x="8908917" y="5595173"/>
                  <a:pt x="8823443" y="5564160"/>
                  <a:pt x="8874549" y="5588757"/>
                </a:cubicBezTo>
                <a:lnTo>
                  <a:pt x="8846089" y="5577412"/>
                </a:lnTo>
                <a:lnTo>
                  <a:pt x="8853897" y="5589185"/>
                </a:lnTo>
                <a:lnTo>
                  <a:pt x="8896903" y="5606863"/>
                </a:lnTo>
                <a:cubicBezTo>
                  <a:pt x="8902181" y="5605236"/>
                  <a:pt x="8886847" y="5600134"/>
                  <a:pt x="8869601" y="5591937"/>
                </a:cubicBezTo>
                <a:lnTo>
                  <a:pt x="8912503" y="5607772"/>
                </a:lnTo>
                <a:lnTo>
                  <a:pt x="8885169" y="5577007"/>
                </a:lnTo>
                <a:lnTo>
                  <a:pt x="8834353" y="5556500"/>
                </a:lnTo>
                <a:close/>
                <a:moveTo>
                  <a:pt x="9027847" y="5554681"/>
                </a:moveTo>
                <a:lnTo>
                  <a:pt x="9022507" y="5556313"/>
                </a:lnTo>
                <a:lnTo>
                  <a:pt x="9034453" y="5564874"/>
                </a:lnTo>
                <a:close/>
                <a:moveTo>
                  <a:pt x="8900239" y="5546427"/>
                </a:moveTo>
                <a:lnTo>
                  <a:pt x="8898383" y="5550752"/>
                </a:lnTo>
                <a:lnTo>
                  <a:pt x="8908013" y="5554775"/>
                </a:lnTo>
                <a:lnTo>
                  <a:pt x="8959627" y="5575200"/>
                </a:lnTo>
                <a:lnTo>
                  <a:pt x="8964267" y="5566032"/>
                </a:lnTo>
                <a:close/>
                <a:moveTo>
                  <a:pt x="8902933" y="5540143"/>
                </a:moveTo>
                <a:lnTo>
                  <a:pt x="8901259" y="5544049"/>
                </a:lnTo>
                <a:lnTo>
                  <a:pt x="8904811" y="5540939"/>
                </a:lnTo>
                <a:close/>
                <a:moveTo>
                  <a:pt x="9402479" y="5538198"/>
                </a:moveTo>
                <a:lnTo>
                  <a:pt x="9404743" y="5570662"/>
                </a:lnTo>
                <a:lnTo>
                  <a:pt x="9417989" y="5540320"/>
                </a:lnTo>
                <a:close/>
                <a:moveTo>
                  <a:pt x="9391369" y="5536674"/>
                </a:moveTo>
                <a:lnTo>
                  <a:pt x="9397859" y="5551486"/>
                </a:lnTo>
                <a:lnTo>
                  <a:pt x="9399341" y="5537765"/>
                </a:lnTo>
                <a:close/>
                <a:moveTo>
                  <a:pt x="9365705" y="5532057"/>
                </a:moveTo>
                <a:lnTo>
                  <a:pt x="9365743" y="5532955"/>
                </a:lnTo>
                <a:lnTo>
                  <a:pt x="9373351" y="5561466"/>
                </a:lnTo>
                <a:lnTo>
                  <a:pt x="9378453" y="5550061"/>
                </a:lnTo>
                <a:lnTo>
                  <a:pt x="9376707" y="5538422"/>
                </a:lnTo>
                <a:lnTo>
                  <a:pt x="9379829" y="5538380"/>
                </a:lnTo>
                <a:lnTo>
                  <a:pt x="9380793" y="5544829"/>
                </a:lnTo>
                <a:lnTo>
                  <a:pt x="9382347" y="5541360"/>
                </a:lnTo>
                <a:lnTo>
                  <a:pt x="9387179" y="5536101"/>
                </a:lnTo>
                <a:lnTo>
                  <a:pt x="9368031" y="5533477"/>
                </a:lnTo>
                <a:close/>
                <a:moveTo>
                  <a:pt x="9059075" y="5531800"/>
                </a:moveTo>
                <a:lnTo>
                  <a:pt x="9066161" y="5535444"/>
                </a:lnTo>
                <a:lnTo>
                  <a:pt x="9073029" y="5532008"/>
                </a:lnTo>
                <a:close/>
                <a:moveTo>
                  <a:pt x="8982315" y="5527516"/>
                </a:moveTo>
                <a:lnTo>
                  <a:pt x="9007931" y="5545871"/>
                </a:lnTo>
                <a:lnTo>
                  <a:pt x="9012573" y="5545093"/>
                </a:lnTo>
                <a:lnTo>
                  <a:pt x="9017563" y="5541864"/>
                </a:lnTo>
                <a:close/>
                <a:moveTo>
                  <a:pt x="9354525" y="5525233"/>
                </a:moveTo>
                <a:lnTo>
                  <a:pt x="9355123" y="5526179"/>
                </a:lnTo>
                <a:lnTo>
                  <a:pt x="9355875" y="5526059"/>
                </a:lnTo>
                <a:close/>
                <a:moveTo>
                  <a:pt x="9078287" y="5490626"/>
                </a:moveTo>
                <a:lnTo>
                  <a:pt x="9067507" y="5491467"/>
                </a:lnTo>
                <a:lnTo>
                  <a:pt x="9082957" y="5504450"/>
                </a:lnTo>
                <a:close/>
                <a:moveTo>
                  <a:pt x="9201685" y="5487399"/>
                </a:moveTo>
                <a:lnTo>
                  <a:pt x="9201521" y="5487500"/>
                </a:lnTo>
                <a:lnTo>
                  <a:pt x="9201627" y="5487603"/>
                </a:lnTo>
                <a:close/>
                <a:moveTo>
                  <a:pt x="9015043" y="5485364"/>
                </a:moveTo>
                <a:cubicBezTo>
                  <a:pt x="9005377" y="5484967"/>
                  <a:pt x="9000477" y="5486618"/>
                  <a:pt x="8999755" y="5489843"/>
                </a:cubicBezTo>
                <a:cubicBezTo>
                  <a:pt x="8998311" y="5496292"/>
                  <a:pt x="9013585" y="5509031"/>
                  <a:pt x="9040887" y="5524270"/>
                </a:cubicBezTo>
                <a:lnTo>
                  <a:pt x="9043847" y="5524833"/>
                </a:lnTo>
                <a:lnTo>
                  <a:pt x="9056081" y="5516904"/>
                </a:lnTo>
                <a:lnTo>
                  <a:pt x="9050895" y="5526168"/>
                </a:lnTo>
                <a:lnTo>
                  <a:pt x="9075413" y="5530819"/>
                </a:lnTo>
                <a:lnTo>
                  <a:pt x="9082081" y="5527487"/>
                </a:lnTo>
                <a:lnTo>
                  <a:pt x="9076257" y="5509480"/>
                </a:lnTo>
                <a:cubicBezTo>
                  <a:pt x="9076491" y="5513340"/>
                  <a:pt x="9079859" y="5516322"/>
                  <a:pt x="9083723" y="5516084"/>
                </a:cubicBezTo>
                <a:cubicBezTo>
                  <a:pt x="9084717" y="5516007"/>
                  <a:pt x="9085713" y="5515749"/>
                  <a:pt x="9086613" y="5515272"/>
                </a:cubicBezTo>
                <a:lnTo>
                  <a:pt x="9083105" y="5504894"/>
                </a:lnTo>
                <a:lnTo>
                  <a:pt x="9058913" y="5493175"/>
                </a:lnTo>
                <a:cubicBezTo>
                  <a:pt x="9039135" y="5488207"/>
                  <a:pt x="9024707" y="5485761"/>
                  <a:pt x="9015043" y="5485364"/>
                </a:cubicBezTo>
                <a:close/>
                <a:moveTo>
                  <a:pt x="9707447" y="5473947"/>
                </a:moveTo>
                <a:lnTo>
                  <a:pt x="9705907" y="5475525"/>
                </a:lnTo>
                <a:lnTo>
                  <a:pt x="9706625" y="5474538"/>
                </a:lnTo>
                <a:close/>
                <a:moveTo>
                  <a:pt x="2297918" y="5441865"/>
                </a:moveTo>
                <a:lnTo>
                  <a:pt x="2273069" y="5444374"/>
                </a:lnTo>
                <a:cubicBezTo>
                  <a:pt x="2262999" y="5449488"/>
                  <a:pt x="2263209" y="5460631"/>
                  <a:pt x="2294976" y="5484542"/>
                </a:cubicBezTo>
                <a:cubicBezTo>
                  <a:pt x="2290207" y="5481741"/>
                  <a:pt x="2285586" y="5478709"/>
                  <a:pt x="2281151" y="5475366"/>
                </a:cubicBezTo>
                <a:lnTo>
                  <a:pt x="2306031" y="5498189"/>
                </a:lnTo>
                <a:lnTo>
                  <a:pt x="2308750" y="5498653"/>
                </a:lnTo>
                <a:lnTo>
                  <a:pt x="2312961" y="5469299"/>
                </a:lnTo>
                <a:lnTo>
                  <a:pt x="2310806" y="5465404"/>
                </a:lnTo>
                <a:close/>
                <a:moveTo>
                  <a:pt x="9020631" y="5419469"/>
                </a:moveTo>
                <a:lnTo>
                  <a:pt x="9035975" y="5425197"/>
                </a:lnTo>
                <a:lnTo>
                  <a:pt x="9022837" y="5421621"/>
                </a:lnTo>
                <a:close/>
                <a:moveTo>
                  <a:pt x="3393747" y="5406599"/>
                </a:moveTo>
                <a:lnTo>
                  <a:pt x="3391628" y="5419935"/>
                </a:lnTo>
                <a:lnTo>
                  <a:pt x="3393883" y="5427443"/>
                </a:lnTo>
                <a:lnTo>
                  <a:pt x="3405786" y="5425386"/>
                </a:lnTo>
                <a:lnTo>
                  <a:pt x="3402097" y="5412356"/>
                </a:lnTo>
                <a:close/>
                <a:moveTo>
                  <a:pt x="9692597" y="5404612"/>
                </a:moveTo>
                <a:cubicBezTo>
                  <a:pt x="9702601" y="5406979"/>
                  <a:pt x="9715371" y="5405877"/>
                  <a:pt x="9710575" y="5422150"/>
                </a:cubicBezTo>
                <a:cubicBezTo>
                  <a:pt x="9686045" y="5430257"/>
                  <a:pt x="9715371" y="5405877"/>
                  <a:pt x="9692597" y="5404612"/>
                </a:cubicBezTo>
                <a:close/>
                <a:moveTo>
                  <a:pt x="9039435" y="5402080"/>
                </a:moveTo>
                <a:cubicBezTo>
                  <a:pt x="9069381" y="5416506"/>
                  <a:pt x="9072769" y="5419655"/>
                  <a:pt x="9072247" y="5421378"/>
                </a:cubicBezTo>
                <a:lnTo>
                  <a:pt x="9074241" y="5423673"/>
                </a:lnTo>
                <a:lnTo>
                  <a:pt x="9072415" y="5411751"/>
                </a:lnTo>
                <a:close/>
                <a:moveTo>
                  <a:pt x="9101375" y="5393492"/>
                </a:moveTo>
                <a:lnTo>
                  <a:pt x="9096969" y="5404410"/>
                </a:lnTo>
                <a:lnTo>
                  <a:pt x="9113841" y="5415783"/>
                </a:lnTo>
                <a:lnTo>
                  <a:pt x="9119353" y="5411030"/>
                </a:lnTo>
                <a:close/>
                <a:moveTo>
                  <a:pt x="3447197" y="5350988"/>
                </a:moveTo>
                <a:lnTo>
                  <a:pt x="3441415" y="5354215"/>
                </a:lnTo>
                <a:lnTo>
                  <a:pt x="3447267" y="5357220"/>
                </a:lnTo>
                <a:lnTo>
                  <a:pt x="3448364" y="5352128"/>
                </a:lnTo>
                <a:close/>
                <a:moveTo>
                  <a:pt x="9254071" y="5344204"/>
                </a:moveTo>
                <a:lnTo>
                  <a:pt x="9256159" y="5362884"/>
                </a:lnTo>
                <a:lnTo>
                  <a:pt x="9253043" y="5362926"/>
                </a:lnTo>
                <a:lnTo>
                  <a:pt x="9250951" y="5344244"/>
                </a:lnTo>
                <a:close/>
                <a:moveTo>
                  <a:pt x="9531967" y="5293504"/>
                </a:moveTo>
                <a:cubicBezTo>
                  <a:pt x="9522727" y="5302976"/>
                  <a:pt x="9508679" y="5314222"/>
                  <a:pt x="9498453" y="5326123"/>
                </a:cubicBezTo>
                <a:cubicBezTo>
                  <a:pt x="9488231" y="5338022"/>
                  <a:pt x="9481833" y="5350577"/>
                  <a:pt x="9487899" y="5362657"/>
                </a:cubicBezTo>
                <a:lnTo>
                  <a:pt x="9479699" y="5354655"/>
                </a:lnTo>
                <a:cubicBezTo>
                  <a:pt x="9449357" y="5372500"/>
                  <a:pt x="9484335" y="5430041"/>
                  <a:pt x="9441543" y="5423420"/>
                </a:cubicBezTo>
                <a:cubicBezTo>
                  <a:pt x="9428349" y="5414858"/>
                  <a:pt x="9436923" y="5428155"/>
                  <a:pt x="9415263" y="5415652"/>
                </a:cubicBezTo>
                <a:lnTo>
                  <a:pt x="9421209" y="5443633"/>
                </a:lnTo>
                <a:lnTo>
                  <a:pt x="9413007" y="5435633"/>
                </a:lnTo>
                <a:lnTo>
                  <a:pt x="9400643" y="5471022"/>
                </a:lnTo>
                <a:lnTo>
                  <a:pt x="9397489" y="5467945"/>
                </a:lnTo>
                <a:cubicBezTo>
                  <a:pt x="9408699" y="5493051"/>
                  <a:pt x="9416095" y="5511975"/>
                  <a:pt x="9424413" y="5529947"/>
                </a:cubicBezTo>
                <a:cubicBezTo>
                  <a:pt x="9433509" y="5534510"/>
                  <a:pt x="9436635" y="5535094"/>
                  <a:pt x="9439555" y="5544720"/>
                </a:cubicBezTo>
                <a:cubicBezTo>
                  <a:pt x="9441671" y="5549683"/>
                  <a:pt x="9440647" y="5555462"/>
                  <a:pt x="9436923" y="5559407"/>
                </a:cubicBezTo>
                <a:lnTo>
                  <a:pt x="9404833" y="5571984"/>
                </a:lnTo>
                <a:lnTo>
                  <a:pt x="9406349" y="5593736"/>
                </a:lnTo>
                <a:lnTo>
                  <a:pt x="9403519" y="5604898"/>
                </a:lnTo>
                <a:lnTo>
                  <a:pt x="9414507" y="5604627"/>
                </a:lnTo>
                <a:cubicBezTo>
                  <a:pt x="9422915" y="5600428"/>
                  <a:pt x="9430169" y="5594101"/>
                  <a:pt x="9431067" y="5591282"/>
                </a:cubicBezTo>
                <a:cubicBezTo>
                  <a:pt x="9450899" y="5607549"/>
                  <a:pt x="9426855" y="5630305"/>
                  <a:pt x="9428025" y="5649932"/>
                </a:cubicBezTo>
                <a:cubicBezTo>
                  <a:pt x="9425663" y="5648185"/>
                  <a:pt x="9423517" y="5646092"/>
                  <a:pt x="9421717" y="5643778"/>
                </a:cubicBezTo>
                <a:cubicBezTo>
                  <a:pt x="9416629" y="5688110"/>
                  <a:pt x="9391973" y="5633245"/>
                  <a:pt x="9383419" y="5674196"/>
                </a:cubicBezTo>
                <a:lnTo>
                  <a:pt x="9369073" y="5660200"/>
                </a:lnTo>
                <a:lnTo>
                  <a:pt x="9356755" y="5677284"/>
                </a:lnTo>
                <a:lnTo>
                  <a:pt x="9372523" y="5675897"/>
                </a:lnTo>
                <a:lnTo>
                  <a:pt x="9369941" y="5682478"/>
                </a:lnTo>
                <a:lnTo>
                  <a:pt x="9377463" y="5671465"/>
                </a:lnTo>
                <a:lnTo>
                  <a:pt x="9383041" y="5685232"/>
                </a:lnTo>
                <a:lnTo>
                  <a:pt x="9385695" y="5682585"/>
                </a:lnTo>
                <a:cubicBezTo>
                  <a:pt x="9391525" y="5706138"/>
                  <a:pt x="9403133" y="5727877"/>
                  <a:pt x="9419493" y="5745754"/>
                </a:cubicBezTo>
                <a:lnTo>
                  <a:pt x="9417013" y="5720531"/>
                </a:lnTo>
                <a:cubicBezTo>
                  <a:pt x="9436565" y="5739606"/>
                  <a:pt x="9435625" y="5712811"/>
                  <a:pt x="9443889" y="5699922"/>
                </a:cubicBezTo>
                <a:lnTo>
                  <a:pt x="9465717" y="5726764"/>
                </a:lnTo>
                <a:cubicBezTo>
                  <a:pt x="9453297" y="5730662"/>
                  <a:pt x="9441075" y="5752021"/>
                  <a:pt x="9446077" y="5753203"/>
                </a:cubicBezTo>
                <a:cubicBezTo>
                  <a:pt x="9445381" y="5746977"/>
                  <a:pt x="9395685" y="5762579"/>
                  <a:pt x="9394387" y="5784730"/>
                </a:cubicBezTo>
                <a:cubicBezTo>
                  <a:pt x="9414447" y="5793201"/>
                  <a:pt x="9425191" y="5753156"/>
                  <a:pt x="9448945" y="5784338"/>
                </a:cubicBezTo>
                <a:cubicBezTo>
                  <a:pt x="9443699" y="5762586"/>
                  <a:pt x="9462803" y="5770135"/>
                  <a:pt x="9465081" y="5752021"/>
                </a:cubicBezTo>
                <a:cubicBezTo>
                  <a:pt x="9470327" y="5773780"/>
                  <a:pt x="9489295" y="5769483"/>
                  <a:pt x="9497305" y="5787778"/>
                </a:cubicBezTo>
                <a:lnTo>
                  <a:pt x="9504131" y="5758695"/>
                </a:lnTo>
                <a:cubicBezTo>
                  <a:pt x="9510711" y="5761412"/>
                  <a:pt x="9499043" y="5803027"/>
                  <a:pt x="9533553" y="5794790"/>
                </a:cubicBezTo>
                <a:cubicBezTo>
                  <a:pt x="9528691" y="5778954"/>
                  <a:pt x="9555569" y="5758345"/>
                  <a:pt x="9535169" y="5747071"/>
                </a:cubicBezTo>
                <a:lnTo>
                  <a:pt x="9541747" y="5749794"/>
                </a:lnTo>
                <a:cubicBezTo>
                  <a:pt x="9557147" y="5734009"/>
                  <a:pt x="9517459" y="5726098"/>
                  <a:pt x="9540953" y="5708959"/>
                </a:cubicBezTo>
                <a:cubicBezTo>
                  <a:pt x="9530911" y="5703480"/>
                  <a:pt x="9521249" y="5703918"/>
                  <a:pt x="9519185" y="5713608"/>
                </a:cubicBezTo>
                <a:cubicBezTo>
                  <a:pt x="9517117" y="5723299"/>
                  <a:pt x="9533735" y="5731504"/>
                  <a:pt x="9528941" y="5747773"/>
                </a:cubicBezTo>
                <a:cubicBezTo>
                  <a:pt x="9509277" y="5745844"/>
                  <a:pt x="9540279" y="5731105"/>
                  <a:pt x="9507493" y="5726847"/>
                </a:cubicBezTo>
                <a:cubicBezTo>
                  <a:pt x="9491261" y="5725186"/>
                  <a:pt x="9498985" y="5771539"/>
                  <a:pt x="9473729" y="5745054"/>
                </a:cubicBezTo>
                <a:lnTo>
                  <a:pt x="9489129" y="5729269"/>
                </a:lnTo>
                <a:cubicBezTo>
                  <a:pt x="9468731" y="5717996"/>
                  <a:pt x="9477309" y="5704791"/>
                  <a:pt x="9460055" y="5695971"/>
                </a:cubicBezTo>
                <a:cubicBezTo>
                  <a:pt x="9458305" y="5680096"/>
                  <a:pt x="9487313" y="5681281"/>
                  <a:pt x="9475525" y="5659918"/>
                </a:cubicBezTo>
                <a:cubicBezTo>
                  <a:pt x="9464173" y="5648843"/>
                  <a:pt x="9435433" y="5644222"/>
                  <a:pt x="9456775" y="5629923"/>
                </a:cubicBezTo>
                <a:cubicBezTo>
                  <a:pt x="9495129" y="5630363"/>
                  <a:pt x="9512635" y="5582126"/>
                  <a:pt x="9515853" y="5564320"/>
                </a:cubicBezTo>
                <a:lnTo>
                  <a:pt x="9510607" y="5542562"/>
                </a:lnTo>
                <a:cubicBezTo>
                  <a:pt x="9497451" y="5537118"/>
                  <a:pt x="9497547" y="5571724"/>
                  <a:pt x="9486111" y="5553790"/>
                </a:cubicBezTo>
                <a:lnTo>
                  <a:pt x="9492975" y="5527826"/>
                </a:lnTo>
                <a:lnTo>
                  <a:pt x="9499595" y="5534284"/>
                </a:lnTo>
                <a:cubicBezTo>
                  <a:pt x="9506063" y="5527654"/>
                  <a:pt x="9500933" y="5515252"/>
                  <a:pt x="9500199" y="5505907"/>
                </a:cubicBezTo>
                <a:cubicBezTo>
                  <a:pt x="9511277" y="5520419"/>
                  <a:pt x="9496483" y="5534322"/>
                  <a:pt x="9519645" y="5542135"/>
                </a:cubicBezTo>
                <a:cubicBezTo>
                  <a:pt x="9528885" y="5532664"/>
                  <a:pt x="9538587" y="5535968"/>
                  <a:pt x="9538431" y="5522878"/>
                </a:cubicBezTo>
                <a:cubicBezTo>
                  <a:pt x="9539247" y="5525764"/>
                  <a:pt x="9541515" y="5527977"/>
                  <a:pt x="9544425" y="5528724"/>
                </a:cubicBezTo>
                <a:cubicBezTo>
                  <a:pt x="9565423" y="5511618"/>
                  <a:pt x="9531561" y="5495216"/>
                  <a:pt x="9527705" y="5485913"/>
                </a:cubicBezTo>
                <a:cubicBezTo>
                  <a:pt x="9511061" y="5449339"/>
                  <a:pt x="9490089" y="5494814"/>
                  <a:pt x="9470291" y="5481662"/>
                </a:cubicBezTo>
                <a:lnTo>
                  <a:pt x="9491899" y="5410928"/>
                </a:lnTo>
                <a:cubicBezTo>
                  <a:pt x="9494567" y="5420308"/>
                  <a:pt x="9501301" y="5427984"/>
                  <a:pt x="9510233" y="5431890"/>
                </a:cubicBezTo>
                <a:cubicBezTo>
                  <a:pt x="9528181" y="5421063"/>
                  <a:pt x="9527157" y="5439780"/>
                  <a:pt x="9537491" y="5417200"/>
                </a:cubicBezTo>
                <a:cubicBezTo>
                  <a:pt x="9507089" y="5403560"/>
                  <a:pt x="9533931" y="5379836"/>
                  <a:pt x="9524905" y="5355012"/>
                </a:cubicBezTo>
                <a:cubicBezTo>
                  <a:pt x="9540791" y="5353868"/>
                  <a:pt x="9543909" y="5353831"/>
                  <a:pt x="9535999" y="5370146"/>
                </a:cubicBezTo>
                <a:cubicBezTo>
                  <a:pt x="9556041" y="5377991"/>
                  <a:pt x="9559795" y="5352693"/>
                  <a:pt x="9565641" y="5346073"/>
                </a:cubicBezTo>
                <a:cubicBezTo>
                  <a:pt x="9564177" y="5338548"/>
                  <a:pt x="9563121" y="5330980"/>
                  <a:pt x="9562561" y="5323353"/>
                </a:cubicBezTo>
                <a:cubicBezTo>
                  <a:pt x="9549487" y="5324766"/>
                  <a:pt x="9539091" y="5315858"/>
                  <a:pt x="9537015" y="5298430"/>
                </a:cubicBezTo>
                <a:close/>
                <a:moveTo>
                  <a:pt x="2176743" y="5265458"/>
                </a:moveTo>
                <a:lnTo>
                  <a:pt x="2174308" y="5278390"/>
                </a:lnTo>
                <a:lnTo>
                  <a:pt x="2196648" y="5303007"/>
                </a:lnTo>
                <a:cubicBezTo>
                  <a:pt x="2233116" y="5341736"/>
                  <a:pt x="2231942" y="5341394"/>
                  <a:pt x="2195995" y="5366410"/>
                </a:cubicBezTo>
                <a:lnTo>
                  <a:pt x="2249938" y="5394183"/>
                </a:lnTo>
                <a:lnTo>
                  <a:pt x="2247742" y="5392248"/>
                </a:lnTo>
                <a:lnTo>
                  <a:pt x="2291638" y="5413505"/>
                </a:lnTo>
                <a:cubicBezTo>
                  <a:pt x="2274408" y="5380062"/>
                  <a:pt x="2257634" y="5340815"/>
                  <a:pt x="2275008" y="5330729"/>
                </a:cubicBezTo>
                <a:lnTo>
                  <a:pt x="2293441" y="5331301"/>
                </a:lnTo>
                <a:lnTo>
                  <a:pt x="2285867" y="5327382"/>
                </a:lnTo>
                <a:close/>
                <a:moveTo>
                  <a:pt x="7454179" y="5259120"/>
                </a:moveTo>
                <a:lnTo>
                  <a:pt x="7458677" y="5264879"/>
                </a:lnTo>
                <a:lnTo>
                  <a:pt x="7476847" y="5264061"/>
                </a:lnTo>
                <a:lnTo>
                  <a:pt x="7476377" y="5261643"/>
                </a:lnTo>
                <a:close/>
                <a:moveTo>
                  <a:pt x="9302587" y="5255983"/>
                </a:moveTo>
                <a:lnTo>
                  <a:pt x="9306713" y="5261858"/>
                </a:lnTo>
                <a:lnTo>
                  <a:pt x="9287747" y="5266153"/>
                </a:lnTo>
                <a:close/>
                <a:moveTo>
                  <a:pt x="3481769" y="5248120"/>
                </a:moveTo>
                <a:lnTo>
                  <a:pt x="3447143" y="5267743"/>
                </a:lnTo>
                <a:lnTo>
                  <a:pt x="3438112" y="5258588"/>
                </a:lnTo>
                <a:lnTo>
                  <a:pt x="3435632" y="5261824"/>
                </a:lnTo>
                <a:lnTo>
                  <a:pt x="3432149" y="5259971"/>
                </a:lnTo>
                <a:lnTo>
                  <a:pt x="3414964" y="5257613"/>
                </a:lnTo>
                <a:lnTo>
                  <a:pt x="3414807" y="5257511"/>
                </a:lnTo>
                <a:lnTo>
                  <a:pt x="3414601" y="5257562"/>
                </a:lnTo>
                <a:lnTo>
                  <a:pt x="3414964" y="5257613"/>
                </a:lnTo>
                <a:lnTo>
                  <a:pt x="3430931" y="5267952"/>
                </a:lnTo>
                <a:lnTo>
                  <a:pt x="3435632" y="5261824"/>
                </a:lnTo>
                <a:lnTo>
                  <a:pt x="3441853" y="5265133"/>
                </a:lnTo>
                <a:cubicBezTo>
                  <a:pt x="3446286" y="5269313"/>
                  <a:pt x="3447228" y="5274798"/>
                  <a:pt x="3448152" y="5280515"/>
                </a:cubicBezTo>
                <a:lnTo>
                  <a:pt x="3459729" y="5290495"/>
                </a:lnTo>
                <a:lnTo>
                  <a:pt x="3462783" y="5286568"/>
                </a:lnTo>
                <a:lnTo>
                  <a:pt x="3471443" y="5288499"/>
                </a:lnTo>
                <a:lnTo>
                  <a:pt x="3500384" y="5257580"/>
                </a:lnTo>
                <a:close/>
                <a:moveTo>
                  <a:pt x="2418610" y="5233878"/>
                </a:moveTo>
                <a:lnTo>
                  <a:pt x="2421455" y="5240066"/>
                </a:lnTo>
                <a:lnTo>
                  <a:pt x="2426511" y="5242752"/>
                </a:lnTo>
                <a:lnTo>
                  <a:pt x="2426547" y="5242762"/>
                </a:lnTo>
                <a:close/>
                <a:moveTo>
                  <a:pt x="9212389" y="5211559"/>
                </a:moveTo>
                <a:cubicBezTo>
                  <a:pt x="9237559" y="5231189"/>
                  <a:pt x="9194649" y="5240465"/>
                  <a:pt x="9216359" y="5257336"/>
                </a:cubicBezTo>
                <a:lnTo>
                  <a:pt x="9231145" y="5242180"/>
                </a:lnTo>
                <a:lnTo>
                  <a:pt x="9233795" y="5281738"/>
                </a:lnTo>
                <a:cubicBezTo>
                  <a:pt x="9229545" y="5265274"/>
                  <a:pt x="9202741" y="5265616"/>
                  <a:pt x="9211991" y="5283268"/>
                </a:cubicBezTo>
                <a:cubicBezTo>
                  <a:pt x="9239931" y="5299433"/>
                  <a:pt x="9222693" y="5291857"/>
                  <a:pt x="9229831" y="5315464"/>
                </a:cubicBezTo>
                <a:cubicBezTo>
                  <a:pt x="9225401" y="5309905"/>
                  <a:pt x="9209513" y="5311046"/>
                  <a:pt x="9208061" y="5320102"/>
                </a:cubicBezTo>
                <a:cubicBezTo>
                  <a:pt x="9204523" y="5321209"/>
                  <a:pt x="9201619" y="5323741"/>
                  <a:pt x="9200043" y="5327069"/>
                </a:cubicBezTo>
                <a:cubicBezTo>
                  <a:pt x="9208323" y="5289548"/>
                  <a:pt x="9149203" y="5299035"/>
                  <a:pt x="9171175" y="5258852"/>
                </a:cubicBezTo>
                <a:cubicBezTo>
                  <a:pt x="9170603" y="5263222"/>
                  <a:pt x="9177797" y="5265314"/>
                  <a:pt x="9180951" y="5268390"/>
                </a:cubicBezTo>
                <a:cubicBezTo>
                  <a:pt x="9190451" y="5262443"/>
                  <a:pt x="9195117" y="5251091"/>
                  <a:pt x="9192463" y="5240184"/>
                </a:cubicBezTo>
                <a:lnTo>
                  <a:pt x="9198771" y="5246339"/>
                </a:lnTo>
                <a:close/>
                <a:moveTo>
                  <a:pt x="2407814" y="5210420"/>
                </a:moveTo>
                <a:lnTo>
                  <a:pt x="2414715" y="5225411"/>
                </a:lnTo>
                <a:lnTo>
                  <a:pt x="2413631" y="5214321"/>
                </a:lnTo>
                <a:close/>
                <a:moveTo>
                  <a:pt x="9865685" y="5208854"/>
                </a:moveTo>
                <a:lnTo>
                  <a:pt x="9873621" y="5220913"/>
                </a:lnTo>
                <a:lnTo>
                  <a:pt x="9861585" y="5231354"/>
                </a:lnTo>
                <a:close/>
                <a:moveTo>
                  <a:pt x="9376251" y="5203976"/>
                </a:moveTo>
                <a:lnTo>
                  <a:pt x="9376329" y="5208208"/>
                </a:lnTo>
                <a:lnTo>
                  <a:pt x="9375387" y="5204682"/>
                </a:lnTo>
                <a:close/>
                <a:moveTo>
                  <a:pt x="9378749" y="5201941"/>
                </a:moveTo>
                <a:lnTo>
                  <a:pt x="9376251" y="5203976"/>
                </a:lnTo>
                <a:lnTo>
                  <a:pt x="9376239" y="5203346"/>
                </a:lnTo>
                <a:close/>
                <a:moveTo>
                  <a:pt x="9816251" y="5193901"/>
                </a:moveTo>
                <a:lnTo>
                  <a:pt x="9823173" y="5199425"/>
                </a:lnTo>
                <a:lnTo>
                  <a:pt x="9823911" y="5208766"/>
                </a:lnTo>
                <a:close/>
                <a:moveTo>
                  <a:pt x="9888973" y="5190638"/>
                </a:moveTo>
                <a:lnTo>
                  <a:pt x="9881961" y="5205464"/>
                </a:lnTo>
                <a:cubicBezTo>
                  <a:pt x="9883501" y="5203886"/>
                  <a:pt x="9884009" y="5200683"/>
                  <a:pt x="9884867" y="5197438"/>
                </a:cubicBezTo>
                <a:close/>
                <a:moveTo>
                  <a:pt x="9889689" y="5189125"/>
                </a:moveTo>
                <a:lnTo>
                  <a:pt x="9889873" y="5189149"/>
                </a:lnTo>
                <a:lnTo>
                  <a:pt x="9888973" y="5190638"/>
                </a:lnTo>
                <a:close/>
                <a:moveTo>
                  <a:pt x="9859825" y="5178934"/>
                </a:moveTo>
                <a:lnTo>
                  <a:pt x="9865987" y="5182604"/>
                </a:lnTo>
                <a:lnTo>
                  <a:pt x="9865179" y="5183543"/>
                </a:lnTo>
                <a:cubicBezTo>
                  <a:pt x="9862439" y="5183764"/>
                  <a:pt x="9860045" y="5181675"/>
                  <a:pt x="9859825" y="5178934"/>
                </a:cubicBezTo>
                <a:close/>
                <a:moveTo>
                  <a:pt x="9460227" y="5155340"/>
                </a:moveTo>
                <a:cubicBezTo>
                  <a:pt x="9464803" y="5156645"/>
                  <a:pt x="9470077" y="5161019"/>
                  <a:pt x="9472157" y="5165514"/>
                </a:cubicBezTo>
                <a:cubicBezTo>
                  <a:pt x="9468343" y="5159326"/>
                  <a:pt x="9459037" y="5163187"/>
                  <a:pt x="9452493" y="5163585"/>
                </a:cubicBezTo>
                <a:cubicBezTo>
                  <a:pt x="9451777" y="5155799"/>
                  <a:pt x="9455653" y="5154034"/>
                  <a:pt x="9460227" y="5155340"/>
                </a:cubicBezTo>
                <a:close/>
                <a:moveTo>
                  <a:pt x="9601875" y="5152811"/>
                </a:moveTo>
                <a:lnTo>
                  <a:pt x="9602637" y="5153554"/>
                </a:lnTo>
                <a:lnTo>
                  <a:pt x="9601697" y="5153252"/>
                </a:lnTo>
                <a:close/>
                <a:moveTo>
                  <a:pt x="9351599" y="5120612"/>
                </a:moveTo>
                <a:lnTo>
                  <a:pt x="9381263" y="5124910"/>
                </a:lnTo>
                <a:cubicBezTo>
                  <a:pt x="9368697" y="5142840"/>
                  <a:pt x="9392345" y="5139418"/>
                  <a:pt x="9388249" y="5161915"/>
                </a:cubicBezTo>
                <a:cubicBezTo>
                  <a:pt x="9368549" y="5156869"/>
                  <a:pt x="9378187" y="5128065"/>
                  <a:pt x="9351599" y="5120612"/>
                </a:cubicBezTo>
                <a:close/>
                <a:moveTo>
                  <a:pt x="1579396" y="5108081"/>
                </a:moveTo>
                <a:lnTo>
                  <a:pt x="1619961" y="5163670"/>
                </a:lnTo>
                <a:lnTo>
                  <a:pt x="1597275" y="5143388"/>
                </a:lnTo>
                <a:cubicBezTo>
                  <a:pt x="1579776" y="5139870"/>
                  <a:pt x="1590671" y="5164674"/>
                  <a:pt x="1599184" y="5172979"/>
                </a:cubicBezTo>
                <a:lnTo>
                  <a:pt x="1562098" y="5147891"/>
                </a:lnTo>
                <a:close/>
                <a:moveTo>
                  <a:pt x="9444783" y="5091980"/>
                </a:moveTo>
                <a:cubicBezTo>
                  <a:pt x="9435501" y="5124211"/>
                  <a:pt x="9451059" y="5148017"/>
                  <a:pt x="9448355" y="5182967"/>
                </a:cubicBezTo>
                <a:lnTo>
                  <a:pt x="9417185" y="5183368"/>
                </a:lnTo>
                <a:cubicBezTo>
                  <a:pt x="9459033" y="5163189"/>
                  <a:pt x="9399253" y="5117192"/>
                  <a:pt x="9444783" y="5091980"/>
                </a:cubicBezTo>
                <a:close/>
                <a:moveTo>
                  <a:pt x="9051021" y="5064611"/>
                </a:moveTo>
                <a:lnTo>
                  <a:pt x="9149453" y="5121599"/>
                </a:lnTo>
                <a:lnTo>
                  <a:pt x="9113607" y="5093774"/>
                </a:lnTo>
                <a:lnTo>
                  <a:pt x="9110239" y="5088430"/>
                </a:lnTo>
                <a:close/>
                <a:moveTo>
                  <a:pt x="1562941" y="5061218"/>
                </a:moveTo>
                <a:lnTo>
                  <a:pt x="1649300" y="5114040"/>
                </a:lnTo>
                <a:cubicBezTo>
                  <a:pt x="1652835" y="5123036"/>
                  <a:pt x="1659149" y="5155687"/>
                  <a:pt x="1626507" y="5137402"/>
                </a:cubicBezTo>
                <a:cubicBezTo>
                  <a:pt x="1586128" y="5097393"/>
                  <a:pt x="1650617" y="5146134"/>
                  <a:pt x="1640286" y="5116340"/>
                </a:cubicBezTo>
                <a:cubicBezTo>
                  <a:pt x="1606396" y="5113340"/>
                  <a:pt x="1576809" y="5092243"/>
                  <a:pt x="1562941" y="5061218"/>
                </a:cubicBezTo>
                <a:close/>
                <a:moveTo>
                  <a:pt x="9054719" y="5060822"/>
                </a:moveTo>
                <a:lnTo>
                  <a:pt x="9109073" y="5086574"/>
                </a:lnTo>
                <a:lnTo>
                  <a:pt x="9100655" y="5073210"/>
                </a:lnTo>
                <a:close/>
                <a:moveTo>
                  <a:pt x="1578616" y="5026540"/>
                </a:moveTo>
                <a:cubicBezTo>
                  <a:pt x="1580802" y="5026498"/>
                  <a:pt x="1584129" y="5027664"/>
                  <a:pt x="1589075" y="5030642"/>
                </a:cubicBezTo>
                <a:cubicBezTo>
                  <a:pt x="1591065" y="5040590"/>
                  <a:pt x="1582343" y="5041331"/>
                  <a:pt x="1576755" y="5043269"/>
                </a:cubicBezTo>
                <a:cubicBezTo>
                  <a:pt x="1576086" y="5039536"/>
                  <a:pt x="1574222" y="5033401"/>
                  <a:pt x="1574995" y="5029689"/>
                </a:cubicBezTo>
                <a:cubicBezTo>
                  <a:pt x="1575382" y="5027833"/>
                  <a:pt x="1576429" y="5026583"/>
                  <a:pt x="1578616" y="5026540"/>
                </a:cubicBezTo>
                <a:close/>
                <a:moveTo>
                  <a:pt x="9693095" y="5026130"/>
                </a:moveTo>
                <a:cubicBezTo>
                  <a:pt x="9683339" y="5044961"/>
                  <a:pt x="9673871" y="5061604"/>
                  <a:pt x="9662295" y="5057701"/>
                </a:cubicBezTo>
                <a:lnTo>
                  <a:pt x="9652515" y="5048160"/>
                </a:lnTo>
                <a:lnTo>
                  <a:pt x="9647599" y="5070872"/>
                </a:lnTo>
                <a:lnTo>
                  <a:pt x="9650877" y="5067514"/>
                </a:lnTo>
                <a:cubicBezTo>
                  <a:pt x="9651227" y="5070937"/>
                  <a:pt x="9647855" y="5075659"/>
                  <a:pt x="9647855" y="5075659"/>
                </a:cubicBezTo>
                <a:lnTo>
                  <a:pt x="9646813" y="5074644"/>
                </a:lnTo>
                <a:lnTo>
                  <a:pt x="9642391" y="5101528"/>
                </a:lnTo>
                <a:cubicBezTo>
                  <a:pt x="9641317" y="5109489"/>
                  <a:pt x="9638961" y="5114744"/>
                  <a:pt x="9630207" y="5112670"/>
                </a:cubicBezTo>
                <a:lnTo>
                  <a:pt x="9622897" y="5100604"/>
                </a:lnTo>
                <a:lnTo>
                  <a:pt x="9601875" y="5152811"/>
                </a:lnTo>
                <a:lnTo>
                  <a:pt x="9597591" y="5148630"/>
                </a:lnTo>
                <a:cubicBezTo>
                  <a:pt x="9615315" y="5197411"/>
                  <a:pt x="9613397" y="5251244"/>
                  <a:pt x="9592199" y="5298655"/>
                </a:cubicBezTo>
                <a:cubicBezTo>
                  <a:pt x="9612825" y="5302757"/>
                  <a:pt x="9640347" y="5284008"/>
                  <a:pt x="9652733" y="5276992"/>
                </a:cubicBezTo>
                <a:lnTo>
                  <a:pt x="9667951" y="5297994"/>
                </a:lnTo>
                <a:lnTo>
                  <a:pt x="9648601" y="5296372"/>
                </a:lnTo>
                <a:lnTo>
                  <a:pt x="9657971" y="5324001"/>
                </a:lnTo>
                <a:cubicBezTo>
                  <a:pt x="9674201" y="5325664"/>
                  <a:pt x="9678689" y="5309706"/>
                  <a:pt x="9694539" y="5305447"/>
                </a:cubicBezTo>
                <a:cubicBezTo>
                  <a:pt x="9691381" y="5302367"/>
                  <a:pt x="9683381" y="5258827"/>
                  <a:pt x="9675101" y="5243966"/>
                </a:cubicBezTo>
                <a:lnTo>
                  <a:pt x="9648187" y="5261462"/>
                </a:lnTo>
                <a:cubicBezTo>
                  <a:pt x="9657489" y="5257599"/>
                  <a:pt x="9670471" y="5221584"/>
                  <a:pt x="9671225" y="5206294"/>
                </a:cubicBezTo>
                <a:cubicBezTo>
                  <a:pt x="9661183" y="5200812"/>
                  <a:pt x="9633609" y="5215196"/>
                  <a:pt x="9654663" y="5229580"/>
                </a:cubicBezTo>
                <a:cubicBezTo>
                  <a:pt x="9638081" y="5224490"/>
                  <a:pt x="9651179" y="5198446"/>
                  <a:pt x="9626333" y="5206246"/>
                </a:cubicBezTo>
                <a:cubicBezTo>
                  <a:pt x="9620079" y="5178583"/>
                  <a:pt x="9649723" y="5154505"/>
                  <a:pt x="9664559" y="5143719"/>
                </a:cubicBezTo>
                <a:lnTo>
                  <a:pt x="9691501" y="5154596"/>
                </a:lnTo>
                <a:cubicBezTo>
                  <a:pt x="9709451" y="5143767"/>
                  <a:pt x="9665323" y="5129057"/>
                  <a:pt x="9690425" y="5116576"/>
                </a:cubicBezTo>
                <a:cubicBezTo>
                  <a:pt x="9683561" y="5142541"/>
                  <a:pt x="9720789" y="5127098"/>
                  <a:pt x="9712913" y="5146529"/>
                </a:cubicBezTo>
                <a:cubicBezTo>
                  <a:pt x="9725683" y="5145427"/>
                  <a:pt x="9740203" y="5160207"/>
                  <a:pt x="9748077" y="5140776"/>
                </a:cubicBezTo>
                <a:cubicBezTo>
                  <a:pt x="9721815" y="5108377"/>
                  <a:pt x="9779153" y="5132272"/>
                  <a:pt x="9756659" y="5102319"/>
                </a:cubicBezTo>
                <a:cubicBezTo>
                  <a:pt x="9771883" y="5098072"/>
                  <a:pt x="9771559" y="5123017"/>
                  <a:pt x="9786011" y="5106307"/>
                </a:cubicBezTo>
                <a:cubicBezTo>
                  <a:pt x="9779409" y="5075218"/>
                  <a:pt x="9765941" y="5070087"/>
                  <a:pt x="9742081" y="5056056"/>
                </a:cubicBezTo>
                <a:cubicBezTo>
                  <a:pt x="9725141" y="5073420"/>
                  <a:pt x="9763767" y="5096931"/>
                  <a:pt x="9747705" y="5109603"/>
                </a:cubicBezTo>
                <a:lnTo>
                  <a:pt x="9722419" y="5054124"/>
                </a:lnTo>
                <a:lnTo>
                  <a:pt x="9711089" y="5065737"/>
                </a:lnTo>
                <a:lnTo>
                  <a:pt x="9714089" y="5087900"/>
                </a:lnTo>
                <a:cubicBezTo>
                  <a:pt x="9706643" y="5085938"/>
                  <a:pt x="9698939" y="5085509"/>
                  <a:pt x="9691317" y="5086635"/>
                </a:cubicBezTo>
                <a:lnTo>
                  <a:pt x="9710261" y="5066003"/>
                </a:lnTo>
                <a:lnTo>
                  <a:pt x="9701677" y="5040051"/>
                </a:lnTo>
                <a:cubicBezTo>
                  <a:pt x="9697261" y="5035741"/>
                  <a:pt x="9694401" y="5031101"/>
                  <a:pt x="9693095" y="5026130"/>
                </a:cubicBezTo>
                <a:close/>
                <a:moveTo>
                  <a:pt x="9148585" y="5010674"/>
                </a:moveTo>
                <a:lnTo>
                  <a:pt x="9148663" y="5011952"/>
                </a:lnTo>
                <a:lnTo>
                  <a:pt x="9155535" y="5014780"/>
                </a:lnTo>
                <a:close/>
                <a:moveTo>
                  <a:pt x="1653258" y="4974946"/>
                </a:moveTo>
                <a:lnTo>
                  <a:pt x="1659530" y="4977983"/>
                </a:lnTo>
                <a:cubicBezTo>
                  <a:pt x="1652515" y="4980319"/>
                  <a:pt x="1645685" y="4983085"/>
                  <a:pt x="1639055" y="4986352"/>
                </a:cubicBezTo>
                <a:close/>
                <a:moveTo>
                  <a:pt x="9143045" y="4963980"/>
                </a:moveTo>
                <a:lnTo>
                  <a:pt x="9147033" y="4966174"/>
                </a:lnTo>
                <a:lnTo>
                  <a:pt x="9147575" y="4966380"/>
                </a:lnTo>
                <a:close/>
                <a:moveTo>
                  <a:pt x="9153919" y="4960077"/>
                </a:moveTo>
                <a:lnTo>
                  <a:pt x="9174175" y="4970933"/>
                </a:lnTo>
                <a:lnTo>
                  <a:pt x="9167365" y="4964288"/>
                </a:lnTo>
                <a:close/>
                <a:moveTo>
                  <a:pt x="1625086" y="4938911"/>
                </a:moveTo>
                <a:cubicBezTo>
                  <a:pt x="1638215" y="4941938"/>
                  <a:pt x="1654991" y="4950140"/>
                  <a:pt x="1671454" y="4958193"/>
                </a:cubicBezTo>
                <a:lnTo>
                  <a:pt x="1651080" y="4975286"/>
                </a:lnTo>
                <a:lnTo>
                  <a:pt x="1600597" y="4950683"/>
                </a:lnTo>
                <a:cubicBezTo>
                  <a:pt x="1602474" y="4938032"/>
                  <a:pt x="1611956" y="4935883"/>
                  <a:pt x="1625086" y="4938911"/>
                </a:cubicBezTo>
                <a:close/>
                <a:moveTo>
                  <a:pt x="1670421" y="4932705"/>
                </a:moveTo>
                <a:lnTo>
                  <a:pt x="1698549" y="4938581"/>
                </a:lnTo>
                <a:lnTo>
                  <a:pt x="1686296" y="4948697"/>
                </a:lnTo>
                <a:lnTo>
                  <a:pt x="1713144" y="4977292"/>
                </a:lnTo>
                <a:cubicBezTo>
                  <a:pt x="1699833" y="4972260"/>
                  <a:pt x="1686858" y="4966380"/>
                  <a:pt x="1674280" y="4959713"/>
                </a:cubicBezTo>
                <a:lnTo>
                  <a:pt x="1685306" y="4948411"/>
                </a:lnTo>
                <a:close/>
                <a:moveTo>
                  <a:pt x="9781207" y="4911831"/>
                </a:moveTo>
                <a:cubicBezTo>
                  <a:pt x="9785739" y="4958305"/>
                  <a:pt x="9743237" y="4928042"/>
                  <a:pt x="9728151" y="4944121"/>
                </a:cubicBezTo>
                <a:cubicBezTo>
                  <a:pt x="9723129" y="4949482"/>
                  <a:pt x="9721145" y="4959987"/>
                  <a:pt x="9724969" y="4980203"/>
                </a:cubicBezTo>
                <a:cubicBezTo>
                  <a:pt x="9721017" y="4983312"/>
                  <a:pt x="9717507" y="4986910"/>
                  <a:pt x="9714497" y="4990939"/>
                </a:cubicBezTo>
                <a:cubicBezTo>
                  <a:pt x="9730425" y="4992916"/>
                  <a:pt x="9749169" y="4996421"/>
                  <a:pt x="9761877" y="4990333"/>
                </a:cubicBezTo>
                <a:cubicBezTo>
                  <a:pt x="9741809" y="4954112"/>
                  <a:pt x="9785123" y="4952621"/>
                  <a:pt x="9803603" y="4933680"/>
                </a:cubicBezTo>
                <a:lnTo>
                  <a:pt x="9798077" y="4914735"/>
                </a:lnTo>
                <a:cubicBezTo>
                  <a:pt x="9792397" y="4914182"/>
                  <a:pt x="9786775" y="4913198"/>
                  <a:pt x="9781207" y="4911831"/>
                </a:cubicBezTo>
                <a:close/>
                <a:moveTo>
                  <a:pt x="9369771" y="4865363"/>
                </a:moveTo>
                <a:cubicBezTo>
                  <a:pt x="9433727" y="4895713"/>
                  <a:pt x="9391905" y="4891888"/>
                  <a:pt x="9377755" y="4881778"/>
                </a:cubicBezTo>
                <a:cubicBezTo>
                  <a:pt x="9363611" y="4871676"/>
                  <a:pt x="9366075" y="4869148"/>
                  <a:pt x="9369771" y="4865363"/>
                </a:cubicBezTo>
                <a:close/>
                <a:moveTo>
                  <a:pt x="9221491" y="4814545"/>
                </a:moveTo>
                <a:lnTo>
                  <a:pt x="9233939" y="4820962"/>
                </a:lnTo>
                <a:lnTo>
                  <a:pt x="9224535" y="4816721"/>
                </a:lnTo>
                <a:close/>
                <a:moveTo>
                  <a:pt x="9539739" y="4785545"/>
                </a:moveTo>
                <a:cubicBezTo>
                  <a:pt x="9540845" y="4784776"/>
                  <a:pt x="9542853" y="4784809"/>
                  <a:pt x="9546217" y="4786089"/>
                </a:cubicBezTo>
                <a:cubicBezTo>
                  <a:pt x="9550375" y="4795076"/>
                  <a:pt x="9544491" y="4798580"/>
                  <a:pt x="9541731" y="4802048"/>
                </a:cubicBezTo>
                <a:cubicBezTo>
                  <a:pt x="9541381" y="4798936"/>
                  <a:pt x="9539137" y="4793666"/>
                  <a:pt x="9538663" y="4789814"/>
                </a:cubicBezTo>
                <a:cubicBezTo>
                  <a:pt x="9538427" y="4787886"/>
                  <a:pt x="9538633" y="4786315"/>
                  <a:pt x="9539739" y="4785545"/>
                </a:cubicBezTo>
                <a:close/>
                <a:moveTo>
                  <a:pt x="10053805" y="4641846"/>
                </a:moveTo>
                <a:lnTo>
                  <a:pt x="10056209" y="4660832"/>
                </a:lnTo>
                <a:lnTo>
                  <a:pt x="10053095" y="4660874"/>
                </a:lnTo>
                <a:lnTo>
                  <a:pt x="10051003" y="4642193"/>
                </a:lnTo>
                <a:close/>
                <a:moveTo>
                  <a:pt x="9961237" y="4635174"/>
                </a:moveTo>
                <a:lnTo>
                  <a:pt x="9961353" y="4635482"/>
                </a:lnTo>
                <a:lnTo>
                  <a:pt x="9953291" y="4648369"/>
                </a:lnTo>
                <a:close/>
                <a:moveTo>
                  <a:pt x="7783317" y="4628026"/>
                </a:moveTo>
                <a:lnTo>
                  <a:pt x="7786017" y="4632111"/>
                </a:lnTo>
                <a:lnTo>
                  <a:pt x="7786495" y="4630003"/>
                </a:lnTo>
                <a:close/>
                <a:moveTo>
                  <a:pt x="1777244" y="4598622"/>
                </a:moveTo>
                <a:cubicBezTo>
                  <a:pt x="1842334" y="4619607"/>
                  <a:pt x="1795997" y="4681618"/>
                  <a:pt x="1864417" y="4667649"/>
                </a:cubicBezTo>
                <a:cubicBezTo>
                  <a:pt x="1882181" y="4745984"/>
                  <a:pt x="1831093" y="4775633"/>
                  <a:pt x="1817765" y="4834727"/>
                </a:cubicBezTo>
                <a:cubicBezTo>
                  <a:pt x="1816039" y="4820721"/>
                  <a:pt x="1786659" y="4814238"/>
                  <a:pt x="1771617" y="4807570"/>
                </a:cubicBezTo>
                <a:cubicBezTo>
                  <a:pt x="1825571" y="4783185"/>
                  <a:pt x="1762084" y="4766230"/>
                  <a:pt x="1764115" y="4726922"/>
                </a:cubicBezTo>
                <a:cubicBezTo>
                  <a:pt x="1748372" y="4724820"/>
                  <a:pt x="1732572" y="4730474"/>
                  <a:pt x="1721770" y="4742117"/>
                </a:cubicBezTo>
                <a:cubicBezTo>
                  <a:pt x="1703359" y="4761937"/>
                  <a:pt x="1704475" y="4792910"/>
                  <a:pt x="1724272" y="4811297"/>
                </a:cubicBezTo>
                <a:lnTo>
                  <a:pt x="1747881" y="4804135"/>
                </a:lnTo>
                <a:lnTo>
                  <a:pt x="1784242" y="4847002"/>
                </a:lnTo>
                <a:cubicBezTo>
                  <a:pt x="1774291" y="4849002"/>
                  <a:pt x="1759515" y="4838903"/>
                  <a:pt x="1752892" y="4832442"/>
                </a:cubicBezTo>
                <a:cubicBezTo>
                  <a:pt x="1807854" y="4866341"/>
                  <a:pt x="1752661" y="4891991"/>
                  <a:pt x="1736786" y="4920253"/>
                </a:cubicBezTo>
                <a:cubicBezTo>
                  <a:pt x="1706051" y="4878557"/>
                  <a:pt x="1656114" y="4900086"/>
                  <a:pt x="1648190" y="4862776"/>
                </a:cubicBezTo>
                <a:lnTo>
                  <a:pt x="1708837" y="4719215"/>
                </a:lnTo>
                <a:cubicBezTo>
                  <a:pt x="1705053" y="4715523"/>
                  <a:pt x="1701251" y="4710583"/>
                  <a:pt x="1703716" y="4708056"/>
                </a:cubicBezTo>
                <a:lnTo>
                  <a:pt x="1710972" y="4715137"/>
                </a:lnTo>
                <a:lnTo>
                  <a:pt x="1729784" y="4671869"/>
                </a:lnTo>
                <a:cubicBezTo>
                  <a:pt x="1780228" y="4666235"/>
                  <a:pt x="1788802" y="4706030"/>
                  <a:pt x="1819602" y="4674461"/>
                </a:cubicBezTo>
                <a:cubicBezTo>
                  <a:pt x="1800977" y="4662819"/>
                  <a:pt x="1780400" y="4654635"/>
                  <a:pt x="1758837" y="4650298"/>
                </a:cubicBezTo>
                <a:lnTo>
                  <a:pt x="1769396" y="4620546"/>
                </a:lnTo>
                <a:lnTo>
                  <a:pt x="1783870" y="4631585"/>
                </a:lnTo>
                <a:close/>
                <a:moveTo>
                  <a:pt x="10005069" y="4587242"/>
                </a:moveTo>
                <a:lnTo>
                  <a:pt x="10009115" y="4623339"/>
                </a:lnTo>
                <a:cubicBezTo>
                  <a:pt x="9993899" y="4615271"/>
                  <a:pt x="9994051" y="4601865"/>
                  <a:pt x="10000617" y="4590400"/>
                </a:cubicBezTo>
                <a:close/>
                <a:moveTo>
                  <a:pt x="10004929" y="4585980"/>
                </a:moveTo>
                <a:lnTo>
                  <a:pt x="10005675" y="4586813"/>
                </a:lnTo>
                <a:lnTo>
                  <a:pt x="10005069" y="4587242"/>
                </a:lnTo>
                <a:close/>
                <a:moveTo>
                  <a:pt x="7799119" y="4574058"/>
                </a:moveTo>
                <a:lnTo>
                  <a:pt x="7798063" y="4575720"/>
                </a:lnTo>
                <a:lnTo>
                  <a:pt x="7819927" y="4593433"/>
                </a:lnTo>
                <a:lnTo>
                  <a:pt x="7821601" y="4590138"/>
                </a:lnTo>
                <a:lnTo>
                  <a:pt x="7821725" y="4589839"/>
                </a:lnTo>
                <a:close/>
                <a:moveTo>
                  <a:pt x="9878183" y="4571395"/>
                </a:moveTo>
                <a:cubicBezTo>
                  <a:pt x="9875761" y="4577661"/>
                  <a:pt x="9882647" y="4580068"/>
                  <a:pt x="9885801" y="4583144"/>
                </a:cubicBezTo>
                <a:lnTo>
                  <a:pt x="9873731" y="4590469"/>
                </a:lnTo>
                <a:close/>
                <a:moveTo>
                  <a:pt x="10030603" y="4569131"/>
                </a:moveTo>
                <a:cubicBezTo>
                  <a:pt x="10025569" y="4591327"/>
                  <a:pt x="10056727" y="4616184"/>
                  <a:pt x="10039859" y="4639781"/>
                </a:cubicBezTo>
                <a:cubicBezTo>
                  <a:pt x="10022407" y="4627064"/>
                  <a:pt x="10024555" y="4617452"/>
                  <a:pt x="10025625" y="4609097"/>
                </a:cubicBezTo>
                <a:lnTo>
                  <a:pt x="10005675" y="4586813"/>
                </a:lnTo>
                <a:close/>
                <a:moveTo>
                  <a:pt x="9848873" y="4564229"/>
                </a:moveTo>
                <a:lnTo>
                  <a:pt x="9856881" y="4569134"/>
                </a:lnTo>
                <a:cubicBezTo>
                  <a:pt x="9861821" y="4575427"/>
                  <a:pt x="9858071" y="4584593"/>
                  <a:pt x="9860959" y="4591569"/>
                </a:cubicBezTo>
                <a:cubicBezTo>
                  <a:pt x="9844113" y="4590384"/>
                  <a:pt x="9855217" y="4580420"/>
                  <a:pt x="9854547" y="4571794"/>
                </a:cubicBezTo>
                <a:lnTo>
                  <a:pt x="9848771" y="4564365"/>
                </a:lnTo>
                <a:close/>
                <a:moveTo>
                  <a:pt x="4371508" y="4540530"/>
                </a:moveTo>
                <a:lnTo>
                  <a:pt x="4355171" y="4542223"/>
                </a:lnTo>
                <a:lnTo>
                  <a:pt x="4351247" y="4571721"/>
                </a:lnTo>
                <a:lnTo>
                  <a:pt x="4357882" y="4576849"/>
                </a:lnTo>
                <a:lnTo>
                  <a:pt x="4362949" y="4571431"/>
                </a:lnTo>
                <a:close/>
                <a:moveTo>
                  <a:pt x="7835773" y="4534139"/>
                </a:moveTo>
                <a:lnTo>
                  <a:pt x="7834865" y="4534553"/>
                </a:lnTo>
                <a:lnTo>
                  <a:pt x="7837017" y="4536473"/>
                </a:lnTo>
                <a:lnTo>
                  <a:pt x="7838033" y="4536183"/>
                </a:lnTo>
                <a:close/>
                <a:moveTo>
                  <a:pt x="7850195" y="4527596"/>
                </a:moveTo>
                <a:lnTo>
                  <a:pt x="7840465" y="4532011"/>
                </a:lnTo>
                <a:lnTo>
                  <a:pt x="7842821" y="4534803"/>
                </a:lnTo>
                <a:lnTo>
                  <a:pt x="7852847" y="4531918"/>
                </a:lnTo>
                <a:close/>
                <a:moveTo>
                  <a:pt x="7867463" y="4519762"/>
                </a:moveTo>
                <a:lnTo>
                  <a:pt x="7856113" y="4524908"/>
                </a:lnTo>
                <a:lnTo>
                  <a:pt x="7860915" y="4529593"/>
                </a:lnTo>
                <a:lnTo>
                  <a:pt x="7875545" y="4525379"/>
                </a:lnTo>
                <a:close/>
                <a:moveTo>
                  <a:pt x="7781371" y="4507117"/>
                </a:moveTo>
                <a:lnTo>
                  <a:pt x="7782487" y="4512322"/>
                </a:lnTo>
                <a:lnTo>
                  <a:pt x="7793909" y="4528923"/>
                </a:lnTo>
                <a:lnTo>
                  <a:pt x="7783769" y="4518286"/>
                </a:lnTo>
                <a:lnTo>
                  <a:pt x="7790847" y="4551249"/>
                </a:lnTo>
                <a:lnTo>
                  <a:pt x="7808889" y="4556475"/>
                </a:lnTo>
                <a:lnTo>
                  <a:pt x="7818735" y="4567413"/>
                </a:lnTo>
                <a:lnTo>
                  <a:pt x="7813487" y="4550494"/>
                </a:lnTo>
                <a:lnTo>
                  <a:pt x="7832483" y="4564295"/>
                </a:lnTo>
                <a:lnTo>
                  <a:pt x="7832925" y="4563251"/>
                </a:lnTo>
                <a:lnTo>
                  <a:pt x="7824229" y="4554750"/>
                </a:lnTo>
                <a:lnTo>
                  <a:pt x="7807473" y="4542156"/>
                </a:lnTo>
                <a:lnTo>
                  <a:pt x="7811521" y="4541788"/>
                </a:lnTo>
                <a:lnTo>
                  <a:pt x="7819321" y="4549437"/>
                </a:lnTo>
                <a:lnTo>
                  <a:pt x="7820663" y="4540997"/>
                </a:lnTo>
                <a:lnTo>
                  <a:pt x="7815589" y="4543298"/>
                </a:lnTo>
                <a:close/>
                <a:moveTo>
                  <a:pt x="7877043" y="4441203"/>
                </a:moveTo>
                <a:lnTo>
                  <a:pt x="7874927" y="4458226"/>
                </a:lnTo>
                <a:lnTo>
                  <a:pt x="7879403" y="4456432"/>
                </a:lnTo>
                <a:cubicBezTo>
                  <a:pt x="7916735" y="4476219"/>
                  <a:pt x="7966759" y="4514543"/>
                  <a:pt x="7947539" y="4471144"/>
                </a:cubicBezTo>
                <a:close/>
                <a:moveTo>
                  <a:pt x="9751287" y="4438190"/>
                </a:moveTo>
                <a:cubicBezTo>
                  <a:pt x="9757901" y="4441494"/>
                  <a:pt x="9757729" y="4456809"/>
                  <a:pt x="9771717" y="4453359"/>
                </a:cubicBezTo>
                <a:cubicBezTo>
                  <a:pt x="9768721" y="4455548"/>
                  <a:pt x="9766797" y="4458850"/>
                  <a:pt x="9766249" y="4462502"/>
                </a:cubicBezTo>
                <a:cubicBezTo>
                  <a:pt x="9765213" y="4469997"/>
                  <a:pt x="9770439" y="4476882"/>
                  <a:pt x="9777935" y="4477909"/>
                </a:cubicBezTo>
                <a:cubicBezTo>
                  <a:pt x="9783777" y="4471286"/>
                  <a:pt x="9779305" y="4461990"/>
                  <a:pt x="9778607" y="4455764"/>
                </a:cubicBezTo>
                <a:cubicBezTo>
                  <a:pt x="9789843" y="4456866"/>
                  <a:pt x="9793469" y="4473345"/>
                  <a:pt x="9802777" y="4469484"/>
                </a:cubicBezTo>
                <a:cubicBezTo>
                  <a:pt x="9804169" y="4481936"/>
                  <a:pt x="9780341" y="4496893"/>
                  <a:pt x="9804509" y="4510613"/>
                </a:cubicBezTo>
                <a:cubicBezTo>
                  <a:pt x="9825319" y="4477924"/>
                  <a:pt x="9822171" y="4527845"/>
                  <a:pt x="9828793" y="4534305"/>
                </a:cubicBezTo>
                <a:cubicBezTo>
                  <a:pt x="9824419" y="4533117"/>
                  <a:pt x="9821645" y="4535960"/>
                  <a:pt x="9819833" y="4540970"/>
                </a:cubicBezTo>
                <a:cubicBezTo>
                  <a:pt x="9823069" y="4524402"/>
                  <a:pt x="9825389" y="4510030"/>
                  <a:pt x="9798073" y="4519740"/>
                </a:cubicBezTo>
                <a:lnTo>
                  <a:pt x="9767273" y="4551309"/>
                </a:lnTo>
                <a:cubicBezTo>
                  <a:pt x="9777983" y="4534644"/>
                  <a:pt x="9769665" y="4516671"/>
                  <a:pt x="9797307" y="4507898"/>
                </a:cubicBezTo>
                <a:lnTo>
                  <a:pt x="9779329" y="4490360"/>
                </a:lnTo>
                <a:cubicBezTo>
                  <a:pt x="9761691" y="4501499"/>
                  <a:pt x="9757941" y="4526799"/>
                  <a:pt x="9754149" y="4548985"/>
                </a:cubicBezTo>
                <a:cubicBezTo>
                  <a:pt x="9734397" y="4516219"/>
                  <a:pt x="9729847" y="4476466"/>
                  <a:pt x="9741635" y="4440029"/>
                </a:cubicBezTo>
                <a:cubicBezTo>
                  <a:pt x="9746123" y="4437321"/>
                  <a:pt x="9749081" y="4437089"/>
                  <a:pt x="9751287" y="4438190"/>
                </a:cubicBezTo>
                <a:close/>
                <a:moveTo>
                  <a:pt x="2134237" y="4432712"/>
                </a:moveTo>
                <a:lnTo>
                  <a:pt x="2134219" y="4433131"/>
                </a:lnTo>
                <a:lnTo>
                  <a:pt x="2139839" y="4450471"/>
                </a:lnTo>
                <a:lnTo>
                  <a:pt x="2139010" y="4455753"/>
                </a:lnTo>
                <a:cubicBezTo>
                  <a:pt x="2135049" y="4466755"/>
                  <a:pt x="2127916" y="4476433"/>
                  <a:pt x="2124411" y="4483182"/>
                </a:cubicBezTo>
                <a:lnTo>
                  <a:pt x="2119450" y="4459242"/>
                </a:lnTo>
                <a:lnTo>
                  <a:pt x="2126073" y="4465703"/>
                </a:lnTo>
                <a:cubicBezTo>
                  <a:pt x="2116577" y="4453665"/>
                  <a:pt x="2121484" y="4446743"/>
                  <a:pt x="2127375" y="4440627"/>
                </a:cubicBezTo>
                <a:close/>
                <a:moveTo>
                  <a:pt x="2134691" y="4422183"/>
                </a:moveTo>
                <a:lnTo>
                  <a:pt x="2135271" y="4431519"/>
                </a:lnTo>
                <a:lnTo>
                  <a:pt x="2134237" y="4432712"/>
                </a:lnTo>
                <a:close/>
                <a:moveTo>
                  <a:pt x="2134579" y="4420388"/>
                </a:moveTo>
                <a:lnTo>
                  <a:pt x="2134750" y="4420818"/>
                </a:lnTo>
                <a:lnTo>
                  <a:pt x="2134691" y="4422183"/>
                </a:lnTo>
                <a:close/>
                <a:moveTo>
                  <a:pt x="9817033" y="4383564"/>
                </a:moveTo>
                <a:lnTo>
                  <a:pt x="9841923" y="4431882"/>
                </a:lnTo>
                <a:cubicBezTo>
                  <a:pt x="9844649" y="4425298"/>
                  <a:pt x="9850529" y="4421791"/>
                  <a:pt x="9846055" y="4412496"/>
                </a:cubicBezTo>
                <a:lnTo>
                  <a:pt x="9880227" y="4428583"/>
                </a:lnTo>
                <a:lnTo>
                  <a:pt x="9881419" y="4423580"/>
                </a:lnTo>
                <a:cubicBezTo>
                  <a:pt x="9880579" y="4432009"/>
                  <a:pt x="9894381" y="4439313"/>
                  <a:pt x="9895085" y="4446162"/>
                </a:cubicBezTo>
                <a:cubicBezTo>
                  <a:pt x="9880359" y="4452493"/>
                  <a:pt x="9868113" y="4463531"/>
                  <a:pt x="9860231" y="4477474"/>
                </a:cubicBezTo>
                <a:cubicBezTo>
                  <a:pt x="9872329" y="4498517"/>
                  <a:pt x="9865789" y="4498913"/>
                  <a:pt x="9862311" y="4521407"/>
                </a:cubicBezTo>
                <a:cubicBezTo>
                  <a:pt x="9836707" y="4517994"/>
                  <a:pt x="9862919" y="4493648"/>
                  <a:pt x="9841551" y="4479584"/>
                </a:cubicBezTo>
                <a:cubicBezTo>
                  <a:pt x="9839451" y="4483511"/>
                  <a:pt x="9838911" y="4488097"/>
                  <a:pt x="9840145" y="4492383"/>
                </a:cubicBezTo>
                <a:cubicBezTo>
                  <a:pt x="9824957" y="4499746"/>
                  <a:pt x="9825323" y="4477921"/>
                  <a:pt x="9815279" y="4472439"/>
                </a:cubicBezTo>
                <a:lnTo>
                  <a:pt x="9835303" y="4451916"/>
                </a:lnTo>
                <a:lnTo>
                  <a:pt x="9812503" y="4422282"/>
                </a:lnTo>
                <a:cubicBezTo>
                  <a:pt x="9775897" y="4437716"/>
                  <a:pt x="9802497" y="4419911"/>
                  <a:pt x="9766635" y="4418814"/>
                </a:cubicBezTo>
                <a:cubicBezTo>
                  <a:pt x="9776435" y="4416976"/>
                  <a:pt x="9780051" y="4406484"/>
                  <a:pt x="9785709" y="4397292"/>
                </a:cubicBezTo>
                <a:cubicBezTo>
                  <a:pt x="9791369" y="4388103"/>
                  <a:pt x="9799065" y="4380213"/>
                  <a:pt x="9817033" y="4383564"/>
                </a:cubicBezTo>
                <a:close/>
                <a:moveTo>
                  <a:pt x="7905709" y="4313949"/>
                </a:moveTo>
                <a:lnTo>
                  <a:pt x="7906699" y="4316683"/>
                </a:lnTo>
                <a:lnTo>
                  <a:pt x="7920679" y="4362828"/>
                </a:lnTo>
                <a:lnTo>
                  <a:pt x="7934875" y="4367097"/>
                </a:lnTo>
                <a:cubicBezTo>
                  <a:pt x="7951755" y="4364996"/>
                  <a:pt x="7926411" y="4332529"/>
                  <a:pt x="7954945" y="4333563"/>
                </a:cubicBezTo>
                <a:close/>
                <a:moveTo>
                  <a:pt x="9897147" y="4303975"/>
                </a:moveTo>
                <a:cubicBezTo>
                  <a:pt x="9922007" y="4323919"/>
                  <a:pt x="9878165" y="4333522"/>
                  <a:pt x="9899261" y="4351022"/>
                </a:cubicBezTo>
                <a:lnTo>
                  <a:pt x="9914661" y="4335236"/>
                </a:lnTo>
                <a:lnTo>
                  <a:pt x="9916083" y="4376060"/>
                </a:lnTo>
                <a:cubicBezTo>
                  <a:pt x="9912447" y="4358962"/>
                  <a:pt x="9885331" y="4359620"/>
                  <a:pt x="9893967" y="4377903"/>
                </a:cubicBezTo>
                <a:cubicBezTo>
                  <a:pt x="9921599" y="4394384"/>
                  <a:pt x="9904669" y="4386494"/>
                  <a:pt x="9910885" y="4411044"/>
                </a:cubicBezTo>
                <a:cubicBezTo>
                  <a:pt x="9906761" y="4405174"/>
                  <a:pt x="9890875" y="4406311"/>
                  <a:pt x="9888809" y="4416005"/>
                </a:cubicBezTo>
                <a:cubicBezTo>
                  <a:pt x="9885761" y="4416728"/>
                  <a:pt x="9883229" y="4418820"/>
                  <a:pt x="9882015" y="4421701"/>
                </a:cubicBezTo>
                <a:cubicBezTo>
                  <a:pt x="9889685" y="4384814"/>
                  <a:pt x="9833025" y="4391155"/>
                  <a:pt x="9854991" y="4350966"/>
                </a:cubicBezTo>
                <a:cubicBezTo>
                  <a:pt x="9852571" y="4357235"/>
                  <a:pt x="9856421" y="4366538"/>
                  <a:pt x="9862613" y="4362719"/>
                </a:cubicBezTo>
                <a:cubicBezTo>
                  <a:pt x="9868801" y="4358898"/>
                  <a:pt x="9880179" y="4345345"/>
                  <a:pt x="9875357" y="4333249"/>
                </a:cubicBezTo>
                <a:lnTo>
                  <a:pt x="9881979" y="4339709"/>
                </a:lnTo>
                <a:close/>
                <a:moveTo>
                  <a:pt x="7880351" y="4243855"/>
                </a:moveTo>
                <a:lnTo>
                  <a:pt x="7904515" y="4310643"/>
                </a:lnTo>
                <a:lnTo>
                  <a:pt x="7911845" y="4302538"/>
                </a:lnTo>
                <a:cubicBezTo>
                  <a:pt x="7925595" y="4303033"/>
                  <a:pt x="7951235" y="4314854"/>
                  <a:pt x="7968687" y="4318495"/>
                </a:cubicBezTo>
                <a:lnTo>
                  <a:pt x="7979239" y="4316629"/>
                </a:lnTo>
                <a:lnTo>
                  <a:pt x="7962771" y="4303547"/>
                </a:lnTo>
                <a:lnTo>
                  <a:pt x="7919415" y="4281643"/>
                </a:lnTo>
                <a:lnTo>
                  <a:pt x="7941305" y="4286494"/>
                </a:lnTo>
                <a:lnTo>
                  <a:pt x="7912323" y="4263469"/>
                </a:lnTo>
                <a:close/>
                <a:moveTo>
                  <a:pt x="9529831" y="4193339"/>
                </a:moveTo>
                <a:cubicBezTo>
                  <a:pt x="9538939" y="4191320"/>
                  <a:pt x="9548455" y="4191851"/>
                  <a:pt x="9557279" y="4194856"/>
                </a:cubicBezTo>
                <a:cubicBezTo>
                  <a:pt x="9565239" y="4208781"/>
                  <a:pt x="9548965" y="4203377"/>
                  <a:pt x="9529831" y="4193339"/>
                </a:cubicBezTo>
                <a:close/>
                <a:moveTo>
                  <a:pt x="7970389" y="4142561"/>
                </a:moveTo>
                <a:lnTo>
                  <a:pt x="7990141" y="4186976"/>
                </a:lnTo>
                <a:lnTo>
                  <a:pt x="8029799" y="4204470"/>
                </a:lnTo>
                <a:close/>
                <a:moveTo>
                  <a:pt x="8166091" y="4114417"/>
                </a:moveTo>
                <a:lnTo>
                  <a:pt x="8160079" y="4123743"/>
                </a:lnTo>
                <a:lnTo>
                  <a:pt x="8178287" y="4133668"/>
                </a:lnTo>
                <a:close/>
                <a:moveTo>
                  <a:pt x="7960681" y="4108992"/>
                </a:moveTo>
                <a:lnTo>
                  <a:pt x="7945993" y="4117446"/>
                </a:lnTo>
                <a:lnTo>
                  <a:pt x="7969211" y="4139909"/>
                </a:lnTo>
                <a:lnTo>
                  <a:pt x="7970063" y="4141829"/>
                </a:lnTo>
                <a:close/>
                <a:moveTo>
                  <a:pt x="9518203" y="4106815"/>
                </a:moveTo>
                <a:cubicBezTo>
                  <a:pt x="9526363" y="4108795"/>
                  <a:pt x="9534437" y="4111313"/>
                  <a:pt x="9542295" y="4114299"/>
                </a:cubicBezTo>
                <a:cubicBezTo>
                  <a:pt x="9554539" y="4121313"/>
                  <a:pt x="9538879" y="4115278"/>
                  <a:pt x="9518203" y="4106815"/>
                </a:cubicBezTo>
                <a:close/>
                <a:moveTo>
                  <a:pt x="9466675" y="4089566"/>
                </a:moveTo>
                <a:lnTo>
                  <a:pt x="9467039" y="4091189"/>
                </a:lnTo>
                <a:lnTo>
                  <a:pt x="9509317" y="4113038"/>
                </a:lnTo>
                <a:lnTo>
                  <a:pt x="9510825" y="4100756"/>
                </a:lnTo>
                <a:lnTo>
                  <a:pt x="9493799" y="4099492"/>
                </a:lnTo>
                <a:close/>
                <a:moveTo>
                  <a:pt x="9467285" y="4071929"/>
                </a:moveTo>
                <a:cubicBezTo>
                  <a:pt x="9481991" y="4081403"/>
                  <a:pt x="9497305" y="4089935"/>
                  <a:pt x="9513105" y="4097525"/>
                </a:cubicBezTo>
                <a:cubicBezTo>
                  <a:pt x="9484003" y="4088238"/>
                  <a:pt x="9453527" y="4068364"/>
                  <a:pt x="9467285" y="4071929"/>
                </a:cubicBezTo>
                <a:close/>
                <a:moveTo>
                  <a:pt x="8061351" y="4052239"/>
                </a:moveTo>
                <a:lnTo>
                  <a:pt x="8087257" y="4081215"/>
                </a:lnTo>
                <a:lnTo>
                  <a:pt x="8084101" y="4080026"/>
                </a:lnTo>
                <a:lnTo>
                  <a:pt x="8091877" y="4086570"/>
                </a:lnTo>
                <a:lnTo>
                  <a:pt x="8125799" y="4105063"/>
                </a:lnTo>
                <a:close/>
                <a:moveTo>
                  <a:pt x="9575529" y="3902880"/>
                </a:moveTo>
                <a:lnTo>
                  <a:pt x="9589953" y="3909553"/>
                </a:lnTo>
                <a:lnTo>
                  <a:pt x="9615049" y="3948827"/>
                </a:lnTo>
                <a:close/>
                <a:moveTo>
                  <a:pt x="2383991" y="3878165"/>
                </a:moveTo>
                <a:lnTo>
                  <a:pt x="2382055" y="3921721"/>
                </a:lnTo>
                <a:lnTo>
                  <a:pt x="2388391" y="3924867"/>
                </a:lnTo>
                <a:lnTo>
                  <a:pt x="2382042" y="3922013"/>
                </a:lnTo>
                <a:lnTo>
                  <a:pt x="2381457" y="3935178"/>
                </a:lnTo>
                <a:lnTo>
                  <a:pt x="2384563" y="3943929"/>
                </a:lnTo>
                <a:cubicBezTo>
                  <a:pt x="2422691" y="3978046"/>
                  <a:pt x="2419504" y="3945978"/>
                  <a:pt x="2445142" y="3951883"/>
                </a:cubicBezTo>
                <a:lnTo>
                  <a:pt x="2445524" y="3931926"/>
                </a:lnTo>
                <a:lnTo>
                  <a:pt x="2440725" y="3926111"/>
                </a:lnTo>
                <a:close/>
                <a:moveTo>
                  <a:pt x="2031676" y="3866465"/>
                </a:moveTo>
                <a:lnTo>
                  <a:pt x="2028092" y="3874644"/>
                </a:lnTo>
                <a:lnTo>
                  <a:pt x="2028032" y="3874618"/>
                </a:lnTo>
                <a:close/>
                <a:moveTo>
                  <a:pt x="9129263" y="3828872"/>
                </a:moveTo>
                <a:lnTo>
                  <a:pt x="9124181" y="3831067"/>
                </a:lnTo>
                <a:lnTo>
                  <a:pt x="9125341" y="3832327"/>
                </a:lnTo>
                <a:lnTo>
                  <a:pt x="9135451" y="3833084"/>
                </a:lnTo>
                <a:close/>
                <a:moveTo>
                  <a:pt x="9151205" y="3819385"/>
                </a:moveTo>
                <a:lnTo>
                  <a:pt x="9150775" y="3819573"/>
                </a:lnTo>
                <a:lnTo>
                  <a:pt x="9169789" y="3828525"/>
                </a:lnTo>
                <a:lnTo>
                  <a:pt x="9150741" y="3819587"/>
                </a:lnTo>
                <a:lnTo>
                  <a:pt x="9143459" y="3822733"/>
                </a:lnTo>
                <a:lnTo>
                  <a:pt x="9144785" y="3823232"/>
                </a:lnTo>
                <a:lnTo>
                  <a:pt x="9143257" y="3822821"/>
                </a:lnTo>
                <a:lnTo>
                  <a:pt x="9138753" y="3824771"/>
                </a:lnTo>
                <a:lnTo>
                  <a:pt x="9161845" y="3833086"/>
                </a:lnTo>
                <a:cubicBezTo>
                  <a:pt x="9175557" y="3838172"/>
                  <a:pt x="9185341" y="3841962"/>
                  <a:pt x="9195401" y="3845888"/>
                </a:cubicBezTo>
                <a:lnTo>
                  <a:pt x="9205181" y="3849662"/>
                </a:lnTo>
                <a:lnTo>
                  <a:pt x="9179135" y="3831837"/>
                </a:lnTo>
                <a:close/>
                <a:moveTo>
                  <a:pt x="8154975" y="3799469"/>
                </a:moveTo>
                <a:lnTo>
                  <a:pt x="8166119" y="3817390"/>
                </a:lnTo>
                <a:lnTo>
                  <a:pt x="8155059" y="3812353"/>
                </a:lnTo>
                <a:lnTo>
                  <a:pt x="8161903" y="3829918"/>
                </a:lnTo>
                <a:lnTo>
                  <a:pt x="8169191" y="3841397"/>
                </a:lnTo>
                <a:lnTo>
                  <a:pt x="8194049" y="3832928"/>
                </a:lnTo>
                <a:cubicBezTo>
                  <a:pt x="8217491" y="3861968"/>
                  <a:pt x="8254027" y="3877210"/>
                  <a:pt x="8291175" y="3873459"/>
                </a:cubicBezTo>
                <a:cubicBezTo>
                  <a:pt x="8272861" y="3854057"/>
                  <a:pt x="8256023" y="3847333"/>
                  <a:pt x="8237347" y="3839739"/>
                </a:cubicBezTo>
                <a:lnTo>
                  <a:pt x="8175279" y="3802475"/>
                </a:lnTo>
                <a:close/>
                <a:moveTo>
                  <a:pt x="9171713" y="3767592"/>
                </a:moveTo>
                <a:lnTo>
                  <a:pt x="9169541" y="3768088"/>
                </a:lnTo>
                <a:lnTo>
                  <a:pt x="9188807" y="3776217"/>
                </a:lnTo>
                <a:close/>
                <a:moveTo>
                  <a:pt x="8185301" y="3752296"/>
                </a:moveTo>
                <a:cubicBezTo>
                  <a:pt x="8187547" y="3783756"/>
                  <a:pt x="8182647" y="3778211"/>
                  <a:pt x="8169691" y="3763566"/>
                </a:cubicBezTo>
                <a:lnTo>
                  <a:pt x="8167219" y="3761893"/>
                </a:lnTo>
                <a:lnTo>
                  <a:pt x="8186717" y="3791839"/>
                </a:lnTo>
                <a:lnTo>
                  <a:pt x="8212463" y="3775667"/>
                </a:lnTo>
                <a:close/>
                <a:moveTo>
                  <a:pt x="9182275" y="3741733"/>
                </a:moveTo>
                <a:lnTo>
                  <a:pt x="9187489" y="3753306"/>
                </a:lnTo>
                <a:lnTo>
                  <a:pt x="9208745" y="3758096"/>
                </a:lnTo>
                <a:lnTo>
                  <a:pt x="9209497" y="3754725"/>
                </a:lnTo>
                <a:close/>
                <a:moveTo>
                  <a:pt x="9094009" y="3734678"/>
                </a:moveTo>
                <a:lnTo>
                  <a:pt x="9113231" y="3767695"/>
                </a:lnTo>
                <a:lnTo>
                  <a:pt x="9113305" y="3767704"/>
                </a:lnTo>
                <a:lnTo>
                  <a:pt x="9123343" y="3766260"/>
                </a:lnTo>
                <a:lnTo>
                  <a:pt x="9146219" y="3766960"/>
                </a:lnTo>
                <a:close/>
                <a:moveTo>
                  <a:pt x="8199221" y="3717202"/>
                </a:moveTo>
                <a:lnTo>
                  <a:pt x="8216961" y="3729650"/>
                </a:lnTo>
                <a:lnTo>
                  <a:pt x="8217287" y="3725818"/>
                </a:lnTo>
                <a:lnTo>
                  <a:pt x="8217011" y="3720629"/>
                </a:lnTo>
                <a:close/>
                <a:moveTo>
                  <a:pt x="9201223" y="3702355"/>
                </a:moveTo>
                <a:lnTo>
                  <a:pt x="9175127" y="3704456"/>
                </a:lnTo>
                <a:cubicBezTo>
                  <a:pt x="9169601" y="3708184"/>
                  <a:pt x="9170055" y="3714167"/>
                  <a:pt x="9172971" y="3721083"/>
                </a:cubicBezTo>
                <a:lnTo>
                  <a:pt x="9177081" y="3730199"/>
                </a:lnTo>
                <a:lnTo>
                  <a:pt x="9205549" y="3708974"/>
                </a:lnTo>
                <a:close/>
                <a:moveTo>
                  <a:pt x="8181863" y="3696196"/>
                </a:moveTo>
                <a:lnTo>
                  <a:pt x="8180469" y="3698991"/>
                </a:lnTo>
                <a:lnTo>
                  <a:pt x="8186575" y="3702399"/>
                </a:lnTo>
                <a:close/>
                <a:moveTo>
                  <a:pt x="8294839" y="3675831"/>
                </a:moveTo>
                <a:lnTo>
                  <a:pt x="8293773" y="3684468"/>
                </a:lnTo>
                <a:lnTo>
                  <a:pt x="8329779" y="3711472"/>
                </a:lnTo>
                <a:close/>
                <a:moveTo>
                  <a:pt x="8197785" y="3664253"/>
                </a:moveTo>
                <a:lnTo>
                  <a:pt x="8194463" y="3670922"/>
                </a:lnTo>
                <a:lnTo>
                  <a:pt x="8206825" y="3674703"/>
                </a:lnTo>
                <a:close/>
                <a:moveTo>
                  <a:pt x="9339103" y="3663610"/>
                </a:moveTo>
                <a:lnTo>
                  <a:pt x="9336623" y="3664519"/>
                </a:lnTo>
                <a:lnTo>
                  <a:pt x="9338205" y="3665984"/>
                </a:lnTo>
                <a:lnTo>
                  <a:pt x="9341827" y="3667472"/>
                </a:lnTo>
                <a:close/>
                <a:moveTo>
                  <a:pt x="8473087" y="3650399"/>
                </a:moveTo>
                <a:cubicBezTo>
                  <a:pt x="8448199" y="3648302"/>
                  <a:pt x="8438447" y="3650846"/>
                  <a:pt x="8436515" y="3655706"/>
                </a:cubicBezTo>
                <a:cubicBezTo>
                  <a:pt x="8430711" y="3670295"/>
                  <a:pt x="8495255" y="3705763"/>
                  <a:pt x="8432517" y="3699552"/>
                </a:cubicBezTo>
                <a:cubicBezTo>
                  <a:pt x="8461541" y="3728491"/>
                  <a:pt x="8474675" y="3731906"/>
                  <a:pt x="8489005" y="3730707"/>
                </a:cubicBezTo>
                <a:lnTo>
                  <a:pt x="8489131" y="3730695"/>
                </a:lnTo>
                <a:lnTo>
                  <a:pt x="8482629" y="3718863"/>
                </a:lnTo>
                <a:cubicBezTo>
                  <a:pt x="8473907" y="3719603"/>
                  <a:pt x="8462493" y="3729412"/>
                  <a:pt x="8459791" y="3711987"/>
                </a:cubicBezTo>
                <a:cubicBezTo>
                  <a:pt x="8509391" y="3714628"/>
                  <a:pt x="8484577" y="3682794"/>
                  <a:pt x="8507887" y="3690022"/>
                </a:cubicBezTo>
                <a:lnTo>
                  <a:pt x="8542983" y="3708391"/>
                </a:lnTo>
                <a:close/>
                <a:moveTo>
                  <a:pt x="9596027" y="3650341"/>
                </a:moveTo>
                <a:cubicBezTo>
                  <a:pt x="9613997" y="3667257"/>
                  <a:pt x="9620927" y="3673403"/>
                  <a:pt x="9592947" y="3653498"/>
                </a:cubicBezTo>
                <a:close/>
                <a:moveTo>
                  <a:pt x="8209845" y="3640062"/>
                </a:moveTo>
                <a:lnTo>
                  <a:pt x="8202615" y="3654570"/>
                </a:lnTo>
                <a:lnTo>
                  <a:pt x="8204073" y="3656594"/>
                </a:lnTo>
                <a:lnTo>
                  <a:pt x="8215835" y="3671280"/>
                </a:lnTo>
                <a:lnTo>
                  <a:pt x="8226211" y="3653421"/>
                </a:lnTo>
                <a:close/>
                <a:moveTo>
                  <a:pt x="9231037" y="3629839"/>
                </a:moveTo>
                <a:lnTo>
                  <a:pt x="9232253" y="3630882"/>
                </a:lnTo>
                <a:lnTo>
                  <a:pt x="9232627" y="3630252"/>
                </a:lnTo>
                <a:close/>
                <a:moveTo>
                  <a:pt x="9163445" y="3619853"/>
                </a:moveTo>
                <a:lnTo>
                  <a:pt x="9158129" y="3641515"/>
                </a:lnTo>
                <a:lnTo>
                  <a:pt x="9160393" y="3643807"/>
                </a:lnTo>
                <a:lnTo>
                  <a:pt x="9173487" y="3658097"/>
                </a:lnTo>
                <a:lnTo>
                  <a:pt x="9189677" y="3665374"/>
                </a:lnTo>
                <a:lnTo>
                  <a:pt x="9223275" y="3678877"/>
                </a:lnTo>
                <a:lnTo>
                  <a:pt x="9223395" y="3677803"/>
                </a:lnTo>
                <a:lnTo>
                  <a:pt x="9200411" y="3666624"/>
                </a:lnTo>
                <a:cubicBezTo>
                  <a:pt x="9182473" y="3656112"/>
                  <a:pt x="9208975" y="3662790"/>
                  <a:pt x="9185429" y="3649061"/>
                </a:cubicBezTo>
                <a:cubicBezTo>
                  <a:pt x="9205715" y="3657453"/>
                  <a:pt x="9216813" y="3661654"/>
                  <a:pt x="9223277" y="3663707"/>
                </a:cubicBezTo>
                <a:lnTo>
                  <a:pt x="9224953" y="3663994"/>
                </a:lnTo>
                <a:lnTo>
                  <a:pt x="9226237" y="3652607"/>
                </a:lnTo>
                <a:close/>
                <a:moveTo>
                  <a:pt x="9305377" y="3550383"/>
                </a:moveTo>
                <a:lnTo>
                  <a:pt x="9325989" y="3566821"/>
                </a:lnTo>
                <a:lnTo>
                  <a:pt x="9319121" y="3557326"/>
                </a:lnTo>
                <a:lnTo>
                  <a:pt x="9319023" y="3557560"/>
                </a:lnTo>
                <a:close/>
                <a:moveTo>
                  <a:pt x="9197439" y="3531714"/>
                </a:moveTo>
                <a:lnTo>
                  <a:pt x="9191245" y="3557912"/>
                </a:lnTo>
                <a:lnTo>
                  <a:pt x="9184067" y="3567407"/>
                </a:lnTo>
                <a:lnTo>
                  <a:pt x="9192385" y="3575043"/>
                </a:lnTo>
                <a:cubicBezTo>
                  <a:pt x="9201057" y="3584929"/>
                  <a:pt x="9208369" y="3594313"/>
                  <a:pt x="9219809" y="3604711"/>
                </a:cubicBezTo>
                <a:lnTo>
                  <a:pt x="9239699" y="3618341"/>
                </a:lnTo>
                <a:lnTo>
                  <a:pt x="9256437" y="3590158"/>
                </a:lnTo>
                <a:lnTo>
                  <a:pt x="9285011" y="3616658"/>
                </a:lnTo>
                <a:lnTo>
                  <a:pt x="9305853" y="3622170"/>
                </a:lnTo>
                <a:lnTo>
                  <a:pt x="9309761" y="3622007"/>
                </a:lnTo>
                <a:lnTo>
                  <a:pt x="9305729" y="3616294"/>
                </a:lnTo>
                <a:lnTo>
                  <a:pt x="9303763" y="3612789"/>
                </a:lnTo>
                <a:lnTo>
                  <a:pt x="9288925" y="3602450"/>
                </a:lnTo>
                <a:cubicBezTo>
                  <a:pt x="9268503" y="3590376"/>
                  <a:pt x="9247943" y="3578351"/>
                  <a:pt x="9271211" y="3583001"/>
                </a:cubicBezTo>
                <a:lnTo>
                  <a:pt x="9289905" y="3588123"/>
                </a:lnTo>
                <a:lnTo>
                  <a:pt x="9281077" y="3572405"/>
                </a:lnTo>
                <a:lnTo>
                  <a:pt x="9276041" y="3570023"/>
                </a:lnTo>
                <a:lnTo>
                  <a:pt x="9280587" y="3571526"/>
                </a:lnTo>
                <a:lnTo>
                  <a:pt x="9275011" y="3561599"/>
                </a:lnTo>
                <a:lnTo>
                  <a:pt x="9281765" y="3556706"/>
                </a:lnTo>
                <a:lnTo>
                  <a:pt x="9277747" y="3555901"/>
                </a:lnTo>
                <a:cubicBezTo>
                  <a:pt x="9261183" y="3550768"/>
                  <a:pt x="9239807" y="3543513"/>
                  <a:pt x="9219763" y="3537280"/>
                </a:cubicBezTo>
                <a:close/>
                <a:moveTo>
                  <a:pt x="1901339" y="3523023"/>
                </a:moveTo>
                <a:lnTo>
                  <a:pt x="1935121" y="3584941"/>
                </a:lnTo>
                <a:lnTo>
                  <a:pt x="1914272" y="3562139"/>
                </a:lnTo>
                <a:cubicBezTo>
                  <a:pt x="1896142" y="3558006"/>
                  <a:pt x="1904879" y="3585016"/>
                  <a:pt x="1911855" y="3594903"/>
                </a:cubicBezTo>
                <a:lnTo>
                  <a:pt x="1877542" y="3566974"/>
                </a:lnTo>
                <a:close/>
                <a:moveTo>
                  <a:pt x="9214351" y="3511514"/>
                </a:moveTo>
                <a:lnTo>
                  <a:pt x="9227403" y="3518953"/>
                </a:lnTo>
                <a:lnTo>
                  <a:pt x="9239979" y="3520063"/>
                </a:lnTo>
                <a:close/>
                <a:moveTo>
                  <a:pt x="8336351" y="3504674"/>
                </a:moveTo>
                <a:lnTo>
                  <a:pt x="8354603" y="3544056"/>
                </a:lnTo>
                <a:lnTo>
                  <a:pt x="8347663" y="3537284"/>
                </a:lnTo>
                <a:lnTo>
                  <a:pt x="8339593" y="3537715"/>
                </a:lnTo>
                <a:lnTo>
                  <a:pt x="8343585" y="3551813"/>
                </a:lnTo>
                <a:lnTo>
                  <a:pt x="8365861" y="3540884"/>
                </a:lnTo>
                <a:lnTo>
                  <a:pt x="8361609" y="3529318"/>
                </a:lnTo>
                <a:close/>
                <a:moveTo>
                  <a:pt x="9210793" y="3500644"/>
                </a:moveTo>
                <a:lnTo>
                  <a:pt x="9243143" y="3521118"/>
                </a:lnTo>
                <a:lnTo>
                  <a:pt x="9241413" y="3520543"/>
                </a:lnTo>
                <a:lnTo>
                  <a:pt x="9238999" y="3525565"/>
                </a:lnTo>
                <a:lnTo>
                  <a:pt x="9260881" y="3538040"/>
                </a:lnTo>
                <a:lnTo>
                  <a:pt x="9288139" y="3552090"/>
                </a:lnTo>
                <a:lnTo>
                  <a:pt x="9296753" y="3545847"/>
                </a:lnTo>
                <a:lnTo>
                  <a:pt x="9237617" y="3514748"/>
                </a:lnTo>
                <a:lnTo>
                  <a:pt x="9240623" y="3518659"/>
                </a:lnTo>
                <a:lnTo>
                  <a:pt x="9233431" y="3512549"/>
                </a:lnTo>
                <a:close/>
                <a:moveTo>
                  <a:pt x="1890752" y="3471405"/>
                </a:moveTo>
                <a:lnTo>
                  <a:pt x="1971873" y="3529596"/>
                </a:lnTo>
                <a:cubicBezTo>
                  <a:pt x="1975428" y="3540462"/>
                  <a:pt x="1977117" y="3577231"/>
                  <a:pt x="1946000" y="3556116"/>
                </a:cubicBezTo>
                <a:cubicBezTo>
                  <a:pt x="1909933" y="3511686"/>
                  <a:pt x="1969500" y="3566103"/>
                  <a:pt x="1962874" y="3533141"/>
                </a:cubicBezTo>
                <a:cubicBezTo>
                  <a:pt x="1928289" y="3529659"/>
                  <a:pt x="1899567" y="3505023"/>
                  <a:pt x="1890752" y="3471405"/>
                </a:cubicBezTo>
                <a:close/>
                <a:moveTo>
                  <a:pt x="8380327" y="3469934"/>
                </a:moveTo>
                <a:lnTo>
                  <a:pt x="8375215" y="3491522"/>
                </a:lnTo>
                <a:lnTo>
                  <a:pt x="8393987" y="3499900"/>
                </a:lnTo>
                <a:lnTo>
                  <a:pt x="8378303" y="3499468"/>
                </a:lnTo>
                <a:lnTo>
                  <a:pt x="8382637" y="3510557"/>
                </a:lnTo>
                <a:lnTo>
                  <a:pt x="8405425" y="3518369"/>
                </a:lnTo>
                <a:cubicBezTo>
                  <a:pt x="8432831" y="3528989"/>
                  <a:pt x="8443983" y="3536036"/>
                  <a:pt x="8473277" y="3548655"/>
                </a:cubicBezTo>
                <a:lnTo>
                  <a:pt x="8519055" y="3566604"/>
                </a:lnTo>
                <a:lnTo>
                  <a:pt x="8520289" y="3559191"/>
                </a:lnTo>
                <a:lnTo>
                  <a:pt x="8471429" y="3514068"/>
                </a:lnTo>
                <a:lnTo>
                  <a:pt x="8400181" y="3471511"/>
                </a:lnTo>
                <a:lnTo>
                  <a:pt x="8399601" y="3472723"/>
                </a:lnTo>
                <a:lnTo>
                  <a:pt x="8423239" y="3495785"/>
                </a:lnTo>
                <a:lnTo>
                  <a:pt x="8397485" y="3477113"/>
                </a:lnTo>
                <a:lnTo>
                  <a:pt x="8397003" y="3478118"/>
                </a:lnTo>
                <a:close/>
                <a:moveTo>
                  <a:pt x="8381575" y="3465578"/>
                </a:moveTo>
                <a:lnTo>
                  <a:pt x="8381177" y="3466356"/>
                </a:lnTo>
                <a:lnTo>
                  <a:pt x="8381015" y="3467026"/>
                </a:lnTo>
                <a:lnTo>
                  <a:pt x="8383691" y="3467111"/>
                </a:lnTo>
                <a:close/>
                <a:moveTo>
                  <a:pt x="1912468" y="3433878"/>
                </a:moveTo>
                <a:cubicBezTo>
                  <a:pt x="1914756" y="3433859"/>
                  <a:pt x="1918065" y="3435199"/>
                  <a:pt x="1922781" y="3438568"/>
                </a:cubicBezTo>
                <a:cubicBezTo>
                  <a:pt x="1924449" y="3447587"/>
                  <a:pt x="1912927" y="3448669"/>
                  <a:pt x="1908921" y="3452775"/>
                </a:cubicBezTo>
                <a:cubicBezTo>
                  <a:pt x="1908245" y="3448419"/>
                  <a:pt x="1906997" y="3441499"/>
                  <a:pt x="1908272" y="3437352"/>
                </a:cubicBezTo>
                <a:cubicBezTo>
                  <a:pt x="1908910" y="3435278"/>
                  <a:pt x="1910179" y="3433898"/>
                  <a:pt x="1912468" y="3433878"/>
                </a:cubicBezTo>
                <a:close/>
                <a:moveTo>
                  <a:pt x="8584555" y="3402372"/>
                </a:moveTo>
                <a:lnTo>
                  <a:pt x="8613219" y="3460453"/>
                </a:lnTo>
                <a:lnTo>
                  <a:pt x="8627473" y="3471964"/>
                </a:lnTo>
                <a:lnTo>
                  <a:pt x="8640313" y="3490064"/>
                </a:lnTo>
                <a:lnTo>
                  <a:pt x="8656655" y="3461618"/>
                </a:lnTo>
                <a:lnTo>
                  <a:pt x="8735509" y="3524135"/>
                </a:lnTo>
                <a:lnTo>
                  <a:pt x="8733711" y="3516717"/>
                </a:lnTo>
                <a:lnTo>
                  <a:pt x="8690829" y="3467922"/>
                </a:lnTo>
                <a:lnTo>
                  <a:pt x="8690523" y="3467424"/>
                </a:lnTo>
                <a:close/>
                <a:moveTo>
                  <a:pt x="2034260" y="3348916"/>
                </a:moveTo>
                <a:lnTo>
                  <a:pt x="2057392" y="3380106"/>
                </a:lnTo>
                <a:cubicBezTo>
                  <a:pt x="2044292" y="3374413"/>
                  <a:pt x="2031620" y="3367777"/>
                  <a:pt x="2019435" y="3360330"/>
                </a:cubicBezTo>
                <a:close/>
                <a:moveTo>
                  <a:pt x="1956919" y="3338244"/>
                </a:moveTo>
                <a:cubicBezTo>
                  <a:pt x="1970939" y="3332540"/>
                  <a:pt x="1995890" y="3346602"/>
                  <a:pt x="2019435" y="3360330"/>
                </a:cubicBezTo>
                <a:lnTo>
                  <a:pt x="1998762" y="3376511"/>
                </a:lnTo>
                <a:lnTo>
                  <a:pt x="2003156" y="3380798"/>
                </a:lnTo>
                <a:lnTo>
                  <a:pt x="1982047" y="3388555"/>
                </a:lnTo>
                <a:lnTo>
                  <a:pt x="1995453" y="3378423"/>
                </a:lnTo>
                <a:lnTo>
                  <a:pt x="1947000" y="3351281"/>
                </a:lnTo>
                <a:cubicBezTo>
                  <a:pt x="1948787" y="3344243"/>
                  <a:pt x="1952246" y="3340145"/>
                  <a:pt x="1956919" y="3338244"/>
                </a:cubicBezTo>
                <a:close/>
                <a:moveTo>
                  <a:pt x="2021160" y="3330750"/>
                </a:moveTo>
                <a:lnTo>
                  <a:pt x="2049607" y="3337558"/>
                </a:lnTo>
                <a:lnTo>
                  <a:pt x="2034782" y="3348972"/>
                </a:lnTo>
                <a:close/>
                <a:moveTo>
                  <a:pt x="9218219" y="3311937"/>
                </a:moveTo>
                <a:lnTo>
                  <a:pt x="9219821" y="3312711"/>
                </a:lnTo>
                <a:lnTo>
                  <a:pt x="9219505" y="3312239"/>
                </a:lnTo>
                <a:close/>
                <a:moveTo>
                  <a:pt x="8764145" y="3263976"/>
                </a:moveTo>
                <a:lnTo>
                  <a:pt x="8786441" y="3273811"/>
                </a:lnTo>
                <a:lnTo>
                  <a:pt x="8788141" y="3268971"/>
                </a:lnTo>
                <a:close/>
                <a:moveTo>
                  <a:pt x="9254459" y="3250636"/>
                </a:moveTo>
                <a:lnTo>
                  <a:pt x="9253585" y="3251253"/>
                </a:lnTo>
                <a:lnTo>
                  <a:pt x="9253675" y="3251976"/>
                </a:lnTo>
                <a:lnTo>
                  <a:pt x="9270029" y="3260843"/>
                </a:lnTo>
                <a:close/>
                <a:moveTo>
                  <a:pt x="8620799" y="3238153"/>
                </a:moveTo>
                <a:cubicBezTo>
                  <a:pt x="8611997" y="3238578"/>
                  <a:pt x="8607803" y="3246349"/>
                  <a:pt x="8592915" y="3239837"/>
                </a:cubicBezTo>
                <a:cubicBezTo>
                  <a:pt x="8663525" y="3279153"/>
                  <a:pt x="8681047" y="3310880"/>
                  <a:pt x="8692943" y="3340967"/>
                </a:cubicBezTo>
                <a:lnTo>
                  <a:pt x="8711091" y="3382413"/>
                </a:lnTo>
                <a:lnTo>
                  <a:pt x="8732331" y="3375769"/>
                </a:lnTo>
                <a:lnTo>
                  <a:pt x="8756813" y="3358191"/>
                </a:lnTo>
                <a:lnTo>
                  <a:pt x="8778743" y="3295733"/>
                </a:lnTo>
                <a:lnTo>
                  <a:pt x="8747071" y="3260419"/>
                </a:lnTo>
                <a:lnTo>
                  <a:pt x="8743029" y="3259575"/>
                </a:lnTo>
                <a:cubicBezTo>
                  <a:pt x="8700533" y="3251470"/>
                  <a:pt x="8662549" y="3248918"/>
                  <a:pt x="8676327" y="3280541"/>
                </a:cubicBezTo>
                <a:cubicBezTo>
                  <a:pt x="8643011" y="3244648"/>
                  <a:pt x="8629601" y="3237728"/>
                  <a:pt x="8620799" y="3238153"/>
                </a:cubicBezTo>
                <a:close/>
                <a:moveTo>
                  <a:pt x="8787843" y="3220499"/>
                </a:moveTo>
                <a:lnTo>
                  <a:pt x="8802851" y="3227282"/>
                </a:lnTo>
                <a:lnTo>
                  <a:pt x="8803149" y="3226440"/>
                </a:lnTo>
                <a:lnTo>
                  <a:pt x="8794309" y="3220871"/>
                </a:lnTo>
                <a:close/>
                <a:moveTo>
                  <a:pt x="8754465" y="3218448"/>
                </a:moveTo>
                <a:lnTo>
                  <a:pt x="8789371" y="3247408"/>
                </a:lnTo>
                <a:lnTo>
                  <a:pt x="8794761" y="3250198"/>
                </a:lnTo>
                <a:lnTo>
                  <a:pt x="8799179" y="3237681"/>
                </a:lnTo>
                <a:close/>
                <a:moveTo>
                  <a:pt x="9290765" y="3212121"/>
                </a:moveTo>
                <a:lnTo>
                  <a:pt x="9291547" y="3212170"/>
                </a:lnTo>
                <a:lnTo>
                  <a:pt x="9298169" y="3218632"/>
                </a:lnTo>
                <a:close/>
                <a:moveTo>
                  <a:pt x="9301287" y="3201510"/>
                </a:moveTo>
                <a:lnTo>
                  <a:pt x="9315407" y="3209123"/>
                </a:lnTo>
                <a:lnTo>
                  <a:pt x="9335563" y="3252823"/>
                </a:lnTo>
                <a:close/>
                <a:moveTo>
                  <a:pt x="8440533" y="3185453"/>
                </a:moveTo>
                <a:lnTo>
                  <a:pt x="8440749" y="3210926"/>
                </a:lnTo>
                <a:cubicBezTo>
                  <a:pt x="8435161" y="3212865"/>
                  <a:pt x="8460071" y="3236554"/>
                  <a:pt x="8482065" y="3251235"/>
                </a:cubicBezTo>
                <a:cubicBezTo>
                  <a:pt x="8463905" y="3257549"/>
                  <a:pt x="8451009" y="3274238"/>
                  <a:pt x="8438767" y="3283707"/>
                </a:cubicBezTo>
                <a:lnTo>
                  <a:pt x="8405403" y="3274522"/>
                </a:lnTo>
                <a:lnTo>
                  <a:pt x="8402345" y="3279507"/>
                </a:lnTo>
                <a:lnTo>
                  <a:pt x="8421705" y="3323069"/>
                </a:lnTo>
                <a:lnTo>
                  <a:pt x="8438911" y="3312657"/>
                </a:lnTo>
                <a:cubicBezTo>
                  <a:pt x="8467265" y="3297800"/>
                  <a:pt x="8494617" y="3284432"/>
                  <a:pt x="8495645" y="3265712"/>
                </a:cubicBezTo>
                <a:cubicBezTo>
                  <a:pt x="8503197" y="3271850"/>
                  <a:pt x="8517385" y="3285071"/>
                  <a:pt x="8525489" y="3284971"/>
                </a:cubicBezTo>
                <a:lnTo>
                  <a:pt x="8501609" y="3257349"/>
                </a:lnTo>
                <a:lnTo>
                  <a:pt x="8485161" y="3249329"/>
                </a:lnTo>
                <a:lnTo>
                  <a:pt x="8494741" y="3249407"/>
                </a:lnTo>
                <a:lnTo>
                  <a:pt x="8483757" y="3236704"/>
                </a:lnTo>
                <a:lnTo>
                  <a:pt x="8486707" y="3230501"/>
                </a:lnTo>
                <a:close/>
                <a:moveTo>
                  <a:pt x="9242009" y="3164598"/>
                </a:moveTo>
                <a:lnTo>
                  <a:pt x="9241623" y="3176882"/>
                </a:lnTo>
                <a:lnTo>
                  <a:pt x="9250103" y="3174825"/>
                </a:lnTo>
                <a:close/>
                <a:moveTo>
                  <a:pt x="6753301" y="3146969"/>
                </a:moveTo>
                <a:lnTo>
                  <a:pt x="6753375" y="3148718"/>
                </a:lnTo>
                <a:lnTo>
                  <a:pt x="6759541" y="3155401"/>
                </a:lnTo>
                <a:close/>
                <a:moveTo>
                  <a:pt x="8812519" y="3142092"/>
                </a:moveTo>
                <a:lnTo>
                  <a:pt x="8813685" y="3146369"/>
                </a:lnTo>
                <a:lnTo>
                  <a:pt x="8829215" y="3154355"/>
                </a:lnTo>
                <a:lnTo>
                  <a:pt x="8824119" y="3147357"/>
                </a:lnTo>
                <a:lnTo>
                  <a:pt x="8813577" y="3142534"/>
                </a:lnTo>
                <a:close/>
                <a:moveTo>
                  <a:pt x="8555717" y="3128366"/>
                </a:moveTo>
                <a:lnTo>
                  <a:pt x="8562533" y="3142350"/>
                </a:lnTo>
                <a:lnTo>
                  <a:pt x="8568109" y="3134425"/>
                </a:lnTo>
                <a:close/>
                <a:moveTo>
                  <a:pt x="6752409" y="3126216"/>
                </a:moveTo>
                <a:lnTo>
                  <a:pt x="6753265" y="3146177"/>
                </a:lnTo>
                <a:lnTo>
                  <a:pt x="6766773" y="3153588"/>
                </a:lnTo>
                <a:lnTo>
                  <a:pt x="6778811" y="3176279"/>
                </a:lnTo>
                <a:lnTo>
                  <a:pt x="6784221" y="3182145"/>
                </a:lnTo>
                <a:lnTo>
                  <a:pt x="6792265" y="3180083"/>
                </a:lnTo>
                <a:lnTo>
                  <a:pt x="6783649" y="3143967"/>
                </a:lnTo>
                <a:lnTo>
                  <a:pt x="6767821" y="3126998"/>
                </a:lnTo>
                <a:close/>
                <a:moveTo>
                  <a:pt x="8807797" y="3124766"/>
                </a:moveTo>
                <a:lnTo>
                  <a:pt x="8808265" y="3126483"/>
                </a:lnTo>
                <a:lnTo>
                  <a:pt x="8822257" y="3133915"/>
                </a:lnTo>
                <a:lnTo>
                  <a:pt x="8818271" y="3130026"/>
                </a:lnTo>
                <a:close/>
                <a:moveTo>
                  <a:pt x="8851581" y="3100905"/>
                </a:moveTo>
                <a:lnTo>
                  <a:pt x="8851497" y="3101030"/>
                </a:lnTo>
                <a:lnTo>
                  <a:pt x="8851983" y="3101297"/>
                </a:lnTo>
                <a:close/>
                <a:moveTo>
                  <a:pt x="8852749" y="3098315"/>
                </a:moveTo>
                <a:lnTo>
                  <a:pt x="8854399" y="3100995"/>
                </a:lnTo>
                <a:lnTo>
                  <a:pt x="8856035" y="3099870"/>
                </a:lnTo>
                <a:close/>
                <a:moveTo>
                  <a:pt x="8471887" y="3087360"/>
                </a:moveTo>
                <a:lnTo>
                  <a:pt x="8474283" y="3090902"/>
                </a:lnTo>
                <a:cubicBezTo>
                  <a:pt x="8482339" y="3104805"/>
                  <a:pt x="8486005" y="3115761"/>
                  <a:pt x="8480207" y="3120816"/>
                </a:cubicBezTo>
                <a:lnTo>
                  <a:pt x="8440689" y="3116580"/>
                </a:lnTo>
                <a:lnTo>
                  <a:pt x="8439961" y="3118440"/>
                </a:lnTo>
                <a:lnTo>
                  <a:pt x="8440003" y="3123433"/>
                </a:lnTo>
                <a:lnTo>
                  <a:pt x="8464363" y="3141845"/>
                </a:lnTo>
                <a:lnTo>
                  <a:pt x="8470261" y="3142985"/>
                </a:lnTo>
                <a:lnTo>
                  <a:pt x="8463409" y="3132760"/>
                </a:lnTo>
                <a:lnTo>
                  <a:pt x="8477835" y="3140058"/>
                </a:lnTo>
                <a:lnTo>
                  <a:pt x="8480025" y="3144873"/>
                </a:lnTo>
                <a:lnTo>
                  <a:pt x="8487553" y="3146326"/>
                </a:lnTo>
                <a:lnTo>
                  <a:pt x="8494005" y="3127313"/>
                </a:lnTo>
                <a:lnTo>
                  <a:pt x="8498649" y="3148473"/>
                </a:lnTo>
                <a:lnTo>
                  <a:pt x="8516741" y="3151968"/>
                </a:lnTo>
                <a:cubicBezTo>
                  <a:pt x="8519839" y="3163308"/>
                  <a:pt x="8519023" y="3170176"/>
                  <a:pt x="8516195" y="3175040"/>
                </a:cubicBezTo>
                <a:lnTo>
                  <a:pt x="8506363" y="3183617"/>
                </a:lnTo>
                <a:lnTo>
                  <a:pt x="8509495" y="3197882"/>
                </a:lnTo>
                <a:lnTo>
                  <a:pt x="8501783" y="3187893"/>
                </a:lnTo>
                <a:lnTo>
                  <a:pt x="8490173" y="3199874"/>
                </a:lnTo>
                <a:lnTo>
                  <a:pt x="8487681" y="3228448"/>
                </a:lnTo>
                <a:lnTo>
                  <a:pt x="8497641" y="3207504"/>
                </a:lnTo>
                <a:cubicBezTo>
                  <a:pt x="8520203" y="3194006"/>
                  <a:pt x="8564133" y="3192042"/>
                  <a:pt x="8598045" y="3199244"/>
                </a:cubicBezTo>
                <a:lnTo>
                  <a:pt x="8553257" y="3155547"/>
                </a:lnTo>
                <a:lnTo>
                  <a:pt x="8561203" y="3144244"/>
                </a:lnTo>
                <a:lnTo>
                  <a:pt x="8542517" y="3121918"/>
                </a:lnTo>
                <a:lnTo>
                  <a:pt x="8474409" y="3088636"/>
                </a:lnTo>
                <a:close/>
                <a:moveTo>
                  <a:pt x="8840717" y="3078596"/>
                </a:moveTo>
                <a:lnTo>
                  <a:pt x="8866885" y="3092391"/>
                </a:lnTo>
                <a:lnTo>
                  <a:pt x="8868011" y="3091614"/>
                </a:lnTo>
                <a:close/>
                <a:moveTo>
                  <a:pt x="8891605" y="3070999"/>
                </a:moveTo>
                <a:lnTo>
                  <a:pt x="8894005" y="3072899"/>
                </a:lnTo>
                <a:lnTo>
                  <a:pt x="8895003" y="3071989"/>
                </a:lnTo>
                <a:close/>
                <a:moveTo>
                  <a:pt x="8830865" y="3062815"/>
                </a:moveTo>
                <a:lnTo>
                  <a:pt x="8831151" y="3063283"/>
                </a:lnTo>
                <a:lnTo>
                  <a:pt x="8840355" y="3069673"/>
                </a:lnTo>
                <a:lnTo>
                  <a:pt x="8834769" y="3069156"/>
                </a:lnTo>
                <a:lnTo>
                  <a:pt x="8836591" y="3072111"/>
                </a:lnTo>
                <a:lnTo>
                  <a:pt x="8866391" y="3087617"/>
                </a:lnTo>
                <a:lnTo>
                  <a:pt x="8871001" y="3089552"/>
                </a:lnTo>
                <a:lnTo>
                  <a:pt x="8877377" y="3085159"/>
                </a:lnTo>
                <a:close/>
                <a:moveTo>
                  <a:pt x="8465593" y="3052883"/>
                </a:moveTo>
                <a:lnTo>
                  <a:pt x="8464895" y="3054668"/>
                </a:lnTo>
                <a:lnTo>
                  <a:pt x="8485453" y="3063511"/>
                </a:lnTo>
                <a:close/>
                <a:moveTo>
                  <a:pt x="2181826" y="2963557"/>
                </a:moveTo>
                <a:cubicBezTo>
                  <a:pt x="2245714" y="2988300"/>
                  <a:pt x="2187271" y="3054521"/>
                  <a:pt x="2261624" y="3041409"/>
                </a:cubicBezTo>
                <a:cubicBezTo>
                  <a:pt x="2268578" y="3128298"/>
                  <a:pt x="2211276" y="3159898"/>
                  <a:pt x="2190857" y="3225630"/>
                </a:cubicBezTo>
                <a:cubicBezTo>
                  <a:pt x="2192250" y="3211583"/>
                  <a:pt x="2161276" y="3202317"/>
                  <a:pt x="2146542" y="3195334"/>
                </a:cubicBezTo>
                <a:cubicBezTo>
                  <a:pt x="2206395" y="3168689"/>
                  <a:pt x="2142877" y="3149239"/>
                  <a:pt x="2150785" y="3106429"/>
                </a:cubicBezTo>
                <a:cubicBezTo>
                  <a:pt x="2138436" y="3105838"/>
                  <a:pt x="2126252" y="3109111"/>
                  <a:pt x="2115855" y="3115853"/>
                </a:cubicBezTo>
                <a:cubicBezTo>
                  <a:pt x="2088445" y="3133539"/>
                  <a:pt x="2080551" y="3170086"/>
                  <a:pt x="2098247" y="3197512"/>
                </a:cubicBezTo>
                <a:lnTo>
                  <a:pt x="2123716" y="3189705"/>
                </a:lnTo>
                <a:lnTo>
                  <a:pt x="2155150" y="3237622"/>
                </a:lnTo>
                <a:cubicBezTo>
                  <a:pt x="2143955" y="3240260"/>
                  <a:pt x="2131022" y="3227642"/>
                  <a:pt x="2124718" y="3221492"/>
                </a:cubicBezTo>
                <a:cubicBezTo>
                  <a:pt x="2175966" y="3257931"/>
                  <a:pt x="2116113" y="3284575"/>
                  <a:pt x="2094657" y="3315404"/>
                </a:cubicBezTo>
                <a:cubicBezTo>
                  <a:pt x="2069165" y="3268967"/>
                  <a:pt x="2014254" y="3291805"/>
                  <a:pt x="2011589" y="3250996"/>
                </a:cubicBezTo>
                <a:lnTo>
                  <a:pt x="2095448" y="3093109"/>
                </a:lnTo>
                <a:cubicBezTo>
                  <a:pt x="2092279" y="3088788"/>
                  <a:pt x="2088795" y="3084152"/>
                  <a:pt x="2091875" y="3080995"/>
                </a:cubicBezTo>
                <a:lnTo>
                  <a:pt x="2097280" y="3089971"/>
                </a:lnTo>
                <a:lnTo>
                  <a:pt x="2122601" y="3043191"/>
                </a:lnTo>
                <a:cubicBezTo>
                  <a:pt x="2175532" y="3037522"/>
                  <a:pt x="2178206" y="3078953"/>
                  <a:pt x="2215547" y="3046988"/>
                </a:cubicBezTo>
                <a:cubicBezTo>
                  <a:pt x="2197686" y="3033808"/>
                  <a:pt x="2177280" y="3024437"/>
                  <a:pt x="2155676" y="3019387"/>
                </a:cubicBezTo>
                <a:lnTo>
                  <a:pt x="2170571" y="2987082"/>
                </a:lnTo>
                <a:lnTo>
                  <a:pt x="2183816" y="3000004"/>
                </a:lnTo>
                <a:close/>
                <a:moveTo>
                  <a:pt x="9243283" y="2934529"/>
                </a:moveTo>
                <a:lnTo>
                  <a:pt x="9251293" y="2945173"/>
                </a:lnTo>
                <a:lnTo>
                  <a:pt x="9261333" y="2946585"/>
                </a:lnTo>
                <a:close/>
                <a:moveTo>
                  <a:pt x="9358927" y="2926669"/>
                </a:moveTo>
                <a:cubicBezTo>
                  <a:pt x="9375041" y="2944857"/>
                  <a:pt x="9381049" y="2951949"/>
                  <a:pt x="9355847" y="2929827"/>
                </a:cubicBezTo>
                <a:close/>
                <a:moveTo>
                  <a:pt x="6920939" y="2921157"/>
                </a:moveTo>
                <a:lnTo>
                  <a:pt x="6922121" y="2972596"/>
                </a:lnTo>
                <a:lnTo>
                  <a:pt x="6927263" y="2981555"/>
                </a:lnTo>
                <a:lnTo>
                  <a:pt x="6922241" y="2977885"/>
                </a:lnTo>
                <a:lnTo>
                  <a:pt x="6923197" y="3019433"/>
                </a:lnTo>
                <a:lnTo>
                  <a:pt x="6965369" y="2988692"/>
                </a:lnTo>
                <a:close/>
                <a:moveTo>
                  <a:pt x="8919309" y="2919939"/>
                </a:moveTo>
                <a:lnTo>
                  <a:pt x="8920559" y="2927728"/>
                </a:lnTo>
                <a:lnTo>
                  <a:pt x="8939963" y="2939565"/>
                </a:lnTo>
                <a:cubicBezTo>
                  <a:pt x="8951001" y="2947098"/>
                  <a:pt x="8945777" y="2946933"/>
                  <a:pt x="8931435" y="2947117"/>
                </a:cubicBezTo>
                <a:lnTo>
                  <a:pt x="8956303" y="2958912"/>
                </a:lnTo>
                <a:lnTo>
                  <a:pt x="8958607" y="2954215"/>
                </a:lnTo>
                <a:lnTo>
                  <a:pt x="8969265" y="2950689"/>
                </a:lnTo>
                <a:lnTo>
                  <a:pt x="8970511" y="2945491"/>
                </a:lnTo>
                <a:close/>
                <a:moveTo>
                  <a:pt x="9034945" y="2868784"/>
                </a:moveTo>
                <a:lnTo>
                  <a:pt x="9036137" y="2869520"/>
                </a:lnTo>
                <a:lnTo>
                  <a:pt x="9036201" y="2869428"/>
                </a:lnTo>
                <a:close/>
                <a:moveTo>
                  <a:pt x="8991973" y="2860697"/>
                </a:moveTo>
                <a:cubicBezTo>
                  <a:pt x="8990755" y="2860644"/>
                  <a:pt x="8991487" y="2861590"/>
                  <a:pt x="8992867" y="2862860"/>
                </a:cubicBezTo>
                <a:cubicBezTo>
                  <a:pt x="8994245" y="2864127"/>
                  <a:pt x="8996273" y="2865717"/>
                  <a:pt x="8997643" y="2866955"/>
                </a:cubicBezTo>
                <a:lnTo>
                  <a:pt x="8998039" y="2867899"/>
                </a:lnTo>
                <a:lnTo>
                  <a:pt x="8993105" y="2863085"/>
                </a:lnTo>
                <a:lnTo>
                  <a:pt x="8998441" y="2868852"/>
                </a:lnTo>
                <a:lnTo>
                  <a:pt x="8998477" y="2868939"/>
                </a:lnTo>
                <a:lnTo>
                  <a:pt x="8998569" y="2868991"/>
                </a:lnTo>
                <a:lnTo>
                  <a:pt x="8998441" y="2868852"/>
                </a:lnTo>
                <a:lnTo>
                  <a:pt x="8998039" y="2867899"/>
                </a:lnTo>
                <a:lnTo>
                  <a:pt x="8999861" y="2869676"/>
                </a:lnTo>
                <a:lnTo>
                  <a:pt x="9004937" y="2872375"/>
                </a:lnTo>
                <a:lnTo>
                  <a:pt x="9008487" y="2867342"/>
                </a:lnTo>
                <a:lnTo>
                  <a:pt x="9002785" y="2864522"/>
                </a:lnTo>
                <a:cubicBezTo>
                  <a:pt x="8996361" y="2861799"/>
                  <a:pt x="8993191" y="2860749"/>
                  <a:pt x="8991973" y="2860697"/>
                </a:cubicBezTo>
                <a:close/>
                <a:moveTo>
                  <a:pt x="8956223" y="2802455"/>
                </a:moveTo>
                <a:cubicBezTo>
                  <a:pt x="8939195" y="2799402"/>
                  <a:pt x="8993649" y="2830034"/>
                  <a:pt x="9042175" y="2857353"/>
                </a:cubicBezTo>
                <a:lnTo>
                  <a:pt x="9043849" y="2858318"/>
                </a:lnTo>
                <a:lnTo>
                  <a:pt x="9044909" y="2856781"/>
                </a:lnTo>
                <a:lnTo>
                  <a:pt x="9038225" y="2833763"/>
                </a:lnTo>
                <a:lnTo>
                  <a:pt x="9037091" y="2833194"/>
                </a:lnTo>
                <a:cubicBezTo>
                  <a:pt x="9022727" y="2825665"/>
                  <a:pt x="9012543" y="2819815"/>
                  <a:pt x="9009391" y="2816739"/>
                </a:cubicBezTo>
                <a:cubicBezTo>
                  <a:pt x="8948579" y="2788835"/>
                  <a:pt x="9005501" y="2830816"/>
                  <a:pt x="8956223" y="2802455"/>
                </a:cubicBezTo>
                <a:close/>
                <a:moveTo>
                  <a:pt x="9111241" y="2730010"/>
                </a:moveTo>
                <a:lnTo>
                  <a:pt x="9124731" y="2739010"/>
                </a:lnTo>
                <a:lnTo>
                  <a:pt x="9125077" y="2737308"/>
                </a:lnTo>
                <a:close/>
                <a:moveTo>
                  <a:pt x="7066551" y="2686717"/>
                </a:moveTo>
                <a:lnTo>
                  <a:pt x="7058653" y="2690514"/>
                </a:lnTo>
                <a:lnTo>
                  <a:pt x="7097263" y="2755264"/>
                </a:lnTo>
                <a:lnTo>
                  <a:pt x="7100543" y="2722288"/>
                </a:lnTo>
                <a:close/>
                <a:moveTo>
                  <a:pt x="9092693" y="2664464"/>
                </a:moveTo>
                <a:cubicBezTo>
                  <a:pt x="9083325" y="2663026"/>
                  <a:pt x="9112149" y="2681906"/>
                  <a:pt x="9129323" y="2694039"/>
                </a:cubicBezTo>
                <a:lnTo>
                  <a:pt x="9133111" y="2697468"/>
                </a:lnTo>
                <a:lnTo>
                  <a:pt x="9135133" y="2687460"/>
                </a:lnTo>
                <a:close/>
                <a:moveTo>
                  <a:pt x="8926939" y="2655637"/>
                </a:moveTo>
                <a:lnTo>
                  <a:pt x="8926787" y="2657008"/>
                </a:lnTo>
                <a:lnTo>
                  <a:pt x="8972509" y="2684089"/>
                </a:lnTo>
                <a:cubicBezTo>
                  <a:pt x="8993947" y="2697377"/>
                  <a:pt x="9012007" y="2708992"/>
                  <a:pt x="9037287" y="2724412"/>
                </a:cubicBezTo>
                <a:cubicBezTo>
                  <a:pt x="8936859" y="2668337"/>
                  <a:pt x="9030501" y="2730731"/>
                  <a:pt x="8939507" y="2681393"/>
                </a:cubicBezTo>
                <a:cubicBezTo>
                  <a:pt x="8936747" y="2685172"/>
                  <a:pt x="9028503" y="2732981"/>
                  <a:pt x="9061359" y="2753135"/>
                </a:cubicBezTo>
                <a:lnTo>
                  <a:pt x="9071183" y="2759896"/>
                </a:lnTo>
                <a:lnTo>
                  <a:pt x="9071069" y="2759939"/>
                </a:lnTo>
                <a:lnTo>
                  <a:pt x="9070745" y="2760940"/>
                </a:lnTo>
                <a:lnTo>
                  <a:pt x="9068899" y="2761415"/>
                </a:lnTo>
                <a:lnTo>
                  <a:pt x="9005501" y="2725440"/>
                </a:lnTo>
                <a:lnTo>
                  <a:pt x="9068525" y="2767821"/>
                </a:lnTo>
                <a:lnTo>
                  <a:pt x="9070745" y="2760940"/>
                </a:lnTo>
                <a:lnTo>
                  <a:pt x="9072167" y="2760575"/>
                </a:lnTo>
                <a:lnTo>
                  <a:pt x="9071183" y="2759896"/>
                </a:lnTo>
                <a:lnTo>
                  <a:pt x="9114459" y="2743674"/>
                </a:lnTo>
                <a:lnTo>
                  <a:pt x="8973063" y="2671612"/>
                </a:lnTo>
                <a:cubicBezTo>
                  <a:pt x="9002555" y="2687446"/>
                  <a:pt x="9002925" y="2692116"/>
                  <a:pt x="9039949" y="2712218"/>
                </a:cubicBezTo>
                <a:lnTo>
                  <a:pt x="8990083" y="2686981"/>
                </a:lnTo>
                <a:lnTo>
                  <a:pt x="9035951" y="2716946"/>
                </a:lnTo>
                <a:cubicBezTo>
                  <a:pt x="9022481" y="2711507"/>
                  <a:pt x="8998455" y="2696697"/>
                  <a:pt x="8971253" y="2680248"/>
                </a:cubicBezTo>
                <a:close/>
                <a:moveTo>
                  <a:pt x="8683041" y="2645057"/>
                </a:moveTo>
                <a:lnTo>
                  <a:pt x="8683305" y="2645543"/>
                </a:lnTo>
                <a:lnTo>
                  <a:pt x="8686579" y="2647229"/>
                </a:lnTo>
                <a:close/>
                <a:moveTo>
                  <a:pt x="9540379" y="2624871"/>
                </a:moveTo>
                <a:cubicBezTo>
                  <a:pt x="9540821" y="2625109"/>
                  <a:pt x="9542331" y="2625888"/>
                  <a:pt x="9545545" y="2627483"/>
                </a:cubicBezTo>
                <a:cubicBezTo>
                  <a:pt x="9548069" y="2629945"/>
                  <a:pt x="9548069" y="2629945"/>
                  <a:pt x="9548069" y="2629945"/>
                </a:cubicBezTo>
                <a:cubicBezTo>
                  <a:pt x="9547587" y="2628860"/>
                  <a:pt x="9543743" y="2626650"/>
                  <a:pt x="9541621" y="2625507"/>
                </a:cubicBezTo>
                <a:cubicBezTo>
                  <a:pt x="9540563" y="2624937"/>
                  <a:pt x="9539937" y="2624633"/>
                  <a:pt x="9540379" y="2624871"/>
                </a:cubicBezTo>
                <a:close/>
                <a:moveTo>
                  <a:pt x="8989263" y="2617783"/>
                </a:moveTo>
                <a:cubicBezTo>
                  <a:pt x="9044197" y="2649811"/>
                  <a:pt x="9048999" y="2660659"/>
                  <a:pt x="9046841" y="2662871"/>
                </a:cubicBezTo>
                <a:lnTo>
                  <a:pt x="9042905" y="2660888"/>
                </a:lnTo>
                <a:lnTo>
                  <a:pt x="9068401" y="2676067"/>
                </a:lnTo>
                <a:lnTo>
                  <a:pt x="9025021" y="2651887"/>
                </a:lnTo>
                <a:lnTo>
                  <a:pt x="8980471" y="2629467"/>
                </a:lnTo>
                <a:lnTo>
                  <a:pt x="8982577" y="2632835"/>
                </a:lnTo>
                <a:lnTo>
                  <a:pt x="8977689" y="2628066"/>
                </a:lnTo>
                <a:lnTo>
                  <a:pt x="8974261" y="2626339"/>
                </a:lnTo>
                <a:lnTo>
                  <a:pt x="8960317" y="2629093"/>
                </a:lnTo>
                <a:lnTo>
                  <a:pt x="9002885" y="2652563"/>
                </a:lnTo>
                <a:cubicBezTo>
                  <a:pt x="9036191" y="2671115"/>
                  <a:pt x="9067267" y="2688954"/>
                  <a:pt x="9072155" y="2693722"/>
                </a:cubicBezTo>
                <a:lnTo>
                  <a:pt x="9009739" y="2662416"/>
                </a:lnTo>
                <a:cubicBezTo>
                  <a:pt x="9094465" y="2709029"/>
                  <a:pt x="9064523" y="2697837"/>
                  <a:pt x="9089939" y="2715182"/>
                </a:cubicBezTo>
                <a:lnTo>
                  <a:pt x="9125271" y="2736347"/>
                </a:lnTo>
                <a:lnTo>
                  <a:pt x="9132553" y="2700250"/>
                </a:lnTo>
                <a:lnTo>
                  <a:pt x="9096033" y="2683127"/>
                </a:lnTo>
                <a:cubicBezTo>
                  <a:pt x="9062223" y="2658530"/>
                  <a:pt x="9026521" y="2636695"/>
                  <a:pt x="8989263" y="2617783"/>
                </a:cubicBezTo>
                <a:close/>
                <a:moveTo>
                  <a:pt x="9299103" y="2610966"/>
                </a:moveTo>
                <a:lnTo>
                  <a:pt x="9317141" y="2636961"/>
                </a:lnTo>
                <a:lnTo>
                  <a:pt x="9294311" y="2630706"/>
                </a:lnTo>
                <a:lnTo>
                  <a:pt x="9301165" y="2679542"/>
                </a:lnTo>
                <a:lnTo>
                  <a:pt x="9324277" y="2692441"/>
                </a:lnTo>
                <a:cubicBezTo>
                  <a:pt x="9338347" y="2699701"/>
                  <a:pt x="9357043" y="2708542"/>
                  <a:pt x="9384849" y="2720266"/>
                </a:cubicBezTo>
                <a:cubicBezTo>
                  <a:pt x="9369851" y="2704092"/>
                  <a:pt x="9355203" y="2671776"/>
                  <a:pt x="9337207" y="2642898"/>
                </a:cubicBezTo>
                <a:close/>
                <a:moveTo>
                  <a:pt x="9092929" y="2605540"/>
                </a:moveTo>
                <a:lnTo>
                  <a:pt x="9145041" y="2638341"/>
                </a:lnTo>
                <a:lnTo>
                  <a:pt x="9146861" y="2629296"/>
                </a:lnTo>
                <a:lnTo>
                  <a:pt x="9141503" y="2627053"/>
                </a:lnTo>
                <a:lnTo>
                  <a:pt x="9140813" y="2626380"/>
                </a:lnTo>
                <a:close/>
                <a:moveTo>
                  <a:pt x="9211665" y="2594976"/>
                </a:moveTo>
                <a:lnTo>
                  <a:pt x="9208149" y="2596763"/>
                </a:lnTo>
                <a:lnTo>
                  <a:pt x="9218547" y="2603619"/>
                </a:lnTo>
                <a:close/>
                <a:moveTo>
                  <a:pt x="8959311" y="2579041"/>
                </a:moveTo>
                <a:lnTo>
                  <a:pt x="9135245" y="2686908"/>
                </a:lnTo>
                <a:lnTo>
                  <a:pt x="9141879" y="2653995"/>
                </a:lnTo>
                <a:lnTo>
                  <a:pt x="9095371" y="2627645"/>
                </a:lnTo>
                <a:cubicBezTo>
                  <a:pt x="9084797" y="2629653"/>
                  <a:pt x="9123201" y="2660959"/>
                  <a:pt x="9082487" y="2645270"/>
                </a:cubicBezTo>
                <a:cubicBezTo>
                  <a:pt x="9050635" y="2627437"/>
                  <a:pt x="9030543" y="2616005"/>
                  <a:pt x="9010421" y="2604846"/>
                </a:cubicBezTo>
                <a:lnTo>
                  <a:pt x="8965023" y="2580483"/>
                </a:lnTo>
                <a:close/>
                <a:moveTo>
                  <a:pt x="8938139" y="2566062"/>
                </a:moveTo>
                <a:lnTo>
                  <a:pt x="8940261" y="2567364"/>
                </a:lnTo>
                <a:lnTo>
                  <a:pt x="8940277" y="2567209"/>
                </a:lnTo>
                <a:close/>
                <a:moveTo>
                  <a:pt x="9040153" y="2553052"/>
                </a:moveTo>
                <a:cubicBezTo>
                  <a:pt x="9038401" y="2553961"/>
                  <a:pt x="9040485" y="2557149"/>
                  <a:pt x="9045257" y="2561801"/>
                </a:cubicBezTo>
                <a:cubicBezTo>
                  <a:pt x="9054797" y="2571116"/>
                  <a:pt x="9075089" y="2586283"/>
                  <a:pt x="9096927" y="2600812"/>
                </a:cubicBezTo>
                <a:cubicBezTo>
                  <a:pt x="9095203" y="2600058"/>
                  <a:pt x="9101793" y="2603871"/>
                  <a:pt x="9111717" y="2609470"/>
                </a:cubicBezTo>
                <a:lnTo>
                  <a:pt x="9112417" y="2609860"/>
                </a:lnTo>
                <a:lnTo>
                  <a:pt x="9106213" y="2605412"/>
                </a:lnTo>
                <a:cubicBezTo>
                  <a:pt x="9103263" y="2603307"/>
                  <a:pt x="9101769" y="2601847"/>
                  <a:pt x="9105989" y="2602883"/>
                </a:cubicBezTo>
                <a:lnTo>
                  <a:pt x="9110845" y="2606456"/>
                </a:lnTo>
                <a:lnTo>
                  <a:pt x="9114505" y="2611024"/>
                </a:lnTo>
                <a:lnTo>
                  <a:pt x="9139151" y="2624759"/>
                </a:lnTo>
                <a:lnTo>
                  <a:pt x="9122577" y="2608589"/>
                </a:lnTo>
                <a:cubicBezTo>
                  <a:pt x="9107551" y="2603171"/>
                  <a:pt x="9137719" y="2623361"/>
                  <a:pt x="9118883" y="2612375"/>
                </a:cubicBezTo>
                <a:lnTo>
                  <a:pt x="9110845" y="2606456"/>
                </a:lnTo>
                <a:lnTo>
                  <a:pt x="9085267" y="2574569"/>
                </a:lnTo>
                <a:lnTo>
                  <a:pt x="9058069" y="2557977"/>
                </a:lnTo>
                <a:cubicBezTo>
                  <a:pt x="9047495" y="2553513"/>
                  <a:pt x="9041905" y="2552143"/>
                  <a:pt x="9040153" y="2553052"/>
                </a:cubicBezTo>
                <a:close/>
                <a:moveTo>
                  <a:pt x="9249585" y="2539621"/>
                </a:moveTo>
                <a:lnTo>
                  <a:pt x="9250923" y="2541547"/>
                </a:lnTo>
                <a:lnTo>
                  <a:pt x="9254677" y="2545210"/>
                </a:lnTo>
                <a:lnTo>
                  <a:pt x="9256413" y="2543206"/>
                </a:lnTo>
                <a:close/>
                <a:moveTo>
                  <a:pt x="9254111" y="2517270"/>
                </a:moveTo>
                <a:lnTo>
                  <a:pt x="9266417" y="2526901"/>
                </a:lnTo>
                <a:lnTo>
                  <a:pt x="9269543" y="2528061"/>
                </a:lnTo>
                <a:lnTo>
                  <a:pt x="9270067" y="2527458"/>
                </a:lnTo>
                <a:close/>
                <a:moveTo>
                  <a:pt x="9097243" y="2496368"/>
                </a:moveTo>
                <a:lnTo>
                  <a:pt x="9099045" y="2497420"/>
                </a:lnTo>
                <a:lnTo>
                  <a:pt x="9100399" y="2499448"/>
                </a:lnTo>
                <a:cubicBezTo>
                  <a:pt x="9099173" y="2498621"/>
                  <a:pt x="9098099" y="2497573"/>
                  <a:pt x="9097243" y="2496368"/>
                </a:cubicBezTo>
                <a:close/>
                <a:moveTo>
                  <a:pt x="8990745" y="2494337"/>
                </a:moveTo>
                <a:cubicBezTo>
                  <a:pt x="8987507" y="2494095"/>
                  <a:pt x="8987651" y="2495631"/>
                  <a:pt x="8990215" y="2498439"/>
                </a:cubicBezTo>
                <a:cubicBezTo>
                  <a:pt x="8997905" y="2506868"/>
                  <a:pt x="9027381" y="2526755"/>
                  <a:pt x="9052683" y="2544477"/>
                </a:cubicBezTo>
                <a:lnTo>
                  <a:pt x="9071967" y="2558339"/>
                </a:lnTo>
                <a:lnTo>
                  <a:pt x="9072029" y="2558654"/>
                </a:lnTo>
                <a:lnTo>
                  <a:pt x="9075747" y="2561106"/>
                </a:lnTo>
                <a:lnTo>
                  <a:pt x="9082869" y="2569252"/>
                </a:lnTo>
                <a:lnTo>
                  <a:pt x="9091317" y="2575009"/>
                </a:lnTo>
                <a:cubicBezTo>
                  <a:pt x="9091317" y="2575009"/>
                  <a:pt x="9103823" y="2577967"/>
                  <a:pt x="9098761" y="2571798"/>
                </a:cubicBezTo>
                <a:cubicBezTo>
                  <a:pt x="9083357" y="2561082"/>
                  <a:pt x="9085911" y="2566040"/>
                  <a:pt x="9083735" y="2566375"/>
                </a:cubicBezTo>
                <a:lnTo>
                  <a:pt x="9075747" y="2561106"/>
                </a:lnTo>
                <a:lnTo>
                  <a:pt x="9075631" y="2560974"/>
                </a:lnTo>
                <a:lnTo>
                  <a:pt x="9071967" y="2558339"/>
                </a:lnTo>
                <a:lnTo>
                  <a:pt x="9071119" y="2554067"/>
                </a:lnTo>
                <a:cubicBezTo>
                  <a:pt x="9089945" y="2564427"/>
                  <a:pt x="9081985" y="2550500"/>
                  <a:pt x="9105503" y="2561736"/>
                </a:cubicBezTo>
                <a:lnTo>
                  <a:pt x="9090415" y="2550616"/>
                </a:lnTo>
                <a:lnTo>
                  <a:pt x="9086217" y="2548014"/>
                </a:lnTo>
                <a:lnTo>
                  <a:pt x="9088851" y="2549459"/>
                </a:lnTo>
                <a:lnTo>
                  <a:pt x="9082229" y="2544577"/>
                </a:lnTo>
                <a:cubicBezTo>
                  <a:pt x="9071877" y="2539253"/>
                  <a:pt x="9063409" y="2535154"/>
                  <a:pt x="9070267" y="2534752"/>
                </a:cubicBezTo>
                <a:lnTo>
                  <a:pt x="9092827" y="2544436"/>
                </a:lnTo>
                <a:lnTo>
                  <a:pt x="9092469" y="2543907"/>
                </a:lnTo>
                <a:lnTo>
                  <a:pt x="9066561" y="2531213"/>
                </a:lnTo>
                <a:cubicBezTo>
                  <a:pt x="9046943" y="2520008"/>
                  <a:pt x="9024103" y="2506664"/>
                  <a:pt x="9011565" y="2500899"/>
                </a:cubicBezTo>
                <a:cubicBezTo>
                  <a:pt x="9000603" y="2496598"/>
                  <a:pt x="8993983" y="2494578"/>
                  <a:pt x="8990745" y="2494337"/>
                </a:cubicBezTo>
                <a:close/>
                <a:moveTo>
                  <a:pt x="9194971" y="2493505"/>
                </a:moveTo>
                <a:cubicBezTo>
                  <a:pt x="9191379" y="2494961"/>
                  <a:pt x="9235289" y="2514277"/>
                  <a:pt x="9202681" y="2501874"/>
                </a:cubicBezTo>
                <a:cubicBezTo>
                  <a:pt x="9211783" y="2509523"/>
                  <a:pt x="9221803" y="2515972"/>
                  <a:pt x="9232527" y="2521134"/>
                </a:cubicBezTo>
                <a:lnTo>
                  <a:pt x="9212487" y="2513911"/>
                </a:lnTo>
                <a:lnTo>
                  <a:pt x="9230851" y="2531828"/>
                </a:lnTo>
                <a:lnTo>
                  <a:pt x="9240019" y="2533265"/>
                </a:lnTo>
                <a:lnTo>
                  <a:pt x="9254461" y="2526344"/>
                </a:lnTo>
                <a:lnTo>
                  <a:pt x="9228329" y="2509030"/>
                </a:lnTo>
                <a:cubicBezTo>
                  <a:pt x="9231483" y="2512107"/>
                  <a:pt x="9239955" y="2516678"/>
                  <a:pt x="9235899" y="2516417"/>
                </a:cubicBezTo>
                <a:cubicBezTo>
                  <a:pt x="9224291" y="2510018"/>
                  <a:pt x="9213917" y="2502977"/>
                  <a:pt x="9199781" y="2494119"/>
                </a:cubicBezTo>
                <a:cubicBezTo>
                  <a:pt x="9196967" y="2493454"/>
                  <a:pt x="9195485" y="2493297"/>
                  <a:pt x="9194971" y="2493505"/>
                </a:cubicBezTo>
                <a:close/>
                <a:moveTo>
                  <a:pt x="9258191" y="2482914"/>
                </a:moveTo>
                <a:cubicBezTo>
                  <a:pt x="9257021" y="2483488"/>
                  <a:pt x="9259231" y="2486033"/>
                  <a:pt x="9266781" y="2491703"/>
                </a:cubicBezTo>
                <a:lnTo>
                  <a:pt x="9272773" y="2497549"/>
                </a:lnTo>
                <a:cubicBezTo>
                  <a:pt x="9268771" y="2501651"/>
                  <a:pt x="9243339" y="2486705"/>
                  <a:pt x="9260675" y="2502380"/>
                </a:cubicBezTo>
                <a:cubicBezTo>
                  <a:pt x="9259097" y="2500840"/>
                  <a:pt x="9257521" y="2499304"/>
                  <a:pt x="9256257" y="2498071"/>
                </a:cubicBezTo>
                <a:cubicBezTo>
                  <a:pt x="9241877" y="2494513"/>
                  <a:pt x="9267297" y="2508841"/>
                  <a:pt x="9269557" y="2515362"/>
                </a:cubicBezTo>
                <a:cubicBezTo>
                  <a:pt x="9258773" y="2510447"/>
                  <a:pt x="9248477" y="2504533"/>
                  <a:pt x="9238793" y="2497674"/>
                </a:cubicBezTo>
                <a:cubicBezTo>
                  <a:pt x="9233815" y="2498358"/>
                  <a:pt x="9238561" y="2504223"/>
                  <a:pt x="9247105" y="2511790"/>
                </a:cubicBezTo>
                <a:lnTo>
                  <a:pt x="9252799" y="2516244"/>
                </a:lnTo>
                <a:lnTo>
                  <a:pt x="9265593" y="2522583"/>
                </a:lnTo>
                <a:lnTo>
                  <a:pt x="9270305" y="2527180"/>
                </a:lnTo>
                <a:lnTo>
                  <a:pt x="9275591" y="2521087"/>
                </a:lnTo>
                <a:lnTo>
                  <a:pt x="9283869" y="2514704"/>
                </a:lnTo>
                <a:lnTo>
                  <a:pt x="9279269" y="2505732"/>
                </a:lnTo>
                <a:lnTo>
                  <a:pt x="9277377" y="2502039"/>
                </a:lnTo>
                <a:lnTo>
                  <a:pt x="9269003" y="2485710"/>
                </a:lnTo>
                <a:close/>
                <a:moveTo>
                  <a:pt x="8810859" y="2481972"/>
                </a:moveTo>
                <a:lnTo>
                  <a:pt x="8810551" y="2483005"/>
                </a:lnTo>
                <a:lnTo>
                  <a:pt x="8819683" y="2488082"/>
                </a:lnTo>
                <a:close/>
                <a:moveTo>
                  <a:pt x="9261823" y="2467759"/>
                </a:moveTo>
                <a:lnTo>
                  <a:pt x="9284491" y="2483303"/>
                </a:lnTo>
                <a:lnTo>
                  <a:pt x="9298313" y="2488821"/>
                </a:lnTo>
                <a:lnTo>
                  <a:pt x="9286899" y="2479283"/>
                </a:lnTo>
                <a:lnTo>
                  <a:pt x="9309413" y="2488647"/>
                </a:lnTo>
                <a:lnTo>
                  <a:pt x="9308927" y="2487415"/>
                </a:lnTo>
                <a:close/>
                <a:moveTo>
                  <a:pt x="2452345" y="2457221"/>
                </a:moveTo>
                <a:cubicBezTo>
                  <a:pt x="2459450" y="2459778"/>
                  <a:pt x="2466196" y="2463278"/>
                  <a:pt x="2472418" y="2467562"/>
                </a:cubicBezTo>
                <a:lnTo>
                  <a:pt x="2474576" y="2465350"/>
                </a:lnTo>
                <a:cubicBezTo>
                  <a:pt x="2475944" y="2467863"/>
                  <a:pt x="2477126" y="2470433"/>
                  <a:pt x="2478096" y="2473101"/>
                </a:cubicBezTo>
                <a:cubicBezTo>
                  <a:pt x="2480215" y="2475473"/>
                  <a:pt x="2481650" y="2478355"/>
                  <a:pt x="2482248" y="2481463"/>
                </a:cubicBezTo>
                <a:cubicBezTo>
                  <a:pt x="2491860" y="2503165"/>
                  <a:pt x="2502371" y="2522047"/>
                  <a:pt x="2530417" y="2521065"/>
                </a:cubicBezTo>
                <a:cubicBezTo>
                  <a:pt x="2519484" y="2545520"/>
                  <a:pt x="2479476" y="2563182"/>
                  <a:pt x="2523149" y="2591615"/>
                </a:cubicBezTo>
                <a:cubicBezTo>
                  <a:pt x="2539716" y="2595453"/>
                  <a:pt x="2559412" y="2599878"/>
                  <a:pt x="2571495" y="2593802"/>
                </a:cubicBezTo>
                <a:cubicBezTo>
                  <a:pt x="2548814" y="2626511"/>
                  <a:pt x="2582606" y="2663181"/>
                  <a:pt x="2553295" y="2688806"/>
                </a:cubicBezTo>
                <a:cubicBezTo>
                  <a:pt x="2542027" y="2658712"/>
                  <a:pt x="2536687" y="2576478"/>
                  <a:pt x="2477815" y="2580661"/>
                </a:cubicBezTo>
                <a:lnTo>
                  <a:pt x="2523160" y="2645237"/>
                </a:lnTo>
                <a:cubicBezTo>
                  <a:pt x="2501332" y="2644894"/>
                  <a:pt x="2503853" y="2620854"/>
                  <a:pt x="2494392" y="2611624"/>
                </a:cubicBezTo>
                <a:cubicBezTo>
                  <a:pt x="2471134" y="2595710"/>
                  <a:pt x="2435832" y="2616118"/>
                  <a:pt x="2457911" y="2637659"/>
                </a:cubicBezTo>
                <a:cubicBezTo>
                  <a:pt x="2476417" y="2647085"/>
                  <a:pt x="2488966" y="2627283"/>
                  <a:pt x="2502151" y="2661098"/>
                </a:cubicBezTo>
                <a:lnTo>
                  <a:pt x="2524691" y="2774287"/>
                </a:lnTo>
                <a:cubicBezTo>
                  <a:pt x="2528241" y="2758029"/>
                  <a:pt x="2495923" y="2740674"/>
                  <a:pt x="2489615" y="2734520"/>
                </a:cubicBezTo>
                <a:cubicBezTo>
                  <a:pt x="2475079" y="2744371"/>
                  <a:pt x="2520731" y="2782133"/>
                  <a:pt x="2489321" y="2788455"/>
                </a:cubicBezTo>
                <a:lnTo>
                  <a:pt x="2462157" y="2732379"/>
                </a:lnTo>
                <a:cubicBezTo>
                  <a:pt x="2442691" y="2799655"/>
                  <a:pt x="2423137" y="2754700"/>
                  <a:pt x="2433115" y="2833447"/>
                </a:cubicBezTo>
                <a:lnTo>
                  <a:pt x="2426808" y="2827293"/>
                </a:lnTo>
                <a:cubicBezTo>
                  <a:pt x="2420508" y="2848261"/>
                  <a:pt x="2399052" y="2879090"/>
                  <a:pt x="2417243" y="2914708"/>
                </a:cubicBezTo>
                <a:lnTo>
                  <a:pt x="2380464" y="2889306"/>
                </a:lnTo>
                <a:cubicBezTo>
                  <a:pt x="2437754" y="2961833"/>
                  <a:pt x="2353052" y="2890905"/>
                  <a:pt x="2359644" y="2947248"/>
                </a:cubicBezTo>
                <a:lnTo>
                  <a:pt x="2357662" y="2937922"/>
                </a:lnTo>
                <a:cubicBezTo>
                  <a:pt x="2346099" y="2961762"/>
                  <a:pt x="2330203" y="2935781"/>
                  <a:pt x="2304406" y="2916153"/>
                </a:cubicBezTo>
                <a:cubicBezTo>
                  <a:pt x="2264756" y="2937866"/>
                  <a:pt x="2367314" y="3015736"/>
                  <a:pt x="2315741" y="3030735"/>
                </a:cubicBezTo>
                <a:cubicBezTo>
                  <a:pt x="2290262" y="3011425"/>
                  <a:pt x="2262182" y="3009914"/>
                  <a:pt x="2242942" y="2991142"/>
                </a:cubicBezTo>
                <a:cubicBezTo>
                  <a:pt x="2259142" y="2990313"/>
                  <a:pt x="2273364" y="2980155"/>
                  <a:pt x="2263463" y="2960017"/>
                </a:cubicBezTo>
                <a:cubicBezTo>
                  <a:pt x="2224064" y="2924045"/>
                  <a:pt x="2232368" y="2993150"/>
                  <a:pt x="2200260" y="2940874"/>
                </a:cubicBezTo>
                <a:cubicBezTo>
                  <a:pt x="2182901" y="2949201"/>
                  <a:pt x="2159210" y="2949506"/>
                  <a:pt x="2144674" y="2959357"/>
                </a:cubicBezTo>
                <a:lnTo>
                  <a:pt x="2325990" y="2685801"/>
                </a:lnTo>
                <a:cubicBezTo>
                  <a:pt x="2321566" y="2683582"/>
                  <a:pt x="2317908" y="2680013"/>
                  <a:pt x="2315580" y="2675645"/>
                </a:cubicBezTo>
                <a:cubicBezTo>
                  <a:pt x="2320401" y="2677332"/>
                  <a:pt x="2325465" y="2678324"/>
                  <a:pt x="2330579" y="2678576"/>
                </a:cubicBezTo>
                <a:lnTo>
                  <a:pt x="2372230" y="2615688"/>
                </a:lnTo>
                <a:cubicBezTo>
                  <a:pt x="2348070" y="2602589"/>
                  <a:pt x="2371793" y="2578903"/>
                  <a:pt x="2363486" y="2561550"/>
                </a:cubicBezTo>
                <a:cubicBezTo>
                  <a:pt x="2366855" y="2574882"/>
                  <a:pt x="2375563" y="2586278"/>
                  <a:pt x="2387552" y="2593043"/>
                </a:cubicBezTo>
                <a:lnTo>
                  <a:pt x="2392787" y="2587677"/>
                </a:lnTo>
                <a:lnTo>
                  <a:pt x="2398139" y="2565785"/>
                </a:lnTo>
                <a:cubicBezTo>
                  <a:pt x="2387186" y="2535998"/>
                  <a:pt x="2475865" y="2521450"/>
                  <a:pt x="2398118" y="2485038"/>
                </a:cubicBezTo>
                <a:cubicBezTo>
                  <a:pt x="2406406" y="2474022"/>
                  <a:pt x="2452352" y="2484342"/>
                  <a:pt x="2452345" y="2457221"/>
                </a:cubicBezTo>
                <a:close/>
                <a:moveTo>
                  <a:pt x="9282965" y="2445457"/>
                </a:moveTo>
                <a:cubicBezTo>
                  <a:pt x="9277453" y="2444626"/>
                  <a:pt x="9281297" y="2447858"/>
                  <a:pt x="9288339" y="2452649"/>
                </a:cubicBezTo>
                <a:lnTo>
                  <a:pt x="9289321" y="2453341"/>
                </a:lnTo>
                <a:lnTo>
                  <a:pt x="9289087" y="2453069"/>
                </a:lnTo>
                <a:lnTo>
                  <a:pt x="9296359" y="2455276"/>
                </a:lnTo>
                <a:lnTo>
                  <a:pt x="9293483" y="2447926"/>
                </a:lnTo>
                <a:lnTo>
                  <a:pt x="9291825" y="2447734"/>
                </a:lnTo>
                <a:cubicBezTo>
                  <a:pt x="9287679" y="2446462"/>
                  <a:pt x="9284803" y="2445733"/>
                  <a:pt x="9282965" y="2445457"/>
                </a:cubicBezTo>
                <a:close/>
                <a:moveTo>
                  <a:pt x="9042065" y="2431913"/>
                </a:moveTo>
                <a:cubicBezTo>
                  <a:pt x="9041651" y="2433026"/>
                  <a:pt x="9051391" y="2439809"/>
                  <a:pt x="9064211" y="2448355"/>
                </a:cubicBezTo>
                <a:lnTo>
                  <a:pt x="9090483" y="2465798"/>
                </a:lnTo>
                <a:lnTo>
                  <a:pt x="9100313" y="2466093"/>
                </a:lnTo>
                <a:lnTo>
                  <a:pt x="9076253" y="2447443"/>
                </a:lnTo>
                <a:close/>
                <a:moveTo>
                  <a:pt x="9259749" y="2424452"/>
                </a:moveTo>
                <a:cubicBezTo>
                  <a:pt x="9271337" y="2428670"/>
                  <a:pt x="9274633" y="2430811"/>
                  <a:pt x="9278091" y="2433104"/>
                </a:cubicBezTo>
                <a:lnTo>
                  <a:pt x="9291063" y="2439546"/>
                </a:lnTo>
                <a:lnTo>
                  <a:pt x="9293285" y="2436711"/>
                </a:lnTo>
                <a:lnTo>
                  <a:pt x="9278125" y="2429674"/>
                </a:lnTo>
                <a:cubicBezTo>
                  <a:pt x="9267631" y="2425210"/>
                  <a:pt x="9259571" y="2422427"/>
                  <a:pt x="9259749" y="2424452"/>
                </a:cubicBezTo>
                <a:close/>
                <a:moveTo>
                  <a:pt x="8884299" y="2410439"/>
                </a:moveTo>
                <a:cubicBezTo>
                  <a:pt x="8884133" y="2413508"/>
                  <a:pt x="8947755" y="2450042"/>
                  <a:pt x="8894379" y="2424773"/>
                </a:cubicBezTo>
                <a:cubicBezTo>
                  <a:pt x="8929183" y="2446648"/>
                  <a:pt x="8965783" y="2465478"/>
                  <a:pt x="9003847" y="2481044"/>
                </a:cubicBezTo>
                <a:lnTo>
                  <a:pt x="9005375" y="2481999"/>
                </a:lnTo>
                <a:lnTo>
                  <a:pt x="9000455" y="2476421"/>
                </a:lnTo>
                <a:lnTo>
                  <a:pt x="8949377" y="2445930"/>
                </a:lnTo>
                <a:cubicBezTo>
                  <a:pt x="8931051" y="2434827"/>
                  <a:pt x="8915581" y="2425127"/>
                  <a:pt x="8912425" y="2422047"/>
                </a:cubicBezTo>
                <a:cubicBezTo>
                  <a:pt x="8891501" y="2412107"/>
                  <a:pt x="8884355" y="2409413"/>
                  <a:pt x="8884299" y="2410439"/>
                </a:cubicBezTo>
                <a:close/>
                <a:moveTo>
                  <a:pt x="9314405" y="2405398"/>
                </a:moveTo>
                <a:lnTo>
                  <a:pt x="9316165" y="2407574"/>
                </a:lnTo>
                <a:lnTo>
                  <a:pt x="9317313" y="2406112"/>
                </a:lnTo>
                <a:close/>
                <a:moveTo>
                  <a:pt x="2519952" y="2400549"/>
                </a:moveTo>
                <a:cubicBezTo>
                  <a:pt x="2533189" y="2412849"/>
                  <a:pt x="2527258" y="2438486"/>
                  <a:pt x="2555027" y="2440316"/>
                </a:cubicBezTo>
                <a:lnTo>
                  <a:pt x="2534875" y="2476112"/>
                </a:lnTo>
                <a:lnTo>
                  <a:pt x="2492212" y="2442477"/>
                </a:lnTo>
                <a:lnTo>
                  <a:pt x="2477687" y="2464689"/>
                </a:lnTo>
                <a:cubicBezTo>
                  <a:pt x="2472723" y="2453503"/>
                  <a:pt x="2465744" y="2443361"/>
                  <a:pt x="2457070" y="2434717"/>
                </a:cubicBezTo>
                <a:lnTo>
                  <a:pt x="2492517" y="2441707"/>
                </a:lnTo>
                <a:close/>
                <a:moveTo>
                  <a:pt x="8942999" y="2386231"/>
                </a:moveTo>
                <a:lnTo>
                  <a:pt x="8981991" y="2416051"/>
                </a:lnTo>
                <a:cubicBezTo>
                  <a:pt x="8996993" y="2428758"/>
                  <a:pt x="9012427" y="2441964"/>
                  <a:pt x="9039775" y="2461255"/>
                </a:cubicBezTo>
                <a:lnTo>
                  <a:pt x="9007317" y="2452747"/>
                </a:lnTo>
                <a:lnTo>
                  <a:pt x="9007243" y="2454324"/>
                </a:lnTo>
                <a:lnTo>
                  <a:pt x="9019521" y="2468608"/>
                </a:lnTo>
                <a:cubicBezTo>
                  <a:pt x="9027007" y="2475523"/>
                  <a:pt x="9034669" y="2482538"/>
                  <a:pt x="9034627" y="2485520"/>
                </a:cubicBezTo>
                <a:lnTo>
                  <a:pt x="9028597" y="2484110"/>
                </a:lnTo>
                <a:lnTo>
                  <a:pt x="9029807" y="2484882"/>
                </a:lnTo>
                <a:lnTo>
                  <a:pt x="9028457" y="2484076"/>
                </a:lnTo>
                <a:lnTo>
                  <a:pt x="9006119" y="2478854"/>
                </a:lnTo>
                <a:lnTo>
                  <a:pt x="9005957" y="2482365"/>
                </a:lnTo>
                <a:lnTo>
                  <a:pt x="9075771" y="2525952"/>
                </a:lnTo>
                <a:lnTo>
                  <a:pt x="9002649" y="2484801"/>
                </a:lnTo>
                <a:cubicBezTo>
                  <a:pt x="8989353" y="2480762"/>
                  <a:pt x="9004591" y="2490858"/>
                  <a:pt x="9027983" y="2504896"/>
                </a:cubicBezTo>
                <a:lnTo>
                  <a:pt x="9091391" y="2542291"/>
                </a:lnTo>
                <a:lnTo>
                  <a:pt x="9073781" y="2515997"/>
                </a:lnTo>
                <a:cubicBezTo>
                  <a:pt x="9080191" y="2520095"/>
                  <a:pt x="9087027" y="2523438"/>
                  <a:pt x="9094165" y="2526026"/>
                </a:cubicBezTo>
                <a:cubicBezTo>
                  <a:pt x="9105407" y="2527752"/>
                  <a:pt x="9079341" y="2511565"/>
                  <a:pt x="9103759" y="2519982"/>
                </a:cubicBezTo>
                <a:lnTo>
                  <a:pt x="9063527" y="2480731"/>
                </a:lnTo>
                <a:lnTo>
                  <a:pt x="9067507" y="2482542"/>
                </a:lnTo>
                <a:lnTo>
                  <a:pt x="9082831" y="2493479"/>
                </a:lnTo>
                <a:cubicBezTo>
                  <a:pt x="9086431" y="2497989"/>
                  <a:pt x="9088583" y="2502093"/>
                  <a:pt x="9097375" y="2507591"/>
                </a:cubicBezTo>
                <a:lnTo>
                  <a:pt x="9100455" y="2504433"/>
                </a:lnTo>
                <a:cubicBezTo>
                  <a:pt x="9098607" y="2506327"/>
                  <a:pt x="9109919" y="2513667"/>
                  <a:pt x="9125011" y="2524696"/>
                </a:cubicBezTo>
                <a:cubicBezTo>
                  <a:pt x="9132171" y="2523667"/>
                  <a:pt x="9108295" y="2508386"/>
                  <a:pt x="9101991" y="2502236"/>
                </a:cubicBezTo>
                <a:cubicBezTo>
                  <a:pt x="9109833" y="2506808"/>
                  <a:pt x="9114847" y="2508617"/>
                  <a:pt x="9116079" y="2507353"/>
                </a:cubicBezTo>
                <a:lnTo>
                  <a:pt x="9099045" y="2497420"/>
                </a:lnTo>
                <a:lnTo>
                  <a:pt x="9092145" y="2487084"/>
                </a:lnTo>
                <a:cubicBezTo>
                  <a:pt x="9083585" y="2482920"/>
                  <a:pt x="9074813" y="2479293"/>
                  <a:pt x="9065829" y="2476200"/>
                </a:cubicBezTo>
                <a:cubicBezTo>
                  <a:pt x="9077115" y="2481663"/>
                  <a:pt x="9078709" y="2484449"/>
                  <a:pt x="9076551" y="2486660"/>
                </a:cubicBezTo>
                <a:lnTo>
                  <a:pt x="9067507" y="2482542"/>
                </a:lnTo>
                <a:lnTo>
                  <a:pt x="9059599" y="2476900"/>
                </a:lnTo>
                <a:lnTo>
                  <a:pt x="9063527" y="2480731"/>
                </a:lnTo>
                <a:lnTo>
                  <a:pt x="9055241" y="2476957"/>
                </a:lnTo>
                <a:cubicBezTo>
                  <a:pt x="9057701" y="2474434"/>
                  <a:pt x="9056703" y="2469148"/>
                  <a:pt x="9052905" y="2464205"/>
                </a:cubicBezTo>
                <a:lnTo>
                  <a:pt x="9070781" y="2473017"/>
                </a:lnTo>
                <a:cubicBezTo>
                  <a:pt x="9076383" y="2472322"/>
                  <a:pt x="9068489" y="2464006"/>
                  <a:pt x="9074731" y="2464548"/>
                </a:cubicBezTo>
                <a:lnTo>
                  <a:pt x="9083839" y="2470353"/>
                </a:lnTo>
                <a:lnTo>
                  <a:pt x="9085679" y="2468089"/>
                </a:lnTo>
                <a:lnTo>
                  <a:pt x="8982101" y="2406650"/>
                </a:lnTo>
                <a:lnTo>
                  <a:pt x="8981151" y="2407140"/>
                </a:lnTo>
                <a:close/>
                <a:moveTo>
                  <a:pt x="6090103" y="2379582"/>
                </a:moveTo>
                <a:lnTo>
                  <a:pt x="6087045" y="2388335"/>
                </a:lnTo>
                <a:lnTo>
                  <a:pt x="6096221" y="2385220"/>
                </a:lnTo>
                <a:close/>
                <a:moveTo>
                  <a:pt x="8926819" y="2373856"/>
                </a:moveTo>
                <a:lnTo>
                  <a:pt x="8935091" y="2380185"/>
                </a:lnTo>
                <a:lnTo>
                  <a:pt x="8935149" y="2378799"/>
                </a:lnTo>
                <a:close/>
                <a:moveTo>
                  <a:pt x="8993477" y="2373328"/>
                </a:moveTo>
                <a:lnTo>
                  <a:pt x="9001843" y="2387663"/>
                </a:lnTo>
                <a:lnTo>
                  <a:pt x="9002131" y="2395188"/>
                </a:lnTo>
                <a:lnTo>
                  <a:pt x="9028283" y="2415447"/>
                </a:lnTo>
                <a:lnTo>
                  <a:pt x="9069281" y="2442039"/>
                </a:lnTo>
                <a:lnTo>
                  <a:pt x="9048079" y="2425608"/>
                </a:lnTo>
                <a:cubicBezTo>
                  <a:pt x="9029853" y="2413373"/>
                  <a:pt x="9081197" y="2431417"/>
                  <a:pt x="9051335" y="2410913"/>
                </a:cubicBezTo>
                <a:cubicBezTo>
                  <a:pt x="9053229" y="2412760"/>
                  <a:pt x="9067061" y="2422559"/>
                  <a:pt x="9074925" y="2428379"/>
                </a:cubicBezTo>
                <a:cubicBezTo>
                  <a:pt x="9079587" y="2427388"/>
                  <a:pt x="9052583" y="2410901"/>
                  <a:pt x="9076729" y="2422748"/>
                </a:cubicBezTo>
                <a:cubicBezTo>
                  <a:pt x="9065829" y="2423823"/>
                  <a:pt x="9095857" y="2432167"/>
                  <a:pt x="9101541" y="2438328"/>
                </a:cubicBezTo>
                <a:cubicBezTo>
                  <a:pt x="9103389" y="2436434"/>
                  <a:pt x="9099267" y="2430562"/>
                  <a:pt x="9091719" y="2425049"/>
                </a:cubicBezTo>
                <a:cubicBezTo>
                  <a:pt x="9088639" y="2428206"/>
                  <a:pt x="9059389" y="2406446"/>
                  <a:pt x="9067601" y="2415695"/>
                </a:cubicBezTo>
                <a:lnTo>
                  <a:pt x="9062689" y="2408410"/>
                </a:lnTo>
                <a:lnTo>
                  <a:pt x="9011085" y="2381891"/>
                </a:lnTo>
                <a:close/>
                <a:moveTo>
                  <a:pt x="9053311" y="2367242"/>
                </a:moveTo>
                <a:lnTo>
                  <a:pt x="9059935" y="2373703"/>
                </a:lnTo>
                <a:lnTo>
                  <a:pt x="9051987" y="2367858"/>
                </a:lnTo>
                <a:close/>
                <a:moveTo>
                  <a:pt x="9300463" y="2366825"/>
                </a:moveTo>
                <a:lnTo>
                  <a:pt x="9301465" y="2367176"/>
                </a:lnTo>
                <a:lnTo>
                  <a:pt x="9301785" y="2367487"/>
                </a:lnTo>
                <a:close/>
                <a:moveTo>
                  <a:pt x="8850075" y="2365154"/>
                </a:moveTo>
                <a:lnTo>
                  <a:pt x="8847917" y="2370809"/>
                </a:lnTo>
                <a:lnTo>
                  <a:pt x="8878221" y="2387551"/>
                </a:lnTo>
                <a:cubicBezTo>
                  <a:pt x="8892117" y="2395147"/>
                  <a:pt x="8910199" y="2404930"/>
                  <a:pt x="8936395" y="2418934"/>
                </a:cubicBezTo>
                <a:cubicBezTo>
                  <a:pt x="8917091" y="2407492"/>
                  <a:pt x="8891795" y="2390826"/>
                  <a:pt x="8865603" y="2374212"/>
                </a:cubicBezTo>
                <a:close/>
                <a:moveTo>
                  <a:pt x="9274587" y="2361283"/>
                </a:moveTo>
                <a:lnTo>
                  <a:pt x="9274905" y="2361594"/>
                </a:lnTo>
                <a:lnTo>
                  <a:pt x="9273303" y="2363235"/>
                </a:lnTo>
                <a:lnTo>
                  <a:pt x="9273153" y="2363250"/>
                </a:lnTo>
                <a:close/>
                <a:moveTo>
                  <a:pt x="8996809" y="2360797"/>
                </a:moveTo>
                <a:lnTo>
                  <a:pt x="9028537" y="2381279"/>
                </a:lnTo>
                <a:cubicBezTo>
                  <a:pt x="9022271" y="2378240"/>
                  <a:pt x="9008149" y="2370624"/>
                  <a:pt x="9001879" y="2367589"/>
                </a:cubicBezTo>
                <a:cubicBezTo>
                  <a:pt x="9002065" y="2370237"/>
                  <a:pt x="9025443" y="2383031"/>
                  <a:pt x="9048387" y="2395558"/>
                </a:cubicBezTo>
                <a:lnTo>
                  <a:pt x="9057389" y="2400554"/>
                </a:lnTo>
                <a:lnTo>
                  <a:pt x="9053805" y="2395245"/>
                </a:lnTo>
                <a:close/>
                <a:moveTo>
                  <a:pt x="8965251" y="2360794"/>
                </a:moveTo>
                <a:lnTo>
                  <a:pt x="8964879" y="2361699"/>
                </a:lnTo>
                <a:lnTo>
                  <a:pt x="8973787" y="2364836"/>
                </a:lnTo>
                <a:close/>
                <a:moveTo>
                  <a:pt x="9286441" y="2359793"/>
                </a:moveTo>
                <a:lnTo>
                  <a:pt x="9300463" y="2366825"/>
                </a:lnTo>
                <a:lnTo>
                  <a:pt x="9283095" y="2360736"/>
                </a:lnTo>
                <a:close/>
                <a:moveTo>
                  <a:pt x="9292157" y="2355011"/>
                </a:moveTo>
                <a:cubicBezTo>
                  <a:pt x="9290317" y="2355181"/>
                  <a:pt x="9290859" y="2356674"/>
                  <a:pt x="9291619" y="2358340"/>
                </a:cubicBezTo>
                <a:lnTo>
                  <a:pt x="9286441" y="2359793"/>
                </a:lnTo>
                <a:lnTo>
                  <a:pt x="9283593" y="2358367"/>
                </a:lnTo>
                <a:lnTo>
                  <a:pt x="9281747" y="2360261"/>
                </a:lnTo>
                <a:lnTo>
                  <a:pt x="9283095" y="2360736"/>
                </a:lnTo>
                <a:lnTo>
                  <a:pt x="9281447" y="2361198"/>
                </a:lnTo>
                <a:cubicBezTo>
                  <a:pt x="9281447" y="2361198"/>
                  <a:pt x="9279553" y="2359351"/>
                  <a:pt x="9275453" y="2355352"/>
                </a:cubicBezTo>
                <a:lnTo>
                  <a:pt x="9255863" y="2359656"/>
                </a:lnTo>
                <a:lnTo>
                  <a:pt x="9263711" y="2364232"/>
                </a:lnTo>
                <a:lnTo>
                  <a:pt x="9273153" y="2363250"/>
                </a:lnTo>
                <a:lnTo>
                  <a:pt x="9272747" y="2363805"/>
                </a:lnTo>
                <a:lnTo>
                  <a:pt x="9273303" y="2363235"/>
                </a:lnTo>
                <a:lnTo>
                  <a:pt x="9273987" y="2363164"/>
                </a:lnTo>
                <a:cubicBezTo>
                  <a:pt x="9270597" y="2366639"/>
                  <a:pt x="9287865" y="2376704"/>
                  <a:pt x="9310763" y="2388570"/>
                </a:cubicBezTo>
                <a:lnTo>
                  <a:pt x="9317071" y="2394724"/>
                </a:lnTo>
                <a:lnTo>
                  <a:pt x="9302207" y="2403019"/>
                </a:lnTo>
                <a:lnTo>
                  <a:pt x="9301577" y="2402404"/>
                </a:lnTo>
                <a:lnTo>
                  <a:pt x="9295621" y="2402484"/>
                </a:lnTo>
                <a:lnTo>
                  <a:pt x="9294391" y="2401562"/>
                </a:lnTo>
                <a:lnTo>
                  <a:pt x="9295341" y="2402487"/>
                </a:lnTo>
                <a:lnTo>
                  <a:pt x="9295621" y="2402484"/>
                </a:lnTo>
                <a:lnTo>
                  <a:pt x="9311065" y="2414069"/>
                </a:lnTo>
                <a:lnTo>
                  <a:pt x="9312461" y="2412292"/>
                </a:lnTo>
                <a:lnTo>
                  <a:pt x="9312475" y="2412092"/>
                </a:lnTo>
                <a:lnTo>
                  <a:pt x="9304097" y="2404240"/>
                </a:lnTo>
                <a:lnTo>
                  <a:pt x="9312677" y="2409550"/>
                </a:lnTo>
                <a:lnTo>
                  <a:pt x="9313033" y="2405058"/>
                </a:lnTo>
                <a:lnTo>
                  <a:pt x="9310639" y="2404467"/>
                </a:lnTo>
                <a:lnTo>
                  <a:pt x="9307181" y="2401710"/>
                </a:lnTo>
                <a:lnTo>
                  <a:pt x="9314025" y="2400996"/>
                </a:lnTo>
                <a:lnTo>
                  <a:pt x="9318483" y="2404620"/>
                </a:lnTo>
                <a:lnTo>
                  <a:pt x="9327967" y="2392538"/>
                </a:lnTo>
                <a:lnTo>
                  <a:pt x="9300261" y="2376937"/>
                </a:lnTo>
                <a:cubicBezTo>
                  <a:pt x="9296239" y="2373171"/>
                  <a:pt x="9294649" y="2370383"/>
                  <a:pt x="9286813" y="2367055"/>
                </a:cubicBezTo>
                <a:lnTo>
                  <a:pt x="9295543" y="2366944"/>
                </a:lnTo>
                <a:cubicBezTo>
                  <a:pt x="9310277" y="2373921"/>
                  <a:pt x="9296585" y="2375967"/>
                  <a:pt x="9323821" y="2385283"/>
                </a:cubicBezTo>
                <a:cubicBezTo>
                  <a:pt x="9316203" y="2374156"/>
                  <a:pt x="9334033" y="2379227"/>
                  <a:pt x="9306989" y="2359624"/>
                </a:cubicBezTo>
                <a:cubicBezTo>
                  <a:pt x="9298219" y="2355996"/>
                  <a:pt x="9293997" y="2354842"/>
                  <a:pt x="9292157" y="2355011"/>
                </a:cubicBezTo>
                <a:close/>
                <a:moveTo>
                  <a:pt x="9312445" y="2346462"/>
                </a:moveTo>
                <a:lnTo>
                  <a:pt x="9309675" y="2349301"/>
                </a:lnTo>
                <a:cubicBezTo>
                  <a:pt x="9313123" y="2350942"/>
                  <a:pt x="9316447" y="2352768"/>
                  <a:pt x="9319713" y="2354783"/>
                </a:cubicBezTo>
                <a:cubicBezTo>
                  <a:pt x="9328625" y="2356760"/>
                  <a:pt x="9337205" y="2360140"/>
                  <a:pt x="9345087" y="2364747"/>
                </a:cubicBezTo>
                <a:cubicBezTo>
                  <a:pt x="9327555" y="2358427"/>
                  <a:pt x="9333283" y="2361859"/>
                  <a:pt x="9342149" y="2366736"/>
                </a:cubicBezTo>
                <a:lnTo>
                  <a:pt x="9352873" y="2373916"/>
                </a:lnTo>
                <a:lnTo>
                  <a:pt x="9355847" y="2371796"/>
                </a:lnTo>
                <a:lnTo>
                  <a:pt x="9352987" y="2366806"/>
                </a:lnTo>
                <a:lnTo>
                  <a:pt x="9348389" y="2363962"/>
                </a:lnTo>
                <a:cubicBezTo>
                  <a:pt x="9342771" y="2360022"/>
                  <a:pt x="9336719" y="2355968"/>
                  <a:pt x="9324333" y="2350047"/>
                </a:cubicBezTo>
                <a:cubicBezTo>
                  <a:pt x="9320753" y="2347785"/>
                  <a:pt x="9316653" y="2346561"/>
                  <a:pt x="9312445" y="2346462"/>
                </a:cubicBezTo>
                <a:close/>
                <a:moveTo>
                  <a:pt x="8884399" y="2319525"/>
                </a:moveTo>
                <a:lnTo>
                  <a:pt x="8940211" y="2353011"/>
                </a:lnTo>
                <a:lnTo>
                  <a:pt x="8949571" y="2356305"/>
                </a:lnTo>
                <a:close/>
                <a:moveTo>
                  <a:pt x="9321787" y="2319219"/>
                </a:moveTo>
                <a:lnTo>
                  <a:pt x="9325255" y="2322604"/>
                </a:lnTo>
                <a:lnTo>
                  <a:pt x="9334751" y="2327912"/>
                </a:lnTo>
                <a:lnTo>
                  <a:pt x="9335929" y="2328700"/>
                </a:lnTo>
                <a:lnTo>
                  <a:pt x="9335615" y="2328393"/>
                </a:lnTo>
                <a:lnTo>
                  <a:pt x="9334751" y="2327912"/>
                </a:lnTo>
                <a:close/>
                <a:moveTo>
                  <a:pt x="9312325" y="2309989"/>
                </a:moveTo>
                <a:lnTo>
                  <a:pt x="9314845" y="2312448"/>
                </a:lnTo>
                <a:lnTo>
                  <a:pt x="9321421" y="2314545"/>
                </a:lnTo>
                <a:lnTo>
                  <a:pt x="9336187" y="2324018"/>
                </a:lnTo>
                <a:cubicBezTo>
                  <a:pt x="9332717" y="2320634"/>
                  <a:pt x="9335061" y="2321224"/>
                  <a:pt x="9339607" y="2323271"/>
                </a:cubicBezTo>
                <a:lnTo>
                  <a:pt x="9343703" y="2325243"/>
                </a:lnTo>
                <a:lnTo>
                  <a:pt x="9344577" y="2321467"/>
                </a:lnTo>
                <a:lnTo>
                  <a:pt x="9337027" y="2316217"/>
                </a:lnTo>
                <a:cubicBezTo>
                  <a:pt x="9329043" y="2313235"/>
                  <a:pt x="9320757" y="2311185"/>
                  <a:pt x="9312325" y="2309989"/>
                </a:cubicBezTo>
                <a:close/>
                <a:moveTo>
                  <a:pt x="8872305" y="2306835"/>
                </a:moveTo>
                <a:lnTo>
                  <a:pt x="8872245" y="2306989"/>
                </a:lnTo>
                <a:lnTo>
                  <a:pt x="8873343" y="2307509"/>
                </a:lnTo>
                <a:close/>
                <a:moveTo>
                  <a:pt x="9312803" y="2297510"/>
                </a:moveTo>
                <a:cubicBezTo>
                  <a:pt x="9316587" y="2301202"/>
                  <a:pt x="9309721" y="2300670"/>
                  <a:pt x="9317907" y="2307420"/>
                </a:cubicBezTo>
                <a:lnTo>
                  <a:pt x="9345511" y="2317406"/>
                </a:lnTo>
                <a:lnTo>
                  <a:pt x="9347277" y="2309764"/>
                </a:lnTo>
                <a:close/>
                <a:moveTo>
                  <a:pt x="9492835" y="2295678"/>
                </a:moveTo>
                <a:lnTo>
                  <a:pt x="9497395" y="2300126"/>
                </a:lnTo>
                <a:lnTo>
                  <a:pt x="9496351" y="2297600"/>
                </a:lnTo>
                <a:close/>
                <a:moveTo>
                  <a:pt x="6072289" y="2292791"/>
                </a:moveTo>
                <a:lnTo>
                  <a:pt x="6049653" y="2296494"/>
                </a:lnTo>
                <a:lnTo>
                  <a:pt x="6049675" y="2298528"/>
                </a:lnTo>
                <a:lnTo>
                  <a:pt x="6073513" y="2294250"/>
                </a:lnTo>
                <a:close/>
                <a:moveTo>
                  <a:pt x="9083597" y="2292034"/>
                </a:moveTo>
                <a:lnTo>
                  <a:pt x="9093641" y="2298139"/>
                </a:lnTo>
                <a:lnTo>
                  <a:pt x="9086117" y="2294494"/>
                </a:lnTo>
                <a:close/>
                <a:moveTo>
                  <a:pt x="9453645" y="2291840"/>
                </a:moveTo>
                <a:lnTo>
                  <a:pt x="9452927" y="2295754"/>
                </a:lnTo>
                <a:lnTo>
                  <a:pt x="9454067" y="2296418"/>
                </a:lnTo>
                <a:lnTo>
                  <a:pt x="9456945" y="2292871"/>
                </a:lnTo>
                <a:close/>
                <a:moveTo>
                  <a:pt x="9484945" y="2287981"/>
                </a:moveTo>
                <a:lnTo>
                  <a:pt x="9490169" y="2293076"/>
                </a:lnTo>
                <a:lnTo>
                  <a:pt x="9496061" y="2296895"/>
                </a:lnTo>
                <a:lnTo>
                  <a:pt x="9493211" y="2290011"/>
                </a:lnTo>
                <a:close/>
                <a:moveTo>
                  <a:pt x="9317223" y="2286578"/>
                </a:moveTo>
                <a:lnTo>
                  <a:pt x="9320155" y="2286818"/>
                </a:lnTo>
                <a:cubicBezTo>
                  <a:pt x="9327373" y="2290903"/>
                  <a:pt x="9334895" y="2294358"/>
                  <a:pt x="9342725" y="2297128"/>
                </a:cubicBezTo>
                <a:close/>
                <a:moveTo>
                  <a:pt x="9454893" y="2285068"/>
                </a:moveTo>
                <a:lnTo>
                  <a:pt x="9454247" y="2288569"/>
                </a:lnTo>
                <a:lnTo>
                  <a:pt x="9458619" y="2290802"/>
                </a:lnTo>
                <a:lnTo>
                  <a:pt x="9461737" y="2286963"/>
                </a:lnTo>
                <a:close/>
                <a:moveTo>
                  <a:pt x="9236401" y="2284643"/>
                </a:moveTo>
                <a:cubicBezTo>
                  <a:pt x="9235673" y="2284443"/>
                  <a:pt x="9236017" y="2284721"/>
                  <a:pt x="9236705" y="2285276"/>
                </a:cubicBezTo>
                <a:cubicBezTo>
                  <a:pt x="9238081" y="2286386"/>
                  <a:pt x="9240835" y="2288612"/>
                  <a:pt x="9239139" y="2290350"/>
                </a:cubicBezTo>
                <a:lnTo>
                  <a:pt x="9250725" y="2294253"/>
                </a:lnTo>
                <a:cubicBezTo>
                  <a:pt x="9246411" y="2298674"/>
                  <a:pt x="9236129" y="2299115"/>
                  <a:pt x="9230863" y="2301991"/>
                </a:cubicBezTo>
                <a:cubicBezTo>
                  <a:pt x="9284343" y="2316579"/>
                  <a:pt x="9325007" y="2327907"/>
                  <a:pt x="9316737" y="2340171"/>
                </a:cubicBezTo>
                <a:lnTo>
                  <a:pt x="9319887" y="2343245"/>
                </a:lnTo>
                <a:cubicBezTo>
                  <a:pt x="9326445" y="2344101"/>
                  <a:pt x="9328595" y="2341266"/>
                  <a:pt x="9326355" y="2336615"/>
                </a:cubicBezTo>
                <a:cubicBezTo>
                  <a:pt x="9310023" y="2326228"/>
                  <a:pt x="9248799" y="2289910"/>
                  <a:pt x="9242531" y="2286875"/>
                </a:cubicBezTo>
                <a:cubicBezTo>
                  <a:pt x="9238931" y="2285521"/>
                  <a:pt x="9237129" y="2284843"/>
                  <a:pt x="9236401" y="2284643"/>
                </a:cubicBezTo>
                <a:close/>
                <a:moveTo>
                  <a:pt x="9458509" y="2282662"/>
                </a:moveTo>
                <a:lnTo>
                  <a:pt x="9455175" y="2283526"/>
                </a:lnTo>
                <a:lnTo>
                  <a:pt x="9454985" y="2284550"/>
                </a:lnTo>
                <a:lnTo>
                  <a:pt x="9460093" y="2283461"/>
                </a:lnTo>
                <a:close/>
                <a:moveTo>
                  <a:pt x="8960495" y="2278540"/>
                </a:moveTo>
                <a:lnTo>
                  <a:pt x="8961237" y="2279264"/>
                </a:lnTo>
                <a:lnTo>
                  <a:pt x="8963835" y="2280582"/>
                </a:lnTo>
                <a:close/>
                <a:moveTo>
                  <a:pt x="9010457" y="2276137"/>
                </a:moveTo>
                <a:cubicBezTo>
                  <a:pt x="9042749" y="2291622"/>
                  <a:pt x="9011469" y="2282670"/>
                  <a:pt x="9037499" y="2295743"/>
                </a:cubicBezTo>
                <a:lnTo>
                  <a:pt x="9040923" y="2295385"/>
                </a:lnTo>
                <a:lnTo>
                  <a:pt x="9058545" y="2308876"/>
                </a:lnTo>
                <a:cubicBezTo>
                  <a:pt x="9030687" y="2299568"/>
                  <a:pt x="9033409" y="2292366"/>
                  <a:pt x="9012167" y="2288893"/>
                </a:cubicBezTo>
                <a:lnTo>
                  <a:pt x="9023513" y="2299755"/>
                </a:lnTo>
                <a:lnTo>
                  <a:pt x="9009983" y="2289235"/>
                </a:lnTo>
                <a:lnTo>
                  <a:pt x="9001971" y="2287158"/>
                </a:lnTo>
                <a:lnTo>
                  <a:pt x="9003953" y="2288730"/>
                </a:lnTo>
                <a:lnTo>
                  <a:pt x="8982179" y="2278134"/>
                </a:lnTo>
                <a:lnTo>
                  <a:pt x="8981709" y="2278886"/>
                </a:lnTo>
                <a:lnTo>
                  <a:pt x="9030053" y="2304995"/>
                </a:lnTo>
                <a:lnTo>
                  <a:pt x="9024781" y="2300971"/>
                </a:lnTo>
                <a:lnTo>
                  <a:pt x="9023513" y="2299755"/>
                </a:lnTo>
                <a:lnTo>
                  <a:pt x="9030709" y="2305350"/>
                </a:lnTo>
                <a:lnTo>
                  <a:pt x="9043935" y="2312493"/>
                </a:lnTo>
                <a:cubicBezTo>
                  <a:pt x="9072563" y="2334261"/>
                  <a:pt x="9023601" y="2306830"/>
                  <a:pt x="9055713" y="2333228"/>
                </a:cubicBezTo>
                <a:lnTo>
                  <a:pt x="8965893" y="2277644"/>
                </a:lnTo>
                <a:lnTo>
                  <a:pt x="8972045" y="2284740"/>
                </a:lnTo>
                <a:lnTo>
                  <a:pt x="8988839" y="2293248"/>
                </a:lnTo>
                <a:cubicBezTo>
                  <a:pt x="8991047" y="2295402"/>
                  <a:pt x="8978561" y="2294315"/>
                  <a:pt x="9001769" y="2305862"/>
                </a:cubicBezTo>
                <a:cubicBezTo>
                  <a:pt x="9008193" y="2308433"/>
                  <a:pt x="9014765" y="2310527"/>
                  <a:pt x="9021489" y="2312161"/>
                </a:cubicBezTo>
                <a:cubicBezTo>
                  <a:pt x="9019661" y="2315925"/>
                  <a:pt x="9040697" y="2328436"/>
                  <a:pt x="9034483" y="2330387"/>
                </a:cubicBezTo>
                <a:lnTo>
                  <a:pt x="9007321" y="2313718"/>
                </a:lnTo>
                <a:lnTo>
                  <a:pt x="9013439" y="2317247"/>
                </a:lnTo>
                <a:lnTo>
                  <a:pt x="8981725" y="2298017"/>
                </a:lnTo>
                <a:lnTo>
                  <a:pt x="9007321" y="2313718"/>
                </a:lnTo>
                <a:lnTo>
                  <a:pt x="8994925" y="2306575"/>
                </a:lnTo>
                <a:cubicBezTo>
                  <a:pt x="8981753" y="2300510"/>
                  <a:pt x="8972087" y="2300321"/>
                  <a:pt x="8985269" y="2307634"/>
                </a:cubicBezTo>
                <a:cubicBezTo>
                  <a:pt x="8992377" y="2310194"/>
                  <a:pt x="8999121" y="2313692"/>
                  <a:pt x="9005343" y="2317976"/>
                </a:cubicBezTo>
                <a:lnTo>
                  <a:pt x="9039037" y="2346538"/>
                </a:lnTo>
                <a:lnTo>
                  <a:pt x="9033473" y="2343266"/>
                </a:lnTo>
                <a:lnTo>
                  <a:pt x="9057921" y="2361259"/>
                </a:lnTo>
                <a:lnTo>
                  <a:pt x="9027745" y="2343159"/>
                </a:lnTo>
                <a:lnTo>
                  <a:pt x="9028417" y="2344806"/>
                </a:lnTo>
                <a:lnTo>
                  <a:pt x="9016229" y="2336566"/>
                </a:lnTo>
                <a:lnTo>
                  <a:pt x="9049805" y="2360739"/>
                </a:lnTo>
                <a:lnTo>
                  <a:pt x="9013703" y="2339692"/>
                </a:lnTo>
                <a:lnTo>
                  <a:pt x="9051987" y="2367858"/>
                </a:lnTo>
                <a:lnTo>
                  <a:pt x="9044321" y="2371409"/>
                </a:lnTo>
                <a:lnTo>
                  <a:pt x="9022345" y="2356862"/>
                </a:lnTo>
                <a:lnTo>
                  <a:pt x="9023495" y="2358275"/>
                </a:lnTo>
                <a:lnTo>
                  <a:pt x="9040141" y="2373259"/>
                </a:lnTo>
                <a:cubicBezTo>
                  <a:pt x="9050505" y="2381099"/>
                  <a:pt x="9063505" y="2390279"/>
                  <a:pt x="9075315" y="2398721"/>
                </a:cubicBezTo>
                <a:lnTo>
                  <a:pt x="9081321" y="2403226"/>
                </a:lnTo>
                <a:lnTo>
                  <a:pt x="9077437" y="2393705"/>
                </a:lnTo>
                <a:cubicBezTo>
                  <a:pt x="9079635" y="2391692"/>
                  <a:pt x="9078973" y="2388581"/>
                  <a:pt x="9055595" y="2375630"/>
                </a:cubicBezTo>
                <a:cubicBezTo>
                  <a:pt x="9075941" y="2382541"/>
                  <a:pt x="9071367" y="2391018"/>
                  <a:pt x="9096065" y="2397249"/>
                </a:cubicBezTo>
                <a:cubicBezTo>
                  <a:pt x="9112101" y="2408577"/>
                  <a:pt x="9091137" y="2402299"/>
                  <a:pt x="9114041" y="2414788"/>
                </a:cubicBezTo>
                <a:cubicBezTo>
                  <a:pt x="9108365" y="2409249"/>
                  <a:pt x="9134421" y="2424191"/>
                  <a:pt x="9135337" y="2422617"/>
                </a:cubicBezTo>
                <a:lnTo>
                  <a:pt x="9123667" y="2411232"/>
                </a:lnTo>
                <a:cubicBezTo>
                  <a:pt x="9103527" y="2395280"/>
                  <a:pt x="9118157" y="2393533"/>
                  <a:pt x="9117131" y="2385755"/>
                </a:cubicBezTo>
                <a:cubicBezTo>
                  <a:pt x="9095419" y="2368885"/>
                  <a:pt x="9062751" y="2348107"/>
                  <a:pt x="9068309" y="2343664"/>
                </a:cubicBezTo>
                <a:cubicBezTo>
                  <a:pt x="9081503" y="2352233"/>
                  <a:pt x="9084233" y="2345646"/>
                  <a:pt x="9108121" y="2362175"/>
                </a:cubicBezTo>
                <a:cubicBezTo>
                  <a:pt x="9121879" y="2365741"/>
                  <a:pt x="9108661" y="2355311"/>
                  <a:pt x="9097081" y="2351405"/>
                </a:cubicBezTo>
                <a:cubicBezTo>
                  <a:pt x="9092101" y="2352092"/>
                  <a:pt x="9093017" y="2350521"/>
                  <a:pt x="9087091" y="2350286"/>
                </a:cubicBezTo>
                <a:lnTo>
                  <a:pt x="9086309" y="2344326"/>
                </a:lnTo>
                <a:lnTo>
                  <a:pt x="9090481" y="2346811"/>
                </a:lnTo>
                <a:cubicBezTo>
                  <a:pt x="9086067" y="2342504"/>
                  <a:pt x="9086067" y="2342504"/>
                  <a:pt x="9086067" y="2342504"/>
                </a:cubicBezTo>
                <a:lnTo>
                  <a:pt x="9086309" y="2344326"/>
                </a:lnTo>
                <a:lnTo>
                  <a:pt x="9085617" y="2343915"/>
                </a:lnTo>
                <a:cubicBezTo>
                  <a:pt x="9081525" y="2340851"/>
                  <a:pt x="9076331" y="2336708"/>
                  <a:pt x="9074123" y="2334553"/>
                </a:cubicBezTo>
                <a:cubicBezTo>
                  <a:pt x="9092299" y="2342427"/>
                  <a:pt x="9081267" y="2332279"/>
                  <a:pt x="9091269" y="2334646"/>
                </a:cubicBezTo>
                <a:lnTo>
                  <a:pt x="9067087" y="2319678"/>
                </a:lnTo>
                <a:cubicBezTo>
                  <a:pt x="9083417" y="2329445"/>
                  <a:pt x="9074577" y="2320207"/>
                  <a:pt x="9089937" y="2327179"/>
                </a:cubicBezTo>
                <a:cubicBezTo>
                  <a:pt x="9080791" y="2318256"/>
                  <a:pt x="9059467" y="2307931"/>
                  <a:pt x="9065381" y="2306918"/>
                </a:cubicBezTo>
                <a:lnTo>
                  <a:pt x="9075143" y="2310624"/>
                </a:lnTo>
                <a:lnTo>
                  <a:pt x="9030299" y="2280200"/>
                </a:lnTo>
                <a:lnTo>
                  <a:pt x="9029403" y="2280064"/>
                </a:lnTo>
                <a:cubicBezTo>
                  <a:pt x="9026563" y="2280296"/>
                  <a:pt x="9023601" y="2280332"/>
                  <a:pt x="9010457" y="2276137"/>
                </a:cubicBezTo>
                <a:close/>
                <a:moveTo>
                  <a:pt x="9378269" y="2271416"/>
                </a:moveTo>
                <a:lnTo>
                  <a:pt x="9383459" y="2275417"/>
                </a:lnTo>
                <a:lnTo>
                  <a:pt x="9383935" y="2274963"/>
                </a:lnTo>
                <a:close/>
                <a:moveTo>
                  <a:pt x="9022333" y="2270473"/>
                </a:moveTo>
                <a:lnTo>
                  <a:pt x="9021195" y="2271362"/>
                </a:lnTo>
                <a:cubicBezTo>
                  <a:pt x="9026177" y="2274534"/>
                  <a:pt x="9033709" y="2278490"/>
                  <a:pt x="9033549" y="2278335"/>
                </a:cubicBezTo>
                <a:lnTo>
                  <a:pt x="9040895" y="2280679"/>
                </a:lnTo>
                <a:close/>
                <a:moveTo>
                  <a:pt x="9068603" y="2263231"/>
                </a:moveTo>
                <a:lnTo>
                  <a:pt x="9075495" y="2266258"/>
                </a:lnTo>
                <a:lnTo>
                  <a:pt x="9068709" y="2263335"/>
                </a:lnTo>
                <a:close/>
                <a:moveTo>
                  <a:pt x="9284009" y="2262026"/>
                </a:moveTo>
                <a:lnTo>
                  <a:pt x="9284325" y="2262334"/>
                </a:lnTo>
                <a:lnTo>
                  <a:pt x="9290317" y="2268180"/>
                </a:lnTo>
                <a:lnTo>
                  <a:pt x="9303247" y="2280795"/>
                </a:lnTo>
                <a:lnTo>
                  <a:pt x="9317223" y="2286578"/>
                </a:lnTo>
                <a:lnTo>
                  <a:pt x="9305761" y="2285636"/>
                </a:lnTo>
                <a:cubicBezTo>
                  <a:pt x="9304565" y="2286702"/>
                  <a:pt x="9308807" y="2289611"/>
                  <a:pt x="9323999" y="2295495"/>
                </a:cubicBezTo>
                <a:cubicBezTo>
                  <a:pt x="9297617" y="2278997"/>
                  <a:pt x="9362219" y="2311214"/>
                  <a:pt x="9343055" y="2298680"/>
                </a:cubicBezTo>
                <a:lnTo>
                  <a:pt x="9349999" y="2303862"/>
                </a:lnTo>
                <a:lnTo>
                  <a:pt x="9355855" y="2298948"/>
                </a:lnTo>
                <a:lnTo>
                  <a:pt x="9360891" y="2294721"/>
                </a:lnTo>
                <a:lnTo>
                  <a:pt x="9359913" y="2294097"/>
                </a:lnTo>
                <a:cubicBezTo>
                  <a:pt x="9354331" y="2289803"/>
                  <a:pt x="9350557" y="2286891"/>
                  <a:pt x="9343517" y="2284957"/>
                </a:cubicBezTo>
                <a:cubicBezTo>
                  <a:pt x="9343517" y="2284957"/>
                  <a:pt x="9355817" y="2296957"/>
                  <a:pt x="9338895" y="2289695"/>
                </a:cubicBezTo>
                <a:lnTo>
                  <a:pt x="9333533" y="2284464"/>
                </a:lnTo>
                <a:lnTo>
                  <a:pt x="9316643" y="2279689"/>
                </a:lnTo>
                <a:cubicBezTo>
                  <a:pt x="9323483" y="2278356"/>
                  <a:pt x="9307815" y="2271699"/>
                  <a:pt x="9284009" y="2262026"/>
                </a:cubicBezTo>
                <a:close/>
                <a:moveTo>
                  <a:pt x="9004975" y="2260931"/>
                </a:moveTo>
                <a:lnTo>
                  <a:pt x="9009213" y="2263905"/>
                </a:lnTo>
                <a:lnTo>
                  <a:pt x="9013177" y="2265541"/>
                </a:lnTo>
                <a:lnTo>
                  <a:pt x="9013631" y="2265692"/>
                </a:lnTo>
                <a:close/>
                <a:moveTo>
                  <a:pt x="9000703" y="2260121"/>
                </a:moveTo>
                <a:lnTo>
                  <a:pt x="9000605" y="2260362"/>
                </a:lnTo>
                <a:lnTo>
                  <a:pt x="9001761" y="2260836"/>
                </a:lnTo>
                <a:close/>
                <a:moveTo>
                  <a:pt x="9029851" y="2260002"/>
                </a:moveTo>
                <a:cubicBezTo>
                  <a:pt x="9027727" y="2259498"/>
                  <a:pt x="9026803" y="2259695"/>
                  <a:pt x="9026673" y="2260299"/>
                </a:cubicBezTo>
                <a:cubicBezTo>
                  <a:pt x="9026415" y="2261512"/>
                  <a:pt x="9029335" y="2264359"/>
                  <a:pt x="9032161" y="2266502"/>
                </a:cubicBezTo>
                <a:lnTo>
                  <a:pt x="9050993" y="2276862"/>
                </a:lnTo>
                <a:lnTo>
                  <a:pt x="9043375" y="2275363"/>
                </a:lnTo>
                <a:lnTo>
                  <a:pt x="9059517" y="2285793"/>
                </a:lnTo>
                <a:lnTo>
                  <a:pt x="9057865" y="2278025"/>
                </a:lnTo>
                <a:cubicBezTo>
                  <a:pt x="9074403" y="2292309"/>
                  <a:pt x="9080705" y="2301116"/>
                  <a:pt x="9049583" y="2285454"/>
                </a:cubicBezTo>
                <a:lnTo>
                  <a:pt x="9043729" y="2282233"/>
                </a:lnTo>
                <a:lnTo>
                  <a:pt x="9032971" y="2280607"/>
                </a:lnTo>
                <a:lnTo>
                  <a:pt x="9076323" y="2311068"/>
                </a:lnTo>
                <a:lnTo>
                  <a:pt x="9096383" y="2318683"/>
                </a:lnTo>
                <a:cubicBezTo>
                  <a:pt x="9113625" y="2326878"/>
                  <a:pt x="9054241" y="2288043"/>
                  <a:pt x="9080823" y="2294877"/>
                </a:cubicBezTo>
                <a:cubicBezTo>
                  <a:pt x="9087103" y="2298472"/>
                  <a:pt x="9093711" y="2301411"/>
                  <a:pt x="9100567" y="2303659"/>
                </a:cubicBezTo>
                <a:cubicBezTo>
                  <a:pt x="9096469" y="2299660"/>
                  <a:pt x="9097731" y="2300893"/>
                  <a:pt x="9097687" y="2297152"/>
                </a:cubicBezTo>
                <a:cubicBezTo>
                  <a:pt x="9096287" y="2294863"/>
                  <a:pt x="9094331" y="2292954"/>
                  <a:pt x="9092009" y="2291613"/>
                </a:cubicBezTo>
                <a:cubicBezTo>
                  <a:pt x="9074021" y="2283864"/>
                  <a:pt x="9056669" y="2274574"/>
                  <a:pt x="9040239" y="2263909"/>
                </a:cubicBezTo>
                <a:cubicBezTo>
                  <a:pt x="9035303" y="2261711"/>
                  <a:pt x="9031975" y="2260506"/>
                  <a:pt x="9029851" y="2260002"/>
                </a:cubicBezTo>
                <a:close/>
                <a:moveTo>
                  <a:pt x="8923581" y="2256818"/>
                </a:moveTo>
                <a:lnTo>
                  <a:pt x="8921157" y="2258712"/>
                </a:lnTo>
                <a:lnTo>
                  <a:pt x="8937117" y="2269913"/>
                </a:lnTo>
                <a:lnTo>
                  <a:pt x="8940325" y="2270572"/>
                </a:lnTo>
                <a:lnTo>
                  <a:pt x="8945257" y="2269544"/>
                </a:lnTo>
                <a:close/>
                <a:moveTo>
                  <a:pt x="8926673" y="2254404"/>
                </a:moveTo>
                <a:lnTo>
                  <a:pt x="8926155" y="2254810"/>
                </a:lnTo>
                <a:lnTo>
                  <a:pt x="8930423" y="2257209"/>
                </a:lnTo>
                <a:close/>
                <a:moveTo>
                  <a:pt x="8933595" y="2248996"/>
                </a:moveTo>
                <a:lnTo>
                  <a:pt x="8932449" y="2249891"/>
                </a:lnTo>
                <a:lnTo>
                  <a:pt x="8947269" y="2258239"/>
                </a:lnTo>
                <a:close/>
                <a:moveTo>
                  <a:pt x="9307099" y="2246520"/>
                </a:moveTo>
                <a:lnTo>
                  <a:pt x="9315595" y="2252958"/>
                </a:lnTo>
                <a:lnTo>
                  <a:pt x="9310275" y="2251464"/>
                </a:lnTo>
                <a:close/>
                <a:moveTo>
                  <a:pt x="8938955" y="2244808"/>
                </a:moveTo>
                <a:lnTo>
                  <a:pt x="8937249" y="2246139"/>
                </a:lnTo>
                <a:lnTo>
                  <a:pt x="8951891" y="2253503"/>
                </a:lnTo>
                <a:close/>
                <a:moveTo>
                  <a:pt x="8991987" y="2243327"/>
                </a:moveTo>
                <a:lnTo>
                  <a:pt x="9017369" y="2258861"/>
                </a:lnTo>
                <a:lnTo>
                  <a:pt x="9002899" y="2243500"/>
                </a:lnTo>
                <a:lnTo>
                  <a:pt x="9002547" y="2243416"/>
                </a:lnTo>
                <a:lnTo>
                  <a:pt x="9002807" y="2243668"/>
                </a:lnTo>
                <a:cubicBezTo>
                  <a:pt x="9005007" y="2246748"/>
                  <a:pt x="9003183" y="2247628"/>
                  <a:pt x="8991987" y="2243327"/>
                </a:cubicBezTo>
                <a:close/>
                <a:moveTo>
                  <a:pt x="9307449" y="2241835"/>
                </a:moveTo>
                <a:cubicBezTo>
                  <a:pt x="9307545" y="2241312"/>
                  <a:pt x="9309663" y="2241606"/>
                  <a:pt x="9312341" y="2242216"/>
                </a:cubicBezTo>
                <a:cubicBezTo>
                  <a:pt x="9317695" y="2243434"/>
                  <a:pt x="9325285" y="2245905"/>
                  <a:pt x="9323411" y="2245617"/>
                </a:cubicBezTo>
                <a:cubicBezTo>
                  <a:pt x="9319659" y="2245044"/>
                  <a:pt x="9323769" y="2249669"/>
                  <a:pt x="9314685" y="2246354"/>
                </a:cubicBezTo>
                <a:cubicBezTo>
                  <a:pt x="9309277" y="2243697"/>
                  <a:pt x="9307353" y="2242358"/>
                  <a:pt x="9307449" y="2241835"/>
                </a:cubicBezTo>
                <a:close/>
                <a:moveTo>
                  <a:pt x="8971559" y="2240349"/>
                </a:moveTo>
                <a:lnTo>
                  <a:pt x="8969215" y="2242684"/>
                </a:lnTo>
                <a:lnTo>
                  <a:pt x="8979221" y="2245545"/>
                </a:lnTo>
                <a:close/>
                <a:moveTo>
                  <a:pt x="8944673" y="2240340"/>
                </a:moveTo>
                <a:lnTo>
                  <a:pt x="8940121" y="2243899"/>
                </a:lnTo>
                <a:lnTo>
                  <a:pt x="8942237" y="2245366"/>
                </a:lnTo>
                <a:cubicBezTo>
                  <a:pt x="8958235" y="2256050"/>
                  <a:pt x="8974771" y="2266926"/>
                  <a:pt x="8986755" y="2275115"/>
                </a:cubicBezTo>
                <a:lnTo>
                  <a:pt x="8999083" y="2284871"/>
                </a:lnTo>
                <a:lnTo>
                  <a:pt x="8995793" y="2275391"/>
                </a:lnTo>
                <a:cubicBezTo>
                  <a:pt x="9015913" y="2289473"/>
                  <a:pt x="9003295" y="2277162"/>
                  <a:pt x="9021151" y="2284103"/>
                </a:cubicBezTo>
                <a:cubicBezTo>
                  <a:pt x="9010471" y="2280156"/>
                  <a:pt x="9000337" y="2274834"/>
                  <a:pt x="8991037" y="2268278"/>
                </a:cubicBezTo>
                <a:cubicBezTo>
                  <a:pt x="8989187" y="2270175"/>
                  <a:pt x="8991703" y="2272014"/>
                  <a:pt x="8983279" y="2271811"/>
                </a:cubicBezTo>
                <a:cubicBezTo>
                  <a:pt x="8989031" y="2270645"/>
                  <a:pt x="8973725" y="2261408"/>
                  <a:pt x="8959241" y="2252669"/>
                </a:cubicBezTo>
                <a:close/>
                <a:moveTo>
                  <a:pt x="9067099" y="2238308"/>
                </a:moveTo>
                <a:lnTo>
                  <a:pt x="9067995" y="2238611"/>
                </a:lnTo>
                <a:lnTo>
                  <a:pt x="9067329" y="2238422"/>
                </a:lnTo>
                <a:close/>
                <a:moveTo>
                  <a:pt x="8950583" y="2235723"/>
                </a:moveTo>
                <a:lnTo>
                  <a:pt x="8946211" y="2239135"/>
                </a:lnTo>
                <a:lnTo>
                  <a:pt x="8976505" y="2252256"/>
                </a:lnTo>
                <a:cubicBezTo>
                  <a:pt x="8973625" y="2248707"/>
                  <a:pt x="8970341" y="2245504"/>
                  <a:pt x="8966725" y="2242715"/>
                </a:cubicBezTo>
                <a:close/>
                <a:moveTo>
                  <a:pt x="9059535" y="2234663"/>
                </a:moveTo>
                <a:lnTo>
                  <a:pt x="9067099" y="2238308"/>
                </a:lnTo>
                <a:lnTo>
                  <a:pt x="9061253" y="2236339"/>
                </a:lnTo>
                <a:close/>
                <a:moveTo>
                  <a:pt x="9008307" y="2233644"/>
                </a:moveTo>
                <a:lnTo>
                  <a:pt x="9029441" y="2247213"/>
                </a:lnTo>
                <a:lnTo>
                  <a:pt x="9030305" y="2246327"/>
                </a:lnTo>
                <a:close/>
                <a:moveTo>
                  <a:pt x="8991131" y="2232388"/>
                </a:moveTo>
                <a:lnTo>
                  <a:pt x="8995789" y="2236888"/>
                </a:lnTo>
                <a:lnTo>
                  <a:pt x="9003471" y="2239126"/>
                </a:lnTo>
                <a:close/>
                <a:moveTo>
                  <a:pt x="8957163" y="2230583"/>
                </a:moveTo>
                <a:lnTo>
                  <a:pt x="8954077" y="2232990"/>
                </a:lnTo>
                <a:lnTo>
                  <a:pt x="8956013" y="2233268"/>
                </a:lnTo>
                <a:lnTo>
                  <a:pt x="8958951" y="2231797"/>
                </a:lnTo>
                <a:close/>
                <a:moveTo>
                  <a:pt x="2902924" y="2228220"/>
                </a:moveTo>
                <a:cubicBezTo>
                  <a:pt x="2908862" y="2229703"/>
                  <a:pt x="2909539" y="2234058"/>
                  <a:pt x="2915173" y="2235860"/>
                </a:cubicBezTo>
                <a:lnTo>
                  <a:pt x="2903186" y="2229530"/>
                </a:lnTo>
                <a:close/>
                <a:moveTo>
                  <a:pt x="8984675" y="2223377"/>
                </a:moveTo>
                <a:lnTo>
                  <a:pt x="8989257" y="2230436"/>
                </a:lnTo>
                <a:lnTo>
                  <a:pt x="8999061" y="2235439"/>
                </a:lnTo>
                <a:cubicBezTo>
                  <a:pt x="9006567" y="2237213"/>
                  <a:pt x="8994333" y="2230825"/>
                  <a:pt x="8989285" y="2225901"/>
                </a:cubicBezTo>
                <a:close/>
                <a:moveTo>
                  <a:pt x="9358175" y="2220917"/>
                </a:moveTo>
                <a:lnTo>
                  <a:pt x="9365353" y="2223689"/>
                </a:lnTo>
                <a:cubicBezTo>
                  <a:pt x="9367357" y="2225027"/>
                  <a:pt x="9368697" y="2226334"/>
                  <a:pt x="9368697" y="2226334"/>
                </a:cubicBezTo>
                <a:cubicBezTo>
                  <a:pt x="9364157" y="2224678"/>
                  <a:pt x="9361411" y="2223233"/>
                  <a:pt x="9359801" y="2222202"/>
                </a:cubicBezTo>
                <a:close/>
                <a:moveTo>
                  <a:pt x="9357715" y="2220553"/>
                </a:moveTo>
                <a:lnTo>
                  <a:pt x="9358175" y="2220917"/>
                </a:lnTo>
                <a:lnTo>
                  <a:pt x="9358029" y="2220861"/>
                </a:lnTo>
                <a:close/>
                <a:moveTo>
                  <a:pt x="9328999" y="2217179"/>
                </a:moveTo>
                <a:cubicBezTo>
                  <a:pt x="9337843" y="2221801"/>
                  <a:pt x="9347781" y="2224047"/>
                  <a:pt x="9357757" y="2223668"/>
                </a:cubicBezTo>
                <a:cubicBezTo>
                  <a:pt x="9382221" y="2236448"/>
                  <a:pt x="9369111" y="2234746"/>
                  <a:pt x="9376679" y="2242129"/>
                </a:cubicBezTo>
                <a:lnTo>
                  <a:pt x="9369153" y="2238484"/>
                </a:lnTo>
                <a:cubicBezTo>
                  <a:pt x="9381461" y="2251113"/>
                  <a:pt x="9340335" y="2227009"/>
                  <a:pt x="9347913" y="2235018"/>
                </a:cubicBezTo>
                <a:lnTo>
                  <a:pt x="9349803" y="2236862"/>
                </a:lnTo>
                <a:lnTo>
                  <a:pt x="9327545" y="2226239"/>
                </a:lnTo>
                <a:lnTo>
                  <a:pt x="9324157" y="2229711"/>
                </a:lnTo>
                <a:lnTo>
                  <a:pt x="9323159" y="2224420"/>
                </a:lnTo>
                <a:cubicBezTo>
                  <a:pt x="9328463" y="2224669"/>
                  <a:pt x="9339457" y="2231698"/>
                  <a:pt x="9346951" y="2232847"/>
                </a:cubicBezTo>
                <a:cubicBezTo>
                  <a:pt x="9339451" y="2225899"/>
                  <a:pt x="9330071" y="2221248"/>
                  <a:pt x="9319985" y="2219479"/>
                </a:cubicBezTo>
                <a:lnTo>
                  <a:pt x="9324991" y="2218202"/>
                </a:lnTo>
                <a:close/>
                <a:moveTo>
                  <a:pt x="9041615" y="2215359"/>
                </a:moveTo>
                <a:lnTo>
                  <a:pt x="9045259" y="2217274"/>
                </a:lnTo>
                <a:cubicBezTo>
                  <a:pt x="9048671" y="2219140"/>
                  <a:pt x="9051419" y="2220896"/>
                  <a:pt x="9045001" y="2218638"/>
                </a:cubicBezTo>
                <a:lnTo>
                  <a:pt x="9043027" y="2217126"/>
                </a:lnTo>
                <a:close/>
                <a:moveTo>
                  <a:pt x="9040705" y="2214881"/>
                </a:moveTo>
                <a:cubicBezTo>
                  <a:pt x="9039731" y="2214382"/>
                  <a:pt x="9039651" y="2214343"/>
                  <a:pt x="9041531" y="2215254"/>
                </a:cubicBezTo>
                <a:lnTo>
                  <a:pt x="9041615" y="2215359"/>
                </a:lnTo>
                <a:close/>
                <a:moveTo>
                  <a:pt x="9268307" y="2210250"/>
                </a:moveTo>
                <a:lnTo>
                  <a:pt x="9272831" y="2213535"/>
                </a:lnTo>
                <a:cubicBezTo>
                  <a:pt x="9270485" y="2212630"/>
                  <a:pt x="9269445" y="2212040"/>
                  <a:pt x="9268933" y="2211531"/>
                </a:cubicBezTo>
                <a:close/>
                <a:moveTo>
                  <a:pt x="9265489" y="2208203"/>
                </a:moveTo>
                <a:lnTo>
                  <a:pt x="9268191" y="2210011"/>
                </a:lnTo>
                <a:lnTo>
                  <a:pt x="9268307" y="2210250"/>
                </a:lnTo>
                <a:close/>
                <a:moveTo>
                  <a:pt x="9037245" y="2204462"/>
                </a:moveTo>
                <a:lnTo>
                  <a:pt x="9040725" y="2209094"/>
                </a:lnTo>
                <a:lnTo>
                  <a:pt x="9037913" y="2208196"/>
                </a:lnTo>
                <a:close/>
                <a:moveTo>
                  <a:pt x="8985257" y="2199672"/>
                </a:moveTo>
                <a:lnTo>
                  <a:pt x="8989109" y="2204473"/>
                </a:lnTo>
                <a:lnTo>
                  <a:pt x="9000025" y="2212968"/>
                </a:lnTo>
                <a:lnTo>
                  <a:pt x="8987109" y="2200366"/>
                </a:lnTo>
                <a:close/>
                <a:moveTo>
                  <a:pt x="8966579" y="2198097"/>
                </a:moveTo>
                <a:lnTo>
                  <a:pt x="8966117" y="2203659"/>
                </a:lnTo>
                <a:lnTo>
                  <a:pt x="8975769" y="2206158"/>
                </a:lnTo>
                <a:close/>
                <a:moveTo>
                  <a:pt x="9009763" y="2191657"/>
                </a:moveTo>
                <a:lnTo>
                  <a:pt x="9043027" y="2217126"/>
                </a:lnTo>
                <a:lnTo>
                  <a:pt x="9052609" y="2229142"/>
                </a:lnTo>
                <a:lnTo>
                  <a:pt x="9035695" y="2222504"/>
                </a:lnTo>
                <a:lnTo>
                  <a:pt x="9042947" y="2229580"/>
                </a:lnTo>
                <a:cubicBezTo>
                  <a:pt x="9036325" y="2223119"/>
                  <a:pt x="9017553" y="2217122"/>
                  <a:pt x="9015935" y="2212464"/>
                </a:cubicBezTo>
                <a:cubicBezTo>
                  <a:pt x="9000269" y="2205807"/>
                  <a:pt x="9017867" y="2217429"/>
                  <a:pt x="9011623" y="2216885"/>
                </a:cubicBezTo>
                <a:lnTo>
                  <a:pt x="9032953" y="2227836"/>
                </a:lnTo>
                <a:lnTo>
                  <a:pt x="9002507" y="2214896"/>
                </a:lnTo>
                <a:lnTo>
                  <a:pt x="9040635" y="2244574"/>
                </a:lnTo>
                <a:cubicBezTo>
                  <a:pt x="9020995" y="2231387"/>
                  <a:pt x="9000557" y="2219462"/>
                  <a:pt x="8979421" y="2208885"/>
                </a:cubicBezTo>
                <a:lnTo>
                  <a:pt x="8990679" y="2217320"/>
                </a:lnTo>
                <a:lnTo>
                  <a:pt x="8996083" y="2220824"/>
                </a:lnTo>
                <a:lnTo>
                  <a:pt x="9033135" y="2242796"/>
                </a:lnTo>
                <a:cubicBezTo>
                  <a:pt x="9034051" y="2243938"/>
                  <a:pt x="9035123" y="2244983"/>
                  <a:pt x="9036287" y="2245872"/>
                </a:cubicBezTo>
                <a:cubicBezTo>
                  <a:pt x="9042715" y="2249063"/>
                  <a:pt x="9049697" y="2252794"/>
                  <a:pt x="9052801" y="2255053"/>
                </a:cubicBezTo>
                <a:lnTo>
                  <a:pt x="9049853" y="2255210"/>
                </a:lnTo>
                <a:lnTo>
                  <a:pt x="9068709" y="2263335"/>
                </a:lnTo>
                <a:lnTo>
                  <a:pt x="9076171" y="2270614"/>
                </a:lnTo>
                <a:cubicBezTo>
                  <a:pt x="9098137" y="2282803"/>
                  <a:pt x="9091507" y="2275719"/>
                  <a:pt x="9103403" y="2279933"/>
                </a:cubicBezTo>
                <a:lnTo>
                  <a:pt x="9099305" y="2275934"/>
                </a:lnTo>
                <a:lnTo>
                  <a:pt x="9029285" y="2234116"/>
                </a:lnTo>
                <a:cubicBezTo>
                  <a:pt x="9022347" y="2227348"/>
                  <a:pt x="9040509" y="2233977"/>
                  <a:pt x="9052699" y="2236621"/>
                </a:cubicBezTo>
                <a:lnTo>
                  <a:pt x="9033253" y="2226898"/>
                </a:lnTo>
                <a:lnTo>
                  <a:pt x="9061253" y="2236339"/>
                </a:lnTo>
                <a:lnTo>
                  <a:pt x="9061745" y="2236818"/>
                </a:lnTo>
                <a:lnTo>
                  <a:pt x="9067329" y="2238422"/>
                </a:lnTo>
                <a:lnTo>
                  <a:pt x="9129457" y="2268374"/>
                </a:lnTo>
                <a:lnTo>
                  <a:pt x="9119677" y="2258833"/>
                </a:lnTo>
                <a:cubicBezTo>
                  <a:pt x="9111489" y="2257381"/>
                  <a:pt x="9103931" y="2253457"/>
                  <a:pt x="9098031" y="2247577"/>
                </a:cubicBezTo>
                <a:cubicBezTo>
                  <a:pt x="9117773" y="2256367"/>
                  <a:pt x="9101113" y="2244417"/>
                  <a:pt x="9102961" y="2242524"/>
                </a:cubicBezTo>
                <a:lnTo>
                  <a:pt x="9105799" y="2245294"/>
                </a:lnTo>
                <a:cubicBezTo>
                  <a:pt x="9113611" y="2246753"/>
                  <a:pt x="9112941" y="2243023"/>
                  <a:pt x="9108521" y="2238091"/>
                </a:cubicBezTo>
                <a:cubicBezTo>
                  <a:pt x="9104097" y="2233159"/>
                  <a:pt x="9070869" y="2217997"/>
                  <a:pt x="9052051" y="2208260"/>
                </a:cubicBezTo>
                <a:cubicBezTo>
                  <a:pt x="9043321" y="2208371"/>
                  <a:pt x="9036395" y="2202851"/>
                  <a:pt x="9023861" y="2197400"/>
                </a:cubicBezTo>
                <a:cubicBezTo>
                  <a:pt x="9019377" y="2194992"/>
                  <a:pt x="9014649" y="2193090"/>
                  <a:pt x="9009763" y="2191657"/>
                </a:cubicBezTo>
                <a:close/>
                <a:moveTo>
                  <a:pt x="9442413" y="2185480"/>
                </a:moveTo>
                <a:lnTo>
                  <a:pt x="9448723" y="2191637"/>
                </a:lnTo>
                <a:cubicBezTo>
                  <a:pt x="9440117" y="2188788"/>
                  <a:pt x="9438539" y="2187247"/>
                  <a:pt x="9439111" y="2186422"/>
                </a:cubicBezTo>
                <a:cubicBezTo>
                  <a:pt x="9439687" y="2185592"/>
                  <a:pt x="9442413" y="2185480"/>
                  <a:pt x="9442413" y="2185480"/>
                </a:cubicBezTo>
                <a:close/>
                <a:moveTo>
                  <a:pt x="8989467" y="2185139"/>
                </a:moveTo>
                <a:lnTo>
                  <a:pt x="8997333" y="2195771"/>
                </a:lnTo>
                <a:lnTo>
                  <a:pt x="9001691" y="2194256"/>
                </a:lnTo>
                <a:close/>
                <a:moveTo>
                  <a:pt x="9515059" y="2177428"/>
                </a:moveTo>
                <a:lnTo>
                  <a:pt x="9515431" y="2178281"/>
                </a:lnTo>
                <a:lnTo>
                  <a:pt x="9522467" y="2180403"/>
                </a:lnTo>
                <a:lnTo>
                  <a:pt x="9522341" y="2180565"/>
                </a:lnTo>
                <a:lnTo>
                  <a:pt x="9526397" y="2178975"/>
                </a:lnTo>
                <a:close/>
                <a:moveTo>
                  <a:pt x="8968405" y="2176209"/>
                </a:moveTo>
                <a:lnTo>
                  <a:pt x="8968131" y="2179488"/>
                </a:lnTo>
                <a:lnTo>
                  <a:pt x="8969527" y="2181873"/>
                </a:lnTo>
                <a:lnTo>
                  <a:pt x="8971943" y="2183104"/>
                </a:lnTo>
                <a:lnTo>
                  <a:pt x="8981513" y="2195017"/>
                </a:lnTo>
                <a:lnTo>
                  <a:pt x="8994589" y="2196727"/>
                </a:lnTo>
                <a:lnTo>
                  <a:pt x="8996423" y="2196087"/>
                </a:lnTo>
                <a:close/>
                <a:moveTo>
                  <a:pt x="9129139" y="2172554"/>
                </a:moveTo>
                <a:lnTo>
                  <a:pt x="9136377" y="2175413"/>
                </a:lnTo>
                <a:lnTo>
                  <a:pt x="9133989" y="2177284"/>
                </a:lnTo>
                <a:close/>
                <a:moveTo>
                  <a:pt x="9075381" y="2167792"/>
                </a:moveTo>
                <a:cubicBezTo>
                  <a:pt x="9079245" y="2168241"/>
                  <a:pt x="9094769" y="2175991"/>
                  <a:pt x="9099713" y="2178965"/>
                </a:cubicBezTo>
                <a:cubicBezTo>
                  <a:pt x="9092187" y="2175319"/>
                  <a:pt x="9084325" y="2172399"/>
                  <a:pt x="9076225" y="2170225"/>
                </a:cubicBezTo>
                <a:cubicBezTo>
                  <a:pt x="9074099" y="2168305"/>
                  <a:pt x="9074093" y="2167643"/>
                  <a:pt x="9075381" y="2167792"/>
                </a:cubicBezTo>
                <a:close/>
                <a:moveTo>
                  <a:pt x="9605175" y="2161886"/>
                </a:moveTo>
                <a:lnTo>
                  <a:pt x="9609593" y="2166196"/>
                </a:lnTo>
                <a:lnTo>
                  <a:pt x="9606135" y="2163549"/>
                </a:lnTo>
                <a:close/>
                <a:moveTo>
                  <a:pt x="9338289" y="2159697"/>
                </a:moveTo>
                <a:cubicBezTo>
                  <a:pt x="9331453" y="2161656"/>
                  <a:pt x="9307101" y="2158851"/>
                  <a:pt x="9327815" y="2170432"/>
                </a:cubicBezTo>
                <a:lnTo>
                  <a:pt x="9318095" y="2165879"/>
                </a:lnTo>
                <a:cubicBezTo>
                  <a:pt x="9299047" y="2163317"/>
                  <a:pt x="9350495" y="2190091"/>
                  <a:pt x="9311681" y="2176872"/>
                </a:cubicBezTo>
                <a:cubicBezTo>
                  <a:pt x="9296951" y="2170515"/>
                  <a:pt x="9309473" y="2174717"/>
                  <a:pt x="9286319" y="2167534"/>
                </a:cubicBezTo>
                <a:lnTo>
                  <a:pt x="9301711" y="2177624"/>
                </a:lnTo>
                <a:lnTo>
                  <a:pt x="9292619" y="2173064"/>
                </a:lnTo>
                <a:lnTo>
                  <a:pt x="9294705" y="2179080"/>
                </a:lnTo>
                <a:lnTo>
                  <a:pt x="9292361" y="2177746"/>
                </a:lnTo>
                <a:lnTo>
                  <a:pt x="9295201" y="2180516"/>
                </a:lnTo>
                <a:lnTo>
                  <a:pt x="9294705" y="2179080"/>
                </a:lnTo>
                <a:lnTo>
                  <a:pt x="9337871" y="2203660"/>
                </a:lnTo>
                <a:cubicBezTo>
                  <a:pt x="9344545" y="2205976"/>
                  <a:pt x="9350903" y="2208918"/>
                  <a:pt x="9356995" y="2212460"/>
                </a:cubicBezTo>
                <a:cubicBezTo>
                  <a:pt x="9360465" y="2215844"/>
                  <a:pt x="9361095" y="2216459"/>
                  <a:pt x="9360465" y="2215844"/>
                </a:cubicBezTo>
                <a:cubicBezTo>
                  <a:pt x="9357039" y="2216197"/>
                  <a:pt x="9343267" y="2211385"/>
                  <a:pt x="9337023" y="2210839"/>
                </a:cubicBezTo>
                <a:lnTo>
                  <a:pt x="9336947" y="2204608"/>
                </a:lnTo>
                <a:cubicBezTo>
                  <a:pt x="9322339" y="2197562"/>
                  <a:pt x="9307029" y="2192115"/>
                  <a:pt x="9291241" y="2188355"/>
                </a:cubicBezTo>
                <a:cubicBezTo>
                  <a:pt x="9286867" y="2185143"/>
                  <a:pt x="9281853" y="2182964"/>
                  <a:pt x="9276511" y="2181998"/>
                </a:cubicBezTo>
                <a:cubicBezTo>
                  <a:pt x="9283091" y="2187122"/>
                  <a:pt x="9290525" y="2191048"/>
                  <a:pt x="9298475" y="2193567"/>
                </a:cubicBezTo>
                <a:cubicBezTo>
                  <a:pt x="9301987" y="2200689"/>
                  <a:pt x="9256983" y="2191294"/>
                  <a:pt x="9282459" y="2209982"/>
                </a:cubicBezTo>
                <a:cubicBezTo>
                  <a:pt x="9267633" y="2195517"/>
                  <a:pt x="9259333" y="2205291"/>
                  <a:pt x="9255485" y="2196611"/>
                </a:cubicBezTo>
                <a:cubicBezTo>
                  <a:pt x="9241885" y="2193201"/>
                  <a:pt x="9247691" y="2196710"/>
                  <a:pt x="9256169" y="2201435"/>
                </a:cubicBezTo>
                <a:lnTo>
                  <a:pt x="9265489" y="2208203"/>
                </a:lnTo>
                <a:lnTo>
                  <a:pt x="9257431" y="2202822"/>
                </a:lnTo>
                <a:cubicBezTo>
                  <a:pt x="9244369" y="2205482"/>
                  <a:pt x="9293321" y="2232287"/>
                  <a:pt x="9282759" y="2235543"/>
                </a:cubicBezTo>
                <a:lnTo>
                  <a:pt x="9258065" y="2229938"/>
                </a:lnTo>
                <a:lnTo>
                  <a:pt x="9265651" y="2238569"/>
                </a:lnTo>
                <a:cubicBezTo>
                  <a:pt x="9311051" y="2255134"/>
                  <a:pt x="9352697" y="2270500"/>
                  <a:pt x="9348493" y="2257771"/>
                </a:cubicBezTo>
                <a:lnTo>
                  <a:pt x="9351331" y="2260540"/>
                </a:lnTo>
                <a:cubicBezTo>
                  <a:pt x="9381963" y="2267628"/>
                  <a:pt x="9316403" y="2233241"/>
                  <a:pt x="9352045" y="2242135"/>
                </a:cubicBezTo>
                <a:lnTo>
                  <a:pt x="9393771" y="2265465"/>
                </a:lnTo>
                <a:lnTo>
                  <a:pt x="9395927" y="2263380"/>
                </a:lnTo>
                <a:lnTo>
                  <a:pt x="9393739" y="2261245"/>
                </a:lnTo>
                <a:lnTo>
                  <a:pt x="9397029" y="2262318"/>
                </a:lnTo>
                <a:lnTo>
                  <a:pt x="9408661" y="2251085"/>
                </a:lnTo>
                <a:lnTo>
                  <a:pt x="9398747" y="2246565"/>
                </a:lnTo>
                <a:cubicBezTo>
                  <a:pt x="9392441" y="2243960"/>
                  <a:pt x="9389933" y="2242742"/>
                  <a:pt x="9396333" y="2243439"/>
                </a:cubicBezTo>
                <a:lnTo>
                  <a:pt x="9409819" y="2245095"/>
                </a:lnTo>
                <a:lnTo>
                  <a:pt x="9409743" y="2230457"/>
                </a:lnTo>
                <a:lnTo>
                  <a:pt x="9403229" y="2230141"/>
                </a:lnTo>
                <a:cubicBezTo>
                  <a:pt x="9402813" y="2231119"/>
                  <a:pt x="9401961" y="2231673"/>
                  <a:pt x="9393643" y="2227262"/>
                </a:cubicBezTo>
                <a:lnTo>
                  <a:pt x="9388915" y="2222648"/>
                </a:lnTo>
                <a:lnTo>
                  <a:pt x="9397065" y="2226282"/>
                </a:lnTo>
                <a:cubicBezTo>
                  <a:pt x="9397065" y="2226282"/>
                  <a:pt x="9391071" y="2220436"/>
                  <a:pt x="9387289" y="2216745"/>
                </a:cubicBezTo>
                <a:lnTo>
                  <a:pt x="9409735" y="2229104"/>
                </a:lnTo>
                <a:lnTo>
                  <a:pt x="9409709" y="2223751"/>
                </a:lnTo>
                <a:lnTo>
                  <a:pt x="9402293" y="2220294"/>
                </a:lnTo>
                <a:cubicBezTo>
                  <a:pt x="9374671" y="2204434"/>
                  <a:pt x="9373833" y="2212861"/>
                  <a:pt x="9350653" y="2203184"/>
                </a:cubicBezTo>
                <a:lnTo>
                  <a:pt x="9342977" y="2187075"/>
                </a:lnTo>
                <a:cubicBezTo>
                  <a:pt x="9350351" y="2191312"/>
                  <a:pt x="9358007" y="2195076"/>
                  <a:pt x="9365867" y="2198312"/>
                </a:cubicBezTo>
                <a:cubicBezTo>
                  <a:pt x="9377419" y="2199725"/>
                  <a:pt x="9383407" y="2204945"/>
                  <a:pt x="9383977" y="2200574"/>
                </a:cubicBezTo>
                <a:cubicBezTo>
                  <a:pt x="9352975" y="2188815"/>
                  <a:pt x="9366999" y="2188321"/>
                  <a:pt x="9350045" y="2178564"/>
                </a:cubicBezTo>
                <a:cubicBezTo>
                  <a:pt x="9363181" y="2182137"/>
                  <a:pt x="9365999" y="2183036"/>
                  <a:pt x="9365097" y="2185851"/>
                </a:cubicBezTo>
                <a:cubicBezTo>
                  <a:pt x="9385141" y="2193703"/>
                  <a:pt x="9378827" y="2186924"/>
                  <a:pt x="9381313" y="2186267"/>
                </a:cubicBezTo>
                <a:cubicBezTo>
                  <a:pt x="9383801" y="2185614"/>
                  <a:pt x="9375005" y="2180113"/>
                  <a:pt x="9371853" y="2177037"/>
                </a:cubicBezTo>
                <a:cubicBezTo>
                  <a:pt x="9361029" y="2173933"/>
                  <a:pt x="9350747" y="2169140"/>
                  <a:pt x="9341443" y="2162774"/>
                </a:cubicBezTo>
                <a:close/>
                <a:moveTo>
                  <a:pt x="9550691" y="2145642"/>
                </a:moveTo>
                <a:cubicBezTo>
                  <a:pt x="9545539" y="2144218"/>
                  <a:pt x="9542857" y="2144838"/>
                  <a:pt x="9544541" y="2148947"/>
                </a:cubicBezTo>
                <a:cubicBezTo>
                  <a:pt x="9543791" y="2151295"/>
                  <a:pt x="9553429" y="2155767"/>
                  <a:pt x="9564907" y="2160647"/>
                </a:cubicBezTo>
                <a:lnTo>
                  <a:pt x="9578487" y="2166763"/>
                </a:lnTo>
                <a:lnTo>
                  <a:pt x="9595919" y="2166463"/>
                </a:lnTo>
                <a:lnTo>
                  <a:pt x="9571657" y="2154597"/>
                </a:lnTo>
                <a:cubicBezTo>
                  <a:pt x="9563463" y="2150533"/>
                  <a:pt x="9555843" y="2147066"/>
                  <a:pt x="9550691" y="2145642"/>
                </a:cubicBezTo>
                <a:close/>
                <a:moveTo>
                  <a:pt x="9065637" y="2144490"/>
                </a:moveTo>
                <a:lnTo>
                  <a:pt x="9067513" y="2145784"/>
                </a:lnTo>
                <a:lnTo>
                  <a:pt x="9068787" y="2147563"/>
                </a:lnTo>
                <a:close/>
                <a:moveTo>
                  <a:pt x="9562935" y="2132535"/>
                </a:moveTo>
                <a:lnTo>
                  <a:pt x="9573707" y="2137349"/>
                </a:lnTo>
                <a:cubicBezTo>
                  <a:pt x="9589067" y="2144321"/>
                  <a:pt x="9589395" y="2145877"/>
                  <a:pt x="9576231" y="2139811"/>
                </a:cubicBezTo>
                <a:close/>
                <a:moveTo>
                  <a:pt x="9558973" y="2130366"/>
                </a:moveTo>
                <a:lnTo>
                  <a:pt x="9562935" y="2132535"/>
                </a:lnTo>
                <a:lnTo>
                  <a:pt x="9559727" y="2131100"/>
                </a:lnTo>
                <a:close/>
                <a:moveTo>
                  <a:pt x="9045783" y="2126179"/>
                </a:moveTo>
                <a:lnTo>
                  <a:pt x="9065513" y="2134512"/>
                </a:lnTo>
                <a:cubicBezTo>
                  <a:pt x="9040797" y="2127039"/>
                  <a:pt x="9075607" y="2144360"/>
                  <a:pt x="9092235" y="2153191"/>
                </a:cubicBezTo>
                <a:cubicBezTo>
                  <a:pt x="9076219" y="2143104"/>
                  <a:pt x="9099321" y="2145928"/>
                  <a:pt x="9062031" y="2129880"/>
                </a:cubicBezTo>
                <a:lnTo>
                  <a:pt x="9082685" y="2136475"/>
                </a:lnTo>
                <a:lnTo>
                  <a:pt x="9077781" y="2131690"/>
                </a:lnTo>
                <a:lnTo>
                  <a:pt x="9086279" y="2135612"/>
                </a:lnTo>
                <a:lnTo>
                  <a:pt x="9119029" y="2151595"/>
                </a:lnTo>
                <a:cubicBezTo>
                  <a:pt x="9114805" y="2150498"/>
                  <a:pt x="9110735" y="2148992"/>
                  <a:pt x="9106815" y="2147078"/>
                </a:cubicBezTo>
                <a:cubicBezTo>
                  <a:pt x="9113755" y="2153850"/>
                  <a:pt x="9130037" y="2159877"/>
                  <a:pt x="9122901" y="2162772"/>
                </a:cubicBezTo>
                <a:lnTo>
                  <a:pt x="9112853" y="2156665"/>
                </a:lnTo>
                <a:lnTo>
                  <a:pt x="9129139" y="2172554"/>
                </a:lnTo>
                <a:lnTo>
                  <a:pt x="9083521" y="2154547"/>
                </a:lnTo>
                <a:cubicBezTo>
                  <a:pt x="9100541" y="2164556"/>
                  <a:pt x="9118103" y="2173496"/>
                  <a:pt x="9136213" y="2181305"/>
                </a:cubicBezTo>
                <a:lnTo>
                  <a:pt x="9154785" y="2196344"/>
                </a:lnTo>
                <a:lnTo>
                  <a:pt x="9135967" y="2186606"/>
                </a:lnTo>
                <a:cubicBezTo>
                  <a:pt x="9126293" y="2185796"/>
                  <a:pt x="9150163" y="2200457"/>
                  <a:pt x="9125389" y="2188618"/>
                </a:cubicBezTo>
                <a:cubicBezTo>
                  <a:pt x="9109073" y="2179476"/>
                  <a:pt x="9119397" y="2182771"/>
                  <a:pt x="9104001" y="2172678"/>
                </a:cubicBezTo>
                <a:lnTo>
                  <a:pt x="9094005" y="2170936"/>
                </a:lnTo>
                <a:cubicBezTo>
                  <a:pt x="9070451" y="2156586"/>
                  <a:pt x="9119043" y="2179346"/>
                  <a:pt x="9103319" y="2167699"/>
                </a:cubicBezTo>
                <a:cubicBezTo>
                  <a:pt x="9080783" y="2159882"/>
                  <a:pt x="9103319" y="2167699"/>
                  <a:pt x="9087937" y="2158856"/>
                </a:cubicBezTo>
                <a:cubicBezTo>
                  <a:pt x="9072555" y="2150010"/>
                  <a:pt x="9090859" y="2168482"/>
                  <a:pt x="9055117" y="2151484"/>
                </a:cubicBezTo>
                <a:cubicBezTo>
                  <a:pt x="9043581" y="2144851"/>
                  <a:pt x="9075205" y="2154672"/>
                  <a:pt x="9076785" y="2152170"/>
                </a:cubicBezTo>
                <a:lnTo>
                  <a:pt x="9067513" y="2145784"/>
                </a:lnTo>
                <a:lnTo>
                  <a:pt x="9062959" y="2139419"/>
                </a:lnTo>
                <a:cubicBezTo>
                  <a:pt x="9057189" y="2135634"/>
                  <a:pt x="9048955" y="2131296"/>
                  <a:pt x="9042367" y="2127950"/>
                </a:cubicBezTo>
                <a:cubicBezTo>
                  <a:pt x="9045573" y="2128768"/>
                  <a:pt x="9046977" y="2128789"/>
                  <a:pt x="9047269" y="2128323"/>
                </a:cubicBezTo>
                <a:close/>
                <a:moveTo>
                  <a:pt x="9045611" y="2125932"/>
                </a:moveTo>
                <a:lnTo>
                  <a:pt x="9045783" y="2126179"/>
                </a:lnTo>
                <a:lnTo>
                  <a:pt x="9045463" y="2126044"/>
                </a:lnTo>
                <a:close/>
                <a:moveTo>
                  <a:pt x="9112711" y="2119717"/>
                </a:moveTo>
                <a:lnTo>
                  <a:pt x="9122129" y="2123810"/>
                </a:lnTo>
                <a:lnTo>
                  <a:pt x="9120723" y="2123818"/>
                </a:lnTo>
                <a:lnTo>
                  <a:pt x="9114453" y="2120561"/>
                </a:lnTo>
                <a:close/>
                <a:moveTo>
                  <a:pt x="8973221" y="2118415"/>
                </a:moveTo>
                <a:lnTo>
                  <a:pt x="8968691" y="2172772"/>
                </a:lnTo>
                <a:lnTo>
                  <a:pt x="8987321" y="2183537"/>
                </a:lnTo>
                <a:lnTo>
                  <a:pt x="8980579" y="2178512"/>
                </a:lnTo>
                <a:cubicBezTo>
                  <a:pt x="8977629" y="2176328"/>
                  <a:pt x="8978567" y="2176316"/>
                  <a:pt x="8982767" y="2175792"/>
                </a:cubicBezTo>
                <a:cubicBezTo>
                  <a:pt x="8993197" y="2182456"/>
                  <a:pt x="9004359" y="2187986"/>
                  <a:pt x="9016009" y="2192199"/>
                </a:cubicBezTo>
                <a:cubicBezTo>
                  <a:pt x="9022259" y="2193370"/>
                  <a:pt x="9020051" y="2191215"/>
                  <a:pt x="9015257" y="2187769"/>
                </a:cubicBezTo>
                <a:lnTo>
                  <a:pt x="9005711" y="2180624"/>
                </a:lnTo>
                <a:lnTo>
                  <a:pt x="9005081" y="2180533"/>
                </a:lnTo>
                <a:cubicBezTo>
                  <a:pt x="9001199" y="2178832"/>
                  <a:pt x="8995875" y="2176561"/>
                  <a:pt x="8994629" y="2176888"/>
                </a:cubicBezTo>
                <a:lnTo>
                  <a:pt x="8996789" y="2174676"/>
                </a:lnTo>
                <a:lnTo>
                  <a:pt x="9001993" y="2177839"/>
                </a:lnTo>
                <a:lnTo>
                  <a:pt x="8998977" y="2175582"/>
                </a:lnTo>
                <a:cubicBezTo>
                  <a:pt x="9013379" y="2181011"/>
                  <a:pt x="9024969" y="2185536"/>
                  <a:pt x="9021875" y="2187448"/>
                </a:cubicBezTo>
                <a:cubicBezTo>
                  <a:pt x="9051031" y="2201105"/>
                  <a:pt x="9017145" y="2182835"/>
                  <a:pt x="9048461" y="2194901"/>
                </a:cubicBezTo>
                <a:cubicBezTo>
                  <a:pt x="9051775" y="2185195"/>
                  <a:pt x="8954337" y="2144360"/>
                  <a:pt x="8996809" y="2150670"/>
                </a:cubicBezTo>
                <a:lnTo>
                  <a:pt x="9008725" y="2156755"/>
                </a:lnTo>
                <a:lnTo>
                  <a:pt x="9006897" y="2151270"/>
                </a:lnTo>
                <a:close/>
                <a:moveTo>
                  <a:pt x="9340457" y="2117552"/>
                </a:moveTo>
                <a:cubicBezTo>
                  <a:pt x="9338357" y="2118017"/>
                  <a:pt x="9345243" y="2121963"/>
                  <a:pt x="9351583" y="2123985"/>
                </a:cubicBezTo>
                <a:cubicBezTo>
                  <a:pt x="9360029" y="2126685"/>
                  <a:pt x="9368567" y="2136861"/>
                  <a:pt x="9351979" y="2131149"/>
                </a:cubicBezTo>
                <a:lnTo>
                  <a:pt x="9341009" y="2125993"/>
                </a:lnTo>
                <a:lnTo>
                  <a:pt x="9340553" y="2134275"/>
                </a:lnTo>
                <a:lnTo>
                  <a:pt x="9336395" y="2131351"/>
                </a:lnTo>
                <a:lnTo>
                  <a:pt x="9340495" y="2135350"/>
                </a:lnTo>
                <a:lnTo>
                  <a:pt x="9340553" y="2134275"/>
                </a:lnTo>
                <a:lnTo>
                  <a:pt x="9379815" y="2161855"/>
                </a:lnTo>
                <a:cubicBezTo>
                  <a:pt x="9387577" y="2168960"/>
                  <a:pt x="9389421" y="2173226"/>
                  <a:pt x="9387729" y="2175271"/>
                </a:cubicBezTo>
                <a:cubicBezTo>
                  <a:pt x="9401911" y="2179863"/>
                  <a:pt x="9416595" y="2182791"/>
                  <a:pt x="9431481" y="2184065"/>
                </a:cubicBezTo>
                <a:lnTo>
                  <a:pt x="9452181" y="2194402"/>
                </a:lnTo>
                <a:lnTo>
                  <a:pt x="9434963" y="2188697"/>
                </a:lnTo>
                <a:lnTo>
                  <a:pt x="9453177" y="2199684"/>
                </a:lnTo>
                <a:lnTo>
                  <a:pt x="9476371" y="2202953"/>
                </a:lnTo>
                <a:lnTo>
                  <a:pt x="9476241" y="2202348"/>
                </a:lnTo>
                <a:lnTo>
                  <a:pt x="9438599" y="2179921"/>
                </a:lnTo>
                <a:lnTo>
                  <a:pt x="9422061" y="2178576"/>
                </a:lnTo>
                <a:cubicBezTo>
                  <a:pt x="9428309" y="2179740"/>
                  <a:pt x="9425719" y="2171667"/>
                  <a:pt x="9421305" y="2167361"/>
                </a:cubicBezTo>
                <a:cubicBezTo>
                  <a:pt x="9416891" y="2163055"/>
                  <a:pt x="9392549" y="2160872"/>
                  <a:pt x="9416993" y="2171781"/>
                </a:cubicBezTo>
                <a:cubicBezTo>
                  <a:pt x="9401027" y="2166061"/>
                  <a:pt x="9402531" y="2161368"/>
                  <a:pt x="9384403" y="2157856"/>
                </a:cubicBezTo>
                <a:cubicBezTo>
                  <a:pt x="9366283" y="2154349"/>
                  <a:pt x="9384911" y="2147874"/>
                  <a:pt x="9393643" y="2148385"/>
                </a:cubicBezTo>
                <a:lnTo>
                  <a:pt x="9420571" y="2158016"/>
                </a:lnTo>
                <a:cubicBezTo>
                  <a:pt x="9432125" y="2159430"/>
                  <a:pt x="9388913" y="2143772"/>
                  <a:pt x="9405787" y="2146673"/>
                </a:cubicBezTo>
                <a:cubicBezTo>
                  <a:pt x="9410515" y="2151286"/>
                  <a:pt x="9435527" y="2157202"/>
                  <a:pt x="9436193" y="2160933"/>
                </a:cubicBezTo>
                <a:cubicBezTo>
                  <a:pt x="9446827" y="2163917"/>
                  <a:pt x="9464697" y="2172106"/>
                  <a:pt x="9463713" y="2168065"/>
                </a:cubicBezTo>
                <a:cubicBezTo>
                  <a:pt x="9429221" y="2151671"/>
                  <a:pt x="9487153" y="2173064"/>
                  <a:pt x="9455511" y="2160064"/>
                </a:cubicBezTo>
                <a:lnTo>
                  <a:pt x="9468201" y="2164016"/>
                </a:lnTo>
                <a:lnTo>
                  <a:pt x="9467727" y="2161775"/>
                </a:lnTo>
                <a:lnTo>
                  <a:pt x="9425689" y="2142679"/>
                </a:lnTo>
                <a:cubicBezTo>
                  <a:pt x="9416967" y="2143412"/>
                  <a:pt x="9457997" y="2159408"/>
                  <a:pt x="9450527" y="2160126"/>
                </a:cubicBezTo>
                <a:lnTo>
                  <a:pt x="9408167" y="2137286"/>
                </a:lnTo>
                <a:lnTo>
                  <a:pt x="9403525" y="2137593"/>
                </a:lnTo>
                <a:lnTo>
                  <a:pt x="9411985" y="2143471"/>
                </a:lnTo>
                <a:cubicBezTo>
                  <a:pt x="9405721" y="2141055"/>
                  <a:pt x="9397277" y="2138986"/>
                  <a:pt x="9391961" y="2137496"/>
                </a:cubicBezTo>
                <a:lnTo>
                  <a:pt x="9399507" y="2136099"/>
                </a:lnTo>
                <a:lnTo>
                  <a:pt x="9385297" y="2127920"/>
                </a:lnTo>
                <a:lnTo>
                  <a:pt x="9372437" y="2121536"/>
                </a:lnTo>
                <a:cubicBezTo>
                  <a:pt x="9369977" y="2124060"/>
                  <a:pt x="9367817" y="2126272"/>
                  <a:pt x="9358123" y="2123590"/>
                </a:cubicBezTo>
                <a:lnTo>
                  <a:pt x="9345905" y="2118446"/>
                </a:lnTo>
                <a:cubicBezTo>
                  <a:pt x="9342855" y="2117628"/>
                  <a:pt x="9341157" y="2117397"/>
                  <a:pt x="9340457" y="2117552"/>
                </a:cubicBezTo>
                <a:close/>
                <a:moveTo>
                  <a:pt x="9040979" y="2114692"/>
                </a:moveTo>
                <a:lnTo>
                  <a:pt x="9040241" y="2119986"/>
                </a:lnTo>
                <a:lnTo>
                  <a:pt x="9049487" y="2123810"/>
                </a:lnTo>
                <a:lnTo>
                  <a:pt x="9045385" y="2119808"/>
                </a:lnTo>
                <a:cubicBezTo>
                  <a:pt x="9059735" y="2126874"/>
                  <a:pt x="9051175" y="2124760"/>
                  <a:pt x="9047069" y="2124828"/>
                </a:cubicBezTo>
                <a:lnTo>
                  <a:pt x="9045611" y="2125932"/>
                </a:lnTo>
                <a:lnTo>
                  <a:pt x="9045499" y="2125769"/>
                </a:lnTo>
                <a:lnTo>
                  <a:pt x="9040137" y="2120776"/>
                </a:lnTo>
                <a:lnTo>
                  <a:pt x="9040109" y="2120970"/>
                </a:lnTo>
                <a:lnTo>
                  <a:pt x="9040241" y="2122181"/>
                </a:lnTo>
                <a:lnTo>
                  <a:pt x="9041091" y="2129961"/>
                </a:lnTo>
                <a:lnTo>
                  <a:pt x="9047465" y="2133539"/>
                </a:lnTo>
                <a:cubicBezTo>
                  <a:pt x="9053699" y="2136849"/>
                  <a:pt x="9058567" y="2139748"/>
                  <a:pt x="9055607" y="2140253"/>
                </a:cubicBezTo>
                <a:lnTo>
                  <a:pt x="9041815" y="2136590"/>
                </a:lnTo>
                <a:lnTo>
                  <a:pt x="9042869" y="2146232"/>
                </a:lnTo>
                <a:lnTo>
                  <a:pt x="9080219" y="2164878"/>
                </a:lnTo>
                <a:cubicBezTo>
                  <a:pt x="9063939" y="2159166"/>
                  <a:pt x="9058315" y="2158144"/>
                  <a:pt x="9054493" y="2157962"/>
                </a:cubicBezTo>
                <a:lnTo>
                  <a:pt x="9044003" y="2156614"/>
                </a:lnTo>
                <a:lnTo>
                  <a:pt x="9044095" y="2157481"/>
                </a:lnTo>
                <a:lnTo>
                  <a:pt x="9043977" y="2157587"/>
                </a:lnTo>
                <a:lnTo>
                  <a:pt x="9059309" y="2162965"/>
                </a:lnTo>
                <a:cubicBezTo>
                  <a:pt x="9059309" y="2162965"/>
                  <a:pt x="9043983" y="2159107"/>
                  <a:pt x="9048397" y="2163414"/>
                </a:cubicBezTo>
                <a:cubicBezTo>
                  <a:pt x="9052815" y="2167723"/>
                  <a:pt x="9063411" y="2167589"/>
                  <a:pt x="9066881" y="2170973"/>
                </a:cubicBezTo>
                <a:lnTo>
                  <a:pt x="9046239" y="2165003"/>
                </a:lnTo>
                <a:cubicBezTo>
                  <a:pt x="9054125" y="2172697"/>
                  <a:pt x="9091701" y="2187176"/>
                  <a:pt x="9081113" y="2187939"/>
                </a:cubicBezTo>
                <a:lnTo>
                  <a:pt x="9037231" y="2163807"/>
                </a:lnTo>
                <a:lnTo>
                  <a:pt x="9032231" y="2168413"/>
                </a:lnTo>
                <a:lnTo>
                  <a:pt x="9033833" y="2170772"/>
                </a:lnTo>
                <a:lnTo>
                  <a:pt x="9031393" y="2169187"/>
                </a:lnTo>
                <a:lnTo>
                  <a:pt x="9028241" y="2172093"/>
                </a:lnTo>
                <a:lnTo>
                  <a:pt x="9020915" y="2164946"/>
                </a:lnTo>
                <a:lnTo>
                  <a:pt x="9011015" y="2165766"/>
                </a:lnTo>
                <a:cubicBezTo>
                  <a:pt x="9026351" y="2170871"/>
                  <a:pt x="9024263" y="2178691"/>
                  <a:pt x="9047743" y="2186808"/>
                </a:cubicBezTo>
                <a:cubicBezTo>
                  <a:pt x="9059565" y="2184781"/>
                  <a:pt x="9045487" y="2180912"/>
                  <a:pt x="9061063" y="2179465"/>
                </a:cubicBezTo>
                <a:cubicBezTo>
                  <a:pt x="9075709" y="2189690"/>
                  <a:pt x="9091153" y="2198784"/>
                  <a:pt x="9107213" y="2206619"/>
                </a:cubicBezTo>
                <a:lnTo>
                  <a:pt x="9105633" y="2205079"/>
                </a:lnTo>
                <a:cubicBezTo>
                  <a:pt x="9127271" y="2215715"/>
                  <a:pt x="9133839" y="2217190"/>
                  <a:pt x="9172069" y="2234158"/>
                </a:cubicBezTo>
                <a:cubicBezTo>
                  <a:pt x="9146019" y="2219215"/>
                  <a:pt x="9169805" y="2227018"/>
                  <a:pt x="9154721" y="2217234"/>
                </a:cubicBezTo>
                <a:cubicBezTo>
                  <a:pt x="9139641" y="2207447"/>
                  <a:pt x="9126857" y="2207303"/>
                  <a:pt x="9131589" y="2211920"/>
                </a:cubicBezTo>
                <a:lnTo>
                  <a:pt x="9120233" y="2200842"/>
                </a:lnTo>
                <a:lnTo>
                  <a:pt x="9129341" y="2206025"/>
                </a:lnTo>
                <a:lnTo>
                  <a:pt x="9140183" y="2200583"/>
                </a:lnTo>
                <a:cubicBezTo>
                  <a:pt x="9146697" y="2205768"/>
                  <a:pt x="9153889" y="2210073"/>
                  <a:pt x="9161535" y="2213402"/>
                </a:cubicBezTo>
                <a:cubicBezTo>
                  <a:pt x="9166213" y="2213531"/>
                  <a:pt x="9170837" y="2214283"/>
                  <a:pt x="9175277" y="2215722"/>
                </a:cubicBezTo>
                <a:cubicBezTo>
                  <a:pt x="9163667" y="2211721"/>
                  <a:pt x="9152505" y="2206443"/>
                  <a:pt x="9142049" y="2199938"/>
                </a:cubicBezTo>
                <a:cubicBezTo>
                  <a:pt x="9149177" y="2196419"/>
                  <a:pt x="9168255" y="2201472"/>
                  <a:pt x="9193301" y="2210504"/>
                </a:cubicBezTo>
                <a:cubicBezTo>
                  <a:pt x="9173993" y="2201647"/>
                  <a:pt x="9155351" y="2191471"/>
                  <a:pt x="9137445" y="2180042"/>
                </a:cubicBezTo>
                <a:cubicBezTo>
                  <a:pt x="9158755" y="2189123"/>
                  <a:pt x="9151511" y="2182670"/>
                  <a:pt x="9163081" y="2185951"/>
                </a:cubicBezTo>
                <a:lnTo>
                  <a:pt x="9136377" y="2175413"/>
                </a:lnTo>
                <a:lnTo>
                  <a:pt x="9149739" y="2164921"/>
                </a:lnTo>
                <a:lnTo>
                  <a:pt x="9086279" y="2135612"/>
                </a:lnTo>
                <a:lnTo>
                  <a:pt x="9077323" y="2131244"/>
                </a:lnTo>
                <a:lnTo>
                  <a:pt x="9077781" y="2131690"/>
                </a:lnTo>
                <a:close/>
                <a:moveTo>
                  <a:pt x="9080235" y="2113748"/>
                </a:moveTo>
                <a:lnTo>
                  <a:pt x="9080867" y="2114363"/>
                </a:lnTo>
                <a:lnTo>
                  <a:pt x="9080527" y="2114226"/>
                </a:lnTo>
                <a:close/>
                <a:moveTo>
                  <a:pt x="9370261" y="2103983"/>
                </a:moveTo>
                <a:cubicBezTo>
                  <a:pt x="9367991" y="2104407"/>
                  <a:pt x="9370321" y="2107140"/>
                  <a:pt x="9381393" y="2114247"/>
                </a:cubicBezTo>
                <a:cubicBezTo>
                  <a:pt x="9379611" y="2114056"/>
                  <a:pt x="9377841" y="2114173"/>
                  <a:pt x="9376101" y="2114630"/>
                </a:cubicBezTo>
                <a:cubicBezTo>
                  <a:pt x="9390181" y="2119125"/>
                  <a:pt x="9407705" y="2124511"/>
                  <a:pt x="9416455" y="2126270"/>
                </a:cubicBezTo>
                <a:cubicBezTo>
                  <a:pt x="9385715" y="2110455"/>
                  <a:pt x="9424189" y="2121494"/>
                  <a:pt x="9431333" y="2119220"/>
                </a:cubicBezTo>
                <a:lnTo>
                  <a:pt x="9419407" y="2112516"/>
                </a:lnTo>
                <a:lnTo>
                  <a:pt x="9403447" y="2107419"/>
                </a:lnTo>
                <a:lnTo>
                  <a:pt x="9403133" y="2107111"/>
                </a:lnTo>
                <a:cubicBezTo>
                  <a:pt x="9425293" y="2122259"/>
                  <a:pt x="9377067" y="2102712"/>
                  <a:pt x="9370261" y="2103983"/>
                </a:cubicBezTo>
                <a:close/>
                <a:moveTo>
                  <a:pt x="9455455" y="2088623"/>
                </a:moveTo>
                <a:lnTo>
                  <a:pt x="9455835" y="2088697"/>
                </a:lnTo>
                <a:cubicBezTo>
                  <a:pt x="9456655" y="2088891"/>
                  <a:pt x="9456849" y="2088966"/>
                  <a:pt x="9455597" y="2088670"/>
                </a:cubicBezTo>
                <a:close/>
                <a:moveTo>
                  <a:pt x="9108977" y="2086266"/>
                </a:moveTo>
                <a:lnTo>
                  <a:pt x="9113187" y="2088632"/>
                </a:lnTo>
                <a:lnTo>
                  <a:pt x="9113933" y="2089937"/>
                </a:lnTo>
                <a:close/>
                <a:moveTo>
                  <a:pt x="9107333" y="2085343"/>
                </a:moveTo>
                <a:lnTo>
                  <a:pt x="9108177" y="2085674"/>
                </a:lnTo>
                <a:lnTo>
                  <a:pt x="9108977" y="2086266"/>
                </a:lnTo>
                <a:close/>
                <a:moveTo>
                  <a:pt x="9080183" y="2083510"/>
                </a:moveTo>
                <a:cubicBezTo>
                  <a:pt x="9099311" y="2092617"/>
                  <a:pt x="9118951" y="2100503"/>
                  <a:pt x="9139073" y="2107073"/>
                </a:cubicBezTo>
                <a:cubicBezTo>
                  <a:pt x="9133151" y="2106834"/>
                  <a:pt x="9134147" y="2112124"/>
                  <a:pt x="9133221" y="2113072"/>
                </a:cubicBezTo>
                <a:cubicBezTo>
                  <a:pt x="9127905" y="2111581"/>
                  <a:pt x="9100289" y="2096347"/>
                  <a:pt x="9107773" y="2096251"/>
                </a:cubicBezTo>
                <a:cubicBezTo>
                  <a:pt x="9059549" y="2078162"/>
                  <a:pt x="9133863" y="2114312"/>
                  <a:pt x="9085313" y="2095290"/>
                </a:cubicBezTo>
                <a:cubicBezTo>
                  <a:pt x="9065981" y="2094915"/>
                  <a:pt x="9129865" y="2119033"/>
                  <a:pt x="9099245" y="2113193"/>
                </a:cubicBezTo>
                <a:lnTo>
                  <a:pt x="9112711" y="2119717"/>
                </a:lnTo>
                <a:lnTo>
                  <a:pt x="9084523" y="2107458"/>
                </a:lnTo>
                <a:cubicBezTo>
                  <a:pt x="9071709" y="2104815"/>
                  <a:pt x="9091149" y="2113922"/>
                  <a:pt x="9092723" y="2115459"/>
                </a:cubicBezTo>
                <a:lnTo>
                  <a:pt x="9067933" y="2101746"/>
                </a:lnTo>
                <a:lnTo>
                  <a:pt x="9069197" y="2102978"/>
                </a:lnTo>
                <a:lnTo>
                  <a:pt x="9069827" y="2103593"/>
                </a:lnTo>
                <a:lnTo>
                  <a:pt x="9049435" y="2092948"/>
                </a:lnTo>
                <a:cubicBezTo>
                  <a:pt x="9052207" y="2090106"/>
                  <a:pt x="9098019" y="2115079"/>
                  <a:pt x="9079153" y="2101604"/>
                </a:cubicBezTo>
                <a:lnTo>
                  <a:pt x="9050027" y="2090444"/>
                </a:lnTo>
                <a:cubicBezTo>
                  <a:pt x="9054957" y="2085391"/>
                  <a:pt x="9092141" y="2092709"/>
                  <a:pt x="9080183" y="2083510"/>
                </a:cubicBezTo>
                <a:close/>
                <a:moveTo>
                  <a:pt x="9473903" y="2064394"/>
                </a:moveTo>
                <a:lnTo>
                  <a:pt x="9476485" y="2064493"/>
                </a:lnTo>
                <a:lnTo>
                  <a:pt x="9493799" y="2076024"/>
                </a:lnTo>
                <a:cubicBezTo>
                  <a:pt x="9477365" y="2070152"/>
                  <a:pt x="9472409" y="2066243"/>
                  <a:pt x="9473903" y="2064394"/>
                </a:cubicBezTo>
                <a:close/>
                <a:moveTo>
                  <a:pt x="9475885" y="2064094"/>
                </a:moveTo>
                <a:lnTo>
                  <a:pt x="9476797" y="2064505"/>
                </a:lnTo>
                <a:lnTo>
                  <a:pt x="9476485" y="2064493"/>
                </a:lnTo>
                <a:close/>
                <a:moveTo>
                  <a:pt x="2778144" y="2063965"/>
                </a:moveTo>
                <a:cubicBezTo>
                  <a:pt x="2788466" y="2073420"/>
                  <a:pt x="2792941" y="2079482"/>
                  <a:pt x="2793611" y="2083340"/>
                </a:cubicBezTo>
                <a:lnTo>
                  <a:pt x="2789350" y="2086904"/>
                </a:lnTo>
                <a:close/>
                <a:moveTo>
                  <a:pt x="9251819" y="2045142"/>
                </a:moveTo>
                <a:lnTo>
                  <a:pt x="9253533" y="2046011"/>
                </a:lnTo>
                <a:lnTo>
                  <a:pt x="9254657" y="2047911"/>
                </a:lnTo>
                <a:close/>
                <a:moveTo>
                  <a:pt x="9077421" y="2044424"/>
                </a:moveTo>
                <a:lnTo>
                  <a:pt x="9068627" y="2058959"/>
                </a:lnTo>
                <a:lnTo>
                  <a:pt x="9087563" y="2074061"/>
                </a:lnTo>
                <a:cubicBezTo>
                  <a:pt x="9063913" y="2071326"/>
                  <a:pt x="9051327" y="2076419"/>
                  <a:pt x="9045015" y="2085510"/>
                </a:cubicBezTo>
                <a:lnTo>
                  <a:pt x="9041573" y="2110379"/>
                </a:lnTo>
                <a:lnTo>
                  <a:pt x="9045515" y="2103906"/>
                </a:lnTo>
                <a:lnTo>
                  <a:pt x="9053661" y="2107544"/>
                </a:lnTo>
                <a:cubicBezTo>
                  <a:pt x="9058655" y="2108104"/>
                  <a:pt x="9056125" y="2105017"/>
                  <a:pt x="9052669" y="2102881"/>
                </a:cubicBezTo>
                <a:lnTo>
                  <a:pt x="9080527" y="2114226"/>
                </a:lnTo>
                <a:lnTo>
                  <a:pt x="9084329" y="2120441"/>
                </a:lnTo>
                <a:cubicBezTo>
                  <a:pt x="9087363" y="2123480"/>
                  <a:pt x="9088009" y="2125346"/>
                  <a:pt x="9074073" y="2120066"/>
                </a:cubicBezTo>
                <a:cubicBezTo>
                  <a:pt x="9077857" y="2123758"/>
                  <a:pt x="9054929" y="2109396"/>
                  <a:pt x="9051849" y="2112553"/>
                </a:cubicBezTo>
                <a:cubicBezTo>
                  <a:pt x="9040291" y="2110520"/>
                  <a:pt x="9065055" y="2121740"/>
                  <a:pt x="9073205" y="2125375"/>
                </a:cubicBezTo>
                <a:cubicBezTo>
                  <a:pt x="9081351" y="2129012"/>
                  <a:pt x="9089439" y="2127661"/>
                  <a:pt x="9101683" y="2134672"/>
                </a:cubicBezTo>
                <a:cubicBezTo>
                  <a:pt x="9100107" y="2133135"/>
                  <a:pt x="9087539" y="2125191"/>
                  <a:pt x="9099097" y="2127224"/>
                </a:cubicBezTo>
                <a:cubicBezTo>
                  <a:pt x="9100675" y="2128763"/>
                  <a:pt x="9120153" y="2141606"/>
                  <a:pt x="9103249" y="2135586"/>
                </a:cubicBezTo>
                <a:cubicBezTo>
                  <a:pt x="9126009" y="2149046"/>
                  <a:pt x="9150301" y="2159741"/>
                  <a:pt x="9175645" y="2167392"/>
                </a:cubicBezTo>
                <a:cubicBezTo>
                  <a:pt x="9159981" y="2161361"/>
                  <a:pt x="9159559" y="2151698"/>
                  <a:pt x="9136455" y="2148881"/>
                </a:cubicBezTo>
                <a:cubicBezTo>
                  <a:pt x="9125869" y="2142315"/>
                  <a:pt x="9116055" y="2134583"/>
                  <a:pt x="9107189" y="2125876"/>
                </a:cubicBezTo>
                <a:lnTo>
                  <a:pt x="9105295" y="2124028"/>
                </a:lnTo>
                <a:cubicBezTo>
                  <a:pt x="9111857" y="2128029"/>
                  <a:pt x="9118665" y="2131588"/>
                  <a:pt x="9125687" y="2134680"/>
                </a:cubicBezTo>
                <a:lnTo>
                  <a:pt x="9098987" y="2117875"/>
                </a:lnTo>
                <a:cubicBezTo>
                  <a:pt x="9108091" y="2123060"/>
                  <a:pt x="9111687" y="2123946"/>
                  <a:pt x="9114099" y="2123841"/>
                </a:cubicBezTo>
                <a:lnTo>
                  <a:pt x="9120723" y="2123818"/>
                </a:lnTo>
                <a:lnTo>
                  <a:pt x="9127783" y="2127482"/>
                </a:lnTo>
                <a:cubicBezTo>
                  <a:pt x="9163473" y="2140114"/>
                  <a:pt x="9129865" y="2119033"/>
                  <a:pt x="9143593" y="2120109"/>
                </a:cubicBezTo>
                <a:cubicBezTo>
                  <a:pt x="9145525" y="2122545"/>
                  <a:pt x="9147731" y="2124697"/>
                  <a:pt x="9150215" y="2126569"/>
                </a:cubicBezTo>
                <a:cubicBezTo>
                  <a:pt x="9157699" y="2126474"/>
                  <a:pt x="9153299" y="2123409"/>
                  <a:pt x="9146065" y="2118204"/>
                </a:cubicBezTo>
                <a:lnTo>
                  <a:pt x="9144487" y="2116664"/>
                </a:lnTo>
                <a:cubicBezTo>
                  <a:pt x="9124705" y="2104764"/>
                  <a:pt x="9161065" y="2121128"/>
                  <a:pt x="9171687" y="2122864"/>
                </a:cubicBezTo>
                <a:cubicBezTo>
                  <a:pt x="9169165" y="2120402"/>
                  <a:pt x="9174765" y="2119711"/>
                  <a:pt x="9161593" y="2113016"/>
                </a:cubicBezTo>
                <a:lnTo>
                  <a:pt x="9183471" y="2117726"/>
                </a:lnTo>
                <a:lnTo>
                  <a:pt x="9159353" y="2108372"/>
                </a:lnTo>
                <a:cubicBezTo>
                  <a:pt x="9159353" y="2108372"/>
                  <a:pt x="9163259" y="2109258"/>
                  <a:pt x="9165565" y="2109343"/>
                </a:cubicBezTo>
                <a:lnTo>
                  <a:pt x="9165083" y="2108809"/>
                </a:lnTo>
                <a:lnTo>
                  <a:pt x="9189697" y="2117024"/>
                </a:lnTo>
                <a:cubicBezTo>
                  <a:pt x="9179369" y="2113723"/>
                  <a:pt x="9155519" y="2100313"/>
                  <a:pt x="9169577" y="2102941"/>
                </a:cubicBezTo>
                <a:lnTo>
                  <a:pt x="9203413" y="2116844"/>
                </a:lnTo>
                <a:lnTo>
                  <a:pt x="9208993" y="2114282"/>
                </a:lnTo>
                <a:cubicBezTo>
                  <a:pt x="9231527" y="2121471"/>
                  <a:pt x="9206423" y="2108079"/>
                  <a:pt x="9220487" y="2110700"/>
                </a:cubicBezTo>
                <a:lnTo>
                  <a:pt x="9213735" y="2102999"/>
                </a:lnTo>
                <a:lnTo>
                  <a:pt x="9193517" y="2097331"/>
                </a:lnTo>
                <a:lnTo>
                  <a:pt x="9190601" y="2091529"/>
                </a:lnTo>
                <a:lnTo>
                  <a:pt x="9185001" y="2089023"/>
                </a:lnTo>
                <a:lnTo>
                  <a:pt x="9188709" y="2087736"/>
                </a:lnTo>
                <a:lnTo>
                  <a:pt x="9187293" y="2084445"/>
                </a:lnTo>
                <a:lnTo>
                  <a:pt x="9177383" y="2077274"/>
                </a:lnTo>
                <a:lnTo>
                  <a:pt x="9162395" y="2075597"/>
                </a:lnTo>
                <a:lnTo>
                  <a:pt x="9151293" y="2064547"/>
                </a:lnTo>
                <a:lnTo>
                  <a:pt x="9149487" y="2075593"/>
                </a:lnTo>
                <a:lnTo>
                  <a:pt x="9161233" y="2083092"/>
                </a:lnTo>
                <a:lnTo>
                  <a:pt x="9149171" y="2077530"/>
                </a:lnTo>
                <a:lnTo>
                  <a:pt x="9146463" y="2094105"/>
                </a:lnTo>
                <a:lnTo>
                  <a:pt x="9150177" y="2096953"/>
                </a:lnTo>
                <a:lnTo>
                  <a:pt x="9146039" y="2096702"/>
                </a:lnTo>
                <a:lnTo>
                  <a:pt x="9145685" y="2098863"/>
                </a:lnTo>
                <a:lnTo>
                  <a:pt x="9162127" y="2105530"/>
                </a:lnTo>
                <a:lnTo>
                  <a:pt x="9165083" y="2108809"/>
                </a:lnTo>
                <a:lnTo>
                  <a:pt x="9160901" y="2107416"/>
                </a:lnTo>
                <a:lnTo>
                  <a:pt x="9145671" y="2098951"/>
                </a:lnTo>
                <a:lnTo>
                  <a:pt x="9143793" y="2110442"/>
                </a:lnTo>
                <a:lnTo>
                  <a:pt x="9131893" y="2098603"/>
                </a:lnTo>
                <a:lnTo>
                  <a:pt x="9131183" y="2098753"/>
                </a:lnTo>
                <a:lnTo>
                  <a:pt x="9113187" y="2088632"/>
                </a:lnTo>
                <a:lnTo>
                  <a:pt x="9112449" y="2087351"/>
                </a:lnTo>
                <a:lnTo>
                  <a:pt x="9124757" y="2092172"/>
                </a:lnTo>
                <a:lnTo>
                  <a:pt x="9125607" y="2092355"/>
                </a:lnTo>
                <a:lnTo>
                  <a:pt x="9122293" y="2089057"/>
                </a:lnTo>
                <a:lnTo>
                  <a:pt x="9120889" y="2088711"/>
                </a:lnTo>
                <a:lnTo>
                  <a:pt x="9114729" y="2087185"/>
                </a:lnTo>
                <a:lnTo>
                  <a:pt x="9119795" y="2087643"/>
                </a:lnTo>
                <a:lnTo>
                  <a:pt x="9120983" y="2087753"/>
                </a:lnTo>
                <a:lnTo>
                  <a:pt x="9119743" y="2086517"/>
                </a:lnTo>
                <a:lnTo>
                  <a:pt x="9118377" y="2086259"/>
                </a:lnTo>
                <a:lnTo>
                  <a:pt x="9111027" y="2084868"/>
                </a:lnTo>
                <a:lnTo>
                  <a:pt x="9112449" y="2087351"/>
                </a:lnTo>
                <a:lnTo>
                  <a:pt x="9108177" y="2085674"/>
                </a:lnTo>
                <a:lnTo>
                  <a:pt x="9090345" y="2072471"/>
                </a:lnTo>
                <a:cubicBezTo>
                  <a:pt x="9083403" y="2065699"/>
                  <a:pt x="9099379" y="2072041"/>
                  <a:pt x="9102481" y="2070752"/>
                </a:cubicBezTo>
                <a:lnTo>
                  <a:pt x="9105081" y="2071935"/>
                </a:lnTo>
                <a:close/>
                <a:moveTo>
                  <a:pt x="9360455" y="2030971"/>
                </a:moveTo>
                <a:cubicBezTo>
                  <a:pt x="9360787" y="2032523"/>
                  <a:pt x="9368587" y="2033357"/>
                  <a:pt x="9371745" y="2036436"/>
                </a:cubicBezTo>
                <a:lnTo>
                  <a:pt x="9364555" y="2034970"/>
                </a:lnTo>
                <a:close/>
                <a:moveTo>
                  <a:pt x="9331983" y="2022293"/>
                </a:moveTo>
                <a:cubicBezTo>
                  <a:pt x="9336445" y="2023872"/>
                  <a:pt x="9338737" y="2024954"/>
                  <a:pt x="9339985" y="2025786"/>
                </a:cubicBezTo>
                <a:lnTo>
                  <a:pt x="9340941" y="2026889"/>
                </a:lnTo>
                <a:close/>
                <a:moveTo>
                  <a:pt x="9148859" y="2011802"/>
                </a:moveTo>
                <a:cubicBezTo>
                  <a:pt x="9149445" y="2011970"/>
                  <a:pt x="9151127" y="2012533"/>
                  <a:pt x="9154491" y="2013659"/>
                </a:cubicBezTo>
                <a:cubicBezTo>
                  <a:pt x="9161709" y="2017619"/>
                  <a:pt x="9160169" y="2019198"/>
                  <a:pt x="9157331" y="2016429"/>
                </a:cubicBezTo>
                <a:cubicBezTo>
                  <a:pt x="9155911" y="2015044"/>
                  <a:pt x="9151839" y="2013227"/>
                  <a:pt x="9149799" y="2012318"/>
                </a:cubicBezTo>
                <a:cubicBezTo>
                  <a:pt x="9148781" y="2011862"/>
                  <a:pt x="9148271" y="2011634"/>
                  <a:pt x="9148859" y="2011802"/>
                </a:cubicBezTo>
                <a:close/>
                <a:moveTo>
                  <a:pt x="2793337" y="1978351"/>
                </a:moveTo>
                <a:lnTo>
                  <a:pt x="2820803" y="2007613"/>
                </a:lnTo>
                <a:lnTo>
                  <a:pt x="2871311" y="2086462"/>
                </a:lnTo>
                <a:cubicBezTo>
                  <a:pt x="2870871" y="2091146"/>
                  <a:pt x="2871017" y="2095853"/>
                  <a:pt x="2871788" y="2100489"/>
                </a:cubicBezTo>
                <a:cubicBezTo>
                  <a:pt x="2888003" y="2126781"/>
                  <a:pt x="2909834" y="2154248"/>
                  <a:pt x="2866175" y="2152936"/>
                </a:cubicBezTo>
                <a:cubicBezTo>
                  <a:pt x="2848962" y="2094860"/>
                  <a:pt x="2821511" y="2093342"/>
                  <a:pt x="2783769" y="2039264"/>
                </a:cubicBezTo>
                <a:lnTo>
                  <a:pt x="2780125" y="2047418"/>
                </a:lnTo>
                <a:cubicBezTo>
                  <a:pt x="2768559" y="2044763"/>
                  <a:pt x="2770532" y="2026964"/>
                  <a:pt x="2769540" y="2022302"/>
                </a:cubicBezTo>
                <a:cubicBezTo>
                  <a:pt x="2784764" y="2043930"/>
                  <a:pt x="2791373" y="2023270"/>
                  <a:pt x="2805289" y="2039922"/>
                </a:cubicBezTo>
                <a:close/>
                <a:moveTo>
                  <a:pt x="9191621" y="1963614"/>
                </a:moveTo>
                <a:cubicBezTo>
                  <a:pt x="9203481" y="1964707"/>
                  <a:pt x="9208855" y="1971186"/>
                  <a:pt x="9223231" y="1974118"/>
                </a:cubicBezTo>
                <a:cubicBezTo>
                  <a:pt x="9218243" y="1974182"/>
                  <a:pt x="9225783" y="1979073"/>
                  <a:pt x="9237675" y="1982661"/>
                </a:cubicBezTo>
                <a:cubicBezTo>
                  <a:pt x="9240777" y="1981378"/>
                  <a:pt x="9233257" y="1978351"/>
                  <a:pt x="9230737" y="1975893"/>
                </a:cubicBezTo>
                <a:cubicBezTo>
                  <a:pt x="9239223" y="1979493"/>
                  <a:pt x="9247865" y="1982623"/>
                  <a:pt x="9256721" y="1985223"/>
                </a:cubicBezTo>
                <a:cubicBezTo>
                  <a:pt x="9263927" y="1987936"/>
                  <a:pt x="9247399" y="1987839"/>
                  <a:pt x="9273387" y="1997166"/>
                </a:cubicBezTo>
                <a:cubicBezTo>
                  <a:pt x="9279571" y="1992726"/>
                  <a:pt x="9295621" y="2005925"/>
                  <a:pt x="9303775" y="2009562"/>
                </a:cubicBezTo>
                <a:cubicBezTo>
                  <a:pt x="9299699" y="2008053"/>
                  <a:pt x="9300701" y="2013342"/>
                  <a:pt x="9297221" y="2009332"/>
                </a:cubicBezTo>
                <a:cubicBezTo>
                  <a:pt x="9293745" y="2005325"/>
                  <a:pt x="9290277" y="2001941"/>
                  <a:pt x="9270285" y="1998456"/>
                </a:cubicBezTo>
                <a:lnTo>
                  <a:pt x="9255969" y="2000510"/>
                </a:lnTo>
                <a:cubicBezTo>
                  <a:pt x="9259061" y="1998595"/>
                  <a:pt x="9244949" y="1991610"/>
                  <a:pt x="9265883" y="1995392"/>
                </a:cubicBezTo>
                <a:lnTo>
                  <a:pt x="9243643" y="1986640"/>
                </a:lnTo>
                <a:cubicBezTo>
                  <a:pt x="9232093" y="1985230"/>
                  <a:pt x="9238715" y="1991691"/>
                  <a:pt x="9244079" y="1996922"/>
                </a:cubicBezTo>
                <a:cubicBezTo>
                  <a:pt x="9224291" y="1989942"/>
                  <a:pt x="9206355" y="1978546"/>
                  <a:pt x="9191621" y="1963614"/>
                </a:cubicBezTo>
                <a:close/>
                <a:moveTo>
                  <a:pt x="9221099" y="1958543"/>
                </a:moveTo>
                <a:cubicBezTo>
                  <a:pt x="9224395" y="1958958"/>
                  <a:pt x="9229613" y="1960158"/>
                  <a:pt x="9238059" y="1962700"/>
                </a:cubicBezTo>
                <a:lnTo>
                  <a:pt x="9277883" y="1981831"/>
                </a:lnTo>
                <a:cubicBezTo>
                  <a:pt x="9276935" y="1980905"/>
                  <a:pt x="9280991" y="1981166"/>
                  <a:pt x="9273783" y="1977832"/>
                </a:cubicBezTo>
                <a:lnTo>
                  <a:pt x="9302963" y="1987657"/>
                </a:lnTo>
                <a:lnTo>
                  <a:pt x="9279807" y="1976548"/>
                </a:lnTo>
                <a:cubicBezTo>
                  <a:pt x="9267399" y="1971757"/>
                  <a:pt x="9256355" y="1967301"/>
                  <a:pt x="9258973" y="1964617"/>
                </a:cubicBezTo>
                <a:cubicBezTo>
                  <a:pt x="9258985" y="1965865"/>
                  <a:pt x="9264965" y="1970463"/>
                  <a:pt x="9269943" y="1969780"/>
                </a:cubicBezTo>
                <a:cubicBezTo>
                  <a:pt x="9274921" y="1969089"/>
                  <a:pt x="9278351" y="1968733"/>
                  <a:pt x="9270189" y="1964473"/>
                </a:cubicBezTo>
                <a:lnTo>
                  <a:pt x="9278331" y="1967485"/>
                </a:lnTo>
                <a:lnTo>
                  <a:pt x="9277943" y="1960943"/>
                </a:lnTo>
                <a:cubicBezTo>
                  <a:pt x="9307073" y="1972106"/>
                  <a:pt x="9272693" y="1965064"/>
                  <a:pt x="9297433" y="1974411"/>
                </a:cubicBezTo>
                <a:lnTo>
                  <a:pt x="9303337" y="1972778"/>
                </a:lnTo>
                <a:lnTo>
                  <a:pt x="9320003" y="1984721"/>
                </a:lnTo>
                <a:cubicBezTo>
                  <a:pt x="9308391" y="1978325"/>
                  <a:pt x="9287443" y="1973292"/>
                  <a:pt x="9301555" y="1980283"/>
                </a:cubicBezTo>
                <a:cubicBezTo>
                  <a:pt x="9331603" y="1990498"/>
                  <a:pt x="9313769" y="1984801"/>
                  <a:pt x="9328833" y="1993337"/>
                </a:cubicBezTo>
                <a:cubicBezTo>
                  <a:pt x="9322877" y="1990613"/>
                  <a:pt x="9309441" y="1987977"/>
                  <a:pt x="9311331" y="1989821"/>
                </a:cubicBezTo>
                <a:lnTo>
                  <a:pt x="9310109" y="1990144"/>
                </a:lnTo>
                <a:lnTo>
                  <a:pt x="9329837" y="1999248"/>
                </a:lnTo>
                <a:cubicBezTo>
                  <a:pt x="9323675" y="1997423"/>
                  <a:pt x="9317099" y="1997728"/>
                  <a:pt x="9311143" y="2000111"/>
                </a:cubicBezTo>
                <a:cubicBezTo>
                  <a:pt x="9329643" y="2008915"/>
                  <a:pt x="9324017" y="2007740"/>
                  <a:pt x="9329377" y="2012968"/>
                </a:cubicBezTo>
                <a:cubicBezTo>
                  <a:pt x="9304975" y="2005802"/>
                  <a:pt x="9318683" y="2005001"/>
                  <a:pt x="9295199" y="1996265"/>
                </a:cubicBezTo>
                <a:cubicBezTo>
                  <a:pt x="9294567" y="1995647"/>
                  <a:pt x="9298353" y="1999342"/>
                  <a:pt x="9298353" y="1999342"/>
                </a:cubicBezTo>
                <a:cubicBezTo>
                  <a:pt x="9288249" y="1996694"/>
                  <a:pt x="9278483" y="1992952"/>
                  <a:pt x="9269223" y="1988179"/>
                </a:cubicBezTo>
                <a:lnTo>
                  <a:pt x="9278879" y="1987119"/>
                </a:lnTo>
                <a:lnTo>
                  <a:pt x="9248169" y="1973794"/>
                </a:lnTo>
                <a:cubicBezTo>
                  <a:pt x="9234353" y="1970792"/>
                  <a:pt x="9220835" y="1966478"/>
                  <a:pt x="9207801" y="1960908"/>
                </a:cubicBezTo>
                <a:cubicBezTo>
                  <a:pt x="9218583" y="1963107"/>
                  <a:pt x="9211207" y="1957296"/>
                  <a:pt x="9221099" y="1958543"/>
                </a:cubicBezTo>
                <a:close/>
                <a:moveTo>
                  <a:pt x="10287911" y="1931033"/>
                </a:moveTo>
                <a:cubicBezTo>
                  <a:pt x="10295353" y="1931421"/>
                  <a:pt x="10304063" y="1932659"/>
                  <a:pt x="10314221" y="1934867"/>
                </a:cubicBezTo>
                <a:cubicBezTo>
                  <a:pt x="10280537" y="1986429"/>
                  <a:pt x="10307357" y="2039707"/>
                  <a:pt x="10326803" y="2101811"/>
                </a:cubicBezTo>
                <a:cubicBezTo>
                  <a:pt x="10315121" y="2089801"/>
                  <a:pt x="10281779" y="2064664"/>
                  <a:pt x="10262541" y="2072395"/>
                </a:cubicBezTo>
                <a:lnTo>
                  <a:pt x="10288959" y="2144382"/>
                </a:lnTo>
                <a:lnTo>
                  <a:pt x="10281703" y="2137303"/>
                </a:lnTo>
                <a:cubicBezTo>
                  <a:pt x="10166179" y="2148450"/>
                  <a:pt x="10264939" y="2222005"/>
                  <a:pt x="10191845" y="2262223"/>
                </a:cubicBezTo>
                <a:cubicBezTo>
                  <a:pt x="10196709" y="2278062"/>
                  <a:pt x="10249941" y="2297957"/>
                  <a:pt x="10254497" y="2314112"/>
                </a:cubicBezTo>
                <a:lnTo>
                  <a:pt x="10272365" y="2269924"/>
                </a:lnTo>
                <a:cubicBezTo>
                  <a:pt x="10278871" y="2318785"/>
                  <a:pt x="10262231" y="2361710"/>
                  <a:pt x="10179845" y="2328162"/>
                </a:cubicBezTo>
                <a:lnTo>
                  <a:pt x="10238829" y="2438699"/>
                </a:lnTo>
                <a:cubicBezTo>
                  <a:pt x="10136215" y="2382343"/>
                  <a:pt x="10136483" y="2299410"/>
                  <a:pt x="10100505" y="2236584"/>
                </a:cubicBezTo>
                <a:cubicBezTo>
                  <a:pt x="10091215" y="2162818"/>
                  <a:pt x="10214839" y="2150946"/>
                  <a:pt x="10189273" y="2071776"/>
                </a:cubicBezTo>
                <a:lnTo>
                  <a:pt x="10196211" y="2078544"/>
                </a:lnTo>
                <a:cubicBezTo>
                  <a:pt x="10319033" y="2104090"/>
                  <a:pt x="10232579" y="1990631"/>
                  <a:pt x="10250243" y="1947202"/>
                </a:cubicBezTo>
                <a:cubicBezTo>
                  <a:pt x="10254661" y="1936346"/>
                  <a:pt x="10265583" y="1929867"/>
                  <a:pt x="10287911" y="1931033"/>
                </a:cubicBezTo>
                <a:close/>
                <a:moveTo>
                  <a:pt x="7818059" y="1896723"/>
                </a:moveTo>
                <a:lnTo>
                  <a:pt x="7817661" y="1903481"/>
                </a:lnTo>
                <a:lnTo>
                  <a:pt x="7819569" y="1903270"/>
                </a:lnTo>
                <a:close/>
                <a:moveTo>
                  <a:pt x="2854587" y="1894699"/>
                </a:moveTo>
                <a:lnTo>
                  <a:pt x="2865845" y="1897675"/>
                </a:lnTo>
                <a:lnTo>
                  <a:pt x="2871478" y="1925969"/>
                </a:lnTo>
                <a:lnTo>
                  <a:pt x="2860221" y="1922998"/>
                </a:lnTo>
                <a:close/>
                <a:moveTo>
                  <a:pt x="10304293" y="1869284"/>
                </a:moveTo>
                <a:lnTo>
                  <a:pt x="10357213" y="1888868"/>
                </a:lnTo>
                <a:lnTo>
                  <a:pt x="10347215" y="1939502"/>
                </a:lnTo>
                <a:close/>
                <a:moveTo>
                  <a:pt x="3015983" y="1834019"/>
                </a:moveTo>
                <a:lnTo>
                  <a:pt x="3010674" y="1859656"/>
                </a:lnTo>
                <a:lnTo>
                  <a:pt x="3004733" y="1858169"/>
                </a:lnTo>
                <a:close/>
                <a:moveTo>
                  <a:pt x="3355082" y="1708835"/>
                </a:moveTo>
                <a:lnTo>
                  <a:pt x="3350340" y="1714851"/>
                </a:lnTo>
                <a:lnTo>
                  <a:pt x="3357038" y="1709683"/>
                </a:lnTo>
                <a:close/>
                <a:moveTo>
                  <a:pt x="2989271" y="1701800"/>
                </a:moveTo>
                <a:lnTo>
                  <a:pt x="2999855" y="1726917"/>
                </a:lnTo>
                <a:cubicBezTo>
                  <a:pt x="3013159" y="1744827"/>
                  <a:pt x="2982252" y="1714674"/>
                  <a:pt x="2973194" y="1713229"/>
                </a:cubicBezTo>
                <a:close/>
                <a:moveTo>
                  <a:pt x="3285904" y="1513100"/>
                </a:moveTo>
                <a:cubicBezTo>
                  <a:pt x="3296914" y="1509978"/>
                  <a:pt x="3321422" y="1535967"/>
                  <a:pt x="3327876" y="1547812"/>
                </a:cubicBezTo>
                <a:cubicBezTo>
                  <a:pt x="3308021" y="1529671"/>
                  <a:pt x="3284567" y="1523424"/>
                  <a:pt x="3280562" y="1527529"/>
                </a:cubicBezTo>
                <a:cubicBezTo>
                  <a:pt x="3280064" y="1518417"/>
                  <a:pt x="3282234" y="1514141"/>
                  <a:pt x="3285904" y="1513100"/>
                </a:cubicBezTo>
                <a:close/>
                <a:moveTo>
                  <a:pt x="3100078" y="1503037"/>
                </a:moveTo>
                <a:cubicBezTo>
                  <a:pt x="3104830" y="1509521"/>
                  <a:pt x="3103623" y="1519434"/>
                  <a:pt x="3100819" y="1529408"/>
                </a:cubicBezTo>
                <a:lnTo>
                  <a:pt x="3093008" y="1553018"/>
                </a:lnTo>
                <a:lnTo>
                  <a:pt x="3091721" y="1553654"/>
                </a:lnTo>
                <a:lnTo>
                  <a:pt x="3090214" y="1539014"/>
                </a:lnTo>
                <a:lnTo>
                  <a:pt x="3093368" y="1542091"/>
                </a:lnTo>
                <a:cubicBezTo>
                  <a:pt x="3082924" y="1528820"/>
                  <a:pt x="3105814" y="1513564"/>
                  <a:pt x="3100078" y="1503037"/>
                </a:cubicBezTo>
                <a:close/>
                <a:moveTo>
                  <a:pt x="7551895" y="1486246"/>
                </a:moveTo>
                <a:lnTo>
                  <a:pt x="7549245" y="1488424"/>
                </a:lnTo>
                <a:lnTo>
                  <a:pt x="7557121" y="1496042"/>
                </a:lnTo>
                <a:close/>
                <a:moveTo>
                  <a:pt x="3109470" y="1453656"/>
                </a:moveTo>
                <a:cubicBezTo>
                  <a:pt x="3120499" y="1463800"/>
                  <a:pt x="3112235" y="1476690"/>
                  <a:pt x="3110753" y="1483257"/>
                </a:cubicBezTo>
                <a:lnTo>
                  <a:pt x="3106262" y="1472714"/>
                </a:lnTo>
                <a:lnTo>
                  <a:pt x="3109416" y="1475791"/>
                </a:lnTo>
                <a:cubicBezTo>
                  <a:pt x="3098072" y="1465339"/>
                  <a:pt x="3117038" y="1461039"/>
                  <a:pt x="3109470" y="1453656"/>
                </a:cubicBezTo>
                <a:close/>
                <a:moveTo>
                  <a:pt x="9456657" y="1389068"/>
                </a:moveTo>
                <a:lnTo>
                  <a:pt x="9456245" y="1390918"/>
                </a:lnTo>
                <a:lnTo>
                  <a:pt x="9459971" y="1395790"/>
                </a:lnTo>
                <a:close/>
                <a:moveTo>
                  <a:pt x="3487632" y="1375231"/>
                </a:moveTo>
                <a:cubicBezTo>
                  <a:pt x="3465408" y="1399212"/>
                  <a:pt x="3462877" y="1435436"/>
                  <a:pt x="3481496" y="1462289"/>
                </a:cubicBezTo>
                <a:lnTo>
                  <a:pt x="3494212" y="1448266"/>
                </a:lnTo>
                <a:lnTo>
                  <a:pt x="3494087" y="1394092"/>
                </a:lnTo>
                <a:lnTo>
                  <a:pt x="3494906" y="1392489"/>
                </a:lnTo>
                <a:close/>
                <a:moveTo>
                  <a:pt x="3224418" y="1367614"/>
                </a:moveTo>
                <a:cubicBezTo>
                  <a:pt x="3227845" y="1367453"/>
                  <a:pt x="3232541" y="1369146"/>
                  <a:pt x="3238834" y="1374053"/>
                </a:cubicBezTo>
                <a:cubicBezTo>
                  <a:pt x="3228836" y="1372313"/>
                  <a:pt x="3222984" y="1378312"/>
                  <a:pt x="3218978" y="1382417"/>
                </a:cubicBezTo>
                <a:cubicBezTo>
                  <a:pt x="3216509" y="1384318"/>
                  <a:pt x="3215177" y="1377324"/>
                  <a:pt x="3217615" y="1372304"/>
                </a:cubicBezTo>
                <a:cubicBezTo>
                  <a:pt x="3218833" y="1369792"/>
                  <a:pt x="3220991" y="1367776"/>
                  <a:pt x="3224418" y="1367614"/>
                </a:cubicBezTo>
                <a:close/>
                <a:moveTo>
                  <a:pt x="3297713" y="1291623"/>
                </a:moveTo>
                <a:cubicBezTo>
                  <a:pt x="3298892" y="1312494"/>
                  <a:pt x="3346924" y="1340248"/>
                  <a:pt x="3322502" y="1357711"/>
                </a:cubicBezTo>
                <a:cubicBezTo>
                  <a:pt x="3297020" y="1338390"/>
                  <a:pt x="3286753" y="1340083"/>
                  <a:pt x="3257319" y="1355737"/>
                </a:cubicBezTo>
                <a:cubicBezTo>
                  <a:pt x="3269647" y="1317233"/>
                  <a:pt x="3284969" y="1321093"/>
                  <a:pt x="3297713" y="1291623"/>
                </a:cubicBezTo>
                <a:close/>
                <a:moveTo>
                  <a:pt x="7565963" y="1272302"/>
                </a:moveTo>
                <a:lnTo>
                  <a:pt x="7559517" y="1274675"/>
                </a:lnTo>
                <a:lnTo>
                  <a:pt x="7566459" y="1290397"/>
                </a:lnTo>
                <a:lnTo>
                  <a:pt x="7566291" y="1284053"/>
                </a:lnTo>
                <a:close/>
                <a:moveTo>
                  <a:pt x="7382911" y="1261978"/>
                </a:moveTo>
                <a:lnTo>
                  <a:pt x="7387259" y="1314757"/>
                </a:lnTo>
                <a:lnTo>
                  <a:pt x="7396779" y="1327269"/>
                </a:lnTo>
                <a:lnTo>
                  <a:pt x="7383149" y="1262132"/>
                </a:lnTo>
                <a:close/>
                <a:moveTo>
                  <a:pt x="3011675" y="1199271"/>
                </a:moveTo>
                <a:lnTo>
                  <a:pt x="3011769" y="1202891"/>
                </a:lnTo>
                <a:lnTo>
                  <a:pt x="3008902" y="1202113"/>
                </a:lnTo>
                <a:close/>
                <a:moveTo>
                  <a:pt x="7640259" y="1182329"/>
                </a:moveTo>
                <a:lnTo>
                  <a:pt x="7608387" y="1192460"/>
                </a:lnTo>
                <a:lnTo>
                  <a:pt x="7605353" y="1212568"/>
                </a:lnTo>
                <a:lnTo>
                  <a:pt x="7629889" y="1215157"/>
                </a:lnTo>
                <a:lnTo>
                  <a:pt x="7612271" y="1288805"/>
                </a:lnTo>
                <a:lnTo>
                  <a:pt x="7687119" y="1249536"/>
                </a:lnTo>
                <a:lnTo>
                  <a:pt x="7675865" y="1227357"/>
                </a:lnTo>
                <a:lnTo>
                  <a:pt x="7667927" y="1197982"/>
                </a:lnTo>
                <a:lnTo>
                  <a:pt x="7661357" y="1222615"/>
                </a:lnTo>
                <a:close/>
                <a:moveTo>
                  <a:pt x="3062436" y="1089813"/>
                </a:moveTo>
                <a:lnTo>
                  <a:pt x="3061632" y="1095533"/>
                </a:lnTo>
                <a:lnTo>
                  <a:pt x="3061363" y="1097434"/>
                </a:lnTo>
                <a:lnTo>
                  <a:pt x="3060032" y="1097326"/>
                </a:lnTo>
                <a:lnTo>
                  <a:pt x="3060773" y="1095007"/>
                </a:lnTo>
                <a:close/>
                <a:moveTo>
                  <a:pt x="10335635" y="1070249"/>
                </a:moveTo>
                <a:cubicBezTo>
                  <a:pt x="10343297" y="1070930"/>
                  <a:pt x="10352135" y="1072587"/>
                  <a:pt x="10362319" y="1075359"/>
                </a:cubicBezTo>
                <a:cubicBezTo>
                  <a:pt x="10319327" y="1130155"/>
                  <a:pt x="10339663" y="1188818"/>
                  <a:pt x="10348289" y="1258853"/>
                </a:cubicBezTo>
                <a:cubicBezTo>
                  <a:pt x="10338459" y="1244952"/>
                  <a:pt x="10307871" y="1215725"/>
                  <a:pt x="10287081" y="1223786"/>
                </a:cubicBezTo>
                <a:lnTo>
                  <a:pt x="10303905" y="1301826"/>
                </a:lnTo>
                <a:lnTo>
                  <a:pt x="10296965" y="1295054"/>
                </a:lnTo>
                <a:cubicBezTo>
                  <a:pt x="10175779" y="1301907"/>
                  <a:pt x="10266251" y="1386477"/>
                  <a:pt x="10184425" y="1426813"/>
                </a:cubicBezTo>
                <a:cubicBezTo>
                  <a:pt x="10186817" y="1444550"/>
                  <a:pt x="10238237" y="1468832"/>
                  <a:pt x="10240627" y="1486569"/>
                </a:cubicBezTo>
                <a:lnTo>
                  <a:pt x="10264711" y="1440434"/>
                </a:lnTo>
                <a:cubicBezTo>
                  <a:pt x="10263471" y="1494072"/>
                  <a:pt x="10239393" y="1540208"/>
                  <a:pt x="10159729" y="1500080"/>
                </a:cubicBezTo>
                <a:lnTo>
                  <a:pt x="10203279" y="1623287"/>
                </a:lnTo>
                <a:cubicBezTo>
                  <a:pt x="10106471" y="1557192"/>
                  <a:pt x="10120057" y="1466916"/>
                  <a:pt x="10093037" y="1396807"/>
                </a:cubicBezTo>
                <a:cubicBezTo>
                  <a:pt x="10094885" y="1316037"/>
                  <a:pt x="10224481" y="1308140"/>
                  <a:pt x="10210661" y="1220713"/>
                </a:cubicBezTo>
                <a:lnTo>
                  <a:pt x="10217601" y="1227484"/>
                </a:lnTo>
                <a:cubicBezTo>
                  <a:pt x="10340053" y="1260986"/>
                  <a:pt x="10268573" y="1133707"/>
                  <a:pt x="10293923" y="1086698"/>
                </a:cubicBezTo>
                <a:cubicBezTo>
                  <a:pt x="10300261" y="1074943"/>
                  <a:pt x="10312651" y="1068205"/>
                  <a:pt x="10335635" y="1070249"/>
                </a:cubicBezTo>
                <a:close/>
                <a:moveTo>
                  <a:pt x="2918171" y="1043342"/>
                </a:moveTo>
                <a:lnTo>
                  <a:pt x="2940006" y="1070805"/>
                </a:lnTo>
                <a:lnTo>
                  <a:pt x="2928041" y="1060983"/>
                </a:lnTo>
                <a:cubicBezTo>
                  <a:pt x="2918989" y="1060165"/>
                  <a:pt x="2925376" y="1072552"/>
                  <a:pt x="2929790" y="1076858"/>
                </a:cubicBezTo>
                <a:lnTo>
                  <a:pt x="2910331" y="1065887"/>
                </a:lnTo>
                <a:close/>
                <a:moveTo>
                  <a:pt x="2907902" y="1018532"/>
                </a:moveTo>
                <a:lnTo>
                  <a:pt x="2954329" y="1042875"/>
                </a:lnTo>
                <a:cubicBezTo>
                  <a:pt x="2954987" y="1045983"/>
                  <a:pt x="2958933" y="1063394"/>
                  <a:pt x="2942006" y="1055506"/>
                </a:cubicBezTo>
                <a:cubicBezTo>
                  <a:pt x="2920583" y="1036451"/>
                  <a:pt x="2954512" y="1058458"/>
                  <a:pt x="2948408" y="1043266"/>
                </a:cubicBezTo>
                <a:cubicBezTo>
                  <a:pt x="2931235" y="1043638"/>
                  <a:pt x="2915441" y="1033959"/>
                  <a:pt x="2907902" y="1018532"/>
                </a:cubicBezTo>
                <a:close/>
                <a:moveTo>
                  <a:pt x="7021015" y="1003803"/>
                </a:moveTo>
                <a:lnTo>
                  <a:pt x="7048529" y="1038156"/>
                </a:lnTo>
                <a:lnTo>
                  <a:pt x="7049075" y="1036855"/>
                </a:lnTo>
                <a:lnTo>
                  <a:pt x="7056399" y="1034861"/>
                </a:lnTo>
                <a:close/>
                <a:moveTo>
                  <a:pt x="10361989" y="1003721"/>
                </a:moveTo>
                <a:lnTo>
                  <a:pt x="10413401" y="1027380"/>
                </a:lnTo>
                <a:lnTo>
                  <a:pt x="10394725" y="1082488"/>
                </a:lnTo>
                <a:close/>
                <a:moveTo>
                  <a:pt x="7319865" y="993424"/>
                </a:moveTo>
                <a:lnTo>
                  <a:pt x="7339735" y="1007696"/>
                </a:lnTo>
                <a:lnTo>
                  <a:pt x="7340367" y="1006550"/>
                </a:lnTo>
                <a:close/>
                <a:moveTo>
                  <a:pt x="3663481" y="992383"/>
                </a:moveTo>
                <a:lnTo>
                  <a:pt x="3669422" y="993863"/>
                </a:lnTo>
                <a:lnTo>
                  <a:pt x="3674749" y="1022478"/>
                </a:lnTo>
                <a:lnTo>
                  <a:pt x="3669433" y="1020987"/>
                </a:lnTo>
                <a:close/>
                <a:moveTo>
                  <a:pt x="7093145" y="989759"/>
                </a:moveTo>
                <a:lnTo>
                  <a:pt x="7093467" y="992454"/>
                </a:lnTo>
                <a:lnTo>
                  <a:pt x="7105489" y="1021504"/>
                </a:lnTo>
                <a:lnTo>
                  <a:pt x="7120673" y="1017372"/>
                </a:lnTo>
                <a:lnTo>
                  <a:pt x="7120699" y="1017358"/>
                </a:lnTo>
                <a:close/>
                <a:moveTo>
                  <a:pt x="7514881" y="972027"/>
                </a:moveTo>
                <a:lnTo>
                  <a:pt x="7513657" y="1009332"/>
                </a:lnTo>
                <a:lnTo>
                  <a:pt x="7512577" y="1009928"/>
                </a:lnTo>
                <a:lnTo>
                  <a:pt x="7556263" y="1026864"/>
                </a:lnTo>
                <a:lnTo>
                  <a:pt x="7552883" y="1014466"/>
                </a:lnTo>
                <a:lnTo>
                  <a:pt x="7548719" y="1021978"/>
                </a:lnTo>
                <a:cubicBezTo>
                  <a:pt x="7537117" y="996484"/>
                  <a:pt x="7528133" y="981908"/>
                  <a:pt x="7520723" y="974166"/>
                </a:cubicBezTo>
                <a:close/>
                <a:moveTo>
                  <a:pt x="2952171" y="966217"/>
                </a:moveTo>
                <a:lnTo>
                  <a:pt x="2954376" y="968369"/>
                </a:lnTo>
                <a:lnTo>
                  <a:pt x="2945396" y="973162"/>
                </a:lnTo>
                <a:close/>
                <a:moveTo>
                  <a:pt x="2966956" y="951063"/>
                </a:moveTo>
                <a:lnTo>
                  <a:pt x="2982679" y="962705"/>
                </a:lnTo>
                <a:cubicBezTo>
                  <a:pt x="2975708" y="960954"/>
                  <a:pt x="2968917" y="958646"/>
                  <a:pt x="2962336" y="955798"/>
                </a:cubicBezTo>
                <a:close/>
                <a:moveTo>
                  <a:pt x="2938280" y="948426"/>
                </a:moveTo>
                <a:cubicBezTo>
                  <a:pt x="2944954" y="949314"/>
                  <a:pt x="2953723" y="952632"/>
                  <a:pt x="2962332" y="955795"/>
                </a:cubicBezTo>
                <a:lnTo>
                  <a:pt x="2952786" y="965581"/>
                </a:lnTo>
                <a:lnTo>
                  <a:pt x="2926793" y="955627"/>
                </a:lnTo>
                <a:cubicBezTo>
                  <a:pt x="2927025" y="949077"/>
                  <a:pt x="2931605" y="947537"/>
                  <a:pt x="2938280" y="948426"/>
                </a:cubicBezTo>
                <a:close/>
                <a:moveTo>
                  <a:pt x="7087643" y="943716"/>
                </a:moveTo>
                <a:lnTo>
                  <a:pt x="7090417" y="966946"/>
                </a:lnTo>
                <a:lnTo>
                  <a:pt x="7107465" y="967890"/>
                </a:lnTo>
                <a:lnTo>
                  <a:pt x="7097653" y="947846"/>
                </a:lnTo>
                <a:close/>
                <a:moveTo>
                  <a:pt x="2959585" y="943425"/>
                </a:moveTo>
                <a:lnTo>
                  <a:pt x="2973946" y="945112"/>
                </a:lnTo>
                <a:lnTo>
                  <a:pt x="2967786" y="951426"/>
                </a:lnTo>
                <a:close/>
                <a:moveTo>
                  <a:pt x="7180783" y="942252"/>
                </a:moveTo>
                <a:lnTo>
                  <a:pt x="7169403" y="956044"/>
                </a:lnTo>
                <a:lnTo>
                  <a:pt x="7172575" y="958096"/>
                </a:lnTo>
                <a:lnTo>
                  <a:pt x="7187871" y="968663"/>
                </a:lnTo>
                <a:lnTo>
                  <a:pt x="7189775" y="946196"/>
                </a:lnTo>
                <a:close/>
                <a:moveTo>
                  <a:pt x="7772587" y="926774"/>
                </a:moveTo>
                <a:lnTo>
                  <a:pt x="7769931" y="931534"/>
                </a:lnTo>
                <a:lnTo>
                  <a:pt x="7766937" y="928279"/>
                </a:lnTo>
                <a:lnTo>
                  <a:pt x="7764115" y="940645"/>
                </a:lnTo>
                <a:lnTo>
                  <a:pt x="7744733" y="957070"/>
                </a:lnTo>
                <a:lnTo>
                  <a:pt x="7745297" y="957413"/>
                </a:lnTo>
                <a:lnTo>
                  <a:pt x="7743867" y="957804"/>
                </a:lnTo>
                <a:lnTo>
                  <a:pt x="7719507" y="978441"/>
                </a:lnTo>
                <a:lnTo>
                  <a:pt x="7746645" y="997111"/>
                </a:lnTo>
                <a:lnTo>
                  <a:pt x="7779829" y="1014384"/>
                </a:lnTo>
                <a:lnTo>
                  <a:pt x="7784933" y="957641"/>
                </a:lnTo>
                <a:lnTo>
                  <a:pt x="7784789" y="955435"/>
                </a:lnTo>
                <a:lnTo>
                  <a:pt x="7778135" y="933223"/>
                </a:lnTo>
                <a:close/>
                <a:moveTo>
                  <a:pt x="3693080" y="926072"/>
                </a:moveTo>
                <a:cubicBezTo>
                  <a:pt x="3687130" y="924974"/>
                  <a:pt x="3683528" y="925988"/>
                  <a:pt x="3681500" y="928388"/>
                </a:cubicBezTo>
                <a:cubicBezTo>
                  <a:pt x="3669319" y="942790"/>
                  <a:pt x="3713806" y="1007105"/>
                  <a:pt x="3648301" y="964454"/>
                </a:cubicBezTo>
                <a:lnTo>
                  <a:pt x="3642807" y="972202"/>
                </a:lnTo>
                <a:lnTo>
                  <a:pt x="3641919" y="978565"/>
                </a:lnTo>
                <a:lnTo>
                  <a:pt x="3640572" y="975348"/>
                </a:lnTo>
                <a:lnTo>
                  <a:pt x="3628713" y="992069"/>
                </a:lnTo>
                <a:cubicBezTo>
                  <a:pt x="3631872" y="1023256"/>
                  <a:pt x="3685219" y="1060861"/>
                  <a:pt x="3626123" y="1066063"/>
                </a:cubicBezTo>
                <a:cubicBezTo>
                  <a:pt x="3662595" y="1091780"/>
                  <a:pt x="3636712" y="1091175"/>
                  <a:pt x="3668501" y="1116643"/>
                </a:cubicBezTo>
                <a:cubicBezTo>
                  <a:pt x="3739940" y="1146902"/>
                  <a:pt x="3705842" y="1058179"/>
                  <a:pt x="3746839" y="1045183"/>
                </a:cubicBezTo>
                <a:cubicBezTo>
                  <a:pt x="3747924" y="1052650"/>
                  <a:pt x="3751159" y="1059624"/>
                  <a:pt x="3756117" y="1065329"/>
                </a:cubicBezTo>
                <a:lnTo>
                  <a:pt x="3759852" y="1054501"/>
                </a:lnTo>
                <a:lnTo>
                  <a:pt x="3757203" y="1032272"/>
                </a:lnTo>
                <a:lnTo>
                  <a:pt x="3752891" y="995053"/>
                </a:lnTo>
                <a:lnTo>
                  <a:pt x="3739288" y="1013169"/>
                </a:lnTo>
                <a:cubicBezTo>
                  <a:pt x="3727723" y="1010515"/>
                  <a:pt x="3693940" y="948590"/>
                  <a:pt x="3718736" y="936431"/>
                </a:cubicBezTo>
                <a:cubicBezTo>
                  <a:pt x="3707324" y="930381"/>
                  <a:pt x="3699028" y="927170"/>
                  <a:pt x="3693080" y="926072"/>
                </a:cubicBezTo>
                <a:close/>
                <a:moveTo>
                  <a:pt x="3649767" y="908510"/>
                </a:moveTo>
                <a:lnTo>
                  <a:pt x="3650172" y="908820"/>
                </a:lnTo>
                <a:cubicBezTo>
                  <a:pt x="3651636" y="910711"/>
                  <a:pt x="3652673" y="912646"/>
                  <a:pt x="3654249" y="914185"/>
                </a:cubicBezTo>
                <a:close/>
                <a:moveTo>
                  <a:pt x="3820782" y="892405"/>
                </a:moveTo>
                <a:lnTo>
                  <a:pt x="3788977" y="915060"/>
                </a:lnTo>
                <a:lnTo>
                  <a:pt x="3832294" y="940077"/>
                </a:lnTo>
                <a:lnTo>
                  <a:pt x="3853614" y="915563"/>
                </a:lnTo>
                <a:lnTo>
                  <a:pt x="3852765" y="914961"/>
                </a:lnTo>
                <a:lnTo>
                  <a:pt x="3816512" y="900570"/>
                </a:lnTo>
                <a:lnTo>
                  <a:pt x="3823456" y="894289"/>
                </a:lnTo>
                <a:close/>
                <a:moveTo>
                  <a:pt x="3746455" y="890928"/>
                </a:moveTo>
                <a:lnTo>
                  <a:pt x="3754060" y="901430"/>
                </a:lnTo>
                <a:lnTo>
                  <a:pt x="3720976" y="898116"/>
                </a:lnTo>
                <a:close/>
                <a:moveTo>
                  <a:pt x="3133344" y="866604"/>
                </a:moveTo>
                <a:lnTo>
                  <a:pt x="3136949" y="879667"/>
                </a:lnTo>
                <a:cubicBezTo>
                  <a:pt x="3132488" y="871620"/>
                  <a:pt x="3128534" y="873465"/>
                  <a:pt x="3124367" y="876713"/>
                </a:cubicBezTo>
                <a:lnTo>
                  <a:pt x="3118097" y="879186"/>
                </a:lnTo>
                <a:lnTo>
                  <a:pt x="3121169" y="889930"/>
                </a:lnTo>
                <a:cubicBezTo>
                  <a:pt x="3128592" y="891391"/>
                  <a:pt x="3138500" y="892281"/>
                  <a:pt x="3139673" y="898967"/>
                </a:cubicBezTo>
                <a:cubicBezTo>
                  <a:pt x="3144508" y="888770"/>
                  <a:pt x="3143899" y="876836"/>
                  <a:pt x="3138046" y="867184"/>
                </a:cubicBezTo>
                <a:close/>
                <a:moveTo>
                  <a:pt x="3846299" y="845564"/>
                </a:moveTo>
                <a:cubicBezTo>
                  <a:pt x="3842049" y="848090"/>
                  <a:pt x="3841547" y="854164"/>
                  <a:pt x="3843060" y="861841"/>
                </a:cubicBezTo>
                <a:lnTo>
                  <a:pt x="3847306" y="872708"/>
                </a:lnTo>
                <a:lnTo>
                  <a:pt x="3871797" y="850550"/>
                </a:lnTo>
                <a:close/>
                <a:moveTo>
                  <a:pt x="3541696" y="843362"/>
                </a:moveTo>
                <a:lnTo>
                  <a:pt x="3544501" y="843638"/>
                </a:lnTo>
                <a:lnTo>
                  <a:pt x="3549649" y="856667"/>
                </a:lnTo>
                <a:lnTo>
                  <a:pt x="3546838" y="856390"/>
                </a:lnTo>
                <a:close/>
                <a:moveTo>
                  <a:pt x="9615571" y="804045"/>
                </a:moveTo>
                <a:lnTo>
                  <a:pt x="9635419" y="831422"/>
                </a:lnTo>
                <a:lnTo>
                  <a:pt x="9682589" y="854048"/>
                </a:lnTo>
                <a:lnTo>
                  <a:pt x="9678899" y="846798"/>
                </a:lnTo>
                <a:cubicBezTo>
                  <a:pt x="9674661" y="831343"/>
                  <a:pt x="9669491" y="815976"/>
                  <a:pt x="9615571" y="804045"/>
                </a:cubicBezTo>
                <a:close/>
                <a:moveTo>
                  <a:pt x="3565244" y="795926"/>
                </a:moveTo>
                <a:cubicBezTo>
                  <a:pt x="3565749" y="796483"/>
                  <a:pt x="3566253" y="796974"/>
                  <a:pt x="3566819" y="797462"/>
                </a:cubicBezTo>
                <a:lnTo>
                  <a:pt x="3565287" y="799663"/>
                </a:lnTo>
                <a:close/>
                <a:moveTo>
                  <a:pt x="3599304" y="785575"/>
                </a:moveTo>
                <a:lnTo>
                  <a:pt x="3604763" y="798907"/>
                </a:lnTo>
                <a:lnTo>
                  <a:pt x="3601955" y="798634"/>
                </a:lnTo>
                <a:close/>
                <a:moveTo>
                  <a:pt x="3004891" y="758843"/>
                </a:moveTo>
                <a:cubicBezTo>
                  <a:pt x="3038645" y="765891"/>
                  <a:pt x="3016622" y="801713"/>
                  <a:pt x="3051092" y="790358"/>
                </a:cubicBezTo>
                <a:cubicBezTo>
                  <a:pt x="3061862" y="831060"/>
                  <a:pt x="3036833" y="849775"/>
                  <a:pt x="3031916" y="881950"/>
                </a:cubicBezTo>
                <a:cubicBezTo>
                  <a:pt x="3030579" y="874483"/>
                  <a:pt x="3015599" y="872808"/>
                  <a:pt x="3007461" y="870415"/>
                </a:cubicBezTo>
                <a:cubicBezTo>
                  <a:pt x="3021869" y="862905"/>
                  <a:pt x="3020403" y="857468"/>
                  <a:pt x="3015340" y="851299"/>
                </a:cubicBezTo>
                <a:lnTo>
                  <a:pt x="3004458" y="832591"/>
                </a:lnTo>
                <a:lnTo>
                  <a:pt x="3000477" y="828332"/>
                </a:lnTo>
                <a:lnTo>
                  <a:pt x="2988200" y="834063"/>
                </a:lnTo>
                <a:cubicBezTo>
                  <a:pt x="2976534" y="844003"/>
                  <a:pt x="2975123" y="861545"/>
                  <a:pt x="2985050" y="873198"/>
                </a:cubicBezTo>
                <a:lnTo>
                  <a:pt x="2987454" y="872113"/>
                </a:lnTo>
                <a:lnTo>
                  <a:pt x="2993558" y="854385"/>
                </a:lnTo>
                <a:lnTo>
                  <a:pt x="3002138" y="872620"/>
                </a:lnTo>
                <a:lnTo>
                  <a:pt x="3017641" y="887745"/>
                </a:lnTo>
                <a:lnTo>
                  <a:pt x="3007488" y="883988"/>
                </a:lnTo>
                <a:lnTo>
                  <a:pt x="3011784" y="893118"/>
                </a:lnTo>
                <a:lnTo>
                  <a:pt x="3001875" y="882914"/>
                </a:lnTo>
                <a:lnTo>
                  <a:pt x="3011301" y="904899"/>
                </a:lnTo>
                <a:cubicBezTo>
                  <a:pt x="3007346" y="913133"/>
                  <a:pt x="2999028" y="921658"/>
                  <a:pt x="2995073" y="929813"/>
                </a:cubicBezTo>
                <a:cubicBezTo>
                  <a:pt x="2978620" y="909444"/>
                  <a:pt x="2953856" y="924106"/>
                  <a:pt x="2948945" y="904526"/>
                </a:cubicBezTo>
                <a:lnTo>
                  <a:pt x="2976360" y="824053"/>
                </a:lnTo>
                <a:lnTo>
                  <a:pt x="2975730" y="823438"/>
                </a:lnTo>
                <a:lnTo>
                  <a:pt x="2984178" y="799633"/>
                </a:lnTo>
                <a:cubicBezTo>
                  <a:pt x="3009354" y="793386"/>
                  <a:pt x="3013319" y="812045"/>
                  <a:pt x="3029641" y="795314"/>
                </a:cubicBezTo>
                <a:cubicBezTo>
                  <a:pt x="3019821" y="790167"/>
                  <a:pt x="3009092" y="787033"/>
                  <a:pt x="2998042" y="786052"/>
                </a:cubicBezTo>
                <a:lnTo>
                  <a:pt x="3002838" y="769779"/>
                </a:lnTo>
                <a:lnTo>
                  <a:pt x="3009148" y="775935"/>
                </a:lnTo>
                <a:close/>
                <a:moveTo>
                  <a:pt x="3529582" y="723526"/>
                </a:moveTo>
                <a:cubicBezTo>
                  <a:pt x="3533461" y="720437"/>
                  <a:pt x="3547383" y="735983"/>
                  <a:pt x="3556754" y="737732"/>
                </a:cubicBezTo>
                <a:cubicBezTo>
                  <a:pt x="3545266" y="741308"/>
                  <a:pt x="3557616" y="757674"/>
                  <a:pt x="3548925" y="760904"/>
                </a:cubicBezTo>
                <a:cubicBezTo>
                  <a:pt x="3560495" y="768988"/>
                  <a:pt x="3566457" y="782940"/>
                  <a:pt x="3564315" y="796871"/>
                </a:cubicBezTo>
                <a:cubicBezTo>
                  <a:pt x="3547049" y="786803"/>
                  <a:pt x="3539980" y="795310"/>
                  <a:pt x="3529301" y="788588"/>
                </a:cubicBezTo>
                <a:cubicBezTo>
                  <a:pt x="3524163" y="802062"/>
                  <a:pt x="3509090" y="819402"/>
                  <a:pt x="3515851" y="837086"/>
                </a:cubicBezTo>
                <a:lnTo>
                  <a:pt x="3519853" y="832984"/>
                </a:lnTo>
                <a:cubicBezTo>
                  <a:pt x="3512250" y="848977"/>
                  <a:pt x="3544394" y="851995"/>
                  <a:pt x="3540801" y="864508"/>
                </a:cubicBezTo>
                <a:lnTo>
                  <a:pt x="3501965" y="849422"/>
                </a:lnTo>
                <a:cubicBezTo>
                  <a:pt x="3510232" y="863035"/>
                  <a:pt x="3505024" y="870893"/>
                  <a:pt x="3504476" y="877135"/>
                </a:cubicBezTo>
                <a:cubicBezTo>
                  <a:pt x="3450847" y="850076"/>
                  <a:pt x="3530232" y="840643"/>
                  <a:pt x="3494274" y="805563"/>
                </a:cubicBezTo>
                <a:cubicBezTo>
                  <a:pt x="3503327" y="806381"/>
                  <a:pt x="3512715" y="809378"/>
                  <a:pt x="3514154" y="799072"/>
                </a:cubicBezTo>
                <a:cubicBezTo>
                  <a:pt x="3473062" y="778091"/>
                  <a:pt x="3507494" y="763617"/>
                  <a:pt x="3503862" y="746521"/>
                </a:cubicBezTo>
                <a:cubicBezTo>
                  <a:pt x="3510368" y="743003"/>
                  <a:pt x="3509656" y="762031"/>
                  <a:pt x="3523049" y="760922"/>
                </a:cubicBezTo>
                <a:cubicBezTo>
                  <a:pt x="3527603" y="750575"/>
                  <a:pt x="3504337" y="734039"/>
                  <a:pt x="3524859" y="729411"/>
                </a:cubicBezTo>
                <a:cubicBezTo>
                  <a:pt x="3526437" y="730951"/>
                  <a:pt x="3529591" y="734028"/>
                  <a:pt x="3529591" y="734028"/>
                </a:cubicBezTo>
                <a:cubicBezTo>
                  <a:pt x="3528112" y="727656"/>
                  <a:pt x="3528289" y="724556"/>
                  <a:pt x="3529582" y="723526"/>
                </a:cubicBezTo>
                <a:close/>
                <a:moveTo>
                  <a:pt x="3820287" y="719388"/>
                </a:moveTo>
                <a:lnTo>
                  <a:pt x="3873228" y="740843"/>
                </a:lnTo>
                <a:cubicBezTo>
                  <a:pt x="3855362" y="759155"/>
                  <a:pt x="3895063" y="768307"/>
                  <a:pt x="3890438" y="798922"/>
                </a:cubicBezTo>
                <a:cubicBezTo>
                  <a:pt x="3854070" y="781305"/>
                  <a:pt x="3868589" y="744331"/>
                  <a:pt x="3820287" y="719388"/>
                </a:cubicBezTo>
                <a:close/>
                <a:moveTo>
                  <a:pt x="8046673" y="702966"/>
                </a:moveTo>
                <a:lnTo>
                  <a:pt x="8040183" y="742292"/>
                </a:lnTo>
                <a:lnTo>
                  <a:pt x="8073555" y="715218"/>
                </a:lnTo>
                <a:lnTo>
                  <a:pt x="8062743" y="704870"/>
                </a:lnTo>
                <a:close/>
                <a:moveTo>
                  <a:pt x="3434998" y="701517"/>
                </a:moveTo>
                <a:lnTo>
                  <a:pt x="3439789" y="706191"/>
                </a:lnTo>
                <a:cubicBezTo>
                  <a:pt x="3436181" y="704366"/>
                  <a:pt x="3434878" y="702979"/>
                  <a:pt x="3434805" y="701781"/>
                </a:cubicBezTo>
                <a:close/>
                <a:moveTo>
                  <a:pt x="3525877" y="692986"/>
                </a:moveTo>
                <a:lnTo>
                  <a:pt x="3528528" y="706045"/>
                </a:lnTo>
                <a:lnTo>
                  <a:pt x="3524993" y="697050"/>
                </a:lnTo>
                <a:close/>
                <a:moveTo>
                  <a:pt x="3561903" y="619510"/>
                </a:moveTo>
                <a:lnTo>
                  <a:pt x="3575151" y="632435"/>
                </a:lnTo>
                <a:cubicBezTo>
                  <a:pt x="3570077" y="627977"/>
                  <a:pt x="3564480" y="624187"/>
                  <a:pt x="3558493" y="621115"/>
                </a:cubicBezTo>
                <a:close/>
                <a:moveTo>
                  <a:pt x="3548160" y="617196"/>
                </a:moveTo>
                <a:cubicBezTo>
                  <a:pt x="3551129" y="618061"/>
                  <a:pt x="3553889" y="619524"/>
                  <a:pt x="3556314" y="621457"/>
                </a:cubicBezTo>
                <a:lnTo>
                  <a:pt x="3554467" y="623350"/>
                </a:lnTo>
                <a:close/>
                <a:moveTo>
                  <a:pt x="7835849" y="601468"/>
                </a:moveTo>
                <a:lnTo>
                  <a:pt x="7835483" y="603377"/>
                </a:lnTo>
                <a:lnTo>
                  <a:pt x="7840477" y="630753"/>
                </a:lnTo>
                <a:lnTo>
                  <a:pt x="7852287" y="618178"/>
                </a:lnTo>
                <a:lnTo>
                  <a:pt x="7853687" y="617187"/>
                </a:lnTo>
                <a:close/>
                <a:moveTo>
                  <a:pt x="7299399" y="599862"/>
                </a:moveTo>
                <a:lnTo>
                  <a:pt x="7298589" y="601343"/>
                </a:lnTo>
                <a:lnTo>
                  <a:pt x="7323497" y="616148"/>
                </a:lnTo>
                <a:close/>
                <a:moveTo>
                  <a:pt x="3550469" y="549202"/>
                </a:moveTo>
                <a:cubicBezTo>
                  <a:pt x="3551841" y="559783"/>
                  <a:pt x="3568602" y="553332"/>
                  <a:pt x="3578297" y="556013"/>
                </a:cubicBezTo>
                <a:lnTo>
                  <a:pt x="3558533" y="598351"/>
                </a:lnTo>
                <a:cubicBezTo>
                  <a:pt x="3555382" y="595277"/>
                  <a:pt x="3545035" y="590730"/>
                  <a:pt x="3547808" y="587888"/>
                </a:cubicBezTo>
                <a:cubicBezTo>
                  <a:pt x="3544202" y="599160"/>
                  <a:pt x="3572100" y="612209"/>
                  <a:pt x="3565018" y="619469"/>
                </a:cubicBezTo>
                <a:lnTo>
                  <a:pt x="3510344" y="556885"/>
                </a:lnTo>
                <a:cubicBezTo>
                  <a:pt x="3517651" y="568324"/>
                  <a:pt x="3555173" y="577818"/>
                  <a:pt x="3542489" y="559902"/>
                </a:cubicBezTo>
                <a:lnTo>
                  <a:pt x="3553213" y="570365"/>
                </a:lnTo>
                <a:cubicBezTo>
                  <a:pt x="3541902" y="563025"/>
                  <a:pt x="3538923" y="548410"/>
                  <a:pt x="3550469" y="549202"/>
                </a:cubicBezTo>
                <a:close/>
                <a:moveTo>
                  <a:pt x="3495587" y="548034"/>
                </a:moveTo>
                <a:lnTo>
                  <a:pt x="3507887" y="560034"/>
                </a:lnTo>
                <a:lnTo>
                  <a:pt x="3504667" y="577844"/>
                </a:lnTo>
                <a:cubicBezTo>
                  <a:pt x="3499525" y="564816"/>
                  <a:pt x="3499413" y="555464"/>
                  <a:pt x="3495587" y="548034"/>
                </a:cubicBezTo>
                <a:close/>
                <a:moveTo>
                  <a:pt x="3175283" y="530724"/>
                </a:moveTo>
                <a:lnTo>
                  <a:pt x="3183666" y="542036"/>
                </a:lnTo>
                <a:cubicBezTo>
                  <a:pt x="3186027" y="546082"/>
                  <a:pt x="3187283" y="550118"/>
                  <a:pt x="3186084" y="554186"/>
                </a:cubicBezTo>
                <a:close/>
                <a:moveTo>
                  <a:pt x="3174382" y="528768"/>
                </a:moveTo>
                <a:lnTo>
                  <a:pt x="3175283" y="530724"/>
                </a:lnTo>
                <a:lnTo>
                  <a:pt x="3174615" y="529823"/>
                </a:lnTo>
                <a:close/>
                <a:moveTo>
                  <a:pt x="8418743" y="477489"/>
                </a:moveTo>
                <a:lnTo>
                  <a:pt x="8384013" y="489005"/>
                </a:lnTo>
                <a:lnTo>
                  <a:pt x="8427075" y="502679"/>
                </a:lnTo>
                <a:lnTo>
                  <a:pt x="8429111" y="499171"/>
                </a:lnTo>
                <a:close/>
                <a:moveTo>
                  <a:pt x="3183123" y="474854"/>
                </a:moveTo>
                <a:lnTo>
                  <a:pt x="3181093" y="480790"/>
                </a:lnTo>
                <a:lnTo>
                  <a:pt x="3188592" y="476527"/>
                </a:lnTo>
                <a:close/>
                <a:moveTo>
                  <a:pt x="3119679" y="472505"/>
                </a:moveTo>
                <a:lnTo>
                  <a:pt x="3114200" y="479381"/>
                </a:lnTo>
                <a:lnTo>
                  <a:pt x="3114097" y="484542"/>
                </a:lnTo>
                <a:close/>
                <a:moveTo>
                  <a:pt x="3510679" y="453688"/>
                </a:moveTo>
                <a:cubicBezTo>
                  <a:pt x="3492067" y="448781"/>
                  <a:pt x="3490288" y="456444"/>
                  <a:pt x="3489031" y="465540"/>
                </a:cubicBezTo>
                <a:lnTo>
                  <a:pt x="3483714" y="471422"/>
                </a:lnTo>
                <a:lnTo>
                  <a:pt x="3488325" y="497506"/>
                </a:lnTo>
                <a:lnTo>
                  <a:pt x="3491000" y="506434"/>
                </a:lnTo>
                <a:cubicBezTo>
                  <a:pt x="3491114" y="512706"/>
                  <a:pt x="3493360" y="518134"/>
                  <a:pt x="3508954" y="518557"/>
                </a:cubicBezTo>
                <a:cubicBezTo>
                  <a:pt x="3508943" y="491433"/>
                  <a:pt x="3530740" y="489286"/>
                  <a:pt x="3510679" y="453688"/>
                </a:cubicBezTo>
                <a:close/>
                <a:moveTo>
                  <a:pt x="3685420" y="449051"/>
                </a:moveTo>
                <a:lnTo>
                  <a:pt x="3703130" y="462134"/>
                </a:lnTo>
                <a:lnTo>
                  <a:pt x="3707834" y="459733"/>
                </a:lnTo>
                <a:close/>
                <a:moveTo>
                  <a:pt x="3664130" y="433329"/>
                </a:moveTo>
                <a:lnTo>
                  <a:pt x="3683985" y="447994"/>
                </a:lnTo>
                <a:lnTo>
                  <a:pt x="3684785" y="440560"/>
                </a:lnTo>
                <a:lnTo>
                  <a:pt x="3683869" y="441492"/>
                </a:lnTo>
                <a:cubicBezTo>
                  <a:pt x="3677290" y="438768"/>
                  <a:pt x="3668097" y="426105"/>
                  <a:pt x="3664130" y="433329"/>
                </a:cubicBezTo>
                <a:close/>
                <a:moveTo>
                  <a:pt x="3512749" y="418122"/>
                </a:moveTo>
                <a:lnTo>
                  <a:pt x="3507204" y="423806"/>
                </a:lnTo>
                <a:cubicBezTo>
                  <a:pt x="3514419" y="427330"/>
                  <a:pt x="3522300" y="429350"/>
                  <a:pt x="3530346" y="429741"/>
                </a:cubicBezTo>
                <a:lnTo>
                  <a:pt x="3529716" y="429127"/>
                </a:lnTo>
                <a:close/>
                <a:moveTo>
                  <a:pt x="3846817" y="406980"/>
                </a:moveTo>
                <a:cubicBezTo>
                  <a:pt x="3848523" y="413750"/>
                  <a:pt x="3846986" y="420879"/>
                  <a:pt x="3842687" y="426360"/>
                </a:cubicBezTo>
                <a:cubicBezTo>
                  <a:pt x="3843885" y="422293"/>
                  <a:pt x="3841478" y="416553"/>
                  <a:pt x="3840491" y="412283"/>
                </a:cubicBezTo>
                <a:cubicBezTo>
                  <a:pt x="3839505" y="408007"/>
                  <a:pt x="3839939" y="405193"/>
                  <a:pt x="3846817" y="406980"/>
                </a:cubicBezTo>
                <a:close/>
                <a:moveTo>
                  <a:pt x="4182668" y="399809"/>
                </a:moveTo>
                <a:lnTo>
                  <a:pt x="4178737" y="404900"/>
                </a:lnTo>
                <a:lnTo>
                  <a:pt x="4177369" y="408226"/>
                </a:lnTo>
                <a:lnTo>
                  <a:pt x="4181748" y="405429"/>
                </a:lnTo>
                <a:close/>
                <a:moveTo>
                  <a:pt x="8345953" y="397270"/>
                </a:moveTo>
                <a:cubicBezTo>
                  <a:pt x="8337589" y="401584"/>
                  <a:pt x="8316587" y="449729"/>
                  <a:pt x="8278691" y="459289"/>
                </a:cubicBezTo>
                <a:lnTo>
                  <a:pt x="8249949" y="455113"/>
                </a:lnTo>
                <a:lnTo>
                  <a:pt x="8258115" y="470348"/>
                </a:lnTo>
                <a:lnTo>
                  <a:pt x="8257975" y="471991"/>
                </a:lnTo>
                <a:lnTo>
                  <a:pt x="8265355" y="478112"/>
                </a:lnTo>
                <a:lnTo>
                  <a:pt x="8275277" y="464425"/>
                </a:lnTo>
                <a:cubicBezTo>
                  <a:pt x="8296857" y="447083"/>
                  <a:pt x="8323059" y="433693"/>
                  <a:pt x="8348821" y="425001"/>
                </a:cubicBezTo>
                <a:lnTo>
                  <a:pt x="8390523" y="418402"/>
                </a:lnTo>
                <a:close/>
                <a:moveTo>
                  <a:pt x="3174960" y="370674"/>
                </a:moveTo>
                <a:lnTo>
                  <a:pt x="3162001" y="379353"/>
                </a:lnTo>
                <a:cubicBezTo>
                  <a:pt x="3161853" y="380134"/>
                  <a:pt x="3161707" y="380975"/>
                  <a:pt x="3161592" y="381789"/>
                </a:cubicBezTo>
                <a:lnTo>
                  <a:pt x="3174976" y="379468"/>
                </a:lnTo>
                <a:lnTo>
                  <a:pt x="3184543" y="371520"/>
                </a:lnTo>
                <a:close/>
                <a:moveTo>
                  <a:pt x="3763720" y="365954"/>
                </a:moveTo>
                <a:cubicBezTo>
                  <a:pt x="3767452" y="365281"/>
                  <a:pt x="3774354" y="369090"/>
                  <a:pt x="3779593" y="373816"/>
                </a:cubicBezTo>
                <a:lnTo>
                  <a:pt x="3782785" y="377715"/>
                </a:lnTo>
                <a:lnTo>
                  <a:pt x="3784381" y="386112"/>
                </a:lnTo>
                <a:lnTo>
                  <a:pt x="3767818" y="369953"/>
                </a:lnTo>
                <a:cubicBezTo>
                  <a:pt x="3760733" y="377216"/>
                  <a:pt x="3780169" y="386320"/>
                  <a:pt x="3757960" y="380058"/>
                </a:cubicBezTo>
                <a:close/>
                <a:moveTo>
                  <a:pt x="3147382" y="365502"/>
                </a:moveTo>
                <a:lnTo>
                  <a:pt x="3147142" y="366507"/>
                </a:lnTo>
                <a:cubicBezTo>
                  <a:pt x="3146908" y="367655"/>
                  <a:pt x="3146699" y="368029"/>
                  <a:pt x="3146138" y="366712"/>
                </a:cubicBezTo>
                <a:close/>
                <a:moveTo>
                  <a:pt x="3151849" y="361151"/>
                </a:moveTo>
                <a:lnTo>
                  <a:pt x="3147382" y="365502"/>
                </a:lnTo>
                <a:lnTo>
                  <a:pt x="3148297" y="361653"/>
                </a:lnTo>
                <a:close/>
                <a:moveTo>
                  <a:pt x="3567140" y="351643"/>
                </a:moveTo>
                <a:lnTo>
                  <a:pt x="3559786" y="362339"/>
                </a:lnTo>
                <a:cubicBezTo>
                  <a:pt x="3562962" y="364511"/>
                  <a:pt x="3565737" y="367219"/>
                  <a:pt x="3567984" y="370337"/>
                </a:cubicBezTo>
                <a:cubicBezTo>
                  <a:pt x="3571986" y="366235"/>
                  <a:pt x="3580742" y="367994"/>
                  <a:pt x="3595499" y="376844"/>
                </a:cubicBezTo>
                <a:cubicBezTo>
                  <a:pt x="3556772" y="371108"/>
                  <a:pt x="3615685" y="396538"/>
                  <a:pt x="3600818" y="404837"/>
                </a:cubicBezTo>
                <a:cubicBezTo>
                  <a:pt x="3618725" y="416139"/>
                  <a:pt x="3626010" y="399834"/>
                  <a:pt x="3620633" y="393358"/>
                </a:cubicBezTo>
                <a:lnTo>
                  <a:pt x="3619388" y="393373"/>
                </a:lnTo>
                <a:cubicBezTo>
                  <a:pt x="3599886" y="378658"/>
                  <a:pt x="3605016" y="364563"/>
                  <a:pt x="3580548" y="351786"/>
                </a:cubicBezTo>
                <a:cubicBezTo>
                  <a:pt x="3576672" y="348560"/>
                  <a:pt x="3571066" y="348508"/>
                  <a:pt x="3567140" y="351643"/>
                </a:cubicBezTo>
                <a:close/>
                <a:moveTo>
                  <a:pt x="3782667" y="333915"/>
                </a:moveTo>
                <a:cubicBezTo>
                  <a:pt x="3771324" y="337023"/>
                  <a:pt x="3772652" y="344021"/>
                  <a:pt x="3776951" y="351523"/>
                </a:cubicBezTo>
                <a:lnTo>
                  <a:pt x="3784970" y="365224"/>
                </a:lnTo>
                <a:lnTo>
                  <a:pt x="3806660" y="340636"/>
                </a:lnTo>
                <a:lnTo>
                  <a:pt x="3799036" y="340563"/>
                </a:lnTo>
                <a:cubicBezTo>
                  <a:pt x="3794440" y="341246"/>
                  <a:pt x="3789452" y="340839"/>
                  <a:pt x="3782667" y="333915"/>
                </a:cubicBezTo>
                <a:close/>
                <a:moveTo>
                  <a:pt x="4122826" y="330264"/>
                </a:moveTo>
                <a:cubicBezTo>
                  <a:pt x="4124843" y="329834"/>
                  <a:pt x="4128521" y="331034"/>
                  <a:pt x="4134644" y="334696"/>
                </a:cubicBezTo>
                <a:cubicBezTo>
                  <a:pt x="4143559" y="350172"/>
                  <a:pt x="4133297" y="352483"/>
                  <a:pt x="4128343" y="355664"/>
                </a:cubicBezTo>
                <a:cubicBezTo>
                  <a:pt x="4126563" y="350230"/>
                  <a:pt x="4122016" y="341330"/>
                  <a:pt x="4120973" y="335612"/>
                </a:cubicBezTo>
                <a:cubicBezTo>
                  <a:pt x="4120453" y="332755"/>
                  <a:pt x="4120809" y="330695"/>
                  <a:pt x="4122826" y="330264"/>
                </a:cubicBezTo>
                <a:close/>
                <a:moveTo>
                  <a:pt x="3595553" y="302954"/>
                </a:moveTo>
                <a:lnTo>
                  <a:pt x="3576249" y="309466"/>
                </a:lnTo>
                <a:lnTo>
                  <a:pt x="3580592" y="329025"/>
                </a:lnTo>
                <a:lnTo>
                  <a:pt x="3582517" y="333991"/>
                </a:lnTo>
                <a:cubicBezTo>
                  <a:pt x="3592554" y="328559"/>
                  <a:pt x="3599076" y="318345"/>
                  <a:pt x="3599656" y="306956"/>
                </a:cubicBezTo>
                <a:lnTo>
                  <a:pt x="3599178" y="306424"/>
                </a:lnTo>
                <a:lnTo>
                  <a:pt x="3596576" y="310113"/>
                </a:lnTo>
                <a:close/>
                <a:moveTo>
                  <a:pt x="3267768" y="301507"/>
                </a:moveTo>
                <a:lnTo>
                  <a:pt x="3268562" y="305589"/>
                </a:lnTo>
                <a:cubicBezTo>
                  <a:pt x="3278983" y="316993"/>
                  <a:pt x="3291905" y="328985"/>
                  <a:pt x="3270420" y="330820"/>
                </a:cubicBezTo>
                <a:lnTo>
                  <a:pt x="3240541" y="301669"/>
                </a:lnTo>
                <a:lnTo>
                  <a:pt x="3240742" y="325898"/>
                </a:lnTo>
                <a:lnTo>
                  <a:pt x="3239405" y="325643"/>
                </a:lnTo>
                <a:lnTo>
                  <a:pt x="3249946" y="339817"/>
                </a:lnTo>
                <a:lnTo>
                  <a:pt x="3255799" y="333818"/>
                </a:lnTo>
                <a:cubicBezTo>
                  <a:pt x="3263366" y="341201"/>
                  <a:pt x="3259022" y="342503"/>
                  <a:pt x="3252854" y="348194"/>
                </a:cubicBezTo>
                <a:lnTo>
                  <a:pt x="3270101" y="354128"/>
                </a:lnTo>
                <a:lnTo>
                  <a:pt x="3280433" y="347605"/>
                </a:lnTo>
                <a:lnTo>
                  <a:pt x="3299021" y="335551"/>
                </a:lnTo>
                <a:close/>
                <a:moveTo>
                  <a:pt x="3211900" y="286051"/>
                </a:moveTo>
                <a:lnTo>
                  <a:pt x="3192210" y="294577"/>
                </a:lnTo>
                <a:lnTo>
                  <a:pt x="3200875" y="303031"/>
                </a:lnTo>
                <a:lnTo>
                  <a:pt x="3205411" y="302368"/>
                </a:lnTo>
                <a:close/>
                <a:moveTo>
                  <a:pt x="3796918" y="273875"/>
                </a:moveTo>
                <a:cubicBezTo>
                  <a:pt x="3798806" y="278183"/>
                  <a:pt x="3797434" y="283251"/>
                  <a:pt x="3793632" y="286073"/>
                </a:cubicBezTo>
                <a:lnTo>
                  <a:pt x="3793764" y="283516"/>
                </a:lnTo>
                <a:close/>
                <a:moveTo>
                  <a:pt x="3805330" y="249065"/>
                </a:moveTo>
                <a:lnTo>
                  <a:pt x="3794933" y="261154"/>
                </a:lnTo>
                <a:lnTo>
                  <a:pt x="3793764" y="283516"/>
                </a:lnTo>
                <a:lnTo>
                  <a:pt x="3786989" y="304241"/>
                </a:lnTo>
                <a:lnTo>
                  <a:pt x="3810134" y="336697"/>
                </a:lnTo>
                <a:lnTo>
                  <a:pt x="3810325" y="336482"/>
                </a:lnTo>
                <a:cubicBezTo>
                  <a:pt x="3811797" y="319356"/>
                  <a:pt x="3809995" y="298957"/>
                  <a:pt x="3819795" y="283869"/>
                </a:cubicBezTo>
                <a:close/>
                <a:moveTo>
                  <a:pt x="3265252" y="237044"/>
                </a:moveTo>
                <a:cubicBezTo>
                  <a:pt x="3258667" y="260201"/>
                  <a:pt x="3249758" y="244725"/>
                  <a:pt x="3235328" y="237430"/>
                </a:cubicBezTo>
                <a:lnTo>
                  <a:pt x="3239164" y="271368"/>
                </a:lnTo>
                <a:lnTo>
                  <a:pt x="3265203" y="296772"/>
                </a:lnTo>
                <a:lnTo>
                  <a:pt x="3274269" y="284360"/>
                </a:lnTo>
                <a:lnTo>
                  <a:pt x="3290648" y="281491"/>
                </a:lnTo>
                <a:lnTo>
                  <a:pt x="3289607" y="274942"/>
                </a:lnTo>
                <a:lnTo>
                  <a:pt x="3279333" y="268044"/>
                </a:lnTo>
                <a:lnTo>
                  <a:pt x="3287636" y="262552"/>
                </a:lnTo>
                <a:lnTo>
                  <a:pt x="3284584" y="243375"/>
                </a:lnTo>
                <a:lnTo>
                  <a:pt x="3275994" y="242832"/>
                </a:lnTo>
                <a:lnTo>
                  <a:pt x="3269686" y="238762"/>
                </a:lnTo>
                <a:lnTo>
                  <a:pt x="3266271" y="244201"/>
                </a:lnTo>
                <a:close/>
                <a:moveTo>
                  <a:pt x="3282301" y="229030"/>
                </a:moveTo>
                <a:lnTo>
                  <a:pt x="3282777" y="232005"/>
                </a:lnTo>
                <a:lnTo>
                  <a:pt x="3279839" y="231553"/>
                </a:lnTo>
                <a:close/>
                <a:moveTo>
                  <a:pt x="3842453" y="222782"/>
                </a:moveTo>
                <a:lnTo>
                  <a:pt x="3841060" y="224821"/>
                </a:lnTo>
                <a:lnTo>
                  <a:pt x="3841547" y="225602"/>
                </a:lnTo>
                <a:lnTo>
                  <a:pt x="3840776" y="225231"/>
                </a:lnTo>
                <a:lnTo>
                  <a:pt x="3828699" y="242898"/>
                </a:lnTo>
                <a:lnTo>
                  <a:pt x="3820065" y="240197"/>
                </a:lnTo>
                <a:lnTo>
                  <a:pt x="3819770" y="255500"/>
                </a:lnTo>
                <a:lnTo>
                  <a:pt x="3811502" y="241889"/>
                </a:lnTo>
                <a:lnTo>
                  <a:pt x="3805485" y="248885"/>
                </a:lnTo>
                <a:lnTo>
                  <a:pt x="3821652" y="276128"/>
                </a:lnTo>
                <a:cubicBezTo>
                  <a:pt x="3823943" y="285450"/>
                  <a:pt x="3827371" y="291875"/>
                  <a:pt x="3845402" y="287279"/>
                </a:cubicBezTo>
                <a:cubicBezTo>
                  <a:pt x="3846140" y="286523"/>
                  <a:pt x="3846844" y="285734"/>
                  <a:pt x="3847555" y="284946"/>
                </a:cubicBezTo>
                <a:cubicBezTo>
                  <a:pt x="3863298" y="266348"/>
                  <a:pt x="3861033" y="238509"/>
                  <a:pt x="3842453" y="222782"/>
                </a:cubicBezTo>
                <a:close/>
                <a:moveTo>
                  <a:pt x="3303098" y="221598"/>
                </a:moveTo>
                <a:lnTo>
                  <a:pt x="3304013" y="226619"/>
                </a:lnTo>
                <a:lnTo>
                  <a:pt x="3304948" y="221978"/>
                </a:lnTo>
                <a:close/>
                <a:moveTo>
                  <a:pt x="7741791" y="215161"/>
                </a:moveTo>
                <a:cubicBezTo>
                  <a:pt x="7729767" y="213288"/>
                  <a:pt x="7755543" y="231353"/>
                  <a:pt x="7773039" y="244495"/>
                </a:cubicBezTo>
                <a:lnTo>
                  <a:pt x="7777707" y="248719"/>
                </a:lnTo>
                <a:lnTo>
                  <a:pt x="7779457" y="236503"/>
                </a:lnTo>
                <a:lnTo>
                  <a:pt x="7791101" y="246044"/>
                </a:lnTo>
                <a:lnTo>
                  <a:pt x="7792389" y="243509"/>
                </a:lnTo>
                <a:close/>
                <a:moveTo>
                  <a:pt x="3286901" y="212857"/>
                </a:moveTo>
                <a:lnTo>
                  <a:pt x="3284325" y="215444"/>
                </a:lnTo>
                <a:lnTo>
                  <a:pt x="3274618" y="230907"/>
                </a:lnTo>
                <a:lnTo>
                  <a:pt x="3283643" y="237466"/>
                </a:lnTo>
                <a:lnTo>
                  <a:pt x="3282777" y="232005"/>
                </a:lnTo>
                <a:lnTo>
                  <a:pt x="3302324" y="235011"/>
                </a:lnTo>
                <a:lnTo>
                  <a:pt x="3302626" y="233513"/>
                </a:lnTo>
                <a:close/>
                <a:moveTo>
                  <a:pt x="7701205" y="210069"/>
                </a:moveTo>
                <a:cubicBezTo>
                  <a:pt x="7746107" y="237554"/>
                  <a:pt x="7759377" y="252196"/>
                  <a:pt x="7772647" y="266830"/>
                </a:cubicBezTo>
                <a:lnTo>
                  <a:pt x="7773153" y="267332"/>
                </a:lnTo>
                <a:lnTo>
                  <a:pt x="7775375" y="265002"/>
                </a:lnTo>
                <a:lnTo>
                  <a:pt x="7777053" y="253297"/>
                </a:lnTo>
                <a:lnTo>
                  <a:pt x="7754605" y="244302"/>
                </a:lnTo>
                <a:cubicBezTo>
                  <a:pt x="7737559" y="231739"/>
                  <a:pt x="7719721" y="220309"/>
                  <a:pt x="7701205" y="210069"/>
                </a:cubicBezTo>
                <a:close/>
                <a:moveTo>
                  <a:pt x="8173443" y="208436"/>
                </a:moveTo>
                <a:lnTo>
                  <a:pt x="8148665" y="213591"/>
                </a:lnTo>
                <a:cubicBezTo>
                  <a:pt x="8127003" y="224988"/>
                  <a:pt x="8110009" y="244416"/>
                  <a:pt x="8102293" y="277252"/>
                </a:cubicBezTo>
                <a:cubicBezTo>
                  <a:pt x="8091329" y="180590"/>
                  <a:pt x="8071329" y="209607"/>
                  <a:pt x="8050095" y="223208"/>
                </a:cubicBezTo>
                <a:lnTo>
                  <a:pt x="8040367" y="227635"/>
                </a:lnTo>
                <a:lnTo>
                  <a:pt x="8037933" y="227845"/>
                </a:lnTo>
                <a:lnTo>
                  <a:pt x="8028739" y="226444"/>
                </a:lnTo>
                <a:lnTo>
                  <a:pt x="8029781" y="228548"/>
                </a:lnTo>
                <a:lnTo>
                  <a:pt x="8037933" y="227845"/>
                </a:lnTo>
                <a:lnTo>
                  <a:pt x="8039411" y="228070"/>
                </a:lnTo>
                <a:lnTo>
                  <a:pt x="8040367" y="227635"/>
                </a:lnTo>
                <a:lnTo>
                  <a:pt x="8045893" y="227159"/>
                </a:lnTo>
                <a:lnTo>
                  <a:pt x="8042647" y="254556"/>
                </a:lnTo>
                <a:lnTo>
                  <a:pt x="8072905" y="315714"/>
                </a:lnTo>
                <a:cubicBezTo>
                  <a:pt x="8074995" y="338906"/>
                  <a:pt x="8071833" y="362544"/>
                  <a:pt x="8066703" y="386168"/>
                </a:cubicBezTo>
                <a:lnTo>
                  <a:pt x="8060119" y="411887"/>
                </a:lnTo>
                <a:lnTo>
                  <a:pt x="8059389" y="413182"/>
                </a:lnTo>
                <a:lnTo>
                  <a:pt x="8059131" y="415741"/>
                </a:lnTo>
                <a:lnTo>
                  <a:pt x="8048691" y="456529"/>
                </a:lnTo>
                <a:lnTo>
                  <a:pt x="8049167" y="464845"/>
                </a:lnTo>
                <a:lnTo>
                  <a:pt x="8069633" y="493725"/>
                </a:lnTo>
                <a:cubicBezTo>
                  <a:pt x="8061581" y="478474"/>
                  <a:pt x="8057115" y="464111"/>
                  <a:pt x="8055613" y="450675"/>
                </a:cubicBezTo>
                <a:lnTo>
                  <a:pt x="8059131" y="415741"/>
                </a:lnTo>
                <a:lnTo>
                  <a:pt x="8060119" y="411887"/>
                </a:lnTo>
                <a:lnTo>
                  <a:pt x="8077241" y="381464"/>
                </a:lnTo>
                <a:cubicBezTo>
                  <a:pt x="8085123" y="371879"/>
                  <a:pt x="8094733" y="363292"/>
                  <a:pt x="8105447" y="355742"/>
                </a:cubicBezTo>
                <a:lnTo>
                  <a:pt x="8138649" y="340837"/>
                </a:lnTo>
                <a:lnTo>
                  <a:pt x="8152473" y="276219"/>
                </a:lnTo>
                <a:close/>
                <a:moveTo>
                  <a:pt x="3303602" y="165220"/>
                </a:moveTo>
                <a:lnTo>
                  <a:pt x="3303524" y="166096"/>
                </a:lnTo>
                <a:lnTo>
                  <a:pt x="3318081" y="202466"/>
                </a:lnTo>
                <a:lnTo>
                  <a:pt x="3319073" y="201435"/>
                </a:lnTo>
                <a:close/>
                <a:moveTo>
                  <a:pt x="3331571" y="162307"/>
                </a:moveTo>
                <a:lnTo>
                  <a:pt x="3346284" y="182382"/>
                </a:lnTo>
                <a:lnTo>
                  <a:pt x="3343456" y="165901"/>
                </a:lnTo>
                <a:lnTo>
                  <a:pt x="3341701" y="164363"/>
                </a:lnTo>
                <a:close/>
                <a:moveTo>
                  <a:pt x="3781216" y="159350"/>
                </a:moveTo>
                <a:lnTo>
                  <a:pt x="3787447" y="165429"/>
                </a:lnTo>
                <a:lnTo>
                  <a:pt x="3789006" y="161934"/>
                </a:lnTo>
                <a:close/>
                <a:moveTo>
                  <a:pt x="3314180" y="158776"/>
                </a:moveTo>
                <a:lnTo>
                  <a:pt x="3318057" y="168403"/>
                </a:lnTo>
                <a:lnTo>
                  <a:pt x="3321107" y="160181"/>
                </a:lnTo>
                <a:close/>
                <a:moveTo>
                  <a:pt x="3311942" y="153208"/>
                </a:moveTo>
                <a:lnTo>
                  <a:pt x="3311952" y="153231"/>
                </a:lnTo>
                <a:lnTo>
                  <a:pt x="3311952" y="153211"/>
                </a:lnTo>
                <a:close/>
                <a:moveTo>
                  <a:pt x="3795194" y="148041"/>
                </a:moveTo>
                <a:lnTo>
                  <a:pt x="3788582" y="149279"/>
                </a:lnTo>
                <a:lnTo>
                  <a:pt x="3792000" y="155210"/>
                </a:lnTo>
                <a:close/>
                <a:moveTo>
                  <a:pt x="3757116" y="146070"/>
                </a:moveTo>
                <a:lnTo>
                  <a:pt x="3749841" y="168793"/>
                </a:lnTo>
                <a:lnTo>
                  <a:pt x="3752680" y="171562"/>
                </a:lnTo>
                <a:lnTo>
                  <a:pt x="3748917" y="171684"/>
                </a:lnTo>
                <a:lnTo>
                  <a:pt x="3744951" y="184075"/>
                </a:lnTo>
                <a:lnTo>
                  <a:pt x="3758385" y="202390"/>
                </a:lnTo>
                <a:lnTo>
                  <a:pt x="3773367" y="221181"/>
                </a:lnTo>
                <a:lnTo>
                  <a:pt x="3769606" y="205325"/>
                </a:lnTo>
                <a:lnTo>
                  <a:pt x="3788938" y="219525"/>
                </a:lnTo>
                <a:lnTo>
                  <a:pt x="3795825" y="204716"/>
                </a:lnTo>
                <a:lnTo>
                  <a:pt x="3799118" y="198660"/>
                </a:lnTo>
                <a:lnTo>
                  <a:pt x="3777501" y="187765"/>
                </a:lnTo>
                <a:lnTo>
                  <a:pt x="3786600" y="167339"/>
                </a:lnTo>
                <a:lnTo>
                  <a:pt x="3769292" y="156034"/>
                </a:lnTo>
                <a:close/>
                <a:moveTo>
                  <a:pt x="3812685" y="144762"/>
                </a:moveTo>
                <a:lnTo>
                  <a:pt x="3797361" y="147631"/>
                </a:lnTo>
                <a:lnTo>
                  <a:pt x="3806870" y="184398"/>
                </a:lnTo>
                <a:lnTo>
                  <a:pt x="3811038" y="176736"/>
                </a:lnTo>
                <a:lnTo>
                  <a:pt x="3818034" y="187936"/>
                </a:lnTo>
                <a:lnTo>
                  <a:pt x="3830637" y="162068"/>
                </a:lnTo>
                <a:lnTo>
                  <a:pt x="3827657" y="151353"/>
                </a:lnTo>
                <a:lnTo>
                  <a:pt x="3828942" y="151919"/>
                </a:lnTo>
                <a:lnTo>
                  <a:pt x="3829568" y="151673"/>
                </a:lnTo>
                <a:lnTo>
                  <a:pt x="3833548" y="157206"/>
                </a:lnTo>
                <a:lnTo>
                  <a:pt x="3847421" y="145143"/>
                </a:lnTo>
                <a:lnTo>
                  <a:pt x="3847135" y="144785"/>
                </a:lnTo>
                <a:lnTo>
                  <a:pt x="3829568" y="151673"/>
                </a:lnTo>
                <a:lnTo>
                  <a:pt x="3826598" y="147545"/>
                </a:lnTo>
                <a:lnTo>
                  <a:pt x="3827657" y="151353"/>
                </a:lnTo>
                <a:close/>
                <a:moveTo>
                  <a:pt x="10140639" y="136443"/>
                </a:moveTo>
                <a:lnTo>
                  <a:pt x="10192353" y="159787"/>
                </a:lnTo>
                <a:lnTo>
                  <a:pt x="10162915" y="227192"/>
                </a:lnTo>
                <a:close/>
                <a:moveTo>
                  <a:pt x="7848807" y="132566"/>
                </a:moveTo>
                <a:lnTo>
                  <a:pt x="7845121" y="135196"/>
                </a:lnTo>
                <a:lnTo>
                  <a:pt x="7846811" y="136489"/>
                </a:lnTo>
                <a:close/>
                <a:moveTo>
                  <a:pt x="3310482" y="128565"/>
                </a:moveTo>
                <a:lnTo>
                  <a:pt x="3310450" y="129162"/>
                </a:lnTo>
                <a:lnTo>
                  <a:pt x="3310568" y="128676"/>
                </a:lnTo>
                <a:close/>
                <a:moveTo>
                  <a:pt x="3306956" y="126149"/>
                </a:moveTo>
                <a:lnTo>
                  <a:pt x="3305738" y="140308"/>
                </a:lnTo>
                <a:lnTo>
                  <a:pt x="3307253" y="141694"/>
                </a:lnTo>
                <a:lnTo>
                  <a:pt x="3310368" y="129478"/>
                </a:lnTo>
                <a:close/>
                <a:moveTo>
                  <a:pt x="3679429" y="119814"/>
                </a:moveTo>
                <a:cubicBezTo>
                  <a:pt x="3674809" y="124549"/>
                  <a:pt x="3688104" y="141838"/>
                  <a:pt x="3666860" y="137746"/>
                </a:cubicBezTo>
                <a:lnTo>
                  <a:pt x="3666682" y="122782"/>
                </a:lnTo>
                <a:lnTo>
                  <a:pt x="3665719" y="122794"/>
                </a:lnTo>
                <a:lnTo>
                  <a:pt x="3652697" y="155819"/>
                </a:lnTo>
                <a:lnTo>
                  <a:pt x="3666229" y="163630"/>
                </a:lnTo>
                <a:lnTo>
                  <a:pt x="3651915" y="157801"/>
                </a:lnTo>
                <a:lnTo>
                  <a:pt x="3647744" y="168373"/>
                </a:lnTo>
                <a:lnTo>
                  <a:pt x="3650631" y="169208"/>
                </a:lnTo>
                <a:cubicBezTo>
                  <a:pt x="3661047" y="173519"/>
                  <a:pt x="3672175" y="178673"/>
                  <a:pt x="3665028" y="167389"/>
                </a:cubicBezTo>
                <a:cubicBezTo>
                  <a:pt x="3681112" y="183080"/>
                  <a:pt x="3668993" y="186041"/>
                  <a:pt x="3674728" y="196570"/>
                </a:cubicBezTo>
                <a:lnTo>
                  <a:pt x="3639586" y="189061"/>
                </a:lnTo>
                <a:lnTo>
                  <a:pt x="3631244" y="210217"/>
                </a:lnTo>
                <a:lnTo>
                  <a:pt x="3620786" y="209194"/>
                </a:lnTo>
                <a:lnTo>
                  <a:pt x="3620360" y="212544"/>
                </a:lnTo>
                <a:cubicBezTo>
                  <a:pt x="3639760" y="218526"/>
                  <a:pt x="3646748" y="229661"/>
                  <a:pt x="3657236" y="220171"/>
                </a:cubicBezTo>
                <a:cubicBezTo>
                  <a:pt x="3660488" y="226179"/>
                  <a:pt x="3658304" y="233659"/>
                  <a:pt x="3652293" y="236915"/>
                </a:cubicBezTo>
                <a:cubicBezTo>
                  <a:pt x="3650803" y="237746"/>
                  <a:pt x="3649160" y="238235"/>
                  <a:pt x="3647479" y="238380"/>
                </a:cubicBezTo>
                <a:cubicBezTo>
                  <a:pt x="3645865" y="233724"/>
                  <a:pt x="3646106" y="227799"/>
                  <a:pt x="3639526" y="225075"/>
                </a:cubicBezTo>
                <a:cubicBezTo>
                  <a:pt x="3620779" y="221574"/>
                  <a:pt x="3618667" y="227527"/>
                  <a:pt x="3610251" y="227323"/>
                </a:cubicBezTo>
                <a:lnTo>
                  <a:pt x="3609552" y="234920"/>
                </a:lnTo>
                <a:lnTo>
                  <a:pt x="3620391" y="235294"/>
                </a:lnTo>
                <a:cubicBezTo>
                  <a:pt x="3625550" y="236243"/>
                  <a:pt x="3629677" y="236113"/>
                  <a:pt x="3640515" y="229734"/>
                </a:cubicBezTo>
                <a:lnTo>
                  <a:pt x="3633029" y="248646"/>
                </a:lnTo>
                <a:lnTo>
                  <a:pt x="3633986" y="247631"/>
                </a:lnTo>
                <a:cubicBezTo>
                  <a:pt x="3638338" y="249799"/>
                  <a:pt x="3644394" y="254478"/>
                  <a:pt x="3649570" y="257062"/>
                </a:cubicBezTo>
                <a:cubicBezTo>
                  <a:pt x="3628870" y="246725"/>
                  <a:pt x="3643721" y="263057"/>
                  <a:pt x="3640947" y="265899"/>
                </a:cubicBezTo>
                <a:lnTo>
                  <a:pt x="3667158" y="268059"/>
                </a:lnTo>
                <a:cubicBezTo>
                  <a:pt x="3676620" y="277289"/>
                  <a:pt x="3644475" y="274272"/>
                  <a:pt x="3667336" y="283016"/>
                </a:cubicBezTo>
                <a:cubicBezTo>
                  <a:pt x="3684634" y="269705"/>
                  <a:pt x="3683919" y="261607"/>
                  <a:pt x="3684624" y="242580"/>
                </a:cubicBezTo>
                <a:lnTo>
                  <a:pt x="3664336" y="240659"/>
                </a:lnTo>
                <a:cubicBezTo>
                  <a:pt x="3660635" y="217325"/>
                  <a:pt x="3699292" y="243952"/>
                  <a:pt x="3709015" y="222628"/>
                </a:cubicBezTo>
                <a:cubicBezTo>
                  <a:pt x="3696987" y="207191"/>
                  <a:pt x="3722063" y="192217"/>
                  <a:pt x="3691335" y="177650"/>
                </a:cubicBezTo>
                <a:cubicBezTo>
                  <a:pt x="3699221" y="185344"/>
                  <a:pt x="3725015" y="178463"/>
                  <a:pt x="3714255" y="164885"/>
                </a:cubicBezTo>
                <a:cubicBezTo>
                  <a:pt x="3688750" y="143697"/>
                  <a:pt x="3696575" y="119907"/>
                  <a:pt x="3679429" y="119814"/>
                </a:cubicBezTo>
                <a:close/>
                <a:moveTo>
                  <a:pt x="8035191" y="116684"/>
                </a:moveTo>
                <a:lnTo>
                  <a:pt x="8038825" y="130295"/>
                </a:lnTo>
                <a:lnTo>
                  <a:pt x="8016579" y="120914"/>
                </a:lnTo>
                <a:lnTo>
                  <a:pt x="8011239" y="155479"/>
                </a:lnTo>
                <a:lnTo>
                  <a:pt x="8056773" y="144866"/>
                </a:lnTo>
                <a:close/>
                <a:moveTo>
                  <a:pt x="7770091" y="104126"/>
                </a:moveTo>
                <a:cubicBezTo>
                  <a:pt x="7763585" y="107637"/>
                  <a:pt x="7786885" y="120356"/>
                  <a:pt x="7810927" y="133098"/>
                </a:cubicBezTo>
                <a:lnTo>
                  <a:pt x="7840363" y="149163"/>
                </a:lnTo>
                <a:lnTo>
                  <a:pt x="7843289" y="143416"/>
                </a:lnTo>
                <a:close/>
                <a:moveTo>
                  <a:pt x="3839596" y="102531"/>
                </a:moveTo>
                <a:lnTo>
                  <a:pt x="3839984" y="102725"/>
                </a:lnTo>
                <a:lnTo>
                  <a:pt x="3842382" y="121215"/>
                </a:lnTo>
                <a:lnTo>
                  <a:pt x="3839274" y="121880"/>
                </a:lnTo>
                <a:close/>
                <a:moveTo>
                  <a:pt x="3326564" y="97213"/>
                </a:moveTo>
                <a:lnTo>
                  <a:pt x="3312350" y="98116"/>
                </a:lnTo>
                <a:lnTo>
                  <a:pt x="3310859" y="122474"/>
                </a:lnTo>
                <a:lnTo>
                  <a:pt x="3317258" y="127578"/>
                </a:lnTo>
                <a:lnTo>
                  <a:pt x="3324574" y="127071"/>
                </a:lnTo>
                <a:lnTo>
                  <a:pt x="3324112" y="126861"/>
                </a:lnTo>
                <a:cubicBezTo>
                  <a:pt x="3326114" y="127583"/>
                  <a:pt x="3328356" y="127182"/>
                  <a:pt x="3330024" y="125851"/>
                </a:cubicBezTo>
                <a:close/>
                <a:moveTo>
                  <a:pt x="7862613" y="93548"/>
                </a:moveTo>
                <a:lnTo>
                  <a:pt x="7866301" y="98161"/>
                </a:lnTo>
                <a:lnTo>
                  <a:pt x="7868103" y="94608"/>
                </a:lnTo>
                <a:close/>
                <a:moveTo>
                  <a:pt x="3172459" y="88592"/>
                </a:moveTo>
                <a:lnTo>
                  <a:pt x="3197374" y="112900"/>
                </a:lnTo>
                <a:lnTo>
                  <a:pt x="3183562" y="104971"/>
                </a:lnTo>
                <a:cubicBezTo>
                  <a:pt x="3174525" y="105404"/>
                  <a:pt x="3182139" y="116527"/>
                  <a:pt x="3186556" y="120837"/>
                </a:cubicBezTo>
                <a:lnTo>
                  <a:pt x="3166495" y="111737"/>
                </a:lnTo>
                <a:close/>
                <a:moveTo>
                  <a:pt x="3713652" y="87886"/>
                </a:moveTo>
                <a:cubicBezTo>
                  <a:pt x="3704233" y="95335"/>
                  <a:pt x="3714799" y="105643"/>
                  <a:pt x="3724937" y="115996"/>
                </a:cubicBezTo>
                <a:lnTo>
                  <a:pt x="3726496" y="117918"/>
                </a:lnTo>
                <a:lnTo>
                  <a:pt x="3726442" y="118080"/>
                </a:lnTo>
                <a:cubicBezTo>
                  <a:pt x="3723598" y="126319"/>
                  <a:pt x="3722064" y="134104"/>
                  <a:pt x="3723901" y="140730"/>
                </a:cubicBezTo>
                <a:lnTo>
                  <a:pt x="3724539" y="141764"/>
                </a:lnTo>
                <a:lnTo>
                  <a:pt x="3721139" y="140791"/>
                </a:lnTo>
                <a:lnTo>
                  <a:pt x="3728175" y="147656"/>
                </a:lnTo>
                <a:lnTo>
                  <a:pt x="3729444" y="149712"/>
                </a:lnTo>
                <a:lnTo>
                  <a:pt x="3731379" y="150781"/>
                </a:lnTo>
                <a:lnTo>
                  <a:pt x="3739249" y="158459"/>
                </a:lnTo>
                <a:lnTo>
                  <a:pt x="3741593" y="156428"/>
                </a:lnTo>
                <a:lnTo>
                  <a:pt x="3731379" y="150781"/>
                </a:lnTo>
                <a:lnTo>
                  <a:pt x="3728175" y="147656"/>
                </a:lnTo>
                <a:lnTo>
                  <a:pt x="3724539" y="141764"/>
                </a:lnTo>
                <a:lnTo>
                  <a:pt x="3733653" y="144371"/>
                </a:lnTo>
                <a:cubicBezTo>
                  <a:pt x="3739219" y="140559"/>
                  <a:pt x="3739575" y="136053"/>
                  <a:pt x="3737272" y="131207"/>
                </a:cubicBezTo>
                <a:lnTo>
                  <a:pt x="3726496" y="117918"/>
                </a:lnTo>
                <a:lnTo>
                  <a:pt x="3729177" y="109816"/>
                </a:lnTo>
                <a:close/>
                <a:moveTo>
                  <a:pt x="3791516" y="87138"/>
                </a:moveTo>
                <a:lnTo>
                  <a:pt x="3793687" y="100000"/>
                </a:lnTo>
                <a:lnTo>
                  <a:pt x="3799301" y="106739"/>
                </a:lnTo>
                <a:lnTo>
                  <a:pt x="3795790" y="112460"/>
                </a:lnTo>
                <a:lnTo>
                  <a:pt x="3796402" y="116072"/>
                </a:lnTo>
                <a:lnTo>
                  <a:pt x="3822633" y="125735"/>
                </a:lnTo>
                <a:cubicBezTo>
                  <a:pt x="3831619" y="130722"/>
                  <a:pt x="3837328" y="132752"/>
                  <a:pt x="3831550" y="118486"/>
                </a:cubicBezTo>
                <a:lnTo>
                  <a:pt x="3852170" y="141011"/>
                </a:lnTo>
                <a:lnTo>
                  <a:pt x="3859489" y="134650"/>
                </a:lnTo>
                <a:lnTo>
                  <a:pt x="3851524" y="112860"/>
                </a:lnTo>
                <a:lnTo>
                  <a:pt x="3841544" y="103504"/>
                </a:lnTo>
                <a:lnTo>
                  <a:pt x="3839984" y="102725"/>
                </a:lnTo>
                <a:lnTo>
                  <a:pt x="3839637" y="100052"/>
                </a:lnTo>
                <a:lnTo>
                  <a:pt x="3839596" y="102531"/>
                </a:lnTo>
                <a:lnTo>
                  <a:pt x="3832660" y="99067"/>
                </a:lnTo>
                <a:cubicBezTo>
                  <a:pt x="3831786" y="97301"/>
                  <a:pt x="3833766" y="95074"/>
                  <a:pt x="3840899" y="91866"/>
                </a:cubicBezTo>
                <a:lnTo>
                  <a:pt x="3844760" y="94350"/>
                </a:lnTo>
                <a:lnTo>
                  <a:pt x="3842430" y="87974"/>
                </a:lnTo>
                <a:close/>
                <a:moveTo>
                  <a:pt x="3161257" y="64109"/>
                </a:moveTo>
                <a:lnTo>
                  <a:pt x="3207918" y="81903"/>
                </a:lnTo>
                <a:cubicBezTo>
                  <a:pt x="3209210" y="85628"/>
                  <a:pt x="3215649" y="103005"/>
                  <a:pt x="3198119" y="96997"/>
                </a:cubicBezTo>
                <a:cubicBezTo>
                  <a:pt x="3174856" y="80457"/>
                  <a:pt x="3210302" y="99019"/>
                  <a:pt x="3203271" y="84146"/>
                </a:cubicBezTo>
                <a:cubicBezTo>
                  <a:pt x="3186611" y="86009"/>
                  <a:pt x="3170308" y="78239"/>
                  <a:pt x="3161257" y="64109"/>
                </a:cubicBezTo>
                <a:close/>
                <a:moveTo>
                  <a:pt x="7929679" y="63870"/>
                </a:moveTo>
                <a:lnTo>
                  <a:pt x="7940945" y="76000"/>
                </a:lnTo>
                <a:lnTo>
                  <a:pt x="7942795" y="68969"/>
                </a:lnTo>
                <a:lnTo>
                  <a:pt x="7942539" y="68248"/>
                </a:lnTo>
                <a:lnTo>
                  <a:pt x="7930169" y="64348"/>
                </a:lnTo>
                <a:close/>
                <a:moveTo>
                  <a:pt x="7880797" y="54382"/>
                </a:moveTo>
                <a:lnTo>
                  <a:pt x="7887123" y="57213"/>
                </a:lnTo>
                <a:lnTo>
                  <a:pt x="7888133" y="55222"/>
                </a:lnTo>
                <a:close/>
                <a:moveTo>
                  <a:pt x="7884259" y="39563"/>
                </a:moveTo>
                <a:cubicBezTo>
                  <a:pt x="7878717" y="37680"/>
                  <a:pt x="7880375" y="40339"/>
                  <a:pt x="7883755" y="44173"/>
                </a:cubicBezTo>
                <a:lnTo>
                  <a:pt x="7889983" y="51582"/>
                </a:lnTo>
                <a:lnTo>
                  <a:pt x="7893629" y="44415"/>
                </a:lnTo>
                <a:close/>
                <a:moveTo>
                  <a:pt x="3668981" y="36460"/>
                </a:moveTo>
                <a:lnTo>
                  <a:pt x="3674125" y="49485"/>
                </a:lnTo>
                <a:lnTo>
                  <a:pt x="3668506" y="48935"/>
                </a:lnTo>
                <a:close/>
                <a:moveTo>
                  <a:pt x="9808407" y="30902"/>
                </a:moveTo>
                <a:cubicBezTo>
                  <a:pt x="9794943" y="39022"/>
                  <a:pt x="9784383" y="42118"/>
                  <a:pt x="9778791" y="50299"/>
                </a:cubicBezTo>
                <a:cubicBezTo>
                  <a:pt x="9773197" y="58473"/>
                  <a:pt x="9772575" y="71730"/>
                  <a:pt x="9778991" y="100178"/>
                </a:cubicBezTo>
                <a:lnTo>
                  <a:pt x="9779885" y="96733"/>
                </a:lnTo>
                <a:cubicBezTo>
                  <a:pt x="9807121" y="80173"/>
                  <a:pt x="9821679" y="45693"/>
                  <a:pt x="9808407" y="30902"/>
                </a:cubicBezTo>
                <a:close/>
                <a:moveTo>
                  <a:pt x="7920401" y="28934"/>
                </a:moveTo>
                <a:cubicBezTo>
                  <a:pt x="7911659" y="28109"/>
                  <a:pt x="7917113" y="34354"/>
                  <a:pt x="7929661" y="44130"/>
                </a:cubicBezTo>
                <a:lnTo>
                  <a:pt x="7935555" y="48267"/>
                </a:lnTo>
                <a:lnTo>
                  <a:pt x="7932145" y="38526"/>
                </a:lnTo>
                <a:lnTo>
                  <a:pt x="7933783" y="35122"/>
                </a:lnTo>
                <a:close/>
                <a:moveTo>
                  <a:pt x="3666671" y="24795"/>
                </a:moveTo>
                <a:lnTo>
                  <a:pt x="3671181" y="29196"/>
                </a:lnTo>
                <a:cubicBezTo>
                  <a:pt x="3668419" y="27887"/>
                  <a:pt x="3667069" y="26461"/>
                  <a:pt x="3666644" y="24926"/>
                </a:cubicBezTo>
                <a:close/>
                <a:moveTo>
                  <a:pt x="3817838" y="20219"/>
                </a:moveTo>
                <a:lnTo>
                  <a:pt x="3809287" y="28984"/>
                </a:lnTo>
                <a:lnTo>
                  <a:pt x="3804878" y="29137"/>
                </a:lnTo>
                <a:lnTo>
                  <a:pt x="3805241" y="29349"/>
                </a:lnTo>
                <a:lnTo>
                  <a:pt x="3799258" y="44139"/>
                </a:lnTo>
                <a:lnTo>
                  <a:pt x="3817651" y="50704"/>
                </a:lnTo>
                <a:cubicBezTo>
                  <a:pt x="3813194" y="42965"/>
                  <a:pt x="3816054" y="41135"/>
                  <a:pt x="3819742" y="39644"/>
                </a:cubicBezTo>
                <a:lnTo>
                  <a:pt x="3823164" y="35254"/>
                </a:lnTo>
                <a:lnTo>
                  <a:pt x="3818366" y="22126"/>
                </a:lnTo>
                <a:close/>
                <a:moveTo>
                  <a:pt x="3694114" y="17678"/>
                </a:moveTo>
                <a:cubicBezTo>
                  <a:pt x="3688836" y="19306"/>
                  <a:pt x="3690523" y="30195"/>
                  <a:pt x="3681136" y="27198"/>
                </a:cubicBezTo>
                <a:cubicBezTo>
                  <a:pt x="3672017" y="20769"/>
                  <a:pt x="3674182" y="19339"/>
                  <a:pt x="3679168" y="19038"/>
                </a:cubicBezTo>
                <a:cubicBezTo>
                  <a:pt x="3684150" y="18741"/>
                  <a:pt x="3691952" y="19575"/>
                  <a:pt x="3694114" y="17678"/>
                </a:cubicBezTo>
                <a:close/>
                <a:moveTo>
                  <a:pt x="9949973" y="6947"/>
                </a:moveTo>
                <a:cubicBezTo>
                  <a:pt x="9927567" y="29915"/>
                  <a:pt x="9875229" y="-1268"/>
                  <a:pt x="9853519" y="17701"/>
                </a:cubicBezTo>
                <a:cubicBezTo>
                  <a:pt x="9846285" y="24022"/>
                  <a:pt x="9842451" y="35919"/>
                  <a:pt x="9844261" y="57252"/>
                </a:cubicBezTo>
                <a:lnTo>
                  <a:pt x="9843027" y="58515"/>
                </a:lnTo>
                <a:cubicBezTo>
                  <a:pt x="9882193" y="22160"/>
                  <a:pt x="9958935" y="79160"/>
                  <a:pt x="9949973" y="6947"/>
                </a:cubicBezTo>
                <a:close/>
                <a:moveTo>
                  <a:pt x="3201723" y="6225"/>
                </a:moveTo>
                <a:lnTo>
                  <a:pt x="3203928" y="8377"/>
                </a:lnTo>
                <a:lnTo>
                  <a:pt x="3194637" y="13489"/>
                </a:lnTo>
                <a:lnTo>
                  <a:pt x="3200489" y="7489"/>
                </a:lnTo>
                <a:close/>
                <a:moveTo>
                  <a:pt x="3811121" y="2430"/>
                </a:moveTo>
                <a:lnTo>
                  <a:pt x="3813562" y="4811"/>
                </a:lnTo>
                <a:lnTo>
                  <a:pt x="3813164" y="3381"/>
                </a:lnTo>
                <a:close/>
                <a:moveTo>
                  <a:pt x="4376839" y="0"/>
                </a:moveTo>
                <a:lnTo>
                  <a:pt x="10027947" y="0"/>
                </a:lnTo>
                <a:lnTo>
                  <a:pt x="10020589" y="8670"/>
                </a:lnTo>
                <a:cubicBezTo>
                  <a:pt x="9985073" y="45132"/>
                  <a:pt x="9871677" y="141078"/>
                  <a:pt x="9832915" y="231047"/>
                </a:cubicBezTo>
                <a:lnTo>
                  <a:pt x="9908445" y="211686"/>
                </a:lnTo>
                <a:lnTo>
                  <a:pt x="9802731" y="261984"/>
                </a:lnTo>
                <a:lnTo>
                  <a:pt x="9876069" y="294717"/>
                </a:lnTo>
                <a:cubicBezTo>
                  <a:pt x="9790501" y="282098"/>
                  <a:pt x="9773595" y="407329"/>
                  <a:pt x="9704555" y="474306"/>
                </a:cubicBezTo>
                <a:lnTo>
                  <a:pt x="9747257" y="499947"/>
                </a:lnTo>
                <a:lnTo>
                  <a:pt x="9693089" y="532752"/>
                </a:lnTo>
                <a:lnTo>
                  <a:pt x="9732397" y="534744"/>
                </a:lnTo>
                <a:lnTo>
                  <a:pt x="9664573" y="580610"/>
                </a:lnTo>
                <a:lnTo>
                  <a:pt x="9711475" y="623629"/>
                </a:lnTo>
                <a:lnTo>
                  <a:pt x="9787669" y="705693"/>
                </a:lnTo>
                <a:lnTo>
                  <a:pt x="9780605" y="629835"/>
                </a:lnTo>
                <a:cubicBezTo>
                  <a:pt x="9796289" y="532985"/>
                  <a:pt x="9939131" y="511518"/>
                  <a:pt x="9940391" y="407373"/>
                </a:cubicBezTo>
                <a:lnTo>
                  <a:pt x="9944555" y="416984"/>
                </a:lnTo>
                <a:cubicBezTo>
                  <a:pt x="10072093" y="445744"/>
                  <a:pt x="10015893" y="300798"/>
                  <a:pt x="10051689" y="242306"/>
                </a:cubicBezTo>
                <a:cubicBezTo>
                  <a:pt x="10063623" y="222809"/>
                  <a:pt x="10085777" y="212920"/>
                  <a:pt x="10128361" y="222273"/>
                </a:cubicBezTo>
                <a:cubicBezTo>
                  <a:pt x="10072139" y="291889"/>
                  <a:pt x="10082309" y="360972"/>
                  <a:pt x="10082025" y="442030"/>
                </a:cubicBezTo>
                <a:cubicBezTo>
                  <a:pt x="10073417" y="426240"/>
                  <a:pt x="10044987" y="394808"/>
                  <a:pt x="10020799" y="405715"/>
                </a:cubicBezTo>
                <a:lnTo>
                  <a:pt x="10024101" y="499513"/>
                </a:lnTo>
                <a:lnTo>
                  <a:pt x="10019613" y="489596"/>
                </a:lnTo>
                <a:cubicBezTo>
                  <a:pt x="9887353" y="509061"/>
                  <a:pt x="9971059" y="601205"/>
                  <a:pt x="9875385" y="656989"/>
                </a:cubicBezTo>
                <a:cubicBezTo>
                  <a:pt x="9874699" y="677887"/>
                  <a:pt x="9926731" y="701535"/>
                  <a:pt x="9926667" y="722425"/>
                </a:cubicBezTo>
                <a:lnTo>
                  <a:pt x="9960905" y="665245"/>
                </a:lnTo>
                <a:cubicBezTo>
                  <a:pt x="9950131" y="729298"/>
                  <a:pt x="9916515" y="786464"/>
                  <a:pt x="9835923" y="746659"/>
                </a:cubicBezTo>
                <a:lnTo>
                  <a:pt x="9862865" y="888786"/>
                </a:lnTo>
                <a:cubicBezTo>
                  <a:pt x="9815377" y="854165"/>
                  <a:pt x="9799411" y="809320"/>
                  <a:pt x="9793021" y="763187"/>
                </a:cubicBezTo>
                <a:lnTo>
                  <a:pt x="9789701" y="727546"/>
                </a:lnTo>
                <a:lnTo>
                  <a:pt x="9767885" y="714174"/>
                </a:lnTo>
                <a:cubicBezTo>
                  <a:pt x="9786269" y="791876"/>
                  <a:pt x="9812433" y="869171"/>
                  <a:pt x="9736617" y="890092"/>
                </a:cubicBezTo>
                <a:lnTo>
                  <a:pt x="9706437" y="876694"/>
                </a:lnTo>
                <a:lnTo>
                  <a:pt x="9699679" y="877472"/>
                </a:lnTo>
                <a:cubicBezTo>
                  <a:pt x="9723651" y="927359"/>
                  <a:pt x="9738531" y="893810"/>
                  <a:pt x="9795407" y="905551"/>
                </a:cubicBezTo>
                <a:cubicBezTo>
                  <a:pt x="9796147" y="967893"/>
                  <a:pt x="9744447" y="945797"/>
                  <a:pt x="9734547" y="1031033"/>
                </a:cubicBezTo>
                <a:lnTo>
                  <a:pt x="9681493" y="968614"/>
                </a:lnTo>
                <a:lnTo>
                  <a:pt x="9653459" y="976204"/>
                </a:lnTo>
                <a:lnTo>
                  <a:pt x="9648315" y="989897"/>
                </a:lnTo>
                <a:lnTo>
                  <a:pt x="9644501" y="985399"/>
                </a:lnTo>
                <a:lnTo>
                  <a:pt x="9630537" y="1014600"/>
                </a:lnTo>
                <a:cubicBezTo>
                  <a:pt x="9628561" y="1002747"/>
                  <a:pt x="9618323" y="994054"/>
                  <a:pt x="9606289" y="994023"/>
                </a:cubicBezTo>
                <a:cubicBezTo>
                  <a:pt x="9570877" y="1005075"/>
                  <a:pt x="9651275" y="1054553"/>
                  <a:pt x="9653829" y="1086003"/>
                </a:cubicBezTo>
                <a:lnTo>
                  <a:pt x="9599353" y="1062779"/>
                </a:lnTo>
                <a:lnTo>
                  <a:pt x="9601301" y="1072957"/>
                </a:lnTo>
                <a:lnTo>
                  <a:pt x="9577529" y="1066407"/>
                </a:lnTo>
                <a:cubicBezTo>
                  <a:pt x="9543921" y="1129250"/>
                  <a:pt x="9548815" y="1205632"/>
                  <a:pt x="9590159" y="1263587"/>
                </a:cubicBezTo>
                <a:lnTo>
                  <a:pt x="9552627" y="1226969"/>
                </a:lnTo>
                <a:cubicBezTo>
                  <a:pt x="9542915" y="1249542"/>
                  <a:pt x="9562145" y="1267688"/>
                  <a:pt x="9561771" y="1288267"/>
                </a:cubicBezTo>
                <a:lnTo>
                  <a:pt x="9528733" y="1262819"/>
                </a:lnTo>
                <a:lnTo>
                  <a:pt x="9532949" y="1355665"/>
                </a:lnTo>
                <a:lnTo>
                  <a:pt x="9528161" y="1346063"/>
                </a:lnTo>
                <a:lnTo>
                  <a:pt x="9473743" y="1413796"/>
                </a:lnTo>
                <a:lnTo>
                  <a:pt x="9479167" y="1420895"/>
                </a:lnTo>
                <a:lnTo>
                  <a:pt x="9450085" y="1418475"/>
                </a:lnTo>
                <a:lnTo>
                  <a:pt x="9442267" y="1453477"/>
                </a:lnTo>
                <a:cubicBezTo>
                  <a:pt x="9442029" y="1521073"/>
                  <a:pt x="9471703" y="1593234"/>
                  <a:pt x="9418305" y="1625250"/>
                </a:cubicBezTo>
                <a:cubicBezTo>
                  <a:pt x="9401633" y="1612371"/>
                  <a:pt x="9390929" y="1590529"/>
                  <a:pt x="9379049" y="1571470"/>
                </a:cubicBezTo>
                <a:lnTo>
                  <a:pt x="9334111" y="1535477"/>
                </a:lnTo>
                <a:lnTo>
                  <a:pt x="9333513" y="1535964"/>
                </a:lnTo>
                <a:lnTo>
                  <a:pt x="9351595" y="1573106"/>
                </a:lnTo>
                <a:lnTo>
                  <a:pt x="9325599" y="1569240"/>
                </a:lnTo>
                <a:lnTo>
                  <a:pt x="9325427" y="1571221"/>
                </a:lnTo>
                <a:lnTo>
                  <a:pt x="9326555" y="1582199"/>
                </a:lnTo>
                <a:lnTo>
                  <a:pt x="9346835" y="1618761"/>
                </a:lnTo>
                <a:cubicBezTo>
                  <a:pt x="9369347" y="1630789"/>
                  <a:pt x="9394319" y="1639746"/>
                  <a:pt x="9389617" y="1650874"/>
                </a:cubicBezTo>
                <a:cubicBezTo>
                  <a:pt x="9383641" y="1659679"/>
                  <a:pt x="9368205" y="1660872"/>
                  <a:pt x="9348263" y="1659372"/>
                </a:cubicBezTo>
                <a:lnTo>
                  <a:pt x="9286355" y="1652457"/>
                </a:lnTo>
                <a:lnTo>
                  <a:pt x="9284319" y="1686556"/>
                </a:lnTo>
                <a:cubicBezTo>
                  <a:pt x="9280251" y="1708393"/>
                  <a:pt x="9265749" y="1721048"/>
                  <a:pt x="9209661" y="1697139"/>
                </a:cubicBezTo>
                <a:cubicBezTo>
                  <a:pt x="9182113" y="1714018"/>
                  <a:pt x="9215299" y="1751934"/>
                  <a:pt x="9248169" y="1789549"/>
                </a:cubicBezTo>
                <a:lnTo>
                  <a:pt x="9181589" y="1801003"/>
                </a:lnTo>
                <a:lnTo>
                  <a:pt x="9183055" y="1793190"/>
                </a:lnTo>
                <a:lnTo>
                  <a:pt x="9173745" y="1789610"/>
                </a:lnTo>
                <a:lnTo>
                  <a:pt x="9174939" y="1792665"/>
                </a:lnTo>
                <a:lnTo>
                  <a:pt x="9160723" y="1785396"/>
                </a:lnTo>
                <a:lnTo>
                  <a:pt x="9161537" y="1812327"/>
                </a:lnTo>
                <a:lnTo>
                  <a:pt x="9159985" y="1830238"/>
                </a:lnTo>
                <a:lnTo>
                  <a:pt x="9189537" y="1840803"/>
                </a:lnTo>
                <a:lnTo>
                  <a:pt x="9159455" y="1836342"/>
                </a:lnTo>
                <a:lnTo>
                  <a:pt x="9158727" y="1844770"/>
                </a:lnTo>
                <a:lnTo>
                  <a:pt x="9189169" y="1887888"/>
                </a:lnTo>
                <a:lnTo>
                  <a:pt x="9157107" y="1863455"/>
                </a:lnTo>
                <a:lnTo>
                  <a:pt x="9155601" y="1880816"/>
                </a:lnTo>
                <a:lnTo>
                  <a:pt x="9156605" y="1882772"/>
                </a:lnTo>
                <a:cubicBezTo>
                  <a:pt x="9167119" y="1895341"/>
                  <a:pt x="9180683" y="1908573"/>
                  <a:pt x="9191403" y="1919033"/>
                </a:cubicBezTo>
                <a:lnTo>
                  <a:pt x="9164113" y="1911275"/>
                </a:lnTo>
                <a:lnTo>
                  <a:pt x="9181583" y="1958126"/>
                </a:lnTo>
                <a:cubicBezTo>
                  <a:pt x="9117329" y="1942587"/>
                  <a:pt x="9119821" y="1968429"/>
                  <a:pt x="9132403" y="2004277"/>
                </a:cubicBezTo>
                <a:lnTo>
                  <a:pt x="9148025" y="2050542"/>
                </a:lnTo>
                <a:lnTo>
                  <a:pt x="9158087" y="2054139"/>
                </a:lnTo>
                <a:cubicBezTo>
                  <a:pt x="9162093" y="2050034"/>
                  <a:pt x="9174507" y="2045510"/>
                  <a:pt x="9147847" y="2031823"/>
                </a:cubicBezTo>
                <a:cubicBezTo>
                  <a:pt x="9150925" y="2028666"/>
                  <a:pt x="9191003" y="2043117"/>
                  <a:pt x="9177463" y="2031759"/>
                </a:cubicBezTo>
                <a:cubicBezTo>
                  <a:pt x="9173675" y="2028064"/>
                  <a:pt x="9145221" y="2020634"/>
                  <a:pt x="9156133" y="2020808"/>
                </a:cubicBezTo>
                <a:cubicBezTo>
                  <a:pt x="9167049" y="2020978"/>
                  <a:pt x="9180297" y="2033903"/>
                  <a:pt x="9178991" y="2028932"/>
                </a:cubicBezTo>
                <a:cubicBezTo>
                  <a:pt x="9153897" y="2016159"/>
                  <a:pt x="9196121" y="2027774"/>
                  <a:pt x="9174461" y="2015270"/>
                </a:cubicBezTo>
                <a:cubicBezTo>
                  <a:pt x="9185085" y="2017007"/>
                  <a:pt x="9182531" y="2012048"/>
                  <a:pt x="9203207" y="2020511"/>
                </a:cubicBezTo>
                <a:cubicBezTo>
                  <a:pt x="9197299" y="2022147"/>
                  <a:pt x="9200177" y="2028035"/>
                  <a:pt x="9209581" y="2032283"/>
                </a:cubicBezTo>
                <a:cubicBezTo>
                  <a:pt x="9197359" y="2027136"/>
                  <a:pt x="9196459" y="2029955"/>
                  <a:pt x="9187971" y="2024140"/>
                </a:cubicBezTo>
                <a:cubicBezTo>
                  <a:pt x="9170187" y="2022809"/>
                  <a:pt x="9199595" y="2031783"/>
                  <a:pt x="9187445" y="2032248"/>
                </a:cubicBezTo>
                <a:cubicBezTo>
                  <a:pt x="9195281" y="2035581"/>
                  <a:pt x="9211217" y="2038805"/>
                  <a:pt x="9203999" y="2034845"/>
                </a:cubicBezTo>
                <a:cubicBezTo>
                  <a:pt x="9232495" y="2045390"/>
                  <a:pt x="9216299" y="2046845"/>
                  <a:pt x="9250403" y="2057321"/>
                </a:cubicBezTo>
                <a:cubicBezTo>
                  <a:pt x="9254101" y="2053530"/>
                  <a:pt x="9195529" y="2030278"/>
                  <a:pt x="9228643" y="2036091"/>
                </a:cubicBezTo>
                <a:cubicBezTo>
                  <a:pt x="9245255" y="2043670"/>
                  <a:pt x="9229631" y="2040750"/>
                  <a:pt x="9259095" y="2054091"/>
                </a:cubicBezTo>
                <a:lnTo>
                  <a:pt x="9271581" y="2055178"/>
                </a:lnTo>
                <a:lnTo>
                  <a:pt x="9253533" y="2046011"/>
                </a:lnTo>
                <a:lnTo>
                  <a:pt x="9250007" y="2040060"/>
                </a:lnTo>
                <a:cubicBezTo>
                  <a:pt x="9238127" y="2034250"/>
                  <a:pt x="9221203" y="2026678"/>
                  <a:pt x="9215067" y="2021610"/>
                </a:cubicBezTo>
                <a:cubicBezTo>
                  <a:pt x="9194123" y="2017203"/>
                  <a:pt x="9165895" y="2002602"/>
                  <a:pt x="9152773" y="2000274"/>
                </a:cubicBezTo>
                <a:lnTo>
                  <a:pt x="9182863" y="2005046"/>
                </a:lnTo>
                <a:lnTo>
                  <a:pt x="9187693" y="2007221"/>
                </a:lnTo>
                <a:lnTo>
                  <a:pt x="9209885" y="2018561"/>
                </a:lnTo>
                <a:cubicBezTo>
                  <a:pt x="9218029" y="2021573"/>
                  <a:pt x="9226795" y="2024735"/>
                  <a:pt x="9239827" y="2032827"/>
                </a:cubicBezTo>
                <a:cubicBezTo>
                  <a:pt x="9250463" y="2035804"/>
                  <a:pt x="9281179" y="2049759"/>
                  <a:pt x="9286459" y="2048128"/>
                </a:cubicBezTo>
                <a:cubicBezTo>
                  <a:pt x="9267615" y="2036527"/>
                  <a:pt x="9262369" y="2040644"/>
                  <a:pt x="9254173" y="2033269"/>
                </a:cubicBezTo>
                <a:cubicBezTo>
                  <a:pt x="9257577" y="2033813"/>
                  <a:pt x="9260863" y="2034929"/>
                  <a:pt x="9263875" y="2036573"/>
                </a:cubicBezTo>
                <a:cubicBezTo>
                  <a:pt x="9249755" y="2028959"/>
                  <a:pt x="9269797" y="2036181"/>
                  <a:pt x="9254729" y="2027650"/>
                </a:cubicBezTo>
                <a:lnTo>
                  <a:pt x="9260371" y="2030067"/>
                </a:lnTo>
                <a:cubicBezTo>
                  <a:pt x="9278493" y="2033578"/>
                  <a:pt x="9241857" y="2020017"/>
                  <a:pt x="9261549" y="2024440"/>
                </a:cubicBezTo>
                <a:cubicBezTo>
                  <a:pt x="9251009" y="2021490"/>
                  <a:pt x="9241041" y="2016755"/>
                  <a:pt x="9232081" y="2010480"/>
                </a:cubicBezTo>
                <a:cubicBezTo>
                  <a:pt x="9223029" y="2009661"/>
                  <a:pt x="9192055" y="2000395"/>
                  <a:pt x="9192113" y="2005384"/>
                </a:cubicBezTo>
                <a:cubicBezTo>
                  <a:pt x="9203509" y="2009473"/>
                  <a:pt x="9214603" y="2014323"/>
                  <a:pt x="9225333" y="2019917"/>
                </a:cubicBezTo>
                <a:lnTo>
                  <a:pt x="9223129" y="2017766"/>
                </a:lnTo>
                <a:lnTo>
                  <a:pt x="9232859" y="2023563"/>
                </a:lnTo>
                <a:lnTo>
                  <a:pt x="9222879" y="2023069"/>
                </a:lnTo>
                <a:lnTo>
                  <a:pt x="9187693" y="2007221"/>
                </a:lnTo>
                <a:lnTo>
                  <a:pt x="9183693" y="2005176"/>
                </a:lnTo>
                <a:lnTo>
                  <a:pt x="9182863" y="2005046"/>
                </a:lnTo>
                <a:lnTo>
                  <a:pt x="9177117" y="2002457"/>
                </a:lnTo>
                <a:cubicBezTo>
                  <a:pt x="9185521" y="2001413"/>
                  <a:pt x="9173015" y="1998455"/>
                  <a:pt x="9180815" y="1998666"/>
                </a:cubicBezTo>
                <a:cubicBezTo>
                  <a:pt x="9200621" y="2005115"/>
                  <a:pt x="9221239" y="2008654"/>
                  <a:pt x="9242041" y="2009102"/>
                </a:cubicBezTo>
                <a:lnTo>
                  <a:pt x="9240499" y="2010681"/>
                </a:lnTo>
                <a:cubicBezTo>
                  <a:pt x="9249311" y="2015031"/>
                  <a:pt x="9258849" y="2017682"/>
                  <a:pt x="9268651" y="2018429"/>
                </a:cubicBezTo>
                <a:lnTo>
                  <a:pt x="9257039" y="2012033"/>
                </a:lnTo>
                <a:cubicBezTo>
                  <a:pt x="9260521" y="2013825"/>
                  <a:pt x="9264183" y="2015119"/>
                  <a:pt x="9267997" y="2015941"/>
                </a:cubicBezTo>
                <a:cubicBezTo>
                  <a:pt x="9263897" y="2011942"/>
                  <a:pt x="9240095" y="2002895"/>
                  <a:pt x="9236301" y="1998578"/>
                </a:cubicBezTo>
                <a:cubicBezTo>
                  <a:pt x="9250071" y="2002768"/>
                  <a:pt x="9269829" y="2012802"/>
                  <a:pt x="9277633" y="2013639"/>
                </a:cubicBezTo>
                <a:cubicBezTo>
                  <a:pt x="9285435" y="2014473"/>
                  <a:pt x="9321743" y="2026478"/>
                  <a:pt x="9311049" y="2018505"/>
                </a:cubicBezTo>
                <a:cubicBezTo>
                  <a:pt x="9307999" y="2016397"/>
                  <a:pt x="9305349" y="2013812"/>
                  <a:pt x="9303167" y="2010815"/>
                </a:cubicBezTo>
                <a:lnTo>
                  <a:pt x="9318785" y="2013734"/>
                </a:lnTo>
                <a:cubicBezTo>
                  <a:pt x="9341355" y="2024044"/>
                  <a:pt x="9306635" y="2014199"/>
                  <a:pt x="9329509" y="2024197"/>
                </a:cubicBezTo>
                <a:lnTo>
                  <a:pt x="9348521" y="2030984"/>
                </a:lnTo>
                <a:lnTo>
                  <a:pt x="9341713" y="2027778"/>
                </a:lnTo>
                <a:lnTo>
                  <a:pt x="9340941" y="2026889"/>
                </a:lnTo>
                <a:lnTo>
                  <a:pt x="9349823" y="2031446"/>
                </a:lnTo>
                <a:lnTo>
                  <a:pt x="9351427" y="2032019"/>
                </a:lnTo>
                <a:lnTo>
                  <a:pt x="9353203" y="2033183"/>
                </a:lnTo>
                <a:lnTo>
                  <a:pt x="9353311" y="2033237"/>
                </a:lnTo>
                <a:lnTo>
                  <a:pt x="9353233" y="2033199"/>
                </a:lnTo>
                <a:lnTo>
                  <a:pt x="9370593" y="2044556"/>
                </a:lnTo>
                <a:cubicBezTo>
                  <a:pt x="9374941" y="2043251"/>
                  <a:pt x="9368069" y="2042094"/>
                  <a:pt x="9366121" y="2035884"/>
                </a:cubicBezTo>
                <a:cubicBezTo>
                  <a:pt x="9374917" y="2038671"/>
                  <a:pt x="9383345" y="2042584"/>
                  <a:pt x="9391203" y="2047408"/>
                </a:cubicBezTo>
                <a:lnTo>
                  <a:pt x="9378985" y="2042265"/>
                </a:lnTo>
                <a:cubicBezTo>
                  <a:pt x="9359301" y="2039087"/>
                  <a:pt x="9397837" y="2055117"/>
                  <a:pt x="9393807" y="2056727"/>
                </a:cubicBezTo>
                <a:cubicBezTo>
                  <a:pt x="9389769" y="2058339"/>
                  <a:pt x="9391915" y="2054879"/>
                  <a:pt x="9386917" y="2054322"/>
                </a:cubicBezTo>
                <a:cubicBezTo>
                  <a:pt x="9406695" y="2065603"/>
                  <a:pt x="9376679" y="2058507"/>
                  <a:pt x="9404265" y="2071246"/>
                </a:cubicBezTo>
                <a:lnTo>
                  <a:pt x="9392977" y="2065779"/>
                </a:lnTo>
                <a:cubicBezTo>
                  <a:pt x="9401773" y="2071279"/>
                  <a:pt x="9421565" y="2083806"/>
                  <a:pt x="9440725" y="2096344"/>
                </a:cubicBezTo>
                <a:lnTo>
                  <a:pt x="9449183" y="2099663"/>
                </a:lnTo>
                <a:cubicBezTo>
                  <a:pt x="9454813" y="2100838"/>
                  <a:pt x="9452967" y="2103354"/>
                  <a:pt x="9450761" y="2101203"/>
                </a:cubicBezTo>
                <a:lnTo>
                  <a:pt x="9458197" y="2106055"/>
                </a:lnTo>
                <a:lnTo>
                  <a:pt x="9467647" y="2099540"/>
                </a:lnTo>
                <a:lnTo>
                  <a:pt x="9435919" y="2085493"/>
                </a:lnTo>
                <a:cubicBezTo>
                  <a:pt x="9446949" y="2088856"/>
                  <a:pt x="9441757" y="2084714"/>
                  <a:pt x="9446531" y="2085619"/>
                </a:cubicBezTo>
                <a:lnTo>
                  <a:pt x="9455455" y="2088623"/>
                </a:lnTo>
                <a:lnTo>
                  <a:pt x="9452321" y="2088011"/>
                </a:lnTo>
                <a:cubicBezTo>
                  <a:pt x="9449823" y="2087653"/>
                  <a:pt x="9448107" y="2087831"/>
                  <a:pt x="9453749" y="2090564"/>
                </a:cubicBezTo>
                <a:lnTo>
                  <a:pt x="9472259" y="2096357"/>
                </a:lnTo>
                <a:lnTo>
                  <a:pt x="9473039" y="2095824"/>
                </a:lnTo>
                <a:lnTo>
                  <a:pt x="9483849" y="2097030"/>
                </a:lnTo>
                <a:lnTo>
                  <a:pt x="9466995" y="2076987"/>
                </a:lnTo>
                <a:lnTo>
                  <a:pt x="9458261" y="2076479"/>
                </a:lnTo>
                <a:cubicBezTo>
                  <a:pt x="9460419" y="2074268"/>
                  <a:pt x="9459109" y="2069294"/>
                  <a:pt x="9468499" y="2072294"/>
                </a:cubicBezTo>
                <a:cubicBezTo>
                  <a:pt x="9477887" y="2075290"/>
                  <a:pt x="9469483" y="2076334"/>
                  <a:pt x="9472637" y="2079411"/>
                </a:cubicBezTo>
                <a:cubicBezTo>
                  <a:pt x="9494243" y="2087552"/>
                  <a:pt x="9474139" y="2074714"/>
                  <a:pt x="9487913" y="2079524"/>
                </a:cubicBezTo>
                <a:lnTo>
                  <a:pt x="9453403" y="2061262"/>
                </a:lnTo>
                <a:lnTo>
                  <a:pt x="9451557" y="2063156"/>
                </a:lnTo>
                <a:cubicBezTo>
                  <a:pt x="9438697" y="2056778"/>
                  <a:pt x="9456791" y="2057790"/>
                  <a:pt x="9460179" y="2054318"/>
                </a:cubicBezTo>
                <a:cubicBezTo>
                  <a:pt x="9489321" y="2066722"/>
                  <a:pt x="9459001" y="2059944"/>
                  <a:pt x="9469699" y="2068538"/>
                </a:cubicBezTo>
                <a:cubicBezTo>
                  <a:pt x="9480403" y="2077130"/>
                  <a:pt x="9499105" y="2076889"/>
                  <a:pt x="9505399" y="2081794"/>
                </a:cubicBezTo>
                <a:cubicBezTo>
                  <a:pt x="9511691" y="2086704"/>
                  <a:pt x="9512259" y="2081710"/>
                  <a:pt x="9505353" y="2078054"/>
                </a:cubicBezTo>
                <a:lnTo>
                  <a:pt x="9507033" y="2078295"/>
                </a:lnTo>
                <a:lnTo>
                  <a:pt x="9502331" y="2076030"/>
                </a:lnTo>
                <a:lnTo>
                  <a:pt x="9476797" y="2064505"/>
                </a:lnTo>
                <a:lnTo>
                  <a:pt x="9492735" y="2065128"/>
                </a:lnTo>
                <a:cubicBezTo>
                  <a:pt x="9494971" y="2069775"/>
                  <a:pt x="9530983" y="2083336"/>
                  <a:pt x="9526671" y="2087757"/>
                </a:cubicBezTo>
                <a:lnTo>
                  <a:pt x="9518981" y="2084054"/>
                </a:lnTo>
                <a:lnTo>
                  <a:pt x="9532579" y="2093139"/>
                </a:lnTo>
                <a:lnTo>
                  <a:pt x="9544669" y="2101639"/>
                </a:lnTo>
                <a:lnTo>
                  <a:pt x="9501105" y="2043876"/>
                </a:lnTo>
                <a:lnTo>
                  <a:pt x="9554027" y="2064089"/>
                </a:lnTo>
                <a:lnTo>
                  <a:pt x="9548901" y="2104611"/>
                </a:lnTo>
                <a:lnTo>
                  <a:pt x="9551523" y="2106455"/>
                </a:lnTo>
                <a:lnTo>
                  <a:pt x="9548815" y="2105283"/>
                </a:lnTo>
                <a:lnTo>
                  <a:pt x="9548615" y="2106868"/>
                </a:lnTo>
                <a:lnTo>
                  <a:pt x="9546743" y="2104388"/>
                </a:lnTo>
                <a:lnTo>
                  <a:pt x="9542431" y="2102519"/>
                </a:lnTo>
                <a:lnTo>
                  <a:pt x="9537501" y="2107572"/>
                </a:lnTo>
                <a:cubicBezTo>
                  <a:pt x="9543055" y="2110338"/>
                  <a:pt x="9548393" y="2113512"/>
                  <a:pt x="9553517" y="2117030"/>
                </a:cubicBezTo>
                <a:cubicBezTo>
                  <a:pt x="9562249" y="2117541"/>
                  <a:pt x="9569791" y="2122435"/>
                  <a:pt x="9574781" y="2122370"/>
                </a:cubicBezTo>
                <a:cubicBezTo>
                  <a:pt x="9579771" y="2122305"/>
                  <a:pt x="9578879" y="2126369"/>
                  <a:pt x="9574537" y="2128300"/>
                </a:cubicBezTo>
                <a:cubicBezTo>
                  <a:pt x="9563901" y="2125315"/>
                  <a:pt x="9560747" y="2122238"/>
                  <a:pt x="9546977" y="2117425"/>
                </a:cubicBezTo>
                <a:cubicBezTo>
                  <a:pt x="9553283" y="2123579"/>
                  <a:pt x="9521653" y="2111827"/>
                  <a:pt x="9536411" y="2120678"/>
                </a:cubicBezTo>
                <a:lnTo>
                  <a:pt x="9559727" y="2131100"/>
                </a:lnTo>
                <a:lnTo>
                  <a:pt x="9564335" y="2135597"/>
                </a:lnTo>
                <a:lnTo>
                  <a:pt x="9553361" y="2130438"/>
                </a:lnTo>
                <a:lnTo>
                  <a:pt x="9554687" y="2137279"/>
                </a:lnTo>
                <a:cubicBezTo>
                  <a:pt x="9568789" y="2143022"/>
                  <a:pt x="9588215" y="2151504"/>
                  <a:pt x="9608589" y="2160285"/>
                </a:cubicBezTo>
                <a:cubicBezTo>
                  <a:pt x="9601865" y="2158657"/>
                  <a:pt x="9601173" y="2159367"/>
                  <a:pt x="9602629" y="2160866"/>
                </a:cubicBezTo>
                <a:lnTo>
                  <a:pt x="9606135" y="2163549"/>
                </a:lnTo>
                <a:lnTo>
                  <a:pt x="9607703" y="2166262"/>
                </a:lnTo>
                <a:lnTo>
                  <a:pt x="9617703" y="2166089"/>
                </a:lnTo>
                <a:cubicBezTo>
                  <a:pt x="9600559" y="2140120"/>
                  <a:pt x="9586735" y="2105068"/>
                  <a:pt x="9563879" y="2070445"/>
                </a:cubicBezTo>
                <a:lnTo>
                  <a:pt x="9586735" y="2105068"/>
                </a:lnTo>
                <a:cubicBezTo>
                  <a:pt x="9704021" y="1979170"/>
                  <a:pt x="9807199" y="1846907"/>
                  <a:pt x="9839755" y="1674089"/>
                </a:cubicBezTo>
                <a:cubicBezTo>
                  <a:pt x="9863525" y="1654144"/>
                  <a:pt x="9834061" y="1719680"/>
                  <a:pt x="9891167" y="1724246"/>
                </a:cubicBezTo>
                <a:cubicBezTo>
                  <a:pt x="9840981" y="1645705"/>
                  <a:pt x="9905067" y="1660784"/>
                  <a:pt x="9896627" y="1606334"/>
                </a:cubicBezTo>
                <a:cubicBezTo>
                  <a:pt x="9959167" y="1674741"/>
                  <a:pt x="9928499" y="1586283"/>
                  <a:pt x="9997053" y="1635908"/>
                </a:cubicBezTo>
                <a:lnTo>
                  <a:pt x="9979595" y="1557257"/>
                </a:lnTo>
                <a:lnTo>
                  <a:pt x="10045129" y="1589152"/>
                </a:lnTo>
                <a:lnTo>
                  <a:pt x="10014479" y="1528441"/>
                </a:lnTo>
                <a:cubicBezTo>
                  <a:pt x="10026219" y="1518935"/>
                  <a:pt x="10062881" y="1561487"/>
                  <a:pt x="10077623" y="1542595"/>
                </a:cubicBezTo>
                <a:cubicBezTo>
                  <a:pt x="10035293" y="1495749"/>
                  <a:pt x="10044505" y="1483785"/>
                  <a:pt x="10055489" y="1463690"/>
                </a:cubicBezTo>
                <a:cubicBezTo>
                  <a:pt x="10071531" y="1528022"/>
                  <a:pt x="10182535" y="1635089"/>
                  <a:pt x="10056253" y="1606782"/>
                </a:cubicBezTo>
                <a:cubicBezTo>
                  <a:pt x="10086377" y="1649725"/>
                  <a:pt x="10095403" y="1622175"/>
                  <a:pt x="10150133" y="1636754"/>
                </a:cubicBezTo>
                <a:cubicBezTo>
                  <a:pt x="10157935" y="1689959"/>
                  <a:pt x="10106213" y="1665996"/>
                  <a:pt x="10107685" y="1737679"/>
                </a:cubicBezTo>
                <a:lnTo>
                  <a:pt x="10031043" y="1662907"/>
                </a:lnTo>
                <a:cubicBezTo>
                  <a:pt x="10019027" y="1754093"/>
                  <a:pt x="10014513" y="1636309"/>
                  <a:pt x="9945045" y="1640626"/>
                </a:cubicBezTo>
                <a:lnTo>
                  <a:pt x="9988897" y="1763521"/>
                </a:lnTo>
                <a:lnTo>
                  <a:pt x="9966369" y="1756326"/>
                </a:lnTo>
                <a:cubicBezTo>
                  <a:pt x="9944039" y="1813416"/>
                  <a:pt x="9956965" y="1878287"/>
                  <a:pt x="9999515" y="1922382"/>
                </a:cubicBezTo>
                <a:lnTo>
                  <a:pt x="9959839" y="1889221"/>
                </a:lnTo>
                <a:cubicBezTo>
                  <a:pt x="9953819" y="1907379"/>
                  <a:pt x="9973663" y="1924273"/>
                  <a:pt x="9976053" y="1942011"/>
                </a:cubicBezTo>
                <a:lnTo>
                  <a:pt x="9942093" y="1917507"/>
                </a:lnTo>
                <a:lnTo>
                  <a:pt x="9959235" y="1995851"/>
                </a:lnTo>
                <a:lnTo>
                  <a:pt x="9953521" y="1987193"/>
                </a:lnTo>
                <a:lnTo>
                  <a:pt x="9909609" y="2043560"/>
                </a:lnTo>
                <a:lnTo>
                  <a:pt x="9892473" y="2018220"/>
                </a:lnTo>
                <a:cubicBezTo>
                  <a:pt x="9861111" y="2081282"/>
                  <a:pt x="9946497" y="2183692"/>
                  <a:pt x="9885451" y="2214719"/>
                </a:cubicBezTo>
                <a:cubicBezTo>
                  <a:pt x="9851491" y="2190216"/>
                  <a:pt x="9834961" y="2137111"/>
                  <a:pt x="9794673" y="2131083"/>
                </a:cubicBezTo>
                <a:lnTo>
                  <a:pt x="9817215" y="2165399"/>
                </a:lnTo>
                <a:cubicBezTo>
                  <a:pt x="9808803" y="2165820"/>
                  <a:pt x="9794369" y="2157899"/>
                  <a:pt x="9785647" y="2158633"/>
                </a:cubicBezTo>
                <a:cubicBezTo>
                  <a:pt x="9765199" y="2195370"/>
                  <a:pt x="9868627" y="2215556"/>
                  <a:pt x="9862607" y="2233715"/>
                </a:cubicBezTo>
                <a:cubicBezTo>
                  <a:pt x="9845171" y="2261684"/>
                  <a:pt x="9670803" y="2174761"/>
                  <a:pt x="9675607" y="2264485"/>
                </a:cubicBezTo>
                <a:cubicBezTo>
                  <a:pt x="9631457" y="2169651"/>
                  <a:pt x="9627843" y="2232675"/>
                  <a:pt x="9599281" y="2216519"/>
                </a:cubicBezTo>
                <a:cubicBezTo>
                  <a:pt x="9727341" y="2315572"/>
                  <a:pt x="9625713" y="2394504"/>
                  <a:pt x="9708077" y="2478555"/>
                </a:cubicBezTo>
                <a:cubicBezTo>
                  <a:pt x="9584187" y="2442109"/>
                  <a:pt x="9729381" y="2566512"/>
                  <a:pt x="9691805" y="2605027"/>
                </a:cubicBezTo>
                <a:cubicBezTo>
                  <a:pt x="9644427" y="2545309"/>
                  <a:pt x="9586557" y="2494707"/>
                  <a:pt x="9521061" y="2455703"/>
                </a:cubicBezTo>
                <a:lnTo>
                  <a:pt x="9521811" y="2462623"/>
                </a:lnTo>
                <a:lnTo>
                  <a:pt x="9538719" y="2472937"/>
                </a:lnTo>
                <a:lnTo>
                  <a:pt x="9526801" y="2466856"/>
                </a:lnTo>
                <a:lnTo>
                  <a:pt x="9522007" y="2464392"/>
                </a:lnTo>
                <a:lnTo>
                  <a:pt x="9523881" y="2481638"/>
                </a:lnTo>
                <a:lnTo>
                  <a:pt x="9549271" y="2494935"/>
                </a:lnTo>
                <a:cubicBezTo>
                  <a:pt x="9554095" y="2507034"/>
                  <a:pt x="9542535" y="2504997"/>
                  <a:pt x="9540755" y="2512502"/>
                </a:cubicBezTo>
                <a:cubicBezTo>
                  <a:pt x="9537251" y="2511363"/>
                  <a:pt x="9534047" y="2509473"/>
                  <a:pt x="9531335" y="2507010"/>
                </a:cubicBezTo>
                <a:cubicBezTo>
                  <a:pt x="9533287" y="2513846"/>
                  <a:pt x="9521477" y="2517115"/>
                  <a:pt x="9536897" y="2529075"/>
                </a:cubicBezTo>
                <a:lnTo>
                  <a:pt x="9528805" y="2526980"/>
                </a:lnTo>
                <a:lnTo>
                  <a:pt x="9531033" y="2547472"/>
                </a:lnTo>
                <a:lnTo>
                  <a:pt x="9555063" y="2562827"/>
                </a:lnTo>
                <a:cubicBezTo>
                  <a:pt x="9583975" y="2581783"/>
                  <a:pt x="9536731" y="2567738"/>
                  <a:pt x="9558727" y="2582419"/>
                </a:cubicBezTo>
                <a:cubicBezTo>
                  <a:pt x="9551661" y="2577991"/>
                  <a:pt x="9542805" y="2573973"/>
                  <a:pt x="9536467" y="2571791"/>
                </a:cubicBezTo>
                <a:lnTo>
                  <a:pt x="9533351" y="2571966"/>
                </a:lnTo>
                <a:lnTo>
                  <a:pt x="9533455" y="2573888"/>
                </a:lnTo>
                <a:lnTo>
                  <a:pt x="9543401" y="2577939"/>
                </a:lnTo>
                <a:lnTo>
                  <a:pt x="9533697" y="2578305"/>
                </a:lnTo>
                <a:lnTo>
                  <a:pt x="9534235" y="2588170"/>
                </a:lnTo>
                <a:lnTo>
                  <a:pt x="9542047" y="2595727"/>
                </a:lnTo>
                <a:lnTo>
                  <a:pt x="9534399" y="2591198"/>
                </a:lnTo>
                <a:lnTo>
                  <a:pt x="9534833" y="2599161"/>
                </a:lnTo>
                <a:lnTo>
                  <a:pt x="9541545" y="2605709"/>
                </a:lnTo>
                <a:lnTo>
                  <a:pt x="9534973" y="2601757"/>
                </a:lnTo>
                <a:lnTo>
                  <a:pt x="9535599" y="2613217"/>
                </a:lnTo>
                <a:lnTo>
                  <a:pt x="9547641" y="2620286"/>
                </a:lnTo>
                <a:lnTo>
                  <a:pt x="9539845" y="2620071"/>
                </a:lnTo>
                <a:cubicBezTo>
                  <a:pt x="9543577" y="2622049"/>
                  <a:pt x="9547465" y="2623809"/>
                  <a:pt x="9551445" y="2625225"/>
                </a:cubicBezTo>
                <a:lnTo>
                  <a:pt x="9536055" y="2621519"/>
                </a:lnTo>
                <a:lnTo>
                  <a:pt x="9539731" y="2688972"/>
                </a:lnTo>
                <a:cubicBezTo>
                  <a:pt x="9383165" y="2735872"/>
                  <a:pt x="9508903" y="2875799"/>
                  <a:pt x="9358597" y="2925117"/>
                </a:cubicBezTo>
                <a:lnTo>
                  <a:pt x="9305229" y="2852100"/>
                </a:lnTo>
                <a:lnTo>
                  <a:pt x="9287377" y="2834684"/>
                </a:lnTo>
                <a:cubicBezTo>
                  <a:pt x="9280661" y="2859555"/>
                  <a:pt x="9302485" y="2892556"/>
                  <a:pt x="9319789" y="2922144"/>
                </a:cubicBezTo>
                <a:lnTo>
                  <a:pt x="9329567" y="2943574"/>
                </a:lnTo>
                <a:lnTo>
                  <a:pt x="9347611" y="2945209"/>
                </a:lnTo>
                <a:lnTo>
                  <a:pt x="9397139" y="3020643"/>
                </a:lnTo>
                <a:lnTo>
                  <a:pt x="9332377" y="2974343"/>
                </a:lnTo>
                <a:lnTo>
                  <a:pt x="9325061" y="2989147"/>
                </a:lnTo>
                <a:lnTo>
                  <a:pt x="9319743" y="2985596"/>
                </a:lnTo>
                <a:lnTo>
                  <a:pt x="9311921" y="2997926"/>
                </a:lnTo>
                <a:cubicBezTo>
                  <a:pt x="9315179" y="3026524"/>
                  <a:pt x="9369021" y="3061141"/>
                  <a:pt x="9390213" y="3093370"/>
                </a:cubicBezTo>
                <a:cubicBezTo>
                  <a:pt x="9370079" y="3131037"/>
                  <a:pt x="9327379" y="3053022"/>
                  <a:pt x="9292809" y="3055651"/>
                </a:cubicBezTo>
                <a:lnTo>
                  <a:pt x="9251247" y="3093765"/>
                </a:lnTo>
                <a:lnTo>
                  <a:pt x="9276747" y="3103620"/>
                </a:lnTo>
                <a:lnTo>
                  <a:pt x="9276275" y="3111283"/>
                </a:lnTo>
                <a:lnTo>
                  <a:pt x="9281849" y="3113530"/>
                </a:lnTo>
                <a:lnTo>
                  <a:pt x="9288651" y="3134955"/>
                </a:lnTo>
                <a:lnTo>
                  <a:pt x="9275415" y="3125388"/>
                </a:lnTo>
                <a:lnTo>
                  <a:pt x="9274393" y="3141998"/>
                </a:lnTo>
                <a:lnTo>
                  <a:pt x="9241163" y="3103015"/>
                </a:lnTo>
                <a:lnTo>
                  <a:pt x="9235085" y="3108587"/>
                </a:lnTo>
                <a:lnTo>
                  <a:pt x="9235231" y="3120088"/>
                </a:lnTo>
                <a:lnTo>
                  <a:pt x="9256229" y="3125952"/>
                </a:lnTo>
                <a:cubicBezTo>
                  <a:pt x="9242715" y="3142963"/>
                  <a:pt x="9282973" y="3172997"/>
                  <a:pt x="9317987" y="3207156"/>
                </a:cubicBezTo>
                <a:cubicBezTo>
                  <a:pt x="9298099" y="3194473"/>
                  <a:pt x="9276321" y="3185057"/>
                  <a:pt x="9253435" y="3179298"/>
                </a:cubicBezTo>
                <a:lnTo>
                  <a:pt x="9290765" y="3212121"/>
                </a:lnTo>
                <a:lnTo>
                  <a:pt x="9252501" y="3209684"/>
                </a:lnTo>
                <a:cubicBezTo>
                  <a:pt x="9244333" y="3214847"/>
                  <a:pt x="9264333" y="3230929"/>
                  <a:pt x="9267213" y="3241636"/>
                </a:cubicBezTo>
                <a:lnTo>
                  <a:pt x="9265691" y="3242713"/>
                </a:lnTo>
                <a:lnTo>
                  <a:pt x="9277199" y="3264732"/>
                </a:lnTo>
                <a:lnTo>
                  <a:pt x="9288425" y="3270822"/>
                </a:lnTo>
                <a:cubicBezTo>
                  <a:pt x="9303711" y="3278260"/>
                  <a:pt x="9318919" y="3285706"/>
                  <a:pt x="9323333" y="3290012"/>
                </a:cubicBezTo>
                <a:lnTo>
                  <a:pt x="9325011" y="3273784"/>
                </a:lnTo>
                <a:cubicBezTo>
                  <a:pt x="9344325" y="3298789"/>
                  <a:pt x="9343885" y="3314380"/>
                  <a:pt x="9262113" y="3280202"/>
                </a:cubicBezTo>
                <a:lnTo>
                  <a:pt x="9346749" y="3345518"/>
                </a:lnTo>
                <a:lnTo>
                  <a:pt x="9257623" y="3283439"/>
                </a:lnTo>
                <a:lnTo>
                  <a:pt x="9258167" y="3287777"/>
                </a:lnTo>
                <a:lnTo>
                  <a:pt x="9249677" y="3308354"/>
                </a:lnTo>
                <a:lnTo>
                  <a:pt x="9263301" y="3322501"/>
                </a:lnTo>
                <a:lnTo>
                  <a:pt x="9245557" y="3318342"/>
                </a:lnTo>
                <a:lnTo>
                  <a:pt x="9243229" y="3323987"/>
                </a:lnTo>
                <a:lnTo>
                  <a:pt x="9257847" y="3331030"/>
                </a:lnTo>
                <a:cubicBezTo>
                  <a:pt x="9268361" y="3333741"/>
                  <a:pt x="9280225" y="3335459"/>
                  <a:pt x="9305581" y="3344175"/>
                </a:cubicBezTo>
                <a:cubicBezTo>
                  <a:pt x="9333011" y="3370322"/>
                  <a:pt x="9281327" y="3349470"/>
                  <a:pt x="9311019" y="3382136"/>
                </a:cubicBezTo>
                <a:lnTo>
                  <a:pt x="9218145" y="3332202"/>
                </a:lnTo>
                <a:cubicBezTo>
                  <a:pt x="9230537" y="3351684"/>
                  <a:pt x="9224413" y="3347864"/>
                  <a:pt x="9208277" y="3337668"/>
                </a:cubicBezTo>
                <a:lnTo>
                  <a:pt x="9192209" y="3330134"/>
                </a:lnTo>
                <a:lnTo>
                  <a:pt x="9195329" y="3348849"/>
                </a:lnTo>
                <a:lnTo>
                  <a:pt x="9222963" y="3370177"/>
                </a:lnTo>
                <a:lnTo>
                  <a:pt x="9201357" y="3362036"/>
                </a:lnTo>
                <a:cubicBezTo>
                  <a:pt x="9199541" y="3366737"/>
                  <a:pt x="9206301" y="3378259"/>
                  <a:pt x="9222263" y="3393450"/>
                </a:cubicBezTo>
                <a:lnTo>
                  <a:pt x="9243887" y="3408618"/>
                </a:lnTo>
                <a:lnTo>
                  <a:pt x="9249401" y="3391038"/>
                </a:lnTo>
                <a:lnTo>
                  <a:pt x="9247611" y="3411229"/>
                </a:lnTo>
                <a:lnTo>
                  <a:pt x="9298381" y="3446837"/>
                </a:lnTo>
                <a:lnTo>
                  <a:pt x="9252581" y="3423106"/>
                </a:lnTo>
                <a:cubicBezTo>
                  <a:pt x="9254545" y="3430562"/>
                  <a:pt x="9278063" y="3442420"/>
                  <a:pt x="9286895" y="3451036"/>
                </a:cubicBezTo>
                <a:lnTo>
                  <a:pt x="9249267" y="3432812"/>
                </a:lnTo>
                <a:lnTo>
                  <a:pt x="9293699" y="3472456"/>
                </a:lnTo>
                <a:lnTo>
                  <a:pt x="9285533" y="3467577"/>
                </a:lnTo>
                <a:lnTo>
                  <a:pt x="9270133" y="3483362"/>
                </a:lnTo>
                <a:lnTo>
                  <a:pt x="9246257" y="3468082"/>
                </a:lnTo>
                <a:cubicBezTo>
                  <a:pt x="9246551" y="3479768"/>
                  <a:pt x="9274249" y="3501702"/>
                  <a:pt x="9297117" y="3520933"/>
                </a:cubicBezTo>
                <a:lnTo>
                  <a:pt x="9297483" y="3521282"/>
                </a:lnTo>
                <a:lnTo>
                  <a:pt x="9301375" y="3501636"/>
                </a:lnTo>
                <a:cubicBezTo>
                  <a:pt x="9337251" y="3464770"/>
                  <a:pt x="9506095" y="3487274"/>
                  <a:pt x="9371293" y="3338659"/>
                </a:cubicBezTo>
                <a:lnTo>
                  <a:pt x="9460629" y="3379601"/>
                </a:lnTo>
                <a:lnTo>
                  <a:pt x="9410809" y="3384602"/>
                </a:lnTo>
                <a:cubicBezTo>
                  <a:pt x="9517787" y="3415029"/>
                  <a:pt x="9485099" y="3418879"/>
                  <a:pt x="9599349" y="3457629"/>
                </a:cubicBezTo>
                <a:cubicBezTo>
                  <a:pt x="9565653" y="3429067"/>
                  <a:pt x="9526905" y="3342583"/>
                  <a:pt x="9469491" y="3338331"/>
                </a:cubicBezTo>
                <a:lnTo>
                  <a:pt x="9496047" y="3369164"/>
                </a:lnTo>
                <a:cubicBezTo>
                  <a:pt x="9347271" y="3258530"/>
                  <a:pt x="9575287" y="3294889"/>
                  <a:pt x="9471341" y="3205187"/>
                </a:cubicBezTo>
                <a:cubicBezTo>
                  <a:pt x="9492661" y="3136640"/>
                  <a:pt x="9613203" y="3100800"/>
                  <a:pt x="9623499" y="3049225"/>
                </a:cubicBezTo>
                <a:cubicBezTo>
                  <a:pt x="9630137" y="3056938"/>
                  <a:pt x="9643415" y="3072352"/>
                  <a:pt x="9651819" y="3071308"/>
                </a:cubicBezTo>
                <a:cubicBezTo>
                  <a:pt x="9556287" y="2981188"/>
                  <a:pt x="9677665" y="2937550"/>
                  <a:pt x="9749785" y="2946285"/>
                </a:cubicBezTo>
                <a:cubicBezTo>
                  <a:pt x="9729873" y="2923161"/>
                  <a:pt x="9711733" y="2891904"/>
                  <a:pt x="9685177" y="2861070"/>
                </a:cubicBezTo>
                <a:lnTo>
                  <a:pt x="9711733" y="2891904"/>
                </a:lnTo>
                <a:cubicBezTo>
                  <a:pt x="9806359" y="2774716"/>
                  <a:pt x="9889377" y="2651129"/>
                  <a:pt x="9896543" y="2492977"/>
                </a:cubicBezTo>
                <a:cubicBezTo>
                  <a:pt x="9916589" y="2474326"/>
                  <a:pt x="9896727" y="2534439"/>
                  <a:pt x="9952561" y="2537150"/>
                </a:cubicBezTo>
                <a:cubicBezTo>
                  <a:pt x="9893443" y="2468387"/>
                  <a:pt x="9955923" y="2478811"/>
                  <a:pt x="9941631" y="2430361"/>
                </a:cubicBezTo>
                <a:cubicBezTo>
                  <a:pt x="10010299" y="2489957"/>
                  <a:pt x="9969145" y="2410989"/>
                  <a:pt x="10041983" y="2453700"/>
                </a:cubicBezTo>
                <a:lnTo>
                  <a:pt x="10015869" y="2381395"/>
                </a:lnTo>
                <a:lnTo>
                  <a:pt x="10083213" y="2408281"/>
                </a:lnTo>
                <a:lnTo>
                  <a:pt x="10045157" y="2353896"/>
                </a:lnTo>
                <a:cubicBezTo>
                  <a:pt x="10055341" y="2344724"/>
                  <a:pt x="10096935" y="2382222"/>
                  <a:pt x="10108573" y="2364619"/>
                </a:cubicBezTo>
                <a:cubicBezTo>
                  <a:pt x="10061011" y="2323765"/>
                  <a:pt x="10068359" y="2312446"/>
                  <a:pt x="10075617" y="2293649"/>
                </a:cubicBezTo>
                <a:cubicBezTo>
                  <a:pt x="10100315" y="2351629"/>
                  <a:pt x="10222379" y="2444839"/>
                  <a:pt x="10096801" y="2423380"/>
                </a:cubicBezTo>
                <a:cubicBezTo>
                  <a:pt x="10129371" y="2461933"/>
                  <a:pt x="10134369" y="2436614"/>
                  <a:pt x="10189371" y="2447756"/>
                </a:cubicBezTo>
                <a:cubicBezTo>
                  <a:pt x="10202427" y="2497473"/>
                  <a:pt x="10147931" y="2476345"/>
                  <a:pt x="10159307" y="2541672"/>
                </a:cubicBezTo>
                <a:lnTo>
                  <a:pt x="10075593" y="2475404"/>
                </a:lnTo>
                <a:cubicBezTo>
                  <a:pt x="10075963" y="2558950"/>
                  <a:pt x="10056313" y="2452891"/>
                  <a:pt x="9989349" y="2458429"/>
                </a:cubicBezTo>
                <a:lnTo>
                  <a:pt x="10048337" y="2568970"/>
                </a:lnTo>
                <a:lnTo>
                  <a:pt x="10025817" y="2563020"/>
                </a:lnTo>
                <a:cubicBezTo>
                  <a:pt x="10013161" y="2620861"/>
                  <a:pt x="10036315" y="2680610"/>
                  <a:pt x="10084665" y="2714719"/>
                </a:cubicBezTo>
                <a:lnTo>
                  <a:pt x="10041617" y="2685652"/>
                </a:lnTo>
                <a:cubicBezTo>
                  <a:pt x="10038073" y="2702532"/>
                  <a:pt x="10060071" y="2717217"/>
                  <a:pt x="10064625" y="2733368"/>
                </a:cubicBezTo>
                <a:lnTo>
                  <a:pt x="10028525" y="2712319"/>
                </a:lnTo>
                <a:lnTo>
                  <a:pt x="10054625" y="2784002"/>
                </a:lnTo>
                <a:lnTo>
                  <a:pt x="10047373" y="2776926"/>
                </a:lnTo>
                <a:lnTo>
                  <a:pt x="10012461" y="2829749"/>
                </a:lnTo>
                <a:lnTo>
                  <a:pt x="9991011" y="2808823"/>
                </a:lnTo>
                <a:cubicBezTo>
                  <a:pt x="9970833" y="2868628"/>
                  <a:pt x="10066987" y="2958740"/>
                  <a:pt x="10011851" y="2988751"/>
                </a:cubicBezTo>
                <a:cubicBezTo>
                  <a:pt x="9975749" y="2967704"/>
                  <a:pt x="9952735" y="2919987"/>
                  <a:pt x="9913095" y="2915821"/>
                </a:cubicBezTo>
                <a:lnTo>
                  <a:pt x="9939639" y="2946035"/>
                </a:lnTo>
                <a:cubicBezTo>
                  <a:pt x="9931235" y="2947072"/>
                  <a:pt x="9916501" y="2940096"/>
                  <a:pt x="9908097" y="2941139"/>
                </a:cubicBezTo>
                <a:cubicBezTo>
                  <a:pt x="9892917" y="2975626"/>
                  <a:pt x="9995351" y="2990524"/>
                  <a:pt x="9992115" y="3007089"/>
                </a:cubicBezTo>
                <a:cubicBezTo>
                  <a:pt x="9978711" y="3033448"/>
                  <a:pt x="9798889" y="2959685"/>
                  <a:pt x="9815443" y="3041152"/>
                </a:cubicBezTo>
                <a:cubicBezTo>
                  <a:pt x="9758923" y="2954586"/>
                  <a:pt x="9763663" y="3012200"/>
                  <a:pt x="9733883" y="2998551"/>
                </a:cubicBezTo>
                <a:cubicBezTo>
                  <a:pt x="9871145" y="3085021"/>
                  <a:pt x="9783183" y="3160036"/>
                  <a:pt x="9873845" y="3233691"/>
                </a:cubicBezTo>
                <a:cubicBezTo>
                  <a:pt x="9749729" y="3204423"/>
                  <a:pt x="9906593" y="3313707"/>
                  <a:pt x="9874913" y="3349966"/>
                </a:cubicBezTo>
                <a:cubicBezTo>
                  <a:pt x="9820873" y="3296506"/>
                  <a:pt x="9758559" y="3252164"/>
                  <a:pt x="9690355" y="3218589"/>
                </a:cubicBezTo>
                <a:cubicBezTo>
                  <a:pt x="9726635" y="3281098"/>
                  <a:pt x="9704691" y="3349653"/>
                  <a:pt x="9737747" y="3429353"/>
                </a:cubicBezTo>
                <a:cubicBezTo>
                  <a:pt x="9592399" y="3476111"/>
                  <a:pt x="9731977" y="3599961"/>
                  <a:pt x="9592579" y="3648821"/>
                </a:cubicBezTo>
                <a:cubicBezTo>
                  <a:pt x="9562871" y="3625573"/>
                  <a:pt x="9536919" y="3597976"/>
                  <a:pt x="9515537" y="3566882"/>
                </a:cubicBezTo>
                <a:cubicBezTo>
                  <a:pt x="9410797" y="3567605"/>
                  <a:pt x="9550661" y="3636892"/>
                  <a:pt x="9461505" y="3637413"/>
                </a:cubicBezTo>
                <a:cubicBezTo>
                  <a:pt x="9512523" y="3706901"/>
                  <a:pt x="9516507" y="3648555"/>
                  <a:pt x="9585621" y="3666687"/>
                </a:cubicBezTo>
                <a:lnTo>
                  <a:pt x="9644735" y="3735447"/>
                </a:lnTo>
                <a:lnTo>
                  <a:pt x="9572211" y="3693043"/>
                </a:lnTo>
                <a:cubicBezTo>
                  <a:pt x="9527377" y="3723860"/>
                  <a:pt x="9616711" y="3764802"/>
                  <a:pt x="9649587" y="3803036"/>
                </a:cubicBezTo>
                <a:cubicBezTo>
                  <a:pt x="9636265" y="3836254"/>
                  <a:pt x="9584929" y="3766455"/>
                  <a:pt x="9552237" y="3769679"/>
                </a:cubicBezTo>
                <a:cubicBezTo>
                  <a:pt x="9421221" y="3815631"/>
                  <a:pt x="9595911" y="3955865"/>
                  <a:pt x="9533171" y="4028373"/>
                </a:cubicBezTo>
                <a:lnTo>
                  <a:pt x="9506935" y="3997845"/>
                </a:lnTo>
                <a:cubicBezTo>
                  <a:pt x="9491781" y="4001547"/>
                  <a:pt x="9480815" y="4009988"/>
                  <a:pt x="9473345" y="4021432"/>
                </a:cubicBezTo>
                <a:lnTo>
                  <a:pt x="9469229" y="4035020"/>
                </a:lnTo>
                <a:lnTo>
                  <a:pt x="9497783" y="4050089"/>
                </a:lnTo>
                <a:lnTo>
                  <a:pt x="9468879" y="4036181"/>
                </a:lnTo>
                <a:lnTo>
                  <a:pt x="9460751" y="4063010"/>
                </a:lnTo>
                <a:lnTo>
                  <a:pt x="9464527" y="4079944"/>
                </a:lnTo>
                <a:lnTo>
                  <a:pt x="9476995" y="4085563"/>
                </a:lnTo>
                <a:lnTo>
                  <a:pt x="9510933" y="4099890"/>
                </a:lnTo>
                <a:lnTo>
                  <a:pt x="9510951" y="4099739"/>
                </a:lnTo>
                <a:lnTo>
                  <a:pt x="9511061" y="4099944"/>
                </a:lnTo>
                <a:lnTo>
                  <a:pt x="9513455" y="4100954"/>
                </a:lnTo>
                <a:lnTo>
                  <a:pt x="9511531" y="4100810"/>
                </a:lnTo>
                <a:lnTo>
                  <a:pt x="9524027" y="4123908"/>
                </a:lnTo>
                <a:lnTo>
                  <a:pt x="9531539" y="4130459"/>
                </a:lnTo>
                <a:cubicBezTo>
                  <a:pt x="9535245" y="4137468"/>
                  <a:pt x="9530307" y="4141427"/>
                  <a:pt x="9554021" y="4156555"/>
                </a:cubicBezTo>
                <a:lnTo>
                  <a:pt x="9537867" y="4149495"/>
                </a:lnTo>
                <a:lnTo>
                  <a:pt x="9540595" y="4154540"/>
                </a:lnTo>
                <a:lnTo>
                  <a:pt x="9531845" y="4146863"/>
                </a:lnTo>
                <a:lnTo>
                  <a:pt x="9473795" y="4121498"/>
                </a:lnTo>
                <a:lnTo>
                  <a:pt x="9482029" y="4158411"/>
                </a:lnTo>
                <a:cubicBezTo>
                  <a:pt x="9495531" y="4172076"/>
                  <a:pt x="9511409" y="4183190"/>
                  <a:pt x="9528871" y="4191165"/>
                </a:cubicBezTo>
                <a:cubicBezTo>
                  <a:pt x="9497147" y="4197808"/>
                  <a:pt x="9495143" y="4238986"/>
                  <a:pt x="9456979" y="4201754"/>
                </a:cubicBezTo>
                <a:cubicBezTo>
                  <a:pt x="9481027" y="4224906"/>
                  <a:pt x="9493255" y="4244117"/>
                  <a:pt x="9498419" y="4261103"/>
                </a:cubicBezTo>
                <a:lnTo>
                  <a:pt x="9498367" y="4263565"/>
                </a:lnTo>
                <a:lnTo>
                  <a:pt x="9500749" y="4264794"/>
                </a:lnTo>
                <a:lnTo>
                  <a:pt x="9498363" y="4263788"/>
                </a:lnTo>
                <a:lnTo>
                  <a:pt x="9497919" y="4285242"/>
                </a:lnTo>
                <a:lnTo>
                  <a:pt x="9497471" y="4307117"/>
                </a:lnTo>
                <a:cubicBezTo>
                  <a:pt x="9493253" y="4321372"/>
                  <a:pt x="9486723" y="4335124"/>
                  <a:pt x="9482629" y="4350088"/>
                </a:cubicBezTo>
                <a:lnTo>
                  <a:pt x="9482595" y="4357501"/>
                </a:lnTo>
                <a:lnTo>
                  <a:pt x="9493515" y="4364334"/>
                </a:lnTo>
                <a:lnTo>
                  <a:pt x="9482587" y="4359758"/>
                </a:lnTo>
                <a:lnTo>
                  <a:pt x="9482581" y="4361401"/>
                </a:lnTo>
                <a:lnTo>
                  <a:pt x="9494173" y="4369623"/>
                </a:lnTo>
                <a:cubicBezTo>
                  <a:pt x="9496053" y="4376479"/>
                  <a:pt x="9466017" y="4372483"/>
                  <a:pt x="9532343" y="4405303"/>
                </a:cubicBezTo>
                <a:lnTo>
                  <a:pt x="9482487" y="4382313"/>
                </a:lnTo>
                <a:lnTo>
                  <a:pt x="9482477" y="4384426"/>
                </a:lnTo>
                <a:lnTo>
                  <a:pt x="9496909" y="4394298"/>
                </a:lnTo>
                <a:cubicBezTo>
                  <a:pt x="9505013" y="4400821"/>
                  <a:pt x="9509745" y="4405437"/>
                  <a:pt x="9534641" y="4414935"/>
                </a:cubicBezTo>
                <a:lnTo>
                  <a:pt x="9482419" y="4396519"/>
                </a:lnTo>
                <a:lnTo>
                  <a:pt x="9482403" y="4400329"/>
                </a:lnTo>
                <a:lnTo>
                  <a:pt x="9471467" y="4392658"/>
                </a:lnTo>
                <a:lnTo>
                  <a:pt x="9435709" y="4380043"/>
                </a:lnTo>
                <a:cubicBezTo>
                  <a:pt x="9465595" y="4397304"/>
                  <a:pt x="9496945" y="4411805"/>
                  <a:pt x="9529441" y="4423417"/>
                </a:cubicBezTo>
                <a:cubicBezTo>
                  <a:pt x="9436109" y="4387210"/>
                  <a:pt x="9592507" y="4457216"/>
                  <a:pt x="9489479" y="4418320"/>
                </a:cubicBezTo>
                <a:cubicBezTo>
                  <a:pt x="9476295" y="4411011"/>
                  <a:pt x="9480961" y="4410009"/>
                  <a:pt x="9479071" y="4408165"/>
                </a:cubicBezTo>
                <a:cubicBezTo>
                  <a:pt x="9457769" y="4399713"/>
                  <a:pt x="9406989" y="4376666"/>
                  <a:pt x="9417715" y="4387129"/>
                </a:cubicBezTo>
                <a:lnTo>
                  <a:pt x="9533361" y="4438335"/>
                </a:lnTo>
                <a:cubicBezTo>
                  <a:pt x="9516895" y="4443222"/>
                  <a:pt x="9526877" y="4443718"/>
                  <a:pt x="9510735" y="4449537"/>
                </a:cubicBezTo>
                <a:cubicBezTo>
                  <a:pt x="9487923" y="4437393"/>
                  <a:pt x="9464479" y="4426466"/>
                  <a:pt x="9440509" y="4416767"/>
                </a:cubicBezTo>
                <a:cubicBezTo>
                  <a:pt x="9474165" y="4441589"/>
                  <a:pt x="9489119" y="4440771"/>
                  <a:pt x="9537509" y="4472576"/>
                </a:cubicBezTo>
                <a:lnTo>
                  <a:pt x="9417445" y="4417061"/>
                </a:lnTo>
                <a:cubicBezTo>
                  <a:pt x="9436371" y="4435525"/>
                  <a:pt x="9587661" y="4495628"/>
                  <a:pt x="9548009" y="4490832"/>
                </a:cubicBezTo>
                <a:cubicBezTo>
                  <a:pt x="9505431" y="4469165"/>
                  <a:pt x="9422389" y="4436448"/>
                  <a:pt x="9378209" y="4416251"/>
                </a:cubicBezTo>
                <a:lnTo>
                  <a:pt x="9369331" y="4411492"/>
                </a:lnTo>
                <a:lnTo>
                  <a:pt x="9363205" y="4427303"/>
                </a:lnTo>
                <a:lnTo>
                  <a:pt x="9358691" y="4437179"/>
                </a:lnTo>
                <a:lnTo>
                  <a:pt x="9381239" y="4449362"/>
                </a:lnTo>
                <a:cubicBezTo>
                  <a:pt x="9430529" y="4475269"/>
                  <a:pt x="9473747" y="4498177"/>
                  <a:pt x="9431667" y="4485778"/>
                </a:cubicBezTo>
                <a:lnTo>
                  <a:pt x="9375293" y="4464056"/>
                </a:lnTo>
                <a:cubicBezTo>
                  <a:pt x="9400179" y="4475150"/>
                  <a:pt x="9424209" y="4488057"/>
                  <a:pt x="9447145" y="4502729"/>
                </a:cubicBezTo>
                <a:cubicBezTo>
                  <a:pt x="9422977" y="4489073"/>
                  <a:pt x="9397957" y="4476982"/>
                  <a:pt x="9372205" y="4466590"/>
                </a:cubicBezTo>
                <a:lnTo>
                  <a:pt x="9463175" y="4522582"/>
                </a:lnTo>
                <a:lnTo>
                  <a:pt x="9455721" y="4516178"/>
                </a:lnTo>
                <a:cubicBezTo>
                  <a:pt x="9454517" y="4513151"/>
                  <a:pt x="9459265" y="4512704"/>
                  <a:pt x="9450935" y="4507044"/>
                </a:cubicBezTo>
                <a:cubicBezTo>
                  <a:pt x="9464837" y="4519804"/>
                  <a:pt x="9480027" y="4531109"/>
                  <a:pt x="9496229" y="4540754"/>
                </a:cubicBezTo>
                <a:lnTo>
                  <a:pt x="9468155" y="4525649"/>
                </a:lnTo>
                <a:lnTo>
                  <a:pt x="9490289" y="4539274"/>
                </a:lnTo>
                <a:lnTo>
                  <a:pt x="9342721" y="4470797"/>
                </a:lnTo>
                <a:lnTo>
                  <a:pt x="9336059" y="4476161"/>
                </a:lnTo>
                <a:lnTo>
                  <a:pt x="9397595" y="4507613"/>
                </a:lnTo>
                <a:cubicBezTo>
                  <a:pt x="9424443" y="4520478"/>
                  <a:pt x="9451875" y="4533844"/>
                  <a:pt x="9466967" y="4544251"/>
                </a:cubicBezTo>
                <a:cubicBezTo>
                  <a:pt x="9458895" y="4547469"/>
                  <a:pt x="9564627" y="4603787"/>
                  <a:pt x="9470629" y="4563843"/>
                </a:cubicBezTo>
                <a:lnTo>
                  <a:pt x="9493427" y="4567606"/>
                </a:lnTo>
                <a:lnTo>
                  <a:pt x="9399347" y="4520798"/>
                </a:lnTo>
                <a:cubicBezTo>
                  <a:pt x="9413901" y="4538694"/>
                  <a:pt x="9390829" y="4538365"/>
                  <a:pt x="9447289" y="4567571"/>
                </a:cubicBezTo>
                <a:lnTo>
                  <a:pt x="9423167" y="4557591"/>
                </a:lnTo>
                <a:cubicBezTo>
                  <a:pt x="9533019" y="4619786"/>
                  <a:pt x="9308179" y="4509501"/>
                  <a:pt x="9367909" y="4551132"/>
                </a:cubicBezTo>
                <a:cubicBezTo>
                  <a:pt x="9402755" y="4571573"/>
                  <a:pt x="9447669" y="4599366"/>
                  <a:pt x="9472141" y="4612770"/>
                </a:cubicBezTo>
                <a:lnTo>
                  <a:pt x="9366723" y="4556136"/>
                </a:lnTo>
                <a:lnTo>
                  <a:pt x="9402931" y="4586536"/>
                </a:lnTo>
                <a:lnTo>
                  <a:pt x="9477219" y="4620190"/>
                </a:lnTo>
                <a:lnTo>
                  <a:pt x="9319785" y="4580740"/>
                </a:lnTo>
                <a:lnTo>
                  <a:pt x="9320485" y="4582153"/>
                </a:lnTo>
                <a:lnTo>
                  <a:pt x="9429923" y="4654152"/>
                </a:lnTo>
                <a:lnTo>
                  <a:pt x="9334537" y="4610568"/>
                </a:lnTo>
                <a:lnTo>
                  <a:pt x="9334953" y="4611409"/>
                </a:lnTo>
                <a:lnTo>
                  <a:pt x="9327501" y="4607350"/>
                </a:lnTo>
                <a:lnTo>
                  <a:pt x="9310965" y="4599794"/>
                </a:lnTo>
                <a:lnTo>
                  <a:pt x="9282925" y="4586398"/>
                </a:lnTo>
                <a:lnTo>
                  <a:pt x="9277531" y="4614748"/>
                </a:lnTo>
                <a:lnTo>
                  <a:pt x="9370759" y="4659902"/>
                </a:lnTo>
                <a:cubicBezTo>
                  <a:pt x="9353881" y="4656374"/>
                  <a:pt x="9298199" y="4640252"/>
                  <a:pt x="9367853" y="4678020"/>
                </a:cubicBezTo>
                <a:lnTo>
                  <a:pt x="9352803" y="4670728"/>
                </a:lnTo>
                <a:cubicBezTo>
                  <a:pt x="9482087" y="4741401"/>
                  <a:pt x="9356151" y="4690014"/>
                  <a:pt x="9429911" y="4731779"/>
                </a:cubicBezTo>
                <a:cubicBezTo>
                  <a:pt x="9421443" y="4727836"/>
                  <a:pt x="9415481" y="4724485"/>
                  <a:pt x="9406701" y="4720229"/>
                </a:cubicBezTo>
                <a:lnTo>
                  <a:pt x="9465823" y="4763118"/>
                </a:lnTo>
                <a:lnTo>
                  <a:pt x="9374011" y="4724079"/>
                </a:lnTo>
                <a:cubicBezTo>
                  <a:pt x="9431451" y="4756700"/>
                  <a:pt x="9387247" y="4735757"/>
                  <a:pt x="9414905" y="4754732"/>
                </a:cubicBezTo>
                <a:lnTo>
                  <a:pt x="9331383" y="4711279"/>
                </a:lnTo>
                <a:lnTo>
                  <a:pt x="9327227" y="4708810"/>
                </a:lnTo>
                <a:cubicBezTo>
                  <a:pt x="9320047" y="4704907"/>
                  <a:pt x="9310677" y="4700108"/>
                  <a:pt x="9298527" y="4694185"/>
                </a:cubicBezTo>
                <a:lnTo>
                  <a:pt x="9331383" y="4711279"/>
                </a:lnTo>
                <a:lnTo>
                  <a:pt x="9342781" y="4718047"/>
                </a:lnTo>
                <a:cubicBezTo>
                  <a:pt x="9363097" y="4732035"/>
                  <a:pt x="9325743" y="4721818"/>
                  <a:pt x="9357947" y="4736134"/>
                </a:cubicBezTo>
                <a:lnTo>
                  <a:pt x="9357631" y="4735827"/>
                </a:lnTo>
                <a:lnTo>
                  <a:pt x="9372365" y="4742803"/>
                </a:lnTo>
                <a:lnTo>
                  <a:pt x="9360249" y="4737960"/>
                </a:lnTo>
                <a:lnTo>
                  <a:pt x="9388473" y="4760368"/>
                </a:lnTo>
                <a:lnTo>
                  <a:pt x="9285325" y="4711499"/>
                </a:lnTo>
                <a:lnTo>
                  <a:pt x="9340733" y="4756929"/>
                </a:lnTo>
                <a:cubicBezTo>
                  <a:pt x="9374861" y="4769272"/>
                  <a:pt x="9392769" y="4781202"/>
                  <a:pt x="9426915" y="4794792"/>
                </a:cubicBezTo>
                <a:cubicBezTo>
                  <a:pt x="9477437" y="4822515"/>
                  <a:pt x="9360295" y="4776632"/>
                  <a:pt x="9418083" y="4812054"/>
                </a:cubicBezTo>
                <a:lnTo>
                  <a:pt x="9393909" y="4798332"/>
                </a:lnTo>
                <a:cubicBezTo>
                  <a:pt x="9318731" y="4768123"/>
                  <a:pt x="9325163" y="4784878"/>
                  <a:pt x="9377313" y="4818499"/>
                </a:cubicBezTo>
                <a:lnTo>
                  <a:pt x="9416763" y="4832333"/>
                </a:lnTo>
                <a:cubicBezTo>
                  <a:pt x="9346969" y="4809848"/>
                  <a:pt x="9439847" y="4859785"/>
                  <a:pt x="9398899" y="4850645"/>
                </a:cubicBezTo>
                <a:cubicBezTo>
                  <a:pt x="9374121" y="4835593"/>
                  <a:pt x="9348455" y="4822080"/>
                  <a:pt x="9322039" y="4810166"/>
                </a:cubicBezTo>
                <a:cubicBezTo>
                  <a:pt x="9386723" y="4849240"/>
                  <a:pt x="9376527" y="4857170"/>
                  <a:pt x="9361873" y="4857043"/>
                </a:cubicBezTo>
                <a:lnTo>
                  <a:pt x="9350585" y="4851577"/>
                </a:lnTo>
                <a:cubicBezTo>
                  <a:pt x="9309007" y="4836645"/>
                  <a:pt x="9268817" y="4818083"/>
                  <a:pt x="9230525" y="4796065"/>
                </a:cubicBezTo>
                <a:cubicBezTo>
                  <a:pt x="9256183" y="4803841"/>
                  <a:pt x="9231697" y="4789816"/>
                  <a:pt x="9193747" y="4770663"/>
                </a:cubicBezTo>
                <a:lnTo>
                  <a:pt x="9188525" y="4769486"/>
                </a:lnTo>
                <a:lnTo>
                  <a:pt x="9190127" y="4770458"/>
                </a:lnTo>
                <a:cubicBezTo>
                  <a:pt x="9191935" y="4773012"/>
                  <a:pt x="9189521" y="4774165"/>
                  <a:pt x="9185965" y="4774929"/>
                </a:cubicBezTo>
                <a:lnTo>
                  <a:pt x="9185199" y="4775527"/>
                </a:lnTo>
                <a:lnTo>
                  <a:pt x="9239509" y="4804524"/>
                </a:lnTo>
                <a:cubicBezTo>
                  <a:pt x="9289303" y="4829840"/>
                  <a:pt x="9343165" y="4856661"/>
                  <a:pt x="9309697" y="4847423"/>
                </a:cubicBezTo>
                <a:cubicBezTo>
                  <a:pt x="9288309" y="4834389"/>
                  <a:pt x="9265857" y="4823202"/>
                  <a:pt x="9242587" y="4813995"/>
                </a:cubicBezTo>
                <a:lnTo>
                  <a:pt x="9314455" y="4854535"/>
                </a:lnTo>
                <a:lnTo>
                  <a:pt x="9214697" y="4802190"/>
                </a:lnTo>
                <a:cubicBezTo>
                  <a:pt x="9193547" y="4792642"/>
                  <a:pt x="9194977" y="4795274"/>
                  <a:pt x="9202213" y="4800795"/>
                </a:cubicBezTo>
                <a:lnTo>
                  <a:pt x="9221491" y="4814545"/>
                </a:lnTo>
                <a:lnTo>
                  <a:pt x="9145833" y="4775563"/>
                </a:lnTo>
                <a:lnTo>
                  <a:pt x="9147165" y="4785600"/>
                </a:lnTo>
                <a:lnTo>
                  <a:pt x="9135455" y="4780209"/>
                </a:lnTo>
                <a:lnTo>
                  <a:pt x="9152517" y="4790206"/>
                </a:lnTo>
                <a:lnTo>
                  <a:pt x="9207667" y="4813817"/>
                </a:lnTo>
                <a:cubicBezTo>
                  <a:pt x="9241905" y="4835512"/>
                  <a:pt x="9160365" y="4794782"/>
                  <a:pt x="9209031" y="4823776"/>
                </a:cubicBezTo>
                <a:lnTo>
                  <a:pt x="9136161" y="4786140"/>
                </a:lnTo>
                <a:lnTo>
                  <a:pt x="9137337" y="4787507"/>
                </a:lnTo>
                <a:lnTo>
                  <a:pt x="9232965" y="4844045"/>
                </a:lnTo>
                <a:cubicBezTo>
                  <a:pt x="9237955" y="4843980"/>
                  <a:pt x="9223215" y="4837000"/>
                  <a:pt x="9206889" y="4827232"/>
                </a:cubicBezTo>
                <a:cubicBezTo>
                  <a:pt x="9259317" y="4852562"/>
                  <a:pt x="9309943" y="4881370"/>
                  <a:pt x="9358489" y="4913515"/>
                </a:cubicBezTo>
                <a:lnTo>
                  <a:pt x="9265925" y="4863262"/>
                </a:lnTo>
                <a:lnTo>
                  <a:pt x="9278625" y="4882430"/>
                </a:lnTo>
                <a:cubicBezTo>
                  <a:pt x="9242685" y="4861846"/>
                  <a:pt x="9216649" y="4848620"/>
                  <a:pt x="9189015" y="4834831"/>
                </a:cubicBezTo>
                <a:lnTo>
                  <a:pt x="9129099" y="4804046"/>
                </a:lnTo>
                <a:lnTo>
                  <a:pt x="9129307" y="4804535"/>
                </a:lnTo>
                <a:lnTo>
                  <a:pt x="9128475" y="4803723"/>
                </a:lnTo>
                <a:lnTo>
                  <a:pt x="9124317" y="4801589"/>
                </a:lnTo>
                <a:lnTo>
                  <a:pt x="9119539" y="4802966"/>
                </a:lnTo>
                <a:lnTo>
                  <a:pt x="9247557" y="4885247"/>
                </a:lnTo>
                <a:cubicBezTo>
                  <a:pt x="9296027" y="4917277"/>
                  <a:pt x="9329205" y="4941640"/>
                  <a:pt x="9313607" y="4940590"/>
                </a:cubicBezTo>
                <a:lnTo>
                  <a:pt x="9201535" y="4875001"/>
                </a:lnTo>
                <a:cubicBezTo>
                  <a:pt x="9180353" y="4876517"/>
                  <a:pt x="9255369" y="4919516"/>
                  <a:pt x="9334161" y="4964955"/>
                </a:cubicBezTo>
                <a:cubicBezTo>
                  <a:pt x="9222171" y="4906539"/>
                  <a:pt x="9210753" y="4900137"/>
                  <a:pt x="9149689" y="4865746"/>
                </a:cubicBezTo>
                <a:lnTo>
                  <a:pt x="9126663" y="4852824"/>
                </a:lnTo>
                <a:lnTo>
                  <a:pt x="9095241" y="4844577"/>
                </a:lnTo>
                <a:lnTo>
                  <a:pt x="9124745" y="4863633"/>
                </a:lnTo>
                <a:lnTo>
                  <a:pt x="9132275" y="4868330"/>
                </a:lnTo>
                <a:lnTo>
                  <a:pt x="9141023" y="4872657"/>
                </a:lnTo>
                <a:lnTo>
                  <a:pt x="9143361" y="4875245"/>
                </a:lnTo>
                <a:lnTo>
                  <a:pt x="9186263" y="4902006"/>
                </a:lnTo>
                <a:cubicBezTo>
                  <a:pt x="9181565" y="4899881"/>
                  <a:pt x="9176245" y="4898393"/>
                  <a:pt x="9169043" y="4895679"/>
                </a:cubicBezTo>
                <a:cubicBezTo>
                  <a:pt x="9181589" y="4902066"/>
                  <a:pt x="9185635" y="4906124"/>
                  <a:pt x="9186057" y="4909241"/>
                </a:cubicBezTo>
                <a:lnTo>
                  <a:pt x="9184633" y="4911632"/>
                </a:lnTo>
                <a:lnTo>
                  <a:pt x="9190163" y="4915052"/>
                </a:lnTo>
                <a:cubicBezTo>
                  <a:pt x="9208243" y="4927914"/>
                  <a:pt x="9209267" y="4930534"/>
                  <a:pt x="9200379" y="4927190"/>
                </a:cubicBezTo>
                <a:lnTo>
                  <a:pt x="9181621" y="4918182"/>
                </a:lnTo>
                <a:lnTo>
                  <a:pt x="9184199" y="4927706"/>
                </a:lnTo>
                <a:cubicBezTo>
                  <a:pt x="9189669" y="4932590"/>
                  <a:pt x="9201283" y="4939300"/>
                  <a:pt x="9223923" y="4949220"/>
                </a:cubicBezTo>
                <a:lnTo>
                  <a:pt x="9168351" y="4927159"/>
                </a:lnTo>
                <a:lnTo>
                  <a:pt x="9212747" y="4953105"/>
                </a:lnTo>
                <a:lnTo>
                  <a:pt x="9206125" y="4946644"/>
                </a:lnTo>
                <a:lnTo>
                  <a:pt x="9224825" y="4961432"/>
                </a:lnTo>
                <a:lnTo>
                  <a:pt x="9225319" y="4961675"/>
                </a:lnTo>
                <a:lnTo>
                  <a:pt x="9225037" y="4961601"/>
                </a:lnTo>
                <a:lnTo>
                  <a:pt x="9228365" y="4964233"/>
                </a:lnTo>
                <a:cubicBezTo>
                  <a:pt x="9234003" y="4973003"/>
                  <a:pt x="9196367" y="4958698"/>
                  <a:pt x="9174073" y="4951733"/>
                </a:cubicBezTo>
                <a:lnTo>
                  <a:pt x="9164409" y="4945591"/>
                </a:lnTo>
                <a:lnTo>
                  <a:pt x="9123991" y="4934918"/>
                </a:lnTo>
                <a:cubicBezTo>
                  <a:pt x="9154121" y="4951737"/>
                  <a:pt x="9186383" y="4964545"/>
                  <a:pt x="9219839" y="4972966"/>
                </a:cubicBezTo>
                <a:cubicBezTo>
                  <a:pt x="9147807" y="4951679"/>
                  <a:pt x="9219303" y="4981682"/>
                  <a:pt x="9215331" y="4984247"/>
                </a:cubicBezTo>
                <a:lnTo>
                  <a:pt x="9184209" y="4976314"/>
                </a:lnTo>
                <a:lnTo>
                  <a:pt x="9199403" y="4984458"/>
                </a:lnTo>
                <a:lnTo>
                  <a:pt x="9196503" y="4984923"/>
                </a:lnTo>
                <a:lnTo>
                  <a:pt x="9221655" y="4994457"/>
                </a:lnTo>
                <a:lnTo>
                  <a:pt x="9218569" y="4996910"/>
                </a:lnTo>
                <a:lnTo>
                  <a:pt x="9212151" y="5002014"/>
                </a:lnTo>
                <a:lnTo>
                  <a:pt x="9241577" y="5018209"/>
                </a:lnTo>
                <a:lnTo>
                  <a:pt x="9211247" y="5002737"/>
                </a:lnTo>
                <a:lnTo>
                  <a:pt x="9196949" y="5014102"/>
                </a:lnTo>
                <a:lnTo>
                  <a:pt x="9168247" y="5001441"/>
                </a:lnTo>
                <a:lnTo>
                  <a:pt x="9167181" y="5001079"/>
                </a:lnTo>
                <a:lnTo>
                  <a:pt x="9166293" y="5000577"/>
                </a:lnTo>
                <a:lnTo>
                  <a:pt x="9160043" y="4997819"/>
                </a:lnTo>
                <a:lnTo>
                  <a:pt x="9138863" y="4990391"/>
                </a:lnTo>
                <a:lnTo>
                  <a:pt x="9179165" y="5012268"/>
                </a:lnTo>
                <a:lnTo>
                  <a:pt x="9190293" y="5021330"/>
                </a:lnTo>
                <a:lnTo>
                  <a:pt x="9224367" y="5039001"/>
                </a:lnTo>
                <a:lnTo>
                  <a:pt x="9153375" y="5009691"/>
                </a:lnTo>
                <a:lnTo>
                  <a:pt x="9168869" y="5020268"/>
                </a:lnTo>
                <a:lnTo>
                  <a:pt x="9217683" y="5040345"/>
                </a:lnTo>
                <a:cubicBezTo>
                  <a:pt x="9239987" y="5050046"/>
                  <a:pt x="9252171" y="5057194"/>
                  <a:pt x="9236745" y="5057861"/>
                </a:cubicBezTo>
                <a:lnTo>
                  <a:pt x="9192779" y="5042068"/>
                </a:lnTo>
                <a:lnTo>
                  <a:pt x="9166869" y="5035379"/>
                </a:lnTo>
                <a:lnTo>
                  <a:pt x="9146503" y="5025445"/>
                </a:lnTo>
                <a:lnTo>
                  <a:pt x="9129417" y="5019306"/>
                </a:lnTo>
                <a:lnTo>
                  <a:pt x="9123581" y="5027942"/>
                </a:lnTo>
                <a:lnTo>
                  <a:pt x="9117769" y="5035657"/>
                </a:lnTo>
                <a:lnTo>
                  <a:pt x="9120853" y="5037839"/>
                </a:lnTo>
                <a:lnTo>
                  <a:pt x="9117441" y="5036094"/>
                </a:lnTo>
                <a:lnTo>
                  <a:pt x="9100539" y="5058526"/>
                </a:lnTo>
                <a:lnTo>
                  <a:pt x="9122971" y="5069588"/>
                </a:lnTo>
                <a:cubicBezTo>
                  <a:pt x="9134913" y="5076819"/>
                  <a:pt x="9135071" y="5080208"/>
                  <a:pt x="9113205" y="5076592"/>
                </a:cubicBezTo>
                <a:lnTo>
                  <a:pt x="9104477" y="5074240"/>
                </a:lnTo>
                <a:lnTo>
                  <a:pt x="9124719" y="5093988"/>
                </a:lnTo>
                <a:lnTo>
                  <a:pt x="9128395" y="5095729"/>
                </a:lnTo>
                <a:lnTo>
                  <a:pt x="9125177" y="5094435"/>
                </a:lnTo>
                <a:lnTo>
                  <a:pt x="9130779" y="5099899"/>
                </a:lnTo>
                <a:lnTo>
                  <a:pt x="9127737" y="5092620"/>
                </a:lnTo>
                <a:cubicBezTo>
                  <a:pt x="9141615" y="5106095"/>
                  <a:pt x="9157153" y="5117741"/>
                  <a:pt x="9173977" y="5127253"/>
                </a:cubicBezTo>
                <a:lnTo>
                  <a:pt x="9143761" y="5112565"/>
                </a:lnTo>
                <a:lnTo>
                  <a:pt x="9158223" y="5126674"/>
                </a:lnTo>
                <a:lnTo>
                  <a:pt x="9172191" y="5134761"/>
                </a:lnTo>
                <a:lnTo>
                  <a:pt x="9162873" y="5131211"/>
                </a:lnTo>
                <a:lnTo>
                  <a:pt x="9166899" y="5135138"/>
                </a:lnTo>
                <a:lnTo>
                  <a:pt x="9160843" y="5130440"/>
                </a:lnTo>
                <a:lnTo>
                  <a:pt x="9014669" y="5074738"/>
                </a:lnTo>
                <a:lnTo>
                  <a:pt x="9012617" y="5074790"/>
                </a:lnTo>
                <a:lnTo>
                  <a:pt x="9017683" y="5087027"/>
                </a:lnTo>
                <a:lnTo>
                  <a:pt x="9076281" y="5111049"/>
                </a:lnTo>
                <a:cubicBezTo>
                  <a:pt x="9103921" y="5122075"/>
                  <a:pt x="9131811" y="5133878"/>
                  <a:pt x="9147051" y="5144124"/>
                </a:cubicBezTo>
                <a:cubicBezTo>
                  <a:pt x="9138387" y="5149847"/>
                  <a:pt x="9246561" y="5201764"/>
                  <a:pt x="9150157" y="5169337"/>
                </a:cubicBezTo>
                <a:lnTo>
                  <a:pt x="9173843" y="5169033"/>
                </a:lnTo>
                <a:lnTo>
                  <a:pt x="9077027" y="5128185"/>
                </a:lnTo>
                <a:cubicBezTo>
                  <a:pt x="9095637" y="5146342"/>
                  <a:pt x="9069505" y="5151042"/>
                  <a:pt x="9127179" y="5177114"/>
                </a:cubicBezTo>
                <a:cubicBezTo>
                  <a:pt x="9119353" y="5174406"/>
                  <a:pt x="9110903" y="5171707"/>
                  <a:pt x="9102147" y="5169326"/>
                </a:cubicBezTo>
                <a:cubicBezTo>
                  <a:pt x="9214423" y="5225874"/>
                  <a:pt x="8981677" y="5131901"/>
                  <a:pt x="9042959" y="5173201"/>
                </a:cubicBezTo>
                <a:cubicBezTo>
                  <a:pt x="9078731" y="5192696"/>
                  <a:pt x="9124865" y="5218605"/>
                  <a:pt x="9149949" y="5230752"/>
                </a:cubicBezTo>
                <a:lnTo>
                  <a:pt x="9041485" y="5180392"/>
                </a:lnTo>
                <a:lnTo>
                  <a:pt x="9078333" y="5212032"/>
                </a:lnTo>
                <a:lnTo>
                  <a:pt x="9155349" y="5239103"/>
                </a:lnTo>
                <a:cubicBezTo>
                  <a:pt x="9099879" y="5227938"/>
                  <a:pt x="9043383" y="5222360"/>
                  <a:pt x="8986807" y="5222558"/>
                </a:cubicBezTo>
                <a:cubicBezTo>
                  <a:pt x="9019879" y="5254028"/>
                  <a:pt x="9059107" y="5278246"/>
                  <a:pt x="9102063" y="5293721"/>
                </a:cubicBezTo>
                <a:cubicBezTo>
                  <a:pt x="9058019" y="5286493"/>
                  <a:pt x="9020407" y="5269358"/>
                  <a:pt x="8978561" y="5250178"/>
                </a:cubicBezTo>
                <a:lnTo>
                  <a:pt x="8892763" y="5218003"/>
                </a:lnTo>
                <a:lnTo>
                  <a:pt x="8910041" y="5241201"/>
                </a:lnTo>
                <a:lnTo>
                  <a:pt x="8920775" y="5247647"/>
                </a:lnTo>
                <a:lnTo>
                  <a:pt x="8917315" y="5253152"/>
                </a:lnTo>
                <a:lnTo>
                  <a:pt x="8927607" y="5273744"/>
                </a:lnTo>
                <a:lnTo>
                  <a:pt x="9037191" y="5317934"/>
                </a:lnTo>
                <a:cubicBezTo>
                  <a:pt x="9019723" y="5316910"/>
                  <a:pt x="8961655" y="5310170"/>
                  <a:pt x="9033433" y="5342611"/>
                </a:cubicBezTo>
                <a:cubicBezTo>
                  <a:pt x="9028171" y="5340806"/>
                  <a:pt x="9023067" y="5338660"/>
                  <a:pt x="9018081" y="5336262"/>
                </a:cubicBezTo>
                <a:lnTo>
                  <a:pt x="9064527" y="5360312"/>
                </a:lnTo>
                <a:lnTo>
                  <a:pt x="9062139" y="5344740"/>
                </a:lnTo>
                <a:cubicBezTo>
                  <a:pt x="9079469" y="5333918"/>
                  <a:pt x="9074193" y="5362041"/>
                  <a:pt x="9092841" y="5357436"/>
                </a:cubicBezTo>
                <a:cubicBezTo>
                  <a:pt x="9089659" y="5359756"/>
                  <a:pt x="9087645" y="5363333"/>
                  <a:pt x="9087379" y="5367267"/>
                </a:cubicBezTo>
                <a:cubicBezTo>
                  <a:pt x="9086903" y="5374569"/>
                  <a:pt x="9092407" y="5380857"/>
                  <a:pt x="9099673" y="5381358"/>
                </a:cubicBezTo>
                <a:cubicBezTo>
                  <a:pt x="9104891" y="5374741"/>
                  <a:pt x="9100425" y="5366071"/>
                  <a:pt x="9099421" y="5360161"/>
                </a:cubicBezTo>
                <a:cubicBezTo>
                  <a:pt x="9109111" y="5362216"/>
                  <a:pt x="9114897" y="5377110"/>
                  <a:pt x="9123891" y="5372941"/>
                </a:cubicBezTo>
                <a:cubicBezTo>
                  <a:pt x="9125595" y="5385073"/>
                  <a:pt x="9102379" y="5399402"/>
                  <a:pt x="9126857" y="5412805"/>
                </a:cubicBezTo>
                <a:cubicBezTo>
                  <a:pt x="9145785" y="5378894"/>
                  <a:pt x="9146059" y="5428457"/>
                  <a:pt x="9152685" y="5434922"/>
                </a:cubicBezTo>
                <a:cubicBezTo>
                  <a:pt x="9152619" y="5434923"/>
                  <a:pt x="9152561" y="5434923"/>
                  <a:pt x="9152495" y="5434924"/>
                </a:cubicBezTo>
                <a:cubicBezTo>
                  <a:pt x="9147877" y="5434483"/>
                  <a:pt x="9143835" y="5437938"/>
                  <a:pt x="9143419" y="5442523"/>
                </a:cubicBezTo>
                <a:cubicBezTo>
                  <a:pt x="9145041" y="5434240"/>
                  <a:pt x="9146193" y="5426589"/>
                  <a:pt x="9143649" y="5422177"/>
                </a:cubicBezTo>
                <a:lnTo>
                  <a:pt x="9122039" y="5421308"/>
                </a:lnTo>
                <a:lnTo>
                  <a:pt x="9135167" y="5430155"/>
                </a:lnTo>
                <a:lnTo>
                  <a:pt x="9117941" y="5425103"/>
                </a:lnTo>
                <a:lnTo>
                  <a:pt x="9090857" y="5452863"/>
                </a:lnTo>
                <a:cubicBezTo>
                  <a:pt x="9095905" y="5444848"/>
                  <a:pt x="9096119" y="5436430"/>
                  <a:pt x="9098525" y="5428996"/>
                </a:cubicBezTo>
                <a:lnTo>
                  <a:pt x="9106817" y="5421843"/>
                </a:lnTo>
                <a:lnTo>
                  <a:pt x="9091721" y="5417413"/>
                </a:lnTo>
                <a:lnTo>
                  <a:pt x="9078359" y="5450527"/>
                </a:lnTo>
                <a:lnTo>
                  <a:pt x="9075127" y="5429439"/>
                </a:lnTo>
                <a:lnTo>
                  <a:pt x="8994891" y="5396427"/>
                </a:lnTo>
                <a:lnTo>
                  <a:pt x="8990321" y="5394114"/>
                </a:lnTo>
                <a:cubicBezTo>
                  <a:pt x="8982805" y="5390799"/>
                  <a:pt x="8973011" y="5386876"/>
                  <a:pt x="8960331" y="5382208"/>
                </a:cubicBezTo>
                <a:lnTo>
                  <a:pt x="8994891" y="5396427"/>
                </a:lnTo>
                <a:lnTo>
                  <a:pt x="9006639" y="5402373"/>
                </a:lnTo>
                <a:cubicBezTo>
                  <a:pt x="9028045" y="5415806"/>
                  <a:pt x="8989367" y="5412388"/>
                  <a:pt x="9022221" y="5422251"/>
                </a:cubicBezTo>
                <a:lnTo>
                  <a:pt x="9053683" y="5446789"/>
                </a:lnTo>
                <a:lnTo>
                  <a:pt x="8945991" y="5408891"/>
                </a:lnTo>
                <a:lnTo>
                  <a:pt x="9003579" y="5453979"/>
                </a:lnTo>
                <a:lnTo>
                  <a:pt x="9072725" y="5474150"/>
                </a:lnTo>
                <a:lnTo>
                  <a:pt x="9070783" y="5468397"/>
                </a:lnTo>
                <a:lnTo>
                  <a:pt x="9089379" y="5479006"/>
                </a:lnTo>
                <a:lnTo>
                  <a:pt x="9093677" y="5480260"/>
                </a:lnTo>
                <a:lnTo>
                  <a:pt x="9099067" y="5484535"/>
                </a:lnTo>
                <a:lnTo>
                  <a:pt x="9110329" y="5490961"/>
                </a:lnTo>
                <a:lnTo>
                  <a:pt x="9119739" y="5490917"/>
                </a:lnTo>
                <a:lnTo>
                  <a:pt x="9132805" y="5467288"/>
                </a:lnTo>
                <a:lnTo>
                  <a:pt x="9139427" y="5473749"/>
                </a:lnTo>
                <a:cubicBezTo>
                  <a:pt x="9147119" y="5467569"/>
                  <a:pt x="9151021" y="5457824"/>
                  <a:pt x="9149723" y="5448051"/>
                </a:cubicBezTo>
                <a:lnTo>
                  <a:pt x="9154483" y="5450521"/>
                </a:lnTo>
                <a:lnTo>
                  <a:pt x="9154423" y="5450177"/>
                </a:lnTo>
                <a:lnTo>
                  <a:pt x="9155107" y="5450844"/>
                </a:lnTo>
                <a:lnTo>
                  <a:pt x="9157419" y="5452044"/>
                </a:lnTo>
                <a:lnTo>
                  <a:pt x="9177741" y="5444576"/>
                </a:lnTo>
                <a:lnTo>
                  <a:pt x="9175863" y="5461612"/>
                </a:lnTo>
                <a:lnTo>
                  <a:pt x="9176701" y="5462048"/>
                </a:lnTo>
                <a:lnTo>
                  <a:pt x="9179057" y="5424293"/>
                </a:lnTo>
                <a:cubicBezTo>
                  <a:pt x="9187697" y="5429952"/>
                  <a:pt x="9188663" y="5439211"/>
                  <a:pt x="9186791" y="5448706"/>
                </a:cubicBezTo>
                <a:lnTo>
                  <a:pt x="9178655" y="5471224"/>
                </a:lnTo>
                <a:lnTo>
                  <a:pt x="9187935" y="5489026"/>
                </a:lnTo>
                <a:cubicBezTo>
                  <a:pt x="9175931" y="5489024"/>
                  <a:pt x="9176501" y="5484650"/>
                  <a:pt x="9178073" y="5479179"/>
                </a:cubicBezTo>
                <a:lnTo>
                  <a:pt x="9176343" y="5471776"/>
                </a:lnTo>
                <a:lnTo>
                  <a:pt x="9174993" y="5468523"/>
                </a:lnTo>
                <a:lnTo>
                  <a:pt x="9171711" y="5487989"/>
                </a:lnTo>
                <a:lnTo>
                  <a:pt x="9192411" y="5498947"/>
                </a:lnTo>
                <a:cubicBezTo>
                  <a:pt x="9188297" y="5512061"/>
                  <a:pt x="9190557" y="5526344"/>
                  <a:pt x="9198483" y="5537526"/>
                </a:cubicBezTo>
                <a:lnTo>
                  <a:pt x="9199279" y="5534588"/>
                </a:lnTo>
                <a:lnTo>
                  <a:pt x="9198473" y="5484526"/>
                </a:lnTo>
                <a:lnTo>
                  <a:pt x="9199755" y="5485775"/>
                </a:lnTo>
                <a:lnTo>
                  <a:pt x="9202679" y="5470757"/>
                </a:lnTo>
                <a:lnTo>
                  <a:pt x="9205289" y="5474521"/>
                </a:lnTo>
                <a:lnTo>
                  <a:pt x="9208807" y="5461947"/>
                </a:lnTo>
                <a:cubicBezTo>
                  <a:pt x="9213855" y="5466871"/>
                  <a:pt x="9213357" y="5477472"/>
                  <a:pt x="9223713" y="5483264"/>
                </a:cubicBezTo>
                <a:lnTo>
                  <a:pt x="9212561" y="5436644"/>
                </a:lnTo>
                <a:cubicBezTo>
                  <a:pt x="9221931" y="5464271"/>
                  <a:pt x="9231527" y="5432350"/>
                  <a:pt x="9243951" y="5428452"/>
                </a:cubicBezTo>
                <a:cubicBezTo>
                  <a:pt x="9230703" y="5415526"/>
                  <a:pt x="9224579" y="5398458"/>
                  <a:pt x="9209389" y="5405820"/>
                </a:cubicBezTo>
                <a:cubicBezTo>
                  <a:pt x="9194203" y="5413185"/>
                  <a:pt x="9213891" y="5417612"/>
                  <a:pt x="9208745" y="5430456"/>
                </a:cubicBezTo>
                <a:lnTo>
                  <a:pt x="9192489" y="5400426"/>
                </a:lnTo>
                <a:lnTo>
                  <a:pt x="9195915" y="5400072"/>
                </a:lnTo>
                <a:lnTo>
                  <a:pt x="9181015" y="5379374"/>
                </a:lnTo>
                <a:cubicBezTo>
                  <a:pt x="9194773" y="5356440"/>
                  <a:pt x="9222891" y="5414066"/>
                  <a:pt x="9218669" y="5373591"/>
                </a:cubicBezTo>
                <a:lnTo>
                  <a:pt x="9195321" y="5365326"/>
                </a:lnTo>
                <a:lnTo>
                  <a:pt x="9179159" y="5380023"/>
                </a:lnTo>
                <a:cubicBezTo>
                  <a:pt x="9191871" y="5400438"/>
                  <a:pt x="9185329" y="5400833"/>
                  <a:pt x="9182777" y="5422376"/>
                </a:cubicBezTo>
                <a:cubicBezTo>
                  <a:pt x="9156859" y="5418656"/>
                  <a:pt x="9181837" y="5395575"/>
                  <a:pt x="9160785" y="5381819"/>
                </a:cubicBezTo>
                <a:cubicBezTo>
                  <a:pt x="9157707" y="5384973"/>
                  <a:pt x="9157793" y="5392454"/>
                  <a:pt x="9159371" y="5393994"/>
                </a:cubicBezTo>
                <a:cubicBezTo>
                  <a:pt x="9144497" y="5401664"/>
                  <a:pt x="9144555" y="5380154"/>
                  <a:pt x="9134205" y="5374988"/>
                </a:cubicBezTo>
                <a:lnTo>
                  <a:pt x="9154843" y="5353834"/>
                </a:lnTo>
                <a:lnTo>
                  <a:pt x="9131437" y="5325453"/>
                </a:lnTo>
                <a:cubicBezTo>
                  <a:pt x="9096399" y="5341802"/>
                  <a:pt x="9122693" y="5324318"/>
                  <a:pt x="9082149" y="5322966"/>
                </a:cubicBezTo>
                <a:cubicBezTo>
                  <a:pt x="9091169" y="5321293"/>
                  <a:pt x="9094395" y="5311042"/>
                  <a:pt x="9099863" y="5301968"/>
                </a:cubicBezTo>
                <a:cubicBezTo>
                  <a:pt x="9105327" y="5292898"/>
                  <a:pt x="9113027" y="5285005"/>
                  <a:pt x="9130993" y="5288047"/>
                </a:cubicBezTo>
                <a:lnTo>
                  <a:pt x="9157423" y="5334783"/>
                </a:lnTo>
                <a:cubicBezTo>
                  <a:pt x="9159841" y="5328523"/>
                  <a:pt x="9165413" y="5325330"/>
                  <a:pt x="9160941" y="5316035"/>
                </a:cubicBezTo>
                <a:lnTo>
                  <a:pt x="9195105" y="5331494"/>
                </a:lnTo>
                <a:lnTo>
                  <a:pt x="9197877" y="5328653"/>
                </a:lnTo>
                <a:lnTo>
                  <a:pt x="9207807" y="5344036"/>
                </a:lnTo>
                <a:lnTo>
                  <a:pt x="9235757" y="5315852"/>
                </a:lnTo>
                <a:cubicBezTo>
                  <a:pt x="9252175" y="5300602"/>
                  <a:pt x="9265797" y="5285539"/>
                  <a:pt x="9265763" y="5269799"/>
                </a:cubicBezTo>
                <a:cubicBezTo>
                  <a:pt x="9279219" y="5287425"/>
                  <a:pt x="9299767" y="5298228"/>
                  <a:pt x="9321919" y="5299315"/>
                </a:cubicBezTo>
                <a:cubicBezTo>
                  <a:pt x="9309855" y="5312814"/>
                  <a:pt x="9301033" y="5328921"/>
                  <a:pt x="9296289" y="5346411"/>
                </a:cubicBezTo>
                <a:cubicBezTo>
                  <a:pt x="9289745" y="5346803"/>
                  <a:pt x="9271523" y="5308694"/>
                  <a:pt x="9287593" y="5296637"/>
                </a:cubicBezTo>
                <a:cubicBezTo>
                  <a:pt x="9239727" y="5282598"/>
                  <a:pt x="9293875" y="5353297"/>
                  <a:pt x="9246223" y="5330841"/>
                </a:cubicBezTo>
                <a:cubicBezTo>
                  <a:pt x="9208279" y="5364683"/>
                  <a:pt x="9274619" y="5385659"/>
                  <a:pt x="9228737" y="5407445"/>
                </a:cubicBezTo>
                <a:cubicBezTo>
                  <a:pt x="9249135" y="5418719"/>
                  <a:pt x="9233595" y="5422659"/>
                  <a:pt x="9250565" y="5434283"/>
                </a:cubicBezTo>
                <a:cubicBezTo>
                  <a:pt x="9289617" y="5440957"/>
                  <a:pt x="9274619" y="5385659"/>
                  <a:pt x="9298419" y="5368203"/>
                </a:cubicBezTo>
                <a:cubicBezTo>
                  <a:pt x="9298157" y="5372633"/>
                  <a:pt x="9299671" y="5377011"/>
                  <a:pt x="9302615" y="5380310"/>
                </a:cubicBezTo>
                <a:cubicBezTo>
                  <a:pt x="9314287" y="5371245"/>
                  <a:pt x="9319189" y="5355937"/>
                  <a:pt x="9314939" y="5341802"/>
                </a:cubicBezTo>
                <a:lnTo>
                  <a:pt x="9311513" y="5342162"/>
                </a:lnTo>
                <a:cubicBezTo>
                  <a:pt x="9302105" y="5311417"/>
                  <a:pt x="9333905" y="5337509"/>
                  <a:pt x="9349091" y="5330144"/>
                </a:cubicBezTo>
                <a:cubicBezTo>
                  <a:pt x="9348395" y="5323917"/>
                  <a:pt x="9362887" y="5310325"/>
                  <a:pt x="9346301" y="5305238"/>
                </a:cubicBezTo>
                <a:lnTo>
                  <a:pt x="9377341" y="5293619"/>
                </a:lnTo>
                <a:lnTo>
                  <a:pt x="9353519" y="5282701"/>
                </a:lnTo>
                <a:cubicBezTo>
                  <a:pt x="9358665" y="5269850"/>
                  <a:pt x="9375249" y="5274935"/>
                  <a:pt x="9366921" y="5256337"/>
                </a:cubicBezTo>
                <a:lnTo>
                  <a:pt x="9346533" y="5245690"/>
                </a:lnTo>
                <a:lnTo>
                  <a:pt x="9322199" y="5270630"/>
                </a:lnTo>
                <a:cubicBezTo>
                  <a:pt x="9323223" y="5251914"/>
                  <a:pt x="9305797" y="5254629"/>
                  <a:pt x="9309017" y="5236818"/>
                </a:cubicBezTo>
                <a:cubicBezTo>
                  <a:pt x="9321539" y="5267520"/>
                  <a:pt x="9327319" y="5229411"/>
                  <a:pt x="9347683" y="5237570"/>
                </a:cubicBezTo>
                <a:lnTo>
                  <a:pt x="9342473" y="5218927"/>
                </a:lnTo>
                <a:lnTo>
                  <a:pt x="9347525" y="5223854"/>
                </a:lnTo>
                <a:cubicBezTo>
                  <a:pt x="9363053" y="5219289"/>
                  <a:pt x="9345773" y="5207976"/>
                  <a:pt x="9354073" y="5198205"/>
                </a:cubicBezTo>
                <a:cubicBezTo>
                  <a:pt x="9335771" y="5205609"/>
                  <a:pt x="9317081" y="5207098"/>
                  <a:pt x="9323271" y="5229779"/>
                </a:cubicBezTo>
                <a:cubicBezTo>
                  <a:pt x="9318879" y="5211312"/>
                  <a:pt x="9317935" y="5192216"/>
                  <a:pt x="9320419" y="5173383"/>
                </a:cubicBezTo>
                <a:cubicBezTo>
                  <a:pt x="9318657" y="5156261"/>
                  <a:pt x="9338591" y="5154756"/>
                  <a:pt x="9348449" y="5144652"/>
                </a:cubicBezTo>
                <a:cubicBezTo>
                  <a:pt x="9346589" y="5158553"/>
                  <a:pt x="9363337" y="5164575"/>
                  <a:pt x="9375667" y="5172054"/>
                </a:cubicBezTo>
                <a:lnTo>
                  <a:pt x="9376239" y="5203346"/>
                </a:lnTo>
                <a:lnTo>
                  <a:pt x="9375187" y="5203937"/>
                </a:lnTo>
                <a:lnTo>
                  <a:pt x="9375387" y="5204682"/>
                </a:lnTo>
                <a:lnTo>
                  <a:pt x="9361803" y="5215760"/>
                </a:lnTo>
                <a:cubicBezTo>
                  <a:pt x="9362819" y="5225837"/>
                  <a:pt x="9368119" y="5238711"/>
                  <a:pt x="9370545" y="5246314"/>
                </a:cubicBezTo>
                <a:cubicBezTo>
                  <a:pt x="9387443" y="5251712"/>
                  <a:pt x="9385411" y="5264520"/>
                  <a:pt x="9403331" y="5250571"/>
                </a:cubicBezTo>
                <a:cubicBezTo>
                  <a:pt x="9390247" y="5251365"/>
                  <a:pt x="9377375" y="5217856"/>
                  <a:pt x="9398755" y="5206677"/>
                </a:cubicBezTo>
                <a:lnTo>
                  <a:pt x="9429551" y="5226854"/>
                </a:lnTo>
                <a:lnTo>
                  <a:pt x="9446413" y="5203255"/>
                </a:lnTo>
                <a:lnTo>
                  <a:pt x="9448307" y="5205102"/>
                </a:lnTo>
                <a:cubicBezTo>
                  <a:pt x="9474197" y="5206328"/>
                  <a:pt x="9457939" y="5176299"/>
                  <a:pt x="9479321" y="5165112"/>
                </a:cubicBezTo>
                <a:cubicBezTo>
                  <a:pt x="9474107" y="5146472"/>
                  <a:pt x="9507887" y="5103019"/>
                  <a:pt x="9463345" y="5106391"/>
                </a:cubicBezTo>
                <a:cubicBezTo>
                  <a:pt x="9491655" y="5101357"/>
                  <a:pt x="9472629" y="5074167"/>
                  <a:pt x="9475537" y="5056669"/>
                </a:cubicBezTo>
                <a:lnTo>
                  <a:pt x="9451397" y="5071316"/>
                </a:lnTo>
                <a:cubicBezTo>
                  <a:pt x="9440979" y="5034039"/>
                  <a:pt x="9452377" y="5048861"/>
                  <a:pt x="9425725" y="5009920"/>
                </a:cubicBezTo>
                <a:cubicBezTo>
                  <a:pt x="9435423" y="5012600"/>
                  <a:pt x="9445083" y="5012166"/>
                  <a:pt x="9452351" y="5020494"/>
                </a:cubicBezTo>
                <a:cubicBezTo>
                  <a:pt x="9471291" y="4987824"/>
                  <a:pt x="9505385" y="4944677"/>
                  <a:pt x="9488469" y="4911533"/>
                </a:cubicBezTo>
                <a:cubicBezTo>
                  <a:pt x="9501911" y="4888296"/>
                  <a:pt x="9543239" y="4903349"/>
                  <a:pt x="9544321" y="4863121"/>
                </a:cubicBezTo>
                <a:cubicBezTo>
                  <a:pt x="9542965" y="4853784"/>
                  <a:pt x="9510847" y="4853261"/>
                  <a:pt x="9531525" y="4835847"/>
                </a:cubicBezTo>
                <a:cubicBezTo>
                  <a:pt x="9531525" y="4835847"/>
                  <a:pt x="9545021" y="4869344"/>
                  <a:pt x="9554689" y="4843657"/>
                </a:cubicBezTo>
                <a:cubicBezTo>
                  <a:pt x="9538743" y="4813308"/>
                  <a:pt x="9588881" y="4808611"/>
                  <a:pt x="9579137" y="4775695"/>
                </a:cubicBezTo>
                <a:cubicBezTo>
                  <a:pt x="9594327" y="4768324"/>
                  <a:pt x="9601845" y="4745471"/>
                  <a:pt x="9619481" y="4760210"/>
                </a:cubicBezTo>
                <a:cubicBezTo>
                  <a:pt x="9604081" y="4775995"/>
                  <a:pt x="9595391" y="4805727"/>
                  <a:pt x="9602985" y="4814980"/>
                </a:cubicBezTo>
                <a:cubicBezTo>
                  <a:pt x="9593207" y="4805439"/>
                  <a:pt x="9584679" y="4822387"/>
                  <a:pt x="9582587" y="4803706"/>
                </a:cubicBezTo>
                <a:cubicBezTo>
                  <a:pt x="9552905" y="4824660"/>
                  <a:pt x="9585377" y="4828611"/>
                  <a:pt x="9561613" y="4849180"/>
                </a:cubicBezTo>
                <a:cubicBezTo>
                  <a:pt x="9568239" y="4855644"/>
                  <a:pt x="9590583" y="4847249"/>
                  <a:pt x="9586107" y="4837951"/>
                </a:cubicBezTo>
                <a:cubicBezTo>
                  <a:pt x="9613395" y="4851634"/>
                  <a:pt x="9573697" y="4895476"/>
                  <a:pt x="9617577" y="4888992"/>
                </a:cubicBezTo>
                <a:cubicBezTo>
                  <a:pt x="9634101" y="4862593"/>
                  <a:pt x="9581917" y="4825849"/>
                  <a:pt x="9622329" y="4816601"/>
                </a:cubicBezTo>
                <a:cubicBezTo>
                  <a:pt x="9634079" y="4834220"/>
                  <a:pt x="9612345" y="4841982"/>
                  <a:pt x="9633853" y="4867890"/>
                </a:cubicBezTo>
                <a:lnTo>
                  <a:pt x="9654573" y="4853599"/>
                </a:lnTo>
                <a:lnTo>
                  <a:pt x="9642129" y="4829752"/>
                </a:lnTo>
                <a:lnTo>
                  <a:pt x="9645283" y="4832828"/>
                </a:lnTo>
                <a:cubicBezTo>
                  <a:pt x="9686809" y="4811720"/>
                  <a:pt x="9633821" y="4786524"/>
                  <a:pt x="9636179" y="4748773"/>
                </a:cubicBezTo>
                <a:cubicBezTo>
                  <a:pt x="9608223" y="4757234"/>
                  <a:pt x="9591261" y="4720356"/>
                  <a:pt x="9572963" y="4728382"/>
                </a:cubicBezTo>
                <a:cubicBezTo>
                  <a:pt x="9580175" y="4705845"/>
                  <a:pt x="9591243" y="4692609"/>
                  <a:pt x="9618217" y="4705981"/>
                </a:cubicBezTo>
                <a:cubicBezTo>
                  <a:pt x="9620993" y="4756139"/>
                  <a:pt x="9646159" y="4722768"/>
                  <a:pt x="9654855" y="4772533"/>
                </a:cubicBezTo>
                <a:cubicBezTo>
                  <a:pt x="9667627" y="4771440"/>
                  <a:pt x="9689473" y="4800152"/>
                  <a:pt x="9703901" y="4780951"/>
                </a:cubicBezTo>
                <a:cubicBezTo>
                  <a:pt x="9696953" y="4747058"/>
                  <a:pt x="9677663" y="4776921"/>
                  <a:pt x="9681067" y="4748196"/>
                </a:cubicBezTo>
                <a:cubicBezTo>
                  <a:pt x="9684615" y="4747650"/>
                  <a:pt x="9688179" y="4748481"/>
                  <a:pt x="9691069" y="4750561"/>
                </a:cubicBezTo>
                <a:cubicBezTo>
                  <a:pt x="9682433" y="4732279"/>
                  <a:pt x="9701849" y="4739512"/>
                  <a:pt x="9693501" y="4719044"/>
                </a:cubicBezTo>
                <a:lnTo>
                  <a:pt x="9698547" y="4723969"/>
                </a:lnTo>
                <a:cubicBezTo>
                  <a:pt x="9723389" y="4715542"/>
                  <a:pt x="9688873" y="4696658"/>
                  <a:pt x="9714057" y="4691033"/>
                </a:cubicBezTo>
                <a:cubicBezTo>
                  <a:pt x="9690939" y="4686965"/>
                  <a:pt x="9702313" y="4673414"/>
                  <a:pt x="9694339" y="4658242"/>
                </a:cubicBezTo>
                <a:cubicBezTo>
                  <a:pt x="9679187" y="4668723"/>
                  <a:pt x="9646371" y="4661970"/>
                  <a:pt x="9633937" y="4691121"/>
                </a:cubicBezTo>
                <a:cubicBezTo>
                  <a:pt x="9646871" y="4703739"/>
                  <a:pt x="9657795" y="4705160"/>
                  <a:pt x="9659851" y="4720721"/>
                </a:cubicBezTo>
                <a:lnTo>
                  <a:pt x="9667103" y="4701297"/>
                </a:lnTo>
                <a:cubicBezTo>
                  <a:pt x="9668133" y="4706618"/>
                  <a:pt x="9669661" y="4711807"/>
                  <a:pt x="9671653" y="4716830"/>
                </a:cubicBezTo>
                <a:lnTo>
                  <a:pt x="9654359" y="4730768"/>
                </a:lnTo>
                <a:cubicBezTo>
                  <a:pt x="9654333" y="4702398"/>
                  <a:pt x="9631911" y="4703935"/>
                  <a:pt x="9620471" y="4685996"/>
                </a:cubicBezTo>
                <a:cubicBezTo>
                  <a:pt x="9637411" y="4668633"/>
                  <a:pt x="9624609" y="4666616"/>
                  <a:pt x="9636331" y="4656492"/>
                </a:cubicBezTo>
                <a:cubicBezTo>
                  <a:pt x="9659245" y="4669598"/>
                  <a:pt x="9696265" y="4636703"/>
                  <a:pt x="9724743" y="4619502"/>
                </a:cubicBezTo>
                <a:cubicBezTo>
                  <a:pt x="9722195" y="4622870"/>
                  <a:pt x="9719935" y="4626454"/>
                  <a:pt x="9718011" y="4630191"/>
                </a:cubicBezTo>
                <a:cubicBezTo>
                  <a:pt x="9724225" y="4654738"/>
                  <a:pt x="9743549" y="4627991"/>
                  <a:pt x="9750127" y="4630714"/>
                </a:cubicBezTo>
                <a:lnTo>
                  <a:pt x="9744917" y="4612071"/>
                </a:lnTo>
                <a:cubicBezTo>
                  <a:pt x="9745153" y="4615937"/>
                  <a:pt x="9748493" y="4618950"/>
                  <a:pt x="9752385" y="4618682"/>
                </a:cubicBezTo>
                <a:cubicBezTo>
                  <a:pt x="9753383" y="4618608"/>
                  <a:pt x="9754379" y="4618344"/>
                  <a:pt x="9755273" y="4617863"/>
                </a:cubicBezTo>
                <a:cubicBezTo>
                  <a:pt x="9759411" y="4598483"/>
                  <a:pt x="9735905" y="4587873"/>
                  <a:pt x="9740981" y="4569415"/>
                </a:cubicBezTo>
                <a:cubicBezTo>
                  <a:pt x="9754451" y="4574543"/>
                  <a:pt x="9766897" y="4599009"/>
                  <a:pt x="9779915" y="4592607"/>
                </a:cubicBezTo>
                <a:cubicBezTo>
                  <a:pt x="9792723" y="4594626"/>
                  <a:pt x="9828617" y="4598218"/>
                  <a:pt x="9828591" y="4569849"/>
                </a:cubicBezTo>
                <a:cubicBezTo>
                  <a:pt x="9824491" y="4565850"/>
                  <a:pt x="9824717" y="4558672"/>
                  <a:pt x="9825869" y="4550552"/>
                </a:cubicBezTo>
                <a:lnTo>
                  <a:pt x="9826537" y="4554285"/>
                </a:lnTo>
                <a:lnTo>
                  <a:pt x="9848579" y="4546211"/>
                </a:lnTo>
                <a:cubicBezTo>
                  <a:pt x="9852469" y="4552161"/>
                  <a:pt x="9853047" y="4556538"/>
                  <a:pt x="9851943" y="4560103"/>
                </a:cubicBezTo>
                <a:lnTo>
                  <a:pt x="9848873" y="4564229"/>
                </a:lnTo>
                <a:lnTo>
                  <a:pt x="9848477" y="4563987"/>
                </a:lnTo>
                <a:lnTo>
                  <a:pt x="9848771" y="4564365"/>
                </a:lnTo>
                <a:lnTo>
                  <a:pt x="9845225" y="4569129"/>
                </a:lnTo>
                <a:cubicBezTo>
                  <a:pt x="9839559" y="4574541"/>
                  <a:pt x="9833697" y="4579760"/>
                  <a:pt x="9840687" y="4590893"/>
                </a:cubicBezTo>
                <a:lnTo>
                  <a:pt x="9860779" y="4602483"/>
                </a:lnTo>
                <a:cubicBezTo>
                  <a:pt x="9855889" y="4615763"/>
                  <a:pt x="9857713" y="4630611"/>
                  <a:pt x="9865613" y="4642325"/>
                </a:cubicBezTo>
                <a:cubicBezTo>
                  <a:pt x="9877933" y="4629696"/>
                  <a:pt x="9872867" y="4622901"/>
                  <a:pt x="9877319" y="4603829"/>
                </a:cubicBezTo>
                <a:cubicBezTo>
                  <a:pt x="9887217" y="4607938"/>
                  <a:pt x="9894337" y="4616737"/>
                  <a:pt x="9896299" y="4627278"/>
                </a:cubicBezTo>
                <a:lnTo>
                  <a:pt x="9886523" y="4617740"/>
                </a:lnTo>
                <a:cubicBezTo>
                  <a:pt x="9858605" y="4629321"/>
                  <a:pt x="9891059" y="4658523"/>
                  <a:pt x="9874185" y="4681498"/>
                </a:cubicBezTo>
                <a:cubicBezTo>
                  <a:pt x="9871105" y="4684655"/>
                  <a:pt x="9874185" y="4681498"/>
                  <a:pt x="9867921" y="4679083"/>
                </a:cubicBezTo>
                <a:cubicBezTo>
                  <a:pt x="9877327" y="4709827"/>
                  <a:pt x="9840907" y="4714349"/>
                  <a:pt x="9856285" y="4749066"/>
                </a:cubicBezTo>
                <a:lnTo>
                  <a:pt x="9848661" y="4737317"/>
                </a:lnTo>
                <a:cubicBezTo>
                  <a:pt x="9850749" y="4755374"/>
                  <a:pt x="9857101" y="4791766"/>
                  <a:pt x="9864087" y="4828777"/>
                </a:cubicBezTo>
                <a:lnTo>
                  <a:pt x="9872243" y="4833037"/>
                </a:lnTo>
                <a:cubicBezTo>
                  <a:pt x="9878787" y="4832638"/>
                  <a:pt x="9873297" y="4842685"/>
                  <a:pt x="9867409" y="4846192"/>
                </a:cubicBezTo>
                <a:cubicBezTo>
                  <a:pt x="9870749" y="4864855"/>
                  <a:pt x="9873135" y="4881974"/>
                  <a:pt x="9874861" y="4895980"/>
                </a:cubicBezTo>
                <a:cubicBezTo>
                  <a:pt x="9881057" y="4895429"/>
                  <a:pt x="9886919" y="4892956"/>
                  <a:pt x="9891611" y="4888903"/>
                </a:cubicBezTo>
                <a:cubicBezTo>
                  <a:pt x="9883095" y="4880595"/>
                  <a:pt x="9904355" y="4859434"/>
                  <a:pt x="9881193" y="4851626"/>
                </a:cubicBezTo>
                <a:cubicBezTo>
                  <a:pt x="9899845" y="4847026"/>
                  <a:pt x="9889851" y="4819406"/>
                  <a:pt x="9902583" y="4815186"/>
                </a:cubicBezTo>
                <a:cubicBezTo>
                  <a:pt x="9881169" y="4823257"/>
                  <a:pt x="9887369" y="4794187"/>
                  <a:pt x="9876667" y="4785591"/>
                </a:cubicBezTo>
                <a:cubicBezTo>
                  <a:pt x="9893217" y="4787562"/>
                  <a:pt x="9886999" y="4763012"/>
                  <a:pt x="9904283" y="4774328"/>
                </a:cubicBezTo>
                <a:cubicBezTo>
                  <a:pt x="9910507" y="4773620"/>
                  <a:pt x="9888395" y="4775466"/>
                  <a:pt x="9896331" y="4787526"/>
                </a:cubicBezTo>
                <a:cubicBezTo>
                  <a:pt x="9905345" y="4811726"/>
                  <a:pt x="9926003" y="4765943"/>
                  <a:pt x="9932263" y="4794233"/>
                </a:cubicBezTo>
                <a:cubicBezTo>
                  <a:pt x="9931885" y="4762436"/>
                  <a:pt x="9954289" y="4732533"/>
                  <a:pt x="9950447" y="4697976"/>
                </a:cubicBezTo>
                <a:lnTo>
                  <a:pt x="9935611" y="4708765"/>
                </a:lnTo>
                <a:cubicBezTo>
                  <a:pt x="9944851" y="4699295"/>
                  <a:pt x="9953851" y="4669251"/>
                  <a:pt x="9962313" y="4673197"/>
                </a:cubicBezTo>
                <a:cubicBezTo>
                  <a:pt x="9958419" y="4683689"/>
                  <a:pt x="9955303" y="4694454"/>
                  <a:pt x="9953033" y="4705424"/>
                </a:cubicBezTo>
                <a:cubicBezTo>
                  <a:pt x="9973425" y="4716076"/>
                  <a:pt x="9966121" y="4678761"/>
                  <a:pt x="9979587" y="4683885"/>
                </a:cubicBezTo>
                <a:lnTo>
                  <a:pt x="9961353" y="4635482"/>
                </a:lnTo>
                <a:lnTo>
                  <a:pt x="9988475" y="4592115"/>
                </a:lnTo>
                <a:cubicBezTo>
                  <a:pt x="10010613" y="4618639"/>
                  <a:pt x="9972969" y="4625047"/>
                  <a:pt x="9972677" y="4653112"/>
                </a:cubicBezTo>
                <a:cubicBezTo>
                  <a:pt x="9972387" y="4681175"/>
                  <a:pt x="10005455" y="4656740"/>
                  <a:pt x="10004121" y="4675775"/>
                </a:cubicBezTo>
                <a:cubicBezTo>
                  <a:pt x="10011273" y="4674377"/>
                  <a:pt x="10015933" y="4667396"/>
                  <a:pt x="10014537" y="4660242"/>
                </a:cubicBezTo>
                <a:cubicBezTo>
                  <a:pt x="10014269" y="4658752"/>
                  <a:pt x="10013689" y="4657323"/>
                  <a:pt x="10012925" y="4656022"/>
                </a:cubicBezTo>
                <a:lnTo>
                  <a:pt x="10020987" y="4652178"/>
                </a:lnTo>
                <a:cubicBezTo>
                  <a:pt x="10039699" y="4679062"/>
                  <a:pt x="10018213" y="4707395"/>
                  <a:pt x="10030125" y="4739355"/>
                </a:cubicBezTo>
                <a:cubicBezTo>
                  <a:pt x="10028099" y="4736451"/>
                  <a:pt x="10025509" y="4733925"/>
                  <a:pt x="10022555" y="4731969"/>
                </a:cubicBezTo>
                <a:lnTo>
                  <a:pt x="10003851" y="4764310"/>
                </a:lnTo>
                <a:lnTo>
                  <a:pt x="10003269" y="4761834"/>
                </a:lnTo>
                <a:lnTo>
                  <a:pt x="10003671" y="4764621"/>
                </a:lnTo>
                <a:lnTo>
                  <a:pt x="9995671" y="4778454"/>
                </a:lnTo>
                <a:cubicBezTo>
                  <a:pt x="10001727" y="4776349"/>
                  <a:pt x="10004037" y="4773981"/>
                  <a:pt x="10004627" y="4771246"/>
                </a:cubicBezTo>
                <a:lnTo>
                  <a:pt x="10003671" y="4764621"/>
                </a:lnTo>
                <a:lnTo>
                  <a:pt x="10003851" y="4764310"/>
                </a:lnTo>
                <a:lnTo>
                  <a:pt x="10009837" y="4789808"/>
                </a:lnTo>
                <a:cubicBezTo>
                  <a:pt x="10024677" y="4779016"/>
                  <a:pt x="10026421" y="4794894"/>
                  <a:pt x="10035375" y="4787608"/>
                </a:cubicBezTo>
                <a:cubicBezTo>
                  <a:pt x="10035759" y="4798824"/>
                  <a:pt x="10031087" y="4809671"/>
                  <a:pt x="10022631" y="4817078"/>
                </a:cubicBezTo>
                <a:cubicBezTo>
                  <a:pt x="10009863" y="4818176"/>
                  <a:pt x="10010959" y="4805694"/>
                  <a:pt x="9998111" y="4799935"/>
                </a:cubicBezTo>
                <a:cubicBezTo>
                  <a:pt x="9999861" y="4815810"/>
                  <a:pt x="9966383" y="4805952"/>
                  <a:pt x="9972601" y="4830504"/>
                </a:cubicBezTo>
                <a:cubicBezTo>
                  <a:pt x="9991079" y="4811562"/>
                  <a:pt x="9997153" y="4850762"/>
                  <a:pt x="10002293" y="4863168"/>
                </a:cubicBezTo>
                <a:lnTo>
                  <a:pt x="10005373" y="4860011"/>
                </a:lnTo>
                <a:cubicBezTo>
                  <a:pt x="10016463" y="4875143"/>
                  <a:pt x="10014043" y="4881410"/>
                  <a:pt x="9997813" y="4879749"/>
                </a:cubicBezTo>
                <a:cubicBezTo>
                  <a:pt x="9996417" y="4867293"/>
                  <a:pt x="10005373" y="4860011"/>
                  <a:pt x="9988477" y="4855236"/>
                </a:cubicBezTo>
                <a:cubicBezTo>
                  <a:pt x="9985473" y="4862230"/>
                  <a:pt x="9984199" y="4869852"/>
                  <a:pt x="9984689" y="4877425"/>
                </a:cubicBezTo>
                <a:lnTo>
                  <a:pt x="9977071" y="4865674"/>
                </a:lnTo>
                <a:lnTo>
                  <a:pt x="9964361" y="4898260"/>
                </a:lnTo>
                <a:cubicBezTo>
                  <a:pt x="9978105" y="4913576"/>
                  <a:pt x="9992865" y="4927977"/>
                  <a:pt x="10008517" y="4941338"/>
                </a:cubicBezTo>
                <a:cubicBezTo>
                  <a:pt x="9992631" y="4942476"/>
                  <a:pt x="9997495" y="4958314"/>
                  <a:pt x="9998537" y="4967344"/>
                </a:cubicBezTo>
                <a:lnTo>
                  <a:pt x="9993489" y="4962420"/>
                </a:lnTo>
                <a:cubicBezTo>
                  <a:pt x="9975195" y="4970449"/>
                  <a:pt x="9969067" y="5005752"/>
                  <a:pt x="9979767" y="5014348"/>
                </a:cubicBezTo>
                <a:cubicBezTo>
                  <a:pt x="9964233" y="5018913"/>
                  <a:pt x="9939215" y="4906996"/>
                  <a:pt x="9915157" y="4981509"/>
                </a:cubicBezTo>
                <a:cubicBezTo>
                  <a:pt x="9902059" y="5007553"/>
                  <a:pt x="9943311" y="5015752"/>
                  <a:pt x="9950441" y="5038729"/>
                </a:cubicBezTo>
                <a:cubicBezTo>
                  <a:pt x="9948553" y="5037196"/>
                  <a:pt x="9946263" y="5036257"/>
                  <a:pt x="9943863" y="5036006"/>
                </a:cubicBezTo>
                <a:cubicBezTo>
                  <a:pt x="9934623" y="5045476"/>
                  <a:pt x="9949069" y="5054646"/>
                  <a:pt x="9950157" y="5067415"/>
                </a:cubicBezTo>
                <a:cubicBezTo>
                  <a:pt x="9959455" y="5062927"/>
                  <a:pt x="9964323" y="5052895"/>
                  <a:pt x="9961139" y="5047321"/>
                </a:cubicBezTo>
                <a:cubicBezTo>
                  <a:pt x="9974073" y="5059939"/>
                  <a:pt x="9947385" y="5070258"/>
                  <a:pt x="9955359" y="5085430"/>
                </a:cubicBezTo>
                <a:cubicBezTo>
                  <a:pt x="9936685" y="5061665"/>
                  <a:pt x="9934677" y="5102839"/>
                  <a:pt x="9926703" y="5087667"/>
                </a:cubicBezTo>
                <a:cubicBezTo>
                  <a:pt x="9899443" y="5102361"/>
                  <a:pt x="9906401" y="5136873"/>
                  <a:pt x="9918817" y="5158851"/>
                </a:cubicBezTo>
                <a:cubicBezTo>
                  <a:pt x="9899643" y="5158628"/>
                  <a:pt x="9897235" y="5165833"/>
                  <a:pt x="9896219" y="5175314"/>
                </a:cubicBezTo>
                <a:lnTo>
                  <a:pt x="9889689" y="5189125"/>
                </a:lnTo>
                <a:lnTo>
                  <a:pt x="9872775" y="5186644"/>
                </a:lnTo>
                <a:lnTo>
                  <a:pt x="9865987" y="5182604"/>
                </a:lnTo>
                <a:lnTo>
                  <a:pt x="9869793" y="5178182"/>
                </a:lnTo>
                <a:cubicBezTo>
                  <a:pt x="9872631" y="5168018"/>
                  <a:pt x="9867237" y="5157390"/>
                  <a:pt x="9857341" y="5153716"/>
                </a:cubicBezTo>
                <a:lnTo>
                  <a:pt x="9829735" y="5165606"/>
                </a:lnTo>
                <a:lnTo>
                  <a:pt x="9828687" y="5155956"/>
                </a:lnTo>
                <a:lnTo>
                  <a:pt x="9789003" y="5174542"/>
                </a:lnTo>
                <a:cubicBezTo>
                  <a:pt x="9792159" y="5177621"/>
                  <a:pt x="9798701" y="5177225"/>
                  <a:pt x="9802123" y="5176869"/>
                </a:cubicBezTo>
                <a:cubicBezTo>
                  <a:pt x="9779613" y="5210922"/>
                  <a:pt x="9760715" y="5247205"/>
                  <a:pt x="9745739" y="5285152"/>
                </a:cubicBezTo>
                <a:cubicBezTo>
                  <a:pt x="9797575" y="5319090"/>
                  <a:pt x="9729651" y="5374831"/>
                  <a:pt x="9750113" y="5417589"/>
                </a:cubicBezTo>
                <a:cubicBezTo>
                  <a:pt x="9736639" y="5401241"/>
                  <a:pt x="9718755" y="5389152"/>
                  <a:pt x="9698573" y="5382712"/>
                </a:cubicBezTo>
                <a:cubicBezTo>
                  <a:pt x="9699113" y="5375848"/>
                  <a:pt x="9683253" y="5352982"/>
                  <a:pt x="9694041" y="5342554"/>
                </a:cubicBezTo>
                <a:cubicBezTo>
                  <a:pt x="9704045" y="5344917"/>
                  <a:pt x="9722315" y="5334397"/>
                  <a:pt x="9727167" y="5349612"/>
                </a:cubicBezTo>
                <a:cubicBezTo>
                  <a:pt x="9739181" y="5310801"/>
                  <a:pt x="9700581" y="5342158"/>
                  <a:pt x="9685369" y="5321155"/>
                </a:cubicBezTo>
                <a:cubicBezTo>
                  <a:pt x="9670593" y="5363430"/>
                  <a:pt x="9690701" y="5402766"/>
                  <a:pt x="9690761" y="5434251"/>
                </a:cubicBezTo>
                <a:lnTo>
                  <a:pt x="9684187" y="5431531"/>
                </a:lnTo>
                <a:lnTo>
                  <a:pt x="9686351" y="5456447"/>
                </a:lnTo>
                <a:cubicBezTo>
                  <a:pt x="9695595" y="5446974"/>
                  <a:pt x="9714843" y="5453507"/>
                  <a:pt x="9714237" y="5464067"/>
                </a:cubicBezTo>
                <a:lnTo>
                  <a:pt x="9706625" y="5474538"/>
                </a:lnTo>
                <a:lnTo>
                  <a:pt x="9696805" y="5481597"/>
                </a:lnTo>
                <a:cubicBezTo>
                  <a:pt x="9689181" y="5493018"/>
                  <a:pt x="9688903" y="5513774"/>
                  <a:pt x="9680629" y="5526037"/>
                </a:cubicBezTo>
                <a:lnTo>
                  <a:pt x="9692419" y="5547403"/>
                </a:lnTo>
                <a:cubicBezTo>
                  <a:pt x="9681085" y="5564068"/>
                  <a:pt x="9647525" y="5547355"/>
                  <a:pt x="9624715" y="5542970"/>
                </a:cubicBezTo>
                <a:cubicBezTo>
                  <a:pt x="9607875" y="5569062"/>
                  <a:pt x="9626941" y="5599371"/>
                  <a:pt x="9632885" y="5627352"/>
                </a:cubicBezTo>
                <a:cubicBezTo>
                  <a:pt x="9614199" y="5628837"/>
                  <a:pt x="9588791" y="5668132"/>
                  <a:pt x="9581269" y="5638614"/>
                </a:cubicBezTo>
                <a:cubicBezTo>
                  <a:pt x="9581331" y="5670098"/>
                  <a:pt x="9661873" y="5705542"/>
                  <a:pt x="9596647" y="5725707"/>
                </a:cubicBezTo>
                <a:lnTo>
                  <a:pt x="9588007" y="5707421"/>
                </a:lnTo>
                <a:cubicBezTo>
                  <a:pt x="9568877" y="5750383"/>
                  <a:pt x="9567233" y="5822108"/>
                  <a:pt x="9542737" y="5833330"/>
                </a:cubicBezTo>
                <a:cubicBezTo>
                  <a:pt x="9500475" y="5792099"/>
                  <a:pt x="9465085" y="5857400"/>
                  <a:pt x="9413127" y="5839979"/>
                </a:cubicBezTo>
                <a:cubicBezTo>
                  <a:pt x="9425331" y="5843878"/>
                  <a:pt x="9421177" y="5861392"/>
                  <a:pt x="9425913" y="5866628"/>
                </a:cubicBezTo>
                <a:cubicBezTo>
                  <a:pt x="9418435" y="5866723"/>
                  <a:pt x="9410051" y="5869637"/>
                  <a:pt x="9417041" y="5880769"/>
                </a:cubicBezTo>
                <a:cubicBezTo>
                  <a:pt x="9435311" y="5870250"/>
                  <a:pt x="9462383" y="5918850"/>
                  <a:pt x="9458469" y="5878059"/>
                </a:cubicBezTo>
                <a:cubicBezTo>
                  <a:pt x="9484119" y="5911089"/>
                  <a:pt x="9500099" y="5944552"/>
                  <a:pt x="9480853" y="5977536"/>
                </a:cubicBezTo>
                <a:lnTo>
                  <a:pt x="9460453" y="5966262"/>
                </a:lnTo>
                <a:lnTo>
                  <a:pt x="9482015" y="5944159"/>
                </a:lnTo>
                <a:cubicBezTo>
                  <a:pt x="9465117" y="5938766"/>
                  <a:pt x="9473687" y="5925561"/>
                  <a:pt x="9469531" y="5916573"/>
                </a:cubicBezTo>
                <a:cubicBezTo>
                  <a:pt x="9432011" y="5960080"/>
                  <a:pt x="9424885" y="5884725"/>
                  <a:pt x="9400867" y="5936473"/>
                </a:cubicBezTo>
                <a:cubicBezTo>
                  <a:pt x="9412535" y="5947858"/>
                  <a:pt x="9407493" y="5942937"/>
                  <a:pt x="9406115" y="5958228"/>
                </a:cubicBezTo>
                <a:cubicBezTo>
                  <a:pt x="9408531" y="5951963"/>
                  <a:pt x="9395339" y="5943405"/>
                  <a:pt x="9389531" y="5953141"/>
                </a:cubicBezTo>
                <a:lnTo>
                  <a:pt x="9401281" y="5971382"/>
                </a:lnTo>
                <a:cubicBezTo>
                  <a:pt x="9357323" y="5971014"/>
                  <a:pt x="9393937" y="5930327"/>
                  <a:pt x="9361857" y="5932921"/>
                </a:cubicBezTo>
                <a:cubicBezTo>
                  <a:pt x="9355913" y="5904940"/>
                  <a:pt x="9364813" y="5866792"/>
                  <a:pt x="9335417" y="5859060"/>
                </a:cubicBezTo>
                <a:cubicBezTo>
                  <a:pt x="9309233" y="5885897"/>
                  <a:pt x="9369423" y="5913808"/>
                  <a:pt x="9340123" y="5940682"/>
                </a:cubicBezTo>
                <a:lnTo>
                  <a:pt x="9327003" y="5938354"/>
                </a:lnTo>
                <a:cubicBezTo>
                  <a:pt x="9328749" y="5954232"/>
                  <a:pt x="9345407" y="5965553"/>
                  <a:pt x="9351461" y="5976391"/>
                </a:cubicBezTo>
                <a:cubicBezTo>
                  <a:pt x="9345095" y="5973072"/>
                  <a:pt x="9337255" y="5974732"/>
                  <a:pt x="9332803" y="5980370"/>
                </a:cubicBezTo>
                <a:lnTo>
                  <a:pt x="9365181" y="6060936"/>
                </a:lnTo>
                <a:lnTo>
                  <a:pt x="9366873" y="6062180"/>
                </a:lnTo>
                <a:lnTo>
                  <a:pt x="9389135" y="6018305"/>
                </a:lnTo>
                <a:cubicBezTo>
                  <a:pt x="9400187" y="6010367"/>
                  <a:pt x="9411783" y="6002269"/>
                  <a:pt x="9415319" y="5972140"/>
                </a:cubicBezTo>
                <a:cubicBezTo>
                  <a:pt x="9419829" y="5984554"/>
                  <a:pt x="9407505" y="6023055"/>
                  <a:pt x="9434519" y="6040168"/>
                </a:cubicBezTo>
                <a:lnTo>
                  <a:pt x="9414123" y="6028897"/>
                </a:lnTo>
                <a:cubicBezTo>
                  <a:pt x="9420081" y="6050178"/>
                  <a:pt x="9415081" y="6072964"/>
                  <a:pt x="9400817" y="6089859"/>
                </a:cubicBezTo>
                <a:lnTo>
                  <a:pt x="9395607" y="6071221"/>
                </a:lnTo>
                <a:cubicBezTo>
                  <a:pt x="9395657" y="6088526"/>
                  <a:pt x="9381945" y="6095634"/>
                  <a:pt x="9371089" y="6103373"/>
                </a:cubicBezTo>
                <a:lnTo>
                  <a:pt x="9364195" y="6136804"/>
                </a:lnTo>
                <a:lnTo>
                  <a:pt x="9350315" y="6168758"/>
                </a:lnTo>
                <a:lnTo>
                  <a:pt x="9367731" y="6217789"/>
                </a:lnTo>
                <a:cubicBezTo>
                  <a:pt x="9357687" y="6212308"/>
                  <a:pt x="9346073" y="6231787"/>
                  <a:pt x="9334945" y="6213538"/>
                </a:cubicBezTo>
                <a:cubicBezTo>
                  <a:pt x="9307369" y="6227917"/>
                  <a:pt x="9332315" y="6254721"/>
                  <a:pt x="9330323" y="6270648"/>
                </a:cubicBezTo>
                <a:cubicBezTo>
                  <a:pt x="9313247" y="6276481"/>
                  <a:pt x="9313485" y="6270240"/>
                  <a:pt x="9314577" y="6260368"/>
                </a:cubicBezTo>
                <a:lnTo>
                  <a:pt x="9307095" y="6237773"/>
                </a:lnTo>
                <a:lnTo>
                  <a:pt x="9304475" y="6239961"/>
                </a:lnTo>
                <a:lnTo>
                  <a:pt x="9300703" y="6238929"/>
                </a:lnTo>
                <a:lnTo>
                  <a:pt x="9290717" y="6271743"/>
                </a:lnTo>
                <a:lnTo>
                  <a:pt x="9302275" y="6281338"/>
                </a:lnTo>
                <a:cubicBezTo>
                  <a:pt x="9306599" y="6287867"/>
                  <a:pt x="9308955" y="6295707"/>
                  <a:pt x="9304181" y="6300602"/>
                </a:cubicBezTo>
                <a:lnTo>
                  <a:pt x="9292983" y="6276738"/>
                </a:lnTo>
                <a:cubicBezTo>
                  <a:pt x="9286647" y="6281341"/>
                  <a:pt x="9288577" y="6286461"/>
                  <a:pt x="9289207" y="6289843"/>
                </a:cubicBezTo>
                <a:lnTo>
                  <a:pt x="9284907" y="6290833"/>
                </a:lnTo>
                <a:lnTo>
                  <a:pt x="9280065" y="6306758"/>
                </a:lnTo>
                <a:lnTo>
                  <a:pt x="9280875" y="6307446"/>
                </a:lnTo>
                <a:lnTo>
                  <a:pt x="9277987" y="6313585"/>
                </a:lnTo>
                <a:lnTo>
                  <a:pt x="9276039" y="6319981"/>
                </a:lnTo>
                <a:cubicBezTo>
                  <a:pt x="9283781" y="6315826"/>
                  <a:pt x="9288757" y="6314513"/>
                  <a:pt x="9293779" y="6317567"/>
                </a:cubicBezTo>
                <a:cubicBezTo>
                  <a:pt x="9286577" y="6314858"/>
                  <a:pt x="9282073" y="6329566"/>
                  <a:pt x="9276531" y="6335246"/>
                </a:cubicBezTo>
                <a:lnTo>
                  <a:pt x="9288201" y="6346631"/>
                </a:lnTo>
                <a:lnTo>
                  <a:pt x="9267479" y="6335885"/>
                </a:lnTo>
                <a:lnTo>
                  <a:pt x="9259479" y="6352876"/>
                </a:lnTo>
                <a:lnTo>
                  <a:pt x="9259307" y="6354877"/>
                </a:lnTo>
                <a:lnTo>
                  <a:pt x="9257619" y="6356820"/>
                </a:lnTo>
                <a:lnTo>
                  <a:pt x="9241699" y="6390618"/>
                </a:lnTo>
                <a:lnTo>
                  <a:pt x="9250479" y="6399183"/>
                </a:lnTo>
                <a:lnTo>
                  <a:pt x="9233967" y="6407043"/>
                </a:lnTo>
                <a:lnTo>
                  <a:pt x="9232711" y="6409712"/>
                </a:lnTo>
                <a:lnTo>
                  <a:pt x="9251385" y="6422865"/>
                </a:lnTo>
                <a:lnTo>
                  <a:pt x="9228473" y="6418700"/>
                </a:lnTo>
                <a:lnTo>
                  <a:pt x="9223407" y="6429459"/>
                </a:lnTo>
                <a:lnTo>
                  <a:pt x="9224075" y="6434506"/>
                </a:lnTo>
                <a:lnTo>
                  <a:pt x="9225297" y="6434461"/>
                </a:lnTo>
                <a:cubicBezTo>
                  <a:pt x="9231429" y="6436056"/>
                  <a:pt x="9238179" y="6439554"/>
                  <a:pt x="9253205" y="6444971"/>
                </a:cubicBezTo>
                <a:cubicBezTo>
                  <a:pt x="9268881" y="6478756"/>
                  <a:pt x="9215273" y="6453565"/>
                  <a:pt x="9231613" y="6490457"/>
                </a:cubicBezTo>
                <a:cubicBezTo>
                  <a:pt x="9224987" y="6483993"/>
                  <a:pt x="9229091" y="6462119"/>
                  <a:pt x="9215211" y="6474455"/>
                </a:cubicBezTo>
                <a:cubicBezTo>
                  <a:pt x="9201325" y="6486791"/>
                  <a:pt x="9227001" y="6495815"/>
                  <a:pt x="9228085" y="6508582"/>
                </a:cubicBezTo>
                <a:lnTo>
                  <a:pt x="9189225" y="6470670"/>
                </a:lnTo>
                <a:lnTo>
                  <a:pt x="9174449" y="6471433"/>
                </a:lnTo>
                <a:lnTo>
                  <a:pt x="9157469" y="6480685"/>
                </a:lnTo>
                <a:lnTo>
                  <a:pt x="9157435" y="6482484"/>
                </a:lnTo>
                <a:lnTo>
                  <a:pt x="9158533" y="6486209"/>
                </a:lnTo>
                <a:lnTo>
                  <a:pt x="9183625" y="6492320"/>
                </a:lnTo>
                <a:lnTo>
                  <a:pt x="9173319" y="6517394"/>
                </a:lnTo>
                <a:lnTo>
                  <a:pt x="9166697" y="6510933"/>
                </a:lnTo>
                <a:lnTo>
                  <a:pt x="9166065" y="6535138"/>
                </a:lnTo>
                <a:lnTo>
                  <a:pt x="9173427" y="6539814"/>
                </a:lnTo>
                <a:lnTo>
                  <a:pt x="9187499" y="6529996"/>
                </a:lnTo>
                <a:lnTo>
                  <a:pt x="9180015" y="6544002"/>
                </a:lnTo>
                <a:lnTo>
                  <a:pt x="9183323" y="6546104"/>
                </a:lnTo>
                <a:cubicBezTo>
                  <a:pt x="9200441" y="6556642"/>
                  <a:pt x="9215573" y="6570946"/>
                  <a:pt x="9206303" y="6590859"/>
                </a:cubicBezTo>
                <a:cubicBezTo>
                  <a:pt x="9203675" y="6587118"/>
                  <a:pt x="9200327" y="6583853"/>
                  <a:pt x="9196523" y="6581318"/>
                </a:cubicBezTo>
                <a:lnTo>
                  <a:pt x="9171521" y="6559899"/>
                </a:lnTo>
                <a:lnTo>
                  <a:pt x="9120147" y="6656065"/>
                </a:lnTo>
                <a:lnTo>
                  <a:pt x="9131153" y="6668279"/>
                </a:lnTo>
                <a:cubicBezTo>
                  <a:pt x="9127523" y="6677910"/>
                  <a:pt x="9123603" y="6689186"/>
                  <a:pt x="9141403" y="6691449"/>
                </a:cubicBezTo>
                <a:cubicBezTo>
                  <a:pt x="9134123" y="6674244"/>
                  <a:pt x="9140337" y="6654241"/>
                  <a:pt x="9156119" y="6644188"/>
                </a:cubicBezTo>
                <a:lnTo>
                  <a:pt x="9156815" y="6650414"/>
                </a:lnTo>
                <a:cubicBezTo>
                  <a:pt x="9169135" y="6637786"/>
                  <a:pt x="9138827" y="6605751"/>
                  <a:pt x="9164553" y="6593262"/>
                </a:cubicBezTo>
                <a:cubicBezTo>
                  <a:pt x="9169103" y="6582296"/>
                  <a:pt x="9177285" y="6589049"/>
                  <a:pt x="9184217" y="6595191"/>
                </a:cubicBezTo>
                <a:cubicBezTo>
                  <a:pt x="9182199" y="6582750"/>
                  <a:pt x="9179883" y="6571246"/>
                  <a:pt x="9187099" y="6575207"/>
                </a:cubicBezTo>
                <a:lnTo>
                  <a:pt x="9218279" y="6601929"/>
                </a:lnTo>
                <a:cubicBezTo>
                  <a:pt x="9204283" y="6636153"/>
                  <a:pt x="9186679" y="6668766"/>
                  <a:pt x="9165811" y="6699244"/>
                </a:cubicBezTo>
                <a:cubicBezTo>
                  <a:pt x="9159271" y="6699639"/>
                  <a:pt x="9159189" y="6692783"/>
                  <a:pt x="9157295" y="6690935"/>
                </a:cubicBezTo>
                <a:cubicBezTo>
                  <a:pt x="9147351" y="6720056"/>
                  <a:pt x="9118169" y="6756285"/>
                  <a:pt x="9125027" y="6782692"/>
                </a:cubicBezTo>
                <a:cubicBezTo>
                  <a:pt x="9120451" y="6791172"/>
                  <a:pt x="9096953" y="6807686"/>
                  <a:pt x="9091171" y="6793417"/>
                </a:cubicBezTo>
                <a:cubicBezTo>
                  <a:pt x="9092795" y="6798945"/>
                  <a:pt x="9092087" y="6804971"/>
                  <a:pt x="9089187" y="6809967"/>
                </a:cubicBezTo>
                <a:cubicBezTo>
                  <a:pt x="9075715" y="6804217"/>
                  <a:pt x="9091217" y="6797159"/>
                  <a:pt x="9080859" y="6791370"/>
                </a:cubicBezTo>
                <a:cubicBezTo>
                  <a:pt x="9077781" y="6794524"/>
                  <a:pt x="9076243" y="6796102"/>
                  <a:pt x="9078131" y="6797945"/>
                </a:cubicBezTo>
                <a:cubicBezTo>
                  <a:pt x="9074477" y="6791913"/>
                  <a:pt x="9063047" y="6787851"/>
                  <a:pt x="9054597" y="6781613"/>
                </a:cubicBezTo>
                <a:lnTo>
                  <a:pt x="9054271" y="6779949"/>
                </a:lnTo>
                <a:lnTo>
                  <a:pt x="9039893" y="6806855"/>
                </a:lnTo>
                <a:lnTo>
                  <a:pt x="9040803" y="6823271"/>
                </a:lnTo>
                <a:lnTo>
                  <a:pt x="9086947" y="6910069"/>
                </a:lnTo>
                <a:cubicBezTo>
                  <a:pt x="9106091" y="6947238"/>
                  <a:pt x="9040225" y="6966165"/>
                  <a:pt x="9055203" y="6993718"/>
                </a:cubicBezTo>
                <a:cubicBezTo>
                  <a:pt x="9044111" y="6978584"/>
                  <a:pt x="9018875" y="6979842"/>
                  <a:pt x="9016919" y="6998886"/>
                </a:cubicBezTo>
                <a:cubicBezTo>
                  <a:pt x="9020733" y="7005073"/>
                  <a:pt x="9027235" y="7001559"/>
                  <a:pt x="9033157" y="7001169"/>
                </a:cubicBezTo>
                <a:cubicBezTo>
                  <a:pt x="9001579" y="7019656"/>
                  <a:pt x="8972351" y="7052766"/>
                  <a:pt x="8993949" y="7086160"/>
                </a:cubicBezTo>
                <a:lnTo>
                  <a:pt x="8972737" y="7058689"/>
                </a:lnTo>
                <a:cubicBezTo>
                  <a:pt x="8974947" y="7087339"/>
                  <a:pt x="8966061" y="7100236"/>
                  <a:pt x="8977575" y="7125029"/>
                </a:cubicBezTo>
                <a:cubicBezTo>
                  <a:pt x="8974421" y="7121952"/>
                  <a:pt x="8972801" y="7116674"/>
                  <a:pt x="8966221" y="7113951"/>
                </a:cubicBezTo>
                <a:cubicBezTo>
                  <a:pt x="8944139" y="7118287"/>
                  <a:pt x="8965697" y="7148561"/>
                  <a:pt x="8950189" y="7155620"/>
                </a:cubicBezTo>
                <a:lnTo>
                  <a:pt x="8949105" y="7142853"/>
                </a:lnTo>
                <a:cubicBezTo>
                  <a:pt x="8943127" y="7138252"/>
                  <a:pt x="8935779" y="7149567"/>
                  <a:pt x="8934937" y="7157375"/>
                </a:cubicBezTo>
                <a:cubicBezTo>
                  <a:pt x="8934093" y="7165180"/>
                  <a:pt x="8942847" y="7193434"/>
                  <a:pt x="8961115" y="7182915"/>
                </a:cubicBezTo>
                <a:lnTo>
                  <a:pt x="8947255" y="7197121"/>
                </a:lnTo>
                <a:cubicBezTo>
                  <a:pt x="8950409" y="7200198"/>
                  <a:pt x="8960069" y="7199764"/>
                  <a:pt x="8960069" y="7199764"/>
                </a:cubicBezTo>
                <a:cubicBezTo>
                  <a:pt x="8934131" y="7194796"/>
                  <a:pt x="8930529" y="7232564"/>
                  <a:pt x="8903821" y="7215137"/>
                </a:cubicBezTo>
                <a:cubicBezTo>
                  <a:pt x="8895811" y="7196849"/>
                  <a:pt x="8882963" y="7191090"/>
                  <a:pt x="8887373" y="7168895"/>
                </a:cubicBezTo>
                <a:cubicBezTo>
                  <a:pt x="8932627" y="7172992"/>
                  <a:pt x="8908963" y="7122790"/>
                  <a:pt x="8930523" y="7100691"/>
                </a:cubicBezTo>
                <a:cubicBezTo>
                  <a:pt x="8919435" y="7085557"/>
                  <a:pt x="8913195" y="7085637"/>
                  <a:pt x="8918271" y="7066556"/>
                </a:cubicBezTo>
                <a:cubicBezTo>
                  <a:pt x="8942173" y="7084329"/>
                  <a:pt x="8918175" y="7110826"/>
                  <a:pt x="8953379" y="7108815"/>
                </a:cubicBezTo>
                <a:cubicBezTo>
                  <a:pt x="8958275" y="7106259"/>
                  <a:pt x="8962499" y="7102560"/>
                  <a:pt x="8965627" y="7098026"/>
                </a:cubicBezTo>
                <a:cubicBezTo>
                  <a:pt x="8976323" y="7082584"/>
                  <a:pt x="8972459" y="7061434"/>
                  <a:pt x="8957053" y="7050780"/>
                </a:cubicBezTo>
                <a:cubicBezTo>
                  <a:pt x="8953295" y="7062362"/>
                  <a:pt x="8948175" y="7065957"/>
                  <a:pt x="8942457" y="7065589"/>
                </a:cubicBezTo>
                <a:lnTo>
                  <a:pt x="8930113" y="7059500"/>
                </a:lnTo>
                <a:lnTo>
                  <a:pt x="8930487" y="7071071"/>
                </a:lnTo>
                <a:cubicBezTo>
                  <a:pt x="8931141" y="7060309"/>
                  <a:pt x="8923787" y="7058221"/>
                  <a:pt x="8915061" y="7058487"/>
                </a:cubicBezTo>
                <a:lnTo>
                  <a:pt x="8898737" y="7059557"/>
                </a:lnTo>
                <a:lnTo>
                  <a:pt x="8895481" y="7064039"/>
                </a:lnTo>
                <a:lnTo>
                  <a:pt x="8894677" y="7059823"/>
                </a:lnTo>
                <a:lnTo>
                  <a:pt x="8891387" y="7060037"/>
                </a:lnTo>
                <a:cubicBezTo>
                  <a:pt x="8887853" y="7072118"/>
                  <a:pt x="8885819" y="7084613"/>
                  <a:pt x="8885283" y="7097216"/>
                </a:cubicBezTo>
                <a:lnTo>
                  <a:pt x="8914683" y="7105568"/>
                </a:lnTo>
                <a:cubicBezTo>
                  <a:pt x="8914079" y="7133322"/>
                  <a:pt x="8855811" y="7109751"/>
                  <a:pt x="8869715" y="7151660"/>
                </a:cubicBezTo>
                <a:lnTo>
                  <a:pt x="8877823" y="7149441"/>
                </a:lnTo>
                <a:lnTo>
                  <a:pt x="8856421" y="7173733"/>
                </a:lnTo>
                <a:lnTo>
                  <a:pt x="8844249" y="7177438"/>
                </a:lnTo>
                <a:lnTo>
                  <a:pt x="8846055" y="7180961"/>
                </a:lnTo>
                <a:cubicBezTo>
                  <a:pt x="8869227" y="7189392"/>
                  <a:pt x="8856099" y="7186442"/>
                  <a:pt x="8867231" y="7205317"/>
                </a:cubicBezTo>
                <a:cubicBezTo>
                  <a:pt x="8849145" y="7204928"/>
                  <a:pt x="8861185" y="7195107"/>
                  <a:pt x="8847677" y="7186239"/>
                </a:cubicBezTo>
                <a:cubicBezTo>
                  <a:pt x="8832207" y="7196415"/>
                  <a:pt x="8843727" y="7221208"/>
                  <a:pt x="8859999" y="7226610"/>
                </a:cubicBezTo>
                <a:cubicBezTo>
                  <a:pt x="8884005" y="7200113"/>
                  <a:pt x="8867669" y="7242101"/>
                  <a:pt x="8892831" y="7234609"/>
                </a:cubicBezTo>
                <a:cubicBezTo>
                  <a:pt x="8917933" y="7248004"/>
                  <a:pt x="8894625" y="7280723"/>
                  <a:pt x="8883725" y="7281798"/>
                </a:cubicBezTo>
                <a:lnTo>
                  <a:pt x="8811103" y="7236595"/>
                </a:lnTo>
                <a:lnTo>
                  <a:pt x="8805901" y="7228725"/>
                </a:lnTo>
                <a:lnTo>
                  <a:pt x="8800843" y="7230208"/>
                </a:lnTo>
                <a:lnTo>
                  <a:pt x="8795185" y="7226686"/>
                </a:lnTo>
                <a:lnTo>
                  <a:pt x="8794289" y="7232129"/>
                </a:lnTo>
                <a:lnTo>
                  <a:pt x="8800843" y="7230208"/>
                </a:lnTo>
                <a:lnTo>
                  <a:pt x="8811103" y="7236595"/>
                </a:lnTo>
                <a:lnTo>
                  <a:pt x="8811813" y="7237669"/>
                </a:lnTo>
                <a:cubicBezTo>
                  <a:pt x="8814563" y="7246051"/>
                  <a:pt x="8815633" y="7257571"/>
                  <a:pt x="8819273" y="7262045"/>
                </a:cubicBezTo>
                <a:cubicBezTo>
                  <a:pt x="8810341" y="7271201"/>
                  <a:pt x="8806343" y="7249430"/>
                  <a:pt x="8804683" y="7241033"/>
                </a:cubicBezTo>
                <a:cubicBezTo>
                  <a:pt x="8800833" y="7244980"/>
                  <a:pt x="8791417" y="7246114"/>
                  <a:pt x="8785521" y="7248449"/>
                </a:cubicBezTo>
                <a:lnTo>
                  <a:pt x="8782941" y="7250948"/>
                </a:lnTo>
                <a:lnTo>
                  <a:pt x="8762781" y="7197152"/>
                </a:lnTo>
                <a:lnTo>
                  <a:pt x="8758505" y="7211393"/>
                </a:lnTo>
                <a:lnTo>
                  <a:pt x="8749041" y="7202160"/>
                </a:lnTo>
                <a:cubicBezTo>
                  <a:pt x="8748375" y="7211679"/>
                  <a:pt x="8745107" y="7215500"/>
                  <a:pt x="8740707" y="7216580"/>
                </a:cubicBezTo>
                <a:lnTo>
                  <a:pt x="8734973" y="7215808"/>
                </a:lnTo>
                <a:lnTo>
                  <a:pt x="8750057" y="7248052"/>
                </a:lnTo>
                <a:cubicBezTo>
                  <a:pt x="8757235" y="7255600"/>
                  <a:pt x="8765969" y="7262424"/>
                  <a:pt x="8775189" y="7277581"/>
                </a:cubicBezTo>
                <a:lnTo>
                  <a:pt x="8777919" y="7270995"/>
                </a:lnTo>
                <a:cubicBezTo>
                  <a:pt x="8784149" y="7270918"/>
                  <a:pt x="8782115" y="7283102"/>
                  <a:pt x="8782463" y="7286527"/>
                </a:cubicBezTo>
                <a:cubicBezTo>
                  <a:pt x="8774837" y="7274155"/>
                  <a:pt x="8770959" y="7288858"/>
                  <a:pt x="8762757" y="7280857"/>
                </a:cubicBezTo>
                <a:lnTo>
                  <a:pt x="8766349" y="7320718"/>
                </a:lnTo>
                <a:lnTo>
                  <a:pt x="8752459" y="7305930"/>
                </a:lnTo>
                <a:lnTo>
                  <a:pt x="8728987" y="7262992"/>
                </a:lnTo>
                <a:lnTo>
                  <a:pt x="8716545" y="7281139"/>
                </a:lnTo>
                <a:lnTo>
                  <a:pt x="8706327" y="7284814"/>
                </a:lnTo>
                <a:lnTo>
                  <a:pt x="8709827" y="7286520"/>
                </a:lnTo>
                <a:lnTo>
                  <a:pt x="8702435" y="7294097"/>
                </a:lnTo>
                <a:lnTo>
                  <a:pt x="8699297" y="7287341"/>
                </a:lnTo>
                <a:lnTo>
                  <a:pt x="8688681" y="7291158"/>
                </a:lnTo>
                <a:lnTo>
                  <a:pt x="8704453" y="7306545"/>
                </a:lnTo>
                <a:cubicBezTo>
                  <a:pt x="8693107" y="7322592"/>
                  <a:pt x="8677347" y="7334328"/>
                  <a:pt x="8660551" y="7311160"/>
                </a:cubicBezTo>
                <a:cubicBezTo>
                  <a:pt x="8667127" y="7313880"/>
                  <a:pt x="8666785" y="7311079"/>
                  <a:pt x="8669865" y="7307923"/>
                </a:cubicBezTo>
                <a:cubicBezTo>
                  <a:pt x="8667601" y="7306705"/>
                  <a:pt x="8665775" y="7304923"/>
                  <a:pt x="8664503" y="7302691"/>
                </a:cubicBezTo>
                <a:lnTo>
                  <a:pt x="8661663" y="7299921"/>
                </a:lnTo>
                <a:cubicBezTo>
                  <a:pt x="8657867" y="7321480"/>
                  <a:pt x="8655535" y="7335231"/>
                  <a:pt x="8655869" y="7336786"/>
                </a:cubicBezTo>
                <a:lnTo>
                  <a:pt x="8653539" y="7333912"/>
                </a:lnTo>
                <a:lnTo>
                  <a:pt x="8656195" y="7341421"/>
                </a:lnTo>
                <a:cubicBezTo>
                  <a:pt x="8663031" y="7351250"/>
                  <a:pt x="8668609" y="7360699"/>
                  <a:pt x="8668601" y="7369454"/>
                </a:cubicBezTo>
                <a:lnTo>
                  <a:pt x="8666625" y="7371682"/>
                </a:lnTo>
                <a:lnTo>
                  <a:pt x="8676857" y="7397930"/>
                </a:lnTo>
                <a:cubicBezTo>
                  <a:pt x="8693447" y="7403642"/>
                  <a:pt x="8684699" y="7376007"/>
                  <a:pt x="8696435" y="7366505"/>
                </a:cubicBezTo>
                <a:lnTo>
                  <a:pt x="8678457" y="7348966"/>
                </a:lnTo>
                <a:cubicBezTo>
                  <a:pt x="8688233" y="7358504"/>
                  <a:pt x="8705695" y="7332406"/>
                  <a:pt x="8711321" y="7360077"/>
                </a:cubicBezTo>
                <a:lnTo>
                  <a:pt x="8711795" y="7399976"/>
                </a:lnTo>
                <a:lnTo>
                  <a:pt x="8730807" y="7399417"/>
                </a:lnTo>
                <a:lnTo>
                  <a:pt x="8720849" y="7427296"/>
                </a:lnTo>
                <a:lnTo>
                  <a:pt x="8713225" y="7415546"/>
                </a:lnTo>
                <a:cubicBezTo>
                  <a:pt x="8705083" y="7464906"/>
                  <a:pt x="8663515" y="7403399"/>
                  <a:pt x="8668257" y="7461638"/>
                </a:cubicBezTo>
                <a:cubicBezTo>
                  <a:pt x="8686347" y="7488530"/>
                  <a:pt x="8681547" y="7504178"/>
                  <a:pt x="8661227" y="7526265"/>
                </a:cubicBezTo>
                <a:cubicBezTo>
                  <a:pt x="8665651" y="7504695"/>
                  <a:pt x="8644261" y="7514636"/>
                  <a:pt x="8633789" y="7499496"/>
                </a:cubicBezTo>
                <a:cubicBezTo>
                  <a:pt x="8612743" y="7512232"/>
                  <a:pt x="8630409" y="7530089"/>
                  <a:pt x="8634963" y="7545617"/>
                </a:cubicBezTo>
                <a:cubicBezTo>
                  <a:pt x="8619031" y="7543019"/>
                  <a:pt x="8605593" y="7540384"/>
                  <a:pt x="8617253" y="7524645"/>
                </a:cubicBezTo>
                <a:lnTo>
                  <a:pt x="8609181" y="7526492"/>
                </a:lnTo>
                <a:lnTo>
                  <a:pt x="8604915" y="7535403"/>
                </a:lnTo>
                <a:lnTo>
                  <a:pt x="8598415" y="7529061"/>
                </a:lnTo>
                <a:lnTo>
                  <a:pt x="8595979" y="7529859"/>
                </a:lnTo>
                <a:lnTo>
                  <a:pt x="8585633" y="7564381"/>
                </a:lnTo>
                <a:lnTo>
                  <a:pt x="8594459" y="7610008"/>
                </a:lnTo>
                <a:cubicBezTo>
                  <a:pt x="8606537" y="7632652"/>
                  <a:pt x="8613335" y="7653920"/>
                  <a:pt x="8577285" y="7676673"/>
                </a:cubicBezTo>
                <a:lnTo>
                  <a:pt x="8567507" y="7667132"/>
                </a:lnTo>
                <a:cubicBezTo>
                  <a:pt x="8563281" y="7691969"/>
                  <a:pt x="8554437" y="7708453"/>
                  <a:pt x="8545307" y="7724273"/>
                </a:cubicBezTo>
                <a:lnTo>
                  <a:pt x="8540293" y="7735444"/>
                </a:lnTo>
                <a:lnTo>
                  <a:pt x="8543433" y="7740392"/>
                </a:lnTo>
                <a:cubicBezTo>
                  <a:pt x="8563789" y="7774426"/>
                  <a:pt x="8501067" y="7795805"/>
                  <a:pt x="8517589" y="7821782"/>
                </a:cubicBezTo>
                <a:cubicBezTo>
                  <a:pt x="8511739" y="7814846"/>
                  <a:pt x="8502507" y="7811845"/>
                  <a:pt x="8494685" y="7812842"/>
                </a:cubicBezTo>
                <a:lnTo>
                  <a:pt x="8494519" y="7813011"/>
                </a:lnTo>
                <a:lnTo>
                  <a:pt x="8494473" y="7814719"/>
                </a:lnTo>
                <a:lnTo>
                  <a:pt x="8492423" y="7815200"/>
                </a:lnTo>
                <a:lnTo>
                  <a:pt x="8480251" y="7827875"/>
                </a:lnTo>
                <a:cubicBezTo>
                  <a:pt x="8484371" y="7833745"/>
                  <a:pt x="8490257" y="7830238"/>
                  <a:pt x="8496483" y="7829536"/>
                </a:cubicBezTo>
                <a:cubicBezTo>
                  <a:pt x="8466757" y="7846749"/>
                  <a:pt x="8440659" y="7880447"/>
                  <a:pt x="8464721" y="7911936"/>
                </a:cubicBezTo>
                <a:lnTo>
                  <a:pt x="8440121" y="7887936"/>
                </a:lnTo>
                <a:cubicBezTo>
                  <a:pt x="8444495" y="7915000"/>
                  <a:pt x="8436857" y="7927879"/>
                  <a:pt x="8449911" y="7951093"/>
                </a:cubicBezTo>
                <a:cubicBezTo>
                  <a:pt x="8446761" y="7948020"/>
                  <a:pt x="8445443" y="7942424"/>
                  <a:pt x="8438561" y="7940019"/>
                </a:cubicBezTo>
                <a:cubicBezTo>
                  <a:pt x="8416791" y="7944665"/>
                  <a:pt x="8440511" y="7973354"/>
                  <a:pt x="8425947" y="7980706"/>
                </a:cubicBezTo>
                <a:lnTo>
                  <a:pt x="8423623" y="7968580"/>
                </a:lnTo>
                <a:cubicBezTo>
                  <a:pt x="8417015" y="7963363"/>
                  <a:pt x="8412139" y="7972780"/>
                  <a:pt x="8410377" y="7982156"/>
                </a:cubicBezTo>
                <a:cubicBezTo>
                  <a:pt x="8408615" y="7991531"/>
                  <a:pt x="8418911" y="8018210"/>
                  <a:pt x="8436555" y="8007695"/>
                </a:cubicBezTo>
                <a:lnTo>
                  <a:pt x="8423309" y="8021272"/>
                </a:lnTo>
                <a:cubicBezTo>
                  <a:pt x="8427089" y="8024338"/>
                  <a:pt x="8436433" y="8023597"/>
                  <a:pt x="8436433" y="8023597"/>
                </a:cubicBezTo>
                <a:cubicBezTo>
                  <a:pt x="8410197" y="8019566"/>
                  <a:pt x="8409389" y="8056365"/>
                  <a:pt x="8381449" y="8040202"/>
                </a:cubicBezTo>
                <a:lnTo>
                  <a:pt x="8365329" y="8002940"/>
                </a:lnTo>
                <a:lnTo>
                  <a:pt x="8343115" y="8041002"/>
                </a:lnTo>
                <a:lnTo>
                  <a:pt x="8335861" y="8033927"/>
                </a:lnTo>
                <a:lnTo>
                  <a:pt x="8331685" y="8044086"/>
                </a:lnTo>
                <a:lnTo>
                  <a:pt x="8340435" y="8051955"/>
                </a:lnTo>
                <a:cubicBezTo>
                  <a:pt x="8361949" y="8026115"/>
                  <a:pt x="8349025" y="8066498"/>
                  <a:pt x="8373251" y="8058702"/>
                </a:cubicBezTo>
                <a:cubicBezTo>
                  <a:pt x="8398035" y="8071793"/>
                  <a:pt x="8377531" y="8104167"/>
                  <a:pt x="8365955" y="8100886"/>
                </a:cubicBezTo>
                <a:lnTo>
                  <a:pt x="8297345" y="8063846"/>
                </a:lnTo>
                <a:lnTo>
                  <a:pt x="8295899" y="8081828"/>
                </a:lnTo>
                <a:lnTo>
                  <a:pt x="8296493" y="8063384"/>
                </a:lnTo>
                <a:lnTo>
                  <a:pt x="8268377" y="8048205"/>
                </a:lnTo>
                <a:lnTo>
                  <a:pt x="8271293" y="8027769"/>
                </a:lnTo>
                <a:lnTo>
                  <a:pt x="8266763" y="8043544"/>
                </a:lnTo>
                <a:cubicBezTo>
                  <a:pt x="8261715" y="8038619"/>
                  <a:pt x="8261909" y="8028330"/>
                  <a:pt x="8252173" y="8022533"/>
                </a:cubicBezTo>
                <a:lnTo>
                  <a:pt x="8262697" y="8068536"/>
                </a:lnTo>
                <a:cubicBezTo>
                  <a:pt x="8253953" y="8040904"/>
                  <a:pt x="8244031" y="8071893"/>
                  <a:pt x="8231289" y="8075486"/>
                </a:cubicBezTo>
                <a:cubicBezTo>
                  <a:pt x="8244537" y="8088412"/>
                  <a:pt x="8250357" y="8105793"/>
                  <a:pt x="8265551" y="8099056"/>
                </a:cubicBezTo>
                <a:cubicBezTo>
                  <a:pt x="8280749" y="8092309"/>
                  <a:pt x="8261355" y="8086949"/>
                  <a:pt x="8266193" y="8074413"/>
                </a:cubicBezTo>
                <a:lnTo>
                  <a:pt x="8281825" y="8104454"/>
                </a:lnTo>
                <a:lnTo>
                  <a:pt x="8280285" y="8106032"/>
                </a:lnTo>
                <a:lnTo>
                  <a:pt x="8295193" y="8127354"/>
                </a:lnTo>
                <a:cubicBezTo>
                  <a:pt x="8281111" y="8149358"/>
                  <a:pt x="8253617" y="8091723"/>
                  <a:pt x="8257207" y="8131584"/>
                </a:cubicBezTo>
                <a:lnTo>
                  <a:pt x="8286957" y="8142736"/>
                </a:lnTo>
                <a:cubicBezTo>
                  <a:pt x="8264575" y="8174514"/>
                  <a:pt x="8209709" y="8201090"/>
                  <a:pt x="8209143" y="8231963"/>
                </a:cubicBezTo>
                <a:cubicBezTo>
                  <a:pt x="8195995" y="8214204"/>
                  <a:pt x="8175939" y="8202896"/>
                  <a:pt x="8153905" y="8200868"/>
                </a:cubicBezTo>
                <a:cubicBezTo>
                  <a:pt x="8166287" y="8188367"/>
                  <a:pt x="8175209" y="8172914"/>
                  <a:pt x="8179871" y="8155954"/>
                </a:cubicBezTo>
                <a:cubicBezTo>
                  <a:pt x="8186413" y="8155559"/>
                  <a:pt x="8202437" y="8192144"/>
                  <a:pt x="8187621" y="8204803"/>
                </a:cubicBezTo>
                <a:cubicBezTo>
                  <a:pt x="8237077" y="8221629"/>
                  <a:pt x="8181333" y="8148145"/>
                  <a:pt x="8229327" y="8172780"/>
                </a:cubicBezTo>
                <a:cubicBezTo>
                  <a:pt x="8267603" y="8140488"/>
                  <a:pt x="8201867" y="8118261"/>
                  <a:pt x="8247771" y="8098344"/>
                </a:cubicBezTo>
                <a:cubicBezTo>
                  <a:pt x="8227687" y="8086755"/>
                  <a:pt x="8243225" y="8082816"/>
                  <a:pt x="8226253" y="8071188"/>
                </a:cubicBezTo>
                <a:cubicBezTo>
                  <a:pt x="8187187" y="8063270"/>
                  <a:pt x="8201867" y="8118261"/>
                  <a:pt x="8178057" y="8134468"/>
                </a:cubicBezTo>
                <a:cubicBezTo>
                  <a:pt x="8178317" y="8130035"/>
                  <a:pt x="8176797" y="8125660"/>
                  <a:pt x="8173861" y="8122361"/>
                </a:cubicBezTo>
                <a:cubicBezTo>
                  <a:pt x="8162269" y="8130898"/>
                  <a:pt x="8157305" y="8145834"/>
                  <a:pt x="8161517" y="8159621"/>
                </a:cubicBezTo>
                <a:lnTo>
                  <a:pt x="8164639" y="8159580"/>
                </a:lnTo>
                <a:cubicBezTo>
                  <a:pt x="8173727" y="8190018"/>
                  <a:pt x="8142543" y="8163292"/>
                  <a:pt x="8127349" y="8170035"/>
                </a:cubicBezTo>
                <a:cubicBezTo>
                  <a:pt x="8128045" y="8176262"/>
                  <a:pt x="8113233" y="8188924"/>
                  <a:pt x="8129825" y="8194632"/>
                </a:cubicBezTo>
                <a:lnTo>
                  <a:pt x="8098773" y="8205005"/>
                </a:lnTo>
                <a:lnTo>
                  <a:pt x="8122285" y="8216241"/>
                </a:lnTo>
                <a:cubicBezTo>
                  <a:pt x="8116827" y="8228781"/>
                  <a:pt x="8100549" y="8223379"/>
                  <a:pt x="8108559" y="8241667"/>
                </a:cubicBezTo>
                <a:lnTo>
                  <a:pt x="8128649" y="8253260"/>
                </a:lnTo>
                <a:lnTo>
                  <a:pt x="8152675" y="8228633"/>
                </a:lnTo>
                <a:cubicBezTo>
                  <a:pt x="8151335" y="8247043"/>
                  <a:pt x="8168759" y="8244325"/>
                  <a:pt x="8165227" y="8261831"/>
                </a:cubicBezTo>
                <a:cubicBezTo>
                  <a:pt x="8153017" y="8231434"/>
                  <a:pt x="8146913" y="8268613"/>
                  <a:pt x="8126861" y="8260142"/>
                </a:cubicBezTo>
                <a:lnTo>
                  <a:pt x="8131755" y="8278471"/>
                </a:lnTo>
                <a:lnTo>
                  <a:pt x="8127023" y="8273855"/>
                </a:lnTo>
                <a:cubicBezTo>
                  <a:pt x="8111167" y="8277487"/>
                  <a:pt x="8128141" y="8289115"/>
                  <a:pt x="8119523" y="8298578"/>
                </a:cubicBezTo>
                <a:cubicBezTo>
                  <a:pt x="8128837" y="8295341"/>
                  <a:pt x="8138167" y="8293506"/>
                  <a:pt x="8144355" y="8289452"/>
                </a:cubicBezTo>
                <a:lnTo>
                  <a:pt x="8150815" y="8281337"/>
                </a:lnTo>
                <a:lnTo>
                  <a:pt x="8152227" y="8322478"/>
                </a:lnTo>
                <a:cubicBezTo>
                  <a:pt x="8153685" y="8339919"/>
                  <a:pt x="8134363" y="8340790"/>
                  <a:pt x="8124815" y="8350576"/>
                </a:cubicBezTo>
                <a:cubicBezTo>
                  <a:pt x="8126837" y="8337144"/>
                  <a:pt x="8110319" y="8330731"/>
                  <a:pt x="8098185" y="8322978"/>
                </a:cubicBezTo>
                <a:lnTo>
                  <a:pt x="8097925" y="8292330"/>
                </a:lnTo>
                <a:lnTo>
                  <a:pt x="8099141" y="8291711"/>
                </a:lnTo>
                <a:lnTo>
                  <a:pt x="8098931" y="8290982"/>
                </a:lnTo>
                <a:lnTo>
                  <a:pt x="8112455" y="8280820"/>
                </a:lnTo>
                <a:cubicBezTo>
                  <a:pt x="8111479" y="8270859"/>
                  <a:pt x="8106261" y="8257910"/>
                  <a:pt x="8103987" y="8250144"/>
                </a:cubicBezTo>
                <a:cubicBezTo>
                  <a:pt x="8087707" y="8244742"/>
                  <a:pt x="8089431" y="8232248"/>
                  <a:pt x="8071815" y="8245256"/>
                </a:cubicBezTo>
                <a:cubicBezTo>
                  <a:pt x="8084593" y="8244784"/>
                  <a:pt x="8097145" y="8277982"/>
                  <a:pt x="8075749" y="8287917"/>
                </a:cubicBezTo>
                <a:lnTo>
                  <a:pt x="8045265" y="8267421"/>
                </a:lnTo>
                <a:lnTo>
                  <a:pt x="8028383" y="8289773"/>
                </a:lnTo>
                <a:cubicBezTo>
                  <a:pt x="8015435" y="8288537"/>
                  <a:pt x="8012865" y="8295430"/>
                  <a:pt x="8010903" y="8303910"/>
                </a:cubicBezTo>
                <a:lnTo>
                  <a:pt x="7999499" y="8323381"/>
                </a:lnTo>
                <a:lnTo>
                  <a:pt x="8017279" y="8325769"/>
                </a:lnTo>
                <a:cubicBezTo>
                  <a:pt x="8018149" y="8333395"/>
                  <a:pt x="8014351" y="8335080"/>
                  <a:pt x="8009851" y="8333694"/>
                </a:cubicBezTo>
                <a:lnTo>
                  <a:pt x="7999127" y="8324021"/>
                </a:lnTo>
                <a:lnTo>
                  <a:pt x="7997039" y="8327589"/>
                </a:lnTo>
                <a:lnTo>
                  <a:pt x="7993111" y="8346878"/>
                </a:lnTo>
                <a:lnTo>
                  <a:pt x="7997143" y="8362817"/>
                </a:lnTo>
                <a:lnTo>
                  <a:pt x="7990543" y="8359517"/>
                </a:lnTo>
                <a:lnTo>
                  <a:pt x="7989633" y="8363964"/>
                </a:lnTo>
                <a:cubicBezTo>
                  <a:pt x="7987173" y="8376346"/>
                  <a:pt x="7989629" y="8386289"/>
                  <a:pt x="8011755" y="8385695"/>
                </a:cubicBezTo>
                <a:cubicBezTo>
                  <a:pt x="7983425" y="8389488"/>
                  <a:pt x="8001837" y="8416687"/>
                  <a:pt x="7998299" y="8434193"/>
                </a:cubicBezTo>
                <a:lnTo>
                  <a:pt x="8022467" y="8421409"/>
                </a:lnTo>
                <a:cubicBezTo>
                  <a:pt x="8032561" y="8457755"/>
                  <a:pt x="8021163" y="8442940"/>
                  <a:pt x="8047187" y="8481888"/>
                </a:cubicBezTo>
                <a:cubicBezTo>
                  <a:pt x="8037491" y="8479207"/>
                  <a:pt x="8027831" y="8479640"/>
                  <a:pt x="8020863" y="8470376"/>
                </a:cubicBezTo>
                <a:cubicBezTo>
                  <a:pt x="8001283" y="8501805"/>
                  <a:pt x="7968097" y="8542135"/>
                  <a:pt x="7982839" y="8576240"/>
                </a:cubicBezTo>
                <a:cubicBezTo>
                  <a:pt x="7969075" y="8598554"/>
                  <a:pt x="7929279" y="8581294"/>
                  <a:pt x="7926633" y="8621232"/>
                </a:cubicBezTo>
                <a:cubicBezTo>
                  <a:pt x="7927367" y="8630576"/>
                  <a:pt x="7959501" y="8632346"/>
                  <a:pt x="7938497" y="8648826"/>
                </a:cubicBezTo>
                <a:cubicBezTo>
                  <a:pt x="7938497" y="8648826"/>
                  <a:pt x="7926251" y="8615313"/>
                  <a:pt x="7915947" y="8640386"/>
                </a:cubicBezTo>
                <a:cubicBezTo>
                  <a:pt x="7931275" y="8670745"/>
                  <a:pt x="7880475" y="8672325"/>
                  <a:pt x="7890227" y="8705872"/>
                </a:cubicBezTo>
                <a:cubicBezTo>
                  <a:pt x="7874719" y="8712308"/>
                  <a:pt x="7867185" y="8734539"/>
                  <a:pt x="7849861" y="8719482"/>
                </a:cubicBezTo>
                <a:cubicBezTo>
                  <a:pt x="7864953" y="8704012"/>
                  <a:pt x="7874279" y="8675524"/>
                  <a:pt x="7867005" y="8666575"/>
                </a:cubicBezTo>
                <a:cubicBezTo>
                  <a:pt x="7876781" y="8676113"/>
                  <a:pt x="7885939" y="8659785"/>
                  <a:pt x="7887409" y="8678475"/>
                </a:cubicBezTo>
                <a:cubicBezTo>
                  <a:pt x="7917103" y="8658765"/>
                  <a:pt x="7885243" y="8653559"/>
                  <a:pt x="7907169" y="8636133"/>
                </a:cubicBezTo>
                <a:cubicBezTo>
                  <a:pt x="7900547" y="8629672"/>
                  <a:pt x="7878809" y="8636808"/>
                  <a:pt x="7882661" y="8646114"/>
                </a:cubicBezTo>
                <a:cubicBezTo>
                  <a:pt x="7855989" y="8631802"/>
                  <a:pt x="7896647" y="8590127"/>
                  <a:pt x="7852747" y="8594742"/>
                </a:cubicBezTo>
                <a:cubicBezTo>
                  <a:pt x="7835585" y="8619902"/>
                  <a:pt x="7886855" y="8658218"/>
                  <a:pt x="7845783" y="8664979"/>
                </a:cubicBezTo>
                <a:cubicBezTo>
                  <a:pt x="7834663" y="8647352"/>
                  <a:pt x="7856405" y="8640213"/>
                  <a:pt x="7834571" y="8613372"/>
                </a:cubicBezTo>
                <a:lnTo>
                  <a:pt x="7813527" y="8626111"/>
                </a:lnTo>
                <a:lnTo>
                  <a:pt x="7825349" y="8650590"/>
                </a:lnTo>
                <a:lnTo>
                  <a:pt x="7822195" y="8647513"/>
                </a:lnTo>
                <a:cubicBezTo>
                  <a:pt x="7779409" y="8667391"/>
                  <a:pt x="7832401" y="8693212"/>
                  <a:pt x="7829417" y="8730346"/>
                </a:cubicBezTo>
                <a:cubicBezTo>
                  <a:pt x="7857389" y="8723130"/>
                  <a:pt x="7873409" y="8759712"/>
                  <a:pt x="7892029" y="8752615"/>
                </a:cubicBezTo>
                <a:cubicBezTo>
                  <a:pt x="7884497" y="8774846"/>
                  <a:pt x="7872803" y="8787463"/>
                  <a:pt x="7847981" y="8771260"/>
                </a:cubicBezTo>
                <a:cubicBezTo>
                  <a:pt x="7846465" y="8722339"/>
                  <a:pt x="7820651" y="8753841"/>
                  <a:pt x="7812899" y="8704995"/>
                </a:cubicBezTo>
                <a:cubicBezTo>
                  <a:pt x="7806669" y="8705072"/>
                  <a:pt x="7798321" y="8697853"/>
                  <a:pt x="7789489" y="8692706"/>
                </a:cubicBezTo>
                <a:lnTo>
                  <a:pt x="7768107" y="8692823"/>
                </a:lnTo>
                <a:lnTo>
                  <a:pt x="7766557" y="8697164"/>
                </a:lnTo>
                <a:lnTo>
                  <a:pt x="7777793" y="8711561"/>
                </a:lnTo>
                <a:cubicBezTo>
                  <a:pt x="7782983" y="8712160"/>
                  <a:pt x="7786955" y="8712028"/>
                  <a:pt x="7785093" y="8725927"/>
                </a:cubicBezTo>
                <a:cubicBezTo>
                  <a:pt x="7781637" y="8726438"/>
                  <a:pt x="7778101" y="8725456"/>
                  <a:pt x="7775399" y="8723245"/>
                </a:cubicBezTo>
                <a:cubicBezTo>
                  <a:pt x="7783405" y="8741536"/>
                  <a:pt x="7764925" y="8733980"/>
                  <a:pt x="7771711" y="8754153"/>
                </a:cubicBezTo>
                <a:lnTo>
                  <a:pt x="7766983" y="8749540"/>
                </a:lnTo>
                <a:cubicBezTo>
                  <a:pt x="7742433" y="8756405"/>
                  <a:pt x="7776031" y="8776860"/>
                  <a:pt x="7750827" y="8780615"/>
                </a:cubicBezTo>
                <a:cubicBezTo>
                  <a:pt x="7773647" y="8786243"/>
                  <a:pt x="7761953" y="8798861"/>
                  <a:pt x="7769923" y="8814036"/>
                </a:cubicBezTo>
                <a:cubicBezTo>
                  <a:pt x="7784779" y="8804496"/>
                  <a:pt x="7817293" y="8812183"/>
                  <a:pt x="7830671" y="8783954"/>
                </a:cubicBezTo>
                <a:cubicBezTo>
                  <a:pt x="7817741" y="8771339"/>
                  <a:pt x="7807125" y="8769603"/>
                  <a:pt x="7805381" y="8754347"/>
                </a:cubicBezTo>
                <a:lnTo>
                  <a:pt x="7797807" y="8772837"/>
                </a:lnTo>
                <a:cubicBezTo>
                  <a:pt x="7796685" y="8767677"/>
                  <a:pt x="7795287" y="8762616"/>
                  <a:pt x="7793573" y="8757618"/>
                </a:cubicBezTo>
                <a:lnTo>
                  <a:pt x="7810883" y="8744925"/>
                </a:lnTo>
                <a:cubicBezTo>
                  <a:pt x="7810275" y="8772676"/>
                  <a:pt x="7832713" y="8771770"/>
                  <a:pt x="7843841" y="8790019"/>
                </a:cubicBezTo>
                <a:cubicBezTo>
                  <a:pt x="7827209" y="8807067"/>
                  <a:pt x="7839381" y="8808470"/>
                  <a:pt x="7827337" y="8818287"/>
                </a:cubicBezTo>
                <a:cubicBezTo>
                  <a:pt x="7805043" y="8804550"/>
                  <a:pt x="7767371" y="8834957"/>
                  <a:pt x="7740111" y="8849650"/>
                </a:cubicBezTo>
                <a:cubicBezTo>
                  <a:pt x="7743191" y="8846493"/>
                  <a:pt x="7746577" y="8843021"/>
                  <a:pt x="7748425" y="8841127"/>
                </a:cubicBezTo>
                <a:cubicBezTo>
                  <a:pt x="7745629" y="8828846"/>
                  <a:pt x="7739243" y="8829082"/>
                  <a:pt x="7732769" y="8832009"/>
                </a:cubicBezTo>
                <a:lnTo>
                  <a:pt x="7718103" y="8838386"/>
                </a:lnTo>
                <a:lnTo>
                  <a:pt x="7716603" y="8839040"/>
                </a:lnTo>
                <a:lnTo>
                  <a:pt x="7721495" y="8857373"/>
                </a:lnTo>
                <a:cubicBezTo>
                  <a:pt x="7719601" y="8855525"/>
                  <a:pt x="7717019" y="8848075"/>
                  <a:pt x="7711139" y="8851580"/>
                </a:cubicBezTo>
                <a:lnTo>
                  <a:pt x="7722441" y="8890995"/>
                </a:lnTo>
                <a:lnTo>
                  <a:pt x="7722797" y="8885297"/>
                </a:lnTo>
                <a:lnTo>
                  <a:pt x="7725547" y="8880464"/>
                </a:lnTo>
                <a:lnTo>
                  <a:pt x="7723589" y="8894994"/>
                </a:lnTo>
                <a:lnTo>
                  <a:pt x="7725123" y="8900349"/>
                </a:lnTo>
                <a:lnTo>
                  <a:pt x="7723045" y="8899028"/>
                </a:lnTo>
                <a:lnTo>
                  <a:pt x="7720925" y="8914741"/>
                </a:lnTo>
                <a:lnTo>
                  <a:pt x="7718563" y="8899496"/>
                </a:lnTo>
                <a:lnTo>
                  <a:pt x="7721715" y="8902573"/>
                </a:lnTo>
                <a:lnTo>
                  <a:pt x="7721981" y="8898353"/>
                </a:lnTo>
                <a:lnTo>
                  <a:pt x="7687113" y="8876207"/>
                </a:lnTo>
                <a:lnTo>
                  <a:pt x="7684173" y="8876063"/>
                </a:lnTo>
                <a:lnTo>
                  <a:pt x="7685247" y="8882936"/>
                </a:lnTo>
                <a:lnTo>
                  <a:pt x="7682071" y="8924286"/>
                </a:lnTo>
                <a:lnTo>
                  <a:pt x="7693163" y="8912918"/>
                </a:lnTo>
                <a:cubicBezTo>
                  <a:pt x="7687493" y="8920939"/>
                  <a:pt x="7686659" y="8929524"/>
                  <a:pt x="7683745" y="8936928"/>
                </a:cubicBezTo>
                <a:lnTo>
                  <a:pt x="7680935" y="8939099"/>
                </a:lnTo>
                <a:lnTo>
                  <a:pt x="7680181" y="8948940"/>
                </a:lnTo>
                <a:lnTo>
                  <a:pt x="7677849" y="8941486"/>
                </a:lnTo>
                <a:lnTo>
                  <a:pt x="7661849" y="8953852"/>
                </a:lnTo>
                <a:lnTo>
                  <a:pt x="7679827" y="8971390"/>
                </a:lnTo>
                <a:cubicBezTo>
                  <a:pt x="7698103" y="8961493"/>
                  <a:pt x="7702487" y="8936805"/>
                  <a:pt x="7706591" y="8914931"/>
                </a:cubicBezTo>
                <a:cubicBezTo>
                  <a:pt x="7725157" y="8947769"/>
                  <a:pt x="7728769" y="8986971"/>
                  <a:pt x="7716597" y="9022669"/>
                </a:cubicBezTo>
                <a:cubicBezTo>
                  <a:pt x="7698319" y="9032566"/>
                  <a:pt x="7705467" y="9004420"/>
                  <a:pt x="7686497" y="9008094"/>
                </a:cubicBezTo>
                <a:cubicBezTo>
                  <a:pt x="7689401" y="9005994"/>
                  <a:pt x="7691357" y="9002854"/>
                  <a:pt x="7692003" y="8999354"/>
                </a:cubicBezTo>
                <a:cubicBezTo>
                  <a:pt x="7693289" y="8991917"/>
                  <a:pt x="7688307" y="8984843"/>
                  <a:pt x="7680903" y="8983535"/>
                </a:cubicBezTo>
                <a:cubicBezTo>
                  <a:pt x="7675369" y="8989838"/>
                  <a:pt x="7679223" y="8999144"/>
                  <a:pt x="7679919" y="9005371"/>
                </a:cubicBezTo>
                <a:cubicBezTo>
                  <a:pt x="7669295" y="9003635"/>
                  <a:pt x="7665671" y="8987160"/>
                  <a:pt x="7656049" y="8990712"/>
                </a:cubicBezTo>
                <a:cubicBezTo>
                  <a:pt x="7655277" y="8978249"/>
                  <a:pt x="7679443" y="8965469"/>
                  <a:pt x="7655885" y="8950498"/>
                </a:cubicBezTo>
                <a:cubicBezTo>
                  <a:pt x="7633503" y="8982270"/>
                  <a:pt x="7637903" y="8932956"/>
                  <a:pt x="7631599" y="8926806"/>
                </a:cubicBezTo>
                <a:cubicBezTo>
                  <a:pt x="7635353" y="8928001"/>
                  <a:pt x="7638441" y="8925466"/>
                  <a:pt x="7640913" y="8923562"/>
                </a:cubicBezTo>
                <a:cubicBezTo>
                  <a:pt x="7637665" y="8938886"/>
                  <a:pt x="7635333" y="8952629"/>
                  <a:pt x="7662363" y="8944488"/>
                </a:cubicBezTo>
                <a:lnTo>
                  <a:pt x="7674799" y="8931741"/>
                </a:lnTo>
                <a:lnTo>
                  <a:pt x="7657233" y="8875638"/>
                </a:lnTo>
                <a:lnTo>
                  <a:pt x="7638095" y="8896165"/>
                </a:lnTo>
                <a:cubicBezTo>
                  <a:pt x="7642193" y="8900164"/>
                  <a:pt x="7641967" y="8907335"/>
                  <a:pt x="7640501" y="8915147"/>
                </a:cubicBezTo>
                <a:cubicBezTo>
                  <a:pt x="7640501" y="8915147"/>
                  <a:pt x="7640501" y="8915147"/>
                  <a:pt x="7638293" y="8912993"/>
                </a:cubicBezTo>
                <a:lnTo>
                  <a:pt x="7616547" y="8919505"/>
                </a:lnTo>
                <a:cubicBezTo>
                  <a:pt x="7601921" y="8895379"/>
                  <a:pt x="7640323" y="8900183"/>
                  <a:pt x="7625387" y="8876376"/>
                </a:cubicBezTo>
                <a:lnTo>
                  <a:pt x="7605781" y="8863958"/>
                </a:lnTo>
                <a:lnTo>
                  <a:pt x="7603759" y="8866368"/>
                </a:lnTo>
                <a:cubicBezTo>
                  <a:pt x="7598711" y="8861444"/>
                  <a:pt x="7605175" y="8854189"/>
                  <a:pt x="7594509" y="8848715"/>
                </a:cubicBezTo>
                <a:cubicBezTo>
                  <a:pt x="7590955" y="8851410"/>
                  <a:pt x="7589153" y="8853927"/>
                  <a:pt x="7588431" y="8856382"/>
                </a:cubicBezTo>
                <a:lnTo>
                  <a:pt x="7588727" y="8861670"/>
                </a:lnTo>
                <a:lnTo>
                  <a:pt x="7577173" y="8852448"/>
                </a:lnTo>
                <a:cubicBezTo>
                  <a:pt x="7574013" y="8848311"/>
                  <a:pt x="7571859" y="8843404"/>
                  <a:pt x="7571001" y="8838099"/>
                </a:cubicBezTo>
                <a:lnTo>
                  <a:pt x="7580781" y="8847640"/>
                </a:lnTo>
                <a:lnTo>
                  <a:pt x="7586875" y="8832517"/>
                </a:lnTo>
                <a:lnTo>
                  <a:pt x="7583655" y="8807627"/>
                </a:lnTo>
                <a:cubicBezTo>
                  <a:pt x="7587507" y="8783961"/>
                  <a:pt x="7595195" y="8761882"/>
                  <a:pt x="7597331" y="8744866"/>
                </a:cubicBezTo>
                <a:cubicBezTo>
                  <a:pt x="7596631" y="8738636"/>
                  <a:pt x="7605533" y="8752866"/>
                  <a:pt x="7609001" y="8756250"/>
                </a:cubicBezTo>
                <a:lnTo>
                  <a:pt x="7609499" y="8755461"/>
                </a:lnTo>
                <a:lnTo>
                  <a:pt x="7613097" y="8724026"/>
                </a:lnTo>
                <a:lnTo>
                  <a:pt x="7608395" y="8731627"/>
                </a:lnTo>
                <a:cubicBezTo>
                  <a:pt x="7594275" y="8724013"/>
                  <a:pt x="7597041" y="8720549"/>
                  <a:pt x="7598799" y="8711177"/>
                </a:cubicBezTo>
                <a:lnTo>
                  <a:pt x="7616035" y="8698957"/>
                </a:lnTo>
                <a:lnTo>
                  <a:pt x="7607337" y="8642476"/>
                </a:lnTo>
                <a:lnTo>
                  <a:pt x="7599487" y="8637898"/>
                </a:lnTo>
                <a:cubicBezTo>
                  <a:pt x="7593257" y="8637975"/>
                  <a:pt x="7598755" y="8628556"/>
                  <a:pt x="7604635" y="8625050"/>
                </a:cubicBezTo>
                <a:cubicBezTo>
                  <a:pt x="7601615" y="8606698"/>
                  <a:pt x="7599543" y="8589886"/>
                  <a:pt x="7598131" y="8576186"/>
                </a:cubicBezTo>
                <a:cubicBezTo>
                  <a:pt x="7591895" y="8576017"/>
                  <a:pt x="7585875" y="8578339"/>
                  <a:pt x="7581375" y="8582641"/>
                </a:cubicBezTo>
                <a:cubicBezTo>
                  <a:pt x="7589573" y="8590639"/>
                  <a:pt x="7568299" y="8610553"/>
                  <a:pt x="7591165" y="8619299"/>
                </a:cubicBezTo>
                <a:cubicBezTo>
                  <a:pt x="7572499" y="8622655"/>
                  <a:pt x="7581243" y="8650288"/>
                  <a:pt x="7569127" y="8653877"/>
                </a:cubicBezTo>
                <a:cubicBezTo>
                  <a:pt x="7590557" y="8647051"/>
                  <a:pt x="7583717" y="8674889"/>
                  <a:pt x="7594107" y="8683796"/>
                </a:cubicBezTo>
                <a:cubicBezTo>
                  <a:pt x="7577871" y="8681510"/>
                  <a:pt x="7583147" y="8705758"/>
                  <a:pt x="7566483" y="8693812"/>
                </a:cubicBezTo>
                <a:cubicBezTo>
                  <a:pt x="7559939" y="8694210"/>
                  <a:pt x="7582377" y="8693298"/>
                  <a:pt x="7574441" y="8681244"/>
                </a:cubicBezTo>
                <a:cubicBezTo>
                  <a:pt x="7566045" y="8657035"/>
                  <a:pt x="7544743" y="8700951"/>
                  <a:pt x="7539115" y="8673280"/>
                </a:cubicBezTo>
                <a:cubicBezTo>
                  <a:pt x="7538547" y="8704149"/>
                  <a:pt x="7515815" y="8732498"/>
                  <a:pt x="7519025" y="8766440"/>
                </a:cubicBezTo>
                <a:lnTo>
                  <a:pt x="7534179" y="8756581"/>
                </a:lnTo>
                <a:cubicBezTo>
                  <a:pt x="7525249" y="8765733"/>
                  <a:pt x="7515297" y="8794232"/>
                  <a:pt x="7505901" y="8790613"/>
                </a:cubicBezTo>
                <a:cubicBezTo>
                  <a:pt x="7509773" y="8780462"/>
                  <a:pt x="7513083" y="8770130"/>
                  <a:pt x="7515827" y="8759622"/>
                </a:cubicBezTo>
                <a:cubicBezTo>
                  <a:pt x="7495733" y="8748033"/>
                  <a:pt x="7502405" y="8784736"/>
                  <a:pt x="7488931" y="8778983"/>
                </a:cubicBezTo>
                <a:lnTo>
                  <a:pt x="7506031" y="8827712"/>
                </a:lnTo>
                <a:lnTo>
                  <a:pt x="7514611" y="8815131"/>
                </a:lnTo>
                <a:cubicBezTo>
                  <a:pt x="7522583" y="8830306"/>
                  <a:pt x="7492577" y="8849705"/>
                  <a:pt x="7478151" y="8868908"/>
                </a:cubicBezTo>
                <a:cubicBezTo>
                  <a:pt x="7456633" y="8841752"/>
                  <a:pt x="7494613" y="8837525"/>
                  <a:pt x="7495221" y="8809768"/>
                </a:cubicBezTo>
                <a:cubicBezTo>
                  <a:pt x="7495825" y="8782013"/>
                  <a:pt x="7462735" y="8804572"/>
                  <a:pt x="7464077" y="8786160"/>
                </a:cubicBezTo>
                <a:cubicBezTo>
                  <a:pt x="7457321" y="8787213"/>
                  <a:pt x="7452755" y="8793541"/>
                  <a:pt x="7453797" y="8800293"/>
                </a:cubicBezTo>
                <a:cubicBezTo>
                  <a:pt x="7454067" y="8801974"/>
                  <a:pt x="7454679" y="8803555"/>
                  <a:pt x="7455571" y="8804975"/>
                </a:cubicBezTo>
                <a:lnTo>
                  <a:pt x="7447503" y="8808198"/>
                </a:lnTo>
                <a:cubicBezTo>
                  <a:pt x="7429099" y="8780999"/>
                  <a:pt x="7451231" y="8754525"/>
                  <a:pt x="7440255" y="8722872"/>
                </a:cubicBezTo>
                <a:cubicBezTo>
                  <a:pt x="7442219" y="8725649"/>
                  <a:pt x="7444679" y="8728049"/>
                  <a:pt x="7447507" y="8729947"/>
                </a:cubicBezTo>
                <a:lnTo>
                  <a:pt x="7466763" y="8699853"/>
                </a:lnTo>
                <a:lnTo>
                  <a:pt x="7467125" y="8701637"/>
                </a:lnTo>
                <a:lnTo>
                  <a:pt x="7466945" y="8699568"/>
                </a:lnTo>
                <a:lnTo>
                  <a:pt x="7475667" y="8685937"/>
                </a:lnTo>
                <a:cubicBezTo>
                  <a:pt x="7469299" y="8687733"/>
                  <a:pt x="7466989" y="8690101"/>
                  <a:pt x="7466359" y="8692798"/>
                </a:cubicBezTo>
                <a:lnTo>
                  <a:pt x="7466945" y="8699568"/>
                </a:lnTo>
                <a:lnTo>
                  <a:pt x="7466763" y="8699853"/>
                </a:lnTo>
                <a:lnTo>
                  <a:pt x="7461497" y="8673963"/>
                </a:lnTo>
                <a:cubicBezTo>
                  <a:pt x="7446653" y="8684129"/>
                  <a:pt x="7445221" y="8668558"/>
                  <a:pt x="7436261" y="8675221"/>
                </a:cubicBezTo>
                <a:cubicBezTo>
                  <a:pt x="7435173" y="8662451"/>
                  <a:pt x="7441027" y="8656452"/>
                  <a:pt x="7449641" y="8646992"/>
                </a:cubicBezTo>
                <a:cubicBezTo>
                  <a:pt x="7462423" y="8646516"/>
                  <a:pt x="7460995" y="8658069"/>
                  <a:pt x="7473229" y="8664458"/>
                </a:cubicBezTo>
                <a:cubicBezTo>
                  <a:pt x="7472113" y="8649195"/>
                  <a:pt x="7504981" y="8660307"/>
                  <a:pt x="7500335" y="8636675"/>
                </a:cubicBezTo>
                <a:cubicBezTo>
                  <a:pt x="7482161" y="8655302"/>
                  <a:pt x="7477629" y="8614522"/>
                  <a:pt x="7471259" y="8603377"/>
                </a:cubicBezTo>
                <a:lnTo>
                  <a:pt x="7468179" y="8606533"/>
                </a:lnTo>
                <a:cubicBezTo>
                  <a:pt x="7457405" y="8591710"/>
                  <a:pt x="7460131" y="8585127"/>
                  <a:pt x="7476063" y="8587732"/>
                </a:cubicBezTo>
                <a:lnTo>
                  <a:pt x="7484707" y="8612063"/>
                </a:lnTo>
                <a:lnTo>
                  <a:pt x="7484773" y="8612249"/>
                </a:lnTo>
                <a:lnTo>
                  <a:pt x="7484815" y="8612026"/>
                </a:lnTo>
                <a:lnTo>
                  <a:pt x="7488877" y="8590369"/>
                </a:lnTo>
                <a:lnTo>
                  <a:pt x="7496813" y="8602428"/>
                </a:lnTo>
                <a:lnTo>
                  <a:pt x="7509535" y="8571092"/>
                </a:lnTo>
                <a:cubicBezTo>
                  <a:pt x="7495949" y="8555798"/>
                  <a:pt x="7481313" y="8541520"/>
                  <a:pt x="7465691" y="8528317"/>
                </a:cubicBezTo>
                <a:cubicBezTo>
                  <a:pt x="7481587" y="8527800"/>
                  <a:pt x="7477039" y="8512274"/>
                  <a:pt x="7476303" y="8502929"/>
                </a:cubicBezTo>
                <a:lnTo>
                  <a:pt x="7481351" y="8507854"/>
                </a:lnTo>
                <a:cubicBezTo>
                  <a:pt x="7499663" y="8501072"/>
                  <a:pt x="7504265" y="8468590"/>
                  <a:pt x="7494485" y="8459049"/>
                </a:cubicBezTo>
                <a:cubicBezTo>
                  <a:pt x="7510343" y="8455419"/>
                  <a:pt x="7533159" y="8565174"/>
                  <a:pt x="7558497" y="8493770"/>
                </a:cubicBezTo>
                <a:cubicBezTo>
                  <a:pt x="7571917" y="8468655"/>
                  <a:pt x="7530655" y="8459208"/>
                  <a:pt x="7524461" y="8436531"/>
                </a:cubicBezTo>
                <a:cubicBezTo>
                  <a:pt x="7526351" y="8438064"/>
                  <a:pt x="7528639" y="8439001"/>
                  <a:pt x="7531039" y="8439247"/>
                </a:cubicBezTo>
                <a:cubicBezTo>
                  <a:pt x="7539969" y="8430094"/>
                  <a:pt x="7526145" y="8420918"/>
                  <a:pt x="7525065" y="8408777"/>
                </a:cubicBezTo>
                <a:cubicBezTo>
                  <a:pt x="7515755" y="8412011"/>
                  <a:pt x="7511511" y="8422668"/>
                  <a:pt x="7514069" y="8427623"/>
                </a:cubicBezTo>
                <a:cubicBezTo>
                  <a:pt x="7507603" y="8421314"/>
                  <a:pt x="7511047" y="8415735"/>
                  <a:pt x="7515145" y="8409876"/>
                </a:cubicBezTo>
                <a:lnTo>
                  <a:pt x="7519463" y="8393189"/>
                </a:lnTo>
                <a:lnTo>
                  <a:pt x="7515535" y="8397247"/>
                </a:lnTo>
                <a:cubicBezTo>
                  <a:pt x="7507719" y="8398320"/>
                  <a:pt x="7498719" y="8395397"/>
                  <a:pt x="7489953" y="8392393"/>
                </a:cubicBezTo>
                <a:lnTo>
                  <a:pt x="7506521" y="8369732"/>
                </a:lnTo>
                <a:lnTo>
                  <a:pt x="7534053" y="8378108"/>
                </a:lnTo>
                <a:lnTo>
                  <a:pt x="7521871" y="8390701"/>
                </a:lnTo>
                <a:lnTo>
                  <a:pt x="7538289" y="8393172"/>
                </a:lnTo>
                <a:cubicBezTo>
                  <a:pt x="7542203" y="8388058"/>
                  <a:pt x="7544859" y="8381866"/>
                  <a:pt x="7548841" y="8389454"/>
                </a:cubicBezTo>
                <a:lnTo>
                  <a:pt x="7555159" y="8379151"/>
                </a:lnTo>
                <a:lnTo>
                  <a:pt x="7551191" y="8376956"/>
                </a:lnTo>
                <a:lnTo>
                  <a:pt x="7556987" y="8376170"/>
                </a:lnTo>
                <a:lnTo>
                  <a:pt x="7560767" y="8370000"/>
                </a:lnTo>
                <a:lnTo>
                  <a:pt x="7548891" y="8367316"/>
                </a:lnTo>
                <a:cubicBezTo>
                  <a:pt x="7556087" y="8366755"/>
                  <a:pt x="7562685" y="8363024"/>
                  <a:pt x="7566851" y="8357108"/>
                </a:cubicBezTo>
                <a:cubicBezTo>
                  <a:pt x="7546843" y="8352378"/>
                  <a:pt x="7552447" y="8351684"/>
                  <a:pt x="7546141" y="8345530"/>
                </a:cubicBezTo>
                <a:cubicBezTo>
                  <a:pt x="7559229" y="8345050"/>
                  <a:pt x="7562289" y="8346955"/>
                  <a:pt x="7565201" y="8349258"/>
                </a:cubicBezTo>
                <a:lnTo>
                  <a:pt x="7565563" y="8349378"/>
                </a:lnTo>
                <a:lnTo>
                  <a:pt x="7561649" y="8334854"/>
                </a:lnTo>
                <a:lnTo>
                  <a:pt x="7560669" y="8335056"/>
                </a:lnTo>
                <a:cubicBezTo>
                  <a:pt x="7536291" y="8329758"/>
                  <a:pt x="7572747" y="8328355"/>
                  <a:pt x="7548365" y="8323053"/>
                </a:cubicBezTo>
                <a:lnTo>
                  <a:pt x="7524963" y="8321174"/>
                </a:lnTo>
                <a:cubicBezTo>
                  <a:pt x="7524963" y="8321174"/>
                  <a:pt x="7516447" y="8312865"/>
                  <a:pt x="7503333" y="8311159"/>
                </a:cubicBezTo>
                <a:cubicBezTo>
                  <a:pt x="7499329" y="8315265"/>
                  <a:pt x="7505271" y="8316751"/>
                  <a:pt x="7509693" y="8321680"/>
                </a:cubicBezTo>
                <a:cubicBezTo>
                  <a:pt x="7500403" y="8321801"/>
                  <a:pt x="7491159" y="8320109"/>
                  <a:pt x="7482513" y="8316730"/>
                </a:cubicBezTo>
                <a:lnTo>
                  <a:pt x="7495623" y="8318433"/>
                </a:lnTo>
                <a:cubicBezTo>
                  <a:pt x="7515521" y="8313813"/>
                  <a:pt x="7473993" y="8308419"/>
                  <a:pt x="7478591" y="8301816"/>
                </a:cubicBezTo>
                <a:cubicBezTo>
                  <a:pt x="7478591" y="8301816"/>
                  <a:pt x="7478591" y="8301816"/>
                  <a:pt x="7485769" y="8302036"/>
                </a:cubicBezTo>
                <a:cubicBezTo>
                  <a:pt x="7463545" y="8294529"/>
                  <a:pt x="7495931" y="8291619"/>
                  <a:pt x="7465897" y="8282650"/>
                </a:cubicBezTo>
                <a:lnTo>
                  <a:pt x="7478085" y="8285297"/>
                </a:lnTo>
                <a:lnTo>
                  <a:pt x="7465323" y="8279953"/>
                </a:lnTo>
                <a:lnTo>
                  <a:pt x="7464081" y="8280644"/>
                </a:lnTo>
                <a:cubicBezTo>
                  <a:pt x="7456941" y="8283465"/>
                  <a:pt x="7453967" y="8288881"/>
                  <a:pt x="7471473" y="8305960"/>
                </a:cubicBezTo>
                <a:cubicBezTo>
                  <a:pt x="7475515" y="8304970"/>
                  <a:pt x="7480741" y="8298982"/>
                  <a:pt x="7483337" y="8307677"/>
                </a:cubicBezTo>
                <a:cubicBezTo>
                  <a:pt x="7450019" y="8310914"/>
                  <a:pt x="7486779" y="8335068"/>
                  <a:pt x="7437271" y="8313882"/>
                </a:cubicBezTo>
                <a:cubicBezTo>
                  <a:pt x="7493385" y="8366160"/>
                  <a:pt x="7460923" y="8415210"/>
                  <a:pt x="7437371" y="8453859"/>
                </a:cubicBezTo>
                <a:lnTo>
                  <a:pt x="7421975" y="8444365"/>
                </a:lnTo>
                <a:lnTo>
                  <a:pt x="7412509" y="8486290"/>
                </a:lnTo>
                <a:lnTo>
                  <a:pt x="7362269" y="8433658"/>
                </a:lnTo>
                <a:lnTo>
                  <a:pt x="7363001" y="8435602"/>
                </a:lnTo>
                <a:cubicBezTo>
                  <a:pt x="7371643" y="8444724"/>
                  <a:pt x="7382495" y="8452692"/>
                  <a:pt x="7393027" y="8473445"/>
                </a:cubicBezTo>
                <a:lnTo>
                  <a:pt x="7358835" y="8507020"/>
                </a:lnTo>
                <a:lnTo>
                  <a:pt x="7393847" y="8547813"/>
                </a:lnTo>
                <a:lnTo>
                  <a:pt x="7404857" y="8550924"/>
                </a:lnTo>
                <a:cubicBezTo>
                  <a:pt x="7376879" y="8531642"/>
                  <a:pt x="7419393" y="8488696"/>
                  <a:pt x="7437383" y="8454485"/>
                </a:cubicBezTo>
                <a:cubicBezTo>
                  <a:pt x="7447123" y="8487406"/>
                  <a:pt x="7485631" y="8448566"/>
                  <a:pt x="7481383" y="8484473"/>
                </a:cubicBezTo>
                <a:lnTo>
                  <a:pt x="7402019" y="8653529"/>
                </a:lnTo>
                <a:cubicBezTo>
                  <a:pt x="7403769" y="8656466"/>
                  <a:pt x="7403937" y="8660081"/>
                  <a:pt x="7402447" y="8663189"/>
                </a:cubicBezTo>
                <a:lnTo>
                  <a:pt x="7400183" y="8656671"/>
                </a:lnTo>
                <a:lnTo>
                  <a:pt x="7377089" y="8706847"/>
                </a:lnTo>
                <a:cubicBezTo>
                  <a:pt x="7342121" y="8728804"/>
                  <a:pt x="7346685" y="8693210"/>
                  <a:pt x="7318167" y="8733169"/>
                </a:cubicBezTo>
                <a:cubicBezTo>
                  <a:pt x="7331371" y="8742350"/>
                  <a:pt x="7335059" y="8737940"/>
                  <a:pt x="7352215" y="8738653"/>
                </a:cubicBezTo>
                <a:lnTo>
                  <a:pt x="7337335" y="8772201"/>
                </a:lnTo>
                <a:lnTo>
                  <a:pt x="7330713" y="8765740"/>
                </a:lnTo>
                <a:lnTo>
                  <a:pt x="7326103" y="8797600"/>
                </a:lnTo>
                <a:cubicBezTo>
                  <a:pt x="7288683" y="8796833"/>
                  <a:pt x="7335759" y="8718287"/>
                  <a:pt x="7286623" y="8754772"/>
                </a:cubicBezTo>
                <a:cubicBezTo>
                  <a:pt x="7295713" y="8679833"/>
                  <a:pt x="7336933" y="8633164"/>
                  <a:pt x="7362033" y="8567684"/>
                </a:cubicBezTo>
                <a:cubicBezTo>
                  <a:pt x="7359701" y="8581433"/>
                  <a:pt x="7377127" y="8578712"/>
                  <a:pt x="7385561" y="8580164"/>
                </a:cubicBezTo>
                <a:cubicBezTo>
                  <a:pt x="7343363" y="8623417"/>
                  <a:pt x="7380725" y="8619195"/>
                  <a:pt x="7369051" y="8660188"/>
                </a:cubicBezTo>
                <a:cubicBezTo>
                  <a:pt x="7402915" y="8639673"/>
                  <a:pt x="7421601" y="8601273"/>
                  <a:pt x="7416835" y="8561994"/>
                </a:cubicBezTo>
                <a:lnTo>
                  <a:pt x="7400819" y="8578409"/>
                </a:lnTo>
                <a:lnTo>
                  <a:pt x="7390549" y="8552641"/>
                </a:lnTo>
                <a:lnTo>
                  <a:pt x="7353499" y="8530800"/>
                </a:lnTo>
                <a:lnTo>
                  <a:pt x="7348221" y="8556597"/>
                </a:lnTo>
                <a:cubicBezTo>
                  <a:pt x="7344451" y="8590123"/>
                  <a:pt x="7341159" y="8621262"/>
                  <a:pt x="7306291" y="8625451"/>
                </a:cubicBezTo>
                <a:cubicBezTo>
                  <a:pt x="7306195" y="8625229"/>
                  <a:pt x="7306099" y="8625076"/>
                  <a:pt x="7306001" y="8624858"/>
                </a:cubicBezTo>
                <a:lnTo>
                  <a:pt x="7284017" y="8618148"/>
                </a:lnTo>
                <a:lnTo>
                  <a:pt x="7283159" y="8620134"/>
                </a:lnTo>
                <a:lnTo>
                  <a:pt x="7282529" y="8617694"/>
                </a:lnTo>
                <a:lnTo>
                  <a:pt x="7261177" y="8611179"/>
                </a:lnTo>
                <a:lnTo>
                  <a:pt x="7259875" y="8612168"/>
                </a:lnTo>
                <a:lnTo>
                  <a:pt x="7282617" y="8627080"/>
                </a:lnTo>
                <a:cubicBezTo>
                  <a:pt x="7292317" y="8629994"/>
                  <a:pt x="7302957" y="8633286"/>
                  <a:pt x="7314961" y="8646849"/>
                </a:cubicBezTo>
                <a:cubicBezTo>
                  <a:pt x="7261607" y="8669354"/>
                  <a:pt x="7297519" y="8753071"/>
                  <a:pt x="7263243" y="8781258"/>
                </a:cubicBezTo>
                <a:lnTo>
                  <a:pt x="7219315" y="8743042"/>
                </a:lnTo>
                <a:lnTo>
                  <a:pt x="7218443" y="8743200"/>
                </a:lnTo>
                <a:lnTo>
                  <a:pt x="7245505" y="8780432"/>
                </a:lnTo>
                <a:lnTo>
                  <a:pt x="7248359" y="8786855"/>
                </a:lnTo>
                <a:lnTo>
                  <a:pt x="7241465" y="8795317"/>
                </a:lnTo>
                <a:cubicBezTo>
                  <a:pt x="7239577" y="8799137"/>
                  <a:pt x="7238707" y="8803073"/>
                  <a:pt x="7238529" y="8807096"/>
                </a:cubicBezTo>
                <a:lnTo>
                  <a:pt x="7238565" y="8807293"/>
                </a:lnTo>
                <a:lnTo>
                  <a:pt x="7227295" y="8799178"/>
                </a:lnTo>
                <a:lnTo>
                  <a:pt x="7239883" y="8814408"/>
                </a:lnTo>
                <a:lnTo>
                  <a:pt x="7242627" y="8829217"/>
                </a:lnTo>
                <a:lnTo>
                  <a:pt x="7237943" y="8836960"/>
                </a:lnTo>
                <a:cubicBezTo>
                  <a:pt x="7223293" y="8850403"/>
                  <a:pt x="7185413" y="8856090"/>
                  <a:pt x="7179529" y="8878132"/>
                </a:cubicBezTo>
                <a:lnTo>
                  <a:pt x="7189605" y="8898429"/>
                </a:lnTo>
                <a:lnTo>
                  <a:pt x="7209465" y="8872983"/>
                </a:lnTo>
                <a:lnTo>
                  <a:pt x="7209245" y="8880780"/>
                </a:lnTo>
                <a:cubicBezTo>
                  <a:pt x="7220479" y="8855384"/>
                  <a:pt x="7226619" y="8873698"/>
                  <a:pt x="7239821" y="8882882"/>
                </a:cubicBezTo>
                <a:cubicBezTo>
                  <a:pt x="7254125" y="8866642"/>
                  <a:pt x="7248305" y="8849101"/>
                  <a:pt x="7243155" y="8832060"/>
                </a:cubicBezTo>
                <a:lnTo>
                  <a:pt x="7242627" y="8829217"/>
                </a:lnTo>
                <a:lnTo>
                  <a:pt x="7243503" y="8827770"/>
                </a:lnTo>
                <a:cubicBezTo>
                  <a:pt x="7244133" y="8824268"/>
                  <a:pt x="7243391" y="8820263"/>
                  <a:pt x="7240837" y="8815562"/>
                </a:cubicBezTo>
                <a:lnTo>
                  <a:pt x="7239883" y="8814408"/>
                </a:lnTo>
                <a:lnTo>
                  <a:pt x="7238565" y="8807293"/>
                </a:lnTo>
                <a:lnTo>
                  <a:pt x="7241761" y="8809594"/>
                </a:lnTo>
                <a:cubicBezTo>
                  <a:pt x="7250311" y="8807613"/>
                  <a:pt x="7253597" y="8803692"/>
                  <a:pt x="7253571" y="8798582"/>
                </a:cubicBezTo>
                <a:lnTo>
                  <a:pt x="7248359" y="8786855"/>
                </a:lnTo>
                <a:lnTo>
                  <a:pt x="7250499" y="8784230"/>
                </a:lnTo>
                <a:cubicBezTo>
                  <a:pt x="7263701" y="8793414"/>
                  <a:pt x="7281381" y="8786014"/>
                  <a:pt x="7291475" y="8795862"/>
                </a:cubicBezTo>
                <a:cubicBezTo>
                  <a:pt x="7278741" y="8802481"/>
                  <a:pt x="7271269" y="8816136"/>
                  <a:pt x="7272559" y="8830399"/>
                </a:cubicBezTo>
                <a:cubicBezTo>
                  <a:pt x="7292429" y="8849785"/>
                  <a:pt x="7298277" y="8790789"/>
                  <a:pt x="7310863" y="8827101"/>
                </a:cubicBezTo>
                <a:cubicBezTo>
                  <a:pt x="7322869" y="8814166"/>
                  <a:pt x="7337413" y="8804937"/>
                  <a:pt x="7349425" y="8792624"/>
                </a:cubicBezTo>
                <a:lnTo>
                  <a:pt x="7188703" y="9093663"/>
                </a:lnTo>
                <a:cubicBezTo>
                  <a:pt x="7191235" y="9094412"/>
                  <a:pt x="7193251" y="9096379"/>
                  <a:pt x="7194065" y="9098895"/>
                </a:cubicBezTo>
                <a:cubicBezTo>
                  <a:pt x="7190857" y="9099403"/>
                  <a:pt x="7187719" y="9100284"/>
                  <a:pt x="7184739" y="9101506"/>
                </a:cubicBezTo>
                <a:lnTo>
                  <a:pt x="7147529" y="9170571"/>
                </a:lnTo>
                <a:cubicBezTo>
                  <a:pt x="7160661" y="9174147"/>
                  <a:pt x="7141679" y="9203071"/>
                  <a:pt x="7144009" y="9215824"/>
                </a:cubicBezTo>
                <a:cubicBezTo>
                  <a:pt x="7141047" y="9202454"/>
                  <a:pt x="7138475" y="9196251"/>
                  <a:pt x="7133793" y="9195378"/>
                </a:cubicBezTo>
                <a:lnTo>
                  <a:pt x="7129827" y="9202596"/>
                </a:lnTo>
                <a:lnTo>
                  <a:pt x="7123215" y="9223259"/>
                </a:lnTo>
                <a:cubicBezTo>
                  <a:pt x="7125357" y="9246301"/>
                  <a:pt x="7065363" y="9287598"/>
                  <a:pt x="7109103" y="9295144"/>
                </a:cubicBezTo>
                <a:cubicBezTo>
                  <a:pt x="7102071" y="9306770"/>
                  <a:pt x="7073763" y="9312434"/>
                  <a:pt x="7069059" y="9336189"/>
                </a:cubicBezTo>
                <a:cubicBezTo>
                  <a:pt x="7065103" y="9336329"/>
                  <a:pt x="7061191" y="9335290"/>
                  <a:pt x="7057801" y="9333212"/>
                </a:cubicBezTo>
                <a:lnTo>
                  <a:pt x="7055335" y="9335739"/>
                </a:lnTo>
                <a:lnTo>
                  <a:pt x="7054333" y="9329828"/>
                </a:lnTo>
                <a:cubicBezTo>
                  <a:pt x="7053343" y="9328002"/>
                  <a:pt x="7053011" y="9325949"/>
                  <a:pt x="7053327" y="9323920"/>
                </a:cubicBezTo>
                <a:cubicBezTo>
                  <a:pt x="7050639" y="9307739"/>
                  <a:pt x="7047051" y="9294380"/>
                  <a:pt x="7028461" y="9303973"/>
                </a:cubicBezTo>
                <a:cubicBezTo>
                  <a:pt x="7040009" y="9278882"/>
                  <a:pt x="7069293" y="9250764"/>
                  <a:pt x="7045463" y="9239224"/>
                </a:cubicBezTo>
                <a:cubicBezTo>
                  <a:pt x="7034127" y="9240301"/>
                  <a:pt x="7023365" y="9244896"/>
                  <a:pt x="7014757" y="9252394"/>
                </a:cubicBezTo>
                <a:lnTo>
                  <a:pt x="7018875" y="9238425"/>
                </a:lnTo>
                <a:lnTo>
                  <a:pt x="6983297" y="9302765"/>
                </a:lnTo>
                <a:lnTo>
                  <a:pt x="6983271" y="9309891"/>
                </a:lnTo>
                <a:lnTo>
                  <a:pt x="6983205" y="9309187"/>
                </a:lnTo>
                <a:lnTo>
                  <a:pt x="6983239" y="9302870"/>
                </a:lnTo>
                <a:lnTo>
                  <a:pt x="6973041" y="9321304"/>
                </a:lnTo>
                <a:lnTo>
                  <a:pt x="6965221" y="9356879"/>
                </a:lnTo>
                <a:lnTo>
                  <a:pt x="6975763" y="9355462"/>
                </a:lnTo>
                <a:lnTo>
                  <a:pt x="6983179" y="9335703"/>
                </a:lnTo>
                <a:lnTo>
                  <a:pt x="6983141" y="9346640"/>
                </a:lnTo>
                <a:lnTo>
                  <a:pt x="7000473" y="9335820"/>
                </a:lnTo>
                <a:cubicBezTo>
                  <a:pt x="7006877" y="9350075"/>
                  <a:pt x="6984531" y="9384968"/>
                  <a:pt x="6973203" y="9402259"/>
                </a:cubicBezTo>
                <a:cubicBezTo>
                  <a:pt x="6970931" y="9381557"/>
                  <a:pt x="6967375" y="9384095"/>
                  <a:pt x="6961353" y="9392317"/>
                </a:cubicBezTo>
                <a:lnTo>
                  <a:pt x="6956455" y="9396762"/>
                </a:lnTo>
                <a:lnTo>
                  <a:pt x="6951205" y="9420632"/>
                </a:lnTo>
                <a:lnTo>
                  <a:pt x="6953241" y="9421148"/>
                </a:lnTo>
                <a:cubicBezTo>
                  <a:pt x="6957299" y="9421559"/>
                  <a:pt x="6959279" y="9424418"/>
                  <a:pt x="6959315" y="9440471"/>
                </a:cubicBezTo>
                <a:cubicBezTo>
                  <a:pt x="6967391" y="9422538"/>
                  <a:pt x="6978861" y="9406304"/>
                  <a:pt x="6993039" y="9392654"/>
                </a:cubicBezTo>
                <a:cubicBezTo>
                  <a:pt x="6952209" y="9445863"/>
                  <a:pt x="7025553" y="9479218"/>
                  <a:pt x="6982099" y="9521238"/>
                </a:cubicBezTo>
                <a:cubicBezTo>
                  <a:pt x="6987063" y="9493427"/>
                  <a:pt x="6951783" y="9515080"/>
                  <a:pt x="6941781" y="9512713"/>
                </a:cubicBezTo>
                <a:cubicBezTo>
                  <a:pt x="6935729" y="9528383"/>
                  <a:pt x="6931245" y="9544649"/>
                  <a:pt x="6928323" y="9561210"/>
                </a:cubicBezTo>
                <a:lnTo>
                  <a:pt x="6958955" y="9567677"/>
                </a:lnTo>
                <a:cubicBezTo>
                  <a:pt x="6953137" y="9603290"/>
                  <a:pt x="6892725" y="9582553"/>
                  <a:pt x="6899245" y="9632662"/>
                </a:cubicBezTo>
                <a:lnTo>
                  <a:pt x="6905067" y="9629746"/>
                </a:lnTo>
                <a:lnTo>
                  <a:pt x="6879825" y="9660933"/>
                </a:lnTo>
                <a:cubicBezTo>
                  <a:pt x="6860483" y="9669871"/>
                  <a:pt x="6837093" y="9675549"/>
                  <a:pt x="6815755" y="9690474"/>
                </a:cubicBezTo>
                <a:cubicBezTo>
                  <a:pt x="6829081" y="9699656"/>
                  <a:pt x="6839033" y="9712996"/>
                  <a:pt x="6843953" y="9728458"/>
                </a:cubicBezTo>
                <a:cubicBezTo>
                  <a:pt x="6830709" y="9715536"/>
                  <a:pt x="6817363" y="9721008"/>
                  <a:pt x="6814307" y="9699534"/>
                </a:cubicBezTo>
                <a:cubicBezTo>
                  <a:pt x="6800085" y="9709693"/>
                  <a:pt x="6801913" y="9732427"/>
                  <a:pt x="6800855" y="9748029"/>
                </a:cubicBezTo>
                <a:cubicBezTo>
                  <a:pt x="6824877" y="9723406"/>
                  <a:pt x="6816417" y="9772461"/>
                  <a:pt x="6822155" y="9782985"/>
                </a:cubicBezTo>
                <a:cubicBezTo>
                  <a:pt x="6810143" y="9795298"/>
                  <a:pt x="6808907" y="9770060"/>
                  <a:pt x="6810319" y="9757885"/>
                </a:cubicBezTo>
                <a:cubicBezTo>
                  <a:pt x="6800157" y="9768301"/>
                  <a:pt x="6768363" y="9768713"/>
                  <a:pt x="6787615" y="9788726"/>
                </a:cubicBezTo>
                <a:cubicBezTo>
                  <a:pt x="6779457" y="9784158"/>
                  <a:pt x="6773519" y="9769737"/>
                  <a:pt x="6770673" y="9753407"/>
                </a:cubicBezTo>
                <a:lnTo>
                  <a:pt x="6771871" y="9719008"/>
                </a:lnTo>
                <a:lnTo>
                  <a:pt x="6763435" y="9722054"/>
                </a:lnTo>
                <a:cubicBezTo>
                  <a:pt x="6757787" y="9739281"/>
                  <a:pt x="6776913" y="9770400"/>
                  <a:pt x="6771497" y="9788017"/>
                </a:cubicBezTo>
                <a:lnTo>
                  <a:pt x="6768449" y="9789218"/>
                </a:lnTo>
                <a:lnTo>
                  <a:pt x="6779095" y="9806297"/>
                </a:lnTo>
                <a:lnTo>
                  <a:pt x="6783047" y="9797828"/>
                </a:lnTo>
                <a:cubicBezTo>
                  <a:pt x="6789891" y="9796492"/>
                  <a:pt x="6787297" y="9814298"/>
                  <a:pt x="6785141" y="9816507"/>
                </a:cubicBezTo>
                <a:cubicBezTo>
                  <a:pt x="6779359" y="9802238"/>
                  <a:pt x="6771181" y="9822609"/>
                  <a:pt x="6764823" y="9812088"/>
                </a:cubicBezTo>
                <a:lnTo>
                  <a:pt x="6761679" y="9862634"/>
                </a:lnTo>
                <a:lnTo>
                  <a:pt x="6749007" y="9845339"/>
                </a:lnTo>
                <a:lnTo>
                  <a:pt x="6745491" y="9834963"/>
                </a:lnTo>
                <a:lnTo>
                  <a:pt x="6720025" y="9828941"/>
                </a:lnTo>
                <a:lnTo>
                  <a:pt x="6724347" y="9799267"/>
                </a:lnTo>
                <a:lnTo>
                  <a:pt x="6743545" y="9829221"/>
                </a:lnTo>
                <a:lnTo>
                  <a:pt x="6730593" y="9791019"/>
                </a:lnTo>
                <a:cubicBezTo>
                  <a:pt x="6731695" y="9787044"/>
                  <a:pt x="6732369" y="9782950"/>
                  <a:pt x="6732629" y="9778836"/>
                </a:cubicBezTo>
                <a:cubicBezTo>
                  <a:pt x="6729871" y="9769673"/>
                  <a:pt x="6726181" y="9760679"/>
                  <a:pt x="6726741" y="9752449"/>
                </a:cubicBezTo>
                <a:lnTo>
                  <a:pt x="6733317" y="9745157"/>
                </a:lnTo>
                <a:lnTo>
                  <a:pt x="6729603" y="9707480"/>
                </a:lnTo>
                <a:lnTo>
                  <a:pt x="6760613" y="9718154"/>
                </a:lnTo>
                <a:lnTo>
                  <a:pt x="6761599" y="9715815"/>
                </a:lnTo>
                <a:lnTo>
                  <a:pt x="6749279" y="9683802"/>
                </a:lnTo>
                <a:lnTo>
                  <a:pt x="6735263" y="9679991"/>
                </a:lnTo>
                <a:lnTo>
                  <a:pt x="6736489" y="9657510"/>
                </a:lnTo>
                <a:cubicBezTo>
                  <a:pt x="6720941" y="9634329"/>
                  <a:pt x="6713521" y="9665912"/>
                  <a:pt x="6697957" y="9667978"/>
                </a:cubicBezTo>
                <a:lnTo>
                  <a:pt x="6692279" y="9688315"/>
                </a:lnTo>
                <a:lnTo>
                  <a:pt x="6726839" y="9789820"/>
                </a:lnTo>
                <a:cubicBezTo>
                  <a:pt x="6719727" y="9821085"/>
                  <a:pt x="6696039" y="9821391"/>
                  <a:pt x="6674395" y="9836633"/>
                </a:cubicBezTo>
                <a:lnTo>
                  <a:pt x="6690481" y="9852325"/>
                </a:lnTo>
                <a:cubicBezTo>
                  <a:pt x="6675461" y="9874030"/>
                  <a:pt x="6657279" y="9892033"/>
                  <a:pt x="6640439" y="9865124"/>
                </a:cubicBezTo>
                <a:cubicBezTo>
                  <a:pt x="6647019" y="9867847"/>
                  <a:pt x="6647601" y="9864098"/>
                  <a:pt x="6651287" y="9859689"/>
                </a:cubicBezTo>
                <a:cubicBezTo>
                  <a:pt x="6649029" y="9858469"/>
                  <a:pt x="6647199" y="9856683"/>
                  <a:pt x="6645927" y="9854458"/>
                </a:cubicBezTo>
                <a:lnTo>
                  <a:pt x="6643087" y="9851688"/>
                </a:lnTo>
                <a:cubicBezTo>
                  <a:pt x="6635001" y="9879535"/>
                  <a:pt x="6630217" y="9897056"/>
                  <a:pt x="6629315" y="9899872"/>
                </a:cubicBezTo>
                <a:cubicBezTo>
                  <a:pt x="6624877" y="9841321"/>
                  <a:pt x="6596325" y="9878164"/>
                  <a:pt x="6567331" y="9851723"/>
                </a:cubicBezTo>
                <a:lnTo>
                  <a:pt x="6553877" y="9900217"/>
                </a:lnTo>
                <a:cubicBezTo>
                  <a:pt x="6579205" y="9880564"/>
                  <a:pt x="6570501" y="9909045"/>
                  <a:pt x="6569707" y="9920593"/>
                </a:cubicBezTo>
                <a:cubicBezTo>
                  <a:pt x="6549653" y="9912116"/>
                  <a:pt x="6550465" y="9954196"/>
                  <a:pt x="6539397" y="9967432"/>
                </a:cubicBezTo>
                <a:lnTo>
                  <a:pt x="6535929" y="9964048"/>
                </a:lnTo>
                <a:cubicBezTo>
                  <a:pt x="6519921" y="9978438"/>
                  <a:pt x="6508985" y="9997595"/>
                  <a:pt x="6504777" y="10018694"/>
                </a:cubicBezTo>
                <a:cubicBezTo>
                  <a:pt x="6518889" y="10038681"/>
                  <a:pt x="6531113" y="10059915"/>
                  <a:pt x="6541383" y="10082135"/>
                </a:cubicBezTo>
                <a:cubicBezTo>
                  <a:pt x="6565409" y="10057509"/>
                  <a:pt x="6562543" y="10078745"/>
                  <a:pt x="6575685" y="10082940"/>
                </a:cubicBezTo>
                <a:cubicBezTo>
                  <a:pt x="6572913" y="10085782"/>
                  <a:pt x="6568601" y="10090203"/>
                  <a:pt x="6571439" y="10092972"/>
                </a:cubicBezTo>
                <a:cubicBezTo>
                  <a:pt x="6574277" y="10095742"/>
                  <a:pt x="6581707" y="10091280"/>
                  <a:pt x="6588285" y="10094003"/>
                </a:cubicBezTo>
                <a:cubicBezTo>
                  <a:pt x="6597837" y="10058337"/>
                  <a:pt x="6614279" y="10025083"/>
                  <a:pt x="6595245" y="9997270"/>
                </a:cubicBezTo>
                <a:lnTo>
                  <a:pt x="6588187" y="10009951"/>
                </a:lnTo>
                <a:lnTo>
                  <a:pt x="6604745" y="9957241"/>
                </a:lnTo>
                <a:lnTo>
                  <a:pt x="6625639" y="9957910"/>
                </a:lnTo>
                <a:lnTo>
                  <a:pt x="6631823" y="9926966"/>
                </a:lnTo>
                <a:cubicBezTo>
                  <a:pt x="6633875" y="9942528"/>
                  <a:pt x="6654179" y="9945695"/>
                  <a:pt x="6641425" y="9974543"/>
                </a:cubicBezTo>
                <a:cubicBezTo>
                  <a:pt x="6658325" y="9979936"/>
                  <a:pt x="6653553" y="9945706"/>
                  <a:pt x="6668045" y="9932111"/>
                </a:cubicBezTo>
                <a:lnTo>
                  <a:pt x="6652523" y="9911420"/>
                </a:lnTo>
                <a:cubicBezTo>
                  <a:pt x="6662303" y="9920960"/>
                  <a:pt x="6684969" y="9887000"/>
                  <a:pt x="6686311" y="9921588"/>
                </a:cubicBezTo>
                <a:lnTo>
                  <a:pt x="6679123" y="9972498"/>
                </a:lnTo>
                <a:lnTo>
                  <a:pt x="6699975" y="9969423"/>
                </a:lnTo>
                <a:lnTo>
                  <a:pt x="6683893" y="10006732"/>
                </a:lnTo>
                <a:lnTo>
                  <a:pt x="6677797" y="9992156"/>
                </a:lnTo>
                <a:cubicBezTo>
                  <a:pt x="6659859" y="10056612"/>
                  <a:pt x="6627205" y="9984701"/>
                  <a:pt x="6616197" y="10055297"/>
                </a:cubicBezTo>
                <a:cubicBezTo>
                  <a:pt x="6631225" y="10087215"/>
                  <a:pt x="6622743" y="10107898"/>
                  <a:pt x="6596299" y="10138792"/>
                </a:cubicBezTo>
                <a:cubicBezTo>
                  <a:pt x="6605317" y="10110619"/>
                  <a:pt x="6581475" y="10124330"/>
                  <a:pt x="6570995" y="10107944"/>
                </a:cubicBezTo>
                <a:cubicBezTo>
                  <a:pt x="6545655" y="10126970"/>
                  <a:pt x="6561493" y="10147970"/>
                  <a:pt x="6563581" y="10166648"/>
                </a:cubicBezTo>
                <a:cubicBezTo>
                  <a:pt x="6546421" y="10165310"/>
                  <a:pt x="6532685" y="10163619"/>
                  <a:pt x="6548019" y="10142216"/>
                </a:cubicBezTo>
                <a:cubicBezTo>
                  <a:pt x="6521915" y="10122910"/>
                  <a:pt x="6535313" y="10174805"/>
                  <a:pt x="6504285" y="10161175"/>
                </a:cubicBezTo>
                <a:cubicBezTo>
                  <a:pt x="6461229" y="10236861"/>
                  <a:pt x="6559905" y="10277058"/>
                  <a:pt x="6474011" y="10342382"/>
                </a:cubicBezTo>
                <a:lnTo>
                  <a:pt x="6463921" y="10332537"/>
                </a:lnTo>
                <a:cubicBezTo>
                  <a:pt x="6445039" y="10396687"/>
                  <a:pt x="6411967" y="10420495"/>
                  <a:pt x="6390507" y="10477197"/>
                </a:cubicBezTo>
                <a:lnTo>
                  <a:pt x="6337157" y="10500327"/>
                </a:lnTo>
                <a:cubicBezTo>
                  <a:pt x="6338261" y="10488467"/>
                  <a:pt x="6330959" y="10451148"/>
                  <a:pt x="6310109" y="10454223"/>
                </a:cubicBezTo>
                <a:cubicBezTo>
                  <a:pt x="6351231" y="10451825"/>
                  <a:pt x="6353409" y="10424985"/>
                  <a:pt x="6381951" y="10413399"/>
                </a:cubicBezTo>
                <a:cubicBezTo>
                  <a:pt x="6375329" y="10406938"/>
                  <a:pt x="6364787" y="10412057"/>
                  <a:pt x="6357941" y="10412771"/>
                </a:cubicBezTo>
                <a:cubicBezTo>
                  <a:pt x="6365897" y="10400196"/>
                  <a:pt x="6382751" y="10401850"/>
                  <a:pt x="6388741" y="10381201"/>
                </a:cubicBezTo>
                <a:cubicBezTo>
                  <a:pt x="6381847" y="10378170"/>
                  <a:pt x="6363623" y="10392430"/>
                  <a:pt x="6368415" y="10376160"/>
                </a:cubicBezTo>
                <a:lnTo>
                  <a:pt x="6400389" y="10364213"/>
                </a:lnTo>
                <a:cubicBezTo>
                  <a:pt x="6409939" y="10328552"/>
                  <a:pt x="6365921" y="10323194"/>
                  <a:pt x="6395787" y="10291943"/>
                </a:cubicBezTo>
                <a:cubicBezTo>
                  <a:pt x="6407831" y="10308625"/>
                  <a:pt x="6423121" y="10335866"/>
                  <a:pt x="6418639" y="10352446"/>
                </a:cubicBezTo>
                <a:cubicBezTo>
                  <a:pt x="6432499" y="10338239"/>
                  <a:pt x="6415539" y="10380231"/>
                  <a:pt x="6433825" y="10370956"/>
                </a:cubicBezTo>
                <a:cubicBezTo>
                  <a:pt x="6424329" y="10332728"/>
                  <a:pt x="6450205" y="10332710"/>
                  <a:pt x="6454087" y="10292128"/>
                </a:cubicBezTo>
                <a:cubicBezTo>
                  <a:pt x="6455095" y="10298042"/>
                  <a:pt x="6459185" y="10301419"/>
                  <a:pt x="6456171" y="10310187"/>
                </a:cubicBezTo>
                <a:lnTo>
                  <a:pt x="6494365" y="10271039"/>
                </a:lnTo>
                <a:cubicBezTo>
                  <a:pt x="6473513" y="10274114"/>
                  <a:pt x="6500977" y="10223878"/>
                  <a:pt x="6477815" y="10216071"/>
                </a:cubicBezTo>
                <a:cubicBezTo>
                  <a:pt x="6439989" y="10259886"/>
                  <a:pt x="6461419" y="10253066"/>
                  <a:pt x="6416479" y="10301657"/>
                </a:cubicBezTo>
                <a:cubicBezTo>
                  <a:pt x="6418947" y="10276026"/>
                  <a:pt x="6412503" y="10250328"/>
                  <a:pt x="6398159" y="10228941"/>
                </a:cubicBezTo>
                <a:cubicBezTo>
                  <a:pt x="6398159" y="10228941"/>
                  <a:pt x="6398159" y="10228941"/>
                  <a:pt x="6400623" y="10226414"/>
                </a:cubicBezTo>
                <a:cubicBezTo>
                  <a:pt x="6384785" y="10205415"/>
                  <a:pt x="6374563" y="10210846"/>
                  <a:pt x="6338145" y="10189492"/>
                </a:cubicBezTo>
                <a:cubicBezTo>
                  <a:pt x="6349223" y="10229880"/>
                  <a:pt x="6319329" y="10232755"/>
                  <a:pt x="6314821" y="10273341"/>
                </a:cubicBezTo>
                <a:cubicBezTo>
                  <a:pt x="6331857" y="10289961"/>
                  <a:pt x="6350337" y="10271019"/>
                  <a:pt x="6353861" y="10252890"/>
                </a:cubicBezTo>
                <a:lnTo>
                  <a:pt x="6351457" y="10286902"/>
                </a:lnTo>
                <a:lnTo>
                  <a:pt x="6345725" y="10276377"/>
                </a:lnTo>
                <a:lnTo>
                  <a:pt x="6299081" y="10339326"/>
                </a:lnTo>
                <a:cubicBezTo>
                  <a:pt x="6305469" y="10325837"/>
                  <a:pt x="6296609" y="10314732"/>
                  <a:pt x="6291797" y="10303256"/>
                </a:cubicBezTo>
                <a:cubicBezTo>
                  <a:pt x="6284099" y="10311584"/>
                  <a:pt x="6274733" y="10318220"/>
                  <a:pt x="6264279" y="10322624"/>
                </a:cubicBezTo>
                <a:cubicBezTo>
                  <a:pt x="6284339" y="10331721"/>
                  <a:pt x="6296917" y="10340912"/>
                  <a:pt x="6291403" y="10349086"/>
                </a:cubicBezTo>
                <a:cubicBezTo>
                  <a:pt x="6270805" y="10381121"/>
                  <a:pt x="6236757" y="10402073"/>
                  <a:pt x="6198867" y="10406079"/>
                </a:cubicBezTo>
                <a:lnTo>
                  <a:pt x="6197377" y="10412024"/>
                </a:lnTo>
                <a:cubicBezTo>
                  <a:pt x="6220813" y="10416401"/>
                  <a:pt x="6213887" y="10463252"/>
                  <a:pt x="6225717" y="10488352"/>
                </a:cubicBezTo>
                <a:cubicBezTo>
                  <a:pt x="6205927" y="10475823"/>
                  <a:pt x="6200335" y="10503642"/>
                  <a:pt x="6183561" y="10508845"/>
                </a:cubicBezTo>
                <a:cubicBezTo>
                  <a:pt x="6206159" y="10529537"/>
                  <a:pt x="6236701" y="10539244"/>
                  <a:pt x="6267115" y="10535518"/>
                </a:cubicBezTo>
                <a:cubicBezTo>
                  <a:pt x="6263503" y="10493793"/>
                  <a:pt x="6255865" y="10506671"/>
                  <a:pt x="6234599" y="10474830"/>
                </a:cubicBezTo>
                <a:lnTo>
                  <a:pt x="6242321" y="10416433"/>
                </a:lnTo>
                <a:lnTo>
                  <a:pt x="6254421" y="10437481"/>
                </a:lnTo>
                <a:cubicBezTo>
                  <a:pt x="6276647" y="10419112"/>
                  <a:pt x="6265615" y="10382465"/>
                  <a:pt x="6288247" y="10398390"/>
                </a:cubicBezTo>
                <a:cubicBezTo>
                  <a:pt x="6297237" y="10420093"/>
                  <a:pt x="6274963" y="10434725"/>
                  <a:pt x="6284255" y="10456115"/>
                </a:cubicBezTo>
                <a:lnTo>
                  <a:pt x="6302215" y="10445907"/>
                </a:lnTo>
                <a:cubicBezTo>
                  <a:pt x="6308941" y="10486974"/>
                  <a:pt x="6271047" y="10446309"/>
                  <a:pt x="6267501" y="10489065"/>
                </a:cubicBezTo>
                <a:cubicBezTo>
                  <a:pt x="6295247" y="10489021"/>
                  <a:pt x="6267543" y="10492802"/>
                  <a:pt x="6272491" y="10515499"/>
                </a:cubicBezTo>
                <a:cubicBezTo>
                  <a:pt x="6293341" y="10512423"/>
                  <a:pt x="6301371" y="10453712"/>
                  <a:pt x="6330107" y="10484207"/>
                </a:cubicBezTo>
                <a:cubicBezTo>
                  <a:pt x="6334779" y="10510333"/>
                  <a:pt x="6255057" y="10517591"/>
                  <a:pt x="6275525" y="10560979"/>
                </a:cubicBezTo>
                <a:lnTo>
                  <a:pt x="6272053" y="10557591"/>
                </a:lnTo>
                <a:cubicBezTo>
                  <a:pt x="6247797" y="10588769"/>
                  <a:pt x="6260233" y="10611989"/>
                  <a:pt x="6264833" y="10631881"/>
                </a:cubicBezTo>
                <a:cubicBezTo>
                  <a:pt x="6244971" y="10639620"/>
                  <a:pt x="6248739" y="10668565"/>
                  <a:pt x="6240517" y="10684569"/>
                </a:cubicBezTo>
                <a:lnTo>
                  <a:pt x="6230773" y="10678150"/>
                </a:lnTo>
                <a:lnTo>
                  <a:pt x="6221715" y="10702582"/>
                </a:lnTo>
                <a:cubicBezTo>
                  <a:pt x="6209925" y="10681222"/>
                  <a:pt x="6237625" y="10677436"/>
                  <a:pt x="6246423" y="10657061"/>
                </a:cubicBezTo>
                <a:lnTo>
                  <a:pt x="6226679" y="10648272"/>
                </a:lnTo>
                <a:cubicBezTo>
                  <a:pt x="6261809" y="10640027"/>
                  <a:pt x="6237079" y="10605428"/>
                  <a:pt x="6231791" y="10579931"/>
                </a:cubicBezTo>
                <a:cubicBezTo>
                  <a:pt x="6233129" y="10613896"/>
                  <a:pt x="6185501" y="10645684"/>
                  <a:pt x="6218247" y="10673322"/>
                </a:cubicBezTo>
                <a:lnTo>
                  <a:pt x="6190233" y="10676799"/>
                </a:lnTo>
                <a:lnTo>
                  <a:pt x="6192857" y="10687988"/>
                </a:lnTo>
                <a:cubicBezTo>
                  <a:pt x="6175327" y="10687340"/>
                  <a:pt x="6161719" y="10672581"/>
                  <a:pt x="6162383" y="10655048"/>
                </a:cubicBezTo>
                <a:cubicBezTo>
                  <a:pt x="6162547" y="10650469"/>
                  <a:pt x="6163743" y="10645959"/>
                  <a:pt x="6165813" y="10641881"/>
                </a:cubicBezTo>
                <a:cubicBezTo>
                  <a:pt x="6172967" y="10640855"/>
                  <a:pt x="6176393" y="10640502"/>
                  <a:pt x="6179547" y="10643578"/>
                </a:cubicBezTo>
                <a:cubicBezTo>
                  <a:pt x="6177503" y="10628638"/>
                  <a:pt x="6168873" y="10610978"/>
                  <a:pt x="6187323" y="10589545"/>
                </a:cubicBezTo>
                <a:lnTo>
                  <a:pt x="6189415" y="10608221"/>
                </a:lnTo>
                <a:cubicBezTo>
                  <a:pt x="6209357" y="10586082"/>
                  <a:pt x="6216223" y="10555066"/>
                  <a:pt x="6207465" y="10526618"/>
                </a:cubicBezTo>
                <a:cubicBezTo>
                  <a:pt x="6175091" y="10564725"/>
                  <a:pt x="6146271" y="10605690"/>
                  <a:pt x="6121313" y="10648999"/>
                </a:cubicBezTo>
                <a:cubicBezTo>
                  <a:pt x="6147435" y="10682678"/>
                  <a:pt x="6175589" y="10714710"/>
                  <a:pt x="6205691" y="10744873"/>
                </a:cubicBezTo>
                <a:cubicBezTo>
                  <a:pt x="6198313" y="10779948"/>
                  <a:pt x="6178389" y="10811099"/>
                  <a:pt x="6149681" y="10832576"/>
                </a:cubicBezTo>
                <a:lnTo>
                  <a:pt x="6143055" y="10826112"/>
                </a:lnTo>
                <a:cubicBezTo>
                  <a:pt x="6133429" y="10834525"/>
                  <a:pt x="6127399" y="10846326"/>
                  <a:pt x="6126301" y="10859061"/>
                </a:cubicBezTo>
                <a:cubicBezTo>
                  <a:pt x="6108603" y="10865214"/>
                  <a:pt x="6111085" y="10838055"/>
                  <a:pt x="6100239" y="10843500"/>
                </a:cubicBezTo>
                <a:lnTo>
                  <a:pt x="6089267" y="10890712"/>
                </a:lnTo>
                <a:cubicBezTo>
                  <a:pt x="6074443" y="10876250"/>
                  <a:pt x="6093389" y="10844206"/>
                  <a:pt x="6101925" y="10827887"/>
                </a:cubicBezTo>
                <a:cubicBezTo>
                  <a:pt x="6101347" y="10831636"/>
                  <a:pt x="6100819" y="10839748"/>
                  <a:pt x="6104245" y="10839394"/>
                </a:cubicBezTo>
                <a:cubicBezTo>
                  <a:pt x="6122473" y="10825131"/>
                  <a:pt x="6113743" y="10772867"/>
                  <a:pt x="6144069" y="10780271"/>
                </a:cubicBezTo>
                <a:cubicBezTo>
                  <a:pt x="6144873" y="10768725"/>
                  <a:pt x="6151593" y="10809792"/>
                  <a:pt x="6171193" y="10780234"/>
                </a:cubicBezTo>
                <a:cubicBezTo>
                  <a:pt x="6193161" y="10765924"/>
                  <a:pt x="6174523" y="10745274"/>
                  <a:pt x="6168207" y="10738498"/>
                </a:cubicBezTo>
                <a:cubicBezTo>
                  <a:pt x="6161889" y="10731719"/>
                  <a:pt x="6135133" y="10762302"/>
                  <a:pt x="6129919" y="10743662"/>
                </a:cubicBezTo>
                <a:cubicBezTo>
                  <a:pt x="6121701" y="10760293"/>
                  <a:pt x="6130597" y="10774520"/>
                  <a:pt x="6108631" y="10788830"/>
                </a:cubicBezTo>
                <a:cubicBezTo>
                  <a:pt x="6116855" y="10772200"/>
                  <a:pt x="6109911" y="10738933"/>
                  <a:pt x="6130499" y="10739917"/>
                </a:cubicBezTo>
                <a:cubicBezTo>
                  <a:pt x="6130621" y="10697518"/>
                  <a:pt x="6081083" y="10673835"/>
                  <a:pt x="6069703" y="10686760"/>
                </a:cubicBezTo>
                <a:cubicBezTo>
                  <a:pt x="6086599" y="10692157"/>
                  <a:pt x="6053351" y="10754001"/>
                  <a:pt x="6097281" y="10725374"/>
                </a:cubicBezTo>
                <a:cubicBezTo>
                  <a:pt x="6104801" y="10754899"/>
                  <a:pt x="6084929" y="10787888"/>
                  <a:pt x="6082181" y="10819098"/>
                </a:cubicBezTo>
                <a:lnTo>
                  <a:pt x="6078713" y="10815714"/>
                </a:lnTo>
                <a:lnTo>
                  <a:pt x="6065689" y="10847993"/>
                </a:lnTo>
                <a:cubicBezTo>
                  <a:pt x="6063107" y="10840541"/>
                  <a:pt x="6063907" y="10828998"/>
                  <a:pt x="6054167" y="10822576"/>
                </a:cubicBezTo>
                <a:lnTo>
                  <a:pt x="6056093" y="10879914"/>
                </a:lnTo>
                <a:cubicBezTo>
                  <a:pt x="6053215" y="10854466"/>
                  <a:pt x="6042775" y="10870851"/>
                  <a:pt x="6031579" y="10882949"/>
                </a:cubicBezTo>
                <a:lnTo>
                  <a:pt x="6021331" y="10891151"/>
                </a:lnTo>
                <a:lnTo>
                  <a:pt x="6016875" y="10885407"/>
                </a:lnTo>
                <a:cubicBezTo>
                  <a:pt x="5976273" y="10879071"/>
                  <a:pt x="5980201" y="10947604"/>
                  <a:pt x="5950229" y="10970126"/>
                </a:cubicBezTo>
                <a:cubicBezTo>
                  <a:pt x="5952387" y="10967913"/>
                  <a:pt x="5951653" y="10958569"/>
                  <a:pt x="5948183" y="10955184"/>
                </a:cubicBezTo>
                <a:cubicBezTo>
                  <a:pt x="5936795" y="10967926"/>
                  <a:pt x="5931199" y="10984835"/>
                  <a:pt x="5932835" y="11001835"/>
                </a:cubicBezTo>
                <a:lnTo>
                  <a:pt x="5934685" y="10999938"/>
                </a:lnTo>
                <a:cubicBezTo>
                  <a:pt x="5937939" y="11037624"/>
                  <a:pt x="5909821" y="11006496"/>
                  <a:pt x="5890321" y="11018283"/>
                </a:cubicBezTo>
                <a:cubicBezTo>
                  <a:pt x="5889789" y="11025769"/>
                  <a:pt x="5870671" y="11043474"/>
                  <a:pt x="5887257" y="11049183"/>
                </a:cubicBezTo>
                <a:lnTo>
                  <a:pt x="5851595" y="11064917"/>
                </a:lnTo>
                <a:lnTo>
                  <a:pt x="5874499" y="11077405"/>
                </a:lnTo>
                <a:cubicBezTo>
                  <a:pt x="5865963" y="11093725"/>
                  <a:pt x="5849373" y="11088012"/>
                  <a:pt x="5853693" y="11110719"/>
                </a:cubicBezTo>
                <a:lnTo>
                  <a:pt x="5873179" y="11123561"/>
                </a:lnTo>
                <a:lnTo>
                  <a:pt x="5903941" y="11088872"/>
                </a:lnTo>
                <a:cubicBezTo>
                  <a:pt x="5897987" y="11112643"/>
                  <a:pt x="5920659" y="11105182"/>
                  <a:pt x="5910049" y="11130573"/>
                </a:cubicBezTo>
                <a:cubicBezTo>
                  <a:pt x="5903677" y="11092931"/>
                  <a:pt x="5888653" y="11140508"/>
                  <a:pt x="5868909" y="11131726"/>
                </a:cubicBezTo>
                <a:lnTo>
                  <a:pt x="5870117" y="11154464"/>
                </a:lnTo>
                <a:lnTo>
                  <a:pt x="5867533" y="11147017"/>
                </a:lnTo>
                <a:cubicBezTo>
                  <a:pt x="5849519" y="11152861"/>
                  <a:pt x="5865583" y="11166682"/>
                  <a:pt x="5853885" y="11179303"/>
                </a:cubicBezTo>
                <a:cubicBezTo>
                  <a:pt x="5875585" y="11169048"/>
                  <a:pt x="5896447" y="11166599"/>
                  <a:pt x="5896085" y="11136049"/>
                </a:cubicBezTo>
                <a:cubicBezTo>
                  <a:pt x="5896459" y="11159768"/>
                  <a:pt x="5892967" y="11183416"/>
                  <a:pt x="5885687" y="11206018"/>
                </a:cubicBezTo>
                <a:cubicBezTo>
                  <a:pt x="5883453" y="11227872"/>
                  <a:pt x="5861661" y="11230644"/>
                  <a:pt x="5848727" y="11243903"/>
                </a:cubicBezTo>
                <a:cubicBezTo>
                  <a:pt x="5854135" y="11226376"/>
                  <a:pt x="5837529" y="11219573"/>
                  <a:pt x="5825931" y="11210956"/>
                </a:cubicBezTo>
                <a:lnTo>
                  <a:pt x="5832159" y="11173192"/>
                </a:lnTo>
                <a:lnTo>
                  <a:pt x="5833729" y="11172195"/>
                </a:lnTo>
                <a:lnTo>
                  <a:pt x="5833639" y="11171379"/>
                </a:lnTo>
                <a:lnTo>
                  <a:pt x="5850627" y="11157483"/>
                </a:lnTo>
                <a:cubicBezTo>
                  <a:pt x="5851921" y="11144880"/>
                  <a:pt x="5849237" y="11128856"/>
                  <a:pt x="5848497" y="11119204"/>
                </a:cubicBezTo>
                <a:cubicBezTo>
                  <a:pt x="5831907" y="11113491"/>
                  <a:pt x="5836709" y="11097844"/>
                  <a:pt x="5814165" y="11115902"/>
                </a:cubicBezTo>
                <a:cubicBezTo>
                  <a:pt x="5828171" y="11114163"/>
                  <a:pt x="5835849" y="11156774"/>
                  <a:pt x="5807651" y="11171168"/>
                </a:cubicBezTo>
                <a:lnTo>
                  <a:pt x="5779315" y="11147834"/>
                </a:lnTo>
                <a:lnTo>
                  <a:pt x="5755347" y="11177449"/>
                </a:lnTo>
                <a:lnTo>
                  <a:pt x="5755613" y="11173396"/>
                </a:lnTo>
                <a:cubicBezTo>
                  <a:pt x="5728485" y="11172807"/>
                  <a:pt x="5738271" y="11209469"/>
                  <a:pt x="5712881" y="11224136"/>
                </a:cubicBezTo>
                <a:cubicBezTo>
                  <a:pt x="5713771" y="11246571"/>
                  <a:pt x="5666419" y="11302046"/>
                  <a:pt x="5715611" y="11296426"/>
                </a:cubicBezTo>
                <a:cubicBezTo>
                  <a:pt x="5683895" y="11303691"/>
                  <a:pt x="5697379" y="11336563"/>
                  <a:pt x="5688003" y="11360690"/>
                </a:cubicBezTo>
                <a:lnTo>
                  <a:pt x="5717705" y="11341603"/>
                </a:lnTo>
                <a:cubicBezTo>
                  <a:pt x="5719807" y="11387409"/>
                  <a:pt x="5711171" y="11369119"/>
                  <a:pt x="5731057" y="11416255"/>
                </a:cubicBezTo>
                <a:cubicBezTo>
                  <a:pt x="5720741" y="11413581"/>
                  <a:pt x="5710463" y="11414649"/>
                  <a:pt x="5704411" y="11403813"/>
                </a:cubicBezTo>
                <a:cubicBezTo>
                  <a:pt x="5676225" y="11445331"/>
                  <a:pt x="5628865" y="11500184"/>
                  <a:pt x="5638083" y="11541216"/>
                </a:cubicBezTo>
                <a:cubicBezTo>
                  <a:pt x="5617531" y="11569853"/>
                  <a:pt x="5578344" y="11551337"/>
                  <a:pt x="5565541" y="11602317"/>
                </a:cubicBezTo>
                <a:cubicBezTo>
                  <a:pt x="5564121" y="11613870"/>
                  <a:pt x="5598726" y="11613741"/>
                  <a:pt x="5572174" y="11635902"/>
                </a:cubicBezTo>
                <a:cubicBezTo>
                  <a:pt x="5568751" y="11636259"/>
                  <a:pt x="5566385" y="11594513"/>
                  <a:pt x="5549001" y="11626848"/>
                </a:cubicBezTo>
                <a:cubicBezTo>
                  <a:pt x="5558795" y="11664132"/>
                  <a:pt x="5502746" y="11669840"/>
                  <a:pt x="5505112" y="11711586"/>
                </a:cubicBezTo>
                <a:cubicBezTo>
                  <a:pt x="5486835" y="11721483"/>
                  <a:pt x="5473141" y="11749406"/>
                  <a:pt x="5457968" y="11732144"/>
                </a:cubicBezTo>
                <a:cubicBezTo>
                  <a:pt x="5478299" y="11711304"/>
                  <a:pt x="5495630" y="11674606"/>
                  <a:pt x="5489886" y="11663456"/>
                </a:cubicBezTo>
                <a:cubicBezTo>
                  <a:pt x="5499981" y="11673304"/>
                  <a:pt x="5511597" y="11653828"/>
                  <a:pt x="5508754" y="11676931"/>
                </a:cubicBezTo>
                <a:cubicBezTo>
                  <a:pt x="5545232" y="11650899"/>
                  <a:pt x="5512441" y="11646023"/>
                  <a:pt x="5542992" y="11619756"/>
                </a:cubicBezTo>
                <a:cubicBezTo>
                  <a:pt x="5536367" y="11613292"/>
                  <a:pt x="5511859" y="11623273"/>
                  <a:pt x="5513858" y="11634467"/>
                </a:cubicBezTo>
                <a:cubicBezTo>
                  <a:pt x="5488103" y="11617961"/>
                  <a:pt x="5542625" y="11562705"/>
                  <a:pt x="5493164" y="11571758"/>
                </a:cubicBezTo>
                <a:cubicBezTo>
                  <a:pt x="5468931" y="11604804"/>
                  <a:pt x="5515603" y="11649722"/>
                  <a:pt x="5469610" y="11662160"/>
                </a:cubicBezTo>
                <a:cubicBezTo>
                  <a:pt x="5461557" y="11640128"/>
                  <a:pt x="5486995" y="11629825"/>
                  <a:pt x="5470720" y="11597921"/>
                </a:cubicBezTo>
                <a:lnTo>
                  <a:pt x="5444432" y="11616029"/>
                </a:lnTo>
                <a:lnTo>
                  <a:pt x="5451333" y="11645558"/>
                </a:lnTo>
                <a:lnTo>
                  <a:pt x="5447861" y="11642171"/>
                </a:lnTo>
                <a:cubicBezTo>
                  <a:pt x="5396758" y="11670575"/>
                  <a:pt x="5448540" y="11699527"/>
                  <a:pt x="5436004" y="11746450"/>
                </a:cubicBezTo>
                <a:cubicBezTo>
                  <a:pt x="5468615" y="11735747"/>
                  <a:pt x="5476628" y="11780536"/>
                  <a:pt x="5498643" y="11770590"/>
                </a:cubicBezTo>
                <a:cubicBezTo>
                  <a:pt x="5484943" y="11798513"/>
                  <a:pt x="5468935" y="11815550"/>
                  <a:pt x="5443491" y="11799355"/>
                </a:cubicBezTo>
                <a:cubicBezTo>
                  <a:pt x="5454289" y="11737176"/>
                  <a:pt x="5418619" y="11778786"/>
                  <a:pt x="5422566" y="11717320"/>
                </a:cubicBezTo>
                <a:cubicBezTo>
                  <a:pt x="5408862" y="11718741"/>
                  <a:pt x="5393797" y="11683707"/>
                  <a:pt x="5371312" y="11706754"/>
                </a:cubicBezTo>
                <a:cubicBezTo>
                  <a:pt x="5369937" y="11748547"/>
                  <a:pt x="5398176" y="11711396"/>
                  <a:pt x="5387064" y="11746770"/>
                </a:cubicBezTo>
                <a:cubicBezTo>
                  <a:pt x="5383584" y="11747750"/>
                  <a:pt x="5379861" y="11746708"/>
                  <a:pt x="5377366" y="11744085"/>
                </a:cubicBezTo>
                <a:cubicBezTo>
                  <a:pt x="5381374" y="11766481"/>
                  <a:pt x="5363505" y="11758292"/>
                  <a:pt x="5365671" y="11783207"/>
                </a:cubicBezTo>
                <a:lnTo>
                  <a:pt x="5363092" y="11775759"/>
                </a:lnTo>
                <a:cubicBezTo>
                  <a:pt x="5334222" y="11786416"/>
                  <a:pt x="5365674" y="11809709"/>
                  <a:pt x="5337694" y="11816302"/>
                </a:cubicBezTo>
                <a:cubicBezTo>
                  <a:pt x="5360828" y="11821616"/>
                  <a:pt x="5345128" y="11838338"/>
                  <a:pt x="5349712" y="11856986"/>
                </a:cubicBezTo>
                <a:cubicBezTo>
                  <a:pt x="5368881" y="11843648"/>
                  <a:pt x="5402335" y="11851632"/>
                  <a:pt x="5424040" y="11815505"/>
                </a:cubicBezTo>
                <a:cubicBezTo>
                  <a:pt x="5410795" y="11802583"/>
                  <a:pt x="5401704" y="11798646"/>
                  <a:pt x="5403971" y="11779284"/>
                </a:cubicBezTo>
                <a:lnTo>
                  <a:pt x="5390850" y="11803462"/>
                </a:lnTo>
                <a:cubicBezTo>
                  <a:pt x="5391180" y="11797000"/>
                  <a:pt x="5390916" y="11790523"/>
                  <a:pt x="5390002" y="11784142"/>
                </a:cubicBezTo>
                <a:lnTo>
                  <a:pt x="5412247" y="11767021"/>
                </a:lnTo>
                <a:cubicBezTo>
                  <a:pt x="5404554" y="11802034"/>
                  <a:pt x="5429154" y="11799542"/>
                  <a:pt x="5436903" y="11821886"/>
                </a:cubicBezTo>
                <a:cubicBezTo>
                  <a:pt x="5415032" y="11844303"/>
                  <a:pt x="5427204" y="11845706"/>
                  <a:pt x="5411458" y="11858687"/>
                </a:cubicBezTo>
                <a:cubicBezTo>
                  <a:pt x="5390696" y="11842743"/>
                  <a:pt x="5341610" y="11883587"/>
                  <a:pt x="5306919" y="11902740"/>
                </a:cubicBezTo>
                <a:cubicBezTo>
                  <a:pt x="5310617" y="11898950"/>
                  <a:pt x="5315544" y="11893899"/>
                  <a:pt x="5318317" y="11891057"/>
                </a:cubicBezTo>
                <a:cubicBezTo>
                  <a:pt x="5318578" y="11860502"/>
                  <a:pt x="5290294" y="11893913"/>
                  <a:pt x="5284022" y="11890875"/>
                </a:cubicBezTo>
                <a:lnTo>
                  <a:pt x="5284604" y="11913624"/>
                </a:lnTo>
                <a:cubicBezTo>
                  <a:pt x="5284868" y="11909571"/>
                  <a:pt x="5282602" y="11902427"/>
                  <a:pt x="5276403" y="11905623"/>
                </a:cubicBezTo>
                <a:cubicBezTo>
                  <a:pt x="5266711" y="11929444"/>
                  <a:pt x="5288998" y="11942565"/>
                  <a:pt x="5278991" y="11966071"/>
                </a:cubicBezTo>
                <a:cubicBezTo>
                  <a:pt x="5265819" y="11959383"/>
                  <a:pt x="5259232" y="11929539"/>
                  <a:pt x="5244370" y="11938457"/>
                </a:cubicBezTo>
                <a:cubicBezTo>
                  <a:pt x="5230942" y="11936450"/>
                  <a:pt x="5193793" y="11932247"/>
                  <a:pt x="5185793" y="11967582"/>
                </a:cubicBezTo>
                <a:cubicBezTo>
                  <a:pt x="5189895" y="11971584"/>
                  <a:pt x="5187204" y="11981282"/>
                  <a:pt x="5183268" y="11990996"/>
                </a:cubicBezTo>
                <a:cubicBezTo>
                  <a:pt x="5183268" y="11990996"/>
                  <a:pt x="5185426" y="11988784"/>
                  <a:pt x="5183521" y="11986317"/>
                </a:cubicBezTo>
                <a:lnTo>
                  <a:pt x="5157765" y="11996311"/>
                </a:lnTo>
                <a:cubicBezTo>
                  <a:pt x="5148064" y="11967130"/>
                  <a:pt x="5188947" y="11970659"/>
                  <a:pt x="5178630" y="11941487"/>
                </a:cubicBezTo>
                <a:lnTo>
                  <a:pt x="5160059" y="11927071"/>
                </a:lnTo>
                <a:cubicBezTo>
                  <a:pt x="5168299" y="11912003"/>
                  <a:pt x="5170368" y="11894299"/>
                  <a:pt x="5165714" y="11877739"/>
                </a:cubicBezTo>
                <a:cubicBezTo>
                  <a:pt x="5149696" y="11894157"/>
                  <a:pt x="5152593" y="11901916"/>
                  <a:pt x="5142897" y="11925733"/>
                </a:cubicBezTo>
                <a:cubicBezTo>
                  <a:pt x="5128494" y="11920309"/>
                  <a:pt x="5129182" y="11899407"/>
                  <a:pt x="5129463" y="11896600"/>
                </a:cubicBezTo>
                <a:lnTo>
                  <a:pt x="5139239" y="11906137"/>
                </a:lnTo>
                <a:cubicBezTo>
                  <a:pt x="5171800" y="11891690"/>
                  <a:pt x="5144879" y="11856183"/>
                  <a:pt x="5169169" y="11827504"/>
                </a:cubicBezTo>
                <a:cubicBezTo>
                  <a:pt x="5173175" y="11823398"/>
                  <a:pt x="5171017" y="11825610"/>
                  <a:pt x="5175749" y="11830227"/>
                </a:cubicBezTo>
                <a:cubicBezTo>
                  <a:pt x="5173437" y="11792844"/>
                  <a:pt x="5215739" y="11784819"/>
                  <a:pt x="5206524" y="11743783"/>
                </a:cubicBezTo>
                <a:lnTo>
                  <a:pt x="5211688" y="11758685"/>
                </a:lnTo>
                <a:cubicBezTo>
                  <a:pt x="5214539" y="11736198"/>
                  <a:pt x="5216493" y="11690659"/>
                  <a:pt x="5220929" y="11644462"/>
                </a:cubicBezTo>
                <a:lnTo>
                  <a:pt x="5214621" y="11638308"/>
                </a:lnTo>
                <a:cubicBezTo>
                  <a:pt x="5207773" y="11639018"/>
                  <a:pt x="5216045" y="11626752"/>
                  <a:pt x="5223476" y="11622292"/>
                </a:cubicBezTo>
                <a:lnTo>
                  <a:pt x="5228045" y="11568827"/>
                </a:lnTo>
                <a:lnTo>
                  <a:pt x="5210521" y="11581931"/>
                </a:lnTo>
                <a:cubicBezTo>
                  <a:pt x="5215141" y="11577196"/>
                  <a:pt x="5218793" y="11569671"/>
                  <a:pt x="5221876" y="11566511"/>
                </a:cubicBezTo>
                <a:lnTo>
                  <a:pt x="5220227" y="11565335"/>
                </a:lnTo>
                <a:lnTo>
                  <a:pt x="5208519" y="11570735"/>
                </a:lnTo>
                <a:cubicBezTo>
                  <a:pt x="5214573" y="11581567"/>
                  <a:pt x="5187437" y="11606854"/>
                  <a:pt x="5210309" y="11616223"/>
                </a:cubicBezTo>
                <a:cubicBezTo>
                  <a:pt x="5188859" y="11621803"/>
                  <a:pt x="5192070" y="11655744"/>
                  <a:pt x="5177790" y="11660914"/>
                </a:cubicBezTo>
                <a:cubicBezTo>
                  <a:pt x="5202923" y="11650928"/>
                  <a:pt x="5188070" y="11686348"/>
                  <a:pt x="5197239" y="11697138"/>
                </a:cubicBezTo>
                <a:cubicBezTo>
                  <a:pt x="5180378" y="11694863"/>
                  <a:pt x="5180424" y="11725103"/>
                  <a:pt x="5164678" y="11711586"/>
                </a:cubicBezTo>
                <a:cubicBezTo>
                  <a:pt x="5157823" y="11712296"/>
                  <a:pt x="5181801" y="11709812"/>
                  <a:pt x="5176952" y="11695217"/>
                </a:cubicBezTo>
                <a:cubicBezTo>
                  <a:pt x="5174349" y="11672802"/>
                  <a:pt x="5154954" y="11698480"/>
                  <a:pt x="5145251" y="11698517"/>
                </a:cubicBezTo>
                <a:lnTo>
                  <a:pt x="5144726" y="11697440"/>
                </a:lnTo>
                <a:lnTo>
                  <a:pt x="5144773" y="11689707"/>
                </a:lnTo>
                <a:lnTo>
                  <a:pt x="5142681" y="11693256"/>
                </a:lnTo>
                <a:lnTo>
                  <a:pt x="5139760" y="11687276"/>
                </a:lnTo>
                <a:lnTo>
                  <a:pt x="5128253" y="11717739"/>
                </a:lnTo>
                <a:lnTo>
                  <a:pt x="5142681" y="11693256"/>
                </a:lnTo>
                <a:lnTo>
                  <a:pt x="5144726" y="11697440"/>
                </a:lnTo>
                <a:lnTo>
                  <a:pt x="5144289" y="11768826"/>
                </a:lnTo>
                <a:cubicBezTo>
                  <a:pt x="5139746" y="11794812"/>
                  <a:pt x="5130888" y="11820047"/>
                  <a:pt x="5117916" y="11843437"/>
                </a:cubicBezTo>
                <a:cubicBezTo>
                  <a:pt x="5093178" y="11860586"/>
                  <a:pt x="5111392" y="11819201"/>
                  <a:pt x="5088420" y="11827606"/>
                </a:cubicBezTo>
                <a:lnTo>
                  <a:pt x="5088934" y="11820334"/>
                </a:lnTo>
                <a:lnTo>
                  <a:pt x="5073580" y="11837770"/>
                </a:lnTo>
                <a:lnTo>
                  <a:pt x="5080290" y="11823713"/>
                </a:lnTo>
                <a:lnTo>
                  <a:pt x="5067723" y="11814223"/>
                </a:lnTo>
                <a:lnTo>
                  <a:pt x="5057228" y="11825512"/>
                </a:lnTo>
                <a:lnTo>
                  <a:pt x="5062170" y="11870283"/>
                </a:lnTo>
                <a:lnTo>
                  <a:pt x="5072230" y="11874441"/>
                </a:lnTo>
                <a:lnTo>
                  <a:pt x="5076137" y="11869229"/>
                </a:lnTo>
                <a:lnTo>
                  <a:pt x="5073133" y="11874817"/>
                </a:lnTo>
                <a:lnTo>
                  <a:pt x="5080599" y="11877899"/>
                </a:lnTo>
                <a:cubicBezTo>
                  <a:pt x="5069110" y="11881474"/>
                  <a:pt x="5061261" y="11896619"/>
                  <a:pt x="5051484" y="11910189"/>
                </a:cubicBezTo>
                <a:lnTo>
                  <a:pt x="5049064" y="11911549"/>
                </a:lnTo>
                <a:lnTo>
                  <a:pt x="5021789" y="11939446"/>
                </a:lnTo>
                <a:lnTo>
                  <a:pt x="5024722" y="11925220"/>
                </a:lnTo>
                <a:lnTo>
                  <a:pt x="5010800" y="11933042"/>
                </a:lnTo>
                <a:lnTo>
                  <a:pt x="5008934" y="11920460"/>
                </a:lnTo>
                <a:lnTo>
                  <a:pt x="5010408" y="11916932"/>
                </a:lnTo>
                <a:lnTo>
                  <a:pt x="5007573" y="11911280"/>
                </a:lnTo>
                <a:lnTo>
                  <a:pt x="5000972" y="11866760"/>
                </a:lnTo>
                <a:cubicBezTo>
                  <a:pt x="4995784" y="11876495"/>
                  <a:pt x="4987746" y="11882207"/>
                  <a:pt x="4989145" y="11894659"/>
                </a:cubicBezTo>
                <a:lnTo>
                  <a:pt x="4974115" y="11885724"/>
                </a:lnTo>
                <a:lnTo>
                  <a:pt x="4979462" y="11915711"/>
                </a:lnTo>
                <a:lnTo>
                  <a:pt x="4995024" y="11943036"/>
                </a:lnTo>
                <a:lnTo>
                  <a:pt x="4961621" y="11965782"/>
                </a:lnTo>
                <a:lnTo>
                  <a:pt x="4961643" y="11965170"/>
                </a:lnTo>
                <a:lnTo>
                  <a:pt x="4968943" y="11947152"/>
                </a:lnTo>
                <a:lnTo>
                  <a:pt x="4962754" y="11934926"/>
                </a:lnTo>
                <a:lnTo>
                  <a:pt x="4963212" y="11922427"/>
                </a:lnTo>
                <a:lnTo>
                  <a:pt x="4971435" y="11884132"/>
                </a:lnTo>
                <a:lnTo>
                  <a:pt x="4956807" y="11875433"/>
                </a:lnTo>
                <a:lnTo>
                  <a:pt x="4953152" y="11882961"/>
                </a:lnTo>
                <a:cubicBezTo>
                  <a:pt x="4957068" y="11871378"/>
                  <a:pt x="4944796" y="11861871"/>
                  <a:pt x="4946549" y="11851873"/>
                </a:cubicBezTo>
                <a:cubicBezTo>
                  <a:pt x="4967270" y="11840287"/>
                  <a:pt x="4984907" y="11823914"/>
                  <a:pt x="4998046" y="11804137"/>
                </a:cubicBezTo>
                <a:cubicBezTo>
                  <a:pt x="4992094" y="11775527"/>
                  <a:pt x="4999561" y="11774190"/>
                  <a:pt x="5012278" y="11742227"/>
                </a:cubicBezTo>
                <a:lnTo>
                  <a:pt x="5018050" y="11761826"/>
                </a:lnTo>
                <a:lnTo>
                  <a:pt x="5021640" y="11769225"/>
                </a:lnTo>
                <a:lnTo>
                  <a:pt x="5049919" y="11729745"/>
                </a:lnTo>
                <a:lnTo>
                  <a:pt x="5049882" y="11732078"/>
                </a:lnTo>
                <a:lnTo>
                  <a:pt x="5053259" y="11726751"/>
                </a:lnTo>
                <a:lnTo>
                  <a:pt x="5053317" y="11725001"/>
                </a:lnTo>
                <a:lnTo>
                  <a:pt x="5049919" y="11729745"/>
                </a:lnTo>
                <a:lnTo>
                  <a:pt x="5050396" y="11699135"/>
                </a:lnTo>
                <a:lnTo>
                  <a:pt x="5046081" y="11701262"/>
                </a:lnTo>
                <a:lnTo>
                  <a:pt x="5047025" y="11698714"/>
                </a:lnTo>
                <a:lnTo>
                  <a:pt x="5033889" y="11701147"/>
                </a:lnTo>
                <a:cubicBezTo>
                  <a:pt x="5030708" y="11699041"/>
                  <a:pt x="5028414" y="11696343"/>
                  <a:pt x="5022696" y="11700623"/>
                </a:cubicBezTo>
                <a:lnTo>
                  <a:pt x="5041780" y="11668683"/>
                </a:lnTo>
                <a:lnTo>
                  <a:pt x="5038841" y="11642431"/>
                </a:lnTo>
                <a:cubicBezTo>
                  <a:pt x="5050838" y="11641811"/>
                  <a:pt x="5047801" y="11648706"/>
                  <a:pt x="5043808" y="11656979"/>
                </a:cubicBezTo>
                <a:lnTo>
                  <a:pt x="5043504" y="11665802"/>
                </a:lnTo>
                <a:lnTo>
                  <a:pt x="5044094" y="11664812"/>
                </a:lnTo>
                <a:lnTo>
                  <a:pt x="5055482" y="11675922"/>
                </a:lnTo>
                <a:lnTo>
                  <a:pt x="5058168" y="11668684"/>
                </a:lnTo>
                <a:cubicBezTo>
                  <a:pt x="5066490" y="11660473"/>
                  <a:pt x="5074967" y="11652413"/>
                  <a:pt x="5071197" y="11637032"/>
                </a:cubicBezTo>
                <a:lnTo>
                  <a:pt x="5052947" y="11622923"/>
                </a:lnTo>
                <a:cubicBezTo>
                  <a:pt x="5062566" y="11605873"/>
                  <a:pt x="5065884" y="11585939"/>
                  <a:pt x="5062258" y="11566686"/>
                </a:cubicBezTo>
                <a:cubicBezTo>
                  <a:pt x="5043160" y="11586261"/>
                  <a:pt x="5046698" y="11595254"/>
                  <a:pt x="5034553" y="11622849"/>
                </a:cubicBezTo>
                <a:cubicBezTo>
                  <a:pt x="5019847" y="11618359"/>
                  <a:pt x="5021753" y="11594950"/>
                  <a:pt x="5022025" y="11591519"/>
                </a:cubicBezTo>
                <a:lnTo>
                  <a:pt x="5032119" y="11601367"/>
                </a:lnTo>
                <a:cubicBezTo>
                  <a:pt x="5067115" y="11581903"/>
                  <a:pt x="5041735" y="11544818"/>
                  <a:pt x="5069374" y="11509542"/>
                </a:cubicBezTo>
                <a:cubicBezTo>
                  <a:pt x="5073994" y="11504806"/>
                  <a:pt x="5071528" y="11507333"/>
                  <a:pt x="5074106" y="11514159"/>
                </a:cubicBezTo>
                <a:cubicBezTo>
                  <a:pt x="5074535" y="11471444"/>
                  <a:pt x="5119591" y="11458707"/>
                  <a:pt x="5112174" y="11412039"/>
                </a:cubicBezTo>
                <a:lnTo>
                  <a:pt x="5116423" y="11428509"/>
                </a:lnTo>
                <a:cubicBezTo>
                  <a:pt x="5120799" y="11403198"/>
                  <a:pt x="5126420" y="11351374"/>
                  <a:pt x="5132360" y="11300482"/>
                </a:cubicBezTo>
                <a:lnTo>
                  <a:pt x="5126053" y="11294328"/>
                </a:lnTo>
                <a:cubicBezTo>
                  <a:pt x="5118590" y="11295668"/>
                  <a:pt x="5128084" y="11281519"/>
                  <a:pt x="5136432" y="11275489"/>
                </a:cubicBezTo>
                <a:cubicBezTo>
                  <a:pt x="5139557" y="11250194"/>
                  <a:pt x="5143011" y="11225835"/>
                  <a:pt x="5146204" y="11206154"/>
                </a:cubicBezTo>
                <a:cubicBezTo>
                  <a:pt x="5137873" y="11207754"/>
                  <a:pt x="5130379" y="11212152"/>
                  <a:pt x="5124843" y="11218583"/>
                </a:cubicBezTo>
                <a:cubicBezTo>
                  <a:pt x="5129975" y="11230366"/>
                  <a:pt x="5099482" y="11261621"/>
                  <a:pt x="5123265" y="11269420"/>
                </a:cubicBezTo>
                <a:cubicBezTo>
                  <a:pt x="5100299" y="11278445"/>
                  <a:pt x="5100752" y="11316474"/>
                  <a:pt x="5085247" y="11323535"/>
                </a:cubicBezTo>
                <a:cubicBezTo>
                  <a:pt x="5112831" y="11309772"/>
                  <a:pt x="5094933" y="11351464"/>
                  <a:pt x="5103480" y="11362269"/>
                </a:cubicBezTo>
                <a:cubicBezTo>
                  <a:pt x="5085697" y="11361561"/>
                  <a:pt x="5083611" y="11395883"/>
                  <a:pt x="5068173" y="11382051"/>
                </a:cubicBezTo>
                <a:cubicBezTo>
                  <a:pt x="5060707" y="11383395"/>
                  <a:pt x="5086521" y="11378384"/>
                  <a:pt x="5081967" y="11362233"/>
                </a:cubicBezTo>
                <a:cubicBezTo>
                  <a:pt x="5080635" y="11328894"/>
                  <a:pt x="5040587" y="11395811"/>
                  <a:pt x="5043870" y="11357110"/>
                </a:cubicBezTo>
                <a:cubicBezTo>
                  <a:pt x="5032551" y="11401526"/>
                  <a:pt x="4996302" y="11446881"/>
                  <a:pt x="4988142" y="11494999"/>
                </a:cubicBezTo>
                <a:lnTo>
                  <a:pt x="5008834" y="11478208"/>
                </a:lnTo>
                <a:cubicBezTo>
                  <a:pt x="4994664" y="11492733"/>
                  <a:pt x="4973981" y="11536019"/>
                  <a:pt x="4963349" y="11533660"/>
                </a:cubicBezTo>
                <a:cubicBezTo>
                  <a:pt x="4969424" y="11519864"/>
                  <a:pt x="4978910" y="11505092"/>
                  <a:pt x="4985553" y="11486926"/>
                </a:cubicBezTo>
                <a:cubicBezTo>
                  <a:pt x="4966692" y="11473451"/>
                  <a:pt x="4961693" y="11525268"/>
                  <a:pt x="4947912" y="11519835"/>
                </a:cubicBezTo>
                <a:lnTo>
                  <a:pt x="4952121" y="11585561"/>
                </a:lnTo>
                <a:lnTo>
                  <a:pt x="4966537" y="11565735"/>
                </a:lnTo>
                <a:cubicBezTo>
                  <a:pt x="4969900" y="11586265"/>
                  <a:pt x="4928522" y="11619840"/>
                  <a:pt x="4905178" y="11649448"/>
                </a:cubicBezTo>
                <a:cubicBezTo>
                  <a:pt x="4890113" y="11614414"/>
                  <a:pt x="4935472" y="11601358"/>
                  <a:pt x="4945597" y="11561325"/>
                </a:cubicBezTo>
                <a:cubicBezTo>
                  <a:pt x="4951155" y="11530391"/>
                  <a:pt x="4910345" y="11559594"/>
                  <a:pt x="4917524" y="11533938"/>
                </a:cubicBezTo>
                <a:cubicBezTo>
                  <a:pt x="4906111" y="11538764"/>
                  <a:pt x="4899143" y="11550510"/>
                  <a:pt x="4900409" y="11562839"/>
                </a:cubicBezTo>
                <a:lnTo>
                  <a:pt x="4890193" y="11568893"/>
                </a:lnTo>
                <a:cubicBezTo>
                  <a:pt x="4878543" y="11532879"/>
                  <a:pt x="4913268" y="11490347"/>
                  <a:pt x="4911504" y="11446722"/>
                </a:cubicBezTo>
                <a:cubicBezTo>
                  <a:pt x="4912329" y="11450673"/>
                  <a:pt x="4913837" y="11454488"/>
                  <a:pt x="4916003" y="11457888"/>
                </a:cubicBezTo>
                <a:lnTo>
                  <a:pt x="4949062" y="11410482"/>
                </a:lnTo>
                <a:lnTo>
                  <a:pt x="4948830" y="11413512"/>
                </a:lnTo>
                <a:lnTo>
                  <a:pt x="4949323" y="11410108"/>
                </a:lnTo>
                <a:lnTo>
                  <a:pt x="4963822" y="11389315"/>
                </a:lnTo>
                <a:cubicBezTo>
                  <a:pt x="4955916" y="11393000"/>
                  <a:pt x="4952374" y="11396631"/>
                  <a:pt x="4950706" y="11400549"/>
                </a:cubicBezTo>
                <a:lnTo>
                  <a:pt x="4949323" y="11410108"/>
                </a:lnTo>
                <a:lnTo>
                  <a:pt x="4949062" y="11410482"/>
                </a:lnTo>
                <a:lnTo>
                  <a:pt x="4951795" y="11374501"/>
                </a:lnTo>
                <a:cubicBezTo>
                  <a:pt x="4931110" y="11391292"/>
                  <a:pt x="4934906" y="11369732"/>
                  <a:pt x="4922251" y="11380183"/>
                </a:cubicBezTo>
                <a:cubicBezTo>
                  <a:pt x="4926357" y="11363852"/>
                  <a:pt x="4935034" y="11349028"/>
                  <a:pt x="4947305" y="11337459"/>
                </a:cubicBezTo>
                <a:cubicBezTo>
                  <a:pt x="4962237" y="11334778"/>
                  <a:pt x="4955598" y="11352942"/>
                  <a:pt x="4969069" y="11358693"/>
                </a:cubicBezTo>
                <a:cubicBezTo>
                  <a:pt x="4972550" y="11336826"/>
                  <a:pt x="5006658" y="11347299"/>
                  <a:pt x="5009051" y="11312662"/>
                </a:cubicBezTo>
                <a:cubicBezTo>
                  <a:pt x="4980713" y="11341709"/>
                  <a:pt x="4988481" y="11287053"/>
                  <a:pt x="4988291" y="11270841"/>
                </a:cubicBezTo>
                <a:lnTo>
                  <a:pt x="4983363" y="11275892"/>
                </a:lnTo>
                <a:cubicBezTo>
                  <a:pt x="4976267" y="11256030"/>
                  <a:pt x="4981144" y="11246613"/>
                  <a:pt x="4998924" y="11247324"/>
                </a:cubicBezTo>
                <a:cubicBezTo>
                  <a:pt x="4996017" y="11264819"/>
                  <a:pt x="4983363" y="11275892"/>
                  <a:pt x="5000571" y="11280970"/>
                </a:cubicBezTo>
                <a:cubicBezTo>
                  <a:pt x="5006591" y="11271012"/>
                  <a:pt x="5010768" y="11260109"/>
                  <a:pt x="5012966" y="11248701"/>
                </a:cubicBezTo>
                <a:lnTo>
                  <a:pt x="5017523" y="11264855"/>
                </a:lnTo>
                <a:lnTo>
                  <a:pt x="5043459" y="11217445"/>
                </a:lnTo>
                <a:cubicBezTo>
                  <a:pt x="5034401" y="11197391"/>
                  <a:pt x="5023295" y="11178296"/>
                  <a:pt x="5010364" y="11160509"/>
                </a:cubicBezTo>
                <a:cubicBezTo>
                  <a:pt x="5028715" y="11156846"/>
                  <a:pt x="5029085" y="11135640"/>
                  <a:pt x="5030801" y="11122524"/>
                </a:cubicBezTo>
                <a:lnTo>
                  <a:pt x="5033391" y="11130597"/>
                </a:lnTo>
                <a:cubicBezTo>
                  <a:pt x="5056615" y="11117514"/>
                  <a:pt x="5076282" y="11067068"/>
                  <a:pt x="5067113" y="11056278"/>
                </a:cubicBezTo>
                <a:lnTo>
                  <a:pt x="5076265" y="11085550"/>
                </a:lnTo>
                <a:lnTo>
                  <a:pt x="5087367" y="11002710"/>
                </a:lnTo>
                <a:lnTo>
                  <a:pt x="5116016" y="11016860"/>
                </a:lnTo>
                <a:lnTo>
                  <a:pt x="5117294" y="11002579"/>
                </a:lnTo>
                <a:lnTo>
                  <a:pt x="5114997" y="10984791"/>
                </a:lnTo>
                <a:lnTo>
                  <a:pt x="5100201" y="11007217"/>
                </a:lnTo>
                <a:cubicBezTo>
                  <a:pt x="5088495" y="10992716"/>
                  <a:pt x="5123802" y="10972934"/>
                  <a:pt x="5120436" y="10952401"/>
                </a:cubicBezTo>
                <a:cubicBezTo>
                  <a:pt x="5132660" y="10984043"/>
                  <a:pt x="5148160" y="10923984"/>
                  <a:pt x="5153405" y="10945743"/>
                </a:cubicBezTo>
                <a:lnTo>
                  <a:pt x="5175062" y="10884831"/>
                </a:lnTo>
                <a:lnTo>
                  <a:pt x="5153338" y="10861255"/>
                </a:lnTo>
                <a:lnTo>
                  <a:pt x="5139026" y="10889811"/>
                </a:lnTo>
                <a:cubicBezTo>
                  <a:pt x="5140244" y="10874053"/>
                  <a:pt x="5144034" y="10858651"/>
                  <a:pt x="5152889" y="10849574"/>
                </a:cubicBezTo>
                <a:lnTo>
                  <a:pt x="5188244" y="10847748"/>
                </a:lnTo>
                <a:lnTo>
                  <a:pt x="5188703" y="10846461"/>
                </a:lnTo>
                <a:lnTo>
                  <a:pt x="5195358" y="10840947"/>
                </a:lnTo>
                <a:lnTo>
                  <a:pt x="5178628" y="10781149"/>
                </a:lnTo>
                <a:lnTo>
                  <a:pt x="5093964" y="10894859"/>
                </a:lnTo>
                <a:cubicBezTo>
                  <a:pt x="5069446" y="10938002"/>
                  <a:pt x="5050238" y="10984163"/>
                  <a:pt x="5036902" y="11032344"/>
                </a:cubicBezTo>
                <a:cubicBezTo>
                  <a:pt x="5023649" y="11045299"/>
                  <a:pt x="5041274" y="11007037"/>
                  <a:pt x="5011038" y="11007112"/>
                </a:cubicBezTo>
                <a:cubicBezTo>
                  <a:pt x="5036792" y="11049493"/>
                  <a:pt x="5004007" y="11045236"/>
                  <a:pt x="5006233" y="11075137"/>
                </a:cubicBezTo>
                <a:cubicBezTo>
                  <a:pt x="4977462" y="11041528"/>
                  <a:pt x="4991447" y="11090292"/>
                  <a:pt x="4954980" y="11064572"/>
                </a:cubicBezTo>
                <a:lnTo>
                  <a:pt x="4961112" y="11108762"/>
                </a:lnTo>
                <a:lnTo>
                  <a:pt x="4927587" y="11094540"/>
                </a:lnTo>
                <a:lnTo>
                  <a:pt x="4941697" y="11127408"/>
                </a:lnTo>
                <a:cubicBezTo>
                  <a:pt x="4935218" y="11133411"/>
                  <a:pt x="4917191" y="11111506"/>
                  <a:pt x="4908912" y="11123151"/>
                </a:cubicBezTo>
                <a:cubicBezTo>
                  <a:pt x="4930081" y="11146884"/>
                  <a:pt x="4924559" y="11154436"/>
                  <a:pt x="4918465" y="11166361"/>
                </a:cubicBezTo>
                <a:cubicBezTo>
                  <a:pt x="4911808" y="11130909"/>
                  <a:pt x="4856295" y="11076750"/>
                  <a:pt x="4921870" y="11085261"/>
                </a:cubicBezTo>
                <a:cubicBezTo>
                  <a:pt x="4907241" y="11061132"/>
                  <a:pt x="4901505" y="11077102"/>
                  <a:pt x="4873078" y="11072172"/>
                </a:cubicBezTo>
                <a:cubicBezTo>
                  <a:pt x="4869596" y="11041660"/>
                  <a:pt x="4896852" y="11052847"/>
                  <a:pt x="4898242" y="11012299"/>
                </a:cubicBezTo>
                <a:lnTo>
                  <a:pt x="4937038" y="11050148"/>
                </a:lnTo>
                <a:cubicBezTo>
                  <a:pt x="4946708" y="10997963"/>
                  <a:pt x="4945305" y="11063761"/>
                  <a:pt x="4981704" y="11057368"/>
                </a:cubicBezTo>
                <a:lnTo>
                  <a:pt x="4962204" y="10990278"/>
                </a:lnTo>
                <a:lnTo>
                  <a:pt x="4974088" y="10993244"/>
                </a:lnTo>
                <a:cubicBezTo>
                  <a:pt x="4987620" y="10962018"/>
                  <a:pt x="4981954" y="10925804"/>
                  <a:pt x="4959575" y="10900217"/>
                </a:cubicBezTo>
                <a:lnTo>
                  <a:pt x="4978183" y="10918370"/>
                </a:lnTo>
                <a:cubicBezTo>
                  <a:pt x="4981799" y="10907724"/>
                  <a:pt x="4971723" y="10899123"/>
                  <a:pt x="4970670" y="10889474"/>
                </a:cubicBezTo>
                <a:lnTo>
                  <a:pt x="4987959" y="10901410"/>
                </a:lnTo>
                <a:lnTo>
                  <a:pt x="4981824" y="10857223"/>
                </a:lnTo>
                <a:lnTo>
                  <a:pt x="4985608" y="10860914"/>
                </a:lnTo>
                <a:lnTo>
                  <a:pt x="5011991" y="10825034"/>
                </a:lnTo>
                <a:lnTo>
                  <a:pt x="5019946" y="10838336"/>
                </a:lnTo>
                <a:cubicBezTo>
                  <a:pt x="5039123" y="10799121"/>
                  <a:pt x="4997341" y="10746035"/>
                  <a:pt x="5030136" y="10725038"/>
                </a:cubicBezTo>
                <a:cubicBezTo>
                  <a:pt x="5044959" y="10739500"/>
                  <a:pt x="5053708" y="10767136"/>
                  <a:pt x="5074606" y="10768424"/>
                </a:cubicBezTo>
                <a:lnTo>
                  <a:pt x="5064107" y="10750167"/>
                </a:lnTo>
                <a:cubicBezTo>
                  <a:pt x="5068459" y="10749487"/>
                  <a:pt x="5075984" y="10753133"/>
                  <a:pt x="5080343" y="10752454"/>
                </a:cubicBezTo>
                <a:cubicBezTo>
                  <a:pt x="5091313" y="10731110"/>
                  <a:pt x="5037936" y="10725250"/>
                  <a:pt x="5041546" y="10714603"/>
                </a:cubicBezTo>
                <a:cubicBezTo>
                  <a:pt x="5051023" y="10698580"/>
                  <a:pt x="5140343" y="10738277"/>
                  <a:pt x="5140365" y="10687772"/>
                </a:cubicBezTo>
                <a:cubicBezTo>
                  <a:pt x="5160930" y="10739261"/>
                  <a:pt x="5164863" y="10703045"/>
                  <a:pt x="5179298" y="10710966"/>
                </a:cubicBezTo>
                <a:cubicBezTo>
                  <a:pt x="5114804" y="10661599"/>
                  <a:pt x="5170949" y="10611621"/>
                  <a:pt x="5130223" y="10568186"/>
                </a:cubicBezTo>
                <a:cubicBezTo>
                  <a:pt x="5192408" y="10580795"/>
                  <a:pt x="5119009" y="10516579"/>
                  <a:pt x="5141188" y="10493846"/>
                </a:cubicBezTo>
                <a:cubicBezTo>
                  <a:pt x="5163813" y="10525046"/>
                  <a:pt x="5192927" y="10550919"/>
                  <a:pt x="5226571" y="10569755"/>
                </a:cubicBezTo>
                <a:cubicBezTo>
                  <a:pt x="5213957" y="10531572"/>
                  <a:pt x="5233706" y="10487983"/>
                  <a:pt x="5224709" y="10439153"/>
                </a:cubicBezTo>
                <a:lnTo>
                  <a:pt x="5263724" y="10408159"/>
                </a:lnTo>
                <a:lnTo>
                  <a:pt x="5257614" y="10401007"/>
                </a:lnTo>
                <a:lnTo>
                  <a:pt x="5250785" y="10403589"/>
                </a:lnTo>
                <a:lnTo>
                  <a:pt x="5235332" y="10388512"/>
                </a:lnTo>
                <a:cubicBezTo>
                  <a:pt x="5245729" y="10397419"/>
                  <a:pt x="5265454" y="10404960"/>
                  <a:pt x="5254102" y="10393885"/>
                </a:cubicBezTo>
                <a:cubicBezTo>
                  <a:pt x="5225263" y="10380534"/>
                  <a:pt x="5241258" y="10388747"/>
                  <a:pt x="5228958" y="10376747"/>
                </a:cubicBezTo>
                <a:cubicBezTo>
                  <a:pt x="5234298" y="10380105"/>
                  <a:pt x="5248359" y="10382729"/>
                  <a:pt x="5246153" y="10380577"/>
                </a:cubicBezTo>
                <a:cubicBezTo>
                  <a:pt x="5247383" y="10379317"/>
                  <a:pt x="5248001" y="10378683"/>
                  <a:pt x="5251723" y="10377390"/>
                </a:cubicBezTo>
                <a:lnTo>
                  <a:pt x="5270959" y="10390739"/>
                </a:lnTo>
                <a:lnTo>
                  <a:pt x="5272491" y="10386117"/>
                </a:lnTo>
                <a:lnTo>
                  <a:pt x="5249840" y="10376168"/>
                </a:lnTo>
                <a:cubicBezTo>
                  <a:pt x="5247932" y="10373076"/>
                  <a:pt x="5234135" y="10366392"/>
                  <a:pt x="5231296" y="10363623"/>
                </a:cubicBezTo>
                <a:cubicBezTo>
                  <a:pt x="5238086" y="10365626"/>
                  <a:pt x="5245401" y="10364749"/>
                  <a:pt x="5251533" y="10361184"/>
                </a:cubicBezTo>
                <a:cubicBezTo>
                  <a:pt x="5233326" y="10350813"/>
                  <a:pt x="5238642" y="10352304"/>
                  <a:pt x="5234816" y="10344875"/>
                </a:cubicBezTo>
                <a:cubicBezTo>
                  <a:pt x="5246715" y="10349086"/>
                  <a:pt x="5249002" y="10351783"/>
                  <a:pt x="5251146" y="10354794"/>
                </a:cubicBezTo>
                <a:lnTo>
                  <a:pt x="5257745" y="10359853"/>
                </a:lnTo>
                <a:lnTo>
                  <a:pt x="5254309" y="10352261"/>
                </a:lnTo>
                <a:cubicBezTo>
                  <a:pt x="5257731" y="10351826"/>
                  <a:pt x="5261077" y="10351395"/>
                  <a:pt x="5250399" y="10344673"/>
                </a:cubicBezTo>
                <a:lnTo>
                  <a:pt x="5229392" y="10334651"/>
                </a:lnTo>
                <a:lnTo>
                  <a:pt x="5215198" y="10320804"/>
                </a:lnTo>
                <a:lnTo>
                  <a:pt x="5213004" y="10319278"/>
                </a:lnTo>
                <a:lnTo>
                  <a:pt x="5214622" y="10320241"/>
                </a:lnTo>
                <a:lnTo>
                  <a:pt x="5212363" y="10318038"/>
                </a:lnTo>
                <a:cubicBezTo>
                  <a:pt x="5208665" y="10321828"/>
                  <a:pt x="5212422" y="10323649"/>
                  <a:pt x="5214688" y="10330164"/>
                </a:cubicBezTo>
                <a:cubicBezTo>
                  <a:pt x="5206133" y="10326626"/>
                  <a:pt x="5198158" y="10321804"/>
                  <a:pt x="5191135" y="10315813"/>
                </a:cubicBezTo>
                <a:lnTo>
                  <a:pt x="5203050" y="10321897"/>
                </a:lnTo>
                <a:lnTo>
                  <a:pt x="5203040" y="10321324"/>
                </a:lnTo>
                <a:lnTo>
                  <a:pt x="5194572" y="10316085"/>
                </a:lnTo>
                <a:lnTo>
                  <a:pt x="5202680" y="10316604"/>
                </a:lnTo>
                <a:lnTo>
                  <a:pt x="5202952" y="10317315"/>
                </a:lnTo>
                <a:lnTo>
                  <a:pt x="5202882" y="10314109"/>
                </a:lnTo>
                <a:cubicBezTo>
                  <a:pt x="5196978" y="10309041"/>
                  <a:pt x="5189424" y="10303056"/>
                  <a:pt x="5192828" y="10300830"/>
                </a:cubicBezTo>
                <a:cubicBezTo>
                  <a:pt x="5199633" y="10296375"/>
                  <a:pt x="5194402" y="10302366"/>
                  <a:pt x="5199407" y="10303553"/>
                </a:cubicBezTo>
                <a:cubicBezTo>
                  <a:pt x="5182690" y="10287244"/>
                  <a:pt x="5211793" y="10296529"/>
                  <a:pt x="5186649" y="10279397"/>
                </a:cubicBezTo>
                <a:lnTo>
                  <a:pt x="5197327" y="10286119"/>
                </a:lnTo>
                <a:cubicBezTo>
                  <a:pt x="5189445" y="10278428"/>
                  <a:pt x="5172410" y="10261809"/>
                  <a:pt x="5155695" y="10245502"/>
                </a:cubicBezTo>
                <a:lnTo>
                  <a:pt x="5147230" y="10241555"/>
                </a:lnTo>
                <a:cubicBezTo>
                  <a:pt x="5141914" y="10240064"/>
                  <a:pt x="5143447" y="10237863"/>
                  <a:pt x="5147495" y="10237502"/>
                </a:cubicBezTo>
                <a:lnTo>
                  <a:pt x="5146251" y="10236289"/>
                </a:lnTo>
                <a:lnTo>
                  <a:pt x="5131967" y="10229939"/>
                </a:lnTo>
                <a:lnTo>
                  <a:pt x="5134328" y="10231433"/>
                </a:lnTo>
                <a:cubicBezTo>
                  <a:pt x="5119637" y="10228194"/>
                  <a:pt x="5136633" y="10241695"/>
                  <a:pt x="5126627" y="10239325"/>
                </a:cubicBezTo>
                <a:cubicBezTo>
                  <a:pt x="5142560" y="10241930"/>
                  <a:pt x="5146409" y="10251233"/>
                  <a:pt x="5158328" y="10257314"/>
                </a:cubicBezTo>
                <a:cubicBezTo>
                  <a:pt x="5143932" y="10252512"/>
                  <a:pt x="5157157" y="10263564"/>
                  <a:pt x="5138343" y="10254451"/>
                </a:cubicBezTo>
                <a:cubicBezTo>
                  <a:pt x="5133024" y="10252964"/>
                  <a:pt x="5151795" y="10258332"/>
                  <a:pt x="5141116" y="10251609"/>
                </a:cubicBezTo>
                <a:cubicBezTo>
                  <a:pt x="5133253" y="10245790"/>
                  <a:pt x="5128576" y="10245847"/>
                  <a:pt x="5124057" y="10245828"/>
                </a:cubicBezTo>
                <a:lnTo>
                  <a:pt x="5121980" y="10245025"/>
                </a:lnTo>
                <a:lnTo>
                  <a:pt x="5138491" y="10266926"/>
                </a:lnTo>
                <a:lnTo>
                  <a:pt x="5117589" y="10259855"/>
                </a:lnTo>
                <a:lnTo>
                  <a:pt x="5123274" y="10271795"/>
                </a:lnTo>
                <a:lnTo>
                  <a:pt x="5132623" y="10271673"/>
                </a:lnTo>
                <a:cubicBezTo>
                  <a:pt x="5129853" y="10274512"/>
                  <a:pt x="5129624" y="10281687"/>
                  <a:pt x="5120229" y="10278068"/>
                </a:cubicBezTo>
                <a:cubicBezTo>
                  <a:pt x="5118336" y="10276221"/>
                  <a:pt x="5120478" y="10272763"/>
                  <a:pt x="5117934" y="10268431"/>
                </a:cubicBezTo>
                <a:cubicBezTo>
                  <a:pt x="5096928" y="10258416"/>
                  <a:pt x="5115205" y="10275018"/>
                  <a:pt x="5101731" y="10269264"/>
                </a:cubicBezTo>
                <a:lnTo>
                  <a:pt x="5133193" y="10293175"/>
                </a:lnTo>
                <a:lnTo>
                  <a:pt x="5136270" y="10290021"/>
                </a:lnTo>
                <a:cubicBezTo>
                  <a:pt x="5146361" y="10299866"/>
                  <a:pt x="5128570" y="10297914"/>
                  <a:pt x="5123949" y="10302649"/>
                </a:cubicBezTo>
                <a:lnTo>
                  <a:pt x="5114749" y="10295850"/>
                </a:lnTo>
                <a:lnTo>
                  <a:pt x="5114614" y="10294001"/>
                </a:lnTo>
                <a:lnTo>
                  <a:pt x="5113455" y="10292704"/>
                </a:lnTo>
                <a:lnTo>
                  <a:pt x="5114111" y="10291123"/>
                </a:lnTo>
                <a:cubicBezTo>
                  <a:pt x="5117173" y="10289720"/>
                  <a:pt x="5122542" y="10288950"/>
                  <a:pt x="5118113" y="10283395"/>
                </a:cubicBezTo>
                <a:lnTo>
                  <a:pt x="5094929" y="10271962"/>
                </a:lnTo>
                <a:lnTo>
                  <a:pt x="5113455" y="10292704"/>
                </a:lnTo>
                <a:lnTo>
                  <a:pt x="5112760" y="10294379"/>
                </a:lnTo>
                <a:lnTo>
                  <a:pt x="5114749" y="10295850"/>
                </a:lnTo>
                <a:lnTo>
                  <a:pt x="5115515" y="10306299"/>
                </a:lnTo>
                <a:cubicBezTo>
                  <a:pt x="5114686" y="10310017"/>
                  <a:pt x="5113012" y="10313546"/>
                  <a:pt x="5111342" y="10317463"/>
                </a:cubicBezTo>
                <a:lnTo>
                  <a:pt x="5090909" y="10287832"/>
                </a:lnTo>
                <a:lnTo>
                  <a:pt x="5057197" y="10299274"/>
                </a:lnTo>
                <a:lnTo>
                  <a:pt x="5087872" y="10362347"/>
                </a:lnTo>
                <a:cubicBezTo>
                  <a:pt x="5098652" y="10430173"/>
                  <a:pt x="4979559" y="10429832"/>
                  <a:pt x="5006307" y="10503371"/>
                </a:cubicBezTo>
                <a:lnTo>
                  <a:pt x="4999054" y="10496296"/>
                </a:lnTo>
                <a:cubicBezTo>
                  <a:pt x="4839846" y="10451886"/>
                  <a:pt x="5050224" y="10657754"/>
                  <a:pt x="4891016" y="10613344"/>
                </a:cubicBezTo>
                <a:lnTo>
                  <a:pt x="4896918" y="10571024"/>
                </a:lnTo>
                <a:lnTo>
                  <a:pt x="4880319" y="10578876"/>
                </a:lnTo>
                <a:cubicBezTo>
                  <a:pt x="4873689" y="10571792"/>
                  <a:pt x="4859877" y="10563864"/>
                  <a:pt x="4852624" y="10556788"/>
                </a:cubicBezTo>
                <a:cubicBezTo>
                  <a:pt x="4887607" y="10588762"/>
                  <a:pt x="4892247" y="10603762"/>
                  <a:pt x="4882434" y="10611114"/>
                </a:cubicBezTo>
                <a:lnTo>
                  <a:pt x="4866652" y="10613445"/>
                </a:lnTo>
                <a:lnTo>
                  <a:pt x="4905318" y="10671836"/>
                </a:lnTo>
                <a:lnTo>
                  <a:pt x="4853618" y="10649740"/>
                </a:lnTo>
                <a:lnTo>
                  <a:pt x="4859944" y="10614435"/>
                </a:lnTo>
                <a:lnTo>
                  <a:pt x="4825508" y="10619526"/>
                </a:lnTo>
                <a:cubicBezTo>
                  <a:pt x="4779827" y="10622256"/>
                  <a:pt x="4739878" y="10631651"/>
                  <a:pt x="4832765" y="10722272"/>
                </a:cubicBezTo>
                <a:lnTo>
                  <a:pt x="4746787" y="10675363"/>
                </a:lnTo>
                <a:lnTo>
                  <a:pt x="4792360" y="10680393"/>
                </a:lnTo>
                <a:cubicBezTo>
                  <a:pt x="4689912" y="10637746"/>
                  <a:pt x="4720200" y="10641411"/>
                  <a:pt x="4611738" y="10591673"/>
                </a:cubicBezTo>
                <a:cubicBezTo>
                  <a:pt x="4646377" y="10620535"/>
                  <a:pt x="4691841" y="10695086"/>
                  <a:pt x="4742477" y="10706285"/>
                </a:cubicBezTo>
                <a:lnTo>
                  <a:pt x="4714721" y="10679205"/>
                </a:lnTo>
                <a:cubicBezTo>
                  <a:pt x="4860392" y="10791129"/>
                  <a:pt x="4647890" y="10721839"/>
                  <a:pt x="4752112" y="10808729"/>
                </a:cubicBezTo>
                <a:cubicBezTo>
                  <a:pt x="4738349" y="10857543"/>
                  <a:pt x="4629931" y="10863919"/>
                  <a:pt x="4625075" y="10901080"/>
                </a:cubicBezTo>
                <a:cubicBezTo>
                  <a:pt x="4617728" y="10891634"/>
                  <a:pt x="4608255" y="10884055"/>
                  <a:pt x="4597377" y="10878989"/>
                </a:cubicBezTo>
                <a:cubicBezTo>
                  <a:pt x="4694429" y="10965661"/>
                  <a:pt x="4584521" y="10977983"/>
                  <a:pt x="4517872" y="10957324"/>
                </a:cubicBezTo>
                <a:cubicBezTo>
                  <a:pt x="4538392" y="10978573"/>
                  <a:pt x="4556808" y="11007019"/>
                  <a:pt x="4584880" y="11034407"/>
                </a:cubicBezTo>
                <a:lnTo>
                  <a:pt x="4556808" y="11007019"/>
                </a:lnTo>
                <a:cubicBezTo>
                  <a:pt x="4478489" y="11079727"/>
                  <a:pt x="4414593" y="11159736"/>
                  <a:pt x="4421001" y="11279369"/>
                </a:cubicBezTo>
                <a:cubicBezTo>
                  <a:pt x="4404291" y="11290180"/>
                  <a:pt x="4416243" y="11246382"/>
                  <a:pt x="4365608" y="11235184"/>
                </a:cubicBezTo>
                <a:cubicBezTo>
                  <a:pt x="4426841" y="11298620"/>
                  <a:pt x="4367379" y="11279431"/>
                  <a:pt x="4384998" y="11319423"/>
                </a:cubicBezTo>
                <a:cubicBezTo>
                  <a:pt x="4316341" y="11261069"/>
                  <a:pt x="4361105" y="11328774"/>
                  <a:pt x="4290106" y="11282918"/>
                </a:cubicBezTo>
                <a:lnTo>
                  <a:pt x="4320744" y="11343003"/>
                </a:lnTo>
                <a:lnTo>
                  <a:pt x="4256136" y="11310166"/>
                </a:lnTo>
                <a:lnTo>
                  <a:pt x="4295994" y="11358910"/>
                </a:lnTo>
                <a:cubicBezTo>
                  <a:pt x="4287322" y="11364010"/>
                  <a:pt x="4247005" y="11328987"/>
                  <a:pt x="4236840" y="11339406"/>
                </a:cubicBezTo>
                <a:cubicBezTo>
                  <a:pt x="4284075" y="11379327"/>
                  <a:pt x="4278238" y="11386572"/>
                  <a:pt x="4272784" y="11399737"/>
                </a:cubicBezTo>
                <a:cubicBezTo>
                  <a:pt x="4245391" y="11350830"/>
                  <a:pt x="4124881" y="11257292"/>
                  <a:pt x="4242247" y="11296000"/>
                </a:cubicBezTo>
                <a:cubicBezTo>
                  <a:pt x="4207840" y="11259967"/>
                  <a:pt x="4205561" y="11278080"/>
                  <a:pt x="4154218" y="11260030"/>
                </a:cubicBezTo>
                <a:cubicBezTo>
                  <a:pt x="4135981" y="11220671"/>
                  <a:pt x="4187397" y="11244955"/>
                  <a:pt x="4170880" y="11193099"/>
                </a:cubicBezTo>
                <a:lnTo>
                  <a:pt x="4254280" y="11259060"/>
                </a:lnTo>
                <a:cubicBezTo>
                  <a:pt x="4247294" y="11195550"/>
                  <a:pt x="4274171" y="11280316"/>
                  <a:pt x="4334737" y="11287644"/>
                </a:cubicBezTo>
                <a:lnTo>
                  <a:pt x="4270946" y="11192133"/>
                </a:lnTo>
                <a:lnTo>
                  <a:pt x="4292560" y="11200895"/>
                </a:lnTo>
                <a:cubicBezTo>
                  <a:pt x="4302951" y="11183305"/>
                  <a:pt x="4287608" y="11125196"/>
                  <a:pt x="4225269" y="11073627"/>
                </a:cubicBezTo>
                <a:lnTo>
                  <a:pt x="4267399" y="11103636"/>
                </a:lnTo>
                <a:cubicBezTo>
                  <a:pt x="4270055" y="11090822"/>
                  <a:pt x="4247750" y="11076452"/>
                  <a:pt x="4241983" y="11063434"/>
                </a:cubicBezTo>
                <a:lnTo>
                  <a:pt x="4277168" y="11086052"/>
                </a:lnTo>
                <a:lnTo>
                  <a:pt x="4246842" y="11026271"/>
                </a:lnTo>
                <a:lnTo>
                  <a:pt x="4251259" y="11030580"/>
                </a:lnTo>
                <a:lnTo>
                  <a:pt x="4279221" y="10996240"/>
                </a:lnTo>
                <a:lnTo>
                  <a:pt x="4300036" y="11016548"/>
                </a:lnTo>
                <a:cubicBezTo>
                  <a:pt x="4313564" y="10974288"/>
                  <a:pt x="4216224" y="10889180"/>
                  <a:pt x="4264689" y="10874837"/>
                </a:cubicBezTo>
                <a:cubicBezTo>
                  <a:pt x="4300185" y="10897766"/>
                  <a:pt x="4325920" y="10938277"/>
                  <a:pt x="4362517" y="10948718"/>
                </a:cubicBezTo>
                <a:lnTo>
                  <a:pt x="4334763" y="10921642"/>
                </a:lnTo>
                <a:cubicBezTo>
                  <a:pt x="4342250" y="10922169"/>
                  <a:pt x="4356687" y="10930086"/>
                  <a:pt x="4363869" y="10930931"/>
                </a:cubicBezTo>
                <a:cubicBezTo>
                  <a:pt x="4375122" y="10907403"/>
                  <a:pt x="4278747" y="10877465"/>
                  <a:pt x="4280785" y="10865278"/>
                </a:cubicBezTo>
                <a:cubicBezTo>
                  <a:pt x="4290551" y="10847699"/>
                  <a:pt x="4463069" y="10936518"/>
                  <a:pt x="4440784" y="10871022"/>
                </a:cubicBezTo>
                <a:cubicBezTo>
                  <a:pt x="4499665" y="10946337"/>
                  <a:pt x="4490082" y="10901253"/>
                  <a:pt x="4518647" y="10917413"/>
                </a:cubicBezTo>
                <a:cubicBezTo>
                  <a:pt x="4386305" y="10825270"/>
                  <a:pt x="4460636" y="10783785"/>
                  <a:pt x="4370296" y="10711060"/>
                </a:cubicBezTo>
                <a:cubicBezTo>
                  <a:pt x="4428859" y="10733379"/>
                  <a:pt x="4419463" y="10716665"/>
                  <a:pt x="4398711" y="10691641"/>
                </a:cubicBezTo>
                <a:lnTo>
                  <a:pt x="4373694" y="10660977"/>
                </a:lnTo>
                <a:lnTo>
                  <a:pt x="4373959" y="10677649"/>
                </a:lnTo>
                <a:cubicBezTo>
                  <a:pt x="4378833" y="10668235"/>
                  <a:pt x="4354642" y="10652648"/>
                  <a:pt x="4342419" y="10646878"/>
                </a:cubicBezTo>
                <a:lnTo>
                  <a:pt x="4337846" y="10655977"/>
                </a:lnTo>
                <a:cubicBezTo>
                  <a:pt x="4348256" y="10666133"/>
                  <a:pt x="4345529" y="10672715"/>
                  <a:pt x="4352513" y="10683225"/>
                </a:cubicBezTo>
                <a:cubicBezTo>
                  <a:pt x="4349044" y="10679841"/>
                  <a:pt x="4340960" y="10681818"/>
                  <a:pt x="4336215" y="10675953"/>
                </a:cubicBezTo>
                <a:cubicBezTo>
                  <a:pt x="4301372" y="10682012"/>
                  <a:pt x="4369863" y="10726651"/>
                  <a:pt x="4346048" y="10742854"/>
                </a:cubicBezTo>
                <a:lnTo>
                  <a:pt x="4306466" y="10691299"/>
                </a:lnTo>
                <a:lnTo>
                  <a:pt x="4285249" y="10689701"/>
                </a:lnTo>
                <a:lnTo>
                  <a:pt x="4267205" y="10666550"/>
                </a:lnTo>
                <a:cubicBezTo>
                  <a:pt x="4249442" y="10667091"/>
                  <a:pt x="4279622" y="10688528"/>
                  <a:pt x="4259886" y="10680361"/>
                </a:cubicBezTo>
                <a:cubicBezTo>
                  <a:pt x="4255154" y="10675745"/>
                  <a:pt x="4258557" y="10673517"/>
                  <a:pt x="4247902" y="10668669"/>
                </a:cubicBezTo>
                <a:cubicBezTo>
                  <a:pt x="4237243" y="10663817"/>
                  <a:pt x="4251452" y="10678910"/>
                  <a:pt x="4252474" y="10686069"/>
                </a:cubicBezTo>
                <a:cubicBezTo>
                  <a:pt x="4220933" y="10655297"/>
                  <a:pt x="4232453" y="10627713"/>
                  <a:pt x="4229421" y="10608735"/>
                </a:cubicBezTo>
                <a:cubicBezTo>
                  <a:pt x="4226267" y="10605658"/>
                  <a:pt x="4236992" y="10616121"/>
                  <a:pt x="4241993" y="10617305"/>
                </a:cubicBezTo>
                <a:cubicBezTo>
                  <a:pt x="4243471" y="10610740"/>
                  <a:pt x="4257221" y="10613054"/>
                  <a:pt x="4255238" y="10603728"/>
                </a:cubicBezTo>
                <a:cubicBezTo>
                  <a:pt x="4241675" y="10590495"/>
                  <a:pt x="4241185" y="10601726"/>
                  <a:pt x="4237471" y="10604265"/>
                </a:cubicBezTo>
                <a:cubicBezTo>
                  <a:pt x="4223047" y="10596970"/>
                  <a:pt x="4226749" y="10593805"/>
                  <a:pt x="4224226" y="10591343"/>
                </a:cubicBezTo>
                <a:cubicBezTo>
                  <a:pt x="4243962" y="10599510"/>
                  <a:pt x="4242091" y="10573031"/>
                  <a:pt x="4267715" y="10578314"/>
                </a:cubicBezTo>
                <a:cubicBezTo>
                  <a:pt x="4271476" y="10553640"/>
                  <a:pt x="4215723" y="10557784"/>
                  <a:pt x="4233918" y="10541024"/>
                </a:cubicBezTo>
                <a:lnTo>
                  <a:pt x="4259212" y="10544755"/>
                </a:lnTo>
                <a:lnTo>
                  <a:pt x="4251529" y="10492980"/>
                </a:lnTo>
                <a:lnTo>
                  <a:pt x="4270825" y="10498777"/>
                </a:lnTo>
                <a:cubicBezTo>
                  <a:pt x="4285097" y="10492985"/>
                  <a:pt x="4262387" y="10470829"/>
                  <a:pt x="4287692" y="10475179"/>
                </a:cubicBezTo>
                <a:cubicBezTo>
                  <a:pt x="4272754" y="10453829"/>
                  <a:pt x="4261905" y="10429866"/>
                  <a:pt x="4255678" y="10404508"/>
                </a:cubicBezTo>
                <a:cubicBezTo>
                  <a:pt x="4286656" y="10414401"/>
                  <a:pt x="4272239" y="10434226"/>
                  <a:pt x="4288000" y="10448366"/>
                </a:cubicBezTo>
                <a:lnTo>
                  <a:pt x="4293460" y="10435822"/>
                </a:lnTo>
                <a:cubicBezTo>
                  <a:pt x="4290124" y="10443661"/>
                  <a:pt x="4299887" y="10451950"/>
                  <a:pt x="4314687" y="10464545"/>
                </a:cubicBezTo>
                <a:cubicBezTo>
                  <a:pt x="4324235" y="10454759"/>
                  <a:pt x="4301307" y="10440397"/>
                  <a:pt x="4298655" y="10426715"/>
                </a:cubicBezTo>
                <a:cubicBezTo>
                  <a:pt x="4304648" y="10432562"/>
                  <a:pt x="4311811" y="10432159"/>
                  <a:pt x="4314246" y="10427136"/>
                </a:cubicBezTo>
                <a:lnTo>
                  <a:pt x="4295416" y="10416779"/>
                </a:lnTo>
                <a:cubicBezTo>
                  <a:pt x="4297079" y="10417663"/>
                  <a:pt x="4299013" y="10417763"/>
                  <a:pt x="4300720" y="10417022"/>
                </a:cubicBezTo>
                <a:lnTo>
                  <a:pt x="4297315" y="10392754"/>
                </a:lnTo>
                <a:cubicBezTo>
                  <a:pt x="4287340" y="10392880"/>
                  <a:pt x="4270102" y="10385305"/>
                  <a:pt x="4267663" y="10389703"/>
                </a:cubicBezTo>
                <a:cubicBezTo>
                  <a:pt x="4279870" y="10393598"/>
                  <a:pt x="4280235" y="10398272"/>
                  <a:pt x="4277801" y="10403289"/>
                </a:cubicBezTo>
                <a:cubicBezTo>
                  <a:pt x="4267076" y="10392825"/>
                  <a:pt x="4264700" y="10402832"/>
                  <a:pt x="4254348" y="10397664"/>
                </a:cubicBezTo>
                <a:cubicBezTo>
                  <a:pt x="4259414" y="10388186"/>
                  <a:pt x="4261378" y="10377344"/>
                  <a:pt x="4259906" y="10366730"/>
                </a:cubicBezTo>
                <a:lnTo>
                  <a:pt x="4278692" y="10373349"/>
                </a:lnTo>
                <a:cubicBezTo>
                  <a:pt x="4286392" y="10365456"/>
                  <a:pt x="4281863" y="10351801"/>
                  <a:pt x="4290240" y="10348264"/>
                </a:cubicBezTo>
                <a:lnTo>
                  <a:pt x="4297807" y="10355648"/>
                </a:lnTo>
                <a:cubicBezTo>
                  <a:pt x="4307051" y="10346173"/>
                  <a:pt x="4301886" y="10331277"/>
                  <a:pt x="4323373" y="10329443"/>
                </a:cubicBezTo>
                <a:lnTo>
                  <a:pt x="4281217" y="10275596"/>
                </a:lnTo>
                <a:lnTo>
                  <a:pt x="4241875" y="10265952"/>
                </a:lnTo>
                <a:lnTo>
                  <a:pt x="4240397" y="10248128"/>
                </a:lnTo>
                <a:lnTo>
                  <a:pt x="4228219" y="10244694"/>
                </a:lnTo>
                <a:lnTo>
                  <a:pt x="4221746" y="10242625"/>
                </a:lnTo>
                <a:lnTo>
                  <a:pt x="4227002" y="10247753"/>
                </a:lnTo>
                <a:cubicBezTo>
                  <a:pt x="4221106" y="10247360"/>
                  <a:pt x="4215439" y="10245281"/>
                  <a:pt x="4210719" y="10241725"/>
                </a:cubicBezTo>
                <a:cubicBezTo>
                  <a:pt x="4224995" y="10249180"/>
                  <a:pt x="4226087" y="10255637"/>
                  <a:pt x="4222886" y="10261757"/>
                </a:cubicBezTo>
                <a:lnTo>
                  <a:pt x="4221577" y="10263490"/>
                </a:lnTo>
                <a:lnTo>
                  <a:pt x="4267513" y="10307781"/>
                </a:lnTo>
                <a:lnTo>
                  <a:pt x="4215813" y="10285686"/>
                </a:lnTo>
                <a:lnTo>
                  <a:pt x="4214947" y="10272290"/>
                </a:lnTo>
                <a:lnTo>
                  <a:pt x="4209303" y="10279780"/>
                </a:lnTo>
                <a:cubicBezTo>
                  <a:pt x="4191633" y="10261920"/>
                  <a:pt x="4168991" y="10271877"/>
                  <a:pt x="4162564" y="10255749"/>
                </a:cubicBezTo>
                <a:lnTo>
                  <a:pt x="4171170" y="10226468"/>
                </a:lnTo>
                <a:lnTo>
                  <a:pt x="4169035" y="10225783"/>
                </a:lnTo>
                <a:cubicBezTo>
                  <a:pt x="4152706" y="10225710"/>
                  <a:pt x="4140812" y="10234981"/>
                  <a:pt x="4136466" y="10262942"/>
                </a:cubicBezTo>
                <a:lnTo>
                  <a:pt x="4207761" y="10307229"/>
                </a:lnTo>
                <a:lnTo>
                  <a:pt x="4173399" y="10305130"/>
                </a:lnTo>
                <a:lnTo>
                  <a:pt x="4175336" y="10307019"/>
                </a:lnTo>
                <a:lnTo>
                  <a:pt x="4167586" y="10310552"/>
                </a:lnTo>
                <a:lnTo>
                  <a:pt x="4172241" y="10305780"/>
                </a:lnTo>
                <a:lnTo>
                  <a:pt x="4172199" y="10305816"/>
                </a:lnTo>
                <a:lnTo>
                  <a:pt x="4169878" y="10304911"/>
                </a:lnTo>
                <a:lnTo>
                  <a:pt x="4161363" y="10304391"/>
                </a:lnTo>
                <a:cubicBezTo>
                  <a:pt x="4151206" y="10309375"/>
                  <a:pt x="4145904" y="10319400"/>
                  <a:pt x="4144141" y="10331816"/>
                </a:cubicBezTo>
                <a:lnTo>
                  <a:pt x="4144189" y="10332006"/>
                </a:lnTo>
                <a:lnTo>
                  <a:pt x="4149064" y="10350813"/>
                </a:lnTo>
                <a:lnTo>
                  <a:pt x="4179768" y="10365577"/>
                </a:lnTo>
                <a:cubicBezTo>
                  <a:pt x="4181677" y="10368669"/>
                  <a:pt x="4187151" y="10383253"/>
                  <a:pt x="4170220" y="10375363"/>
                </a:cubicBezTo>
                <a:cubicBezTo>
                  <a:pt x="4147884" y="10358504"/>
                  <a:pt x="4182111" y="10378951"/>
                  <a:pt x="4175100" y="10365949"/>
                </a:cubicBezTo>
                <a:lnTo>
                  <a:pt x="4149343" y="10351888"/>
                </a:lnTo>
                <a:lnTo>
                  <a:pt x="4154909" y="10373370"/>
                </a:lnTo>
                <a:lnTo>
                  <a:pt x="4170060" y="10388153"/>
                </a:lnTo>
                <a:lnTo>
                  <a:pt x="4157181" y="10379898"/>
                </a:lnTo>
                <a:lnTo>
                  <a:pt x="4159285" y="10390255"/>
                </a:lnTo>
                <a:lnTo>
                  <a:pt x="4165377" y="10413772"/>
                </a:lnTo>
                <a:lnTo>
                  <a:pt x="4133226" y="10414761"/>
                </a:lnTo>
                <a:lnTo>
                  <a:pt x="4061058" y="10416983"/>
                </a:lnTo>
                <a:cubicBezTo>
                  <a:pt x="4034857" y="10402897"/>
                  <a:pt x="4013117" y="10376756"/>
                  <a:pt x="3983467" y="10347828"/>
                </a:cubicBezTo>
                <a:lnTo>
                  <a:pt x="3945030" y="10322401"/>
                </a:lnTo>
                <a:lnTo>
                  <a:pt x="3945148" y="10324005"/>
                </a:lnTo>
                <a:lnTo>
                  <a:pt x="3943623" y="10321468"/>
                </a:lnTo>
                <a:lnTo>
                  <a:pt x="3910838" y="10299775"/>
                </a:lnTo>
                <a:lnTo>
                  <a:pt x="3909361" y="10303265"/>
                </a:lnTo>
                <a:cubicBezTo>
                  <a:pt x="3919771" y="10313421"/>
                  <a:pt x="3918289" y="10319989"/>
                  <a:pt x="3925891" y="10329865"/>
                </a:cubicBezTo>
                <a:cubicBezTo>
                  <a:pt x="3920579" y="10329000"/>
                  <a:pt x="3914046" y="10330017"/>
                  <a:pt x="3908990" y="10324471"/>
                </a:cubicBezTo>
                <a:cubicBezTo>
                  <a:pt x="3874497" y="10333953"/>
                  <a:pt x="3945742" y="10373879"/>
                  <a:pt x="3922591" y="10393197"/>
                </a:cubicBezTo>
                <a:lnTo>
                  <a:pt x="3880221" y="10343232"/>
                </a:lnTo>
                <a:lnTo>
                  <a:pt x="3858401" y="10343512"/>
                </a:lnTo>
                <a:lnTo>
                  <a:pt x="3839117" y="10321002"/>
                </a:lnTo>
                <a:cubicBezTo>
                  <a:pt x="3821377" y="10323410"/>
                  <a:pt x="3853100" y="10343272"/>
                  <a:pt x="3832447" y="10336676"/>
                </a:cubicBezTo>
                <a:cubicBezTo>
                  <a:pt x="3827715" y="10332060"/>
                  <a:pt x="3830802" y="10329525"/>
                  <a:pt x="3820144" y="10324673"/>
                </a:cubicBezTo>
                <a:cubicBezTo>
                  <a:pt x="3809489" y="10319825"/>
                  <a:pt x="3824324" y="10335535"/>
                  <a:pt x="3825972" y="10342683"/>
                </a:cubicBezTo>
                <a:cubicBezTo>
                  <a:pt x="3790380" y="10312276"/>
                  <a:pt x="3802199" y="10283755"/>
                  <a:pt x="3797914" y="10264169"/>
                </a:cubicBezTo>
                <a:cubicBezTo>
                  <a:pt x="3795075" y="10261400"/>
                  <a:pt x="3805482" y="10271553"/>
                  <a:pt x="3811101" y="10272103"/>
                </a:cubicBezTo>
                <a:cubicBezTo>
                  <a:pt x="3812271" y="10265231"/>
                  <a:pt x="3825999" y="10266300"/>
                  <a:pt x="3822134" y="10255752"/>
                </a:cubicBezTo>
                <a:cubicBezTo>
                  <a:pt x="3806408" y="10244106"/>
                  <a:pt x="3807780" y="10254687"/>
                  <a:pt x="3804700" y="10257844"/>
                </a:cubicBezTo>
                <a:cubicBezTo>
                  <a:pt x="3789663" y="10251802"/>
                  <a:pt x="3791510" y="10249908"/>
                  <a:pt x="3791137" y="10244612"/>
                </a:cubicBezTo>
                <a:cubicBezTo>
                  <a:pt x="3811475" y="10250900"/>
                  <a:pt x="3807094" y="10223208"/>
                  <a:pt x="3834870" y="10225659"/>
                </a:cubicBezTo>
                <a:cubicBezTo>
                  <a:pt x="3837368" y="10199753"/>
                  <a:pt x="3781370" y="10209821"/>
                  <a:pt x="3798597" y="10190271"/>
                </a:cubicBezTo>
                <a:lnTo>
                  <a:pt x="3812952" y="10191136"/>
                </a:lnTo>
                <a:lnTo>
                  <a:pt x="3798473" y="10173282"/>
                </a:lnTo>
                <a:cubicBezTo>
                  <a:pt x="3742895" y="10093713"/>
                  <a:pt x="3702082" y="10017234"/>
                  <a:pt x="3702082" y="10017234"/>
                </a:cubicBezTo>
                <a:lnTo>
                  <a:pt x="3712412" y="10024354"/>
                </a:lnTo>
                <a:lnTo>
                  <a:pt x="3712217" y="10024042"/>
                </a:lnTo>
                <a:cubicBezTo>
                  <a:pt x="3717295" y="10024988"/>
                  <a:pt x="3724325" y="10026300"/>
                  <a:pt x="3720199" y="10020120"/>
                </a:cubicBezTo>
                <a:cubicBezTo>
                  <a:pt x="3703745" y="10020578"/>
                  <a:pt x="3688009" y="10013421"/>
                  <a:pt x="3677571" y="10000713"/>
                </a:cubicBezTo>
                <a:lnTo>
                  <a:pt x="3726118" y="10019732"/>
                </a:lnTo>
                <a:cubicBezTo>
                  <a:pt x="3725811" y="10020047"/>
                  <a:pt x="3727730" y="10024230"/>
                  <a:pt x="3727496" y="10027549"/>
                </a:cubicBezTo>
                <a:lnTo>
                  <a:pt x="3719622" y="10029323"/>
                </a:lnTo>
                <a:lnTo>
                  <a:pt x="3758032" y="10055799"/>
                </a:lnTo>
                <a:lnTo>
                  <a:pt x="3761253" y="9965659"/>
                </a:lnTo>
                <a:lnTo>
                  <a:pt x="3760388" y="9965670"/>
                </a:lnTo>
                <a:cubicBezTo>
                  <a:pt x="3756640" y="9965094"/>
                  <a:pt x="3745627" y="9956194"/>
                  <a:pt x="3742900" y="9962777"/>
                </a:cubicBezTo>
                <a:cubicBezTo>
                  <a:pt x="3728263" y="9964523"/>
                  <a:pt x="3750903" y="9980442"/>
                  <a:pt x="3756895" y="9986288"/>
                </a:cubicBezTo>
                <a:cubicBezTo>
                  <a:pt x="3751821" y="9984237"/>
                  <a:pt x="3746235" y="9983966"/>
                  <a:pt x="3740983" y="9985560"/>
                </a:cubicBezTo>
                <a:lnTo>
                  <a:pt x="3755065" y="9994360"/>
                </a:lnTo>
                <a:lnTo>
                  <a:pt x="3754448" y="9990063"/>
                </a:lnTo>
                <a:lnTo>
                  <a:pt x="3757284" y="9992829"/>
                </a:lnTo>
                <a:lnTo>
                  <a:pt x="3755514" y="9994643"/>
                </a:lnTo>
                <a:lnTo>
                  <a:pt x="3758575" y="9996555"/>
                </a:lnTo>
                <a:cubicBezTo>
                  <a:pt x="3746636" y="9988603"/>
                  <a:pt x="3757104" y="10003748"/>
                  <a:pt x="3751738" y="9998513"/>
                </a:cubicBezTo>
                <a:lnTo>
                  <a:pt x="3751368" y="9993220"/>
                </a:lnTo>
                <a:cubicBezTo>
                  <a:pt x="3736090" y="9993104"/>
                  <a:pt x="3721528" y="9974586"/>
                  <a:pt x="3711899" y="9977516"/>
                </a:cubicBezTo>
                <a:cubicBezTo>
                  <a:pt x="3701212" y="9970172"/>
                  <a:pt x="3719688" y="9977102"/>
                  <a:pt x="3718674" y="9970572"/>
                </a:cubicBezTo>
                <a:lnTo>
                  <a:pt x="3707946" y="9961718"/>
                </a:lnTo>
                <a:lnTo>
                  <a:pt x="3707352" y="9961987"/>
                </a:lnTo>
                <a:lnTo>
                  <a:pt x="3707760" y="9961569"/>
                </a:lnTo>
                <a:lnTo>
                  <a:pt x="3700472" y="9955552"/>
                </a:lnTo>
                <a:lnTo>
                  <a:pt x="3683834" y="9950751"/>
                </a:lnTo>
                <a:lnTo>
                  <a:pt x="3693549" y="9944940"/>
                </a:lnTo>
                <a:lnTo>
                  <a:pt x="3682599" y="9841395"/>
                </a:lnTo>
                <a:lnTo>
                  <a:pt x="3720497" y="9740657"/>
                </a:lnTo>
                <a:lnTo>
                  <a:pt x="3711792" y="9732164"/>
                </a:lnTo>
                <a:cubicBezTo>
                  <a:pt x="3700600" y="9734799"/>
                  <a:pt x="3714412" y="9742727"/>
                  <a:pt x="3715434" y="9749886"/>
                </a:cubicBezTo>
                <a:cubicBezTo>
                  <a:pt x="3683894" y="9719115"/>
                  <a:pt x="3697899" y="9690874"/>
                  <a:pt x="3697347" y="9670621"/>
                </a:cubicBezTo>
                <a:cubicBezTo>
                  <a:pt x="3694505" y="9667848"/>
                  <a:pt x="3705229" y="9678311"/>
                  <a:pt x="3708383" y="9681388"/>
                </a:cubicBezTo>
                <a:cubicBezTo>
                  <a:pt x="3710180" y="9675127"/>
                  <a:pt x="3723934" y="9678073"/>
                  <a:pt x="3721629" y="9667811"/>
                </a:cubicBezTo>
                <a:cubicBezTo>
                  <a:pt x="3708069" y="9654582"/>
                  <a:pt x="3707875" y="9664872"/>
                  <a:pt x="3704165" y="9667414"/>
                </a:cubicBezTo>
                <a:cubicBezTo>
                  <a:pt x="3690355" y="9659482"/>
                  <a:pt x="3693440" y="9656951"/>
                  <a:pt x="3690916" y="9654489"/>
                </a:cubicBezTo>
                <a:cubicBezTo>
                  <a:pt x="3710359" y="9663593"/>
                  <a:pt x="3708475" y="9636492"/>
                  <a:pt x="3734755" y="9644266"/>
                </a:cubicBezTo>
                <a:cubicBezTo>
                  <a:pt x="3740083" y="9620500"/>
                  <a:pt x="3683979" y="9621222"/>
                  <a:pt x="3703117" y="9605387"/>
                </a:cubicBezTo>
                <a:lnTo>
                  <a:pt x="3727814" y="9610996"/>
                </a:lnTo>
                <a:cubicBezTo>
                  <a:pt x="3722708" y="9600772"/>
                  <a:pt x="3718209" y="9589606"/>
                  <a:pt x="3716571" y="9579768"/>
                </a:cubicBezTo>
                <a:lnTo>
                  <a:pt x="3721886" y="9558882"/>
                </a:lnTo>
                <a:lnTo>
                  <a:pt x="3741625" y="9566547"/>
                </a:lnTo>
                <a:lnTo>
                  <a:pt x="3744543" y="9557937"/>
                </a:lnTo>
                <a:lnTo>
                  <a:pt x="3739296" y="9553795"/>
                </a:lnTo>
                <a:lnTo>
                  <a:pt x="3745763" y="9554338"/>
                </a:lnTo>
                <a:lnTo>
                  <a:pt x="3746784" y="9551321"/>
                </a:lnTo>
                <a:lnTo>
                  <a:pt x="3756852" y="9545777"/>
                </a:lnTo>
                <a:lnTo>
                  <a:pt x="3755084" y="9544551"/>
                </a:lnTo>
                <a:lnTo>
                  <a:pt x="3757503" y="9545415"/>
                </a:lnTo>
                <a:lnTo>
                  <a:pt x="3759752" y="9544179"/>
                </a:lnTo>
                <a:lnTo>
                  <a:pt x="3756002" y="9534780"/>
                </a:lnTo>
                <a:lnTo>
                  <a:pt x="3754673" y="9536142"/>
                </a:lnTo>
                <a:lnTo>
                  <a:pt x="3746522" y="9532508"/>
                </a:lnTo>
                <a:lnTo>
                  <a:pt x="3755887" y="9534499"/>
                </a:lnTo>
                <a:lnTo>
                  <a:pt x="3754417" y="9530805"/>
                </a:lnTo>
                <a:lnTo>
                  <a:pt x="3694654" y="9496074"/>
                </a:lnTo>
                <a:cubicBezTo>
                  <a:pt x="3704085" y="9502809"/>
                  <a:pt x="3740981" y="9511690"/>
                  <a:pt x="3724637" y="9500677"/>
                </a:cubicBezTo>
                <a:lnTo>
                  <a:pt x="3738426" y="9506732"/>
                </a:lnTo>
                <a:cubicBezTo>
                  <a:pt x="3724322" y="9500370"/>
                  <a:pt x="3719244" y="9492950"/>
                  <a:pt x="3730175" y="9494371"/>
                </a:cubicBezTo>
                <a:lnTo>
                  <a:pt x="3740887" y="9496906"/>
                </a:lnTo>
                <a:lnTo>
                  <a:pt x="3731160" y="9472529"/>
                </a:lnTo>
                <a:cubicBezTo>
                  <a:pt x="3746508" y="9478565"/>
                  <a:pt x="3750261" y="9486077"/>
                  <a:pt x="3752029" y="9493964"/>
                </a:cubicBezTo>
                <a:lnTo>
                  <a:pt x="3754345" y="9500088"/>
                </a:lnTo>
                <a:lnTo>
                  <a:pt x="3757681" y="9500876"/>
                </a:lnTo>
                <a:lnTo>
                  <a:pt x="3756313" y="9505283"/>
                </a:lnTo>
                <a:lnTo>
                  <a:pt x="3761000" y="9517661"/>
                </a:lnTo>
                <a:lnTo>
                  <a:pt x="3767406" y="9506047"/>
                </a:lnTo>
                <a:cubicBezTo>
                  <a:pt x="3763758" y="9513575"/>
                  <a:pt x="3773211" y="9522183"/>
                  <a:pt x="3787082" y="9535100"/>
                </a:cubicBezTo>
                <a:cubicBezTo>
                  <a:pt x="3797908" y="9527791"/>
                  <a:pt x="3774946" y="9510937"/>
                  <a:pt x="3772916" y="9497248"/>
                </a:cubicBezTo>
                <a:cubicBezTo>
                  <a:pt x="3779224" y="9503401"/>
                  <a:pt x="3785457" y="9503321"/>
                  <a:pt x="3788519" y="9498916"/>
                </a:cubicBezTo>
                <a:lnTo>
                  <a:pt x="3770303" y="9487300"/>
                </a:lnTo>
                <a:cubicBezTo>
                  <a:pt x="3771780" y="9488248"/>
                  <a:pt x="3773620" y="9488445"/>
                  <a:pt x="3775300" y="9487864"/>
                </a:cubicBezTo>
                <a:lnTo>
                  <a:pt x="3773458" y="9463918"/>
                </a:lnTo>
                <a:lnTo>
                  <a:pt x="3773320" y="9463861"/>
                </a:lnTo>
                <a:lnTo>
                  <a:pt x="3743780" y="9458963"/>
                </a:lnTo>
                <a:cubicBezTo>
                  <a:pt x="3755679" y="9463174"/>
                  <a:pt x="3754504" y="9469427"/>
                  <a:pt x="3753294" y="9472557"/>
                </a:cubicBezTo>
                <a:cubicBezTo>
                  <a:pt x="3742570" y="9462094"/>
                  <a:pt x="3740186" y="9471477"/>
                  <a:pt x="3730145" y="9465999"/>
                </a:cubicBezTo>
                <a:lnTo>
                  <a:pt x="3734288" y="9447561"/>
                </a:lnTo>
                <a:lnTo>
                  <a:pt x="3720506" y="9441805"/>
                </a:lnTo>
                <a:cubicBezTo>
                  <a:pt x="3714951" y="9457337"/>
                  <a:pt x="3703757" y="9470138"/>
                  <a:pt x="3689134" y="9477749"/>
                </a:cubicBezTo>
                <a:lnTo>
                  <a:pt x="3676536" y="9471588"/>
                </a:lnTo>
                <a:lnTo>
                  <a:pt x="3675787" y="9472243"/>
                </a:lnTo>
                <a:lnTo>
                  <a:pt x="3673037" y="9481146"/>
                </a:lnTo>
                <a:lnTo>
                  <a:pt x="3676745" y="9484763"/>
                </a:lnTo>
                <a:lnTo>
                  <a:pt x="3671229" y="9487006"/>
                </a:lnTo>
                <a:lnTo>
                  <a:pt x="3670766" y="9488496"/>
                </a:lnTo>
                <a:lnTo>
                  <a:pt x="3706438" y="9517428"/>
                </a:lnTo>
                <a:cubicBezTo>
                  <a:pt x="3717719" y="9522272"/>
                  <a:pt x="3715934" y="9529780"/>
                  <a:pt x="3713779" y="9531988"/>
                </a:cubicBezTo>
                <a:cubicBezTo>
                  <a:pt x="3711625" y="9534197"/>
                  <a:pt x="3712138" y="9524840"/>
                  <a:pt x="3702740" y="9521218"/>
                </a:cubicBezTo>
                <a:cubicBezTo>
                  <a:pt x="3693345" y="9517599"/>
                  <a:pt x="3659019" y="9514921"/>
                  <a:pt x="3682300" y="9532702"/>
                </a:cubicBezTo>
                <a:lnTo>
                  <a:pt x="3683797" y="9527386"/>
                </a:lnTo>
                <a:lnTo>
                  <a:pt x="3720265" y="9553106"/>
                </a:lnTo>
                <a:cubicBezTo>
                  <a:pt x="3702166" y="9551468"/>
                  <a:pt x="3702349" y="9540553"/>
                  <a:pt x="3688549" y="9533873"/>
                </a:cubicBezTo>
                <a:cubicBezTo>
                  <a:pt x="3704951" y="9549875"/>
                  <a:pt x="3650275" y="9539659"/>
                  <a:pt x="3682882" y="9555458"/>
                </a:cubicBezTo>
                <a:lnTo>
                  <a:pt x="3658959" y="9548598"/>
                </a:lnTo>
                <a:lnTo>
                  <a:pt x="3658132" y="9555351"/>
                </a:lnTo>
                <a:lnTo>
                  <a:pt x="3667960" y="9558765"/>
                </a:lnTo>
                <a:cubicBezTo>
                  <a:pt x="3678631" y="9564864"/>
                  <a:pt x="3658347" y="9562939"/>
                  <a:pt x="3673373" y="9568363"/>
                </a:cubicBezTo>
                <a:lnTo>
                  <a:pt x="3665234" y="9565347"/>
                </a:lnTo>
                <a:cubicBezTo>
                  <a:pt x="3629368" y="9564247"/>
                  <a:pt x="3678867" y="9584810"/>
                  <a:pt x="3694881" y="9594271"/>
                </a:cubicBezTo>
                <a:cubicBezTo>
                  <a:pt x="3698797" y="9609186"/>
                  <a:pt x="3683841" y="9609999"/>
                  <a:pt x="3683976" y="9621225"/>
                </a:cubicBezTo>
                <a:cubicBezTo>
                  <a:pt x="3670210" y="9617031"/>
                  <a:pt x="3631432" y="9606934"/>
                  <a:pt x="3631800" y="9611605"/>
                </a:cubicBezTo>
                <a:cubicBezTo>
                  <a:pt x="3646642" y="9622201"/>
                  <a:pt x="3662185" y="9631759"/>
                  <a:pt x="3678282" y="9640311"/>
                </a:cubicBezTo>
                <a:cubicBezTo>
                  <a:pt x="3690395" y="9636725"/>
                  <a:pt x="3660678" y="9628069"/>
                  <a:pt x="3656238" y="9621892"/>
                </a:cubicBezTo>
                <a:cubicBezTo>
                  <a:pt x="3682479" y="9626542"/>
                  <a:pt x="3680959" y="9629991"/>
                  <a:pt x="3697489" y="9630091"/>
                </a:cubicBezTo>
                <a:cubicBezTo>
                  <a:pt x="3686581" y="9630544"/>
                  <a:pt x="3704294" y="9652135"/>
                  <a:pt x="3679623" y="9648403"/>
                </a:cubicBezTo>
                <a:lnTo>
                  <a:pt x="3677100" y="9645942"/>
                </a:lnTo>
                <a:cubicBezTo>
                  <a:pt x="3668696" y="9646985"/>
                  <a:pt x="3649787" y="9642862"/>
                  <a:pt x="3636906" y="9641389"/>
                </a:cubicBezTo>
                <a:lnTo>
                  <a:pt x="3636032" y="9641442"/>
                </a:lnTo>
                <a:lnTo>
                  <a:pt x="3635581" y="9655346"/>
                </a:lnTo>
                <a:lnTo>
                  <a:pt x="3644581" y="9664126"/>
                </a:lnTo>
                <a:lnTo>
                  <a:pt x="3637376" y="9661414"/>
                </a:lnTo>
                <a:lnTo>
                  <a:pt x="3635372" y="9661770"/>
                </a:lnTo>
                <a:lnTo>
                  <a:pt x="3635018" y="9672668"/>
                </a:lnTo>
                <a:lnTo>
                  <a:pt x="3631805" y="9662400"/>
                </a:lnTo>
                <a:lnTo>
                  <a:pt x="3621472" y="9664228"/>
                </a:lnTo>
                <a:cubicBezTo>
                  <a:pt x="3616687" y="9664641"/>
                  <a:pt x="3614991" y="9666379"/>
                  <a:pt x="3624133" y="9674987"/>
                </a:cubicBezTo>
                <a:cubicBezTo>
                  <a:pt x="3624133" y="9674987"/>
                  <a:pt x="3621295" y="9672218"/>
                  <a:pt x="3620035" y="9670989"/>
                </a:cubicBezTo>
                <a:cubicBezTo>
                  <a:pt x="3604768" y="9672121"/>
                  <a:pt x="3629259" y="9686771"/>
                  <a:pt x="3633699" y="9692948"/>
                </a:cubicBezTo>
                <a:lnTo>
                  <a:pt x="3612003" y="9683859"/>
                </a:lnTo>
                <a:lnTo>
                  <a:pt x="3610416" y="9699657"/>
                </a:lnTo>
                <a:lnTo>
                  <a:pt x="3612873" y="9701490"/>
                </a:lnTo>
                <a:lnTo>
                  <a:pt x="3624785" y="9703352"/>
                </a:lnTo>
                <a:lnTo>
                  <a:pt x="3629568" y="9712335"/>
                </a:lnTo>
                <a:lnTo>
                  <a:pt x="3621695" y="9708065"/>
                </a:lnTo>
                <a:lnTo>
                  <a:pt x="3641849" y="9723087"/>
                </a:lnTo>
                <a:lnTo>
                  <a:pt x="3627849" y="9725449"/>
                </a:lnTo>
                <a:cubicBezTo>
                  <a:pt x="3616413" y="9715211"/>
                  <a:pt x="3602915" y="9707524"/>
                  <a:pt x="3588301" y="9702885"/>
                </a:cubicBezTo>
                <a:cubicBezTo>
                  <a:pt x="3592085" y="9706576"/>
                  <a:pt x="3600551" y="9710518"/>
                  <a:pt x="3595293" y="9714017"/>
                </a:cubicBezTo>
                <a:cubicBezTo>
                  <a:pt x="3583075" y="9708873"/>
                  <a:pt x="3571778" y="9702784"/>
                  <a:pt x="3556721" y="9694871"/>
                </a:cubicBezTo>
                <a:cubicBezTo>
                  <a:pt x="3532128" y="9697992"/>
                  <a:pt x="3600889" y="9712699"/>
                  <a:pt x="3559353" y="9706683"/>
                </a:cubicBezTo>
                <a:cubicBezTo>
                  <a:pt x="3557195" y="9708894"/>
                  <a:pt x="3576009" y="9718006"/>
                  <a:pt x="3591038" y="9723426"/>
                </a:cubicBezTo>
                <a:lnTo>
                  <a:pt x="3569206" y="9722457"/>
                </a:lnTo>
                <a:cubicBezTo>
                  <a:pt x="3588309" y="9730006"/>
                  <a:pt x="3585605" y="9738456"/>
                  <a:pt x="3589389" y="9742147"/>
                </a:cubicBezTo>
                <a:cubicBezTo>
                  <a:pt x="3593176" y="9745842"/>
                  <a:pt x="3610940" y="9745302"/>
                  <a:pt x="3604030" y="9741026"/>
                </a:cubicBezTo>
                <a:cubicBezTo>
                  <a:pt x="3619375" y="9746754"/>
                  <a:pt x="3624757" y="9753856"/>
                  <a:pt x="3622007" y="9758565"/>
                </a:cubicBezTo>
                <a:cubicBezTo>
                  <a:pt x="3581016" y="9745688"/>
                  <a:pt x="3621034" y="9781649"/>
                  <a:pt x="3574342" y="9761365"/>
                </a:cubicBezTo>
                <a:cubicBezTo>
                  <a:pt x="3582360" y="9780275"/>
                  <a:pt x="3579501" y="9802134"/>
                  <a:pt x="3593400" y="9817544"/>
                </a:cubicBezTo>
                <a:cubicBezTo>
                  <a:pt x="3580924" y="9817082"/>
                  <a:pt x="3578190" y="9823043"/>
                  <a:pt x="3560302" y="9812983"/>
                </a:cubicBezTo>
                <a:cubicBezTo>
                  <a:pt x="3556386" y="9824566"/>
                  <a:pt x="3595906" y="9844637"/>
                  <a:pt x="3581985" y="9853858"/>
                </a:cubicBezTo>
                <a:cubicBezTo>
                  <a:pt x="3576679" y="9852987"/>
                  <a:pt x="3583482" y="9848536"/>
                  <a:pt x="3570945" y="9843088"/>
                </a:cubicBezTo>
                <a:cubicBezTo>
                  <a:pt x="3584508" y="9856320"/>
                  <a:pt x="3549214" y="9850846"/>
                  <a:pt x="3555941" y="9866037"/>
                </a:cubicBezTo>
                <a:cubicBezTo>
                  <a:pt x="3555941" y="9866037"/>
                  <a:pt x="3549004" y="9859268"/>
                  <a:pt x="3543700" y="9859026"/>
                </a:cubicBezTo>
                <a:cubicBezTo>
                  <a:pt x="3550201" y="9863149"/>
                  <a:pt x="3555816" y="9868626"/>
                  <a:pt x="3560098" y="9875025"/>
                </a:cubicBezTo>
                <a:cubicBezTo>
                  <a:pt x="3556057" y="9875385"/>
                  <a:pt x="3555999" y="9871026"/>
                  <a:pt x="3550694" y="9870154"/>
                </a:cubicBezTo>
                <a:cubicBezTo>
                  <a:pt x="3523138" y="9886410"/>
                  <a:pt x="3572201" y="9922568"/>
                  <a:pt x="3563101" y="9943884"/>
                </a:cubicBezTo>
                <a:cubicBezTo>
                  <a:pt x="3567414" y="9939464"/>
                  <a:pt x="3539823" y="9926100"/>
                  <a:pt x="3528557" y="9922507"/>
                </a:cubicBezTo>
                <a:lnTo>
                  <a:pt x="3526135" y="9928772"/>
                </a:lnTo>
                <a:cubicBezTo>
                  <a:pt x="3538687" y="9935471"/>
                  <a:pt x="3537489" y="9939849"/>
                  <a:pt x="3545691" y="9947851"/>
                </a:cubicBezTo>
                <a:cubicBezTo>
                  <a:pt x="3539731" y="9947272"/>
                  <a:pt x="3533972" y="9945473"/>
                  <a:pt x="3528793" y="9942453"/>
                </a:cubicBezTo>
                <a:cubicBezTo>
                  <a:pt x="3497345" y="9945662"/>
                  <a:pt x="3570997" y="9978702"/>
                  <a:pt x="3552105" y="9989229"/>
                </a:cubicBezTo>
                <a:lnTo>
                  <a:pt x="3503968" y="9952123"/>
                </a:lnTo>
                <a:lnTo>
                  <a:pt x="3483680" y="9950202"/>
                </a:lnTo>
                <a:lnTo>
                  <a:pt x="3461659" y="9933650"/>
                </a:lnTo>
                <a:cubicBezTo>
                  <a:pt x="3445136" y="9933549"/>
                  <a:pt x="3478061" y="9949652"/>
                  <a:pt x="3457408" y="9943056"/>
                </a:cubicBezTo>
                <a:cubicBezTo>
                  <a:pt x="3452994" y="9938750"/>
                  <a:pt x="3453624" y="9939365"/>
                  <a:pt x="3443588" y="9934506"/>
                </a:cubicBezTo>
                <a:lnTo>
                  <a:pt x="3443529" y="9935024"/>
                </a:lnTo>
                <a:lnTo>
                  <a:pt x="3413468" y="9892181"/>
                </a:lnTo>
                <a:cubicBezTo>
                  <a:pt x="3410632" y="9889415"/>
                  <a:pt x="3423189" y="9896733"/>
                  <a:pt x="3427265" y="9898864"/>
                </a:cubicBezTo>
                <a:cubicBezTo>
                  <a:pt x="3427206" y="9893875"/>
                  <a:pt x="3440953" y="9896192"/>
                  <a:pt x="3436508" y="9889390"/>
                </a:cubicBezTo>
                <a:cubicBezTo>
                  <a:pt x="3419877" y="9880563"/>
                  <a:pt x="3422769" y="9887695"/>
                  <a:pt x="3419981" y="9889293"/>
                </a:cubicBezTo>
                <a:cubicBezTo>
                  <a:pt x="3404952" y="9883873"/>
                  <a:pt x="3406499" y="9882916"/>
                  <a:pt x="3404904" y="9879509"/>
                </a:cubicBezTo>
                <a:cubicBezTo>
                  <a:pt x="3425242" y="9885798"/>
                  <a:pt x="3417224" y="9866881"/>
                  <a:pt x="3443466" y="9871531"/>
                </a:cubicBezTo>
                <a:cubicBezTo>
                  <a:pt x="3442020" y="9854715"/>
                  <a:pt x="3389661" y="9856010"/>
                  <a:pt x="3403557" y="9844925"/>
                </a:cubicBezTo>
                <a:lnTo>
                  <a:pt x="3428537" y="9848338"/>
                </a:lnTo>
                <a:cubicBezTo>
                  <a:pt x="3413399" y="9833569"/>
                  <a:pt x="3400738" y="9817521"/>
                  <a:pt x="3409376" y="9809928"/>
                </a:cubicBezTo>
                <a:cubicBezTo>
                  <a:pt x="3416336" y="9812958"/>
                  <a:pt x="3423743" y="9814767"/>
                  <a:pt x="3431261" y="9815260"/>
                </a:cubicBezTo>
                <a:cubicBezTo>
                  <a:pt x="3444001" y="9811670"/>
                  <a:pt x="3417628" y="9795797"/>
                  <a:pt x="3442606" y="9799214"/>
                </a:cubicBezTo>
                <a:cubicBezTo>
                  <a:pt x="3424855" y="9785165"/>
                  <a:pt x="3409475" y="9768309"/>
                  <a:pt x="3397124" y="9749295"/>
                </a:cubicBezTo>
                <a:cubicBezTo>
                  <a:pt x="3428701" y="9757305"/>
                  <a:pt x="3418885" y="9770525"/>
                  <a:pt x="3436773" y="9780585"/>
                </a:cubicBezTo>
                <a:lnTo>
                  <a:pt x="3439787" y="9771817"/>
                </a:lnTo>
                <a:cubicBezTo>
                  <a:pt x="3438608" y="9777443"/>
                  <a:pt x="3450512" y="9782280"/>
                  <a:pt x="3465600" y="9792682"/>
                </a:cubicBezTo>
                <a:cubicBezTo>
                  <a:pt x="3472375" y="9785738"/>
                  <a:pt x="3447937" y="9775451"/>
                  <a:pt x="3442525" y="9765859"/>
                </a:cubicBezTo>
                <a:cubicBezTo>
                  <a:pt x="3450982" y="9769179"/>
                  <a:pt x="3456291" y="9770047"/>
                  <a:pt x="3457497" y="9766913"/>
                </a:cubicBezTo>
                <a:lnTo>
                  <a:pt x="3437455" y="9759068"/>
                </a:lnTo>
                <a:cubicBezTo>
                  <a:pt x="3439082" y="9759543"/>
                  <a:pt x="3440825" y="9759521"/>
                  <a:pt x="3442440" y="9759000"/>
                </a:cubicBezTo>
                <a:lnTo>
                  <a:pt x="3438801" y="9751663"/>
                </a:lnTo>
                <a:lnTo>
                  <a:pt x="3419889" y="9743834"/>
                </a:lnTo>
                <a:lnTo>
                  <a:pt x="3413378" y="9740032"/>
                </a:lnTo>
                <a:lnTo>
                  <a:pt x="3405731" y="9739206"/>
                </a:lnTo>
                <a:cubicBezTo>
                  <a:pt x="3417614" y="9742171"/>
                  <a:pt x="3419213" y="9745582"/>
                  <a:pt x="3416770" y="9749976"/>
                </a:cubicBezTo>
                <a:cubicBezTo>
                  <a:pt x="3404518" y="9742340"/>
                  <a:pt x="3404602" y="9749199"/>
                  <a:pt x="3393644" y="9745285"/>
                </a:cubicBezTo>
                <a:lnTo>
                  <a:pt x="3392409" y="9727789"/>
                </a:lnTo>
                <a:lnTo>
                  <a:pt x="3335893" y="9694800"/>
                </a:lnTo>
                <a:lnTo>
                  <a:pt x="3323083" y="9702549"/>
                </a:lnTo>
                <a:lnTo>
                  <a:pt x="3328200" y="9720014"/>
                </a:lnTo>
                <a:lnTo>
                  <a:pt x="3380410" y="9759481"/>
                </a:lnTo>
                <a:cubicBezTo>
                  <a:pt x="3361259" y="9748034"/>
                  <a:pt x="3348461" y="9743444"/>
                  <a:pt x="3340518" y="9743592"/>
                </a:cubicBezTo>
                <a:lnTo>
                  <a:pt x="3336481" y="9748287"/>
                </a:lnTo>
                <a:lnTo>
                  <a:pt x="3338475" y="9755100"/>
                </a:lnTo>
                <a:lnTo>
                  <a:pt x="3332993" y="9752347"/>
                </a:lnTo>
                <a:lnTo>
                  <a:pt x="3329753" y="9756119"/>
                </a:lnTo>
                <a:cubicBezTo>
                  <a:pt x="3330279" y="9771118"/>
                  <a:pt x="3344223" y="9796579"/>
                  <a:pt x="3359567" y="9815556"/>
                </a:cubicBezTo>
                <a:cubicBezTo>
                  <a:pt x="3282485" y="9809372"/>
                  <a:pt x="3251492" y="9771737"/>
                  <a:pt x="3193770" y="9715422"/>
                </a:cubicBezTo>
                <a:cubicBezTo>
                  <a:pt x="3167739" y="9702350"/>
                  <a:pt x="3136828" y="9677125"/>
                  <a:pt x="3105107" y="9646638"/>
                </a:cubicBezTo>
                <a:lnTo>
                  <a:pt x="3070550" y="9609564"/>
                </a:lnTo>
                <a:lnTo>
                  <a:pt x="3046170" y="9634666"/>
                </a:lnTo>
                <a:lnTo>
                  <a:pt x="3030192" y="9638438"/>
                </a:lnTo>
                <a:lnTo>
                  <a:pt x="3035955" y="9656973"/>
                </a:lnTo>
                <a:lnTo>
                  <a:pt x="3016656" y="9654456"/>
                </a:lnTo>
                <a:lnTo>
                  <a:pt x="3019912" y="9661348"/>
                </a:lnTo>
                <a:cubicBezTo>
                  <a:pt x="3037185" y="9675429"/>
                  <a:pt x="3060787" y="9687362"/>
                  <a:pt x="3079733" y="9694758"/>
                </a:cubicBezTo>
                <a:cubicBezTo>
                  <a:pt x="3046745" y="9699546"/>
                  <a:pt x="3037348" y="9695770"/>
                  <a:pt x="3028418" y="9685517"/>
                </a:cubicBezTo>
                <a:lnTo>
                  <a:pt x="3008145" y="9665415"/>
                </a:lnTo>
                <a:lnTo>
                  <a:pt x="3007271" y="9666576"/>
                </a:lnTo>
                <a:cubicBezTo>
                  <a:pt x="3004734" y="9671187"/>
                  <a:pt x="3002125" y="9675420"/>
                  <a:pt x="2997647" y="9676448"/>
                </a:cubicBezTo>
                <a:lnTo>
                  <a:pt x="2983440" y="9670058"/>
                </a:lnTo>
                <a:lnTo>
                  <a:pt x="2990295" y="9733510"/>
                </a:lnTo>
                <a:cubicBezTo>
                  <a:pt x="2989180" y="9746442"/>
                  <a:pt x="2985089" y="9757164"/>
                  <a:pt x="2975684" y="9764661"/>
                </a:cubicBezTo>
                <a:lnTo>
                  <a:pt x="2953864" y="9770215"/>
                </a:lnTo>
                <a:lnTo>
                  <a:pt x="2953159" y="9773385"/>
                </a:lnTo>
                <a:cubicBezTo>
                  <a:pt x="2946147" y="9773321"/>
                  <a:pt x="2940569" y="9776352"/>
                  <a:pt x="2935199" y="9777126"/>
                </a:cubicBezTo>
                <a:lnTo>
                  <a:pt x="2932641" y="9775621"/>
                </a:lnTo>
                <a:lnTo>
                  <a:pt x="2929192" y="9776496"/>
                </a:lnTo>
                <a:lnTo>
                  <a:pt x="2927862" y="9772803"/>
                </a:lnTo>
                <a:lnTo>
                  <a:pt x="2918480" y="9767280"/>
                </a:lnTo>
                <a:cubicBezTo>
                  <a:pt x="2911288" y="9778440"/>
                  <a:pt x="2915198" y="9792889"/>
                  <a:pt x="2917741" y="9806457"/>
                </a:cubicBezTo>
                <a:lnTo>
                  <a:pt x="2916595" y="9810764"/>
                </a:lnTo>
                <a:lnTo>
                  <a:pt x="2921010" y="9814372"/>
                </a:lnTo>
                <a:cubicBezTo>
                  <a:pt x="2929455" y="9826475"/>
                  <a:pt x="2930976" y="9841085"/>
                  <a:pt x="2917409" y="9860510"/>
                </a:cubicBezTo>
                <a:lnTo>
                  <a:pt x="2894022" y="9834890"/>
                </a:lnTo>
                <a:lnTo>
                  <a:pt x="2887407" y="9844490"/>
                </a:lnTo>
                <a:cubicBezTo>
                  <a:pt x="2878075" y="9849404"/>
                  <a:pt x="2867459" y="9854918"/>
                  <a:pt x="2865137" y="9869288"/>
                </a:cubicBezTo>
                <a:cubicBezTo>
                  <a:pt x="2867909" y="9866446"/>
                  <a:pt x="2860028" y="9859377"/>
                  <a:pt x="2856567" y="9856616"/>
                </a:cubicBezTo>
                <a:cubicBezTo>
                  <a:pt x="2862839" y="9859654"/>
                  <a:pt x="2863320" y="9873677"/>
                  <a:pt x="2865307" y="9883629"/>
                </a:cubicBezTo>
                <a:lnTo>
                  <a:pt x="2858794" y="9877275"/>
                </a:lnTo>
                <a:lnTo>
                  <a:pt x="2867678" y="9925995"/>
                </a:lnTo>
                <a:lnTo>
                  <a:pt x="2848804" y="9895263"/>
                </a:lnTo>
                <a:lnTo>
                  <a:pt x="2827776" y="9942446"/>
                </a:lnTo>
                <a:lnTo>
                  <a:pt x="2826110" y="9949740"/>
                </a:lnTo>
                <a:lnTo>
                  <a:pt x="2856707" y="9947337"/>
                </a:lnTo>
                <a:lnTo>
                  <a:pt x="2823512" y="9961108"/>
                </a:lnTo>
                <a:lnTo>
                  <a:pt x="2813259" y="10005985"/>
                </a:lnTo>
                <a:lnTo>
                  <a:pt x="2807428" y="9994616"/>
                </a:lnTo>
                <a:cubicBezTo>
                  <a:pt x="2801764" y="9986934"/>
                  <a:pt x="2793494" y="9979635"/>
                  <a:pt x="2788151" y="9975963"/>
                </a:cubicBezTo>
                <a:lnTo>
                  <a:pt x="2780601" y="9986481"/>
                </a:lnTo>
                <a:lnTo>
                  <a:pt x="2773233" y="9979895"/>
                </a:lnTo>
                <a:lnTo>
                  <a:pt x="2780347" y="9986835"/>
                </a:lnTo>
                <a:lnTo>
                  <a:pt x="2779567" y="9987919"/>
                </a:lnTo>
                <a:cubicBezTo>
                  <a:pt x="2788753" y="10000584"/>
                  <a:pt x="2782939" y="10009701"/>
                  <a:pt x="2786527" y="10023060"/>
                </a:cubicBezTo>
                <a:cubicBezTo>
                  <a:pt x="2781518" y="10021254"/>
                  <a:pt x="2774352" y="10021654"/>
                  <a:pt x="2771144" y="10014214"/>
                </a:cubicBezTo>
                <a:cubicBezTo>
                  <a:pt x="2731661" y="10023138"/>
                  <a:pt x="2790947" y="10080363"/>
                  <a:pt x="2759404" y="10101973"/>
                </a:cubicBezTo>
                <a:lnTo>
                  <a:pt x="2733982" y="10035267"/>
                </a:lnTo>
                <a:lnTo>
                  <a:pt x="2711206" y="10033377"/>
                </a:lnTo>
                <a:lnTo>
                  <a:pt x="2699630" y="10003597"/>
                </a:lnTo>
                <a:cubicBezTo>
                  <a:pt x="2680307" y="10004468"/>
                  <a:pt x="2705579" y="10032204"/>
                  <a:pt x="2686753" y="10021844"/>
                </a:cubicBezTo>
                <a:cubicBezTo>
                  <a:pt x="2682021" y="10017228"/>
                  <a:pt x="2687578" y="10012792"/>
                  <a:pt x="2677837" y="10006369"/>
                </a:cubicBezTo>
                <a:lnTo>
                  <a:pt x="2673604" y="10009607"/>
                </a:lnTo>
                <a:lnTo>
                  <a:pt x="2669533" y="9987322"/>
                </a:lnTo>
                <a:lnTo>
                  <a:pt x="2656865" y="9983514"/>
                </a:lnTo>
                <a:cubicBezTo>
                  <a:pt x="2624540" y="9990767"/>
                  <a:pt x="2624668" y="10051088"/>
                  <a:pt x="2636112" y="10089522"/>
                </a:cubicBezTo>
                <a:cubicBezTo>
                  <a:pt x="2535524" y="10098607"/>
                  <a:pt x="2520558" y="10045798"/>
                  <a:pt x="2478260" y="9975573"/>
                </a:cubicBezTo>
                <a:cubicBezTo>
                  <a:pt x="2452061" y="9961100"/>
                  <a:pt x="2426595" y="9930094"/>
                  <a:pt x="2402952" y="9891778"/>
                </a:cubicBezTo>
                <a:lnTo>
                  <a:pt x="2365166" y="9816848"/>
                </a:lnTo>
                <a:lnTo>
                  <a:pt x="2361277" y="9811526"/>
                </a:lnTo>
                <a:lnTo>
                  <a:pt x="2362841" y="9812230"/>
                </a:lnTo>
                <a:lnTo>
                  <a:pt x="2358126" y="9802886"/>
                </a:lnTo>
                <a:lnTo>
                  <a:pt x="2352403" y="9799172"/>
                </a:lnTo>
                <a:lnTo>
                  <a:pt x="2355893" y="9798454"/>
                </a:lnTo>
                <a:lnTo>
                  <a:pt x="2338579" y="9764120"/>
                </a:lnTo>
                <a:lnTo>
                  <a:pt x="2318791" y="9718975"/>
                </a:lnTo>
                <a:lnTo>
                  <a:pt x="2276098" y="9703622"/>
                </a:lnTo>
                <a:lnTo>
                  <a:pt x="2243439" y="9645642"/>
                </a:lnTo>
                <a:lnTo>
                  <a:pt x="2242707" y="9645323"/>
                </a:lnTo>
                <a:cubicBezTo>
                  <a:pt x="2233965" y="9644193"/>
                  <a:pt x="2244329" y="9650601"/>
                  <a:pt x="2248116" y="9654296"/>
                </a:cubicBezTo>
                <a:lnTo>
                  <a:pt x="2240627" y="9651456"/>
                </a:lnTo>
                <a:lnTo>
                  <a:pt x="2218338" y="9749099"/>
                </a:lnTo>
                <a:cubicBezTo>
                  <a:pt x="2206396" y="9776885"/>
                  <a:pt x="2184925" y="9793524"/>
                  <a:pt x="2137153" y="9787591"/>
                </a:cubicBezTo>
                <a:cubicBezTo>
                  <a:pt x="2132708" y="9754290"/>
                  <a:pt x="2149148" y="9721033"/>
                  <a:pt x="2105983" y="9709116"/>
                </a:cubicBezTo>
                <a:lnTo>
                  <a:pt x="2095905" y="9719214"/>
                </a:lnTo>
                <a:lnTo>
                  <a:pt x="2086809" y="9741867"/>
                </a:lnTo>
                <a:lnTo>
                  <a:pt x="2079419" y="9779488"/>
                </a:lnTo>
                <a:lnTo>
                  <a:pt x="2085148" y="9788843"/>
                </a:lnTo>
                <a:cubicBezTo>
                  <a:pt x="2109086" y="9812890"/>
                  <a:pt x="2138383" y="9838391"/>
                  <a:pt x="2096445" y="9877277"/>
                </a:cubicBezTo>
                <a:lnTo>
                  <a:pt x="2045480" y="9782623"/>
                </a:lnTo>
                <a:lnTo>
                  <a:pt x="2041625" y="9788804"/>
                </a:lnTo>
                <a:lnTo>
                  <a:pt x="2040495" y="9787786"/>
                </a:lnTo>
                <a:lnTo>
                  <a:pt x="2040450" y="9788149"/>
                </a:lnTo>
                <a:lnTo>
                  <a:pt x="2041432" y="9789107"/>
                </a:lnTo>
                <a:lnTo>
                  <a:pt x="2040240" y="9791019"/>
                </a:lnTo>
                <a:cubicBezTo>
                  <a:pt x="2049733" y="9803368"/>
                  <a:pt x="2044234" y="9812793"/>
                  <a:pt x="2048448" y="9826141"/>
                </a:cubicBezTo>
                <a:lnTo>
                  <a:pt x="2036556" y="9820040"/>
                </a:lnTo>
                <a:lnTo>
                  <a:pt x="2021756" y="9941209"/>
                </a:lnTo>
                <a:cubicBezTo>
                  <a:pt x="2018995" y="9918800"/>
                  <a:pt x="2026843" y="9896877"/>
                  <a:pt x="2004569" y="9885004"/>
                </a:cubicBezTo>
                <a:cubicBezTo>
                  <a:pt x="1962469" y="9883983"/>
                  <a:pt x="1980919" y="9941421"/>
                  <a:pt x="1961207" y="9961627"/>
                </a:cubicBezTo>
                <a:lnTo>
                  <a:pt x="2005741" y="9957624"/>
                </a:lnTo>
                <a:cubicBezTo>
                  <a:pt x="1920097" y="10030739"/>
                  <a:pt x="1871862" y="9916443"/>
                  <a:pt x="1823397" y="9900870"/>
                </a:cubicBezTo>
                <a:lnTo>
                  <a:pt x="1791747" y="9918575"/>
                </a:lnTo>
                <a:lnTo>
                  <a:pt x="1790309" y="9920739"/>
                </a:lnTo>
                <a:lnTo>
                  <a:pt x="1805972" y="9937120"/>
                </a:lnTo>
                <a:cubicBezTo>
                  <a:pt x="1829658" y="9962694"/>
                  <a:pt x="1781150" y="9946794"/>
                  <a:pt x="1800387" y="9965562"/>
                </a:cubicBezTo>
                <a:lnTo>
                  <a:pt x="1799458" y="9964934"/>
                </a:lnTo>
                <a:lnTo>
                  <a:pt x="1822586" y="9997078"/>
                </a:lnTo>
                <a:cubicBezTo>
                  <a:pt x="1805108" y="9982337"/>
                  <a:pt x="1790089" y="9977464"/>
                  <a:pt x="1777485" y="9979330"/>
                </a:cubicBezTo>
                <a:lnTo>
                  <a:pt x="1772752" y="9982841"/>
                </a:lnTo>
                <a:lnTo>
                  <a:pt x="1774763" y="9986777"/>
                </a:lnTo>
                <a:lnTo>
                  <a:pt x="1771603" y="9983694"/>
                </a:lnTo>
                <a:lnTo>
                  <a:pt x="1765635" y="9988119"/>
                </a:lnTo>
                <a:lnTo>
                  <a:pt x="1771787" y="9998665"/>
                </a:lnTo>
                <a:lnTo>
                  <a:pt x="1762989" y="9990081"/>
                </a:lnTo>
                <a:lnTo>
                  <a:pt x="1757253" y="9994336"/>
                </a:lnTo>
                <a:lnTo>
                  <a:pt x="1758115" y="10002581"/>
                </a:lnTo>
                <a:lnTo>
                  <a:pt x="1752941" y="9997534"/>
                </a:lnTo>
                <a:lnTo>
                  <a:pt x="1747559" y="10001526"/>
                </a:lnTo>
                <a:lnTo>
                  <a:pt x="1768952" y="10022397"/>
                </a:lnTo>
                <a:lnTo>
                  <a:pt x="1760229" y="10023130"/>
                </a:lnTo>
                <a:cubicBezTo>
                  <a:pt x="1763781" y="10025547"/>
                  <a:pt x="1767545" y="10027620"/>
                  <a:pt x="1771526" y="10029219"/>
                </a:cubicBezTo>
                <a:cubicBezTo>
                  <a:pt x="1760385" y="10022971"/>
                  <a:pt x="1756426" y="10024190"/>
                  <a:pt x="1752023" y="10024522"/>
                </a:cubicBezTo>
                <a:lnTo>
                  <a:pt x="1743150" y="10020494"/>
                </a:lnTo>
                <a:lnTo>
                  <a:pt x="1728335" y="10093686"/>
                </a:lnTo>
                <a:cubicBezTo>
                  <a:pt x="1671799" y="10097371"/>
                  <a:pt x="1641954" y="10085051"/>
                  <a:pt x="1622663" y="10061991"/>
                </a:cubicBezTo>
                <a:lnTo>
                  <a:pt x="1590787" y="9989688"/>
                </a:lnTo>
                <a:lnTo>
                  <a:pt x="1583926" y="9982994"/>
                </a:lnTo>
                <a:cubicBezTo>
                  <a:pt x="1581857" y="9992685"/>
                  <a:pt x="1568525" y="9998779"/>
                  <a:pt x="1576500" y="10013951"/>
                </a:cubicBezTo>
                <a:cubicBezTo>
                  <a:pt x="1567314" y="10015034"/>
                  <a:pt x="1558257" y="10010943"/>
                  <a:pt x="1552993" y="10003341"/>
                </a:cubicBezTo>
                <a:cubicBezTo>
                  <a:pt x="1555514" y="10005800"/>
                  <a:pt x="1556187" y="10010159"/>
                  <a:pt x="1554320" y="10010182"/>
                </a:cubicBezTo>
                <a:cubicBezTo>
                  <a:pt x="1544228" y="10000337"/>
                  <a:pt x="1553324" y="10004894"/>
                  <a:pt x="1544812" y="9997211"/>
                </a:cubicBezTo>
                <a:cubicBezTo>
                  <a:pt x="1535981" y="9988595"/>
                  <a:pt x="1507038" y="9966520"/>
                  <a:pt x="1513820" y="9960198"/>
                </a:cubicBezTo>
                <a:cubicBezTo>
                  <a:pt x="1541480" y="9979170"/>
                  <a:pt x="1512661" y="9967695"/>
                  <a:pt x="1543152" y="9988815"/>
                </a:cubicBezTo>
                <a:cubicBezTo>
                  <a:pt x="1545310" y="9986603"/>
                  <a:pt x="1533061" y="9978970"/>
                  <a:pt x="1529904" y="9975889"/>
                </a:cubicBezTo>
                <a:cubicBezTo>
                  <a:pt x="1526750" y="9972813"/>
                  <a:pt x="1539925" y="9979504"/>
                  <a:pt x="1545917" y="9985350"/>
                </a:cubicBezTo>
                <a:cubicBezTo>
                  <a:pt x="1537716" y="9977349"/>
                  <a:pt x="1553686" y="9983066"/>
                  <a:pt x="1542309" y="9970121"/>
                </a:cubicBezTo>
                <a:cubicBezTo>
                  <a:pt x="1545331" y="9961975"/>
                  <a:pt x="1562180" y="9989507"/>
                  <a:pt x="1565859" y="9984469"/>
                </a:cubicBezTo>
                <a:lnTo>
                  <a:pt x="1539051" y="9958314"/>
                </a:lnTo>
                <a:lnTo>
                  <a:pt x="1550250" y="9956302"/>
                </a:lnTo>
                <a:cubicBezTo>
                  <a:pt x="1548481" y="9938550"/>
                  <a:pt x="1500507" y="9915163"/>
                  <a:pt x="1492407" y="9889391"/>
                </a:cubicBezTo>
                <a:cubicBezTo>
                  <a:pt x="1506703" y="9904327"/>
                  <a:pt x="1524697" y="9915287"/>
                  <a:pt x="1544535" y="9921146"/>
                </a:cubicBezTo>
                <a:cubicBezTo>
                  <a:pt x="1541762" y="9923988"/>
                  <a:pt x="1556683" y="9946551"/>
                  <a:pt x="1544791" y="9942963"/>
                </a:cubicBezTo>
                <a:cubicBezTo>
                  <a:pt x="1571767" y="9956957"/>
                  <a:pt x="1540855" y="9952683"/>
                  <a:pt x="1568830" y="9971962"/>
                </a:cubicBezTo>
                <a:cubicBezTo>
                  <a:pt x="1559008" y="9958684"/>
                  <a:pt x="1561435" y="9953038"/>
                  <a:pt x="1571122" y="9955097"/>
                </a:cubicBezTo>
                <a:lnTo>
                  <a:pt x="1573645" y="9957559"/>
                </a:lnTo>
                <a:lnTo>
                  <a:pt x="1571729" y="9953114"/>
                </a:lnTo>
                <a:lnTo>
                  <a:pt x="1549286" y="9919626"/>
                </a:lnTo>
                <a:lnTo>
                  <a:pt x="1511969" y="9883219"/>
                </a:lnTo>
                <a:cubicBezTo>
                  <a:pt x="1510079" y="9881375"/>
                  <a:pt x="1508185" y="9879527"/>
                  <a:pt x="1506607" y="9877987"/>
                </a:cubicBezTo>
                <a:cubicBezTo>
                  <a:pt x="1499832" y="9884931"/>
                  <a:pt x="1477472" y="9865576"/>
                  <a:pt x="1489880" y="9886932"/>
                </a:cubicBezTo>
                <a:cubicBezTo>
                  <a:pt x="1488302" y="9885392"/>
                  <a:pt x="1486408" y="9883544"/>
                  <a:pt x="1485148" y="9882315"/>
                </a:cubicBezTo>
                <a:cubicBezTo>
                  <a:pt x="1470460" y="9879072"/>
                  <a:pt x="1490035" y="9900022"/>
                  <a:pt x="1492306" y="9907162"/>
                </a:cubicBezTo>
                <a:lnTo>
                  <a:pt x="1466900" y="9886383"/>
                </a:lnTo>
                <a:lnTo>
                  <a:pt x="1465273" y="9887812"/>
                </a:lnTo>
                <a:lnTo>
                  <a:pt x="1466863" y="9901441"/>
                </a:lnTo>
                <a:lnTo>
                  <a:pt x="1467300" y="9905181"/>
                </a:lnTo>
                <a:cubicBezTo>
                  <a:pt x="1473540" y="9915509"/>
                  <a:pt x="1483509" y="9927849"/>
                  <a:pt x="1492044" y="9937717"/>
                </a:cubicBezTo>
                <a:lnTo>
                  <a:pt x="1482298" y="9936513"/>
                </a:lnTo>
                <a:lnTo>
                  <a:pt x="1579887" y="10063476"/>
                </a:lnTo>
                <a:cubicBezTo>
                  <a:pt x="1601110" y="10091574"/>
                  <a:pt x="1555644" y="10069398"/>
                  <a:pt x="1571793" y="10090700"/>
                </a:cubicBezTo>
                <a:cubicBezTo>
                  <a:pt x="1561045" y="10077748"/>
                  <a:pt x="1541882" y="10065836"/>
                  <a:pt x="1544482" y="10074528"/>
                </a:cubicBezTo>
                <a:cubicBezTo>
                  <a:pt x="1547955" y="10078473"/>
                  <a:pt x="1552233" y="10081598"/>
                  <a:pt x="1557059" y="10083724"/>
                </a:cubicBezTo>
                <a:cubicBezTo>
                  <a:pt x="1537036" y="10077743"/>
                  <a:pt x="1521481" y="10080438"/>
                  <a:pt x="1543941" y="10107891"/>
                </a:cubicBezTo>
                <a:lnTo>
                  <a:pt x="1523082" y="10083845"/>
                </a:lnTo>
                <a:cubicBezTo>
                  <a:pt x="1530121" y="10099340"/>
                  <a:pt x="1526096" y="10101575"/>
                  <a:pt x="1539095" y="10119804"/>
                </a:cubicBezTo>
                <a:cubicBezTo>
                  <a:pt x="1535747" y="10116104"/>
                  <a:pt x="1532149" y="10112594"/>
                  <a:pt x="1528370" y="10109341"/>
                </a:cubicBezTo>
                <a:cubicBezTo>
                  <a:pt x="1512365" y="10100503"/>
                  <a:pt x="1534188" y="10126725"/>
                  <a:pt x="1523855" y="10122807"/>
                </a:cubicBezTo>
                <a:lnTo>
                  <a:pt x="1520962" y="10115667"/>
                </a:lnTo>
                <a:cubicBezTo>
                  <a:pt x="1514658" y="10109517"/>
                  <a:pt x="1512228" y="10115159"/>
                  <a:pt x="1512228" y="10115159"/>
                </a:cubicBezTo>
                <a:cubicBezTo>
                  <a:pt x="1516351" y="10126457"/>
                  <a:pt x="1524569" y="10135828"/>
                  <a:pt x="1535299" y="10141363"/>
                </a:cubicBezTo>
                <a:lnTo>
                  <a:pt x="1526561" y="10140852"/>
                </a:lnTo>
                <a:cubicBezTo>
                  <a:pt x="1529091" y="10144123"/>
                  <a:pt x="1532056" y="10147016"/>
                  <a:pt x="1535392" y="10149468"/>
                </a:cubicBezTo>
                <a:cubicBezTo>
                  <a:pt x="1513682" y="10132598"/>
                  <a:pt x="1517943" y="10150315"/>
                  <a:pt x="1494919" y="10127852"/>
                </a:cubicBezTo>
                <a:cubicBezTo>
                  <a:pt x="1485722" y="10114563"/>
                  <a:pt x="1475013" y="10105351"/>
                  <a:pt x="1474278" y="10096006"/>
                </a:cubicBezTo>
                <a:cubicBezTo>
                  <a:pt x="1508553" y="10120817"/>
                  <a:pt x="1482550" y="10083739"/>
                  <a:pt x="1493757" y="10082349"/>
                </a:cubicBezTo>
                <a:cubicBezTo>
                  <a:pt x="1483002" y="10069397"/>
                  <a:pt x="1477978" y="10066340"/>
                  <a:pt x="1478207" y="10059165"/>
                </a:cubicBezTo>
                <a:cubicBezTo>
                  <a:pt x="1499341" y="10079784"/>
                  <a:pt x="1486578" y="10081507"/>
                  <a:pt x="1512334" y="10098013"/>
                </a:cubicBezTo>
                <a:cubicBezTo>
                  <a:pt x="1521717" y="10100384"/>
                  <a:pt x="1525668" y="10091915"/>
                  <a:pt x="1503277" y="10070070"/>
                </a:cubicBezTo>
                <a:cubicBezTo>
                  <a:pt x="1500975" y="10086310"/>
                  <a:pt x="1458493" y="10027000"/>
                  <a:pt x="1460288" y="10046615"/>
                </a:cubicBezTo>
                <a:lnTo>
                  <a:pt x="1455957" y="10038688"/>
                </a:lnTo>
                <a:lnTo>
                  <a:pt x="1443648" y="10063042"/>
                </a:lnTo>
                <a:lnTo>
                  <a:pt x="1433278" y="10030129"/>
                </a:lnTo>
                <a:lnTo>
                  <a:pt x="1411237" y="10011706"/>
                </a:lnTo>
                <a:cubicBezTo>
                  <a:pt x="1419185" y="10024386"/>
                  <a:pt x="1414211" y="10025695"/>
                  <a:pt x="1414258" y="10029436"/>
                </a:cubicBezTo>
                <a:cubicBezTo>
                  <a:pt x="1403070" y="10019136"/>
                  <a:pt x="1398654" y="10013365"/>
                  <a:pt x="1397855" y="10009919"/>
                </a:cubicBezTo>
                <a:lnTo>
                  <a:pt x="1402845" y="10004625"/>
                </a:lnTo>
                <a:lnTo>
                  <a:pt x="1391766" y="9999487"/>
                </a:lnTo>
                <a:cubicBezTo>
                  <a:pt x="1387609" y="10003748"/>
                  <a:pt x="1393965" y="10013800"/>
                  <a:pt x="1399296" y="10023163"/>
                </a:cubicBezTo>
                <a:lnTo>
                  <a:pt x="1399985" y="10032761"/>
                </a:lnTo>
                <a:lnTo>
                  <a:pt x="1407214" y="10039814"/>
                </a:lnTo>
                <a:cubicBezTo>
                  <a:pt x="1395276" y="10032485"/>
                  <a:pt x="1403823" y="10043289"/>
                  <a:pt x="1405425" y="10046697"/>
                </a:cubicBezTo>
                <a:lnTo>
                  <a:pt x="1400649" y="10042038"/>
                </a:lnTo>
                <a:lnTo>
                  <a:pt x="1400697" y="10042706"/>
                </a:lnTo>
                <a:lnTo>
                  <a:pt x="1399151" y="10040576"/>
                </a:lnTo>
                <a:lnTo>
                  <a:pt x="1395330" y="10036848"/>
                </a:lnTo>
                <a:cubicBezTo>
                  <a:pt x="1383112" y="10031705"/>
                  <a:pt x="1387012" y="10045374"/>
                  <a:pt x="1395843" y="10053990"/>
                </a:cubicBezTo>
                <a:lnTo>
                  <a:pt x="1383212" y="10040081"/>
                </a:lnTo>
                <a:lnTo>
                  <a:pt x="1375486" y="10046899"/>
                </a:lnTo>
                <a:lnTo>
                  <a:pt x="1378970" y="10050467"/>
                </a:lnTo>
                <a:lnTo>
                  <a:pt x="1375395" y="10046979"/>
                </a:lnTo>
                <a:lnTo>
                  <a:pt x="1375064" y="10047271"/>
                </a:lnTo>
                <a:lnTo>
                  <a:pt x="1385351" y="10062854"/>
                </a:lnTo>
                <a:cubicBezTo>
                  <a:pt x="1387315" y="10070932"/>
                  <a:pt x="1393459" y="10063373"/>
                  <a:pt x="1389356" y="10058749"/>
                </a:cubicBezTo>
                <a:cubicBezTo>
                  <a:pt x="1402286" y="10071363"/>
                  <a:pt x="1384733" y="10063488"/>
                  <a:pt x="1393272" y="10073663"/>
                </a:cubicBezTo>
                <a:cubicBezTo>
                  <a:pt x="1373401" y="10054277"/>
                  <a:pt x="1381399" y="10071323"/>
                  <a:pt x="1372230" y="10060526"/>
                </a:cubicBezTo>
                <a:cubicBezTo>
                  <a:pt x="1354692" y="10053895"/>
                  <a:pt x="1367073" y="10072751"/>
                  <a:pt x="1380349" y="10088169"/>
                </a:cubicBezTo>
                <a:cubicBezTo>
                  <a:pt x="1365898" y="10078692"/>
                  <a:pt x="1365689" y="10080798"/>
                  <a:pt x="1367020" y="10084642"/>
                </a:cubicBezTo>
                <a:lnTo>
                  <a:pt x="1365142" y="10087800"/>
                </a:lnTo>
                <a:lnTo>
                  <a:pt x="1360411" y="10084808"/>
                </a:lnTo>
                <a:lnTo>
                  <a:pt x="1360734" y="10087098"/>
                </a:lnTo>
                <a:lnTo>
                  <a:pt x="1363624" y="10090351"/>
                </a:lnTo>
                <a:lnTo>
                  <a:pt x="1365142" y="10087800"/>
                </a:lnTo>
                <a:lnTo>
                  <a:pt x="1366014" y="10088353"/>
                </a:lnTo>
                <a:lnTo>
                  <a:pt x="1363834" y="10090588"/>
                </a:lnTo>
                <a:lnTo>
                  <a:pt x="1368801" y="10096178"/>
                </a:lnTo>
                <a:lnTo>
                  <a:pt x="1362244" y="10095329"/>
                </a:lnTo>
                <a:lnTo>
                  <a:pt x="1361014" y="10089112"/>
                </a:lnTo>
                <a:lnTo>
                  <a:pt x="1366078" y="10125076"/>
                </a:lnTo>
                <a:cubicBezTo>
                  <a:pt x="1374580" y="10142315"/>
                  <a:pt x="1389145" y="10152823"/>
                  <a:pt x="1411971" y="10152295"/>
                </a:cubicBezTo>
                <a:cubicBezTo>
                  <a:pt x="1396097" y="10232933"/>
                  <a:pt x="1362003" y="10217239"/>
                  <a:pt x="1325424" y="10185402"/>
                </a:cubicBezTo>
                <a:lnTo>
                  <a:pt x="1275045" y="10139560"/>
                </a:lnTo>
                <a:lnTo>
                  <a:pt x="1273775" y="10144405"/>
                </a:lnTo>
                <a:lnTo>
                  <a:pt x="1288283" y="10158560"/>
                </a:lnTo>
                <a:lnTo>
                  <a:pt x="1277232" y="10151059"/>
                </a:lnTo>
                <a:lnTo>
                  <a:pt x="1291376" y="10165448"/>
                </a:lnTo>
                <a:lnTo>
                  <a:pt x="1292971" y="10168855"/>
                </a:lnTo>
                <a:lnTo>
                  <a:pt x="1277063" y="10150947"/>
                </a:lnTo>
                <a:lnTo>
                  <a:pt x="1241701" y="10126952"/>
                </a:lnTo>
                <a:lnTo>
                  <a:pt x="1237216" y="10125618"/>
                </a:lnTo>
                <a:lnTo>
                  <a:pt x="1242679" y="10141103"/>
                </a:lnTo>
                <a:cubicBezTo>
                  <a:pt x="1248187" y="10149177"/>
                  <a:pt x="1255707" y="10158513"/>
                  <a:pt x="1260944" y="10166393"/>
                </a:cubicBezTo>
                <a:cubicBezTo>
                  <a:pt x="1246809" y="10157535"/>
                  <a:pt x="1236590" y="10163591"/>
                  <a:pt x="1225158" y="10146277"/>
                </a:cubicBezTo>
                <a:cubicBezTo>
                  <a:pt x="1232188" y="10160527"/>
                  <a:pt x="1298649" y="10217975"/>
                  <a:pt x="1255344" y="10193590"/>
                </a:cubicBezTo>
                <a:lnTo>
                  <a:pt x="1243986" y="10182509"/>
                </a:lnTo>
                <a:cubicBezTo>
                  <a:pt x="1241710" y="10187681"/>
                  <a:pt x="1244096" y="10198332"/>
                  <a:pt x="1245053" y="10206813"/>
                </a:cubicBezTo>
                <a:lnTo>
                  <a:pt x="1237944" y="10217535"/>
                </a:lnTo>
                <a:lnTo>
                  <a:pt x="1240057" y="10219350"/>
                </a:lnTo>
                <a:lnTo>
                  <a:pt x="1237713" y="10217885"/>
                </a:lnTo>
                <a:lnTo>
                  <a:pt x="1237549" y="10218133"/>
                </a:lnTo>
                <a:lnTo>
                  <a:pt x="1232027" y="10214338"/>
                </a:lnTo>
                <a:lnTo>
                  <a:pt x="1209358" y="10200196"/>
                </a:lnTo>
                <a:lnTo>
                  <a:pt x="1207644" y="10209437"/>
                </a:lnTo>
                <a:cubicBezTo>
                  <a:pt x="1223778" y="10261081"/>
                  <a:pt x="1314077" y="10230404"/>
                  <a:pt x="1270622" y="10352078"/>
                </a:cubicBezTo>
                <a:lnTo>
                  <a:pt x="1268930" y="10340563"/>
                </a:lnTo>
                <a:cubicBezTo>
                  <a:pt x="1262379" y="10392711"/>
                  <a:pt x="1236281" y="10420091"/>
                  <a:pt x="1203283" y="10437427"/>
                </a:cubicBezTo>
                <a:lnTo>
                  <a:pt x="1129903" y="10462519"/>
                </a:lnTo>
                <a:lnTo>
                  <a:pt x="1157589" y="10494448"/>
                </a:lnTo>
                <a:cubicBezTo>
                  <a:pt x="1180341" y="10520342"/>
                  <a:pt x="1134268" y="10499425"/>
                  <a:pt x="1153190" y="10517885"/>
                </a:cubicBezTo>
                <a:cubicBezTo>
                  <a:pt x="1141516" y="10505874"/>
                  <a:pt x="1122979" y="10493951"/>
                  <a:pt x="1125884" y="10502333"/>
                </a:cubicBezTo>
                <a:cubicBezTo>
                  <a:pt x="1130454" y="10506299"/>
                  <a:pt x="1135663" y="10509472"/>
                  <a:pt x="1141274" y="10511801"/>
                </a:cubicBezTo>
                <a:cubicBezTo>
                  <a:pt x="1122488" y="10505182"/>
                  <a:pt x="1106933" y="10507877"/>
                  <a:pt x="1132166" y="10532495"/>
                </a:cubicBezTo>
                <a:lnTo>
                  <a:pt x="1109457" y="10510339"/>
                </a:lnTo>
                <a:cubicBezTo>
                  <a:pt x="1114055" y="10522405"/>
                  <a:pt x="1120488" y="10533671"/>
                  <a:pt x="1128557" y="10543764"/>
                </a:cubicBezTo>
                <a:cubicBezTo>
                  <a:pt x="1125051" y="10539974"/>
                  <a:pt x="1121393" y="10536405"/>
                  <a:pt x="1117517" y="10532994"/>
                </a:cubicBezTo>
                <a:cubicBezTo>
                  <a:pt x="1102145" y="10524773"/>
                  <a:pt x="1125190" y="10549106"/>
                  <a:pt x="1115479" y="10545180"/>
                </a:cubicBezTo>
                <a:lnTo>
                  <a:pt x="1110432" y="10540256"/>
                </a:lnTo>
                <a:cubicBezTo>
                  <a:pt x="1104125" y="10534102"/>
                  <a:pt x="1102316" y="10539115"/>
                  <a:pt x="1102316" y="10539115"/>
                </a:cubicBezTo>
                <a:cubicBezTo>
                  <a:pt x="1107832" y="10549675"/>
                  <a:pt x="1116537" y="10558167"/>
                  <a:pt x="1127231" y="10563422"/>
                </a:cubicBezTo>
                <a:lnTo>
                  <a:pt x="1119114" y="10562280"/>
                </a:lnTo>
                <a:cubicBezTo>
                  <a:pt x="1121893" y="10565483"/>
                  <a:pt x="1124987" y="10568501"/>
                  <a:pt x="1128261" y="10571203"/>
                </a:cubicBezTo>
                <a:cubicBezTo>
                  <a:pt x="1107818" y="10556185"/>
                  <a:pt x="1112702" y="10573895"/>
                  <a:pt x="1089677" y="10551432"/>
                </a:cubicBezTo>
                <a:cubicBezTo>
                  <a:pt x="1080287" y="10542886"/>
                  <a:pt x="1072466" y="10532731"/>
                  <a:pt x="1066564" y="10521491"/>
                </a:cubicBezTo>
                <a:cubicBezTo>
                  <a:pt x="1101452" y="10545049"/>
                  <a:pt x="1072673" y="10510810"/>
                  <a:pt x="1082640" y="10510061"/>
                </a:cubicBezTo>
                <a:cubicBezTo>
                  <a:pt x="1070966" y="10498050"/>
                  <a:pt x="1066561" y="10494989"/>
                  <a:pt x="1065550" y="10488455"/>
                </a:cubicBezTo>
                <a:cubicBezTo>
                  <a:pt x="1087909" y="10507188"/>
                  <a:pt x="1076699" y="10508575"/>
                  <a:pt x="1102453" y="10524458"/>
                </a:cubicBezTo>
                <a:cubicBezTo>
                  <a:pt x="1111210" y="10526840"/>
                  <a:pt x="1113007" y="10520580"/>
                  <a:pt x="1090613" y="10498732"/>
                </a:cubicBezTo>
                <a:cubicBezTo>
                  <a:pt x="1090476" y="10513388"/>
                  <a:pt x="1043984" y="10457558"/>
                  <a:pt x="1047941" y="10475587"/>
                </a:cubicBezTo>
                <a:cubicBezTo>
                  <a:pt x="1041933" y="10468431"/>
                  <a:pt x="1036726" y="10460645"/>
                  <a:pt x="1032388" y="10452406"/>
                </a:cubicBezTo>
                <a:cubicBezTo>
                  <a:pt x="1042378" y="10453525"/>
                  <a:pt x="1062789" y="10492545"/>
                  <a:pt x="1068241" y="10478757"/>
                </a:cubicBezTo>
                <a:lnTo>
                  <a:pt x="1036340" y="10443938"/>
                </a:lnTo>
                <a:lnTo>
                  <a:pt x="1043855" y="10439406"/>
                </a:lnTo>
                <a:lnTo>
                  <a:pt x="1042321" y="10438304"/>
                </a:lnTo>
                <a:lnTo>
                  <a:pt x="1010457" y="10440739"/>
                </a:lnTo>
                <a:lnTo>
                  <a:pt x="1010425" y="10440844"/>
                </a:lnTo>
                <a:cubicBezTo>
                  <a:pt x="1007045" y="10444938"/>
                  <a:pt x="1031564" y="10462082"/>
                  <a:pt x="1030070" y="10467401"/>
                </a:cubicBezTo>
                <a:lnTo>
                  <a:pt x="1001710" y="10441577"/>
                </a:lnTo>
                <a:cubicBezTo>
                  <a:pt x="1010888" y="10453619"/>
                  <a:pt x="1004992" y="10455873"/>
                  <a:pt x="1006886" y="10457721"/>
                </a:cubicBezTo>
                <a:lnTo>
                  <a:pt x="991747" y="10442175"/>
                </a:lnTo>
                <a:lnTo>
                  <a:pt x="983250" y="10442824"/>
                </a:lnTo>
                <a:cubicBezTo>
                  <a:pt x="946671" y="10447344"/>
                  <a:pt x="917315" y="10462765"/>
                  <a:pt x="912814" y="10516912"/>
                </a:cubicBezTo>
                <a:lnTo>
                  <a:pt x="1005560" y="10529750"/>
                </a:lnTo>
                <a:cubicBezTo>
                  <a:pt x="987153" y="10554926"/>
                  <a:pt x="950911" y="10548532"/>
                  <a:pt x="942472" y="10572960"/>
                </a:cubicBezTo>
                <a:cubicBezTo>
                  <a:pt x="942770" y="10600611"/>
                  <a:pt x="959494" y="10625367"/>
                  <a:pt x="984997" y="10636014"/>
                </a:cubicBezTo>
                <a:cubicBezTo>
                  <a:pt x="937848" y="10655946"/>
                  <a:pt x="915863" y="10721385"/>
                  <a:pt x="881664" y="10650434"/>
                </a:cubicBezTo>
                <a:cubicBezTo>
                  <a:pt x="850630" y="10688553"/>
                  <a:pt x="901326" y="10731237"/>
                  <a:pt x="937732" y="10751349"/>
                </a:cubicBezTo>
                <a:cubicBezTo>
                  <a:pt x="857393" y="10759237"/>
                  <a:pt x="901326" y="10731237"/>
                  <a:pt x="849557" y="10677034"/>
                </a:cubicBezTo>
                <a:cubicBezTo>
                  <a:pt x="823756" y="10762162"/>
                  <a:pt x="830667" y="10845314"/>
                  <a:pt x="727443" y="10842585"/>
                </a:cubicBezTo>
                <a:cubicBezTo>
                  <a:pt x="724221" y="10807395"/>
                  <a:pt x="743418" y="10770051"/>
                  <a:pt x="696873" y="10762228"/>
                </a:cubicBezTo>
                <a:cubicBezTo>
                  <a:pt x="556641" y="10846024"/>
                  <a:pt x="773680" y="10850715"/>
                  <a:pt x="678441" y="10942664"/>
                </a:cubicBezTo>
                <a:cubicBezTo>
                  <a:pt x="677206" y="10901841"/>
                  <a:pt x="657208" y="10863902"/>
                  <a:pt x="624220" y="10839856"/>
                </a:cubicBezTo>
                <a:cubicBezTo>
                  <a:pt x="614655" y="10900771"/>
                  <a:pt x="604457" y="10961069"/>
                  <a:pt x="592069" y="11020461"/>
                </a:cubicBezTo>
                <a:cubicBezTo>
                  <a:pt x="590542" y="10996789"/>
                  <a:pt x="600859" y="10972964"/>
                  <a:pt x="576730" y="10962362"/>
                </a:cubicBezTo>
                <a:cubicBezTo>
                  <a:pt x="530625" y="10965447"/>
                  <a:pt x="547535" y="11024464"/>
                  <a:pt x="524435" y="11048141"/>
                </a:cubicBezTo>
                <a:lnTo>
                  <a:pt x="570232" y="11045371"/>
                </a:lnTo>
                <a:cubicBezTo>
                  <a:pt x="438465" y="11159607"/>
                  <a:pt x="401874" y="10913165"/>
                  <a:pt x="317592" y="11035519"/>
                </a:cubicBezTo>
                <a:lnTo>
                  <a:pt x="367039" y="11104097"/>
                </a:lnTo>
                <a:cubicBezTo>
                  <a:pt x="295297" y="11048274"/>
                  <a:pt x="254799" y="11156042"/>
                  <a:pt x="257697" y="11216172"/>
                </a:cubicBezTo>
                <a:cubicBezTo>
                  <a:pt x="133817" y="11233349"/>
                  <a:pt x="131548" y="11173212"/>
                  <a:pt x="105337" y="11092176"/>
                </a:cubicBezTo>
                <a:cubicBezTo>
                  <a:pt x="50414" y="11061395"/>
                  <a:pt x="26331" y="10949781"/>
                  <a:pt x="13575" y="10846752"/>
                </a:cubicBezTo>
                <a:cubicBezTo>
                  <a:pt x="817" y="10743721"/>
                  <a:pt x="0" y="10648650"/>
                  <a:pt x="0" y="10648650"/>
                </a:cubicBezTo>
                <a:cubicBezTo>
                  <a:pt x="12743" y="10671554"/>
                  <a:pt x="14578" y="10694911"/>
                  <a:pt x="37155" y="10705844"/>
                </a:cubicBezTo>
                <a:cubicBezTo>
                  <a:pt x="62599" y="10648595"/>
                  <a:pt x="92371" y="10593405"/>
                  <a:pt x="126226" y="10540718"/>
                </a:cubicBezTo>
                <a:cubicBezTo>
                  <a:pt x="157427" y="10492774"/>
                  <a:pt x="204804" y="10457654"/>
                  <a:pt x="259731" y="10441738"/>
                </a:cubicBezTo>
                <a:cubicBezTo>
                  <a:pt x="363069" y="10480314"/>
                  <a:pt x="214431" y="10538652"/>
                  <a:pt x="329618" y="10577702"/>
                </a:cubicBezTo>
                <a:cubicBezTo>
                  <a:pt x="317323" y="10460953"/>
                  <a:pt x="382911" y="10444836"/>
                  <a:pt x="380598" y="10328577"/>
                </a:cubicBezTo>
                <a:cubicBezTo>
                  <a:pt x="427310" y="10324239"/>
                  <a:pt x="498428" y="10301187"/>
                  <a:pt x="519017" y="10249797"/>
                </a:cubicBezTo>
                <a:cubicBezTo>
                  <a:pt x="512954" y="10264219"/>
                  <a:pt x="509353" y="10276110"/>
                  <a:pt x="530931" y="10281757"/>
                </a:cubicBezTo>
                <a:lnTo>
                  <a:pt x="543204" y="10270319"/>
                </a:lnTo>
                <a:lnTo>
                  <a:pt x="539165" y="10266379"/>
                </a:lnTo>
                <a:lnTo>
                  <a:pt x="543346" y="10270186"/>
                </a:lnTo>
                <a:lnTo>
                  <a:pt x="554566" y="10259728"/>
                </a:lnTo>
                <a:lnTo>
                  <a:pt x="554042" y="10246232"/>
                </a:lnTo>
                <a:lnTo>
                  <a:pt x="546966" y="10240714"/>
                </a:lnTo>
                <a:lnTo>
                  <a:pt x="553851" y="10241301"/>
                </a:lnTo>
                <a:lnTo>
                  <a:pt x="552341" y="10202325"/>
                </a:lnTo>
                <a:cubicBezTo>
                  <a:pt x="549556" y="10180805"/>
                  <a:pt x="548017" y="10158391"/>
                  <a:pt x="557614" y="10139566"/>
                </a:cubicBezTo>
                <a:lnTo>
                  <a:pt x="656985" y="10211865"/>
                </a:lnTo>
                <a:lnTo>
                  <a:pt x="669428" y="10188243"/>
                </a:lnTo>
                <a:lnTo>
                  <a:pt x="661084" y="10189371"/>
                </a:lnTo>
                <a:lnTo>
                  <a:pt x="658560" y="10186909"/>
                </a:lnTo>
                <a:cubicBezTo>
                  <a:pt x="657374" y="10191907"/>
                  <a:pt x="647283" y="10182062"/>
                  <a:pt x="635613" y="10170677"/>
                </a:cubicBezTo>
                <a:cubicBezTo>
                  <a:pt x="623445" y="10169900"/>
                  <a:pt x="671959" y="10212299"/>
                  <a:pt x="653815" y="10207543"/>
                </a:cubicBezTo>
                <a:cubicBezTo>
                  <a:pt x="641846" y="10197096"/>
                  <a:pt x="630868" y="10191317"/>
                  <a:pt x="621404" y="10182084"/>
                </a:cubicBezTo>
                <a:cubicBezTo>
                  <a:pt x="627991" y="10185429"/>
                  <a:pt x="633272" y="10183804"/>
                  <a:pt x="626331" y="10177033"/>
                </a:cubicBezTo>
                <a:cubicBezTo>
                  <a:pt x="606794" y="10159202"/>
                  <a:pt x="618281" y="10181503"/>
                  <a:pt x="599627" y="10159609"/>
                </a:cubicBezTo>
                <a:cubicBezTo>
                  <a:pt x="594008" y="10159052"/>
                  <a:pt x="584923" y="10155115"/>
                  <a:pt x="580557" y="10155172"/>
                </a:cubicBezTo>
                <a:lnTo>
                  <a:pt x="617700" y="10106372"/>
                </a:lnTo>
                <a:lnTo>
                  <a:pt x="627555" y="10096271"/>
                </a:lnTo>
                <a:cubicBezTo>
                  <a:pt x="616546" y="10087997"/>
                  <a:pt x="623674" y="10084472"/>
                  <a:pt x="617685" y="10078629"/>
                </a:cubicBezTo>
                <a:cubicBezTo>
                  <a:pt x="621639" y="10083593"/>
                  <a:pt x="626182" y="10088025"/>
                  <a:pt x="631249" y="10091861"/>
                </a:cubicBezTo>
                <a:lnTo>
                  <a:pt x="630554" y="10086258"/>
                </a:lnTo>
                <a:cubicBezTo>
                  <a:pt x="622636" y="10075445"/>
                  <a:pt x="655200" y="10087500"/>
                  <a:pt x="621236" y="10062371"/>
                </a:cubicBezTo>
                <a:cubicBezTo>
                  <a:pt x="623083" y="10060477"/>
                  <a:pt x="641925" y="10072082"/>
                  <a:pt x="638712" y="10064016"/>
                </a:cubicBezTo>
                <a:lnTo>
                  <a:pt x="634295" y="10059706"/>
                </a:lnTo>
                <a:lnTo>
                  <a:pt x="648376" y="10067360"/>
                </a:lnTo>
                <a:lnTo>
                  <a:pt x="650262" y="10065426"/>
                </a:lnTo>
                <a:lnTo>
                  <a:pt x="632439" y="10049216"/>
                </a:lnTo>
                <a:cubicBezTo>
                  <a:pt x="550799" y="9941314"/>
                  <a:pt x="480837" y="9764571"/>
                  <a:pt x="480837" y="9764571"/>
                </a:cubicBezTo>
                <a:cubicBezTo>
                  <a:pt x="493256" y="9783833"/>
                  <a:pt x="509847" y="9800019"/>
                  <a:pt x="529410" y="9811959"/>
                </a:cubicBezTo>
                <a:cubicBezTo>
                  <a:pt x="539458" y="9712691"/>
                  <a:pt x="540473" y="9614469"/>
                  <a:pt x="632451" y="9588978"/>
                </a:cubicBezTo>
                <a:cubicBezTo>
                  <a:pt x="732916" y="9622293"/>
                  <a:pt x="622485" y="9668603"/>
                  <a:pt x="731980" y="9700869"/>
                </a:cubicBezTo>
                <a:cubicBezTo>
                  <a:pt x="687508" y="9605106"/>
                  <a:pt x="737867" y="9592610"/>
                  <a:pt x="702118" y="9496113"/>
                </a:cubicBezTo>
                <a:cubicBezTo>
                  <a:pt x="741686" y="9494049"/>
                  <a:pt x="794776" y="9475597"/>
                  <a:pt x="797391" y="9433163"/>
                </a:cubicBezTo>
                <a:cubicBezTo>
                  <a:pt x="797062" y="9434383"/>
                  <a:pt x="796862" y="9435663"/>
                  <a:pt x="796782" y="9436945"/>
                </a:cubicBezTo>
                <a:cubicBezTo>
                  <a:pt x="795891" y="9448832"/>
                  <a:pt x="804838" y="9459160"/>
                  <a:pt x="816725" y="9460039"/>
                </a:cubicBezTo>
                <a:cubicBezTo>
                  <a:pt x="858355" y="9447655"/>
                  <a:pt x="790242" y="9382440"/>
                  <a:pt x="799744" y="9342414"/>
                </a:cubicBezTo>
                <a:lnTo>
                  <a:pt x="904298" y="9404981"/>
                </a:lnTo>
                <a:cubicBezTo>
                  <a:pt x="941920" y="9343702"/>
                  <a:pt x="915202" y="9246780"/>
                  <a:pt x="956602" y="9215072"/>
                </a:cubicBezTo>
                <a:lnTo>
                  <a:pt x="970737" y="9223930"/>
                </a:lnTo>
                <a:cubicBezTo>
                  <a:pt x="1012127" y="9191603"/>
                  <a:pt x="1053528" y="9159895"/>
                  <a:pt x="1021943" y="9073008"/>
                </a:cubicBezTo>
                <a:cubicBezTo>
                  <a:pt x="1059018" y="9070972"/>
                  <a:pt x="1081486" y="9099053"/>
                  <a:pt x="1122801" y="9086369"/>
                </a:cubicBezTo>
                <a:cubicBezTo>
                  <a:pt x="1030253" y="9011328"/>
                  <a:pt x="1128487" y="9023630"/>
                  <a:pt x="1143317" y="8982900"/>
                </a:cubicBezTo>
                <a:lnTo>
                  <a:pt x="1132922" y="8954305"/>
                </a:lnTo>
                <a:lnTo>
                  <a:pt x="1122581" y="8949659"/>
                </a:lnTo>
                <a:cubicBezTo>
                  <a:pt x="1106307" y="8924384"/>
                  <a:pt x="1101296" y="8889767"/>
                  <a:pt x="1091307" y="8849212"/>
                </a:cubicBezTo>
                <a:cubicBezTo>
                  <a:pt x="1044706" y="8810524"/>
                  <a:pt x="1026573" y="8701019"/>
                  <a:pt x="1016054" y="8602638"/>
                </a:cubicBezTo>
                <a:cubicBezTo>
                  <a:pt x="1005534" y="8504257"/>
                  <a:pt x="1003571" y="8417925"/>
                  <a:pt x="1003571" y="8417925"/>
                </a:cubicBezTo>
                <a:cubicBezTo>
                  <a:pt x="1014761" y="8441166"/>
                  <a:pt x="1016576" y="8462653"/>
                  <a:pt x="1036078" y="8477368"/>
                </a:cubicBezTo>
                <a:cubicBezTo>
                  <a:pt x="1056511" y="8431120"/>
                  <a:pt x="1081017" y="8386755"/>
                  <a:pt x="1109328" y="8344865"/>
                </a:cubicBezTo>
                <a:cubicBezTo>
                  <a:pt x="1132802" y="8305532"/>
                  <a:pt x="1173839" y="8279943"/>
                  <a:pt x="1219492" y="8276113"/>
                </a:cubicBezTo>
                <a:cubicBezTo>
                  <a:pt x="1312727" y="8330095"/>
                  <a:pt x="1183661" y="8356381"/>
                  <a:pt x="1285953" y="8411808"/>
                </a:cubicBezTo>
                <a:cubicBezTo>
                  <a:pt x="1269410" y="8305091"/>
                  <a:pt x="1326420" y="8301550"/>
                  <a:pt x="1318320" y="8196907"/>
                </a:cubicBezTo>
                <a:cubicBezTo>
                  <a:pt x="1339708" y="8199903"/>
                  <a:pt x="1365329" y="8198096"/>
                  <a:pt x="1387292" y="8190021"/>
                </a:cubicBezTo>
                <a:lnTo>
                  <a:pt x="1418831" y="8160175"/>
                </a:lnTo>
                <a:lnTo>
                  <a:pt x="1461650" y="8090490"/>
                </a:lnTo>
                <a:lnTo>
                  <a:pt x="1459674" y="8050122"/>
                </a:lnTo>
                <a:lnTo>
                  <a:pt x="1476978" y="8064628"/>
                </a:lnTo>
                <a:lnTo>
                  <a:pt x="1497785" y="8030616"/>
                </a:lnTo>
                <a:cubicBezTo>
                  <a:pt x="1485251" y="8025165"/>
                  <a:pt x="1500006" y="8007520"/>
                  <a:pt x="1496453" y="7997276"/>
                </a:cubicBezTo>
                <a:cubicBezTo>
                  <a:pt x="1500314" y="8007205"/>
                  <a:pt x="1504727" y="8011511"/>
                  <a:pt x="1507884" y="8014591"/>
                </a:cubicBezTo>
                <a:lnTo>
                  <a:pt x="1511579" y="8010804"/>
                </a:lnTo>
                <a:lnTo>
                  <a:pt x="1515468" y="7996721"/>
                </a:lnTo>
                <a:cubicBezTo>
                  <a:pt x="1511203" y="7979006"/>
                  <a:pt x="1561478" y="7959658"/>
                  <a:pt x="1520471" y="7945530"/>
                </a:cubicBezTo>
                <a:lnTo>
                  <a:pt x="1530827" y="7940474"/>
                </a:lnTo>
                <a:lnTo>
                  <a:pt x="1527392" y="7872177"/>
                </a:lnTo>
                <a:lnTo>
                  <a:pt x="1472623" y="7880362"/>
                </a:lnTo>
                <a:lnTo>
                  <a:pt x="1467267" y="7796877"/>
                </a:lnTo>
                <a:cubicBezTo>
                  <a:pt x="1418805" y="7811216"/>
                  <a:pt x="1459214" y="7880220"/>
                  <a:pt x="1421245" y="7859196"/>
                </a:cubicBezTo>
                <a:cubicBezTo>
                  <a:pt x="1416093" y="7845542"/>
                  <a:pt x="1430583" y="7831956"/>
                  <a:pt x="1411715" y="7817853"/>
                </a:cubicBezTo>
                <a:lnTo>
                  <a:pt x="1397550" y="7841089"/>
                </a:lnTo>
                <a:lnTo>
                  <a:pt x="1411978" y="7721828"/>
                </a:lnTo>
                <a:cubicBezTo>
                  <a:pt x="1432862" y="7668875"/>
                  <a:pt x="1460807" y="7620195"/>
                  <a:pt x="1474381" y="7581987"/>
                </a:cubicBezTo>
                <a:cubicBezTo>
                  <a:pt x="1475773" y="7567940"/>
                  <a:pt x="1485855" y="7603039"/>
                  <a:pt x="1491548" y="7609823"/>
                </a:cubicBezTo>
                <a:cubicBezTo>
                  <a:pt x="1507738" y="7581870"/>
                  <a:pt x="1541103" y="7582375"/>
                  <a:pt x="1551827" y="7540460"/>
                </a:cubicBezTo>
                <a:cubicBezTo>
                  <a:pt x="1535745" y="7498893"/>
                  <a:pt x="1518473" y="7540581"/>
                  <a:pt x="1503364" y="7554799"/>
                </a:cubicBezTo>
                <a:cubicBezTo>
                  <a:pt x="1478489" y="7534234"/>
                  <a:pt x="1485893" y="7527282"/>
                  <a:pt x="1494683" y="7506277"/>
                </a:cubicBezTo>
                <a:cubicBezTo>
                  <a:pt x="1534231" y="7528840"/>
                  <a:pt x="1576537" y="7416066"/>
                  <a:pt x="1636490" y="7424025"/>
                </a:cubicBezTo>
                <a:cubicBezTo>
                  <a:pt x="1693554" y="7320101"/>
                  <a:pt x="1534586" y="7374517"/>
                  <a:pt x="1616530" y="7291785"/>
                </a:cubicBezTo>
                <a:lnTo>
                  <a:pt x="1677023" y="7292880"/>
                </a:lnTo>
                <a:cubicBezTo>
                  <a:pt x="1679083" y="7252494"/>
                  <a:pt x="1687405" y="7212922"/>
                  <a:pt x="1701476" y="7175504"/>
                </a:cubicBezTo>
                <a:lnTo>
                  <a:pt x="1752412" y="7085292"/>
                </a:lnTo>
                <a:lnTo>
                  <a:pt x="1798819" y="7100520"/>
                </a:lnTo>
                <a:lnTo>
                  <a:pt x="1832017" y="7047113"/>
                </a:lnTo>
                <a:lnTo>
                  <a:pt x="1833748" y="7023067"/>
                </a:lnTo>
                <a:lnTo>
                  <a:pt x="1841925" y="7031045"/>
                </a:lnTo>
                <a:lnTo>
                  <a:pt x="1852103" y="7013123"/>
                </a:lnTo>
                <a:lnTo>
                  <a:pt x="1845720" y="7010404"/>
                </a:lnTo>
                <a:cubicBezTo>
                  <a:pt x="1843359" y="7012107"/>
                  <a:pt x="1842234" y="7015941"/>
                  <a:pt x="1840231" y="7017683"/>
                </a:cubicBezTo>
                <a:cubicBezTo>
                  <a:pt x="1826425" y="7009754"/>
                  <a:pt x="1829194" y="7006915"/>
                  <a:pt x="1828518" y="7002560"/>
                </a:cubicBezTo>
                <a:cubicBezTo>
                  <a:pt x="1848256" y="7010723"/>
                  <a:pt x="1847885" y="6979551"/>
                  <a:pt x="1874142" y="6985452"/>
                </a:cubicBezTo>
                <a:cubicBezTo>
                  <a:pt x="1880975" y="6956991"/>
                  <a:pt x="1822457" y="6964600"/>
                  <a:pt x="1843099" y="6944072"/>
                </a:cubicBezTo>
                <a:lnTo>
                  <a:pt x="1868703" y="6947484"/>
                </a:lnTo>
                <a:lnTo>
                  <a:pt x="1867998" y="6888051"/>
                </a:lnTo>
                <a:lnTo>
                  <a:pt x="1887402" y="6894243"/>
                </a:lnTo>
                <a:cubicBezTo>
                  <a:pt x="1903214" y="6886873"/>
                  <a:pt x="1882033" y="6862513"/>
                  <a:pt x="1907643" y="6865926"/>
                </a:cubicBezTo>
                <a:lnTo>
                  <a:pt x="1886248" y="6800779"/>
                </a:lnTo>
                <a:lnTo>
                  <a:pt x="1864843" y="6789838"/>
                </a:lnTo>
                <a:lnTo>
                  <a:pt x="1801504" y="6746925"/>
                </a:lnTo>
                <a:lnTo>
                  <a:pt x="1798059" y="6747304"/>
                </a:lnTo>
                <a:lnTo>
                  <a:pt x="1796512" y="6743543"/>
                </a:lnTo>
                <a:lnTo>
                  <a:pt x="1752259" y="6713561"/>
                </a:lnTo>
                <a:lnTo>
                  <a:pt x="1718266" y="6687938"/>
                </a:lnTo>
                <a:lnTo>
                  <a:pt x="1718625" y="6700003"/>
                </a:lnTo>
                <a:lnTo>
                  <a:pt x="1687084" y="6669232"/>
                </a:lnTo>
                <a:lnTo>
                  <a:pt x="1689164" y="6665992"/>
                </a:lnTo>
                <a:lnTo>
                  <a:pt x="1660270" y="6644211"/>
                </a:lnTo>
                <a:cubicBezTo>
                  <a:pt x="1636742" y="6625821"/>
                  <a:pt x="1622203" y="6613947"/>
                  <a:pt x="1622203" y="6613947"/>
                </a:cubicBezTo>
                <a:cubicBezTo>
                  <a:pt x="1641148" y="6626326"/>
                  <a:pt x="1661351" y="6636734"/>
                  <a:pt x="1682427" y="6644973"/>
                </a:cubicBezTo>
                <a:cubicBezTo>
                  <a:pt x="1654040" y="6597326"/>
                  <a:pt x="1620147" y="6548557"/>
                  <a:pt x="1656149" y="6534248"/>
                </a:cubicBezTo>
                <a:lnTo>
                  <a:pt x="1673041" y="6530926"/>
                </a:lnTo>
                <a:lnTo>
                  <a:pt x="1681955" y="6532332"/>
                </a:lnTo>
                <a:lnTo>
                  <a:pt x="1699174" y="6538202"/>
                </a:lnTo>
                <a:cubicBezTo>
                  <a:pt x="1743969" y="6555769"/>
                  <a:pt x="1729745" y="6568119"/>
                  <a:pt x="1754226" y="6583865"/>
                </a:cubicBezTo>
                <a:lnTo>
                  <a:pt x="1801097" y="6602479"/>
                </a:lnTo>
                <a:lnTo>
                  <a:pt x="1801729" y="6601393"/>
                </a:lnTo>
                <a:lnTo>
                  <a:pt x="1785451" y="6586963"/>
                </a:lnTo>
                <a:lnTo>
                  <a:pt x="1783245" y="6586882"/>
                </a:lnTo>
                <a:lnTo>
                  <a:pt x="1781151" y="6583149"/>
                </a:lnTo>
                <a:lnTo>
                  <a:pt x="1764701" y="6568563"/>
                </a:lnTo>
                <a:cubicBezTo>
                  <a:pt x="1739170" y="6540277"/>
                  <a:pt x="1746270" y="6527792"/>
                  <a:pt x="1695499" y="6485185"/>
                </a:cubicBezTo>
                <a:lnTo>
                  <a:pt x="1732347" y="6482790"/>
                </a:lnTo>
                <a:lnTo>
                  <a:pt x="1692520" y="6467340"/>
                </a:lnTo>
                <a:cubicBezTo>
                  <a:pt x="1648763" y="6448062"/>
                  <a:pt x="1609579" y="6430015"/>
                  <a:pt x="1619378" y="6454676"/>
                </a:cubicBezTo>
                <a:lnTo>
                  <a:pt x="1694340" y="6492682"/>
                </a:lnTo>
                <a:cubicBezTo>
                  <a:pt x="1613490" y="6457559"/>
                  <a:pt x="1653344" y="6505678"/>
                  <a:pt x="1691710" y="6533871"/>
                </a:cubicBezTo>
                <a:lnTo>
                  <a:pt x="1681955" y="6532332"/>
                </a:lnTo>
                <a:lnTo>
                  <a:pt x="1676078" y="6530329"/>
                </a:lnTo>
                <a:lnTo>
                  <a:pt x="1673041" y="6530926"/>
                </a:lnTo>
                <a:lnTo>
                  <a:pt x="1643293" y="6526234"/>
                </a:lnTo>
                <a:cubicBezTo>
                  <a:pt x="1599064" y="6514422"/>
                  <a:pt x="1564469" y="6490607"/>
                  <a:pt x="1513129" y="6459467"/>
                </a:cubicBezTo>
                <a:cubicBezTo>
                  <a:pt x="1403868" y="6420652"/>
                  <a:pt x="1169418" y="6236291"/>
                  <a:pt x="1169418" y="6236291"/>
                </a:cubicBezTo>
                <a:cubicBezTo>
                  <a:pt x="1188553" y="6248298"/>
                  <a:pt x="1208562" y="6258765"/>
                  <a:pt x="1229339" y="6267636"/>
                </a:cubicBezTo>
                <a:cubicBezTo>
                  <a:pt x="1195991" y="6216001"/>
                  <a:pt x="1157008" y="6162565"/>
                  <a:pt x="1219349" y="6161766"/>
                </a:cubicBezTo>
                <a:cubicBezTo>
                  <a:pt x="1314812" y="6193274"/>
                  <a:pt x="1244784" y="6203214"/>
                  <a:pt x="1347422" y="6235568"/>
                </a:cubicBezTo>
                <a:cubicBezTo>
                  <a:pt x="1270672" y="6177946"/>
                  <a:pt x="1305267" y="6177185"/>
                  <a:pt x="1236640" y="6121326"/>
                </a:cubicBezTo>
                <a:cubicBezTo>
                  <a:pt x="1267866" y="6125291"/>
                  <a:pt x="1303379" y="6122966"/>
                  <a:pt x="1287836" y="6100404"/>
                </a:cubicBezTo>
                <a:cubicBezTo>
                  <a:pt x="1294083" y="6109399"/>
                  <a:pt x="1303757" y="6115445"/>
                  <a:pt x="1314535" y="6117209"/>
                </a:cubicBezTo>
                <a:cubicBezTo>
                  <a:pt x="1343204" y="6116219"/>
                  <a:pt x="1260686" y="6072071"/>
                  <a:pt x="1251715" y="6051611"/>
                </a:cubicBezTo>
                <a:lnTo>
                  <a:pt x="1363574" y="6099121"/>
                </a:lnTo>
                <a:cubicBezTo>
                  <a:pt x="1369774" y="6070050"/>
                  <a:pt x="1308010" y="6014103"/>
                  <a:pt x="1327824" y="6002625"/>
                </a:cubicBezTo>
                <a:lnTo>
                  <a:pt x="1343185" y="6009597"/>
                </a:lnTo>
                <a:cubicBezTo>
                  <a:pt x="1363306" y="5997803"/>
                  <a:pt x="1383753" y="5986942"/>
                  <a:pt x="1322347" y="5935040"/>
                </a:cubicBezTo>
                <a:cubicBezTo>
                  <a:pt x="1350583" y="5944904"/>
                  <a:pt x="1379574" y="5952547"/>
                  <a:pt x="1408976" y="5957937"/>
                </a:cubicBezTo>
                <a:cubicBezTo>
                  <a:pt x="1267203" y="5885558"/>
                  <a:pt x="1464648" y="5946936"/>
                  <a:pt x="1337127" y="5866888"/>
                </a:cubicBezTo>
                <a:lnTo>
                  <a:pt x="1437784" y="5889916"/>
                </a:lnTo>
                <a:cubicBezTo>
                  <a:pt x="1377801" y="5852963"/>
                  <a:pt x="1390319" y="5830665"/>
                  <a:pt x="1374166" y="5809358"/>
                </a:cubicBezTo>
                <a:cubicBezTo>
                  <a:pt x="1403140" y="5833930"/>
                  <a:pt x="1438633" y="5829734"/>
                  <a:pt x="1444708" y="5816560"/>
                </a:cubicBezTo>
                <a:cubicBezTo>
                  <a:pt x="1421306" y="5814680"/>
                  <a:pt x="1464355" y="5790750"/>
                  <a:pt x="1418672" y="5750491"/>
                </a:cubicBezTo>
                <a:lnTo>
                  <a:pt x="1455696" y="5770593"/>
                </a:lnTo>
                <a:cubicBezTo>
                  <a:pt x="1476446" y="5758791"/>
                  <a:pt x="1406689" y="5686424"/>
                  <a:pt x="1517026" y="5736762"/>
                </a:cubicBezTo>
                <a:cubicBezTo>
                  <a:pt x="1537839" y="5730568"/>
                  <a:pt x="1500385" y="5700810"/>
                  <a:pt x="1462626" y="5671364"/>
                </a:cubicBezTo>
                <a:lnTo>
                  <a:pt x="1520039" y="5675615"/>
                </a:lnTo>
                <a:lnTo>
                  <a:pt x="1520720" y="5680597"/>
                </a:lnTo>
                <a:cubicBezTo>
                  <a:pt x="1622084" y="5736349"/>
                  <a:pt x="1525146" y="5659652"/>
                  <a:pt x="1574863" y="5671793"/>
                </a:cubicBezTo>
                <a:lnTo>
                  <a:pt x="1538570" y="5661040"/>
                </a:lnTo>
                <a:lnTo>
                  <a:pt x="1527683" y="5650936"/>
                </a:lnTo>
                <a:lnTo>
                  <a:pt x="1510311" y="5643942"/>
                </a:lnTo>
                <a:lnTo>
                  <a:pt x="1524372" y="5647868"/>
                </a:lnTo>
                <a:lnTo>
                  <a:pt x="1517727" y="5641702"/>
                </a:lnTo>
                <a:cubicBezTo>
                  <a:pt x="1508085" y="5633758"/>
                  <a:pt x="1497778" y="5625554"/>
                  <a:pt x="1492890" y="5620785"/>
                </a:cubicBezTo>
                <a:lnTo>
                  <a:pt x="1545336" y="5652844"/>
                </a:lnTo>
                <a:cubicBezTo>
                  <a:pt x="1527634" y="5632370"/>
                  <a:pt x="1507032" y="5614555"/>
                  <a:pt x="1484226" y="5600009"/>
                </a:cubicBezTo>
                <a:cubicBezTo>
                  <a:pt x="1529124" y="5626556"/>
                  <a:pt x="1548992" y="5619440"/>
                  <a:pt x="1556382" y="5611866"/>
                </a:cubicBezTo>
                <a:cubicBezTo>
                  <a:pt x="1547035" y="5612171"/>
                  <a:pt x="1538368" y="5607043"/>
                  <a:pt x="1534089" y="5598744"/>
                </a:cubicBezTo>
                <a:cubicBezTo>
                  <a:pt x="1490745" y="5571241"/>
                  <a:pt x="1671885" y="5624724"/>
                  <a:pt x="1602493" y="5557025"/>
                </a:cubicBezTo>
                <a:cubicBezTo>
                  <a:pt x="1584514" y="5541950"/>
                  <a:pt x="1564630" y="5529205"/>
                  <a:pt x="1543433" y="5519127"/>
                </a:cubicBezTo>
                <a:cubicBezTo>
                  <a:pt x="1630069" y="5542646"/>
                  <a:pt x="1532076" y="5455049"/>
                  <a:pt x="1575548" y="5466651"/>
                </a:cubicBezTo>
                <a:cubicBezTo>
                  <a:pt x="1594625" y="5487354"/>
                  <a:pt x="1617456" y="5504210"/>
                  <a:pt x="1642852" y="5516294"/>
                </a:cubicBezTo>
                <a:cubicBezTo>
                  <a:pt x="1657342" y="5502702"/>
                  <a:pt x="1670482" y="5506271"/>
                  <a:pt x="1618231" y="5464545"/>
                </a:cubicBezTo>
                <a:cubicBezTo>
                  <a:pt x="1646541" y="5459504"/>
                  <a:pt x="1684482" y="5503910"/>
                  <a:pt x="1735513" y="5522273"/>
                </a:cubicBezTo>
                <a:cubicBezTo>
                  <a:pt x="1755533" y="5501752"/>
                  <a:pt x="1638265" y="5471145"/>
                  <a:pt x="1653358" y="5455675"/>
                </a:cubicBezTo>
                <a:cubicBezTo>
                  <a:pt x="1757127" y="5425661"/>
                  <a:pt x="1627668" y="5261158"/>
                  <a:pt x="1756134" y="5263252"/>
                </a:cubicBezTo>
                <a:lnTo>
                  <a:pt x="1813033" y="5294283"/>
                </a:lnTo>
                <a:lnTo>
                  <a:pt x="1807235" y="5271287"/>
                </a:lnTo>
                <a:lnTo>
                  <a:pt x="1795917" y="5259700"/>
                </a:lnTo>
                <a:cubicBezTo>
                  <a:pt x="1787951" y="5251697"/>
                  <a:pt x="1782047" y="5244971"/>
                  <a:pt x="1784005" y="5242514"/>
                </a:cubicBezTo>
                <a:lnTo>
                  <a:pt x="1800999" y="5246556"/>
                </a:lnTo>
                <a:lnTo>
                  <a:pt x="1795254" y="5223778"/>
                </a:lnTo>
                <a:lnTo>
                  <a:pt x="1816768" y="5250309"/>
                </a:lnTo>
                <a:lnTo>
                  <a:pt x="1819276" y="5250903"/>
                </a:lnTo>
                <a:cubicBezTo>
                  <a:pt x="1834356" y="5266237"/>
                  <a:pt x="1851904" y="5278982"/>
                  <a:pt x="1871159" y="5288582"/>
                </a:cubicBezTo>
                <a:cubicBezTo>
                  <a:pt x="1827485" y="5259838"/>
                  <a:pt x="1817497" y="5239001"/>
                  <a:pt x="1807464" y="5217970"/>
                </a:cubicBezTo>
                <a:lnTo>
                  <a:pt x="1801016" y="5207037"/>
                </a:lnTo>
                <a:lnTo>
                  <a:pt x="1792862" y="5206041"/>
                </a:lnTo>
                <a:lnTo>
                  <a:pt x="1795491" y="5197673"/>
                </a:lnTo>
                <a:lnTo>
                  <a:pt x="1788173" y="5185264"/>
                </a:lnTo>
                <a:cubicBezTo>
                  <a:pt x="1778922" y="5173636"/>
                  <a:pt x="1765440" y="5160950"/>
                  <a:pt x="1743523" y="5146189"/>
                </a:cubicBezTo>
                <a:lnTo>
                  <a:pt x="1787123" y="5168388"/>
                </a:lnTo>
                <a:cubicBezTo>
                  <a:pt x="1765437" y="5127515"/>
                  <a:pt x="1740481" y="5073588"/>
                  <a:pt x="1798085" y="5094051"/>
                </a:cubicBezTo>
                <a:cubicBezTo>
                  <a:pt x="1798450" y="5098719"/>
                  <a:pt x="1805640" y="5100186"/>
                  <a:pt x="1820067" y="5107485"/>
                </a:cubicBezTo>
                <a:cubicBezTo>
                  <a:pt x="1746386" y="5046080"/>
                  <a:pt x="1811118" y="5063018"/>
                  <a:pt x="1787852" y="5019984"/>
                </a:cubicBezTo>
                <a:cubicBezTo>
                  <a:pt x="1931488" y="5091714"/>
                  <a:pt x="1793656" y="4957243"/>
                  <a:pt x="1922866" y="5021681"/>
                </a:cubicBezTo>
                <a:lnTo>
                  <a:pt x="1928501" y="4991139"/>
                </a:lnTo>
                <a:lnTo>
                  <a:pt x="1886356" y="4914591"/>
                </a:lnTo>
                <a:cubicBezTo>
                  <a:pt x="1876972" y="4905437"/>
                  <a:pt x="1878102" y="4898837"/>
                  <a:pt x="1884335" y="4893131"/>
                </a:cubicBezTo>
                <a:lnTo>
                  <a:pt x="1884778" y="4892883"/>
                </a:lnTo>
                <a:lnTo>
                  <a:pt x="1880958" y="4885480"/>
                </a:lnTo>
                <a:cubicBezTo>
                  <a:pt x="1877705" y="4872752"/>
                  <a:pt x="1881003" y="4863142"/>
                  <a:pt x="1896930" y="4858964"/>
                </a:cubicBezTo>
                <a:lnTo>
                  <a:pt x="1919990" y="4871558"/>
                </a:lnTo>
                <a:lnTo>
                  <a:pt x="1931563" y="4862596"/>
                </a:lnTo>
                <a:lnTo>
                  <a:pt x="1925618" y="4859845"/>
                </a:lnTo>
                <a:lnTo>
                  <a:pt x="1938737" y="4852178"/>
                </a:lnTo>
                <a:lnTo>
                  <a:pt x="1932013" y="4821101"/>
                </a:lnTo>
                <a:lnTo>
                  <a:pt x="1948355" y="4846551"/>
                </a:lnTo>
                <a:lnTo>
                  <a:pt x="1964226" y="4837278"/>
                </a:lnTo>
                <a:lnTo>
                  <a:pt x="1964318" y="4834389"/>
                </a:lnTo>
                <a:lnTo>
                  <a:pt x="1967716" y="4835232"/>
                </a:lnTo>
                <a:lnTo>
                  <a:pt x="1969853" y="4833984"/>
                </a:lnTo>
                <a:cubicBezTo>
                  <a:pt x="1977725" y="4828874"/>
                  <a:pt x="1983306" y="4822152"/>
                  <a:pt x="1982788" y="4811982"/>
                </a:cubicBezTo>
                <a:lnTo>
                  <a:pt x="1978616" y="4804448"/>
                </a:lnTo>
                <a:lnTo>
                  <a:pt x="1974047" y="4816508"/>
                </a:lnTo>
                <a:lnTo>
                  <a:pt x="1961556" y="4773656"/>
                </a:lnTo>
                <a:lnTo>
                  <a:pt x="1959150" y="4769315"/>
                </a:lnTo>
                <a:lnTo>
                  <a:pt x="1960472" y="4769931"/>
                </a:lnTo>
                <a:lnTo>
                  <a:pt x="1956133" y="4755052"/>
                </a:lnTo>
                <a:cubicBezTo>
                  <a:pt x="1957210" y="4737381"/>
                  <a:pt x="1965301" y="4723251"/>
                  <a:pt x="1980320" y="4714796"/>
                </a:cubicBezTo>
                <a:lnTo>
                  <a:pt x="1988058" y="4716344"/>
                </a:lnTo>
                <a:lnTo>
                  <a:pt x="1985302" y="4687610"/>
                </a:lnTo>
                <a:cubicBezTo>
                  <a:pt x="2003330" y="4696259"/>
                  <a:pt x="2024983" y="4707986"/>
                  <a:pt x="2042063" y="4715717"/>
                </a:cubicBezTo>
                <a:lnTo>
                  <a:pt x="2044977" y="4716127"/>
                </a:lnTo>
                <a:lnTo>
                  <a:pt x="2041438" y="4691314"/>
                </a:lnTo>
                <a:lnTo>
                  <a:pt x="2054595" y="4672194"/>
                </a:lnTo>
                <a:lnTo>
                  <a:pt x="2054650" y="4644538"/>
                </a:lnTo>
                <a:lnTo>
                  <a:pt x="2063832" y="4635386"/>
                </a:lnTo>
                <a:lnTo>
                  <a:pt x="2033515" y="4599697"/>
                </a:lnTo>
                <a:cubicBezTo>
                  <a:pt x="2057372" y="4600482"/>
                  <a:pt x="2061208" y="4615007"/>
                  <a:pt x="2066792" y="4628927"/>
                </a:cubicBezTo>
                <a:lnTo>
                  <a:pt x="2069007" y="4630221"/>
                </a:lnTo>
                <a:lnTo>
                  <a:pt x="2090982" y="4608313"/>
                </a:lnTo>
                <a:lnTo>
                  <a:pt x="2111483" y="4628313"/>
                </a:lnTo>
                <a:cubicBezTo>
                  <a:pt x="2155903" y="4640840"/>
                  <a:pt x="2133992" y="4607139"/>
                  <a:pt x="2133452" y="4588129"/>
                </a:cubicBezTo>
                <a:lnTo>
                  <a:pt x="2167241" y="4608639"/>
                </a:lnTo>
                <a:lnTo>
                  <a:pt x="2173554" y="4597219"/>
                </a:lnTo>
                <a:lnTo>
                  <a:pt x="2162983" y="4574187"/>
                </a:lnTo>
                <a:cubicBezTo>
                  <a:pt x="2158372" y="4560063"/>
                  <a:pt x="2154632" y="4547171"/>
                  <a:pt x="2125833" y="4524006"/>
                </a:cubicBezTo>
                <a:lnTo>
                  <a:pt x="2164296" y="4505725"/>
                </a:lnTo>
                <a:lnTo>
                  <a:pt x="2161242" y="4499852"/>
                </a:lnTo>
                <a:lnTo>
                  <a:pt x="2140059" y="4487970"/>
                </a:lnTo>
                <a:lnTo>
                  <a:pt x="2151490" y="4481115"/>
                </a:lnTo>
                <a:lnTo>
                  <a:pt x="2146923" y="4472328"/>
                </a:lnTo>
                <a:lnTo>
                  <a:pt x="2139839" y="4450471"/>
                </a:lnTo>
                <a:lnTo>
                  <a:pt x="2141724" y="4438460"/>
                </a:lnTo>
                <a:lnTo>
                  <a:pt x="2134750" y="4420818"/>
                </a:lnTo>
                <a:lnTo>
                  <a:pt x="2134962" y="4415902"/>
                </a:lnTo>
                <a:cubicBezTo>
                  <a:pt x="2136211" y="4410474"/>
                  <a:pt x="2138532" y="4405372"/>
                  <a:pt x="2142139" y="4400651"/>
                </a:cubicBezTo>
                <a:cubicBezTo>
                  <a:pt x="2152277" y="4414549"/>
                  <a:pt x="2163525" y="4410117"/>
                  <a:pt x="2176685" y="4408935"/>
                </a:cubicBezTo>
                <a:lnTo>
                  <a:pt x="2201795" y="4424100"/>
                </a:lnTo>
                <a:lnTo>
                  <a:pt x="2222127" y="4395683"/>
                </a:lnTo>
                <a:lnTo>
                  <a:pt x="2227363" y="4394376"/>
                </a:lnTo>
                <a:lnTo>
                  <a:pt x="2220203" y="4384995"/>
                </a:lnTo>
                <a:cubicBezTo>
                  <a:pt x="2203827" y="4397364"/>
                  <a:pt x="2210251" y="4386996"/>
                  <a:pt x="2192577" y="4395016"/>
                </a:cubicBezTo>
                <a:cubicBezTo>
                  <a:pt x="2173589" y="4371565"/>
                  <a:pt x="2187371" y="4350500"/>
                  <a:pt x="2209499" y="4349906"/>
                </a:cubicBezTo>
                <a:cubicBezTo>
                  <a:pt x="2205804" y="4353692"/>
                  <a:pt x="2210797" y="4354253"/>
                  <a:pt x="2218645" y="4358827"/>
                </a:cubicBezTo>
                <a:cubicBezTo>
                  <a:pt x="2246578" y="4348493"/>
                  <a:pt x="2199972" y="4335063"/>
                  <a:pt x="2199117" y="4315744"/>
                </a:cubicBezTo>
                <a:cubicBezTo>
                  <a:pt x="2235772" y="4331175"/>
                  <a:pt x="2225604" y="4288593"/>
                  <a:pt x="2251772" y="4287010"/>
                </a:cubicBezTo>
                <a:lnTo>
                  <a:pt x="2214112" y="4239794"/>
                </a:lnTo>
                <a:cubicBezTo>
                  <a:pt x="2240021" y="4268769"/>
                  <a:pt x="2236425" y="4228281"/>
                  <a:pt x="2267457" y="4242543"/>
                </a:cubicBezTo>
                <a:cubicBezTo>
                  <a:pt x="2252798" y="4215917"/>
                  <a:pt x="2219970" y="4181417"/>
                  <a:pt x="2240671" y="4165878"/>
                </a:cubicBezTo>
                <a:cubicBezTo>
                  <a:pt x="2252422" y="4184119"/>
                  <a:pt x="2275848" y="4161374"/>
                  <a:pt x="2308179" y="4179978"/>
                </a:cubicBezTo>
                <a:cubicBezTo>
                  <a:pt x="2360036" y="4162789"/>
                  <a:pt x="2253872" y="4069688"/>
                  <a:pt x="2319578" y="4063542"/>
                </a:cubicBezTo>
                <a:cubicBezTo>
                  <a:pt x="2325888" y="4069699"/>
                  <a:pt x="2344496" y="4087853"/>
                  <a:pt x="2358161" y="4083313"/>
                </a:cubicBezTo>
                <a:cubicBezTo>
                  <a:pt x="2353642" y="4070277"/>
                  <a:pt x="2365045" y="4059220"/>
                  <a:pt x="2366480" y="4048911"/>
                </a:cubicBezTo>
                <a:cubicBezTo>
                  <a:pt x="2367048" y="4043918"/>
                  <a:pt x="2364808" y="4039274"/>
                  <a:pt x="2356642" y="4034388"/>
                </a:cubicBezTo>
                <a:lnTo>
                  <a:pt x="2343060" y="4012140"/>
                </a:lnTo>
                <a:lnTo>
                  <a:pt x="2321154" y="4025099"/>
                </a:lnTo>
                <a:cubicBezTo>
                  <a:pt x="2302470" y="4033602"/>
                  <a:pt x="2281308" y="4043145"/>
                  <a:pt x="2276026" y="4070964"/>
                </a:cubicBezTo>
                <a:cubicBezTo>
                  <a:pt x="2279985" y="4063117"/>
                  <a:pt x="2266745" y="4050814"/>
                  <a:pt x="2259812" y="4044672"/>
                </a:cubicBezTo>
                <a:cubicBezTo>
                  <a:pt x="2272064" y="4052308"/>
                  <a:pt x="2272382" y="4079117"/>
                  <a:pt x="2276037" y="4098088"/>
                </a:cubicBezTo>
                <a:cubicBezTo>
                  <a:pt x="2265459" y="4100093"/>
                  <a:pt x="2273063" y="4084092"/>
                  <a:pt x="2260265" y="4082701"/>
                </a:cubicBezTo>
                <a:cubicBezTo>
                  <a:pt x="2237371" y="4097648"/>
                  <a:pt x="2223515" y="4116939"/>
                  <a:pt x="2214663" y="4138718"/>
                </a:cubicBezTo>
                <a:lnTo>
                  <a:pt x="2209846" y="4160699"/>
                </a:lnTo>
                <a:lnTo>
                  <a:pt x="2227342" y="4198475"/>
                </a:lnTo>
                <a:lnTo>
                  <a:pt x="2204111" y="4186852"/>
                </a:lnTo>
                <a:lnTo>
                  <a:pt x="2199108" y="4209668"/>
                </a:lnTo>
                <a:cubicBezTo>
                  <a:pt x="2193386" y="4259466"/>
                  <a:pt x="2191592" y="4311787"/>
                  <a:pt x="2161514" y="4351765"/>
                </a:cubicBezTo>
                <a:cubicBezTo>
                  <a:pt x="2178704" y="4329105"/>
                  <a:pt x="2138001" y="4288158"/>
                  <a:pt x="2118819" y="4274377"/>
                </a:cubicBezTo>
                <a:lnTo>
                  <a:pt x="2108058" y="4289094"/>
                </a:lnTo>
                <a:lnTo>
                  <a:pt x="2107885" y="4305612"/>
                </a:lnTo>
                <a:lnTo>
                  <a:pt x="2107033" y="4312989"/>
                </a:lnTo>
                <a:lnTo>
                  <a:pt x="2112357" y="4330771"/>
                </a:lnTo>
                <a:cubicBezTo>
                  <a:pt x="2112447" y="4341487"/>
                  <a:pt x="2111330" y="4352411"/>
                  <a:pt x="2115230" y="4365769"/>
                </a:cubicBezTo>
                <a:cubicBezTo>
                  <a:pt x="2105201" y="4361533"/>
                  <a:pt x="2090553" y="4362031"/>
                  <a:pt x="2084770" y="4347139"/>
                </a:cubicBezTo>
                <a:lnTo>
                  <a:pt x="2065644" y="4364793"/>
                </a:lnTo>
                <a:lnTo>
                  <a:pt x="2083543" y="4428528"/>
                </a:lnTo>
                <a:lnTo>
                  <a:pt x="2063039" y="4408524"/>
                </a:lnTo>
                <a:lnTo>
                  <a:pt x="2065662" y="4421938"/>
                </a:lnTo>
                <a:cubicBezTo>
                  <a:pt x="2076880" y="4457761"/>
                  <a:pt x="2090124" y="4496872"/>
                  <a:pt x="2058713" y="4516448"/>
                </a:cubicBezTo>
                <a:lnTo>
                  <a:pt x="2015698" y="4398248"/>
                </a:lnTo>
                <a:lnTo>
                  <a:pt x="2000471" y="4432589"/>
                </a:lnTo>
                <a:cubicBezTo>
                  <a:pt x="1995442" y="4439005"/>
                  <a:pt x="1994128" y="4446661"/>
                  <a:pt x="2004059" y="4482234"/>
                </a:cubicBezTo>
                <a:lnTo>
                  <a:pt x="1997751" y="4476080"/>
                </a:lnTo>
                <a:cubicBezTo>
                  <a:pt x="1993927" y="4495146"/>
                  <a:pt x="1977745" y="4523722"/>
                  <a:pt x="1999630" y="4555553"/>
                </a:cubicBezTo>
                <a:lnTo>
                  <a:pt x="1960390" y="4532673"/>
                </a:lnTo>
                <a:cubicBezTo>
                  <a:pt x="2023832" y="4598266"/>
                  <a:pt x="1935170" y="4535178"/>
                  <a:pt x="1947613" y="4585524"/>
                </a:cubicBezTo>
                <a:lnTo>
                  <a:pt x="1944708" y="4577143"/>
                </a:lnTo>
                <a:cubicBezTo>
                  <a:pt x="1936863" y="4599069"/>
                  <a:pt x="1918187" y="4575301"/>
                  <a:pt x="1890857" y="4557881"/>
                </a:cubicBezTo>
                <a:cubicBezTo>
                  <a:pt x="1856499" y="4578588"/>
                  <a:pt x="1965184" y="4647651"/>
                  <a:pt x="1917036" y="4662297"/>
                </a:cubicBezTo>
                <a:cubicBezTo>
                  <a:pt x="1890329" y="4644870"/>
                  <a:pt x="1863501" y="4643345"/>
                  <a:pt x="1841798" y="4627103"/>
                </a:cubicBezTo>
                <a:cubicBezTo>
                  <a:pt x="1857376" y="4626275"/>
                  <a:pt x="1869732" y="4616768"/>
                  <a:pt x="1857984" y="4598523"/>
                </a:cubicBezTo>
                <a:cubicBezTo>
                  <a:pt x="1815512" y="4566330"/>
                  <a:pt x="1832154" y="4628781"/>
                  <a:pt x="1794808" y="4581875"/>
                </a:cubicBezTo>
                <a:lnTo>
                  <a:pt x="1743380" y="4599332"/>
                </a:lnTo>
                <a:lnTo>
                  <a:pt x="1743266" y="4599369"/>
                </a:lnTo>
                <a:lnTo>
                  <a:pt x="1882774" y="4349732"/>
                </a:lnTo>
                <a:cubicBezTo>
                  <a:pt x="1878665" y="4347322"/>
                  <a:pt x="1875196" y="4343938"/>
                  <a:pt x="1872682" y="4339887"/>
                </a:cubicBezTo>
                <a:cubicBezTo>
                  <a:pt x="1877377" y="4341509"/>
                  <a:pt x="1882372" y="4342196"/>
                  <a:pt x="1887362" y="4341877"/>
                </a:cubicBezTo>
                <a:lnTo>
                  <a:pt x="1891640" y="4334167"/>
                </a:lnTo>
                <a:lnTo>
                  <a:pt x="1878357" y="4256061"/>
                </a:lnTo>
                <a:cubicBezTo>
                  <a:pt x="1884708" y="4223286"/>
                  <a:pt x="1898092" y="4194899"/>
                  <a:pt x="1901546" y="4170851"/>
                </a:cubicBezTo>
                <a:cubicBezTo>
                  <a:pt x="1899563" y="4161525"/>
                  <a:pt x="1915775" y="4187820"/>
                  <a:pt x="1923625" y="4192392"/>
                </a:cubicBezTo>
                <a:cubicBezTo>
                  <a:pt x="1927429" y="4184393"/>
                  <a:pt x="1936440" y="4182097"/>
                  <a:pt x="1944463" y="4178371"/>
                </a:cubicBezTo>
                <a:lnTo>
                  <a:pt x="1945003" y="4177552"/>
                </a:lnTo>
                <a:lnTo>
                  <a:pt x="1928306" y="4166770"/>
                </a:lnTo>
                <a:cubicBezTo>
                  <a:pt x="1931515" y="4161583"/>
                  <a:pt x="1944449" y="4161262"/>
                  <a:pt x="1956156" y="4159201"/>
                </a:cubicBezTo>
                <a:lnTo>
                  <a:pt x="1958379" y="4157248"/>
                </a:lnTo>
                <a:lnTo>
                  <a:pt x="1959353" y="4155771"/>
                </a:lnTo>
                <a:cubicBezTo>
                  <a:pt x="1936831" y="4123326"/>
                  <a:pt x="1930903" y="4148967"/>
                  <a:pt x="1921632" y="4155942"/>
                </a:cubicBezTo>
                <a:cubicBezTo>
                  <a:pt x="1895835" y="4136321"/>
                  <a:pt x="1899238" y="4134094"/>
                  <a:pt x="1903442" y="4120324"/>
                </a:cubicBezTo>
                <a:cubicBezTo>
                  <a:pt x="1942064" y="4143836"/>
                  <a:pt x="1954013" y="4073537"/>
                  <a:pt x="2005963" y="4090329"/>
                </a:cubicBezTo>
                <a:cubicBezTo>
                  <a:pt x="2032047" y="4028888"/>
                  <a:pt x="1908361" y="4035775"/>
                  <a:pt x="1960242" y="3993955"/>
                </a:cubicBezTo>
                <a:lnTo>
                  <a:pt x="2010570" y="4005469"/>
                </a:lnTo>
                <a:cubicBezTo>
                  <a:pt x="2005271" y="3979347"/>
                  <a:pt x="2002525" y="3951716"/>
                  <a:pt x="2005117" y="3927053"/>
                </a:cubicBezTo>
                <a:lnTo>
                  <a:pt x="2028092" y="3874644"/>
                </a:lnTo>
                <a:lnTo>
                  <a:pt x="2070353" y="3894340"/>
                </a:lnTo>
                <a:cubicBezTo>
                  <a:pt x="2105725" y="3880169"/>
                  <a:pt x="2072937" y="3822912"/>
                  <a:pt x="2123895" y="3835040"/>
                </a:cubicBezTo>
                <a:cubicBezTo>
                  <a:pt x="2106557" y="3776655"/>
                  <a:pt x="2099997" y="3715542"/>
                  <a:pt x="2104611" y="3654779"/>
                </a:cubicBezTo>
                <a:cubicBezTo>
                  <a:pt x="2164174" y="3682701"/>
                  <a:pt x="2119226" y="3730664"/>
                  <a:pt x="2143361" y="3767764"/>
                </a:cubicBezTo>
                <a:lnTo>
                  <a:pt x="2164505" y="3736631"/>
                </a:lnTo>
                <a:cubicBezTo>
                  <a:pt x="2151641" y="3756126"/>
                  <a:pt x="2166861" y="3777751"/>
                  <a:pt x="2189687" y="3809879"/>
                </a:cubicBezTo>
                <a:lnTo>
                  <a:pt x="2192312" y="3787623"/>
                </a:lnTo>
                <a:lnTo>
                  <a:pt x="2177569" y="3761091"/>
                </a:lnTo>
                <a:lnTo>
                  <a:pt x="2194530" y="3768849"/>
                </a:lnTo>
                <a:lnTo>
                  <a:pt x="2194717" y="3767258"/>
                </a:lnTo>
                <a:cubicBezTo>
                  <a:pt x="2188589" y="3750113"/>
                  <a:pt x="2179400" y="3731136"/>
                  <a:pt x="2181376" y="3713652"/>
                </a:cubicBezTo>
                <a:cubicBezTo>
                  <a:pt x="2194309" y="3726270"/>
                  <a:pt x="2205867" y="3728303"/>
                  <a:pt x="2214462" y="3716972"/>
                </a:cubicBezTo>
                <a:lnTo>
                  <a:pt x="2180767" y="3688410"/>
                </a:lnTo>
                <a:cubicBezTo>
                  <a:pt x="2184345" y="3690361"/>
                  <a:pt x="2188648" y="3690429"/>
                  <a:pt x="2192304" y="3688572"/>
                </a:cubicBezTo>
                <a:lnTo>
                  <a:pt x="2201877" y="3628279"/>
                </a:lnTo>
                <a:cubicBezTo>
                  <a:pt x="2180042" y="3627313"/>
                  <a:pt x="2148618" y="3606520"/>
                  <a:pt x="2140338" y="3618158"/>
                </a:cubicBezTo>
                <a:cubicBezTo>
                  <a:pt x="2163838" y="3628145"/>
                  <a:pt x="2162418" y="3639699"/>
                  <a:pt x="2152593" y="3652296"/>
                </a:cubicBezTo>
                <a:cubicBezTo>
                  <a:pt x="2136379" y="3626004"/>
                  <a:pt x="2124824" y="3650467"/>
                  <a:pt x="2105960" y="3636995"/>
                </a:cubicBezTo>
                <a:cubicBezTo>
                  <a:pt x="2123774" y="3614503"/>
                  <a:pt x="2135303" y="3587672"/>
                  <a:pt x="2139329" y="3559250"/>
                </a:cubicBezTo>
                <a:lnTo>
                  <a:pt x="2175091" y="3576565"/>
                </a:lnTo>
                <a:lnTo>
                  <a:pt x="2161119" y="3557103"/>
                </a:lnTo>
                <a:lnTo>
                  <a:pt x="2179929" y="3570425"/>
                </a:lnTo>
                <a:lnTo>
                  <a:pt x="2198054" y="3542831"/>
                </a:lnTo>
                <a:lnTo>
                  <a:pt x="2210127" y="3525652"/>
                </a:lnTo>
                <a:lnTo>
                  <a:pt x="2206126" y="3481003"/>
                </a:lnTo>
                <a:cubicBezTo>
                  <a:pt x="2209473" y="3447757"/>
                  <a:pt x="2224215" y="3422390"/>
                  <a:pt x="2264165" y="3412995"/>
                </a:cubicBezTo>
                <a:lnTo>
                  <a:pt x="2292731" y="3427674"/>
                </a:lnTo>
                <a:lnTo>
                  <a:pt x="2250883" y="3318075"/>
                </a:lnTo>
                <a:cubicBezTo>
                  <a:pt x="2215812" y="3278934"/>
                  <a:pt x="2352421" y="3284040"/>
                  <a:pt x="2311712" y="3215973"/>
                </a:cubicBezTo>
                <a:cubicBezTo>
                  <a:pt x="2323688" y="3234991"/>
                  <a:pt x="2333346" y="3255385"/>
                  <a:pt x="2340487" y="3276707"/>
                </a:cubicBezTo>
                <a:cubicBezTo>
                  <a:pt x="2359343" y="3263064"/>
                  <a:pt x="2316966" y="3212478"/>
                  <a:pt x="2364350" y="3238368"/>
                </a:cubicBezTo>
                <a:cubicBezTo>
                  <a:pt x="2321374" y="3268539"/>
                  <a:pt x="2402668" y="3262192"/>
                  <a:pt x="2401407" y="3287461"/>
                </a:cubicBezTo>
                <a:lnTo>
                  <a:pt x="2402917" y="3275517"/>
                </a:lnTo>
                <a:lnTo>
                  <a:pt x="2399123" y="3269375"/>
                </a:lnTo>
                <a:cubicBezTo>
                  <a:pt x="2384519" y="3250350"/>
                  <a:pt x="2365474" y="3228378"/>
                  <a:pt x="2365591" y="3211858"/>
                </a:cubicBezTo>
                <a:lnTo>
                  <a:pt x="2384601" y="3221173"/>
                </a:lnTo>
                <a:lnTo>
                  <a:pt x="2392405" y="3227644"/>
                </a:lnTo>
                <a:lnTo>
                  <a:pt x="2399886" y="3228663"/>
                </a:lnTo>
                <a:lnTo>
                  <a:pt x="2408327" y="3232800"/>
                </a:lnTo>
                <a:lnTo>
                  <a:pt x="2409670" y="3222201"/>
                </a:lnTo>
                <a:cubicBezTo>
                  <a:pt x="2407066" y="3226053"/>
                  <a:pt x="2404266" y="3228115"/>
                  <a:pt x="2401359" y="3228864"/>
                </a:cubicBezTo>
                <a:lnTo>
                  <a:pt x="2399886" y="3228663"/>
                </a:lnTo>
                <a:lnTo>
                  <a:pt x="2384601" y="3221173"/>
                </a:lnTo>
                <a:lnTo>
                  <a:pt x="2374726" y="3212985"/>
                </a:lnTo>
                <a:cubicBezTo>
                  <a:pt x="2363757" y="3201590"/>
                  <a:pt x="2355382" y="3192033"/>
                  <a:pt x="2355340" y="3214789"/>
                </a:cubicBezTo>
                <a:cubicBezTo>
                  <a:pt x="2334486" y="3164864"/>
                  <a:pt x="2342394" y="3122053"/>
                  <a:pt x="2376460" y="3102912"/>
                </a:cubicBezTo>
                <a:cubicBezTo>
                  <a:pt x="2395328" y="3116387"/>
                  <a:pt x="2406890" y="3119045"/>
                  <a:pt x="2422102" y="3113550"/>
                </a:cubicBezTo>
                <a:lnTo>
                  <a:pt x="2400267" y="3086079"/>
                </a:lnTo>
                <a:cubicBezTo>
                  <a:pt x="2414486" y="3075925"/>
                  <a:pt x="2414865" y="3134218"/>
                  <a:pt x="2443937" y="3114516"/>
                </a:cubicBezTo>
                <a:cubicBezTo>
                  <a:pt x="2415782" y="3053771"/>
                  <a:pt x="2528887" y="3048892"/>
                  <a:pt x="2449150" y="2976026"/>
                </a:cubicBezTo>
                <a:cubicBezTo>
                  <a:pt x="2498440" y="2978513"/>
                  <a:pt x="2456470" y="3041090"/>
                  <a:pt x="2520966" y="3038083"/>
                </a:cubicBezTo>
                <a:cubicBezTo>
                  <a:pt x="2530558" y="3058225"/>
                  <a:pt x="2521796" y="3068466"/>
                  <a:pt x="2515597" y="3078211"/>
                </a:cubicBezTo>
                <a:lnTo>
                  <a:pt x="2518793" y="3090042"/>
                </a:lnTo>
                <a:lnTo>
                  <a:pt x="2534259" y="3071389"/>
                </a:lnTo>
                <a:cubicBezTo>
                  <a:pt x="2540075" y="3052570"/>
                  <a:pt x="2536118" y="3027913"/>
                  <a:pt x="2512622" y="2991741"/>
                </a:cubicBezTo>
                <a:lnTo>
                  <a:pt x="2578936" y="3000656"/>
                </a:lnTo>
                <a:lnTo>
                  <a:pt x="2588321" y="2986452"/>
                </a:lnTo>
                <a:lnTo>
                  <a:pt x="2561227" y="2961360"/>
                </a:lnTo>
                <a:cubicBezTo>
                  <a:pt x="2558163" y="2934454"/>
                  <a:pt x="2654593" y="2942918"/>
                  <a:pt x="2569738" y="2865679"/>
                </a:cubicBezTo>
                <a:lnTo>
                  <a:pt x="2596996" y="2868609"/>
                </a:lnTo>
                <a:lnTo>
                  <a:pt x="2585851" y="2837645"/>
                </a:lnTo>
                <a:cubicBezTo>
                  <a:pt x="2576286" y="2806747"/>
                  <a:pt x="2573544" y="2779112"/>
                  <a:pt x="2591226" y="2758467"/>
                </a:cubicBezTo>
                <a:cubicBezTo>
                  <a:pt x="2599672" y="2774098"/>
                  <a:pt x="2612240" y="2769265"/>
                  <a:pt x="2626257" y="2768073"/>
                </a:cubicBezTo>
                <a:lnTo>
                  <a:pt x="2647030" y="2783031"/>
                </a:lnTo>
                <a:lnTo>
                  <a:pt x="2646992" y="2755576"/>
                </a:lnTo>
                <a:lnTo>
                  <a:pt x="2691055" y="2770402"/>
                </a:lnTo>
                <a:lnTo>
                  <a:pt x="2674586" y="2742432"/>
                </a:lnTo>
                <a:cubicBezTo>
                  <a:pt x="2655730" y="2756081"/>
                  <a:pt x="2664006" y="2744440"/>
                  <a:pt x="2644165" y="2753426"/>
                </a:cubicBezTo>
                <a:cubicBezTo>
                  <a:pt x="2633638" y="2740995"/>
                  <a:pt x="2635220" y="2722330"/>
                  <a:pt x="2647661" y="2711794"/>
                </a:cubicBezTo>
                <a:cubicBezTo>
                  <a:pt x="2653063" y="2707265"/>
                  <a:pt x="2659919" y="2704775"/>
                  <a:pt x="2666967" y="2704810"/>
                </a:cubicBezTo>
                <a:cubicBezTo>
                  <a:pt x="2662965" y="2708912"/>
                  <a:pt x="2667958" y="2709473"/>
                  <a:pt x="2676113" y="2713733"/>
                </a:cubicBezTo>
                <a:cubicBezTo>
                  <a:pt x="2706546" y="2703364"/>
                  <a:pt x="2660220" y="2687749"/>
                  <a:pt x="2661512" y="2665598"/>
                </a:cubicBezTo>
                <a:cubicBezTo>
                  <a:pt x="2697265" y="2683222"/>
                  <a:pt x="2694840" y="2636486"/>
                  <a:pt x="2720382" y="2634913"/>
                </a:cubicBezTo>
                <a:lnTo>
                  <a:pt x="2688270" y="2582011"/>
                </a:lnTo>
                <a:cubicBezTo>
                  <a:pt x="2710789" y="2614459"/>
                  <a:pt x="2712758" y="2570166"/>
                  <a:pt x="2744451" y="2587526"/>
                </a:cubicBezTo>
                <a:cubicBezTo>
                  <a:pt x="2733501" y="2557742"/>
                  <a:pt x="2703738" y="2519462"/>
                  <a:pt x="2727545" y="2502637"/>
                </a:cubicBezTo>
                <a:cubicBezTo>
                  <a:pt x="2737449" y="2522772"/>
                  <a:pt x="2764897" y="2497795"/>
                  <a:pt x="2796006" y="2518281"/>
                </a:cubicBezTo>
                <a:cubicBezTo>
                  <a:pt x="2852223" y="2500413"/>
                  <a:pt x="2755280" y="2396592"/>
                  <a:pt x="2825045" y="2390711"/>
                </a:cubicBezTo>
                <a:cubicBezTo>
                  <a:pt x="2831352" y="2396865"/>
                  <a:pt x="2846564" y="2417868"/>
                  <a:pt x="2862092" y="2412680"/>
                </a:cubicBezTo>
                <a:cubicBezTo>
                  <a:pt x="2858803" y="2398384"/>
                  <a:pt x="2872683" y="2386047"/>
                  <a:pt x="2875670" y="2374786"/>
                </a:cubicBezTo>
                <a:cubicBezTo>
                  <a:pt x="2876683" y="2368195"/>
                  <a:pt x="2873332" y="2361658"/>
                  <a:pt x="2867372" y="2358677"/>
                </a:cubicBezTo>
                <a:lnTo>
                  <a:pt x="2867295" y="2358505"/>
                </a:lnTo>
                <a:lnTo>
                  <a:pt x="2856904" y="2343539"/>
                </a:lnTo>
                <a:cubicBezTo>
                  <a:pt x="2858917" y="2345258"/>
                  <a:pt x="2860811" y="2347105"/>
                  <a:pt x="2862578" y="2349075"/>
                </a:cubicBezTo>
                <a:lnTo>
                  <a:pt x="2864975" y="2353233"/>
                </a:lnTo>
                <a:lnTo>
                  <a:pt x="2817394" y="2245218"/>
                </a:lnTo>
                <a:cubicBezTo>
                  <a:pt x="2780343" y="2223246"/>
                  <a:pt x="2776395" y="2258216"/>
                  <a:pt x="2780360" y="2276869"/>
                </a:cubicBezTo>
                <a:lnTo>
                  <a:pt x="2808820" y="2310797"/>
                </a:lnTo>
                <a:cubicBezTo>
                  <a:pt x="2748946" y="2283193"/>
                  <a:pt x="2798930" y="2344281"/>
                  <a:pt x="2775496" y="2339905"/>
                </a:cubicBezTo>
                <a:cubicBezTo>
                  <a:pt x="2725198" y="2278510"/>
                  <a:pt x="2776768" y="2237008"/>
                  <a:pt x="2759555" y="2178932"/>
                </a:cubicBezTo>
                <a:cubicBezTo>
                  <a:pt x="2710172" y="2165693"/>
                  <a:pt x="2658864" y="2192662"/>
                  <a:pt x="2641824" y="2240925"/>
                </a:cubicBezTo>
                <a:lnTo>
                  <a:pt x="2673918" y="2239575"/>
                </a:lnTo>
                <a:lnTo>
                  <a:pt x="2661680" y="2259059"/>
                </a:lnTo>
                <a:lnTo>
                  <a:pt x="2711965" y="2266836"/>
                </a:lnTo>
                <a:cubicBezTo>
                  <a:pt x="2692796" y="2280174"/>
                  <a:pt x="2692119" y="2302317"/>
                  <a:pt x="2678585" y="2317457"/>
                </a:cubicBezTo>
                <a:cubicBezTo>
                  <a:pt x="2691131" y="2297658"/>
                  <a:pt x="2746604" y="2322197"/>
                  <a:pt x="2729224" y="2328652"/>
                </a:cubicBezTo>
                <a:cubicBezTo>
                  <a:pt x="2679932" y="2326168"/>
                  <a:pt x="2736834" y="2366278"/>
                  <a:pt x="2723610" y="2381100"/>
                </a:cubicBezTo>
                <a:cubicBezTo>
                  <a:pt x="2731618" y="2372892"/>
                  <a:pt x="2741473" y="2362791"/>
                  <a:pt x="2756696" y="2384419"/>
                </a:cubicBezTo>
                <a:cubicBezTo>
                  <a:pt x="2692197" y="2387430"/>
                  <a:pt x="2713724" y="2415210"/>
                  <a:pt x="2648230" y="2412932"/>
                </a:cubicBezTo>
                <a:cubicBezTo>
                  <a:pt x="2710083" y="2449859"/>
                  <a:pt x="2627836" y="2454655"/>
                  <a:pt x="2674721" y="2491153"/>
                </a:cubicBezTo>
                <a:lnTo>
                  <a:pt x="2688942" y="2480995"/>
                </a:lnTo>
                <a:lnTo>
                  <a:pt x="2704846" y="2534104"/>
                </a:lnTo>
                <a:cubicBezTo>
                  <a:pt x="2638368" y="2527785"/>
                  <a:pt x="2671751" y="2477161"/>
                  <a:pt x="2609907" y="2493857"/>
                </a:cubicBezTo>
                <a:cubicBezTo>
                  <a:pt x="2579107" y="2525427"/>
                  <a:pt x="2641352" y="2568899"/>
                  <a:pt x="2627095" y="2602440"/>
                </a:cubicBezTo>
                <a:cubicBezTo>
                  <a:pt x="2598635" y="2568512"/>
                  <a:pt x="2584711" y="2524733"/>
                  <a:pt x="2601900" y="2502065"/>
                </a:cubicBezTo>
                <a:lnTo>
                  <a:pt x="2574807" y="2504598"/>
                </a:lnTo>
                <a:cubicBezTo>
                  <a:pt x="2559905" y="2483276"/>
                  <a:pt x="2586055" y="2453945"/>
                  <a:pt x="2599900" y="2438494"/>
                </a:cubicBezTo>
                <a:cubicBezTo>
                  <a:pt x="2621745" y="2493082"/>
                  <a:pt x="2621051" y="2434481"/>
                  <a:pt x="2660751" y="2443633"/>
                </a:cubicBezTo>
                <a:cubicBezTo>
                  <a:pt x="2628339" y="2418174"/>
                  <a:pt x="2622042" y="2439144"/>
                  <a:pt x="2608802" y="2400343"/>
                </a:cubicBezTo>
                <a:cubicBezTo>
                  <a:pt x="2601221" y="2418463"/>
                  <a:pt x="2586992" y="2433048"/>
                  <a:pt x="2569066" y="2441073"/>
                </a:cubicBezTo>
                <a:cubicBezTo>
                  <a:pt x="2620318" y="2399261"/>
                  <a:pt x="2483996" y="2313094"/>
                  <a:pt x="2543860" y="2287075"/>
                </a:cubicBezTo>
                <a:cubicBezTo>
                  <a:pt x="2544544" y="2318551"/>
                  <a:pt x="2597792" y="2313193"/>
                  <a:pt x="2615969" y="2321690"/>
                </a:cubicBezTo>
                <a:cubicBezTo>
                  <a:pt x="2620663" y="2304638"/>
                  <a:pt x="2622574" y="2286909"/>
                  <a:pt x="2621583" y="2269242"/>
                </a:cubicBezTo>
                <a:lnTo>
                  <a:pt x="2567654" y="2243121"/>
                </a:lnTo>
                <a:cubicBezTo>
                  <a:pt x="2564980" y="2201690"/>
                  <a:pt x="2674828" y="2263880"/>
                  <a:pt x="2646916" y="2197212"/>
                </a:cubicBezTo>
                <a:cubicBezTo>
                  <a:pt x="2621053" y="2171980"/>
                  <a:pt x="2618162" y="2217219"/>
                  <a:pt x="2616498" y="2208203"/>
                </a:cubicBezTo>
                <a:cubicBezTo>
                  <a:pt x="2615757" y="2145861"/>
                  <a:pt x="2703172" y="2182463"/>
                  <a:pt x="2767251" y="2170414"/>
                </a:cubicBezTo>
                <a:cubicBezTo>
                  <a:pt x="2743438" y="2152793"/>
                  <a:pt x="2722826" y="2131267"/>
                  <a:pt x="2706324" y="2106663"/>
                </a:cubicBezTo>
                <a:cubicBezTo>
                  <a:pt x="2732188" y="2131896"/>
                  <a:pt x="2754630" y="2131608"/>
                  <a:pt x="2765890" y="2161080"/>
                </a:cubicBezTo>
                <a:cubicBezTo>
                  <a:pt x="2787042" y="2157068"/>
                  <a:pt x="2775784" y="2127593"/>
                  <a:pt x="2771819" y="2108940"/>
                </a:cubicBezTo>
                <a:cubicBezTo>
                  <a:pt x="2736754" y="2122796"/>
                  <a:pt x="2737051" y="2068859"/>
                  <a:pt x="2722512" y="2052208"/>
                </a:cubicBezTo>
                <a:cubicBezTo>
                  <a:pt x="2736733" y="2042050"/>
                  <a:pt x="2748378" y="2077444"/>
                  <a:pt x="2751964" y="2090800"/>
                </a:cubicBezTo>
                <a:cubicBezTo>
                  <a:pt x="2759567" y="2088055"/>
                  <a:pt x="2776437" y="2090799"/>
                  <a:pt x="2786240" y="2089501"/>
                </a:cubicBezTo>
                <a:lnTo>
                  <a:pt x="2789350" y="2086904"/>
                </a:lnTo>
                <a:lnTo>
                  <a:pt x="2832784" y="2175810"/>
                </a:lnTo>
                <a:lnTo>
                  <a:pt x="2847002" y="2165655"/>
                </a:lnTo>
                <a:cubicBezTo>
                  <a:pt x="2856280" y="2185794"/>
                  <a:pt x="2850653" y="2184622"/>
                  <a:pt x="2836746" y="2194466"/>
                </a:cubicBezTo>
                <a:lnTo>
                  <a:pt x="2903186" y="2229530"/>
                </a:lnTo>
                <a:lnTo>
                  <a:pt x="2908558" y="2256519"/>
                </a:lnTo>
                <a:cubicBezTo>
                  <a:pt x="2943621" y="2295038"/>
                  <a:pt x="2945069" y="2259479"/>
                  <a:pt x="2970404" y="2266325"/>
                </a:cubicBezTo>
                <a:cubicBezTo>
                  <a:pt x="2971878" y="2259135"/>
                  <a:pt x="2972722" y="2251330"/>
                  <a:pt x="2973570" y="2244151"/>
                </a:cubicBezTo>
                <a:lnTo>
                  <a:pt x="2878912" y="2096345"/>
                </a:lnTo>
                <a:cubicBezTo>
                  <a:pt x="2879746" y="2061416"/>
                  <a:pt x="2918544" y="2073390"/>
                  <a:pt x="2951843" y="2068284"/>
                </a:cubicBezTo>
                <a:lnTo>
                  <a:pt x="2920302" y="2037513"/>
                </a:lnTo>
                <a:cubicBezTo>
                  <a:pt x="2938165" y="2019204"/>
                  <a:pt x="2963278" y="2007342"/>
                  <a:pt x="2998730" y="2052408"/>
                </a:cubicBezTo>
                <a:cubicBezTo>
                  <a:pt x="2986173" y="2045084"/>
                  <a:pt x="2987161" y="2049750"/>
                  <a:pt x="2982214" y="2052930"/>
                </a:cubicBezTo>
                <a:cubicBezTo>
                  <a:pt x="2985833" y="2055723"/>
                  <a:pt x="2989109" y="2058919"/>
                  <a:pt x="2991990" y="2062468"/>
                </a:cubicBezTo>
                <a:lnTo>
                  <a:pt x="2997668" y="2068007"/>
                </a:lnTo>
                <a:cubicBezTo>
                  <a:pt x="3001363" y="2037721"/>
                  <a:pt x="3003627" y="2018363"/>
                  <a:pt x="3003286" y="2016186"/>
                </a:cubicBezTo>
                <a:cubicBezTo>
                  <a:pt x="3016039" y="2052965"/>
                  <a:pt x="3031922" y="2064609"/>
                  <a:pt x="3051939" y="2073277"/>
                </a:cubicBezTo>
                <a:lnTo>
                  <a:pt x="3078686" y="2087565"/>
                </a:lnTo>
                <a:lnTo>
                  <a:pt x="3080495" y="2085963"/>
                </a:lnTo>
                <a:lnTo>
                  <a:pt x="3085028" y="2090950"/>
                </a:lnTo>
                <a:lnTo>
                  <a:pt x="3125392" y="2112511"/>
                </a:lnTo>
                <a:lnTo>
                  <a:pt x="3132853" y="2058170"/>
                </a:lnTo>
                <a:cubicBezTo>
                  <a:pt x="3096808" y="2067981"/>
                  <a:pt x="3101747" y="2037681"/>
                  <a:pt x="3097840" y="2024011"/>
                </a:cubicBezTo>
                <a:cubicBezTo>
                  <a:pt x="3136159" y="2047835"/>
                  <a:pt x="3118677" y="1993193"/>
                  <a:pt x="3132899" y="1983034"/>
                </a:cubicBezTo>
                <a:lnTo>
                  <a:pt x="3139521" y="1989495"/>
                </a:lnTo>
                <a:cubicBezTo>
                  <a:pt x="3160501" y="1981744"/>
                  <a:pt x="3174038" y="1961248"/>
                  <a:pt x="3172901" y="1938874"/>
                </a:cubicBezTo>
                <a:cubicBezTo>
                  <a:pt x="3142372" y="1906748"/>
                  <a:pt x="3113758" y="1872857"/>
                  <a:pt x="3087212" y="1837404"/>
                </a:cubicBezTo>
                <a:cubicBezTo>
                  <a:pt x="3055623" y="1855267"/>
                  <a:pt x="3052202" y="1829748"/>
                  <a:pt x="3028667" y="1816645"/>
                </a:cubicBezTo>
                <a:cubicBezTo>
                  <a:pt x="3031440" y="1813803"/>
                  <a:pt x="3035442" y="1809700"/>
                  <a:pt x="3032289" y="1806624"/>
                </a:cubicBezTo>
                <a:cubicBezTo>
                  <a:pt x="3024682" y="1796123"/>
                  <a:pt x="3015096" y="1802790"/>
                  <a:pt x="3002851" y="1795153"/>
                </a:cubicBezTo>
                <a:cubicBezTo>
                  <a:pt x="3000205" y="1835092"/>
                  <a:pt x="2984688" y="1867403"/>
                  <a:pt x="3026378" y="1913009"/>
                </a:cubicBezTo>
                <a:cubicBezTo>
                  <a:pt x="3054834" y="1919813"/>
                  <a:pt x="3015120" y="1883534"/>
                  <a:pt x="3036637" y="1884195"/>
                </a:cubicBezTo>
                <a:cubicBezTo>
                  <a:pt x="3061403" y="1921911"/>
                  <a:pt x="3041601" y="1934638"/>
                  <a:pt x="3025365" y="1958850"/>
                </a:cubicBezTo>
                <a:lnTo>
                  <a:pt x="2990300" y="1946207"/>
                </a:lnTo>
                <a:lnTo>
                  <a:pt x="2990399" y="1980810"/>
                </a:lnTo>
                <a:cubicBezTo>
                  <a:pt x="2981428" y="1960349"/>
                  <a:pt x="2946015" y="1944906"/>
                  <a:pt x="2957203" y="1915763"/>
                </a:cubicBezTo>
                <a:cubicBezTo>
                  <a:pt x="2926771" y="1899633"/>
                  <a:pt x="2946640" y="1944896"/>
                  <a:pt x="2926792" y="1953881"/>
                </a:cubicBezTo>
                <a:lnTo>
                  <a:pt x="2961801" y="1988037"/>
                </a:lnTo>
                <a:cubicBezTo>
                  <a:pt x="2942246" y="1968958"/>
                  <a:pt x="2914863" y="1999546"/>
                  <a:pt x="2900936" y="1955770"/>
                </a:cubicBezTo>
                <a:lnTo>
                  <a:pt x="2894303" y="1895687"/>
                </a:lnTo>
                <a:lnTo>
                  <a:pt x="2860227" y="1887703"/>
                </a:lnTo>
                <a:lnTo>
                  <a:pt x="2874438" y="1850421"/>
                </a:lnTo>
                <a:lnTo>
                  <a:pt x="2889657" y="1872053"/>
                </a:lnTo>
                <a:cubicBezTo>
                  <a:pt x="2896928" y="1801500"/>
                  <a:pt x="2978973" y="1911124"/>
                  <a:pt x="2968921" y="1826143"/>
                </a:cubicBezTo>
                <a:cubicBezTo>
                  <a:pt x="2931866" y="1777047"/>
                  <a:pt x="2938481" y="1756388"/>
                  <a:pt x="2972175" y="1732573"/>
                </a:cubicBezTo>
                <a:cubicBezTo>
                  <a:pt x="2967235" y="1762874"/>
                  <a:pt x="3004280" y="1758346"/>
                  <a:pt x="3026425" y="1785499"/>
                </a:cubicBezTo>
                <a:cubicBezTo>
                  <a:pt x="3062166" y="1775999"/>
                  <a:pt x="3028395" y="1741206"/>
                  <a:pt x="3018114" y="1715771"/>
                </a:cubicBezTo>
                <a:cubicBezTo>
                  <a:pt x="3047559" y="1727241"/>
                  <a:pt x="3071058" y="1737229"/>
                  <a:pt x="3053196" y="1755538"/>
                </a:cubicBezTo>
                <a:cubicBezTo>
                  <a:pt x="3104475" y="1794473"/>
                  <a:pt x="3062768" y="1721743"/>
                  <a:pt x="3118375" y="1757509"/>
                </a:cubicBezTo>
                <a:cubicBezTo>
                  <a:pt x="3147086" y="1713882"/>
                  <a:pt x="3086366" y="1656427"/>
                  <a:pt x="3066752" y="1610940"/>
                </a:cubicBezTo>
                <a:lnTo>
                  <a:pt x="3061322" y="1586891"/>
                </a:lnTo>
                <a:lnTo>
                  <a:pt x="3066192" y="1575253"/>
                </a:lnTo>
                <a:lnTo>
                  <a:pt x="3066173" y="1574433"/>
                </a:lnTo>
                <a:lnTo>
                  <a:pt x="3071300" y="1563753"/>
                </a:lnTo>
                <a:lnTo>
                  <a:pt x="3091721" y="1553654"/>
                </a:lnTo>
                <a:lnTo>
                  <a:pt x="3091976" y="1556137"/>
                </a:lnTo>
                <a:lnTo>
                  <a:pt x="3093008" y="1553018"/>
                </a:lnTo>
                <a:lnTo>
                  <a:pt x="3104035" y="1547564"/>
                </a:lnTo>
                <a:lnTo>
                  <a:pt x="3123276" y="1566336"/>
                </a:lnTo>
                <a:cubicBezTo>
                  <a:pt x="3130546" y="1495784"/>
                  <a:pt x="3177488" y="1484894"/>
                  <a:pt x="3192998" y="1425461"/>
                </a:cubicBezTo>
                <a:lnTo>
                  <a:pt x="3274378" y="1426602"/>
                </a:lnTo>
                <a:cubicBezTo>
                  <a:pt x="3284050" y="1458963"/>
                  <a:pt x="3307221" y="1485569"/>
                  <a:pt x="3337907" y="1499675"/>
                </a:cubicBezTo>
                <a:cubicBezTo>
                  <a:pt x="3268765" y="1479049"/>
                  <a:pt x="3275391" y="1512012"/>
                  <a:pt x="3231423" y="1511015"/>
                </a:cubicBezTo>
                <a:cubicBezTo>
                  <a:pt x="3243554" y="1519340"/>
                  <a:pt x="3257735" y="1524237"/>
                  <a:pt x="3272427" y="1525140"/>
                </a:cubicBezTo>
                <a:cubicBezTo>
                  <a:pt x="3262572" y="1535241"/>
                  <a:pt x="3234394" y="1525007"/>
                  <a:pt x="3232799" y="1548098"/>
                </a:cubicBezTo>
                <a:cubicBezTo>
                  <a:pt x="3245040" y="1555109"/>
                  <a:pt x="3270827" y="1547606"/>
                  <a:pt x="3268855" y="1565404"/>
                </a:cubicBezTo>
                <a:lnTo>
                  <a:pt x="3219254" y="1562612"/>
                </a:lnTo>
                <a:cubicBezTo>
                  <a:pt x="3216608" y="1602550"/>
                  <a:pt x="3292741" y="1634307"/>
                  <a:pt x="3253428" y="1657572"/>
                </a:cubicBezTo>
                <a:cubicBezTo>
                  <a:pt x="3225798" y="1633328"/>
                  <a:pt x="3204543" y="1602676"/>
                  <a:pt x="3191570" y="1568265"/>
                </a:cubicBezTo>
                <a:cubicBezTo>
                  <a:pt x="3174549" y="1578772"/>
                  <a:pt x="3187126" y="1534964"/>
                  <a:pt x="3160030" y="1537494"/>
                </a:cubicBezTo>
                <a:cubicBezTo>
                  <a:pt x="3190911" y="1591033"/>
                  <a:pt x="3147090" y="1576631"/>
                  <a:pt x="3156086" y="1625461"/>
                </a:cubicBezTo>
                <a:cubicBezTo>
                  <a:pt x="3151945" y="1617718"/>
                  <a:pt x="3142208" y="1611921"/>
                  <a:pt x="3145515" y="1601593"/>
                </a:cubicBezTo>
                <a:lnTo>
                  <a:pt x="3097226" y="1630270"/>
                </a:lnTo>
                <a:cubicBezTo>
                  <a:pt x="3131299" y="1638250"/>
                  <a:pt x="3103819" y="1686612"/>
                  <a:pt x="3144289" y="1708231"/>
                </a:cubicBezTo>
                <a:cubicBezTo>
                  <a:pt x="3191897" y="1674572"/>
                  <a:pt x="3158815" y="1671256"/>
                  <a:pt x="3216055" y="1634671"/>
                </a:cubicBezTo>
                <a:cubicBezTo>
                  <a:pt x="3225678" y="1673517"/>
                  <a:pt x="3245992" y="1708856"/>
                  <a:pt x="3274630" y="1736797"/>
                </a:cubicBezTo>
                <a:cubicBezTo>
                  <a:pt x="3272689" y="1736139"/>
                  <a:pt x="3270568" y="1736290"/>
                  <a:pt x="3268709" y="1737187"/>
                </a:cubicBezTo>
                <a:lnTo>
                  <a:pt x="3315391" y="1769243"/>
                </a:lnTo>
                <a:lnTo>
                  <a:pt x="3328073" y="1732015"/>
                </a:lnTo>
                <a:lnTo>
                  <a:pt x="3336777" y="1725302"/>
                </a:lnTo>
                <a:lnTo>
                  <a:pt x="3329550" y="1688704"/>
                </a:lnTo>
                <a:lnTo>
                  <a:pt x="3345322" y="1704092"/>
                </a:lnTo>
                <a:lnTo>
                  <a:pt x="3400809" y="1651005"/>
                </a:lnTo>
                <a:lnTo>
                  <a:pt x="3410580" y="1669976"/>
                </a:lnTo>
                <a:lnTo>
                  <a:pt x="3451790" y="1694717"/>
                </a:lnTo>
                <a:lnTo>
                  <a:pt x="3465198" y="1691642"/>
                </a:lnTo>
                <a:cubicBezTo>
                  <a:pt x="3426882" y="1667815"/>
                  <a:pt x="3402978" y="1650042"/>
                  <a:pt x="3409124" y="1642483"/>
                </a:cubicBezTo>
                <a:lnTo>
                  <a:pt x="3454078" y="1622949"/>
                </a:lnTo>
                <a:lnTo>
                  <a:pt x="3453888" y="1622161"/>
                </a:lnTo>
                <a:lnTo>
                  <a:pt x="3455734" y="1622227"/>
                </a:lnTo>
                <a:lnTo>
                  <a:pt x="3473987" y="1614299"/>
                </a:lnTo>
                <a:lnTo>
                  <a:pt x="3502939" y="1617748"/>
                </a:lnTo>
                <a:lnTo>
                  <a:pt x="3495512" y="1570023"/>
                </a:lnTo>
                <a:lnTo>
                  <a:pt x="3492145" y="1548555"/>
                </a:lnTo>
                <a:lnTo>
                  <a:pt x="3469214" y="1504534"/>
                </a:lnTo>
                <a:lnTo>
                  <a:pt x="3477680" y="1506333"/>
                </a:lnTo>
                <a:lnTo>
                  <a:pt x="3451335" y="1469226"/>
                </a:lnTo>
                <a:lnTo>
                  <a:pt x="3494314" y="1492056"/>
                </a:lnTo>
                <a:lnTo>
                  <a:pt x="3494287" y="1480665"/>
                </a:lnTo>
                <a:lnTo>
                  <a:pt x="3381871" y="1421167"/>
                </a:lnTo>
                <a:cubicBezTo>
                  <a:pt x="3403399" y="1475450"/>
                  <a:pt x="3411996" y="1464117"/>
                  <a:pt x="3460619" y="1515871"/>
                </a:cubicBezTo>
                <a:lnTo>
                  <a:pt x="3468612" y="1585288"/>
                </a:lnTo>
                <a:lnTo>
                  <a:pt x="3440152" y="1551360"/>
                </a:lnTo>
                <a:cubicBezTo>
                  <a:pt x="3410048" y="1562658"/>
                  <a:pt x="3440892" y="1613701"/>
                  <a:pt x="3397491" y="1581838"/>
                </a:cubicBezTo>
                <a:cubicBezTo>
                  <a:pt x="3374665" y="1549705"/>
                  <a:pt x="3406393" y="1543688"/>
                  <a:pt x="3383564" y="1511557"/>
                </a:cubicBezTo>
                <a:lnTo>
                  <a:pt x="3357096" y="1514079"/>
                </a:lnTo>
                <a:cubicBezTo>
                  <a:pt x="3329306" y="1458009"/>
                  <a:pt x="3409046" y="1530871"/>
                  <a:pt x="3398766" y="1478938"/>
                </a:cubicBezTo>
                <a:cubicBezTo>
                  <a:pt x="3352440" y="1463322"/>
                  <a:pt x="3397775" y="1474275"/>
                  <a:pt x="3380883" y="1443005"/>
                </a:cubicBezTo>
                <a:cubicBezTo>
                  <a:pt x="3346495" y="1435340"/>
                  <a:pt x="3355114" y="1504753"/>
                  <a:pt x="3295233" y="1450028"/>
                </a:cubicBezTo>
                <a:cubicBezTo>
                  <a:pt x="3277662" y="1414399"/>
                  <a:pt x="3409333" y="1449809"/>
                  <a:pt x="3358991" y="1384676"/>
                </a:cubicBezTo>
                <a:lnTo>
                  <a:pt x="3365614" y="1391137"/>
                </a:lnTo>
                <a:cubicBezTo>
                  <a:pt x="3395558" y="1366123"/>
                  <a:pt x="3364874" y="1328795"/>
                  <a:pt x="3349584" y="1301555"/>
                </a:cubicBezTo>
                <a:cubicBezTo>
                  <a:pt x="3380154" y="1303036"/>
                  <a:pt x="3362235" y="1263981"/>
                  <a:pt x="3369532" y="1248302"/>
                </a:cubicBezTo>
                <a:lnTo>
                  <a:pt x="3388714" y="1262084"/>
                </a:lnTo>
                <a:lnTo>
                  <a:pt x="3394327" y="1236136"/>
                </a:lnTo>
                <a:cubicBezTo>
                  <a:pt x="3423095" y="1269749"/>
                  <a:pt x="3377453" y="1259111"/>
                  <a:pt x="3370530" y="1280086"/>
                </a:cubicBezTo>
                <a:lnTo>
                  <a:pt x="3409153" y="1303598"/>
                </a:lnTo>
                <a:cubicBezTo>
                  <a:pt x="3353247" y="1294650"/>
                  <a:pt x="3408485" y="1352243"/>
                  <a:pt x="3428554" y="1388456"/>
                </a:cubicBezTo>
                <a:cubicBezTo>
                  <a:pt x="3413078" y="1345014"/>
                  <a:pt x="3480872" y="1331049"/>
                  <a:pt x="3414139" y="1277031"/>
                </a:cubicBezTo>
                <a:lnTo>
                  <a:pt x="3459477" y="1287988"/>
                </a:lnTo>
                <a:lnTo>
                  <a:pt x="3450868" y="1272198"/>
                </a:lnTo>
                <a:cubicBezTo>
                  <a:pt x="3485261" y="1280487"/>
                  <a:pt x="3520336" y="1320255"/>
                  <a:pt x="3514408" y="1345896"/>
                </a:cubicBezTo>
                <a:cubicBezTo>
                  <a:pt x="3505694" y="1344663"/>
                  <a:pt x="3497453" y="1341122"/>
                  <a:pt x="3490593" y="1335601"/>
                </a:cubicBezTo>
                <a:lnTo>
                  <a:pt x="3506828" y="1369116"/>
                </a:lnTo>
                <a:lnTo>
                  <a:pt x="3510056" y="1362789"/>
                </a:lnTo>
                <a:cubicBezTo>
                  <a:pt x="3518205" y="1356002"/>
                  <a:pt x="3529536" y="1353418"/>
                  <a:pt x="3545083" y="1356729"/>
                </a:cubicBezTo>
                <a:lnTo>
                  <a:pt x="3564039" y="1371280"/>
                </a:lnTo>
                <a:lnTo>
                  <a:pt x="3564714" y="1370535"/>
                </a:lnTo>
                <a:lnTo>
                  <a:pt x="3541202" y="1326386"/>
                </a:lnTo>
                <a:lnTo>
                  <a:pt x="3542555" y="1319407"/>
                </a:lnTo>
                <a:lnTo>
                  <a:pt x="3488691" y="1267272"/>
                </a:lnTo>
                <a:cubicBezTo>
                  <a:pt x="3461718" y="1240729"/>
                  <a:pt x="3434915" y="1215352"/>
                  <a:pt x="3399350" y="1186815"/>
                </a:cubicBezTo>
                <a:cubicBezTo>
                  <a:pt x="3402987" y="1151540"/>
                  <a:pt x="3416832" y="1109583"/>
                  <a:pt x="3459500" y="1106233"/>
                </a:cubicBezTo>
                <a:lnTo>
                  <a:pt x="3472430" y="1118848"/>
                </a:lnTo>
                <a:cubicBezTo>
                  <a:pt x="3485560" y="1113974"/>
                  <a:pt x="3492372" y="1099422"/>
                  <a:pt x="3487636" y="1086231"/>
                </a:cubicBezTo>
                <a:cubicBezTo>
                  <a:pt x="3515094" y="1088372"/>
                  <a:pt x="3522645" y="1120386"/>
                  <a:pt x="3537923" y="1120503"/>
                </a:cubicBezTo>
                <a:lnTo>
                  <a:pt x="3537907" y="1066880"/>
                </a:lnTo>
                <a:cubicBezTo>
                  <a:pt x="3570322" y="1092343"/>
                  <a:pt x="3549489" y="1123158"/>
                  <a:pt x="3541575" y="1139469"/>
                </a:cubicBezTo>
                <a:cubicBezTo>
                  <a:pt x="3540587" y="1134810"/>
                  <a:pt x="3538912" y="1125169"/>
                  <a:pt x="3533284" y="1123990"/>
                </a:cubicBezTo>
                <a:cubicBezTo>
                  <a:pt x="3507501" y="1131490"/>
                  <a:pt x="3543575" y="1203047"/>
                  <a:pt x="3489328" y="1176616"/>
                </a:cubicBezTo>
                <a:cubicBezTo>
                  <a:pt x="3491995" y="1190926"/>
                  <a:pt x="3464827" y="1134848"/>
                  <a:pt x="3442695" y="1161315"/>
                </a:cubicBezTo>
                <a:cubicBezTo>
                  <a:pt x="3411284" y="1167642"/>
                  <a:pt x="3451299" y="1203607"/>
                  <a:pt x="3464543" y="1215906"/>
                </a:cubicBezTo>
                <a:cubicBezTo>
                  <a:pt x="3477780" y="1228205"/>
                  <a:pt x="3511177" y="1204709"/>
                  <a:pt x="3527070" y="1230693"/>
                </a:cubicBezTo>
                <a:cubicBezTo>
                  <a:pt x="3534981" y="1214378"/>
                  <a:pt x="3514134" y="1191581"/>
                  <a:pt x="3544622" y="1186197"/>
                </a:cubicBezTo>
                <a:cubicBezTo>
                  <a:pt x="3537019" y="1202198"/>
                  <a:pt x="3562511" y="1248629"/>
                  <a:pt x="3527447" y="1235986"/>
                </a:cubicBezTo>
                <a:lnTo>
                  <a:pt x="3560057" y="1274902"/>
                </a:lnTo>
                <a:lnTo>
                  <a:pt x="3562490" y="1270784"/>
                </a:lnTo>
                <a:cubicBezTo>
                  <a:pt x="3567130" y="1260772"/>
                  <a:pt x="3570068" y="1248771"/>
                  <a:pt x="3567923" y="1232354"/>
                </a:cubicBezTo>
                <a:lnTo>
                  <a:pt x="3581442" y="1234851"/>
                </a:lnTo>
                <a:lnTo>
                  <a:pt x="3577523" y="1216444"/>
                </a:lnTo>
                <a:cubicBezTo>
                  <a:pt x="3578677" y="1198774"/>
                  <a:pt x="3581981" y="1181660"/>
                  <a:pt x="3578330" y="1163004"/>
                </a:cubicBezTo>
                <a:lnTo>
                  <a:pt x="3584641" y="1169161"/>
                </a:lnTo>
                <a:lnTo>
                  <a:pt x="3594213" y="1135367"/>
                </a:lnTo>
                <a:cubicBezTo>
                  <a:pt x="3600874" y="1150181"/>
                  <a:pt x="3610877" y="1163274"/>
                  <a:pt x="3623346" y="1173654"/>
                </a:cubicBezTo>
                <a:lnTo>
                  <a:pt x="3598162" y="1100403"/>
                </a:lnTo>
                <a:cubicBezTo>
                  <a:pt x="3616767" y="1144432"/>
                  <a:pt x="3631247" y="1103716"/>
                  <a:pt x="3654653" y="1105599"/>
                </a:cubicBezTo>
                <a:cubicBezTo>
                  <a:pt x="3628790" y="1080367"/>
                  <a:pt x="3616604" y="1051843"/>
                  <a:pt x="3590134" y="1054362"/>
                </a:cubicBezTo>
                <a:cubicBezTo>
                  <a:pt x="3563666" y="1056884"/>
                  <a:pt x="3599415" y="1074511"/>
                  <a:pt x="3591811" y="1090505"/>
                </a:cubicBezTo>
                <a:lnTo>
                  <a:pt x="3559701" y="1038231"/>
                </a:lnTo>
                <a:lnTo>
                  <a:pt x="3565643" y="1039711"/>
                </a:lnTo>
                <a:lnTo>
                  <a:pt x="3536194" y="1001123"/>
                </a:lnTo>
                <a:cubicBezTo>
                  <a:pt x="3558018" y="974965"/>
                  <a:pt x="3615934" y="1073986"/>
                  <a:pt x="3603353" y="1012416"/>
                </a:cubicBezTo>
                <a:lnTo>
                  <a:pt x="3548430" y="981636"/>
                </a:lnTo>
                <a:lnTo>
                  <a:pt x="3549418" y="981073"/>
                </a:lnTo>
                <a:lnTo>
                  <a:pt x="3498853" y="954835"/>
                </a:lnTo>
                <a:cubicBezTo>
                  <a:pt x="3477948" y="927048"/>
                  <a:pt x="3512373" y="911952"/>
                  <a:pt x="3508752" y="895475"/>
                </a:cubicBezTo>
                <a:cubicBezTo>
                  <a:pt x="3521418" y="907159"/>
                  <a:pt x="3533072" y="919946"/>
                  <a:pt x="3543493" y="933687"/>
                </a:cubicBezTo>
                <a:cubicBezTo>
                  <a:pt x="3566043" y="942126"/>
                  <a:pt x="3553537" y="939168"/>
                  <a:pt x="3567731" y="953015"/>
                </a:cubicBezTo>
                <a:cubicBezTo>
                  <a:pt x="3550254" y="951370"/>
                  <a:pt x="3559227" y="945955"/>
                  <a:pt x="3545107" y="938342"/>
                </a:cubicBezTo>
                <a:cubicBezTo>
                  <a:pt x="3533323" y="943480"/>
                  <a:pt x="3548815" y="961675"/>
                  <a:pt x="3565098" y="967703"/>
                </a:cubicBezTo>
                <a:lnTo>
                  <a:pt x="3573660" y="967351"/>
                </a:lnTo>
                <a:lnTo>
                  <a:pt x="3595989" y="954708"/>
                </a:lnTo>
                <a:lnTo>
                  <a:pt x="3579006" y="931361"/>
                </a:lnTo>
                <a:cubicBezTo>
                  <a:pt x="3621186" y="939237"/>
                  <a:pt x="3590525" y="903776"/>
                  <a:pt x="3604385" y="889570"/>
                </a:cubicBezTo>
                <a:cubicBezTo>
                  <a:pt x="3591153" y="877896"/>
                  <a:pt x="3585537" y="877343"/>
                  <a:pt x="3586011" y="864868"/>
                </a:cubicBezTo>
                <a:cubicBezTo>
                  <a:pt x="3609903" y="881393"/>
                  <a:pt x="3595413" y="894985"/>
                  <a:pt x="3626935" y="898009"/>
                </a:cubicBezTo>
                <a:cubicBezTo>
                  <a:pt x="3639026" y="892556"/>
                  <a:pt x="3643514" y="876598"/>
                  <a:pt x="3617126" y="859480"/>
                </a:cubicBezTo>
                <a:cubicBezTo>
                  <a:pt x="3613115" y="889459"/>
                  <a:pt x="3562520" y="829004"/>
                  <a:pt x="3563523" y="861414"/>
                </a:cubicBezTo>
                <a:cubicBezTo>
                  <a:pt x="3561252" y="853651"/>
                  <a:pt x="3547094" y="842918"/>
                  <a:pt x="3547903" y="831998"/>
                </a:cubicBezTo>
                <a:cubicBezTo>
                  <a:pt x="3562727" y="820585"/>
                  <a:pt x="3580255" y="878968"/>
                  <a:pt x="3591694" y="844527"/>
                </a:cubicBezTo>
                <a:lnTo>
                  <a:pt x="3551874" y="825400"/>
                </a:lnTo>
                <a:lnTo>
                  <a:pt x="3565337" y="804024"/>
                </a:lnTo>
                <a:cubicBezTo>
                  <a:pt x="3564987" y="819151"/>
                  <a:pt x="3572919" y="833299"/>
                  <a:pt x="3586037" y="840858"/>
                </a:cubicBezTo>
                <a:cubicBezTo>
                  <a:pt x="3595295" y="832636"/>
                  <a:pt x="3601208" y="805749"/>
                  <a:pt x="3621254" y="813597"/>
                </a:cubicBezTo>
                <a:cubicBezTo>
                  <a:pt x="3599175" y="765559"/>
                  <a:pt x="3538030" y="709601"/>
                  <a:pt x="3528457" y="664520"/>
                </a:cubicBezTo>
                <a:cubicBezTo>
                  <a:pt x="3538619" y="654104"/>
                  <a:pt x="3564665" y="668421"/>
                  <a:pt x="3575705" y="679191"/>
                </a:cubicBezTo>
                <a:cubicBezTo>
                  <a:pt x="3580513" y="664166"/>
                  <a:pt x="3558620" y="658211"/>
                  <a:pt x="3549707" y="642738"/>
                </a:cubicBezTo>
                <a:cubicBezTo>
                  <a:pt x="3568971" y="663378"/>
                  <a:pt x="3567046" y="659034"/>
                  <a:pt x="3595178" y="665534"/>
                </a:cubicBezTo>
                <a:cubicBezTo>
                  <a:pt x="3594264" y="661807"/>
                  <a:pt x="3592759" y="658242"/>
                  <a:pt x="3590694" y="654991"/>
                </a:cubicBezTo>
                <a:lnTo>
                  <a:pt x="3708810" y="783171"/>
                </a:lnTo>
                <a:cubicBezTo>
                  <a:pt x="3733456" y="810912"/>
                  <a:pt x="3676477" y="816943"/>
                  <a:pt x="3696663" y="836636"/>
                </a:cubicBezTo>
                <a:cubicBezTo>
                  <a:pt x="3683742" y="825266"/>
                  <a:pt x="3660335" y="822761"/>
                  <a:pt x="3662667" y="835516"/>
                </a:cubicBezTo>
                <a:cubicBezTo>
                  <a:pt x="3667396" y="840130"/>
                  <a:pt x="3672370" y="838813"/>
                  <a:pt x="3678297" y="839054"/>
                </a:cubicBezTo>
                <a:cubicBezTo>
                  <a:pt x="3653458" y="847477"/>
                  <a:pt x="3633731" y="866437"/>
                  <a:pt x="3660224" y="892284"/>
                </a:cubicBezTo>
                <a:lnTo>
                  <a:pt x="3636569" y="869207"/>
                </a:lnTo>
                <a:cubicBezTo>
                  <a:pt x="3641883" y="883634"/>
                  <a:pt x="3639591" y="892373"/>
                  <a:pt x="3645298" y="902852"/>
                </a:cubicBezTo>
                <a:lnTo>
                  <a:pt x="3649767" y="908510"/>
                </a:lnTo>
                <a:lnTo>
                  <a:pt x="3643525" y="903722"/>
                </a:lnTo>
                <a:cubicBezTo>
                  <a:pt x="3623575" y="903981"/>
                  <a:pt x="3650038" y="927332"/>
                  <a:pt x="3637291" y="930300"/>
                </a:cubicBezTo>
                <a:lnTo>
                  <a:pt x="3633763" y="921927"/>
                </a:lnTo>
                <a:cubicBezTo>
                  <a:pt x="3626223" y="917037"/>
                  <a:pt x="3622856" y="922380"/>
                  <a:pt x="3622625" y="928932"/>
                </a:cubicBezTo>
                <a:lnTo>
                  <a:pt x="3630566" y="934951"/>
                </a:lnTo>
                <a:lnTo>
                  <a:pt x="3662855" y="914930"/>
                </a:lnTo>
                <a:cubicBezTo>
                  <a:pt x="3671878" y="906690"/>
                  <a:pt x="3677201" y="897288"/>
                  <a:pt x="3676364" y="885844"/>
                </a:cubicBezTo>
                <a:lnTo>
                  <a:pt x="3760466" y="944490"/>
                </a:lnTo>
                <a:lnTo>
                  <a:pt x="3779393" y="913924"/>
                </a:lnTo>
                <a:lnTo>
                  <a:pt x="3767340" y="891103"/>
                </a:lnTo>
                <a:cubicBezTo>
                  <a:pt x="3759964" y="883603"/>
                  <a:pt x="3753095" y="876286"/>
                  <a:pt x="3755284" y="863633"/>
                </a:cubicBezTo>
                <a:cubicBezTo>
                  <a:pt x="3781765" y="914730"/>
                  <a:pt x="3787378" y="862283"/>
                  <a:pt x="3824745" y="884562"/>
                </a:cubicBezTo>
                <a:lnTo>
                  <a:pt x="3813162" y="854783"/>
                </a:lnTo>
                <a:lnTo>
                  <a:pt x="3820779" y="865911"/>
                </a:lnTo>
                <a:cubicBezTo>
                  <a:pt x="3848549" y="867733"/>
                  <a:pt x="3815815" y="841967"/>
                  <a:pt x="3830354" y="832112"/>
                </a:cubicBezTo>
                <a:cubicBezTo>
                  <a:pt x="3797945" y="833155"/>
                  <a:pt x="3763869" y="825171"/>
                  <a:pt x="3777120" y="864599"/>
                </a:cubicBezTo>
                <a:cubicBezTo>
                  <a:pt x="3767262" y="837848"/>
                  <a:pt x="3763430" y="809280"/>
                  <a:pt x="3765838" y="780878"/>
                </a:cubicBezTo>
                <a:cubicBezTo>
                  <a:pt x="3760528" y="754137"/>
                  <a:pt x="3797116" y="763327"/>
                  <a:pt x="3811630" y="751609"/>
                </a:cubicBezTo>
                <a:cubicBezTo>
                  <a:pt x="3808699" y="780640"/>
                  <a:pt x="3879195" y="805397"/>
                  <a:pt x="3886803" y="831707"/>
                </a:cubicBezTo>
                <a:lnTo>
                  <a:pt x="3877471" y="845419"/>
                </a:lnTo>
                <a:lnTo>
                  <a:pt x="3882788" y="840606"/>
                </a:lnTo>
                <a:cubicBezTo>
                  <a:pt x="3906863" y="816798"/>
                  <a:pt x="3922692" y="784796"/>
                  <a:pt x="3899617" y="731468"/>
                </a:cubicBezTo>
                <a:cubicBezTo>
                  <a:pt x="3911922" y="730845"/>
                  <a:pt x="3928011" y="740379"/>
                  <a:pt x="3943348" y="748948"/>
                </a:cubicBezTo>
                <a:lnTo>
                  <a:pt x="3956802" y="752958"/>
                </a:lnTo>
                <a:lnTo>
                  <a:pt x="3955899" y="748875"/>
                </a:lnTo>
                <a:lnTo>
                  <a:pt x="3963313" y="743040"/>
                </a:lnTo>
                <a:lnTo>
                  <a:pt x="3922694" y="705917"/>
                </a:lnTo>
                <a:cubicBezTo>
                  <a:pt x="3943666" y="710733"/>
                  <a:pt x="3965203" y="712449"/>
                  <a:pt x="3986661" y="711021"/>
                </a:cubicBezTo>
                <a:lnTo>
                  <a:pt x="3960834" y="642295"/>
                </a:lnTo>
                <a:lnTo>
                  <a:pt x="3936340" y="594755"/>
                </a:lnTo>
                <a:lnTo>
                  <a:pt x="3963855" y="611281"/>
                </a:lnTo>
                <a:lnTo>
                  <a:pt x="3970142" y="579673"/>
                </a:lnTo>
                <a:lnTo>
                  <a:pt x="4008439" y="596214"/>
                </a:lnTo>
                <a:lnTo>
                  <a:pt x="4036447" y="561634"/>
                </a:lnTo>
                <a:cubicBezTo>
                  <a:pt x="4050165" y="538505"/>
                  <a:pt x="4055861" y="512941"/>
                  <a:pt x="4039156" y="484320"/>
                </a:cubicBezTo>
                <a:lnTo>
                  <a:pt x="4080254" y="478207"/>
                </a:lnTo>
                <a:lnTo>
                  <a:pt x="4116144" y="427951"/>
                </a:lnTo>
                <a:lnTo>
                  <a:pt x="4107373" y="420468"/>
                </a:lnTo>
                <a:cubicBezTo>
                  <a:pt x="4096989" y="412415"/>
                  <a:pt x="4091358" y="404308"/>
                  <a:pt x="4108889" y="397067"/>
                </a:cubicBezTo>
                <a:lnTo>
                  <a:pt x="4123715" y="417351"/>
                </a:lnTo>
                <a:lnTo>
                  <a:pt x="4137577" y="397948"/>
                </a:lnTo>
                <a:lnTo>
                  <a:pt x="4150495" y="414389"/>
                </a:lnTo>
                <a:lnTo>
                  <a:pt x="4146893" y="392771"/>
                </a:lnTo>
                <a:cubicBezTo>
                  <a:pt x="4157950" y="373953"/>
                  <a:pt x="4205207" y="375804"/>
                  <a:pt x="4189517" y="334619"/>
                </a:cubicBezTo>
                <a:cubicBezTo>
                  <a:pt x="4202747" y="333046"/>
                  <a:pt x="4212087" y="325052"/>
                  <a:pt x="4222249" y="321256"/>
                </a:cubicBezTo>
                <a:lnTo>
                  <a:pt x="4244236" y="328157"/>
                </a:lnTo>
                <a:lnTo>
                  <a:pt x="4242550" y="308416"/>
                </a:lnTo>
                <a:lnTo>
                  <a:pt x="4242148" y="302605"/>
                </a:lnTo>
                <a:lnTo>
                  <a:pt x="4227983" y="295349"/>
                </a:lnTo>
                <a:cubicBezTo>
                  <a:pt x="4209207" y="279731"/>
                  <a:pt x="4192583" y="264586"/>
                  <a:pt x="4176538" y="265263"/>
                </a:cubicBezTo>
                <a:cubicBezTo>
                  <a:pt x="4181668" y="250856"/>
                  <a:pt x="4189099" y="240241"/>
                  <a:pt x="4201459" y="237510"/>
                </a:cubicBezTo>
                <a:lnTo>
                  <a:pt x="4222626" y="245112"/>
                </a:lnTo>
                <a:lnTo>
                  <a:pt x="4217976" y="237299"/>
                </a:lnTo>
                <a:lnTo>
                  <a:pt x="4280326" y="184748"/>
                </a:lnTo>
                <a:lnTo>
                  <a:pt x="4251157" y="169844"/>
                </a:lnTo>
                <a:cubicBezTo>
                  <a:pt x="4310709" y="134359"/>
                  <a:pt x="4332000" y="74803"/>
                  <a:pt x="4361340" y="22429"/>
                </a:cubicBezTo>
                <a:close/>
                <a:moveTo>
                  <a:pt x="3268074" y="0"/>
                </a:moveTo>
                <a:lnTo>
                  <a:pt x="3673689" y="0"/>
                </a:lnTo>
                <a:lnTo>
                  <a:pt x="3674662" y="8413"/>
                </a:lnTo>
                <a:cubicBezTo>
                  <a:pt x="3673170" y="12634"/>
                  <a:pt x="3669537" y="16521"/>
                  <a:pt x="3667659" y="20006"/>
                </a:cubicBezTo>
                <a:lnTo>
                  <a:pt x="3666671" y="24795"/>
                </a:lnTo>
                <a:lnTo>
                  <a:pt x="3664555" y="22731"/>
                </a:lnTo>
                <a:lnTo>
                  <a:pt x="3652568" y="52221"/>
                </a:lnTo>
                <a:lnTo>
                  <a:pt x="3682473" y="57694"/>
                </a:lnTo>
                <a:cubicBezTo>
                  <a:pt x="3700505" y="56878"/>
                  <a:pt x="3713665" y="49380"/>
                  <a:pt x="3718262" y="29528"/>
                </a:cubicBezTo>
                <a:lnTo>
                  <a:pt x="3721416" y="32605"/>
                </a:lnTo>
                <a:cubicBezTo>
                  <a:pt x="3739781" y="30188"/>
                  <a:pt x="3734712" y="16926"/>
                  <a:pt x="3730264" y="3344"/>
                </a:cubicBezTo>
                <a:lnTo>
                  <a:pt x="3729709" y="0"/>
                </a:lnTo>
                <a:lnTo>
                  <a:pt x="3768028" y="0"/>
                </a:lnTo>
                <a:lnTo>
                  <a:pt x="3785177" y="18946"/>
                </a:lnTo>
                <a:lnTo>
                  <a:pt x="3785383" y="18615"/>
                </a:lnTo>
                <a:lnTo>
                  <a:pt x="3778729" y="2254"/>
                </a:lnTo>
                <a:cubicBezTo>
                  <a:pt x="3790042" y="9587"/>
                  <a:pt x="3794009" y="8837"/>
                  <a:pt x="3795797" y="5267"/>
                </a:cubicBezTo>
                <a:lnTo>
                  <a:pt x="3797315" y="0"/>
                </a:lnTo>
                <a:lnTo>
                  <a:pt x="3942602" y="0"/>
                </a:lnTo>
                <a:lnTo>
                  <a:pt x="3967492" y="40984"/>
                </a:lnTo>
                <a:cubicBezTo>
                  <a:pt x="3989765" y="78734"/>
                  <a:pt x="3923779" y="114186"/>
                  <a:pt x="3941262" y="142329"/>
                </a:cubicBezTo>
                <a:cubicBezTo>
                  <a:pt x="3937145" y="137148"/>
                  <a:pt x="3930877" y="134171"/>
                  <a:pt x="3924266" y="134194"/>
                </a:cubicBezTo>
                <a:cubicBezTo>
                  <a:pt x="3912358" y="134286"/>
                  <a:pt x="3902714" y="143978"/>
                  <a:pt x="3902763" y="155916"/>
                </a:cubicBezTo>
                <a:cubicBezTo>
                  <a:pt x="3906893" y="162411"/>
                  <a:pt x="3913071" y="157345"/>
                  <a:pt x="3919279" y="155394"/>
                </a:cubicBezTo>
                <a:cubicBezTo>
                  <a:pt x="3889353" y="181656"/>
                  <a:pt x="3861807" y="225030"/>
                  <a:pt x="3886834" y="258690"/>
                </a:cubicBezTo>
                <a:lnTo>
                  <a:pt x="3862830" y="232189"/>
                </a:lnTo>
                <a:cubicBezTo>
                  <a:pt x="3868802" y="262664"/>
                  <a:pt x="3860581" y="279290"/>
                  <a:pt x="3873977" y="304683"/>
                </a:cubicBezTo>
                <a:cubicBezTo>
                  <a:pt x="3870823" y="301606"/>
                  <a:pt x="3869186" y="295077"/>
                  <a:pt x="3862307" y="293298"/>
                </a:cubicBezTo>
                <a:cubicBezTo>
                  <a:pt x="3840894" y="301366"/>
                  <a:pt x="3865257" y="331919"/>
                  <a:pt x="3849799" y="342714"/>
                </a:cubicBezTo>
                <a:lnTo>
                  <a:pt x="3848076" y="328710"/>
                </a:lnTo>
                <a:cubicBezTo>
                  <a:pt x="3839265" y="321965"/>
                  <a:pt x="3833481" y="333572"/>
                  <a:pt x="3831751" y="345444"/>
                </a:cubicBezTo>
                <a:cubicBezTo>
                  <a:pt x="3830023" y="357312"/>
                  <a:pt x="3840347" y="387107"/>
                  <a:pt x="3858559" y="371598"/>
                </a:cubicBezTo>
                <a:lnTo>
                  <a:pt x="3844437" y="389861"/>
                </a:lnTo>
                <a:cubicBezTo>
                  <a:pt x="3847895" y="392626"/>
                  <a:pt x="3855684" y="392212"/>
                  <a:pt x="3857843" y="390000"/>
                </a:cubicBezTo>
                <a:cubicBezTo>
                  <a:pt x="3831936" y="387528"/>
                  <a:pt x="3829993" y="433692"/>
                  <a:pt x="3801136" y="419099"/>
                </a:cubicBezTo>
                <a:cubicBezTo>
                  <a:pt x="3796499" y="409339"/>
                  <a:pt x="3790662" y="403490"/>
                  <a:pt x="3786413" y="396803"/>
                </a:cubicBezTo>
                <a:lnTo>
                  <a:pt x="3784381" y="386112"/>
                </a:lnTo>
                <a:lnTo>
                  <a:pt x="3785481" y="387185"/>
                </a:lnTo>
                <a:cubicBezTo>
                  <a:pt x="3786943" y="385686"/>
                  <a:pt x="3786781" y="383525"/>
                  <a:pt x="3785598" y="381149"/>
                </a:cubicBezTo>
                <a:lnTo>
                  <a:pt x="3782785" y="377715"/>
                </a:lnTo>
                <a:lnTo>
                  <a:pt x="3781219" y="369474"/>
                </a:lnTo>
                <a:lnTo>
                  <a:pt x="3782156" y="368414"/>
                </a:lnTo>
                <a:lnTo>
                  <a:pt x="3772880" y="363345"/>
                </a:lnTo>
                <a:cubicBezTo>
                  <a:pt x="3772103" y="356884"/>
                  <a:pt x="3771456" y="348239"/>
                  <a:pt x="3757499" y="341407"/>
                </a:cubicBezTo>
                <a:lnTo>
                  <a:pt x="3751203" y="395045"/>
                </a:lnTo>
                <a:lnTo>
                  <a:pt x="3756449" y="396992"/>
                </a:lnTo>
                <a:lnTo>
                  <a:pt x="3758528" y="401887"/>
                </a:lnTo>
                <a:lnTo>
                  <a:pt x="3766017" y="402093"/>
                </a:lnTo>
                <a:lnTo>
                  <a:pt x="3760860" y="407379"/>
                </a:lnTo>
                <a:lnTo>
                  <a:pt x="3763661" y="413969"/>
                </a:lnTo>
                <a:lnTo>
                  <a:pt x="3756418" y="411932"/>
                </a:lnTo>
                <a:lnTo>
                  <a:pt x="3755237" y="413143"/>
                </a:lnTo>
                <a:lnTo>
                  <a:pt x="3766273" y="423909"/>
                </a:lnTo>
                <a:lnTo>
                  <a:pt x="3739352" y="410868"/>
                </a:lnTo>
                <a:lnTo>
                  <a:pt x="3739085" y="412608"/>
                </a:lnTo>
                <a:lnTo>
                  <a:pt x="3741710" y="425979"/>
                </a:lnTo>
                <a:lnTo>
                  <a:pt x="3741098" y="426553"/>
                </a:lnTo>
                <a:lnTo>
                  <a:pt x="3757122" y="440866"/>
                </a:lnTo>
                <a:cubicBezTo>
                  <a:pt x="3779468" y="405973"/>
                  <a:pt x="3765728" y="456653"/>
                  <a:pt x="3791136" y="443234"/>
                </a:cubicBezTo>
                <a:cubicBezTo>
                  <a:pt x="3816210" y="454759"/>
                  <a:pt x="3794883" y="496808"/>
                  <a:pt x="3783964" y="496012"/>
                </a:cubicBezTo>
                <a:lnTo>
                  <a:pt x="3722012" y="466491"/>
                </a:lnTo>
                <a:lnTo>
                  <a:pt x="3712269" y="463885"/>
                </a:lnTo>
                <a:cubicBezTo>
                  <a:pt x="3703622" y="464310"/>
                  <a:pt x="3698833" y="468110"/>
                  <a:pt x="3702040" y="475240"/>
                </a:cubicBezTo>
                <a:cubicBezTo>
                  <a:pt x="3724482" y="474952"/>
                  <a:pt x="3722324" y="477164"/>
                  <a:pt x="3751446" y="487698"/>
                </a:cubicBezTo>
                <a:cubicBezTo>
                  <a:pt x="3772628" y="512680"/>
                  <a:pt x="3718408" y="488748"/>
                  <a:pt x="3740556" y="515897"/>
                </a:cubicBezTo>
                <a:cubicBezTo>
                  <a:pt x="3734249" y="509744"/>
                  <a:pt x="3732531" y="496359"/>
                  <a:pt x="3721705" y="503674"/>
                </a:cubicBezTo>
                <a:cubicBezTo>
                  <a:pt x="3710882" y="510979"/>
                  <a:pt x="3737158" y="518750"/>
                  <a:pt x="3739771" y="528691"/>
                </a:cubicBezTo>
                <a:cubicBezTo>
                  <a:pt x="3722424" y="511767"/>
                  <a:pt x="3705839" y="506681"/>
                  <a:pt x="3684416" y="487625"/>
                </a:cubicBezTo>
                <a:cubicBezTo>
                  <a:pt x="3689211" y="471351"/>
                  <a:pt x="3689036" y="482889"/>
                  <a:pt x="3685366" y="462675"/>
                </a:cubicBezTo>
                <a:lnTo>
                  <a:pt x="3662036" y="467022"/>
                </a:lnTo>
                <a:cubicBezTo>
                  <a:pt x="3664666" y="452338"/>
                  <a:pt x="3641854" y="447332"/>
                  <a:pt x="3635543" y="441175"/>
                </a:cubicBezTo>
                <a:cubicBezTo>
                  <a:pt x="3603881" y="452803"/>
                  <a:pt x="3659295" y="472360"/>
                  <a:pt x="3647275" y="484050"/>
                </a:cubicBezTo>
                <a:cubicBezTo>
                  <a:pt x="3658034" y="497629"/>
                  <a:pt x="3657747" y="473316"/>
                  <a:pt x="3666049" y="490043"/>
                </a:cubicBezTo>
                <a:cubicBezTo>
                  <a:pt x="3655887" y="500460"/>
                  <a:pt x="3677089" y="500814"/>
                  <a:pt x="3680414" y="518232"/>
                </a:cubicBezTo>
                <a:lnTo>
                  <a:pt x="3672843" y="510846"/>
                </a:lnTo>
                <a:cubicBezTo>
                  <a:pt x="3658174" y="509474"/>
                  <a:pt x="3671407" y="521148"/>
                  <a:pt x="3670858" y="527396"/>
                </a:cubicBezTo>
                <a:cubicBezTo>
                  <a:pt x="3670579" y="530515"/>
                  <a:pt x="3689448" y="537520"/>
                  <a:pt x="3707133" y="546766"/>
                </a:cubicBezTo>
                <a:lnTo>
                  <a:pt x="3728921" y="571239"/>
                </a:lnTo>
                <a:lnTo>
                  <a:pt x="3733115" y="572109"/>
                </a:lnTo>
                <a:cubicBezTo>
                  <a:pt x="3729293" y="565299"/>
                  <a:pt x="3724833" y="557251"/>
                  <a:pt x="3732358" y="560897"/>
                </a:cubicBezTo>
                <a:lnTo>
                  <a:pt x="3765975" y="582600"/>
                </a:lnTo>
                <a:cubicBezTo>
                  <a:pt x="3761665" y="613515"/>
                  <a:pt x="3746763" y="618699"/>
                  <a:pt x="3737075" y="643139"/>
                </a:cubicBezTo>
                <a:cubicBezTo>
                  <a:pt x="3733170" y="642345"/>
                  <a:pt x="3730079" y="639329"/>
                  <a:pt x="3729189" y="635445"/>
                </a:cubicBezTo>
                <a:cubicBezTo>
                  <a:pt x="3725358" y="653888"/>
                  <a:pt x="3706275" y="674709"/>
                  <a:pt x="3716801" y="694836"/>
                </a:cubicBezTo>
                <a:cubicBezTo>
                  <a:pt x="3712796" y="698941"/>
                  <a:pt x="3696077" y="708508"/>
                  <a:pt x="3688160" y="698325"/>
                </a:cubicBezTo>
                <a:cubicBezTo>
                  <a:pt x="3690999" y="701095"/>
                  <a:pt x="3691691" y="706695"/>
                  <a:pt x="3689225" y="709222"/>
                </a:cubicBezTo>
                <a:cubicBezTo>
                  <a:pt x="3675762" y="704094"/>
                  <a:pt x="3688510" y="701125"/>
                  <a:pt x="3676610" y="696915"/>
                </a:cubicBezTo>
                <a:cubicBezTo>
                  <a:pt x="3674763" y="698808"/>
                  <a:pt x="3673531" y="700071"/>
                  <a:pt x="3675724" y="700982"/>
                </a:cubicBezTo>
                <a:cubicBezTo>
                  <a:pt x="3666259" y="691748"/>
                  <a:pt x="3630016" y="684732"/>
                  <a:pt x="3639766" y="665901"/>
                </a:cubicBezTo>
                <a:cubicBezTo>
                  <a:pt x="3673213" y="673263"/>
                  <a:pt x="3637136" y="680585"/>
                  <a:pt x="3672189" y="691980"/>
                </a:cubicBezTo>
                <a:cubicBezTo>
                  <a:pt x="3676805" y="687247"/>
                  <a:pt x="3661464" y="681517"/>
                  <a:pt x="3658311" y="678440"/>
                </a:cubicBezTo>
                <a:cubicBezTo>
                  <a:pt x="3662585" y="670907"/>
                  <a:pt x="3670743" y="675163"/>
                  <a:pt x="3678272" y="679435"/>
                </a:cubicBezTo>
                <a:cubicBezTo>
                  <a:pt x="3669756" y="671127"/>
                  <a:pt x="3688745" y="668700"/>
                  <a:pt x="3674893" y="657031"/>
                </a:cubicBezTo>
                <a:cubicBezTo>
                  <a:pt x="3679366" y="640450"/>
                  <a:pt x="3699357" y="669811"/>
                  <a:pt x="3703912" y="659464"/>
                </a:cubicBezTo>
                <a:lnTo>
                  <a:pt x="3672790" y="637730"/>
                </a:lnTo>
                <a:lnTo>
                  <a:pt x="3686343" y="623839"/>
                </a:lnTo>
                <a:cubicBezTo>
                  <a:pt x="3685679" y="594226"/>
                  <a:pt x="3626508" y="599353"/>
                  <a:pt x="3621415" y="564190"/>
                </a:cubicBezTo>
                <a:cubicBezTo>
                  <a:pt x="3640264" y="576416"/>
                  <a:pt x="3663984" y="578541"/>
                  <a:pt x="3684767" y="569924"/>
                </a:cubicBezTo>
                <a:cubicBezTo>
                  <a:pt x="3682371" y="578058"/>
                  <a:pt x="3697937" y="602488"/>
                  <a:pt x="3683031" y="607668"/>
                </a:cubicBezTo>
                <a:cubicBezTo>
                  <a:pt x="3716373" y="606307"/>
                  <a:pt x="3677352" y="628005"/>
                  <a:pt x="3711103" y="635055"/>
                </a:cubicBezTo>
                <a:cubicBezTo>
                  <a:pt x="3698803" y="623055"/>
                  <a:pt x="3703629" y="609278"/>
                  <a:pt x="3715723" y="603821"/>
                </a:cubicBezTo>
                <a:lnTo>
                  <a:pt x="3718877" y="606898"/>
                </a:lnTo>
                <a:cubicBezTo>
                  <a:pt x="3726888" y="598687"/>
                  <a:pt x="3695118" y="575091"/>
                  <a:pt x="3714678" y="568290"/>
                </a:cubicBezTo>
                <a:lnTo>
                  <a:pt x="3720736" y="569545"/>
                </a:lnTo>
                <a:lnTo>
                  <a:pt x="3561330" y="466132"/>
                </a:lnTo>
                <a:lnTo>
                  <a:pt x="3514080" y="529079"/>
                </a:lnTo>
                <a:lnTo>
                  <a:pt x="3515917" y="527196"/>
                </a:lnTo>
                <a:cubicBezTo>
                  <a:pt x="3531900" y="534160"/>
                  <a:pt x="3512021" y="540650"/>
                  <a:pt x="3505444" y="537930"/>
                </a:cubicBezTo>
                <a:lnTo>
                  <a:pt x="3506062" y="537297"/>
                </a:lnTo>
                <a:lnTo>
                  <a:pt x="3506900" y="536438"/>
                </a:lnTo>
                <a:lnTo>
                  <a:pt x="3482426" y="516483"/>
                </a:lnTo>
                <a:cubicBezTo>
                  <a:pt x="3480388" y="508714"/>
                  <a:pt x="3481002" y="501456"/>
                  <a:pt x="3472866" y="498755"/>
                </a:cubicBezTo>
                <a:lnTo>
                  <a:pt x="3477646" y="495249"/>
                </a:lnTo>
                <a:lnTo>
                  <a:pt x="3459572" y="482089"/>
                </a:lnTo>
                <a:lnTo>
                  <a:pt x="3457424" y="496286"/>
                </a:lnTo>
                <a:lnTo>
                  <a:pt x="3460023" y="493622"/>
                </a:lnTo>
                <a:cubicBezTo>
                  <a:pt x="3454785" y="498991"/>
                  <a:pt x="3455893" y="507004"/>
                  <a:pt x="3461368" y="515272"/>
                </a:cubicBezTo>
                <a:lnTo>
                  <a:pt x="3471068" y="523428"/>
                </a:lnTo>
                <a:lnTo>
                  <a:pt x="3482168" y="520775"/>
                </a:lnTo>
                <a:lnTo>
                  <a:pt x="3480877" y="531684"/>
                </a:lnTo>
                <a:lnTo>
                  <a:pt x="3488926" y="538455"/>
                </a:lnTo>
                <a:lnTo>
                  <a:pt x="3491080" y="536247"/>
                </a:lnTo>
                <a:lnTo>
                  <a:pt x="3496478" y="544594"/>
                </a:lnTo>
                <a:lnTo>
                  <a:pt x="3494583" y="542123"/>
                </a:lnTo>
                <a:lnTo>
                  <a:pt x="3496201" y="547405"/>
                </a:lnTo>
                <a:lnTo>
                  <a:pt x="3492414" y="543710"/>
                </a:lnTo>
                <a:lnTo>
                  <a:pt x="3484714" y="551603"/>
                </a:lnTo>
                <a:cubicBezTo>
                  <a:pt x="3485235" y="553218"/>
                  <a:pt x="3485505" y="554899"/>
                  <a:pt x="3485402" y="556584"/>
                </a:cubicBezTo>
                <a:cubicBezTo>
                  <a:pt x="3484601" y="555129"/>
                  <a:pt x="3483404" y="553961"/>
                  <a:pt x="3481929" y="553196"/>
                </a:cubicBezTo>
                <a:lnTo>
                  <a:pt x="3479156" y="556039"/>
                </a:lnTo>
                <a:lnTo>
                  <a:pt x="3502130" y="598782"/>
                </a:lnTo>
                <a:lnTo>
                  <a:pt x="3510945" y="607382"/>
                </a:lnTo>
                <a:lnTo>
                  <a:pt x="3505192" y="604481"/>
                </a:lnTo>
                <a:lnTo>
                  <a:pt x="3505617" y="605272"/>
                </a:lnTo>
                <a:cubicBezTo>
                  <a:pt x="3510105" y="615812"/>
                  <a:pt x="3510540" y="626094"/>
                  <a:pt x="3506543" y="630822"/>
                </a:cubicBezTo>
                <a:cubicBezTo>
                  <a:pt x="3509415" y="625735"/>
                  <a:pt x="3507654" y="619273"/>
                  <a:pt x="3502570" y="616410"/>
                </a:cubicBezTo>
                <a:cubicBezTo>
                  <a:pt x="3501155" y="615585"/>
                  <a:pt x="3499561" y="615136"/>
                  <a:pt x="3497940" y="615032"/>
                </a:cubicBezTo>
                <a:cubicBezTo>
                  <a:pt x="3483343" y="619897"/>
                  <a:pt x="3451746" y="610639"/>
                  <a:pt x="3468926" y="639723"/>
                </a:cubicBezTo>
                <a:lnTo>
                  <a:pt x="3473172" y="629691"/>
                </a:lnTo>
                <a:lnTo>
                  <a:pt x="3500459" y="669872"/>
                </a:lnTo>
                <a:cubicBezTo>
                  <a:pt x="3481135" y="670120"/>
                  <a:pt x="3486818" y="649779"/>
                  <a:pt x="3474545" y="640272"/>
                </a:cubicBezTo>
                <a:cubicBezTo>
                  <a:pt x="3484830" y="666333"/>
                  <a:pt x="3428603" y="657077"/>
                  <a:pt x="3457254" y="680712"/>
                </a:cubicBezTo>
                <a:cubicBezTo>
                  <a:pt x="3437515" y="672549"/>
                  <a:pt x="3403998" y="658950"/>
                  <a:pt x="3400716" y="671152"/>
                </a:cubicBezTo>
                <a:cubicBezTo>
                  <a:pt x="3426619" y="673620"/>
                  <a:pt x="3411472" y="684728"/>
                  <a:pt x="3438339" y="689372"/>
                </a:cubicBezTo>
                <a:cubicBezTo>
                  <a:pt x="3443070" y="693988"/>
                  <a:pt x="3439824" y="696367"/>
                  <a:pt x="3437200" y="698505"/>
                </a:cubicBezTo>
                <a:lnTo>
                  <a:pt x="3434998" y="701517"/>
                </a:lnTo>
                <a:lnTo>
                  <a:pt x="3433478" y="700034"/>
                </a:lnTo>
                <a:cubicBezTo>
                  <a:pt x="3393317" y="704603"/>
                  <a:pt x="3438248" y="734268"/>
                  <a:pt x="3450594" y="750009"/>
                </a:cubicBezTo>
                <a:cubicBezTo>
                  <a:pt x="3447174" y="776861"/>
                  <a:pt x="3429461" y="781768"/>
                  <a:pt x="3423775" y="802105"/>
                </a:cubicBezTo>
                <a:cubicBezTo>
                  <a:pt x="3410619" y="796662"/>
                  <a:pt x="3372136" y="784995"/>
                  <a:pt x="3370370" y="793745"/>
                </a:cubicBezTo>
                <a:cubicBezTo>
                  <a:pt x="3386411" y="805698"/>
                  <a:pt x="3386348" y="826589"/>
                  <a:pt x="3408008" y="839092"/>
                </a:cubicBezTo>
                <a:cubicBezTo>
                  <a:pt x="3424108" y="830159"/>
                  <a:pt x="3394363" y="819004"/>
                  <a:pt x="3392991" y="808422"/>
                </a:cubicBezTo>
                <a:cubicBezTo>
                  <a:pt x="3420165" y="812752"/>
                  <a:pt x="3416806" y="818716"/>
                  <a:pt x="3435172" y="816299"/>
                </a:cubicBezTo>
                <a:cubicBezTo>
                  <a:pt x="3422740" y="819574"/>
                  <a:pt x="3431586" y="855939"/>
                  <a:pt x="3405682" y="853465"/>
                </a:cubicBezTo>
                <a:lnTo>
                  <a:pt x="3402529" y="850388"/>
                </a:lnTo>
                <a:cubicBezTo>
                  <a:pt x="3382971" y="857185"/>
                  <a:pt x="3325941" y="832976"/>
                  <a:pt x="3349458" y="870710"/>
                </a:cubicBezTo>
                <a:lnTo>
                  <a:pt x="3358082" y="887745"/>
                </a:lnTo>
                <a:cubicBezTo>
                  <a:pt x="3356462" y="885803"/>
                  <a:pt x="3354698" y="884082"/>
                  <a:pt x="3352716" y="882511"/>
                </a:cubicBezTo>
                <a:cubicBezTo>
                  <a:pt x="3341995" y="898549"/>
                  <a:pt x="3318724" y="881394"/>
                  <a:pt x="3330281" y="909925"/>
                </a:cubicBezTo>
                <a:cubicBezTo>
                  <a:pt x="3328706" y="908388"/>
                  <a:pt x="3327127" y="906849"/>
                  <a:pt x="3325552" y="905312"/>
                </a:cubicBezTo>
                <a:cubicBezTo>
                  <a:pt x="3307524" y="909905"/>
                  <a:pt x="3328064" y="933024"/>
                  <a:pt x="3329436" y="943606"/>
                </a:cubicBezTo>
                <a:lnTo>
                  <a:pt x="3313289" y="933128"/>
                </a:lnTo>
                <a:lnTo>
                  <a:pt x="3309956" y="950277"/>
                </a:lnTo>
                <a:lnTo>
                  <a:pt x="3322046" y="951180"/>
                </a:lnTo>
                <a:lnTo>
                  <a:pt x="3322240" y="967388"/>
                </a:lnTo>
                <a:lnTo>
                  <a:pt x="3309118" y="954586"/>
                </a:lnTo>
                <a:lnTo>
                  <a:pt x="3306160" y="969792"/>
                </a:lnTo>
                <a:lnTo>
                  <a:pt x="3323212" y="997309"/>
                </a:lnTo>
                <a:lnTo>
                  <a:pt x="3306466" y="1004382"/>
                </a:lnTo>
                <a:lnTo>
                  <a:pt x="3289607" y="987934"/>
                </a:lnTo>
                <a:lnTo>
                  <a:pt x="3284144" y="992081"/>
                </a:lnTo>
                <a:lnTo>
                  <a:pt x="3276401" y="989349"/>
                </a:lnTo>
                <a:lnTo>
                  <a:pt x="3276706" y="992605"/>
                </a:lnTo>
                <a:lnTo>
                  <a:pt x="3270336" y="987206"/>
                </a:lnTo>
                <a:lnTo>
                  <a:pt x="3265710" y="985572"/>
                </a:lnTo>
                <a:lnTo>
                  <a:pt x="3264272" y="1008203"/>
                </a:lnTo>
                <a:lnTo>
                  <a:pt x="3266630" y="1010503"/>
                </a:lnTo>
                <a:lnTo>
                  <a:pt x="3264110" y="1010730"/>
                </a:lnTo>
                <a:lnTo>
                  <a:pt x="3261935" y="1044965"/>
                </a:lnTo>
                <a:lnTo>
                  <a:pt x="3271066" y="1042558"/>
                </a:lnTo>
                <a:cubicBezTo>
                  <a:pt x="3285185" y="1050172"/>
                  <a:pt x="3287518" y="1062928"/>
                  <a:pt x="3284161" y="1068889"/>
                </a:cubicBezTo>
                <a:cubicBezTo>
                  <a:pt x="3264270" y="1060882"/>
                  <a:pt x="3260891" y="1071604"/>
                  <a:pt x="3257176" y="1080693"/>
                </a:cubicBezTo>
                <a:lnTo>
                  <a:pt x="3254563" y="1083949"/>
                </a:lnTo>
                <a:lnTo>
                  <a:pt x="3249706" y="1107987"/>
                </a:lnTo>
                <a:lnTo>
                  <a:pt x="3244749" y="1088873"/>
                </a:lnTo>
                <a:lnTo>
                  <a:pt x="3241810" y="1087779"/>
                </a:lnTo>
                <a:lnTo>
                  <a:pt x="3225205" y="1124331"/>
                </a:lnTo>
                <a:lnTo>
                  <a:pt x="3220980" y="1182871"/>
                </a:lnTo>
                <a:cubicBezTo>
                  <a:pt x="3214125" y="1183270"/>
                  <a:pt x="3209174" y="1186447"/>
                  <a:pt x="3204044" y="1187526"/>
                </a:cubicBezTo>
                <a:lnTo>
                  <a:pt x="3192550" y="1182455"/>
                </a:lnTo>
                <a:lnTo>
                  <a:pt x="3195917" y="1199086"/>
                </a:lnTo>
                <a:cubicBezTo>
                  <a:pt x="3190372" y="1204771"/>
                  <a:pt x="3194860" y="1188812"/>
                  <a:pt x="3187716" y="1191086"/>
                </a:cubicBezTo>
                <a:lnTo>
                  <a:pt x="3187684" y="1191184"/>
                </a:lnTo>
                <a:lnTo>
                  <a:pt x="3191292" y="1216374"/>
                </a:lnTo>
                <a:cubicBezTo>
                  <a:pt x="3195960" y="1228864"/>
                  <a:pt x="3199372" y="1240666"/>
                  <a:pt x="3189028" y="1249059"/>
                </a:cubicBezTo>
                <a:cubicBezTo>
                  <a:pt x="3183102" y="1248825"/>
                  <a:pt x="3193278" y="1239030"/>
                  <a:pt x="3180116" y="1233588"/>
                </a:cubicBezTo>
                <a:cubicBezTo>
                  <a:pt x="3184300" y="1244446"/>
                  <a:pt x="3177027" y="1249060"/>
                  <a:pt x="3168673" y="1254385"/>
                </a:cubicBezTo>
                <a:lnTo>
                  <a:pt x="3165710" y="1258530"/>
                </a:lnTo>
                <a:lnTo>
                  <a:pt x="3148047" y="1312673"/>
                </a:lnTo>
                <a:cubicBezTo>
                  <a:pt x="3142970" y="1354632"/>
                  <a:pt x="3139970" y="1397461"/>
                  <a:pt x="3120831" y="1439483"/>
                </a:cubicBezTo>
                <a:lnTo>
                  <a:pt x="3098754" y="1390248"/>
                </a:lnTo>
                <a:lnTo>
                  <a:pt x="3098721" y="1390222"/>
                </a:lnTo>
                <a:lnTo>
                  <a:pt x="3090084" y="1409331"/>
                </a:lnTo>
                <a:lnTo>
                  <a:pt x="3097631" y="1428558"/>
                </a:lnTo>
                <a:lnTo>
                  <a:pt x="3089128" y="1424994"/>
                </a:lnTo>
                <a:lnTo>
                  <a:pt x="3092765" y="1465093"/>
                </a:lnTo>
                <a:lnTo>
                  <a:pt x="3078585" y="1460566"/>
                </a:lnTo>
                <a:lnTo>
                  <a:pt x="3083251" y="1503877"/>
                </a:lnTo>
                <a:lnTo>
                  <a:pt x="3066713" y="1475522"/>
                </a:lnTo>
                <a:lnTo>
                  <a:pt x="3058276" y="1490114"/>
                </a:lnTo>
                <a:cubicBezTo>
                  <a:pt x="3056422" y="1506978"/>
                  <a:pt x="3062518" y="1525989"/>
                  <a:pt x="3065482" y="1545594"/>
                </a:cubicBezTo>
                <a:lnTo>
                  <a:pt x="3066173" y="1574433"/>
                </a:lnTo>
                <a:lnTo>
                  <a:pt x="3060960" y="1585291"/>
                </a:lnTo>
                <a:lnTo>
                  <a:pt x="3061322" y="1586891"/>
                </a:lnTo>
                <a:lnTo>
                  <a:pt x="3053892" y="1604641"/>
                </a:lnTo>
                <a:lnTo>
                  <a:pt x="3030976" y="1512650"/>
                </a:lnTo>
                <a:lnTo>
                  <a:pt x="3005522" y="1521709"/>
                </a:lnTo>
                <a:lnTo>
                  <a:pt x="2994752" y="1481007"/>
                </a:lnTo>
                <a:cubicBezTo>
                  <a:pt x="2972135" y="1492831"/>
                  <a:pt x="2998996" y="1523349"/>
                  <a:pt x="2978344" y="1516753"/>
                </a:cubicBezTo>
                <a:cubicBezTo>
                  <a:pt x="2972981" y="1511522"/>
                  <a:pt x="2979722" y="1502085"/>
                  <a:pt x="2969374" y="1496915"/>
                </a:cubicBezTo>
                <a:cubicBezTo>
                  <a:pt x="2954895" y="1511755"/>
                  <a:pt x="2968078" y="1519069"/>
                  <a:pt x="2966696" y="1533741"/>
                </a:cubicBezTo>
                <a:cubicBezTo>
                  <a:pt x="2953918" y="1507715"/>
                  <a:pt x="2954966" y="1477927"/>
                  <a:pt x="2959927" y="1449575"/>
                </a:cubicBezTo>
                <a:lnTo>
                  <a:pt x="2972265" y="1393804"/>
                </a:lnTo>
                <a:lnTo>
                  <a:pt x="2971760" y="1392412"/>
                </a:lnTo>
                <a:cubicBezTo>
                  <a:pt x="2971997" y="1376391"/>
                  <a:pt x="2976039" y="1361998"/>
                  <a:pt x="2975745" y="1350312"/>
                </a:cubicBezTo>
                <a:cubicBezTo>
                  <a:pt x="2972588" y="1347232"/>
                  <a:pt x="2983631" y="1358005"/>
                  <a:pt x="2986784" y="1361082"/>
                </a:cubicBezTo>
                <a:lnTo>
                  <a:pt x="3000679" y="1341970"/>
                </a:lnTo>
                <a:lnTo>
                  <a:pt x="2996945" y="1340722"/>
                </a:lnTo>
                <a:cubicBezTo>
                  <a:pt x="2993682" y="1345016"/>
                  <a:pt x="2991200" y="1352762"/>
                  <a:pt x="2988294" y="1357007"/>
                </a:cubicBezTo>
                <a:lnTo>
                  <a:pt x="2982909" y="1343572"/>
                </a:lnTo>
                <a:lnTo>
                  <a:pt x="2982838" y="1343672"/>
                </a:lnTo>
                <a:cubicBezTo>
                  <a:pt x="2968715" y="1336062"/>
                  <a:pt x="2971798" y="1332901"/>
                  <a:pt x="2971114" y="1327923"/>
                </a:cubicBezTo>
                <a:cubicBezTo>
                  <a:pt x="2980983" y="1332005"/>
                  <a:pt x="2986052" y="1325701"/>
                  <a:pt x="2992049" y="1318924"/>
                </a:cubicBezTo>
                <a:lnTo>
                  <a:pt x="2998791" y="1315908"/>
                </a:lnTo>
                <a:lnTo>
                  <a:pt x="3006156" y="1309274"/>
                </a:lnTo>
                <a:lnTo>
                  <a:pt x="3014052" y="1301864"/>
                </a:lnTo>
                <a:lnTo>
                  <a:pt x="2997625" y="1283003"/>
                </a:lnTo>
                <a:cubicBezTo>
                  <a:pt x="2986276" y="1279097"/>
                  <a:pt x="2976735" y="1276099"/>
                  <a:pt x="2987508" y="1264426"/>
                </a:cubicBezTo>
                <a:lnTo>
                  <a:pt x="3013411" y="1266901"/>
                </a:lnTo>
                <a:lnTo>
                  <a:pt x="3012693" y="1239049"/>
                </a:lnTo>
                <a:lnTo>
                  <a:pt x="3009314" y="1237616"/>
                </a:lnTo>
                <a:lnTo>
                  <a:pt x="3012396" y="1227432"/>
                </a:lnTo>
                <a:lnTo>
                  <a:pt x="3011769" y="1202891"/>
                </a:lnTo>
                <a:lnTo>
                  <a:pt x="3030795" y="1208068"/>
                </a:lnTo>
                <a:cubicBezTo>
                  <a:pt x="3038846" y="1203597"/>
                  <a:pt x="3037578" y="1195118"/>
                  <a:pt x="3037573" y="1188025"/>
                </a:cubicBezTo>
                <a:lnTo>
                  <a:pt x="3050073" y="1177826"/>
                </a:lnTo>
                <a:lnTo>
                  <a:pt x="3050829" y="1172427"/>
                </a:lnTo>
                <a:lnTo>
                  <a:pt x="3027852" y="1091194"/>
                </a:lnTo>
                <a:cubicBezTo>
                  <a:pt x="3043649" y="1095821"/>
                  <a:pt x="3047180" y="1104509"/>
                  <a:pt x="3048582" y="1114039"/>
                </a:cubicBezTo>
                <a:lnTo>
                  <a:pt x="3055572" y="1138659"/>
                </a:lnTo>
                <a:lnTo>
                  <a:pt x="3061363" y="1097434"/>
                </a:lnTo>
                <a:lnTo>
                  <a:pt x="3065253" y="1097746"/>
                </a:lnTo>
                <a:lnTo>
                  <a:pt x="3073764" y="1098431"/>
                </a:lnTo>
                <a:lnTo>
                  <a:pt x="3073453" y="1072218"/>
                </a:lnTo>
                <a:cubicBezTo>
                  <a:pt x="3062553" y="1073293"/>
                  <a:pt x="3045626" y="1065406"/>
                  <a:pt x="3042269" y="1071368"/>
                </a:cubicBezTo>
                <a:cubicBezTo>
                  <a:pt x="3054782" y="1074948"/>
                  <a:pt x="3053309" y="1082138"/>
                  <a:pt x="3051181" y="1086840"/>
                </a:cubicBezTo>
                <a:cubicBezTo>
                  <a:pt x="3040457" y="1076376"/>
                  <a:pt x="3037789" y="1087948"/>
                  <a:pt x="3027437" y="1082782"/>
                </a:cubicBezTo>
                <a:cubicBezTo>
                  <a:pt x="3033937" y="1070819"/>
                  <a:pt x="3037145" y="1057314"/>
                  <a:pt x="3036639" y="1043694"/>
                </a:cubicBezTo>
                <a:lnTo>
                  <a:pt x="3056040" y="1049683"/>
                </a:lnTo>
                <a:cubicBezTo>
                  <a:pt x="3065898" y="1039578"/>
                  <a:pt x="3061956" y="1022793"/>
                  <a:pt x="3070932" y="1017381"/>
                </a:cubicBezTo>
                <a:lnTo>
                  <a:pt x="3078817" y="1025075"/>
                </a:lnTo>
                <a:cubicBezTo>
                  <a:pt x="3090523" y="1013077"/>
                  <a:pt x="3085935" y="994426"/>
                  <a:pt x="3109267" y="990075"/>
                </a:cubicBezTo>
                <a:cubicBezTo>
                  <a:pt x="3097082" y="967164"/>
                  <a:pt x="3083601" y="944951"/>
                  <a:pt x="3068886" y="923564"/>
                </a:cubicBezTo>
                <a:cubicBezTo>
                  <a:pt x="3049960" y="905100"/>
                  <a:pt x="3115377" y="900525"/>
                  <a:pt x="3089770" y="870611"/>
                </a:cubicBezTo>
                <a:cubicBezTo>
                  <a:pt x="3097068" y="878967"/>
                  <a:pt x="3103441" y="888078"/>
                  <a:pt x="3108797" y="897802"/>
                </a:cubicBezTo>
                <a:cubicBezTo>
                  <a:pt x="3112799" y="893700"/>
                  <a:pt x="3108581" y="886505"/>
                  <a:pt x="3106572" y="881386"/>
                </a:cubicBezTo>
                <a:lnTo>
                  <a:pt x="3111184" y="879730"/>
                </a:lnTo>
                <a:lnTo>
                  <a:pt x="3115173" y="865782"/>
                </a:lnTo>
                <a:lnTo>
                  <a:pt x="3110296" y="866609"/>
                </a:lnTo>
                <a:cubicBezTo>
                  <a:pt x="3095690" y="844347"/>
                  <a:pt x="3095438" y="823150"/>
                  <a:pt x="3110582" y="812046"/>
                </a:cubicBezTo>
                <a:lnTo>
                  <a:pt x="3130026" y="813896"/>
                </a:lnTo>
                <a:lnTo>
                  <a:pt x="3130746" y="811381"/>
                </a:lnTo>
                <a:lnTo>
                  <a:pt x="3121062" y="801934"/>
                </a:lnTo>
                <a:cubicBezTo>
                  <a:pt x="3123835" y="799092"/>
                  <a:pt x="3126705" y="804669"/>
                  <a:pt x="3130428" y="809530"/>
                </a:cubicBezTo>
                <a:lnTo>
                  <a:pt x="3131223" y="809711"/>
                </a:lnTo>
                <a:lnTo>
                  <a:pt x="3131433" y="808971"/>
                </a:lnTo>
                <a:lnTo>
                  <a:pt x="3145251" y="810465"/>
                </a:lnTo>
                <a:lnTo>
                  <a:pt x="3149842" y="780794"/>
                </a:lnTo>
                <a:cubicBezTo>
                  <a:pt x="3155537" y="771327"/>
                  <a:pt x="3157991" y="761554"/>
                  <a:pt x="3135374" y="746880"/>
                </a:cubicBezTo>
                <a:cubicBezTo>
                  <a:pt x="3147520" y="745789"/>
                  <a:pt x="3149792" y="753398"/>
                  <a:pt x="3152758" y="760376"/>
                </a:cubicBezTo>
                <a:lnTo>
                  <a:pt x="3169696" y="768000"/>
                </a:lnTo>
                <a:lnTo>
                  <a:pt x="3177786" y="748204"/>
                </a:lnTo>
                <a:lnTo>
                  <a:pt x="3186302" y="756513"/>
                </a:lnTo>
                <a:cubicBezTo>
                  <a:pt x="3194725" y="743778"/>
                  <a:pt x="3198838" y="729305"/>
                  <a:pt x="3204331" y="715867"/>
                </a:cubicBezTo>
                <a:lnTo>
                  <a:pt x="3209960" y="708498"/>
                </a:lnTo>
                <a:lnTo>
                  <a:pt x="3187772" y="670217"/>
                </a:lnTo>
                <a:cubicBezTo>
                  <a:pt x="3180437" y="656206"/>
                  <a:pt x="3176697" y="643315"/>
                  <a:pt x="3183585" y="632473"/>
                </a:cubicBezTo>
                <a:cubicBezTo>
                  <a:pt x="3189733" y="638471"/>
                  <a:pt x="3195466" y="635282"/>
                  <a:pt x="3201996" y="633950"/>
                </a:cubicBezTo>
                <a:lnTo>
                  <a:pt x="3219497" y="643477"/>
                </a:lnTo>
                <a:lnTo>
                  <a:pt x="3213727" y="623769"/>
                </a:lnTo>
                <a:lnTo>
                  <a:pt x="3208764" y="626223"/>
                </a:lnTo>
                <a:lnTo>
                  <a:pt x="3211613" y="616555"/>
                </a:lnTo>
                <a:lnTo>
                  <a:pt x="3201047" y="580493"/>
                </a:lnTo>
                <a:lnTo>
                  <a:pt x="3216106" y="547118"/>
                </a:lnTo>
                <a:lnTo>
                  <a:pt x="3213092" y="544177"/>
                </a:lnTo>
                <a:lnTo>
                  <a:pt x="3217101" y="544910"/>
                </a:lnTo>
                <a:lnTo>
                  <a:pt x="3220373" y="537649"/>
                </a:lnTo>
                <a:lnTo>
                  <a:pt x="3225624" y="520862"/>
                </a:lnTo>
                <a:lnTo>
                  <a:pt x="3224456" y="503503"/>
                </a:lnTo>
                <a:lnTo>
                  <a:pt x="3230862" y="504109"/>
                </a:lnTo>
                <a:lnTo>
                  <a:pt x="3238808" y="478688"/>
                </a:lnTo>
                <a:cubicBezTo>
                  <a:pt x="3239733" y="477740"/>
                  <a:pt x="3242229" y="484330"/>
                  <a:pt x="3245135" y="492789"/>
                </a:cubicBezTo>
                <a:lnTo>
                  <a:pt x="3249687" y="505878"/>
                </a:lnTo>
                <a:lnTo>
                  <a:pt x="3254518" y="506333"/>
                </a:lnTo>
                <a:lnTo>
                  <a:pt x="3255318" y="490479"/>
                </a:lnTo>
                <a:lnTo>
                  <a:pt x="3258537" y="487697"/>
                </a:lnTo>
                <a:lnTo>
                  <a:pt x="3257877" y="473260"/>
                </a:lnTo>
                <a:cubicBezTo>
                  <a:pt x="3251054" y="459826"/>
                  <a:pt x="3244976" y="446809"/>
                  <a:pt x="3260823" y="442243"/>
                </a:cubicBezTo>
                <a:lnTo>
                  <a:pt x="3266085" y="444419"/>
                </a:lnTo>
                <a:lnTo>
                  <a:pt x="3270684" y="412212"/>
                </a:lnTo>
                <a:lnTo>
                  <a:pt x="3250353" y="374105"/>
                </a:lnTo>
                <a:cubicBezTo>
                  <a:pt x="3230614" y="365935"/>
                  <a:pt x="3231438" y="382765"/>
                  <a:pt x="3234338" y="390520"/>
                </a:cubicBezTo>
                <a:lnTo>
                  <a:pt x="3249792" y="405596"/>
                </a:lnTo>
                <a:cubicBezTo>
                  <a:pt x="3218511" y="396645"/>
                  <a:pt x="3248426" y="422136"/>
                  <a:pt x="3235624" y="420118"/>
                </a:cubicBezTo>
                <a:cubicBezTo>
                  <a:pt x="3205694" y="394006"/>
                  <a:pt x="3226935" y="370973"/>
                  <a:pt x="3213842" y="344640"/>
                </a:cubicBezTo>
                <a:lnTo>
                  <a:pt x="3205728" y="350070"/>
                </a:lnTo>
                <a:lnTo>
                  <a:pt x="3211112" y="351226"/>
                </a:lnTo>
                <a:lnTo>
                  <a:pt x="3200059" y="412294"/>
                </a:lnTo>
                <a:lnTo>
                  <a:pt x="3203646" y="411490"/>
                </a:lnTo>
                <a:cubicBezTo>
                  <a:pt x="3210521" y="412882"/>
                  <a:pt x="3215932" y="416007"/>
                  <a:pt x="3212529" y="417923"/>
                </a:cubicBezTo>
                <a:cubicBezTo>
                  <a:pt x="3187924" y="419796"/>
                  <a:pt x="3219279" y="434981"/>
                  <a:pt x="3214076" y="443465"/>
                </a:cubicBezTo>
                <a:cubicBezTo>
                  <a:pt x="3218082" y="439360"/>
                  <a:pt x="3222702" y="434624"/>
                  <a:pt x="3230588" y="442318"/>
                </a:cubicBezTo>
                <a:cubicBezTo>
                  <a:pt x="3214880" y="445169"/>
                  <a:pt x="3210490" y="449669"/>
                  <a:pt x="3205902" y="453821"/>
                </a:cubicBezTo>
                <a:lnTo>
                  <a:pt x="3188096" y="460296"/>
                </a:lnTo>
                <a:lnTo>
                  <a:pt x="3184884" y="469692"/>
                </a:lnTo>
                <a:lnTo>
                  <a:pt x="3192925" y="480371"/>
                </a:lnTo>
                <a:cubicBezTo>
                  <a:pt x="3190493" y="485624"/>
                  <a:pt x="3187048" y="491046"/>
                  <a:pt x="3199763" y="498520"/>
                </a:cubicBezTo>
                <a:lnTo>
                  <a:pt x="3205616" y="492521"/>
                </a:lnTo>
                <a:lnTo>
                  <a:pt x="3218067" y="516992"/>
                </a:lnTo>
                <a:cubicBezTo>
                  <a:pt x="3201551" y="517514"/>
                  <a:pt x="3196329" y="511189"/>
                  <a:pt x="3191715" y="506298"/>
                </a:cubicBezTo>
                <a:lnTo>
                  <a:pt x="3172960" y="504577"/>
                </a:lnTo>
                <a:lnTo>
                  <a:pt x="3170582" y="511532"/>
                </a:lnTo>
                <a:lnTo>
                  <a:pt x="3174382" y="528768"/>
                </a:lnTo>
                <a:lnTo>
                  <a:pt x="3168820" y="516689"/>
                </a:lnTo>
                <a:lnTo>
                  <a:pt x="3167003" y="522009"/>
                </a:lnTo>
                <a:cubicBezTo>
                  <a:pt x="3167163" y="509849"/>
                  <a:pt x="3150371" y="513181"/>
                  <a:pt x="3142251" y="512037"/>
                </a:cubicBezTo>
                <a:cubicBezTo>
                  <a:pt x="3159927" y="491080"/>
                  <a:pt x="3159513" y="482203"/>
                  <a:pt x="3155361" y="473913"/>
                </a:cubicBezTo>
                <a:lnTo>
                  <a:pt x="3153576" y="467277"/>
                </a:lnTo>
                <a:lnTo>
                  <a:pt x="3142820" y="481168"/>
                </a:lnTo>
                <a:lnTo>
                  <a:pt x="3133051" y="455700"/>
                </a:lnTo>
                <a:lnTo>
                  <a:pt x="3121824" y="469809"/>
                </a:lnTo>
                <a:lnTo>
                  <a:pt x="3141623" y="485546"/>
                </a:lnTo>
                <a:lnTo>
                  <a:pt x="3134673" y="504028"/>
                </a:lnTo>
                <a:lnTo>
                  <a:pt x="3113936" y="492483"/>
                </a:lnTo>
                <a:lnTo>
                  <a:pt x="3113530" y="512643"/>
                </a:lnTo>
                <a:lnTo>
                  <a:pt x="3124367" y="519017"/>
                </a:lnTo>
                <a:lnTo>
                  <a:pt x="3127645" y="515657"/>
                </a:lnTo>
                <a:lnTo>
                  <a:pt x="3132526" y="523810"/>
                </a:lnTo>
                <a:lnTo>
                  <a:pt x="3136493" y="526140"/>
                </a:lnTo>
                <a:lnTo>
                  <a:pt x="3135309" y="528455"/>
                </a:lnTo>
                <a:lnTo>
                  <a:pt x="3144498" y="543809"/>
                </a:lnTo>
                <a:lnTo>
                  <a:pt x="3128940" y="540908"/>
                </a:lnTo>
                <a:lnTo>
                  <a:pt x="3127756" y="543222"/>
                </a:lnTo>
                <a:lnTo>
                  <a:pt x="3127887" y="543997"/>
                </a:lnTo>
                <a:lnTo>
                  <a:pt x="3138765" y="559782"/>
                </a:lnTo>
                <a:cubicBezTo>
                  <a:pt x="3146700" y="561362"/>
                  <a:pt x="3154925" y="560634"/>
                  <a:pt x="3162433" y="557603"/>
                </a:cubicBezTo>
                <a:cubicBezTo>
                  <a:pt x="3154219" y="574859"/>
                  <a:pt x="3174984" y="590807"/>
                  <a:pt x="3162049" y="604065"/>
                </a:cubicBezTo>
                <a:cubicBezTo>
                  <a:pt x="3157605" y="597574"/>
                  <a:pt x="3152935" y="584694"/>
                  <a:pt x="3145836" y="574150"/>
                </a:cubicBezTo>
                <a:lnTo>
                  <a:pt x="3131740" y="566851"/>
                </a:lnTo>
                <a:lnTo>
                  <a:pt x="3133281" y="575999"/>
                </a:lnTo>
                <a:lnTo>
                  <a:pt x="3133561" y="577663"/>
                </a:lnTo>
                <a:lnTo>
                  <a:pt x="3126880" y="590893"/>
                </a:lnTo>
                <a:lnTo>
                  <a:pt x="3135739" y="593801"/>
                </a:lnTo>
                <a:lnTo>
                  <a:pt x="3156624" y="646222"/>
                </a:lnTo>
                <a:cubicBezTo>
                  <a:pt x="3155592" y="637819"/>
                  <a:pt x="3139004" y="632729"/>
                  <a:pt x="3135850" y="629652"/>
                </a:cubicBezTo>
                <a:cubicBezTo>
                  <a:pt x="3129683" y="635344"/>
                  <a:pt x="3155118" y="650294"/>
                  <a:pt x="3140523" y="655156"/>
                </a:cubicBezTo>
                <a:lnTo>
                  <a:pt x="3122146" y="630450"/>
                </a:lnTo>
                <a:cubicBezTo>
                  <a:pt x="3118796" y="663539"/>
                  <a:pt x="3105152" y="643451"/>
                  <a:pt x="3117127" y="680397"/>
                </a:cubicBezTo>
                <a:lnTo>
                  <a:pt x="3113973" y="677320"/>
                </a:lnTo>
                <a:cubicBezTo>
                  <a:pt x="3112535" y="687625"/>
                  <a:pt x="3104932" y="703626"/>
                  <a:pt x="3116970" y="719681"/>
                </a:cubicBezTo>
                <a:lnTo>
                  <a:pt x="3096271" y="709345"/>
                </a:lnTo>
                <a:cubicBezTo>
                  <a:pt x="3130612" y="739766"/>
                  <a:pt x="3083527" y="712316"/>
                  <a:pt x="3091000" y="738093"/>
                </a:cubicBezTo>
                <a:lnTo>
                  <a:pt x="3087847" y="735017"/>
                </a:lnTo>
                <a:cubicBezTo>
                  <a:pt x="3084253" y="747537"/>
                  <a:pt x="3074139" y="735818"/>
                  <a:pt x="3060019" y="728205"/>
                </a:cubicBezTo>
                <a:cubicBezTo>
                  <a:pt x="3042718" y="741520"/>
                  <a:pt x="3099819" y="771966"/>
                  <a:pt x="3075941" y="782562"/>
                </a:cubicBezTo>
                <a:cubicBezTo>
                  <a:pt x="3061818" y="774945"/>
                  <a:pt x="3048113" y="775743"/>
                  <a:pt x="3036802" y="768409"/>
                </a:cubicBezTo>
                <a:cubicBezTo>
                  <a:pt x="3044576" y="766751"/>
                  <a:pt x="3051976" y="759796"/>
                  <a:pt x="3044093" y="752105"/>
                </a:cubicBezTo>
                <a:cubicBezTo>
                  <a:pt x="3021155" y="737124"/>
                  <a:pt x="3032143" y="770027"/>
                  <a:pt x="3011607" y="746910"/>
                </a:cubicBezTo>
                <a:cubicBezTo>
                  <a:pt x="3003876" y="752307"/>
                  <a:pt x="2992047" y="753704"/>
                  <a:pt x="2986194" y="759704"/>
                </a:cubicBezTo>
                <a:lnTo>
                  <a:pt x="3050605" y="617963"/>
                </a:lnTo>
                <a:cubicBezTo>
                  <a:pt x="3048565" y="616710"/>
                  <a:pt x="3046860" y="615047"/>
                  <a:pt x="3045561" y="613042"/>
                </a:cubicBezTo>
                <a:cubicBezTo>
                  <a:pt x="3048123" y="613568"/>
                  <a:pt x="3050774" y="613630"/>
                  <a:pt x="3053355" y="613254"/>
                </a:cubicBezTo>
                <a:lnTo>
                  <a:pt x="3067934" y="580642"/>
                </a:lnTo>
                <a:cubicBezTo>
                  <a:pt x="3055098" y="576132"/>
                  <a:pt x="3065843" y="561960"/>
                  <a:pt x="3059221" y="555499"/>
                </a:cubicBezTo>
                <a:lnTo>
                  <a:pt x="3073006" y="568948"/>
                </a:lnTo>
                <a:lnTo>
                  <a:pt x="3075651" y="561056"/>
                </a:lnTo>
                <a:lnTo>
                  <a:pt x="3075741" y="555603"/>
                </a:lnTo>
                <a:lnTo>
                  <a:pt x="3082444" y="540778"/>
                </a:lnTo>
                <a:lnTo>
                  <a:pt x="3084129" y="535740"/>
                </a:lnTo>
                <a:lnTo>
                  <a:pt x="3068742" y="517344"/>
                </a:lnTo>
                <a:cubicBezTo>
                  <a:pt x="3072102" y="511379"/>
                  <a:pt x="3095197" y="513575"/>
                  <a:pt x="3092861" y="500822"/>
                </a:cubicBezTo>
                <a:lnTo>
                  <a:pt x="3095522" y="501724"/>
                </a:lnTo>
                <a:lnTo>
                  <a:pt x="3097896" y="494640"/>
                </a:lnTo>
                <a:lnTo>
                  <a:pt x="3093048" y="489910"/>
                </a:lnTo>
                <a:lnTo>
                  <a:pt x="3099400" y="490153"/>
                </a:lnTo>
                <a:lnTo>
                  <a:pt x="3113139" y="449128"/>
                </a:lnTo>
                <a:cubicBezTo>
                  <a:pt x="3110615" y="446978"/>
                  <a:pt x="3109828" y="443432"/>
                  <a:pt x="3111161" y="440421"/>
                </a:cubicBezTo>
                <a:lnTo>
                  <a:pt x="3115263" y="444423"/>
                </a:lnTo>
                <a:lnTo>
                  <a:pt x="3122188" y="424467"/>
                </a:lnTo>
                <a:lnTo>
                  <a:pt x="3117340" y="409479"/>
                </a:lnTo>
                <a:lnTo>
                  <a:pt x="3126405" y="412322"/>
                </a:lnTo>
                <a:lnTo>
                  <a:pt x="3131240" y="398391"/>
                </a:lnTo>
                <a:lnTo>
                  <a:pt x="3147939" y="394443"/>
                </a:lnTo>
                <a:lnTo>
                  <a:pt x="3124870" y="387245"/>
                </a:lnTo>
                <a:cubicBezTo>
                  <a:pt x="3122416" y="377454"/>
                  <a:pt x="3135907" y="378142"/>
                  <a:pt x="3147668" y="377525"/>
                </a:cubicBezTo>
                <a:lnTo>
                  <a:pt x="3153834" y="368815"/>
                </a:lnTo>
                <a:lnTo>
                  <a:pt x="3150525" y="368526"/>
                </a:lnTo>
                <a:lnTo>
                  <a:pt x="3152883" y="361007"/>
                </a:lnTo>
                <a:lnTo>
                  <a:pt x="3151849" y="361151"/>
                </a:lnTo>
                <a:lnTo>
                  <a:pt x="3153270" y="359767"/>
                </a:lnTo>
                <a:lnTo>
                  <a:pt x="3160139" y="337853"/>
                </a:lnTo>
                <a:lnTo>
                  <a:pt x="3166443" y="344003"/>
                </a:lnTo>
                <a:lnTo>
                  <a:pt x="3166109" y="315326"/>
                </a:lnTo>
                <a:lnTo>
                  <a:pt x="3184937" y="343689"/>
                </a:lnTo>
                <a:lnTo>
                  <a:pt x="3215969" y="339938"/>
                </a:lnTo>
                <a:cubicBezTo>
                  <a:pt x="3202792" y="332998"/>
                  <a:pt x="3190774" y="323986"/>
                  <a:pt x="3180424" y="313272"/>
                </a:cubicBezTo>
                <a:cubicBezTo>
                  <a:pt x="3195819" y="323360"/>
                  <a:pt x="3206404" y="321978"/>
                  <a:pt x="3214352" y="335280"/>
                </a:cubicBezTo>
                <a:lnTo>
                  <a:pt x="3213278" y="320690"/>
                </a:lnTo>
                <a:lnTo>
                  <a:pt x="3199186" y="318017"/>
                </a:lnTo>
                <a:lnTo>
                  <a:pt x="3203543" y="307063"/>
                </a:lnTo>
                <a:lnTo>
                  <a:pt x="3195433" y="304349"/>
                </a:lnTo>
                <a:lnTo>
                  <a:pt x="3188753" y="294007"/>
                </a:lnTo>
                <a:lnTo>
                  <a:pt x="3175797" y="291503"/>
                </a:lnTo>
                <a:cubicBezTo>
                  <a:pt x="3164710" y="302867"/>
                  <a:pt x="3152040" y="312073"/>
                  <a:pt x="3143457" y="324652"/>
                </a:cubicBezTo>
                <a:lnTo>
                  <a:pt x="3250513" y="45814"/>
                </a:lnTo>
                <a:cubicBezTo>
                  <a:pt x="3247855" y="45253"/>
                  <a:pt x="3245776" y="43225"/>
                  <a:pt x="3245151" y="40582"/>
                </a:cubicBezTo>
                <a:cubicBezTo>
                  <a:pt x="3248201" y="40295"/>
                  <a:pt x="3251122" y="39384"/>
                  <a:pt x="3253846" y="37979"/>
                </a:cubicBezTo>
                <a:close/>
                <a:moveTo>
                  <a:pt x="3223277" y="0"/>
                </a:moveTo>
                <a:lnTo>
                  <a:pt x="3227225" y="0"/>
                </a:lnTo>
                <a:lnTo>
                  <a:pt x="3229096" y="1507"/>
                </a:lnTo>
                <a:close/>
                <a:moveTo>
                  <a:pt x="3174529" y="0"/>
                </a:moveTo>
                <a:lnTo>
                  <a:pt x="3206501" y="0"/>
                </a:lnTo>
                <a:lnTo>
                  <a:pt x="3200489" y="7489"/>
                </a:ln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2127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12188823" y="0"/>
            <a:ext cx="12188825"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222764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1" y="0"/>
            <a:ext cx="12188825"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780644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31104D7-F7AF-954E-84A0-5FF2FB461A3B}"/>
              </a:ext>
            </a:extLst>
          </p:cNvPr>
          <p:cNvSpPr>
            <a:spLocks noGrp="1"/>
          </p:cNvSpPr>
          <p:nvPr>
            <p:ph type="pic" sz="quarter" idx="14"/>
          </p:nvPr>
        </p:nvSpPr>
        <p:spPr>
          <a:xfrm>
            <a:off x="1" y="0"/>
            <a:ext cx="11926135" cy="11391350"/>
          </a:xfrm>
          <a:custGeom>
            <a:avLst/>
            <a:gdLst>
              <a:gd name="connsiteX0" fmla="*/ 11301232 w 11926135"/>
              <a:gd name="connsiteY0" fmla="*/ 10859888 h 11391350"/>
              <a:gd name="connsiteX1" fmla="*/ 11289512 w 11926135"/>
              <a:gd name="connsiteY1" fmla="*/ 10862375 h 11391350"/>
              <a:gd name="connsiteX2" fmla="*/ 11302824 w 11926135"/>
              <a:gd name="connsiteY2" fmla="*/ 10907290 h 11391350"/>
              <a:gd name="connsiteX3" fmla="*/ 11302777 w 11926135"/>
              <a:gd name="connsiteY3" fmla="*/ 10907260 h 11391350"/>
              <a:gd name="connsiteX4" fmla="*/ 11303052 w 11926135"/>
              <a:gd name="connsiteY4" fmla="*/ 10908059 h 11391350"/>
              <a:gd name="connsiteX5" fmla="*/ 11302824 w 11926135"/>
              <a:gd name="connsiteY5" fmla="*/ 10907290 h 11391350"/>
              <a:gd name="connsiteX6" fmla="*/ 11438680 w 11926135"/>
              <a:gd name="connsiteY6" fmla="*/ 10994054 h 11391350"/>
              <a:gd name="connsiteX7" fmla="*/ 11402670 w 11926135"/>
              <a:gd name="connsiteY7" fmla="*/ 10925820 h 11391350"/>
              <a:gd name="connsiteX8" fmla="*/ 11309186 w 11926135"/>
              <a:gd name="connsiteY8" fmla="*/ 10860042 h 11391350"/>
              <a:gd name="connsiteX9" fmla="*/ 11301232 w 11926135"/>
              <a:gd name="connsiteY9" fmla="*/ 10859888 h 11391350"/>
              <a:gd name="connsiteX10" fmla="*/ 6929811 w 11926135"/>
              <a:gd name="connsiteY10" fmla="*/ 10648384 h 11391350"/>
              <a:gd name="connsiteX11" fmla="*/ 6907136 w 11926135"/>
              <a:gd name="connsiteY11" fmla="*/ 10656208 h 11391350"/>
              <a:gd name="connsiteX12" fmla="*/ 6909745 w 11926135"/>
              <a:gd name="connsiteY12" fmla="*/ 10663770 h 11391350"/>
              <a:gd name="connsiteX13" fmla="*/ 6932420 w 11926135"/>
              <a:gd name="connsiteY13" fmla="*/ 10655946 h 11391350"/>
              <a:gd name="connsiteX14" fmla="*/ 11377578 w 11926135"/>
              <a:gd name="connsiteY14" fmla="*/ 10623434 h 11391350"/>
              <a:gd name="connsiteX15" fmla="*/ 11363541 w 11926135"/>
              <a:gd name="connsiteY15" fmla="*/ 10630505 h 11391350"/>
              <a:gd name="connsiteX16" fmla="*/ 11390565 w 11926135"/>
              <a:gd name="connsiteY16" fmla="*/ 10656023 h 11391350"/>
              <a:gd name="connsiteX17" fmla="*/ 11396705 w 11926135"/>
              <a:gd name="connsiteY17" fmla="*/ 10656508 h 11391350"/>
              <a:gd name="connsiteX18" fmla="*/ 11401855 w 11926135"/>
              <a:gd name="connsiteY18" fmla="*/ 10665413 h 11391350"/>
              <a:gd name="connsiteX19" fmla="*/ 11382363 w 11926135"/>
              <a:gd name="connsiteY19" fmla="*/ 10672139 h 11391350"/>
              <a:gd name="connsiteX20" fmla="*/ 11414665 w 11926135"/>
              <a:gd name="connsiteY20" fmla="*/ 10685733 h 11391350"/>
              <a:gd name="connsiteX21" fmla="*/ 11414761 w 11926135"/>
              <a:gd name="connsiteY21" fmla="*/ 10689047 h 11391350"/>
              <a:gd name="connsiteX22" fmla="*/ 11482775 w 11926135"/>
              <a:gd name="connsiteY22" fmla="*/ 10738648 h 11391350"/>
              <a:gd name="connsiteX23" fmla="*/ 11438843 w 11926135"/>
              <a:gd name="connsiteY23" fmla="*/ 10695909 h 11391350"/>
              <a:gd name="connsiteX24" fmla="*/ 11414665 w 11926135"/>
              <a:gd name="connsiteY24" fmla="*/ 10685733 h 11391350"/>
              <a:gd name="connsiteX25" fmla="*/ 11413896 w 11926135"/>
              <a:gd name="connsiteY25" fmla="*/ 10659030 h 11391350"/>
              <a:gd name="connsiteX26" fmla="*/ 11413483 w 11926135"/>
              <a:gd name="connsiteY26" fmla="*/ 10657834 h 11391350"/>
              <a:gd name="connsiteX27" fmla="*/ 11396705 w 11926135"/>
              <a:gd name="connsiteY27" fmla="*/ 10656508 h 11391350"/>
              <a:gd name="connsiteX28" fmla="*/ 11334066 w 11926135"/>
              <a:gd name="connsiteY28" fmla="*/ 10563138 h 11391350"/>
              <a:gd name="connsiteX29" fmla="*/ 11314173 w 11926135"/>
              <a:gd name="connsiteY29" fmla="*/ 10570002 h 11391350"/>
              <a:gd name="connsiteX30" fmla="*/ 11336270 w 11926135"/>
              <a:gd name="connsiteY30" fmla="*/ 10606939 h 11391350"/>
              <a:gd name="connsiteX31" fmla="*/ 11347806 w 11926135"/>
              <a:gd name="connsiteY31" fmla="*/ 10602958 h 11391350"/>
              <a:gd name="connsiteX32" fmla="*/ 7211539 w 11926135"/>
              <a:gd name="connsiteY32" fmla="*/ 10544933 h 11391350"/>
              <a:gd name="connsiteX33" fmla="*/ 7206449 w 11926135"/>
              <a:gd name="connsiteY33" fmla="*/ 10554708 h 11391350"/>
              <a:gd name="connsiteX34" fmla="*/ 7233373 w 11926135"/>
              <a:gd name="connsiteY34" fmla="*/ 10557896 h 11391350"/>
              <a:gd name="connsiteX35" fmla="*/ 7230646 w 11926135"/>
              <a:gd name="connsiteY35" fmla="*/ 10564183 h 11391350"/>
              <a:gd name="connsiteX36" fmla="*/ 7253016 w 11926135"/>
              <a:gd name="connsiteY36" fmla="*/ 10577411 h 11391350"/>
              <a:gd name="connsiteX37" fmla="*/ 7257566 w 11926135"/>
              <a:gd name="connsiteY37" fmla="*/ 10567373 h 11391350"/>
              <a:gd name="connsiteX38" fmla="*/ 7230646 w 11926135"/>
              <a:gd name="connsiteY38" fmla="*/ 10564183 h 11391350"/>
              <a:gd name="connsiteX39" fmla="*/ 7233908 w 11926135"/>
              <a:gd name="connsiteY39" fmla="*/ 10558157 h 11391350"/>
              <a:gd name="connsiteX40" fmla="*/ 7169453 w 11926135"/>
              <a:gd name="connsiteY40" fmla="*/ 10481023 h 11391350"/>
              <a:gd name="connsiteX41" fmla="*/ 7161894 w 11926135"/>
              <a:gd name="connsiteY41" fmla="*/ 10483631 h 11391350"/>
              <a:gd name="connsiteX42" fmla="*/ 7169727 w 11926135"/>
              <a:gd name="connsiteY42" fmla="*/ 10506332 h 11391350"/>
              <a:gd name="connsiteX43" fmla="*/ 7177285 w 11926135"/>
              <a:gd name="connsiteY43" fmla="*/ 10503724 h 11391350"/>
              <a:gd name="connsiteX44" fmla="*/ 6554556 w 11926135"/>
              <a:gd name="connsiteY44" fmla="*/ 10460137 h 11391350"/>
              <a:gd name="connsiteX45" fmla="*/ 6539070 w 11926135"/>
              <a:gd name="connsiteY45" fmla="*/ 10554604 h 11391350"/>
              <a:gd name="connsiteX46" fmla="*/ 6624851 w 11926135"/>
              <a:gd name="connsiteY46" fmla="*/ 10658693 h 11391350"/>
              <a:gd name="connsiteX47" fmla="*/ 6796059 w 11926135"/>
              <a:gd name="connsiteY47" fmla="*/ 10834902 h 11391350"/>
              <a:gd name="connsiteX48" fmla="*/ 6953784 w 11926135"/>
              <a:gd name="connsiteY48" fmla="*/ 10982349 h 11391350"/>
              <a:gd name="connsiteX49" fmla="*/ 6954440 w 11926135"/>
              <a:gd name="connsiteY49" fmla="*/ 10981673 h 11391350"/>
              <a:gd name="connsiteX50" fmla="*/ 6867607 w 11926135"/>
              <a:gd name="connsiteY50" fmla="*/ 10829373 h 11391350"/>
              <a:gd name="connsiteX51" fmla="*/ 6781116 w 11926135"/>
              <a:gd name="connsiteY51" fmla="*/ 10696124 h 11391350"/>
              <a:gd name="connsiteX52" fmla="*/ 6687746 w 11926135"/>
              <a:gd name="connsiteY52" fmla="*/ 10554547 h 11391350"/>
              <a:gd name="connsiteX53" fmla="*/ 6554556 w 11926135"/>
              <a:gd name="connsiteY53" fmla="*/ 10460137 h 11391350"/>
              <a:gd name="connsiteX54" fmla="*/ 11205478 w 11926135"/>
              <a:gd name="connsiteY54" fmla="*/ 10426584 h 11391350"/>
              <a:gd name="connsiteX55" fmla="*/ 11194339 w 11926135"/>
              <a:gd name="connsiteY55" fmla="*/ 10430428 h 11391350"/>
              <a:gd name="connsiteX56" fmla="*/ 11208081 w 11926135"/>
              <a:gd name="connsiteY56" fmla="*/ 10470253 h 11391350"/>
              <a:gd name="connsiteX57" fmla="*/ 11227573 w 11926135"/>
              <a:gd name="connsiteY57" fmla="*/ 10463527 h 11391350"/>
              <a:gd name="connsiteX58" fmla="*/ 11030039 w 11926135"/>
              <a:gd name="connsiteY58" fmla="*/ 10413595 h 11391350"/>
              <a:gd name="connsiteX59" fmla="*/ 11007364 w 11926135"/>
              <a:gd name="connsiteY59" fmla="*/ 10421419 h 11391350"/>
              <a:gd name="connsiteX60" fmla="*/ 11009975 w 11926135"/>
              <a:gd name="connsiteY60" fmla="*/ 10428985 h 11391350"/>
              <a:gd name="connsiteX61" fmla="*/ 11032650 w 11926135"/>
              <a:gd name="connsiteY61" fmla="*/ 10421161 h 11391350"/>
              <a:gd name="connsiteX62" fmla="*/ 7102650 w 11926135"/>
              <a:gd name="connsiteY62" fmla="*/ 10408712 h 11391350"/>
              <a:gd name="connsiteX63" fmla="*/ 7079578 w 11926135"/>
              <a:gd name="connsiteY63" fmla="*/ 10416673 h 11391350"/>
              <a:gd name="connsiteX64" fmla="*/ 7082326 w 11926135"/>
              <a:gd name="connsiteY64" fmla="*/ 10424637 h 11391350"/>
              <a:gd name="connsiteX65" fmla="*/ 7105398 w 11926135"/>
              <a:gd name="connsiteY65" fmla="*/ 10416676 h 11391350"/>
              <a:gd name="connsiteX66" fmla="*/ 10789812 w 11926135"/>
              <a:gd name="connsiteY66" fmla="*/ 10119933 h 11391350"/>
              <a:gd name="connsiteX67" fmla="*/ 10826659 w 11926135"/>
              <a:gd name="connsiteY67" fmla="*/ 10200593 h 11391350"/>
              <a:gd name="connsiteX68" fmla="*/ 10851664 w 11926135"/>
              <a:gd name="connsiteY68" fmla="*/ 10206290 h 11391350"/>
              <a:gd name="connsiteX69" fmla="*/ 10855830 w 11926135"/>
              <a:gd name="connsiteY69" fmla="*/ 10218363 h 11391350"/>
              <a:gd name="connsiteX70" fmla="*/ 10860885 w 11926135"/>
              <a:gd name="connsiteY70" fmla="*/ 10216690 h 11391350"/>
              <a:gd name="connsiteX71" fmla="*/ 10878420 w 11926135"/>
              <a:gd name="connsiteY71" fmla="*/ 10227059 h 11391350"/>
              <a:gd name="connsiteX72" fmla="*/ 10883107 w 11926135"/>
              <a:gd name="connsiteY72" fmla="*/ 10217419 h 11391350"/>
              <a:gd name="connsiteX73" fmla="*/ 10869324 w 11926135"/>
              <a:gd name="connsiteY73" fmla="*/ 10213898 h 11391350"/>
              <a:gd name="connsiteX74" fmla="*/ 10860885 w 11926135"/>
              <a:gd name="connsiteY74" fmla="*/ 10216690 h 11391350"/>
              <a:gd name="connsiteX75" fmla="*/ 10856050 w 11926135"/>
              <a:gd name="connsiteY75" fmla="*/ 10213831 h 11391350"/>
              <a:gd name="connsiteX76" fmla="*/ 10858914 w 11926135"/>
              <a:gd name="connsiteY76" fmla="*/ 10207942 h 11391350"/>
              <a:gd name="connsiteX77" fmla="*/ 10851664 w 11926135"/>
              <a:gd name="connsiteY77" fmla="*/ 10206290 h 11391350"/>
              <a:gd name="connsiteX78" fmla="*/ 10831235 w 11926135"/>
              <a:gd name="connsiteY78" fmla="*/ 10147084 h 11391350"/>
              <a:gd name="connsiteX79" fmla="*/ 10818784 w 11926135"/>
              <a:gd name="connsiteY79" fmla="*/ 10165193 h 11391350"/>
              <a:gd name="connsiteX80" fmla="*/ 6991160 w 11926135"/>
              <a:gd name="connsiteY80" fmla="*/ 10104944 h 11391350"/>
              <a:gd name="connsiteX81" fmla="*/ 6980021 w 11926135"/>
              <a:gd name="connsiteY81" fmla="*/ 10108787 h 11391350"/>
              <a:gd name="connsiteX82" fmla="*/ 7003792 w 11926135"/>
              <a:gd name="connsiteY82" fmla="*/ 10177679 h 11391350"/>
              <a:gd name="connsiteX83" fmla="*/ 7014931 w 11926135"/>
              <a:gd name="connsiteY83" fmla="*/ 10173835 h 11391350"/>
              <a:gd name="connsiteX84" fmla="*/ 10882612 w 11926135"/>
              <a:gd name="connsiteY84" fmla="*/ 9999234 h 11391350"/>
              <a:gd name="connsiteX85" fmla="*/ 10842829 w 11926135"/>
              <a:gd name="connsiteY85" fmla="*/ 10012961 h 11391350"/>
              <a:gd name="connsiteX86" fmla="*/ 10852723 w 11926135"/>
              <a:gd name="connsiteY86" fmla="*/ 10041634 h 11391350"/>
              <a:gd name="connsiteX87" fmla="*/ 10892810 w 11926135"/>
              <a:gd name="connsiteY87" fmla="*/ 10006856 h 11391350"/>
              <a:gd name="connsiteX88" fmla="*/ 6071241 w 11926135"/>
              <a:gd name="connsiteY88" fmla="*/ 9916139 h 11391350"/>
              <a:gd name="connsiteX89" fmla="*/ 6129819 w 11926135"/>
              <a:gd name="connsiteY89" fmla="*/ 9929793 h 11391350"/>
              <a:gd name="connsiteX90" fmla="*/ 10610384 w 11926135"/>
              <a:gd name="connsiteY90" fmla="*/ 9885063 h 11391350"/>
              <a:gd name="connsiteX91" fmla="*/ 10594870 w 11926135"/>
              <a:gd name="connsiteY91" fmla="*/ 9890416 h 11391350"/>
              <a:gd name="connsiteX92" fmla="*/ 10616646 w 11926135"/>
              <a:gd name="connsiteY92" fmla="*/ 9925759 h 11391350"/>
              <a:gd name="connsiteX93" fmla="*/ 10634662 w 11926135"/>
              <a:gd name="connsiteY93" fmla="*/ 9933965 h 11391350"/>
              <a:gd name="connsiteX94" fmla="*/ 10642493 w 11926135"/>
              <a:gd name="connsiteY94" fmla="*/ 9949738 h 11391350"/>
              <a:gd name="connsiteX95" fmla="*/ 10621407 w 11926135"/>
              <a:gd name="connsiteY95" fmla="*/ 9957014 h 11391350"/>
              <a:gd name="connsiteX96" fmla="*/ 10651269 w 11926135"/>
              <a:gd name="connsiteY96" fmla="*/ 9976053 h 11391350"/>
              <a:gd name="connsiteX97" fmla="*/ 10728790 w 11926135"/>
              <a:gd name="connsiteY97" fmla="*/ 10101773 h 11391350"/>
              <a:gd name="connsiteX98" fmla="*/ 10764863 w 11926135"/>
              <a:gd name="connsiteY98" fmla="*/ 10077296 h 11391350"/>
              <a:gd name="connsiteX99" fmla="*/ 10700995 w 11926135"/>
              <a:gd name="connsiteY99" fmla="*/ 10007758 h 11391350"/>
              <a:gd name="connsiteX100" fmla="*/ 10651269 w 11926135"/>
              <a:gd name="connsiteY100" fmla="*/ 9976053 h 11391350"/>
              <a:gd name="connsiteX101" fmla="*/ 10636802 w 11926135"/>
              <a:gd name="connsiteY101" fmla="*/ 9952592 h 11391350"/>
              <a:gd name="connsiteX102" fmla="*/ 10655470 w 11926135"/>
              <a:gd name="connsiteY102" fmla="*/ 9943477 h 11391350"/>
              <a:gd name="connsiteX103" fmla="*/ 10654401 w 11926135"/>
              <a:gd name="connsiteY103" fmla="*/ 9942956 h 11391350"/>
              <a:gd name="connsiteX104" fmla="*/ 10634662 w 11926135"/>
              <a:gd name="connsiteY104" fmla="*/ 9933965 h 11391350"/>
              <a:gd name="connsiteX105" fmla="*/ 10731336 w 11926135"/>
              <a:gd name="connsiteY105" fmla="*/ 9869176 h 11391350"/>
              <a:gd name="connsiteX106" fmla="*/ 10723380 w 11926135"/>
              <a:gd name="connsiteY106" fmla="*/ 9871922 h 11391350"/>
              <a:gd name="connsiteX107" fmla="*/ 10731348 w 11926135"/>
              <a:gd name="connsiteY107" fmla="*/ 9895014 h 11391350"/>
              <a:gd name="connsiteX108" fmla="*/ 10739304 w 11926135"/>
              <a:gd name="connsiteY108" fmla="*/ 9892269 h 11391350"/>
              <a:gd name="connsiteX109" fmla="*/ 6978328 w 11926135"/>
              <a:gd name="connsiteY109" fmla="*/ 9853585 h 11391350"/>
              <a:gd name="connsiteX110" fmla="*/ 6970770 w 11926135"/>
              <a:gd name="connsiteY110" fmla="*/ 9856193 h 11391350"/>
              <a:gd name="connsiteX111" fmla="*/ 6978603 w 11926135"/>
              <a:gd name="connsiteY111" fmla="*/ 9878892 h 11391350"/>
              <a:gd name="connsiteX112" fmla="*/ 6986161 w 11926135"/>
              <a:gd name="connsiteY112" fmla="*/ 9876285 h 11391350"/>
              <a:gd name="connsiteX113" fmla="*/ 10813903 w 11926135"/>
              <a:gd name="connsiteY113" fmla="*/ 9811721 h 11391350"/>
              <a:gd name="connsiteX114" fmla="*/ 10804358 w 11926135"/>
              <a:gd name="connsiteY114" fmla="*/ 9815015 h 11391350"/>
              <a:gd name="connsiteX115" fmla="*/ 10812326 w 11926135"/>
              <a:gd name="connsiteY115" fmla="*/ 9838108 h 11391350"/>
              <a:gd name="connsiteX116" fmla="*/ 10819885 w 11926135"/>
              <a:gd name="connsiteY116" fmla="*/ 9835500 h 11391350"/>
              <a:gd name="connsiteX117" fmla="*/ 6895928 w 11926135"/>
              <a:gd name="connsiteY117" fmla="*/ 9754123 h 11391350"/>
              <a:gd name="connsiteX118" fmla="*/ 6884392 w 11926135"/>
              <a:gd name="connsiteY118" fmla="*/ 9758104 h 11391350"/>
              <a:gd name="connsiteX119" fmla="*/ 6900330 w 11926135"/>
              <a:gd name="connsiteY119" fmla="*/ 9804295 h 11391350"/>
              <a:gd name="connsiteX120" fmla="*/ 6911866 w 11926135"/>
              <a:gd name="connsiteY120" fmla="*/ 9800314 h 11391350"/>
              <a:gd name="connsiteX121" fmla="*/ 5918943 w 11926135"/>
              <a:gd name="connsiteY121" fmla="*/ 9753453 h 11391350"/>
              <a:gd name="connsiteX122" fmla="*/ 5904902 w 11926135"/>
              <a:gd name="connsiteY122" fmla="*/ 9772110 h 11391350"/>
              <a:gd name="connsiteX123" fmla="*/ 5931851 w 11926135"/>
              <a:gd name="connsiteY123" fmla="*/ 9802473 h 11391350"/>
              <a:gd name="connsiteX124" fmla="*/ 5963034 w 11926135"/>
              <a:gd name="connsiteY124" fmla="*/ 9818005 h 11391350"/>
              <a:gd name="connsiteX125" fmla="*/ 5973097 w 11926135"/>
              <a:gd name="connsiteY125" fmla="*/ 9800719 h 11391350"/>
              <a:gd name="connsiteX126" fmla="*/ 6590283 w 11926135"/>
              <a:gd name="connsiteY126" fmla="*/ 9737932 h 11391350"/>
              <a:gd name="connsiteX127" fmla="*/ 6567206 w 11926135"/>
              <a:gd name="connsiteY127" fmla="*/ 9745895 h 11391350"/>
              <a:gd name="connsiteX128" fmla="*/ 6569954 w 11926135"/>
              <a:gd name="connsiteY128" fmla="*/ 9753859 h 11391350"/>
              <a:gd name="connsiteX129" fmla="*/ 6593031 w 11926135"/>
              <a:gd name="connsiteY129" fmla="*/ 9745897 h 11391350"/>
              <a:gd name="connsiteX130" fmla="*/ 6082082 w 11926135"/>
              <a:gd name="connsiteY130" fmla="*/ 9613385 h 11391350"/>
              <a:gd name="connsiteX131" fmla="*/ 6041474 w 11926135"/>
              <a:gd name="connsiteY131" fmla="*/ 9649232 h 11391350"/>
              <a:gd name="connsiteX132" fmla="*/ 6106266 w 11926135"/>
              <a:gd name="connsiteY132" fmla="*/ 9683472 h 11391350"/>
              <a:gd name="connsiteX133" fmla="*/ 1577332 w 11926135"/>
              <a:gd name="connsiteY133" fmla="*/ 9612540 h 11391350"/>
              <a:gd name="connsiteX134" fmla="*/ 1572248 w 11926135"/>
              <a:gd name="connsiteY134" fmla="*/ 9622317 h 11391350"/>
              <a:gd name="connsiteX135" fmla="*/ 1599171 w 11926135"/>
              <a:gd name="connsiteY135" fmla="*/ 9625502 h 11391350"/>
              <a:gd name="connsiteX136" fmla="*/ 1596305 w 11926135"/>
              <a:gd name="connsiteY136" fmla="*/ 9631397 h 11391350"/>
              <a:gd name="connsiteX137" fmla="*/ 1618677 w 11926135"/>
              <a:gd name="connsiteY137" fmla="*/ 9644619 h 11391350"/>
              <a:gd name="connsiteX138" fmla="*/ 1623364 w 11926135"/>
              <a:gd name="connsiteY138" fmla="*/ 9634979 h 11391350"/>
              <a:gd name="connsiteX139" fmla="*/ 1596841 w 11926135"/>
              <a:gd name="connsiteY139" fmla="*/ 9631652 h 11391350"/>
              <a:gd name="connsiteX140" fmla="*/ 1599706 w 11926135"/>
              <a:gd name="connsiteY140" fmla="*/ 9625763 h 11391350"/>
              <a:gd name="connsiteX141" fmla="*/ 6945715 w 11926135"/>
              <a:gd name="connsiteY141" fmla="*/ 9606823 h 11391350"/>
              <a:gd name="connsiteX142" fmla="*/ 6938157 w 11926135"/>
              <a:gd name="connsiteY142" fmla="*/ 9609431 h 11391350"/>
              <a:gd name="connsiteX143" fmla="*/ 6946127 w 11926135"/>
              <a:gd name="connsiteY143" fmla="*/ 9632527 h 11391350"/>
              <a:gd name="connsiteX144" fmla="*/ 6953685 w 11926135"/>
              <a:gd name="connsiteY144" fmla="*/ 9629919 h 11391350"/>
              <a:gd name="connsiteX145" fmla="*/ 10295679 w 11926135"/>
              <a:gd name="connsiteY145" fmla="*/ 9584573 h 11391350"/>
              <a:gd name="connsiteX146" fmla="*/ 10288479 w 11926135"/>
              <a:gd name="connsiteY146" fmla="*/ 9595966 h 11391350"/>
              <a:gd name="connsiteX147" fmla="*/ 10307854 w 11926135"/>
              <a:gd name="connsiteY147" fmla="*/ 9652115 h 11391350"/>
              <a:gd name="connsiteX148" fmla="*/ 10388050 w 11926135"/>
              <a:gd name="connsiteY148" fmla="*/ 9707776 h 11391350"/>
              <a:gd name="connsiteX149" fmla="*/ 10306246 w 11926135"/>
              <a:gd name="connsiteY149" fmla="*/ 9589395 h 11391350"/>
              <a:gd name="connsiteX150" fmla="*/ 10295679 w 11926135"/>
              <a:gd name="connsiteY150" fmla="*/ 9584573 h 11391350"/>
              <a:gd name="connsiteX151" fmla="*/ 6495410 w 11926135"/>
              <a:gd name="connsiteY151" fmla="*/ 9580389 h 11391350"/>
              <a:gd name="connsiteX152" fmla="*/ 6462888 w 11926135"/>
              <a:gd name="connsiteY152" fmla="*/ 9600968 h 11391350"/>
              <a:gd name="connsiteX153" fmla="*/ 6516892 w 11926135"/>
              <a:gd name="connsiteY153" fmla="*/ 9636879 h 11391350"/>
              <a:gd name="connsiteX154" fmla="*/ 6559033 w 11926135"/>
              <a:gd name="connsiteY154" fmla="*/ 9649784 h 11391350"/>
              <a:gd name="connsiteX155" fmla="*/ 6566794 w 11926135"/>
              <a:gd name="connsiteY155" fmla="*/ 9658249 h 11391350"/>
              <a:gd name="connsiteX156" fmla="*/ 6564637 w 11926135"/>
              <a:gd name="connsiteY156" fmla="*/ 9660777 h 11391350"/>
              <a:gd name="connsiteX157" fmla="*/ 6559389 w 11926135"/>
              <a:gd name="connsiteY157" fmla="*/ 9662588 h 11391350"/>
              <a:gd name="connsiteX158" fmla="*/ 6560888 w 11926135"/>
              <a:gd name="connsiteY158" fmla="*/ 9665170 h 11391350"/>
              <a:gd name="connsiteX159" fmla="*/ 6556016 w 11926135"/>
              <a:gd name="connsiteY159" fmla="*/ 9670880 h 11391350"/>
              <a:gd name="connsiteX160" fmla="*/ 6555099 w 11926135"/>
              <a:gd name="connsiteY160" fmla="*/ 9672091 h 11391350"/>
              <a:gd name="connsiteX161" fmla="*/ 6566069 w 11926135"/>
              <a:gd name="connsiteY161" fmla="*/ 9674095 h 11391350"/>
              <a:gd name="connsiteX162" fmla="*/ 6583529 w 11926135"/>
              <a:gd name="connsiteY162" fmla="*/ 9704169 h 11391350"/>
              <a:gd name="connsiteX163" fmla="*/ 6598248 w 11926135"/>
              <a:gd name="connsiteY163" fmla="*/ 9699090 h 11391350"/>
              <a:gd name="connsiteX164" fmla="*/ 6582025 w 11926135"/>
              <a:gd name="connsiteY164" fmla="*/ 9677009 h 11391350"/>
              <a:gd name="connsiteX165" fmla="*/ 6566069 w 11926135"/>
              <a:gd name="connsiteY165" fmla="*/ 9674095 h 11391350"/>
              <a:gd name="connsiteX166" fmla="*/ 6560888 w 11926135"/>
              <a:gd name="connsiteY166" fmla="*/ 9665170 h 11391350"/>
              <a:gd name="connsiteX167" fmla="*/ 6564637 w 11926135"/>
              <a:gd name="connsiteY167" fmla="*/ 9660777 h 11391350"/>
              <a:gd name="connsiteX168" fmla="*/ 6578880 w 11926135"/>
              <a:gd name="connsiteY168" fmla="*/ 9655862 h 11391350"/>
              <a:gd name="connsiteX169" fmla="*/ 6559033 w 11926135"/>
              <a:gd name="connsiteY169" fmla="*/ 9649784 h 11391350"/>
              <a:gd name="connsiteX170" fmla="*/ 10593753 w 11926135"/>
              <a:gd name="connsiteY170" fmla="*/ 9553021 h 11391350"/>
              <a:gd name="connsiteX171" fmla="*/ 10570438 w 11926135"/>
              <a:gd name="connsiteY171" fmla="*/ 9600282 h 11391350"/>
              <a:gd name="connsiteX172" fmla="*/ 10702232 w 11926135"/>
              <a:gd name="connsiteY172" fmla="*/ 9700969 h 11391350"/>
              <a:gd name="connsiteX173" fmla="*/ 10593753 w 11926135"/>
              <a:gd name="connsiteY173" fmla="*/ 9553021 h 11391350"/>
              <a:gd name="connsiteX174" fmla="*/ 10443468 w 11926135"/>
              <a:gd name="connsiteY174" fmla="*/ 9490351 h 11391350"/>
              <a:gd name="connsiteX175" fmla="*/ 10500939 w 11926135"/>
              <a:gd name="connsiteY175" fmla="*/ 9582880 h 11391350"/>
              <a:gd name="connsiteX176" fmla="*/ 10523157 w 11926135"/>
              <a:gd name="connsiteY176" fmla="*/ 9593345 h 11391350"/>
              <a:gd name="connsiteX177" fmla="*/ 10528646 w 11926135"/>
              <a:gd name="connsiteY177" fmla="*/ 9600439 h 11391350"/>
              <a:gd name="connsiteX178" fmla="*/ 10530106 w 11926135"/>
              <a:gd name="connsiteY178" fmla="*/ 9602374 h 11391350"/>
              <a:gd name="connsiteX179" fmla="*/ 10514507 w 11926135"/>
              <a:gd name="connsiteY179" fmla="*/ 9609778 h 11391350"/>
              <a:gd name="connsiteX180" fmla="*/ 10615983 w 11926135"/>
              <a:gd name="connsiteY180" fmla="*/ 9774845 h 11391350"/>
              <a:gd name="connsiteX181" fmla="*/ 10674597 w 11926135"/>
              <a:gd name="connsiteY181" fmla="*/ 9804082 h 11391350"/>
              <a:gd name="connsiteX182" fmla="*/ 10598680 w 11926135"/>
              <a:gd name="connsiteY182" fmla="*/ 9693252 h 11391350"/>
              <a:gd name="connsiteX183" fmla="*/ 10530106 w 11926135"/>
              <a:gd name="connsiteY183" fmla="*/ 9602374 h 11391350"/>
              <a:gd name="connsiteX184" fmla="*/ 10535160 w 11926135"/>
              <a:gd name="connsiteY184" fmla="*/ 9599975 h 11391350"/>
              <a:gd name="connsiteX185" fmla="*/ 10536357 w 11926135"/>
              <a:gd name="connsiteY185" fmla="*/ 9599562 h 11391350"/>
              <a:gd name="connsiteX186" fmla="*/ 10523157 w 11926135"/>
              <a:gd name="connsiteY186" fmla="*/ 9593345 h 11391350"/>
              <a:gd name="connsiteX187" fmla="*/ 6826884 w 11926135"/>
              <a:gd name="connsiteY187" fmla="*/ 9474031 h 11391350"/>
              <a:gd name="connsiteX188" fmla="*/ 6807816 w 11926135"/>
              <a:gd name="connsiteY188" fmla="*/ 9483288 h 11391350"/>
              <a:gd name="connsiteX189" fmla="*/ 6829884 w 11926135"/>
              <a:gd name="connsiteY189" fmla="*/ 9517563 h 11391350"/>
              <a:gd name="connsiteX190" fmla="*/ 6840626 w 11926135"/>
              <a:gd name="connsiteY190" fmla="*/ 9513856 h 11391350"/>
              <a:gd name="connsiteX191" fmla="*/ 10636036 w 11926135"/>
              <a:gd name="connsiteY191" fmla="*/ 9438163 h 11391350"/>
              <a:gd name="connsiteX192" fmla="*/ 10624499 w 11926135"/>
              <a:gd name="connsiteY192" fmla="*/ 9442144 h 11391350"/>
              <a:gd name="connsiteX193" fmla="*/ 10648133 w 11926135"/>
              <a:gd name="connsiteY193" fmla="*/ 9510637 h 11391350"/>
              <a:gd name="connsiteX194" fmla="*/ 10659669 w 11926135"/>
              <a:gd name="connsiteY194" fmla="*/ 9506656 h 11391350"/>
              <a:gd name="connsiteX195" fmla="*/ 10445594 w 11926135"/>
              <a:gd name="connsiteY195" fmla="*/ 9379104 h 11391350"/>
              <a:gd name="connsiteX196" fmla="*/ 10472113 w 11926135"/>
              <a:gd name="connsiteY196" fmla="*/ 9455959 h 11391350"/>
              <a:gd name="connsiteX197" fmla="*/ 10533216 w 11926135"/>
              <a:gd name="connsiteY197" fmla="*/ 9493698 h 11391350"/>
              <a:gd name="connsiteX198" fmla="*/ 10588113 w 11926135"/>
              <a:gd name="connsiteY198" fmla="*/ 9523774 h 11391350"/>
              <a:gd name="connsiteX199" fmla="*/ 10549365 w 11926135"/>
              <a:gd name="connsiteY199" fmla="*/ 9411478 h 11391350"/>
              <a:gd name="connsiteX200" fmla="*/ 10530476 w 11926135"/>
              <a:gd name="connsiteY200" fmla="*/ 9449633 h 11391350"/>
              <a:gd name="connsiteX201" fmla="*/ 10529682 w 11926135"/>
              <a:gd name="connsiteY201" fmla="*/ 9449907 h 11391350"/>
              <a:gd name="connsiteX202" fmla="*/ 10466626 w 11926135"/>
              <a:gd name="connsiteY202" fmla="*/ 9379420 h 11391350"/>
              <a:gd name="connsiteX203" fmla="*/ 10445594 w 11926135"/>
              <a:gd name="connsiteY203" fmla="*/ 9379104 h 11391350"/>
              <a:gd name="connsiteX204" fmla="*/ 1479977 w 11926135"/>
              <a:gd name="connsiteY204" fmla="*/ 9262007 h 11391350"/>
              <a:gd name="connsiteX205" fmla="*/ 1517252 w 11926135"/>
              <a:gd name="connsiteY205" fmla="*/ 9311976 h 11391350"/>
              <a:gd name="connsiteX206" fmla="*/ 1544770 w 11926135"/>
              <a:gd name="connsiteY206" fmla="*/ 9334958 h 11391350"/>
              <a:gd name="connsiteX207" fmla="*/ 1578249 w 11926135"/>
              <a:gd name="connsiteY207" fmla="*/ 9363017 h 11391350"/>
              <a:gd name="connsiteX208" fmla="*/ 1578652 w 11926135"/>
              <a:gd name="connsiteY208" fmla="*/ 9364765 h 11391350"/>
              <a:gd name="connsiteX209" fmla="*/ 1579844 w 11926135"/>
              <a:gd name="connsiteY209" fmla="*/ 9364354 h 11391350"/>
              <a:gd name="connsiteX210" fmla="*/ 1578249 w 11926135"/>
              <a:gd name="connsiteY210" fmla="*/ 9363017 h 11391350"/>
              <a:gd name="connsiteX211" fmla="*/ 1562455 w 11926135"/>
              <a:gd name="connsiteY211" fmla="*/ 9294600 h 11391350"/>
              <a:gd name="connsiteX212" fmla="*/ 10333564 w 11926135"/>
              <a:gd name="connsiteY212" fmla="*/ 9235054 h 11391350"/>
              <a:gd name="connsiteX213" fmla="*/ 10318845 w 11926135"/>
              <a:gd name="connsiteY213" fmla="*/ 9240133 h 11391350"/>
              <a:gd name="connsiteX214" fmla="*/ 10345691 w 11926135"/>
              <a:gd name="connsiteY214" fmla="*/ 9266779 h 11391350"/>
              <a:gd name="connsiteX215" fmla="*/ 10352598 w 11926135"/>
              <a:gd name="connsiteY215" fmla="*/ 9267839 h 11391350"/>
              <a:gd name="connsiteX216" fmla="*/ 10357490 w 11926135"/>
              <a:gd name="connsiteY216" fmla="*/ 9276266 h 11391350"/>
              <a:gd name="connsiteX217" fmla="*/ 10353590 w 11926135"/>
              <a:gd name="connsiteY217" fmla="*/ 9277612 h 11391350"/>
              <a:gd name="connsiteX218" fmla="*/ 10353762 w 11926135"/>
              <a:gd name="connsiteY218" fmla="*/ 9277997 h 11391350"/>
              <a:gd name="connsiteX219" fmla="*/ 10338213 w 11926135"/>
              <a:gd name="connsiteY219" fmla="*/ 9283362 h 11391350"/>
              <a:gd name="connsiteX220" fmla="*/ 10359904 w 11926135"/>
              <a:gd name="connsiteY220" fmla="*/ 9291759 h 11391350"/>
              <a:gd name="connsiteX221" fmla="*/ 10394782 w 11926135"/>
              <a:gd name="connsiteY221" fmla="*/ 9369900 h 11391350"/>
              <a:gd name="connsiteX222" fmla="*/ 10435356 w 11926135"/>
              <a:gd name="connsiteY222" fmla="*/ 9342976 h 11391350"/>
              <a:gd name="connsiteX223" fmla="*/ 10392228 w 11926135"/>
              <a:gd name="connsiteY223" fmla="*/ 9304271 h 11391350"/>
              <a:gd name="connsiteX224" fmla="*/ 10359904 w 11926135"/>
              <a:gd name="connsiteY224" fmla="*/ 9291759 h 11391350"/>
              <a:gd name="connsiteX225" fmla="*/ 10353762 w 11926135"/>
              <a:gd name="connsiteY225" fmla="*/ 9277997 h 11391350"/>
              <a:gd name="connsiteX226" fmla="*/ 10357705 w 11926135"/>
              <a:gd name="connsiteY226" fmla="*/ 9276636 h 11391350"/>
              <a:gd name="connsiteX227" fmla="*/ 10357490 w 11926135"/>
              <a:gd name="connsiteY227" fmla="*/ 9276266 h 11391350"/>
              <a:gd name="connsiteX228" fmla="*/ 10369104 w 11926135"/>
              <a:gd name="connsiteY228" fmla="*/ 9272258 h 11391350"/>
              <a:gd name="connsiteX229" fmla="*/ 10368416 w 11926135"/>
              <a:gd name="connsiteY229" fmla="*/ 9270267 h 11391350"/>
              <a:gd name="connsiteX230" fmla="*/ 10352598 w 11926135"/>
              <a:gd name="connsiteY230" fmla="*/ 9267839 h 11391350"/>
              <a:gd name="connsiteX231" fmla="*/ 10811266 w 11926135"/>
              <a:gd name="connsiteY231" fmla="*/ 9197672 h 11391350"/>
              <a:gd name="connsiteX232" fmla="*/ 10803707 w 11926135"/>
              <a:gd name="connsiteY232" fmla="*/ 9200280 h 11391350"/>
              <a:gd name="connsiteX233" fmla="*/ 10811675 w 11926135"/>
              <a:gd name="connsiteY233" fmla="*/ 9223373 h 11391350"/>
              <a:gd name="connsiteX234" fmla="*/ 10819234 w 11926135"/>
              <a:gd name="connsiteY234" fmla="*/ 9220765 h 11391350"/>
              <a:gd name="connsiteX235" fmla="*/ 6508196 w 11926135"/>
              <a:gd name="connsiteY235" fmla="*/ 9137484 h 11391350"/>
              <a:gd name="connsiteX236" fmla="*/ 6576865 w 11926135"/>
              <a:gd name="connsiteY236" fmla="*/ 9247478 h 11391350"/>
              <a:gd name="connsiteX237" fmla="*/ 6689820 w 11926135"/>
              <a:gd name="connsiteY237" fmla="*/ 9316789 h 11391350"/>
              <a:gd name="connsiteX238" fmla="*/ 6690466 w 11926135"/>
              <a:gd name="connsiteY238" fmla="*/ 9314783 h 11391350"/>
              <a:gd name="connsiteX239" fmla="*/ 6687306 w 11926135"/>
              <a:gd name="connsiteY239" fmla="*/ 9281113 h 11391350"/>
              <a:gd name="connsiteX240" fmla="*/ 6573754 w 11926135"/>
              <a:gd name="connsiteY240" fmla="*/ 9144277 h 11391350"/>
              <a:gd name="connsiteX241" fmla="*/ 6508196 w 11926135"/>
              <a:gd name="connsiteY241" fmla="*/ 9137484 h 11391350"/>
              <a:gd name="connsiteX242" fmla="*/ 10139332 w 11926135"/>
              <a:gd name="connsiteY242" fmla="*/ 9121152 h 11391350"/>
              <a:gd name="connsiteX243" fmla="*/ 10131774 w 11926135"/>
              <a:gd name="connsiteY243" fmla="*/ 9123760 h 11391350"/>
              <a:gd name="connsiteX244" fmla="*/ 10139744 w 11926135"/>
              <a:gd name="connsiteY244" fmla="*/ 9146858 h 11391350"/>
              <a:gd name="connsiteX245" fmla="*/ 10147302 w 11926135"/>
              <a:gd name="connsiteY245" fmla="*/ 9144250 h 11391350"/>
              <a:gd name="connsiteX246" fmla="*/ 5739104 w 11926135"/>
              <a:gd name="connsiteY246" fmla="*/ 9024530 h 11391350"/>
              <a:gd name="connsiteX247" fmla="*/ 5766348 w 11926135"/>
              <a:gd name="connsiteY247" fmla="*/ 9094450 h 11391350"/>
              <a:gd name="connsiteX248" fmla="*/ 6009370 w 11926135"/>
              <a:gd name="connsiteY248" fmla="*/ 9326540 h 11391350"/>
              <a:gd name="connsiteX249" fmla="*/ 6091632 w 11926135"/>
              <a:gd name="connsiteY249" fmla="*/ 9396477 h 11391350"/>
              <a:gd name="connsiteX250" fmla="*/ 6183783 w 11926135"/>
              <a:gd name="connsiteY250" fmla="*/ 9448862 h 11391350"/>
              <a:gd name="connsiteX251" fmla="*/ 6186381 w 11926135"/>
              <a:gd name="connsiteY251" fmla="*/ 9452472 h 11391350"/>
              <a:gd name="connsiteX252" fmla="*/ 6188336 w 11926135"/>
              <a:gd name="connsiteY252" fmla="*/ 9458140 h 11391350"/>
              <a:gd name="connsiteX253" fmla="*/ 6168516 w 11926135"/>
              <a:gd name="connsiteY253" fmla="*/ 9470373 h 11391350"/>
              <a:gd name="connsiteX254" fmla="*/ 6169448 w 11926135"/>
              <a:gd name="connsiteY254" fmla="*/ 9470497 h 11391350"/>
              <a:gd name="connsiteX255" fmla="*/ 6198275 w 11926135"/>
              <a:gd name="connsiteY255" fmla="*/ 9486944 h 11391350"/>
              <a:gd name="connsiteX256" fmla="*/ 6226686 w 11926135"/>
              <a:gd name="connsiteY256" fmla="*/ 9569283 h 11391350"/>
              <a:gd name="connsiteX257" fmla="*/ 6252603 w 11926135"/>
              <a:gd name="connsiteY257" fmla="*/ 9565686 h 11391350"/>
              <a:gd name="connsiteX258" fmla="*/ 6422988 w 11926135"/>
              <a:gd name="connsiteY258" fmla="*/ 9739512 h 11391350"/>
              <a:gd name="connsiteX259" fmla="*/ 6265261 w 11926135"/>
              <a:gd name="connsiteY259" fmla="*/ 9525163 h 11391350"/>
              <a:gd name="connsiteX260" fmla="*/ 6198275 w 11926135"/>
              <a:gd name="connsiteY260" fmla="*/ 9486944 h 11391350"/>
              <a:gd name="connsiteX261" fmla="*/ 6188336 w 11926135"/>
              <a:gd name="connsiteY261" fmla="*/ 9458140 h 11391350"/>
              <a:gd name="connsiteX262" fmla="*/ 6189806 w 11926135"/>
              <a:gd name="connsiteY262" fmla="*/ 9457233 h 11391350"/>
              <a:gd name="connsiteX263" fmla="*/ 6186381 w 11926135"/>
              <a:gd name="connsiteY263" fmla="*/ 9452472 h 11391350"/>
              <a:gd name="connsiteX264" fmla="*/ 6185465 w 11926135"/>
              <a:gd name="connsiteY264" fmla="*/ 9449818 h 11391350"/>
              <a:gd name="connsiteX265" fmla="*/ 6183783 w 11926135"/>
              <a:gd name="connsiteY265" fmla="*/ 9448862 h 11391350"/>
              <a:gd name="connsiteX266" fmla="*/ 6104268 w 11926135"/>
              <a:gd name="connsiteY266" fmla="*/ 9338356 h 11391350"/>
              <a:gd name="connsiteX267" fmla="*/ 5739104 w 11926135"/>
              <a:gd name="connsiteY267" fmla="*/ 9024530 h 11391350"/>
              <a:gd name="connsiteX268" fmla="*/ 6412909 w 11926135"/>
              <a:gd name="connsiteY268" fmla="*/ 9003254 h 11391350"/>
              <a:gd name="connsiteX269" fmla="*/ 6389833 w 11926135"/>
              <a:gd name="connsiteY269" fmla="*/ 9011216 h 11391350"/>
              <a:gd name="connsiteX270" fmla="*/ 6392443 w 11926135"/>
              <a:gd name="connsiteY270" fmla="*/ 9018783 h 11391350"/>
              <a:gd name="connsiteX271" fmla="*/ 6415520 w 11926135"/>
              <a:gd name="connsiteY271" fmla="*/ 9010820 h 11391350"/>
              <a:gd name="connsiteX272" fmla="*/ 7618871 w 11926135"/>
              <a:gd name="connsiteY272" fmla="*/ 8995328 h 11391350"/>
              <a:gd name="connsiteX273" fmla="*/ 7652258 w 11926135"/>
              <a:gd name="connsiteY273" fmla="*/ 9092089 h 11391350"/>
              <a:gd name="connsiteX274" fmla="*/ 7770297 w 11926135"/>
              <a:gd name="connsiteY274" fmla="*/ 9176136 h 11391350"/>
              <a:gd name="connsiteX275" fmla="*/ 7768811 w 11926135"/>
              <a:gd name="connsiteY275" fmla="*/ 9174421 h 11391350"/>
              <a:gd name="connsiteX276" fmla="*/ 7706839 w 11926135"/>
              <a:gd name="connsiteY276" fmla="*/ 9068355 h 11391350"/>
              <a:gd name="connsiteX277" fmla="*/ 7618871 w 11926135"/>
              <a:gd name="connsiteY277" fmla="*/ 8995328 h 11391350"/>
              <a:gd name="connsiteX278" fmla="*/ 5858686 w 11926135"/>
              <a:gd name="connsiteY278" fmla="*/ 8980146 h 11391350"/>
              <a:gd name="connsiteX279" fmla="*/ 5851123 w 11926135"/>
              <a:gd name="connsiteY279" fmla="*/ 8982755 h 11391350"/>
              <a:gd name="connsiteX280" fmla="*/ 5859093 w 11926135"/>
              <a:gd name="connsiteY280" fmla="*/ 9005853 h 11391350"/>
              <a:gd name="connsiteX281" fmla="*/ 5866656 w 11926135"/>
              <a:gd name="connsiteY281" fmla="*/ 9003244 h 11391350"/>
              <a:gd name="connsiteX282" fmla="*/ 9035576 w 11926135"/>
              <a:gd name="connsiteY282" fmla="*/ 8972124 h 11391350"/>
              <a:gd name="connsiteX283" fmla="*/ 9048750 w 11926135"/>
              <a:gd name="connsiteY283" fmla="*/ 8990143 h 11391350"/>
              <a:gd name="connsiteX284" fmla="*/ 9038544 w 11926135"/>
              <a:gd name="connsiteY284" fmla="*/ 8995201 h 11391350"/>
              <a:gd name="connsiteX285" fmla="*/ 6319907 w 11926135"/>
              <a:gd name="connsiteY285" fmla="*/ 8883391 h 11391350"/>
              <a:gd name="connsiteX286" fmla="*/ 6297231 w 11926135"/>
              <a:gd name="connsiteY286" fmla="*/ 8891215 h 11391350"/>
              <a:gd name="connsiteX287" fmla="*/ 6299843 w 11926135"/>
              <a:gd name="connsiteY287" fmla="*/ 8898782 h 11391350"/>
              <a:gd name="connsiteX288" fmla="*/ 6322518 w 11926135"/>
              <a:gd name="connsiteY288" fmla="*/ 8890958 h 11391350"/>
              <a:gd name="connsiteX289" fmla="*/ 6321830 w 11926135"/>
              <a:gd name="connsiteY289" fmla="*/ 8888966 h 11391350"/>
              <a:gd name="connsiteX290" fmla="*/ 10036509 w 11926135"/>
              <a:gd name="connsiteY290" fmla="*/ 8883221 h 11391350"/>
              <a:gd name="connsiteX291" fmla="*/ 10011715 w 11926135"/>
              <a:gd name="connsiteY291" fmla="*/ 8889346 h 11391350"/>
              <a:gd name="connsiteX292" fmla="*/ 10228264 w 11926135"/>
              <a:gd name="connsiteY292" fmla="*/ 9110519 h 11391350"/>
              <a:gd name="connsiteX293" fmla="*/ 10227758 w 11926135"/>
              <a:gd name="connsiteY293" fmla="*/ 9112921 h 11391350"/>
              <a:gd name="connsiteX294" fmla="*/ 10267743 w 11926135"/>
              <a:gd name="connsiteY294" fmla="*/ 9228801 h 11391350"/>
              <a:gd name="connsiteX295" fmla="*/ 10307526 w 11926135"/>
              <a:gd name="connsiteY295" fmla="*/ 9215074 h 11391350"/>
              <a:gd name="connsiteX296" fmla="*/ 10289388 w 11926135"/>
              <a:gd name="connsiteY296" fmla="*/ 9162509 h 11391350"/>
              <a:gd name="connsiteX297" fmla="*/ 10346512 w 11926135"/>
              <a:gd name="connsiteY297" fmla="*/ 9090664 h 11391350"/>
              <a:gd name="connsiteX298" fmla="*/ 10296570 w 11926135"/>
              <a:gd name="connsiteY298" fmla="*/ 9063335 h 11391350"/>
              <a:gd name="connsiteX299" fmla="*/ 10291070 w 11926135"/>
              <a:gd name="connsiteY299" fmla="*/ 9120934 h 11391350"/>
              <a:gd name="connsiteX300" fmla="*/ 10165051 w 11926135"/>
              <a:gd name="connsiteY300" fmla="*/ 8938933 h 11391350"/>
              <a:gd name="connsiteX301" fmla="*/ 10036509 w 11926135"/>
              <a:gd name="connsiteY301" fmla="*/ 8883221 h 11391350"/>
              <a:gd name="connsiteX302" fmla="*/ 7982154 w 11926135"/>
              <a:gd name="connsiteY302" fmla="*/ 8814720 h 11391350"/>
              <a:gd name="connsiteX303" fmla="*/ 7967723 w 11926135"/>
              <a:gd name="connsiteY303" fmla="*/ 8821923 h 11391350"/>
              <a:gd name="connsiteX304" fmla="*/ 7996831 w 11926135"/>
              <a:gd name="connsiteY304" fmla="*/ 8848038 h 11391350"/>
              <a:gd name="connsiteX305" fmla="*/ 8001400 w 11926135"/>
              <a:gd name="connsiteY305" fmla="*/ 8848536 h 11391350"/>
              <a:gd name="connsiteX306" fmla="*/ 8005895 w 11926135"/>
              <a:gd name="connsiteY306" fmla="*/ 8856434 h 11391350"/>
              <a:gd name="connsiteX307" fmla="*/ 7986403 w 11926135"/>
              <a:gd name="connsiteY307" fmla="*/ 8863160 h 11391350"/>
              <a:gd name="connsiteX308" fmla="*/ 8007233 w 11926135"/>
              <a:gd name="connsiteY308" fmla="*/ 8865476 h 11391350"/>
              <a:gd name="connsiteX309" fmla="*/ 8026459 w 11926135"/>
              <a:gd name="connsiteY309" fmla="*/ 8899250 h 11391350"/>
              <a:gd name="connsiteX310" fmla="*/ 8040889 w 11926135"/>
              <a:gd name="connsiteY310" fmla="*/ 8892044 h 11391350"/>
              <a:gd name="connsiteX311" fmla="*/ 8011800 w 11926135"/>
              <a:gd name="connsiteY311" fmla="*/ 8865983 h 11391350"/>
              <a:gd name="connsiteX312" fmla="*/ 8007233 w 11926135"/>
              <a:gd name="connsiteY312" fmla="*/ 8865476 h 11391350"/>
              <a:gd name="connsiteX313" fmla="*/ 8002712 w 11926135"/>
              <a:gd name="connsiteY313" fmla="*/ 8857533 h 11391350"/>
              <a:gd name="connsiteX314" fmla="*/ 8022208 w 11926135"/>
              <a:gd name="connsiteY314" fmla="*/ 8850805 h 11391350"/>
              <a:gd name="connsiteX315" fmla="*/ 8001400 w 11926135"/>
              <a:gd name="connsiteY315" fmla="*/ 8848536 h 11391350"/>
              <a:gd name="connsiteX316" fmla="*/ 1795338 w 11926135"/>
              <a:gd name="connsiteY316" fmla="*/ 8809615 h 11391350"/>
              <a:gd name="connsiteX317" fmla="*/ 1683021 w 11926135"/>
              <a:gd name="connsiteY317" fmla="*/ 8860850 h 11391350"/>
              <a:gd name="connsiteX318" fmla="*/ 1631467 w 11926135"/>
              <a:gd name="connsiteY318" fmla="*/ 8906269 h 11391350"/>
              <a:gd name="connsiteX319" fmla="*/ 1632155 w 11926135"/>
              <a:gd name="connsiteY319" fmla="*/ 8908261 h 11391350"/>
              <a:gd name="connsiteX320" fmla="*/ 1754447 w 11926135"/>
              <a:gd name="connsiteY320" fmla="*/ 9102687 h 11391350"/>
              <a:gd name="connsiteX321" fmla="*/ 1798107 w 11926135"/>
              <a:gd name="connsiteY321" fmla="*/ 9324691 h 11391350"/>
              <a:gd name="connsiteX322" fmla="*/ 1882483 w 11926135"/>
              <a:gd name="connsiteY322" fmla="*/ 9262156 h 11391350"/>
              <a:gd name="connsiteX323" fmla="*/ 1850193 w 11926135"/>
              <a:gd name="connsiteY323" fmla="*/ 9168574 h 11391350"/>
              <a:gd name="connsiteX324" fmla="*/ 1792252 w 11926135"/>
              <a:gd name="connsiteY324" fmla="*/ 9139998 h 11391350"/>
              <a:gd name="connsiteX325" fmla="*/ 1764771 w 11926135"/>
              <a:gd name="connsiteY325" fmla="*/ 9060354 h 11391350"/>
              <a:gd name="connsiteX326" fmla="*/ 1795338 w 11926135"/>
              <a:gd name="connsiteY326" fmla="*/ 8809615 h 11391350"/>
              <a:gd name="connsiteX327" fmla="*/ 4426508 w 11926135"/>
              <a:gd name="connsiteY327" fmla="*/ 8784057 h 11391350"/>
              <a:gd name="connsiteX328" fmla="*/ 4400650 w 11926135"/>
              <a:gd name="connsiteY328" fmla="*/ 8792980 h 11391350"/>
              <a:gd name="connsiteX329" fmla="*/ 4792566 w 11926135"/>
              <a:gd name="connsiteY329" fmla="*/ 9217895 h 11391350"/>
              <a:gd name="connsiteX330" fmla="*/ 4763573 w 11926135"/>
              <a:gd name="connsiteY330" fmla="*/ 9158380 h 11391350"/>
              <a:gd name="connsiteX331" fmla="*/ 4527476 w 11926135"/>
              <a:gd name="connsiteY331" fmla="*/ 8889591 h 11391350"/>
              <a:gd name="connsiteX332" fmla="*/ 4426508 w 11926135"/>
              <a:gd name="connsiteY332" fmla="*/ 8784057 h 11391350"/>
              <a:gd name="connsiteX333" fmla="*/ 5688874 w 11926135"/>
              <a:gd name="connsiteY333" fmla="*/ 8724133 h 11391350"/>
              <a:gd name="connsiteX334" fmla="*/ 5652203 w 11926135"/>
              <a:gd name="connsiteY334" fmla="*/ 8754611 h 11391350"/>
              <a:gd name="connsiteX335" fmla="*/ 5793801 w 11926135"/>
              <a:gd name="connsiteY335" fmla="*/ 8875980 h 11391350"/>
              <a:gd name="connsiteX336" fmla="*/ 5688874 w 11926135"/>
              <a:gd name="connsiteY336" fmla="*/ 8724133 h 11391350"/>
              <a:gd name="connsiteX337" fmla="*/ 10341800 w 11926135"/>
              <a:gd name="connsiteY337" fmla="*/ 8666719 h 11391350"/>
              <a:gd name="connsiteX338" fmla="*/ 10334241 w 11926135"/>
              <a:gd name="connsiteY338" fmla="*/ 8669327 h 11391350"/>
              <a:gd name="connsiteX339" fmla="*/ 10342211 w 11926135"/>
              <a:gd name="connsiteY339" fmla="*/ 8692425 h 11391350"/>
              <a:gd name="connsiteX340" fmla="*/ 10349770 w 11926135"/>
              <a:gd name="connsiteY340" fmla="*/ 8689817 h 11391350"/>
              <a:gd name="connsiteX341" fmla="*/ 5615831 w 11926135"/>
              <a:gd name="connsiteY341" fmla="*/ 8653081 h 11391350"/>
              <a:gd name="connsiteX342" fmla="*/ 5608274 w 11926135"/>
              <a:gd name="connsiteY342" fmla="*/ 8655689 h 11391350"/>
              <a:gd name="connsiteX343" fmla="*/ 5616792 w 11926135"/>
              <a:gd name="connsiteY343" fmla="*/ 8680380 h 11391350"/>
              <a:gd name="connsiteX344" fmla="*/ 5624352 w 11926135"/>
              <a:gd name="connsiteY344" fmla="*/ 8677772 h 11391350"/>
              <a:gd name="connsiteX345" fmla="*/ 5795566 w 11926135"/>
              <a:gd name="connsiteY345" fmla="*/ 8644986 h 11391350"/>
              <a:gd name="connsiteX346" fmla="*/ 5781137 w 11926135"/>
              <a:gd name="connsiteY346" fmla="*/ 8652192 h 11391350"/>
              <a:gd name="connsiteX347" fmla="*/ 5809896 w 11926135"/>
              <a:gd name="connsiteY347" fmla="*/ 8677299 h 11391350"/>
              <a:gd name="connsiteX348" fmla="*/ 5814434 w 11926135"/>
              <a:gd name="connsiteY348" fmla="*/ 8677480 h 11391350"/>
              <a:gd name="connsiteX349" fmla="*/ 5819370 w 11926135"/>
              <a:gd name="connsiteY349" fmla="*/ 8685980 h 11391350"/>
              <a:gd name="connsiteX350" fmla="*/ 5817037 w 11926135"/>
              <a:gd name="connsiteY350" fmla="*/ 8687488 h 11391350"/>
              <a:gd name="connsiteX351" fmla="*/ 5799817 w 11926135"/>
              <a:gd name="connsiteY351" fmla="*/ 8693431 h 11391350"/>
              <a:gd name="connsiteX352" fmla="*/ 5823312 w 11926135"/>
              <a:gd name="connsiteY352" fmla="*/ 8709419 h 11391350"/>
              <a:gd name="connsiteX353" fmla="*/ 5907887 w 11926135"/>
              <a:gd name="connsiteY353" fmla="*/ 8815668 h 11391350"/>
              <a:gd name="connsiteX354" fmla="*/ 6144587 w 11926135"/>
              <a:gd name="connsiteY354" fmla="*/ 9053950 h 11391350"/>
              <a:gd name="connsiteX355" fmla="*/ 6389771 w 11926135"/>
              <a:gd name="connsiteY355" fmla="*/ 9301339 h 11391350"/>
              <a:gd name="connsiteX356" fmla="*/ 6481036 w 11926135"/>
              <a:gd name="connsiteY356" fmla="*/ 9346497 h 11391350"/>
              <a:gd name="connsiteX357" fmla="*/ 6469220 w 11926135"/>
              <a:gd name="connsiteY357" fmla="*/ 9312252 h 11391350"/>
              <a:gd name="connsiteX358" fmla="*/ 6224173 w 11926135"/>
              <a:gd name="connsiteY358" fmla="*/ 9065260 h 11391350"/>
              <a:gd name="connsiteX359" fmla="*/ 6174403 w 11926135"/>
              <a:gd name="connsiteY359" fmla="*/ 9004896 h 11391350"/>
              <a:gd name="connsiteX360" fmla="*/ 6108652 w 11926135"/>
              <a:gd name="connsiteY360" fmla="*/ 8943361 h 11391350"/>
              <a:gd name="connsiteX361" fmla="*/ 5964599 w 11926135"/>
              <a:gd name="connsiteY361" fmla="*/ 8805561 h 11391350"/>
              <a:gd name="connsiteX362" fmla="*/ 5823312 w 11926135"/>
              <a:gd name="connsiteY362" fmla="*/ 8709419 h 11391350"/>
              <a:gd name="connsiteX363" fmla="*/ 5809656 w 11926135"/>
              <a:gd name="connsiteY363" fmla="*/ 8692263 h 11391350"/>
              <a:gd name="connsiteX364" fmla="*/ 5817037 w 11926135"/>
              <a:gd name="connsiteY364" fmla="*/ 8687488 h 11391350"/>
              <a:gd name="connsiteX365" fmla="*/ 5819710 w 11926135"/>
              <a:gd name="connsiteY365" fmla="*/ 8686566 h 11391350"/>
              <a:gd name="connsiteX366" fmla="*/ 5819370 w 11926135"/>
              <a:gd name="connsiteY366" fmla="*/ 8685980 h 11391350"/>
              <a:gd name="connsiteX367" fmla="*/ 5831461 w 11926135"/>
              <a:gd name="connsiteY367" fmla="*/ 8678159 h 11391350"/>
              <a:gd name="connsiteX368" fmla="*/ 5834659 w 11926135"/>
              <a:gd name="connsiteY368" fmla="*/ 8678286 h 11391350"/>
              <a:gd name="connsiteX369" fmla="*/ 5834767 w 11926135"/>
              <a:gd name="connsiteY369" fmla="*/ 8676020 h 11391350"/>
              <a:gd name="connsiteX370" fmla="*/ 5831461 w 11926135"/>
              <a:gd name="connsiteY370" fmla="*/ 8678159 h 11391350"/>
              <a:gd name="connsiteX371" fmla="*/ 5814434 w 11926135"/>
              <a:gd name="connsiteY371" fmla="*/ 8677480 h 11391350"/>
              <a:gd name="connsiteX372" fmla="*/ 7777593 w 11926135"/>
              <a:gd name="connsiteY372" fmla="*/ 8619266 h 11391350"/>
              <a:gd name="connsiteX373" fmla="*/ 7865034 w 11926135"/>
              <a:gd name="connsiteY373" fmla="*/ 8704958 h 11391350"/>
              <a:gd name="connsiteX374" fmla="*/ 7777593 w 11926135"/>
              <a:gd name="connsiteY374" fmla="*/ 8619266 h 11391350"/>
              <a:gd name="connsiteX375" fmla="*/ 7529595 w 11926135"/>
              <a:gd name="connsiteY375" fmla="*/ 8592096 h 11391350"/>
              <a:gd name="connsiteX376" fmla="*/ 7506523 w 11926135"/>
              <a:gd name="connsiteY376" fmla="*/ 8600057 h 11391350"/>
              <a:gd name="connsiteX377" fmla="*/ 7508858 w 11926135"/>
              <a:gd name="connsiteY377" fmla="*/ 8606825 h 11391350"/>
              <a:gd name="connsiteX378" fmla="*/ 7531930 w 11926135"/>
              <a:gd name="connsiteY378" fmla="*/ 8598864 h 11391350"/>
              <a:gd name="connsiteX379" fmla="*/ 10256894 w 11926135"/>
              <a:gd name="connsiteY379" fmla="*/ 8569017 h 11391350"/>
              <a:gd name="connsiteX380" fmla="*/ 10249335 w 11926135"/>
              <a:gd name="connsiteY380" fmla="*/ 8571625 h 11391350"/>
              <a:gd name="connsiteX381" fmla="*/ 10257167 w 11926135"/>
              <a:gd name="connsiteY381" fmla="*/ 8594321 h 11391350"/>
              <a:gd name="connsiteX382" fmla="*/ 10264725 w 11926135"/>
              <a:gd name="connsiteY382" fmla="*/ 8591713 h 11391350"/>
              <a:gd name="connsiteX383" fmla="*/ 9460315 w 11926135"/>
              <a:gd name="connsiteY383" fmla="*/ 8560909 h 11391350"/>
              <a:gd name="connsiteX384" fmla="*/ 9446283 w 11926135"/>
              <a:gd name="connsiteY384" fmla="*/ 8567979 h 11391350"/>
              <a:gd name="connsiteX385" fmla="*/ 9459888 w 11926135"/>
              <a:gd name="connsiteY385" fmla="*/ 8590659 h 11391350"/>
              <a:gd name="connsiteX386" fmla="*/ 9481782 w 11926135"/>
              <a:gd name="connsiteY386" fmla="*/ 8603408 h 11391350"/>
              <a:gd name="connsiteX387" fmla="*/ 9482741 w 11926135"/>
              <a:gd name="connsiteY387" fmla="*/ 8603967 h 11391350"/>
              <a:gd name="connsiteX388" fmla="*/ 9481672 w 11926135"/>
              <a:gd name="connsiteY388" fmla="*/ 8603446 h 11391350"/>
              <a:gd name="connsiteX389" fmla="*/ 9515198 w 11926135"/>
              <a:gd name="connsiteY389" fmla="*/ 8700609 h 11391350"/>
              <a:gd name="connsiteX390" fmla="*/ 9948259 w 11926135"/>
              <a:gd name="connsiteY390" fmla="*/ 9225408 h 11391350"/>
              <a:gd name="connsiteX391" fmla="*/ 10049945 w 11926135"/>
              <a:gd name="connsiteY391" fmla="*/ 9262064 h 11391350"/>
              <a:gd name="connsiteX392" fmla="*/ 10239628 w 11926135"/>
              <a:gd name="connsiteY392" fmla="*/ 9447945 h 11391350"/>
              <a:gd name="connsiteX393" fmla="*/ 10261475 w 11926135"/>
              <a:gd name="connsiteY393" fmla="*/ 9511260 h 11391350"/>
              <a:gd name="connsiteX394" fmla="*/ 10275077 w 11926135"/>
              <a:gd name="connsiteY394" fmla="*/ 9488742 h 11391350"/>
              <a:gd name="connsiteX395" fmla="*/ 10361782 w 11926135"/>
              <a:gd name="connsiteY395" fmla="*/ 9531017 h 11391350"/>
              <a:gd name="connsiteX396" fmla="*/ 10170869 w 11926135"/>
              <a:gd name="connsiteY396" fmla="*/ 9292531 h 11391350"/>
              <a:gd name="connsiteX397" fmla="*/ 10077499 w 11926135"/>
              <a:gd name="connsiteY397" fmla="*/ 9150955 h 11391350"/>
              <a:gd name="connsiteX398" fmla="*/ 9947946 w 11926135"/>
              <a:gd name="connsiteY398" fmla="*/ 9011618 h 11391350"/>
              <a:gd name="connsiteX399" fmla="*/ 9772852 w 11926135"/>
              <a:gd name="connsiteY399" fmla="*/ 8808668 h 11391350"/>
              <a:gd name="connsiteX400" fmla="*/ 9613753 w 11926135"/>
              <a:gd name="connsiteY400" fmla="*/ 8619813 h 11391350"/>
              <a:gd name="connsiteX401" fmla="*/ 9562827 w 11926135"/>
              <a:gd name="connsiteY401" fmla="*/ 8575444 h 11391350"/>
              <a:gd name="connsiteX402" fmla="*/ 9520459 w 11926135"/>
              <a:gd name="connsiteY402" fmla="*/ 8590063 h 11391350"/>
              <a:gd name="connsiteX403" fmla="*/ 9484458 w 11926135"/>
              <a:gd name="connsiteY403" fmla="*/ 8602485 h 11391350"/>
              <a:gd name="connsiteX404" fmla="*/ 8493711 w 11926135"/>
              <a:gd name="connsiteY404" fmla="*/ 8510312 h 11391350"/>
              <a:gd name="connsiteX405" fmla="*/ 8609854 w 11926135"/>
              <a:gd name="connsiteY405" fmla="*/ 8677896 h 11391350"/>
              <a:gd name="connsiteX406" fmla="*/ 8714965 w 11926135"/>
              <a:gd name="connsiteY406" fmla="*/ 8809627 h 11391350"/>
              <a:gd name="connsiteX407" fmla="*/ 8821245 w 11926135"/>
              <a:gd name="connsiteY407" fmla="*/ 8951204 h 11391350"/>
              <a:gd name="connsiteX408" fmla="*/ 8942359 w 11926135"/>
              <a:gd name="connsiteY408" fmla="*/ 9073845 h 11391350"/>
              <a:gd name="connsiteX409" fmla="*/ 9004992 w 11926135"/>
              <a:gd name="connsiteY409" fmla="*/ 9179233 h 11391350"/>
              <a:gd name="connsiteX410" fmla="*/ 9160129 w 11926135"/>
              <a:gd name="connsiteY410" fmla="*/ 9370794 h 11391350"/>
              <a:gd name="connsiteX411" fmla="*/ 9433984 w 11926135"/>
              <a:gd name="connsiteY411" fmla="*/ 9659982 h 11391350"/>
              <a:gd name="connsiteX412" fmla="*/ 9435740 w 11926135"/>
              <a:gd name="connsiteY412" fmla="*/ 9662493 h 11391350"/>
              <a:gd name="connsiteX413" fmla="*/ 9370531 w 11926135"/>
              <a:gd name="connsiteY413" fmla="*/ 9527690 h 11391350"/>
              <a:gd name="connsiteX414" fmla="*/ 9129719 w 11926135"/>
              <a:gd name="connsiteY414" fmla="*/ 9216855 h 11391350"/>
              <a:gd name="connsiteX415" fmla="*/ 9045037 w 11926135"/>
              <a:gd name="connsiteY415" fmla="*/ 9140463 h 11391350"/>
              <a:gd name="connsiteX416" fmla="*/ 8904328 w 11926135"/>
              <a:gd name="connsiteY416" fmla="*/ 8966203 h 11391350"/>
              <a:gd name="connsiteX417" fmla="*/ 8749595 w 11926135"/>
              <a:gd name="connsiteY417" fmla="*/ 8787425 h 11391350"/>
              <a:gd name="connsiteX418" fmla="*/ 8738054 w 11926135"/>
              <a:gd name="connsiteY418" fmla="*/ 8753976 h 11391350"/>
              <a:gd name="connsiteX419" fmla="*/ 8493711 w 11926135"/>
              <a:gd name="connsiteY419" fmla="*/ 8510312 h 11391350"/>
              <a:gd name="connsiteX420" fmla="*/ 7411030 w 11926135"/>
              <a:gd name="connsiteY420" fmla="*/ 8496201 h 11391350"/>
              <a:gd name="connsiteX421" fmla="*/ 7403471 w 11926135"/>
              <a:gd name="connsiteY421" fmla="*/ 8498809 h 11391350"/>
              <a:gd name="connsiteX422" fmla="*/ 7411304 w 11926135"/>
              <a:gd name="connsiteY422" fmla="*/ 8521509 h 11391350"/>
              <a:gd name="connsiteX423" fmla="*/ 7418863 w 11926135"/>
              <a:gd name="connsiteY423" fmla="*/ 8518901 h 11391350"/>
              <a:gd name="connsiteX424" fmla="*/ 9921709 w 11926135"/>
              <a:gd name="connsiteY424" fmla="*/ 8480132 h 11391350"/>
              <a:gd name="connsiteX425" fmla="*/ 9920517 w 11926135"/>
              <a:gd name="connsiteY425" fmla="*/ 8480543 h 11391350"/>
              <a:gd name="connsiteX426" fmla="*/ 9922813 w 11926135"/>
              <a:gd name="connsiteY426" fmla="*/ 8482179 h 11391350"/>
              <a:gd name="connsiteX427" fmla="*/ 9947239 w 11926135"/>
              <a:gd name="connsiteY427" fmla="*/ 8527485 h 11391350"/>
              <a:gd name="connsiteX428" fmla="*/ 10007955 w 11926135"/>
              <a:gd name="connsiteY428" fmla="*/ 8639762 h 11391350"/>
              <a:gd name="connsiteX429" fmla="*/ 10018521 w 11926135"/>
              <a:gd name="connsiteY429" fmla="*/ 8644584 h 11391350"/>
              <a:gd name="connsiteX430" fmla="*/ 10016176 w 11926135"/>
              <a:gd name="connsiteY430" fmla="*/ 8649400 h 11391350"/>
              <a:gd name="connsiteX431" fmla="*/ 10067364 w 11926135"/>
              <a:gd name="connsiteY431" fmla="*/ 8668725 h 11391350"/>
              <a:gd name="connsiteX432" fmla="*/ 10275849 w 11926135"/>
              <a:gd name="connsiteY432" fmla="*/ 8808458 h 11391350"/>
              <a:gd name="connsiteX433" fmla="*/ 10163166 w 11926135"/>
              <a:gd name="connsiteY433" fmla="*/ 8653492 h 11391350"/>
              <a:gd name="connsiteX434" fmla="*/ 9922813 w 11926135"/>
              <a:gd name="connsiteY434" fmla="*/ 8482179 h 11391350"/>
              <a:gd name="connsiteX435" fmla="*/ 2211389 w 11926135"/>
              <a:gd name="connsiteY435" fmla="*/ 8461964 h 11391350"/>
              <a:gd name="connsiteX436" fmla="*/ 2274931 w 11926135"/>
              <a:gd name="connsiteY436" fmla="*/ 8577734 h 11391350"/>
              <a:gd name="connsiteX437" fmla="*/ 2211389 w 11926135"/>
              <a:gd name="connsiteY437" fmla="*/ 8461964 h 11391350"/>
              <a:gd name="connsiteX438" fmla="*/ 5337078 w 11926135"/>
              <a:gd name="connsiteY438" fmla="*/ 8440004 h 11391350"/>
              <a:gd name="connsiteX439" fmla="*/ 5329517 w 11926135"/>
              <a:gd name="connsiteY439" fmla="*/ 8442614 h 11391350"/>
              <a:gd name="connsiteX440" fmla="*/ 5337211 w 11926135"/>
              <a:gd name="connsiteY440" fmla="*/ 8464916 h 11391350"/>
              <a:gd name="connsiteX441" fmla="*/ 5344774 w 11926135"/>
              <a:gd name="connsiteY441" fmla="*/ 8462307 h 11391350"/>
              <a:gd name="connsiteX442" fmla="*/ 2155940 w 11926135"/>
              <a:gd name="connsiteY442" fmla="*/ 8417372 h 11391350"/>
              <a:gd name="connsiteX443" fmla="*/ 2133261 w 11926135"/>
              <a:gd name="connsiteY443" fmla="*/ 8425198 h 11391350"/>
              <a:gd name="connsiteX444" fmla="*/ 2135872 w 11926135"/>
              <a:gd name="connsiteY444" fmla="*/ 8432764 h 11391350"/>
              <a:gd name="connsiteX445" fmla="*/ 2158550 w 11926135"/>
              <a:gd name="connsiteY445" fmla="*/ 8424939 h 11391350"/>
              <a:gd name="connsiteX446" fmla="*/ 9793088 w 11926135"/>
              <a:gd name="connsiteY446" fmla="*/ 8414442 h 11391350"/>
              <a:gd name="connsiteX447" fmla="*/ 9772915 w 11926135"/>
              <a:gd name="connsiteY447" fmla="*/ 8456608 h 11391350"/>
              <a:gd name="connsiteX448" fmla="*/ 9812172 w 11926135"/>
              <a:gd name="connsiteY448" fmla="*/ 8492974 h 11391350"/>
              <a:gd name="connsiteX449" fmla="*/ 9825202 w 11926135"/>
              <a:gd name="connsiteY449" fmla="*/ 8479121 h 11391350"/>
              <a:gd name="connsiteX450" fmla="*/ 1087139 w 11926135"/>
              <a:gd name="connsiteY450" fmla="*/ 8394465 h 11391350"/>
              <a:gd name="connsiteX451" fmla="*/ 1310417 w 11926135"/>
              <a:gd name="connsiteY451" fmla="*/ 8646736 h 11391350"/>
              <a:gd name="connsiteX452" fmla="*/ 1274723 w 11926135"/>
              <a:gd name="connsiteY452" fmla="*/ 8583298 h 11391350"/>
              <a:gd name="connsiteX453" fmla="*/ 1158763 w 11926135"/>
              <a:gd name="connsiteY453" fmla="*/ 8433026 h 11391350"/>
              <a:gd name="connsiteX454" fmla="*/ 1087139 w 11926135"/>
              <a:gd name="connsiteY454" fmla="*/ 8394465 h 11391350"/>
              <a:gd name="connsiteX455" fmla="*/ 2828129 w 11926135"/>
              <a:gd name="connsiteY455" fmla="*/ 8382395 h 11391350"/>
              <a:gd name="connsiteX456" fmla="*/ 2820571 w 11926135"/>
              <a:gd name="connsiteY456" fmla="*/ 8385003 h 11391350"/>
              <a:gd name="connsiteX457" fmla="*/ 2828403 w 11926135"/>
              <a:gd name="connsiteY457" fmla="*/ 8407699 h 11391350"/>
              <a:gd name="connsiteX458" fmla="*/ 2835961 w 11926135"/>
              <a:gd name="connsiteY458" fmla="*/ 8405091 h 11391350"/>
              <a:gd name="connsiteX459" fmla="*/ 3991042 w 11926135"/>
              <a:gd name="connsiteY459" fmla="*/ 8356793 h 11391350"/>
              <a:gd name="connsiteX460" fmla="*/ 4080570 w 11926135"/>
              <a:gd name="connsiteY460" fmla="*/ 8453145 h 11391350"/>
              <a:gd name="connsiteX461" fmla="*/ 4133266 w 11926135"/>
              <a:gd name="connsiteY461" fmla="*/ 8489099 h 11391350"/>
              <a:gd name="connsiteX462" fmla="*/ 4134877 w 11926135"/>
              <a:gd name="connsiteY462" fmla="*/ 8491335 h 11391350"/>
              <a:gd name="connsiteX463" fmla="*/ 4155327 w 11926135"/>
              <a:gd name="connsiteY463" fmla="*/ 8545198 h 11391350"/>
              <a:gd name="connsiteX464" fmla="*/ 4182697 w 11926135"/>
              <a:gd name="connsiteY464" fmla="*/ 8562922 h 11391350"/>
              <a:gd name="connsiteX465" fmla="*/ 4208672 w 11926135"/>
              <a:gd name="connsiteY465" fmla="*/ 8606767 h 11391350"/>
              <a:gd name="connsiteX466" fmla="*/ 4375993 w 11926135"/>
              <a:gd name="connsiteY466" fmla="*/ 8765390 h 11391350"/>
              <a:gd name="connsiteX467" fmla="*/ 4356346 w 11926135"/>
              <a:gd name="connsiteY467" fmla="*/ 8708449 h 11391350"/>
              <a:gd name="connsiteX468" fmla="*/ 4264633 w 11926135"/>
              <a:gd name="connsiteY468" fmla="*/ 8615982 h 11391350"/>
              <a:gd name="connsiteX469" fmla="*/ 4182697 w 11926135"/>
              <a:gd name="connsiteY469" fmla="*/ 8562922 h 11391350"/>
              <a:gd name="connsiteX470" fmla="*/ 4169112 w 11926135"/>
              <a:gd name="connsiteY470" fmla="*/ 8539991 h 11391350"/>
              <a:gd name="connsiteX471" fmla="*/ 4190797 w 11926135"/>
              <a:gd name="connsiteY471" fmla="*/ 8526719 h 11391350"/>
              <a:gd name="connsiteX472" fmla="*/ 4189207 w 11926135"/>
              <a:gd name="connsiteY472" fmla="*/ 8527268 h 11391350"/>
              <a:gd name="connsiteX473" fmla="*/ 4133266 w 11926135"/>
              <a:gd name="connsiteY473" fmla="*/ 8489099 h 11391350"/>
              <a:gd name="connsiteX474" fmla="*/ 4095744 w 11926135"/>
              <a:gd name="connsiteY474" fmla="*/ 8437027 h 11391350"/>
              <a:gd name="connsiteX475" fmla="*/ 3991042 w 11926135"/>
              <a:gd name="connsiteY475" fmla="*/ 8356793 h 11391350"/>
              <a:gd name="connsiteX476" fmla="*/ 2102151 w 11926135"/>
              <a:gd name="connsiteY476" fmla="*/ 8354383 h 11391350"/>
              <a:gd name="connsiteX477" fmla="*/ 2083480 w 11926135"/>
              <a:gd name="connsiteY477" fmla="*/ 8363503 h 11391350"/>
              <a:gd name="connsiteX478" fmla="*/ 2105145 w 11926135"/>
              <a:gd name="connsiteY478" fmla="*/ 8397911 h 11391350"/>
              <a:gd name="connsiteX479" fmla="*/ 2115204 w 11926135"/>
              <a:gd name="connsiteY479" fmla="*/ 8392212 h 11391350"/>
              <a:gd name="connsiteX480" fmla="*/ 10070199 w 11926135"/>
              <a:gd name="connsiteY480" fmla="*/ 8327293 h 11391350"/>
              <a:gd name="connsiteX481" fmla="*/ 10060145 w 11926135"/>
              <a:gd name="connsiteY481" fmla="*/ 8332990 h 11391350"/>
              <a:gd name="connsiteX482" fmla="*/ 10073198 w 11926135"/>
              <a:gd name="connsiteY482" fmla="*/ 8370819 h 11391350"/>
              <a:gd name="connsiteX483" fmla="*/ 10092267 w 11926135"/>
              <a:gd name="connsiteY483" fmla="*/ 8361567 h 11391350"/>
              <a:gd name="connsiteX484" fmla="*/ 5092675 w 11926135"/>
              <a:gd name="connsiteY484" fmla="*/ 8301975 h 11391350"/>
              <a:gd name="connsiteX485" fmla="*/ 5069603 w 11926135"/>
              <a:gd name="connsiteY485" fmla="*/ 8309936 h 11391350"/>
              <a:gd name="connsiteX486" fmla="*/ 5072213 w 11926135"/>
              <a:gd name="connsiteY486" fmla="*/ 8317502 h 11391350"/>
              <a:gd name="connsiteX487" fmla="*/ 5095287 w 11926135"/>
              <a:gd name="connsiteY487" fmla="*/ 8309541 h 11391350"/>
              <a:gd name="connsiteX488" fmla="*/ 9977921 w 11926135"/>
              <a:gd name="connsiteY488" fmla="*/ 8200492 h 11391350"/>
              <a:gd name="connsiteX489" fmla="*/ 9966384 w 11926135"/>
              <a:gd name="connsiteY489" fmla="*/ 8204473 h 11391350"/>
              <a:gd name="connsiteX490" fmla="*/ 9990292 w 11926135"/>
              <a:gd name="connsiteY490" fmla="*/ 8273760 h 11391350"/>
              <a:gd name="connsiteX491" fmla="*/ 10001828 w 11926135"/>
              <a:gd name="connsiteY491" fmla="*/ 8269780 h 11391350"/>
              <a:gd name="connsiteX492" fmla="*/ 5084114 w 11926135"/>
              <a:gd name="connsiteY492" fmla="*/ 8199760 h 11391350"/>
              <a:gd name="connsiteX493" fmla="*/ 5234769 w 11926135"/>
              <a:gd name="connsiteY493" fmla="*/ 8370587 h 11391350"/>
              <a:gd name="connsiteX494" fmla="*/ 5084114 w 11926135"/>
              <a:gd name="connsiteY494" fmla="*/ 8199760 h 11391350"/>
              <a:gd name="connsiteX495" fmla="*/ 4938840 w 11926135"/>
              <a:gd name="connsiteY495" fmla="*/ 8169672 h 11391350"/>
              <a:gd name="connsiteX496" fmla="*/ 4939198 w 11926135"/>
              <a:gd name="connsiteY496" fmla="*/ 8178024 h 11391350"/>
              <a:gd name="connsiteX497" fmla="*/ 4930626 w 11926135"/>
              <a:gd name="connsiteY497" fmla="*/ 8172956 h 11391350"/>
              <a:gd name="connsiteX498" fmla="*/ 4925938 w 11926135"/>
              <a:gd name="connsiteY498" fmla="*/ 8182592 h 11391350"/>
              <a:gd name="connsiteX499" fmla="*/ 4939295 w 11926135"/>
              <a:gd name="connsiteY499" fmla="*/ 8180303 h 11391350"/>
              <a:gd name="connsiteX500" fmla="*/ 4939198 w 11926135"/>
              <a:gd name="connsiteY500" fmla="*/ 8178024 h 11391350"/>
              <a:gd name="connsiteX501" fmla="*/ 4944566 w 11926135"/>
              <a:gd name="connsiteY501" fmla="*/ 8181198 h 11391350"/>
              <a:gd name="connsiteX502" fmla="*/ 4985514 w 11926135"/>
              <a:gd name="connsiteY502" fmla="*/ 8263641 h 11391350"/>
              <a:gd name="connsiteX503" fmla="*/ 5026583 w 11926135"/>
              <a:gd name="connsiteY503" fmla="*/ 8221395 h 11391350"/>
              <a:gd name="connsiteX504" fmla="*/ 4950132 w 11926135"/>
              <a:gd name="connsiteY504" fmla="*/ 8192073 h 11391350"/>
              <a:gd name="connsiteX505" fmla="*/ 4952996 w 11926135"/>
              <a:gd name="connsiteY505" fmla="*/ 8186183 h 11391350"/>
              <a:gd name="connsiteX506" fmla="*/ 4944566 w 11926135"/>
              <a:gd name="connsiteY506" fmla="*/ 8181198 h 11391350"/>
              <a:gd name="connsiteX507" fmla="*/ 8982440 w 11926135"/>
              <a:gd name="connsiteY507" fmla="*/ 8138473 h 11391350"/>
              <a:gd name="connsiteX508" fmla="*/ 8962948 w 11926135"/>
              <a:gd name="connsiteY508" fmla="*/ 8145198 h 11391350"/>
              <a:gd name="connsiteX509" fmla="*/ 8985041 w 11926135"/>
              <a:gd name="connsiteY509" fmla="*/ 8182136 h 11391350"/>
              <a:gd name="connsiteX510" fmla="*/ 8996180 w 11926135"/>
              <a:gd name="connsiteY510" fmla="*/ 8178293 h 11391350"/>
              <a:gd name="connsiteX511" fmla="*/ 804713 w 11926135"/>
              <a:gd name="connsiteY511" fmla="*/ 8112691 h 11391350"/>
              <a:gd name="connsiteX512" fmla="*/ 778535 w 11926135"/>
              <a:gd name="connsiteY512" fmla="*/ 8338740 h 11391350"/>
              <a:gd name="connsiteX513" fmla="*/ 857920 w 11926135"/>
              <a:gd name="connsiteY513" fmla="*/ 8355910 h 11391350"/>
              <a:gd name="connsiteX514" fmla="*/ 895019 w 11926135"/>
              <a:gd name="connsiteY514" fmla="*/ 8463429 h 11391350"/>
              <a:gd name="connsiteX515" fmla="*/ 914855 w 11926135"/>
              <a:gd name="connsiteY515" fmla="*/ 8426730 h 11391350"/>
              <a:gd name="connsiteX516" fmla="*/ 957628 w 11926135"/>
              <a:gd name="connsiteY516" fmla="*/ 8443605 h 11391350"/>
              <a:gd name="connsiteX517" fmla="*/ 918332 w 11926135"/>
              <a:gd name="connsiteY517" fmla="*/ 8329719 h 11391350"/>
              <a:gd name="connsiteX518" fmla="*/ 951138 w 11926135"/>
              <a:gd name="connsiteY518" fmla="*/ 8273838 h 11391350"/>
              <a:gd name="connsiteX519" fmla="*/ 920634 w 11926135"/>
              <a:gd name="connsiteY519" fmla="*/ 8185435 h 11391350"/>
              <a:gd name="connsiteX520" fmla="*/ 806718 w 11926135"/>
              <a:gd name="connsiteY520" fmla="*/ 8113339 h 11391350"/>
              <a:gd name="connsiteX521" fmla="*/ 4992413 w 11926135"/>
              <a:gd name="connsiteY521" fmla="*/ 8101724 h 11391350"/>
              <a:gd name="connsiteX522" fmla="*/ 4973747 w 11926135"/>
              <a:gd name="connsiteY522" fmla="*/ 8110839 h 11391350"/>
              <a:gd name="connsiteX523" fmla="*/ 4995412 w 11926135"/>
              <a:gd name="connsiteY523" fmla="*/ 8145251 h 11391350"/>
              <a:gd name="connsiteX524" fmla="*/ 5006153 w 11926135"/>
              <a:gd name="connsiteY524" fmla="*/ 8141544 h 11391350"/>
              <a:gd name="connsiteX525" fmla="*/ 4882681 w 11926135"/>
              <a:gd name="connsiteY525" fmla="*/ 8084332 h 11391350"/>
              <a:gd name="connsiteX526" fmla="*/ 4871541 w 11926135"/>
              <a:gd name="connsiteY526" fmla="*/ 8088175 h 11391350"/>
              <a:gd name="connsiteX527" fmla="*/ 4887345 w 11926135"/>
              <a:gd name="connsiteY527" fmla="*/ 8133972 h 11391350"/>
              <a:gd name="connsiteX528" fmla="*/ 4898483 w 11926135"/>
              <a:gd name="connsiteY528" fmla="*/ 8130129 h 11391350"/>
              <a:gd name="connsiteX529" fmla="*/ 8908131 w 11926135"/>
              <a:gd name="connsiteY529" fmla="*/ 8061172 h 11391350"/>
              <a:gd name="connsiteX530" fmla="*/ 8888639 w 11926135"/>
              <a:gd name="connsiteY530" fmla="*/ 8067898 h 11391350"/>
              <a:gd name="connsiteX531" fmla="*/ 8910732 w 11926135"/>
              <a:gd name="connsiteY531" fmla="*/ 8104837 h 11391350"/>
              <a:gd name="connsiteX532" fmla="*/ 8921871 w 11926135"/>
              <a:gd name="connsiteY532" fmla="*/ 8100993 h 11391350"/>
              <a:gd name="connsiteX533" fmla="*/ 4806927 w 11926135"/>
              <a:gd name="connsiteY533" fmla="*/ 8045412 h 11391350"/>
              <a:gd name="connsiteX534" fmla="*/ 4819842 w 11926135"/>
              <a:gd name="connsiteY534" fmla="*/ 8082844 h 11391350"/>
              <a:gd name="connsiteX535" fmla="*/ 4875145 w 11926135"/>
              <a:gd name="connsiteY535" fmla="*/ 8052171 h 11391350"/>
              <a:gd name="connsiteX536" fmla="*/ 4806927 w 11926135"/>
              <a:gd name="connsiteY536" fmla="*/ 8045412 h 11391350"/>
              <a:gd name="connsiteX537" fmla="*/ 542386 w 11926135"/>
              <a:gd name="connsiteY537" fmla="*/ 7991093 h 11391350"/>
              <a:gd name="connsiteX538" fmla="*/ 517323 w 11926135"/>
              <a:gd name="connsiteY538" fmla="*/ 7999741 h 11391350"/>
              <a:gd name="connsiteX539" fmla="*/ 517460 w 11926135"/>
              <a:gd name="connsiteY539" fmla="*/ 8000138 h 11391350"/>
              <a:gd name="connsiteX540" fmla="*/ 548652 w 11926135"/>
              <a:gd name="connsiteY540" fmla="*/ 8041510 h 11391350"/>
              <a:gd name="connsiteX541" fmla="*/ 556126 w 11926135"/>
              <a:gd name="connsiteY541" fmla="*/ 8030913 h 11391350"/>
              <a:gd name="connsiteX542" fmla="*/ 6446774 w 11926135"/>
              <a:gd name="connsiteY542" fmla="*/ 7960851 h 11391350"/>
              <a:gd name="connsiteX543" fmla="*/ 6587002 w 11926135"/>
              <a:gd name="connsiteY543" fmla="*/ 8140175 h 11391350"/>
              <a:gd name="connsiteX544" fmla="*/ 6446774 w 11926135"/>
              <a:gd name="connsiteY544" fmla="*/ 7960851 h 11391350"/>
              <a:gd name="connsiteX545" fmla="*/ 4825610 w 11926135"/>
              <a:gd name="connsiteY545" fmla="*/ 7926668 h 11391350"/>
              <a:gd name="connsiteX546" fmla="*/ 4814870 w 11926135"/>
              <a:gd name="connsiteY546" fmla="*/ 7930374 h 11391350"/>
              <a:gd name="connsiteX547" fmla="*/ 4828609 w 11926135"/>
              <a:gd name="connsiteY547" fmla="*/ 7970194 h 11391350"/>
              <a:gd name="connsiteX548" fmla="*/ 4847674 w 11926135"/>
              <a:gd name="connsiteY548" fmla="*/ 7960943 h 11391350"/>
              <a:gd name="connsiteX549" fmla="*/ 6594988 w 11926135"/>
              <a:gd name="connsiteY549" fmla="*/ 7914267 h 11391350"/>
              <a:gd name="connsiteX550" fmla="*/ 6555045 w 11926135"/>
              <a:gd name="connsiteY550" fmla="*/ 7917251 h 11391350"/>
              <a:gd name="connsiteX551" fmla="*/ 6663157 w 11926135"/>
              <a:gd name="connsiteY551" fmla="*/ 7981549 h 11391350"/>
              <a:gd name="connsiteX552" fmla="*/ 6594988 w 11926135"/>
              <a:gd name="connsiteY552" fmla="*/ 7914267 h 11391350"/>
              <a:gd name="connsiteX553" fmla="*/ 1733311 w 11926135"/>
              <a:gd name="connsiteY553" fmla="*/ 7909920 h 11391350"/>
              <a:gd name="connsiteX554" fmla="*/ 1695115 w 11926135"/>
              <a:gd name="connsiteY554" fmla="*/ 7934689 h 11391350"/>
              <a:gd name="connsiteX555" fmla="*/ 1814140 w 11926135"/>
              <a:gd name="connsiteY555" fmla="*/ 8058563 h 11391350"/>
              <a:gd name="connsiteX556" fmla="*/ 1941122 w 11926135"/>
              <a:gd name="connsiteY556" fmla="*/ 8174184 h 11391350"/>
              <a:gd name="connsiteX557" fmla="*/ 1927770 w 11926135"/>
              <a:gd name="connsiteY557" fmla="*/ 8180603 h 11391350"/>
              <a:gd name="connsiteX558" fmla="*/ 1943170 w 11926135"/>
              <a:gd name="connsiteY558" fmla="*/ 8179271 h 11391350"/>
              <a:gd name="connsiteX559" fmla="*/ 1948562 w 11926135"/>
              <a:gd name="connsiteY559" fmla="*/ 8192757 h 11391350"/>
              <a:gd name="connsiteX560" fmla="*/ 1980856 w 11926135"/>
              <a:gd name="connsiteY560" fmla="*/ 8240267 h 11391350"/>
              <a:gd name="connsiteX561" fmla="*/ 1983657 w 11926135"/>
              <a:gd name="connsiteY561" fmla="*/ 8240640 h 11391350"/>
              <a:gd name="connsiteX562" fmla="*/ 2064661 w 11926135"/>
              <a:gd name="connsiteY562" fmla="*/ 8346377 h 11391350"/>
              <a:gd name="connsiteX563" fmla="*/ 1988786 w 11926135"/>
              <a:gd name="connsiteY563" fmla="*/ 8234859 h 11391350"/>
              <a:gd name="connsiteX564" fmla="*/ 1947638 w 11926135"/>
              <a:gd name="connsiteY564" fmla="*/ 8178884 h 11391350"/>
              <a:gd name="connsiteX565" fmla="*/ 1943170 w 11926135"/>
              <a:gd name="connsiteY565" fmla="*/ 8179271 h 11391350"/>
              <a:gd name="connsiteX566" fmla="*/ 1941144 w 11926135"/>
              <a:gd name="connsiteY566" fmla="*/ 8174204 h 11391350"/>
              <a:gd name="connsiteX567" fmla="*/ 1941122 w 11926135"/>
              <a:gd name="connsiteY567" fmla="*/ 8174184 h 11391350"/>
              <a:gd name="connsiteX568" fmla="*/ 1944190 w 11926135"/>
              <a:gd name="connsiteY568" fmla="*/ 8172709 h 11391350"/>
              <a:gd name="connsiteX569" fmla="*/ 1869073 w 11926135"/>
              <a:gd name="connsiteY569" fmla="*/ 8045331 h 11391350"/>
              <a:gd name="connsiteX570" fmla="*/ 1733311 w 11926135"/>
              <a:gd name="connsiteY570" fmla="*/ 7909920 h 11391350"/>
              <a:gd name="connsiteX571" fmla="*/ 4670401 w 11926135"/>
              <a:gd name="connsiteY571" fmla="*/ 7901346 h 11391350"/>
              <a:gd name="connsiteX572" fmla="*/ 4654092 w 11926135"/>
              <a:gd name="connsiteY572" fmla="*/ 7906973 h 11391350"/>
              <a:gd name="connsiteX573" fmla="*/ 4654779 w 11926135"/>
              <a:gd name="connsiteY573" fmla="*/ 7908965 h 11391350"/>
              <a:gd name="connsiteX574" fmla="*/ 4676141 w 11926135"/>
              <a:gd name="connsiteY574" fmla="*/ 7911231 h 11391350"/>
              <a:gd name="connsiteX575" fmla="*/ 4694546 w 11926135"/>
              <a:gd name="connsiteY575" fmla="*/ 7942927 h 11391350"/>
              <a:gd name="connsiteX576" fmla="*/ 4709266 w 11926135"/>
              <a:gd name="connsiteY576" fmla="*/ 7937848 h 11391350"/>
              <a:gd name="connsiteX577" fmla="*/ 4680325 w 11926135"/>
              <a:gd name="connsiteY577" fmla="*/ 7911674 h 11391350"/>
              <a:gd name="connsiteX578" fmla="*/ 4676141 w 11926135"/>
              <a:gd name="connsiteY578" fmla="*/ 7911231 h 11391350"/>
              <a:gd name="connsiteX579" fmla="*/ 4735598 w 11926135"/>
              <a:gd name="connsiteY579" fmla="*/ 7861920 h 11391350"/>
              <a:gd name="connsiteX580" fmla="*/ 4712525 w 11926135"/>
              <a:gd name="connsiteY580" fmla="*/ 7869881 h 11391350"/>
              <a:gd name="connsiteX581" fmla="*/ 4715135 w 11926135"/>
              <a:gd name="connsiteY581" fmla="*/ 7877443 h 11391350"/>
              <a:gd name="connsiteX582" fmla="*/ 4738209 w 11926135"/>
              <a:gd name="connsiteY582" fmla="*/ 7869482 h 11391350"/>
              <a:gd name="connsiteX583" fmla="*/ 4649842 w 11926135"/>
              <a:gd name="connsiteY583" fmla="*/ 7858533 h 11391350"/>
              <a:gd name="connsiteX584" fmla="*/ 4635812 w 11926135"/>
              <a:gd name="connsiteY584" fmla="*/ 7865603 h 11391350"/>
              <a:gd name="connsiteX585" fmla="*/ 4664730 w 11926135"/>
              <a:gd name="connsiteY585" fmla="*/ 7891717 h 11391350"/>
              <a:gd name="connsiteX586" fmla="*/ 4669406 w 11926135"/>
              <a:gd name="connsiteY586" fmla="*/ 7892222 h 11391350"/>
              <a:gd name="connsiteX587" fmla="*/ 4673985 w 11926135"/>
              <a:gd name="connsiteY587" fmla="*/ 7900109 h 11391350"/>
              <a:gd name="connsiteX588" fmla="*/ 4690294 w 11926135"/>
              <a:gd name="connsiteY588" fmla="*/ 7894482 h 11391350"/>
              <a:gd name="connsiteX589" fmla="*/ 4669406 w 11926135"/>
              <a:gd name="connsiteY589" fmla="*/ 7892222 h 11391350"/>
              <a:gd name="connsiteX590" fmla="*/ 3470263 w 11926135"/>
              <a:gd name="connsiteY590" fmla="*/ 7856466 h 11391350"/>
              <a:gd name="connsiteX591" fmla="*/ 3451195 w 11926135"/>
              <a:gd name="connsiteY591" fmla="*/ 7865722 h 11391350"/>
              <a:gd name="connsiteX592" fmla="*/ 3472862 w 11926135"/>
              <a:gd name="connsiteY592" fmla="*/ 7900135 h 11391350"/>
              <a:gd name="connsiteX593" fmla="*/ 3484005 w 11926135"/>
              <a:gd name="connsiteY593" fmla="*/ 7896290 h 11391350"/>
              <a:gd name="connsiteX594" fmla="*/ 4581176 w 11926135"/>
              <a:gd name="connsiteY594" fmla="*/ 7785972 h 11391350"/>
              <a:gd name="connsiteX595" fmla="*/ 4558104 w 11926135"/>
              <a:gd name="connsiteY595" fmla="*/ 7793933 h 11391350"/>
              <a:gd name="connsiteX596" fmla="*/ 4560714 w 11926135"/>
              <a:gd name="connsiteY596" fmla="*/ 7801499 h 11391350"/>
              <a:gd name="connsiteX597" fmla="*/ 4583786 w 11926135"/>
              <a:gd name="connsiteY597" fmla="*/ 7793538 h 11391350"/>
              <a:gd name="connsiteX598" fmla="*/ 2067917 w 11926135"/>
              <a:gd name="connsiteY598" fmla="*/ 7748119 h 11391350"/>
              <a:gd name="connsiteX599" fmla="*/ 2057175 w 11926135"/>
              <a:gd name="connsiteY599" fmla="*/ 7751825 h 11391350"/>
              <a:gd name="connsiteX600" fmla="*/ 2070915 w 11926135"/>
              <a:gd name="connsiteY600" fmla="*/ 7791645 h 11391350"/>
              <a:gd name="connsiteX601" fmla="*/ 2089980 w 11926135"/>
              <a:gd name="connsiteY601" fmla="*/ 7782394 h 11391350"/>
              <a:gd name="connsiteX602" fmla="*/ 3344183 w 11926135"/>
              <a:gd name="connsiteY602" fmla="*/ 7718158 h 11391350"/>
              <a:gd name="connsiteX603" fmla="*/ 3329754 w 11926135"/>
              <a:gd name="connsiteY603" fmla="*/ 7725365 h 11391350"/>
              <a:gd name="connsiteX604" fmla="*/ 3357350 w 11926135"/>
              <a:gd name="connsiteY604" fmla="*/ 7752000 h 11391350"/>
              <a:gd name="connsiteX605" fmla="*/ 3364377 w 11926135"/>
              <a:gd name="connsiteY605" fmla="*/ 7752935 h 11391350"/>
              <a:gd name="connsiteX606" fmla="*/ 3368328 w 11926135"/>
              <a:gd name="connsiteY606" fmla="*/ 7759739 h 11391350"/>
              <a:gd name="connsiteX607" fmla="*/ 3348434 w 11926135"/>
              <a:gd name="connsiteY607" fmla="*/ 7766603 h 11391350"/>
              <a:gd name="connsiteX608" fmla="*/ 3381017 w 11926135"/>
              <a:gd name="connsiteY608" fmla="*/ 7780238 h 11391350"/>
              <a:gd name="connsiteX609" fmla="*/ 3381135 w 11926135"/>
              <a:gd name="connsiteY609" fmla="*/ 7783657 h 11391350"/>
              <a:gd name="connsiteX610" fmla="*/ 3448846 w 11926135"/>
              <a:gd name="connsiteY610" fmla="*/ 7833112 h 11391350"/>
              <a:gd name="connsiteX611" fmla="*/ 3404980 w 11926135"/>
              <a:gd name="connsiteY611" fmla="*/ 7790266 h 11391350"/>
              <a:gd name="connsiteX612" fmla="*/ 3381017 w 11926135"/>
              <a:gd name="connsiteY612" fmla="*/ 7780238 h 11391350"/>
              <a:gd name="connsiteX613" fmla="*/ 3380148 w 11926135"/>
              <a:gd name="connsiteY613" fmla="*/ 7755033 h 11391350"/>
              <a:gd name="connsiteX614" fmla="*/ 3380520 w 11926135"/>
              <a:gd name="connsiteY614" fmla="*/ 7755082 h 11391350"/>
              <a:gd name="connsiteX615" fmla="*/ 3380109 w 11926135"/>
              <a:gd name="connsiteY615" fmla="*/ 7753890 h 11391350"/>
              <a:gd name="connsiteX616" fmla="*/ 3380148 w 11926135"/>
              <a:gd name="connsiteY616" fmla="*/ 7755033 h 11391350"/>
              <a:gd name="connsiteX617" fmla="*/ 3364377 w 11926135"/>
              <a:gd name="connsiteY617" fmla="*/ 7752935 h 11391350"/>
              <a:gd name="connsiteX618" fmla="*/ 5385433 w 11926135"/>
              <a:gd name="connsiteY618" fmla="*/ 7679582 h 11391350"/>
              <a:gd name="connsiteX619" fmla="*/ 5373898 w 11926135"/>
              <a:gd name="connsiteY619" fmla="*/ 7683562 h 11391350"/>
              <a:gd name="connsiteX620" fmla="*/ 5389699 w 11926135"/>
              <a:gd name="connsiteY620" fmla="*/ 7729355 h 11391350"/>
              <a:gd name="connsiteX621" fmla="*/ 5401234 w 11926135"/>
              <a:gd name="connsiteY621" fmla="*/ 7725374 h 11391350"/>
              <a:gd name="connsiteX622" fmla="*/ 1855744 w 11926135"/>
              <a:gd name="connsiteY622" fmla="*/ 7648984 h 11391350"/>
              <a:gd name="connsiteX623" fmla="*/ 1807732 w 11926135"/>
              <a:gd name="connsiteY623" fmla="*/ 7664997 h 11391350"/>
              <a:gd name="connsiteX624" fmla="*/ 1866712 w 11926135"/>
              <a:gd name="connsiteY624" fmla="*/ 7678511 h 11391350"/>
              <a:gd name="connsiteX625" fmla="*/ 1855744 w 11926135"/>
              <a:gd name="connsiteY625" fmla="*/ 7648984 h 11391350"/>
              <a:gd name="connsiteX626" fmla="*/ 9189736 w 11926135"/>
              <a:gd name="connsiteY626" fmla="*/ 7601270 h 11391350"/>
              <a:gd name="connsiteX627" fmla="*/ 9263082 w 11926135"/>
              <a:gd name="connsiteY627" fmla="*/ 7675780 h 11391350"/>
              <a:gd name="connsiteX628" fmla="*/ 9189736 w 11926135"/>
              <a:gd name="connsiteY628" fmla="*/ 7601270 h 11391350"/>
              <a:gd name="connsiteX629" fmla="*/ 1659044 w 11926135"/>
              <a:gd name="connsiteY629" fmla="*/ 7528250 h 11391350"/>
              <a:gd name="connsiteX630" fmla="*/ 1609034 w 11926135"/>
              <a:gd name="connsiteY630" fmla="*/ 7580706 h 11391350"/>
              <a:gd name="connsiteX631" fmla="*/ 1758951 w 11926135"/>
              <a:gd name="connsiteY631" fmla="*/ 7757138 h 11391350"/>
              <a:gd name="connsiteX632" fmla="*/ 1884164 w 11926135"/>
              <a:gd name="connsiteY632" fmla="*/ 7879621 h 11391350"/>
              <a:gd name="connsiteX633" fmla="*/ 1929246 w 11926135"/>
              <a:gd name="connsiteY633" fmla="*/ 7920382 h 11391350"/>
              <a:gd name="connsiteX634" fmla="*/ 1929632 w 11926135"/>
              <a:gd name="connsiteY634" fmla="*/ 7921500 h 11391350"/>
              <a:gd name="connsiteX635" fmla="*/ 1914805 w 11926135"/>
              <a:gd name="connsiteY635" fmla="*/ 7928844 h 11391350"/>
              <a:gd name="connsiteX636" fmla="*/ 1931732 w 11926135"/>
              <a:gd name="connsiteY636" fmla="*/ 7925910 h 11391350"/>
              <a:gd name="connsiteX637" fmla="*/ 1935173 w 11926135"/>
              <a:gd name="connsiteY637" fmla="*/ 7935162 h 11391350"/>
              <a:gd name="connsiteX638" fmla="*/ 1956148 w 11926135"/>
              <a:gd name="connsiteY638" fmla="*/ 7956961 h 11391350"/>
              <a:gd name="connsiteX639" fmla="*/ 1968292 w 11926135"/>
              <a:gd name="connsiteY639" fmla="*/ 7955161 h 11391350"/>
              <a:gd name="connsiteX640" fmla="*/ 1969399 w 11926135"/>
              <a:gd name="connsiteY640" fmla="*/ 7958135 h 11391350"/>
              <a:gd name="connsiteX641" fmla="*/ 1967937 w 11926135"/>
              <a:gd name="connsiteY641" fmla="*/ 7958639 h 11391350"/>
              <a:gd name="connsiteX642" fmla="*/ 1967298 w 11926135"/>
              <a:gd name="connsiteY642" fmla="*/ 7958410 h 11391350"/>
              <a:gd name="connsiteX643" fmla="*/ 1967785 w 11926135"/>
              <a:gd name="connsiteY643" fmla="*/ 7958691 h 11391350"/>
              <a:gd name="connsiteX644" fmla="*/ 1965446 w 11926135"/>
              <a:gd name="connsiteY644" fmla="*/ 7959499 h 11391350"/>
              <a:gd name="connsiteX645" fmla="*/ 1989588 w 11926135"/>
              <a:gd name="connsiteY645" fmla="*/ 8001075 h 11391350"/>
              <a:gd name="connsiteX646" fmla="*/ 2004018 w 11926135"/>
              <a:gd name="connsiteY646" fmla="*/ 7993868 h 11391350"/>
              <a:gd name="connsiteX647" fmla="*/ 1990086 w 11926135"/>
              <a:gd name="connsiteY647" fmla="*/ 7971555 h 11391350"/>
              <a:gd name="connsiteX648" fmla="*/ 1967785 w 11926135"/>
              <a:gd name="connsiteY648" fmla="*/ 7958691 h 11391350"/>
              <a:gd name="connsiteX649" fmla="*/ 1967937 w 11926135"/>
              <a:gd name="connsiteY649" fmla="*/ 7958639 h 11391350"/>
              <a:gd name="connsiteX650" fmla="*/ 1969840 w 11926135"/>
              <a:gd name="connsiteY650" fmla="*/ 7959321 h 11391350"/>
              <a:gd name="connsiteX651" fmla="*/ 1969399 w 11926135"/>
              <a:gd name="connsiteY651" fmla="*/ 7958135 h 11391350"/>
              <a:gd name="connsiteX652" fmla="*/ 1985339 w 11926135"/>
              <a:gd name="connsiteY652" fmla="*/ 7952635 h 11391350"/>
              <a:gd name="connsiteX653" fmla="*/ 1968292 w 11926135"/>
              <a:gd name="connsiteY653" fmla="*/ 7955161 h 11391350"/>
              <a:gd name="connsiteX654" fmla="*/ 1964564 w 11926135"/>
              <a:gd name="connsiteY654" fmla="*/ 7945140 h 11391350"/>
              <a:gd name="connsiteX655" fmla="*/ 1943756 w 11926135"/>
              <a:gd name="connsiteY655" fmla="*/ 7923826 h 11391350"/>
              <a:gd name="connsiteX656" fmla="*/ 1931732 w 11926135"/>
              <a:gd name="connsiteY656" fmla="*/ 7925910 h 11391350"/>
              <a:gd name="connsiteX657" fmla="*/ 1929892 w 11926135"/>
              <a:gd name="connsiteY657" fmla="*/ 7920965 h 11391350"/>
              <a:gd name="connsiteX658" fmla="*/ 1929246 w 11926135"/>
              <a:gd name="connsiteY658" fmla="*/ 7920382 h 11391350"/>
              <a:gd name="connsiteX659" fmla="*/ 1883465 w 11926135"/>
              <a:gd name="connsiteY659" fmla="*/ 7787700 h 11391350"/>
              <a:gd name="connsiteX660" fmla="*/ 1793388 w 11926135"/>
              <a:gd name="connsiteY660" fmla="*/ 7753723 h 11391350"/>
              <a:gd name="connsiteX661" fmla="*/ 1761510 w 11926135"/>
              <a:gd name="connsiteY661" fmla="*/ 7661337 h 11391350"/>
              <a:gd name="connsiteX662" fmla="*/ 1702051 w 11926135"/>
              <a:gd name="connsiteY662" fmla="*/ 7652889 h 11391350"/>
              <a:gd name="connsiteX663" fmla="*/ 2915109 w 11926135"/>
              <a:gd name="connsiteY663" fmla="*/ 7522592 h 11391350"/>
              <a:gd name="connsiteX664" fmla="*/ 2870758 w 11926135"/>
              <a:gd name="connsiteY664" fmla="*/ 7522791 h 11391350"/>
              <a:gd name="connsiteX665" fmla="*/ 2938846 w 11926135"/>
              <a:gd name="connsiteY665" fmla="*/ 7566584 h 11391350"/>
              <a:gd name="connsiteX666" fmla="*/ 2971446 w 11926135"/>
              <a:gd name="connsiteY666" fmla="*/ 7600615 h 11391350"/>
              <a:gd name="connsiteX667" fmla="*/ 2985473 w 11926135"/>
              <a:gd name="connsiteY667" fmla="*/ 7609216 h 11391350"/>
              <a:gd name="connsiteX668" fmla="*/ 2991237 w 11926135"/>
              <a:gd name="connsiteY668" fmla="*/ 7635845 h 11391350"/>
              <a:gd name="connsiteX669" fmla="*/ 3012170 w 11926135"/>
              <a:gd name="connsiteY669" fmla="*/ 7626838 h 11391350"/>
              <a:gd name="connsiteX670" fmla="*/ 3033606 w 11926135"/>
              <a:gd name="connsiteY670" fmla="*/ 7688962 h 11391350"/>
              <a:gd name="connsiteX671" fmla="*/ 3113065 w 11926135"/>
              <a:gd name="connsiteY671" fmla="*/ 7701205 h 11391350"/>
              <a:gd name="connsiteX672" fmla="*/ 3048222 w 11926135"/>
              <a:gd name="connsiteY672" fmla="*/ 7612621 h 11391350"/>
              <a:gd name="connsiteX673" fmla="*/ 3015397 w 11926135"/>
              <a:gd name="connsiteY673" fmla="*/ 7625450 h 11391350"/>
              <a:gd name="connsiteX674" fmla="*/ 3012170 w 11926135"/>
              <a:gd name="connsiteY674" fmla="*/ 7626838 h 11391350"/>
              <a:gd name="connsiteX675" fmla="*/ 3011622 w 11926135"/>
              <a:gd name="connsiteY675" fmla="*/ 7625250 h 11391350"/>
              <a:gd name="connsiteX676" fmla="*/ 2985473 w 11926135"/>
              <a:gd name="connsiteY676" fmla="*/ 7609216 h 11391350"/>
              <a:gd name="connsiteX677" fmla="*/ 2983758 w 11926135"/>
              <a:gd name="connsiteY677" fmla="*/ 7601296 h 11391350"/>
              <a:gd name="connsiteX678" fmla="*/ 2915109 w 11926135"/>
              <a:gd name="connsiteY678" fmla="*/ 7522592 h 11391350"/>
              <a:gd name="connsiteX679" fmla="*/ 3082694 w 11926135"/>
              <a:gd name="connsiteY679" fmla="*/ 7513832 h 11391350"/>
              <a:gd name="connsiteX680" fmla="*/ 3271094 w 11926135"/>
              <a:gd name="connsiteY680" fmla="*/ 7692132 h 11391350"/>
              <a:gd name="connsiteX681" fmla="*/ 3288941 w 11926135"/>
              <a:gd name="connsiteY681" fmla="*/ 7680624 h 11391350"/>
              <a:gd name="connsiteX682" fmla="*/ 3258094 w 11926135"/>
              <a:gd name="connsiteY682" fmla="*/ 7622197 h 11391350"/>
              <a:gd name="connsiteX683" fmla="*/ 3082694 w 11926135"/>
              <a:gd name="connsiteY683" fmla="*/ 7513832 h 11391350"/>
              <a:gd name="connsiteX684" fmla="*/ 8734096 w 11926135"/>
              <a:gd name="connsiteY684" fmla="*/ 7500028 h 11391350"/>
              <a:gd name="connsiteX685" fmla="*/ 8726538 w 11926135"/>
              <a:gd name="connsiteY685" fmla="*/ 7502636 h 11391350"/>
              <a:gd name="connsiteX686" fmla="*/ 8734506 w 11926135"/>
              <a:gd name="connsiteY686" fmla="*/ 7525730 h 11391350"/>
              <a:gd name="connsiteX687" fmla="*/ 8742065 w 11926135"/>
              <a:gd name="connsiteY687" fmla="*/ 7523122 h 11391350"/>
              <a:gd name="connsiteX688" fmla="*/ 9080394 w 11926135"/>
              <a:gd name="connsiteY688" fmla="*/ 7459855 h 11391350"/>
              <a:gd name="connsiteX689" fmla="*/ 9066362 w 11926135"/>
              <a:gd name="connsiteY689" fmla="*/ 7466924 h 11391350"/>
              <a:gd name="connsiteX690" fmla="*/ 9079909 w 11926135"/>
              <a:gd name="connsiteY690" fmla="*/ 7489440 h 11391350"/>
              <a:gd name="connsiteX691" fmla="*/ 9102200 w 11926135"/>
              <a:gd name="connsiteY691" fmla="*/ 7502241 h 11391350"/>
              <a:gd name="connsiteX692" fmla="*/ 9085042 w 11926135"/>
              <a:gd name="connsiteY692" fmla="*/ 7508162 h 11391350"/>
              <a:gd name="connsiteX693" fmla="*/ 9103802 w 11926135"/>
              <a:gd name="connsiteY693" fmla="*/ 7505388 h 11391350"/>
              <a:gd name="connsiteX694" fmla="*/ 9108190 w 11926135"/>
              <a:gd name="connsiteY694" fmla="*/ 7516641 h 11391350"/>
              <a:gd name="connsiteX695" fmla="*/ 9129165 w 11926135"/>
              <a:gd name="connsiteY695" fmla="*/ 7538438 h 11391350"/>
              <a:gd name="connsiteX696" fmla="*/ 9139375 w 11926135"/>
              <a:gd name="connsiteY696" fmla="*/ 7536940 h 11391350"/>
              <a:gd name="connsiteX697" fmla="*/ 9140489 w 11926135"/>
              <a:gd name="connsiteY697" fmla="*/ 7539831 h 11391350"/>
              <a:gd name="connsiteX698" fmla="*/ 9140091 w 11926135"/>
              <a:gd name="connsiteY698" fmla="*/ 7539968 h 11391350"/>
              <a:gd name="connsiteX699" fmla="*/ 9140571 w 11926135"/>
              <a:gd name="connsiteY699" fmla="*/ 7540247 h 11391350"/>
              <a:gd name="connsiteX700" fmla="*/ 9138242 w 11926135"/>
              <a:gd name="connsiteY700" fmla="*/ 7541051 h 11391350"/>
              <a:gd name="connsiteX701" fmla="*/ 9162382 w 11926135"/>
              <a:gd name="connsiteY701" fmla="*/ 7582633 h 11391350"/>
              <a:gd name="connsiteX702" fmla="*/ 9176414 w 11926135"/>
              <a:gd name="connsiteY702" fmla="*/ 7575563 h 11391350"/>
              <a:gd name="connsiteX703" fmla="*/ 9162785 w 11926135"/>
              <a:gd name="connsiteY703" fmla="*/ 7553142 h 11391350"/>
              <a:gd name="connsiteX704" fmla="*/ 9140571 w 11926135"/>
              <a:gd name="connsiteY704" fmla="*/ 7540247 h 11391350"/>
              <a:gd name="connsiteX705" fmla="*/ 9158131 w 11926135"/>
              <a:gd name="connsiteY705" fmla="*/ 7534188 h 11391350"/>
              <a:gd name="connsiteX706" fmla="*/ 9139375 w 11926135"/>
              <a:gd name="connsiteY706" fmla="*/ 7536940 h 11391350"/>
              <a:gd name="connsiteX707" fmla="*/ 9135039 w 11926135"/>
              <a:gd name="connsiteY707" fmla="*/ 7525690 h 11391350"/>
              <a:gd name="connsiteX708" fmla="*/ 9114178 w 11926135"/>
              <a:gd name="connsiteY708" fmla="*/ 7503853 h 11391350"/>
              <a:gd name="connsiteX709" fmla="*/ 9103802 w 11926135"/>
              <a:gd name="connsiteY709" fmla="*/ 7505388 h 11391350"/>
              <a:gd name="connsiteX710" fmla="*/ 9102684 w 11926135"/>
              <a:gd name="connsiteY710" fmla="*/ 7502519 h 11391350"/>
              <a:gd name="connsiteX711" fmla="*/ 9102200 w 11926135"/>
              <a:gd name="connsiteY711" fmla="*/ 7502241 h 11391350"/>
              <a:gd name="connsiteX712" fmla="*/ 9104538 w 11926135"/>
              <a:gd name="connsiteY712" fmla="*/ 7501434 h 11391350"/>
              <a:gd name="connsiteX713" fmla="*/ 3034099 w 11926135"/>
              <a:gd name="connsiteY713" fmla="*/ 7414291 h 11391350"/>
              <a:gd name="connsiteX714" fmla="*/ 3019669 w 11926135"/>
              <a:gd name="connsiteY714" fmla="*/ 7421498 h 11391350"/>
              <a:gd name="connsiteX715" fmla="*/ 3033808 w 11926135"/>
              <a:gd name="connsiteY715" fmla="*/ 7442878 h 11391350"/>
              <a:gd name="connsiteX716" fmla="*/ 3056401 w 11926135"/>
              <a:gd name="connsiteY716" fmla="*/ 7452699 h 11391350"/>
              <a:gd name="connsiteX717" fmla="*/ 3056999 w 11926135"/>
              <a:gd name="connsiteY717" fmla="*/ 7453730 h 11391350"/>
              <a:gd name="connsiteX718" fmla="*/ 3055690 w 11926135"/>
              <a:gd name="connsiteY718" fmla="*/ 7456752 h 11391350"/>
              <a:gd name="connsiteX719" fmla="*/ 3038349 w 11926135"/>
              <a:gd name="connsiteY719" fmla="*/ 7462735 h 11391350"/>
              <a:gd name="connsiteX720" fmla="*/ 3037293 w 11926135"/>
              <a:gd name="connsiteY720" fmla="*/ 7463540 h 11391350"/>
              <a:gd name="connsiteX721" fmla="*/ 3055259 w 11926135"/>
              <a:gd name="connsiteY721" fmla="*/ 7459788 h 11391350"/>
              <a:gd name="connsiteX722" fmla="*/ 3076923 w 11926135"/>
              <a:gd name="connsiteY722" fmla="*/ 7472596 h 11391350"/>
              <a:gd name="connsiteX723" fmla="*/ 3081610 w 11926135"/>
              <a:gd name="connsiteY723" fmla="*/ 7462956 h 11391350"/>
              <a:gd name="connsiteX724" fmla="*/ 3059396 w 11926135"/>
              <a:gd name="connsiteY724" fmla="*/ 7458925 h 11391350"/>
              <a:gd name="connsiteX725" fmla="*/ 3055259 w 11926135"/>
              <a:gd name="connsiteY725" fmla="*/ 7459788 h 11391350"/>
              <a:gd name="connsiteX726" fmla="*/ 3054555 w 11926135"/>
              <a:gd name="connsiteY726" fmla="*/ 7459372 h 11391350"/>
              <a:gd name="connsiteX727" fmla="*/ 3055690 w 11926135"/>
              <a:gd name="connsiteY727" fmla="*/ 7456752 h 11391350"/>
              <a:gd name="connsiteX728" fmla="*/ 3058243 w 11926135"/>
              <a:gd name="connsiteY728" fmla="*/ 7455871 h 11391350"/>
              <a:gd name="connsiteX729" fmla="*/ 3056999 w 11926135"/>
              <a:gd name="connsiteY729" fmla="*/ 7453730 h 11391350"/>
              <a:gd name="connsiteX730" fmla="*/ 3057280 w 11926135"/>
              <a:gd name="connsiteY730" fmla="*/ 7453081 h 11391350"/>
              <a:gd name="connsiteX731" fmla="*/ 3056401 w 11926135"/>
              <a:gd name="connsiteY731" fmla="*/ 7452699 h 11391350"/>
              <a:gd name="connsiteX732" fmla="*/ 8616936 w 11926135"/>
              <a:gd name="connsiteY732" fmla="*/ 7386269 h 11391350"/>
              <a:gd name="connsiteX733" fmla="*/ 8609377 w 11926135"/>
              <a:gd name="connsiteY733" fmla="*/ 7388877 h 11391350"/>
              <a:gd name="connsiteX734" fmla="*/ 8617347 w 11926135"/>
              <a:gd name="connsiteY734" fmla="*/ 7411975 h 11391350"/>
              <a:gd name="connsiteX735" fmla="*/ 8624906 w 11926135"/>
              <a:gd name="connsiteY735" fmla="*/ 7409367 h 11391350"/>
              <a:gd name="connsiteX736" fmla="*/ 436999 w 11926135"/>
              <a:gd name="connsiteY736" fmla="*/ 7279258 h 11391350"/>
              <a:gd name="connsiteX737" fmla="*/ 522592 w 11926135"/>
              <a:gd name="connsiteY737" fmla="*/ 7341524 h 11391350"/>
              <a:gd name="connsiteX738" fmla="*/ 1644981 w 11926135"/>
              <a:gd name="connsiteY738" fmla="*/ 7248795 h 11391350"/>
              <a:gd name="connsiteX739" fmla="*/ 1614346 w 11926135"/>
              <a:gd name="connsiteY739" fmla="*/ 7259365 h 11391350"/>
              <a:gd name="connsiteX740" fmla="*/ 1678545 w 11926135"/>
              <a:gd name="connsiteY740" fmla="*/ 7398973 h 11391350"/>
              <a:gd name="connsiteX741" fmla="*/ 1879097 w 11926135"/>
              <a:gd name="connsiteY741" fmla="*/ 7593132 h 11391350"/>
              <a:gd name="connsiteX742" fmla="*/ 1920209 w 11926135"/>
              <a:gd name="connsiteY742" fmla="*/ 7605769 h 11391350"/>
              <a:gd name="connsiteX743" fmla="*/ 1931549 w 11926135"/>
              <a:gd name="connsiteY743" fmla="*/ 7605253 h 11391350"/>
              <a:gd name="connsiteX744" fmla="*/ 1947432 w 11926135"/>
              <a:gd name="connsiteY744" fmla="*/ 7629809 h 11391350"/>
              <a:gd name="connsiteX745" fmla="*/ 1947569 w 11926135"/>
              <a:gd name="connsiteY745" fmla="*/ 7634584 h 11391350"/>
              <a:gd name="connsiteX746" fmla="*/ 2015580 w 11926135"/>
              <a:gd name="connsiteY746" fmla="*/ 7684184 h 11391350"/>
              <a:gd name="connsiteX747" fmla="*/ 1949369 w 11926135"/>
              <a:gd name="connsiteY747" fmla="*/ 7629048 h 11391350"/>
              <a:gd name="connsiteX748" fmla="*/ 1948323 w 11926135"/>
              <a:gd name="connsiteY748" fmla="*/ 7631187 h 11391350"/>
              <a:gd name="connsiteX749" fmla="*/ 1947432 w 11926135"/>
              <a:gd name="connsiteY749" fmla="*/ 7629809 h 11391350"/>
              <a:gd name="connsiteX750" fmla="*/ 1946706 w 11926135"/>
              <a:gd name="connsiteY750" fmla="*/ 7604564 h 11391350"/>
              <a:gd name="connsiteX751" fmla="*/ 1931549 w 11926135"/>
              <a:gd name="connsiteY751" fmla="*/ 7605253 h 11391350"/>
              <a:gd name="connsiteX752" fmla="*/ 1876964 w 11926135"/>
              <a:gd name="connsiteY752" fmla="*/ 7520863 h 11391350"/>
              <a:gd name="connsiteX753" fmla="*/ 1644981 w 11926135"/>
              <a:gd name="connsiteY753" fmla="*/ 7248795 h 11391350"/>
              <a:gd name="connsiteX754" fmla="*/ 2839845 w 11926135"/>
              <a:gd name="connsiteY754" fmla="*/ 7224197 h 11391350"/>
              <a:gd name="connsiteX755" fmla="*/ 2825950 w 11926135"/>
              <a:gd name="connsiteY755" fmla="*/ 7231664 h 11391350"/>
              <a:gd name="connsiteX756" fmla="*/ 2844892 w 11926135"/>
              <a:gd name="connsiteY756" fmla="*/ 7249001 h 11391350"/>
              <a:gd name="connsiteX757" fmla="*/ 2851304 w 11926135"/>
              <a:gd name="connsiteY757" fmla="*/ 7244007 h 11391350"/>
              <a:gd name="connsiteX758" fmla="*/ 2864125 w 11926135"/>
              <a:gd name="connsiteY758" fmla="*/ 7266170 h 11391350"/>
              <a:gd name="connsiteX759" fmla="*/ 2844633 w 11926135"/>
              <a:gd name="connsiteY759" fmla="*/ 7272896 h 11391350"/>
              <a:gd name="connsiteX760" fmla="*/ 2874132 w 11926135"/>
              <a:gd name="connsiteY760" fmla="*/ 7287960 h 11391350"/>
              <a:gd name="connsiteX761" fmla="*/ 2879512 w 11926135"/>
              <a:gd name="connsiteY761" fmla="*/ 7302926 h 11391350"/>
              <a:gd name="connsiteX762" fmla="*/ 3011591 w 11926135"/>
              <a:gd name="connsiteY762" fmla="*/ 7400666 h 11391350"/>
              <a:gd name="connsiteX763" fmla="*/ 2894155 w 11926135"/>
              <a:gd name="connsiteY763" fmla="*/ 7298185 h 11391350"/>
              <a:gd name="connsiteX764" fmla="*/ 2874132 w 11926135"/>
              <a:gd name="connsiteY764" fmla="*/ 7287960 h 11391350"/>
              <a:gd name="connsiteX765" fmla="*/ 2856372 w 11926135"/>
              <a:gd name="connsiteY765" fmla="*/ 7238547 h 11391350"/>
              <a:gd name="connsiteX766" fmla="*/ 2856784 w 11926135"/>
              <a:gd name="connsiteY766" fmla="*/ 7239739 h 11391350"/>
              <a:gd name="connsiteX767" fmla="*/ 2851304 w 11926135"/>
              <a:gd name="connsiteY767" fmla="*/ 7244007 h 11391350"/>
              <a:gd name="connsiteX768" fmla="*/ 246036 w 11926135"/>
              <a:gd name="connsiteY768" fmla="*/ 7221267 h 11391350"/>
              <a:gd name="connsiteX769" fmla="*/ 234898 w 11926135"/>
              <a:gd name="connsiteY769" fmla="*/ 7225111 h 11391350"/>
              <a:gd name="connsiteX770" fmla="*/ 248638 w 11926135"/>
              <a:gd name="connsiteY770" fmla="*/ 7264931 h 11391350"/>
              <a:gd name="connsiteX771" fmla="*/ 267568 w 11926135"/>
              <a:gd name="connsiteY771" fmla="*/ 7255277 h 11391350"/>
              <a:gd name="connsiteX772" fmla="*/ 8482839 w 11926135"/>
              <a:gd name="connsiteY772" fmla="*/ 7207946 h 11391350"/>
              <a:gd name="connsiteX773" fmla="*/ 8463769 w 11926135"/>
              <a:gd name="connsiteY773" fmla="*/ 7217198 h 11391350"/>
              <a:gd name="connsiteX774" fmla="*/ 8485440 w 11926135"/>
              <a:gd name="connsiteY774" fmla="*/ 7251610 h 11391350"/>
              <a:gd name="connsiteX775" fmla="*/ 8495891 w 11926135"/>
              <a:gd name="connsiteY775" fmla="*/ 7245774 h 11391350"/>
              <a:gd name="connsiteX776" fmla="*/ 9098664 w 11926135"/>
              <a:gd name="connsiteY776" fmla="*/ 7167019 h 11391350"/>
              <a:gd name="connsiteX777" fmla="*/ 9099886 w 11926135"/>
              <a:gd name="connsiteY777" fmla="*/ 7169270 h 11391350"/>
              <a:gd name="connsiteX778" fmla="*/ 9098242 w 11926135"/>
              <a:gd name="connsiteY778" fmla="*/ 7168297 h 11391350"/>
              <a:gd name="connsiteX779" fmla="*/ 2756005 w 11926135"/>
              <a:gd name="connsiteY779" fmla="*/ 7151520 h 11391350"/>
              <a:gd name="connsiteX780" fmla="*/ 2751318 w 11926135"/>
              <a:gd name="connsiteY780" fmla="*/ 7161161 h 11391350"/>
              <a:gd name="connsiteX781" fmla="*/ 2777840 w 11926135"/>
              <a:gd name="connsiteY781" fmla="*/ 7164487 h 11391350"/>
              <a:gd name="connsiteX782" fmla="*/ 2774976 w 11926135"/>
              <a:gd name="connsiteY782" fmla="*/ 7170377 h 11391350"/>
              <a:gd name="connsiteX783" fmla="*/ 2797351 w 11926135"/>
              <a:gd name="connsiteY783" fmla="*/ 7183603 h 11391350"/>
              <a:gd name="connsiteX784" fmla="*/ 2802033 w 11926135"/>
              <a:gd name="connsiteY784" fmla="*/ 7173964 h 11391350"/>
              <a:gd name="connsiteX785" fmla="*/ 2775511 w 11926135"/>
              <a:gd name="connsiteY785" fmla="*/ 7170637 h 11391350"/>
              <a:gd name="connsiteX786" fmla="*/ 2778379 w 11926135"/>
              <a:gd name="connsiteY786" fmla="*/ 7164747 h 11391350"/>
              <a:gd name="connsiteX787" fmla="*/ 8806915 w 11926135"/>
              <a:gd name="connsiteY787" fmla="*/ 7143361 h 11391350"/>
              <a:gd name="connsiteX788" fmla="*/ 8960761 w 11926135"/>
              <a:gd name="connsiteY788" fmla="*/ 7338930 h 11391350"/>
              <a:gd name="connsiteX789" fmla="*/ 8806915 w 11926135"/>
              <a:gd name="connsiteY789" fmla="*/ 7143361 h 11391350"/>
              <a:gd name="connsiteX790" fmla="*/ 2521976 w 11926135"/>
              <a:gd name="connsiteY790" fmla="*/ 7123542 h 11391350"/>
              <a:gd name="connsiteX791" fmla="*/ 2522252 w 11926135"/>
              <a:gd name="connsiteY791" fmla="*/ 7124341 h 11391350"/>
              <a:gd name="connsiteX792" fmla="*/ 2504686 w 11926135"/>
              <a:gd name="connsiteY792" fmla="*/ 7149561 h 11391350"/>
              <a:gd name="connsiteX793" fmla="*/ 2668864 w 11926135"/>
              <a:gd name="connsiteY793" fmla="*/ 7315722 h 11391350"/>
              <a:gd name="connsiteX794" fmla="*/ 2818268 w 11926135"/>
              <a:gd name="connsiteY794" fmla="*/ 7481635 h 11391350"/>
              <a:gd name="connsiteX795" fmla="*/ 2852934 w 11926135"/>
              <a:gd name="connsiteY795" fmla="*/ 7499528 h 11391350"/>
              <a:gd name="connsiteX796" fmla="*/ 2871685 w 11926135"/>
              <a:gd name="connsiteY796" fmla="*/ 7460975 h 11391350"/>
              <a:gd name="connsiteX797" fmla="*/ 2628237 w 11926135"/>
              <a:gd name="connsiteY797" fmla="*/ 7201846 h 11391350"/>
              <a:gd name="connsiteX798" fmla="*/ 2521976 w 11926135"/>
              <a:gd name="connsiteY798" fmla="*/ 7123542 h 11391350"/>
              <a:gd name="connsiteX799" fmla="*/ 126971 w 11926135"/>
              <a:gd name="connsiteY799" fmla="*/ 7116188 h 11391350"/>
              <a:gd name="connsiteX800" fmla="*/ 166169 w 11926135"/>
              <a:gd name="connsiteY800" fmla="*/ 7196242 h 11391350"/>
              <a:gd name="connsiteX801" fmla="*/ 231748 w 11926135"/>
              <a:gd name="connsiteY801" fmla="*/ 7155345 h 11391350"/>
              <a:gd name="connsiteX802" fmla="*/ 126971 w 11926135"/>
              <a:gd name="connsiteY802" fmla="*/ 7116188 h 11391350"/>
              <a:gd name="connsiteX803" fmla="*/ 1940617 w 11926135"/>
              <a:gd name="connsiteY803" fmla="*/ 7114702 h 11391350"/>
              <a:gd name="connsiteX804" fmla="*/ 1917413 w 11926135"/>
              <a:gd name="connsiteY804" fmla="*/ 7135184 h 11391350"/>
              <a:gd name="connsiteX805" fmla="*/ 1948109 w 11926135"/>
              <a:gd name="connsiteY805" fmla="*/ 7191884 h 11391350"/>
              <a:gd name="connsiteX806" fmla="*/ 2090336 w 11926135"/>
              <a:gd name="connsiteY806" fmla="*/ 7334421 h 11391350"/>
              <a:gd name="connsiteX807" fmla="*/ 2234385 w 11926135"/>
              <a:gd name="connsiteY807" fmla="*/ 7473213 h 11391350"/>
              <a:gd name="connsiteX808" fmla="*/ 2372039 w 11926135"/>
              <a:gd name="connsiteY808" fmla="*/ 7623128 h 11391350"/>
              <a:gd name="connsiteX809" fmla="*/ 2610473 w 11926135"/>
              <a:gd name="connsiteY809" fmla="*/ 7874181 h 11391350"/>
              <a:gd name="connsiteX810" fmla="*/ 2693723 w 11926135"/>
              <a:gd name="connsiteY810" fmla="*/ 7941267 h 11391350"/>
              <a:gd name="connsiteX811" fmla="*/ 2598979 w 11926135"/>
              <a:gd name="connsiteY811" fmla="*/ 7795709 h 11391350"/>
              <a:gd name="connsiteX812" fmla="*/ 2463765 w 11926135"/>
              <a:gd name="connsiteY812" fmla="*/ 7661887 h 11391350"/>
              <a:gd name="connsiteX813" fmla="*/ 2005098 w 11926135"/>
              <a:gd name="connsiteY813" fmla="*/ 7157063 h 11391350"/>
              <a:gd name="connsiteX814" fmla="*/ 1943293 w 11926135"/>
              <a:gd name="connsiteY814" fmla="*/ 7116002 h 11391350"/>
              <a:gd name="connsiteX815" fmla="*/ 8692536 w 11926135"/>
              <a:gd name="connsiteY815" fmla="*/ 7028642 h 11391350"/>
              <a:gd name="connsiteX816" fmla="*/ 8687587 w 11926135"/>
              <a:gd name="connsiteY816" fmla="*/ 7038813 h 11391350"/>
              <a:gd name="connsiteX817" fmla="*/ 8710505 w 11926135"/>
              <a:gd name="connsiteY817" fmla="*/ 7039514 h 11391350"/>
              <a:gd name="connsiteX818" fmla="*/ 8715046 w 11926135"/>
              <a:gd name="connsiteY818" fmla="*/ 7042262 h 11391350"/>
              <a:gd name="connsiteX819" fmla="*/ 8711781 w 11926135"/>
              <a:gd name="connsiteY819" fmla="*/ 7048294 h 11391350"/>
              <a:gd name="connsiteX820" fmla="*/ 8728995 w 11926135"/>
              <a:gd name="connsiteY820" fmla="*/ 7062863 h 11391350"/>
              <a:gd name="connsiteX821" fmla="*/ 8730087 w 11926135"/>
              <a:gd name="connsiteY821" fmla="*/ 7073898 h 11391350"/>
              <a:gd name="connsiteX822" fmla="*/ 8800351 w 11926135"/>
              <a:gd name="connsiteY822" fmla="*/ 7139831 h 11391350"/>
              <a:gd name="connsiteX823" fmla="*/ 8760635 w 11926135"/>
              <a:gd name="connsiteY823" fmla="*/ 7089642 h 11391350"/>
              <a:gd name="connsiteX824" fmla="*/ 8728995 w 11926135"/>
              <a:gd name="connsiteY824" fmla="*/ 7062863 h 11391350"/>
              <a:gd name="connsiteX825" fmla="*/ 8726734 w 11926135"/>
              <a:gd name="connsiteY825" fmla="*/ 7040011 h 11391350"/>
              <a:gd name="connsiteX826" fmla="*/ 8710505 w 11926135"/>
              <a:gd name="connsiteY826" fmla="*/ 7039514 h 11391350"/>
              <a:gd name="connsiteX827" fmla="*/ 8277723 w 11926135"/>
              <a:gd name="connsiteY827" fmla="*/ 6973472 h 11391350"/>
              <a:gd name="connsiteX828" fmla="*/ 8255048 w 11926135"/>
              <a:gd name="connsiteY828" fmla="*/ 6981296 h 11391350"/>
              <a:gd name="connsiteX829" fmla="*/ 8257658 w 11926135"/>
              <a:gd name="connsiteY829" fmla="*/ 6988858 h 11391350"/>
              <a:gd name="connsiteX830" fmla="*/ 8280332 w 11926135"/>
              <a:gd name="connsiteY830" fmla="*/ 6981034 h 11391350"/>
              <a:gd name="connsiteX831" fmla="*/ 8651382 w 11926135"/>
              <a:gd name="connsiteY831" fmla="*/ 6964855 h 11391350"/>
              <a:gd name="connsiteX832" fmla="*/ 8643823 w 11926135"/>
              <a:gd name="connsiteY832" fmla="*/ 6967463 h 11391350"/>
              <a:gd name="connsiteX833" fmla="*/ 8651793 w 11926135"/>
              <a:gd name="connsiteY833" fmla="*/ 6990561 h 11391350"/>
              <a:gd name="connsiteX834" fmla="*/ 8659351 w 11926135"/>
              <a:gd name="connsiteY834" fmla="*/ 6987953 h 11391350"/>
              <a:gd name="connsiteX835" fmla="*/ 9099286 w 11926135"/>
              <a:gd name="connsiteY835" fmla="*/ 6904333 h 11391350"/>
              <a:gd name="connsiteX836" fmla="*/ 9060475 w 11926135"/>
              <a:gd name="connsiteY836" fmla="*/ 7020216 h 11391350"/>
              <a:gd name="connsiteX837" fmla="*/ 9052328 w 11926135"/>
              <a:gd name="connsiteY837" fmla="*/ 7141119 h 11391350"/>
              <a:gd name="connsiteX838" fmla="*/ 9098242 w 11926135"/>
              <a:gd name="connsiteY838" fmla="*/ 7168297 h 11391350"/>
              <a:gd name="connsiteX839" fmla="*/ 9084054 w 11926135"/>
              <a:gd name="connsiteY839" fmla="*/ 7211324 h 11391350"/>
              <a:gd name="connsiteX840" fmla="*/ 9133481 w 11926135"/>
              <a:gd name="connsiteY840" fmla="*/ 7297602 h 11391350"/>
              <a:gd name="connsiteX841" fmla="*/ 9254877 w 11926135"/>
              <a:gd name="connsiteY841" fmla="*/ 7236555 h 11391350"/>
              <a:gd name="connsiteX842" fmla="*/ 9326059 w 11926135"/>
              <a:gd name="connsiteY842" fmla="*/ 7122867 h 11391350"/>
              <a:gd name="connsiteX843" fmla="*/ 9298579 w 11926135"/>
              <a:gd name="connsiteY843" fmla="*/ 7043226 h 11391350"/>
              <a:gd name="connsiteX844" fmla="*/ 9229319 w 11926135"/>
              <a:gd name="connsiteY844" fmla="*/ 7100546 h 11391350"/>
              <a:gd name="connsiteX845" fmla="*/ 9216278 w 11926135"/>
              <a:gd name="connsiteY845" fmla="*/ 6953088 h 11391350"/>
              <a:gd name="connsiteX846" fmla="*/ 8667011 w 11926135"/>
              <a:gd name="connsiteY846" fmla="*/ 6883708 h 11391350"/>
              <a:gd name="connsiteX847" fmla="*/ 8662323 w 11926135"/>
              <a:gd name="connsiteY847" fmla="*/ 6893344 h 11391350"/>
              <a:gd name="connsiteX848" fmla="*/ 8688849 w 11926135"/>
              <a:gd name="connsiteY848" fmla="*/ 6896670 h 11391350"/>
              <a:gd name="connsiteX849" fmla="*/ 8685981 w 11926135"/>
              <a:gd name="connsiteY849" fmla="*/ 6902561 h 11391350"/>
              <a:gd name="connsiteX850" fmla="*/ 8708356 w 11926135"/>
              <a:gd name="connsiteY850" fmla="*/ 6915787 h 11391350"/>
              <a:gd name="connsiteX851" fmla="*/ 8713440 w 11926135"/>
              <a:gd name="connsiteY851" fmla="*/ 6906010 h 11391350"/>
              <a:gd name="connsiteX852" fmla="*/ 8686517 w 11926135"/>
              <a:gd name="connsiteY852" fmla="*/ 6902825 h 11391350"/>
              <a:gd name="connsiteX853" fmla="*/ 8689385 w 11926135"/>
              <a:gd name="connsiteY853" fmla="*/ 6896934 h 11391350"/>
              <a:gd name="connsiteX854" fmla="*/ 8667011 w 11926135"/>
              <a:gd name="connsiteY854" fmla="*/ 6883708 h 11391350"/>
              <a:gd name="connsiteX855" fmla="*/ 8490312 w 11926135"/>
              <a:gd name="connsiteY855" fmla="*/ 6815451 h 11391350"/>
              <a:gd name="connsiteX856" fmla="*/ 8485761 w 11926135"/>
              <a:gd name="connsiteY856" fmla="*/ 6825484 h 11391350"/>
              <a:gd name="connsiteX857" fmla="*/ 8507951 w 11926135"/>
              <a:gd name="connsiteY857" fmla="*/ 6829102 h 11391350"/>
              <a:gd name="connsiteX858" fmla="*/ 8512049 w 11926135"/>
              <a:gd name="connsiteY858" fmla="*/ 6828244 h 11391350"/>
              <a:gd name="connsiteX859" fmla="*/ 8513220 w 11926135"/>
              <a:gd name="connsiteY859" fmla="*/ 6828933 h 11391350"/>
              <a:gd name="connsiteX860" fmla="*/ 8512031 w 11926135"/>
              <a:gd name="connsiteY860" fmla="*/ 6831127 h 11391350"/>
              <a:gd name="connsiteX861" fmla="*/ 8508993 w 11926135"/>
              <a:gd name="connsiteY861" fmla="*/ 6832175 h 11391350"/>
              <a:gd name="connsiteX862" fmla="*/ 8510271 w 11926135"/>
              <a:gd name="connsiteY862" fmla="*/ 6834376 h 11391350"/>
              <a:gd name="connsiteX863" fmla="*/ 8509954 w 11926135"/>
              <a:gd name="connsiteY863" fmla="*/ 6834961 h 11391350"/>
              <a:gd name="connsiteX864" fmla="*/ 8510835 w 11926135"/>
              <a:gd name="connsiteY864" fmla="*/ 6835347 h 11391350"/>
              <a:gd name="connsiteX865" fmla="*/ 8533136 w 11926135"/>
              <a:gd name="connsiteY865" fmla="*/ 6873751 h 11391350"/>
              <a:gd name="connsiteX866" fmla="*/ 8547565 w 11926135"/>
              <a:gd name="connsiteY866" fmla="*/ 6866544 h 11391350"/>
              <a:gd name="connsiteX867" fmla="*/ 8533384 w 11926135"/>
              <a:gd name="connsiteY867" fmla="*/ 6845231 h 11391350"/>
              <a:gd name="connsiteX868" fmla="*/ 8510835 w 11926135"/>
              <a:gd name="connsiteY868" fmla="*/ 6835347 h 11391350"/>
              <a:gd name="connsiteX869" fmla="*/ 8510271 w 11926135"/>
              <a:gd name="connsiteY869" fmla="*/ 6834376 h 11391350"/>
              <a:gd name="connsiteX870" fmla="*/ 8512031 w 11926135"/>
              <a:gd name="connsiteY870" fmla="*/ 6831127 h 11391350"/>
              <a:gd name="connsiteX871" fmla="*/ 8528886 w 11926135"/>
              <a:gd name="connsiteY871" fmla="*/ 6825311 h 11391350"/>
              <a:gd name="connsiteX872" fmla="*/ 8529940 w 11926135"/>
              <a:gd name="connsiteY872" fmla="*/ 6824498 h 11391350"/>
              <a:gd name="connsiteX873" fmla="*/ 8512049 w 11926135"/>
              <a:gd name="connsiteY873" fmla="*/ 6828244 h 11391350"/>
              <a:gd name="connsiteX874" fmla="*/ 8598208 w 11926135"/>
              <a:gd name="connsiteY874" fmla="*/ 6786240 h 11391350"/>
              <a:gd name="connsiteX875" fmla="*/ 8575136 w 11926135"/>
              <a:gd name="connsiteY875" fmla="*/ 6794201 h 11391350"/>
              <a:gd name="connsiteX876" fmla="*/ 8577746 w 11926135"/>
              <a:gd name="connsiteY876" fmla="*/ 6801767 h 11391350"/>
              <a:gd name="connsiteX877" fmla="*/ 8600819 w 11926135"/>
              <a:gd name="connsiteY877" fmla="*/ 6793806 h 11391350"/>
              <a:gd name="connsiteX878" fmla="*/ 8395828 w 11926135"/>
              <a:gd name="connsiteY878" fmla="*/ 6669358 h 11391350"/>
              <a:gd name="connsiteX879" fmla="*/ 8384690 w 11926135"/>
              <a:gd name="connsiteY879" fmla="*/ 6673202 h 11391350"/>
              <a:gd name="connsiteX880" fmla="*/ 8398429 w 11926135"/>
              <a:gd name="connsiteY880" fmla="*/ 6713022 h 11391350"/>
              <a:gd name="connsiteX881" fmla="*/ 8417499 w 11926135"/>
              <a:gd name="connsiteY881" fmla="*/ 6703769 h 11391350"/>
              <a:gd name="connsiteX882" fmla="*/ 182363 w 11926135"/>
              <a:gd name="connsiteY882" fmla="*/ 6649670 h 11391350"/>
              <a:gd name="connsiteX883" fmla="*/ 133435 w 11926135"/>
              <a:gd name="connsiteY883" fmla="*/ 6679476 h 11391350"/>
              <a:gd name="connsiteX884" fmla="*/ 210667 w 11926135"/>
              <a:gd name="connsiteY884" fmla="*/ 6731699 h 11391350"/>
              <a:gd name="connsiteX885" fmla="*/ 659618 w 11926135"/>
              <a:gd name="connsiteY885" fmla="*/ 6238117 h 11391350"/>
              <a:gd name="connsiteX886" fmla="*/ 636943 w 11926135"/>
              <a:gd name="connsiteY886" fmla="*/ 6245941 h 11391350"/>
              <a:gd name="connsiteX887" fmla="*/ 636531 w 11926135"/>
              <a:gd name="connsiteY887" fmla="*/ 6244749 h 11391350"/>
              <a:gd name="connsiteX888" fmla="*/ 639553 w 11926135"/>
              <a:gd name="connsiteY888" fmla="*/ 6253508 h 11391350"/>
              <a:gd name="connsiteX889" fmla="*/ 662229 w 11926135"/>
              <a:gd name="connsiteY889" fmla="*/ 6245684 h 11391350"/>
              <a:gd name="connsiteX890" fmla="*/ 7977690 w 11926135"/>
              <a:gd name="connsiteY890" fmla="*/ 5936206 h 11391350"/>
              <a:gd name="connsiteX891" fmla="*/ 8008446 w 11926135"/>
              <a:gd name="connsiteY891" fmla="*/ 6035663 h 11391350"/>
              <a:gd name="connsiteX892" fmla="*/ 8315708 w 11926135"/>
              <a:gd name="connsiteY892" fmla="*/ 6349417 h 11391350"/>
              <a:gd name="connsiteX893" fmla="*/ 8288205 w 11926135"/>
              <a:gd name="connsiteY893" fmla="*/ 6255521 h 11391350"/>
              <a:gd name="connsiteX894" fmla="*/ 7977690 w 11926135"/>
              <a:gd name="connsiteY894" fmla="*/ 5936206 h 11391350"/>
              <a:gd name="connsiteX895" fmla="*/ 8171206 w 11926135"/>
              <a:gd name="connsiteY895" fmla="*/ 5663557 h 11391350"/>
              <a:gd name="connsiteX896" fmla="*/ 8136295 w 11926135"/>
              <a:gd name="connsiteY896" fmla="*/ 5684960 h 11391350"/>
              <a:gd name="connsiteX897" fmla="*/ 8350284 w 11926135"/>
              <a:gd name="connsiteY897" fmla="*/ 5853542 h 11391350"/>
              <a:gd name="connsiteX898" fmla="*/ 8171206 w 11926135"/>
              <a:gd name="connsiteY898" fmla="*/ 5663557 h 11391350"/>
              <a:gd name="connsiteX899" fmla="*/ 8506502 w 11926135"/>
              <a:gd name="connsiteY899" fmla="*/ 5652137 h 11391350"/>
              <a:gd name="connsiteX900" fmla="*/ 8498944 w 11926135"/>
              <a:gd name="connsiteY900" fmla="*/ 5654746 h 11391350"/>
              <a:gd name="connsiteX901" fmla="*/ 8506913 w 11926135"/>
              <a:gd name="connsiteY901" fmla="*/ 5677842 h 11391350"/>
              <a:gd name="connsiteX902" fmla="*/ 8514472 w 11926135"/>
              <a:gd name="connsiteY902" fmla="*/ 5675234 h 11391350"/>
              <a:gd name="connsiteX903" fmla="*/ 7841452 w 11926135"/>
              <a:gd name="connsiteY903" fmla="*/ 5423962 h 11391350"/>
              <a:gd name="connsiteX904" fmla="*/ 7821956 w 11926135"/>
              <a:gd name="connsiteY904" fmla="*/ 5430690 h 11391350"/>
              <a:gd name="connsiteX905" fmla="*/ 7844049 w 11926135"/>
              <a:gd name="connsiteY905" fmla="*/ 5467628 h 11391350"/>
              <a:gd name="connsiteX906" fmla="*/ 7855192 w 11926135"/>
              <a:gd name="connsiteY906" fmla="*/ 5463783 h 11391350"/>
              <a:gd name="connsiteX907" fmla="*/ 711551 w 11926135"/>
              <a:gd name="connsiteY907" fmla="*/ 5328065 h 11391350"/>
              <a:gd name="connsiteX908" fmla="*/ 685212 w 11926135"/>
              <a:gd name="connsiteY908" fmla="*/ 5366561 h 11391350"/>
              <a:gd name="connsiteX909" fmla="*/ 773525 w 11926135"/>
              <a:gd name="connsiteY909" fmla="*/ 5385107 h 11391350"/>
              <a:gd name="connsiteX910" fmla="*/ 1789899 w 11926135"/>
              <a:gd name="connsiteY910" fmla="*/ 5298659 h 11391350"/>
              <a:gd name="connsiteX911" fmla="*/ 1778760 w 11926135"/>
              <a:gd name="connsiteY911" fmla="*/ 5302503 h 11391350"/>
              <a:gd name="connsiteX912" fmla="*/ 1794563 w 11926135"/>
              <a:gd name="connsiteY912" fmla="*/ 5348301 h 11391350"/>
              <a:gd name="connsiteX913" fmla="*/ 1805702 w 11926135"/>
              <a:gd name="connsiteY913" fmla="*/ 5344457 h 11391350"/>
              <a:gd name="connsiteX914" fmla="*/ 627700 w 11926135"/>
              <a:gd name="connsiteY914" fmla="*/ 5266980 h 11391350"/>
              <a:gd name="connsiteX915" fmla="*/ 608774 w 11926135"/>
              <a:gd name="connsiteY915" fmla="*/ 5276633 h 11391350"/>
              <a:gd name="connsiteX916" fmla="*/ 630705 w 11926135"/>
              <a:gd name="connsiteY916" fmla="*/ 5310510 h 11391350"/>
              <a:gd name="connsiteX917" fmla="*/ 641442 w 11926135"/>
              <a:gd name="connsiteY917" fmla="*/ 5306804 h 11391350"/>
              <a:gd name="connsiteX918" fmla="*/ 7353880 w 11926135"/>
              <a:gd name="connsiteY918" fmla="*/ 5262438 h 11391350"/>
              <a:gd name="connsiteX919" fmla="*/ 7330804 w 11926135"/>
              <a:gd name="connsiteY919" fmla="*/ 5270400 h 11391350"/>
              <a:gd name="connsiteX920" fmla="*/ 7333415 w 11926135"/>
              <a:gd name="connsiteY920" fmla="*/ 5277967 h 11391350"/>
              <a:gd name="connsiteX921" fmla="*/ 7356491 w 11926135"/>
              <a:gd name="connsiteY921" fmla="*/ 5270005 h 11391350"/>
              <a:gd name="connsiteX922" fmla="*/ 9976371 w 11926135"/>
              <a:gd name="connsiteY922" fmla="*/ 5222049 h 11391350"/>
              <a:gd name="connsiteX923" fmla="*/ 9968415 w 11926135"/>
              <a:gd name="connsiteY923" fmla="*/ 5224794 h 11391350"/>
              <a:gd name="connsiteX924" fmla="*/ 9973201 w 11926135"/>
              <a:gd name="connsiteY924" fmla="*/ 5248985 h 11391350"/>
              <a:gd name="connsiteX925" fmla="*/ 9984339 w 11926135"/>
              <a:gd name="connsiteY925" fmla="*/ 5245142 h 11391350"/>
              <a:gd name="connsiteX926" fmla="*/ 1518992 w 11926135"/>
              <a:gd name="connsiteY926" fmla="*/ 5060596 h 11391350"/>
              <a:gd name="connsiteX927" fmla="*/ 1514307 w 11926135"/>
              <a:gd name="connsiteY927" fmla="*/ 5070231 h 11391350"/>
              <a:gd name="connsiteX928" fmla="*/ 1539665 w 11926135"/>
              <a:gd name="connsiteY928" fmla="*/ 5076637 h 11391350"/>
              <a:gd name="connsiteX929" fmla="*/ 1539803 w 11926135"/>
              <a:gd name="connsiteY929" fmla="*/ 5077036 h 11391350"/>
              <a:gd name="connsiteX930" fmla="*/ 1538502 w 11926135"/>
              <a:gd name="connsiteY930" fmla="*/ 5079711 h 11391350"/>
              <a:gd name="connsiteX931" fmla="*/ 1540647 w 11926135"/>
              <a:gd name="connsiteY931" fmla="*/ 5079469 h 11391350"/>
              <a:gd name="connsiteX932" fmla="*/ 1549693 w 11926135"/>
              <a:gd name="connsiteY932" fmla="*/ 5105538 h 11391350"/>
              <a:gd name="connsiteX933" fmla="*/ 1578680 w 11926135"/>
              <a:gd name="connsiteY933" fmla="*/ 5114865 h 11391350"/>
              <a:gd name="connsiteX934" fmla="*/ 1695045 w 11926135"/>
              <a:gd name="connsiteY934" fmla="*/ 5228898 h 11391350"/>
              <a:gd name="connsiteX935" fmla="*/ 1714781 w 11926135"/>
              <a:gd name="connsiteY935" fmla="*/ 5265953 h 11391350"/>
              <a:gd name="connsiteX936" fmla="*/ 1732935 w 11926135"/>
              <a:gd name="connsiteY936" fmla="*/ 5263898 h 11391350"/>
              <a:gd name="connsiteX937" fmla="*/ 1733723 w 11926135"/>
              <a:gd name="connsiteY937" fmla="*/ 5266169 h 11391350"/>
              <a:gd name="connsiteX938" fmla="*/ 1731820 w 11926135"/>
              <a:gd name="connsiteY938" fmla="*/ 5269682 h 11391350"/>
              <a:gd name="connsiteX939" fmla="*/ 1754590 w 11926135"/>
              <a:gd name="connsiteY939" fmla="*/ 5282768 h 11391350"/>
              <a:gd name="connsiteX940" fmla="*/ 1759278 w 11926135"/>
              <a:gd name="connsiteY940" fmla="*/ 5273132 h 11391350"/>
              <a:gd name="connsiteX941" fmla="*/ 1733918 w 11926135"/>
              <a:gd name="connsiteY941" fmla="*/ 5266730 h 11391350"/>
              <a:gd name="connsiteX942" fmla="*/ 1733723 w 11926135"/>
              <a:gd name="connsiteY942" fmla="*/ 5266169 h 11391350"/>
              <a:gd name="connsiteX943" fmla="*/ 1735085 w 11926135"/>
              <a:gd name="connsiteY943" fmla="*/ 5263654 h 11391350"/>
              <a:gd name="connsiteX944" fmla="*/ 1732935 w 11926135"/>
              <a:gd name="connsiteY944" fmla="*/ 5263898 h 11391350"/>
              <a:gd name="connsiteX945" fmla="*/ 1723907 w 11926135"/>
              <a:gd name="connsiteY945" fmla="*/ 5237877 h 11391350"/>
              <a:gd name="connsiteX946" fmla="*/ 1695045 w 11926135"/>
              <a:gd name="connsiteY946" fmla="*/ 5228898 h 11391350"/>
              <a:gd name="connsiteX947" fmla="*/ 1578680 w 11926135"/>
              <a:gd name="connsiteY947" fmla="*/ 5114865 h 11391350"/>
              <a:gd name="connsiteX948" fmla="*/ 1558807 w 11926135"/>
              <a:gd name="connsiteY948" fmla="*/ 5077416 h 11391350"/>
              <a:gd name="connsiteX949" fmla="*/ 1540647 w 11926135"/>
              <a:gd name="connsiteY949" fmla="*/ 5079469 h 11391350"/>
              <a:gd name="connsiteX950" fmla="*/ 1539803 w 11926135"/>
              <a:gd name="connsiteY950" fmla="*/ 5077036 h 11391350"/>
              <a:gd name="connsiteX951" fmla="*/ 1541366 w 11926135"/>
              <a:gd name="connsiteY951" fmla="*/ 5073821 h 11391350"/>
              <a:gd name="connsiteX952" fmla="*/ 1373873 w 11926135"/>
              <a:gd name="connsiteY952" fmla="*/ 4921279 h 11391350"/>
              <a:gd name="connsiteX953" fmla="*/ 1488480 w 11926135"/>
              <a:gd name="connsiteY953" fmla="*/ 5008293 h 11391350"/>
              <a:gd name="connsiteX954" fmla="*/ 1373873 w 11926135"/>
              <a:gd name="connsiteY954" fmla="*/ 4921279 h 11391350"/>
              <a:gd name="connsiteX955" fmla="*/ 681389 w 11926135"/>
              <a:gd name="connsiteY955" fmla="*/ 4876807 h 11391350"/>
              <a:gd name="connsiteX956" fmla="*/ 853656 w 11926135"/>
              <a:gd name="connsiteY956" fmla="*/ 5052208 h 11391350"/>
              <a:gd name="connsiteX957" fmla="*/ 879416 w 11926135"/>
              <a:gd name="connsiteY957" fmla="*/ 5009453 h 11391350"/>
              <a:gd name="connsiteX958" fmla="*/ 681389 w 11926135"/>
              <a:gd name="connsiteY958" fmla="*/ 4876807 h 11391350"/>
              <a:gd name="connsiteX959" fmla="*/ 1354058 w 11926135"/>
              <a:gd name="connsiteY959" fmla="*/ 4861274 h 11391350"/>
              <a:gd name="connsiteX960" fmla="*/ 1343317 w 11926135"/>
              <a:gd name="connsiteY960" fmla="*/ 4864981 h 11391350"/>
              <a:gd name="connsiteX961" fmla="*/ 1357057 w 11926135"/>
              <a:gd name="connsiteY961" fmla="*/ 4904801 h 11391350"/>
              <a:gd name="connsiteX962" fmla="*/ 1375984 w 11926135"/>
              <a:gd name="connsiteY962" fmla="*/ 4895151 h 11391350"/>
              <a:gd name="connsiteX963" fmla="*/ 1122245 w 11926135"/>
              <a:gd name="connsiteY963" fmla="*/ 4632000 h 11391350"/>
              <a:gd name="connsiteX964" fmla="*/ 1107525 w 11926135"/>
              <a:gd name="connsiteY964" fmla="*/ 4637079 h 11391350"/>
              <a:gd name="connsiteX965" fmla="*/ 1136581 w 11926135"/>
              <a:gd name="connsiteY965" fmla="*/ 4663589 h 11391350"/>
              <a:gd name="connsiteX966" fmla="*/ 1140775 w 11926135"/>
              <a:gd name="connsiteY966" fmla="*/ 4664042 h 11391350"/>
              <a:gd name="connsiteX967" fmla="*/ 1145448 w 11926135"/>
              <a:gd name="connsiteY967" fmla="*/ 4672122 h 11391350"/>
              <a:gd name="connsiteX968" fmla="*/ 1142254 w 11926135"/>
              <a:gd name="connsiteY968" fmla="*/ 4673225 h 11391350"/>
              <a:gd name="connsiteX969" fmla="*/ 1143332 w 11926135"/>
              <a:gd name="connsiteY969" fmla="*/ 4675080 h 11391350"/>
              <a:gd name="connsiteX970" fmla="*/ 1130956 w 11926135"/>
              <a:gd name="connsiteY970" fmla="*/ 4679352 h 11391350"/>
              <a:gd name="connsiteX971" fmla="*/ 1125945 w 11926135"/>
              <a:gd name="connsiteY971" fmla="*/ 4678852 h 11391350"/>
              <a:gd name="connsiteX972" fmla="*/ 1126633 w 11926135"/>
              <a:gd name="connsiteY972" fmla="*/ 4680843 h 11391350"/>
              <a:gd name="connsiteX973" fmla="*/ 1130956 w 11926135"/>
              <a:gd name="connsiteY973" fmla="*/ 4679352 h 11391350"/>
              <a:gd name="connsiteX974" fmla="*/ 1146725 w 11926135"/>
              <a:gd name="connsiteY974" fmla="*/ 4680924 h 11391350"/>
              <a:gd name="connsiteX975" fmla="*/ 1166397 w 11926135"/>
              <a:gd name="connsiteY975" fmla="*/ 4714801 h 11391350"/>
              <a:gd name="connsiteX976" fmla="*/ 1180430 w 11926135"/>
              <a:gd name="connsiteY976" fmla="*/ 4707731 h 11391350"/>
              <a:gd name="connsiteX977" fmla="*/ 1151433 w 11926135"/>
              <a:gd name="connsiteY977" fmla="*/ 4681394 h 11391350"/>
              <a:gd name="connsiteX978" fmla="*/ 1146725 w 11926135"/>
              <a:gd name="connsiteY978" fmla="*/ 4680924 h 11391350"/>
              <a:gd name="connsiteX979" fmla="*/ 1143332 w 11926135"/>
              <a:gd name="connsiteY979" fmla="*/ 4675080 h 11391350"/>
              <a:gd name="connsiteX980" fmla="*/ 1146522 w 11926135"/>
              <a:gd name="connsiteY980" fmla="*/ 4673980 h 11391350"/>
              <a:gd name="connsiteX981" fmla="*/ 1145448 w 11926135"/>
              <a:gd name="connsiteY981" fmla="*/ 4672122 h 11391350"/>
              <a:gd name="connsiteX982" fmla="*/ 1162147 w 11926135"/>
              <a:gd name="connsiteY982" fmla="*/ 4666360 h 11391350"/>
              <a:gd name="connsiteX983" fmla="*/ 1140775 w 11926135"/>
              <a:gd name="connsiteY983" fmla="*/ 4664042 h 11391350"/>
              <a:gd name="connsiteX984" fmla="*/ 9232417 w 11926135"/>
              <a:gd name="connsiteY984" fmla="*/ 4614243 h 11391350"/>
              <a:gd name="connsiteX985" fmla="*/ 9209738 w 11926135"/>
              <a:gd name="connsiteY985" fmla="*/ 4622069 h 11391350"/>
              <a:gd name="connsiteX986" fmla="*/ 9212349 w 11926135"/>
              <a:gd name="connsiteY986" fmla="*/ 4629638 h 11391350"/>
              <a:gd name="connsiteX987" fmla="*/ 9235028 w 11926135"/>
              <a:gd name="connsiteY987" fmla="*/ 4621812 h 11391350"/>
              <a:gd name="connsiteX988" fmla="*/ 863459 w 11926135"/>
              <a:gd name="connsiteY988" fmla="*/ 4407134 h 11391350"/>
              <a:gd name="connsiteX989" fmla="*/ 856723 w 11926135"/>
              <a:gd name="connsiteY989" fmla="*/ 4547602 h 11391350"/>
              <a:gd name="connsiteX990" fmla="*/ 623221 w 11926135"/>
              <a:gd name="connsiteY990" fmla="*/ 4506959 h 11391350"/>
              <a:gd name="connsiteX991" fmla="*/ 422522 w 11926135"/>
              <a:gd name="connsiteY991" fmla="*/ 4570421 h 11391350"/>
              <a:gd name="connsiteX992" fmla="*/ 368663 w 11926135"/>
              <a:gd name="connsiteY992" fmla="*/ 4722689 h 11391350"/>
              <a:gd name="connsiteX993" fmla="*/ 486385 w 11926135"/>
              <a:gd name="connsiteY993" fmla="*/ 4666471 h 11391350"/>
              <a:gd name="connsiteX994" fmla="*/ 559422 w 11926135"/>
              <a:gd name="connsiteY994" fmla="*/ 4700094 h 11391350"/>
              <a:gd name="connsiteX995" fmla="*/ 613129 w 11926135"/>
              <a:gd name="connsiteY995" fmla="*/ 4681561 h 11391350"/>
              <a:gd name="connsiteX996" fmla="*/ 623626 w 11926135"/>
              <a:gd name="connsiteY996" fmla="*/ 4741663 h 11391350"/>
              <a:gd name="connsiteX997" fmla="*/ 558764 w 11926135"/>
              <a:gd name="connsiteY997" fmla="*/ 4811729 h 11391350"/>
              <a:gd name="connsiteX998" fmla="*/ 645121 w 11926135"/>
              <a:gd name="connsiteY998" fmla="*/ 4871054 h 11391350"/>
              <a:gd name="connsiteX999" fmla="*/ 725895 w 11926135"/>
              <a:gd name="connsiteY999" fmla="*/ 4733557 h 11391350"/>
              <a:gd name="connsiteX1000" fmla="*/ 808580 w 11926135"/>
              <a:gd name="connsiteY1000" fmla="*/ 4773207 h 11391350"/>
              <a:gd name="connsiteX1001" fmla="*/ 853705 w 11926135"/>
              <a:gd name="connsiteY1001" fmla="*/ 4832924 h 11391350"/>
              <a:gd name="connsiteX1002" fmla="*/ 891730 w 11926135"/>
              <a:gd name="connsiteY1002" fmla="*/ 4867682 h 11391350"/>
              <a:gd name="connsiteX1003" fmla="*/ 893583 w 11926135"/>
              <a:gd name="connsiteY1003" fmla="*/ 4891822 h 11391350"/>
              <a:gd name="connsiteX1004" fmla="*/ 910907 w 11926135"/>
              <a:gd name="connsiteY1004" fmla="*/ 4888967 h 11391350"/>
              <a:gd name="connsiteX1005" fmla="*/ 919128 w 11926135"/>
              <a:gd name="connsiteY1005" fmla="*/ 4912142 h 11391350"/>
              <a:gd name="connsiteX1006" fmla="*/ 929037 w 11926135"/>
              <a:gd name="connsiteY1006" fmla="*/ 4921527 h 11391350"/>
              <a:gd name="connsiteX1007" fmla="*/ 947875 w 11926135"/>
              <a:gd name="connsiteY1007" fmla="*/ 4920375 h 11391350"/>
              <a:gd name="connsiteX1008" fmla="*/ 948618 w 11926135"/>
              <a:gd name="connsiteY1008" fmla="*/ 4922299 h 11391350"/>
              <a:gd name="connsiteX1009" fmla="*/ 953067 w 11926135"/>
              <a:gd name="connsiteY1009" fmla="*/ 4924875 h 11391350"/>
              <a:gd name="connsiteX1010" fmla="*/ 1054032 w 11926135"/>
              <a:gd name="connsiteY1010" fmla="*/ 5043619 h 11391350"/>
              <a:gd name="connsiteX1011" fmla="*/ 1178232 w 11926135"/>
              <a:gd name="connsiteY1011" fmla="*/ 5145199 h 11391350"/>
              <a:gd name="connsiteX1012" fmla="*/ 1020600 w 11926135"/>
              <a:gd name="connsiteY1012" fmla="*/ 4963970 h 11391350"/>
              <a:gd name="connsiteX1013" fmla="*/ 953067 w 11926135"/>
              <a:gd name="connsiteY1013" fmla="*/ 4924875 h 11391350"/>
              <a:gd name="connsiteX1014" fmla="*/ 950070 w 11926135"/>
              <a:gd name="connsiteY1014" fmla="*/ 4921350 h 11391350"/>
              <a:gd name="connsiteX1015" fmla="*/ 949264 w 11926135"/>
              <a:gd name="connsiteY1015" fmla="*/ 4920290 h 11391350"/>
              <a:gd name="connsiteX1016" fmla="*/ 947875 w 11926135"/>
              <a:gd name="connsiteY1016" fmla="*/ 4920375 h 11391350"/>
              <a:gd name="connsiteX1017" fmla="*/ 943252 w 11926135"/>
              <a:gd name="connsiteY1017" fmla="*/ 4908401 h 11391350"/>
              <a:gd name="connsiteX1018" fmla="*/ 922556 w 11926135"/>
              <a:gd name="connsiteY1018" fmla="*/ 4887048 h 11391350"/>
              <a:gd name="connsiteX1019" fmla="*/ 910907 w 11926135"/>
              <a:gd name="connsiteY1019" fmla="*/ 4888967 h 11391350"/>
              <a:gd name="connsiteX1020" fmla="*/ 908935 w 11926135"/>
              <a:gd name="connsiteY1020" fmla="*/ 4883410 h 11391350"/>
              <a:gd name="connsiteX1021" fmla="*/ 891730 w 11926135"/>
              <a:gd name="connsiteY1021" fmla="*/ 4867682 h 11391350"/>
              <a:gd name="connsiteX1022" fmla="*/ 889973 w 11926135"/>
              <a:gd name="connsiteY1022" fmla="*/ 4844779 h 11391350"/>
              <a:gd name="connsiteX1023" fmla="*/ 861658 w 11926135"/>
              <a:gd name="connsiteY1023" fmla="*/ 4807032 h 11391350"/>
              <a:gd name="connsiteX1024" fmla="*/ 847600 w 11926135"/>
              <a:gd name="connsiteY1024" fmla="*/ 4713399 h 11391350"/>
              <a:gd name="connsiteX1025" fmla="*/ 770604 w 11926135"/>
              <a:gd name="connsiteY1025" fmla="*/ 4695406 h 11391350"/>
              <a:gd name="connsiteX1026" fmla="*/ 743122 w 11926135"/>
              <a:gd name="connsiteY1026" fmla="*/ 4615762 h 11391350"/>
              <a:gd name="connsiteX1027" fmla="*/ 841717 w 11926135"/>
              <a:gd name="connsiteY1027" fmla="*/ 4612488 h 11391350"/>
              <a:gd name="connsiteX1028" fmla="*/ 872771 w 11926135"/>
              <a:gd name="connsiteY1028" fmla="*/ 4702487 h 11391350"/>
              <a:gd name="connsiteX1029" fmla="*/ 1170697 w 11926135"/>
              <a:gd name="connsiteY1029" fmla="*/ 4977573 h 11391350"/>
              <a:gd name="connsiteX1030" fmla="*/ 1302757 w 11926135"/>
              <a:gd name="connsiteY1030" fmla="*/ 5115155 h 11391350"/>
              <a:gd name="connsiteX1031" fmla="*/ 1391792 w 11926135"/>
              <a:gd name="connsiteY1031" fmla="*/ 5200298 h 11391350"/>
              <a:gd name="connsiteX1032" fmla="*/ 1485324 w 11926135"/>
              <a:gd name="connsiteY1032" fmla="*/ 5282994 h 11391350"/>
              <a:gd name="connsiteX1033" fmla="*/ 1549275 w 11926135"/>
              <a:gd name="connsiteY1033" fmla="*/ 5313507 h 11391350"/>
              <a:gd name="connsiteX1034" fmla="*/ 1576934 w 11926135"/>
              <a:gd name="connsiteY1034" fmla="*/ 5249151 h 11391350"/>
              <a:gd name="connsiteX1035" fmla="*/ 1351091 w 11926135"/>
              <a:gd name="connsiteY1035" fmla="*/ 5017823 h 11391350"/>
              <a:gd name="connsiteX1036" fmla="*/ 1134088 w 11926135"/>
              <a:gd name="connsiteY1036" fmla="*/ 4804382 h 11391350"/>
              <a:gd name="connsiteX1037" fmla="*/ 908152 w 11926135"/>
              <a:gd name="connsiteY1037" fmla="*/ 4589565 h 11391350"/>
              <a:gd name="connsiteX1038" fmla="*/ 931856 w 11926135"/>
              <a:gd name="connsiteY1038" fmla="*/ 4540836 h 11391350"/>
              <a:gd name="connsiteX1039" fmla="*/ 974420 w 11926135"/>
              <a:gd name="connsiteY1039" fmla="*/ 4526149 h 11391350"/>
              <a:gd name="connsiteX1040" fmla="*/ 1097557 w 11926135"/>
              <a:gd name="connsiteY1040" fmla="*/ 4601748 h 11391350"/>
              <a:gd name="connsiteX1041" fmla="*/ 911487 w 11926135"/>
              <a:gd name="connsiteY1041" fmla="*/ 4417299 h 11391350"/>
              <a:gd name="connsiteX1042" fmla="*/ 863459 w 11926135"/>
              <a:gd name="connsiteY1042" fmla="*/ 4407134 h 11391350"/>
              <a:gd name="connsiteX1043" fmla="*/ 4068921 w 11926135"/>
              <a:gd name="connsiteY1043" fmla="*/ 4007392 h 11391350"/>
              <a:gd name="connsiteX1044" fmla="*/ 4046246 w 11926135"/>
              <a:gd name="connsiteY1044" fmla="*/ 4015216 h 11391350"/>
              <a:gd name="connsiteX1045" fmla="*/ 4048857 w 11926135"/>
              <a:gd name="connsiteY1045" fmla="*/ 4022783 h 11391350"/>
              <a:gd name="connsiteX1046" fmla="*/ 4071532 w 11926135"/>
              <a:gd name="connsiteY1046" fmla="*/ 4014959 h 11391350"/>
              <a:gd name="connsiteX1047" fmla="*/ 7471018 w 11926135"/>
              <a:gd name="connsiteY1047" fmla="*/ 4005921 h 11391350"/>
              <a:gd name="connsiteX1048" fmla="*/ 7514020 w 11926135"/>
              <a:gd name="connsiteY1048" fmla="*/ 4093130 h 11391350"/>
              <a:gd name="connsiteX1049" fmla="*/ 7562742 w 11926135"/>
              <a:gd name="connsiteY1049" fmla="*/ 4093698 h 11391350"/>
              <a:gd name="connsiteX1050" fmla="*/ 6966901 w 11926135"/>
              <a:gd name="connsiteY1050" fmla="*/ 3926753 h 11391350"/>
              <a:gd name="connsiteX1051" fmla="*/ 7006617 w 11926135"/>
              <a:gd name="connsiteY1051" fmla="*/ 3976939 h 11391350"/>
              <a:gd name="connsiteX1052" fmla="*/ 7038261 w 11926135"/>
              <a:gd name="connsiteY1052" fmla="*/ 4003725 h 11391350"/>
              <a:gd name="connsiteX1053" fmla="*/ 7040521 w 11926135"/>
              <a:gd name="connsiteY1053" fmla="*/ 4026572 h 11391350"/>
              <a:gd name="connsiteX1054" fmla="*/ 7056583 w 11926135"/>
              <a:gd name="connsiteY1054" fmla="*/ 4027223 h 11391350"/>
              <a:gd name="connsiteX1055" fmla="*/ 7074716 w 11926135"/>
              <a:gd name="connsiteY1055" fmla="*/ 4037942 h 11391350"/>
              <a:gd name="connsiteX1056" fmla="*/ 7079800 w 11926135"/>
              <a:gd name="connsiteY1056" fmla="*/ 4028165 h 11391350"/>
              <a:gd name="connsiteX1057" fmla="*/ 7056583 w 11926135"/>
              <a:gd name="connsiteY1057" fmla="*/ 4027223 h 11391350"/>
              <a:gd name="connsiteX1058" fmla="*/ 7052347 w 11926135"/>
              <a:gd name="connsiteY1058" fmla="*/ 4024719 h 11391350"/>
              <a:gd name="connsiteX1059" fmla="*/ 7055470 w 11926135"/>
              <a:gd name="connsiteY1059" fmla="*/ 4018291 h 11391350"/>
              <a:gd name="connsiteX1060" fmla="*/ 7038261 w 11926135"/>
              <a:gd name="connsiteY1060" fmla="*/ 4003725 h 11391350"/>
              <a:gd name="connsiteX1061" fmla="*/ 7037169 w 11926135"/>
              <a:gd name="connsiteY1061" fmla="*/ 3992684 h 11391350"/>
              <a:gd name="connsiteX1062" fmla="*/ 6966901 w 11926135"/>
              <a:gd name="connsiteY1062" fmla="*/ 3926753 h 11391350"/>
              <a:gd name="connsiteX1063" fmla="*/ 6955794 w 11926135"/>
              <a:gd name="connsiteY1063" fmla="*/ 3884241 h 11391350"/>
              <a:gd name="connsiteX1064" fmla="*/ 6932721 w 11926135"/>
              <a:gd name="connsiteY1064" fmla="*/ 3892202 h 11391350"/>
              <a:gd name="connsiteX1065" fmla="*/ 6935332 w 11926135"/>
              <a:gd name="connsiteY1065" fmla="*/ 3899769 h 11391350"/>
              <a:gd name="connsiteX1066" fmla="*/ 6958405 w 11926135"/>
              <a:gd name="connsiteY1066" fmla="*/ 3891808 h 11391350"/>
              <a:gd name="connsiteX1067" fmla="*/ 6585006 w 11926135"/>
              <a:gd name="connsiteY1067" fmla="*/ 3875377 h 11391350"/>
              <a:gd name="connsiteX1068" fmla="*/ 6771334 w 11926135"/>
              <a:gd name="connsiteY1068" fmla="*/ 4157332 h 11391350"/>
              <a:gd name="connsiteX1069" fmla="*/ 6742413 w 11926135"/>
              <a:gd name="connsiteY1069" fmla="*/ 4215441 h 11391350"/>
              <a:gd name="connsiteX1070" fmla="*/ 6763986 w 11926135"/>
              <a:gd name="connsiteY1070" fmla="*/ 4277960 h 11391350"/>
              <a:gd name="connsiteX1071" fmla="*/ 6884949 w 11926135"/>
              <a:gd name="connsiteY1071" fmla="*/ 4312421 h 11391350"/>
              <a:gd name="connsiteX1072" fmla="*/ 6976502 w 11926135"/>
              <a:gd name="connsiteY1072" fmla="*/ 4224234 h 11391350"/>
              <a:gd name="connsiteX1073" fmla="*/ 6974912 w 11926135"/>
              <a:gd name="connsiteY1073" fmla="*/ 4224783 h 11391350"/>
              <a:gd name="connsiteX1074" fmla="*/ 6905370 w 11926135"/>
              <a:gd name="connsiteY1074" fmla="*/ 4132919 h 11391350"/>
              <a:gd name="connsiteX1075" fmla="*/ 6698798 w 11926135"/>
              <a:gd name="connsiteY1075" fmla="*/ 3972918 h 11391350"/>
              <a:gd name="connsiteX1076" fmla="*/ 6585006 w 11926135"/>
              <a:gd name="connsiteY1076" fmla="*/ 3875377 h 11391350"/>
              <a:gd name="connsiteX1077" fmla="*/ 1902561 w 11926135"/>
              <a:gd name="connsiteY1077" fmla="*/ 3836918 h 11391350"/>
              <a:gd name="connsiteX1078" fmla="*/ 2076600 w 11926135"/>
              <a:gd name="connsiteY1078" fmla="*/ 3991653 h 11391350"/>
              <a:gd name="connsiteX1079" fmla="*/ 1902561 w 11926135"/>
              <a:gd name="connsiteY1079" fmla="*/ 3836918 h 11391350"/>
              <a:gd name="connsiteX1080" fmla="*/ 7303405 w 11926135"/>
              <a:gd name="connsiteY1080" fmla="*/ 3829805 h 11391350"/>
              <a:gd name="connsiteX1081" fmla="*/ 7425695 w 11926135"/>
              <a:gd name="connsiteY1081" fmla="*/ 3975211 h 11391350"/>
              <a:gd name="connsiteX1082" fmla="*/ 7303405 w 11926135"/>
              <a:gd name="connsiteY1082" fmla="*/ 3829805 h 11391350"/>
              <a:gd name="connsiteX1083" fmla="*/ 7415407 w 11926135"/>
              <a:gd name="connsiteY1083" fmla="*/ 3811206 h 11391350"/>
              <a:gd name="connsiteX1084" fmla="*/ 7517771 w 11926135"/>
              <a:gd name="connsiteY1084" fmla="*/ 3934976 h 11391350"/>
              <a:gd name="connsiteX1085" fmla="*/ 7666950 w 11926135"/>
              <a:gd name="connsiteY1085" fmla="*/ 4043478 h 11391350"/>
              <a:gd name="connsiteX1086" fmla="*/ 7579476 w 11926135"/>
              <a:gd name="connsiteY1086" fmla="*/ 3893188 h 11391350"/>
              <a:gd name="connsiteX1087" fmla="*/ 7415407 w 11926135"/>
              <a:gd name="connsiteY1087" fmla="*/ 3811206 h 11391350"/>
              <a:gd name="connsiteX1088" fmla="*/ 1880757 w 11926135"/>
              <a:gd name="connsiteY1088" fmla="*/ 3777595 h 11391350"/>
              <a:gd name="connsiteX1089" fmla="*/ 1873194 w 11926135"/>
              <a:gd name="connsiteY1089" fmla="*/ 3780204 h 11391350"/>
              <a:gd name="connsiteX1090" fmla="*/ 1881164 w 11926135"/>
              <a:gd name="connsiteY1090" fmla="*/ 3803302 h 11391350"/>
              <a:gd name="connsiteX1091" fmla="*/ 1888727 w 11926135"/>
              <a:gd name="connsiteY1091" fmla="*/ 3800692 h 11391350"/>
              <a:gd name="connsiteX1092" fmla="*/ 6482390 w 11926135"/>
              <a:gd name="connsiteY1092" fmla="*/ 3765066 h 11391350"/>
              <a:gd name="connsiteX1093" fmla="*/ 6576695 w 11926135"/>
              <a:gd name="connsiteY1093" fmla="*/ 3857747 h 11391350"/>
              <a:gd name="connsiteX1094" fmla="*/ 9404309 w 11926135"/>
              <a:gd name="connsiteY1094" fmla="*/ 3731872 h 11391350"/>
              <a:gd name="connsiteX1095" fmla="*/ 9402716 w 11926135"/>
              <a:gd name="connsiteY1095" fmla="*/ 3732422 h 11391350"/>
              <a:gd name="connsiteX1096" fmla="*/ 9319377 w 11926135"/>
              <a:gd name="connsiteY1096" fmla="*/ 3817325 h 11391350"/>
              <a:gd name="connsiteX1097" fmla="*/ 9428879 w 11926135"/>
              <a:gd name="connsiteY1097" fmla="*/ 3948879 h 11391350"/>
              <a:gd name="connsiteX1098" fmla="*/ 9451897 w 11926135"/>
              <a:gd name="connsiteY1098" fmla="*/ 3886569 h 11391350"/>
              <a:gd name="connsiteX1099" fmla="*/ 9413139 w 11926135"/>
              <a:gd name="connsiteY1099" fmla="*/ 3859393 h 11391350"/>
              <a:gd name="connsiteX1100" fmla="*/ 6757280 w 11926135"/>
              <a:gd name="connsiteY1100" fmla="*/ 3706313 h 11391350"/>
              <a:gd name="connsiteX1101" fmla="*/ 6835999 w 11926135"/>
              <a:gd name="connsiteY1101" fmla="*/ 3797683 h 11391350"/>
              <a:gd name="connsiteX1102" fmla="*/ 6757280 w 11926135"/>
              <a:gd name="connsiteY1102" fmla="*/ 3706313 h 11391350"/>
              <a:gd name="connsiteX1103" fmla="*/ 7513735 w 11926135"/>
              <a:gd name="connsiteY1103" fmla="*/ 3684593 h 11391350"/>
              <a:gd name="connsiteX1104" fmla="*/ 7491076 w 11926135"/>
              <a:gd name="connsiteY1104" fmla="*/ 3731179 h 11391350"/>
              <a:gd name="connsiteX1105" fmla="*/ 7525321 w 11926135"/>
              <a:gd name="connsiteY1105" fmla="*/ 3808490 h 11391350"/>
              <a:gd name="connsiteX1106" fmla="*/ 7584202 w 11926135"/>
              <a:gd name="connsiteY1106" fmla="*/ 3788172 h 11391350"/>
              <a:gd name="connsiteX1107" fmla="*/ 7583927 w 11926135"/>
              <a:gd name="connsiteY1107" fmla="*/ 3787374 h 11391350"/>
              <a:gd name="connsiteX1108" fmla="*/ 7513735 w 11926135"/>
              <a:gd name="connsiteY1108" fmla="*/ 3684593 h 11391350"/>
              <a:gd name="connsiteX1109" fmla="*/ 1191092 w 11926135"/>
              <a:gd name="connsiteY1109" fmla="*/ 3661298 h 11391350"/>
              <a:gd name="connsiteX1110" fmla="*/ 1186404 w 11926135"/>
              <a:gd name="connsiteY1110" fmla="*/ 3670938 h 11391350"/>
              <a:gd name="connsiteX1111" fmla="*/ 1211764 w 11926135"/>
              <a:gd name="connsiteY1111" fmla="*/ 3677340 h 11391350"/>
              <a:gd name="connsiteX1112" fmla="*/ 1211915 w 11926135"/>
              <a:gd name="connsiteY1112" fmla="*/ 3677706 h 11391350"/>
              <a:gd name="connsiteX1113" fmla="*/ 1210598 w 11926135"/>
              <a:gd name="connsiteY1113" fmla="*/ 3680415 h 11391350"/>
              <a:gd name="connsiteX1114" fmla="*/ 1212795 w 11926135"/>
              <a:gd name="connsiteY1114" fmla="*/ 3679849 h 11391350"/>
              <a:gd name="connsiteX1115" fmla="*/ 1229153 w 11926135"/>
              <a:gd name="connsiteY1115" fmla="*/ 3719660 h 11391350"/>
              <a:gd name="connsiteX1116" fmla="*/ 1261552 w 11926135"/>
              <a:gd name="connsiteY1116" fmla="*/ 3751956 h 11391350"/>
              <a:gd name="connsiteX1117" fmla="*/ 1368643 w 11926135"/>
              <a:gd name="connsiteY1117" fmla="*/ 3845570 h 11391350"/>
              <a:gd name="connsiteX1118" fmla="*/ 1444791 w 11926135"/>
              <a:gd name="connsiteY1118" fmla="*/ 3913177 h 11391350"/>
              <a:gd name="connsiteX1119" fmla="*/ 1474124 w 11926135"/>
              <a:gd name="connsiteY1119" fmla="*/ 3918237 h 11391350"/>
              <a:gd name="connsiteX1120" fmla="*/ 1475399 w 11926135"/>
              <a:gd name="connsiteY1120" fmla="*/ 3920141 h 11391350"/>
              <a:gd name="connsiteX1121" fmla="*/ 1482917 w 11926135"/>
              <a:gd name="connsiteY1121" fmla="*/ 3925675 h 11391350"/>
              <a:gd name="connsiteX1122" fmla="*/ 1510597 w 11926135"/>
              <a:gd name="connsiteY1122" fmla="*/ 3978625 h 11391350"/>
              <a:gd name="connsiteX1123" fmla="*/ 1646268 w 11926135"/>
              <a:gd name="connsiteY1123" fmla="*/ 4126327 h 11391350"/>
              <a:gd name="connsiteX1124" fmla="*/ 1688144 w 11926135"/>
              <a:gd name="connsiteY1124" fmla="*/ 4134158 h 11391350"/>
              <a:gd name="connsiteX1125" fmla="*/ 1703763 w 11926135"/>
              <a:gd name="connsiteY1125" fmla="*/ 4113617 h 11391350"/>
              <a:gd name="connsiteX1126" fmla="*/ 1599154 w 11926135"/>
              <a:gd name="connsiteY1126" fmla="*/ 4011235 h 11391350"/>
              <a:gd name="connsiteX1127" fmla="*/ 1482917 w 11926135"/>
              <a:gd name="connsiteY1127" fmla="*/ 3925675 h 11391350"/>
              <a:gd name="connsiteX1128" fmla="*/ 1479514 w 11926135"/>
              <a:gd name="connsiteY1128" fmla="*/ 3919166 h 11391350"/>
              <a:gd name="connsiteX1129" fmla="*/ 1474124 w 11926135"/>
              <a:gd name="connsiteY1129" fmla="*/ 3918237 h 11391350"/>
              <a:gd name="connsiteX1130" fmla="*/ 1426868 w 11926135"/>
              <a:gd name="connsiteY1130" fmla="*/ 3847651 h 11391350"/>
              <a:gd name="connsiteX1131" fmla="*/ 1233210 w 11926135"/>
              <a:gd name="connsiteY1131" fmla="*/ 3678852 h 11391350"/>
              <a:gd name="connsiteX1132" fmla="*/ 1223373 w 11926135"/>
              <a:gd name="connsiteY1132" fmla="*/ 3677121 h 11391350"/>
              <a:gd name="connsiteX1133" fmla="*/ 1212795 w 11926135"/>
              <a:gd name="connsiteY1133" fmla="*/ 3679849 h 11391350"/>
              <a:gd name="connsiteX1134" fmla="*/ 1211915 w 11926135"/>
              <a:gd name="connsiteY1134" fmla="*/ 3677706 h 11391350"/>
              <a:gd name="connsiteX1135" fmla="*/ 1213462 w 11926135"/>
              <a:gd name="connsiteY1135" fmla="*/ 3674526 h 11391350"/>
              <a:gd name="connsiteX1136" fmla="*/ 1705342 w 11926135"/>
              <a:gd name="connsiteY1136" fmla="*/ 3643386 h 11391350"/>
              <a:gd name="connsiteX1137" fmla="*/ 1848924 w 11926135"/>
              <a:gd name="connsiteY1137" fmla="*/ 3775660 h 11391350"/>
              <a:gd name="connsiteX1138" fmla="*/ 1705342 w 11926135"/>
              <a:gd name="connsiteY1138" fmla="*/ 3643386 h 11391350"/>
              <a:gd name="connsiteX1139" fmla="*/ 1495837 w 11926135"/>
              <a:gd name="connsiteY1139" fmla="*/ 3631010 h 11391350"/>
              <a:gd name="connsiteX1140" fmla="*/ 1474460 w 11926135"/>
              <a:gd name="connsiteY1140" fmla="*/ 3660667 h 11391350"/>
              <a:gd name="connsiteX1141" fmla="*/ 2011951 w 11926135"/>
              <a:gd name="connsiteY1141" fmla="*/ 4168146 h 11391350"/>
              <a:gd name="connsiteX1142" fmla="*/ 2013437 w 11926135"/>
              <a:gd name="connsiteY1142" fmla="*/ 4169862 h 11391350"/>
              <a:gd name="connsiteX1143" fmla="*/ 2044257 w 11926135"/>
              <a:gd name="connsiteY1143" fmla="*/ 4152094 h 11391350"/>
              <a:gd name="connsiteX1144" fmla="*/ 1818697 w 11926135"/>
              <a:gd name="connsiteY1144" fmla="*/ 3885463 h 11391350"/>
              <a:gd name="connsiteX1145" fmla="*/ 1506677 w 11926135"/>
              <a:gd name="connsiteY1145" fmla="*/ 3636627 h 11391350"/>
              <a:gd name="connsiteX1146" fmla="*/ 1495837 w 11926135"/>
              <a:gd name="connsiteY1146" fmla="*/ 3631010 h 11391350"/>
              <a:gd name="connsiteX1147" fmla="*/ 6243290 w 11926135"/>
              <a:gd name="connsiteY1147" fmla="*/ 3612727 h 11391350"/>
              <a:gd name="connsiteX1148" fmla="*/ 6223794 w 11926135"/>
              <a:gd name="connsiteY1148" fmla="*/ 3619454 h 11391350"/>
              <a:gd name="connsiteX1149" fmla="*/ 6245892 w 11926135"/>
              <a:gd name="connsiteY1149" fmla="*/ 3656391 h 11391350"/>
              <a:gd name="connsiteX1150" fmla="*/ 6257030 w 11926135"/>
              <a:gd name="connsiteY1150" fmla="*/ 3652547 h 11391350"/>
              <a:gd name="connsiteX1151" fmla="*/ 6698711 w 11926135"/>
              <a:gd name="connsiteY1151" fmla="*/ 3607536 h 11391350"/>
              <a:gd name="connsiteX1152" fmla="*/ 6688261 w 11926135"/>
              <a:gd name="connsiteY1152" fmla="*/ 3613375 h 11391350"/>
              <a:gd name="connsiteX1153" fmla="*/ 6701312 w 11926135"/>
              <a:gd name="connsiteY1153" fmla="*/ 3651200 h 11391350"/>
              <a:gd name="connsiteX1154" fmla="*/ 6720377 w 11926135"/>
              <a:gd name="connsiteY1154" fmla="*/ 3641949 h 11391350"/>
              <a:gd name="connsiteX1155" fmla="*/ 562109 w 11926135"/>
              <a:gd name="connsiteY1155" fmla="*/ 3593133 h 11391350"/>
              <a:gd name="connsiteX1156" fmla="*/ 524313 w 11926135"/>
              <a:gd name="connsiteY1156" fmla="*/ 3606175 h 11391350"/>
              <a:gd name="connsiteX1157" fmla="*/ 554404 w 11926135"/>
              <a:gd name="connsiteY1157" fmla="*/ 3693382 h 11391350"/>
              <a:gd name="connsiteX1158" fmla="*/ 592200 w 11926135"/>
              <a:gd name="connsiteY1158" fmla="*/ 3680340 h 11391350"/>
              <a:gd name="connsiteX1159" fmla="*/ 1658329 w 11926135"/>
              <a:gd name="connsiteY1159" fmla="*/ 3554889 h 11391350"/>
              <a:gd name="connsiteX1160" fmla="*/ 1635655 w 11926135"/>
              <a:gd name="connsiteY1160" fmla="*/ 3562713 h 11391350"/>
              <a:gd name="connsiteX1161" fmla="*/ 1638265 w 11926135"/>
              <a:gd name="connsiteY1161" fmla="*/ 3570280 h 11391350"/>
              <a:gd name="connsiteX1162" fmla="*/ 1660940 w 11926135"/>
              <a:gd name="connsiteY1162" fmla="*/ 3562456 h 11391350"/>
              <a:gd name="connsiteX1163" fmla="*/ 7036326 w 11926135"/>
              <a:gd name="connsiteY1163" fmla="*/ 3539619 h 11391350"/>
              <a:gd name="connsiteX1164" fmla="*/ 7024789 w 11926135"/>
              <a:gd name="connsiteY1164" fmla="*/ 3543600 h 11391350"/>
              <a:gd name="connsiteX1165" fmla="*/ 7040728 w 11926135"/>
              <a:gd name="connsiteY1165" fmla="*/ 3589790 h 11391350"/>
              <a:gd name="connsiteX1166" fmla="*/ 7052264 w 11926135"/>
              <a:gd name="connsiteY1166" fmla="*/ 3585810 h 11391350"/>
              <a:gd name="connsiteX1167" fmla="*/ 1049658 w 11926135"/>
              <a:gd name="connsiteY1167" fmla="*/ 3493973 h 11391350"/>
              <a:gd name="connsiteX1168" fmla="*/ 1047202 w 11926135"/>
              <a:gd name="connsiteY1168" fmla="*/ 3509799 h 11391350"/>
              <a:gd name="connsiteX1169" fmla="*/ 1045877 w 11926135"/>
              <a:gd name="connsiteY1169" fmla="*/ 3512002 h 11391350"/>
              <a:gd name="connsiteX1170" fmla="*/ 1036084 w 11926135"/>
              <a:gd name="connsiteY1170" fmla="*/ 3506236 h 11391350"/>
              <a:gd name="connsiteX1171" fmla="*/ 1031532 w 11926135"/>
              <a:gd name="connsiteY1171" fmla="*/ 3516269 h 11391350"/>
              <a:gd name="connsiteX1172" fmla="*/ 1042967 w 11926135"/>
              <a:gd name="connsiteY1172" fmla="*/ 3516837 h 11391350"/>
              <a:gd name="connsiteX1173" fmla="*/ 1045877 w 11926135"/>
              <a:gd name="connsiteY1173" fmla="*/ 3512002 h 11391350"/>
              <a:gd name="connsiteX1174" fmla="*/ 1058694 w 11926135"/>
              <a:gd name="connsiteY1174" fmla="*/ 3519550 h 11391350"/>
              <a:gd name="connsiteX1175" fmla="*/ 1058847 w 11926135"/>
              <a:gd name="connsiteY1175" fmla="*/ 3519983 h 11391350"/>
              <a:gd name="connsiteX1176" fmla="*/ 1055726 w 11926135"/>
              <a:gd name="connsiteY1176" fmla="*/ 3525750 h 11391350"/>
              <a:gd name="connsiteX1177" fmla="*/ 1062665 w 11926135"/>
              <a:gd name="connsiteY1177" fmla="*/ 3530791 h 11391350"/>
              <a:gd name="connsiteX1178" fmla="*/ 1069346 w 11926135"/>
              <a:gd name="connsiteY1178" fmla="*/ 3549700 h 11391350"/>
              <a:gd name="connsiteX1179" fmla="*/ 1172879 w 11926135"/>
              <a:gd name="connsiteY1179" fmla="*/ 3626583 h 11391350"/>
              <a:gd name="connsiteX1180" fmla="*/ 1118458 w 11926135"/>
              <a:gd name="connsiteY1180" fmla="*/ 3571324 h 11391350"/>
              <a:gd name="connsiteX1181" fmla="*/ 1062665 w 11926135"/>
              <a:gd name="connsiteY1181" fmla="*/ 3530791 h 11391350"/>
              <a:gd name="connsiteX1182" fmla="*/ 1058847 w 11926135"/>
              <a:gd name="connsiteY1182" fmla="*/ 3519983 h 11391350"/>
              <a:gd name="connsiteX1183" fmla="*/ 1058988 w 11926135"/>
              <a:gd name="connsiteY1183" fmla="*/ 3519723 h 11391350"/>
              <a:gd name="connsiteX1184" fmla="*/ 1058694 w 11926135"/>
              <a:gd name="connsiteY1184" fmla="*/ 3519550 h 11391350"/>
              <a:gd name="connsiteX1185" fmla="*/ 419580 w 11926135"/>
              <a:gd name="connsiteY1185" fmla="*/ 3484560 h 11391350"/>
              <a:gd name="connsiteX1186" fmla="*/ 396721 w 11926135"/>
              <a:gd name="connsiteY1186" fmla="*/ 3537009 h 11391350"/>
              <a:gd name="connsiteX1187" fmla="*/ 442078 w 11926135"/>
              <a:gd name="connsiteY1187" fmla="*/ 3558796 h 11391350"/>
              <a:gd name="connsiteX1188" fmla="*/ 441665 w 11926135"/>
              <a:gd name="connsiteY1188" fmla="*/ 3557600 h 11391350"/>
              <a:gd name="connsiteX1189" fmla="*/ 462361 w 11926135"/>
              <a:gd name="connsiteY1189" fmla="*/ 3514360 h 11391350"/>
              <a:gd name="connsiteX1190" fmla="*/ 6059379 w 11926135"/>
              <a:gd name="connsiteY1190" fmla="*/ 3419060 h 11391350"/>
              <a:gd name="connsiteX1191" fmla="*/ 6126971 w 11926135"/>
              <a:gd name="connsiteY1191" fmla="*/ 3515608 h 11391350"/>
              <a:gd name="connsiteX1192" fmla="*/ 6059379 w 11926135"/>
              <a:gd name="connsiteY1192" fmla="*/ 3419060 h 11391350"/>
              <a:gd name="connsiteX1193" fmla="*/ 342904 w 11926135"/>
              <a:gd name="connsiteY1193" fmla="*/ 3409421 h 11391350"/>
              <a:gd name="connsiteX1194" fmla="*/ 331363 w 11926135"/>
              <a:gd name="connsiteY1194" fmla="*/ 3413403 h 11391350"/>
              <a:gd name="connsiteX1195" fmla="*/ 346752 w 11926135"/>
              <a:gd name="connsiteY1195" fmla="*/ 3458000 h 11391350"/>
              <a:gd name="connsiteX1196" fmla="*/ 358292 w 11926135"/>
              <a:gd name="connsiteY1196" fmla="*/ 3454018 h 11391350"/>
              <a:gd name="connsiteX1197" fmla="*/ 926742 w 11926135"/>
              <a:gd name="connsiteY1197" fmla="*/ 3389334 h 11391350"/>
              <a:gd name="connsiteX1198" fmla="*/ 912308 w 11926135"/>
              <a:gd name="connsiteY1198" fmla="*/ 3396542 h 11391350"/>
              <a:gd name="connsiteX1199" fmla="*/ 938452 w 11926135"/>
              <a:gd name="connsiteY1199" fmla="*/ 3423866 h 11391350"/>
              <a:gd name="connsiteX1200" fmla="*/ 947934 w 11926135"/>
              <a:gd name="connsiteY1200" fmla="*/ 3425835 h 11391350"/>
              <a:gd name="connsiteX1201" fmla="*/ 950666 w 11926135"/>
              <a:gd name="connsiteY1201" fmla="*/ 3430541 h 11391350"/>
              <a:gd name="connsiteX1202" fmla="*/ 945971 w 11926135"/>
              <a:gd name="connsiteY1202" fmla="*/ 3432161 h 11391350"/>
              <a:gd name="connsiteX1203" fmla="*/ 946158 w 11926135"/>
              <a:gd name="connsiteY1203" fmla="*/ 3432541 h 11391350"/>
              <a:gd name="connsiteX1204" fmla="*/ 930987 w 11926135"/>
              <a:gd name="connsiteY1204" fmla="*/ 3437776 h 11391350"/>
              <a:gd name="connsiteX1205" fmla="*/ 951564 w 11926135"/>
              <a:gd name="connsiteY1205" fmla="*/ 3443513 h 11391350"/>
              <a:gd name="connsiteX1206" fmla="*/ 980126 w 11926135"/>
              <a:gd name="connsiteY1206" fmla="*/ 3501479 h 11391350"/>
              <a:gd name="connsiteX1207" fmla="*/ 1014227 w 11926135"/>
              <a:gd name="connsiteY1207" fmla="*/ 3479018 h 11391350"/>
              <a:gd name="connsiteX1208" fmla="*/ 976535 w 11926135"/>
              <a:gd name="connsiteY1208" fmla="*/ 3450475 h 11391350"/>
              <a:gd name="connsiteX1209" fmla="*/ 951564 w 11926135"/>
              <a:gd name="connsiteY1209" fmla="*/ 3443513 h 11391350"/>
              <a:gd name="connsiteX1210" fmla="*/ 946158 w 11926135"/>
              <a:gd name="connsiteY1210" fmla="*/ 3432541 h 11391350"/>
              <a:gd name="connsiteX1211" fmla="*/ 950881 w 11926135"/>
              <a:gd name="connsiteY1211" fmla="*/ 3430911 h 11391350"/>
              <a:gd name="connsiteX1212" fmla="*/ 950666 w 11926135"/>
              <a:gd name="connsiteY1212" fmla="*/ 3430541 h 11391350"/>
              <a:gd name="connsiteX1213" fmla="*/ 958153 w 11926135"/>
              <a:gd name="connsiteY1213" fmla="*/ 3427957 h 11391350"/>
              <a:gd name="connsiteX1214" fmla="*/ 959770 w 11926135"/>
              <a:gd name="connsiteY1214" fmla="*/ 3428293 h 11391350"/>
              <a:gd name="connsiteX1215" fmla="*/ 959494 w 11926135"/>
              <a:gd name="connsiteY1215" fmla="*/ 3427495 h 11391350"/>
              <a:gd name="connsiteX1216" fmla="*/ 958153 w 11926135"/>
              <a:gd name="connsiteY1216" fmla="*/ 3427957 h 11391350"/>
              <a:gd name="connsiteX1217" fmla="*/ 947934 w 11926135"/>
              <a:gd name="connsiteY1217" fmla="*/ 3425835 h 11391350"/>
              <a:gd name="connsiteX1218" fmla="*/ 724483 w 11926135"/>
              <a:gd name="connsiteY1218" fmla="*/ 3357966 h 11391350"/>
              <a:gd name="connsiteX1219" fmla="*/ 669186 w 11926135"/>
              <a:gd name="connsiteY1219" fmla="*/ 3377047 h 11391350"/>
              <a:gd name="connsiteX1220" fmla="*/ 668651 w 11926135"/>
              <a:gd name="connsiteY1220" fmla="*/ 3376782 h 11391350"/>
              <a:gd name="connsiteX1221" fmla="*/ 703212 w 11926135"/>
              <a:gd name="connsiteY1221" fmla="*/ 3434376 h 11391350"/>
              <a:gd name="connsiteX1222" fmla="*/ 1167528 w 11926135"/>
              <a:gd name="connsiteY1222" fmla="*/ 3845896 h 11391350"/>
              <a:gd name="connsiteX1223" fmla="*/ 1396137 w 11926135"/>
              <a:gd name="connsiteY1223" fmla="*/ 4062017 h 11391350"/>
              <a:gd name="connsiteX1224" fmla="*/ 1517901 w 11926135"/>
              <a:gd name="connsiteY1224" fmla="*/ 4109124 h 11391350"/>
              <a:gd name="connsiteX1225" fmla="*/ 1256267 w 11926135"/>
              <a:gd name="connsiteY1225" fmla="*/ 3866966 h 11391350"/>
              <a:gd name="connsiteX1226" fmla="*/ 1001190 w 11926135"/>
              <a:gd name="connsiteY1226" fmla="*/ 3615416 h 11391350"/>
              <a:gd name="connsiteX1227" fmla="*/ 865460 w 11926135"/>
              <a:gd name="connsiteY1227" fmla="*/ 3495590 h 11391350"/>
              <a:gd name="connsiteX1228" fmla="*/ 724483 w 11926135"/>
              <a:gd name="connsiteY1228" fmla="*/ 3357966 h 11391350"/>
              <a:gd name="connsiteX1229" fmla="*/ 5902380 w 11926135"/>
              <a:gd name="connsiteY1229" fmla="*/ 3264684 h 11391350"/>
              <a:gd name="connsiteX1230" fmla="*/ 5984300 w 11926135"/>
              <a:gd name="connsiteY1230" fmla="*/ 3393721 h 11391350"/>
              <a:gd name="connsiteX1231" fmla="*/ 6062679 w 11926135"/>
              <a:gd name="connsiteY1231" fmla="*/ 3404108 h 11391350"/>
              <a:gd name="connsiteX1232" fmla="*/ 5902380 w 11926135"/>
              <a:gd name="connsiteY1232" fmla="*/ 3264684 h 11391350"/>
              <a:gd name="connsiteX1233" fmla="*/ 60510 w 11926135"/>
              <a:gd name="connsiteY1233" fmla="*/ 3118724 h 11391350"/>
              <a:gd name="connsiteX1234" fmla="*/ 37336 w 11926135"/>
              <a:gd name="connsiteY1234" fmla="*/ 3166381 h 11391350"/>
              <a:gd name="connsiteX1235" fmla="*/ 37473 w 11926135"/>
              <a:gd name="connsiteY1235" fmla="*/ 3166779 h 11391350"/>
              <a:gd name="connsiteX1236" fmla="*/ 99323 w 11926135"/>
              <a:gd name="connsiteY1236" fmla="*/ 3273775 h 11391350"/>
              <a:gd name="connsiteX1237" fmla="*/ 178371 w 11926135"/>
              <a:gd name="connsiteY1237" fmla="*/ 3395780 h 11391350"/>
              <a:gd name="connsiteX1238" fmla="*/ 268918 w 11926135"/>
              <a:gd name="connsiteY1238" fmla="*/ 3325325 h 11391350"/>
              <a:gd name="connsiteX1239" fmla="*/ 137322 w 11926135"/>
              <a:gd name="connsiteY1239" fmla="*/ 3181343 h 11391350"/>
              <a:gd name="connsiteX1240" fmla="*/ 60510 w 11926135"/>
              <a:gd name="connsiteY1240" fmla="*/ 3118724 h 11391350"/>
              <a:gd name="connsiteX1241" fmla="*/ 5598127 w 11926135"/>
              <a:gd name="connsiteY1241" fmla="*/ 2958360 h 11391350"/>
              <a:gd name="connsiteX1242" fmla="*/ 5578781 w 11926135"/>
              <a:gd name="connsiteY1242" fmla="*/ 2978404 h 11391350"/>
              <a:gd name="connsiteX1243" fmla="*/ 5859468 w 11926135"/>
              <a:gd name="connsiteY1243" fmla="*/ 3247404 h 11391350"/>
              <a:gd name="connsiteX1244" fmla="*/ 5826353 w 11926135"/>
              <a:gd name="connsiteY1244" fmla="*/ 3151434 h 11391350"/>
              <a:gd name="connsiteX1245" fmla="*/ 186070 w 11926135"/>
              <a:gd name="connsiteY1245" fmla="*/ 2900717 h 11391350"/>
              <a:gd name="connsiteX1246" fmla="*/ 180983 w 11926135"/>
              <a:gd name="connsiteY1246" fmla="*/ 2910490 h 11391350"/>
              <a:gd name="connsiteX1247" fmla="*/ 207903 w 11926135"/>
              <a:gd name="connsiteY1247" fmla="*/ 2913680 h 11391350"/>
              <a:gd name="connsiteX1248" fmla="*/ 205177 w 11926135"/>
              <a:gd name="connsiteY1248" fmla="*/ 2919967 h 11391350"/>
              <a:gd name="connsiteX1249" fmla="*/ 227551 w 11926135"/>
              <a:gd name="connsiteY1249" fmla="*/ 2933193 h 11391350"/>
              <a:gd name="connsiteX1250" fmla="*/ 232238 w 11926135"/>
              <a:gd name="connsiteY1250" fmla="*/ 2923553 h 11391350"/>
              <a:gd name="connsiteX1251" fmla="*/ 205177 w 11926135"/>
              <a:gd name="connsiteY1251" fmla="*/ 2919967 h 11391350"/>
              <a:gd name="connsiteX1252" fmla="*/ 208442 w 11926135"/>
              <a:gd name="connsiteY1252" fmla="*/ 2913939 h 11391350"/>
              <a:gd name="connsiteX1253" fmla="*/ 5554957 w 11926135"/>
              <a:gd name="connsiteY1253" fmla="*/ 2892596 h 11391350"/>
              <a:gd name="connsiteX1254" fmla="*/ 5499653 w 11926135"/>
              <a:gd name="connsiteY1254" fmla="*/ 2923264 h 11391350"/>
              <a:gd name="connsiteX1255" fmla="*/ 5567873 w 11926135"/>
              <a:gd name="connsiteY1255" fmla="*/ 2930028 h 11391350"/>
              <a:gd name="connsiteX1256" fmla="*/ 1234574 w 11926135"/>
              <a:gd name="connsiteY1256" fmla="*/ 2868686 h 11391350"/>
              <a:gd name="connsiteX1257" fmla="*/ 1226618 w 11926135"/>
              <a:gd name="connsiteY1257" fmla="*/ 2871431 h 11391350"/>
              <a:gd name="connsiteX1258" fmla="*/ 1234586 w 11926135"/>
              <a:gd name="connsiteY1258" fmla="*/ 2894524 h 11391350"/>
              <a:gd name="connsiteX1259" fmla="*/ 1242542 w 11926135"/>
              <a:gd name="connsiteY1259" fmla="*/ 2891779 h 11391350"/>
              <a:gd name="connsiteX1260" fmla="*/ 5451805 w 11926135"/>
              <a:gd name="connsiteY1260" fmla="*/ 2806535 h 11391350"/>
              <a:gd name="connsiteX1261" fmla="*/ 5432599 w 11926135"/>
              <a:gd name="connsiteY1261" fmla="*/ 2815390 h 11391350"/>
              <a:gd name="connsiteX1262" fmla="*/ 5454804 w 11926135"/>
              <a:gd name="connsiteY1262" fmla="*/ 2850061 h 11391350"/>
              <a:gd name="connsiteX1263" fmla="*/ 5465545 w 11926135"/>
              <a:gd name="connsiteY1263" fmla="*/ 2846355 h 11391350"/>
              <a:gd name="connsiteX1264" fmla="*/ 6877159 w 11926135"/>
              <a:gd name="connsiteY1264" fmla="*/ 2777711 h 11391350"/>
              <a:gd name="connsiteX1265" fmla="*/ 6856868 w 11926135"/>
              <a:gd name="connsiteY1265" fmla="*/ 2784712 h 11391350"/>
              <a:gd name="connsiteX1266" fmla="*/ 6886387 w 11926135"/>
              <a:gd name="connsiteY1266" fmla="*/ 2843157 h 11391350"/>
              <a:gd name="connsiteX1267" fmla="*/ 6898320 w 11926135"/>
              <a:gd name="connsiteY1267" fmla="*/ 2839039 h 11391350"/>
              <a:gd name="connsiteX1268" fmla="*/ 6049731 w 11926135"/>
              <a:gd name="connsiteY1268" fmla="*/ 2698254 h 11391350"/>
              <a:gd name="connsiteX1269" fmla="*/ 6023689 w 11926135"/>
              <a:gd name="connsiteY1269" fmla="*/ 2751801 h 11391350"/>
              <a:gd name="connsiteX1270" fmla="*/ 6095580 w 11926135"/>
              <a:gd name="connsiteY1270" fmla="*/ 2765322 h 11391350"/>
              <a:gd name="connsiteX1271" fmla="*/ 6095192 w 11926135"/>
              <a:gd name="connsiteY1271" fmla="*/ 2766789 h 11391350"/>
              <a:gd name="connsiteX1272" fmla="*/ 6102826 w 11926135"/>
              <a:gd name="connsiteY1272" fmla="*/ 2746331 h 11391350"/>
              <a:gd name="connsiteX1273" fmla="*/ 6072060 w 11926135"/>
              <a:gd name="connsiteY1273" fmla="*/ 2731994 h 11391350"/>
              <a:gd name="connsiteX1274" fmla="*/ 6049731 w 11926135"/>
              <a:gd name="connsiteY1274" fmla="*/ 2698254 h 11391350"/>
              <a:gd name="connsiteX1275" fmla="*/ 7243039 w 11926135"/>
              <a:gd name="connsiteY1275" fmla="*/ 2541399 h 11391350"/>
              <a:gd name="connsiteX1276" fmla="*/ 7217321 w 11926135"/>
              <a:gd name="connsiteY1276" fmla="*/ 2563641 h 11391350"/>
              <a:gd name="connsiteX1277" fmla="*/ 7270948 w 11926135"/>
              <a:gd name="connsiteY1277" fmla="*/ 2636488 h 11391350"/>
              <a:gd name="connsiteX1278" fmla="*/ 7241967 w 11926135"/>
              <a:gd name="connsiteY1278" fmla="*/ 2627324 h 11391350"/>
              <a:gd name="connsiteX1279" fmla="*/ 7181449 w 11926135"/>
              <a:gd name="connsiteY1279" fmla="*/ 2596897 h 11391350"/>
              <a:gd name="connsiteX1280" fmla="*/ 7178444 w 11926135"/>
              <a:gd name="connsiteY1280" fmla="*/ 2591507 h 11391350"/>
              <a:gd name="connsiteX1281" fmla="*/ 7180055 w 11926135"/>
              <a:gd name="connsiteY1281" fmla="*/ 2588529 h 11391350"/>
              <a:gd name="connsiteX1282" fmla="*/ 7157686 w 11926135"/>
              <a:gd name="connsiteY1282" fmla="*/ 2575306 h 11391350"/>
              <a:gd name="connsiteX1283" fmla="*/ 7152596 w 11926135"/>
              <a:gd name="connsiteY1283" fmla="*/ 2585080 h 11391350"/>
              <a:gd name="connsiteX1284" fmla="*/ 7178354 w 11926135"/>
              <a:gd name="connsiteY1284" fmla="*/ 2591345 h 11391350"/>
              <a:gd name="connsiteX1285" fmla="*/ 7178444 w 11926135"/>
              <a:gd name="connsiteY1285" fmla="*/ 2591507 h 11391350"/>
              <a:gd name="connsiteX1286" fmla="*/ 7176794 w 11926135"/>
              <a:gd name="connsiteY1286" fmla="*/ 2594556 h 11391350"/>
              <a:gd name="connsiteX1287" fmla="*/ 7181449 w 11926135"/>
              <a:gd name="connsiteY1287" fmla="*/ 2596897 h 11391350"/>
              <a:gd name="connsiteX1288" fmla="*/ 7216903 w 11926135"/>
              <a:gd name="connsiteY1288" fmla="*/ 2660482 h 11391350"/>
              <a:gd name="connsiteX1289" fmla="*/ 7414663 w 11926135"/>
              <a:gd name="connsiteY1289" fmla="*/ 2867195 h 11391350"/>
              <a:gd name="connsiteX1290" fmla="*/ 7468358 w 11926135"/>
              <a:gd name="connsiteY1290" fmla="*/ 2916848 h 11391350"/>
              <a:gd name="connsiteX1291" fmla="*/ 7494583 w 11926135"/>
              <a:gd name="connsiteY1291" fmla="*/ 2918214 h 11391350"/>
              <a:gd name="connsiteX1292" fmla="*/ 7494956 w 11926135"/>
              <a:gd name="connsiteY1292" fmla="*/ 2919255 h 11391350"/>
              <a:gd name="connsiteX1293" fmla="*/ 7496743 w 11926135"/>
              <a:gd name="connsiteY1293" fmla="*/ 2919208 h 11391350"/>
              <a:gd name="connsiteX1294" fmla="*/ 7501671 w 11926135"/>
              <a:gd name="connsiteY1294" fmla="*/ 2932452 h 11391350"/>
              <a:gd name="connsiteX1295" fmla="*/ 7522607 w 11926135"/>
              <a:gd name="connsiteY1295" fmla="*/ 2954137 h 11391350"/>
              <a:gd name="connsiteX1296" fmla="*/ 7531959 w 11926135"/>
              <a:gd name="connsiteY1296" fmla="*/ 2952808 h 11391350"/>
              <a:gd name="connsiteX1297" fmla="*/ 7533166 w 11926135"/>
              <a:gd name="connsiteY1297" fmla="*/ 2956427 h 11391350"/>
              <a:gd name="connsiteX1298" fmla="*/ 7531966 w 11926135"/>
              <a:gd name="connsiteY1298" fmla="*/ 2956841 h 11391350"/>
              <a:gd name="connsiteX1299" fmla="*/ 7556106 w 11926135"/>
              <a:gd name="connsiteY1299" fmla="*/ 2998423 h 11391350"/>
              <a:gd name="connsiteX1300" fmla="*/ 7571222 w 11926135"/>
              <a:gd name="connsiteY1300" fmla="*/ 2993207 h 11391350"/>
              <a:gd name="connsiteX1301" fmla="*/ 7534364 w 11926135"/>
              <a:gd name="connsiteY1301" fmla="*/ 2957347 h 11391350"/>
              <a:gd name="connsiteX1302" fmla="*/ 7533432 w 11926135"/>
              <a:gd name="connsiteY1302" fmla="*/ 2957224 h 11391350"/>
              <a:gd name="connsiteX1303" fmla="*/ 7533166 w 11926135"/>
              <a:gd name="connsiteY1303" fmla="*/ 2956427 h 11391350"/>
              <a:gd name="connsiteX1304" fmla="*/ 7551855 w 11926135"/>
              <a:gd name="connsiteY1304" fmla="*/ 2949978 h 11391350"/>
              <a:gd name="connsiteX1305" fmla="*/ 7531959 w 11926135"/>
              <a:gd name="connsiteY1305" fmla="*/ 2952808 h 11391350"/>
              <a:gd name="connsiteX1306" fmla="*/ 7523820 w 11926135"/>
              <a:gd name="connsiteY1306" fmla="*/ 2928401 h 11391350"/>
              <a:gd name="connsiteX1307" fmla="*/ 7514392 w 11926135"/>
              <a:gd name="connsiteY1307" fmla="*/ 2918738 h 11391350"/>
              <a:gd name="connsiteX1308" fmla="*/ 7496743 w 11926135"/>
              <a:gd name="connsiteY1308" fmla="*/ 2919208 h 11391350"/>
              <a:gd name="connsiteX1309" fmla="*/ 7496408 w 11926135"/>
              <a:gd name="connsiteY1309" fmla="*/ 2918309 h 11391350"/>
              <a:gd name="connsiteX1310" fmla="*/ 7494583 w 11926135"/>
              <a:gd name="connsiteY1310" fmla="*/ 2918214 h 11391350"/>
              <a:gd name="connsiteX1311" fmla="*/ 7483363 w 11926135"/>
              <a:gd name="connsiteY1311" fmla="*/ 2886827 h 11391350"/>
              <a:gd name="connsiteX1312" fmla="*/ 7416337 w 11926135"/>
              <a:gd name="connsiteY1312" fmla="*/ 2812699 h 11391350"/>
              <a:gd name="connsiteX1313" fmla="*/ 7346713 w 11926135"/>
              <a:gd name="connsiteY1313" fmla="*/ 2712836 h 11391350"/>
              <a:gd name="connsiteX1314" fmla="*/ 7323080 w 11926135"/>
              <a:gd name="connsiteY1314" fmla="*/ 2644347 h 11391350"/>
              <a:gd name="connsiteX1315" fmla="*/ 7243039 w 11926135"/>
              <a:gd name="connsiteY1315" fmla="*/ 2541399 h 11391350"/>
              <a:gd name="connsiteX1316" fmla="*/ 5045267 w 11926135"/>
              <a:gd name="connsiteY1316" fmla="*/ 2531493 h 11391350"/>
              <a:gd name="connsiteX1317" fmla="*/ 5033731 w 11926135"/>
              <a:gd name="connsiteY1317" fmla="*/ 2535473 h 11391350"/>
              <a:gd name="connsiteX1318" fmla="*/ 5049670 w 11926135"/>
              <a:gd name="connsiteY1318" fmla="*/ 2581664 h 11391350"/>
              <a:gd name="connsiteX1319" fmla="*/ 5061207 w 11926135"/>
              <a:gd name="connsiteY1319" fmla="*/ 2577683 h 11391350"/>
              <a:gd name="connsiteX1320" fmla="*/ 6503121 w 11926135"/>
              <a:gd name="connsiteY1320" fmla="*/ 2492349 h 11391350"/>
              <a:gd name="connsiteX1321" fmla="*/ 6503121 w 11926135"/>
              <a:gd name="connsiteY1321" fmla="*/ 2492349 h 11391350"/>
              <a:gd name="connsiteX1322" fmla="*/ 6501537 w 11926135"/>
              <a:gd name="connsiteY1322" fmla="*/ 2492895 h 11391350"/>
              <a:gd name="connsiteX1323" fmla="*/ 6478977 w 11926135"/>
              <a:gd name="connsiteY1323" fmla="*/ 2450768 h 11391350"/>
              <a:gd name="connsiteX1324" fmla="*/ 6463860 w 11926135"/>
              <a:gd name="connsiteY1324" fmla="*/ 2455984 h 11391350"/>
              <a:gd name="connsiteX1325" fmla="*/ 6500717 w 11926135"/>
              <a:gd name="connsiteY1325" fmla="*/ 2491839 h 11391350"/>
              <a:gd name="connsiteX1326" fmla="*/ 6501537 w 11926135"/>
              <a:gd name="connsiteY1326" fmla="*/ 2492895 h 11391350"/>
              <a:gd name="connsiteX1327" fmla="*/ 6561627 w 11926135"/>
              <a:gd name="connsiteY1327" fmla="*/ 2570307 h 11391350"/>
              <a:gd name="connsiteX1328" fmla="*/ 6598895 w 11926135"/>
              <a:gd name="connsiteY1328" fmla="*/ 2601467 h 11391350"/>
              <a:gd name="connsiteX1329" fmla="*/ 6647177 w 11926135"/>
              <a:gd name="connsiteY1329" fmla="*/ 2619552 h 11391350"/>
              <a:gd name="connsiteX1330" fmla="*/ 6647590 w 11926135"/>
              <a:gd name="connsiteY1330" fmla="*/ 2620749 h 11391350"/>
              <a:gd name="connsiteX1331" fmla="*/ 6647788 w 11926135"/>
              <a:gd name="connsiteY1331" fmla="*/ 2620838 h 11391350"/>
              <a:gd name="connsiteX1332" fmla="*/ 6676274 w 11926135"/>
              <a:gd name="connsiteY1332" fmla="*/ 2680811 h 11391350"/>
              <a:gd name="connsiteX1333" fmla="*/ 6700118 w 11926135"/>
              <a:gd name="connsiteY1333" fmla="*/ 2701673 h 11391350"/>
              <a:gd name="connsiteX1334" fmla="*/ 6730364 w 11926135"/>
              <a:gd name="connsiteY1334" fmla="*/ 2710619 h 11391350"/>
              <a:gd name="connsiteX1335" fmla="*/ 6732914 w 11926135"/>
              <a:gd name="connsiteY1335" fmla="*/ 2719647 h 11391350"/>
              <a:gd name="connsiteX1336" fmla="*/ 6737603 w 11926135"/>
              <a:gd name="connsiteY1336" fmla="*/ 2720336 h 11391350"/>
              <a:gd name="connsiteX1337" fmla="*/ 6759426 w 11926135"/>
              <a:gd name="connsiteY1337" fmla="*/ 2783580 h 11391350"/>
              <a:gd name="connsiteX1338" fmla="*/ 6771877 w 11926135"/>
              <a:gd name="connsiteY1338" fmla="*/ 2765470 h 11391350"/>
              <a:gd name="connsiteX1339" fmla="*/ 6802604 w 11926135"/>
              <a:gd name="connsiteY1339" fmla="*/ 2813242 h 11391350"/>
              <a:gd name="connsiteX1340" fmla="*/ 6752470 w 11926135"/>
              <a:gd name="connsiteY1340" fmla="*/ 2722522 h 11391350"/>
              <a:gd name="connsiteX1341" fmla="*/ 6737603 w 11926135"/>
              <a:gd name="connsiteY1341" fmla="*/ 2720336 h 11391350"/>
              <a:gd name="connsiteX1342" fmla="*/ 6735105 w 11926135"/>
              <a:gd name="connsiteY1342" fmla="*/ 2713096 h 11391350"/>
              <a:gd name="connsiteX1343" fmla="*/ 6734692 w 11926135"/>
              <a:gd name="connsiteY1343" fmla="*/ 2711899 h 11391350"/>
              <a:gd name="connsiteX1344" fmla="*/ 6730364 w 11926135"/>
              <a:gd name="connsiteY1344" fmla="*/ 2710619 h 11391350"/>
              <a:gd name="connsiteX1345" fmla="*/ 6723449 w 11926135"/>
              <a:gd name="connsiteY1345" fmla="*/ 2686132 h 11391350"/>
              <a:gd name="connsiteX1346" fmla="*/ 6679340 w 11926135"/>
              <a:gd name="connsiteY1346" fmla="*/ 2635015 h 11391350"/>
              <a:gd name="connsiteX1347" fmla="*/ 6647788 w 11926135"/>
              <a:gd name="connsiteY1347" fmla="*/ 2620838 h 11391350"/>
              <a:gd name="connsiteX1348" fmla="*/ 6647178 w 11926135"/>
              <a:gd name="connsiteY1348" fmla="*/ 2619553 h 11391350"/>
              <a:gd name="connsiteX1349" fmla="*/ 6647177 w 11926135"/>
              <a:gd name="connsiteY1349" fmla="*/ 2619552 h 11391350"/>
              <a:gd name="connsiteX1350" fmla="*/ 6623682 w 11926135"/>
              <a:gd name="connsiteY1350" fmla="*/ 2551461 h 11391350"/>
              <a:gd name="connsiteX1351" fmla="*/ 6533354 w 11926135"/>
              <a:gd name="connsiteY1351" fmla="*/ 2481917 h 11391350"/>
              <a:gd name="connsiteX1352" fmla="*/ 6515153 w 11926135"/>
              <a:gd name="connsiteY1352" fmla="*/ 2488197 h 11391350"/>
              <a:gd name="connsiteX1353" fmla="*/ 6503121 w 11926135"/>
              <a:gd name="connsiteY1353" fmla="*/ 2492349 h 11391350"/>
              <a:gd name="connsiteX1354" fmla="*/ 7379909 w 11926135"/>
              <a:gd name="connsiteY1354" fmla="*/ 2421979 h 11391350"/>
              <a:gd name="connsiteX1355" fmla="*/ 7411374 w 11926135"/>
              <a:gd name="connsiteY1355" fmla="*/ 2513168 h 11391350"/>
              <a:gd name="connsiteX1356" fmla="*/ 7473621 w 11926135"/>
              <a:gd name="connsiteY1356" fmla="*/ 2484561 h 11391350"/>
              <a:gd name="connsiteX1357" fmla="*/ 7455209 w 11926135"/>
              <a:gd name="connsiteY1357" fmla="*/ 2431202 h 11391350"/>
              <a:gd name="connsiteX1358" fmla="*/ 5923964 w 11926135"/>
              <a:gd name="connsiteY1358" fmla="*/ 2329899 h 11391350"/>
              <a:gd name="connsiteX1359" fmla="*/ 5906799 w 11926135"/>
              <a:gd name="connsiteY1359" fmla="*/ 2354980 h 11391350"/>
              <a:gd name="connsiteX1360" fmla="*/ 6026503 w 11926135"/>
              <a:gd name="connsiteY1360" fmla="*/ 2420628 h 11391350"/>
              <a:gd name="connsiteX1361" fmla="*/ 1027595 w 11926135"/>
              <a:gd name="connsiteY1361" fmla="*/ 2301081 h 11391350"/>
              <a:gd name="connsiteX1362" fmla="*/ 1007333 w 11926135"/>
              <a:gd name="connsiteY1362" fmla="*/ 2397199 h 11391350"/>
              <a:gd name="connsiteX1363" fmla="*/ 1577344 w 11926135"/>
              <a:gd name="connsiteY1363" fmla="*/ 2871178 h 11391350"/>
              <a:gd name="connsiteX1364" fmla="*/ 1575999 w 11926135"/>
              <a:gd name="connsiteY1364" fmla="*/ 2869858 h 11391350"/>
              <a:gd name="connsiteX1365" fmla="*/ 1542990 w 11926135"/>
              <a:gd name="connsiteY1365" fmla="*/ 2796132 h 11391350"/>
              <a:gd name="connsiteX1366" fmla="*/ 1411624 w 11926135"/>
              <a:gd name="connsiteY1366" fmla="*/ 2673462 h 11391350"/>
              <a:gd name="connsiteX1367" fmla="*/ 1280534 w 11926135"/>
              <a:gd name="connsiteY1367" fmla="*/ 2551590 h 11391350"/>
              <a:gd name="connsiteX1368" fmla="*/ 1143221 w 11926135"/>
              <a:gd name="connsiteY1368" fmla="*/ 2420720 h 11391350"/>
              <a:gd name="connsiteX1369" fmla="*/ 1049522 w 11926135"/>
              <a:gd name="connsiteY1369" fmla="*/ 2310450 h 11391350"/>
              <a:gd name="connsiteX1370" fmla="*/ 1027595 w 11926135"/>
              <a:gd name="connsiteY1370" fmla="*/ 2301081 h 11391350"/>
              <a:gd name="connsiteX1371" fmla="*/ 5887014 w 11926135"/>
              <a:gd name="connsiteY1371" fmla="*/ 2273128 h 11391350"/>
              <a:gd name="connsiteX1372" fmla="*/ 5842061 w 11926135"/>
              <a:gd name="connsiteY1372" fmla="*/ 2288639 h 11391350"/>
              <a:gd name="connsiteX1373" fmla="*/ 5846046 w 11926135"/>
              <a:gd name="connsiteY1373" fmla="*/ 2300188 h 11391350"/>
              <a:gd name="connsiteX1374" fmla="*/ 5890999 w 11926135"/>
              <a:gd name="connsiteY1374" fmla="*/ 2284677 h 11391350"/>
              <a:gd name="connsiteX1375" fmla="*/ 7204091 w 11926135"/>
              <a:gd name="connsiteY1375" fmla="*/ 2250477 h 11391350"/>
              <a:gd name="connsiteX1376" fmla="*/ 7196533 w 11926135"/>
              <a:gd name="connsiteY1376" fmla="*/ 2253085 h 11391350"/>
              <a:gd name="connsiteX1377" fmla="*/ 7204364 w 11926135"/>
              <a:gd name="connsiteY1377" fmla="*/ 2275781 h 11391350"/>
              <a:gd name="connsiteX1378" fmla="*/ 7211922 w 11926135"/>
              <a:gd name="connsiteY1378" fmla="*/ 2273173 h 11391350"/>
              <a:gd name="connsiteX1379" fmla="*/ 6530745 w 11926135"/>
              <a:gd name="connsiteY1379" fmla="*/ 2203411 h 11391350"/>
              <a:gd name="connsiteX1380" fmla="*/ 6457149 w 11926135"/>
              <a:gd name="connsiteY1380" fmla="*/ 2228805 h 11391350"/>
              <a:gd name="connsiteX1381" fmla="*/ 6588414 w 11926135"/>
              <a:gd name="connsiteY1381" fmla="*/ 2428603 h 11391350"/>
              <a:gd name="connsiteX1382" fmla="*/ 6674970 w 11926135"/>
              <a:gd name="connsiteY1382" fmla="*/ 2469146 h 11391350"/>
              <a:gd name="connsiteX1383" fmla="*/ 6733183 w 11926135"/>
              <a:gd name="connsiteY1383" fmla="*/ 2461094 h 11391350"/>
              <a:gd name="connsiteX1384" fmla="*/ 6530745 w 11926135"/>
              <a:gd name="connsiteY1384" fmla="*/ 2203411 h 11391350"/>
              <a:gd name="connsiteX1385" fmla="*/ 840389 w 11926135"/>
              <a:gd name="connsiteY1385" fmla="*/ 2135292 h 11391350"/>
              <a:gd name="connsiteX1386" fmla="*/ 866771 w 11926135"/>
              <a:gd name="connsiteY1386" fmla="*/ 2211750 h 11391350"/>
              <a:gd name="connsiteX1387" fmla="*/ 990342 w 11926135"/>
              <a:gd name="connsiteY1387" fmla="*/ 2302795 h 11391350"/>
              <a:gd name="connsiteX1388" fmla="*/ 990617 w 11926135"/>
              <a:gd name="connsiteY1388" fmla="*/ 2303594 h 11391350"/>
              <a:gd name="connsiteX1389" fmla="*/ 840389 w 11926135"/>
              <a:gd name="connsiteY1389" fmla="*/ 2135292 h 11391350"/>
              <a:gd name="connsiteX1390" fmla="*/ 7024905 w 11926135"/>
              <a:gd name="connsiteY1390" fmla="*/ 2038245 h 11391350"/>
              <a:gd name="connsiteX1391" fmla="*/ 7077086 w 11926135"/>
              <a:gd name="connsiteY1391" fmla="*/ 2129864 h 11391350"/>
              <a:gd name="connsiteX1392" fmla="*/ 7090582 w 11926135"/>
              <a:gd name="connsiteY1392" fmla="*/ 2131822 h 11391350"/>
              <a:gd name="connsiteX1393" fmla="*/ 7093352 w 11926135"/>
              <a:gd name="connsiteY1393" fmla="*/ 2139848 h 11391350"/>
              <a:gd name="connsiteX1394" fmla="*/ 7097638 w 11926135"/>
              <a:gd name="connsiteY1394" fmla="*/ 2138869 h 11391350"/>
              <a:gd name="connsiteX1395" fmla="*/ 7100532 w 11926135"/>
              <a:gd name="connsiteY1395" fmla="*/ 2146645 h 11391350"/>
              <a:gd name="connsiteX1396" fmla="*/ 7121468 w 11926135"/>
              <a:gd name="connsiteY1396" fmla="*/ 2168332 h 11391350"/>
              <a:gd name="connsiteX1397" fmla="*/ 7132418 w 11926135"/>
              <a:gd name="connsiteY1397" fmla="*/ 2166776 h 11391350"/>
              <a:gd name="connsiteX1398" fmla="*/ 7133604 w 11926135"/>
              <a:gd name="connsiteY1398" fmla="*/ 2170080 h 11391350"/>
              <a:gd name="connsiteX1399" fmla="*/ 7130823 w 11926135"/>
              <a:gd name="connsiteY1399" fmla="*/ 2171040 h 11391350"/>
              <a:gd name="connsiteX1400" fmla="*/ 7154966 w 11926135"/>
              <a:gd name="connsiteY1400" fmla="*/ 2212616 h 11391350"/>
              <a:gd name="connsiteX1401" fmla="*/ 7169685 w 11926135"/>
              <a:gd name="connsiteY1401" fmla="*/ 2207537 h 11391350"/>
              <a:gd name="connsiteX1402" fmla="*/ 7133225 w 11926135"/>
              <a:gd name="connsiteY1402" fmla="*/ 2171545 h 11391350"/>
              <a:gd name="connsiteX1403" fmla="*/ 7133745 w 11926135"/>
              <a:gd name="connsiteY1403" fmla="*/ 2170472 h 11391350"/>
              <a:gd name="connsiteX1404" fmla="*/ 7133604 w 11926135"/>
              <a:gd name="connsiteY1404" fmla="*/ 2170080 h 11391350"/>
              <a:gd name="connsiteX1405" fmla="*/ 7150717 w 11926135"/>
              <a:gd name="connsiteY1405" fmla="*/ 2164176 h 11391350"/>
              <a:gd name="connsiteX1406" fmla="*/ 7132418 w 11926135"/>
              <a:gd name="connsiteY1406" fmla="*/ 2166776 h 11391350"/>
              <a:gd name="connsiteX1407" fmla="*/ 7123796 w 11926135"/>
              <a:gd name="connsiteY1407" fmla="*/ 2142768 h 11391350"/>
              <a:gd name="connsiteX1408" fmla="*/ 7113860 w 11926135"/>
              <a:gd name="connsiteY1408" fmla="*/ 2135160 h 11391350"/>
              <a:gd name="connsiteX1409" fmla="*/ 7097638 w 11926135"/>
              <a:gd name="connsiteY1409" fmla="*/ 2138869 h 11391350"/>
              <a:gd name="connsiteX1410" fmla="*/ 7095269 w 11926135"/>
              <a:gd name="connsiteY1410" fmla="*/ 2132502 h 11391350"/>
              <a:gd name="connsiteX1411" fmla="*/ 7090582 w 11926135"/>
              <a:gd name="connsiteY1411" fmla="*/ 2131822 h 11391350"/>
              <a:gd name="connsiteX1412" fmla="*/ 7068757 w 11926135"/>
              <a:gd name="connsiteY1412" fmla="*/ 2068569 h 11391350"/>
              <a:gd name="connsiteX1413" fmla="*/ 7056306 w 11926135"/>
              <a:gd name="connsiteY1413" fmla="*/ 2086679 h 11391350"/>
              <a:gd name="connsiteX1414" fmla="*/ 5436140 w 11926135"/>
              <a:gd name="connsiteY1414" fmla="*/ 1959912 h 11391350"/>
              <a:gd name="connsiteX1415" fmla="*/ 5428581 w 11926135"/>
              <a:gd name="connsiteY1415" fmla="*/ 1962520 h 11391350"/>
              <a:gd name="connsiteX1416" fmla="*/ 5436550 w 11926135"/>
              <a:gd name="connsiteY1416" fmla="*/ 1985617 h 11391350"/>
              <a:gd name="connsiteX1417" fmla="*/ 5444109 w 11926135"/>
              <a:gd name="connsiteY1417" fmla="*/ 1983009 h 11391350"/>
              <a:gd name="connsiteX1418" fmla="*/ 6096032 w 11926135"/>
              <a:gd name="connsiteY1418" fmla="*/ 1858325 h 11391350"/>
              <a:gd name="connsiteX1419" fmla="*/ 6041124 w 11926135"/>
              <a:gd name="connsiteY1419" fmla="*/ 1888856 h 11391350"/>
              <a:gd name="connsiteX1420" fmla="*/ 6108948 w 11926135"/>
              <a:gd name="connsiteY1420" fmla="*/ 1895756 h 11391350"/>
              <a:gd name="connsiteX1421" fmla="*/ 4768848 w 11926135"/>
              <a:gd name="connsiteY1421" fmla="*/ 1832328 h 11391350"/>
              <a:gd name="connsiteX1422" fmla="*/ 4763763 w 11926135"/>
              <a:gd name="connsiteY1422" fmla="*/ 1842105 h 11391350"/>
              <a:gd name="connsiteX1423" fmla="*/ 4775534 w 11926135"/>
              <a:gd name="connsiteY1423" fmla="*/ 1844448 h 11391350"/>
              <a:gd name="connsiteX1424" fmla="*/ 4779752 w 11926135"/>
              <a:gd name="connsiteY1424" fmla="*/ 1838774 h 11391350"/>
              <a:gd name="connsiteX1425" fmla="*/ 4788983 w 11926135"/>
              <a:gd name="connsiteY1425" fmla="*/ 1844231 h 11391350"/>
              <a:gd name="connsiteX1426" fmla="*/ 4790131 w 11926135"/>
              <a:gd name="connsiteY1426" fmla="*/ 1847560 h 11391350"/>
              <a:gd name="connsiteX1427" fmla="*/ 4787958 w 11926135"/>
              <a:gd name="connsiteY1427" fmla="*/ 1851582 h 11391350"/>
              <a:gd name="connsiteX1428" fmla="*/ 4791897 w 11926135"/>
              <a:gd name="connsiteY1428" fmla="*/ 1852677 h 11391350"/>
              <a:gd name="connsiteX1429" fmla="*/ 4810100 w 11926135"/>
              <a:gd name="connsiteY1429" fmla="*/ 1905433 h 11391350"/>
              <a:gd name="connsiteX1430" fmla="*/ 4822081 w 11926135"/>
              <a:gd name="connsiteY1430" fmla="*/ 1880802 h 11391350"/>
              <a:gd name="connsiteX1431" fmla="*/ 4889345 w 11926135"/>
              <a:gd name="connsiteY1431" fmla="*/ 1946720 h 11391350"/>
              <a:gd name="connsiteX1432" fmla="*/ 4823005 w 11926135"/>
              <a:gd name="connsiteY1432" fmla="*/ 1861325 h 11391350"/>
              <a:gd name="connsiteX1433" fmla="*/ 4791897 w 11926135"/>
              <a:gd name="connsiteY1433" fmla="*/ 1852677 h 11391350"/>
              <a:gd name="connsiteX1434" fmla="*/ 4790131 w 11926135"/>
              <a:gd name="connsiteY1434" fmla="*/ 1847560 h 11391350"/>
              <a:gd name="connsiteX1435" fmla="*/ 4791218 w 11926135"/>
              <a:gd name="connsiteY1435" fmla="*/ 1845552 h 11391350"/>
              <a:gd name="connsiteX1436" fmla="*/ 4788983 w 11926135"/>
              <a:gd name="connsiteY1436" fmla="*/ 1844231 h 11391350"/>
              <a:gd name="connsiteX1437" fmla="*/ 4785231 w 11926135"/>
              <a:gd name="connsiteY1437" fmla="*/ 1833359 h 11391350"/>
              <a:gd name="connsiteX1438" fmla="*/ 4784162 w 11926135"/>
              <a:gd name="connsiteY1438" fmla="*/ 1832839 h 11391350"/>
              <a:gd name="connsiteX1439" fmla="*/ 4779752 w 11926135"/>
              <a:gd name="connsiteY1439" fmla="*/ 1838774 h 11391350"/>
              <a:gd name="connsiteX1440" fmla="*/ 7893429 w 11926135"/>
              <a:gd name="connsiteY1440" fmla="*/ 1707815 h 11391350"/>
              <a:gd name="connsiteX1441" fmla="*/ 7873138 w 11926135"/>
              <a:gd name="connsiteY1441" fmla="*/ 1714817 h 11391350"/>
              <a:gd name="connsiteX1442" fmla="*/ 7902788 w 11926135"/>
              <a:gd name="connsiteY1442" fmla="*/ 1773656 h 11391350"/>
              <a:gd name="connsiteX1443" fmla="*/ 7914726 w 11926135"/>
              <a:gd name="connsiteY1443" fmla="*/ 1769537 h 11391350"/>
              <a:gd name="connsiteX1444" fmla="*/ 6321526 w 11926135"/>
              <a:gd name="connsiteY1444" fmla="*/ 1551911 h 11391350"/>
              <a:gd name="connsiteX1445" fmla="*/ 6313968 w 11926135"/>
              <a:gd name="connsiteY1445" fmla="*/ 1554519 h 11391350"/>
              <a:gd name="connsiteX1446" fmla="*/ 6321938 w 11926135"/>
              <a:gd name="connsiteY1446" fmla="*/ 1577617 h 11391350"/>
              <a:gd name="connsiteX1447" fmla="*/ 6329496 w 11926135"/>
              <a:gd name="connsiteY1447" fmla="*/ 1575009 h 11391350"/>
              <a:gd name="connsiteX1448" fmla="*/ 7567344 w 11926135"/>
              <a:gd name="connsiteY1448" fmla="*/ 1536913 h 11391350"/>
              <a:gd name="connsiteX1449" fmla="*/ 7571381 w 11926135"/>
              <a:gd name="connsiteY1449" fmla="*/ 1627321 h 11391350"/>
              <a:gd name="connsiteX1450" fmla="*/ 7598971 w 11926135"/>
              <a:gd name="connsiteY1450" fmla="*/ 1655678 h 11391350"/>
              <a:gd name="connsiteX1451" fmla="*/ 7696568 w 11926135"/>
              <a:gd name="connsiteY1451" fmla="*/ 1794012 h 11391350"/>
              <a:gd name="connsiteX1452" fmla="*/ 7744952 w 11926135"/>
              <a:gd name="connsiteY1452" fmla="*/ 1923924 h 11391350"/>
              <a:gd name="connsiteX1453" fmla="*/ 7769412 w 11926135"/>
              <a:gd name="connsiteY1453" fmla="*/ 1994810 h 11391350"/>
              <a:gd name="connsiteX1454" fmla="*/ 7840942 w 11926135"/>
              <a:gd name="connsiteY1454" fmla="*/ 1999538 h 11391350"/>
              <a:gd name="connsiteX1455" fmla="*/ 7885323 w 11926135"/>
              <a:gd name="connsiteY1455" fmla="*/ 1881729 h 11391350"/>
              <a:gd name="connsiteX1456" fmla="*/ 7882140 w 11926135"/>
              <a:gd name="connsiteY1456" fmla="*/ 1882827 h 11391350"/>
              <a:gd name="connsiteX1457" fmla="*/ 7586431 w 11926135"/>
              <a:gd name="connsiteY1457" fmla="*/ 1541917 h 11391350"/>
              <a:gd name="connsiteX1458" fmla="*/ 7567344 w 11926135"/>
              <a:gd name="connsiteY1458" fmla="*/ 1536913 h 11391350"/>
              <a:gd name="connsiteX1459" fmla="*/ 7300862 w 11926135"/>
              <a:gd name="connsiteY1459" fmla="*/ 1400707 h 11391350"/>
              <a:gd name="connsiteX1460" fmla="*/ 7509580 w 11926135"/>
              <a:gd name="connsiteY1460" fmla="*/ 1672709 h 11391350"/>
              <a:gd name="connsiteX1461" fmla="*/ 7504981 w 11926135"/>
              <a:gd name="connsiteY1461" fmla="*/ 1530361 h 11391350"/>
              <a:gd name="connsiteX1462" fmla="*/ 7506585 w 11926135"/>
              <a:gd name="connsiteY1462" fmla="*/ 1531142 h 11391350"/>
              <a:gd name="connsiteX1463" fmla="*/ 7363140 w 11926135"/>
              <a:gd name="connsiteY1463" fmla="*/ 1423779 h 11391350"/>
              <a:gd name="connsiteX1464" fmla="*/ 7300862 w 11926135"/>
              <a:gd name="connsiteY1464" fmla="*/ 1400707 h 11391350"/>
              <a:gd name="connsiteX1465" fmla="*/ 7290187 w 11926135"/>
              <a:gd name="connsiteY1465" fmla="*/ 1200743 h 11391350"/>
              <a:gd name="connsiteX1466" fmla="*/ 7425750 w 11926135"/>
              <a:gd name="connsiteY1466" fmla="*/ 1403959 h 11391350"/>
              <a:gd name="connsiteX1467" fmla="*/ 7290187 w 11926135"/>
              <a:gd name="connsiteY1467" fmla="*/ 1200743 h 11391350"/>
              <a:gd name="connsiteX1468" fmla="*/ 5743809 w 11926135"/>
              <a:gd name="connsiteY1468" fmla="*/ 1189773 h 11391350"/>
              <a:gd name="connsiteX1469" fmla="*/ 5744772 w 11926135"/>
              <a:gd name="connsiteY1469" fmla="*/ 1192562 h 11391350"/>
              <a:gd name="connsiteX1470" fmla="*/ 5745196 w 11926135"/>
              <a:gd name="connsiteY1470" fmla="*/ 1192890 h 11391350"/>
              <a:gd name="connsiteX1471" fmla="*/ 5785432 w 11926135"/>
              <a:gd name="connsiteY1471" fmla="*/ 1283328 h 11391350"/>
              <a:gd name="connsiteX1472" fmla="*/ 5956422 w 11926135"/>
              <a:gd name="connsiteY1472" fmla="*/ 1489845 h 11391350"/>
              <a:gd name="connsiteX1473" fmla="*/ 6025458 w 11926135"/>
              <a:gd name="connsiteY1473" fmla="*/ 1510585 h 11391350"/>
              <a:gd name="connsiteX1474" fmla="*/ 6018482 w 11926135"/>
              <a:gd name="connsiteY1474" fmla="*/ 1468431 h 11391350"/>
              <a:gd name="connsiteX1475" fmla="*/ 5841280 w 11926135"/>
              <a:gd name="connsiteY1475" fmla="*/ 1267103 h 11391350"/>
              <a:gd name="connsiteX1476" fmla="*/ 5745196 w 11926135"/>
              <a:gd name="connsiteY1476" fmla="*/ 1192890 h 11391350"/>
              <a:gd name="connsiteX1477" fmla="*/ 6645207 w 11926135"/>
              <a:gd name="connsiteY1477" fmla="*/ 1161213 h 11391350"/>
              <a:gd name="connsiteX1478" fmla="*/ 6616532 w 11926135"/>
              <a:gd name="connsiteY1478" fmla="*/ 1168886 h 11391350"/>
              <a:gd name="connsiteX1479" fmla="*/ 6589695 w 11926135"/>
              <a:gd name="connsiteY1479" fmla="*/ 1188952 h 11391350"/>
              <a:gd name="connsiteX1480" fmla="*/ 6589129 w 11926135"/>
              <a:gd name="connsiteY1480" fmla="*/ 1188196 h 11391350"/>
              <a:gd name="connsiteX1481" fmla="*/ 6588745 w 11926135"/>
              <a:gd name="connsiteY1481" fmla="*/ 1189662 h 11391350"/>
              <a:gd name="connsiteX1482" fmla="*/ 6589695 w 11926135"/>
              <a:gd name="connsiteY1482" fmla="*/ 1188952 h 11391350"/>
              <a:gd name="connsiteX1483" fmla="*/ 6634776 w 11926135"/>
              <a:gd name="connsiteY1483" fmla="*/ 1249202 h 11391350"/>
              <a:gd name="connsiteX1484" fmla="*/ 6683201 w 11926135"/>
              <a:gd name="connsiteY1484" fmla="*/ 1308583 h 11391350"/>
              <a:gd name="connsiteX1485" fmla="*/ 6837489 w 11926135"/>
              <a:gd name="connsiteY1485" fmla="*/ 1470578 h 11391350"/>
              <a:gd name="connsiteX1486" fmla="*/ 6903653 w 11926135"/>
              <a:gd name="connsiteY1486" fmla="*/ 1533309 h 11391350"/>
              <a:gd name="connsiteX1487" fmla="*/ 7060914 w 11926135"/>
              <a:gd name="connsiteY1487" fmla="*/ 1662641 h 11391350"/>
              <a:gd name="connsiteX1488" fmla="*/ 7296889 w 11926135"/>
              <a:gd name="connsiteY1488" fmla="*/ 1932367 h 11391350"/>
              <a:gd name="connsiteX1489" fmla="*/ 7374224 w 11926135"/>
              <a:gd name="connsiteY1489" fmla="*/ 1944898 h 11391350"/>
              <a:gd name="connsiteX1490" fmla="*/ 7317551 w 11926135"/>
              <a:gd name="connsiteY1490" fmla="*/ 1849038 h 11391350"/>
              <a:gd name="connsiteX1491" fmla="*/ 7226406 w 11926135"/>
              <a:gd name="connsiteY1491" fmla="*/ 1765513 h 11391350"/>
              <a:gd name="connsiteX1492" fmla="*/ 7098273 w 11926135"/>
              <a:gd name="connsiteY1492" fmla="*/ 1609645 h 11391350"/>
              <a:gd name="connsiteX1493" fmla="*/ 6958937 w 11926135"/>
              <a:gd name="connsiteY1493" fmla="*/ 1463877 h 11391350"/>
              <a:gd name="connsiteX1494" fmla="*/ 6824412 w 11926135"/>
              <a:gd name="connsiteY1494" fmla="*/ 1332050 h 11391350"/>
              <a:gd name="connsiteX1495" fmla="*/ 6683839 w 11926135"/>
              <a:gd name="connsiteY1495" fmla="*/ 1182697 h 11391350"/>
              <a:gd name="connsiteX1496" fmla="*/ 6645207 w 11926135"/>
              <a:gd name="connsiteY1496" fmla="*/ 1161213 h 11391350"/>
              <a:gd name="connsiteX1497" fmla="*/ 7066227 w 11926135"/>
              <a:gd name="connsiteY1497" fmla="*/ 1094870 h 11391350"/>
              <a:gd name="connsiteX1498" fmla="*/ 7047161 w 11926135"/>
              <a:gd name="connsiteY1498" fmla="*/ 1104121 h 11391350"/>
              <a:gd name="connsiteX1499" fmla="*/ 7069225 w 11926135"/>
              <a:gd name="connsiteY1499" fmla="*/ 1138397 h 11391350"/>
              <a:gd name="connsiteX1500" fmla="*/ 7079967 w 11926135"/>
              <a:gd name="connsiteY1500" fmla="*/ 1134690 h 11391350"/>
              <a:gd name="connsiteX1501" fmla="*/ 3889641 w 11926135"/>
              <a:gd name="connsiteY1501" fmla="*/ 902219 h 11391350"/>
              <a:gd name="connsiteX1502" fmla="*/ 3882083 w 11926135"/>
              <a:gd name="connsiteY1502" fmla="*/ 904827 h 11391350"/>
              <a:gd name="connsiteX1503" fmla="*/ 3890053 w 11926135"/>
              <a:gd name="connsiteY1503" fmla="*/ 927924 h 11391350"/>
              <a:gd name="connsiteX1504" fmla="*/ 3897611 w 11926135"/>
              <a:gd name="connsiteY1504" fmla="*/ 925316 h 11391350"/>
              <a:gd name="connsiteX1505" fmla="*/ 6347231 w 11926135"/>
              <a:gd name="connsiteY1505" fmla="*/ 875502 h 11391350"/>
              <a:gd name="connsiteX1506" fmla="*/ 6310334 w 11926135"/>
              <a:gd name="connsiteY1506" fmla="*/ 897591 h 11391350"/>
              <a:gd name="connsiteX1507" fmla="*/ 6320791 w 11926135"/>
              <a:gd name="connsiteY1507" fmla="*/ 929187 h 11391350"/>
              <a:gd name="connsiteX1508" fmla="*/ 6369329 w 11926135"/>
              <a:gd name="connsiteY1508" fmla="*/ 912439 h 11391350"/>
              <a:gd name="connsiteX1509" fmla="*/ 608643 w 11926135"/>
              <a:gd name="connsiteY1509" fmla="*/ 765653 h 11391350"/>
              <a:gd name="connsiteX1510" fmla="*/ 643895 w 11926135"/>
              <a:gd name="connsiteY1510" fmla="*/ 844415 h 11391350"/>
              <a:gd name="connsiteX1511" fmla="*/ 668840 w 11926135"/>
              <a:gd name="connsiteY1511" fmla="*/ 848503 h 11391350"/>
              <a:gd name="connsiteX1512" fmla="*/ 673713 w 11926135"/>
              <a:gd name="connsiteY1512" fmla="*/ 862626 h 11391350"/>
              <a:gd name="connsiteX1513" fmla="*/ 679027 w 11926135"/>
              <a:gd name="connsiteY1513" fmla="*/ 864102 h 11391350"/>
              <a:gd name="connsiteX1514" fmla="*/ 683776 w 11926135"/>
              <a:gd name="connsiteY1514" fmla="*/ 879496 h 11391350"/>
              <a:gd name="connsiteX1515" fmla="*/ 820607 w 11926135"/>
              <a:gd name="connsiteY1515" fmla="*/ 1005786 h 11391350"/>
              <a:gd name="connsiteX1516" fmla="*/ 729195 w 11926135"/>
              <a:gd name="connsiteY1516" fmla="*/ 878032 h 11391350"/>
              <a:gd name="connsiteX1517" fmla="*/ 679027 w 11926135"/>
              <a:gd name="connsiteY1517" fmla="*/ 864102 h 11391350"/>
              <a:gd name="connsiteX1518" fmla="*/ 674501 w 11926135"/>
              <a:gd name="connsiteY1518" fmla="*/ 849431 h 11391350"/>
              <a:gd name="connsiteX1519" fmla="*/ 668840 w 11926135"/>
              <a:gd name="connsiteY1519" fmla="*/ 848503 h 11391350"/>
              <a:gd name="connsiteX1520" fmla="*/ 649118 w 11926135"/>
              <a:gd name="connsiteY1520" fmla="*/ 791347 h 11391350"/>
              <a:gd name="connsiteX1521" fmla="*/ 636804 w 11926135"/>
              <a:gd name="connsiteY1521" fmla="*/ 809854 h 11391350"/>
              <a:gd name="connsiteX1522" fmla="*/ 3259035 w 11926135"/>
              <a:gd name="connsiteY1522" fmla="*/ 708059 h 11391350"/>
              <a:gd name="connsiteX1523" fmla="*/ 3251472 w 11926135"/>
              <a:gd name="connsiteY1523" fmla="*/ 710668 h 11391350"/>
              <a:gd name="connsiteX1524" fmla="*/ 3259303 w 11926135"/>
              <a:gd name="connsiteY1524" fmla="*/ 733364 h 11391350"/>
              <a:gd name="connsiteX1525" fmla="*/ 3266866 w 11926135"/>
              <a:gd name="connsiteY1525" fmla="*/ 730755 h 11391350"/>
              <a:gd name="connsiteX1526" fmla="*/ 466808 w 11926135"/>
              <a:gd name="connsiteY1526" fmla="*/ 671992 h 11391350"/>
              <a:gd name="connsiteX1527" fmla="*/ 462121 w 11926135"/>
              <a:gd name="connsiteY1527" fmla="*/ 681632 h 11391350"/>
              <a:gd name="connsiteX1528" fmla="*/ 487618 w 11926135"/>
              <a:gd name="connsiteY1528" fmla="*/ 688431 h 11391350"/>
              <a:gd name="connsiteX1529" fmla="*/ 487693 w 11926135"/>
              <a:gd name="connsiteY1529" fmla="*/ 688644 h 11391350"/>
              <a:gd name="connsiteX1530" fmla="*/ 486451 w 11926135"/>
              <a:gd name="connsiteY1530" fmla="*/ 691506 h 11391350"/>
              <a:gd name="connsiteX1531" fmla="*/ 488604 w 11926135"/>
              <a:gd name="connsiteY1531" fmla="*/ 691242 h 11391350"/>
              <a:gd name="connsiteX1532" fmla="*/ 497520 w 11926135"/>
              <a:gd name="connsiteY1532" fmla="*/ 716652 h 11391350"/>
              <a:gd name="connsiteX1533" fmla="*/ 507351 w 11926135"/>
              <a:gd name="connsiteY1533" fmla="*/ 725487 h 11391350"/>
              <a:gd name="connsiteX1534" fmla="*/ 525091 w 11926135"/>
              <a:gd name="connsiteY1534" fmla="*/ 723479 h 11391350"/>
              <a:gd name="connsiteX1535" fmla="*/ 526026 w 11926135"/>
              <a:gd name="connsiteY1535" fmla="*/ 726201 h 11391350"/>
              <a:gd name="connsiteX1536" fmla="*/ 524393 w 11926135"/>
              <a:gd name="connsiteY1536" fmla="*/ 729216 h 11391350"/>
              <a:gd name="connsiteX1537" fmla="*/ 547163 w 11926135"/>
              <a:gd name="connsiteY1537" fmla="*/ 742300 h 11391350"/>
              <a:gd name="connsiteX1538" fmla="*/ 551851 w 11926135"/>
              <a:gd name="connsiteY1538" fmla="*/ 732664 h 11391350"/>
              <a:gd name="connsiteX1539" fmla="*/ 526094 w 11926135"/>
              <a:gd name="connsiteY1539" fmla="*/ 726400 h 11391350"/>
              <a:gd name="connsiteX1540" fmla="*/ 526026 w 11926135"/>
              <a:gd name="connsiteY1540" fmla="*/ 726201 h 11391350"/>
              <a:gd name="connsiteX1541" fmla="*/ 527658 w 11926135"/>
              <a:gd name="connsiteY1541" fmla="*/ 723188 h 11391350"/>
              <a:gd name="connsiteX1542" fmla="*/ 525091 w 11926135"/>
              <a:gd name="connsiteY1542" fmla="*/ 723479 h 11391350"/>
              <a:gd name="connsiteX1543" fmla="*/ 516284 w 11926135"/>
              <a:gd name="connsiteY1543" fmla="*/ 697811 h 11391350"/>
              <a:gd name="connsiteX1544" fmla="*/ 506504 w 11926135"/>
              <a:gd name="connsiteY1544" fmla="*/ 689042 h 11391350"/>
              <a:gd name="connsiteX1545" fmla="*/ 488604 w 11926135"/>
              <a:gd name="connsiteY1545" fmla="*/ 691242 h 11391350"/>
              <a:gd name="connsiteX1546" fmla="*/ 487693 w 11926135"/>
              <a:gd name="connsiteY1546" fmla="*/ 688644 h 11391350"/>
              <a:gd name="connsiteX1547" fmla="*/ 489178 w 11926135"/>
              <a:gd name="connsiteY1547" fmla="*/ 685220 h 11391350"/>
              <a:gd name="connsiteX1548" fmla="*/ 466808 w 11926135"/>
              <a:gd name="connsiteY1548" fmla="*/ 671992 h 11391350"/>
              <a:gd name="connsiteX1549" fmla="*/ 5784041 w 11926135"/>
              <a:gd name="connsiteY1549" fmla="*/ 564497 h 11391350"/>
              <a:gd name="connsiteX1550" fmla="*/ 5761366 w 11926135"/>
              <a:gd name="connsiteY1550" fmla="*/ 572322 h 11391350"/>
              <a:gd name="connsiteX1551" fmla="*/ 5763977 w 11926135"/>
              <a:gd name="connsiteY1551" fmla="*/ 579888 h 11391350"/>
              <a:gd name="connsiteX1552" fmla="*/ 5786652 w 11926135"/>
              <a:gd name="connsiteY1552" fmla="*/ 572064 h 11391350"/>
              <a:gd name="connsiteX1553" fmla="*/ 2573175 w 11926135"/>
              <a:gd name="connsiteY1553" fmla="*/ 278956 h 11391350"/>
              <a:gd name="connsiteX1554" fmla="*/ 2561639 w 11926135"/>
              <a:gd name="connsiteY1554" fmla="*/ 282936 h 11391350"/>
              <a:gd name="connsiteX1555" fmla="*/ 2575380 w 11926135"/>
              <a:gd name="connsiteY1555" fmla="*/ 322761 h 11391350"/>
              <a:gd name="connsiteX1556" fmla="*/ 2595274 w 11926135"/>
              <a:gd name="connsiteY1556" fmla="*/ 315896 h 11391350"/>
              <a:gd name="connsiteX1557" fmla="*/ 663855 w 11926135"/>
              <a:gd name="connsiteY1557" fmla="*/ 270231 h 11391350"/>
              <a:gd name="connsiteX1558" fmla="*/ 659167 w 11926135"/>
              <a:gd name="connsiteY1558" fmla="*/ 279871 h 11391350"/>
              <a:gd name="connsiteX1559" fmla="*/ 685689 w 11926135"/>
              <a:gd name="connsiteY1559" fmla="*/ 283195 h 11391350"/>
              <a:gd name="connsiteX1560" fmla="*/ 682824 w 11926135"/>
              <a:gd name="connsiteY1560" fmla="*/ 289084 h 11391350"/>
              <a:gd name="connsiteX1561" fmla="*/ 705332 w 11926135"/>
              <a:gd name="connsiteY1561" fmla="*/ 302709 h 11391350"/>
              <a:gd name="connsiteX1562" fmla="*/ 709882 w 11926135"/>
              <a:gd name="connsiteY1562" fmla="*/ 292671 h 11391350"/>
              <a:gd name="connsiteX1563" fmla="*/ 683361 w 11926135"/>
              <a:gd name="connsiteY1563" fmla="*/ 289348 h 11391350"/>
              <a:gd name="connsiteX1564" fmla="*/ 686225 w 11926135"/>
              <a:gd name="connsiteY1564" fmla="*/ 283459 h 11391350"/>
              <a:gd name="connsiteX1565" fmla="*/ 2384765 w 11926135"/>
              <a:gd name="connsiteY1565" fmla="*/ 136752 h 11391350"/>
              <a:gd name="connsiteX1566" fmla="*/ 2385315 w 11926135"/>
              <a:gd name="connsiteY1566" fmla="*/ 138346 h 11391350"/>
              <a:gd name="connsiteX1567" fmla="*/ 2408811 w 11926135"/>
              <a:gd name="connsiteY1567" fmla="*/ 206442 h 11391350"/>
              <a:gd name="connsiteX1568" fmla="*/ 2453909 w 11926135"/>
              <a:gd name="connsiteY1568" fmla="*/ 179740 h 11391350"/>
              <a:gd name="connsiteX1569" fmla="*/ 468407 w 11926135"/>
              <a:gd name="connsiteY1569" fmla="*/ 80545 h 11391350"/>
              <a:gd name="connsiteX1570" fmla="*/ 446270 w 11926135"/>
              <a:gd name="connsiteY1570" fmla="*/ 126065 h 11391350"/>
              <a:gd name="connsiteX1571" fmla="*/ 447069 w 11926135"/>
              <a:gd name="connsiteY1571" fmla="*/ 125789 h 11391350"/>
              <a:gd name="connsiteX1572" fmla="*/ 533907 w 11926135"/>
              <a:gd name="connsiteY1572" fmla="*/ 155539 h 11391350"/>
              <a:gd name="connsiteX1573" fmla="*/ 653594 w 11926135"/>
              <a:gd name="connsiteY1573" fmla="*/ 244362 h 11391350"/>
              <a:gd name="connsiteX1574" fmla="*/ 558996 w 11926135"/>
              <a:gd name="connsiteY1574" fmla="*/ 149555 h 11391350"/>
              <a:gd name="connsiteX1575" fmla="*/ 468407 w 11926135"/>
              <a:gd name="connsiteY1575" fmla="*/ 80545 h 11391350"/>
              <a:gd name="connsiteX1576" fmla="*/ 5824341 w 11926135"/>
              <a:gd name="connsiteY1576" fmla="*/ 68596 h 11391350"/>
              <a:gd name="connsiteX1577" fmla="*/ 5784652 w 11926135"/>
              <a:gd name="connsiteY1577" fmla="*/ 78564 h 11391350"/>
              <a:gd name="connsiteX1578" fmla="*/ 5849413 w 11926135"/>
              <a:gd name="connsiteY1578" fmla="*/ 110136 h 11391350"/>
              <a:gd name="connsiteX1579" fmla="*/ 5824341 w 11926135"/>
              <a:gd name="connsiteY1579" fmla="*/ 68596 h 11391350"/>
              <a:gd name="connsiteX1580" fmla="*/ 0 w 11926135"/>
              <a:gd name="connsiteY1580" fmla="*/ 0 h 11391350"/>
              <a:gd name="connsiteX1581" fmla="*/ 307947 w 11926135"/>
              <a:gd name="connsiteY1581" fmla="*/ 0 h 11391350"/>
              <a:gd name="connsiteX1582" fmla="*/ 310558 w 11926135"/>
              <a:gd name="connsiteY1582" fmla="*/ 7567 h 11391350"/>
              <a:gd name="connsiteX1583" fmla="*/ 322878 w 11926135"/>
              <a:gd name="connsiteY1583" fmla="*/ 0 h 11391350"/>
              <a:gd name="connsiteX1584" fmla="*/ 495885 w 11926135"/>
              <a:gd name="connsiteY1584" fmla="*/ 0 h 11391350"/>
              <a:gd name="connsiteX1585" fmla="*/ 508584 w 11926135"/>
              <a:gd name="connsiteY1585" fmla="*/ 12484 h 11391350"/>
              <a:gd name="connsiteX1586" fmla="*/ 563990 w 11926135"/>
              <a:gd name="connsiteY1586" fmla="*/ 69844 h 11391350"/>
              <a:gd name="connsiteX1587" fmla="*/ 865140 w 11926135"/>
              <a:gd name="connsiteY1587" fmla="*/ 310402 h 11391350"/>
              <a:gd name="connsiteX1588" fmla="*/ 1025085 w 11926135"/>
              <a:gd name="connsiteY1588" fmla="*/ 453959 h 11391350"/>
              <a:gd name="connsiteX1589" fmla="*/ 1025192 w 11926135"/>
              <a:gd name="connsiteY1589" fmla="*/ 451690 h 11391350"/>
              <a:gd name="connsiteX1590" fmla="*/ 1044599 w 11926135"/>
              <a:gd name="connsiteY1590" fmla="*/ 436975 h 11391350"/>
              <a:gd name="connsiteX1591" fmla="*/ 894294 w 11926135"/>
              <a:gd name="connsiteY1591" fmla="*/ 249092 h 11391350"/>
              <a:gd name="connsiteX1592" fmla="*/ 736448 w 11926135"/>
              <a:gd name="connsiteY1592" fmla="*/ 119516 h 11391350"/>
              <a:gd name="connsiteX1593" fmla="*/ 596920 w 11926135"/>
              <a:gd name="connsiteY1593" fmla="*/ 0 h 11391350"/>
              <a:gd name="connsiteX1594" fmla="*/ 1629608 w 11926135"/>
              <a:gd name="connsiteY1594" fmla="*/ 0 h 11391350"/>
              <a:gd name="connsiteX1595" fmla="*/ 1795486 w 11926135"/>
              <a:gd name="connsiteY1595" fmla="*/ 146242 h 11391350"/>
              <a:gd name="connsiteX1596" fmla="*/ 2172256 w 11926135"/>
              <a:gd name="connsiteY1596" fmla="*/ 487258 h 11391350"/>
              <a:gd name="connsiteX1597" fmla="*/ 2337468 w 11926135"/>
              <a:gd name="connsiteY1597" fmla="*/ 625431 h 11391350"/>
              <a:gd name="connsiteX1598" fmla="*/ 2464622 w 11926135"/>
              <a:gd name="connsiteY1598" fmla="*/ 752677 h 11391350"/>
              <a:gd name="connsiteX1599" fmla="*/ 2530100 w 11926135"/>
              <a:gd name="connsiteY1599" fmla="*/ 813416 h 11391350"/>
              <a:gd name="connsiteX1600" fmla="*/ 2729743 w 11926135"/>
              <a:gd name="connsiteY1600" fmla="*/ 997194 h 11391350"/>
              <a:gd name="connsiteX1601" fmla="*/ 2888614 w 11926135"/>
              <a:gd name="connsiteY1601" fmla="*/ 1140229 h 11391350"/>
              <a:gd name="connsiteX1602" fmla="*/ 3094841 w 11926135"/>
              <a:gd name="connsiteY1602" fmla="*/ 1317284 h 11391350"/>
              <a:gd name="connsiteX1603" fmla="*/ 3394880 w 11926135"/>
              <a:gd name="connsiteY1603" fmla="*/ 1590752 h 11391350"/>
              <a:gd name="connsiteX1604" fmla="*/ 3427178 w 11926135"/>
              <a:gd name="connsiteY1604" fmla="*/ 1607802 h 11391350"/>
              <a:gd name="connsiteX1605" fmla="*/ 3462057 w 11926135"/>
              <a:gd name="connsiteY1605" fmla="*/ 1615739 h 11391350"/>
              <a:gd name="connsiteX1606" fmla="*/ 3462359 w 11926135"/>
              <a:gd name="connsiteY1606" fmla="*/ 1616040 h 11391350"/>
              <a:gd name="connsiteX1607" fmla="*/ 3452426 w 11926135"/>
              <a:gd name="connsiteY1607" fmla="*/ 1619468 h 11391350"/>
              <a:gd name="connsiteX1608" fmla="*/ 3486443 w 11926135"/>
              <a:gd name="connsiteY1608" fmla="*/ 1688385 h 11391350"/>
              <a:gd name="connsiteX1609" fmla="*/ 3522653 w 11926135"/>
              <a:gd name="connsiteY1609" fmla="*/ 1664306 h 11391350"/>
              <a:gd name="connsiteX1610" fmla="*/ 3492913 w 11926135"/>
              <a:gd name="connsiteY1610" fmla="*/ 1646497 h 11391350"/>
              <a:gd name="connsiteX1611" fmla="*/ 3462359 w 11926135"/>
              <a:gd name="connsiteY1611" fmla="*/ 1616040 h 11391350"/>
              <a:gd name="connsiteX1612" fmla="*/ 3462766 w 11926135"/>
              <a:gd name="connsiteY1612" fmla="*/ 1615900 h 11391350"/>
              <a:gd name="connsiteX1613" fmla="*/ 3462057 w 11926135"/>
              <a:gd name="connsiteY1613" fmla="*/ 1615739 h 11391350"/>
              <a:gd name="connsiteX1614" fmla="*/ 3461697 w 11926135"/>
              <a:gd name="connsiteY1614" fmla="*/ 1615380 h 11391350"/>
              <a:gd name="connsiteX1615" fmla="*/ 3383441 w 11926135"/>
              <a:gd name="connsiteY1615" fmla="*/ 1517606 h 11391350"/>
              <a:gd name="connsiteX1616" fmla="*/ 3012413 w 11926135"/>
              <a:gd name="connsiteY1616" fmla="*/ 1141628 h 11391350"/>
              <a:gd name="connsiteX1617" fmla="*/ 2482277 w 11926135"/>
              <a:gd name="connsiteY1617" fmla="*/ 637406 h 11391350"/>
              <a:gd name="connsiteX1618" fmla="*/ 2401274 w 11926135"/>
              <a:gd name="connsiteY1618" fmla="*/ 531672 h 11391350"/>
              <a:gd name="connsiteX1619" fmla="*/ 2322611 w 11926135"/>
              <a:gd name="connsiteY1619" fmla="*/ 494646 h 11391350"/>
              <a:gd name="connsiteX1620" fmla="*/ 1864584 w 11926135"/>
              <a:gd name="connsiteY1620" fmla="*/ 61348 h 11391350"/>
              <a:gd name="connsiteX1621" fmla="*/ 1794695 w 11926135"/>
              <a:gd name="connsiteY1621" fmla="*/ 0 h 11391350"/>
              <a:gd name="connsiteX1622" fmla="*/ 2232068 w 11926135"/>
              <a:gd name="connsiteY1622" fmla="*/ 0 h 11391350"/>
              <a:gd name="connsiteX1623" fmla="*/ 2251321 w 11926135"/>
              <a:gd name="connsiteY1623" fmla="*/ 55798 h 11391350"/>
              <a:gd name="connsiteX1624" fmla="*/ 2301329 w 11926135"/>
              <a:gd name="connsiteY1624" fmla="*/ 27847 h 11391350"/>
              <a:gd name="connsiteX1625" fmla="*/ 2261450 w 11926135"/>
              <a:gd name="connsiteY1625" fmla="*/ 0 h 11391350"/>
              <a:gd name="connsiteX1626" fmla="*/ 2512387 w 11926135"/>
              <a:gd name="connsiteY1626" fmla="*/ 0 h 11391350"/>
              <a:gd name="connsiteX1627" fmla="*/ 2526385 w 11926135"/>
              <a:gd name="connsiteY1627" fmla="*/ 11742 h 11391350"/>
              <a:gd name="connsiteX1628" fmla="*/ 2662284 w 11926135"/>
              <a:gd name="connsiteY1628" fmla="*/ 148835 h 11391350"/>
              <a:gd name="connsiteX1629" fmla="*/ 2762348 w 11926135"/>
              <a:gd name="connsiteY1629" fmla="*/ 158869 h 11391350"/>
              <a:gd name="connsiteX1630" fmla="*/ 2750270 w 11926135"/>
              <a:gd name="connsiteY1630" fmla="*/ 87727 h 11391350"/>
              <a:gd name="connsiteX1631" fmla="*/ 2816216 w 11926135"/>
              <a:gd name="connsiteY1631" fmla="*/ 68539 h 11391350"/>
              <a:gd name="connsiteX1632" fmla="*/ 2782095 w 11926135"/>
              <a:gd name="connsiteY1632" fmla="*/ 187704 h 11391350"/>
              <a:gd name="connsiteX1633" fmla="*/ 2811226 w 11926135"/>
              <a:gd name="connsiteY1633" fmla="*/ 272130 h 11391350"/>
              <a:gd name="connsiteX1634" fmla="*/ 2960591 w 11926135"/>
              <a:gd name="connsiteY1634" fmla="*/ 446964 h 11391350"/>
              <a:gd name="connsiteX1635" fmla="*/ 2937644 w 11926135"/>
              <a:gd name="connsiteY1635" fmla="*/ 380462 h 11391350"/>
              <a:gd name="connsiteX1636" fmla="*/ 2909957 w 11926135"/>
              <a:gd name="connsiteY1636" fmla="*/ 269251 h 11391350"/>
              <a:gd name="connsiteX1637" fmla="*/ 2972812 w 11926135"/>
              <a:gd name="connsiteY1637" fmla="*/ 247563 h 11391350"/>
              <a:gd name="connsiteX1638" fmla="*/ 3002356 w 11926135"/>
              <a:gd name="connsiteY1638" fmla="*/ 308671 h 11391350"/>
              <a:gd name="connsiteX1639" fmla="*/ 3134834 w 11926135"/>
              <a:gd name="connsiteY1639" fmla="*/ 262959 h 11391350"/>
              <a:gd name="connsiteX1640" fmla="*/ 3102406 w 11926135"/>
              <a:gd name="connsiteY1640" fmla="*/ 415411 h 11391350"/>
              <a:gd name="connsiteX1641" fmla="*/ 3035404 w 11926135"/>
              <a:gd name="connsiteY1641" fmla="*/ 521857 h 11391350"/>
              <a:gd name="connsiteX1642" fmla="*/ 3156320 w 11926135"/>
              <a:gd name="connsiteY1642" fmla="*/ 650367 h 11391350"/>
              <a:gd name="connsiteX1643" fmla="*/ 3280657 w 11926135"/>
              <a:gd name="connsiteY1643" fmla="*/ 652025 h 11391350"/>
              <a:gd name="connsiteX1644" fmla="*/ 3314693 w 11926135"/>
              <a:gd name="connsiteY1644" fmla="*/ 562294 h 11391350"/>
              <a:gd name="connsiteX1645" fmla="*/ 3383517 w 11926135"/>
              <a:gd name="connsiteY1645" fmla="*/ 538546 h 11391350"/>
              <a:gd name="connsiteX1646" fmla="*/ 3415944 w 11926135"/>
              <a:gd name="connsiteY1646" fmla="*/ 632526 h 11391350"/>
              <a:gd name="connsiteX1647" fmla="*/ 3496592 w 11926135"/>
              <a:gd name="connsiteY1647" fmla="*/ 655944 h 11391350"/>
              <a:gd name="connsiteX1648" fmla="*/ 3548917 w 11926135"/>
              <a:gd name="connsiteY1648" fmla="*/ 731472 h 11391350"/>
              <a:gd name="connsiteX1649" fmla="*/ 3531296 w 11926135"/>
              <a:gd name="connsiteY1649" fmla="*/ 886832 h 11391350"/>
              <a:gd name="connsiteX1650" fmla="*/ 3701013 w 11926135"/>
              <a:gd name="connsiteY1650" fmla="*/ 961960 h 11391350"/>
              <a:gd name="connsiteX1651" fmla="*/ 3849770 w 11926135"/>
              <a:gd name="connsiteY1651" fmla="*/ 846017 h 11391350"/>
              <a:gd name="connsiteX1652" fmla="*/ 3831908 w 11926135"/>
              <a:gd name="connsiteY1652" fmla="*/ 794251 h 11391350"/>
              <a:gd name="connsiteX1653" fmla="*/ 3921757 w 11926135"/>
              <a:gd name="connsiteY1653" fmla="*/ 757898 h 11391350"/>
              <a:gd name="connsiteX1654" fmla="*/ 3937979 w 11926135"/>
              <a:gd name="connsiteY1654" fmla="*/ 793300 h 11391350"/>
              <a:gd name="connsiteX1655" fmla="*/ 3942464 w 11926135"/>
              <a:gd name="connsiteY1655" fmla="*/ 900483 h 11391350"/>
              <a:gd name="connsiteX1656" fmla="*/ 4013279 w 11926135"/>
              <a:gd name="connsiteY1656" fmla="*/ 876048 h 11391350"/>
              <a:gd name="connsiteX1657" fmla="*/ 4048403 w 11926135"/>
              <a:gd name="connsiteY1657" fmla="*/ 961074 h 11391350"/>
              <a:gd name="connsiteX1658" fmla="*/ 3988059 w 11926135"/>
              <a:gd name="connsiteY1658" fmla="*/ 1018434 h 11391350"/>
              <a:gd name="connsiteX1659" fmla="*/ 3900139 w 11926135"/>
              <a:gd name="connsiteY1659" fmla="*/ 937812 h 11391350"/>
              <a:gd name="connsiteX1660" fmla="*/ 3863705 w 11926135"/>
              <a:gd name="connsiteY1660" fmla="*/ 1002523 h 11391350"/>
              <a:gd name="connsiteX1661" fmla="*/ 3793902 w 11926135"/>
              <a:gd name="connsiteY1661" fmla="*/ 1071170 h 11391350"/>
              <a:gd name="connsiteX1662" fmla="*/ 3857318 w 11926135"/>
              <a:gd name="connsiteY1662" fmla="*/ 1150446 h 11391350"/>
              <a:gd name="connsiteX1663" fmla="*/ 3920732 w 11926135"/>
              <a:gd name="connsiteY1663" fmla="*/ 1205208 h 11391350"/>
              <a:gd name="connsiteX1664" fmla="*/ 3976215 w 11926135"/>
              <a:gd name="connsiteY1664" fmla="*/ 1116994 h 11391350"/>
              <a:gd name="connsiteX1665" fmla="*/ 4070633 w 11926135"/>
              <a:gd name="connsiteY1665" fmla="*/ 1182898 h 11391350"/>
              <a:gd name="connsiteX1666" fmla="*/ 4021414 w 11926135"/>
              <a:gd name="connsiteY1666" fmla="*/ 1235086 h 11391350"/>
              <a:gd name="connsiteX1667" fmla="*/ 3996793 w 11926135"/>
              <a:gd name="connsiteY1667" fmla="*/ 1223080 h 11391350"/>
              <a:gd name="connsiteX1668" fmla="*/ 3972393 w 11926135"/>
              <a:gd name="connsiteY1668" fmla="*/ 1268486 h 11391350"/>
              <a:gd name="connsiteX1669" fmla="*/ 4020838 w 11926135"/>
              <a:gd name="connsiteY1669" fmla="*/ 1292765 h 11391350"/>
              <a:gd name="connsiteX1670" fmla="*/ 4068719 w 11926135"/>
              <a:gd name="connsiteY1670" fmla="*/ 1338634 h 11391350"/>
              <a:gd name="connsiteX1671" fmla="*/ 4089403 w 11926135"/>
              <a:gd name="connsiteY1671" fmla="*/ 1269556 h 11391350"/>
              <a:gd name="connsiteX1672" fmla="*/ 4164990 w 11926135"/>
              <a:gd name="connsiteY1672" fmla="*/ 1243474 h 11391350"/>
              <a:gd name="connsiteX1673" fmla="*/ 4192470 w 11926135"/>
              <a:gd name="connsiteY1673" fmla="*/ 1323115 h 11391350"/>
              <a:gd name="connsiteX1674" fmla="*/ 4330158 w 11926135"/>
              <a:gd name="connsiteY1674" fmla="*/ 1439592 h 11391350"/>
              <a:gd name="connsiteX1675" fmla="*/ 4407940 w 11926135"/>
              <a:gd name="connsiteY1675" fmla="*/ 1382455 h 11391350"/>
              <a:gd name="connsiteX1676" fmla="*/ 4460543 w 11926135"/>
              <a:gd name="connsiteY1676" fmla="*/ 1434264 h 11391350"/>
              <a:gd name="connsiteX1677" fmla="*/ 4444419 w 11926135"/>
              <a:gd name="connsiteY1677" fmla="*/ 1543662 h 11391350"/>
              <a:gd name="connsiteX1678" fmla="*/ 4662478 w 11926135"/>
              <a:gd name="connsiteY1678" fmla="*/ 1731781 h 11391350"/>
              <a:gd name="connsiteX1679" fmla="*/ 4660207 w 11926135"/>
              <a:gd name="connsiteY1679" fmla="*/ 1583280 h 11391350"/>
              <a:gd name="connsiteX1680" fmla="*/ 4691829 w 11926135"/>
              <a:gd name="connsiteY1680" fmla="*/ 1516222 h 11391350"/>
              <a:gd name="connsiteX1681" fmla="*/ 4727971 w 11926135"/>
              <a:gd name="connsiteY1681" fmla="*/ 1522910 h 11391350"/>
              <a:gd name="connsiteX1682" fmla="*/ 4859061 w 11926135"/>
              <a:gd name="connsiteY1682" fmla="*/ 1644786 h 11391350"/>
              <a:gd name="connsiteX1683" fmla="*/ 4948646 w 11926135"/>
              <a:gd name="connsiteY1683" fmla="*/ 1731518 h 11391350"/>
              <a:gd name="connsiteX1684" fmla="*/ 5074799 w 11926135"/>
              <a:gd name="connsiteY1684" fmla="*/ 1851981 h 11391350"/>
              <a:gd name="connsiteX1685" fmla="*/ 5125316 w 11926135"/>
              <a:gd name="connsiteY1685" fmla="*/ 1772603 h 11391350"/>
              <a:gd name="connsiteX1686" fmla="*/ 5200900 w 11926135"/>
              <a:gd name="connsiteY1686" fmla="*/ 1844563 h 11391350"/>
              <a:gd name="connsiteX1687" fmla="*/ 5164671 w 11926135"/>
              <a:gd name="connsiteY1687" fmla="*/ 1965350 h 11391350"/>
              <a:gd name="connsiteX1688" fmla="*/ 5206678 w 11926135"/>
              <a:gd name="connsiteY1688" fmla="*/ 1985170 h 11391350"/>
              <a:gd name="connsiteX1689" fmla="*/ 5228225 w 11926135"/>
              <a:gd name="connsiteY1689" fmla="*/ 1860537 h 11391350"/>
              <a:gd name="connsiteX1690" fmla="*/ 5281736 w 11926135"/>
              <a:gd name="connsiteY1690" fmla="*/ 1749828 h 11391350"/>
              <a:gd name="connsiteX1691" fmla="*/ 5307178 w 11926135"/>
              <a:gd name="connsiteY1691" fmla="*/ 1788728 h 11391350"/>
              <a:gd name="connsiteX1692" fmla="*/ 5319625 w 11926135"/>
              <a:gd name="connsiteY1692" fmla="*/ 1770620 h 11391350"/>
              <a:gd name="connsiteX1693" fmla="*/ 5357823 w 11926135"/>
              <a:gd name="connsiteY1693" fmla="*/ 1881322 h 11391350"/>
              <a:gd name="connsiteX1694" fmla="*/ 5488854 w 11926135"/>
              <a:gd name="connsiteY1694" fmla="*/ 1873986 h 11391350"/>
              <a:gd name="connsiteX1695" fmla="*/ 5587618 w 11926135"/>
              <a:gd name="connsiteY1695" fmla="*/ 1997660 h 11391350"/>
              <a:gd name="connsiteX1696" fmla="*/ 5399147 w 11926135"/>
              <a:gd name="connsiteY1696" fmla="*/ 2096558 h 11391350"/>
              <a:gd name="connsiteX1697" fmla="*/ 5288587 w 11926135"/>
              <a:gd name="connsiteY1697" fmla="*/ 2063854 h 11391350"/>
              <a:gd name="connsiteX1698" fmla="*/ 5362057 w 11926135"/>
              <a:gd name="connsiteY1698" fmla="*/ 2137432 h 11391350"/>
              <a:gd name="connsiteX1699" fmla="*/ 5422557 w 11926135"/>
              <a:gd name="connsiteY1699" fmla="*/ 2205679 h 11391350"/>
              <a:gd name="connsiteX1700" fmla="*/ 5461184 w 11926135"/>
              <a:gd name="connsiteY1700" fmla="*/ 2245379 h 11391350"/>
              <a:gd name="connsiteX1701" fmla="*/ 5572062 w 11926135"/>
              <a:gd name="connsiteY1701" fmla="*/ 2356406 h 11391350"/>
              <a:gd name="connsiteX1702" fmla="*/ 5645438 w 11926135"/>
              <a:gd name="connsiteY1702" fmla="*/ 2409069 h 11391350"/>
              <a:gd name="connsiteX1703" fmla="*/ 5840879 w 11926135"/>
              <a:gd name="connsiteY1703" fmla="*/ 2536812 h 11391350"/>
              <a:gd name="connsiteX1704" fmla="*/ 5884949 w 11926135"/>
              <a:gd name="connsiteY1704" fmla="*/ 2587114 h 11391350"/>
              <a:gd name="connsiteX1705" fmla="*/ 5940510 w 11926135"/>
              <a:gd name="connsiteY1705" fmla="*/ 2629438 h 11391350"/>
              <a:gd name="connsiteX1706" fmla="*/ 5887296 w 11926135"/>
              <a:gd name="connsiteY1706" fmla="*/ 2508766 h 11391350"/>
              <a:gd name="connsiteX1707" fmla="*/ 5738837 w 11926135"/>
              <a:gd name="connsiteY1707" fmla="*/ 2393327 h 11391350"/>
              <a:gd name="connsiteX1708" fmla="*/ 5619825 w 11926135"/>
              <a:gd name="connsiteY1708" fmla="*/ 2256147 h 11391350"/>
              <a:gd name="connsiteX1709" fmla="*/ 5628042 w 11926135"/>
              <a:gd name="connsiteY1709" fmla="*/ 2141905 h 11391350"/>
              <a:gd name="connsiteX1710" fmla="*/ 5721042 w 11926135"/>
              <a:gd name="connsiteY1710" fmla="*/ 2175322 h 11391350"/>
              <a:gd name="connsiteX1711" fmla="*/ 5754413 w 11926135"/>
              <a:gd name="connsiteY1711" fmla="*/ 2097855 h 11391350"/>
              <a:gd name="connsiteX1712" fmla="*/ 5635381 w 11926135"/>
              <a:gd name="connsiteY1712" fmla="*/ 2081887 h 11391350"/>
              <a:gd name="connsiteX1713" fmla="*/ 5618755 w 11926135"/>
              <a:gd name="connsiteY1713" fmla="*/ 2033706 h 11391350"/>
              <a:gd name="connsiteX1714" fmla="*/ 5658455 w 11926135"/>
              <a:gd name="connsiteY1714" fmla="*/ 1962967 h 11391350"/>
              <a:gd name="connsiteX1715" fmla="*/ 5728696 w 11926135"/>
              <a:gd name="connsiteY1715" fmla="*/ 1971706 h 11391350"/>
              <a:gd name="connsiteX1716" fmla="*/ 5722207 w 11926135"/>
              <a:gd name="connsiteY1716" fmla="*/ 2036776 h 11391350"/>
              <a:gd name="connsiteX1717" fmla="*/ 5820237 w 11926135"/>
              <a:gd name="connsiteY1717" fmla="*/ 2055090 h 11391350"/>
              <a:gd name="connsiteX1718" fmla="*/ 6214780 w 11926135"/>
              <a:gd name="connsiteY1718" fmla="*/ 2377943 h 11391350"/>
              <a:gd name="connsiteX1719" fmla="*/ 6218211 w 11926135"/>
              <a:gd name="connsiteY1719" fmla="*/ 2325958 h 11391350"/>
              <a:gd name="connsiteX1720" fmla="*/ 6304653 w 11926135"/>
              <a:gd name="connsiteY1720" fmla="*/ 2331335 h 11391350"/>
              <a:gd name="connsiteX1721" fmla="*/ 6358274 w 11926135"/>
              <a:gd name="connsiteY1721" fmla="*/ 2391260 h 11391350"/>
              <a:gd name="connsiteX1722" fmla="*/ 6470570 w 11926135"/>
              <a:gd name="connsiteY1722" fmla="*/ 2423814 h 11391350"/>
              <a:gd name="connsiteX1723" fmla="*/ 6473690 w 11926135"/>
              <a:gd name="connsiteY1723" fmla="*/ 2330939 h 11391350"/>
              <a:gd name="connsiteX1724" fmla="*/ 6363337 w 11926135"/>
              <a:gd name="connsiteY1724" fmla="*/ 2305291 h 11391350"/>
              <a:gd name="connsiteX1725" fmla="*/ 6281699 w 11926135"/>
              <a:gd name="connsiteY1725" fmla="*/ 2189971 h 11391350"/>
              <a:gd name="connsiteX1726" fmla="*/ 6203908 w 11926135"/>
              <a:gd name="connsiteY1726" fmla="*/ 2172251 h 11391350"/>
              <a:gd name="connsiteX1727" fmla="*/ 6239284 w 11926135"/>
              <a:gd name="connsiteY1727" fmla="*/ 2046413 h 11391350"/>
              <a:gd name="connsiteX1728" fmla="*/ 6165736 w 11926135"/>
              <a:gd name="connsiteY1728" fmla="*/ 1977763 h 11391350"/>
              <a:gd name="connsiteX1729" fmla="*/ 6085822 w 11926135"/>
              <a:gd name="connsiteY1729" fmla="*/ 1935823 h 11391350"/>
              <a:gd name="connsiteX1730" fmla="*/ 6054241 w 11926135"/>
              <a:gd name="connsiteY1730" fmla="*/ 2080404 h 11391350"/>
              <a:gd name="connsiteX1731" fmla="*/ 6021851 w 11926135"/>
              <a:gd name="connsiteY1731" fmla="*/ 2039441 h 11391350"/>
              <a:gd name="connsiteX1732" fmla="*/ 6012589 w 11926135"/>
              <a:gd name="connsiteY1732" fmla="*/ 2056454 h 11391350"/>
              <a:gd name="connsiteX1733" fmla="*/ 5979337 w 11926135"/>
              <a:gd name="connsiteY1733" fmla="*/ 1960087 h 11391350"/>
              <a:gd name="connsiteX1734" fmla="*/ 6008402 w 11926135"/>
              <a:gd name="connsiteY1734" fmla="*/ 1915299 h 11391350"/>
              <a:gd name="connsiteX1735" fmla="*/ 5979960 w 11926135"/>
              <a:gd name="connsiteY1735" fmla="*/ 1832872 h 11391350"/>
              <a:gd name="connsiteX1736" fmla="*/ 5889814 w 11926135"/>
              <a:gd name="connsiteY1736" fmla="*/ 1829662 h 11391350"/>
              <a:gd name="connsiteX1737" fmla="*/ 5936701 w 11926135"/>
              <a:gd name="connsiteY1737" fmla="*/ 1734607 h 11391350"/>
              <a:gd name="connsiteX1738" fmla="*/ 6005483 w 11926135"/>
              <a:gd name="connsiteY1738" fmla="*/ 1731371 h 11391350"/>
              <a:gd name="connsiteX1739" fmla="*/ 5704749 w 11926135"/>
              <a:gd name="connsiteY1739" fmla="*/ 1307524 h 11391350"/>
              <a:gd name="connsiteX1740" fmla="*/ 5642080 w 11926135"/>
              <a:gd name="connsiteY1740" fmla="*/ 1038162 h 11391350"/>
              <a:gd name="connsiteX1741" fmla="*/ 5749118 w 11926135"/>
              <a:gd name="connsiteY1741" fmla="*/ 1077426 h 11391350"/>
              <a:gd name="connsiteX1742" fmla="*/ 5873110 w 11926135"/>
              <a:gd name="connsiteY1742" fmla="*/ 1207103 h 11391350"/>
              <a:gd name="connsiteX1743" fmla="*/ 5990874 w 11926135"/>
              <a:gd name="connsiteY1743" fmla="*/ 1327782 h 11391350"/>
              <a:gd name="connsiteX1744" fmla="*/ 6119002 w 11926135"/>
              <a:gd name="connsiteY1744" fmla="*/ 1421712 h 11391350"/>
              <a:gd name="connsiteX1745" fmla="*/ 6171243 w 11926135"/>
              <a:gd name="connsiteY1745" fmla="*/ 1464737 h 11391350"/>
              <a:gd name="connsiteX1746" fmla="*/ 6299190 w 11926135"/>
              <a:gd name="connsiteY1746" fmla="*/ 1554273 h 11391350"/>
              <a:gd name="connsiteX1747" fmla="*/ 6272671 w 11926135"/>
              <a:gd name="connsiteY1747" fmla="*/ 1477418 h 11391350"/>
              <a:gd name="connsiteX1748" fmla="*/ 6067230 w 11926135"/>
              <a:gd name="connsiteY1748" fmla="*/ 1298758 h 11391350"/>
              <a:gd name="connsiteX1749" fmla="*/ 5879406 w 11926135"/>
              <a:gd name="connsiteY1749" fmla="*/ 1075697 h 11391350"/>
              <a:gd name="connsiteX1750" fmla="*/ 5791410 w 11926135"/>
              <a:gd name="connsiteY1750" fmla="*/ 975495 h 11391350"/>
              <a:gd name="connsiteX1751" fmla="*/ 5829246 w 11926135"/>
              <a:gd name="connsiteY1751" fmla="*/ 941937 h 11391350"/>
              <a:gd name="connsiteX1752" fmla="*/ 5758992 w 11926135"/>
              <a:gd name="connsiteY1752" fmla="*/ 845418 h 11391350"/>
              <a:gd name="connsiteX1753" fmla="*/ 5726748 w 11926135"/>
              <a:gd name="connsiteY1753" fmla="*/ 953245 h 11391350"/>
              <a:gd name="connsiteX1754" fmla="*/ 5653279 w 11926135"/>
              <a:gd name="connsiteY1754" fmla="*/ 793213 h 11391350"/>
              <a:gd name="connsiteX1755" fmla="*/ 5682048 w 11926135"/>
              <a:gd name="connsiteY1755" fmla="*/ 733379 h 11391350"/>
              <a:gd name="connsiteX1756" fmla="*/ 5658415 w 11926135"/>
              <a:gd name="connsiteY1756" fmla="*/ 664885 h 11391350"/>
              <a:gd name="connsiteX1757" fmla="*/ 5491346 w 11926135"/>
              <a:gd name="connsiteY1757" fmla="*/ 490365 h 11391350"/>
              <a:gd name="connsiteX1758" fmla="*/ 5541130 w 11926135"/>
              <a:gd name="connsiteY1758" fmla="*/ 441104 h 11391350"/>
              <a:gd name="connsiteX1759" fmla="*/ 5470735 w 11926135"/>
              <a:gd name="connsiteY1759" fmla="*/ 393202 h 11391350"/>
              <a:gd name="connsiteX1760" fmla="*/ 5477494 w 11926135"/>
              <a:gd name="connsiteY1760" fmla="*/ 328929 h 11391350"/>
              <a:gd name="connsiteX1761" fmla="*/ 5532790 w 11926135"/>
              <a:gd name="connsiteY1761" fmla="*/ 309849 h 11391350"/>
              <a:gd name="connsiteX1762" fmla="*/ 5548006 w 11926135"/>
              <a:gd name="connsiteY1762" fmla="*/ 338465 h 11391350"/>
              <a:gd name="connsiteX1763" fmla="*/ 5552528 w 11926135"/>
              <a:gd name="connsiteY1763" fmla="*/ 436722 h 11391350"/>
              <a:gd name="connsiteX1764" fmla="*/ 5569119 w 11926135"/>
              <a:gd name="connsiteY1764" fmla="*/ 444815 h 11391350"/>
              <a:gd name="connsiteX1765" fmla="*/ 5629375 w 11926135"/>
              <a:gd name="connsiteY1765" fmla="*/ 379458 h 11391350"/>
              <a:gd name="connsiteX1766" fmla="*/ 5664945 w 11926135"/>
              <a:gd name="connsiteY1766" fmla="*/ 394815 h 11391350"/>
              <a:gd name="connsiteX1767" fmla="*/ 5628395 w 11926135"/>
              <a:gd name="connsiteY1767" fmla="*/ 288889 h 11391350"/>
              <a:gd name="connsiteX1768" fmla="*/ 5494454 w 11926135"/>
              <a:gd name="connsiteY1768" fmla="*/ 223259 h 11391350"/>
              <a:gd name="connsiteX1769" fmla="*/ 5511565 w 11926135"/>
              <a:gd name="connsiteY1769" fmla="*/ 143824 h 11391350"/>
              <a:gd name="connsiteX1770" fmla="*/ 5517594 w 11926135"/>
              <a:gd name="connsiteY1770" fmla="*/ 73568 h 11391350"/>
              <a:gd name="connsiteX1771" fmla="*/ 5334959 w 11926135"/>
              <a:gd name="connsiteY1771" fmla="*/ 47459 h 11391350"/>
              <a:gd name="connsiteX1772" fmla="*/ 5343243 w 11926135"/>
              <a:gd name="connsiteY1772" fmla="*/ 0 h 11391350"/>
              <a:gd name="connsiteX1773" fmla="*/ 5908299 w 11926135"/>
              <a:gd name="connsiteY1773" fmla="*/ 0 h 11391350"/>
              <a:gd name="connsiteX1774" fmla="*/ 5944027 w 11926135"/>
              <a:gd name="connsiteY1774" fmla="*/ 12263 h 11391350"/>
              <a:gd name="connsiteX1775" fmla="*/ 5992267 w 11926135"/>
              <a:gd name="connsiteY1775" fmla="*/ 28823 h 11391350"/>
              <a:gd name="connsiteX1776" fmla="*/ 5992029 w 11926135"/>
              <a:gd name="connsiteY1776" fmla="*/ 29288 h 11391350"/>
              <a:gd name="connsiteX1777" fmla="*/ 5992824 w 11926135"/>
              <a:gd name="connsiteY1777" fmla="*/ 29014 h 11391350"/>
              <a:gd name="connsiteX1778" fmla="*/ 5992267 w 11926135"/>
              <a:gd name="connsiteY1778" fmla="*/ 28823 h 11391350"/>
              <a:gd name="connsiteX1779" fmla="*/ 6005583 w 11926135"/>
              <a:gd name="connsiteY1779" fmla="*/ 2776 h 11391350"/>
              <a:gd name="connsiteX1780" fmla="*/ 6002810 w 11926135"/>
              <a:gd name="connsiteY1780" fmla="*/ 0 h 11391350"/>
              <a:gd name="connsiteX1781" fmla="*/ 6127378 w 11926135"/>
              <a:gd name="connsiteY1781" fmla="*/ 0 h 11391350"/>
              <a:gd name="connsiteX1782" fmla="*/ 6129095 w 11926135"/>
              <a:gd name="connsiteY1782" fmla="*/ 2042 h 11391350"/>
              <a:gd name="connsiteX1783" fmla="*/ 6249078 w 11926135"/>
              <a:gd name="connsiteY1783" fmla="*/ 105915 h 11391350"/>
              <a:gd name="connsiteX1784" fmla="*/ 6341675 w 11926135"/>
              <a:gd name="connsiteY1784" fmla="*/ 188489 h 11391350"/>
              <a:gd name="connsiteX1785" fmla="*/ 6494226 w 11926135"/>
              <a:gd name="connsiteY1785" fmla="*/ 337721 h 11391350"/>
              <a:gd name="connsiteX1786" fmla="*/ 6653387 w 11926135"/>
              <a:gd name="connsiteY1786" fmla="*/ 482883 h 11391350"/>
              <a:gd name="connsiteX1787" fmla="*/ 6801595 w 11926135"/>
              <a:gd name="connsiteY1787" fmla="*/ 722735 h 11391350"/>
              <a:gd name="connsiteX1788" fmla="*/ 6839989 w 11926135"/>
              <a:gd name="connsiteY1788" fmla="*/ 679183 h 11391350"/>
              <a:gd name="connsiteX1789" fmla="*/ 6879596 w 11926135"/>
              <a:gd name="connsiteY1789" fmla="*/ 698493 h 11391350"/>
              <a:gd name="connsiteX1790" fmla="*/ 6894779 w 11926135"/>
              <a:gd name="connsiteY1790" fmla="*/ 797978 h 11391350"/>
              <a:gd name="connsiteX1791" fmla="*/ 6972795 w 11926135"/>
              <a:gd name="connsiteY1791" fmla="*/ 935046 h 11391350"/>
              <a:gd name="connsiteX1792" fmla="*/ 7156866 w 11926135"/>
              <a:gd name="connsiteY1792" fmla="*/ 1094343 h 11391350"/>
              <a:gd name="connsiteX1793" fmla="*/ 7051176 w 11926135"/>
              <a:gd name="connsiteY1793" fmla="*/ 958356 h 11391350"/>
              <a:gd name="connsiteX1794" fmla="*/ 6997114 w 11926135"/>
              <a:gd name="connsiteY1794" fmla="*/ 808122 h 11391350"/>
              <a:gd name="connsiteX1795" fmla="*/ 7061960 w 11926135"/>
              <a:gd name="connsiteY1795" fmla="*/ 785747 h 11391350"/>
              <a:gd name="connsiteX1796" fmla="*/ 7123314 w 11926135"/>
              <a:gd name="connsiteY1796" fmla="*/ 834536 h 11391350"/>
              <a:gd name="connsiteX1797" fmla="*/ 7202879 w 11926135"/>
              <a:gd name="connsiteY1797" fmla="*/ 807082 h 11391350"/>
              <a:gd name="connsiteX1798" fmla="*/ 7337770 w 11926135"/>
              <a:gd name="connsiteY1798" fmla="*/ 849660 h 11391350"/>
              <a:gd name="connsiteX1799" fmla="*/ 7454968 w 11926135"/>
              <a:gd name="connsiteY1799" fmla="*/ 954494 h 11391350"/>
              <a:gd name="connsiteX1800" fmla="*/ 7541644 w 11926135"/>
              <a:gd name="connsiteY1800" fmla="*/ 1043124 h 11391350"/>
              <a:gd name="connsiteX1801" fmla="*/ 7602143 w 11926135"/>
              <a:gd name="connsiteY1801" fmla="*/ 1111371 h 11391350"/>
              <a:gd name="connsiteX1802" fmla="*/ 7721107 w 11926135"/>
              <a:gd name="connsiteY1802" fmla="*/ 1256145 h 11391350"/>
              <a:gd name="connsiteX1803" fmla="*/ 7695066 w 11926135"/>
              <a:gd name="connsiteY1803" fmla="*/ 1309697 h 11391350"/>
              <a:gd name="connsiteX1804" fmla="*/ 7550720 w 11926135"/>
              <a:gd name="connsiteY1804" fmla="*/ 1217792 h 11391350"/>
              <a:gd name="connsiteX1805" fmla="*/ 7418943 w 11926135"/>
              <a:gd name="connsiteY1805" fmla="*/ 1093930 h 11391350"/>
              <a:gd name="connsiteX1806" fmla="*/ 7565389 w 11926135"/>
              <a:gd name="connsiteY1806" fmla="*/ 1331267 h 11391350"/>
              <a:gd name="connsiteX1807" fmla="*/ 7547493 w 11926135"/>
              <a:gd name="connsiteY1807" fmla="*/ 1436816 h 11391350"/>
              <a:gd name="connsiteX1808" fmla="*/ 7922793 w 11926135"/>
              <a:gd name="connsiteY1808" fmla="*/ 1629058 h 11391350"/>
              <a:gd name="connsiteX1809" fmla="*/ 8011971 w 11926135"/>
              <a:gd name="connsiteY1809" fmla="*/ 1789455 h 11391350"/>
              <a:gd name="connsiteX1810" fmla="*/ 7953991 w 11926135"/>
              <a:gd name="connsiteY1810" fmla="*/ 2016232 h 11391350"/>
              <a:gd name="connsiteX1811" fmla="*/ 8214118 w 11926135"/>
              <a:gd name="connsiteY1811" fmla="*/ 2291437 h 11391350"/>
              <a:gd name="connsiteX1812" fmla="*/ 8271033 w 11926135"/>
              <a:gd name="connsiteY1812" fmla="*/ 2237043 h 11391350"/>
              <a:gd name="connsiteX1813" fmla="*/ 8302704 w 11926135"/>
              <a:gd name="connsiteY1813" fmla="*/ 2359799 h 11391350"/>
              <a:gd name="connsiteX1814" fmla="*/ 8349867 w 11926135"/>
              <a:gd name="connsiteY1814" fmla="*/ 2401010 h 11391350"/>
              <a:gd name="connsiteX1815" fmla="*/ 8295963 w 11926135"/>
              <a:gd name="connsiteY1815" fmla="*/ 2511855 h 11391350"/>
              <a:gd name="connsiteX1816" fmla="*/ 8444230 w 11926135"/>
              <a:gd name="connsiteY1816" fmla="*/ 2683506 h 11391350"/>
              <a:gd name="connsiteX1817" fmla="*/ 8545491 w 11926135"/>
              <a:gd name="connsiteY1817" fmla="*/ 2693127 h 11391350"/>
              <a:gd name="connsiteX1818" fmla="*/ 8572971 w 11926135"/>
              <a:gd name="connsiteY1818" fmla="*/ 2772767 h 11391350"/>
              <a:gd name="connsiteX1819" fmla="*/ 8536075 w 11926135"/>
              <a:gd name="connsiteY1819" fmla="*/ 2794860 h 11391350"/>
              <a:gd name="connsiteX1820" fmla="*/ 8551083 w 11926135"/>
              <a:gd name="connsiteY1820" fmla="*/ 2853846 h 11391350"/>
              <a:gd name="connsiteX1821" fmla="*/ 8699702 w 11926135"/>
              <a:gd name="connsiteY1821" fmla="*/ 2897482 h 11391350"/>
              <a:gd name="connsiteX1822" fmla="*/ 8629314 w 11926135"/>
              <a:gd name="connsiteY1822" fmla="*/ 3010897 h 11391350"/>
              <a:gd name="connsiteX1823" fmla="*/ 8738684 w 11926135"/>
              <a:gd name="connsiteY1823" fmla="*/ 3154970 h 11391350"/>
              <a:gd name="connsiteX1824" fmla="*/ 8911008 w 11926135"/>
              <a:gd name="connsiteY1824" fmla="*/ 3064761 h 11391350"/>
              <a:gd name="connsiteX1825" fmla="*/ 8976814 w 11926135"/>
              <a:gd name="connsiteY1825" fmla="*/ 3094194 h 11391350"/>
              <a:gd name="connsiteX1826" fmla="*/ 8933988 w 11926135"/>
              <a:gd name="connsiteY1826" fmla="*/ 3244888 h 11391350"/>
              <a:gd name="connsiteX1827" fmla="*/ 8883832 w 11926135"/>
              <a:gd name="connsiteY1827" fmla="*/ 3259522 h 11391350"/>
              <a:gd name="connsiteX1828" fmla="*/ 8814216 w 11926135"/>
              <a:gd name="connsiteY1828" fmla="*/ 3210013 h 11391350"/>
              <a:gd name="connsiteX1829" fmla="*/ 8823397 w 11926135"/>
              <a:gd name="connsiteY1829" fmla="*/ 3271458 h 11391350"/>
              <a:gd name="connsiteX1830" fmla="*/ 8943038 w 11926135"/>
              <a:gd name="connsiteY1830" fmla="*/ 3405308 h 11391350"/>
              <a:gd name="connsiteX1831" fmla="*/ 8961481 w 11926135"/>
              <a:gd name="connsiteY1831" fmla="*/ 3436821 h 11391350"/>
              <a:gd name="connsiteX1832" fmla="*/ 9045603 w 11926135"/>
              <a:gd name="connsiteY1832" fmla="*/ 3412251 h 11391350"/>
              <a:gd name="connsiteX1833" fmla="*/ 9071847 w 11926135"/>
              <a:gd name="connsiteY1833" fmla="*/ 3488307 h 11391350"/>
              <a:gd name="connsiteX1834" fmla="*/ 9149565 w 11926135"/>
              <a:gd name="connsiteY1834" fmla="*/ 3499372 h 11391350"/>
              <a:gd name="connsiteX1835" fmla="*/ 9178532 w 11926135"/>
              <a:gd name="connsiteY1835" fmla="*/ 3396238 h 11391350"/>
              <a:gd name="connsiteX1836" fmla="*/ 9258097 w 11926135"/>
              <a:gd name="connsiteY1836" fmla="*/ 3368784 h 11391350"/>
              <a:gd name="connsiteX1837" fmla="*/ 9273165 w 11926135"/>
              <a:gd name="connsiteY1837" fmla="*/ 3395672 h 11391350"/>
              <a:gd name="connsiteX1838" fmla="*/ 9277491 w 11926135"/>
              <a:gd name="connsiteY1838" fmla="*/ 3488207 h 11391350"/>
              <a:gd name="connsiteX1839" fmla="*/ 9410689 w 11926135"/>
              <a:gd name="connsiteY1839" fmla="*/ 3571026 h 11391350"/>
              <a:gd name="connsiteX1840" fmla="*/ 9103306 w 11926135"/>
              <a:gd name="connsiteY1840" fmla="*/ 3566579 h 11391350"/>
              <a:gd name="connsiteX1841" fmla="*/ 9188504 w 11926135"/>
              <a:gd name="connsiteY1841" fmla="*/ 3715427 h 11391350"/>
              <a:gd name="connsiteX1842" fmla="*/ 9260778 w 11926135"/>
              <a:gd name="connsiteY1842" fmla="*/ 3764908 h 11391350"/>
              <a:gd name="connsiteX1843" fmla="*/ 9296494 w 11926135"/>
              <a:gd name="connsiteY1843" fmla="*/ 3658111 h 11391350"/>
              <a:gd name="connsiteX1844" fmla="*/ 9453391 w 11926135"/>
              <a:gd name="connsiteY1844" fmla="*/ 3716716 h 11391350"/>
              <a:gd name="connsiteX1845" fmla="*/ 9496917 w 11926135"/>
              <a:gd name="connsiteY1845" fmla="*/ 3802854 h 11391350"/>
              <a:gd name="connsiteX1846" fmla="*/ 9475237 w 11926135"/>
              <a:gd name="connsiteY1846" fmla="*/ 3829053 h 11391350"/>
              <a:gd name="connsiteX1847" fmla="*/ 9448798 w 11926135"/>
              <a:gd name="connsiteY1847" fmla="*/ 3858229 h 11391350"/>
              <a:gd name="connsiteX1848" fmla="*/ 9536156 w 11926135"/>
              <a:gd name="connsiteY1848" fmla="*/ 3911419 h 11391350"/>
              <a:gd name="connsiteX1849" fmla="*/ 9466917 w 11926135"/>
              <a:gd name="connsiteY1849" fmla="*/ 4044929 h 11391350"/>
              <a:gd name="connsiteX1850" fmla="*/ 9646723 w 11926135"/>
              <a:gd name="connsiteY1850" fmla="*/ 4178962 h 11391350"/>
              <a:gd name="connsiteX1851" fmla="*/ 9711613 w 11926135"/>
              <a:gd name="connsiteY1851" fmla="*/ 4160582 h 11391350"/>
              <a:gd name="connsiteX1852" fmla="*/ 9688783 w 11926135"/>
              <a:gd name="connsiteY1852" fmla="*/ 4277636 h 11391350"/>
              <a:gd name="connsiteX1853" fmla="*/ 9714856 w 11926135"/>
              <a:gd name="connsiteY1853" fmla="*/ 4424158 h 11391350"/>
              <a:gd name="connsiteX1854" fmla="*/ 9795056 w 11926135"/>
              <a:gd name="connsiteY1854" fmla="*/ 4590781 h 11391350"/>
              <a:gd name="connsiteX1855" fmla="*/ 9895795 w 11926135"/>
              <a:gd name="connsiteY1855" fmla="*/ 4736944 h 11391350"/>
              <a:gd name="connsiteX1856" fmla="*/ 9883279 w 11926135"/>
              <a:gd name="connsiteY1856" fmla="*/ 4785824 h 11391350"/>
              <a:gd name="connsiteX1857" fmla="*/ 9982536 w 11926135"/>
              <a:gd name="connsiteY1857" fmla="*/ 4905756 h 11391350"/>
              <a:gd name="connsiteX1858" fmla="*/ 9915377 w 11926135"/>
              <a:gd name="connsiteY1858" fmla="*/ 4935617 h 11391350"/>
              <a:gd name="connsiteX1859" fmla="*/ 9874328 w 11926135"/>
              <a:gd name="connsiteY1859" fmla="*/ 4856644 h 11391350"/>
              <a:gd name="connsiteX1860" fmla="*/ 9813060 w 11926135"/>
              <a:gd name="connsiteY1860" fmla="*/ 4951314 h 11391350"/>
              <a:gd name="connsiteX1861" fmla="*/ 9944012 w 11926135"/>
              <a:gd name="connsiteY1861" fmla="*/ 5121812 h 11391350"/>
              <a:gd name="connsiteX1862" fmla="*/ 10062260 w 11926135"/>
              <a:gd name="connsiteY1862" fmla="*/ 5299360 h 11391350"/>
              <a:gd name="connsiteX1863" fmla="*/ 10039104 w 11926135"/>
              <a:gd name="connsiteY1863" fmla="*/ 5361274 h 11391350"/>
              <a:gd name="connsiteX1864" fmla="*/ 9994779 w 11926135"/>
              <a:gd name="connsiteY1864" fmla="*/ 5348936 h 11391350"/>
              <a:gd name="connsiteX1865" fmla="*/ 9749102 w 11926135"/>
              <a:gd name="connsiteY1865" fmla="*/ 5191738 h 11391350"/>
              <a:gd name="connsiteX1866" fmla="*/ 9529438 w 11926135"/>
              <a:gd name="connsiteY1866" fmla="*/ 5027343 h 11391350"/>
              <a:gd name="connsiteX1867" fmla="*/ 9529846 w 11926135"/>
              <a:gd name="connsiteY1867" fmla="*/ 4942087 h 11391350"/>
              <a:gd name="connsiteX1868" fmla="*/ 9432097 w 11926135"/>
              <a:gd name="connsiteY1868" fmla="*/ 4900061 h 11391350"/>
              <a:gd name="connsiteX1869" fmla="*/ 9256810 w 11926135"/>
              <a:gd name="connsiteY1869" fmla="*/ 4642371 h 11391350"/>
              <a:gd name="connsiteX1870" fmla="*/ 9234751 w 11926135"/>
              <a:gd name="connsiteY1870" fmla="*/ 4731975 h 11391350"/>
              <a:gd name="connsiteX1871" fmla="*/ 9186616 w 11926135"/>
              <a:gd name="connsiteY1871" fmla="*/ 4748585 h 11391350"/>
              <a:gd name="connsiteX1872" fmla="*/ 9069991 w 11926135"/>
              <a:gd name="connsiteY1872" fmla="*/ 4610577 h 11391350"/>
              <a:gd name="connsiteX1873" fmla="*/ 8963656 w 11926135"/>
              <a:gd name="connsiteY1873" fmla="*/ 4772044 h 11391350"/>
              <a:gd name="connsiteX1874" fmla="*/ 8820901 w 11926135"/>
              <a:gd name="connsiteY1874" fmla="*/ 4679595 h 11391350"/>
              <a:gd name="connsiteX1875" fmla="*/ 8690471 w 11926135"/>
              <a:gd name="connsiteY1875" fmla="*/ 4532533 h 11391350"/>
              <a:gd name="connsiteX1876" fmla="*/ 8820901 w 11926135"/>
              <a:gd name="connsiteY1876" fmla="*/ 4679595 h 11391350"/>
              <a:gd name="connsiteX1877" fmla="*/ 8848755 w 11926135"/>
              <a:gd name="connsiteY1877" fmla="*/ 4731926 h 11391350"/>
              <a:gd name="connsiteX1878" fmla="*/ 8946376 w 11926135"/>
              <a:gd name="connsiteY1878" fmla="*/ 4897433 h 11391350"/>
              <a:gd name="connsiteX1879" fmla="*/ 8898859 w 11926135"/>
              <a:gd name="connsiteY1879" fmla="*/ 4946805 h 11391350"/>
              <a:gd name="connsiteX1880" fmla="*/ 8843235 w 11926135"/>
              <a:gd name="connsiteY1880" fmla="*/ 4921665 h 11391350"/>
              <a:gd name="connsiteX1881" fmla="*/ 8843133 w 11926135"/>
              <a:gd name="connsiteY1881" fmla="*/ 4921473 h 11391350"/>
              <a:gd name="connsiteX1882" fmla="*/ 8853689 w 11926135"/>
              <a:gd name="connsiteY1882" fmla="*/ 4917829 h 11391350"/>
              <a:gd name="connsiteX1883" fmla="*/ 8829412 w 11926135"/>
              <a:gd name="connsiteY1883" fmla="*/ 4875850 h 11391350"/>
              <a:gd name="connsiteX1884" fmla="*/ 8814692 w 11926135"/>
              <a:gd name="connsiteY1884" fmla="*/ 4880930 h 11391350"/>
              <a:gd name="connsiteX1885" fmla="*/ 8842535 w 11926135"/>
              <a:gd name="connsiteY1885" fmla="*/ 4920339 h 11391350"/>
              <a:gd name="connsiteX1886" fmla="*/ 8843133 w 11926135"/>
              <a:gd name="connsiteY1886" fmla="*/ 4921473 h 11391350"/>
              <a:gd name="connsiteX1887" fmla="*/ 8842948 w 11926135"/>
              <a:gd name="connsiteY1887" fmla="*/ 4921536 h 11391350"/>
              <a:gd name="connsiteX1888" fmla="*/ 8843235 w 11926135"/>
              <a:gd name="connsiteY1888" fmla="*/ 4921665 h 11391350"/>
              <a:gd name="connsiteX1889" fmla="*/ 8872906 w 11926135"/>
              <a:gd name="connsiteY1889" fmla="*/ 4977874 h 11391350"/>
              <a:gd name="connsiteX1890" fmla="*/ 8929109 w 11926135"/>
              <a:gd name="connsiteY1890" fmla="*/ 5024151 h 11391350"/>
              <a:gd name="connsiteX1891" fmla="*/ 8829349 w 11926135"/>
              <a:gd name="connsiteY1891" fmla="*/ 5165970 h 11391350"/>
              <a:gd name="connsiteX1892" fmla="*/ 8746200 w 11926135"/>
              <a:gd name="connsiteY1892" fmla="*/ 5108212 h 11391350"/>
              <a:gd name="connsiteX1893" fmla="*/ 8704430 w 11926135"/>
              <a:gd name="connsiteY1893" fmla="*/ 5122624 h 11391350"/>
              <a:gd name="connsiteX1894" fmla="*/ 8633870 w 11926135"/>
              <a:gd name="connsiteY1894" fmla="*/ 5047153 h 11391350"/>
              <a:gd name="connsiteX1895" fmla="*/ 8724574 w 11926135"/>
              <a:gd name="connsiteY1895" fmla="*/ 5015855 h 11391350"/>
              <a:gd name="connsiteX1896" fmla="*/ 8781677 w 11926135"/>
              <a:gd name="connsiteY1896" fmla="*/ 5040712 h 11391350"/>
              <a:gd name="connsiteX1897" fmla="*/ 8784078 w 11926135"/>
              <a:gd name="connsiteY1897" fmla="*/ 5016715 h 11391350"/>
              <a:gd name="connsiteX1898" fmla="*/ 8608815 w 11926135"/>
              <a:gd name="connsiteY1898" fmla="*/ 4797783 h 11391350"/>
              <a:gd name="connsiteX1899" fmla="*/ 8448025 w 11926135"/>
              <a:gd name="connsiteY1899" fmla="*/ 4686599 h 11391350"/>
              <a:gd name="connsiteX1900" fmla="*/ 8418766 w 11926135"/>
              <a:gd name="connsiteY1900" fmla="*/ 4652132 h 11391350"/>
              <a:gd name="connsiteX1901" fmla="*/ 8483560 w 11926135"/>
              <a:gd name="connsiteY1901" fmla="*/ 4797331 h 11391350"/>
              <a:gd name="connsiteX1902" fmla="*/ 8445801 w 11926135"/>
              <a:gd name="connsiteY1902" fmla="*/ 4850469 h 11391350"/>
              <a:gd name="connsiteX1903" fmla="*/ 8481938 w 11926135"/>
              <a:gd name="connsiteY1903" fmla="*/ 4955198 h 11391350"/>
              <a:gd name="connsiteX1904" fmla="*/ 8526666 w 11926135"/>
              <a:gd name="connsiteY1904" fmla="*/ 4955806 h 11391350"/>
              <a:gd name="connsiteX1905" fmla="*/ 8547551 w 11926135"/>
              <a:gd name="connsiteY1905" fmla="*/ 5016331 h 11391350"/>
              <a:gd name="connsiteX1906" fmla="*/ 8402345 w 11926135"/>
              <a:gd name="connsiteY1906" fmla="*/ 5066434 h 11391350"/>
              <a:gd name="connsiteX1907" fmla="*/ 8411067 w 11926135"/>
              <a:gd name="connsiteY1907" fmla="*/ 5220731 h 11391350"/>
              <a:gd name="connsiteX1908" fmla="*/ 8354971 w 11926135"/>
              <a:gd name="connsiteY1908" fmla="*/ 5240087 h 11391350"/>
              <a:gd name="connsiteX1909" fmla="*/ 8321328 w 11926135"/>
              <a:gd name="connsiteY1909" fmla="*/ 5181288 h 11391350"/>
              <a:gd name="connsiteX1910" fmla="*/ 8307051 w 11926135"/>
              <a:gd name="connsiteY1910" fmla="*/ 5190225 h 11391350"/>
              <a:gd name="connsiteX1911" fmla="*/ 8272691 w 11926135"/>
              <a:gd name="connsiteY1911" fmla="*/ 5348689 h 11391350"/>
              <a:gd name="connsiteX1912" fmla="*/ 8231491 w 11926135"/>
              <a:gd name="connsiteY1912" fmla="*/ 5329928 h 11391350"/>
              <a:gd name="connsiteX1913" fmla="*/ 8134702 w 11926135"/>
              <a:gd name="connsiteY1913" fmla="*/ 5155222 h 11391350"/>
              <a:gd name="connsiteX1914" fmla="*/ 8255178 w 11926135"/>
              <a:gd name="connsiteY1914" fmla="*/ 5144400 h 11391350"/>
              <a:gd name="connsiteX1915" fmla="*/ 8342136 w 11926135"/>
              <a:gd name="connsiteY1915" fmla="*/ 5086769 h 11391350"/>
              <a:gd name="connsiteX1916" fmla="*/ 8318206 w 11926135"/>
              <a:gd name="connsiteY1916" fmla="*/ 5003227 h 11391350"/>
              <a:gd name="connsiteX1917" fmla="*/ 8362949 w 11926135"/>
              <a:gd name="connsiteY1917" fmla="*/ 4943226 h 11391350"/>
              <a:gd name="connsiteX1918" fmla="*/ 8354195 w 11926135"/>
              <a:gd name="connsiteY1918" fmla="*/ 4835282 h 11391350"/>
              <a:gd name="connsiteX1919" fmla="*/ 8238856 w 11926135"/>
              <a:gd name="connsiteY1919" fmla="*/ 4853245 h 11391350"/>
              <a:gd name="connsiteX1920" fmla="*/ 8301853 w 11926135"/>
              <a:gd name="connsiteY1920" fmla="*/ 4733918 h 11391350"/>
              <a:gd name="connsiteX1921" fmla="*/ 8089209 w 11926135"/>
              <a:gd name="connsiteY1921" fmla="*/ 4504714 h 11391350"/>
              <a:gd name="connsiteX1922" fmla="*/ 7973313 w 11926135"/>
              <a:gd name="connsiteY1922" fmla="*/ 4470734 h 11391350"/>
              <a:gd name="connsiteX1923" fmla="*/ 8146237 w 11926135"/>
              <a:gd name="connsiteY1923" fmla="*/ 4707402 h 11391350"/>
              <a:gd name="connsiteX1924" fmla="*/ 8155619 w 11926135"/>
              <a:gd name="connsiteY1924" fmla="*/ 4701043 h 11391350"/>
              <a:gd name="connsiteX1925" fmla="*/ 8193267 w 11926135"/>
              <a:gd name="connsiteY1925" fmla="*/ 4810151 h 11391350"/>
              <a:gd name="connsiteX1926" fmla="*/ 8149225 w 11926135"/>
              <a:gd name="connsiteY1926" fmla="*/ 4811535 h 11391350"/>
              <a:gd name="connsiteX1927" fmla="*/ 7943101 w 11926135"/>
              <a:gd name="connsiteY1927" fmla="*/ 4619297 h 11391350"/>
              <a:gd name="connsiteX1928" fmla="*/ 7837070 w 11926135"/>
              <a:gd name="connsiteY1928" fmla="*/ 4537792 h 11391350"/>
              <a:gd name="connsiteX1929" fmla="*/ 7892728 w 11926135"/>
              <a:gd name="connsiteY1929" fmla="*/ 4662972 h 11391350"/>
              <a:gd name="connsiteX1930" fmla="*/ 7840415 w 11926135"/>
              <a:gd name="connsiteY1930" fmla="*/ 4748758 h 11391350"/>
              <a:gd name="connsiteX1931" fmla="*/ 7934518 w 11926135"/>
              <a:gd name="connsiteY1931" fmla="*/ 4909240 h 11391350"/>
              <a:gd name="connsiteX1932" fmla="*/ 7891214 w 11926135"/>
              <a:gd name="connsiteY1932" fmla="*/ 4954041 h 11391350"/>
              <a:gd name="connsiteX1933" fmla="*/ 7942924 w 11926135"/>
              <a:gd name="connsiteY1933" fmla="*/ 5058742 h 11391350"/>
              <a:gd name="connsiteX1934" fmla="*/ 8022067 w 11926135"/>
              <a:gd name="connsiteY1934" fmla="*/ 5152643 h 11391350"/>
              <a:gd name="connsiteX1935" fmla="*/ 8048165 w 11926135"/>
              <a:gd name="connsiteY1935" fmla="*/ 5202461 h 11391350"/>
              <a:gd name="connsiteX1936" fmla="*/ 8158895 w 11926135"/>
              <a:gd name="connsiteY1936" fmla="*/ 5411130 h 11391350"/>
              <a:gd name="connsiteX1937" fmla="*/ 8241859 w 11926135"/>
              <a:gd name="connsiteY1937" fmla="*/ 5513515 h 11391350"/>
              <a:gd name="connsiteX1938" fmla="*/ 8287240 w 11926135"/>
              <a:gd name="connsiteY1938" fmla="*/ 5476018 h 11391350"/>
              <a:gd name="connsiteX1939" fmla="*/ 8349604 w 11926135"/>
              <a:gd name="connsiteY1939" fmla="*/ 5482576 h 11391350"/>
              <a:gd name="connsiteX1940" fmla="*/ 8382030 w 11926135"/>
              <a:gd name="connsiteY1940" fmla="*/ 5576550 h 11391350"/>
              <a:gd name="connsiteX1941" fmla="*/ 8460684 w 11926135"/>
              <a:gd name="connsiteY1941" fmla="*/ 5587736 h 11391350"/>
              <a:gd name="connsiteX1942" fmla="*/ 8446632 w 11926135"/>
              <a:gd name="connsiteY1942" fmla="*/ 5531534 h 11391350"/>
              <a:gd name="connsiteX1943" fmla="*/ 8539591 w 11926135"/>
              <a:gd name="connsiteY1943" fmla="*/ 5425486 h 11391350"/>
              <a:gd name="connsiteX1944" fmla="*/ 8527866 w 11926135"/>
              <a:gd name="connsiteY1944" fmla="*/ 5412154 h 11391350"/>
              <a:gd name="connsiteX1945" fmla="*/ 8477011 w 11926135"/>
              <a:gd name="connsiteY1945" fmla="*/ 5447971 h 11391350"/>
              <a:gd name="connsiteX1946" fmla="*/ 8397895 w 11926135"/>
              <a:gd name="connsiteY1946" fmla="*/ 5307715 h 11391350"/>
              <a:gd name="connsiteX1947" fmla="*/ 8420279 w 11926135"/>
              <a:gd name="connsiteY1947" fmla="*/ 5260331 h 11391350"/>
              <a:gd name="connsiteX1948" fmla="*/ 8593393 w 11926135"/>
              <a:gd name="connsiteY1948" fmla="*/ 5267884 h 11391350"/>
              <a:gd name="connsiteX1949" fmla="*/ 8601839 w 11926135"/>
              <a:gd name="connsiteY1949" fmla="*/ 5199467 h 11391350"/>
              <a:gd name="connsiteX1950" fmla="*/ 8666691 w 11926135"/>
              <a:gd name="connsiteY1950" fmla="*/ 5214522 h 11391350"/>
              <a:gd name="connsiteX1951" fmla="*/ 8710935 w 11926135"/>
              <a:gd name="connsiteY1951" fmla="*/ 5342747 h 11391350"/>
              <a:gd name="connsiteX1952" fmla="*/ 8648544 w 11926135"/>
              <a:gd name="connsiteY1952" fmla="*/ 5284509 h 11391350"/>
              <a:gd name="connsiteX1953" fmla="*/ 8653880 w 11926135"/>
              <a:gd name="connsiteY1953" fmla="*/ 5470274 h 11391350"/>
              <a:gd name="connsiteX1954" fmla="*/ 8535988 w 11926135"/>
              <a:gd name="connsiteY1954" fmla="*/ 5572443 h 11391350"/>
              <a:gd name="connsiteX1955" fmla="*/ 8597731 w 11926135"/>
              <a:gd name="connsiteY1955" fmla="*/ 5657197 h 11391350"/>
              <a:gd name="connsiteX1956" fmla="*/ 8536029 w 11926135"/>
              <a:gd name="connsiteY1956" fmla="*/ 5736421 h 11391350"/>
              <a:gd name="connsiteX1957" fmla="*/ 8570453 w 11926135"/>
              <a:gd name="connsiteY1957" fmla="*/ 5769104 h 11391350"/>
              <a:gd name="connsiteX1958" fmla="*/ 8548243 w 11926135"/>
              <a:gd name="connsiteY1958" fmla="*/ 5856983 h 11391350"/>
              <a:gd name="connsiteX1959" fmla="*/ 8664215 w 11926135"/>
              <a:gd name="connsiteY1959" fmla="*/ 5946639 h 11391350"/>
              <a:gd name="connsiteX1960" fmla="*/ 8587862 w 11926135"/>
              <a:gd name="connsiteY1960" fmla="*/ 6062108 h 11391350"/>
              <a:gd name="connsiteX1961" fmla="*/ 8478640 w 11926135"/>
              <a:gd name="connsiteY1961" fmla="*/ 5993292 h 11391350"/>
              <a:gd name="connsiteX1962" fmla="*/ 8439506 w 11926135"/>
              <a:gd name="connsiteY1962" fmla="*/ 6042445 h 11391350"/>
              <a:gd name="connsiteX1963" fmla="*/ 8476342 w 11926135"/>
              <a:gd name="connsiteY1963" fmla="*/ 6064050 h 11391350"/>
              <a:gd name="connsiteX1964" fmla="*/ 8465689 w 11926135"/>
              <a:gd name="connsiteY1964" fmla="*/ 6162198 h 11391350"/>
              <a:gd name="connsiteX1965" fmla="*/ 8319864 w 11926135"/>
              <a:gd name="connsiteY1965" fmla="*/ 6019558 h 11391350"/>
              <a:gd name="connsiteX1966" fmla="*/ 8328010 w 11926135"/>
              <a:gd name="connsiteY1966" fmla="*/ 6009619 h 11391350"/>
              <a:gd name="connsiteX1967" fmla="*/ 8214996 w 11926135"/>
              <a:gd name="connsiteY1967" fmla="*/ 5959492 h 11391350"/>
              <a:gd name="connsiteX1968" fmla="*/ 8131969 w 11926135"/>
              <a:gd name="connsiteY1968" fmla="*/ 5838857 h 11391350"/>
              <a:gd name="connsiteX1969" fmla="*/ 8036735 w 11926135"/>
              <a:gd name="connsiteY1969" fmla="*/ 5758975 h 11391350"/>
              <a:gd name="connsiteX1970" fmla="*/ 7918207 w 11926135"/>
              <a:gd name="connsiteY1970" fmla="*/ 5654154 h 11391350"/>
              <a:gd name="connsiteX1971" fmla="*/ 7955706 w 11926135"/>
              <a:gd name="connsiteY1971" fmla="*/ 5712514 h 11391350"/>
              <a:gd name="connsiteX1972" fmla="*/ 8153335 w 11926135"/>
              <a:gd name="connsiteY1972" fmla="*/ 5956260 h 11391350"/>
              <a:gd name="connsiteX1973" fmla="*/ 8209061 w 11926135"/>
              <a:gd name="connsiteY1973" fmla="*/ 6026154 h 11391350"/>
              <a:gd name="connsiteX1974" fmla="*/ 8302430 w 11926135"/>
              <a:gd name="connsiteY1974" fmla="*/ 6167726 h 11391350"/>
              <a:gd name="connsiteX1975" fmla="*/ 8347591 w 11926135"/>
              <a:gd name="connsiteY1975" fmla="*/ 6232802 h 11391350"/>
              <a:gd name="connsiteX1976" fmla="*/ 8401814 w 11926135"/>
              <a:gd name="connsiteY1976" fmla="*/ 6373179 h 11391350"/>
              <a:gd name="connsiteX1977" fmla="*/ 8413994 w 11926135"/>
              <a:gd name="connsiteY1977" fmla="*/ 6502665 h 11391350"/>
              <a:gd name="connsiteX1978" fmla="*/ 8507068 w 11926135"/>
              <a:gd name="connsiteY1978" fmla="*/ 6567251 h 11391350"/>
              <a:gd name="connsiteX1979" fmla="*/ 8519347 w 11926135"/>
              <a:gd name="connsiteY1979" fmla="*/ 6546079 h 11391350"/>
              <a:gd name="connsiteX1980" fmla="*/ 8568892 w 11926135"/>
              <a:gd name="connsiteY1980" fmla="*/ 6327113 h 11391350"/>
              <a:gd name="connsiteX1981" fmla="*/ 8490703 w 11926135"/>
              <a:gd name="connsiteY1981" fmla="*/ 6272103 h 11391350"/>
              <a:gd name="connsiteX1982" fmla="*/ 8559412 w 11926135"/>
              <a:gd name="connsiteY1982" fmla="*/ 6213187 h 11391350"/>
              <a:gd name="connsiteX1983" fmla="*/ 8660677 w 11926135"/>
              <a:gd name="connsiteY1983" fmla="*/ 6309260 h 11391350"/>
              <a:gd name="connsiteX1984" fmla="*/ 8778101 w 11926135"/>
              <a:gd name="connsiteY1984" fmla="*/ 6262504 h 11391350"/>
              <a:gd name="connsiteX1985" fmla="*/ 8896201 w 11926135"/>
              <a:gd name="connsiteY1985" fmla="*/ 6278344 h 11391350"/>
              <a:gd name="connsiteX1986" fmla="*/ 8833552 w 11926135"/>
              <a:gd name="connsiteY1986" fmla="*/ 6418053 h 11391350"/>
              <a:gd name="connsiteX1987" fmla="*/ 8840893 w 11926135"/>
              <a:gd name="connsiteY1987" fmla="*/ 6530935 h 11391350"/>
              <a:gd name="connsiteX1988" fmla="*/ 8906534 w 11926135"/>
              <a:gd name="connsiteY1988" fmla="*/ 6508286 h 11391350"/>
              <a:gd name="connsiteX1989" fmla="*/ 8939786 w 11926135"/>
              <a:gd name="connsiteY1989" fmla="*/ 6604653 h 11391350"/>
              <a:gd name="connsiteX1990" fmla="*/ 8871753 w 11926135"/>
              <a:gd name="connsiteY1990" fmla="*/ 6701654 h 11391350"/>
              <a:gd name="connsiteX1991" fmla="*/ 8810889 w 11926135"/>
              <a:gd name="connsiteY1991" fmla="*/ 6722655 h 11391350"/>
              <a:gd name="connsiteX1992" fmla="*/ 8790416 w 11926135"/>
              <a:gd name="connsiteY1992" fmla="*/ 6663323 h 11391350"/>
              <a:gd name="connsiteX1993" fmla="*/ 8825391 w 11926135"/>
              <a:gd name="connsiteY1993" fmla="*/ 6635662 h 11391350"/>
              <a:gd name="connsiteX1994" fmla="*/ 8805466 w 11926135"/>
              <a:gd name="connsiteY1994" fmla="*/ 6577918 h 11391350"/>
              <a:gd name="connsiteX1995" fmla="*/ 8755340 w 11926135"/>
              <a:gd name="connsiteY1995" fmla="*/ 6595215 h 11391350"/>
              <a:gd name="connsiteX1996" fmla="*/ 8681231 w 11926135"/>
              <a:gd name="connsiteY1996" fmla="*/ 6536565 h 11391350"/>
              <a:gd name="connsiteX1997" fmla="*/ 8666647 w 11926135"/>
              <a:gd name="connsiteY1997" fmla="*/ 6566550 h 11391350"/>
              <a:gd name="connsiteX1998" fmla="*/ 8627416 w 11926135"/>
              <a:gd name="connsiteY1998" fmla="*/ 6557362 h 11391350"/>
              <a:gd name="connsiteX1999" fmla="*/ 8542438 w 11926135"/>
              <a:gd name="connsiteY1999" fmla="*/ 6625899 h 11391350"/>
              <a:gd name="connsiteX2000" fmla="*/ 8556184 w 11926135"/>
              <a:gd name="connsiteY2000" fmla="*/ 6654127 h 11391350"/>
              <a:gd name="connsiteX2001" fmla="*/ 8592943 w 11926135"/>
              <a:gd name="connsiteY2001" fmla="*/ 6618723 h 11391350"/>
              <a:gd name="connsiteX2002" fmla="*/ 8699989 w 11926135"/>
              <a:gd name="connsiteY2002" fmla="*/ 6670909 h 11391350"/>
              <a:gd name="connsiteX2003" fmla="*/ 8648442 w 11926135"/>
              <a:gd name="connsiteY2003" fmla="*/ 6704737 h 11391350"/>
              <a:gd name="connsiteX2004" fmla="*/ 8819282 w 11926135"/>
              <a:gd name="connsiteY2004" fmla="*/ 6908260 h 11391350"/>
              <a:gd name="connsiteX2005" fmla="*/ 8776006 w 11926135"/>
              <a:gd name="connsiteY2005" fmla="*/ 6795743 h 11391350"/>
              <a:gd name="connsiteX2006" fmla="*/ 8808486 w 11926135"/>
              <a:gd name="connsiteY2006" fmla="*/ 6722150 h 11391350"/>
              <a:gd name="connsiteX2007" fmla="*/ 8881437 w 11926135"/>
              <a:gd name="connsiteY2007" fmla="*/ 6772288 h 11391350"/>
              <a:gd name="connsiteX2008" fmla="*/ 8868520 w 11926135"/>
              <a:gd name="connsiteY2008" fmla="*/ 6821306 h 11391350"/>
              <a:gd name="connsiteX2009" fmla="*/ 8939227 w 11926135"/>
              <a:gd name="connsiteY2009" fmla="*/ 6861078 h 11391350"/>
              <a:gd name="connsiteX2010" fmla="*/ 8895418 w 11926135"/>
              <a:gd name="connsiteY2010" fmla="*/ 6970222 h 11391350"/>
              <a:gd name="connsiteX2011" fmla="*/ 8913693 w 11926135"/>
              <a:gd name="connsiteY2011" fmla="*/ 7023185 h 11391350"/>
              <a:gd name="connsiteX2012" fmla="*/ 8929916 w 11926135"/>
              <a:gd name="connsiteY2012" fmla="*/ 7009564 h 11391350"/>
              <a:gd name="connsiteX2013" fmla="*/ 9002666 w 11926135"/>
              <a:gd name="connsiteY2013" fmla="*/ 6905585 h 11391350"/>
              <a:gd name="connsiteX2014" fmla="*/ 9053927 w 11926135"/>
              <a:gd name="connsiteY2014" fmla="*/ 6796102 h 11391350"/>
              <a:gd name="connsiteX2015" fmla="*/ 9142662 w 11926135"/>
              <a:gd name="connsiteY2015" fmla="*/ 6693292 h 11391350"/>
              <a:gd name="connsiteX2016" fmla="*/ 9204634 w 11926135"/>
              <a:gd name="connsiteY2016" fmla="*/ 6737416 h 11391350"/>
              <a:gd name="connsiteX2017" fmla="*/ 9269924 w 11926135"/>
              <a:gd name="connsiteY2017" fmla="*/ 6731819 h 11391350"/>
              <a:gd name="connsiteX2018" fmla="*/ 9292733 w 11926135"/>
              <a:gd name="connsiteY2018" fmla="*/ 6797923 h 11391350"/>
              <a:gd name="connsiteX2019" fmla="*/ 9159911 w 11926135"/>
              <a:gd name="connsiteY2019" fmla="*/ 6811667 h 11391350"/>
              <a:gd name="connsiteX2020" fmla="*/ 9301211 w 11926135"/>
              <a:gd name="connsiteY2020" fmla="*/ 6905067 h 11391350"/>
              <a:gd name="connsiteX2021" fmla="*/ 9410041 w 11926135"/>
              <a:gd name="connsiteY2021" fmla="*/ 7011450 h 11391350"/>
              <a:gd name="connsiteX2022" fmla="*/ 9508303 w 11926135"/>
              <a:gd name="connsiteY2022" fmla="*/ 6977544 h 11391350"/>
              <a:gd name="connsiteX2023" fmla="*/ 9528639 w 11926135"/>
              <a:gd name="connsiteY2023" fmla="*/ 7036480 h 11391350"/>
              <a:gd name="connsiteX2024" fmla="*/ 9436200 w 11926135"/>
              <a:gd name="connsiteY2024" fmla="*/ 7055003 h 11391350"/>
              <a:gd name="connsiteX2025" fmla="*/ 9357336 w 11926135"/>
              <a:gd name="connsiteY2025" fmla="*/ 7110291 h 11391350"/>
              <a:gd name="connsiteX2026" fmla="*/ 9371106 w 11926135"/>
              <a:gd name="connsiteY2026" fmla="*/ 7239228 h 11391350"/>
              <a:gd name="connsiteX2027" fmla="*/ 9520406 w 11926135"/>
              <a:gd name="connsiteY2027" fmla="*/ 7309366 h 11391350"/>
              <a:gd name="connsiteX2028" fmla="*/ 9549399 w 11926135"/>
              <a:gd name="connsiteY2028" fmla="*/ 7393390 h 11391350"/>
              <a:gd name="connsiteX2029" fmla="*/ 9469834 w 11926135"/>
              <a:gd name="connsiteY2029" fmla="*/ 7420844 h 11391350"/>
              <a:gd name="connsiteX2030" fmla="*/ 9448048 w 11926135"/>
              <a:gd name="connsiteY2030" fmla="*/ 7313836 h 11391350"/>
              <a:gd name="connsiteX2031" fmla="*/ 9324473 w 11926135"/>
              <a:gd name="connsiteY2031" fmla="*/ 7333746 h 11391350"/>
              <a:gd name="connsiteX2032" fmla="*/ 9266280 w 11926135"/>
              <a:gd name="connsiteY2032" fmla="*/ 7454093 h 11391350"/>
              <a:gd name="connsiteX2033" fmla="*/ 9440464 w 11926135"/>
              <a:gd name="connsiteY2033" fmla="*/ 7462172 h 11391350"/>
              <a:gd name="connsiteX2034" fmla="*/ 9452408 w 11926135"/>
              <a:gd name="connsiteY2034" fmla="*/ 7557423 h 11391350"/>
              <a:gd name="connsiteX2035" fmla="*/ 9572095 w 11926135"/>
              <a:gd name="connsiteY2035" fmla="*/ 7646247 h 11391350"/>
              <a:gd name="connsiteX2036" fmla="*/ 9634163 w 11926135"/>
              <a:gd name="connsiteY2036" fmla="*/ 7526791 h 11391350"/>
              <a:gd name="connsiteX2037" fmla="*/ 9676362 w 11926135"/>
              <a:gd name="connsiteY2037" fmla="*/ 7601352 h 11391350"/>
              <a:gd name="connsiteX2038" fmla="*/ 9640153 w 11926135"/>
              <a:gd name="connsiteY2038" fmla="*/ 7625436 h 11391350"/>
              <a:gd name="connsiteX2039" fmla="*/ 9638529 w 11926135"/>
              <a:gd name="connsiteY2039" fmla="*/ 7647832 h 11391350"/>
              <a:gd name="connsiteX2040" fmla="*/ 9657765 w 11926135"/>
              <a:gd name="connsiteY2040" fmla="*/ 7703581 h 11391350"/>
              <a:gd name="connsiteX2041" fmla="*/ 9710398 w 11926135"/>
              <a:gd name="connsiteY2041" fmla="*/ 7844506 h 11391350"/>
              <a:gd name="connsiteX2042" fmla="*/ 9901852 w 11926135"/>
              <a:gd name="connsiteY2042" fmla="*/ 8034232 h 11391350"/>
              <a:gd name="connsiteX2043" fmla="*/ 10028394 w 11926135"/>
              <a:gd name="connsiteY2043" fmla="*/ 8079691 h 11391350"/>
              <a:gd name="connsiteX2044" fmla="*/ 10129815 w 11926135"/>
              <a:gd name="connsiteY2044" fmla="*/ 8325885 h 11391350"/>
              <a:gd name="connsiteX2045" fmla="*/ 10243468 w 11926135"/>
              <a:gd name="connsiteY2045" fmla="*/ 8447534 h 11391350"/>
              <a:gd name="connsiteX2046" fmla="*/ 10343417 w 11926135"/>
              <a:gd name="connsiteY2046" fmla="*/ 8495935 h 11391350"/>
              <a:gd name="connsiteX2047" fmla="*/ 10378729 w 11926135"/>
              <a:gd name="connsiteY2047" fmla="*/ 8598275 h 11391350"/>
              <a:gd name="connsiteX2048" fmla="*/ 10497770 w 11926135"/>
              <a:gd name="connsiteY2048" fmla="*/ 8762631 h 11391350"/>
              <a:gd name="connsiteX2049" fmla="*/ 10632297 w 11926135"/>
              <a:gd name="connsiteY2049" fmla="*/ 8894462 h 11391350"/>
              <a:gd name="connsiteX2050" fmla="*/ 10664449 w 11926135"/>
              <a:gd name="connsiteY2050" fmla="*/ 8987642 h 11391350"/>
              <a:gd name="connsiteX2051" fmla="*/ 10664449 w 11926135"/>
              <a:gd name="connsiteY2051" fmla="*/ 8987642 h 11391350"/>
              <a:gd name="connsiteX2052" fmla="*/ 10664449 w 11926135"/>
              <a:gd name="connsiteY2052" fmla="*/ 8987642 h 11391350"/>
              <a:gd name="connsiteX2053" fmla="*/ 10665136 w 11926135"/>
              <a:gd name="connsiteY2053" fmla="*/ 8989633 h 11391350"/>
              <a:gd name="connsiteX2054" fmla="*/ 10612726 w 11926135"/>
              <a:gd name="connsiteY2054" fmla="*/ 8992566 h 11391350"/>
              <a:gd name="connsiteX2055" fmla="*/ 10457653 w 11926135"/>
              <a:gd name="connsiteY2055" fmla="*/ 8770234 h 11391350"/>
              <a:gd name="connsiteX2056" fmla="*/ 10417952 w 11926135"/>
              <a:gd name="connsiteY2056" fmla="*/ 8803541 h 11391350"/>
              <a:gd name="connsiteX2057" fmla="*/ 10612726 w 11926135"/>
              <a:gd name="connsiteY2057" fmla="*/ 8992566 h 11391350"/>
              <a:gd name="connsiteX2058" fmla="*/ 10704954 w 11926135"/>
              <a:gd name="connsiteY2058" fmla="*/ 9077941 h 11391350"/>
              <a:gd name="connsiteX2059" fmla="*/ 10693816 w 11926135"/>
              <a:gd name="connsiteY2059" fmla="*/ 9081784 h 11391350"/>
              <a:gd name="connsiteX2060" fmla="*/ 10725926 w 11926135"/>
              <a:gd name="connsiteY2060" fmla="*/ 9146463 h 11391350"/>
              <a:gd name="connsiteX2061" fmla="*/ 10731932 w 11926135"/>
              <a:gd name="connsiteY2061" fmla="*/ 9110965 h 11391350"/>
              <a:gd name="connsiteX2062" fmla="*/ 10704267 w 11926135"/>
              <a:gd name="connsiteY2062" fmla="*/ 9075949 h 11391350"/>
              <a:gd name="connsiteX2063" fmla="*/ 10664449 w 11926135"/>
              <a:gd name="connsiteY2063" fmla="*/ 8987642 h 11391350"/>
              <a:gd name="connsiteX2064" fmla="*/ 10664449 w 11926135"/>
              <a:gd name="connsiteY2064" fmla="*/ 8987642 h 11391350"/>
              <a:gd name="connsiteX2065" fmla="*/ 10695579 w 11926135"/>
              <a:gd name="connsiteY2065" fmla="*/ 8991758 h 11391350"/>
              <a:gd name="connsiteX2066" fmla="*/ 10746379 w 11926135"/>
              <a:gd name="connsiteY2066" fmla="*/ 9056073 h 11391350"/>
              <a:gd name="connsiteX2067" fmla="*/ 10871742 w 11926135"/>
              <a:gd name="connsiteY2067" fmla="*/ 9214236 h 11391350"/>
              <a:gd name="connsiteX2068" fmla="*/ 11123282 w 11926135"/>
              <a:gd name="connsiteY2068" fmla="*/ 9495526 h 11391350"/>
              <a:gd name="connsiteX2069" fmla="*/ 11213192 w 11926135"/>
              <a:gd name="connsiteY2069" fmla="*/ 9464503 h 11391350"/>
              <a:gd name="connsiteX2070" fmla="*/ 11233115 w 11926135"/>
              <a:gd name="connsiteY2070" fmla="*/ 9522242 h 11391350"/>
              <a:gd name="connsiteX2071" fmla="*/ 11185300 w 11926135"/>
              <a:gd name="connsiteY2071" fmla="*/ 9581074 h 11391350"/>
              <a:gd name="connsiteX2072" fmla="*/ 11444084 w 11926135"/>
              <a:gd name="connsiteY2072" fmla="*/ 9916905 h 11391350"/>
              <a:gd name="connsiteX2073" fmla="*/ 11418656 w 11926135"/>
              <a:gd name="connsiteY2073" fmla="*/ 10014802 h 11391350"/>
              <a:gd name="connsiteX2074" fmla="*/ 11376686 w 11926135"/>
              <a:gd name="connsiteY2074" fmla="*/ 9937039 h 11391350"/>
              <a:gd name="connsiteX2075" fmla="*/ 11240784 w 11926135"/>
              <a:gd name="connsiteY2075" fmla="*/ 9850248 h 11391350"/>
              <a:gd name="connsiteX2076" fmla="*/ 11052356 w 11926135"/>
              <a:gd name="connsiteY2076" fmla="*/ 9657695 h 11391350"/>
              <a:gd name="connsiteX2077" fmla="*/ 10999817 w 11926135"/>
              <a:gd name="connsiteY2077" fmla="*/ 9586701 h 11391350"/>
              <a:gd name="connsiteX2078" fmla="*/ 10875292 w 11926135"/>
              <a:gd name="connsiteY2078" fmla="*/ 9456765 h 11391350"/>
              <a:gd name="connsiteX2079" fmla="*/ 10806817 w 11926135"/>
              <a:gd name="connsiteY2079" fmla="*/ 9352503 h 11391350"/>
              <a:gd name="connsiteX2080" fmla="*/ 10718026 w 11926135"/>
              <a:gd name="connsiteY2080" fmla="*/ 9265493 h 11391350"/>
              <a:gd name="connsiteX2081" fmla="*/ 10636250 w 11926135"/>
              <a:gd name="connsiteY2081" fmla="*/ 9174284 h 11391350"/>
              <a:gd name="connsiteX2082" fmla="*/ 10496358 w 11926135"/>
              <a:gd name="connsiteY2082" fmla="*/ 9014005 h 11391350"/>
              <a:gd name="connsiteX2083" fmla="*/ 10366534 w 11926135"/>
              <a:gd name="connsiteY2083" fmla="*/ 8873868 h 11391350"/>
              <a:gd name="connsiteX2084" fmla="*/ 10276858 w 11926135"/>
              <a:gd name="connsiteY2084" fmla="*/ 8828161 h 11391350"/>
              <a:gd name="connsiteX2085" fmla="*/ 10302679 w 11926135"/>
              <a:gd name="connsiteY2085" fmla="*/ 8988145 h 11391350"/>
              <a:gd name="connsiteX2086" fmla="*/ 10547613 w 11926135"/>
              <a:gd name="connsiteY2086" fmla="*/ 9310926 h 11391350"/>
              <a:gd name="connsiteX2087" fmla="*/ 10616655 w 11926135"/>
              <a:gd name="connsiteY2087" fmla="*/ 9369096 h 11391350"/>
              <a:gd name="connsiteX2088" fmla="*/ 10783021 w 11926135"/>
              <a:gd name="connsiteY2088" fmla="*/ 9564806 h 11391350"/>
              <a:gd name="connsiteX2089" fmla="*/ 10883233 w 11926135"/>
              <a:gd name="connsiteY2089" fmla="*/ 9674607 h 11391350"/>
              <a:gd name="connsiteX2090" fmla="*/ 10979428 w 11926135"/>
              <a:gd name="connsiteY2090" fmla="*/ 9781788 h 11391350"/>
              <a:gd name="connsiteX2091" fmla="*/ 11048402 w 11926135"/>
              <a:gd name="connsiteY2091" fmla="*/ 9870731 h 11391350"/>
              <a:gd name="connsiteX2092" fmla="*/ 11076861 w 11926135"/>
              <a:gd name="connsiteY2092" fmla="*/ 9905472 h 11391350"/>
              <a:gd name="connsiteX2093" fmla="*/ 11172789 w 11926135"/>
              <a:gd name="connsiteY2093" fmla="*/ 10000266 h 11391350"/>
              <a:gd name="connsiteX2094" fmla="*/ 11378470 w 11926135"/>
              <a:gd name="connsiteY2094" fmla="*/ 10237667 h 11391350"/>
              <a:gd name="connsiteX2095" fmla="*/ 11474054 w 11926135"/>
              <a:gd name="connsiteY2095" fmla="*/ 10362433 h 11391350"/>
              <a:gd name="connsiteX2096" fmla="*/ 11564372 w 11926135"/>
              <a:gd name="connsiteY2096" fmla="*/ 10468074 h 11391350"/>
              <a:gd name="connsiteX2097" fmla="*/ 11514215 w 11926135"/>
              <a:gd name="connsiteY2097" fmla="*/ 10507217 h 11391350"/>
              <a:gd name="connsiteX2098" fmla="*/ 11498761 w 11926135"/>
              <a:gd name="connsiteY2098" fmla="*/ 10493386 h 11391350"/>
              <a:gd name="connsiteX2099" fmla="*/ 11281581 w 11926135"/>
              <a:gd name="connsiteY2099" fmla="*/ 10251040 h 11391350"/>
              <a:gd name="connsiteX2100" fmla="*/ 11099698 w 11926135"/>
              <a:gd name="connsiteY2100" fmla="*/ 10023257 h 11391350"/>
              <a:gd name="connsiteX2101" fmla="*/ 10944835 w 11926135"/>
              <a:gd name="connsiteY2101" fmla="*/ 9832491 h 11391350"/>
              <a:gd name="connsiteX2102" fmla="*/ 11035382 w 11926135"/>
              <a:gd name="connsiteY2102" fmla="*/ 9983953 h 11391350"/>
              <a:gd name="connsiteX2103" fmla="*/ 11165385 w 11926135"/>
              <a:gd name="connsiteY2103" fmla="*/ 10177503 h 11391350"/>
              <a:gd name="connsiteX2104" fmla="*/ 11287331 w 11926135"/>
              <a:gd name="connsiteY2104" fmla="*/ 10339967 h 11391350"/>
              <a:gd name="connsiteX2105" fmla="*/ 11366998 w 11926135"/>
              <a:gd name="connsiteY2105" fmla="*/ 10432794 h 11391350"/>
              <a:gd name="connsiteX2106" fmla="*/ 11586822 w 11926135"/>
              <a:gd name="connsiteY2106" fmla="*/ 10747308 h 11391350"/>
              <a:gd name="connsiteX2107" fmla="*/ 11598870 w 11926135"/>
              <a:gd name="connsiteY2107" fmla="*/ 10753847 h 11391350"/>
              <a:gd name="connsiteX2108" fmla="*/ 11587293 w 11926135"/>
              <a:gd name="connsiteY2108" fmla="*/ 10815770 h 11391350"/>
              <a:gd name="connsiteX2109" fmla="*/ 11533351 w 11926135"/>
              <a:gd name="connsiteY2109" fmla="*/ 10800073 h 11391350"/>
              <a:gd name="connsiteX2110" fmla="*/ 11527556 w 11926135"/>
              <a:gd name="connsiteY2110" fmla="*/ 10818114 h 11391350"/>
              <a:gd name="connsiteX2111" fmla="*/ 11670071 w 11926135"/>
              <a:gd name="connsiteY2111" fmla="*/ 11036311 h 11391350"/>
              <a:gd name="connsiteX2112" fmla="*/ 11894945 w 11926135"/>
              <a:gd name="connsiteY2112" fmla="*/ 11300956 h 11391350"/>
              <a:gd name="connsiteX2113" fmla="*/ 11926135 w 11926135"/>
              <a:gd name="connsiteY2113" fmla="*/ 11391350 h 11391350"/>
              <a:gd name="connsiteX2114" fmla="*/ 11854873 w 11926135"/>
              <a:gd name="connsiteY2114" fmla="*/ 11374495 h 11391350"/>
              <a:gd name="connsiteX2115" fmla="*/ 11663243 w 11926135"/>
              <a:gd name="connsiteY2115" fmla="*/ 11217807 h 11391350"/>
              <a:gd name="connsiteX2116" fmla="*/ 11501011 w 11926135"/>
              <a:gd name="connsiteY2116" fmla="*/ 11046963 h 11391350"/>
              <a:gd name="connsiteX2117" fmla="*/ 11424312 w 11926135"/>
              <a:gd name="connsiteY2117" fmla="*/ 11019510 h 11391350"/>
              <a:gd name="connsiteX2118" fmla="*/ 11498282 w 11926135"/>
              <a:gd name="connsiteY2118" fmla="*/ 11188722 h 11391350"/>
              <a:gd name="connsiteX2119" fmla="*/ 11468177 w 11926135"/>
              <a:gd name="connsiteY2119" fmla="*/ 11211138 h 11391350"/>
              <a:gd name="connsiteX2120" fmla="*/ 11216293 w 11926135"/>
              <a:gd name="connsiteY2120" fmla="*/ 10824359 h 11391350"/>
              <a:gd name="connsiteX2121" fmla="*/ 11280557 w 11926135"/>
              <a:gd name="connsiteY2121" fmla="*/ 10846746 h 11391350"/>
              <a:gd name="connsiteX2122" fmla="*/ 11252914 w 11926135"/>
              <a:gd name="connsiteY2122" fmla="*/ 10788553 h 11391350"/>
              <a:gd name="connsiteX2123" fmla="*/ 11215743 w 11926135"/>
              <a:gd name="connsiteY2123" fmla="*/ 10822765 h 11391350"/>
              <a:gd name="connsiteX2124" fmla="*/ 11173174 w 11926135"/>
              <a:gd name="connsiteY2124" fmla="*/ 10775512 h 11391350"/>
              <a:gd name="connsiteX2125" fmla="*/ 10890565 w 11926135"/>
              <a:gd name="connsiteY2125" fmla="*/ 10427405 h 11391350"/>
              <a:gd name="connsiteX2126" fmla="*/ 10598431 w 11926135"/>
              <a:gd name="connsiteY2126" fmla="*/ 10072339 h 11391350"/>
              <a:gd name="connsiteX2127" fmla="*/ 10498013 w 11926135"/>
              <a:gd name="connsiteY2127" fmla="*/ 9968398 h 11391350"/>
              <a:gd name="connsiteX2128" fmla="*/ 10399138 w 11926135"/>
              <a:gd name="connsiteY2128" fmla="*/ 9846996 h 11391350"/>
              <a:gd name="connsiteX2129" fmla="*/ 10304752 w 11926135"/>
              <a:gd name="connsiteY2129" fmla="*/ 9734735 h 11391350"/>
              <a:gd name="connsiteX2130" fmla="*/ 10202847 w 11926135"/>
              <a:gd name="connsiteY2130" fmla="*/ 9616161 h 11391350"/>
              <a:gd name="connsiteX2131" fmla="*/ 9987178 w 11926135"/>
              <a:gd name="connsiteY2131" fmla="*/ 9402704 h 11391350"/>
              <a:gd name="connsiteX2132" fmla="*/ 9803856 w 11926135"/>
              <a:gd name="connsiteY2132" fmla="*/ 9177196 h 11391350"/>
              <a:gd name="connsiteX2133" fmla="*/ 9768610 w 11926135"/>
              <a:gd name="connsiteY2133" fmla="*/ 9155047 h 11391350"/>
              <a:gd name="connsiteX2134" fmla="*/ 9854406 w 11926135"/>
              <a:gd name="connsiteY2134" fmla="*/ 9322407 h 11391350"/>
              <a:gd name="connsiteX2135" fmla="*/ 9775832 w 11926135"/>
              <a:gd name="connsiteY2135" fmla="*/ 9330800 h 11391350"/>
              <a:gd name="connsiteX2136" fmla="*/ 9736648 w 11926135"/>
              <a:gd name="connsiteY2136" fmla="*/ 9276589 h 11391350"/>
              <a:gd name="connsiteX2137" fmla="*/ 9635142 w 11926135"/>
              <a:gd name="connsiteY2137" fmla="*/ 9170797 h 11391350"/>
              <a:gd name="connsiteX2138" fmla="*/ 9514540 w 11926135"/>
              <a:gd name="connsiteY2138" fmla="*/ 9034161 h 11391350"/>
              <a:gd name="connsiteX2139" fmla="*/ 9471574 w 11926135"/>
              <a:gd name="connsiteY2139" fmla="*/ 9048987 h 11391350"/>
              <a:gd name="connsiteX2140" fmla="*/ 9242339 w 11926135"/>
              <a:gd name="connsiteY2140" fmla="*/ 8811694 h 11391350"/>
              <a:gd name="connsiteX2141" fmla="*/ 9033505 w 11926135"/>
              <a:gd name="connsiteY2141" fmla="*/ 8578055 h 11391350"/>
              <a:gd name="connsiteX2142" fmla="*/ 8851000 w 11926135"/>
              <a:gd name="connsiteY2142" fmla="*/ 8366528 h 11391350"/>
              <a:gd name="connsiteX2143" fmla="*/ 8781629 w 11926135"/>
              <a:gd name="connsiteY2143" fmla="*/ 8339663 h 11391350"/>
              <a:gd name="connsiteX2144" fmla="*/ 8810766 w 11926135"/>
              <a:gd name="connsiteY2144" fmla="*/ 8437006 h 11391350"/>
              <a:gd name="connsiteX2145" fmla="*/ 8893142 w 11926135"/>
              <a:gd name="connsiteY2145" fmla="*/ 8546722 h 11391350"/>
              <a:gd name="connsiteX2146" fmla="*/ 8986407 w 11926135"/>
              <a:gd name="connsiteY2146" fmla="*/ 8641544 h 11391350"/>
              <a:gd name="connsiteX2147" fmla="*/ 9311836 w 11926135"/>
              <a:gd name="connsiteY2147" fmla="*/ 9010526 h 11391350"/>
              <a:gd name="connsiteX2148" fmla="*/ 9315682 w 11926135"/>
              <a:gd name="connsiteY2148" fmla="*/ 9021673 h 11391350"/>
              <a:gd name="connsiteX2149" fmla="*/ 9610360 w 11926135"/>
              <a:gd name="connsiteY2149" fmla="*/ 9328628 h 11391350"/>
              <a:gd name="connsiteX2150" fmla="*/ 9790553 w 11926135"/>
              <a:gd name="connsiteY2150" fmla="*/ 9547643 h 11391350"/>
              <a:gd name="connsiteX2151" fmla="*/ 9819266 w 11926135"/>
              <a:gd name="connsiteY2151" fmla="*/ 9544419 h 11391350"/>
              <a:gd name="connsiteX2152" fmla="*/ 9906452 w 11926135"/>
              <a:gd name="connsiteY2152" fmla="*/ 9692585 h 11391350"/>
              <a:gd name="connsiteX2153" fmla="*/ 9848524 w 11926135"/>
              <a:gd name="connsiteY2153" fmla="*/ 9665335 h 11391350"/>
              <a:gd name="connsiteX2154" fmla="*/ 9751902 w 11926135"/>
              <a:gd name="connsiteY2154" fmla="*/ 9555629 h 11391350"/>
              <a:gd name="connsiteX2155" fmla="*/ 9620695 w 11926135"/>
              <a:gd name="connsiteY2155" fmla="*/ 9447610 h 11391350"/>
              <a:gd name="connsiteX2156" fmla="*/ 9518912 w 11926135"/>
              <a:gd name="connsiteY2156" fmla="*/ 9328100 h 11391350"/>
              <a:gd name="connsiteX2157" fmla="*/ 9384736 w 11926135"/>
              <a:gd name="connsiteY2157" fmla="*/ 9179217 h 11391350"/>
              <a:gd name="connsiteX2158" fmla="*/ 9266924 w 11926135"/>
              <a:gd name="connsiteY2158" fmla="*/ 9030034 h 11391350"/>
              <a:gd name="connsiteX2159" fmla="*/ 8999770 w 11926135"/>
              <a:gd name="connsiteY2159" fmla="*/ 8744775 h 11391350"/>
              <a:gd name="connsiteX2160" fmla="*/ 8844907 w 11926135"/>
              <a:gd name="connsiteY2160" fmla="*/ 8554007 h 11391350"/>
              <a:gd name="connsiteX2161" fmla="*/ 8803815 w 11926135"/>
              <a:gd name="connsiteY2161" fmla="*/ 8532982 h 11391350"/>
              <a:gd name="connsiteX2162" fmla="*/ 8772117 w 11926135"/>
              <a:gd name="connsiteY2162" fmla="*/ 8580463 h 11391350"/>
              <a:gd name="connsiteX2163" fmla="*/ 8578480 w 11926135"/>
              <a:gd name="connsiteY2163" fmla="*/ 8361187 h 11391350"/>
              <a:gd name="connsiteX2164" fmla="*/ 8546244 w 11926135"/>
              <a:gd name="connsiteY2164" fmla="*/ 8332662 h 11391350"/>
              <a:gd name="connsiteX2165" fmla="*/ 8503962 w 11926135"/>
              <a:gd name="connsiteY2165" fmla="*/ 8327367 h 11391350"/>
              <a:gd name="connsiteX2166" fmla="*/ 8503868 w 11926135"/>
              <a:gd name="connsiteY2166" fmla="*/ 8327219 h 11391350"/>
              <a:gd name="connsiteX2167" fmla="*/ 8514718 w 11926135"/>
              <a:gd name="connsiteY2167" fmla="*/ 8323475 h 11391350"/>
              <a:gd name="connsiteX2168" fmla="*/ 8490576 w 11926135"/>
              <a:gd name="connsiteY2168" fmla="*/ 8281899 h 11391350"/>
              <a:gd name="connsiteX2169" fmla="*/ 8475459 w 11926135"/>
              <a:gd name="connsiteY2169" fmla="*/ 8287115 h 11391350"/>
              <a:gd name="connsiteX2170" fmla="*/ 8503168 w 11926135"/>
              <a:gd name="connsiteY2170" fmla="*/ 8326127 h 11391350"/>
              <a:gd name="connsiteX2171" fmla="*/ 8503868 w 11926135"/>
              <a:gd name="connsiteY2171" fmla="*/ 8327219 h 11391350"/>
              <a:gd name="connsiteX2172" fmla="*/ 8503580 w 11926135"/>
              <a:gd name="connsiteY2172" fmla="*/ 8327319 h 11391350"/>
              <a:gd name="connsiteX2173" fmla="*/ 8503962 w 11926135"/>
              <a:gd name="connsiteY2173" fmla="*/ 8327367 h 11391350"/>
              <a:gd name="connsiteX2174" fmla="*/ 8578440 w 11926135"/>
              <a:gd name="connsiteY2174" fmla="*/ 8443644 h 11391350"/>
              <a:gd name="connsiteX2175" fmla="*/ 8808649 w 11926135"/>
              <a:gd name="connsiteY2175" fmla="*/ 8734073 h 11391350"/>
              <a:gd name="connsiteX2176" fmla="*/ 8863813 w 11926135"/>
              <a:gd name="connsiteY2176" fmla="*/ 8776535 h 11391350"/>
              <a:gd name="connsiteX2177" fmla="*/ 8850540 w 11926135"/>
              <a:gd name="connsiteY2177" fmla="*/ 8681297 h 11391350"/>
              <a:gd name="connsiteX2178" fmla="*/ 8923519 w 11926135"/>
              <a:gd name="connsiteY2178" fmla="*/ 8796038 h 11391350"/>
              <a:gd name="connsiteX2179" fmla="*/ 8889202 w 11926135"/>
              <a:gd name="connsiteY2179" fmla="*/ 8785599 h 11391350"/>
              <a:gd name="connsiteX2180" fmla="*/ 8885742 w 11926135"/>
              <a:gd name="connsiteY2180" fmla="*/ 8810407 h 11391350"/>
              <a:gd name="connsiteX2181" fmla="*/ 8880786 w 11926135"/>
              <a:gd name="connsiteY2181" fmla="*/ 8856683 h 11391350"/>
              <a:gd name="connsiteX2182" fmla="*/ 8987159 w 11926135"/>
              <a:gd name="connsiteY2182" fmla="*/ 8932722 h 11391350"/>
              <a:gd name="connsiteX2183" fmla="*/ 9015949 w 11926135"/>
              <a:gd name="connsiteY2183" fmla="*/ 8887138 h 11391350"/>
              <a:gd name="connsiteX2184" fmla="*/ 9031483 w 11926135"/>
              <a:gd name="connsiteY2184" fmla="*/ 8940292 h 11391350"/>
              <a:gd name="connsiteX2185" fmla="*/ 9035576 w 11926135"/>
              <a:gd name="connsiteY2185" fmla="*/ 8972124 h 11391350"/>
              <a:gd name="connsiteX2186" fmla="*/ 9031177 w 11926135"/>
              <a:gd name="connsiteY2186" fmla="*/ 8966106 h 11391350"/>
              <a:gd name="connsiteX2187" fmla="*/ 9038544 w 11926135"/>
              <a:gd name="connsiteY2187" fmla="*/ 8995201 h 11391350"/>
              <a:gd name="connsiteX2188" fmla="*/ 9052249 w 11926135"/>
              <a:gd name="connsiteY2188" fmla="*/ 8994929 h 11391350"/>
              <a:gd name="connsiteX2189" fmla="*/ 9048750 w 11926135"/>
              <a:gd name="connsiteY2189" fmla="*/ 8990143 h 11391350"/>
              <a:gd name="connsiteX2190" fmla="*/ 9055597 w 11926135"/>
              <a:gd name="connsiteY2190" fmla="*/ 8986749 h 11391350"/>
              <a:gd name="connsiteX2191" fmla="*/ 9115550 w 11926135"/>
              <a:gd name="connsiteY2191" fmla="*/ 9039039 h 11391350"/>
              <a:gd name="connsiteX2192" fmla="*/ 9188416 w 11926135"/>
              <a:gd name="connsiteY2192" fmla="*/ 9167638 h 11391350"/>
              <a:gd name="connsiteX2193" fmla="*/ 9258919 w 11926135"/>
              <a:gd name="connsiteY2193" fmla="*/ 9286800 h 11391350"/>
              <a:gd name="connsiteX2194" fmla="*/ 9299937 w 11926135"/>
              <a:gd name="connsiteY2194" fmla="*/ 9338595 h 11391350"/>
              <a:gd name="connsiteX2195" fmla="*/ 9590098 w 11926135"/>
              <a:gd name="connsiteY2195" fmla="*/ 9695686 h 11391350"/>
              <a:gd name="connsiteX2196" fmla="*/ 9756997 w 11926135"/>
              <a:gd name="connsiteY2196" fmla="*/ 9891652 h 11391350"/>
              <a:gd name="connsiteX2197" fmla="*/ 10022490 w 11926135"/>
              <a:gd name="connsiteY2197" fmla="*/ 10195309 h 11391350"/>
              <a:gd name="connsiteX2198" fmla="*/ 10107753 w 11926135"/>
              <a:gd name="connsiteY2198" fmla="*/ 10313390 h 11391350"/>
              <a:gd name="connsiteX2199" fmla="*/ 10201690 w 11926135"/>
              <a:gd name="connsiteY2199" fmla="*/ 10408871 h 11391350"/>
              <a:gd name="connsiteX2200" fmla="*/ 10284800 w 11926135"/>
              <a:gd name="connsiteY2200" fmla="*/ 10500065 h 11391350"/>
              <a:gd name="connsiteX2201" fmla="*/ 10416337 w 11926135"/>
              <a:gd name="connsiteY2201" fmla="*/ 10638722 h 11391350"/>
              <a:gd name="connsiteX2202" fmla="*/ 10536378 w 11926135"/>
              <a:gd name="connsiteY2202" fmla="*/ 10772429 h 11391350"/>
              <a:gd name="connsiteX2203" fmla="*/ 10551904 w 11926135"/>
              <a:gd name="connsiteY2203" fmla="*/ 10817427 h 11391350"/>
              <a:gd name="connsiteX2204" fmla="*/ 10628302 w 11926135"/>
              <a:gd name="connsiteY2204" fmla="*/ 10854346 h 11391350"/>
              <a:gd name="connsiteX2205" fmla="*/ 10642929 w 11926135"/>
              <a:gd name="connsiteY2205" fmla="*/ 10828353 h 11391350"/>
              <a:gd name="connsiteX2206" fmla="*/ 10736688 w 11926135"/>
              <a:gd name="connsiteY2206" fmla="*/ 10919439 h 11391350"/>
              <a:gd name="connsiteX2207" fmla="*/ 10785878 w 11926135"/>
              <a:gd name="connsiteY2207" fmla="*/ 11061997 h 11391350"/>
              <a:gd name="connsiteX2208" fmla="*/ 10669710 w 11926135"/>
              <a:gd name="connsiteY2208" fmla="*/ 11015631 h 11391350"/>
              <a:gd name="connsiteX2209" fmla="*/ 10418371 w 11926135"/>
              <a:gd name="connsiteY2209" fmla="*/ 10728482 h 11391350"/>
              <a:gd name="connsiteX2210" fmla="*/ 10318043 w 11926135"/>
              <a:gd name="connsiteY2210" fmla="*/ 10608020 h 11391350"/>
              <a:gd name="connsiteX2211" fmla="*/ 10272189 w 11926135"/>
              <a:gd name="connsiteY2211" fmla="*/ 10528036 h 11391350"/>
              <a:gd name="connsiteX2212" fmla="*/ 10047625 w 11926135"/>
              <a:gd name="connsiteY2212" fmla="*/ 10328792 h 11391350"/>
              <a:gd name="connsiteX2213" fmla="*/ 10090131 w 11926135"/>
              <a:gd name="connsiteY2213" fmla="*/ 10444247 h 11391350"/>
              <a:gd name="connsiteX2214" fmla="*/ 10004573 w 11926135"/>
              <a:gd name="connsiteY2214" fmla="*/ 10422074 h 11391350"/>
              <a:gd name="connsiteX2215" fmla="*/ 9924249 w 11926135"/>
              <a:gd name="connsiteY2215" fmla="*/ 10329919 h 11391350"/>
              <a:gd name="connsiteX2216" fmla="*/ 9834957 w 11926135"/>
              <a:gd name="connsiteY2216" fmla="*/ 10356274 h 11391350"/>
              <a:gd name="connsiteX2217" fmla="*/ 9751448 w 11926135"/>
              <a:gd name="connsiteY2217" fmla="*/ 10289726 h 11391350"/>
              <a:gd name="connsiteX2218" fmla="*/ 9686090 w 11926135"/>
              <a:gd name="connsiteY2218" fmla="*/ 10301583 h 11391350"/>
              <a:gd name="connsiteX2219" fmla="*/ 9437948 w 11926135"/>
              <a:gd name="connsiteY2219" fmla="*/ 10039178 h 11391350"/>
              <a:gd name="connsiteX2220" fmla="*/ 9240818 w 11926135"/>
              <a:gd name="connsiteY2220" fmla="*/ 9780108 h 11391350"/>
              <a:gd name="connsiteX2221" fmla="*/ 9038016 w 11926135"/>
              <a:gd name="connsiteY2221" fmla="*/ 9538151 h 11391350"/>
              <a:gd name="connsiteX2222" fmla="*/ 8935691 w 11926135"/>
              <a:gd name="connsiteY2222" fmla="*/ 9405459 h 11391350"/>
              <a:gd name="connsiteX2223" fmla="*/ 8899817 w 11926135"/>
              <a:gd name="connsiteY2223" fmla="*/ 9362131 h 11391350"/>
              <a:gd name="connsiteX2224" fmla="*/ 8632454 w 11926135"/>
              <a:gd name="connsiteY2224" fmla="*/ 9045307 h 11391350"/>
              <a:gd name="connsiteX2225" fmla="*/ 8584003 w 11926135"/>
              <a:gd name="connsiteY2225" fmla="*/ 8983598 h 11391350"/>
              <a:gd name="connsiteX2226" fmla="*/ 8490020 w 11926135"/>
              <a:gd name="connsiteY2226" fmla="*/ 8871203 h 11391350"/>
              <a:gd name="connsiteX2227" fmla="*/ 8346342 w 11926135"/>
              <a:gd name="connsiteY2227" fmla="*/ 8742530 h 11391350"/>
              <a:gd name="connsiteX2228" fmla="*/ 8348685 w 11926135"/>
              <a:gd name="connsiteY2228" fmla="*/ 8737710 h 11391350"/>
              <a:gd name="connsiteX2229" fmla="*/ 8326315 w 11926135"/>
              <a:gd name="connsiteY2229" fmla="*/ 8724482 h 11391350"/>
              <a:gd name="connsiteX2230" fmla="*/ 8321628 w 11926135"/>
              <a:gd name="connsiteY2230" fmla="*/ 8734122 h 11391350"/>
              <a:gd name="connsiteX2231" fmla="*/ 8346342 w 11926135"/>
              <a:gd name="connsiteY2231" fmla="*/ 8742530 h 11391350"/>
              <a:gd name="connsiteX2232" fmla="*/ 8547762 w 11926135"/>
              <a:gd name="connsiteY2232" fmla="*/ 9029524 h 11391350"/>
              <a:gd name="connsiteX2233" fmla="*/ 8642439 w 11926135"/>
              <a:gd name="connsiteY2233" fmla="*/ 9254870 h 11391350"/>
              <a:gd name="connsiteX2234" fmla="*/ 8465317 w 11926135"/>
              <a:gd name="connsiteY2234" fmla="*/ 8999593 h 11391350"/>
              <a:gd name="connsiteX2235" fmla="*/ 8345244 w 11926135"/>
              <a:gd name="connsiteY2235" fmla="*/ 8850300 h 11391350"/>
              <a:gd name="connsiteX2236" fmla="*/ 8233791 w 11926135"/>
              <a:gd name="connsiteY2236" fmla="*/ 8710512 h 11391350"/>
              <a:gd name="connsiteX2237" fmla="*/ 8125122 w 11926135"/>
              <a:gd name="connsiteY2237" fmla="*/ 8569759 h 11391350"/>
              <a:gd name="connsiteX2238" fmla="*/ 7997151 w 11926135"/>
              <a:gd name="connsiteY2238" fmla="*/ 8428537 h 11391350"/>
              <a:gd name="connsiteX2239" fmla="*/ 7894750 w 11926135"/>
              <a:gd name="connsiteY2239" fmla="*/ 8338205 h 11391350"/>
              <a:gd name="connsiteX2240" fmla="*/ 7859346 w 11926135"/>
              <a:gd name="connsiteY2240" fmla="*/ 8276895 h 11391350"/>
              <a:gd name="connsiteX2241" fmla="*/ 7776705 w 11926135"/>
              <a:gd name="connsiteY2241" fmla="*/ 8241241 h 11391350"/>
              <a:gd name="connsiteX2242" fmla="*/ 7641645 w 11926135"/>
              <a:gd name="connsiteY2242" fmla="*/ 8084640 h 11391350"/>
              <a:gd name="connsiteX2243" fmla="*/ 7583876 w 11926135"/>
              <a:gd name="connsiteY2243" fmla="*/ 8072043 h 11391350"/>
              <a:gd name="connsiteX2244" fmla="*/ 7515101 w 11926135"/>
              <a:gd name="connsiteY2244" fmla="*/ 8001746 h 11391350"/>
              <a:gd name="connsiteX2245" fmla="*/ 7485703 w 11926135"/>
              <a:gd name="connsiteY2245" fmla="*/ 8015901 h 11391350"/>
              <a:gd name="connsiteX2246" fmla="*/ 7488640 w 11926135"/>
              <a:gd name="connsiteY2246" fmla="*/ 8041180 h 11391350"/>
              <a:gd name="connsiteX2247" fmla="*/ 7694718 w 11926135"/>
              <a:gd name="connsiteY2247" fmla="*/ 8278444 h 11391350"/>
              <a:gd name="connsiteX2248" fmla="*/ 7804931 w 11926135"/>
              <a:gd name="connsiteY2248" fmla="*/ 8390139 h 11391350"/>
              <a:gd name="connsiteX2249" fmla="*/ 7961627 w 11926135"/>
              <a:gd name="connsiteY2249" fmla="*/ 8565571 h 11391350"/>
              <a:gd name="connsiteX2250" fmla="*/ 8018164 w 11926135"/>
              <a:gd name="connsiteY2250" fmla="*/ 8747477 h 11391350"/>
              <a:gd name="connsiteX2251" fmla="*/ 8082753 w 11926135"/>
              <a:gd name="connsiteY2251" fmla="*/ 8763073 h 11391350"/>
              <a:gd name="connsiteX2252" fmla="*/ 8153446 w 11926135"/>
              <a:gd name="connsiteY2252" fmla="*/ 8961491 h 11391350"/>
              <a:gd name="connsiteX2253" fmla="*/ 8366953 w 11926135"/>
              <a:gd name="connsiteY2253" fmla="*/ 9221589 h 11391350"/>
              <a:gd name="connsiteX2254" fmla="*/ 8423634 w 11926135"/>
              <a:gd name="connsiteY2254" fmla="*/ 9305861 h 11391350"/>
              <a:gd name="connsiteX2255" fmla="*/ 8673973 w 11926135"/>
              <a:gd name="connsiteY2255" fmla="*/ 9623660 h 11391350"/>
              <a:gd name="connsiteX2256" fmla="*/ 8698018 w 11926135"/>
              <a:gd name="connsiteY2256" fmla="*/ 9693345 h 11391350"/>
              <a:gd name="connsiteX2257" fmla="*/ 8741648 w 11926135"/>
              <a:gd name="connsiteY2257" fmla="*/ 9690770 h 11391350"/>
              <a:gd name="connsiteX2258" fmla="*/ 8778243 w 11926135"/>
              <a:gd name="connsiteY2258" fmla="*/ 9776177 h 11391350"/>
              <a:gd name="connsiteX2259" fmla="*/ 8720955 w 11926135"/>
              <a:gd name="connsiteY2259" fmla="*/ 9795945 h 11391350"/>
              <a:gd name="connsiteX2260" fmla="*/ 8638576 w 11926135"/>
              <a:gd name="connsiteY2260" fmla="*/ 9735247 h 11391350"/>
              <a:gd name="connsiteX2261" fmla="*/ 8523608 w 11926135"/>
              <a:gd name="connsiteY2261" fmla="*/ 9590427 h 11391350"/>
              <a:gd name="connsiteX2262" fmla="*/ 8380320 w 11926135"/>
              <a:gd name="connsiteY2262" fmla="*/ 9473209 h 11391350"/>
              <a:gd name="connsiteX2263" fmla="*/ 8263099 w 11926135"/>
              <a:gd name="connsiteY2263" fmla="*/ 9538610 h 11391350"/>
              <a:gd name="connsiteX2264" fmla="*/ 7866527 w 11926135"/>
              <a:gd name="connsiteY2264" fmla="*/ 9163429 h 11391350"/>
              <a:gd name="connsiteX2265" fmla="*/ 7853604 w 11926135"/>
              <a:gd name="connsiteY2265" fmla="*/ 9175017 h 11391350"/>
              <a:gd name="connsiteX2266" fmla="*/ 8001976 w 11926135"/>
              <a:gd name="connsiteY2266" fmla="*/ 9417934 h 11391350"/>
              <a:gd name="connsiteX2267" fmla="*/ 7997933 w 11926135"/>
              <a:gd name="connsiteY2267" fmla="*/ 9474587 h 11391350"/>
              <a:gd name="connsiteX2268" fmla="*/ 7981560 w 11926135"/>
              <a:gd name="connsiteY2268" fmla="*/ 9474886 h 11391350"/>
              <a:gd name="connsiteX2269" fmla="*/ 7874965 w 11926135"/>
              <a:gd name="connsiteY2269" fmla="*/ 9390457 h 11391350"/>
              <a:gd name="connsiteX2270" fmla="*/ 7827056 w 11926135"/>
              <a:gd name="connsiteY2270" fmla="*/ 9341930 h 11391350"/>
              <a:gd name="connsiteX2271" fmla="*/ 7746323 w 11926135"/>
              <a:gd name="connsiteY2271" fmla="*/ 9248577 h 11391350"/>
              <a:gd name="connsiteX2272" fmla="*/ 7718261 w 11926135"/>
              <a:gd name="connsiteY2272" fmla="*/ 9213699 h 11391350"/>
              <a:gd name="connsiteX2273" fmla="*/ 7647974 w 11926135"/>
              <a:gd name="connsiteY2273" fmla="*/ 9139022 h 11391350"/>
              <a:gd name="connsiteX2274" fmla="*/ 7609924 w 11926135"/>
              <a:gd name="connsiteY2274" fmla="*/ 9190029 h 11391350"/>
              <a:gd name="connsiteX2275" fmla="*/ 7550631 w 11926135"/>
              <a:gd name="connsiteY2275" fmla="*/ 9147213 h 11391350"/>
              <a:gd name="connsiteX2276" fmla="*/ 7444570 w 11926135"/>
              <a:gd name="connsiteY2276" fmla="*/ 8927577 h 11391350"/>
              <a:gd name="connsiteX2277" fmla="*/ 7336724 w 11926135"/>
              <a:gd name="connsiteY2277" fmla="*/ 8813722 h 11391350"/>
              <a:gd name="connsiteX2278" fmla="*/ 7223600 w 11926135"/>
              <a:gd name="connsiteY2278" fmla="*/ 8703915 h 11391350"/>
              <a:gd name="connsiteX2279" fmla="*/ 7168583 w 11926135"/>
              <a:gd name="connsiteY2279" fmla="*/ 8650266 h 11391350"/>
              <a:gd name="connsiteX2280" fmla="*/ 7141423 w 11926135"/>
              <a:gd name="connsiteY2280" fmla="*/ 8772825 h 11391350"/>
              <a:gd name="connsiteX2281" fmla="*/ 7060746 w 11926135"/>
              <a:gd name="connsiteY2281" fmla="*/ 8751912 h 11391350"/>
              <a:gd name="connsiteX2282" fmla="*/ 7059580 w 11926135"/>
              <a:gd name="connsiteY2282" fmla="*/ 8749820 h 11391350"/>
              <a:gd name="connsiteX2283" fmla="*/ 7140718 w 11926135"/>
              <a:gd name="connsiteY2283" fmla="*/ 8683051 h 11391350"/>
              <a:gd name="connsiteX2284" fmla="*/ 7100596 w 11926135"/>
              <a:gd name="connsiteY2284" fmla="*/ 8566774 h 11391350"/>
              <a:gd name="connsiteX2285" fmla="*/ 6749167 w 11926135"/>
              <a:gd name="connsiteY2285" fmla="*/ 8193401 h 11391350"/>
              <a:gd name="connsiteX2286" fmla="*/ 6626767 w 11926135"/>
              <a:gd name="connsiteY2286" fmla="*/ 8198647 h 11391350"/>
              <a:gd name="connsiteX2287" fmla="*/ 6604402 w 11926135"/>
              <a:gd name="connsiteY2287" fmla="*/ 8309300 h 11391350"/>
              <a:gd name="connsiteX2288" fmla="*/ 6650273 w 11926135"/>
              <a:gd name="connsiteY2288" fmla="*/ 8366109 h 11391350"/>
              <a:gd name="connsiteX2289" fmla="*/ 6614920 w 11926135"/>
              <a:gd name="connsiteY2289" fmla="*/ 8408166 h 11391350"/>
              <a:gd name="connsiteX2290" fmla="*/ 6341764 w 11926135"/>
              <a:gd name="connsiteY2290" fmla="*/ 8195831 h 11391350"/>
              <a:gd name="connsiteX2291" fmla="*/ 6301153 w 11926135"/>
              <a:gd name="connsiteY2291" fmla="*/ 8120717 h 11391350"/>
              <a:gd name="connsiteX2292" fmla="*/ 6122772 w 11926135"/>
              <a:gd name="connsiteY2292" fmla="*/ 8032093 h 11391350"/>
              <a:gd name="connsiteX2293" fmla="*/ 6034898 w 11926135"/>
              <a:gd name="connsiteY2293" fmla="*/ 7930959 h 11391350"/>
              <a:gd name="connsiteX2294" fmla="*/ 5981911 w 11926135"/>
              <a:gd name="connsiteY2294" fmla="*/ 7880616 h 11391350"/>
              <a:gd name="connsiteX2295" fmla="*/ 6058958 w 11926135"/>
              <a:gd name="connsiteY2295" fmla="*/ 8001978 h 11391350"/>
              <a:gd name="connsiteX2296" fmla="*/ 6097430 w 11926135"/>
              <a:gd name="connsiteY2296" fmla="*/ 8113474 h 11391350"/>
              <a:gd name="connsiteX2297" fmla="*/ 6035042 w 11926135"/>
              <a:gd name="connsiteY2297" fmla="*/ 8190708 h 11391350"/>
              <a:gd name="connsiteX2298" fmla="*/ 6124887 w 11926135"/>
              <a:gd name="connsiteY2298" fmla="*/ 8289823 h 11391350"/>
              <a:gd name="connsiteX2299" fmla="*/ 6100117 w 11926135"/>
              <a:gd name="connsiteY2299" fmla="*/ 8411561 h 11391350"/>
              <a:gd name="connsiteX2300" fmla="*/ 6098769 w 11926135"/>
              <a:gd name="connsiteY2300" fmla="*/ 8545710 h 11391350"/>
              <a:gd name="connsiteX2301" fmla="*/ 6133730 w 11926135"/>
              <a:gd name="connsiteY2301" fmla="*/ 8627675 h 11391350"/>
              <a:gd name="connsiteX2302" fmla="*/ 6194200 w 11926135"/>
              <a:gd name="connsiteY2302" fmla="*/ 8693259 h 11391350"/>
              <a:gd name="connsiteX2303" fmla="*/ 6291142 w 11926135"/>
              <a:gd name="connsiteY2303" fmla="*/ 8845188 h 11391350"/>
              <a:gd name="connsiteX2304" fmla="*/ 6469060 w 11926135"/>
              <a:gd name="connsiteY2304" fmla="*/ 8989228 h 11391350"/>
              <a:gd name="connsiteX2305" fmla="*/ 6647993 w 11926135"/>
              <a:gd name="connsiteY2305" fmla="*/ 9190404 h 11391350"/>
              <a:gd name="connsiteX2306" fmla="*/ 7117765 w 11926135"/>
              <a:gd name="connsiteY2306" fmla="*/ 9762249 h 11391350"/>
              <a:gd name="connsiteX2307" fmla="*/ 7305329 w 11926135"/>
              <a:gd name="connsiteY2307" fmla="*/ 10047785 h 11391350"/>
              <a:gd name="connsiteX2308" fmla="*/ 7347074 w 11926135"/>
              <a:gd name="connsiteY2308" fmla="*/ 10141666 h 11391350"/>
              <a:gd name="connsiteX2309" fmla="*/ 7185798 w 11926135"/>
              <a:gd name="connsiteY2309" fmla="*/ 10022632 h 11391350"/>
              <a:gd name="connsiteX2310" fmla="*/ 7014374 w 11926135"/>
              <a:gd name="connsiteY2310" fmla="*/ 9912890 h 11391350"/>
              <a:gd name="connsiteX2311" fmla="*/ 7128592 w 11926135"/>
              <a:gd name="connsiteY2311" fmla="*/ 10123920 h 11391350"/>
              <a:gd name="connsiteX2312" fmla="*/ 7089533 w 11926135"/>
              <a:gd name="connsiteY2312" fmla="*/ 10155222 h 11391350"/>
              <a:gd name="connsiteX2313" fmla="*/ 7168905 w 11926135"/>
              <a:gd name="connsiteY2313" fmla="*/ 10294945 h 11391350"/>
              <a:gd name="connsiteX2314" fmla="*/ 7279440 w 11926135"/>
              <a:gd name="connsiteY2314" fmla="*/ 10460452 h 11391350"/>
              <a:gd name="connsiteX2315" fmla="*/ 7369805 w 11926135"/>
              <a:gd name="connsiteY2315" fmla="*/ 10607521 h 11391350"/>
              <a:gd name="connsiteX2316" fmla="*/ 7438476 w 11926135"/>
              <a:gd name="connsiteY2316" fmla="*/ 10742018 h 11391350"/>
              <a:gd name="connsiteX2317" fmla="*/ 7473102 w 11926135"/>
              <a:gd name="connsiteY2317" fmla="*/ 10842369 h 11391350"/>
              <a:gd name="connsiteX2318" fmla="*/ 7361093 w 11926135"/>
              <a:gd name="connsiteY2318" fmla="*/ 10799023 h 11391350"/>
              <a:gd name="connsiteX2319" fmla="*/ 7234041 w 11926135"/>
              <a:gd name="connsiteY2319" fmla="*/ 10656595 h 11391350"/>
              <a:gd name="connsiteX2320" fmla="*/ 7004188 w 11926135"/>
              <a:gd name="connsiteY2320" fmla="*/ 10423968 h 11391350"/>
              <a:gd name="connsiteX2321" fmla="*/ 6844326 w 11926135"/>
              <a:gd name="connsiteY2321" fmla="*/ 10250972 h 11391350"/>
              <a:gd name="connsiteX2322" fmla="*/ 6696746 w 11926135"/>
              <a:gd name="connsiteY2322" fmla="*/ 10081311 h 11391350"/>
              <a:gd name="connsiteX2323" fmla="*/ 6527755 w 11926135"/>
              <a:gd name="connsiteY2323" fmla="*/ 9901215 h 11391350"/>
              <a:gd name="connsiteX2324" fmla="*/ 6415268 w 11926135"/>
              <a:gd name="connsiteY2324" fmla="*/ 9776486 h 11391350"/>
              <a:gd name="connsiteX2325" fmla="*/ 6250112 w 11926135"/>
              <a:gd name="connsiteY2325" fmla="*/ 9655228 h 11391350"/>
              <a:gd name="connsiteX2326" fmla="*/ 6200233 w 11926135"/>
              <a:gd name="connsiteY2326" fmla="*/ 9597129 h 11391350"/>
              <a:gd name="connsiteX2327" fmla="*/ 6021299 w 11926135"/>
              <a:gd name="connsiteY2327" fmla="*/ 9395950 h 11391350"/>
              <a:gd name="connsiteX2328" fmla="*/ 5934766 w 11926135"/>
              <a:gd name="connsiteY2328" fmla="*/ 9369662 h 11391350"/>
              <a:gd name="connsiteX2329" fmla="*/ 5987042 w 11926135"/>
              <a:gd name="connsiteY2329" fmla="*/ 9452781 h 11391350"/>
              <a:gd name="connsiteX2330" fmla="*/ 6277497 w 11926135"/>
              <a:gd name="connsiteY2330" fmla="*/ 9824913 h 11391350"/>
              <a:gd name="connsiteX2331" fmla="*/ 6289314 w 11926135"/>
              <a:gd name="connsiteY2331" fmla="*/ 9859162 h 11391350"/>
              <a:gd name="connsiteX2332" fmla="*/ 6150276 w 11926135"/>
              <a:gd name="connsiteY2332" fmla="*/ 9703934 h 11391350"/>
              <a:gd name="connsiteX2333" fmla="*/ 6120440 w 11926135"/>
              <a:gd name="connsiteY2333" fmla="*/ 9714229 h 11391350"/>
              <a:gd name="connsiteX2334" fmla="*/ 6120302 w 11926135"/>
              <a:gd name="connsiteY2334" fmla="*/ 9738341 h 11391350"/>
              <a:gd name="connsiteX2335" fmla="*/ 6253571 w 11926135"/>
              <a:gd name="connsiteY2335" fmla="*/ 9889764 h 11391350"/>
              <a:gd name="connsiteX2336" fmla="*/ 6321494 w 11926135"/>
              <a:gd name="connsiteY2336" fmla="*/ 9979515 h 11391350"/>
              <a:gd name="connsiteX2337" fmla="*/ 6390607 w 11926135"/>
              <a:gd name="connsiteY2337" fmla="*/ 10068858 h 11391350"/>
              <a:gd name="connsiteX2338" fmla="*/ 6479819 w 11926135"/>
              <a:gd name="connsiteY2338" fmla="*/ 10182904 h 11391350"/>
              <a:gd name="connsiteX2339" fmla="*/ 6734448 w 11926135"/>
              <a:gd name="connsiteY2339" fmla="*/ 10466690 h 11391350"/>
              <a:gd name="connsiteX2340" fmla="*/ 6756429 w 11926135"/>
              <a:gd name="connsiteY2340" fmla="*/ 10468463 h 11391350"/>
              <a:gd name="connsiteX2341" fmla="*/ 6801995 w 11926135"/>
              <a:gd name="connsiteY2341" fmla="*/ 10497302 h 11391350"/>
              <a:gd name="connsiteX2342" fmla="*/ 6798618 w 11926135"/>
              <a:gd name="connsiteY2342" fmla="*/ 10517181 h 11391350"/>
              <a:gd name="connsiteX2343" fmla="*/ 6793691 w 11926135"/>
              <a:gd name="connsiteY2343" fmla="*/ 10528483 h 11391350"/>
              <a:gd name="connsiteX2344" fmla="*/ 6793549 w 11926135"/>
              <a:gd name="connsiteY2344" fmla="*/ 10528292 h 11391350"/>
              <a:gd name="connsiteX2345" fmla="*/ 6792872 w 11926135"/>
              <a:gd name="connsiteY2345" fmla="*/ 10530363 h 11391350"/>
              <a:gd name="connsiteX2346" fmla="*/ 6793691 w 11926135"/>
              <a:gd name="connsiteY2346" fmla="*/ 10528483 h 11391350"/>
              <a:gd name="connsiteX2347" fmla="*/ 6828393 w 11926135"/>
              <a:gd name="connsiteY2347" fmla="*/ 10575092 h 11391350"/>
              <a:gd name="connsiteX2348" fmla="*/ 6839661 w 11926135"/>
              <a:gd name="connsiteY2348" fmla="*/ 10558725 h 11391350"/>
              <a:gd name="connsiteX2349" fmla="*/ 6810241 w 11926135"/>
              <a:gd name="connsiteY2349" fmla="*/ 10496684 h 11391350"/>
              <a:gd name="connsiteX2350" fmla="*/ 6764678 w 11926135"/>
              <a:gd name="connsiteY2350" fmla="*/ 10467845 h 11391350"/>
              <a:gd name="connsiteX2351" fmla="*/ 6630552 w 11926135"/>
              <a:gd name="connsiteY2351" fmla="*/ 10262349 h 11391350"/>
              <a:gd name="connsiteX2352" fmla="*/ 6592939 w 11926135"/>
              <a:gd name="connsiteY2352" fmla="*/ 10193334 h 11391350"/>
              <a:gd name="connsiteX2353" fmla="*/ 6752177 w 11926135"/>
              <a:gd name="connsiteY2353" fmla="*/ 10358077 h 11391350"/>
              <a:gd name="connsiteX2354" fmla="*/ 6870788 w 11926135"/>
              <a:gd name="connsiteY2354" fmla="*/ 10495400 h 11391350"/>
              <a:gd name="connsiteX2355" fmla="*/ 6973250 w 11926135"/>
              <a:gd name="connsiteY2355" fmla="*/ 10628489 h 11391350"/>
              <a:gd name="connsiteX2356" fmla="*/ 7133125 w 11926135"/>
              <a:gd name="connsiteY2356" fmla="*/ 10876350 h 11391350"/>
              <a:gd name="connsiteX2357" fmla="*/ 7182452 w 11926135"/>
              <a:gd name="connsiteY2357" fmla="*/ 11019306 h 11391350"/>
              <a:gd name="connsiteX2358" fmla="*/ 7150228 w 11926135"/>
              <a:gd name="connsiteY2358" fmla="*/ 11030425 h 11391350"/>
              <a:gd name="connsiteX2359" fmla="*/ 6914559 w 11926135"/>
              <a:gd name="connsiteY2359" fmla="*/ 10826101 h 11391350"/>
              <a:gd name="connsiteX2360" fmla="*/ 7092899 w 11926135"/>
              <a:gd name="connsiteY2360" fmla="*/ 11132644 h 11391350"/>
              <a:gd name="connsiteX2361" fmla="*/ 6885405 w 11926135"/>
              <a:gd name="connsiteY2361" fmla="*/ 10998364 h 11391350"/>
              <a:gd name="connsiteX2362" fmla="*/ 6660728 w 11926135"/>
              <a:gd name="connsiteY2362" fmla="*/ 10763956 h 11391350"/>
              <a:gd name="connsiteX2363" fmla="*/ 6535126 w 11926135"/>
              <a:gd name="connsiteY2363" fmla="*/ 10620578 h 11391350"/>
              <a:gd name="connsiteX2364" fmla="*/ 6406769 w 11926135"/>
              <a:gd name="connsiteY2364" fmla="*/ 10480828 h 11391350"/>
              <a:gd name="connsiteX2365" fmla="*/ 6245476 w 11926135"/>
              <a:gd name="connsiteY2365" fmla="*/ 10323028 h 11391350"/>
              <a:gd name="connsiteX2366" fmla="*/ 6219820 w 11926135"/>
              <a:gd name="connsiteY2366" fmla="*/ 10301577 h 11391350"/>
              <a:gd name="connsiteX2367" fmla="*/ 6083233 w 11926135"/>
              <a:gd name="connsiteY2367" fmla="*/ 10163777 h 11391350"/>
              <a:gd name="connsiteX2368" fmla="*/ 6122323 w 11926135"/>
              <a:gd name="connsiteY2368" fmla="*/ 10332547 h 11391350"/>
              <a:gd name="connsiteX2369" fmla="*/ 6322779 w 11926135"/>
              <a:gd name="connsiteY2369" fmla="*/ 10603832 h 11391350"/>
              <a:gd name="connsiteX2370" fmla="*/ 6360889 w 11926135"/>
              <a:gd name="connsiteY2370" fmla="*/ 10644605 h 11391350"/>
              <a:gd name="connsiteX2371" fmla="*/ 6386719 w 11926135"/>
              <a:gd name="connsiteY2371" fmla="*/ 10719465 h 11391350"/>
              <a:gd name="connsiteX2372" fmla="*/ 6324541 w 11926135"/>
              <a:gd name="connsiteY2372" fmla="*/ 10730093 h 11391350"/>
              <a:gd name="connsiteX2373" fmla="*/ 6312556 w 11926135"/>
              <a:gd name="connsiteY2373" fmla="*/ 10717428 h 11391350"/>
              <a:gd name="connsiteX2374" fmla="*/ 6207146 w 11926135"/>
              <a:gd name="connsiteY2374" fmla="*/ 10582240 h 11391350"/>
              <a:gd name="connsiteX2375" fmla="*/ 6097194 w 11926135"/>
              <a:gd name="connsiteY2375" fmla="*/ 10458415 h 11391350"/>
              <a:gd name="connsiteX2376" fmla="*/ 5929193 w 11926135"/>
              <a:gd name="connsiteY2376" fmla="*/ 10246339 h 11391350"/>
              <a:gd name="connsiteX2377" fmla="*/ 5682740 w 11926135"/>
              <a:gd name="connsiteY2377" fmla="*/ 9955276 h 11391350"/>
              <a:gd name="connsiteX2378" fmla="*/ 5431536 w 11926135"/>
              <a:gd name="connsiteY2378" fmla="*/ 9668519 h 11391350"/>
              <a:gd name="connsiteX2379" fmla="*/ 5291720 w 11926135"/>
              <a:gd name="connsiteY2379" fmla="*/ 9552331 h 11391350"/>
              <a:gd name="connsiteX2380" fmla="*/ 5239098 w 11926135"/>
              <a:gd name="connsiteY2380" fmla="*/ 9510775 h 11391350"/>
              <a:gd name="connsiteX2381" fmla="*/ 5139028 w 11926135"/>
              <a:gd name="connsiteY2381" fmla="*/ 9500743 h 11391350"/>
              <a:gd name="connsiteX2382" fmla="*/ 5037152 w 11926135"/>
              <a:gd name="connsiteY2382" fmla="*/ 9446773 h 11391350"/>
              <a:gd name="connsiteX2383" fmla="*/ 5031558 w 11926135"/>
              <a:gd name="connsiteY2383" fmla="*/ 9507966 h 11391350"/>
              <a:gd name="connsiteX2384" fmla="*/ 4969340 w 11926135"/>
              <a:gd name="connsiteY2384" fmla="*/ 9490219 h 11391350"/>
              <a:gd name="connsiteX2385" fmla="*/ 4724191 w 11926135"/>
              <a:gd name="connsiteY2385" fmla="*/ 9258419 h 11391350"/>
              <a:gd name="connsiteX2386" fmla="*/ 4543339 w 11926135"/>
              <a:gd name="connsiteY2386" fmla="*/ 9089099 h 11391350"/>
              <a:gd name="connsiteX2387" fmla="*/ 4426134 w 11926135"/>
              <a:gd name="connsiteY2387" fmla="*/ 8995857 h 11391350"/>
              <a:gd name="connsiteX2388" fmla="*/ 4352606 w 11926135"/>
              <a:gd name="connsiteY2388" fmla="*/ 8941463 h 11391350"/>
              <a:gd name="connsiteX2389" fmla="*/ 4208131 w 11926135"/>
              <a:gd name="connsiteY2389" fmla="*/ 8813064 h 11391350"/>
              <a:gd name="connsiteX2390" fmla="*/ 4076765 w 11926135"/>
              <a:gd name="connsiteY2390" fmla="*/ 8690393 h 11391350"/>
              <a:gd name="connsiteX2391" fmla="*/ 3867454 w 11926135"/>
              <a:gd name="connsiteY2391" fmla="*/ 8486327 h 11391350"/>
              <a:gd name="connsiteX2392" fmla="*/ 3780690 w 11926135"/>
              <a:gd name="connsiteY2392" fmla="*/ 8549691 h 11391350"/>
              <a:gd name="connsiteX2393" fmla="*/ 3517811 w 11926135"/>
              <a:gd name="connsiteY2393" fmla="*/ 8340049 h 11391350"/>
              <a:gd name="connsiteX2394" fmla="*/ 3127389 w 11926135"/>
              <a:gd name="connsiteY2394" fmla="*/ 8053652 h 11391350"/>
              <a:gd name="connsiteX2395" fmla="*/ 3170239 w 11926135"/>
              <a:gd name="connsiteY2395" fmla="*/ 8114621 h 11391350"/>
              <a:gd name="connsiteX2396" fmla="*/ 3322963 w 11926135"/>
              <a:gd name="connsiteY2396" fmla="*/ 8279833 h 11391350"/>
              <a:gd name="connsiteX2397" fmla="*/ 3385378 w 11926135"/>
              <a:gd name="connsiteY2397" fmla="*/ 8389756 h 11391350"/>
              <a:gd name="connsiteX2398" fmla="*/ 3457031 w 11926135"/>
              <a:gd name="connsiteY2398" fmla="*/ 8430980 h 11391350"/>
              <a:gd name="connsiteX2399" fmla="*/ 3388276 w 11926135"/>
              <a:gd name="connsiteY2399" fmla="*/ 8510411 h 11391350"/>
              <a:gd name="connsiteX2400" fmla="*/ 3345095 w 11926135"/>
              <a:gd name="connsiteY2400" fmla="*/ 8505254 h 11391350"/>
              <a:gd name="connsiteX2401" fmla="*/ 3334631 w 11926135"/>
              <a:gd name="connsiteY2401" fmla="*/ 8485250 h 11391350"/>
              <a:gd name="connsiteX2402" fmla="*/ 3216391 w 11926135"/>
              <a:gd name="connsiteY2402" fmla="*/ 8271599 h 11391350"/>
              <a:gd name="connsiteX2403" fmla="*/ 3106695 w 11926135"/>
              <a:gd name="connsiteY2403" fmla="*/ 8158827 h 11391350"/>
              <a:gd name="connsiteX2404" fmla="*/ 3004724 w 11926135"/>
              <a:gd name="connsiteY2404" fmla="*/ 8046516 h 11391350"/>
              <a:gd name="connsiteX2405" fmla="*/ 2961367 w 11926135"/>
              <a:gd name="connsiteY2405" fmla="*/ 8049886 h 11391350"/>
              <a:gd name="connsiteX2406" fmla="*/ 2922962 w 11926135"/>
              <a:gd name="connsiteY2406" fmla="*/ 7994067 h 11391350"/>
              <a:gd name="connsiteX2407" fmla="*/ 2795444 w 11926135"/>
              <a:gd name="connsiteY2407" fmla="*/ 7882548 h 11391350"/>
              <a:gd name="connsiteX2408" fmla="*/ 2704493 w 11926135"/>
              <a:gd name="connsiteY2408" fmla="*/ 7780243 h 11391350"/>
              <a:gd name="connsiteX2409" fmla="*/ 2646157 w 11926135"/>
              <a:gd name="connsiteY2409" fmla="*/ 7751798 h 11391350"/>
              <a:gd name="connsiteX2410" fmla="*/ 2560054 w 11926135"/>
              <a:gd name="connsiteY2410" fmla="*/ 7654509 h 11391350"/>
              <a:gd name="connsiteX2411" fmla="*/ 2562535 w 11926135"/>
              <a:gd name="connsiteY2411" fmla="*/ 7650086 h 11391350"/>
              <a:gd name="connsiteX2412" fmla="*/ 2539765 w 11926135"/>
              <a:gd name="connsiteY2412" fmla="*/ 7637001 h 11391350"/>
              <a:gd name="connsiteX2413" fmla="*/ 2535076 w 11926135"/>
              <a:gd name="connsiteY2413" fmla="*/ 7646637 h 11391350"/>
              <a:gd name="connsiteX2414" fmla="*/ 2560054 w 11926135"/>
              <a:gd name="connsiteY2414" fmla="*/ 7654509 h 11391350"/>
              <a:gd name="connsiteX2415" fmla="*/ 2646157 w 11926135"/>
              <a:gd name="connsiteY2415" fmla="*/ 7751798 h 11391350"/>
              <a:gd name="connsiteX2416" fmla="*/ 2699009 w 11926135"/>
              <a:gd name="connsiteY2416" fmla="*/ 7839175 h 11391350"/>
              <a:gd name="connsiteX2417" fmla="*/ 2764552 w 11926135"/>
              <a:gd name="connsiteY2417" fmla="*/ 7918161 h 11391350"/>
              <a:gd name="connsiteX2418" fmla="*/ 2823190 w 11926135"/>
              <a:gd name="connsiteY2418" fmla="*/ 7999084 h 11391350"/>
              <a:gd name="connsiteX2419" fmla="*/ 3103806 w 11926135"/>
              <a:gd name="connsiteY2419" fmla="*/ 8334957 h 11391350"/>
              <a:gd name="connsiteX2420" fmla="*/ 3190777 w 11926135"/>
              <a:gd name="connsiteY2420" fmla="*/ 8438630 h 11391350"/>
              <a:gd name="connsiteX2421" fmla="*/ 3285798 w 11926135"/>
              <a:gd name="connsiteY2421" fmla="*/ 8535965 h 11391350"/>
              <a:gd name="connsiteX2422" fmla="*/ 3343779 w 11926135"/>
              <a:gd name="connsiteY2422" fmla="*/ 8617560 h 11391350"/>
              <a:gd name="connsiteX2423" fmla="*/ 3425607 w 11926135"/>
              <a:gd name="connsiteY2423" fmla="*/ 8725686 h 11391350"/>
              <a:gd name="connsiteX2424" fmla="*/ 3397504 w 11926135"/>
              <a:gd name="connsiteY2424" fmla="*/ 8773261 h 11391350"/>
              <a:gd name="connsiteX2425" fmla="*/ 3380816 w 11926135"/>
              <a:gd name="connsiteY2425" fmla="*/ 8768767 h 11391350"/>
              <a:gd name="connsiteX2426" fmla="*/ 3112564 w 11926135"/>
              <a:gd name="connsiteY2426" fmla="*/ 8542266 h 11391350"/>
              <a:gd name="connsiteX2427" fmla="*/ 3073241 w 11926135"/>
              <a:gd name="connsiteY2427" fmla="*/ 8487653 h 11391350"/>
              <a:gd name="connsiteX2428" fmla="*/ 2974972 w 11926135"/>
              <a:gd name="connsiteY2428" fmla="*/ 8446697 h 11391350"/>
              <a:gd name="connsiteX2429" fmla="*/ 2861629 w 11926135"/>
              <a:gd name="connsiteY2429" fmla="*/ 8427877 h 11391350"/>
              <a:gd name="connsiteX2430" fmla="*/ 2840351 w 11926135"/>
              <a:gd name="connsiteY2430" fmla="*/ 8515878 h 11391350"/>
              <a:gd name="connsiteX2431" fmla="*/ 2772969 w 11926135"/>
              <a:gd name="connsiteY2431" fmla="*/ 8488323 h 11391350"/>
              <a:gd name="connsiteX2432" fmla="*/ 2613198 w 11926135"/>
              <a:gd name="connsiteY2432" fmla="*/ 8298810 h 11391350"/>
              <a:gd name="connsiteX2433" fmla="*/ 2592184 w 11926135"/>
              <a:gd name="connsiteY2433" fmla="*/ 8288237 h 11391350"/>
              <a:gd name="connsiteX2434" fmla="*/ 2524580 w 11926135"/>
              <a:gd name="connsiteY2434" fmla="*/ 8338745 h 11391350"/>
              <a:gd name="connsiteX2435" fmla="*/ 2315133 w 11926135"/>
              <a:gd name="connsiteY2435" fmla="*/ 8134286 h 11391350"/>
              <a:gd name="connsiteX2436" fmla="*/ 2113342 w 11926135"/>
              <a:gd name="connsiteY2436" fmla="*/ 7936537 h 11391350"/>
              <a:gd name="connsiteX2437" fmla="*/ 1999107 w 11926135"/>
              <a:gd name="connsiteY2437" fmla="*/ 7797709 h 11391350"/>
              <a:gd name="connsiteX2438" fmla="*/ 1892743 w 11926135"/>
              <a:gd name="connsiteY2438" fmla="*/ 7710084 h 11391350"/>
              <a:gd name="connsiteX2439" fmla="*/ 1928604 w 11926135"/>
              <a:gd name="connsiteY2439" fmla="*/ 7814014 h 11391350"/>
              <a:gd name="connsiteX2440" fmla="*/ 2081997 w 11926135"/>
              <a:gd name="connsiteY2440" fmla="*/ 7979885 h 11391350"/>
              <a:gd name="connsiteX2441" fmla="*/ 2212245 w 11926135"/>
              <a:gd name="connsiteY2441" fmla="*/ 8134138 h 11391350"/>
              <a:gd name="connsiteX2442" fmla="*/ 2293248 w 11926135"/>
              <a:gd name="connsiteY2442" fmla="*/ 8239872 h 11391350"/>
              <a:gd name="connsiteX2443" fmla="*/ 2456217 w 11926135"/>
              <a:gd name="connsiteY2443" fmla="*/ 8454133 h 11391350"/>
              <a:gd name="connsiteX2444" fmla="*/ 2604484 w 11926135"/>
              <a:gd name="connsiteY2444" fmla="*/ 8625784 h 11391350"/>
              <a:gd name="connsiteX2445" fmla="*/ 2649842 w 11926135"/>
              <a:gd name="connsiteY2445" fmla="*/ 8734012 h 11391350"/>
              <a:gd name="connsiteX2446" fmla="*/ 2541453 w 11926135"/>
              <a:gd name="connsiteY2446" fmla="*/ 8742451 h 11391350"/>
              <a:gd name="connsiteX2447" fmla="*/ 2506333 w 11926135"/>
              <a:gd name="connsiteY2447" fmla="*/ 8781301 h 11391350"/>
              <a:gd name="connsiteX2448" fmla="*/ 2336506 w 11926135"/>
              <a:gd name="connsiteY2448" fmla="*/ 8621995 h 11391350"/>
              <a:gd name="connsiteX2449" fmla="*/ 2315547 w 11926135"/>
              <a:gd name="connsiteY2449" fmla="*/ 8690274 h 11391350"/>
              <a:gd name="connsiteX2450" fmla="*/ 2206303 w 11926135"/>
              <a:gd name="connsiteY2450" fmla="*/ 8631718 h 11391350"/>
              <a:gd name="connsiteX2451" fmla="*/ 2027844 w 11926135"/>
              <a:gd name="connsiteY2451" fmla="*/ 8474496 h 11391350"/>
              <a:gd name="connsiteX2452" fmla="*/ 1954975 w 11926135"/>
              <a:gd name="connsiteY2452" fmla="*/ 8419424 h 11391350"/>
              <a:gd name="connsiteX2453" fmla="*/ 1777097 w 11926135"/>
              <a:gd name="connsiteY2453" fmla="*/ 8217441 h 11391350"/>
              <a:gd name="connsiteX2454" fmla="*/ 1643267 w 11926135"/>
              <a:gd name="connsiteY2454" fmla="*/ 8051503 h 11391350"/>
              <a:gd name="connsiteX2455" fmla="*/ 1529488 w 11926135"/>
              <a:gd name="connsiteY2455" fmla="*/ 8004314 h 11391350"/>
              <a:gd name="connsiteX2456" fmla="*/ 1439887 w 11926135"/>
              <a:gd name="connsiteY2456" fmla="*/ 7940758 h 11391350"/>
              <a:gd name="connsiteX2457" fmla="*/ 1456278 w 11926135"/>
              <a:gd name="connsiteY2457" fmla="*/ 7930201 h 11391350"/>
              <a:gd name="connsiteX2458" fmla="*/ 1376923 w 11926135"/>
              <a:gd name="connsiteY2458" fmla="*/ 7829244 h 11391350"/>
              <a:gd name="connsiteX2459" fmla="*/ 1345593 w 11926135"/>
              <a:gd name="connsiteY2459" fmla="*/ 7849411 h 11391350"/>
              <a:gd name="connsiteX2460" fmla="*/ 1439489 w 11926135"/>
              <a:gd name="connsiteY2460" fmla="*/ 7940895 h 11391350"/>
              <a:gd name="connsiteX2461" fmla="*/ 1518562 w 11926135"/>
              <a:gd name="connsiteY2461" fmla="*/ 8052645 h 11391350"/>
              <a:gd name="connsiteX2462" fmla="*/ 1727907 w 11926135"/>
              <a:gd name="connsiteY2462" fmla="*/ 8272290 h 11391350"/>
              <a:gd name="connsiteX2463" fmla="*/ 1870679 w 11926135"/>
              <a:gd name="connsiteY2463" fmla="*/ 8428014 h 11391350"/>
              <a:gd name="connsiteX2464" fmla="*/ 2011518 w 11926135"/>
              <a:gd name="connsiteY2464" fmla="*/ 8589749 h 11391350"/>
              <a:gd name="connsiteX2465" fmla="*/ 2145020 w 11926135"/>
              <a:gd name="connsiteY2465" fmla="*/ 8725055 h 11391350"/>
              <a:gd name="connsiteX2466" fmla="*/ 2185482 w 11926135"/>
              <a:gd name="connsiteY2466" fmla="*/ 8786848 h 11391350"/>
              <a:gd name="connsiteX2467" fmla="*/ 2266542 w 11926135"/>
              <a:gd name="connsiteY2467" fmla="*/ 8811463 h 11391350"/>
              <a:gd name="connsiteX2468" fmla="*/ 2295512 w 11926135"/>
              <a:gd name="connsiteY2468" fmla="*/ 8881232 h 11391350"/>
              <a:gd name="connsiteX2469" fmla="*/ 2332553 w 11926135"/>
              <a:gd name="connsiteY2469" fmla="*/ 8810521 h 11391350"/>
              <a:gd name="connsiteX2470" fmla="*/ 2409730 w 11926135"/>
              <a:gd name="connsiteY2470" fmla="*/ 8783891 h 11391350"/>
              <a:gd name="connsiteX2471" fmla="*/ 2432423 w 11926135"/>
              <a:gd name="connsiteY2471" fmla="*/ 8839336 h 11391350"/>
              <a:gd name="connsiteX2472" fmla="*/ 2350449 w 11926135"/>
              <a:gd name="connsiteY2472" fmla="*/ 8988831 h 11391350"/>
              <a:gd name="connsiteX2473" fmla="*/ 2175645 w 11926135"/>
              <a:gd name="connsiteY2473" fmla="*/ 8837032 h 11391350"/>
              <a:gd name="connsiteX2474" fmla="*/ 2006355 w 11926135"/>
              <a:gd name="connsiteY2474" fmla="*/ 8690908 h 11391350"/>
              <a:gd name="connsiteX2475" fmla="*/ 1974969 w 11926135"/>
              <a:gd name="connsiteY2475" fmla="*/ 8705745 h 11391350"/>
              <a:gd name="connsiteX2476" fmla="*/ 2041025 w 11926135"/>
              <a:gd name="connsiteY2476" fmla="*/ 8795249 h 11391350"/>
              <a:gd name="connsiteX2477" fmla="*/ 1976070 w 11926135"/>
              <a:gd name="connsiteY2477" fmla="*/ 8844399 h 11391350"/>
              <a:gd name="connsiteX2478" fmla="*/ 1922547 w 11926135"/>
              <a:gd name="connsiteY2478" fmla="*/ 8818307 h 11391350"/>
              <a:gd name="connsiteX2479" fmla="*/ 1943997 w 11926135"/>
              <a:gd name="connsiteY2479" fmla="*/ 8968213 h 11391350"/>
              <a:gd name="connsiteX2480" fmla="*/ 1898116 w 11926135"/>
              <a:gd name="connsiteY2480" fmla="*/ 9107477 h 11391350"/>
              <a:gd name="connsiteX2481" fmla="*/ 2038962 w 11926135"/>
              <a:gd name="connsiteY2481" fmla="*/ 9257624 h 11391350"/>
              <a:gd name="connsiteX2482" fmla="*/ 2051726 w 11926135"/>
              <a:gd name="connsiteY2482" fmla="*/ 9340030 h 11391350"/>
              <a:gd name="connsiteX2483" fmla="*/ 2070566 w 11926135"/>
              <a:gd name="connsiteY2483" fmla="*/ 9349215 h 11391350"/>
              <a:gd name="connsiteX2484" fmla="*/ 2050511 w 11926135"/>
              <a:gd name="connsiteY2484" fmla="*/ 9390446 h 11391350"/>
              <a:gd name="connsiteX2485" fmla="*/ 1868273 w 11926135"/>
              <a:gd name="connsiteY2485" fmla="*/ 9413222 h 11391350"/>
              <a:gd name="connsiteX2486" fmla="*/ 1986206 w 11926135"/>
              <a:gd name="connsiteY2486" fmla="*/ 9610492 h 11391350"/>
              <a:gd name="connsiteX2487" fmla="*/ 1946262 w 11926135"/>
              <a:gd name="connsiteY2487" fmla="*/ 9658589 h 11391350"/>
              <a:gd name="connsiteX2488" fmla="*/ 2016199 w 11926135"/>
              <a:gd name="connsiteY2488" fmla="*/ 9861275 h 11391350"/>
              <a:gd name="connsiteX2489" fmla="*/ 1886680 w 11926135"/>
              <a:gd name="connsiteY2489" fmla="*/ 9811049 h 11391350"/>
              <a:gd name="connsiteX2490" fmla="*/ 1774096 w 11926135"/>
              <a:gd name="connsiteY2490" fmla="*/ 9849896 h 11391350"/>
              <a:gd name="connsiteX2491" fmla="*/ 1573062 w 11926135"/>
              <a:gd name="connsiteY2491" fmla="*/ 9685312 h 11391350"/>
              <a:gd name="connsiteX2492" fmla="*/ 1501148 w 11926135"/>
              <a:gd name="connsiteY2492" fmla="*/ 9644623 h 11391350"/>
              <a:gd name="connsiteX2493" fmla="*/ 1432197 w 11926135"/>
              <a:gd name="connsiteY2493" fmla="*/ 9607362 h 11391350"/>
              <a:gd name="connsiteX2494" fmla="*/ 1443335 w 11926135"/>
              <a:gd name="connsiteY2494" fmla="*/ 9603519 h 11391350"/>
              <a:gd name="connsiteX2495" fmla="*/ 1419193 w 11926135"/>
              <a:gd name="connsiteY2495" fmla="*/ 9561943 h 11391350"/>
              <a:gd name="connsiteX2496" fmla="*/ 1405159 w 11926135"/>
              <a:gd name="connsiteY2496" fmla="*/ 9569009 h 11391350"/>
              <a:gd name="connsiteX2497" fmla="*/ 1432608 w 11926135"/>
              <a:gd name="connsiteY2497" fmla="*/ 9608555 h 11391350"/>
              <a:gd name="connsiteX2498" fmla="*/ 1514275 w 11926135"/>
              <a:gd name="connsiteY2498" fmla="*/ 9751052 h 11391350"/>
              <a:gd name="connsiteX2499" fmla="*/ 1586238 w 11926135"/>
              <a:gd name="connsiteY2499" fmla="*/ 9882186 h 11391350"/>
              <a:gd name="connsiteX2500" fmla="*/ 1616103 w 11926135"/>
              <a:gd name="connsiteY2500" fmla="*/ 9961008 h 11391350"/>
              <a:gd name="connsiteX2501" fmla="*/ 1649516 w 11926135"/>
              <a:gd name="connsiteY2501" fmla="*/ 10023005 h 11391350"/>
              <a:gd name="connsiteX2502" fmla="*/ 1680797 w 11926135"/>
              <a:gd name="connsiteY2502" fmla="*/ 10072369 h 11391350"/>
              <a:gd name="connsiteX2503" fmla="*/ 1631856 w 11926135"/>
              <a:gd name="connsiteY2503" fmla="*/ 10236313 h 11391350"/>
              <a:gd name="connsiteX2504" fmla="*/ 1671042 w 11926135"/>
              <a:gd name="connsiteY2504" fmla="*/ 10290528 h 11391350"/>
              <a:gd name="connsiteX2505" fmla="*/ 1659612 w 11926135"/>
              <a:gd name="connsiteY2505" fmla="*/ 10316752 h 11391350"/>
              <a:gd name="connsiteX2506" fmla="*/ 1565545 w 11926135"/>
              <a:gd name="connsiteY2506" fmla="*/ 10271223 h 11391350"/>
              <a:gd name="connsiteX2507" fmla="*/ 1555534 w 11926135"/>
              <a:gd name="connsiteY2507" fmla="*/ 10305426 h 11391350"/>
              <a:gd name="connsiteX2508" fmla="*/ 1658087 w 11926135"/>
              <a:gd name="connsiteY2508" fmla="*/ 10483939 h 11391350"/>
              <a:gd name="connsiteX2509" fmla="*/ 1753502 w 11926135"/>
              <a:gd name="connsiteY2509" fmla="*/ 10654663 h 11391350"/>
              <a:gd name="connsiteX2510" fmla="*/ 1802831 w 11926135"/>
              <a:gd name="connsiteY2510" fmla="*/ 10797623 h 11391350"/>
              <a:gd name="connsiteX2511" fmla="*/ 1673899 w 11926135"/>
              <a:gd name="connsiteY2511" fmla="*/ 10715556 h 11391350"/>
              <a:gd name="connsiteX2512" fmla="*/ 1641774 w 11926135"/>
              <a:gd name="connsiteY2512" fmla="*/ 10649544 h 11391350"/>
              <a:gd name="connsiteX2513" fmla="*/ 1434621 w 11926135"/>
              <a:gd name="connsiteY2513" fmla="*/ 10398842 h 11391350"/>
              <a:gd name="connsiteX2514" fmla="*/ 1317996 w 11926135"/>
              <a:gd name="connsiteY2514" fmla="*/ 10260833 h 11391350"/>
              <a:gd name="connsiteX2515" fmla="*/ 1203308 w 11926135"/>
              <a:gd name="connsiteY2515" fmla="*/ 10018772 h 11391350"/>
              <a:gd name="connsiteX2516" fmla="*/ 1447860 w 11926135"/>
              <a:gd name="connsiteY2516" fmla="*/ 10121106 h 11391350"/>
              <a:gd name="connsiteX2517" fmla="*/ 1392899 w 11926135"/>
              <a:gd name="connsiteY2517" fmla="*/ 9961821 h 11391350"/>
              <a:gd name="connsiteX2518" fmla="*/ 1429659 w 11926135"/>
              <a:gd name="connsiteY2518" fmla="*/ 9939336 h 11391350"/>
              <a:gd name="connsiteX2519" fmla="*/ 1368651 w 11926135"/>
              <a:gd name="connsiteY2519" fmla="*/ 9762528 h 11391350"/>
              <a:gd name="connsiteX2520" fmla="*/ 1281618 w 11926135"/>
              <a:gd name="connsiteY2520" fmla="*/ 9591584 h 11391350"/>
              <a:gd name="connsiteX2521" fmla="*/ 1354822 w 11926135"/>
              <a:gd name="connsiteY2521" fmla="*/ 9652775 h 11391350"/>
              <a:gd name="connsiteX2522" fmla="*/ 1438872 w 11926135"/>
              <a:gd name="connsiteY2522" fmla="*/ 9818959 h 11391350"/>
              <a:gd name="connsiteX2523" fmla="*/ 1430999 w 11926135"/>
              <a:gd name="connsiteY2523" fmla="*/ 9854203 h 11391350"/>
              <a:gd name="connsiteX2524" fmla="*/ 1484862 w 11926135"/>
              <a:gd name="connsiteY2524" fmla="*/ 9948363 h 11391350"/>
              <a:gd name="connsiteX2525" fmla="*/ 1545126 w 11926135"/>
              <a:gd name="connsiteY2525" fmla="*/ 10044323 h 11391350"/>
              <a:gd name="connsiteX2526" fmla="*/ 1637228 w 11926135"/>
              <a:gd name="connsiteY2526" fmla="*/ 10117706 h 11391350"/>
              <a:gd name="connsiteX2527" fmla="*/ 1525034 w 11926135"/>
              <a:gd name="connsiteY2527" fmla="*/ 9921574 h 11391350"/>
              <a:gd name="connsiteX2528" fmla="*/ 1361327 w 11926135"/>
              <a:gd name="connsiteY2528" fmla="*/ 9601958 h 11391350"/>
              <a:gd name="connsiteX2529" fmla="*/ 1196572 w 11926135"/>
              <a:gd name="connsiteY2529" fmla="*/ 9382522 h 11391350"/>
              <a:gd name="connsiteX2530" fmla="*/ 1170714 w 11926135"/>
              <a:gd name="connsiteY2530" fmla="*/ 9391445 h 11391350"/>
              <a:gd name="connsiteX2531" fmla="*/ 1280024 w 11926135"/>
              <a:gd name="connsiteY2531" fmla="*/ 9579216 h 11391350"/>
              <a:gd name="connsiteX2532" fmla="*/ 1107055 w 11926135"/>
              <a:gd name="connsiteY2532" fmla="*/ 9375978 h 11391350"/>
              <a:gd name="connsiteX2533" fmla="*/ 1213625 w 11926135"/>
              <a:gd name="connsiteY2533" fmla="*/ 9297767 h 11391350"/>
              <a:gd name="connsiteX2534" fmla="*/ 1410865 w 11926135"/>
              <a:gd name="connsiteY2534" fmla="*/ 9394585 h 11391350"/>
              <a:gd name="connsiteX2535" fmla="*/ 1342469 w 11926135"/>
              <a:gd name="connsiteY2535" fmla="*/ 9260882 h 11391350"/>
              <a:gd name="connsiteX2536" fmla="*/ 1306397 w 11926135"/>
              <a:gd name="connsiteY2536" fmla="*/ 9260850 h 11391350"/>
              <a:gd name="connsiteX2537" fmla="*/ 1232440 w 11926135"/>
              <a:gd name="connsiteY2537" fmla="*/ 9141990 h 11391350"/>
              <a:gd name="connsiteX2538" fmla="*/ 1291318 w 11926135"/>
              <a:gd name="connsiteY2538" fmla="*/ 9121674 h 11391350"/>
              <a:gd name="connsiteX2539" fmla="*/ 1389261 w 11926135"/>
              <a:gd name="connsiteY2539" fmla="*/ 9156504 h 11391350"/>
              <a:gd name="connsiteX2540" fmla="*/ 1156779 w 11926135"/>
              <a:gd name="connsiteY2540" fmla="*/ 8853041 h 11391350"/>
              <a:gd name="connsiteX2541" fmla="*/ 1271848 w 11926135"/>
              <a:gd name="connsiteY2541" fmla="*/ 8896223 h 11391350"/>
              <a:gd name="connsiteX2542" fmla="*/ 1335028 w 11926135"/>
              <a:gd name="connsiteY2542" fmla="*/ 8916756 h 11391350"/>
              <a:gd name="connsiteX2543" fmla="*/ 1330723 w 11926135"/>
              <a:gd name="connsiteY2543" fmla="*/ 8924926 h 11391350"/>
              <a:gd name="connsiteX2544" fmla="*/ 1349830 w 11926135"/>
              <a:gd name="connsiteY2544" fmla="*/ 8968689 h 11391350"/>
              <a:gd name="connsiteX2545" fmla="*/ 1392231 w 11926135"/>
              <a:gd name="connsiteY2545" fmla="*/ 8950937 h 11391350"/>
              <a:gd name="connsiteX2546" fmla="*/ 1335822 w 11926135"/>
              <a:gd name="connsiteY2546" fmla="*/ 8916482 h 11391350"/>
              <a:gd name="connsiteX2547" fmla="*/ 1189504 w 11926135"/>
              <a:gd name="connsiteY2547" fmla="*/ 8691130 h 11391350"/>
              <a:gd name="connsiteX2548" fmla="*/ 1047162 w 11926135"/>
              <a:gd name="connsiteY2548" fmla="*/ 8513423 h 11391350"/>
              <a:gd name="connsiteX2549" fmla="*/ 1005709 w 11926135"/>
              <a:gd name="connsiteY2549" fmla="*/ 8643585 h 11391350"/>
              <a:gd name="connsiteX2550" fmla="*/ 1115212 w 11926135"/>
              <a:gd name="connsiteY2550" fmla="*/ 8812572 h 11391350"/>
              <a:gd name="connsiteX2551" fmla="*/ 1036432 w 11926135"/>
              <a:gd name="connsiteY2551" fmla="*/ 8900362 h 11391350"/>
              <a:gd name="connsiteX2552" fmla="*/ 930989 w 11926135"/>
              <a:gd name="connsiteY2552" fmla="*/ 8811524 h 11391350"/>
              <a:gd name="connsiteX2553" fmla="*/ 888183 w 11926135"/>
              <a:gd name="connsiteY2553" fmla="*/ 8816492 h 11391350"/>
              <a:gd name="connsiteX2554" fmla="*/ 861244 w 11926135"/>
              <a:gd name="connsiteY2554" fmla="*/ 8750029 h 11391350"/>
              <a:gd name="connsiteX2555" fmla="*/ 952186 w 11926135"/>
              <a:gd name="connsiteY2555" fmla="*/ 8642006 h 11391350"/>
              <a:gd name="connsiteX2556" fmla="*/ 924705 w 11926135"/>
              <a:gd name="connsiteY2556" fmla="*/ 8562361 h 11391350"/>
              <a:gd name="connsiteX2557" fmla="*/ 769632 w 11926135"/>
              <a:gd name="connsiteY2557" fmla="*/ 8500009 h 11391350"/>
              <a:gd name="connsiteX2558" fmla="*/ 728065 w 11926135"/>
              <a:gd name="connsiteY2558" fmla="*/ 8545990 h 11391350"/>
              <a:gd name="connsiteX2559" fmla="*/ 655861 w 11926135"/>
              <a:gd name="connsiteY2559" fmla="*/ 8478659 h 11391350"/>
              <a:gd name="connsiteX2560" fmla="*/ 704747 w 11926135"/>
              <a:gd name="connsiteY2560" fmla="*/ 8420352 h 11391350"/>
              <a:gd name="connsiteX2561" fmla="*/ 764908 w 11926135"/>
              <a:gd name="connsiteY2561" fmla="*/ 8358595 h 11391350"/>
              <a:gd name="connsiteX2562" fmla="*/ 675549 w 11926135"/>
              <a:gd name="connsiteY2562" fmla="*/ 8304762 h 11391350"/>
              <a:gd name="connsiteX2563" fmla="*/ 721477 w 11926135"/>
              <a:gd name="connsiteY2563" fmla="*/ 8231429 h 11391350"/>
              <a:gd name="connsiteX2564" fmla="*/ 581519 w 11926135"/>
              <a:gd name="connsiteY2564" fmla="*/ 8052900 h 11391350"/>
              <a:gd name="connsiteX2565" fmla="*/ 550122 w 11926135"/>
              <a:gd name="connsiteY2565" fmla="*/ 8152855 h 11391350"/>
              <a:gd name="connsiteX2566" fmla="*/ 467711 w 11926135"/>
              <a:gd name="connsiteY2566" fmla="*/ 8114004 h 11391350"/>
              <a:gd name="connsiteX2567" fmla="*/ 388612 w 11926135"/>
              <a:gd name="connsiteY2567" fmla="*/ 7975083 h 11391350"/>
              <a:gd name="connsiteX2568" fmla="*/ 398368 w 11926135"/>
              <a:gd name="connsiteY2568" fmla="*/ 7954332 h 11391350"/>
              <a:gd name="connsiteX2569" fmla="*/ 387320 w 11926135"/>
              <a:gd name="connsiteY2569" fmla="*/ 7941659 h 11391350"/>
              <a:gd name="connsiteX2570" fmla="*/ 343967 w 11926135"/>
              <a:gd name="connsiteY2570" fmla="*/ 7920523 h 11391350"/>
              <a:gd name="connsiteX2571" fmla="*/ 255626 w 11926135"/>
              <a:gd name="connsiteY2571" fmla="*/ 7912234 h 11391350"/>
              <a:gd name="connsiteX2572" fmla="*/ 194253 w 11926135"/>
              <a:gd name="connsiteY2572" fmla="*/ 7849190 h 11391350"/>
              <a:gd name="connsiteX2573" fmla="*/ 132945 w 11926135"/>
              <a:gd name="connsiteY2573" fmla="*/ 7755374 h 11391350"/>
              <a:gd name="connsiteX2574" fmla="*/ 138290 w 11926135"/>
              <a:gd name="connsiteY2574" fmla="*/ 7745063 h 11391350"/>
              <a:gd name="connsiteX2575" fmla="*/ 215865 w 11926135"/>
              <a:gd name="connsiteY2575" fmla="*/ 7718295 h 11391350"/>
              <a:gd name="connsiteX2576" fmla="*/ 289197 w 11926135"/>
              <a:gd name="connsiteY2576" fmla="*/ 7791476 h 11391350"/>
              <a:gd name="connsiteX2577" fmla="*/ 496805 w 11926135"/>
              <a:gd name="connsiteY2577" fmla="*/ 7849957 h 11391350"/>
              <a:gd name="connsiteX2578" fmla="*/ 541629 w 11926135"/>
              <a:gd name="connsiteY2578" fmla="*/ 7908915 h 11391350"/>
              <a:gd name="connsiteX2579" fmla="*/ 641252 w 11926135"/>
              <a:gd name="connsiteY2579" fmla="*/ 7926675 h 11391350"/>
              <a:gd name="connsiteX2580" fmla="*/ 646582 w 11926135"/>
              <a:gd name="connsiteY2580" fmla="*/ 7915034 h 11391350"/>
              <a:gd name="connsiteX2581" fmla="*/ 623085 w 11926135"/>
              <a:gd name="connsiteY2581" fmla="*/ 7846938 h 11391350"/>
              <a:gd name="connsiteX2582" fmla="*/ 653528 w 11926135"/>
              <a:gd name="connsiteY2582" fmla="*/ 7732605 h 11391350"/>
              <a:gd name="connsiteX2583" fmla="*/ 566745 w 11926135"/>
              <a:gd name="connsiteY2583" fmla="*/ 7646241 h 11391350"/>
              <a:gd name="connsiteX2584" fmla="*/ 496119 w 11926135"/>
              <a:gd name="connsiteY2584" fmla="*/ 7687990 h 11391350"/>
              <a:gd name="connsiteX2585" fmla="*/ 431175 w 11926135"/>
              <a:gd name="connsiteY2585" fmla="*/ 7676534 h 11391350"/>
              <a:gd name="connsiteX2586" fmla="*/ 448250 w 11926135"/>
              <a:gd name="connsiteY2586" fmla="*/ 7557010 h 11391350"/>
              <a:gd name="connsiteX2587" fmla="*/ 302340 w 11926135"/>
              <a:gd name="connsiteY2587" fmla="*/ 7406377 h 11391350"/>
              <a:gd name="connsiteX2588" fmla="*/ 247656 w 11926135"/>
              <a:gd name="connsiteY2588" fmla="*/ 7420790 h 11391350"/>
              <a:gd name="connsiteX2589" fmla="*/ 213032 w 11926135"/>
              <a:gd name="connsiteY2589" fmla="*/ 7320444 h 11391350"/>
              <a:gd name="connsiteX2590" fmla="*/ 132009 w 11926135"/>
              <a:gd name="connsiteY2590" fmla="*/ 7286905 h 11391350"/>
              <a:gd name="connsiteX2591" fmla="*/ 235673 w 11926135"/>
              <a:gd name="connsiteY2591" fmla="*/ 7543461 h 11391350"/>
              <a:gd name="connsiteX2592" fmla="*/ 158963 w 11926135"/>
              <a:gd name="connsiteY2592" fmla="*/ 7601123 h 11391350"/>
              <a:gd name="connsiteX2593" fmla="*/ 20395 w 11926135"/>
              <a:gd name="connsiteY2593" fmla="*/ 7316950 h 11391350"/>
              <a:gd name="connsiteX2594" fmla="*/ 0 w 11926135"/>
              <a:gd name="connsiteY2594" fmla="*/ 7380815 h 11391350"/>
              <a:gd name="connsiteX2595" fmla="*/ 0 w 11926135"/>
              <a:gd name="connsiteY2595" fmla="*/ 7257485 h 11391350"/>
              <a:gd name="connsiteX2596" fmla="*/ 27786 w 11926135"/>
              <a:gd name="connsiteY2596" fmla="*/ 7254184 h 11391350"/>
              <a:gd name="connsiteX2597" fmla="*/ 112779 w 11926135"/>
              <a:gd name="connsiteY2597" fmla="*/ 7244074 h 11391350"/>
              <a:gd name="connsiteX2598" fmla="*/ 0 w 11926135"/>
              <a:gd name="connsiteY2598" fmla="*/ 7139499 h 11391350"/>
              <a:gd name="connsiteX2599" fmla="*/ 0 w 11926135"/>
              <a:gd name="connsiteY2599" fmla="*/ 7017613 h 11391350"/>
              <a:gd name="connsiteX2600" fmla="*/ 69861 w 11926135"/>
              <a:gd name="connsiteY2600" fmla="*/ 6967446 h 11391350"/>
              <a:gd name="connsiteX2601" fmla="*/ 224541 w 11926135"/>
              <a:gd name="connsiteY2601" fmla="*/ 7116388 h 11391350"/>
              <a:gd name="connsiteX2602" fmla="*/ 383088 w 11926135"/>
              <a:gd name="connsiteY2602" fmla="*/ 7130750 h 11391350"/>
              <a:gd name="connsiteX2603" fmla="*/ 267134 w 11926135"/>
              <a:gd name="connsiteY2603" fmla="*/ 6906955 h 11391350"/>
              <a:gd name="connsiteX2604" fmla="*/ 230410 w 11926135"/>
              <a:gd name="connsiteY2604" fmla="*/ 6945025 h 11391350"/>
              <a:gd name="connsiteX2605" fmla="*/ 188293 w 11926135"/>
              <a:gd name="connsiteY2605" fmla="*/ 6927475 h 11391350"/>
              <a:gd name="connsiteX2606" fmla="*/ 81648 w 11926135"/>
              <a:gd name="connsiteY2606" fmla="*/ 6715170 h 11391350"/>
              <a:gd name="connsiteX2607" fmla="*/ 0 w 11926135"/>
              <a:gd name="connsiteY2607" fmla="*/ 6743343 h 11391350"/>
              <a:gd name="connsiteX2608" fmla="*/ 0 w 11926135"/>
              <a:gd name="connsiteY2608" fmla="*/ 6526106 h 11391350"/>
              <a:gd name="connsiteX2609" fmla="*/ 5002 w 11926135"/>
              <a:gd name="connsiteY2609" fmla="*/ 6527884 h 11391350"/>
              <a:gd name="connsiteX2610" fmla="*/ 88976 w 11926135"/>
              <a:gd name="connsiteY2610" fmla="*/ 6555782 h 11391350"/>
              <a:gd name="connsiteX2611" fmla="*/ 119073 w 11926135"/>
              <a:gd name="connsiteY2611" fmla="*/ 6458503 h 11391350"/>
              <a:gd name="connsiteX2612" fmla="*/ 30345 w 11926135"/>
              <a:gd name="connsiteY2612" fmla="*/ 6382635 h 11391350"/>
              <a:gd name="connsiteX2613" fmla="*/ 0 w 11926135"/>
              <a:gd name="connsiteY2613" fmla="*/ 6351202 h 11391350"/>
              <a:gd name="connsiteX2614" fmla="*/ 0 w 11926135"/>
              <a:gd name="connsiteY2614" fmla="*/ 6050594 h 11391350"/>
              <a:gd name="connsiteX2615" fmla="*/ 25976 w 11926135"/>
              <a:gd name="connsiteY2615" fmla="*/ 6055689 h 11391350"/>
              <a:gd name="connsiteX2616" fmla="*/ 62288 w 11926135"/>
              <a:gd name="connsiteY2616" fmla="*/ 6056534 h 11391350"/>
              <a:gd name="connsiteX2617" fmla="*/ 64433 w 11926135"/>
              <a:gd name="connsiteY2617" fmla="*/ 6057582 h 11391350"/>
              <a:gd name="connsiteX2618" fmla="*/ 24014 w 11926135"/>
              <a:gd name="connsiteY2618" fmla="*/ 5988196 h 11391350"/>
              <a:gd name="connsiteX2619" fmla="*/ 0 w 11926135"/>
              <a:gd name="connsiteY2619" fmla="*/ 5965723 h 11391350"/>
              <a:gd name="connsiteX2620" fmla="*/ 0 w 11926135"/>
              <a:gd name="connsiteY2620" fmla="*/ 5608544 h 11391350"/>
              <a:gd name="connsiteX2621" fmla="*/ 34279 w 11926135"/>
              <a:gd name="connsiteY2621" fmla="*/ 5642805 h 11391350"/>
              <a:gd name="connsiteX2622" fmla="*/ 122638 w 11926135"/>
              <a:gd name="connsiteY2622" fmla="*/ 5765665 h 11391350"/>
              <a:gd name="connsiteX2623" fmla="*/ 428979 w 11926135"/>
              <a:gd name="connsiteY2623" fmla="*/ 6029034 h 11391350"/>
              <a:gd name="connsiteX2624" fmla="*/ 464221 w 11926135"/>
              <a:gd name="connsiteY2624" fmla="*/ 6043252 h 11391350"/>
              <a:gd name="connsiteX2625" fmla="*/ 471589 w 11926135"/>
              <a:gd name="connsiteY2625" fmla="*/ 6069831 h 11391350"/>
              <a:gd name="connsiteX2626" fmla="*/ 471056 w 11926135"/>
              <a:gd name="connsiteY2626" fmla="*/ 6069674 h 11391350"/>
              <a:gd name="connsiteX2627" fmla="*/ 471729 w 11926135"/>
              <a:gd name="connsiteY2627" fmla="*/ 6070336 h 11391350"/>
              <a:gd name="connsiteX2628" fmla="*/ 471589 w 11926135"/>
              <a:gd name="connsiteY2628" fmla="*/ 6069831 h 11391350"/>
              <a:gd name="connsiteX2629" fmla="*/ 475385 w 11926135"/>
              <a:gd name="connsiteY2629" fmla="*/ 6070950 h 11391350"/>
              <a:gd name="connsiteX2630" fmla="*/ 493233 w 11926135"/>
              <a:gd name="connsiteY2630" fmla="*/ 6101687 h 11391350"/>
              <a:gd name="connsiteX2631" fmla="*/ 507952 w 11926135"/>
              <a:gd name="connsiteY2631" fmla="*/ 6096608 h 11391350"/>
              <a:gd name="connsiteX2632" fmla="*/ 496827 w 11926135"/>
              <a:gd name="connsiteY2632" fmla="*/ 6077270 h 11391350"/>
              <a:gd name="connsiteX2633" fmla="*/ 475385 w 11926135"/>
              <a:gd name="connsiteY2633" fmla="*/ 6070950 h 11391350"/>
              <a:gd name="connsiteX2634" fmla="*/ 469089 w 11926135"/>
              <a:gd name="connsiteY2634" fmla="*/ 6060106 h 11391350"/>
              <a:gd name="connsiteX2635" fmla="*/ 488982 w 11926135"/>
              <a:gd name="connsiteY2635" fmla="*/ 6053242 h 11391350"/>
              <a:gd name="connsiteX2636" fmla="*/ 464221 w 11926135"/>
              <a:gd name="connsiteY2636" fmla="*/ 6043252 h 11391350"/>
              <a:gd name="connsiteX2637" fmla="*/ 454783 w 11926135"/>
              <a:gd name="connsiteY2637" fmla="*/ 6009206 h 11391350"/>
              <a:gd name="connsiteX2638" fmla="*/ 354397 w 11926135"/>
              <a:gd name="connsiteY2638" fmla="*/ 5867064 h 11391350"/>
              <a:gd name="connsiteX2639" fmla="*/ 176921 w 11926135"/>
              <a:gd name="connsiteY2639" fmla="*/ 5664941 h 11391350"/>
              <a:gd name="connsiteX2640" fmla="*/ 80467 w 11926135"/>
              <a:gd name="connsiteY2640" fmla="*/ 5558300 h 11391350"/>
              <a:gd name="connsiteX2641" fmla="*/ 9936 w 11926135"/>
              <a:gd name="connsiteY2641" fmla="*/ 5501296 h 11391350"/>
              <a:gd name="connsiteX2642" fmla="*/ 0 w 11926135"/>
              <a:gd name="connsiteY2642" fmla="*/ 5490400 h 11391350"/>
              <a:gd name="connsiteX2643" fmla="*/ 0 w 11926135"/>
              <a:gd name="connsiteY2643" fmla="*/ 4648952 h 11391350"/>
              <a:gd name="connsiteX2644" fmla="*/ 24554 w 11926135"/>
              <a:gd name="connsiteY2644" fmla="*/ 4669864 h 11391350"/>
              <a:gd name="connsiteX2645" fmla="*/ 55004 w 11926135"/>
              <a:gd name="connsiteY2645" fmla="*/ 4703917 h 11391350"/>
              <a:gd name="connsiteX2646" fmla="*/ 172820 w 11926135"/>
              <a:gd name="connsiteY2646" fmla="*/ 4841514 h 11391350"/>
              <a:gd name="connsiteX2647" fmla="*/ 419841 w 11926135"/>
              <a:gd name="connsiteY2647" fmla="*/ 5086482 h 11391350"/>
              <a:gd name="connsiteX2648" fmla="*/ 573392 w 11926135"/>
              <a:gd name="connsiteY2648" fmla="*/ 5205065 h 11391350"/>
              <a:gd name="connsiteX2649" fmla="*/ 606014 w 11926135"/>
              <a:gd name="connsiteY2649" fmla="*/ 5193809 h 11391350"/>
              <a:gd name="connsiteX2650" fmla="*/ 579082 w 11926135"/>
              <a:gd name="connsiteY2650" fmla="*/ 5115757 h 11391350"/>
              <a:gd name="connsiteX2651" fmla="*/ 424501 w 11926135"/>
              <a:gd name="connsiteY2651" fmla="*/ 4963220 h 11391350"/>
              <a:gd name="connsiteX2652" fmla="*/ 264799 w 11926135"/>
              <a:gd name="connsiteY2652" fmla="*/ 4804876 h 11391350"/>
              <a:gd name="connsiteX2653" fmla="*/ 111590 w 11926135"/>
              <a:gd name="connsiteY2653" fmla="*/ 4656317 h 11391350"/>
              <a:gd name="connsiteX2654" fmla="*/ 31194 w 11926135"/>
              <a:gd name="connsiteY2654" fmla="*/ 4577666 h 11391350"/>
              <a:gd name="connsiteX2655" fmla="*/ 0 w 11926135"/>
              <a:gd name="connsiteY2655" fmla="*/ 4548053 h 11391350"/>
              <a:gd name="connsiteX2656" fmla="*/ 0 w 11926135"/>
              <a:gd name="connsiteY2656" fmla="*/ 4344168 h 11391350"/>
              <a:gd name="connsiteX2657" fmla="*/ 68619 w 11926135"/>
              <a:gd name="connsiteY2657" fmla="*/ 4411794 h 11391350"/>
              <a:gd name="connsiteX2658" fmla="*/ 221863 w 11926135"/>
              <a:gd name="connsiteY2658" fmla="*/ 4575934 h 11391350"/>
              <a:gd name="connsiteX2659" fmla="*/ 263490 w 11926135"/>
              <a:gd name="connsiteY2659" fmla="*/ 4597219 h 11391350"/>
              <a:gd name="connsiteX2660" fmla="*/ 290694 w 11926135"/>
              <a:gd name="connsiteY2660" fmla="*/ 4454143 h 11391350"/>
              <a:gd name="connsiteX2661" fmla="*/ 338433 w 11926135"/>
              <a:gd name="connsiteY2661" fmla="*/ 4437671 h 11391350"/>
              <a:gd name="connsiteX2662" fmla="*/ 375634 w 11926135"/>
              <a:gd name="connsiteY2662" fmla="*/ 4505495 h 11391350"/>
              <a:gd name="connsiteX2663" fmla="*/ 423073 w 11926135"/>
              <a:gd name="connsiteY2663" fmla="*/ 4461051 h 11391350"/>
              <a:gd name="connsiteX2664" fmla="*/ 496980 w 11926135"/>
              <a:gd name="connsiteY2664" fmla="*/ 4452034 h 11391350"/>
              <a:gd name="connsiteX2665" fmla="*/ 547106 w 11926135"/>
              <a:gd name="connsiteY2665" fmla="*/ 4410233 h 11391350"/>
              <a:gd name="connsiteX2666" fmla="*/ 630604 w 11926135"/>
              <a:gd name="connsiteY2666" fmla="*/ 4475451 h 11391350"/>
              <a:gd name="connsiteX2667" fmla="*/ 644192 w 11926135"/>
              <a:gd name="connsiteY2667" fmla="*/ 4329051 h 11391350"/>
              <a:gd name="connsiteX2668" fmla="*/ 694829 w 11926135"/>
              <a:gd name="connsiteY2668" fmla="*/ 4346782 h 11391350"/>
              <a:gd name="connsiteX2669" fmla="*/ 729729 w 11926135"/>
              <a:gd name="connsiteY2669" fmla="*/ 4447927 h 11391350"/>
              <a:gd name="connsiteX2670" fmla="*/ 766144 w 11926135"/>
              <a:gd name="connsiteY2670" fmla="*/ 4442495 h 11391350"/>
              <a:gd name="connsiteX2671" fmla="*/ 835953 w 11926135"/>
              <a:gd name="connsiteY2671" fmla="*/ 4386765 h 11391350"/>
              <a:gd name="connsiteX2672" fmla="*/ 706591 w 11926135"/>
              <a:gd name="connsiteY2672" fmla="*/ 4215720 h 11391350"/>
              <a:gd name="connsiteX2673" fmla="*/ 694530 w 11926135"/>
              <a:gd name="connsiteY2673" fmla="*/ 4096893 h 11391350"/>
              <a:gd name="connsiteX2674" fmla="*/ 588704 w 11926135"/>
              <a:gd name="connsiteY2674" fmla="*/ 4095976 h 11391350"/>
              <a:gd name="connsiteX2675" fmla="*/ 558887 w 11926135"/>
              <a:gd name="connsiteY2675" fmla="*/ 4009563 h 11391350"/>
              <a:gd name="connsiteX2676" fmla="*/ 573637 w 11926135"/>
              <a:gd name="connsiteY2676" fmla="*/ 3847171 h 11391350"/>
              <a:gd name="connsiteX2677" fmla="*/ 380580 w 11926135"/>
              <a:gd name="connsiteY2677" fmla="*/ 3854072 h 11391350"/>
              <a:gd name="connsiteX2678" fmla="*/ 427709 w 11926135"/>
              <a:gd name="connsiteY2678" fmla="*/ 3990658 h 11391350"/>
              <a:gd name="connsiteX2679" fmla="*/ 465193 w 11926135"/>
              <a:gd name="connsiteY2679" fmla="*/ 3985746 h 11391350"/>
              <a:gd name="connsiteX2680" fmla="*/ 485940 w 11926135"/>
              <a:gd name="connsiteY2680" fmla="*/ 4045874 h 11391350"/>
              <a:gd name="connsiteX2681" fmla="*/ 391652 w 11926135"/>
              <a:gd name="connsiteY2681" fmla="*/ 4078409 h 11391350"/>
              <a:gd name="connsiteX2682" fmla="*/ 400468 w 11926135"/>
              <a:gd name="connsiteY2682" fmla="*/ 4007186 h 11391350"/>
              <a:gd name="connsiteX2683" fmla="*/ 241887 w 11926135"/>
              <a:gd name="connsiteY2683" fmla="*/ 3928221 h 11391350"/>
              <a:gd name="connsiteX2684" fmla="*/ 299056 w 11926135"/>
              <a:gd name="connsiteY2684" fmla="*/ 3835858 h 11391350"/>
              <a:gd name="connsiteX2685" fmla="*/ 340045 w 11926135"/>
              <a:gd name="connsiteY2685" fmla="*/ 3847562 h 11391350"/>
              <a:gd name="connsiteX2686" fmla="*/ 327531 w 11926135"/>
              <a:gd name="connsiteY2686" fmla="*/ 3785483 h 11391350"/>
              <a:gd name="connsiteX2687" fmla="*/ 383586 w 11926135"/>
              <a:gd name="connsiteY2687" fmla="*/ 3726031 h 11391350"/>
              <a:gd name="connsiteX2688" fmla="*/ 431889 w 11926135"/>
              <a:gd name="connsiteY2688" fmla="*/ 3736995 h 11391350"/>
              <a:gd name="connsiteX2689" fmla="*/ 391767 w 11926135"/>
              <a:gd name="connsiteY2689" fmla="*/ 3620717 h 11391350"/>
              <a:gd name="connsiteX2690" fmla="*/ 356727 w 11926135"/>
              <a:gd name="connsiteY2690" fmla="*/ 3728170 h 11391350"/>
              <a:gd name="connsiteX2691" fmla="*/ 278785 w 11926135"/>
              <a:gd name="connsiteY2691" fmla="*/ 3659702 h 11391350"/>
              <a:gd name="connsiteX2692" fmla="*/ 337059 w 11926135"/>
              <a:gd name="connsiteY2692" fmla="*/ 3583443 h 11391350"/>
              <a:gd name="connsiteX2693" fmla="*/ 288490 w 11926135"/>
              <a:gd name="connsiteY2693" fmla="*/ 3560097 h 11391350"/>
              <a:gd name="connsiteX2694" fmla="*/ 276605 w 11926135"/>
              <a:gd name="connsiteY2694" fmla="*/ 3581133 h 11391350"/>
              <a:gd name="connsiteX2695" fmla="*/ 131330 w 11926135"/>
              <a:gd name="connsiteY2695" fmla="*/ 3575554 h 11391350"/>
              <a:gd name="connsiteX2696" fmla="*/ 101789 w 11926135"/>
              <a:gd name="connsiteY2696" fmla="*/ 3489941 h 11391350"/>
              <a:gd name="connsiteX2697" fmla="*/ 144460 w 11926135"/>
              <a:gd name="connsiteY2697" fmla="*/ 3411048 h 11391350"/>
              <a:gd name="connsiteX2698" fmla="*/ 64606 w 11926135"/>
              <a:gd name="connsiteY2698" fmla="*/ 3375365 h 11391350"/>
              <a:gd name="connsiteX2699" fmla="*/ 0 w 11926135"/>
              <a:gd name="connsiteY2699" fmla="*/ 3333633 h 11391350"/>
              <a:gd name="connsiteX2700" fmla="*/ 0 w 11926135"/>
              <a:gd name="connsiteY2700" fmla="*/ 3044840 h 11391350"/>
              <a:gd name="connsiteX2701" fmla="*/ 28057 w 11926135"/>
              <a:gd name="connsiteY2701" fmla="*/ 3022081 h 11391350"/>
              <a:gd name="connsiteX2702" fmla="*/ 0 w 11926135"/>
              <a:gd name="connsiteY2702" fmla="*/ 3008633 h 11391350"/>
              <a:gd name="connsiteX2703" fmla="*/ 0 w 11926135"/>
              <a:gd name="connsiteY2703" fmla="*/ 1469947 h 11391350"/>
              <a:gd name="connsiteX2704" fmla="*/ 41512 w 11926135"/>
              <a:gd name="connsiteY2704" fmla="*/ 1485560 h 11391350"/>
              <a:gd name="connsiteX2705" fmla="*/ 103682 w 11926135"/>
              <a:gd name="connsiteY2705" fmla="*/ 1508501 h 11391350"/>
              <a:gd name="connsiteX2706" fmla="*/ 138171 w 11926135"/>
              <a:gd name="connsiteY2706" fmla="*/ 1608453 h 11391350"/>
              <a:gd name="connsiteX2707" fmla="*/ 352611 w 11926135"/>
              <a:gd name="connsiteY2707" fmla="*/ 1720283 h 11391350"/>
              <a:gd name="connsiteX2708" fmla="*/ 328199 w 11926135"/>
              <a:gd name="connsiteY2708" fmla="*/ 1628888 h 11391350"/>
              <a:gd name="connsiteX2709" fmla="*/ 267853 w 11926135"/>
              <a:gd name="connsiteY2709" fmla="*/ 1599799 h 11391350"/>
              <a:gd name="connsiteX2710" fmla="*/ 244632 w 11926135"/>
              <a:gd name="connsiteY2710" fmla="*/ 1532502 h 11391350"/>
              <a:gd name="connsiteX2711" fmla="*/ 270675 w 11926135"/>
              <a:gd name="connsiteY2711" fmla="*/ 1478955 h 11391350"/>
              <a:gd name="connsiteX2712" fmla="*/ 136887 w 11926135"/>
              <a:gd name="connsiteY2712" fmla="*/ 1366033 h 11391350"/>
              <a:gd name="connsiteX2713" fmla="*/ 155333 w 11926135"/>
              <a:gd name="connsiteY2713" fmla="*/ 1324018 h 11391350"/>
              <a:gd name="connsiteX2714" fmla="*/ 174408 w 11926135"/>
              <a:gd name="connsiteY2714" fmla="*/ 1327683 h 11391350"/>
              <a:gd name="connsiteX2715" fmla="*/ 378202 w 11926135"/>
              <a:gd name="connsiteY2715" fmla="*/ 1477057 h 11391350"/>
              <a:gd name="connsiteX2716" fmla="*/ 715137 w 11926135"/>
              <a:gd name="connsiteY2716" fmla="*/ 1777454 h 11391350"/>
              <a:gd name="connsiteX2717" fmla="*/ 901391 w 11926135"/>
              <a:gd name="connsiteY2717" fmla="*/ 1941788 h 11391350"/>
              <a:gd name="connsiteX2718" fmla="*/ 1023354 w 11926135"/>
              <a:gd name="connsiteY2718" fmla="*/ 1994622 h 11391350"/>
              <a:gd name="connsiteX2719" fmla="*/ 952924 w 11926135"/>
              <a:gd name="connsiteY2719" fmla="*/ 1882118 h 11391350"/>
              <a:gd name="connsiteX2720" fmla="*/ 777655 w 11926135"/>
              <a:gd name="connsiteY2720" fmla="*/ 1736719 h 11391350"/>
              <a:gd name="connsiteX2721" fmla="*/ 664794 w 11926135"/>
              <a:gd name="connsiteY2721" fmla="*/ 1639301 h 11391350"/>
              <a:gd name="connsiteX2722" fmla="*/ 559667 w 11926135"/>
              <a:gd name="connsiteY2722" fmla="*/ 1555260 h 11391350"/>
              <a:gd name="connsiteX2723" fmla="*/ 431612 w 11926135"/>
              <a:gd name="connsiteY2723" fmla="*/ 1467985 h 11391350"/>
              <a:gd name="connsiteX2724" fmla="*/ 270619 w 11926135"/>
              <a:gd name="connsiteY2724" fmla="*/ 1313648 h 11391350"/>
              <a:gd name="connsiteX2725" fmla="*/ 291852 w 11926135"/>
              <a:gd name="connsiteY2725" fmla="*/ 1270673 h 11391350"/>
              <a:gd name="connsiteX2726" fmla="*/ 540827 w 11926135"/>
              <a:gd name="connsiteY2726" fmla="*/ 1437429 h 11391350"/>
              <a:gd name="connsiteX2727" fmla="*/ 608896 w 11926135"/>
              <a:gd name="connsiteY2727" fmla="*/ 1417953 h 11391350"/>
              <a:gd name="connsiteX2728" fmla="*/ 873760 w 11926135"/>
              <a:gd name="connsiteY2728" fmla="*/ 1527536 h 11391350"/>
              <a:gd name="connsiteX2729" fmla="*/ 750984 w 11926135"/>
              <a:gd name="connsiteY2729" fmla="*/ 1436216 h 11391350"/>
              <a:gd name="connsiteX2730" fmla="*/ 642445 w 11926135"/>
              <a:gd name="connsiteY2730" fmla="*/ 1307452 h 11391350"/>
              <a:gd name="connsiteX2731" fmla="*/ 530751 w 11926135"/>
              <a:gd name="connsiteY2731" fmla="*/ 1182445 h 11391350"/>
              <a:gd name="connsiteX2732" fmla="*/ 409280 w 11926135"/>
              <a:gd name="connsiteY2732" fmla="*/ 1063938 h 11391350"/>
              <a:gd name="connsiteX2733" fmla="*/ 274507 w 11926135"/>
              <a:gd name="connsiteY2733" fmla="*/ 958484 h 11391350"/>
              <a:gd name="connsiteX2734" fmla="*/ 175711 w 11926135"/>
              <a:gd name="connsiteY2734" fmla="*/ 807640 h 11391350"/>
              <a:gd name="connsiteX2735" fmla="*/ 34883 w 11926135"/>
              <a:gd name="connsiteY2735" fmla="*/ 676720 h 11391350"/>
              <a:gd name="connsiteX2736" fmla="*/ 0 w 11926135"/>
              <a:gd name="connsiteY2736" fmla="*/ 647764 h 11391350"/>
              <a:gd name="connsiteX2737" fmla="*/ 0 w 11926135"/>
              <a:gd name="connsiteY2737" fmla="*/ 537993 h 11391350"/>
              <a:gd name="connsiteX2738" fmla="*/ 50626 w 11926135"/>
              <a:gd name="connsiteY2738" fmla="*/ 568072 h 11391350"/>
              <a:gd name="connsiteX2739" fmla="*/ 113389 w 11926135"/>
              <a:gd name="connsiteY2739" fmla="*/ 632181 h 11391350"/>
              <a:gd name="connsiteX2740" fmla="*/ 175991 w 11926135"/>
              <a:gd name="connsiteY2740" fmla="*/ 623948 h 11391350"/>
              <a:gd name="connsiteX2741" fmla="*/ 242246 w 11926135"/>
              <a:gd name="connsiteY2741" fmla="*/ 645648 h 11391350"/>
              <a:gd name="connsiteX2742" fmla="*/ 281257 w 11926135"/>
              <a:gd name="connsiteY2742" fmla="*/ 683877 h 11391350"/>
              <a:gd name="connsiteX2743" fmla="*/ 331717 w 11926135"/>
              <a:gd name="connsiteY2743" fmla="*/ 759155 h 11391350"/>
              <a:gd name="connsiteX2744" fmla="*/ 401938 w 11926135"/>
              <a:gd name="connsiteY2744" fmla="*/ 815586 h 11391350"/>
              <a:gd name="connsiteX2745" fmla="*/ 687443 w 11926135"/>
              <a:gd name="connsiteY2745" fmla="*/ 1024994 h 11391350"/>
              <a:gd name="connsiteX2746" fmla="*/ 683137 w 11926135"/>
              <a:gd name="connsiteY2746" fmla="*/ 1033163 h 11391350"/>
              <a:gd name="connsiteX2747" fmla="*/ 701986 w 11926135"/>
              <a:gd name="connsiteY2747" fmla="*/ 1077465 h 11391350"/>
              <a:gd name="connsiteX2748" fmla="*/ 744784 w 11926135"/>
              <a:gd name="connsiteY2748" fmla="*/ 1059575 h 11391350"/>
              <a:gd name="connsiteX2749" fmla="*/ 688237 w 11926135"/>
              <a:gd name="connsiteY2749" fmla="*/ 1024719 h 11391350"/>
              <a:gd name="connsiteX2750" fmla="*/ 612318 w 11926135"/>
              <a:gd name="connsiteY2750" fmla="*/ 933718 h 11391350"/>
              <a:gd name="connsiteX2751" fmla="*/ 413124 w 11926135"/>
              <a:gd name="connsiteY2751" fmla="*/ 766720 h 11391350"/>
              <a:gd name="connsiteX2752" fmla="*/ 281654 w 11926135"/>
              <a:gd name="connsiteY2752" fmla="*/ 683740 h 11391350"/>
              <a:gd name="connsiteX2753" fmla="*/ 242640 w 11926135"/>
              <a:gd name="connsiteY2753" fmla="*/ 645512 h 11391350"/>
              <a:gd name="connsiteX2754" fmla="*/ 121381 w 11926135"/>
              <a:gd name="connsiteY2754" fmla="*/ 485039 h 11391350"/>
              <a:gd name="connsiteX2755" fmla="*/ 128872 w 11926135"/>
              <a:gd name="connsiteY2755" fmla="*/ 426753 h 11391350"/>
              <a:gd name="connsiteX2756" fmla="*/ 381071 w 11926135"/>
              <a:gd name="connsiteY2756" fmla="*/ 596408 h 11391350"/>
              <a:gd name="connsiteX2757" fmla="*/ 378727 w 11926135"/>
              <a:gd name="connsiteY2757" fmla="*/ 601228 h 11391350"/>
              <a:gd name="connsiteX2758" fmla="*/ 401097 w 11926135"/>
              <a:gd name="connsiteY2758" fmla="*/ 614456 h 11391350"/>
              <a:gd name="connsiteX2759" fmla="*/ 405647 w 11926135"/>
              <a:gd name="connsiteY2759" fmla="*/ 604418 h 11391350"/>
              <a:gd name="connsiteX2760" fmla="*/ 381071 w 11926135"/>
              <a:gd name="connsiteY2760" fmla="*/ 596408 h 11391350"/>
              <a:gd name="connsiteX2761" fmla="*/ 357384 w 11926135"/>
              <a:gd name="connsiteY2761" fmla="*/ 560019 h 11391350"/>
              <a:gd name="connsiteX2762" fmla="*/ 144280 w 11926135"/>
              <a:gd name="connsiteY2762" fmla="*/ 374647 h 11391350"/>
              <a:gd name="connsiteX2763" fmla="*/ 21813 w 11926135"/>
              <a:gd name="connsiteY2763" fmla="*/ 273246 h 11391350"/>
              <a:gd name="connsiteX2764" fmla="*/ 0 w 11926135"/>
              <a:gd name="connsiteY2764" fmla="*/ 254946 h 1139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Lst>
            <a:rect l="l" t="t" r="r" b="b"/>
            <a:pathLst>
              <a:path w="11926135" h="11391350">
                <a:moveTo>
                  <a:pt x="11301232" y="10859888"/>
                </a:moveTo>
                <a:cubicBezTo>
                  <a:pt x="11297812" y="10860623"/>
                  <a:pt x="11293764" y="10861797"/>
                  <a:pt x="11289512" y="10862375"/>
                </a:cubicBezTo>
                <a:lnTo>
                  <a:pt x="11302824" y="10907290"/>
                </a:lnTo>
                <a:lnTo>
                  <a:pt x="11302777" y="10907260"/>
                </a:lnTo>
                <a:lnTo>
                  <a:pt x="11303052" y="10908059"/>
                </a:lnTo>
                <a:lnTo>
                  <a:pt x="11302824" y="10907290"/>
                </a:lnTo>
                <a:lnTo>
                  <a:pt x="11438680" y="10994054"/>
                </a:lnTo>
                <a:cubicBezTo>
                  <a:pt x="11430242" y="10969602"/>
                  <a:pt x="11418067" y="10946579"/>
                  <a:pt x="11402670" y="10925820"/>
                </a:cubicBezTo>
                <a:cubicBezTo>
                  <a:pt x="11373099" y="10901666"/>
                  <a:pt x="11341878" y="10879688"/>
                  <a:pt x="11309186" y="10860042"/>
                </a:cubicBezTo>
                <a:cubicBezTo>
                  <a:pt x="11307444" y="10858860"/>
                  <a:pt x="11304651" y="10859154"/>
                  <a:pt x="11301232" y="10859888"/>
                </a:cubicBezTo>
                <a:close/>
                <a:moveTo>
                  <a:pt x="6929811" y="10648384"/>
                </a:moveTo>
                <a:lnTo>
                  <a:pt x="6907136" y="10656208"/>
                </a:lnTo>
                <a:lnTo>
                  <a:pt x="6909745" y="10663770"/>
                </a:lnTo>
                <a:lnTo>
                  <a:pt x="6932420" y="10655946"/>
                </a:lnTo>
                <a:close/>
                <a:moveTo>
                  <a:pt x="11377578" y="10623434"/>
                </a:moveTo>
                <a:cubicBezTo>
                  <a:pt x="11372801" y="10625082"/>
                  <a:pt x="11368028" y="10626729"/>
                  <a:pt x="11363541" y="10630505"/>
                </a:cubicBezTo>
                <a:cubicBezTo>
                  <a:pt x="11367355" y="10641557"/>
                  <a:pt x="11372434" y="10651919"/>
                  <a:pt x="11390565" y="10656023"/>
                </a:cubicBezTo>
                <a:lnTo>
                  <a:pt x="11396705" y="10656508"/>
                </a:lnTo>
                <a:lnTo>
                  <a:pt x="11401855" y="10665413"/>
                </a:lnTo>
                <a:cubicBezTo>
                  <a:pt x="11395489" y="10667610"/>
                  <a:pt x="11388725" y="10669944"/>
                  <a:pt x="11382363" y="10672139"/>
                </a:cubicBezTo>
                <a:lnTo>
                  <a:pt x="11414665" y="10685733"/>
                </a:lnTo>
                <a:lnTo>
                  <a:pt x="11414761" y="10689047"/>
                </a:lnTo>
                <a:cubicBezTo>
                  <a:pt x="11418511" y="10717874"/>
                  <a:pt x="11433483" y="10740950"/>
                  <a:pt x="11482775" y="10738648"/>
                </a:cubicBezTo>
                <a:cubicBezTo>
                  <a:pt x="11470823" y="10721627"/>
                  <a:pt x="11455879" y="10707187"/>
                  <a:pt x="11438843" y="10695909"/>
                </a:cubicBezTo>
                <a:lnTo>
                  <a:pt x="11414665" y="10685733"/>
                </a:lnTo>
                <a:lnTo>
                  <a:pt x="11413896" y="10659030"/>
                </a:lnTo>
                <a:lnTo>
                  <a:pt x="11413483" y="10657834"/>
                </a:lnTo>
                <a:lnTo>
                  <a:pt x="11396705" y="10656508"/>
                </a:lnTo>
                <a:close/>
                <a:moveTo>
                  <a:pt x="11334066" y="10563138"/>
                </a:moveTo>
                <a:lnTo>
                  <a:pt x="11314173" y="10570002"/>
                </a:lnTo>
                <a:lnTo>
                  <a:pt x="11336270" y="10606939"/>
                </a:lnTo>
                <a:lnTo>
                  <a:pt x="11347806" y="10602958"/>
                </a:lnTo>
                <a:close/>
                <a:moveTo>
                  <a:pt x="7211539" y="10544933"/>
                </a:moveTo>
                <a:lnTo>
                  <a:pt x="7206449" y="10554708"/>
                </a:lnTo>
                <a:cubicBezTo>
                  <a:pt x="7214722" y="10559070"/>
                  <a:pt x="7224292" y="10560229"/>
                  <a:pt x="7233373" y="10557896"/>
                </a:cubicBezTo>
                <a:lnTo>
                  <a:pt x="7230646" y="10564183"/>
                </a:lnTo>
                <a:lnTo>
                  <a:pt x="7253016" y="10577411"/>
                </a:lnTo>
                <a:lnTo>
                  <a:pt x="7257566" y="10567373"/>
                </a:lnTo>
                <a:cubicBezTo>
                  <a:pt x="7249192" y="10563359"/>
                  <a:pt x="7239730" y="10562252"/>
                  <a:pt x="7230646" y="10564183"/>
                </a:cubicBezTo>
                <a:lnTo>
                  <a:pt x="7233908" y="10558157"/>
                </a:lnTo>
                <a:close/>
                <a:moveTo>
                  <a:pt x="7169453" y="10481023"/>
                </a:moveTo>
                <a:lnTo>
                  <a:pt x="7161894" y="10483631"/>
                </a:lnTo>
                <a:lnTo>
                  <a:pt x="7169727" y="10506332"/>
                </a:lnTo>
                <a:lnTo>
                  <a:pt x="7177285" y="10503724"/>
                </a:lnTo>
                <a:close/>
                <a:moveTo>
                  <a:pt x="6554556" y="10460137"/>
                </a:moveTo>
                <a:cubicBezTo>
                  <a:pt x="6520268" y="10489789"/>
                  <a:pt x="6509410" y="10531861"/>
                  <a:pt x="6539070" y="10554604"/>
                </a:cubicBezTo>
                <a:cubicBezTo>
                  <a:pt x="6577186" y="10583785"/>
                  <a:pt x="6590055" y="10628811"/>
                  <a:pt x="6624851" y="10658693"/>
                </a:cubicBezTo>
                <a:cubicBezTo>
                  <a:pt x="6686159" y="10713157"/>
                  <a:pt x="6743389" y="10772061"/>
                  <a:pt x="6796059" y="10834902"/>
                </a:cubicBezTo>
                <a:cubicBezTo>
                  <a:pt x="6845948" y="10886847"/>
                  <a:pt x="6898588" y="10936064"/>
                  <a:pt x="6953784" y="10982349"/>
                </a:cubicBezTo>
                <a:lnTo>
                  <a:pt x="6954440" y="10981673"/>
                </a:lnTo>
                <a:cubicBezTo>
                  <a:pt x="6955291" y="10900275"/>
                  <a:pt x="6888487" y="10876986"/>
                  <a:pt x="6867607" y="10829373"/>
                </a:cubicBezTo>
                <a:cubicBezTo>
                  <a:pt x="6843499" y="10782079"/>
                  <a:pt x="6814506" y="10737407"/>
                  <a:pt x="6781116" y="10696124"/>
                </a:cubicBezTo>
                <a:cubicBezTo>
                  <a:pt x="6742243" y="10654547"/>
                  <a:pt x="6710672" y="10606664"/>
                  <a:pt x="6687746" y="10554547"/>
                </a:cubicBezTo>
                <a:cubicBezTo>
                  <a:pt x="6622122" y="10554022"/>
                  <a:pt x="6625544" y="10451684"/>
                  <a:pt x="6554556" y="10460137"/>
                </a:cubicBezTo>
                <a:close/>
                <a:moveTo>
                  <a:pt x="11205478" y="10426584"/>
                </a:moveTo>
                <a:cubicBezTo>
                  <a:pt x="11201898" y="10427820"/>
                  <a:pt x="11197920" y="10429192"/>
                  <a:pt x="11194339" y="10430428"/>
                </a:cubicBezTo>
                <a:lnTo>
                  <a:pt x="11208081" y="10470253"/>
                </a:lnTo>
                <a:cubicBezTo>
                  <a:pt x="11214443" y="10468057"/>
                  <a:pt x="11221207" y="10465724"/>
                  <a:pt x="11227573" y="10463527"/>
                </a:cubicBezTo>
                <a:close/>
                <a:moveTo>
                  <a:pt x="11030039" y="10413595"/>
                </a:moveTo>
                <a:lnTo>
                  <a:pt x="11007364" y="10421419"/>
                </a:lnTo>
                <a:lnTo>
                  <a:pt x="11009975" y="10428985"/>
                </a:lnTo>
                <a:lnTo>
                  <a:pt x="11032650" y="10421161"/>
                </a:lnTo>
                <a:close/>
                <a:moveTo>
                  <a:pt x="7102650" y="10408712"/>
                </a:moveTo>
                <a:lnTo>
                  <a:pt x="7079578" y="10416673"/>
                </a:lnTo>
                <a:lnTo>
                  <a:pt x="7082326" y="10424637"/>
                </a:lnTo>
                <a:lnTo>
                  <a:pt x="7105398" y="10416676"/>
                </a:lnTo>
                <a:close/>
                <a:moveTo>
                  <a:pt x="10789812" y="10119933"/>
                </a:moveTo>
                <a:cubicBezTo>
                  <a:pt x="10783342" y="10167955"/>
                  <a:pt x="10798455" y="10189980"/>
                  <a:pt x="10826659" y="10200593"/>
                </a:cubicBezTo>
                <a:lnTo>
                  <a:pt x="10851664" y="10206290"/>
                </a:lnTo>
                <a:lnTo>
                  <a:pt x="10855830" y="10218363"/>
                </a:lnTo>
                <a:lnTo>
                  <a:pt x="10860885" y="10216690"/>
                </a:lnTo>
                <a:lnTo>
                  <a:pt x="10878420" y="10227059"/>
                </a:lnTo>
                <a:lnTo>
                  <a:pt x="10883107" y="10217419"/>
                </a:lnTo>
                <a:cubicBezTo>
                  <a:pt x="10878853" y="10214899"/>
                  <a:pt x="10874065" y="10213733"/>
                  <a:pt x="10869324" y="10213898"/>
                </a:cubicBezTo>
                <a:lnTo>
                  <a:pt x="10860885" y="10216690"/>
                </a:lnTo>
                <a:lnTo>
                  <a:pt x="10856050" y="10213831"/>
                </a:lnTo>
                <a:cubicBezTo>
                  <a:pt x="10856702" y="10211734"/>
                  <a:pt x="10857666" y="10209753"/>
                  <a:pt x="10858914" y="10207942"/>
                </a:cubicBezTo>
                <a:lnTo>
                  <a:pt x="10851664" y="10206290"/>
                </a:lnTo>
                <a:lnTo>
                  <a:pt x="10831235" y="10147084"/>
                </a:lnTo>
                <a:lnTo>
                  <a:pt x="10818784" y="10165193"/>
                </a:lnTo>
                <a:close/>
                <a:moveTo>
                  <a:pt x="6991160" y="10104944"/>
                </a:moveTo>
                <a:lnTo>
                  <a:pt x="6980021" y="10108787"/>
                </a:lnTo>
                <a:lnTo>
                  <a:pt x="7003792" y="10177679"/>
                </a:lnTo>
                <a:lnTo>
                  <a:pt x="7014931" y="10173835"/>
                </a:lnTo>
                <a:close/>
                <a:moveTo>
                  <a:pt x="10882612" y="9999234"/>
                </a:moveTo>
                <a:lnTo>
                  <a:pt x="10842829" y="10012961"/>
                </a:lnTo>
                <a:lnTo>
                  <a:pt x="10852723" y="10041634"/>
                </a:lnTo>
                <a:cubicBezTo>
                  <a:pt x="10864724" y="10031254"/>
                  <a:pt x="10878837" y="10019250"/>
                  <a:pt x="10892810" y="10006856"/>
                </a:cubicBezTo>
                <a:close/>
                <a:moveTo>
                  <a:pt x="6071241" y="9916139"/>
                </a:moveTo>
                <a:cubicBezTo>
                  <a:pt x="6076033" y="9953253"/>
                  <a:pt x="6076033" y="9953253"/>
                  <a:pt x="6129819" y="9929793"/>
                </a:cubicBezTo>
                <a:close/>
                <a:moveTo>
                  <a:pt x="10610384" y="9885063"/>
                </a:moveTo>
                <a:lnTo>
                  <a:pt x="10594870" y="9890416"/>
                </a:lnTo>
                <a:cubicBezTo>
                  <a:pt x="10598540" y="9904412"/>
                  <a:pt x="10606262" y="9916597"/>
                  <a:pt x="10616646" y="9925759"/>
                </a:cubicBezTo>
                <a:lnTo>
                  <a:pt x="10634662" y="9933965"/>
                </a:lnTo>
                <a:lnTo>
                  <a:pt x="10642493" y="9949738"/>
                </a:lnTo>
                <a:cubicBezTo>
                  <a:pt x="10635332" y="9952209"/>
                  <a:pt x="10628568" y="9954543"/>
                  <a:pt x="10621407" y="9957014"/>
                </a:cubicBezTo>
                <a:lnTo>
                  <a:pt x="10651269" y="9976053"/>
                </a:lnTo>
                <a:lnTo>
                  <a:pt x="10728790" y="10101773"/>
                </a:lnTo>
                <a:cubicBezTo>
                  <a:pt x="10740680" y="10093663"/>
                  <a:pt x="10752313" y="10086083"/>
                  <a:pt x="10764863" y="10077296"/>
                </a:cubicBezTo>
                <a:cubicBezTo>
                  <a:pt x="10746600" y="10051335"/>
                  <a:pt x="10725108" y="10027980"/>
                  <a:pt x="10700995" y="10007758"/>
                </a:cubicBezTo>
                <a:lnTo>
                  <a:pt x="10651269" y="9976053"/>
                </a:lnTo>
                <a:lnTo>
                  <a:pt x="10636802" y="9952592"/>
                </a:lnTo>
                <a:lnTo>
                  <a:pt x="10655470" y="9943477"/>
                </a:lnTo>
                <a:lnTo>
                  <a:pt x="10654401" y="9942956"/>
                </a:lnTo>
                <a:lnTo>
                  <a:pt x="10634662" y="9933965"/>
                </a:lnTo>
                <a:close/>
                <a:moveTo>
                  <a:pt x="10731336" y="9869176"/>
                </a:moveTo>
                <a:lnTo>
                  <a:pt x="10723380" y="9871922"/>
                </a:lnTo>
                <a:lnTo>
                  <a:pt x="10731348" y="9895014"/>
                </a:lnTo>
                <a:lnTo>
                  <a:pt x="10739304" y="9892269"/>
                </a:lnTo>
                <a:close/>
                <a:moveTo>
                  <a:pt x="6978328" y="9853585"/>
                </a:moveTo>
                <a:lnTo>
                  <a:pt x="6970770" y="9856193"/>
                </a:lnTo>
                <a:lnTo>
                  <a:pt x="6978603" y="9878892"/>
                </a:lnTo>
                <a:lnTo>
                  <a:pt x="6986161" y="9876285"/>
                </a:lnTo>
                <a:close/>
                <a:moveTo>
                  <a:pt x="10813903" y="9811721"/>
                </a:moveTo>
                <a:lnTo>
                  <a:pt x="10804358" y="9815015"/>
                </a:lnTo>
                <a:lnTo>
                  <a:pt x="10812326" y="9838108"/>
                </a:lnTo>
                <a:lnTo>
                  <a:pt x="10819885" y="9835500"/>
                </a:lnTo>
                <a:close/>
                <a:moveTo>
                  <a:pt x="6895928" y="9754123"/>
                </a:moveTo>
                <a:lnTo>
                  <a:pt x="6884392" y="9758104"/>
                </a:lnTo>
                <a:lnTo>
                  <a:pt x="6900330" y="9804295"/>
                </a:lnTo>
                <a:lnTo>
                  <a:pt x="6911866" y="9800314"/>
                </a:lnTo>
                <a:close/>
                <a:moveTo>
                  <a:pt x="5918943" y="9753453"/>
                </a:moveTo>
                <a:lnTo>
                  <a:pt x="5904902" y="9772110"/>
                </a:lnTo>
                <a:cubicBezTo>
                  <a:pt x="5912940" y="9783019"/>
                  <a:pt x="5921970" y="9793183"/>
                  <a:pt x="5931851" y="9802473"/>
                </a:cubicBezTo>
                <a:cubicBezTo>
                  <a:pt x="5941611" y="9808823"/>
                  <a:pt x="5952090" y="9814029"/>
                  <a:pt x="5963034" y="9818005"/>
                </a:cubicBezTo>
                <a:lnTo>
                  <a:pt x="5973097" y="9800719"/>
                </a:lnTo>
                <a:close/>
                <a:moveTo>
                  <a:pt x="6590283" y="9737932"/>
                </a:moveTo>
                <a:lnTo>
                  <a:pt x="6567206" y="9745895"/>
                </a:lnTo>
                <a:lnTo>
                  <a:pt x="6569954" y="9753859"/>
                </a:lnTo>
                <a:lnTo>
                  <a:pt x="6593031" y="9745897"/>
                </a:lnTo>
                <a:close/>
                <a:moveTo>
                  <a:pt x="6082082" y="9613385"/>
                </a:moveTo>
                <a:lnTo>
                  <a:pt x="6041474" y="9649232"/>
                </a:lnTo>
                <a:cubicBezTo>
                  <a:pt x="6059020" y="9667064"/>
                  <a:pt x="6081672" y="9679034"/>
                  <a:pt x="6106266" y="9683472"/>
                </a:cubicBezTo>
                <a:close/>
                <a:moveTo>
                  <a:pt x="1577332" y="9612540"/>
                </a:moveTo>
                <a:lnTo>
                  <a:pt x="1572248" y="9622317"/>
                </a:lnTo>
                <a:cubicBezTo>
                  <a:pt x="1580560" y="9626532"/>
                  <a:pt x="1590115" y="9627649"/>
                  <a:pt x="1599171" y="9625502"/>
                </a:cubicBezTo>
                <a:cubicBezTo>
                  <a:pt x="1598087" y="9627393"/>
                  <a:pt x="1597122" y="9629374"/>
                  <a:pt x="1596305" y="9631397"/>
                </a:cubicBezTo>
                <a:lnTo>
                  <a:pt x="1618677" y="9644619"/>
                </a:lnTo>
                <a:lnTo>
                  <a:pt x="1623364" y="9634979"/>
                </a:lnTo>
                <a:cubicBezTo>
                  <a:pt x="1615212" y="9630709"/>
                  <a:pt x="1605774" y="9629553"/>
                  <a:pt x="1596841" y="9631652"/>
                </a:cubicBezTo>
                <a:cubicBezTo>
                  <a:pt x="1597495" y="9629558"/>
                  <a:pt x="1598458" y="9627574"/>
                  <a:pt x="1599706" y="9625763"/>
                </a:cubicBezTo>
                <a:close/>
                <a:moveTo>
                  <a:pt x="6945715" y="9606823"/>
                </a:moveTo>
                <a:lnTo>
                  <a:pt x="6938157" y="9609431"/>
                </a:lnTo>
                <a:lnTo>
                  <a:pt x="6946127" y="9632527"/>
                </a:lnTo>
                <a:lnTo>
                  <a:pt x="6953685" y="9629919"/>
                </a:lnTo>
                <a:close/>
                <a:moveTo>
                  <a:pt x="10295679" y="9584573"/>
                </a:moveTo>
                <a:cubicBezTo>
                  <a:pt x="10292220" y="9584873"/>
                  <a:pt x="10291879" y="9590341"/>
                  <a:pt x="10288479" y="9595966"/>
                </a:cubicBezTo>
                <a:lnTo>
                  <a:pt x="10307854" y="9652115"/>
                </a:lnTo>
                <a:lnTo>
                  <a:pt x="10388050" y="9707776"/>
                </a:lnTo>
                <a:cubicBezTo>
                  <a:pt x="10413514" y="9625459"/>
                  <a:pt x="10319688" y="9638675"/>
                  <a:pt x="10306246" y="9589395"/>
                </a:cubicBezTo>
                <a:cubicBezTo>
                  <a:pt x="10305420" y="9587003"/>
                  <a:pt x="10299132" y="9584271"/>
                  <a:pt x="10295679" y="9584573"/>
                </a:cubicBezTo>
                <a:close/>
                <a:moveTo>
                  <a:pt x="6495410" y="9580389"/>
                </a:moveTo>
                <a:cubicBezTo>
                  <a:pt x="6481928" y="9589053"/>
                  <a:pt x="6475316" y="9593117"/>
                  <a:pt x="6462888" y="9600968"/>
                </a:cubicBezTo>
                <a:cubicBezTo>
                  <a:pt x="6479143" y="9615569"/>
                  <a:pt x="6497352" y="9627634"/>
                  <a:pt x="6516892" y="9636879"/>
                </a:cubicBezTo>
                <a:lnTo>
                  <a:pt x="6559033" y="9649784"/>
                </a:lnTo>
                <a:lnTo>
                  <a:pt x="6566794" y="9658249"/>
                </a:lnTo>
                <a:lnTo>
                  <a:pt x="6564637" y="9660777"/>
                </a:lnTo>
                <a:lnTo>
                  <a:pt x="6559389" y="9662588"/>
                </a:lnTo>
                <a:lnTo>
                  <a:pt x="6560888" y="9665170"/>
                </a:lnTo>
                <a:lnTo>
                  <a:pt x="6556016" y="9670880"/>
                </a:lnTo>
                <a:lnTo>
                  <a:pt x="6555099" y="9672091"/>
                </a:lnTo>
                <a:lnTo>
                  <a:pt x="6566069" y="9674095"/>
                </a:lnTo>
                <a:lnTo>
                  <a:pt x="6583529" y="9704169"/>
                </a:lnTo>
                <a:cubicBezTo>
                  <a:pt x="6588301" y="9702522"/>
                  <a:pt x="6593475" y="9700737"/>
                  <a:pt x="6598248" y="9699090"/>
                </a:cubicBezTo>
                <a:cubicBezTo>
                  <a:pt x="6595768" y="9689585"/>
                  <a:pt x="6589789" y="9681867"/>
                  <a:pt x="6582025" y="9677009"/>
                </a:cubicBezTo>
                <a:lnTo>
                  <a:pt x="6566069" y="9674095"/>
                </a:lnTo>
                <a:lnTo>
                  <a:pt x="6560888" y="9665170"/>
                </a:lnTo>
                <a:lnTo>
                  <a:pt x="6564637" y="9660777"/>
                </a:lnTo>
                <a:lnTo>
                  <a:pt x="6578880" y="9655862"/>
                </a:lnTo>
                <a:lnTo>
                  <a:pt x="6559033" y="9649784"/>
                </a:lnTo>
                <a:close/>
                <a:moveTo>
                  <a:pt x="10593753" y="9553021"/>
                </a:moveTo>
                <a:lnTo>
                  <a:pt x="10570438" y="9600282"/>
                </a:lnTo>
                <a:lnTo>
                  <a:pt x="10702232" y="9700969"/>
                </a:lnTo>
                <a:cubicBezTo>
                  <a:pt x="10692188" y="9621546"/>
                  <a:pt x="10623976" y="9603195"/>
                  <a:pt x="10593753" y="9553021"/>
                </a:cubicBezTo>
                <a:close/>
                <a:moveTo>
                  <a:pt x="10443468" y="9490351"/>
                </a:moveTo>
                <a:cubicBezTo>
                  <a:pt x="10439164" y="9544643"/>
                  <a:pt x="10466771" y="9565865"/>
                  <a:pt x="10500939" y="9582880"/>
                </a:cubicBezTo>
                <a:lnTo>
                  <a:pt x="10523157" y="9593345"/>
                </a:lnTo>
                <a:lnTo>
                  <a:pt x="10528646" y="9600439"/>
                </a:lnTo>
                <a:lnTo>
                  <a:pt x="10530106" y="9602374"/>
                </a:lnTo>
                <a:lnTo>
                  <a:pt x="10514507" y="9609778"/>
                </a:lnTo>
                <a:cubicBezTo>
                  <a:pt x="10547448" y="9665254"/>
                  <a:pt x="10579595" y="9721004"/>
                  <a:pt x="10615983" y="9774845"/>
                </a:cubicBezTo>
                <a:cubicBezTo>
                  <a:pt x="10621939" y="9784375"/>
                  <a:pt x="10638872" y="9787000"/>
                  <a:pt x="10674597" y="9804082"/>
                </a:cubicBezTo>
                <a:cubicBezTo>
                  <a:pt x="10646463" y="9762544"/>
                  <a:pt x="10622081" y="9726396"/>
                  <a:pt x="10598680" y="9693252"/>
                </a:cubicBezTo>
                <a:lnTo>
                  <a:pt x="10530106" y="9602374"/>
                </a:lnTo>
                <a:lnTo>
                  <a:pt x="10535160" y="9599975"/>
                </a:lnTo>
                <a:lnTo>
                  <a:pt x="10536357" y="9599562"/>
                </a:lnTo>
                <a:lnTo>
                  <a:pt x="10523157" y="9593345"/>
                </a:lnTo>
                <a:close/>
                <a:moveTo>
                  <a:pt x="6826884" y="9474031"/>
                </a:moveTo>
                <a:lnTo>
                  <a:pt x="6807816" y="9483288"/>
                </a:lnTo>
                <a:lnTo>
                  <a:pt x="6829884" y="9517563"/>
                </a:lnTo>
                <a:cubicBezTo>
                  <a:pt x="6833465" y="9516327"/>
                  <a:pt x="6837046" y="9515092"/>
                  <a:pt x="6840626" y="9513856"/>
                </a:cubicBezTo>
                <a:close/>
                <a:moveTo>
                  <a:pt x="10636036" y="9438163"/>
                </a:moveTo>
                <a:lnTo>
                  <a:pt x="10624499" y="9442144"/>
                </a:lnTo>
                <a:lnTo>
                  <a:pt x="10648133" y="9510637"/>
                </a:lnTo>
                <a:lnTo>
                  <a:pt x="10659669" y="9506656"/>
                </a:lnTo>
                <a:close/>
                <a:moveTo>
                  <a:pt x="10445594" y="9379104"/>
                </a:moveTo>
                <a:lnTo>
                  <a:pt x="10472113" y="9455959"/>
                </a:lnTo>
                <a:cubicBezTo>
                  <a:pt x="10493152" y="9469196"/>
                  <a:pt x="10513123" y="9481914"/>
                  <a:pt x="10533216" y="9493698"/>
                </a:cubicBezTo>
                <a:cubicBezTo>
                  <a:pt x="10553309" y="9505480"/>
                  <a:pt x="10559868" y="9509011"/>
                  <a:pt x="10588113" y="9523774"/>
                </a:cubicBezTo>
                <a:lnTo>
                  <a:pt x="10549365" y="9411478"/>
                </a:lnTo>
                <a:lnTo>
                  <a:pt x="10530476" y="9449633"/>
                </a:lnTo>
                <a:lnTo>
                  <a:pt x="10529682" y="9449907"/>
                </a:lnTo>
                <a:cubicBezTo>
                  <a:pt x="10498857" y="9430245"/>
                  <a:pt x="10512277" y="9378820"/>
                  <a:pt x="10466626" y="9379420"/>
                </a:cubicBezTo>
                <a:cubicBezTo>
                  <a:pt x="10461456" y="9381204"/>
                  <a:pt x="10455047" y="9379409"/>
                  <a:pt x="10445594" y="9379104"/>
                </a:cubicBezTo>
                <a:close/>
                <a:moveTo>
                  <a:pt x="1479977" y="9262007"/>
                </a:moveTo>
                <a:cubicBezTo>
                  <a:pt x="1485751" y="9282741"/>
                  <a:pt x="1499055" y="9300520"/>
                  <a:pt x="1517252" y="9311976"/>
                </a:cubicBezTo>
                <a:cubicBezTo>
                  <a:pt x="1526181" y="9319146"/>
                  <a:pt x="1534846" y="9326517"/>
                  <a:pt x="1544770" y="9334958"/>
                </a:cubicBezTo>
                <a:lnTo>
                  <a:pt x="1578249" y="9363017"/>
                </a:lnTo>
                <a:lnTo>
                  <a:pt x="1578652" y="9364765"/>
                </a:lnTo>
                <a:lnTo>
                  <a:pt x="1579844" y="9364354"/>
                </a:lnTo>
                <a:lnTo>
                  <a:pt x="1578249" y="9363017"/>
                </a:lnTo>
                <a:lnTo>
                  <a:pt x="1562455" y="9294600"/>
                </a:lnTo>
                <a:close/>
                <a:moveTo>
                  <a:pt x="10333564" y="9235054"/>
                </a:moveTo>
                <a:cubicBezTo>
                  <a:pt x="10328787" y="9236702"/>
                  <a:pt x="10324015" y="9238349"/>
                  <a:pt x="10318845" y="9240133"/>
                </a:cubicBezTo>
                <a:cubicBezTo>
                  <a:pt x="10322555" y="9250887"/>
                  <a:pt x="10327684" y="9261399"/>
                  <a:pt x="10345691" y="9266779"/>
                </a:cubicBezTo>
                <a:lnTo>
                  <a:pt x="10352598" y="9267839"/>
                </a:lnTo>
                <a:lnTo>
                  <a:pt x="10357490" y="9276266"/>
                </a:lnTo>
                <a:lnTo>
                  <a:pt x="10353590" y="9277612"/>
                </a:lnTo>
                <a:lnTo>
                  <a:pt x="10353762" y="9277997"/>
                </a:lnTo>
                <a:lnTo>
                  <a:pt x="10338213" y="9283362"/>
                </a:lnTo>
                <a:lnTo>
                  <a:pt x="10359904" y="9291759"/>
                </a:lnTo>
                <a:lnTo>
                  <a:pt x="10394782" y="9369900"/>
                </a:lnTo>
                <a:cubicBezTo>
                  <a:pt x="10411173" y="9359343"/>
                  <a:pt x="10420157" y="9353121"/>
                  <a:pt x="10435356" y="9342976"/>
                </a:cubicBezTo>
                <a:cubicBezTo>
                  <a:pt x="10423342" y="9327448"/>
                  <a:pt x="10408692" y="9314377"/>
                  <a:pt x="10392228" y="9304271"/>
                </a:cubicBezTo>
                <a:lnTo>
                  <a:pt x="10359904" y="9291759"/>
                </a:lnTo>
                <a:lnTo>
                  <a:pt x="10353762" y="9277997"/>
                </a:lnTo>
                <a:lnTo>
                  <a:pt x="10357705" y="9276636"/>
                </a:lnTo>
                <a:lnTo>
                  <a:pt x="10357490" y="9276266"/>
                </a:lnTo>
                <a:lnTo>
                  <a:pt x="10369104" y="9272258"/>
                </a:lnTo>
                <a:lnTo>
                  <a:pt x="10368416" y="9270267"/>
                </a:lnTo>
                <a:lnTo>
                  <a:pt x="10352598" y="9267839"/>
                </a:lnTo>
                <a:close/>
                <a:moveTo>
                  <a:pt x="10811266" y="9197672"/>
                </a:moveTo>
                <a:lnTo>
                  <a:pt x="10803707" y="9200280"/>
                </a:lnTo>
                <a:lnTo>
                  <a:pt x="10811675" y="9223373"/>
                </a:lnTo>
                <a:lnTo>
                  <a:pt x="10819234" y="9220765"/>
                </a:lnTo>
                <a:close/>
                <a:moveTo>
                  <a:pt x="6508196" y="9137484"/>
                </a:moveTo>
                <a:lnTo>
                  <a:pt x="6576865" y="9247478"/>
                </a:lnTo>
                <a:lnTo>
                  <a:pt x="6689820" y="9316789"/>
                </a:lnTo>
                <a:lnTo>
                  <a:pt x="6690466" y="9314783"/>
                </a:lnTo>
                <a:cubicBezTo>
                  <a:pt x="6688795" y="9295751"/>
                  <a:pt x="6691217" y="9286003"/>
                  <a:pt x="6687306" y="9281113"/>
                </a:cubicBezTo>
                <a:cubicBezTo>
                  <a:pt x="6650334" y="9234601"/>
                  <a:pt x="6614417" y="9187282"/>
                  <a:pt x="6573754" y="9144277"/>
                </a:cubicBezTo>
                <a:cubicBezTo>
                  <a:pt x="6563529" y="9133988"/>
                  <a:pt x="6536171" y="9139866"/>
                  <a:pt x="6508196" y="9137484"/>
                </a:cubicBezTo>
                <a:close/>
                <a:moveTo>
                  <a:pt x="10139332" y="9121152"/>
                </a:moveTo>
                <a:lnTo>
                  <a:pt x="10131774" y="9123760"/>
                </a:lnTo>
                <a:lnTo>
                  <a:pt x="10139744" y="9146858"/>
                </a:lnTo>
                <a:lnTo>
                  <a:pt x="10147302" y="9144250"/>
                </a:lnTo>
                <a:close/>
                <a:moveTo>
                  <a:pt x="5739104" y="9024530"/>
                </a:moveTo>
                <a:cubicBezTo>
                  <a:pt x="5738880" y="9050454"/>
                  <a:pt x="5748642" y="9075517"/>
                  <a:pt x="5766348" y="9094450"/>
                </a:cubicBezTo>
                <a:cubicBezTo>
                  <a:pt x="5846528" y="9173287"/>
                  <a:pt x="5927749" y="9249985"/>
                  <a:pt x="6009370" y="9326540"/>
                </a:cubicBezTo>
                <a:cubicBezTo>
                  <a:pt x="6034600" y="9352438"/>
                  <a:pt x="6062152" y="9375840"/>
                  <a:pt x="6091632" y="9396477"/>
                </a:cubicBezTo>
                <a:lnTo>
                  <a:pt x="6183783" y="9448862"/>
                </a:lnTo>
                <a:lnTo>
                  <a:pt x="6186381" y="9452472"/>
                </a:lnTo>
                <a:lnTo>
                  <a:pt x="6188336" y="9458140"/>
                </a:lnTo>
                <a:lnTo>
                  <a:pt x="6168516" y="9470373"/>
                </a:lnTo>
                <a:lnTo>
                  <a:pt x="6169448" y="9470497"/>
                </a:lnTo>
                <a:lnTo>
                  <a:pt x="6198275" y="9486944"/>
                </a:lnTo>
                <a:lnTo>
                  <a:pt x="6226686" y="9569283"/>
                </a:lnTo>
                <a:cubicBezTo>
                  <a:pt x="6237427" y="9565576"/>
                  <a:pt x="6249361" y="9561459"/>
                  <a:pt x="6252603" y="9565686"/>
                </a:cubicBezTo>
                <a:cubicBezTo>
                  <a:pt x="6309516" y="9622251"/>
                  <a:pt x="6365112" y="9680156"/>
                  <a:pt x="6422988" y="9739512"/>
                </a:cubicBezTo>
                <a:cubicBezTo>
                  <a:pt x="6408269" y="9670728"/>
                  <a:pt x="6351622" y="9587838"/>
                  <a:pt x="6265261" y="9525163"/>
                </a:cubicBezTo>
                <a:lnTo>
                  <a:pt x="6198275" y="9486944"/>
                </a:lnTo>
                <a:lnTo>
                  <a:pt x="6188336" y="9458140"/>
                </a:lnTo>
                <a:lnTo>
                  <a:pt x="6189806" y="9457233"/>
                </a:lnTo>
                <a:lnTo>
                  <a:pt x="6186381" y="9452472"/>
                </a:lnTo>
                <a:lnTo>
                  <a:pt x="6185465" y="9449818"/>
                </a:lnTo>
                <a:lnTo>
                  <a:pt x="6183783" y="9448862"/>
                </a:lnTo>
                <a:lnTo>
                  <a:pt x="6104268" y="9338356"/>
                </a:lnTo>
                <a:cubicBezTo>
                  <a:pt x="5985310" y="9231012"/>
                  <a:pt x="5861090" y="9129050"/>
                  <a:pt x="5739104" y="9024530"/>
                </a:cubicBezTo>
                <a:close/>
                <a:moveTo>
                  <a:pt x="6412909" y="9003254"/>
                </a:moveTo>
                <a:lnTo>
                  <a:pt x="6389833" y="9011216"/>
                </a:lnTo>
                <a:lnTo>
                  <a:pt x="6392443" y="9018783"/>
                </a:lnTo>
                <a:lnTo>
                  <a:pt x="6415520" y="9010820"/>
                </a:lnTo>
                <a:close/>
                <a:moveTo>
                  <a:pt x="7618871" y="8995328"/>
                </a:moveTo>
                <a:lnTo>
                  <a:pt x="7652258" y="9092089"/>
                </a:lnTo>
                <a:lnTo>
                  <a:pt x="7770297" y="9176136"/>
                </a:lnTo>
                <a:lnTo>
                  <a:pt x="7768811" y="9174421"/>
                </a:lnTo>
                <a:cubicBezTo>
                  <a:pt x="7780280" y="9114761"/>
                  <a:pt x="7735954" y="9089506"/>
                  <a:pt x="7706839" y="9068355"/>
                </a:cubicBezTo>
                <a:cubicBezTo>
                  <a:pt x="7677729" y="9047206"/>
                  <a:pt x="7680618" y="8982041"/>
                  <a:pt x="7618871" y="8995328"/>
                </a:cubicBezTo>
                <a:close/>
                <a:moveTo>
                  <a:pt x="5858686" y="8980146"/>
                </a:moveTo>
                <a:lnTo>
                  <a:pt x="5851123" y="8982755"/>
                </a:lnTo>
                <a:lnTo>
                  <a:pt x="5859093" y="9005853"/>
                </a:lnTo>
                <a:lnTo>
                  <a:pt x="5866656" y="9003244"/>
                </a:lnTo>
                <a:close/>
                <a:moveTo>
                  <a:pt x="9035576" y="8972124"/>
                </a:moveTo>
                <a:lnTo>
                  <a:pt x="9048750" y="8990143"/>
                </a:lnTo>
                <a:lnTo>
                  <a:pt x="9038544" y="8995201"/>
                </a:lnTo>
                <a:close/>
                <a:moveTo>
                  <a:pt x="6319907" y="8883391"/>
                </a:moveTo>
                <a:lnTo>
                  <a:pt x="6297231" y="8891215"/>
                </a:lnTo>
                <a:lnTo>
                  <a:pt x="6299843" y="8898782"/>
                </a:lnTo>
                <a:lnTo>
                  <a:pt x="6322518" y="8890958"/>
                </a:lnTo>
                <a:lnTo>
                  <a:pt x="6321830" y="8888966"/>
                </a:lnTo>
                <a:close/>
                <a:moveTo>
                  <a:pt x="10036509" y="8883221"/>
                </a:moveTo>
                <a:cubicBezTo>
                  <a:pt x="10028847" y="8884040"/>
                  <a:pt x="10020630" y="8885991"/>
                  <a:pt x="10011715" y="8889346"/>
                </a:cubicBezTo>
                <a:cubicBezTo>
                  <a:pt x="10087142" y="8959576"/>
                  <a:pt x="10130356" y="9053845"/>
                  <a:pt x="10228264" y="9110519"/>
                </a:cubicBezTo>
                <a:lnTo>
                  <a:pt x="10227758" y="9112921"/>
                </a:lnTo>
                <a:lnTo>
                  <a:pt x="10267743" y="9228801"/>
                </a:lnTo>
                <a:lnTo>
                  <a:pt x="10307526" y="9215074"/>
                </a:lnTo>
                <a:lnTo>
                  <a:pt x="10289388" y="9162509"/>
                </a:lnTo>
                <a:lnTo>
                  <a:pt x="10346512" y="9090664"/>
                </a:lnTo>
                <a:lnTo>
                  <a:pt x="10296570" y="9063335"/>
                </a:lnTo>
                <a:lnTo>
                  <a:pt x="10291070" y="9120934"/>
                </a:lnTo>
                <a:cubicBezTo>
                  <a:pt x="10227032" y="9078950"/>
                  <a:pt x="10181844" y="9013662"/>
                  <a:pt x="10165051" y="8938933"/>
                </a:cubicBezTo>
                <a:cubicBezTo>
                  <a:pt x="10116593" y="8927189"/>
                  <a:pt x="10090143" y="8877485"/>
                  <a:pt x="10036509" y="8883221"/>
                </a:cubicBezTo>
                <a:close/>
                <a:moveTo>
                  <a:pt x="7982154" y="8814720"/>
                </a:moveTo>
                <a:cubicBezTo>
                  <a:pt x="7976980" y="8816505"/>
                  <a:pt x="7972207" y="8818152"/>
                  <a:pt x="7967723" y="8821923"/>
                </a:cubicBezTo>
                <a:cubicBezTo>
                  <a:pt x="7971536" y="8832974"/>
                  <a:pt x="7976839" y="8843260"/>
                  <a:pt x="7996831" y="8848038"/>
                </a:cubicBezTo>
                <a:lnTo>
                  <a:pt x="8001400" y="8848536"/>
                </a:lnTo>
                <a:lnTo>
                  <a:pt x="8005895" y="8856434"/>
                </a:lnTo>
                <a:lnTo>
                  <a:pt x="7986403" y="8863160"/>
                </a:lnTo>
                <a:lnTo>
                  <a:pt x="8007233" y="8865476"/>
                </a:lnTo>
                <a:lnTo>
                  <a:pt x="8026459" y="8899250"/>
                </a:lnTo>
                <a:cubicBezTo>
                  <a:pt x="8031629" y="8897466"/>
                  <a:pt x="8036402" y="8895820"/>
                  <a:pt x="8040889" y="8892044"/>
                </a:cubicBezTo>
                <a:cubicBezTo>
                  <a:pt x="8037178" y="8881290"/>
                  <a:pt x="8031824" y="8870855"/>
                  <a:pt x="8011800" y="8865983"/>
                </a:cubicBezTo>
                <a:lnTo>
                  <a:pt x="8007233" y="8865476"/>
                </a:lnTo>
                <a:lnTo>
                  <a:pt x="8002712" y="8857533"/>
                </a:lnTo>
                <a:lnTo>
                  <a:pt x="8022208" y="8850805"/>
                </a:lnTo>
                <a:lnTo>
                  <a:pt x="8001400" y="8848536"/>
                </a:lnTo>
                <a:close/>
                <a:moveTo>
                  <a:pt x="1795338" y="8809615"/>
                </a:moveTo>
                <a:cubicBezTo>
                  <a:pt x="1757549" y="8835578"/>
                  <a:pt x="1731536" y="8891788"/>
                  <a:pt x="1683021" y="8860850"/>
                </a:cubicBezTo>
                <a:cubicBezTo>
                  <a:pt x="1665615" y="8876213"/>
                  <a:pt x="1654276" y="8885920"/>
                  <a:pt x="1631467" y="8906269"/>
                </a:cubicBezTo>
                <a:lnTo>
                  <a:pt x="1632155" y="8908261"/>
                </a:lnTo>
                <a:cubicBezTo>
                  <a:pt x="1661849" y="8971095"/>
                  <a:pt x="1661990" y="9057941"/>
                  <a:pt x="1754447" y="9102687"/>
                </a:cubicBezTo>
                <a:lnTo>
                  <a:pt x="1798107" y="9324691"/>
                </a:lnTo>
                <a:cubicBezTo>
                  <a:pt x="1833631" y="9298621"/>
                  <a:pt x="1858849" y="9280113"/>
                  <a:pt x="1882483" y="9262156"/>
                </a:cubicBezTo>
                <a:lnTo>
                  <a:pt x="1850193" y="9168574"/>
                </a:lnTo>
                <a:lnTo>
                  <a:pt x="1792252" y="9139998"/>
                </a:lnTo>
                <a:lnTo>
                  <a:pt x="1764771" y="9060354"/>
                </a:lnTo>
                <a:cubicBezTo>
                  <a:pt x="1839346" y="8990061"/>
                  <a:pt x="1860821" y="8907785"/>
                  <a:pt x="1795338" y="8809615"/>
                </a:cubicBezTo>
                <a:close/>
                <a:moveTo>
                  <a:pt x="4426508" y="8784057"/>
                </a:moveTo>
                <a:cubicBezTo>
                  <a:pt x="4425822" y="8782066"/>
                  <a:pt x="4407013" y="8790784"/>
                  <a:pt x="4400650" y="8792980"/>
                </a:cubicBezTo>
                <a:cubicBezTo>
                  <a:pt x="4496877" y="8964763"/>
                  <a:pt x="4638440" y="9095056"/>
                  <a:pt x="4792566" y="9217895"/>
                </a:cubicBezTo>
                <a:cubicBezTo>
                  <a:pt x="4786760" y="9196415"/>
                  <a:pt x="4776930" y="9176188"/>
                  <a:pt x="4763573" y="9158380"/>
                </a:cubicBezTo>
                <a:cubicBezTo>
                  <a:pt x="4673268" y="9078581"/>
                  <a:pt x="4619756" y="8967369"/>
                  <a:pt x="4527476" y="8889591"/>
                </a:cubicBezTo>
                <a:cubicBezTo>
                  <a:pt x="4520172" y="8829720"/>
                  <a:pt x="4451457" y="8826693"/>
                  <a:pt x="4426508" y="8784057"/>
                </a:cubicBezTo>
                <a:close/>
                <a:moveTo>
                  <a:pt x="5688874" y="8724133"/>
                </a:moveTo>
                <a:lnTo>
                  <a:pt x="5652203" y="8754611"/>
                </a:lnTo>
                <a:lnTo>
                  <a:pt x="5793801" y="8875980"/>
                </a:lnTo>
                <a:cubicBezTo>
                  <a:pt x="5797453" y="8794954"/>
                  <a:pt x="5714796" y="8782476"/>
                  <a:pt x="5688874" y="8724133"/>
                </a:cubicBezTo>
                <a:close/>
                <a:moveTo>
                  <a:pt x="10341800" y="8666719"/>
                </a:moveTo>
                <a:lnTo>
                  <a:pt x="10334241" y="8669327"/>
                </a:lnTo>
                <a:lnTo>
                  <a:pt x="10342211" y="8692425"/>
                </a:lnTo>
                <a:lnTo>
                  <a:pt x="10349770" y="8689817"/>
                </a:lnTo>
                <a:close/>
                <a:moveTo>
                  <a:pt x="5615831" y="8653081"/>
                </a:moveTo>
                <a:lnTo>
                  <a:pt x="5608274" y="8655689"/>
                </a:lnTo>
                <a:lnTo>
                  <a:pt x="5616792" y="8680380"/>
                </a:lnTo>
                <a:lnTo>
                  <a:pt x="5624352" y="8677772"/>
                </a:lnTo>
                <a:close/>
                <a:moveTo>
                  <a:pt x="5795566" y="8644986"/>
                </a:moveTo>
                <a:cubicBezTo>
                  <a:pt x="5790396" y="8646770"/>
                  <a:pt x="5785624" y="8648416"/>
                  <a:pt x="5781137" y="8652192"/>
                </a:cubicBezTo>
                <a:cubicBezTo>
                  <a:pt x="5784949" y="8663242"/>
                  <a:pt x="5790329" y="8673752"/>
                  <a:pt x="5809896" y="8677299"/>
                </a:cubicBezTo>
                <a:lnTo>
                  <a:pt x="5814434" y="8677480"/>
                </a:lnTo>
                <a:lnTo>
                  <a:pt x="5819370" y="8685980"/>
                </a:lnTo>
                <a:lnTo>
                  <a:pt x="5817037" y="8687488"/>
                </a:lnTo>
                <a:lnTo>
                  <a:pt x="5799817" y="8693431"/>
                </a:lnTo>
                <a:lnTo>
                  <a:pt x="5823312" y="8709419"/>
                </a:lnTo>
                <a:lnTo>
                  <a:pt x="5907887" y="8815668"/>
                </a:lnTo>
                <a:cubicBezTo>
                  <a:pt x="5985953" y="8896126"/>
                  <a:pt x="6081716" y="8963351"/>
                  <a:pt x="6144587" y="9053950"/>
                </a:cubicBezTo>
                <a:cubicBezTo>
                  <a:pt x="6213402" y="9152754"/>
                  <a:pt x="6316911" y="9210171"/>
                  <a:pt x="6389771" y="9301339"/>
                </a:cubicBezTo>
                <a:cubicBezTo>
                  <a:pt x="6415817" y="9334241"/>
                  <a:pt x="6419642" y="9331137"/>
                  <a:pt x="6481036" y="9346497"/>
                </a:cubicBezTo>
                <a:cubicBezTo>
                  <a:pt x="6476777" y="9334153"/>
                  <a:pt x="6476220" y="9319638"/>
                  <a:pt x="6469220" y="9312252"/>
                </a:cubicBezTo>
                <a:cubicBezTo>
                  <a:pt x="6385031" y="9232121"/>
                  <a:pt x="6313624" y="9140007"/>
                  <a:pt x="6224173" y="9065260"/>
                </a:cubicBezTo>
                <a:cubicBezTo>
                  <a:pt x="6204556" y="9048409"/>
                  <a:pt x="6194800" y="9020138"/>
                  <a:pt x="6174403" y="9004896"/>
                </a:cubicBezTo>
                <a:cubicBezTo>
                  <a:pt x="6150606" y="8986501"/>
                  <a:pt x="6128582" y="8965893"/>
                  <a:pt x="6108652" y="8943361"/>
                </a:cubicBezTo>
                <a:cubicBezTo>
                  <a:pt x="6064448" y="8893441"/>
                  <a:pt x="6016251" y="8847361"/>
                  <a:pt x="5964599" y="8805561"/>
                </a:cubicBezTo>
                <a:lnTo>
                  <a:pt x="5823312" y="8709419"/>
                </a:lnTo>
                <a:lnTo>
                  <a:pt x="5809656" y="8692263"/>
                </a:lnTo>
                <a:lnTo>
                  <a:pt x="5817037" y="8687488"/>
                </a:lnTo>
                <a:lnTo>
                  <a:pt x="5819710" y="8686566"/>
                </a:lnTo>
                <a:lnTo>
                  <a:pt x="5819370" y="8685980"/>
                </a:lnTo>
                <a:lnTo>
                  <a:pt x="5831461" y="8678159"/>
                </a:lnTo>
                <a:lnTo>
                  <a:pt x="5834659" y="8678286"/>
                </a:lnTo>
                <a:lnTo>
                  <a:pt x="5834767" y="8676020"/>
                </a:lnTo>
                <a:lnTo>
                  <a:pt x="5831461" y="8678159"/>
                </a:lnTo>
                <a:lnTo>
                  <a:pt x="5814434" y="8677480"/>
                </a:lnTo>
                <a:close/>
                <a:moveTo>
                  <a:pt x="7777593" y="8619266"/>
                </a:moveTo>
                <a:lnTo>
                  <a:pt x="7865034" y="8704958"/>
                </a:lnTo>
                <a:cubicBezTo>
                  <a:pt x="7865668" y="8652599"/>
                  <a:pt x="7849134" y="8625328"/>
                  <a:pt x="7777593" y="8619266"/>
                </a:cubicBezTo>
                <a:close/>
                <a:moveTo>
                  <a:pt x="7529595" y="8592096"/>
                </a:moveTo>
                <a:lnTo>
                  <a:pt x="7506523" y="8600057"/>
                </a:lnTo>
                <a:lnTo>
                  <a:pt x="7508858" y="8606825"/>
                </a:lnTo>
                <a:lnTo>
                  <a:pt x="7531930" y="8598864"/>
                </a:lnTo>
                <a:close/>
                <a:moveTo>
                  <a:pt x="10256894" y="8569017"/>
                </a:moveTo>
                <a:lnTo>
                  <a:pt x="10249335" y="8571625"/>
                </a:lnTo>
                <a:lnTo>
                  <a:pt x="10257167" y="8594321"/>
                </a:lnTo>
                <a:lnTo>
                  <a:pt x="10264725" y="8591713"/>
                </a:lnTo>
                <a:close/>
                <a:moveTo>
                  <a:pt x="9460315" y="8560909"/>
                </a:moveTo>
                <a:cubicBezTo>
                  <a:pt x="9455543" y="8562556"/>
                  <a:pt x="9450770" y="8564203"/>
                  <a:pt x="9446283" y="8567979"/>
                </a:cubicBezTo>
                <a:cubicBezTo>
                  <a:pt x="9448874" y="8576709"/>
                  <a:pt x="9453610" y="8584465"/>
                  <a:pt x="9459888" y="8590659"/>
                </a:cubicBezTo>
                <a:lnTo>
                  <a:pt x="9481782" y="8603408"/>
                </a:lnTo>
                <a:lnTo>
                  <a:pt x="9482741" y="8603967"/>
                </a:lnTo>
                <a:lnTo>
                  <a:pt x="9481672" y="8603446"/>
                </a:lnTo>
                <a:lnTo>
                  <a:pt x="9515198" y="8700609"/>
                </a:lnTo>
                <a:cubicBezTo>
                  <a:pt x="9689361" y="8854412"/>
                  <a:pt x="9799732" y="9054291"/>
                  <a:pt x="9948259" y="9225408"/>
                </a:cubicBezTo>
                <a:lnTo>
                  <a:pt x="10049945" y="9262064"/>
                </a:lnTo>
                <a:cubicBezTo>
                  <a:pt x="10100523" y="9335743"/>
                  <a:pt x="10164963" y="9398890"/>
                  <a:pt x="10239628" y="9447945"/>
                </a:cubicBezTo>
                <a:lnTo>
                  <a:pt x="10261475" y="9511260"/>
                </a:lnTo>
                <a:lnTo>
                  <a:pt x="10275077" y="9488742"/>
                </a:lnTo>
                <a:lnTo>
                  <a:pt x="10361782" y="9531017"/>
                </a:lnTo>
                <a:cubicBezTo>
                  <a:pt x="10305657" y="9461259"/>
                  <a:pt x="10238714" y="9375623"/>
                  <a:pt x="10170869" y="9292531"/>
                </a:cubicBezTo>
                <a:cubicBezTo>
                  <a:pt x="10132164" y="9250807"/>
                  <a:pt x="10100607" y="9202962"/>
                  <a:pt x="10077499" y="9150955"/>
                </a:cubicBezTo>
                <a:cubicBezTo>
                  <a:pt x="10009654" y="9129804"/>
                  <a:pt x="9989199" y="9060214"/>
                  <a:pt x="9947946" y="9011618"/>
                </a:cubicBezTo>
                <a:cubicBezTo>
                  <a:pt x="9885009" y="8948040"/>
                  <a:pt x="9826498" y="8880264"/>
                  <a:pt x="9772852" y="8808668"/>
                </a:cubicBezTo>
                <a:cubicBezTo>
                  <a:pt x="9723861" y="8742423"/>
                  <a:pt x="9670755" y="8679335"/>
                  <a:pt x="9613753" y="8619813"/>
                </a:cubicBezTo>
                <a:cubicBezTo>
                  <a:pt x="9597956" y="8603700"/>
                  <a:pt x="9580955" y="8588886"/>
                  <a:pt x="9562827" y="8575444"/>
                </a:cubicBezTo>
                <a:cubicBezTo>
                  <a:pt x="9549500" y="8580042"/>
                  <a:pt x="9536074" y="8584675"/>
                  <a:pt x="9520459" y="8590063"/>
                </a:cubicBezTo>
                <a:lnTo>
                  <a:pt x="9484458" y="8602485"/>
                </a:lnTo>
                <a:close/>
                <a:moveTo>
                  <a:pt x="8493711" y="8510312"/>
                </a:moveTo>
                <a:cubicBezTo>
                  <a:pt x="8543067" y="8582404"/>
                  <a:pt x="8575006" y="8631097"/>
                  <a:pt x="8609854" y="8677896"/>
                </a:cubicBezTo>
                <a:cubicBezTo>
                  <a:pt x="8641949" y="8724082"/>
                  <a:pt x="8677033" y="8768080"/>
                  <a:pt x="8714965" y="8809627"/>
                </a:cubicBezTo>
                <a:cubicBezTo>
                  <a:pt x="8757763" y="8853678"/>
                  <a:pt x="8775677" y="8922361"/>
                  <a:pt x="8821245" y="8951204"/>
                </a:cubicBezTo>
                <a:cubicBezTo>
                  <a:pt x="8874073" y="8986894"/>
                  <a:pt x="8890637" y="9054259"/>
                  <a:pt x="8942359" y="9073845"/>
                </a:cubicBezTo>
                <a:cubicBezTo>
                  <a:pt x="8961397" y="9110054"/>
                  <a:pt x="8982303" y="9145220"/>
                  <a:pt x="9004992" y="9179233"/>
                </a:cubicBezTo>
                <a:cubicBezTo>
                  <a:pt x="9054682" y="9244531"/>
                  <a:pt x="9135376" y="9284868"/>
                  <a:pt x="9160129" y="9370794"/>
                </a:cubicBezTo>
                <a:cubicBezTo>
                  <a:pt x="9266212" y="9444704"/>
                  <a:pt x="9318014" y="9570320"/>
                  <a:pt x="9433984" y="9659982"/>
                </a:cubicBezTo>
                <a:lnTo>
                  <a:pt x="9435740" y="9662493"/>
                </a:lnTo>
                <a:cubicBezTo>
                  <a:pt x="9419366" y="9615160"/>
                  <a:pt x="9397475" y="9569910"/>
                  <a:pt x="9370531" y="9527690"/>
                </a:cubicBezTo>
                <a:cubicBezTo>
                  <a:pt x="9291912" y="9421134"/>
                  <a:pt x="9202503" y="9325875"/>
                  <a:pt x="9129719" y="9216855"/>
                </a:cubicBezTo>
                <a:cubicBezTo>
                  <a:pt x="9107528" y="9183514"/>
                  <a:pt x="9068479" y="9178719"/>
                  <a:pt x="9045037" y="9140463"/>
                </a:cubicBezTo>
                <a:cubicBezTo>
                  <a:pt x="9005379" y="9076876"/>
                  <a:pt x="8958119" y="9018360"/>
                  <a:pt x="8904328" y="8966203"/>
                </a:cubicBezTo>
                <a:cubicBezTo>
                  <a:pt x="8846097" y="8910986"/>
                  <a:pt x="8838396" y="8813826"/>
                  <a:pt x="8749595" y="8787425"/>
                </a:cubicBezTo>
                <a:cubicBezTo>
                  <a:pt x="8743052" y="8785228"/>
                  <a:pt x="8741900" y="8765123"/>
                  <a:pt x="8738054" y="8753976"/>
                </a:cubicBezTo>
                <a:cubicBezTo>
                  <a:pt x="8683594" y="8649554"/>
                  <a:pt x="8598272" y="8564470"/>
                  <a:pt x="8493711" y="8510312"/>
                </a:cubicBezTo>
                <a:close/>
                <a:moveTo>
                  <a:pt x="7411030" y="8496201"/>
                </a:moveTo>
                <a:lnTo>
                  <a:pt x="7403471" y="8498809"/>
                </a:lnTo>
                <a:lnTo>
                  <a:pt x="7411304" y="8521509"/>
                </a:lnTo>
                <a:lnTo>
                  <a:pt x="7418863" y="8518901"/>
                </a:lnTo>
                <a:close/>
                <a:moveTo>
                  <a:pt x="9921709" y="8480132"/>
                </a:moveTo>
                <a:lnTo>
                  <a:pt x="9920517" y="8480543"/>
                </a:lnTo>
                <a:lnTo>
                  <a:pt x="9922813" y="8482179"/>
                </a:lnTo>
                <a:lnTo>
                  <a:pt x="9947239" y="8527485"/>
                </a:lnTo>
                <a:cubicBezTo>
                  <a:pt x="9970727" y="8571059"/>
                  <a:pt x="9988808" y="8604592"/>
                  <a:pt x="10007955" y="8639762"/>
                </a:cubicBezTo>
                <a:cubicBezTo>
                  <a:pt x="10009053" y="8642945"/>
                  <a:pt x="10014914" y="8643151"/>
                  <a:pt x="10018521" y="8644584"/>
                </a:cubicBezTo>
                <a:lnTo>
                  <a:pt x="10016176" y="8649400"/>
                </a:lnTo>
                <a:lnTo>
                  <a:pt x="10067364" y="8668725"/>
                </a:lnTo>
                <a:cubicBezTo>
                  <a:pt x="10113591" y="8783340"/>
                  <a:pt x="10146174" y="8805519"/>
                  <a:pt x="10275849" y="8808458"/>
                </a:cubicBezTo>
                <a:cubicBezTo>
                  <a:pt x="10229336" y="8753653"/>
                  <a:pt x="10163186" y="8716765"/>
                  <a:pt x="10163166" y="8653492"/>
                </a:cubicBezTo>
                <a:lnTo>
                  <a:pt x="9922813" y="8482179"/>
                </a:lnTo>
                <a:close/>
                <a:moveTo>
                  <a:pt x="2211389" y="8461964"/>
                </a:moveTo>
                <a:cubicBezTo>
                  <a:pt x="2197856" y="8527240"/>
                  <a:pt x="2249611" y="8537897"/>
                  <a:pt x="2274931" y="8577734"/>
                </a:cubicBezTo>
                <a:cubicBezTo>
                  <a:pt x="2288072" y="8512597"/>
                  <a:pt x="2236710" y="8501799"/>
                  <a:pt x="2211389" y="8461964"/>
                </a:cubicBezTo>
                <a:close/>
                <a:moveTo>
                  <a:pt x="5337078" y="8440004"/>
                </a:moveTo>
                <a:lnTo>
                  <a:pt x="5329517" y="8442614"/>
                </a:lnTo>
                <a:lnTo>
                  <a:pt x="5337211" y="8464916"/>
                </a:lnTo>
                <a:lnTo>
                  <a:pt x="5344774" y="8462307"/>
                </a:lnTo>
                <a:close/>
                <a:moveTo>
                  <a:pt x="2155940" y="8417372"/>
                </a:moveTo>
                <a:lnTo>
                  <a:pt x="2133261" y="8425198"/>
                </a:lnTo>
                <a:lnTo>
                  <a:pt x="2135872" y="8432764"/>
                </a:lnTo>
                <a:lnTo>
                  <a:pt x="2158550" y="8424939"/>
                </a:lnTo>
                <a:close/>
                <a:moveTo>
                  <a:pt x="9793088" y="8414442"/>
                </a:moveTo>
                <a:lnTo>
                  <a:pt x="9772915" y="8456608"/>
                </a:lnTo>
                <a:lnTo>
                  <a:pt x="9812172" y="8492974"/>
                </a:lnTo>
                <a:lnTo>
                  <a:pt x="9825202" y="8479121"/>
                </a:lnTo>
                <a:close/>
                <a:moveTo>
                  <a:pt x="1087139" y="8394465"/>
                </a:moveTo>
                <a:cubicBezTo>
                  <a:pt x="1136335" y="8497941"/>
                  <a:pt x="1213731" y="8585358"/>
                  <a:pt x="1310417" y="8646736"/>
                </a:cubicBezTo>
                <a:cubicBezTo>
                  <a:pt x="1300075" y="8624770"/>
                  <a:pt x="1288158" y="8603527"/>
                  <a:pt x="1274723" y="8583298"/>
                </a:cubicBezTo>
                <a:cubicBezTo>
                  <a:pt x="1235719" y="8533476"/>
                  <a:pt x="1172180" y="8504155"/>
                  <a:pt x="1158763" y="8433026"/>
                </a:cubicBezTo>
                <a:cubicBezTo>
                  <a:pt x="1155328" y="8423071"/>
                  <a:pt x="1129433" y="8416410"/>
                  <a:pt x="1087139" y="8394465"/>
                </a:cubicBezTo>
                <a:close/>
                <a:moveTo>
                  <a:pt x="2828129" y="8382395"/>
                </a:moveTo>
                <a:lnTo>
                  <a:pt x="2820571" y="8385003"/>
                </a:lnTo>
                <a:lnTo>
                  <a:pt x="2828403" y="8407699"/>
                </a:lnTo>
                <a:lnTo>
                  <a:pt x="2835961" y="8405091"/>
                </a:lnTo>
                <a:close/>
                <a:moveTo>
                  <a:pt x="3991042" y="8356793"/>
                </a:moveTo>
                <a:cubicBezTo>
                  <a:pt x="4017279" y="8392257"/>
                  <a:pt x="4047332" y="8424553"/>
                  <a:pt x="4080570" y="8453145"/>
                </a:cubicBezTo>
                <a:lnTo>
                  <a:pt x="4133266" y="8489099"/>
                </a:lnTo>
                <a:lnTo>
                  <a:pt x="4134877" y="8491335"/>
                </a:lnTo>
                <a:cubicBezTo>
                  <a:pt x="4145219" y="8509776"/>
                  <a:pt x="4152447" y="8528143"/>
                  <a:pt x="4155327" y="8545198"/>
                </a:cubicBezTo>
                <a:lnTo>
                  <a:pt x="4182697" y="8562922"/>
                </a:lnTo>
                <a:lnTo>
                  <a:pt x="4208672" y="8606767"/>
                </a:lnTo>
                <a:cubicBezTo>
                  <a:pt x="4252659" y="8670478"/>
                  <a:pt x="4309558" y="8724582"/>
                  <a:pt x="4375993" y="8765390"/>
                </a:cubicBezTo>
                <a:cubicBezTo>
                  <a:pt x="4365826" y="8735925"/>
                  <a:pt x="4367093" y="8717659"/>
                  <a:pt x="4356346" y="8708449"/>
                </a:cubicBezTo>
                <a:cubicBezTo>
                  <a:pt x="4329104" y="8674334"/>
                  <a:pt x="4298335" y="8643351"/>
                  <a:pt x="4264633" y="8615982"/>
                </a:cubicBezTo>
                <a:lnTo>
                  <a:pt x="4182697" y="8562922"/>
                </a:lnTo>
                <a:lnTo>
                  <a:pt x="4169112" y="8539991"/>
                </a:lnTo>
                <a:cubicBezTo>
                  <a:pt x="4176518" y="8535653"/>
                  <a:pt x="4182842" y="8529464"/>
                  <a:pt x="4190797" y="8526719"/>
                </a:cubicBezTo>
                <a:lnTo>
                  <a:pt x="4189207" y="8527268"/>
                </a:lnTo>
                <a:lnTo>
                  <a:pt x="4133266" y="8489099"/>
                </a:lnTo>
                <a:lnTo>
                  <a:pt x="4095744" y="8437027"/>
                </a:lnTo>
                <a:cubicBezTo>
                  <a:pt x="4065072" y="8402324"/>
                  <a:pt x="4026880" y="8372278"/>
                  <a:pt x="3991042" y="8356793"/>
                </a:cubicBezTo>
                <a:close/>
                <a:moveTo>
                  <a:pt x="2102151" y="8354383"/>
                </a:moveTo>
                <a:lnTo>
                  <a:pt x="2083480" y="8363503"/>
                </a:lnTo>
                <a:lnTo>
                  <a:pt x="2105145" y="8397911"/>
                </a:lnTo>
                <a:cubicBezTo>
                  <a:pt x="2108730" y="8396674"/>
                  <a:pt x="2112310" y="8395439"/>
                  <a:pt x="2115204" y="8392212"/>
                </a:cubicBezTo>
                <a:close/>
                <a:moveTo>
                  <a:pt x="10070199" y="8327293"/>
                </a:moveTo>
                <a:cubicBezTo>
                  <a:pt x="10066619" y="8328528"/>
                  <a:pt x="10063038" y="8329764"/>
                  <a:pt x="10060145" y="8332990"/>
                </a:cubicBezTo>
                <a:lnTo>
                  <a:pt x="10073198" y="8370819"/>
                </a:lnTo>
                <a:lnTo>
                  <a:pt x="10092267" y="8361567"/>
                </a:lnTo>
                <a:close/>
                <a:moveTo>
                  <a:pt x="5092675" y="8301975"/>
                </a:moveTo>
                <a:lnTo>
                  <a:pt x="5069603" y="8309936"/>
                </a:lnTo>
                <a:lnTo>
                  <a:pt x="5072213" y="8317502"/>
                </a:lnTo>
                <a:lnTo>
                  <a:pt x="5095287" y="8309541"/>
                </a:lnTo>
                <a:close/>
                <a:moveTo>
                  <a:pt x="9977921" y="8200492"/>
                </a:moveTo>
                <a:lnTo>
                  <a:pt x="9966384" y="8204473"/>
                </a:lnTo>
                <a:lnTo>
                  <a:pt x="9990292" y="8273760"/>
                </a:lnTo>
                <a:lnTo>
                  <a:pt x="10001828" y="8269780"/>
                </a:lnTo>
                <a:close/>
                <a:moveTo>
                  <a:pt x="5084114" y="8199760"/>
                </a:moveTo>
                <a:cubicBezTo>
                  <a:pt x="5105950" y="8286254"/>
                  <a:pt x="5176506" y="8324294"/>
                  <a:pt x="5234769" y="8370587"/>
                </a:cubicBezTo>
                <a:cubicBezTo>
                  <a:pt x="5214103" y="8293140"/>
                  <a:pt x="5158316" y="8229906"/>
                  <a:pt x="5084114" y="8199760"/>
                </a:cubicBezTo>
                <a:close/>
                <a:moveTo>
                  <a:pt x="4938840" y="8169672"/>
                </a:moveTo>
                <a:lnTo>
                  <a:pt x="4939198" y="8178024"/>
                </a:lnTo>
                <a:lnTo>
                  <a:pt x="4930626" y="8172956"/>
                </a:lnTo>
                <a:lnTo>
                  <a:pt x="4925938" y="8182592"/>
                </a:lnTo>
                <a:cubicBezTo>
                  <a:pt x="4932050" y="8184829"/>
                  <a:pt x="4938017" y="8187367"/>
                  <a:pt x="4939295" y="8180303"/>
                </a:cubicBezTo>
                <a:lnTo>
                  <a:pt x="4939198" y="8178024"/>
                </a:lnTo>
                <a:lnTo>
                  <a:pt x="4944566" y="8181198"/>
                </a:lnTo>
                <a:lnTo>
                  <a:pt x="4985514" y="8263641"/>
                </a:lnTo>
                <a:lnTo>
                  <a:pt x="5026583" y="8221395"/>
                </a:lnTo>
                <a:cubicBezTo>
                  <a:pt x="5003902" y="8205466"/>
                  <a:pt x="4977638" y="8195417"/>
                  <a:pt x="4950132" y="8192073"/>
                </a:cubicBezTo>
                <a:lnTo>
                  <a:pt x="4952996" y="8186183"/>
                </a:lnTo>
                <a:lnTo>
                  <a:pt x="4944566" y="8181198"/>
                </a:lnTo>
                <a:close/>
                <a:moveTo>
                  <a:pt x="8982440" y="8138473"/>
                </a:moveTo>
                <a:lnTo>
                  <a:pt x="8962948" y="8145198"/>
                </a:lnTo>
                <a:lnTo>
                  <a:pt x="8985041" y="8182136"/>
                </a:lnTo>
                <a:lnTo>
                  <a:pt x="8996180" y="8178293"/>
                </a:lnTo>
                <a:close/>
                <a:moveTo>
                  <a:pt x="804713" y="8112691"/>
                </a:moveTo>
                <a:lnTo>
                  <a:pt x="778535" y="8338740"/>
                </a:lnTo>
                <a:cubicBezTo>
                  <a:pt x="809221" y="8345087"/>
                  <a:pt x="833094" y="8349769"/>
                  <a:pt x="857920" y="8355910"/>
                </a:cubicBezTo>
                <a:lnTo>
                  <a:pt x="895019" y="8463429"/>
                </a:lnTo>
                <a:lnTo>
                  <a:pt x="914855" y="8426730"/>
                </a:lnTo>
                <a:lnTo>
                  <a:pt x="957628" y="8443605"/>
                </a:lnTo>
                <a:lnTo>
                  <a:pt x="918332" y="8329719"/>
                </a:lnTo>
                <a:lnTo>
                  <a:pt x="951138" y="8273838"/>
                </a:lnTo>
                <a:lnTo>
                  <a:pt x="920634" y="8185435"/>
                </a:lnTo>
                <a:lnTo>
                  <a:pt x="806718" y="8113339"/>
                </a:lnTo>
                <a:close/>
                <a:moveTo>
                  <a:pt x="4992413" y="8101724"/>
                </a:moveTo>
                <a:lnTo>
                  <a:pt x="4973747" y="8110839"/>
                </a:lnTo>
                <a:lnTo>
                  <a:pt x="4995412" y="8145251"/>
                </a:lnTo>
                <a:cubicBezTo>
                  <a:pt x="4998993" y="8144015"/>
                  <a:pt x="5002573" y="8142780"/>
                  <a:pt x="5006153" y="8141544"/>
                </a:cubicBezTo>
                <a:close/>
                <a:moveTo>
                  <a:pt x="4882681" y="8084332"/>
                </a:moveTo>
                <a:lnTo>
                  <a:pt x="4871541" y="8088175"/>
                </a:lnTo>
                <a:lnTo>
                  <a:pt x="4887345" y="8133972"/>
                </a:lnTo>
                <a:lnTo>
                  <a:pt x="4898483" y="8130129"/>
                </a:lnTo>
                <a:close/>
                <a:moveTo>
                  <a:pt x="8908131" y="8061172"/>
                </a:moveTo>
                <a:lnTo>
                  <a:pt x="8888639" y="8067898"/>
                </a:lnTo>
                <a:lnTo>
                  <a:pt x="8910732" y="8104837"/>
                </a:lnTo>
                <a:cubicBezTo>
                  <a:pt x="8914366" y="8103363"/>
                  <a:pt x="8918106" y="8102072"/>
                  <a:pt x="8921871" y="8100993"/>
                </a:cubicBezTo>
                <a:close/>
                <a:moveTo>
                  <a:pt x="4806927" y="8045412"/>
                </a:moveTo>
                <a:lnTo>
                  <a:pt x="4819842" y="8082844"/>
                </a:lnTo>
                <a:cubicBezTo>
                  <a:pt x="4834790" y="8074563"/>
                  <a:pt x="4844051" y="8069140"/>
                  <a:pt x="4875145" y="8052171"/>
                </a:cubicBezTo>
                <a:cubicBezTo>
                  <a:pt x="4839570" y="8048406"/>
                  <a:pt x="4821181" y="8046733"/>
                  <a:pt x="4806927" y="8045412"/>
                </a:cubicBezTo>
                <a:close/>
                <a:moveTo>
                  <a:pt x="542386" y="7991093"/>
                </a:moveTo>
                <a:lnTo>
                  <a:pt x="517323" y="7999741"/>
                </a:lnTo>
                <a:lnTo>
                  <a:pt x="517460" y="8000138"/>
                </a:lnTo>
                <a:lnTo>
                  <a:pt x="548652" y="8041510"/>
                </a:lnTo>
                <a:lnTo>
                  <a:pt x="556126" y="8030913"/>
                </a:lnTo>
                <a:close/>
                <a:moveTo>
                  <a:pt x="6446774" y="7960851"/>
                </a:moveTo>
                <a:cubicBezTo>
                  <a:pt x="6476459" y="8084295"/>
                  <a:pt x="6508033" y="8124197"/>
                  <a:pt x="6587002" y="8140175"/>
                </a:cubicBezTo>
                <a:cubicBezTo>
                  <a:pt x="6578423" y="8072728"/>
                  <a:pt x="6567081" y="8057927"/>
                  <a:pt x="6446774" y="7960851"/>
                </a:cubicBezTo>
                <a:close/>
                <a:moveTo>
                  <a:pt x="4825610" y="7926668"/>
                </a:moveTo>
                <a:cubicBezTo>
                  <a:pt x="4822030" y="7927903"/>
                  <a:pt x="4818450" y="7929139"/>
                  <a:pt x="4814870" y="7930374"/>
                </a:cubicBezTo>
                <a:lnTo>
                  <a:pt x="4828609" y="7970194"/>
                </a:lnTo>
                <a:lnTo>
                  <a:pt x="4847674" y="7960943"/>
                </a:lnTo>
                <a:close/>
                <a:moveTo>
                  <a:pt x="6594988" y="7914267"/>
                </a:moveTo>
                <a:cubicBezTo>
                  <a:pt x="6584108" y="7911483"/>
                  <a:pt x="6571127" y="7911924"/>
                  <a:pt x="6555045" y="7917251"/>
                </a:cubicBezTo>
                <a:cubicBezTo>
                  <a:pt x="6574145" y="7972602"/>
                  <a:pt x="6628216" y="7962858"/>
                  <a:pt x="6663157" y="7981549"/>
                </a:cubicBezTo>
                <a:cubicBezTo>
                  <a:pt x="6641360" y="7959991"/>
                  <a:pt x="6627629" y="7922618"/>
                  <a:pt x="6594988" y="7914267"/>
                </a:cubicBezTo>
                <a:close/>
                <a:moveTo>
                  <a:pt x="1733311" y="7909920"/>
                </a:moveTo>
                <a:cubicBezTo>
                  <a:pt x="1723135" y="7916553"/>
                  <a:pt x="1713615" y="7922511"/>
                  <a:pt x="1695115" y="7934689"/>
                </a:cubicBezTo>
                <a:cubicBezTo>
                  <a:pt x="1733415" y="7977308"/>
                  <a:pt x="1773113" y="8018622"/>
                  <a:pt x="1814140" y="8058563"/>
                </a:cubicBezTo>
                <a:lnTo>
                  <a:pt x="1941122" y="8174184"/>
                </a:lnTo>
                <a:lnTo>
                  <a:pt x="1927770" y="8180603"/>
                </a:lnTo>
                <a:lnTo>
                  <a:pt x="1943170" y="8179271"/>
                </a:lnTo>
                <a:lnTo>
                  <a:pt x="1948562" y="8192757"/>
                </a:lnTo>
                <a:cubicBezTo>
                  <a:pt x="1952423" y="8213985"/>
                  <a:pt x="1950006" y="8239885"/>
                  <a:pt x="1980856" y="8240267"/>
                </a:cubicBezTo>
                <a:lnTo>
                  <a:pt x="1983657" y="8240640"/>
                </a:lnTo>
                <a:lnTo>
                  <a:pt x="2064661" y="8346377"/>
                </a:lnTo>
                <a:cubicBezTo>
                  <a:pt x="2072969" y="8277558"/>
                  <a:pt x="2022774" y="8263685"/>
                  <a:pt x="1988786" y="8234859"/>
                </a:cubicBezTo>
                <a:cubicBezTo>
                  <a:pt x="1974273" y="8217643"/>
                  <a:pt x="1986247" y="8180368"/>
                  <a:pt x="1947638" y="8178884"/>
                </a:cubicBezTo>
                <a:lnTo>
                  <a:pt x="1943170" y="8179271"/>
                </a:lnTo>
                <a:lnTo>
                  <a:pt x="1941144" y="8174204"/>
                </a:lnTo>
                <a:lnTo>
                  <a:pt x="1941122" y="8174184"/>
                </a:lnTo>
                <a:lnTo>
                  <a:pt x="1944190" y="8172709"/>
                </a:lnTo>
                <a:cubicBezTo>
                  <a:pt x="1919899" y="8129400"/>
                  <a:pt x="1905066" y="8074800"/>
                  <a:pt x="1869073" y="8045331"/>
                </a:cubicBezTo>
                <a:cubicBezTo>
                  <a:pt x="1819385" y="8004547"/>
                  <a:pt x="1786046" y="7949208"/>
                  <a:pt x="1733311" y="7909920"/>
                </a:cubicBezTo>
                <a:close/>
                <a:moveTo>
                  <a:pt x="4670401" y="7901346"/>
                </a:moveTo>
                <a:lnTo>
                  <a:pt x="4654092" y="7906973"/>
                </a:lnTo>
                <a:lnTo>
                  <a:pt x="4654779" y="7908965"/>
                </a:lnTo>
                <a:lnTo>
                  <a:pt x="4676141" y="7911231"/>
                </a:lnTo>
                <a:lnTo>
                  <a:pt x="4694546" y="7942927"/>
                </a:lnTo>
                <a:cubicBezTo>
                  <a:pt x="4699319" y="7941280"/>
                  <a:pt x="4704493" y="7939495"/>
                  <a:pt x="4709266" y="7937848"/>
                </a:cubicBezTo>
                <a:cubicBezTo>
                  <a:pt x="4705452" y="7926796"/>
                  <a:pt x="4700372" y="7916434"/>
                  <a:pt x="4680325" y="7911674"/>
                </a:cubicBezTo>
                <a:lnTo>
                  <a:pt x="4676141" y="7911231"/>
                </a:lnTo>
                <a:close/>
                <a:moveTo>
                  <a:pt x="4735598" y="7861920"/>
                </a:moveTo>
                <a:lnTo>
                  <a:pt x="4712525" y="7869881"/>
                </a:lnTo>
                <a:lnTo>
                  <a:pt x="4715135" y="7877443"/>
                </a:lnTo>
                <a:lnTo>
                  <a:pt x="4738209" y="7869482"/>
                </a:lnTo>
                <a:close/>
                <a:moveTo>
                  <a:pt x="4649842" y="7858533"/>
                </a:moveTo>
                <a:cubicBezTo>
                  <a:pt x="4645070" y="7860180"/>
                  <a:pt x="4639901" y="7861964"/>
                  <a:pt x="4635812" y="7865603"/>
                </a:cubicBezTo>
                <a:cubicBezTo>
                  <a:pt x="4639521" y="7876354"/>
                  <a:pt x="4644651" y="7886865"/>
                  <a:pt x="4664730" y="7891717"/>
                </a:cubicBezTo>
                <a:lnTo>
                  <a:pt x="4669406" y="7892222"/>
                </a:lnTo>
                <a:lnTo>
                  <a:pt x="4673985" y="7900109"/>
                </a:lnTo>
                <a:lnTo>
                  <a:pt x="4690294" y="7894482"/>
                </a:lnTo>
                <a:lnTo>
                  <a:pt x="4669406" y="7892222"/>
                </a:lnTo>
                <a:close/>
                <a:moveTo>
                  <a:pt x="3470263" y="7856466"/>
                </a:moveTo>
                <a:lnTo>
                  <a:pt x="3451195" y="7865722"/>
                </a:lnTo>
                <a:lnTo>
                  <a:pt x="3472862" y="7900135"/>
                </a:lnTo>
                <a:cubicBezTo>
                  <a:pt x="3476443" y="7898900"/>
                  <a:pt x="3480424" y="7897526"/>
                  <a:pt x="3484005" y="7896290"/>
                </a:cubicBezTo>
                <a:close/>
                <a:moveTo>
                  <a:pt x="4581176" y="7785972"/>
                </a:moveTo>
                <a:lnTo>
                  <a:pt x="4558104" y="7793933"/>
                </a:lnTo>
                <a:lnTo>
                  <a:pt x="4560714" y="7801499"/>
                </a:lnTo>
                <a:lnTo>
                  <a:pt x="4583786" y="7793538"/>
                </a:lnTo>
                <a:close/>
                <a:moveTo>
                  <a:pt x="2067917" y="7748119"/>
                </a:moveTo>
                <a:cubicBezTo>
                  <a:pt x="2064336" y="7749354"/>
                  <a:pt x="2060756" y="7750589"/>
                  <a:pt x="2057175" y="7751825"/>
                </a:cubicBezTo>
                <a:lnTo>
                  <a:pt x="2070915" y="7791645"/>
                </a:lnTo>
                <a:lnTo>
                  <a:pt x="2089980" y="7782394"/>
                </a:lnTo>
                <a:close/>
                <a:moveTo>
                  <a:pt x="3344183" y="7718158"/>
                </a:moveTo>
                <a:cubicBezTo>
                  <a:pt x="3339013" y="7719942"/>
                  <a:pt x="3334237" y="7721590"/>
                  <a:pt x="3329754" y="7725365"/>
                </a:cubicBezTo>
                <a:cubicBezTo>
                  <a:pt x="3333566" y="7736414"/>
                  <a:pt x="3338946" y="7746924"/>
                  <a:pt x="3357350" y="7752000"/>
                </a:cubicBezTo>
                <a:lnTo>
                  <a:pt x="3364377" y="7752935"/>
                </a:lnTo>
                <a:lnTo>
                  <a:pt x="3368328" y="7759739"/>
                </a:lnTo>
                <a:lnTo>
                  <a:pt x="3348434" y="7766603"/>
                </a:lnTo>
                <a:lnTo>
                  <a:pt x="3381017" y="7780238"/>
                </a:lnTo>
                <a:lnTo>
                  <a:pt x="3381135" y="7783657"/>
                </a:lnTo>
                <a:cubicBezTo>
                  <a:pt x="3385007" y="7812359"/>
                  <a:pt x="3399959" y="7835609"/>
                  <a:pt x="3448846" y="7833112"/>
                </a:cubicBezTo>
                <a:cubicBezTo>
                  <a:pt x="3436942" y="7816030"/>
                  <a:pt x="3422017" y="7801550"/>
                  <a:pt x="3404980" y="7790266"/>
                </a:cubicBezTo>
                <a:lnTo>
                  <a:pt x="3381017" y="7780238"/>
                </a:lnTo>
                <a:lnTo>
                  <a:pt x="3380148" y="7755033"/>
                </a:lnTo>
                <a:lnTo>
                  <a:pt x="3380520" y="7755082"/>
                </a:lnTo>
                <a:lnTo>
                  <a:pt x="3380109" y="7753890"/>
                </a:lnTo>
                <a:lnTo>
                  <a:pt x="3380148" y="7755033"/>
                </a:lnTo>
                <a:lnTo>
                  <a:pt x="3364377" y="7752935"/>
                </a:lnTo>
                <a:close/>
                <a:moveTo>
                  <a:pt x="5385433" y="7679582"/>
                </a:moveTo>
                <a:lnTo>
                  <a:pt x="5373898" y="7683562"/>
                </a:lnTo>
                <a:lnTo>
                  <a:pt x="5389699" y="7729355"/>
                </a:lnTo>
                <a:lnTo>
                  <a:pt x="5401234" y="7725374"/>
                </a:lnTo>
                <a:close/>
                <a:moveTo>
                  <a:pt x="1855744" y="7648984"/>
                </a:moveTo>
                <a:cubicBezTo>
                  <a:pt x="1848371" y="7647295"/>
                  <a:pt x="1834825" y="7653195"/>
                  <a:pt x="1807732" y="7664997"/>
                </a:cubicBezTo>
                <a:cubicBezTo>
                  <a:pt x="1835755" y="7671368"/>
                  <a:pt x="1852840" y="7675724"/>
                  <a:pt x="1866712" y="7678511"/>
                </a:cubicBezTo>
                <a:cubicBezTo>
                  <a:pt x="1864315" y="7659952"/>
                  <a:pt x="1863116" y="7650673"/>
                  <a:pt x="1855744" y="7648984"/>
                </a:cubicBezTo>
                <a:close/>
                <a:moveTo>
                  <a:pt x="9189736" y="7601270"/>
                </a:moveTo>
                <a:cubicBezTo>
                  <a:pt x="9197909" y="7643011"/>
                  <a:pt x="9208748" y="7673136"/>
                  <a:pt x="9263082" y="7675780"/>
                </a:cubicBezTo>
                <a:cubicBezTo>
                  <a:pt x="9254914" y="7634037"/>
                  <a:pt x="9243534" y="7603648"/>
                  <a:pt x="9189736" y="7601270"/>
                </a:cubicBezTo>
                <a:close/>
                <a:moveTo>
                  <a:pt x="1659044" y="7528250"/>
                </a:moveTo>
                <a:cubicBezTo>
                  <a:pt x="1640491" y="7548020"/>
                  <a:pt x="1626680" y="7563477"/>
                  <a:pt x="1609034" y="7580706"/>
                </a:cubicBezTo>
                <a:cubicBezTo>
                  <a:pt x="1680398" y="7619806"/>
                  <a:pt x="1686579" y="7711257"/>
                  <a:pt x="1758951" y="7757138"/>
                </a:cubicBezTo>
                <a:cubicBezTo>
                  <a:pt x="1806095" y="7787327"/>
                  <a:pt x="1841533" y="7835843"/>
                  <a:pt x="1884164" y="7879621"/>
                </a:cubicBezTo>
                <a:lnTo>
                  <a:pt x="1929246" y="7920382"/>
                </a:lnTo>
                <a:lnTo>
                  <a:pt x="1929632" y="7921500"/>
                </a:lnTo>
                <a:cubicBezTo>
                  <a:pt x="1925149" y="7925275"/>
                  <a:pt x="1919975" y="7927060"/>
                  <a:pt x="1914805" y="7928844"/>
                </a:cubicBezTo>
                <a:lnTo>
                  <a:pt x="1931732" y="7925910"/>
                </a:lnTo>
                <a:lnTo>
                  <a:pt x="1935173" y="7935162"/>
                </a:lnTo>
                <a:cubicBezTo>
                  <a:pt x="1938352" y="7945219"/>
                  <a:pt x="1942344" y="7955136"/>
                  <a:pt x="1956148" y="7956961"/>
                </a:cubicBezTo>
                <a:lnTo>
                  <a:pt x="1968292" y="7955161"/>
                </a:lnTo>
                <a:lnTo>
                  <a:pt x="1969399" y="7958135"/>
                </a:lnTo>
                <a:lnTo>
                  <a:pt x="1967937" y="7958639"/>
                </a:lnTo>
                <a:lnTo>
                  <a:pt x="1967298" y="7958410"/>
                </a:lnTo>
                <a:lnTo>
                  <a:pt x="1967785" y="7958691"/>
                </a:lnTo>
                <a:lnTo>
                  <a:pt x="1965446" y="7959499"/>
                </a:lnTo>
                <a:lnTo>
                  <a:pt x="1989588" y="8001075"/>
                </a:lnTo>
                <a:cubicBezTo>
                  <a:pt x="1994758" y="7999291"/>
                  <a:pt x="1999535" y="7997643"/>
                  <a:pt x="2004018" y="7993868"/>
                </a:cubicBezTo>
                <a:cubicBezTo>
                  <a:pt x="2001230" y="7985271"/>
                  <a:pt x="1996396" y="7977649"/>
                  <a:pt x="1990086" y="7971555"/>
                </a:cubicBezTo>
                <a:lnTo>
                  <a:pt x="1967785" y="7958691"/>
                </a:lnTo>
                <a:lnTo>
                  <a:pt x="1967937" y="7958639"/>
                </a:lnTo>
                <a:lnTo>
                  <a:pt x="1969840" y="7959321"/>
                </a:lnTo>
                <a:lnTo>
                  <a:pt x="1969399" y="7958135"/>
                </a:lnTo>
                <a:lnTo>
                  <a:pt x="1985339" y="7952635"/>
                </a:lnTo>
                <a:lnTo>
                  <a:pt x="1968292" y="7955161"/>
                </a:lnTo>
                <a:lnTo>
                  <a:pt x="1964564" y="7945140"/>
                </a:lnTo>
                <a:cubicBezTo>
                  <a:pt x="1961398" y="7935119"/>
                  <a:pt x="1957445" y="7925314"/>
                  <a:pt x="1943756" y="7923826"/>
                </a:cubicBezTo>
                <a:lnTo>
                  <a:pt x="1931732" y="7925910"/>
                </a:lnTo>
                <a:lnTo>
                  <a:pt x="1929892" y="7920965"/>
                </a:lnTo>
                <a:lnTo>
                  <a:pt x="1929246" y="7920382"/>
                </a:lnTo>
                <a:lnTo>
                  <a:pt x="1883465" y="7787700"/>
                </a:lnTo>
                <a:lnTo>
                  <a:pt x="1793388" y="7753723"/>
                </a:lnTo>
                <a:lnTo>
                  <a:pt x="1761510" y="7661337"/>
                </a:lnTo>
                <a:lnTo>
                  <a:pt x="1702051" y="7652889"/>
                </a:lnTo>
                <a:close/>
                <a:moveTo>
                  <a:pt x="2915109" y="7522592"/>
                </a:moveTo>
                <a:cubicBezTo>
                  <a:pt x="2902689" y="7521107"/>
                  <a:pt x="2888096" y="7521390"/>
                  <a:pt x="2870758" y="7522791"/>
                </a:cubicBezTo>
                <a:cubicBezTo>
                  <a:pt x="2894872" y="7535010"/>
                  <a:pt x="2917699" y="7549682"/>
                  <a:pt x="2938846" y="7566584"/>
                </a:cubicBezTo>
                <a:cubicBezTo>
                  <a:pt x="2948255" y="7579334"/>
                  <a:pt x="2959219" y="7590758"/>
                  <a:pt x="2971446" y="7600615"/>
                </a:cubicBezTo>
                <a:lnTo>
                  <a:pt x="2985473" y="7609216"/>
                </a:lnTo>
                <a:lnTo>
                  <a:pt x="2991237" y="7635845"/>
                </a:lnTo>
                <a:lnTo>
                  <a:pt x="3012170" y="7626838"/>
                </a:lnTo>
                <a:lnTo>
                  <a:pt x="3033606" y="7688962"/>
                </a:lnTo>
                <a:lnTo>
                  <a:pt x="3113065" y="7701205"/>
                </a:lnTo>
                <a:lnTo>
                  <a:pt x="3048222" y="7612621"/>
                </a:lnTo>
                <a:cubicBezTo>
                  <a:pt x="3040761" y="7615195"/>
                  <a:pt x="3034645" y="7617306"/>
                  <a:pt x="3015397" y="7625450"/>
                </a:cubicBezTo>
                <a:lnTo>
                  <a:pt x="3012170" y="7626838"/>
                </a:lnTo>
                <a:lnTo>
                  <a:pt x="3011622" y="7625250"/>
                </a:lnTo>
                <a:lnTo>
                  <a:pt x="2985473" y="7609216"/>
                </a:lnTo>
                <a:lnTo>
                  <a:pt x="2983758" y="7601296"/>
                </a:lnTo>
                <a:cubicBezTo>
                  <a:pt x="2970087" y="7547426"/>
                  <a:pt x="2952371" y="7527049"/>
                  <a:pt x="2915109" y="7522592"/>
                </a:cubicBezTo>
                <a:close/>
                <a:moveTo>
                  <a:pt x="3082694" y="7513832"/>
                </a:moveTo>
                <a:lnTo>
                  <a:pt x="3271094" y="7692132"/>
                </a:lnTo>
                <a:lnTo>
                  <a:pt x="3288941" y="7680624"/>
                </a:lnTo>
                <a:cubicBezTo>
                  <a:pt x="3281064" y="7659994"/>
                  <a:pt x="3270680" y="7640360"/>
                  <a:pt x="3258094" y="7622197"/>
                </a:cubicBezTo>
                <a:cubicBezTo>
                  <a:pt x="3212367" y="7568639"/>
                  <a:pt x="3151022" y="7530716"/>
                  <a:pt x="3082694" y="7513832"/>
                </a:cubicBezTo>
                <a:close/>
                <a:moveTo>
                  <a:pt x="8734096" y="7500028"/>
                </a:moveTo>
                <a:lnTo>
                  <a:pt x="8726538" y="7502636"/>
                </a:lnTo>
                <a:lnTo>
                  <a:pt x="8734506" y="7525730"/>
                </a:lnTo>
                <a:lnTo>
                  <a:pt x="8742065" y="7523122"/>
                </a:lnTo>
                <a:close/>
                <a:moveTo>
                  <a:pt x="9080394" y="7459855"/>
                </a:moveTo>
                <a:cubicBezTo>
                  <a:pt x="9075621" y="7461501"/>
                  <a:pt x="9070849" y="7463148"/>
                  <a:pt x="9066362" y="7466924"/>
                </a:cubicBezTo>
                <a:cubicBezTo>
                  <a:pt x="9068933" y="7475597"/>
                  <a:pt x="9073652" y="7483305"/>
                  <a:pt x="9079909" y="7489440"/>
                </a:cubicBezTo>
                <a:lnTo>
                  <a:pt x="9102200" y="7502241"/>
                </a:lnTo>
                <a:lnTo>
                  <a:pt x="9085042" y="7508162"/>
                </a:lnTo>
                <a:lnTo>
                  <a:pt x="9103802" y="7505388"/>
                </a:lnTo>
                <a:lnTo>
                  <a:pt x="9108190" y="7516641"/>
                </a:lnTo>
                <a:cubicBezTo>
                  <a:pt x="9111468" y="7526664"/>
                  <a:pt x="9115460" y="7536580"/>
                  <a:pt x="9129165" y="7538438"/>
                </a:cubicBezTo>
                <a:lnTo>
                  <a:pt x="9139375" y="7536940"/>
                </a:lnTo>
                <a:lnTo>
                  <a:pt x="9140489" y="7539831"/>
                </a:lnTo>
                <a:lnTo>
                  <a:pt x="9140091" y="7539968"/>
                </a:lnTo>
                <a:lnTo>
                  <a:pt x="9140571" y="7540247"/>
                </a:lnTo>
                <a:lnTo>
                  <a:pt x="9138242" y="7541051"/>
                </a:lnTo>
                <a:lnTo>
                  <a:pt x="9162382" y="7582633"/>
                </a:lnTo>
                <a:cubicBezTo>
                  <a:pt x="9167154" y="7580986"/>
                  <a:pt x="9172329" y="7579201"/>
                  <a:pt x="9176414" y="7575563"/>
                </a:cubicBezTo>
                <a:cubicBezTo>
                  <a:pt x="9173773" y="7566938"/>
                  <a:pt x="9169034" y="7559269"/>
                  <a:pt x="9162785" y="7553142"/>
                </a:cubicBezTo>
                <a:lnTo>
                  <a:pt x="9140571" y="7540247"/>
                </a:lnTo>
                <a:lnTo>
                  <a:pt x="9158131" y="7534188"/>
                </a:lnTo>
                <a:lnTo>
                  <a:pt x="9139375" y="7536940"/>
                </a:lnTo>
                <a:lnTo>
                  <a:pt x="9135039" y="7525690"/>
                </a:lnTo>
                <a:cubicBezTo>
                  <a:pt x="9131824" y="7515645"/>
                  <a:pt x="9127920" y="7505699"/>
                  <a:pt x="9114178" y="7503853"/>
                </a:cubicBezTo>
                <a:lnTo>
                  <a:pt x="9103802" y="7505388"/>
                </a:lnTo>
                <a:lnTo>
                  <a:pt x="9102684" y="7502519"/>
                </a:lnTo>
                <a:lnTo>
                  <a:pt x="9102200" y="7502241"/>
                </a:lnTo>
                <a:lnTo>
                  <a:pt x="9104538" y="7501434"/>
                </a:lnTo>
                <a:close/>
                <a:moveTo>
                  <a:pt x="3034099" y="7414291"/>
                </a:moveTo>
                <a:cubicBezTo>
                  <a:pt x="3028929" y="7416075"/>
                  <a:pt x="3024156" y="7417722"/>
                  <a:pt x="3019669" y="7421498"/>
                </a:cubicBezTo>
                <a:cubicBezTo>
                  <a:pt x="3022276" y="7430023"/>
                  <a:pt x="3027264" y="7437382"/>
                  <a:pt x="3033808" y="7442878"/>
                </a:cubicBezTo>
                <a:lnTo>
                  <a:pt x="3056401" y="7452699"/>
                </a:lnTo>
                <a:lnTo>
                  <a:pt x="3056999" y="7453730"/>
                </a:lnTo>
                <a:lnTo>
                  <a:pt x="3055690" y="7456752"/>
                </a:lnTo>
                <a:lnTo>
                  <a:pt x="3038349" y="7462735"/>
                </a:lnTo>
                <a:lnTo>
                  <a:pt x="3037293" y="7463540"/>
                </a:lnTo>
                <a:lnTo>
                  <a:pt x="3055259" y="7459788"/>
                </a:lnTo>
                <a:lnTo>
                  <a:pt x="3076923" y="7472596"/>
                </a:lnTo>
                <a:lnTo>
                  <a:pt x="3081610" y="7462956"/>
                </a:lnTo>
                <a:cubicBezTo>
                  <a:pt x="3074460" y="7460166"/>
                  <a:pt x="3066919" y="7458825"/>
                  <a:pt x="3059396" y="7458925"/>
                </a:cubicBezTo>
                <a:lnTo>
                  <a:pt x="3055259" y="7459788"/>
                </a:lnTo>
                <a:lnTo>
                  <a:pt x="3054555" y="7459372"/>
                </a:lnTo>
                <a:lnTo>
                  <a:pt x="3055690" y="7456752"/>
                </a:lnTo>
                <a:lnTo>
                  <a:pt x="3058243" y="7455871"/>
                </a:lnTo>
                <a:lnTo>
                  <a:pt x="3056999" y="7453730"/>
                </a:lnTo>
                <a:lnTo>
                  <a:pt x="3057280" y="7453081"/>
                </a:lnTo>
                <a:lnTo>
                  <a:pt x="3056401" y="7452699"/>
                </a:lnTo>
                <a:close/>
                <a:moveTo>
                  <a:pt x="8616936" y="7386269"/>
                </a:moveTo>
                <a:lnTo>
                  <a:pt x="8609377" y="7388877"/>
                </a:lnTo>
                <a:lnTo>
                  <a:pt x="8617347" y="7411975"/>
                </a:lnTo>
                <a:lnTo>
                  <a:pt x="8624906" y="7409367"/>
                </a:lnTo>
                <a:close/>
                <a:moveTo>
                  <a:pt x="436999" y="7279258"/>
                </a:moveTo>
                <a:cubicBezTo>
                  <a:pt x="461697" y="7359858"/>
                  <a:pt x="470822" y="7366960"/>
                  <a:pt x="522592" y="7341524"/>
                </a:cubicBezTo>
                <a:close/>
                <a:moveTo>
                  <a:pt x="1644981" y="7248795"/>
                </a:moveTo>
                <a:cubicBezTo>
                  <a:pt x="1630660" y="7253736"/>
                  <a:pt x="1623101" y="7256345"/>
                  <a:pt x="1614346" y="7259365"/>
                </a:cubicBezTo>
                <a:cubicBezTo>
                  <a:pt x="1612059" y="7313497"/>
                  <a:pt x="1635951" y="7365458"/>
                  <a:pt x="1678545" y="7398973"/>
                </a:cubicBezTo>
                <a:cubicBezTo>
                  <a:pt x="1745809" y="7464890"/>
                  <a:pt x="1824081" y="7514971"/>
                  <a:pt x="1879097" y="7593132"/>
                </a:cubicBezTo>
                <a:cubicBezTo>
                  <a:pt x="1884784" y="7601868"/>
                  <a:pt x="1897305" y="7605735"/>
                  <a:pt x="1920209" y="7605769"/>
                </a:cubicBezTo>
                <a:lnTo>
                  <a:pt x="1931549" y="7605253"/>
                </a:lnTo>
                <a:lnTo>
                  <a:pt x="1947432" y="7629809"/>
                </a:lnTo>
                <a:lnTo>
                  <a:pt x="1947569" y="7634584"/>
                </a:lnTo>
                <a:cubicBezTo>
                  <a:pt x="1951319" y="7663412"/>
                  <a:pt x="1966292" y="7686485"/>
                  <a:pt x="2015580" y="7684184"/>
                </a:cubicBezTo>
                <a:cubicBezTo>
                  <a:pt x="1988357" y="7653022"/>
                  <a:pt x="1967463" y="7628595"/>
                  <a:pt x="1949369" y="7629048"/>
                </a:cubicBezTo>
                <a:lnTo>
                  <a:pt x="1948323" y="7631187"/>
                </a:lnTo>
                <a:lnTo>
                  <a:pt x="1947432" y="7629809"/>
                </a:lnTo>
                <a:lnTo>
                  <a:pt x="1946706" y="7604564"/>
                </a:lnTo>
                <a:lnTo>
                  <a:pt x="1931549" y="7605253"/>
                </a:lnTo>
                <a:lnTo>
                  <a:pt x="1876964" y="7520863"/>
                </a:lnTo>
                <a:cubicBezTo>
                  <a:pt x="1799570" y="7420545"/>
                  <a:pt x="1708613" y="7345149"/>
                  <a:pt x="1644981" y="7248795"/>
                </a:cubicBezTo>
                <a:close/>
                <a:moveTo>
                  <a:pt x="2839845" y="7224197"/>
                </a:moveTo>
                <a:lnTo>
                  <a:pt x="2825950" y="7231664"/>
                </a:lnTo>
                <a:cubicBezTo>
                  <a:pt x="2829659" y="7242415"/>
                  <a:pt x="2834790" y="7252926"/>
                  <a:pt x="2844892" y="7249001"/>
                </a:cubicBezTo>
                <a:lnTo>
                  <a:pt x="2851304" y="7244007"/>
                </a:lnTo>
                <a:lnTo>
                  <a:pt x="2864125" y="7266170"/>
                </a:lnTo>
                <a:lnTo>
                  <a:pt x="2844633" y="7272896"/>
                </a:lnTo>
                <a:lnTo>
                  <a:pt x="2874132" y="7287960"/>
                </a:lnTo>
                <a:lnTo>
                  <a:pt x="2879512" y="7302926"/>
                </a:lnTo>
                <a:cubicBezTo>
                  <a:pt x="2908117" y="7356493"/>
                  <a:pt x="2952876" y="7380487"/>
                  <a:pt x="3011591" y="7400666"/>
                </a:cubicBezTo>
                <a:cubicBezTo>
                  <a:pt x="2990981" y="7340935"/>
                  <a:pt x="2943771" y="7320962"/>
                  <a:pt x="2894155" y="7298185"/>
                </a:cubicBezTo>
                <a:lnTo>
                  <a:pt x="2874132" y="7287960"/>
                </a:lnTo>
                <a:lnTo>
                  <a:pt x="2856372" y="7238547"/>
                </a:lnTo>
                <a:lnTo>
                  <a:pt x="2856784" y="7239739"/>
                </a:lnTo>
                <a:lnTo>
                  <a:pt x="2851304" y="7244007"/>
                </a:lnTo>
                <a:close/>
                <a:moveTo>
                  <a:pt x="246036" y="7221267"/>
                </a:moveTo>
                <a:lnTo>
                  <a:pt x="234898" y="7225111"/>
                </a:lnTo>
                <a:lnTo>
                  <a:pt x="248638" y="7264931"/>
                </a:lnTo>
                <a:cubicBezTo>
                  <a:pt x="255402" y="7262597"/>
                  <a:pt x="261767" y="7260401"/>
                  <a:pt x="267568" y="7255277"/>
                </a:cubicBezTo>
                <a:close/>
                <a:moveTo>
                  <a:pt x="8482839" y="7207946"/>
                </a:moveTo>
                <a:lnTo>
                  <a:pt x="8463769" y="7217198"/>
                </a:lnTo>
                <a:lnTo>
                  <a:pt x="8485440" y="7251610"/>
                </a:lnTo>
                <a:cubicBezTo>
                  <a:pt x="8489418" y="7250237"/>
                  <a:pt x="8492998" y="7249002"/>
                  <a:pt x="8495891" y="7245774"/>
                </a:cubicBezTo>
                <a:close/>
                <a:moveTo>
                  <a:pt x="9098664" y="7167019"/>
                </a:moveTo>
                <a:lnTo>
                  <a:pt x="9099886" y="7169270"/>
                </a:lnTo>
                <a:lnTo>
                  <a:pt x="9098242" y="7168297"/>
                </a:lnTo>
                <a:close/>
                <a:moveTo>
                  <a:pt x="2756005" y="7151520"/>
                </a:moveTo>
                <a:lnTo>
                  <a:pt x="2751318" y="7161161"/>
                </a:lnTo>
                <a:cubicBezTo>
                  <a:pt x="2759443" y="7165486"/>
                  <a:pt x="2768893" y="7166681"/>
                  <a:pt x="2777840" y="7164487"/>
                </a:cubicBezTo>
                <a:lnTo>
                  <a:pt x="2774976" y="7170377"/>
                </a:lnTo>
                <a:lnTo>
                  <a:pt x="2797351" y="7183603"/>
                </a:lnTo>
                <a:lnTo>
                  <a:pt x="2802033" y="7173964"/>
                </a:lnTo>
                <a:cubicBezTo>
                  <a:pt x="2793907" y="7169634"/>
                  <a:pt x="2784461" y="7168442"/>
                  <a:pt x="2775511" y="7170637"/>
                </a:cubicBezTo>
                <a:lnTo>
                  <a:pt x="2778379" y="7164747"/>
                </a:lnTo>
                <a:close/>
                <a:moveTo>
                  <a:pt x="8806915" y="7143361"/>
                </a:moveTo>
                <a:cubicBezTo>
                  <a:pt x="8823814" y="7254279"/>
                  <a:pt x="8901657" y="7288915"/>
                  <a:pt x="8960761" y="7338930"/>
                </a:cubicBezTo>
                <a:cubicBezTo>
                  <a:pt x="8934655" y="7263271"/>
                  <a:pt x="8875825" y="7214051"/>
                  <a:pt x="8806915" y="7143361"/>
                </a:cubicBezTo>
                <a:close/>
                <a:moveTo>
                  <a:pt x="2521976" y="7123542"/>
                </a:moveTo>
                <a:lnTo>
                  <a:pt x="2522252" y="7124341"/>
                </a:lnTo>
                <a:lnTo>
                  <a:pt x="2504686" y="7149561"/>
                </a:lnTo>
                <a:cubicBezTo>
                  <a:pt x="2559857" y="7204944"/>
                  <a:pt x="2618058" y="7257498"/>
                  <a:pt x="2668864" y="7315722"/>
                </a:cubicBezTo>
                <a:cubicBezTo>
                  <a:pt x="2719675" y="7373948"/>
                  <a:pt x="2781601" y="7414072"/>
                  <a:pt x="2818268" y="7481635"/>
                </a:cubicBezTo>
                <a:cubicBezTo>
                  <a:pt x="2821840" y="7491987"/>
                  <a:pt x="2841161" y="7493788"/>
                  <a:pt x="2852934" y="7499528"/>
                </a:cubicBezTo>
                <a:cubicBezTo>
                  <a:pt x="2861913" y="7480388"/>
                  <a:pt x="2867120" y="7469679"/>
                  <a:pt x="2871685" y="7460975"/>
                </a:cubicBezTo>
                <a:cubicBezTo>
                  <a:pt x="2798918" y="7366208"/>
                  <a:pt x="2692185" y="7305891"/>
                  <a:pt x="2628237" y="7201846"/>
                </a:cubicBezTo>
                <a:cubicBezTo>
                  <a:pt x="2607365" y="7167159"/>
                  <a:pt x="2558058" y="7149418"/>
                  <a:pt x="2521976" y="7123542"/>
                </a:cubicBezTo>
                <a:close/>
                <a:moveTo>
                  <a:pt x="126971" y="7116188"/>
                </a:moveTo>
                <a:cubicBezTo>
                  <a:pt x="126441" y="7177867"/>
                  <a:pt x="143631" y="7204463"/>
                  <a:pt x="166169" y="7196242"/>
                </a:cubicBezTo>
                <a:cubicBezTo>
                  <a:pt x="188711" y="7188018"/>
                  <a:pt x="202791" y="7173354"/>
                  <a:pt x="231748" y="7155345"/>
                </a:cubicBezTo>
                <a:cubicBezTo>
                  <a:pt x="184705" y="7137706"/>
                  <a:pt x="162117" y="7129015"/>
                  <a:pt x="126971" y="7116188"/>
                </a:cubicBezTo>
                <a:close/>
                <a:moveTo>
                  <a:pt x="1940617" y="7114702"/>
                </a:moveTo>
                <a:cubicBezTo>
                  <a:pt x="1932705" y="7121440"/>
                  <a:pt x="1924927" y="7128580"/>
                  <a:pt x="1917413" y="7135184"/>
                </a:cubicBezTo>
                <a:cubicBezTo>
                  <a:pt x="1925243" y="7155296"/>
                  <a:pt x="1935552" y="7174334"/>
                  <a:pt x="1948109" y="7191884"/>
                </a:cubicBezTo>
                <a:cubicBezTo>
                  <a:pt x="1994027" y="7241098"/>
                  <a:pt x="2041922" y="7288296"/>
                  <a:pt x="2090336" y="7334421"/>
                </a:cubicBezTo>
                <a:cubicBezTo>
                  <a:pt x="2138753" y="7380550"/>
                  <a:pt x="2211819" y="7416835"/>
                  <a:pt x="2234385" y="7473213"/>
                </a:cubicBezTo>
                <a:cubicBezTo>
                  <a:pt x="2263662" y="7546448"/>
                  <a:pt x="2329412" y="7570550"/>
                  <a:pt x="2372039" y="7623128"/>
                </a:cubicBezTo>
                <a:cubicBezTo>
                  <a:pt x="2444609" y="7712168"/>
                  <a:pt x="2529056" y="7791760"/>
                  <a:pt x="2610473" y="7874181"/>
                </a:cubicBezTo>
                <a:cubicBezTo>
                  <a:pt x="2637033" y="7897992"/>
                  <a:pt x="2664840" y="7920395"/>
                  <a:pt x="2693723" y="7941267"/>
                </a:cubicBezTo>
                <a:cubicBezTo>
                  <a:pt x="2673759" y="7886121"/>
                  <a:pt x="2641346" y="7836300"/>
                  <a:pt x="2598979" y="7795709"/>
                </a:cubicBezTo>
                <a:cubicBezTo>
                  <a:pt x="2549276" y="7756038"/>
                  <a:pt x="2503938" y="7711216"/>
                  <a:pt x="2463765" y="7661887"/>
                </a:cubicBezTo>
                <a:cubicBezTo>
                  <a:pt x="2328258" y="7478568"/>
                  <a:pt x="2174587" y="7309450"/>
                  <a:pt x="2005098" y="7157063"/>
                </a:cubicBezTo>
                <a:cubicBezTo>
                  <a:pt x="1985555" y="7141839"/>
                  <a:pt x="1964882" y="7128119"/>
                  <a:pt x="1943293" y="7116002"/>
                </a:cubicBezTo>
                <a:close/>
                <a:moveTo>
                  <a:pt x="8692536" y="7028642"/>
                </a:moveTo>
                <a:cubicBezTo>
                  <a:pt x="8690574" y="7031991"/>
                  <a:pt x="8689151" y="7035600"/>
                  <a:pt x="8687587" y="7038813"/>
                </a:cubicBezTo>
                <a:lnTo>
                  <a:pt x="8710505" y="7039514"/>
                </a:lnTo>
                <a:lnTo>
                  <a:pt x="8715046" y="7042262"/>
                </a:lnTo>
                <a:lnTo>
                  <a:pt x="8711781" y="7048294"/>
                </a:lnTo>
                <a:lnTo>
                  <a:pt x="8728995" y="7062863"/>
                </a:lnTo>
                <a:lnTo>
                  <a:pt x="8730087" y="7073898"/>
                </a:lnTo>
                <a:cubicBezTo>
                  <a:pt x="8733507" y="7108668"/>
                  <a:pt x="8742079" y="7142223"/>
                  <a:pt x="8800351" y="7139831"/>
                </a:cubicBezTo>
                <a:cubicBezTo>
                  <a:pt x="8788783" y="7121785"/>
                  <a:pt x="8775471" y="7104977"/>
                  <a:pt x="8760635" y="7089642"/>
                </a:cubicBezTo>
                <a:lnTo>
                  <a:pt x="8728995" y="7062863"/>
                </a:lnTo>
                <a:lnTo>
                  <a:pt x="8726734" y="7040011"/>
                </a:lnTo>
                <a:lnTo>
                  <a:pt x="8710505" y="7039514"/>
                </a:lnTo>
                <a:close/>
                <a:moveTo>
                  <a:pt x="8277723" y="6973472"/>
                </a:moveTo>
                <a:lnTo>
                  <a:pt x="8255048" y="6981296"/>
                </a:lnTo>
                <a:lnTo>
                  <a:pt x="8257658" y="6988858"/>
                </a:lnTo>
                <a:lnTo>
                  <a:pt x="8280332" y="6981034"/>
                </a:lnTo>
                <a:close/>
                <a:moveTo>
                  <a:pt x="8651382" y="6964855"/>
                </a:moveTo>
                <a:lnTo>
                  <a:pt x="8643823" y="6967463"/>
                </a:lnTo>
                <a:lnTo>
                  <a:pt x="8651793" y="6990561"/>
                </a:lnTo>
                <a:lnTo>
                  <a:pt x="8659351" y="6987953"/>
                </a:lnTo>
                <a:close/>
                <a:moveTo>
                  <a:pt x="9099286" y="6904333"/>
                </a:moveTo>
                <a:cubicBezTo>
                  <a:pt x="9138270" y="6964408"/>
                  <a:pt x="9034446" y="6964139"/>
                  <a:pt x="9060475" y="7020216"/>
                </a:cubicBezTo>
                <a:cubicBezTo>
                  <a:pt x="9075063" y="7052170"/>
                  <a:pt x="9056014" y="7100187"/>
                  <a:pt x="9052328" y="7141119"/>
                </a:cubicBezTo>
                <a:lnTo>
                  <a:pt x="9098242" y="7168297"/>
                </a:lnTo>
                <a:lnTo>
                  <a:pt x="9084054" y="7211324"/>
                </a:lnTo>
                <a:cubicBezTo>
                  <a:pt x="9077637" y="7252119"/>
                  <a:pt x="9095377" y="7282008"/>
                  <a:pt x="9133481" y="7297602"/>
                </a:cubicBezTo>
                <a:cubicBezTo>
                  <a:pt x="9178226" y="7275033"/>
                  <a:pt x="9215427" y="7256402"/>
                  <a:pt x="9254877" y="7236555"/>
                </a:cubicBezTo>
                <a:lnTo>
                  <a:pt x="9326059" y="7122867"/>
                </a:lnTo>
                <a:lnTo>
                  <a:pt x="9298579" y="7043226"/>
                </a:lnTo>
                <a:lnTo>
                  <a:pt x="9229319" y="7100546"/>
                </a:lnTo>
                <a:cubicBezTo>
                  <a:pt x="9186167" y="7049038"/>
                  <a:pt x="9217330" y="7001297"/>
                  <a:pt x="9216278" y="6953088"/>
                </a:cubicBezTo>
                <a:close/>
                <a:moveTo>
                  <a:pt x="8667011" y="6883708"/>
                </a:moveTo>
                <a:lnTo>
                  <a:pt x="8662323" y="6893344"/>
                </a:lnTo>
                <a:cubicBezTo>
                  <a:pt x="8670477" y="6897617"/>
                  <a:pt x="8679914" y="6898774"/>
                  <a:pt x="8688849" y="6896670"/>
                </a:cubicBezTo>
                <a:lnTo>
                  <a:pt x="8685981" y="6902561"/>
                </a:lnTo>
                <a:lnTo>
                  <a:pt x="8708356" y="6915787"/>
                </a:lnTo>
                <a:lnTo>
                  <a:pt x="8713440" y="6906010"/>
                </a:lnTo>
                <a:cubicBezTo>
                  <a:pt x="8705127" y="6901791"/>
                  <a:pt x="8695574" y="6900679"/>
                  <a:pt x="8686517" y="6902825"/>
                </a:cubicBezTo>
                <a:lnTo>
                  <a:pt x="8689385" y="6896934"/>
                </a:lnTo>
                <a:cubicBezTo>
                  <a:pt x="8682012" y="6892346"/>
                  <a:pt x="8674644" y="6887759"/>
                  <a:pt x="8667011" y="6883708"/>
                </a:cubicBezTo>
                <a:close/>
                <a:moveTo>
                  <a:pt x="8490312" y="6815451"/>
                </a:moveTo>
                <a:lnTo>
                  <a:pt x="8485761" y="6825484"/>
                </a:lnTo>
                <a:cubicBezTo>
                  <a:pt x="8492930" y="6828068"/>
                  <a:pt x="8500457" y="6829271"/>
                  <a:pt x="8507951" y="6829102"/>
                </a:cubicBezTo>
                <a:lnTo>
                  <a:pt x="8512049" y="6828244"/>
                </a:lnTo>
                <a:lnTo>
                  <a:pt x="8513220" y="6828933"/>
                </a:lnTo>
                <a:lnTo>
                  <a:pt x="8512031" y="6831127"/>
                </a:lnTo>
                <a:lnTo>
                  <a:pt x="8508993" y="6832175"/>
                </a:lnTo>
                <a:lnTo>
                  <a:pt x="8510271" y="6834376"/>
                </a:lnTo>
                <a:lnTo>
                  <a:pt x="8509954" y="6834961"/>
                </a:lnTo>
                <a:lnTo>
                  <a:pt x="8510835" y="6835347"/>
                </a:lnTo>
                <a:lnTo>
                  <a:pt x="8533136" y="6873751"/>
                </a:lnTo>
                <a:cubicBezTo>
                  <a:pt x="8538305" y="6871967"/>
                  <a:pt x="8543082" y="6870319"/>
                  <a:pt x="8547565" y="6866544"/>
                </a:cubicBezTo>
                <a:cubicBezTo>
                  <a:pt x="8544925" y="6858053"/>
                  <a:pt x="8539926" y="6850722"/>
                  <a:pt x="8533384" y="6845231"/>
                </a:cubicBezTo>
                <a:lnTo>
                  <a:pt x="8510835" y="6835347"/>
                </a:lnTo>
                <a:lnTo>
                  <a:pt x="8510271" y="6834376"/>
                </a:lnTo>
                <a:lnTo>
                  <a:pt x="8512031" y="6831127"/>
                </a:lnTo>
                <a:lnTo>
                  <a:pt x="8528886" y="6825311"/>
                </a:lnTo>
                <a:lnTo>
                  <a:pt x="8529940" y="6824498"/>
                </a:lnTo>
                <a:lnTo>
                  <a:pt x="8512049" y="6828244"/>
                </a:lnTo>
                <a:close/>
                <a:moveTo>
                  <a:pt x="8598208" y="6786240"/>
                </a:moveTo>
                <a:lnTo>
                  <a:pt x="8575136" y="6794201"/>
                </a:lnTo>
                <a:lnTo>
                  <a:pt x="8577746" y="6801767"/>
                </a:lnTo>
                <a:lnTo>
                  <a:pt x="8600819" y="6793806"/>
                </a:lnTo>
                <a:close/>
                <a:moveTo>
                  <a:pt x="8395828" y="6669358"/>
                </a:moveTo>
                <a:cubicBezTo>
                  <a:pt x="8392248" y="6670594"/>
                  <a:pt x="8388667" y="6671829"/>
                  <a:pt x="8384690" y="6673202"/>
                </a:cubicBezTo>
                <a:lnTo>
                  <a:pt x="8398429" y="6713022"/>
                </a:lnTo>
                <a:lnTo>
                  <a:pt x="8417499" y="6703769"/>
                </a:lnTo>
                <a:close/>
                <a:moveTo>
                  <a:pt x="182363" y="6649670"/>
                </a:moveTo>
                <a:cubicBezTo>
                  <a:pt x="165835" y="6659829"/>
                  <a:pt x="154467" y="6666874"/>
                  <a:pt x="133435" y="6679476"/>
                </a:cubicBezTo>
                <a:lnTo>
                  <a:pt x="210667" y="6731699"/>
                </a:lnTo>
                <a:close/>
                <a:moveTo>
                  <a:pt x="659618" y="6238117"/>
                </a:moveTo>
                <a:lnTo>
                  <a:pt x="636943" y="6245941"/>
                </a:lnTo>
                <a:lnTo>
                  <a:pt x="636531" y="6244749"/>
                </a:lnTo>
                <a:lnTo>
                  <a:pt x="639553" y="6253508"/>
                </a:lnTo>
                <a:lnTo>
                  <a:pt x="662229" y="6245684"/>
                </a:lnTo>
                <a:close/>
                <a:moveTo>
                  <a:pt x="7977690" y="5936206"/>
                </a:moveTo>
                <a:cubicBezTo>
                  <a:pt x="7982878" y="5970734"/>
                  <a:pt x="7993240" y="6004236"/>
                  <a:pt x="8008446" y="6035663"/>
                </a:cubicBezTo>
                <a:cubicBezTo>
                  <a:pt x="8099329" y="6144227"/>
                  <a:pt x="8184151" y="6258454"/>
                  <a:pt x="8315708" y="6349417"/>
                </a:cubicBezTo>
                <a:lnTo>
                  <a:pt x="8288205" y="6255521"/>
                </a:lnTo>
                <a:cubicBezTo>
                  <a:pt x="8225513" y="6218334"/>
                  <a:pt x="8050694" y="6040693"/>
                  <a:pt x="7977690" y="5936206"/>
                </a:cubicBezTo>
                <a:close/>
                <a:moveTo>
                  <a:pt x="8171206" y="5663557"/>
                </a:moveTo>
                <a:cubicBezTo>
                  <a:pt x="8161289" y="5669652"/>
                  <a:pt x="8152029" y="5675076"/>
                  <a:pt x="8136295" y="5684960"/>
                </a:cubicBezTo>
                <a:cubicBezTo>
                  <a:pt x="8194960" y="5755624"/>
                  <a:pt x="8267894" y="5813080"/>
                  <a:pt x="8350284" y="5853542"/>
                </a:cubicBezTo>
                <a:cubicBezTo>
                  <a:pt x="8294997" y="5786211"/>
                  <a:pt x="8235159" y="5722727"/>
                  <a:pt x="8171206" y="5663557"/>
                </a:cubicBezTo>
                <a:close/>
                <a:moveTo>
                  <a:pt x="8506502" y="5652137"/>
                </a:moveTo>
                <a:lnTo>
                  <a:pt x="8498944" y="5654746"/>
                </a:lnTo>
                <a:lnTo>
                  <a:pt x="8506913" y="5677842"/>
                </a:lnTo>
                <a:lnTo>
                  <a:pt x="8514472" y="5675234"/>
                </a:lnTo>
                <a:close/>
                <a:moveTo>
                  <a:pt x="7841452" y="5423962"/>
                </a:moveTo>
                <a:cubicBezTo>
                  <a:pt x="7835086" y="5426160"/>
                  <a:pt x="7828322" y="5428493"/>
                  <a:pt x="7821956" y="5430690"/>
                </a:cubicBezTo>
                <a:lnTo>
                  <a:pt x="7844049" y="5467628"/>
                </a:lnTo>
                <a:cubicBezTo>
                  <a:pt x="7847630" y="5466393"/>
                  <a:pt x="7851612" y="5465018"/>
                  <a:pt x="7855192" y="5463783"/>
                </a:cubicBezTo>
                <a:close/>
                <a:moveTo>
                  <a:pt x="711551" y="5328065"/>
                </a:moveTo>
                <a:lnTo>
                  <a:pt x="685212" y="5366561"/>
                </a:lnTo>
                <a:cubicBezTo>
                  <a:pt x="718881" y="5390599"/>
                  <a:pt x="740873" y="5418209"/>
                  <a:pt x="773525" y="5385107"/>
                </a:cubicBezTo>
                <a:close/>
                <a:moveTo>
                  <a:pt x="1789899" y="5298659"/>
                </a:moveTo>
                <a:lnTo>
                  <a:pt x="1778760" y="5302503"/>
                </a:lnTo>
                <a:lnTo>
                  <a:pt x="1794563" y="5348301"/>
                </a:lnTo>
                <a:lnTo>
                  <a:pt x="1805702" y="5344457"/>
                </a:lnTo>
                <a:close/>
                <a:moveTo>
                  <a:pt x="627700" y="5266980"/>
                </a:moveTo>
                <a:cubicBezTo>
                  <a:pt x="621338" y="5269176"/>
                  <a:pt x="615262" y="5273501"/>
                  <a:pt x="608774" y="5276633"/>
                </a:cubicBezTo>
                <a:lnTo>
                  <a:pt x="630705" y="5310510"/>
                </a:lnTo>
                <a:cubicBezTo>
                  <a:pt x="634281" y="5309275"/>
                  <a:pt x="637861" y="5308039"/>
                  <a:pt x="641442" y="5306804"/>
                </a:cubicBezTo>
                <a:close/>
                <a:moveTo>
                  <a:pt x="7353880" y="5262438"/>
                </a:moveTo>
                <a:lnTo>
                  <a:pt x="7330804" y="5270400"/>
                </a:lnTo>
                <a:lnTo>
                  <a:pt x="7333415" y="5277967"/>
                </a:lnTo>
                <a:lnTo>
                  <a:pt x="7356491" y="5270005"/>
                </a:lnTo>
                <a:close/>
                <a:moveTo>
                  <a:pt x="9976371" y="5222049"/>
                </a:moveTo>
                <a:lnTo>
                  <a:pt x="9968415" y="5224794"/>
                </a:lnTo>
                <a:lnTo>
                  <a:pt x="9973201" y="5248985"/>
                </a:lnTo>
                <a:lnTo>
                  <a:pt x="9984339" y="5245142"/>
                </a:lnTo>
                <a:close/>
                <a:moveTo>
                  <a:pt x="1518992" y="5060596"/>
                </a:moveTo>
                <a:lnTo>
                  <a:pt x="1514307" y="5070231"/>
                </a:lnTo>
                <a:cubicBezTo>
                  <a:pt x="1522227" y="5074098"/>
                  <a:pt x="1530861" y="5076285"/>
                  <a:pt x="1539665" y="5076637"/>
                </a:cubicBezTo>
                <a:lnTo>
                  <a:pt x="1539803" y="5077036"/>
                </a:lnTo>
                <a:lnTo>
                  <a:pt x="1538502" y="5079711"/>
                </a:lnTo>
                <a:lnTo>
                  <a:pt x="1540647" y="5079469"/>
                </a:lnTo>
                <a:lnTo>
                  <a:pt x="1549693" y="5105538"/>
                </a:lnTo>
                <a:cubicBezTo>
                  <a:pt x="1553881" y="5114286"/>
                  <a:pt x="1561228" y="5119772"/>
                  <a:pt x="1578680" y="5114865"/>
                </a:cubicBezTo>
                <a:cubicBezTo>
                  <a:pt x="1619530" y="5150682"/>
                  <a:pt x="1617977" y="5228754"/>
                  <a:pt x="1695045" y="5228898"/>
                </a:cubicBezTo>
                <a:cubicBezTo>
                  <a:pt x="1702161" y="5240811"/>
                  <a:pt x="1700615" y="5261733"/>
                  <a:pt x="1714781" y="5265953"/>
                </a:cubicBezTo>
                <a:lnTo>
                  <a:pt x="1732935" y="5263898"/>
                </a:lnTo>
                <a:lnTo>
                  <a:pt x="1733723" y="5266169"/>
                </a:lnTo>
                <a:lnTo>
                  <a:pt x="1731820" y="5269682"/>
                </a:lnTo>
                <a:lnTo>
                  <a:pt x="1754590" y="5282768"/>
                </a:lnTo>
                <a:lnTo>
                  <a:pt x="1759278" y="5273132"/>
                </a:lnTo>
                <a:cubicBezTo>
                  <a:pt x="1751264" y="5269523"/>
                  <a:pt x="1742683" y="5267361"/>
                  <a:pt x="1733918" y="5266730"/>
                </a:cubicBezTo>
                <a:lnTo>
                  <a:pt x="1733723" y="5266169"/>
                </a:lnTo>
                <a:lnTo>
                  <a:pt x="1735085" y="5263654"/>
                </a:lnTo>
                <a:lnTo>
                  <a:pt x="1732935" y="5263898"/>
                </a:lnTo>
                <a:lnTo>
                  <a:pt x="1723907" y="5237877"/>
                </a:lnTo>
                <a:cubicBezTo>
                  <a:pt x="1719736" y="5229177"/>
                  <a:pt x="1712425" y="5223790"/>
                  <a:pt x="1695045" y="5228898"/>
                </a:cubicBezTo>
                <a:cubicBezTo>
                  <a:pt x="1674983" y="5170757"/>
                  <a:pt x="1645861" y="5123772"/>
                  <a:pt x="1578680" y="5114865"/>
                </a:cubicBezTo>
                <a:cubicBezTo>
                  <a:pt x="1571457" y="5102652"/>
                  <a:pt x="1572978" y="5081655"/>
                  <a:pt x="1558807" y="5077416"/>
                </a:cubicBezTo>
                <a:lnTo>
                  <a:pt x="1540647" y="5079469"/>
                </a:lnTo>
                <a:lnTo>
                  <a:pt x="1539803" y="5077036"/>
                </a:lnTo>
                <a:lnTo>
                  <a:pt x="1541366" y="5073821"/>
                </a:lnTo>
                <a:close/>
                <a:moveTo>
                  <a:pt x="1373873" y="4921279"/>
                </a:moveTo>
                <a:cubicBezTo>
                  <a:pt x="1414161" y="4967090"/>
                  <a:pt x="1434160" y="5006980"/>
                  <a:pt x="1488480" y="5008293"/>
                </a:cubicBezTo>
                <a:cubicBezTo>
                  <a:pt x="1456239" y="4980648"/>
                  <a:pt x="1443850" y="4930554"/>
                  <a:pt x="1373873" y="4921279"/>
                </a:cubicBezTo>
                <a:close/>
                <a:moveTo>
                  <a:pt x="681389" y="4876807"/>
                </a:moveTo>
                <a:cubicBezTo>
                  <a:pt x="717474" y="4964619"/>
                  <a:pt x="819676" y="5060815"/>
                  <a:pt x="853656" y="5052208"/>
                </a:cubicBezTo>
                <a:lnTo>
                  <a:pt x="879416" y="5009453"/>
                </a:lnTo>
                <a:cubicBezTo>
                  <a:pt x="848225" y="4919058"/>
                  <a:pt x="763342" y="4910470"/>
                  <a:pt x="681389" y="4876807"/>
                </a:cubicBezTo>
                <a:close/>
                <a:moveTo>
                  <a:pt x="1354058" y="4861274"/>
                </a:moveTo>
                <a:cubicBezTo>
                  <a:pt x="1350477" y="4862510"/>
                  <a:pt x="1346897" y="4863746"/>
                  <a:pt x="1343317" y="4864981"/>
                </a:cubicBezTo>
                <a:lnTo>
                  <a:pt x="1357057" y="4904801"/>
                </a:lnTo>
                <a:cubicBezTo>
                  <a:pt x="1363815" y="4902468"/>
                  <a:pt x="1370182" y="4900272"/>
                  <a:pt x="1375984" y="4895151"/>
                </a:cubicBezTo>
                <a:close/>
                <a:moveTo>
                  <a:pt x="1122245" y="4632000"/>
                </a:moveTo>
                <a:cubicBezTo>
                  <a:pt x="1117472" y="4633648"/>
                  <a:pt x="1112298" y="4635433"/>
                  <a:pt x="1107525" y="4637079"/>
                </a:cubicBezTo>
                <a:cubicBezTo>
                  <a:pt x="1111338" y="4648129"/>
                  <a:pt x="1116494" y="4658716"/>
                  <a:pt x="1136581" y="4663589"/>
                </a:cubicBezTo>
                <a:lnTo>
                  <a:pt x="1140775" y="4664042"/>
                </a:lnTo>
                <a:lnTo>
                  <a:pt x="1145448" y="4672122"/>
                </a:lnTo>
                <a:lnTo>
                  <a:pt x="1142254" y="4673225"/>
                </a:lnTo>
                <a:lnTo>
                  <a:pt x="1143332" y="4675080"/>
                </a:lnTo>
                <a:lnTo>
                  <a:pt x="1130956" y="4679352"/>
                </a:lnTo>
                <a:lnTo>
                  <a:pt x="1125945" y="4678852"/>
                </a:lnTo>
                <a:lnTo>
                  <a:pt x="1126633" y="4680843"/>
                </a:lnTo>
                <a:lnTo>
                  <a:pt x="1130956" y="4679352"/>
                </a:lnTo>
                <a:lnTo>
                  <a:pt x="1146725" y="4680924"/>
                </a:lnTo>
                <a:lnTo>
                  <a:pt x="1166397" y="4714801"/>
                </a:lnTo>
                <a:cubicBezTo>
                  <a:pt x="1171170" y="4713153"/>
                  <a:pt x="1176344" y="4711368"/>
                  <a:pt x="1180430" y="4707731"/>
                </a:cubicBezTo>
                <a:cubicBezTo>
                  <a:pt x="1176617" y="4696681"/>
                  <a:pt x="1171461" y="4686096"/>
                  <a:pt x="1151433" y="4681394"/>
                </a:cubicBezTo>
                <a:lnTo>
                  <a:pt x="1146725" y="4680924"/>
                </a:lnTo>
                <a:lnTo>
                  <a:pt x="1143332" y="4675080"/>
                </a:lnTo>
                <a:lnTo>
                  <a:pt x="1146522" y="4673980"/>
                </a:lnTo>
                <a:lnTo>
                  <a:pt x="1145448" y="4672122"/>
                </a:lnTo>
                <a:lnTo>
                  <a:pt x="1162147" y="4666360"/>
                </a:lnTo>
                <a:lnTo>
                  <a:pt x="1140775" y="4664042"/>
                </a:lnTo>
                <a:close/>
                <a:moveTo>
                  <a:pt x="9232417" y="4614243"/>
                </a:moveTo>
                <a:lnTo>
                  <a:pt x="9209738" y="4622069"/>
                </a:lnTo>
                <a:lnTo>
                  <a:pt x="9212349" y="4629638"/>
                </a:lnTo>
                <a:lnTo>
                  <a:pt x="9235028" y="4621812"/>
                </a:lnTo>
                <a:close/>
                <a:moveTo>
                  <a:pt x="863459" y="4407134"/>
                </a:moveTo>
                <a:lnTo>
                  <a:pt x="856723" y="4547602"/>
                </a:lnTo>
                <a:cubicBezTo>
                  <a:pt x="763417" y="4535233"/>
                  <a:pt x="681240" y="4555119"/>
                  <a:pt x="623221" y="4506959"/>
                </a:cubicBezTo>
                <a:cubicBezTo>
                  <a:pt x="556840" y="4559722"/>
                  <a:pt x="470641" y="4515045"/>
                  <a:pt x="422522" y="4570421"/>
                </a:cubicBezTo>
                <a:cubicBezTo>
                  <a:pt x="428216" y="4629503"/>
                  <a:pt x="344521" y="4656603"/>
                  <a:pt x="368663" y="4722689"/>
                </a:cubicBezTo>
                <a:cubicBezTo>
                  <a:pt x="425570" y="4741824"/>
                  <a:pt x="450588" y="4691746"/>
                  <a:pt x="486385" y="4666471"/>
                </a:cubicBezTo>
                <a:lnTo>
                  <a:pt x="559422" y="4700094"/>
                </a:lnTo>
                <a:lnTo>
                  <a:pt x="613129" y="4681561"/>
                </a:lnTo>
                <a:cubicBezTo>
                  <a:pt x="617915" y="4705753"/>
                  <a:pt x="630030" y="4730542"/>
                  <a:pt x="623626" y="4741663"/>
                </a:cubicBezTo>
                <a:cubicBezTo>
                  <a:pt x="604295" y="4767049"/>
                  <a:pt x="582558" y="4790506"/>
                  <a:pt x="558764" y="4811729"/>
                </a:cubicBezTo>
                <a:lnTo>
                  <a:pt x="645121" y="4871054"/>
                </a:lnTo>
                <a:lnTo>
                  <a:pt x="725895" y="4733557"/>
                </a:lnTo>
                <a:lnTo>
                  <a:pt x="808580" y="4773207"/>
                </a:lnTo>
                <a:cubicBezTo>
                  <a:pt x="821801" y="4794491"/>
                  <a:pt x="836911" y="4814477"/>
                  <a:pt x="853705" y="4832924"/>
                </a:cubicBezTo>
                <a:lnTo>
                  <a:pt x="891730" y="4867682"/>
                </a:lnTo>
                <a:lnTo>
                  <a:pt x="893583" y="4891822"/>
                </a:lnTo>
                <a:lnTo>
                  <a:pt x="910907" y="4888967"/>
                </a:lnTo>
                <a:lnTo>
                  <a:pt x="919128" y="4912142"/>
                </a:lnTo>
                <a:cubicBezTo>
                  <a:pt x="921304" y="4916433"/>
                  <a:pt x="924311" y="4919864"/>
                  <a:pt x="929037" y="4921527"/>
                </a:cubicBezTo>
                <a:lnTo>
                  <a:pt x="947875" y="4920375"/>
                </a:lnTo>
                <a:lnTo>
                  <a:pt x="948618" y="4922299"/>
                </a:lnTo>
                <a:lnTo>
                  <a:pt x="953067" y="4924875"/>
                </a:lnTo>
                <a:lnTo>
                  <a:pt x="1054032" y="5043619"/>
                </a:lnTo>
                <a:cubicBezTo>
                  <a:pt x="1092212" y="5081078"/>
                  <a:pt x="1133764" y="5115090"/>
                  <a:pt x="1178232" y="5145199"/>
                </a:cubicBezTo>
                <a:cubicBezTo>
                  <a:pt x="1133374" y="5077125"/>
                  <a:pt x="1086000" y="5011923"/>
                  <a:pt x="1020600" y="4963970"/>
                </a:cubicBezTo>
                <a:lnTo>
                  <a:pt x="953067" y="4924875"/>
                </a:lnTo>
                <a:lnTo>
                  <a:pt x="950070" y="4921350"/>
                </a:lnTo>
                <a:lnTo>
                  <a:pt x="949264" y="4920290"/>
                </a:lnTo>
                <a:lnTo>
                  <a:pt x="947875" y="4920375"/>
                </a:lnTo>
                <a:lnTo>
                  <a:pt x="943252" y="4908401"/>
                </a:lnTo>
                <a:cubicBezTo>
                  <a:pt x="940083" y="4898491"/>
                  <a:pt x="936216" y="4888656"/>
                  <a:pt x="922556" y="4887048"/>
                </a:cubicBezTo>
                <a:lnTo>
                  <a:pt x="910907" y="4888967"/>
                </a:lnTo>
                <a:lnTo>
                  <a:pt x="908935" y="4883410"/>
                </a:lnTo>
                <a:lnTo>
                  <a:pt x="891730" y="4867682"/>
                </a:lnTo>
                <a:lnTo>
                  <a:pt x="889973" y="4844779"/>
                </a:lnTo>
                <a:cubicBezTo>
                  <a:pt x="884421" y="4830046"/>
                  <a:pt x="874752" y="4816861"/>
                  <a:pt x="861658" y="4807032"/>
                </a:cubicBezTo>
                <a:cubicBezTo>
                  <a:pt x="843098" y="4789368"/>
                  <a:pt x="850989" y="4743868"/>
                  <a:pt x="847600" y="4713399"/>
                </a:cubicBezTo>
                <a:lnTo>
                  <a:pt x="770604" y="4695406"/>
                </a:lnTo>
                <a:lnTo>
                  <a:pt x="743122" y="4615762"/>
                </a:lnTo>
                <a:cubicBezTo>
                  <a:pt x="777201" y="4579048"/>
                  <a:pt x="809562" y="4592836"/>
                  <a:pt x="841717" y="4612488"/>
                </a:cubicBezTo>
                <a:lnTo>
                  <a:pt x="872771" y="4702487"/>
                </a:lnTo>
                <a:cubicBezTo>
                  <a:pt x="983136" y="4802993"/>
                  <a:pt x="1081851" y="4885235"/>
                  <a:pt x="1170697" y="4977573"/>
                </a:cubicBezTo>
                <a:cubicBezTo>
                  <a:pt x="1214050" y="5023220"/>
                  <a:pt x="1262287" y="5064951"/>
                  <a:pt x="1302757" y="5115155"/>
                </a:cubicBezTo>
                <a:cubicBezTo>
                  <a:pt x="1329095" y="5146842"/>
                  <a:pt x="1358980" y="5175389"/>
                  <a:pt x="1391792" y="5200298"/>
                </a:cubicBezTo>
                <a:cubicBezTo>
                  <a:pt x="1425229" y="5225209"/>
                  <a:pt x="1456542" y="5252863"/>
                  <a:pt x="1485324" y="5282994"/>
                </a:cubicBezTo>
                <a:cubicBezTo>
                  <a:pt x="1498929" y="5297907"/>
                  <a:pt x="1524534" y="5302441"/>
                  <a:pt x="1549275" y="5313507"/>
                </a:cubicBezTo>
                <a:lnTo>
                  <a:pt x="1576934" y="5249151"/>
                </a:lnTo>
                <a:cubicBezTo>
                  <a:pt x="1500152" y="5164686"/>
                  <a:pt x="1426395" y="5088984"/>
                  <a:pt x="1351091" y="5017823"/>
                </a:cubicBezTo>
                <a:cubicBezTo>
                  <a:pt x="1275781" y="4946657"/>
                  <a:pt x="1205007" y="4875721"/>
                  <a:pt x="1134088" y="4804382"/>
                </a:cubicBezTo>
                <a:cubicBezTo>
                  <a:pt x="1063173" y="4733039"/>
                  <a:pt x="968968" y="4674193"/>
                  <a:pt x="908152" y="4589565"/>
                </a:cubicBezTo>
                <a:lnTo>
                  <a:pt x="931856" y="4540836"/>
                </a:lnTo>
                <a:lnTo>
                  <a:pt x="974420" y="4526149"/>
                </a:lnTo>
                <a:cubicBezTo>
                  <a:pt x="1023546" y="4539501"/>
                  <a:pt x="1027197" y="4618452"/>
                  <a:pt x="1097557" y="4601748"/>
                </a:cubicBezTo>
                <a:cubicBezTo>
                  <a:pt x="1047882" y="4524866"/>
                  <a:pt x="960326" y="4490458"/>
                  <a:pt x="911487" y="4417299"/>
                </a:cubicBezTo>
                <a:cubicBezTo>
                  <a:pt x="904853" y="4407108"/>
                  <a:pt x="878263" y="4410044"/>
                  <a:pt x="863459" y="4407134"/>
                </a:cubicBezTo>
                <a:close/>
                <a:moveTo>
                  <a:pt x="4068921" y="4007392"/>
                </a:moveTo>
                <a:lnTo>
                  <a:pt x="4046246" y="4015216"/>
                </a:lnTo>
                <a:lnTo>
                  <a:pt x="4048857" y="4022783"/>
                </a:lnTo>
                <a:lnTo>
                  <a:pt x="4071532" y="4014959"/>
                </a:lnTo>
                <a:close/>
                <a:moveTo>
                  <a:pt x="7471018" y="4005921"/>
                </a:moveTo>
                <a:cubicBezTo>
                  <a:pt x="7456910" y="4055351"/>
                  <a:pt x="7496172" y="4067206"/>
                  <a:pt x="7514020" y="4093130"/>
                </a:cubicBezTo>
                <a:cubicBezTo>
                  <a:pt x="7531868" y="4119054"/>
                  <a:pt x="7548838" y="4112753"/>
                  <a:pt x="7562742" y="4093698"/>
                </a:cubicBezTo>
                <a:close/>
                <a:moveTo>
                  <a:pt x="6966901" y="3926753"/>
                </a:moveTo>
                <a:cubicBezTo>
                  <a:pt x="6978470" y="3944796"/>
                  <a:pt x="6991781" y="3961604"/>
                  <a:pt x="7006617" y="3976939"/>
                </a:cubicBezTo>
                <a:lnTo>
                  <a:pt x="7038261" y="4003725"/>
                </a:lnTo>
                <a:lnTo>
                  <a:pt x="7040521" y="4026572"/>
                </a:lnTo>
                <a:lnTo>
                  <a:pt x="7056583" y="4027223"/>
                </a:lnTo>
                <a:lnTo>
                  <a:pt x="7074716" y="4037942"/>
                </a:lnTo>
                <a:lnTo>
                  <a:pt x="7079800" y="4028165"/>
                </a:lnTo>
                <a:lnTo>
                  <a:pt x="7056583" y="4027223"/>
                </a:lnTo>
                <a:lnTo>
                  <a:pt x="7052347" y="4024719"/>
                </a:lnTo>
                <a:lnTo>
                  <a:pt x="7055470" y="4018291"/>
                </a:lnTo>
                <a:lnTo>
                  <a:pt x="7038261" y="4003725"/>
                </a:lnTo>
                <a:lnTo>
                  <a:pt x="7037169" y="3992684"/>
                </a:lnTo>
                <a:cubicBezTo>
                  <a:pt x="7033749" y="3957915"/>
                  <a:pt x="7025176" y="3924360"/>
                  <a:pt x="6966901" y="3926753"/>
                </a:cubicBezTo>
                <a:close/>
                <a:moveTo>
                  <a:pt x="6955794" y="3884241"/>
                </a:moveTo>
                <a:lnTo>
                  <a:pt x="6932721" y="3892202"/>
                </a:lnTo>
                <a:lnTo>
                  <a:pt x="6935332" y="3899769"/>
                </a:lnTo>
                <a:lnTo>
                  <a:pt x="6958405" y="3891808"/>
                </a:lnTo>
                <a:close/>
                <a:moveTo>
                  <a:pt x="6585006" y="3875377"/>
                </a:moveTo>
                <a:cubicBezTo>
                  <a:pt x="6640817" y="3977773"/>
                  <a:pt x="6720644" y="4060742"/>
                  <a:pt x="6771334" y="4157332"/>
                </a:cubicBezTo>
                <a:lnTo>
                  <a:pt x="6742413" y="4215441"/>
                </a:lnTo>
                <a:lnTo>
                  <a:pt x="6763986" y="4277960"/>
                </a:lnTo>
                <a:cubicBezTo>
                  <a:pt x="6818479" y="4246229"/>
                  <a:pt x="6855055" y="4268368"/>
                  <a:pt x="6884949" y="4312421"/>
                </a:cubicBezTo>
                <a:cubicBezTo>
                  <a:pt x="6920449" y="4296604"/>
                  <a:pt x="6969049" y="4298108"/>
                  <a:pt x="6976502" y="4224234"/>
                </a:cubicBezTo>
                <a:lnTo>
                  <a:pt x="6974912" y="4224783"/>
                </a:lnTo>
                <a:cubicBezTo>
                  <a:pt x="6976571" y="4193466"/>
                  <a:pt x="6938424" y="4161618"/>
                  <a:pt x="6905370" y="4132919"/>
                </a:cubicBezTo>
                <a:cubicBezTo>
                  <a:pt x="6840993" y="4075367"/>
                  <a:pt x="6767262" y="4026832"/>
                  <a:pt x="6698798" y="3972918"/>
                </a:cubicBezTo>
                <a:cubicBezTo>
                  <a:pt x="6659598" y="3941883"/>
                  <a:pt x="6622893" y="3907759"/>
                  <a:pt x="6585006" y="3875377"/>
                </a:cubicBezTo>
                <a:close/>
                <a:moveTo>
                  <a:pt x="1902561" y="3836918"/>
                </a:moveTo>
                <a:lnTo>
                  <a:pt x="2076600" y="3991653"/>
                </a:lnTo>
                <a:cubicBezTo>
                  <a:pt x="2058734" y="3907493"/>
                  <a:pt x="1988161" y="3844767"/>
                  <a:pt x="1902561" y="3836918"/>
                </a:cubicBezTo>
                <a:close/>
                <a:moveTo>
                  <a:pt x="7303405" y="3829805"/>
                </a:moveTo>
                <a:cubicBezTo>
                  <a:pt x="7324281" y="3901918"/>
                  <a:pt x="7324281" y="3901918"/>
                  <a:pt x="7425695" y="3975211"/>
                </a:cubicBezTo>
                <a:cubicBezTo>
                  <a:pt x="7389884" y="3912707"/>
                  <a:pt x="7366409" y="3858862"/>
                  <a:pt x="7303405" y="3829805"/>
                </a:cubicBezTo>
                <a:close/>
                <a:moveTo>
                  <a:pt x="7415407" y="3811206"/>
                </a:moveTo>
                <a:cubicBezTo>
                  <a:pt x="7439339" y="3870240"/>
                  <a:pt x="7494534" y="3890855"/>
                  <a:pt x="7517771" y="3934976"/>
                </a:cubicBezTo>
                <a:cubicBezTo>
                  <a:pt x="7609522" y="3914458"/>
                  <a:pt x="7606653" y="4018384"/>
                  <a:pt x="7666950" y="4043478"/>
                </a:cubicBezTo>
                <a:cubicBezTo>
                  <a:pt x="7670437" y="3980423"/>
                  <a:pt x="7636058" y="3921296"/>
                  <a:pt x="7579476" y="3893188"/>
                </a:cubicBezTo>
                <a:cubicBezTo>
                  <a:pt x="7528749" y="3858552"/>
                  <a:pt x="7473561" y="3830983"/>
                  <a:pt x="7415407" y="3811206"/>
                </a:cubicBezTo>
                <a:close/>
                <a:moveTo>
                  <a:pt x="1880757" y="3777595"/>
                </a:moveTo>
                <a:lnTo>
                  <a:pt x="1873194" y="3780204"/>
                </a:lnTo>
                <a:lnTo>
                  <a:pt x="1881164" y="3803302"/>
                </a:lnTo>
                <a:lnTo>
                  <a:pt x="1888727" y="3800692"/>
                </a:lnTo>
                <a:close/>
                <a:moveTo>
                  <a:pt x="6482390" y="3765066"/>
                </a:moveTo>
                <a:cubicBezTo>
                  <a:pt x="6493533" y="3823162"/>
                  <a:pt x="6505320" y="3854744"/>
                  <a:pt x="6576695" y="3857747"/>
                </a:cubicBezTo>
                <a:close/>
                <a:moveTo>
                  <a:pt x="9404309" y="3731872"/>
                </a:moveTo>
                <a:lnTo>
                  <a:pt x="9402716" y="3732422"/>
                </a:lnTo>
                <a:cubicBezTo>
                  <a:pt x="9359671" y="3776686"/>
                  <a:pt x="9339279" y="3798874"/>
                  <a:pt x="9319377" y="3817325"/>
                </a:cubicBezTo>
                <a:cubicBezTo>
                  <a:pt x="9332128" y="3876472"/>
                  <a:pt x="9373042" y="3925630"/>
                  <a:pt x="9428879" y="3948879"/>
                </a:cubicBezTo>
                <a:lnTo>
                  <a:pt x="9451897" y="3886569"/>
                </a:lnTo>
                <a:lnTo>
                  <a:pt x="9413139" y="3859393"/>
                </a:lnTo>
                <a:close/>
                <a:moveTo>
                  <a:pt x="6757280" y="3706313"/>
                </a:moveTo>
                <a:lnTo>
                  <a:pt x="6835999" y="3797683"/>
                </a:lnTo>
                <a:cubicBezTo>
                  <a:pt x="6839095" y="3739574"/>
                  <a:pt x="6818461" y="3714612"/>
                  <a:pt x="6757280" y="3706313"/>
                </a:cubicBezTo>
                <a:close/>
                <a:moveTo>
                  <a:pt x="7513735" y="3684593"/>
                </a:moveTo>
                <a:lnTo>
                  <a:pt x="7491076" y="3731179"/>
                </a:lnTo>
                <a:lnTo>
                  <a:pt x="7525321" y="3808490"/>
                </a:lnTo>
                <a:lnTo>
                  <a:pt x="7584202" y="3788172"/>
                </a:lnTo>
                <a:lnTo>
                  <a:pt x="7583927" y="3787374"/>
                </a:lnTo>
                <a:cubicBezTo>
                  <a:pt x="7575778" y="3735378"/>
                  <a:pt x="7565358" y="3694856"/>
                  <a:pt x="7513735" y="3684593"/>
                </a:cubicBezTo>
                <a:close/>
                <a:moveTo>
                  <a:pt x="1191092" y="3661298"/>
                </a:moveTo>
                <a:lnTo>
                  <a:pt x="1186404" y="3670938"/>
                </a:lnTo>
                <a:cubicBezTo>
                  <a:pt x="1194442" y="3674494"/>
                  <a:pt x="1203010" y="3676616"/>
                  <a:pt x="1211764" y="3677340"/>
                </a:cubicBezTo>
                <a:lnTo>
                  <a:pt x="1211915" y="3677706"/>
                </a:lnTo>
                <a:lnTo>
                  <a:pt x="1210598" y="3680415"/>
                </a:lnTo>
                <a:lnTo>
                  <a:pt x="1212795" y="3679849"/>
                </a:lnTo>
                <a:lnTo>
                  <a:pt x="1229153" y="3719660"/>
                </a:lnTo>
                <a:cubicBezTo>
                  <a:pt x="1237622" y="3732350"/>
                  <a:pt x="1248593" y="3743370"/>
                  <a:pt x="1261552" y="3751956"/>
                </a:cubicBezTo>
                <a:cubicBezTo>
                  <a:pt x="1305166" y="3772691"/>
                  <a:pt x="1342212" y="3805093"/>
                  <a:pt x="1368643" y="3845570"/>
                </a:cubicBezTo>
                <a:cubicBezTo>
                  <a:pt x="1383661" y="3878257"/>
                  <a:pt x="1411563" y="3902486"/>
                  <a:pt x="1444791" y="3913177"/>
                </a:cubicBezTo>
                <a:lnTo>
                  <a:pt x="1474124" y="3918237"/>
                </a:lnTo>
                <a:lnTo>
                  <a:pt x="1475399" y="3920141"/>
                </a:lnTo>
                <a:lnTo>
                  <a:pt x="1482917" y="3925675"/>
                </a:lnTo>
                <a:lnTo>
                  <a:pt x="1510597" y="3978625"/>
                </a:lnTo>
                <a:cubicBezTo>
                  <a:pt x="1548873" y="4032762"/>
                  <a:pt x="1605069" y="4073698"/>
                  <a:pt x="1646268" y="4126327"/>
                </a:cubicBezTo>
                <a:cubicBezTo>
                  <a:pt x="1652750" y="4134787"/>
                  <a:pt x="1674013" y="4131906"/>
                  <a:pt x="1688144" y="4134158"/>
                </a:cubicBezTo>
                <a:lnTo>
                  <a:pt x="1703763" y="4113617"/>
                </a:lnTo>
                <a:cubicBezTo>
                  <a:pt x="1675376" y="4073279"/>
                  <a:pt x="1638860" y="4041316"/>
                  <a:pt x="1599154" y="4011235"/>
                </a:cubicBezTo>
                <a:lnTo>
                  <a:pt x="1482917" y="3925675"/>
                </a:lnTo>
                <a:lnTo>
                  <a:pt x="1479514" y="3919166"/>
                </a:lnTo>
                <a:lnTo>
                  <a:pt x="1474124" y="3918237"/>
                </a:lnTo>
                <a:lnTo>
                  <a:pt x="1426868" y="3847651"/>
                </a:lnTo>
                <a:cubicBezTo>
                  <a:pt x="1371606" y="3781661"/>
                  <a:pt x="1298877" y="3732728"/>
                  <a:pt x="1233210" y="3678852"/>
                </a:cubicBezTo>
                <a:cubicBezTo>
                  <a:pt x="1230992" y="3676942"/>
                  <a:pt x="1227427" y="3676613"/>
                  <a:pt x="1223373" y="3677121"/>
                </a:cubicBezTo>
                <a:lnTo>
                  <a:pt x="1212795" y="3679849"/>
                </a:lnTo>
                <a:lnTo>
                  <a:pt x="1211915" y="3677706"/>
                </a:lnTo>
                <a:lnTo>
                  <a:pt x="1213462" y="3674526"/>
                </a:lnTo>
                <a:close/>
                <a:moveTo>
                  <a:pt x="1705342" y="3643386"/>
                </a:moveTo>
                <a:lnTo>
                  <a:pt x="1848924" y="3775660"/>
                </a:lnTo>
                <a:cubicBezTo>
                  <a:pt x="1828675" y="3675695"/>
                  <a:pt x="1798696" y="3648162"/>
                  <a:pt x="1705342" y="3643386"/>
                </a:cubicBezTo>
                <a:close/>
                <a:moveTo>
                  <a:pt x="1495837" y="3631010"/>
                </a:moveTo>
                <a:lnTo>
                  <a:pt x="1474460" y="3660667"/>
                </a:lnTo>
                <a:cubicBezTo>
                  <a:pt x="1642850" y="3846766"/>
                  <a:pt x="1833244" y="3999870"/>
                  <a:pt x="2011951" y="4168146"/>
                </a:cubicBezTo>
                <a:lnTo>
                  <a:pt x="2013437" y="4169862"/>
                </a:lnTo>
                <a:cubicBezTo>
                  <a:pt x="2022584" y="4166706"/>
                  <a:pt x="2031952" y="4159017"/>
                  <a:pt x="2044257" y="4152094"/>
                </a:cubicBezTo>
                <a:cubicBezTo>
                  <a:pt x="2005822" y="4031672"/>
                  <a:pt x="1867264" y="3995259"/>
                  <a:pt x="1818697" y="3885463"/>
                </a:cubicBezTo>
                <a:lnTo>
                  <a:pt x="1506677" y="3636627"/>
                </a:lnTo>
                <a:cubicBezTo>
                  <a:pt x="1503444" y="3634091"/>
                  <a:pt x="1499761" y="3632193"/>
                  <a:pt x="1495837" y="3631010"/>
                </a:cubicBezTo>
                <a:close/>
                <a:moveTo>
                  <a:pt x="6243290" y="3612727"/>
                </a:moveTo>
                <a:lnTo>
                  <a:pt x="6223794" y="3619454"/>
                </a:lnTo>
                <a:lnTo>
                  <a:pt x="6245892" y="3656391"/>
                </a:lnTo>
                <a:cubicBezTo>
                  <a:pt x="6249472" y="3655155"/>
                  <a:pt x="6253052" y="3653920"/>
                  <a:pt x="6257030" y="3652547"/>
                </a:cubicBezTo>
                <a:close/>
                <a:moveTo>
                  <a:pt x="6698711" y="3607536"/>
                </a:moveTo>
                <a:cubicBezTo>
                  <a:pt x="6695131" y="3608772"/>
                  <a:pt x="6691550" y="3610007"/>
                  <a:pt x="6688261" y="3613375"/>
                </a:cubicBezTo>
                <a:lnTo>
                  <a:pt x="6701312" y="3651200"/>
                </a:lnTo>
                <a:lnTo>
                  <a:pt x="6720377" y="3641949"/>
                </a:lnTo>
                <a:close/>
                <a:moveTo>
                  <a:pt x="562109" y="3593133"/>
                </a:moveTo>
                <a:lnTo>
                  <a:pt x="524313" y="3606175"/>
                </a:lnTo>
                <a:lnTo>
                  <a:pt x="554404" y="3693382"/>
                </a:lnTo>
                <a:lnTo>
                  <a:pt x="592200" y="3680340"/>
                </a:lnTo>
                <a:close/>
                <a:moveTo>
                  <a:pt x="1658329" y="3554889"/>
                </a:moveTo>
                <a:lnTo>
                  <a:pt x="1635655" y="3562713"/>
                </a:lnTo>
                <a:lnTo>
                  <a:pt x="1638265" y="3570280"/>
                </a:lnTo>
                <a:lnTo>
                  <a:pt x="1660940" y="3562456"/>
                </a:lnTo>
                <a:close/>
                <a:moveTo>
                  <a:pt x="7036326" y="3539619"/>
                </a:moveTo>
                <a:lnTo>
                  <a:pt x="7024789" y="3543600"/>
                </a:lnTo>
                <a:lnTo>
                  <a:pt x="7040728" y="3589790"/>
                </a:lnTo>
                <a:lnTo>
                  <a:pt x="7052264" y="3585810"/>
                </a:lnTo>
                <a:close/>
                <a:moveTo>
                  <a:pt x="1049658" y="3493973"/>
                </a:moveTo>
                <a:cubicBezTo>
                  <a:pt x="1049202" y="3501038"/>
                  <a:pt x="1048351" y="3506151"/>
                  <a:pt x="1047202" y="3509799"/>
                </a:cubicBezTo>
                <a:lnTo>
                  <a:pt x="1045877" y="3512002"/>
                </a:lnTo>
                <a:lnTo>
                  <a:pt x="1036084" y="3506236"/>
                </a:lnTo>
                <a:lnTo>
                  <a:pt x="1031532" y="3516269"/>
                </a:lnTo>
                <a:cubicBezTo>
                  <a:pt x="1035607" y="3517760"/>
                  <a:pt x="1039682" y="3519252"/>
                  <a:pt x="1042967" y="3516837"/>
                </a:cubicBezTo>
                <a:lnTo>
                  <a:pt x="1045877" y="3512002"/>
                </a:lnTo>
                <a:lnTo>
                  <a:pt x="1058694" y="3519550"/>
                </a:lnTo>
                <a:lnTo>
                  <a:pt x="1058847" y="3519983"/>
                </a:lnTo>
                <a:lnTo>
                  <a:pt x="1055726" y="3525750"/>
                </a:lnTo>
                <a:lnTo>
                  <a:pt x="1062665" y="3530791"/>
                </a:lnTo>
                <a:lnTo>
                  <a:pt x="1069346" y="3549700"/>
                </a:lnTo>
                <a:cubicBezTo>
                  <a:pt x="1091998" y="3596842"/>
                  <a:pt x="1124285" y="3619289"/>
                  <a:pt x="1172879" y="3626583"/>
                </a:cubicBezTo>
                <a:cubicBezTo>
                  <a:pt x="1156259" y="3606674"/>
                  <a:pt x="1138051" y="3588192"/>
                  <a:pt x="1118458" y="3571324"/>
                </a:cubicBezTo>
                <a:lnTo>
                  <a:pt x="1062665" y="3530791"/>
                </a:lnTo>
                <a:lnTo>
                  <a:pt x="1058847" y="3519983"/>
                </a:lnTo>
                <a:lnTo>
                  <a:pt x="1058988" y="3519723"/>
                </a:lnTo>
                <a:lnTo>
                  <a:pt x="1058694" y="3519550"/>
                </a:lnTo>
                <a:close/>
                <a:moveTo>
                  <a:pt x="419580" y="3484560"/>
                </a:moveTo>
                <a:cubicBezTo>
                  <a:pt x="408655" y="3508383"/>
                  <a:pt x="402282" y="3522171"/>
                  <a:pt x="396721" y="3537009"/>
                </a:cubicBezTo>
                <a:lnTo>
                  <a:pt x="442078" y="3558796"/>
                </a:lnTo>
                <a:lnTo>
                  <a:pt x="441665" y="3557600"/>
                </a:lnTo>
                <a:lnTo>
                  <a:pt x="462361" y="3514360"/>
                </a:lnTo>
                <a:close/>
                <a:moveTo>
                  <a:pt x="6059379" y="3419060"/>
                </a:moveTo>
                <a:cubicBezTo>
                  <a:pt x="6069142" y="3460253"/>
                  <a:pt x="6063048" y="3512266"/>
                  <a:pt x="6126971" y="3515608"/>
                </a:cubicBezTo>
                <a:cubicBezTo>
                  <a:pt x="6137553" y="3459822"/>
                  <a:pt x="6086574" y="3447558"/>
                  <a:pt x="6059379" y="3419060"/>
                </a:cubicBezTo>
                <a:close/>
                <a:moveTo>
                  <a:pt x="342904" y="3409421"/>
                </a:moveTo>
                <a:lnTo>
                  <a:pt x="331363" y="3413403"/>
                </a:lnTo>
                <a:lnTo>
                  <a:pt x="346752" y="3458000"/>
                </a:lnTo>
                <a:lnTo>
                  <a:pt x="358292" y="3454018"/>
                </a:lnTo>
                <a:close/>
                <a:moveTo>
                  <a:pt x="926742" y="3389334"/>
                </a:moveTo>
                <a:cubicBezTo>
                  <a:pt x="921568" y="3391119"/>
                  <a:pt x="916795" y="3392766"/>
                  <a:pt x="912308" y="3396542"/>
                </a:cubicBezTo>
                <a:cubicBezTo>
                  <a:pt x="916121" y="3407591"/>
                  <a:pt x="921423" y="3417875"/>
                  <a:pt x="938452" y="3423866"/>
                </a:cubicBezTo>
                <a:lnTo>
                  <a:pt x="947934" y="3425835"/>
                </a:lnTo>
                <a:lnTo>
                  <a:pt x="950666" y="3430541"/>
                </a:lnTo>
                <a:lnTo>
                  <a:pt x="945971" y="3432161"/>
                </a:lnTo>
                <a:lnTo>
                  <a:pt x="946158" y="3432541"/>
                </a:lnTo>
                <a:lnTo>
                  <a:pt x="930987" y="3437776"/>
                </a:lnTo>
                <a:lnTo>
                  <a:pt x="951564" y="3443513"/>
                </a:lnTo>
                <a:lnTo>
                  <a:pt x="980126" y="3501479"/>
                </a:lnTo>
                <a:cubicBezTo>
                  <a:pt x="996379" y="3490521"/>
                  <a:pt x="1005104" y="3484838"/>
                  <a:pt x="1014227" y="3479018"/>
                </a:cubicBezTo>
                <a:cubicBezTo>
                  <a:pt x="1003482" y="3467108"/>
                  <a:pt x="990663" y="3457471"/>
                  <a:pt x="976535" y="3450475"/>
                </a:cubicBezTo>
                <a:lnTo>
                  <a:pt x="951564" y="3443513"/>
                </a:lnTo>
                <a:lnTo>
                  <a:pt x="946158" y="3432541"/>
                </a:lnTo>
                <a:lnTo>
                  <a:pt x="950881" y="3430911"/>
                </a:lnTo>
                <a:lnTo>
                  <a:pt x="950666" y="3430541"/>
                </a:lnTo>
                <a:lnTo>
                  <a:pt x="958153" y="3427957"/>
                </a:lnTo>
                <a:lnTo>
                  <a:pt x="959770" y="3428293"/>
                </a:lnTo>
                <a:lnTo>
                  <a:pt x="959494" y="3427495"/>
                </a:lnTo>
                <a:lnTo>
                  <a:pt x="958153" y="3427957"/>
                </a:lnTo>
                <a:lnTo>
                  <a:pt x="947934" y="3425835"/>
                </a:lnTo>
                <a:close/>
                <a:moveTo>
                  <a:pt x="724483" y="3357966"/>
                </a:moveTo>
                <a:lnTo>
                  <a:pt x="669186" y="3377047"/>
                </a:lnTo>
                <a:lnTo>
                  <a:pt x="668651" y="3376782"/>
                </a:lnTo>
                <a:cubicBezTo>
                  <a:pt x="683164" y="3402078"/>
                  <a:pt x="688736" y="3424669"/>
                  <a:pt x="703212" y="3434376"/>
                </a:cubicBezTo>
                <a:cubicBezTo>
                  <a:pt x="875534" y="3553166"/>
                  <a:pt x="1009167" y="3713376"/>
                  <a:pt x="1167528" y="3845896"/>
                </a:cubicBezTo>
                <a:cubicBezTo>
                  <a:pt x="1248113" y="3913007"/>
                  <a:pt x="1322392" y="3987640"/>
                  <a:pt x="1396137" y="4062017"/>
                </a:cubicBezTo>
                <a:cubicBezTo>
                  <a:pt x="1429373" y="4095110"/>
                  <a:pt x="1458598" y="4126914"/>
                  <a:pt x="1517901" y="4109124"/>
                </a:cubicBezTo>
                <a:cubicBezTo>
                  <a:pt x="1422382" y="4027113"/>
                  <a:pt x="1346905" y="3939970"/>
                  <a:pt x="1256267" y="3866966"/>
                </a:cubicBezTo>
                <a:cubicBezTo>
                  <a:pt x="1166635" y="3787961"/>
                  <a:pt x="1081478" y="3703979"/>
                  <a:pt x="1001190" y="3615416"/>
                </a:cubicBezTo>
                <a:cubicBezTo>
                  <a:pt x="957373" y="3576172"/>
                  <a:pt x="902030" y="3553825"/>
                  <a:pt x="865460" y="3495590"/>
                </a:cubicBezTo>
                <a:cubicBezTo>
                  <a:pt x="832824" y="3443576"/>
                  <a:pt x="776125" y="3406989"/>
                  <a:pt x="724483" y="3357966"/>
                </a:cubicBezTo>
                <a:close/>
                <a:moveTo>
                  <a:pt x="5902380" y="3264684"/>
                </a:moveTo>
                <a:cubicBezTo>
                  <a:pt x="5899202" y="3327722"/>
                  <a:pt x="5941630" y="3361654"/>
                  <a:pt x="5984300" y="3393721"/>
                </a:cubicBezTo>
                <a:cubicBezTo>
                  <a:pt x="5995710" y="3402263"/>
                  <a:pt x="6016698" y="3398583"/>
                  <a:pt x="6062679" y="3404108"/>
                </a:cubicBezTo>
                <a:cubicBezTo>
                  <a:pt x="5986271" y="3354274"/>
                  <a:pt x="5974804" y="3278460"/>
                  <a:pt x="5902380" y="3264684"/>
                </a:cubicBezTo>
                <a:close/>
                <a:moveTo>
                  <a:pt x="60510" y="3118724"/>
                </a:moveTo>
                <a:lnTo>
                  <a:pt x="37336" y="3166381"/>
                </a:lnTo>
                <a:lnTo>
                  <a:pt x="37473" y="3166779"/>
                </a:lnTo>
                <a:cubicBezTo>
                  <a:pt x="88384" y="3185305"/>
                  <a:pt x="78574" y="3238157"/>
                  <a:pt x="99323" y="3273775"/>
                </a:cubicBezTo>
                <a:cubicBezTo>
                  <a:pt x="120071" y="3309394"/>
                  <a:pt x="147915" y="3348809"/>
                  <a:pt x="178371" y="3395780"/>
                </a:cubicBezTo>
                <a:lnTo>
                  <a:pt x="268918" y="3325325"/>
                </a:lnTo>
                <a:cubicBezTo>
                  <a:pt x="222326" y="3275449"/>
                  <a:pt x="158720" y="3252391"/>
                  <a:pt x="137322" y="3181343"/>
                </a:cubicBezTo>
                <a:cubicBezTo>
                  <a:pt x="128528" y="3155857"/>
                  <a:pt x="87894" y="3140023"/>
                  <a:pt x="60510" y="3118724"/>
                </a:cubicBezTo>
                <a:close/>
                <a:moveTo>
                  <a:pt x="5598127" y="2958360"/>
                </a:moveTo>
                <a:lnTo>
                  <a:pt x="5578781" y="2978404"/>
                </a:lnTo>
                <a:cubicBezTo>
                  <a:pt x="5664229" y="3064779"/>
                  <a:pt x="5737698" y="3162866"/>
                  <a:pt x="5859468" y="3247404"/>
                </a:cubicBezTo>
                <a:lnTo>
                  <a:pt x="5826353" y="3151434"/>
                </a:lnTo>
                <a:close/>
                <a:moveTo>
                  <a:pt x="186070" y="2900717"/>
                </a:moveTo>
                <a:lnTo>
                  <a:pt x="180983" y="2910490"/>
                </a:lnTo>
                <a:cubicBezTo>
                  <a:pt x="189257" y="2914853"/>
                  <a:pt x="198864" y="2915999"/>
                  <a:pt x="207903" y="2913680"/>
                </a:cubicBezTo>
                <a:lnTo>
                  <a:pt x="205177" y="2919967"/>
                </a:lnTo>
                <a:lnTo>
                  <a:pt x="227551" y="2933193"/>
                </a:lnTo>
                <a:lnTo>
                  <a:pt x="232238" y="2923553"/>
                </a:lnTo>
                <a:cubicBezTo>
                  <a:pt x="223937" y="2919110"/>
                  <a:pt x="214328" y="2917839"/>
                  <a:pt x="205177" y="2919967"/>
                </a:cubicBezTo>
                <a:lnTo>
                  <a:pt x="208442" y="2913939"/>
                </a:lnTo>
                <a:close/>
                <a:moveTo>
                  <a:pt x="5554957" y="2892596"/>
                </a:moveTo>
                <a:cubicBezTo>
                  <a:pt x="5540008" y="2900876"/>
                  <a:pt x="5530351" y="2906433"/>
                  <a:pt x="5499653" y="2923264"/>
                </a:cubicBezTo>
                <a:lnTo>
                  <a:pt x="5567873" y="2930028"/>
                </a:lnTo>
                <a:close/>
                <a:moveTo>
                  <a:pt x="1234574" y="2868686"/>
                </a:moveTo>
                <a:lnTo>
                  <a:pt x="1226618" y="2871431"/>
                </a:lnTo>
                <a:lnTo>
                  <a:pt x="1234586" y="2894524"/>
                </a:lnTo>
                <a:lnTo>
                  <a:pt x="1242542" y="2891779"/>
                </a:lnTo>
                <a:close/>
                <a:moveTo>
                  <a:pt x="5451805" y="2806535"/>
                </a:moveTo>
                <a:cubicBezTo>
                  <a:pt x="5445440" y="2808731"/>
                  <a:pt x="5438676" y="2811065"/>
                  <a:pt x="5432599" y="2815390"/>
                </a:cubicBezTo>
                <a:lnTo>
                  <a:pt x="5454804" y="2850061"/>
                </a:lnTo>
                <a:cubicBezTo>
                  <a:pt x="5458385" y="2848826"/>
                  <a:pt x="5461965" y="2847590"/>
                  <a:pt x="5465545" y="2846355"/>
                </a:cubicBezTo>
                <a:close/>
                <a:moveTo>
                  <a:pt x="6877159" y="2777711"/>
                </a:moveTo>
                <a:lnTo>
                  <a:pt x="6856868" y="2784712"/>
                </a:lnTo>
                <a:lnTo>
                  <a:pt x="6886387" y="2843157"/>
                </a:lnTo>
                <a:lnTo>
                  <a:pt x="6898320" y="2839039"/>
                </a:lnTo>
                <a:close/>
                <a:moveTo>
                  <a:pt x="6049731" y="2698254"/>
                </a:moveTo>
                <a:lnTo>
                  <a:pt x="6023689" y="2751801"/>
                </a:lnTo>
                <a:lnTo>
                  <a:pt x="6095580" y="2765322"/>
                </a:lnTo>
                <a:lnTo>
                  <a:pt x="6095192" y="2766789"/>
                </a:lnTo>
                <a:lnTo>
                  <a:pt x="6102826" y="2746331"/>
                </a:lnTo>
                <a:cubicBezTo>
                  <a:pt x="6091942" y="2743046"/>
                  <a:pt x="6081591" y="2738197"/>
                  <a:pt x="6072060" y="2731994"/>
                </a:cubicBezTo>
                <a:cubicBezTo>
                  <a:pt x="6063188" y="2721775"/>
                  <a:pt x="6055666" y="2710421"/>
                  <a:pt x="6049731" y="2698254"/>
                </a:cubicBezTo>
                <a:close/>
                <a:moveTo>
                  <a:pt x="7243039" y="2541399"/>
                </a:moveTo>
                <a:lnTo>
                  <a:pt x="7217321" y="2563641"/>
                </a:lnTo>
                <a:cubicBezTo>
                  <a:pt x="7259612" y="2572663"/>
                  <a:pt x="7259206" y="2608902"/>
                  <a:pt x="7270948" y="2636488"/>
                </a:cubicBezTo>
                <a:cubicBezTo>
                  <a:pt x="7261066" y="2634285"/>
                  <a:pt x="7251326" y="2631224"/>
                  <a:pt x="7241967" y="2627324"/>
                </a:cubicBezTo>
                <a:lnTo>
                  <a:pt x="7181449" y="2596897"/>
                </a:lnTo>
                <a:lnTo>
                  <a:pt x="7178444" y="2591507"/>
                </a:lnTo>
                <a:lnTo>
                  <a:pt x="7180055" y="2588529"/>
                </a:lnTo>
                <a:lnTo>
                  <a:pt x="7157686" y="2575306"/>
                </a:lnTo>
                <a:lnTo>
                  <a:pt x="7152596" y="2585080"/>
                </a:lnTo>
                <a:cubicBezTo>
                  <a:pt x="7160717" y="2588743"/>
                  <a:pt x="7169459" y="2590852"/>
                  <a:pt x="7178354" y="2591345"/>
                </a:cubicBezTo>
                <a:lnTo>
                  <a:pt x="7178444" y="2591507"/>
                </a:lnTo>
                <a:lnTo>
                  <a:pt x="7176794" y="2594556"/>
                </a:lnTo>
                <a:lnTo>
                  <a:pt x="7181449" y="2596897"/>
                </a:lnTo>
                <a:lnTo>
                  <a:pt x="7216903" y="2660482"/>
                </a:lnTo>
                <a:cubicBezTo>
                  <a:pt x="7288662" y="2723556"/>
                  <a:pt x="7354856" y="2792693"/>
                  <a:pt x="7414663" y="2867195"/>
                </a:cubicBezTo>
                <a:cubicBezTo>
                  <a:pt x="7427946" y="2886339"/>
                  <a:pt x="7443595" y="2909433"/>
                  <a:pt x="7468358" y="2916848"/>
                </a:cubicBezTo>
                <a:lnTo>
                  <a:pt x="7494583" y="2918214"/>
                </a:lnTo>
                <a:lnTo>
                  <a:pt x="7494956" y="2919255"/>
                </a:lnTo>
                <a:lnTo>
                  <a:pt x="7496743" y="2919208"/>
                </a:lnTo>
                <a:lnTo>
                  <a:pt x="7501671" y="2932452"/>
                </a:lnTo>
                <a:cubicBezTo>
                  <a:pt x="7504828" y="2942447"/>
                  <a:pt x="7508790" y="2952276"/>
                  <a:pt x="7522607" y="2954137"/>
                </a:cubicBezTo>
                <a:lnTo>
                  <a:pt x="7531959" y="2952808"/>
                </a:lnTo>
                <a:lnTo>
                  <a:pt x="7533166" y="2956427"/>
                </a:lnTo>
                <a:lnTo>
                  <a:pt x="7531966" y="2956841"/>
                </a:lnTo>
                <a:lnTo>
                  <a:pt x="7556106" y="2998423"/>
                </a:lnTo>
                <a:cubicBezTo>
                  <a:pt x="7561276" y="2996639"/>
                  <a:pt x="7566052" y="2994991"/>
                  <a:pt x="7571222" y="2993207"/>
                </a:cubicBezTo>
                <a:cubicBezTo>
                  <a:pt x="7565646" y="2975879"/>
                  <a:pt x="7551827" y="2962420"/>
                  <a:pt x="7534364" y="2957347"/>
                </a:cubicBezTo>
                <a:lnTo>
                  <a:pt x="7533432" y="2957224"/>
                </a:lnTo>
                <a:lnTo>
                  <a:pt x="7533166" y="2956427"/>
                </a:lnTo>
                <a:lnTo>
                  <a:pt x="7551855" y="2949978"/>
                </a:lnTo>
                <a:lnTo>
                  <a:pt x="7531959" y="2952808"/>
                </a:lnTo>
                <a:lnTo>
                  <a:pt x="7523820" y="2928401"/>
                </a:lnTo>
                <a:cubicBezTo>
                  <a:pt x="7521768" y="2924068"/>
                  <a:pt x="7518914" y="2920555"/>
                  <a:pt x="7514392" y="2918738"/>
                </a:cubicBezTo>
                <a:lnTo>
                  <a:pt x="7496743" y="2919208"/>
                </a:lnTo>
                <a:lnTo>
                  <a:pt x="7496408" y="2918309"/>
                </a:lnTo>
                <a:lnTo>
                  <a:pt x="7494583" y="2918214"/>
                </a:lnTo>
                <a:lnTo>
                  <a:pt x="7483363" y="2886827"/>
                </a:lnTo>
                <a:cubicBezTo>
                  <a:pt x="7467340" y="2857932"/>
                  <a:pt x="7439771" y="2838034"/>
                  <a:pt x="7416337" y="2812699"/>
                </a:cubicBezTo>
                <a:cubicBezTo>
                  <a:pt x="7385092" y="2778919"/>
                  <a:pt x="7352921" y="2757933"/>
                  <a:pt x="7346713" y="2712836"/>
                </a:cubicBezTo>
                <a:cubicBezTo>
                  <a:pt x="7370307" y="2679297"/>
                  <a:pt x="7362475" y="2656601"/>
                  <a:pt x="7323080" y="2644347"/>
                </a:cubicBezTo>
                <a:cubicBezTo>
                  <a:pt x="7312591" y="2600016"/>
                  <a:pt x="7283380" y="2562458"/>
                  <a:pt x="7243039" y="2541399"/>
                </a:cubicBezTo>
                <a:close/>
                <a:moveTo>
                  <a:pt x="5045267" y="2531493"/>
                </a:moveTo>
                <a:lnTo>
                  <a:pt x="5033731" y="2535473"/>
                </a:lnTo>
                <a:lnTo>
                  <a:pt x="5049670" y="2581664"/>
                </a:lnTo>
                <a:lnTo>
                  <a:pt x="5061207" y="2577683"/>
                </a:lnTo>
                <a:close/>
                <a:moveTo>
                  <a:pt x="6503121" y="2492349"/>
                </a:moveTo>
                <a:lnTo>
                  <a:pt x="6503121" y="2492349"/>
                </a:lnTo>
                <a:lnTo>
                  <a:pt x="6501537" y="2492895"/>
                </a:lnTo>
                <a:close/>
                <a:moveTo>
                  <a:pt x="6478977" y="2450768"/>
                </a:moveTo>
                <a:cubicBezTo>
                  <a:pt x="6473807" y="2452552"/>
                  <a:pt x="6469034" y="2454199"/>
                  <a:pt x="6463860" y="2455984"/>
                </a:cubicBezTo>
                <a:cubicBezTo>
                  <a:pt x="6469441" y="2473311"/>
                  <a:pt x="6483255" y="2486771"/>
                  <a:pt x="6500717" y="2491839"/>
                </a:cubicBezTo>
                <a:lnTo>
                  <a:pt x="6501537" y="2492895"/>
                </a:lnTo>
                <a:lnTo>
                  <a:pt x="6561627" y="2570307"/>
                </a:lnTo>
                <a:cubicBezTo>
                  <a:pt x="6572753" y="2582232"/>
                  <a:pt x="6584906" y="2592939"/>
                  <a:pt x="6598895" y="2601467"/>
                </a:cubicBezTo>
                <a:lnTo>
                  <a:pt x="6647177" y="2619552"/>
                </a:lnTo>
                <a:lnTo>
                  <a:pt x="6647590" y="2620749"/>
                </a:lnTo>
                <a:lnTo>
                  <a:pt x="6647788" y="2620838"/>
                </a:lnTo>
                <a:lnTo>
                  <a:pt x="6676274" y="2680811"/>
                </a:lnTo>
                <a:cubicBezTo>
                  <a:pt x="6682811" y="2689194"/>
                  <a:pt x="6690571" y="2696320"/>
                  <a:pt x="6700118" y="2701673"/>
                </a:cubicBezTo>
                <a:lnTo>
                  <a:pt x="6730364" y="2710619"/>
                </a:lnTo>
                <a:lnTo>
                  <a:pt x="6732914" y="2719647"/>
                </a:lnTo>
                <a:lnTo>
                  <a:pt x="6737603" y="2720336"/>
                </a:lnTo>
                <a:lnTo>
                  <a:pt x="6759426" y="2783580"/>
                </a:lnTo>
                <a:lnTo>
                  <a:pt x="6771877" y="2765470"/>
                </a:lnTo>
                <a:lnTo>
                  <a:pt x="6802604" y="2813242"/>
                </a:lnTo>
                <a:cubicBezTo>
                  <a:pt x="6813806" y="2774351"/>
                  <a:pt x="6791340" y="2733755"/>
                  <a:pt x="6752470" y="2722522"/>
                </a:cubicBezTo>
                <a:lnTo>
                  <a:pt x="6737603" y="2720336"/>
                </a:lnTo>
                <a:lnTo>
                  <a:pt x="6735105" y="2713096"/>
                </a:lnTo>
                <a:lnTo>
                  <a:pt x="6734692" y="2711899"/>
                </a:lnTo>
                <a:lnTo>
                  <a:pt x="6730364" y="2710619"/>
                </a:lnTo>
                <a:lnTo>
                  <a:pt x="6723449" y="2686132"/>
                </a:lnTo>
                <a:cubicBezTo>
                  <a:pt x="6714019" y="2665187"/>
                  <a:pt x="6698673" y="2647406"/>
                  <a:pt x="6679340" y="2635015"/>
                </a:cubicBezTo>
                <a:lnTo>
                  <a:pt x="6647788" y="2620838"/>
                </a:lnTo>
                <a:lnTo>
                  <a:pt x="6647178" y="2619553"/>
                </a:lnTo>
                <a:lnTo>
                  <a:pt x="6647177" y="2619552"/>
                </a:lnTo>
                <a:lnTo>
                  <a:pt x="6623682" y="2551461"/>
                </a:lnTo>
                <a:lnTo>
                  <a:pt x="6533354" y="2481917"/>
                </a:lnTo>
                <a:cubicBezTo>
                  <a:pt x="6528182" y="2483701"/>
                  <a:pt x="6522811" y="2485554"/>
                  <a:pt x="6515153" y="2488197"/>
                </a:cubicBezTo>
                <a:lnTo>
                  <a:pt x="6503121" y="2492349"/>
                </a:lnTo>
                <a:close/>
                <a:moveTo>
                  <a:pt x="7379909" y="2421979"/>
                </a:moveTo>
                <a:lnTo>
                  <a:pt x="7411374" y="2513168"/>
                </a:lnTo>
                <a:cubicBezTo>
                  <a:pt x="7435212" y="2502271"/>
                  <a:pt x="7454816" y="2493278"/>
                  <a:pt x="7473621" y="2484561"/>
                </a:cubicBezTo>
                <a:lnTo>
                  <a:pt x="7455209" y="2431202"/>
                </a:lnTo>
                <a:close/>
                <a:moveTo>
                  <a:pt x="5923964" y="2329899"/>
                </a:moveTo>
                <a:lnTo>
                  <a:pt x="5906799" y="2354980"/>
                </a:lnTo>
                <a:cubicBezTo>
                  <a:pt x="5947022" y="2369621"/>
                  <a:pt x="5952183" y="2428447"/>
                  <a:pt x="6026503" y="2420628"/>
                </a:cubicBezTo>
                <a:close/>
                <a:moveTo>
                  <a:pt x="1027595" y="2301081"/>
                </a:moveTo>
                <a:lnTo>
                  <a:pt x="1007333" y="2397199"/>
                </a:lnTo>
                <a:cubicBezTo>
                  <a:pt x="1187323" y="2566859"/>
                  <a:pt x="1377694" y="2725190"/>
                  <a:pt x="1577344" y="2871178"/>
                </a:cubicBezTo>
                <a:lnTo>
                  <a:pt x="1575999" y="2869858"/>
                </a:lnTo>
                <a:cubicBezTo>
                  <a:pt x="1567242" y="2844359"/>
                  <a:pt x="1556181" y="2819656"/>
                  <a:pt x="1542990" y="2796132"/>
                </a:cubicBezTo>
                <a:cubicBezTo>
                  <a:pt x="1504648" y="2749785"/>
                  <a:pt x="1460492" y="2708514"/>
                  <a:pt x="1411624" y="2673462"/>
                </a:cubicBezTo>
                <a:cubicBezTo>
                  <a:pt x="1365561" y="2635438"/>
                  <a:pt x="1321850" y="2593924"/>
                  <a:pt x="1280534" y="2551590"/>
                </a:cubicBezTo>
                <a:cubicBezTo>
                  <a:pt x="1238859" y="2503846"/>
                  <a:pt x="1192892" y="2460041"/>
                  <a:pt x="1143221" y="2420720"/>
                </a:cubicBezTo>
                <a:cubicBezTo>
                  <a:pt x="1098756" y="2397652"/>
                  <a:pt x="1065103" y="2358061"/>
                  <a:pt x="1049522" y="2310450"/>
                </a:cubicBezTo>
                <a:cubicBezTo>
                  <a:pt x="1048285" y="2306865"/>
                  <a:pt x="1038421" y="2305368"/>
                  <a:pt x="1027595" y="2301081"/>
                </a:cubicBezTo>
                <a:close/>
                <a:moveTo>
                  <a:pt x="5887014" y="2273128"/>
                </a:moveTo>
                <a:lnTo>
                  <a:pt x="5842061" y="2288639"/>
                </a:lnTo>
                <a:lnTo>
                  <a:pt x="5846046" y="2300188"/>
                </a:lnTo>
                <a:lnTo>
                  <a:pt x="5890999" y="2284677"/>
                </a:lnTo>
                <a:close/>
                <a:moveTo>
                  <a:pt x="7204091" y="2250477"/>
                </a:moveTo>
                <a:lnTo>
                  <a:pt x="7196533" y="2253085"/>
                </a:lnTo>
                <a:lnTo>
                  <a:pt x="7204364" y="2275781"/>
                </a:lnTo>
                <a:lnTo>
                  <a:pt x="7211922" y="2273173"/>
                </a:lnTo>
                <a:close/>
                <a:moveTo>
                  <a:pt x="6530745" y="2203411"/>
                </a:moveTo>
                <a:lnTo>
                  <a:pt x="6457149" y="2228805"/>
                </a:lnTo>
                <a:lnTo>
                  <a:pt x="6588414" y="2428603"/>
                </a:lnTo>
                <a:cubicBezTo>
                  <a:pt x="6616296" y="2444118"/>
                  <a:pt x="6645194" y="2457678"/>
                  <a:pt x="6674970" y="2469146"/>
                </a:cubicBezTo>
                <a:cubicBezTo>
                  <a:pt x="6688201" y="2473942"/>
                  <a:pt x="6705812" y="2465633"/>
                  <a:pt x="6733183" y="2461094"/>
                </a:cubicBezTo>
                <a:cubicBezTo>
                  <a:pt x="6653834" y="2373054"/>
                  <a:pt x="6560560" y="2314332"/>
                  <a:pt x="6530745" y="2203411"/>
                </a:cubicBezTo>
                <a:close/>
                <a:moveTo>
                  <a:pt x="840389" y="2135292"/>
                </a:moveTo>
                <a:lnTo>
                  <a:pt x="866771" y="2211750"/>
                </a:lnTo>
                <a:lnTo>
                  <a:pt x="990342" y="2302795"/>
                </a:lnTo>
                <a:lnTo>
                  <a:pt x="990617" y="2303594"/>
                </a:lnTo>
                <a:cubicBezTo>
                  <a:pt x="971932" y="2200417"/>
                  <a:pt x="875670" y="2197538"/>
                  <a:pt x="840389" y="2135292"/>
                </a:cubicBezTo>
                <a:close/>
                <a:moveTo>
                  <a:pt x="7024905" y="2038245"/>
                </a:moveTo>
                <a:cubicBezTo>
                  <a:pt x="7014034" y="2077959"/>
                  <a:pt x="7037394" y="2118962"/>
                  <a:pt x="7077086" y="2129864"/>
                </a:cubicBezTo>
                <a:lnTo>
                  <a:pt x="7090582" y="2131822"/>
                </a:lnTo>
                <a:lnTo>
                  <a:pt x="7093352" y="2139848"/>
                </a:lnTo>
                <a:lnTo>
                  <a:pt x="7097638" y="2138869"/>
                </a:lnTo>
                <a:lnTo>
                  <a:pt x="7100532" y="2146645"/>
                </a:lnTo>
                <a:cubicBezTo>
                  <a:pt x="7103689" y="2156641"/>
                  <a:pt x="7107651" y="2166470"/>
                  <a:pt x="7121468" y="2168332"/>
                </a:cubicBezTo>
                <a:lnTo>
                  <a:pt x="7132418" y="2166776"/>
                </a:lnTo>
                <a:lnTo>
                  <a:pt x="7133604" y="2170080"/>
                </a:lnTo>
                <a:lnTo>
                  <a:pt x="7130823" y="2171040"/>
                </a:lnTo>
                <a:lnTo>
                  <a:pt x="7154966" y="2212616"/>
                </a:lnTo>
                <a:cubicBezTo>
                  <a:pt x="7160136" y="2210832"/>
                  <a:pt x="7164913" y="2209184"/>
                  <a:pt x="7169685" y="2207537"/>
                </a:cubicBezTo>
                <a:cubicBezTo>
                  <a:pt x="7164506" y="2190072"/>
                  <a:pt x="7150741" y="2176510"/>
                  <a:pt x="7133225" y="2171545"/>
                </a:cubicBezTo>
                <a:lnTo>
                  <a:pt x="7133745" y="2170472"/>
                </a:lnTo>
                <a:lnTo>
                  <a:pt x="7133604" y="2170080"/>
                </a:lnTo>
                <a:lnTo>
                  <a:pt x="7150717" y="2164176"/>
                </a:lnTo>
                <a:lnTo>
                  <a:pt x="7132418" y="2166776"/>
                </a:lnTo>
                <a:lnTo>
                  <a:pt x="7123796" y="2142768"/>
                </a:lnTo>
                <a:cubicBezTo>
                  <a:pt x="7121641" y="2138861"/>
                  <a:pt x="7118632" y="2135986"/>
                  <a:pt x="7113860" y="2135160"/>
                </a:cubicBezTo>
                <a:lnTo>
                  <a:pt x="7097638" y="2138869"/>
                </a:lnTo>
                <a:lnTo>
                  <a:pt x="7095269" y="2132502"/>
                </a:lnTo>
                <a:lnTo>
                  <a:pt x="7090582" y="2131822"/>
                </a:lnTo>
                <a:lnTo>
                  <a:pt x="7068757" y="2068569"/>
                </a:lnTo>
                <a:lnTo>
                  <a:pt x="7056306" y="2086679"/>
                </a:lnTo>
                <a:close/>
                <a:moveTo>
                  <a:pt x="5436140" y="1959912"/>
                </a:moveTo>
                <a:lnTo>
                  <a:pt x="5428581" y="1962520"/>
                </a:lnTo>
                <a:lnTo>
                  <a:pt x="5436550" y="1985617"/>
                </a:lnTo>
                <a:lnTo>
                  <a:pt x="5444109" y="1983009"/>
                </a:lnTo>
                <a:close/>
                <a:moveTo>
                  <a:pt x="6096032" y="1858325"/>
                </a:moveTo>
                <a:cubicBezTo>
                  <a:pt x="6081083" y="1866605"/>
                  <a:pt x="6071684" y="1871626"/>
                  <a:pt x="6041124" y="1888856"/>
                </a:cubicBezTo>
                <a:lnTo>
                  <a:pt x="6108948" y="1895756"/>
                </a:lnTo>
                <a:close/>
                <a:moveTo>
                  <a:pt x="4768848" y="1832328"/>
                </a:moveTo>
                <a:lnTo>
                  <a:pt x="4763763" y="1842105"/>
                </a:lnTo>
                <a:cubicBezTo>
                  <a:pt x="4767839" y="1843594"/>
                  <a:pt x="4771949" y="1845184"/>
                  <a:pt x="4775534" y="1844448"/>
                </a:cubicBezTo>
                <a:lnTo>
                  <a:pt x="4779752" y="1838774"/>
                </a:lnTo>
                <a:lnTo>
                  <a:pt x="4788983" y="1844231"/>
                </a:lnTo>
                <a:lnTo>
                  <a:pt x="4790131" y="1847560"/>
                </a:lnTo>
                <a:lnTo>
                  <a:pt x="4787958" y="1851582"/>
                </a:lnTo>
                <a:lnTo>
                  <a:pt x="4791897" y="1852677"/>
                </a:lnTo>
                <a:lnTo>
                  <a:pt x="4810100" y="1905433"/>
                </a:lnTo>
                <a:lnTo>
                  <a:pt x="4822081" y="1880802"/>
                </a:lnTo>
                <a:lnTo>
                  <a:pt x="4889345" y="1946720"/>
                </a:lnTo>
                <a:cubicBezTo>
                  <a:pt x="4892564" y="1884447"/>
                  <a:pt x="4858726" y="1870806"/>
                  <a:pt x="4823005" y="1861325"/>
                </a:cubicBezTo>
                <a:lnTo>
                  <a:pt x="4791897" y="1852677"/>
                </a:lnTo>
                <a:lnTo>
                  <a:pt x="4790131" y="1847560"/>
                </a:lnTo>
                <a:lnTo>
                  <a:pt x="4791218" y="1845552"/>
                </a:lnTo>
                <a:lnTo>
                  <a:pt x="4788983" y="1844231"/>
                </a:lnTo>
                <a:lnTo>
                  <a:pt x="4785231" y="1833359"/>
                </a:lnTo>
                <a:lnTo>
                  <a:pt x="4784162" y="1832839"/>
                </a:lnTo>
                <a:lnTo>
                  <a:pt x="4779752" y="1838774"/>
                </a:lnTo>
                <a:close/>
                <a:moveTo>
                  <a:pt x="7893429" y="1707815"/>
                </a:moveTo>
                <a:cubicBezTo>
                  <a:pt x="7886665" y="1710149"/>
                  <a:pt x="7879902" y="1712483"/>
                  <a:pt x="7873138" y="1714817"/>
                </a:cubicBezTo>
                <a:lnTo>
                  <a:pt x="7902788" y="1773656"/>
                </a:lnTo>
                <a:lnTo>
                  <a:pt x="7914726" y="1769537"/>
                </a:lnTo>
                <a:close/>
                <a:moveTo>
                  <a:pt x="6321526" y="1551911"/>
                </a:moveTo>
                <a:lnTo>
                  <a:pt x="6313968" y="1554519"/>
                </a:lnTo>
                <a:lnTo>
                  <a:pt x="6321938" y="1577617"/>
                </a:lnTo>
                <a:lnTo>
                  <a:pt x="6329496" y="1575009"/>
                </a:lnTo>
                <a:close/>
                <a:moveTo>
                  <a:pt x="7567344" y="1536913"/>
                </a:moveTo>
                <a:lnTo>
                  <a:pt x="7571381" y="1627321"/>
                </a:lnTo>
                <a:lnTo>
                  <a:pt x="7598971" y="1655678"/>
                </a:lnTo>
                <a:cubicBezTo>
                  <a:pt x="7640004" y="1695887"/>
                  <a:pt x="7652353" y="1754901"/>
                  <a:pt x="7696568" y="1794012"/>
                </a:cubicBezTo>
                <a:cubicBezTo>
                  <a:pt x="7732983" y="1826008"/>
                  <a:pt x="7771032" y="1861451"/>
                  <a:pt x="7744952" y="1923924"/>
                </a:cubicBezTo>
                <a:cubicBezTo>
                  <a:pt x="7737170" y="1942651"/>
                  <a:pt x="7762129" y="1973704"/>
                  <a:pt x="7769412" y="1994810"/>
                </a:cubicBezTo>
                <a:lnTo>
                  <a:pt x="7840942" y="1999538"/>
                </a:lnTo>
                <a:lnTo>
                  <a:pt x="7885323" y="1881729"/>
                </a:lnTo>
                <a:lnTo>
                  <a:pt x="7882140" y="1882827"/>
                </a:lnTo>
                <a:cubicBezTo>
                  <a:pt x="7828615" y="1745776"/>
                  <a:pt x="7702310" y="1648096"/>
                  <a:pt x="7586431" y="1541917"/>
                </a:cubicBezTo>
                <a:cubicBezTo>
                  <a:pt x="7582393" y="1537960"/>
                  <a:pt x="7573750" y="1538714"/>
                  <a:pt x="7567344" y="1536913"/>
                </a:cubicBezTo>
                <a:close/>
                <a:moveTo>
                  <a:pt x="7300862" y="1400707"/>
                </a:moveTo>
                <a:cubicBezTo>
                  <a:pt x="7355214" y="1515641"/>
                  <a:pt x="7435661" y="1582351"/>
                  <a:pt x="7509580" y="1672709"/>
                </a:cubicBezTo>
                <a:lnTo>
                  <a:pt x="7504981" y="1530361"/>
                </a:lnTo>
                <a:lnTo>
                  <a:pt x="7506585" y="1531142"/>
                </a:lnTo>
                <a:cubicBezTo>
                  <a:pt x="7453712" y="1491456"/>
                  <a:pt x="7409144" y="1456478"/>
                  <a:pt x="7363140" y="1423779"/>
                </a:cubicBezTo>
                <a:cubicBezTo>
                  <a:pt x="7343174" y="1414047"/>
                  <a:pt x="7322342" y="1406308"/>
                  <a:pt x="7300862" y="1400707"/>
                </a:cubicBezTo>
                <a:close/>
                <a:moveTo>
                  <a:pt x="7290187" y="1200743"/>
                </a:moveTo>
                <a:cubicBezTo>
                  <a:pt x="7317730" y="1298635"/>
                  <a:pt x="7336370" y="1373303"/>
                  <a:pt x="7425750" y="1403959"/>
                </a:cubicBezTo>
                <a:cubicBezTo>
                  <a:pt x="7401240" y="1316160"/>
                  <a:pt x="7396094" y="1307689"/>
                  <a:pt x="7290187" y="1200743"/>
                </a:cubicBezTo>
                <a:close/>
                <a:moveTo>
                  <a:pt x="5743809" y="1189773"/>
                </a:moveTo>
                <a:lnTo>
                  <a:pt x="5744772" y="1192562"/>
                </a:lnTo>
                <a:lnTo>
                  <a:pt x="5745196" y="1192890"/>
                </a:lnTo>
                <a:lnTo>
                  <a:pt x="5785432" y="1283328"/>
                </a:lnTo>
                <a:cubicBezTo>
                  <a:pt x="5833756" y="1367315"/>
                  <a:pt x="5899328" y="1425989"/>
                  <a:pt x="5956422" y="1489845"/>
                </a:cubicBezTo>
                <a:cubicBezTo>
                  <a:pt x="5968543" y="1503038"/>
                  <a:pt x="5997012" y="1501682"/>
                  <a:pt x="6025458" y="1510585"/>
                </a:cubicBezTo>
                <a:cubicBezTo>
                  <a:pt x="6021893" y="1488640"/>
                  <a:pt x="6024000" y="1474100"/>
                  <a:pt x="6018482" y="1468431"/>
                </a:cubicBezTo>
                <a:cubicBezTo>
                  <a:pt x="5959972" y="1399492"/>
                  <a:pt x="5901460" y="1330559"/>
                  <a:pt x="5841280" y="1267103"/>
                </a:cubicBezTo>
                <a:lnTo>
                  <a:pt x="5745196" y="1192890"/>
                </a:lnTo>
                <a:close/>
                <a:moveTo>
                  <a:pt x="6645207" y="1161213"/>
                </a:moveTo>
                <a:cubicBezTo>
                  <a:pt x="6636095" y="1161655"/>
                  <a:pt x="6626239" y="1164179"/>
                  <a:pt x="6616532" y="1168886"/>
                </a:cubicBezTo>
                <a:lnTo>
                  <a:pt x="6589695" y="1188952"/>
                </a:lnTo>
                <a:lnTo>
                  <a:pt x="6589129" y="1188196"/>
                </a:lnTo>
                <a:lnTo>
                  <a:pt x="6588745" y="1189662"/>
                </a:lnTo>
                <a:lnTo>
                  <a:pt x="6589695" y="1188952"/>
                </a:lnTo>
                <a:lnTo>
                  <a:pt x="6634776" y="1249202"/>
                </a:lnTo>
                <a:cubicBezTo>
                  <a:pt x="6650171" y="1269624"/>
                  <a:pt x="6666028" y="1289775"/>
                  <a:pt x="6683201" y="1308583"/>
                </a:cubicBezTo>
                <a:cubicBezTo>
                  <a:pt x="6737329" y="1359912"/>
                  <a:pt x="6788851" y="1414013"/>
                  <a:pt x="6837489" y="1470578"/>
                </a:cubicBezTo>
                <a:cubicBezTo>
                  <a:pt x="6854839" y="1495967"/>
                  <a:pt x="6877394" y="1517327"/>
                  <a:pt x="6903653" y="1533309"/>
                </a:cubicBezTo>
                <a:cubicBezTo>
                  <a:pt x="6965274" y="1563783"/>
                  <a:pt x="7019059" y="1608055"/>
                  <a:pt x="7060914" y="1662641"/>
                </a:cubicBezTo>
                <a:cubicBezTo>
                  <a:pt x="7125780" y="1765480"/>
                  <a:pt x="7216471" y="1843807"/>
                  <a:pt x="7296889" y="1932367"/>
                </a:cubicBezTo>
                <a:cubicBezTo>
                  <a:pt x="7307392" y="1943450"/>
                  <a:pt x="7334900" y="1939308"/>
                  <a:pt x="7374224" y="1944898"/>
                </a:cubicBezTo>
                <a:cubicBezTo>
                  <a:pt x="7348323" y="1900806"/>
                  <a:pt x="7334193" y="1874044"/>
                  <a:pt x="7317551" y="1849038"/>
                </a:cubicBezTo>
                <a:cubicBezTo>
                  <a:pt x="7293864" y="1812650"/>
                  <a:pt x="7273359" y="1775159"/>
                  <a:pt x="7226406" y="1765513"/>
                </a:cubicBezTo>
                <a:cubicBezTo>
                  <a:pt x="7215584" y="1687703"/>
                  <a:pt x="7139434" y="1661839"/>
                  <a:pt x="7098273" y="1609645"/>
                </a:cubicBezTo>
                <a:cubicBezTo>
                  <a:pt x="7054820" y="1558283"/>
                  <a:pt x="7008282" y="1509592"/>
                  <a:pt x="6958937" y="1463877"/>
                </a:cubicBezTo>
                <a:cubicBezTo>
                  <a:pt x="6913735" y="1419316"/>
                  <a:pt x="6849464" y="1384008"/>
                  <a:pt x="6824412" y="1332050"/>
                </a:cubicBezTo>
                <a:cubicBezTo>
                  <a:pt x="6792791" y="1263635"/>
                  <a:pt x="6711098" y="1253951"/>
                  <a:pt x="6683839" y="1182697"/>
                </a:cubicBezTo>
                <a:cubicBezTo>
                  <a:pt x="6678686" y="1167764"/>
                  <a:pt x="6663433" y="1160327"/>
                  <a:pt x="6645207" y="1161213"/>
                </a:cubicBezTo>
                <a:close/>
                <a:moveTo>
                  <a:pt x="7066227" y="1094870"/>
                </a:moveTo>
                <a:lnTo>
                  <a:pt x="7047161" y="1104121"/>
                </a:lnTo>
                <a:lnTo>
                  <a:pt x="7069225" y="1138397"/>
                </a:lnTo>
                <a:cubicBezTo>
                  <a:pt x="7072736" y="1136960"/>
                  <a:pt x="7076317" y="1135725"/>
                  <a:pt x="7079967" y="1134690"/>
                </a:cubicBezTo>
                <a:close/>
                <a:moveTo>
                  <a:pt x="3889641" y="902219"/>
                </a:moveTo>
                <a:lnTo>
                  <a:pt x="3882083" y="904827"/>
                </a:lnTo>
                <a:lnTo>
                  <a:pt x="3890053" y="927924"/>
                </a:lnTo>
                <a:lnTo>
                  <a:pt x="3897611" y="925316"/>
                </a:lnTo>
                <a:close/>
                <a:moveTo>
                  <a:pt x="6347231" y="875502"/>
                </a:moveTo>
                <a:cubicBezTo>
                  <a:pt x="6332420" y="884180"/>
                  <a:pt x="6320648" y="891359"/>
                  <a:pt x="6310334" y="897591"/>
                </a:cubicBezTo>
                <a:lnTo>
                  <a:pt x="6320791" y="929187"/>
                </a:lnTo>
                <a:lnTo>
                  <a:pt x="6369329" y="912439"/>
                </a:lnTo>
                <a:close/>
                <a:moveTo>
                  <a:pt x="608643" y="765653"/>
                </a:moveTo>
                <a:cubicBezTo>
                  <a:pt x="600969" y="813085"/>
                  <a:pt x="616682" y="835403"/>
                  <a:pt x="643895" y="844415"/>
                </a:cubicBezTo>
                <a:lnTo>
                  <a:pt x="668840" y="848503"/>
                </a:lnTo>
                <a:lnTo>
                  <a:pt x="673713" y="862626"/>
                </a:lnTo>
                <a:lnTo>
                  <a:pt x="679027" y="864102"/>
                </a:lnTo>
                <a:lnTo>
                  <a:pt x="683776" y="879496"/>
                </a:lnTo>
                <a:cubicBezTo>
                  <a:pt x="712577" y="941778"/>
                  <a:pt x="787314" y="953324"/>
                  <a:pt x="820607" y="1005786"/>
                </a:cubicBezTo>
                <a:cubicBezTo>
                  <a:pt x="814387" y="938415"/>
                  <a:pt x="779797" y="899133"/>
                  <a:pt x="729195" y="878032"/>
                </a:cubicBezTo>
                <a:lnTo>
                  <a:pt x="679027" y="864102"/>
                </a:lnTo>
                <a:lnTo>
                  <a:pt x="674501" y="849431"/>
                </a:lnTo>
                <a:lnTo>
                  <a:pt x="668840" y="848503"/>
                </a:lnTo>
                <a:lnTo>
                  <a:pt x="649118" y="791347"/>
                </a:lnTo>
                <a:lnTo>
                  <a:pt x="636804" y="809854"/>
                </a:lnTo>
                <a:close/>
                <a:moveTo>
                  <a:pt x="3259035" y="708059"/>
                </a:moveTo>
                <a:lnTo>
                  <a:pt x="3251472" y="710668"/>
                </a:lnTo>
                <a:lnTo>
                  <a:pt x="3259303" y="733364"/>
                </a:lnTo>
                <a:lnTo>
                  <a:pt x="3266866" y="730755"/>
                </a:lnTo>
                <a:close/>
                <a:moveTo>
                  <a:pt x="466808" y="671992"/>
                </a:moveTo>
                <a:lnTo>
                  <a:pt x="462121" y="681632"/>
                </a:lnTo>
                <a:cubicBezTo>
                  <a:pt x="470067" y="685575"/>
                  <a:pt x="478746" y="687883"/>
                  <a:pt x="487618" y="688431"/>
                </a:cubicBezTo>
                <a:lnTo>
                  <a:pt x="487693" y="688644"/>
                </a:lnTo>
                <a:lnTo>
                  <a:pt x="486451" y="691506"/>
                </a:lnTo>
                <a:lnTo>
                  <a:pt x="488604" y="691242"/>
                </a:lnTo>
                <a:lnTo>
                  <a:pt x="497520" y="716652"/>
                </a:lnTo>
                <a:cubicBezTo>
                  <a:pt x="499653" y="720818"/>
                  <a:pt x="502629" y="724080"/>
                  <a:pt x="507351" y="725487"/>
                </a:cubicBezTo>
                <a:lnTo>
                  <a:pt x="525091" y="723479"/>
                </a:lnTo>
                <a:lnTo>
                  <a:pt x="526026" y="726201"/>
                </a:lnTo>
                <a:lnTo>
                  <a:pt x="524393" y="729216"/>
                </a:lnTo>
                <a:lnTo>
                  <a:pt x="547163" y="742300"/>
                </a:lnTo>
                <a:lnTo>
                  <a:pt x="551851" y="732664"/>
                </a:lnTo>
                <a:cubicBezTo>
                  <a:pt x="543730" y="729002"/>
                  <a:pt x="534989" y="726893"/>
                  <a:pt x="526094" y="726400"/>
                </a:cubicBezTo>
                <a:lnTo>
                  <a:pt x="526026" y="726201"/>
                </a:lnTo>
                <a:lnTo>
                  <a:pt x="527658" y="723188"/>
                </a:lnTo>
                <a:lnTo>
                  <a:pt x="525091" y="723479"/>
                </a:lnTo>
                <a:lnTo>
                  <a:pt x="516284" y="697811"/>
                </a:lnTo>
                <a:cubicBezTo>
                  <a:pt x="514151" y="693645"/>
                  <a:pt x="511184" y="690407"/>
                  <a:pt x="506504" y="689042"/>
                </a:cubicBezTo>
                <a:lnTo>
                  <a:pt x="488604" y="691242"/>
                </a:lnTo>
                <a:lnTo>
                  <a:pt x="487693" y="688644"/>
                </a:lnTo>
                <a:lnTo>
                  <a:pt x="489178" y="685220"/>
                </a:lnTo>
                <a:cubicBezTo>
                  <a:pt x="481548" y="681164"/>
                  <a:pt x="474176" y="676579"/>
                  <a:pt x="466808" y="671992"/>
                </a:cubicBezTo>
                <a:close/>
                <a:moveTo>
                  <a:pt x="5784041" y="564497"/>
                </a:moveTo>
                <a:lnTo>
                  <a:pt x="5761366" y="572322"/>
                </a:lnTo>
                <a:lnTo>
                  <a:pt x="5763977" y="579888"/>
                </a:lnTo>
                <a:lnTo>
                  <a:pt x="5786652" y="572064"/>
                </a:lnTo>
                <a:close/>
                <a:moveTo>
                  <a:pt x="2573175" y="278956"/>
                </a:moveTo>
                <a:cubicBezTo>
                  <a:pt x="2569388" y="280487"/>
                  <a:pt x="2565569" y="281805"/>
                  <a:pt x="2561639" y="282936"/>
                </a:cubicBezTo>
                <a:lnTo>
                  <a:pt x="2575380" y="322761"/>
                </a:lnTo>
                <a:lnTo>
                  <a:pt x="2595274" y="315896"/>
                </a:lnTo>
                <a:close/>
                <a:moveTo>
                  <a:pt x="663855" y="270231"/>
                </a:moveTo>
                <a:lnTo>
                  <a:pt x="659167" y="279871"/>
                </a:lnTo>
                <a:cubicBezTo>
                  <a:pt x="667292" y="284197"/>
                  <a:pt x="676743" y="285392"/>
                  <a:pt x="685689" y="283195"/>
                </a:cubicBezTo>
                <a:cubicBezTo>
                  <a:pt x="685032" y="285293"/>
                  <a:pt x="684067" y="287274"/>
                  <a:pt x="682824" y="289084"/>
                </a:cubicBezTo>
                <a:lnTo>
                  <a:pt x="705332" y="302709"/>
                </a:lnTo>
                <a:lnTo>
                  <a:pt x="709882" y="292671"/>
                </a:lnTo>
                <a:cubicBezTo>
                  <a:pt x="701680" y="288504"/>
                  <a:pt x="692322" y="287323"/>
                  <a:pt x="683361" y="289348"/>
                </a:cubicBezTo>
                <a:lnTo>
                  <a:pt x="686225" y="283459"/>
                </a:lnTo>
                <a:close/>
                <a:moveTo>
                  <a:pt x="2384765" y="136752"/>
                </a:moveTo>
                <a:lnTo>
                  <a:pt x="2385315" y="138346"/>
                </a:lnTo>
                <a:lnTo>
                  <a:pt x="2408811" y="206442"/>
                </a:lnTo>
                <a:cubicBezTo>
                  <a:pt x="2424020" y="197627"/>
                  <a:pt x="2433540" y="191670"/>
                  <a:pt x="2453909" y="179740"/>
                </a:cubicBezTo>
                <a:close/>
                <a:moveTo>
                  <a:pt x="468407" y="80545"/>
                </a:moveTo>
                <a:lnTo>
                  <a:pt x="446270" y="126065"/>
                </a:lnTo>
                <a:lnTo>
                  <a:pt x="447069" y="125789"/>
                </a:lnTo>
                <a:cubicBezTo>
                  <a:pt x="480331" y="137037"/>
                  <a:pt x="512922" y="147628"/>
                  <a:pt x="533907" y="155539"/>
                </a:cubicBezTo>
                <a:cubicBezTo>
                  <a:pt x="567991" y="218193"/>
                  <a:pt x="567991" y="218193"/>
                  <a:pt x="653594" y="244362"/>
                </a:cubicBezTo>
                <a:cubicBezTo>
                  <a:pt x="616046" y="206518"/>
                  <a:pt x="589509" y="177348"/>
                  <a:pt x="558996" y="149555"/>
                </a:cubicBezTo>
                <a:cubicBezTo>
                  <a:pt x="528482" y="121761"/>
                  <a:pt x="498740" y="103949"/>
                  <a:pt x="468407" y="80545"/>
                </a:cubicBezTo>
                <a:close/>
                <a:moveTo>
                  <a:pt x="5824341" y="68596"/>
                </a:moveTo>
                <a:cubicBezTo>
                  <a:pt x="5816246" y="64650"/>
                  <a:pt x="5805715" y="69288"/>
                  <a:pt x="5784652" y="78564"/>
                </a:cubicBezTo>
                <a:lnTo>
                  <a:pt x="5849413" y="110136"/>
                </a:lnTo>
                <a:cubicBezTo>
                  <a:pt x="5838095" y="85074"/>
                  <a:pt x="5832436" y="72543"/>
                  <a:pt x="5824341" y="68596"/>
                </a:cubicBezTo>
                <a:close/>
                <a:moveTo>
                  <a:pt x="0" y="0"/>
                </a:moveTo>
                <a:lnTo>
                  <a:pt x="307947" y="0"/>
                </a:lnTo>
                <a:lnTo>
                  <a:pt x="310558" y="7567"/>
                </a:lnTo>
                <a:lnTo>
                  <a:pt x="322878" y="0"/>
                </a:lnTo>
                <a:lnTo>
                  <a:pt x="495885" y="0"/>
                </a:lnTo>
                <a:lnTo>
                  <a:pt x="508584" y="12484"/>
                </a:lnTo>
                <a:cubicBezTo>
                  <a:pt x="526052" y="32468"/>
                  <a:pt x="542126" y="54216"/>
                  <a:pt x="563990" y="69844"/>
                </a:cubicBezTo>
                <a:cubicBezTo>
                  <a:pt x="667827" y="144978"/>
                  <a:pt x="766559" y="228553"/>
                  <a:pt x="865140" y="310402"/>
                </a:cubicBezTo>
                <a:cubicBezTo>
                  <a:pt x="920073" y="356061"/>
                  <a:pt x="972402" y="407075"/>
                  <a:pt x="1025085" y="453959"/>
                </a:cubicBezTo>
                <a:lnTo>
                  <a:pt x="1025192" y="451690"/>
                </a:lnTo>
                <a:lnTo>
                  <a:pt x="1044599" y="436975"/>
                </a:lnTo>
                <a:cubicBezTo>
                  <a:pt x="1013671" y="361150"/>
                  <a:pt x="961455" y="295882"/>
                  <a:pt x="894294" y="249092"/>
                </a:cubicBezTo>
                <a:cubicBezTo>
                  <a:pt x="839349" y="208560"/>
                  <a:pt x="787693" y="164332"/>
                  <a:pt x="736448" y="119516"/>
                </a:cubicBezTo>
                <a:lnTo>
                  <a:pt x="596920" y="0"/>
                </a:lnTo>
                <a:lnTo>
                  <a:pt x="1629608" y="0"/>
                </a:lnTo>
                <a:lnTo>
                  <a:pt x="1795486" y="146242"/>
                </a:lnTo>
                <a:cubicBezTo>
                  <a:pt x="1923142" y="258159"/>
                  <a:pt x="2047218" y="371315"/>
                  <a:pt x="2172256" y="487258"/>
                </a:cubicBezTo>
                <a:cubicBezTo>
                  <a:pt x="2225090" y="535869"/>
                  <a:pt x="2282398" y="579375"/>
                  <a:pt x="2337468" y="625431"/>
                </a:cubicBezTo>
                <a:cubicBezTo>
                  <a:pt x="2385207" y="662123"/>
                  <a:pt x="2427929" y="704909"/>
                  <a:pt x="2464622" y="752677"/>
                </a:cubicBezTo>
                <a:cubicBezTo>
                  <a:pt x="2481384" y="777773"/>
                  <a:pt x="2503822" y="798551"/>
                  <a:pt x="2530100" y="813416"/>
                </a:cubicBezTo>
                <a:cubicBezTo>
                  <a:pt x="2608748" y="860072"/>
                  <a:pt x="2676736" y="922660"/>
                  <a:pt x="2729743" y="997194"/>
                </a:cubicBezTo>
                <a:cubicBezTo>
                  <a:pt x="2775643" y="1052163"/>
                  <a:pt x="2829140" y="1100373"/>
                  <a:pt x="2888614" y="1140229"/>
                </a:cubicBezTo>
                <a:cubicBezTo>
                  <a:pt x="2964774" y="1191937"/>
                  <a:pt x="3020393" y="1264096"/>
                  <a:pt x="3094841" y="1317284"/>
                </a:cubicBezTo>
                <a:cubicBezTo>
                  <a:pt x="3201242" y="1401152"/>
                  <a:pt x="3301511" y="1492533"/>
                  <a:pt x="3394880" y="1590752"/>
                </a:cubicBezTo>
                <a:cubicBezTo>
                  <a:pt x="3404898" y="1597855"/>
                  <a:pt x="3415764" y="1603575"/>
                  <a:pt x="3427178" y="1607802"/>
                </a:cubicBezTo>
                <a:lnTo>
                  <a:pt x="3462057" y="1615739"/>
                </a:lnTo>
                <a:lnTo>
                  <a:pt x="3462359" y="1616040"/>
                </a:lnTo>
                <a:lnTo>
                  <a:pt x="3452426" y="1619468"/>
                </a:lnTo>
                <a:lnTo>
                  <a:pt x="3486443" y="1688385"/>
                </a:lnTo>
                <a:cubicBezTo>
                  <a:pt x="3502436" y="1677966"/>
                  <a:pt x="3511422" y="1671748"/>
                  <a:pt x="3522653" y="1664306"/>
                </a:cubicBezTo>
                <a:cubicBezTo>
                  <a:pt x="3512124" y="1659471"/>
                  <a:pt x="3502145" y="1653516"/>
                  <a:pt x="3492913" y="1646497"/>
                </a:cubicBezTo>
                <a:lnTo>
                  <a:pt x="3462359" y="1616040"/>
                </a:lnTo>
                <a:lnTo>
                  <a:pt x="3462766" y="1615900"/>
                </a:lnTo>
                <a:lnTo>
                  <a:pt x="3462057" y="1615739"/>
                </a:lnTo>
                <a:lnTo>
                  <a:pt x="3461697" y="1615380"/>
                </a:lnTo>
                <a:cubicBezTo>
                  <a:pt x="3430221" y="1584796"/>
                  <a:pt x="3411938" y="1543422"/>
                  <a:pt x="3383441" y="1517606"/>
                </a:cubicBezTo>
                <a:cubicBezTo>
                  <a:pt x="3249623" y="1402020"/>
                  <a:pt x="3144917" y="1258561"/>
                  <a:pt x="3012413" y="1141628"/>
                </a:cubicBezTo>
                <a:cubicBezTo>
                  <a:pt x="2830332" y="981645"/>
                  <a:pt x="2657807" y="806784"/>
                  <a:pt x="2482277" y="637406"/>
                </a:cubicBezTo>
                <a:cubicBezTo>
                  <a:pt x="2452467" y="604422"/>
                  <a:pt x="2425355" y="569080"/>
                  <a:pt x="2401274" y="531672"/>
                </a:cubicBezTo>
                <a:cubicBezTo>
                  <a:pt x="2373445" y="523136"/>
                  <a:pt x="2346930" y="510674"/>
                  <a:pt x="2322611" y="494646"/>
                </a:cubicBezTo>
                <a:cubicBezTo>
                  <a:pt x="2168266" y="351828"/>
                  <a:pt x="2015592" y="207409"/>
                  <a:pt x="1864584" y="61348"/>
                </a:cubicBezTo>
                <a:lnTo>
                  <a:pt x="1794695" y="0"/>
                </a:lnTo>
                <a:lnTo>
                  <a:pt x="2232068" y="0"/>
                </a:lnTo>
                <a:lnTo>
                  <a:pt x="2251321" y="55798"/>
                </a:lnTo>
                <a:cubicBezTo>
                  <a:pt x="2267726" y="46570"/>
                  <a:pt x="2279630" y="39790"/>
                  <a:pt x="2301329" y="27847"/>
                </a:cubicBezTo>
                <a:lnTo>
                  <a:pt x="2261450" y="0"/>
                </a:lnTo>
                <a:lnTo>
                  <a:pt x="2512387" y="0"/>
                </a:lnTo>
                <a:lnTo>
                  <a:pt x="2526385" y="11742"/>
                </a:lnTo>
                <a:cubicBezTo>
                  <a:pt x="2573492" y="55367"/>
                  <a:pt x="2617263" y="102873"/>
                  <a:pt x="2662284" y="148835"/>
                </a:cubicBezTo>
                <a:cubicBezTo>
                  <a:pt x="2687505" y="178590"/>
                  <a:pt x="2731730" y="183026"/>
                  <a:pt x="2762348" y="158869"/>
                </a:cubicBezTo>
                <a:lnTo>
                  <a:pt x="2750270" y="87727"/>
                </a:lnTo>
                <a:cubicBezTo>
                  <a:pt x="2771351" y="80453"/>
                  <a:pt x="2790053" y="74000"/>
                  <a:pt x="2816216" y="68539"/>
                </a:cubicBezTo>
                <a:cubicBezTo>
                  <a:pt x="2814046" y="151281"/>
                  <a:pt x="2814046" y="151281"/>
                  <a:pt x="2782095" y="187704"/>
                </a:cubicBezTo>
                <a:lnTo>
                  <a:pt x="2811226" y="272130"/>
                </a:lnTo>
                <a:lnTo>
                  <a:pt x="2960591" y="446964"/>
                </a:lnTo>
                <a:lnTo>
                  <a:pt x="2937644" y="380462"/>
                </a:lnTo>
                <a:lnTo>
                  <a:pt x="2909957" y="269251"/>
                </a:lnTo>
                <a:lnTo>
                  <a:pt x="2972812" y="247563"/>
                </a:lnTo>
                <a:lnTo>
                  <a:pt x="3002356" y="308671"/>
                </a:lnTo>
                <a:lnTo>
                  <a:pt x="3134834" y="262959"/>
                </a:lnTo>
                <a:lnTo>
                  <a:pt x="3102406" y="415411"/>
                </a:lnTo>
                <a:lnTo>
                  <a:pt x="3035404" y="521857"/>
                </a:lnTo>
                <a:lnTo>
                  <a:pt x="3156320" y="650367"/>
                </a:lnTo>
                <a:lnTo>
                  <a:pt x="3280657" y="652025"/>
                </a:lnTo>
                <a:lnTo>
                  <a:pt x="3314693" y="562294"/>
                </a:lnTo>
                <a:lnTo>
                  <a:pt x="3383517" y="538546"/>
                </a:lnTo>
                <a:lnTo>
                  <a:pt x="3415944" y="632526"/>
                </a:lnTo>
                <a:cubicBezTo>
                  <a:pt x="3443879" y="636077"/>
                  <a:pt x="3471090" y="643979"/>
                  <a:pt x="3496592" y="655944"/>
                </a:cubicBezTo>
                <a:cubicBezTo>
                  <a:pt x="3517822" y="678252"/>
                  <a:pt x="3535482" y="703754"/>
                  <a:pt x="3548917" y="731472"/>
                </a:cubicBezTo>
                <a:lnTo>
                  <a:pt x="3531296" y="886832"/>
                </a:lnTo>
                <a:cubicBezTo>
                  <a:pt x="3577605" y="947502"/>
                  <a:pt x="3652468" y="928354"/>
                  <a:pt x="3701013" y="961960"/>
                </a:cubicBezTo>
                <a:lnTo>
                  <a:pt x="3849770" y="846017"/>
                </a:lnTo>
                <a:lnTo>
                  <a:pt x="3831908" y="794251"/>
                </a:lnTo>
                <a:cubicBezTo>
                  <a:pt x="3863735" y="783269"/>
                  <a:pt x="3890877" y="770337"/>
                  <a:pt x="3921757" y="757898"/>
                </a:cubicBezTo>
                <a:cubicBezTo>
                  <a:pt x="3928799" y="768878"/>
                  <a:pt x="3934252" y="780815"/>
                  <a:pt x="3937979" y="793300"/>
                </a:cubicBezTo>
                <a:cubicBezTo>
                  <a:pt x="3941000" y="826568"/>
                  <a:pt x="3940961" y="860002"/>
                  <a:pt x="3942464" y="900483"/>
                </a:cubicBezTo>
                <a:lnTo>
                  <a:pt x="4013279" y="876048"/>
                </a:lnTo>
                <a:lnTo>
                  <a:pt x="4048403" y="961074"/>
                </a:lnTo>
                <a:cubicBezTo>
                  <a:pt x="4025612" y="982751"/>
                  <a:pt x="4006906" y="1000790"/>
                  <a:pt x="3988059" y="1018434"/>
                </a:cubicBezTo>
                <a:cubicBezTo>
                  <a:pt x="3934884" y="1024303"/>
                  <a:pt x="3928630" y="975220"/>
                  <a:pt x="3900139" y="937812"/>
                </a:cubicBezTo>
                <a:lnTo>
                  <a:pt x="3863705" y="1002523"/>
                </a:lnTo>
                <a:lnTo>
                  <a:pt x="3793902" y="1071170"/>
                </a:lnTo>
                <a:cubicBezTo>
                  <a:pt x="3819409" y="1103813"/>
                  <a:pt x="3836447" y="1128677"/>
                  <a:pt x="3857318" y="1150446"/>
                </a:cubicBezTo>
                <a:cubicBezTo>
                  <a:pt x="3877478" y="1169777"/>
                  <a:pt x="3898664" y="1188094"/>
                  <a:pt x="3920732" y="1205208"/>
                </a:cubicBezTo>
                <a:lnTo>
                  <a:pt x="3976215" y="1116994"/>
                </a:lnTo>
                <a:lnTo>
                  <a:pt x="4070633" y="1182898"/>
                </a:lnTo>
                <a:cubicBezTo>
                  <a:pt x="4054051" y="1200650"/>
                  <a:pt x="4038131" y="1217728"/>
                  <a:pt x="4021414" y="1235086"/>
                </a:cubicBezTo>
                <a:lnTo>
                  <a:pt x="3996793" y="1223080"/>
                </a:lnTo>
                <a:cubicBezTo>
                  <a:pt x="3990144" y="1236069"/>
                  <a:pt x="3982961" y="1248799"/>
                  <a:pt x="3972393" y="1268486"/>
                </a:cubicBezTo>
                <a:cubicBezTo>
                  <a:pt x="3989107" y="1275376"/>
                  <a:pt x="4005297" y="1283471"/>
                  <a:pt x="4020838" y="1292765"/>
                </a:cubicBezTo>
                <a:cubicBezTo>
                  <a:pt x="4037712" y="1307089"/>
                  <a:pt x="4053678" y="1322390"/>
                  <a:pt x="4068719" y="1338634"/>
                </a:cubicBezTo>
                <a:lnTo>
                  <a:pt x="4089403" y="1269556"/>
                </a:lnTo>
                <a:lnTo>
                  <a:pt x="4164990" y="1243474"/>
                </a:lnTo>
                <a:lnTo>
                  <a:pt x="4192470" y="1323115"/>
                </a:lnTo>
                <a:lnTo>
                  <a:pt x="4330158" y="1439592"/>
                </a:lnTo>
                <a:cubicBezTo>
                  <a:pt x="4355382" y="1421087"/>
                  <a:pt x="4382319" y="1401098"/>
                  <a:pt x="4407940" y="1382455"/>
                </a:cubicBezTo>
                <a:lnTo>
                  <a:pt x="4460543" y="1434264"/>
                </a:lnTo>
                <a:lnTo>
                  <a:pt x="4444419" y="1543662"/>
                </a:lnTo>
                <a:lnTo>
                  <a:pt x="4662478" y="1731781"/>
                </a:lnTo>
                <a:lnTo>
                  <a:pt x="4660207" y="1583280"/>
                </a:lnTo>
                <a:lnTo>
                  <a:pt x="4691829" y="1516222"/>
                </a:lnTo>
                <a:cubicBezTo>
                  <a:pt x="4705961" y="1518474"/>
                  <a:pt x="4719258" y="1517004"/>
                  <a:pt x="4727971" y="1522910"/>
                </a:cubicBezTo>
                <a:cubicBezTo>
                  <a:pt x="4779474" y="1554250"/>
                  <a:pt x="4824059" y="1595723"/>
                  <a:pt x="4859061" y="1644786"/>
                </a:cubicBezTo>
                <a:cubicBezTo>
                  <a:pt x="4881700" y="1680333"/>
                  <a:pt x="4912384" y="1710033"/>
                  <a:pt x="4948646" y="1731518"/>
                </a:cubicBezTo>
                <a:cubicBezTo>
                  <a:pt x="4994529" y="1767470"/>
                  <a:pt x="5036800" y="1807785"/>
                  <a:pt x="5074799" y="1851981"/>
                </a:cubicBezTo>
                <a:lnTo>
                  <a:pt x="5125316" y="1772603"/>
                </a:lnTo>
                <a:lnTo>
                  <a:pt x="5200900" y="1844563"/>
                </a:lnTo>
                <a:cubicBezTo>
                  <a:pt x="5171033" y="1876704"/>
                  <a:pt x="5119692" y="1904666"/>
                  <a:pt x="5164671" y="1965350"/>
                </a:cubicBezTo>
                <a:cubicBezTo>
                  <a:pt x="5174564" y="1969509"/>
                  <a:pt x="5191827" y="1978260"/>
                  <a:pt x="5206678" y="1985170"/>
                </a:cubicBezTo>
                <a:cubicBezTo>
                  <a:pt x="5246460" y="1971443"/>
                  <a:pt x="5251343" y="1943016"/>
                  <a:pt x="5228225" y="1860537"/>
                </a:cubicBezTo>
                <a:lnTo>
                  <a:pt x="5281736" y="1749828"/>
                </a:lnTo>
                <a:lnTo>
                  <a:pt x="5307178" y="1788728"/>
                </a:lnTo>
                <a:lnTo>
                  <a:pt x="5319625" y="1770620"/>
                </a:lnTo>
                <a:lnTo>
                  <a:pt x="5357823" y="1881322"/>
                </a:lnTo>
                <a:cubicBezTo>
                  <a:pt x="5401316" y="1878349"/>
                  <a:pt x="5441232" y="1876605"/>
                  <a:pt x="5488854" y="1873986"/>
                </a:cubicBezTo>
                <a:cubicBezTo>
                  <a:pt x="5529292" y="1908606"/>
                  <a:pt x="5562782" y="1950571"/>
                  <a:pt x="5587618" y="1997660"/>
                </a:cubicBezTo>
                <a:cubicBezTo>
                  <a:pt x="5519463" y="2033656"/>
                  <a:pt x="5461754" y="2063815"/>
                  <a:pt x="5399147" y="2096558"/>
                </a:cubicBezTo>
                <a:cubicBezTo>
                  <a:pt x="5359365" y="2110285"/>
                  <a:pt x="5350214" y="2026993"/>
                  <a:pt x="5288587" y="2063854"/>
                </a:cubicBezTo>
                <a:cubicBezTo>
                  <a:pt x="5309953" y="2091330"/>
                  <a:pt x="5334633" y="2116011"/>
                  <a:pt x="5362057" y="2137432"/>
                </a:cubicBezTo>
                <a:cubicBezTo>
                  <a:pt x="5391497" y="2149863"/>
                  <a:pt x="5413732" y="2174947"/>
                  <a:pt x="5422557" y="2205679"/>
                </a:cubicBezTo>
                <a:cubicBezTo>
                  <a:pt x="5427779" y="2220813"/>
                  <a:pt x="5447870" y="2232594"/>
                  <a:pt x="5461184" y="2245379"/>
                </a:cubicBezTo>
                <a:cubicBezTo>
                  <a:pt x="5502598" y="2277659"/>
                  <a:pt x="5539856" y="2314934"/>
                  <a:pt x="5572062" y="2356406"/>
                </a:cubicBezTo>
                <a:cubicBezTo>
                  <a:pt x="5586582" y="2384816"/>
                  <a:pt x="5613920" y="2404437"/>
                  <a:pt x="5645438" y="2409069"/>
                </a:cubicBezTo>
                <a:cubicBezTo>
                  <a:pt x="5742179" y="2406881"/>
                  <a:pt x="5771683" y="2501420"/>
                  <a:pt x="5840879" y="2536812"/>
                </a:cubicBezTo>
                <a:cubicBezTo>
                  <a:pt x="5855468" y="2544257"/>
                  <a:pt x="5858996" y="2575127"/>
                  <a:pt x="5884949" y="2587114"/>
                </a:cubicBezTo>
                <a:cubicBezTo>
                  <a:pt x="5905187" y="2598802"/>
                  <a:pt x="5923894" y="2613027"/>
                  <a:pt x="5940510" y="2629438"/>
                </a:cubicBezTo>
                <a:cubicBezTo>
                  <a:pt x="5965316" y="2572307"/>
                  <a:pt x="5887060" y="2560987"/>
                  <a:pt x="5887296" y="2508766"/>
                </a:cubicBezTo>
                <a:cubicBezTo>
                  <a:pt x="5819140" y="2495745"/>
                  <a:pt x="5791499" y="2425962"/>
                  <a:pt x="5738837" y="2393327"/>
                </a:cubicBezTo>
                <a:cubicBezTo>
                  <a:pt x="5686177" y="2360697"/>
                  <a:pt x="5667117" y="2296425"/>
                  <a:pt x="5619825" y="2256147"/>
                </a:cubicBezTo>
                <a:cubicBezTo>
                  <a:pt x="5596862" y="2237334"/>
                  <a:pt x="5604801" y="2195824"/>
                  <a:pt x="5628042" y="2141905"/>
                </a:cubicBezTo>
                <a:lnTo>
                  <a:pt x="5721042" y="2175322"/>
                </a:lnTo>
                <a:lnTo>
                  <a:pt x="5754413" y="2097855"/>
                </a:lnTo>
                <a:cubicBezTo>
                  <a:pt x="5707761" y="2091672"/>
                  <a:pt x="5672170" y="2086573"/>
                  <a:pt x="5635381" y="2081887"/>
                </a:cubicBezTo>
                <a:lnTo>
                  <a:pt x="5618755" y="2033706"/>
                </a:lnTo>
                <a:lnTo>
                  <a:pt x="5658455" y="1962967"/>
                </a:lnTo>
                <a:cubicBezTo>
                  <a:pt x="5676717" y="1965578"/>
                  <a:pt x="5698840" y="1967751"/>
                  <a:pt x="5728696" y="1971706"/>
                </a:cubicBezTo>
                <a:lnTo>
                  <a:pt x="5722207" y="2036776"/>
                </a:lnTo>
                <a:cubicBezTo>
                  <a:pt x="5746397" y="2082352"/>
                  <a:pt x="5784615" y="2071837"/>
                  <a:pt x="5820237" y="2055090"/>
                </a:cubicBezTo>
                <a:cubicBezTo>
                  <a:pt x="5932413" y="2187949"/>
                  <a:pt x="6099437" y="2247515"/>
                  <a:pt x="6214780" y="2377943"/>
                </a:cubicBezTo>
                <a:lnTo>
                  <a:pt x="6218211" y="2325958"/>
                </a:lnTo>
                <a:cubicBezTo>
                  <a:pt x="6246985" y="2328064"/>
                  <a:pt x="6275620" y="2329768"/>
                  <a:pt x="6304653" y="2331335"/>
                </a:cubicBezTo>
                <a:lnTo>
                  <a:pt x="6358274" y="2391260"/>
                </a:lnTo>
                <a:lnTo>
                  <a:pt x="6470570" y="2423814"/>
                </a:lnTo>
                <a:lnTo>
                  <a:pt x="6473690" y="2330939"/>
                </a:lnTo>
                <a:lnTo>
                  <a:pt x="6363337" y="2305291"/>
                </a:lnTo>
                <a:lnTo>
                  <a:pt x="6281699" y="2189971"/>
                </a:lnTo>
                <a:lnTo>
                  <a:pt x="6203908" y="2172251"/>
                </a:lnTo>
                <a:cubicBezTo>
                  <a:pt x="6192282" y="2106299"/>
                  <a:pt x="6192282" y="2106299"/>
                  <a:pt x="6239284" y="2046413"/>
                </a:cubicBezTo>
                <a:cubicBezTo>
                  <a:pt x="6211226" y="2027663"/>
                  <a:pt x="6186392" y="2004459"/>
                  <a:pt x="6165736" y="1977763"/>
                </a:cubicBezTo>
                <a:cubicBezTo>
                  <a:pt x="6146867" y="1943724"/>
                  <a:pt x="6123895" y="1936499"/>
                  <a:pt x="6085822" y="1935823"/>
                </a:cubicBezTo>
                <a:cubicBezTo>
                  <a:pt x="6068337" y="1980623"/>
                  <a:pt x="6136310" y="2038273"/>
                  <a:pt x="6054241" y="2080404"/>
                </a:cubicBezTo>
                <a:lnTo>
                  <a:pt x="6021851" y="2039441"/>
                </a:lnTo>
                <a:cubicBezTo>
                  <a:pt x="6018454" y="2045074"/>
                  <a:pt x="6015453" y="2050566"/>
                  <a:pt x="6012589" y="2056454"/>
                </a:cubicBezTo>
                <a:lnTo>
                  <a:pt x="5979337" y="1960087"/>
                </a:lnTo>
                <a:lnTo>
                  <a:pt x="6008402" y="1915299"/>
                </a:lnTo>
                <a:lnTo>
                  <a:pt x="5979960" y="1832872"/>
                </a:lnTo>
                <a:cubicBezTo>
                  <a:pt x="5950799" y="1832234"/>
                  <a:pt x="5917116" y="1831382"/>
                  <a:pt x="5889814" y="1829662"/>
                </a:cubicBezTo>
                <a:lnTo>
                  <a:pt x="5936701" y="1734607"/>
                </a:lnTo>
                <a:lnTo>
                  <a:pt x="6005483" y="1731371"/>
                </a:lnTo>
                <a:cubicBezTo>
                  <a:pt x="5923485" y="1577984"/>
                  <a:pt x="5822441" y="1435588"/>
                  <a:pt x="5704749" y="1307524"/>
                </a:cubicBezTo>
                <a:cubicBezTo>
                  <a:pt x="5720235" y="1213059"/>
                  <a:pt x="5651497" y="1133836"/>
                  <a:pt x="5642080" y="1038162"/>
                </a:cubicBezTo>
                <a:cubicBezTo>
                  <a:pt x="5682451" y="1027302"/>
                  <a:pt x="5725307" y="1042996"/>
                  <a:pt x="5749118" y="1077426"/>
                </a:cubicBezTo>
                <a:cubicBezTo>
                  <a:pt x="5787420" y="1123924"/>
                  <a:pt x="5833224" y="1162486"/>
                  <a:pt x="5873110" y="1207103"/>
                </a:cubicBezTo>
                <a:cubicBezTo>
                  <a:pt x="5912989" y="1251717"/>
                  <a:pt x="5953548" y="1285401"/>
                  <a:pt x="5990874" y="1327782"/>
                </a:cubicBezTo>
                <a:cubicBezTo>
                  <a:pt x="6023880" y="1370532"/>
                  <a:pt x="6068329" y="1403103"/>
                  <a:pt x="6119002" y="1421712"/>
                </a:cubicBezTo>
                <a:cubicBezTo>
                  <a:pt x="6137892" y="1434132"/>
                  <a:pt x="6155431" y="1448578"/>
                  <a:pt x="6171243" y="1464737"/>
                </a:cubicBezTo>
                <a:cubicBezTo>
                  <a:pt x="6206792" y="1490343"/>
                  <a:pt x="6243399" y="1515149"/>
                  <a:pt x="6299190" y="1554273"/>
                </a:cubicBezTo>
                <a:cubicBezTo>
                  <a:pt x="6284626" y="1512064"/>
                  <a:pt x="6282565" y="1481578"/>
                  <a:pt x="6272671" y="1477418"/>
                </a:cubicBezTo>
                <a:cubicBezTo>
                  <a:pt x="6177710" y="1447354"/>
                  <a:pt x="6160598" y="1329377"/>
                  <a:pt x="6067230" y="1298758"/>
                </a:cubicBezTo>
                <a:cubicBezTo>
                  <a:pt x="6033429" y="1200801"/>
                  <a:pt x="5937484" y="1153693"/>
                  <a:pt x="5879406" y="1075697"/>
                </a:cubicBezTo>
                <a:cubicBezTo>
                  <a:pt x="5855091" y="1042644"/>
                  <a:pt x="5825097" y="1013777"/>
                  <a:pt x="5791410" y="975495"/>
                </a:cubicBezTo>
                <a:cubicBezTo>
                  <a:pt x="5803013" y="965251"/>
                  <a:pt x="5815671" y="954200"/>
                  <a:pt x="5829246" y="941937"/>
                </a:cubicBezTo>
                <a:cubicBezTo>
                  <a:pt x="5824657" y="898959"/>
                  <a:pt x="5813306" y="858315"/>
                  <a:pt x="5758992" y="845418"/>
                </a:cubicBezTo>
                <a:lnTo>
                  <a:pt x="5726748" y="953245"/>
                </a:lnTo>
                <a:cubicBezTo>
                  <a:pt x="5678096" y="897396"/>
                  <a:pt x="5676374" y="836938"/>
                  <a:pt x="5653279" y="793213"/>
                </a:cubicBezTo>
                <a:lnTo>
                  <a:pt x="5682048" y="733379"/>
                </a:lnTo>
                <a:lnTo>
                  <a:pt x="5658415" y="664885"/>
                </a:lnTo>
                <a:cubicBezTo>
                  <a:pt x="5579271" y="632926"/>
                  <a:pt x="5558974" y="540556"/>
                  <a:pt x="5491346" y="490365"/>
                </a:cubicBezTo>
                <a:cubicBezTo>
                  <a:pt x="5509516" y="472061"/>
                  <a:pt x="5522562" y="459541"/>
                  <a:pt x="5541130" y="441104"/>
                </a:cubicBezTo>
                <a:lnTo>
                  <a:pt x="5470735" y="393202"/>
                </a:lnTo>
                <a:lnTo>
                  <a:pt x="5477494" y="328929"/>
                </a:lnTo>
                <a:lnTo>
                  <a:pt x="5532790" y="309849"/>
                </a:lnTo>
                <a:cubicBezTo>
                  <a:pt x="5539668" y="318303"/>
                  <a:pt x="5544844" y="328013"/>
                  <a:pt x="5548006" y="338465"/>
                </a:cubicBezTo>
                <a:cubicBezTo>
                  <a:pt x="5551165" y="372134"/>
                  <a:pt x="5551400" y="406363"/>
                  <a:pt x="5552528" y="436722"/>
                </a:cubicBezTo>
                <a:cubicBezTo>
                  <a:pt x="5562162" y="441421"/>
                  <a:pt x="5568462" y="445487"/>
                  <a:pt x="5569119" y="444815"/>
                </a:cubicBezTo>
                <a:cubicBezTo>
                  <a:pt x="5589388" y="423559"/>
                  <a:pt x="5608984" y="401645"/>
                  <a:pt x="5629375" y="379458"/>
                </a:cubicBezTo>
                <a:lnTo>
                  <a:pt x="5664945" y="394815"/>
                </a:lnTo>
                <a:lnTo>
                  <a:pt x="5628395" y="288889"/>
                </a:lnTo>
                <a:cubicBezTo>
                  <a:pt x="5573983" y="291174"/>
                  <a:pt x="5552810" y="228521"/>
                  <a:pt x="5494454" y="223259"/>
                </a:cubicBezTo>
                <a:cubicBezTo>
                  <a:pt x="5502189" y="187614"/>
                  <a:pt x="5507679" y="166111"/>
                  <a:pt x="5511565" y="143824"/>
                </a:cubicBezTo>
                <a:cubicBezTo>
                  <a:pt x="5515451" y="121541"/>
                  <a:pt x="5515329" y="97963"/>
                  <a:pt x="5517594" y="73568"/>
                </a:cubicBezTo>
                <a:cubicBezTo>
                  <a:pt x="5456411" y="65265"/>
                  <a:pt x="5401620" y="57434"/>
                  <a:pt x="5334959" y="47459"/>
                </a:cubicBezTo>
                <a:lnTo>
                  <a:pt x="5343243" y="0"/>
                </a:lnTo>
                <a:lnTo>
                  <a:pt x="5908299" y="0"/>
                </a:lnTo>
                <a:lnTo>
                  <a:pt x="5944027" y="12263"/>
                </a:lnTo>
                <a:lnTo>
                  <a:pt x="5992267" y="28823"/>
                </a:lnTo>
                <a:lnTo>
                  <a:pt x="5992029" y="29288"/>
                </a:lnTo>
                <a:lnTo>
                  <a:pt x="5992824" y="29014"/>
                </a:lnTo>
                <a:lnTo>
                  <a:pt x="5992267" y="28823"/>
                </a:lnTo>
                <a:lnTo>
                  <a:pt x="6005583" y="2776"/>
                </a:lnTo>
                <a:lnTo>
                  <a:pt x="6002810" y="0"/>
                </a:lnTo>
                <a:lnTo>
                  <a:pt x="6127378" y="0"/>
                </a:lnTo>
                <a:lnTo>
                  <a:pt x="6129095" y="2042"/>
                </a:lnTo>
                <a:cubicBezTo>
                  <a:pt x="6183328" y="19871"/>
                  <a:pt x="6200892" y="81097"/>
                  <a:pt x="6249078" y="105915"/>
                </a:cubicBezTo>
                <a:cubicBezTo>
                  <a:pt x="6286541" y="124181"/>
                  <a:pt x="6287877" y="186111"/>
                  <a:pt x="6341675" y="188489"/>
                </a:cubicBezTo>
                <a:cubicBezTo>
                  <a:pt x="6373834" y="257163"/>
                  <a:pt x="6444961" y="286539"/>
                  <a:pt x="6494226" y="337721"/>
                </a:cubicBezTo>
                <a:cubicBezTo>
                  <a:pt x="6543494" y="388896"/>
                  <a:pt x="6599895" y="434943"/>
                  <a:pt x="6653387" y="482883"/>
                </a:cubicBezTo>
                <a:cubicBezTo>
                  <a:pt x="6626639" y="606637"/>
                  <a:pt x="6721941" y="655747"/>
                  <a:pt x="6801595" y="722735"/>
                </a:cubicBezTo>
                <a:lnTo>
                  <a:pt x="6839989" y="679183"/>
                </a:lnTo>
                <a:lnTo>
                  <a:pt x="6879596" y="698493"/>
                </a:lnTo>
                <a:cubicBezTo>
                  <a:pt x="6889901" y="728359"/>
                  <a:pt x="6919253" y="759229"/>
                  <a:pt x="6894779" y="797978"/>
                </a:cubicBezTo>
                <a:lnTo>
                  <a:pt x="6972795" y="935046"/>
                </a:lnTo>
                <a:cubicBezTo>
                  <a:pt x="7036884" y="965961"/>
                  <a:pt x="7049941" y="1065730"/>
                  <a:pt x="7156866" y="1094343"/>
                </a:cubicBezTo>
                <a:cubicBezTo>
                  <a:pt x="7118190" y="1051804"/>
                  <a:pt x="7082869" y="1006333"/>
                  <a:pt x="7051176" y="958356"/>
                </a:cubicBezTo>
                <a:cubicBezTo>
                  <a:pt x="7029170" y="909799"/>
                  <a:pt x="7011126" y="859569"/>
                  <a:pt x="6997114" y="808122"/>
                </a:cubicBezTo>
                <a:lnTo>
                  <a:pt x="7061960" y="785747"/>
                </a:lnTo>
                <a:lnTo>
                  <a:pt x="7123314" y="834536"/>
                </a:lnTo>
                <a:lnTo>
                  <a:pt x="7202879" y="807082"/>
                </a:lnTo>
                <a:cubicBezTo>
                  <a:pt x="7249361" y="815997"/>
                  <a:pt x="7294624" y="830280"/>
                  <a:pt x="7337770" y="849660"/>
                </a:cubicBezTo>
                <a:cubicBezTo>
                  <a:pt x="7383515" y="876303"/>
                  <a:pt x="7423377" y="911968"/>
                  <a:pt x="7454968" y="954494"/>
                </a:cubicBezTo>
                <a:cubicBezTo>
                  <a:pt x="7479423" y="988076"/>
                  <a:pt x="7508603" y="1017934"/>
                  <a:pt x="7541644" y="1043124"/>
                </a:cubicBezTo>
                <a:cubicBezTo>
                  <a:pt x="7564214" y="1063631"/>
                  <a:pt x="7584522" y="1086483"/>
                  <a:pt x="7602143" y="1111371"/>
                </a:cubicBezTo>
                <a:cubicBezTo>
                  <a:pt x="7643005" y="1160106"/>
                  <a:pt x="7683199" y="1209512"/>
                  <a:pt x="7721107" y="1256145"/>
                </a:cubicBezTo>
                <a:cubicBezTo>
                  <a:pt x="7710825" y="1277963"/>
                  <a:pt x="7703794" y="1292423"/>
                  <a:pt x="7695066" y="1309697"/>
                </a:cubicBezTo>
                <a:cubicBezTo>
                  <a:pt x="7645445" y="1281494"/>
                  <a:pt x="7597288" y="1250835"/>
                  <a:pt x="7550720" y="1217792"/>
                </a:cubicBezTo>
                <a:cubicBezTo>
                  <a:pt x="7503734" y="1180976"/>
                  <a:pt x="7462265" y="1136910"/>
                  <a:pt x="7418943" y="1093930"/>
                </a:cubicBezTo>
                <a:cubicBezTo>
                  <a:pt x="7423674" y="1174735"/>
                  <a:pt x="7490616" y="1260367"/>
                  <a:pt x="7565389" y="1331267"/>
                </a:cubicBezTo>
                <a:cubicBezTo>
                  <a:pt x="7567382" y="1368012"/>
                  <a:pt x="7515947" y="1399573"/>
                  <a:pt x="7547493" y="1436816"/>
                </a:cubicBezTo>
                <a:cubicBezTo>
                  <a:pt x="7659744" y="1527311"/>
                  <a:pt x="7795732" y="1560158"/>
                  <a:pt x="7922793" y="1629058"/>
                </a:cubicBezTo>
                <a:lnTo>
                  <a:pt x="8011971" y="1789455"/>
                </a:lnTo>
                <a:lnTo>
                  <a:pt x="7953991" y="2016232"/>
                </a:lnTo>
                <a:lnTo>
                  <a:pt x="8214118" y="2291437"/>
                </a:lnTo>
                <a:cubicBezTo>
                  <a:pt x="8235196" y="2271240"/>
                  <a:pt x="8254039" y="2253598"/>
                  <a:pt x="8271033" y="2237043"/>
                </a:cubicBezTo>
                <a:cubicBezTo>
                  <a:pt x="8301539" y="2251915"/>
                  <a:pt x="8309103" y="2286738"/>
                  <a:pt x="8302704" y="2359799"/>
                </a:cubicBezTo>
                <a:lnTo>
                  <a:pt x="8349867" y="2401010"/>
                </a:lnTo>
                <a:lnTo>
                  <a:pt x="8295963" y="2511855"/>
                </a:lnTo>
                <a:cubicBezTo>
                  <a:pt x="8351728" y="2563288"/>
                  <a:pt x="8401464" y="2620856"/>
                  <a:pt x="8444230" y="2683506"/>
                </a:cubicBezTo>
                <a:cubicBezTo>
                  <a:pt x="8468804" y="2716021"/>
                  <a:pt x="8509215" y="2698960"/>
                  <a:pt x="8545491" y="2693127"/>
                </a:cubicBezTo>
                <a:lnTo>
                  <a:pt x="8572971" y="2772767"/>
                </a:lnTo>
                <a:cubicBezTo>
                  <a:pt x="8563024" y="2776200"/>
                  <a:pt x="8553794" y="2784285"/>
                  <a:pt x="8536075" y="2794860"/>
                </a:cubicBezTo>
                <a:lnTo>
                  <a:pt x="8551083" y="2853846"/>
                </a:lnTo>
                <a:cubicBezTo>
                  <a:pt x="8618752" y="2846098"/>
                  <a:pt x="8618752" y="2846098"/>
                  <a:pt x="8699702" y="2897482"/>
                </a:cubicBezTo>
                <a:lnTo>
                  <a:pt x="8629314" y="3010897"/>
                </a:lnTo>
                <a:cubicBezTo>
                  <a:pt x="8630006" y="3074827"/>
                  <a:pt x="8704414" y="3099508"/>
                  <a:pt x="8738684" y="3154970"/>
                </a:cubicBezTo>
                <a:cubicBezTo>
                  <a:pt x="8796393" y="3124812"/>
                  <a:pt x="8854100" y="3094649"/>
                  <a:pt x="8911008" y="3064761"/>
                </a:cubicBezTo>
                <a:cubicBezTo>
                  <a:pt x="8934148" y="3075051"/>
                  <a:pt x="8951934" y="3082727"/>
                  <a:pt x="8976814" y="3094194"/>
                </a:cubicBezTo>
                <a:lnTo>
                  <a:pt x="8933988" y="3244888"/>
                </a:lnTo>
                <a:cubicBezTo>
                  <a:pt x="8908130" y="3253811"/>
                  <a:pt x="8893517" y="3256620"/>
                  <a:pt x="8883832" y="3259522"/>
                </a:cubicBezTo>
                <a:lnTo>
                  <a:pt x="8814216" y="3210013"/>
                </a:lnTo>
                <a:cubicBezTo>
                  <a:pt x="8818979" y="3244463"/>
                  <a:pt x="8815847" y="3262478"/>
                  <a:pt x="8823397" y="3271458"/>
                </a:cubicBezTo>
                <a:cubicBezTo>
                  <a:pt x="8861963" y="3317419"/>
                  <a:pt x="8903555" y="3360553"/>
                  <a:pt x="8943038" y="3405308"/>
                </a:cubicBezTo>
                <a:cubicBezTo>
                  <a:pt x="8950228" y="3415171"/>
                  <a:pt x="8956411" y="3425736"/>
                  <a:pt x="8961481" y="3436821"/>
                </a:cubicBezTo>
                <a:cubicBezTo>
                  <a:pt x="8988933" y="3427349"/>
                  <a:pt x="9015218" y="3420953"/>
                  <a:pt x="9045603" y="3412251"/>
                </a:cubicBezTo>
                <a:lnTo>
                  <a:pt x="9071847" y="3488307"/>
                </a:lnTo>
                <a:lnTo>
                  <a:pt x="9149565" y="3499372"/>
                </a:lnTo>
                <a:lnTo>
                  <a:pt x="9178532" y="3396238"/>
                </a:lnTo>
                <a:lnTo>
                  <a:pt x="9258097" y="3368784"/>
                </a:lnTo>
                <a:cubicBezTo>
                  <a:pt x="9260983" y="3377149"/>
                  <a:pt x="9272392" y="3385688"/>
                  <a:pt x="9273165" y="3395672"/>
                </a:cubicBezTo>
                <a:cubicBezTo>
                  <a:pt x="9276324" y="3429341"/>
                  <a:pt x="9276422" y="3463173"/>
                  <a:pt x="9277491" y="3488207"/>
                </a:cubicBezTo>
                <a:cubicBezTo>
                  <a:pt x="9315658" y="3534301"/>
                  <a:pt x="9390293" y="3493846"/>
                  <a:pt x="9410689" y="3571026"/>
                </a:cubicBezTo>
                <a:cubicBezTo>
                  <a:pt x="9306851" y="3569427"/>
                  <a:pt x="9209270" y="3567893"/>
                  <a:pt x="9103306" y="3566579"/>
                </a:cubicBezTo>
                <a:lnTo>
                  <a:pt x="9188504" y="3715427"/>
                </a:lnTo>
                <a:lnTo>
                  <a:pt x="9260778" y="3764908"/>
                </a:lnTo>
                <a:lnTo>
                  <a:pt x="9296494" y="3658111"/>
                </a:lnTo>
                <a:cubicBezTo>
                  <a:pt x="9352551" y="3672190"/>
                  <a:pt x="9376133" y="3748279"/>
                  <a:pt x="9453391" y="3716716"/>
                </a:cubicBezTo>
                <a:cubicBezTo>
                  <a:pt x="9487606" y="3704910"/>
                  <a:pt x="9513647" y="3762322"/>
                  <a:pt x="9496917" y="3802854"/>
                </a:cubicBezTo>
                <a:cubicBezTo>
                  <a:pt x="9491072" y="3812627"/>
                  <a:pt x="9483755" y="3821481"/>
                  <a:pt x="9475237" y="3829053"/>
                </a:cubicBezTo>
                <a:cubicBezTo>
                  <a:pt x="9468532" y="3836712"/>
                  <a:pt x="9461824" y="3844377"/>
                  <a:pt x="9448798" y="3858229"/>
                </a:cubicBezTo>
                <a:lnTo>
                  <a:pt x="9536156" y="3911419"/>
                </a:lnTo>
                <a:lnTo>
                  <a:pt x="9466917" y="4044929"/>
                </a:lnTo>
                <a:lnTo>
                  <a:pt x="9646723" y="4178962"/>
                </a:lnTo>
                <a:cubicBezTo>
                  <a:pt x="9676563" y="4168665"/>
                  <a:pt x="9695426" y="4165274"/>
                  <a:pt x="9711613" y="4160582"/>
                </a:cubicBezTo>
                <a:cubicBezTo>
                  <a:pt x="9758813" y="4217377"/>
                  <a:pt x="9721619" y="4248931"/>
                  <a:pt x="9688783" y="4277636"/>
                </a:cubicBezTo>
                <a:lnTo>
                  <a:pt x="9714856" y="4424158"/>
                </a:lnTo>
                <a:cubicBezTo>
                  <a:pt x="9766493" y="4460264"/>
                  <a:pt x="9750677" y="4548604"/>
                  <a:pt x="9795056" y="4590781"/>
                </a:cubicBezTo>
                <a:cubicBezTo>
                  <a:pt x="9839434" y="4632954"/>
                  <a:pt x="9828351" y="4715653"/>
                  <a:pt x="9895795" y="4736944"/>
                </a:cubicBezTo>
                <a:lnTo>
                  <a:pt x="9883279" y="4785824"/>
                </a:lnTo>
                <a:lnTo>
                  <a:pt x="9982536" y="4905756"/>
                </a:lnTo>
                <a:cubicBezTo>
                  <a:pt x="9957503" y="4917070"/>
                  <a:pt x="9937369" y="4925801"/>
                  <a:pt x="9915377" y="4935617"/>
                </a:cubicBezTo>
                <a:lnTo>
                  <a:pt x="9874328" y="4856644"/>
                </a:lnTo>
                <a:lnTo>
                  <a:pt x="9813060" y="4951314"/>
                </a:lnTo>
                <a:cubicBezTo>
                  <a:pt x="9836001" y="5021424"/>
                  <a:pt x="9882216" y="5081549"/>
                  <a:pt x="9944012" y="5121812"/>
                </a:cubicBezTo>
                <a:cubicBezTo>
                  <a:pt x="9994359" y="5161925"/>
                  <a:pt x="10019747" y="5232926"/>
                  <a:pt x="10062260" y="5299360"/>
                </a:cubicBezTo>
                <a:lnTo>
                  <a:pt x="10039104" y="5361274"/>
                </a:lnTo>
                <a:cubicBezTo>
                  <a:pt x="10022416" y="5356779"/>
                  <a:pt x="10002331" y="5357921"/>
                  <a:pt x="9994779" y="5348936"/>
                </a:cubicBezTo>
                <a:cubicBezTo>
                  <a:pt x="9930418" y="5268208"/>
                  <a:pt x="9836099" y="5236137"/>
                  <a:pt x="9749102" y="5191738"/>
                </a:cubicBezTo>
                <a:cubicBezTo>
                  <a:pt x="9711388" y="5113396"/>
                  <a:pt x="9711388" y="5113396"/>
                  <a:pt x="9529438" y="5027343"/>
                </a:cubicBezTo>
                <a:lnTo>
                  <a:pt x="9529846" y="4942087"/>
                </a:lnTo>
                <a:cubicBezTo>
                  <a:pt x="9492532" y="4925551"/>
                  <a:pt x="9459778" y="4911900"/>
                  <a:pt x="9432097" y="4900061"/>
                </a:cubicBezTo>
                <a:cubicBezTo>
                  <a:pt x="9409521" y="4781739"/>
                  <a:pt x="9328857" y="4719556"/>
                  <a:pt x="9256810" y="4642371"/>
                </a:cubicBezTo>
                <a:lnTo>
                  <a:pt x="9234751" y="4731975"/>
                </a:lnTo>
                <a:lnTo>
                  <a:pt x="9186616" y="4748585"/>
                </a:lnTo>
                <a:lnTo>
                  <a:pt x="9069991" y="4610577"/>
                </a:lnTo>
                <a:cubicBezTo>
                  <a:pt x="8990426" y="4638031"/>
                  <a:pt x="9009732" y="4724952"/>
                  <a:pt x="8963656" y="4772044"/>
                </a:cubicBezTo>
                <a:cubicBezTo>
                  <a:pt x="8906195" y="4751318"/>
                  <a:pt x="8896181" y="4661642"/>
                  <a:pt x="8820901" y="4679595"/>
                </a:cubicBezTo>
                <a:cubicBezTo>
                  <a:pt x="8785313" y="4576456"/>
                  <a:pt x="8780221" y="4573312"/>
                  <a:pt x="8690471" y="4532533"/>
                </a:cubicBezTo>
                <a:cubicBezTo>
                  <a:pt x="8715199" y="4595435"/>
                  <a:pt x="8761404" y="4647542"/>
                  <a:pt x="8820901" y="4679595"/>
                </a:cubicBezTo>
                <a:cubicBezTo>
                  <a:pt x="8827686" y="4691512"/>
                  <a:pt x="8831860" y="4720376"/>
                  <a:pt x="8848755" y="4731926"/>
                </a:cubicBezTo>
                <a:cubicBezTo>
                  <a:pt x="8910941" y="4771515"/>
                  <a:pt x="8928522" y="4834078"/>
                  <a:pt x="8946376" y="4897433"/>
                </a:cubicBezTo>
                <a:lnTo>
                  <a:pt x="8898859" y="4946805"/>
                </a:lnTo>
                <a:lnTo>
                  <a:pt x="8843235" y="4921665"/>
                </a:lnTo>
                <a:lnTo>
                  <a:pt x="8843133" y="4921473"/>
                </a:lnTo>
                <a:lnTo>
                  <a:pt x="8853689" y="4917829"/>
                </a:lnTo>
                <a:lnTo>
                  <a:pt x="8829412" y="4875850"/>
                </a:lnTo>
                <a:cubicBezTo>
                  <a:pt x="8824635" y="4877498"/>
                  <a:pt x="8819862" y="4879146"/>
                  <a:pt x="8814692" y="4880930"/>
                </a:cubicBezTo>
                <a:cubicBezTo>
                  <a:pt x="8819930" y="4896502"/>
                  <a:pt x="8829595" y="4910187"/>
                  <a:pt x="8842535" y="4920339"/>
                </a:cubicBezTo>
                <a:lnTo>
                  <a:pt x="8843133" y="4921473"/>
                </a:lnTo>
                <a:lnTo>
                  <a:pt x="8842948" y="4921536"/>
                </a:lnTo>
                <a:lnTo>
                  <a:pt x="8843235" y="4921665"/>
                </a:lnTo>
                <a:lnTo>
                  <a:pt x="8872906" y="4977874"/>
                </a:lnTo>
                <a:cubicBezTo>
                  <a:pt x="8884322" y="4996605"/>
                  <a:pt x="8900043" y="5013461"/>
                  <a:pt x="8929109" y="5024151"/>
                </a:cubicBezTo>
                <a:lnTo>
                  <a:pt x="8829349" y="5165970"/>
                </a:lnTo>
                <a:lnTo>
                  <a:pt x="8746200" y="5108212"/>
                </a:lnTo>
                <a:lnTo>
                  <a:pt x="8704430" y="5122624"/>
                </a:lnTo>
                <a:lnTo>
                  <a:pt x="8633870" y="5047153"/>
                </a:lnTo>
                <a:lnTo>
                  <a:pt x="8724574" y="5015855"/>
                </a:lnTo>
                <a:lnTo>
                  <a:pt x="8781677" y="5040712"/>
                </a:lnTo>
                <a:cubicBezTo>
                  <a:pt x="8782770" y="5030979"/>
                  <a:pt x="8787183" y="5020544"/>
                  <a:pt x="8784078" y="5016715"/>
                </a:cubicBezTo>
                <a:cubicBezTo>
                  <a:pt x="8725524" y="4943780"/>
                  <a:pt x="8660099" y="4875448"/>
                  <a:pt x="8608815" y="4797783"/>
                </a:cubicBezTo>
                <a:cubicBezTo>
                  <a:pt x="8568349" y="4735990"/>
                  <a:pt x="8526712" y="4688860"/>
                  <a:pt x="8448025" y="4686599"/>
                </a:cubicBezTo>
                <a:cubicBezTo>
                  <a:pt x="8438171" y="4686435"/>
                  <a:pt x="8429422" y="4664946"/>
                  <a:pt x="8418766" y="4652132"/>
                </a:cubicBezTo>
                <a:cubicBezTo>
                  <a:pt x="8394611" y="4720185"/>
                  <a:pt x="8463035" y="4745593"/>
                  <a:pt x="8483560" y="4797331"/>
                </a:cubicBezTo>
                <a:lnTo>
                  <a:pt x="8445801" y="4850469"/>
                </a:lnTo>
                <a:lnTo>
                  <a:pt x="8481938" y="4955198"/>
                </a:lnTo>
                <a:cubicBezTo>
                  <a:pt x="8494848" y="4955199"/>
                  <a:pt x="8509489" y="4955048"/>
                  <a:pt x="8526666" y="4955806"/>
                </a:cubicBezTo>
                <a:lnTo>
                  <a:pt x="8547551" y="5016331"/>
                </a:lnTo>
                <a:lnTo>
                  <a:pt x="8402345" y="5066434"/>
                </a:lnTo>
                <a:lnTo>
                  <a:pt x="8411067" y="5220731"/>
                </a:lnTo>
                <a:lnTo>
                  <a:pt x="8354971" y="5240087"/>
                </a:lnTo>
                <a:lnTo>
                  <a:pt x="8321328" y="5181288"/>
                </a:lnTo>
                <a:cubicBezTo>
                  <a:pt x="8315756" y="5183210"/>
                  <a:pt x="8307801" y="5185954"/>
                  <a:pt x="8307051" y="5190225"/>
                </a:cubicBezTo>
                <a:cubicBezTo>
                  <a:pt x="8295095" y="5242030"/>
                  <a:pt x="8284214" y="5294357"/>
                  <a:pt x="8272691" y="5348689"/>
                </a:cubicBezTo>
                <a:lnTo>
                  <a:pt x="8231491" y="5329928"/>
                </a:lnTo>
                <a:lnTo>
                  <a:pt x="8134702" y="5155222"/>
                </a:lnTo>
                <a:cubicBezTo>
                  <a:pt x="8175147" y="5156193"/>
                  <a:pt x="8215575" y="5152583"/>
                  <a:pt x="8255178" y="5144400"/>
                </a:cubicBezTo>
                <a:cubicBezTo>
                  <a:pt x="8286612" y="5129187"/>
                  <a:pt x="8315842" y="5109785"/>
                  <a:pt x="8342136" y="5086769"/>
                </a:cubicBezTo>
                <a:lnTo>
                  <a:pt x="8318206" y="5003227"/>
                </a:lnTo>
                <a:lnTo>
                  <a:pt x="8362949" y="4943226"/>
                </a:lnTo>
                <a:cubicBezTo>
                  <a:pt x="8360639" y="4914609"/>
                  <a:pt x="8391465" y="4872335"/>
                  <a:pt x="8354195" y="4835282"/>
                </a:cubicBezTo>
                <a:cubicBezTo>
                  <a:pt x="8303147" y="4878301"/>
                  <a:pt x="8264211" y="4884157"/>
                  <a:pt x="8238856" y="4853245"/>
                </a:cubicBezTo>
                <a:cubicBezTo>
                  <a:pt x="8213499" y="4822339"/>
                  <a:pt x="8227814" y="4779963"/>
                  <a:pt x="8301853" y="4733918"/>
                </a:cubicBezTo>
                <a:cubicBezTo>
                  <a:pt x="8230743" y="4656854"/>
                  <a:pt x="8163610" y="4578415"/>
                  <a:pt x="8089209" y="4504714"/>
                </a:cubicBezTo>
                <a:cubicBezTo>
                  <a:pt x="8061564" y="4470137"/>
                  <a:pt x="8015206" y="4456546"/>
                  <a:pt x="7973313" y="4470734"/>
                </a:cubicBezTo>
                <a:lnTo>
                  <a:pt x="8146237" y="4707402"/>
                </a:lnTo>
                <a:cubicBezTo>
                  <a:pt x="8149818" y="4706167"/>
                  <a:pt x="8153001" y="4705069"/>
                  <a:pt x="8155619" y="4701043"/>
                </a:cubicBezTo>
                <a:lnTo>
                  <a:pt x="8193267" y="4810151"/>
                </a:lnTo>
                <a:cubicBezTo>
                  <a:pt x="8174908" y="4811142"/>
                  <a:pt x="8155019" y="4818005"/>
                  <a:pt x="8149225" y="4811535"/>
                </a:cubicBezTo>
                <a:cubicBezTo>
                  <a:pt x="8081962" y="4745623"/>
                  <a:pt x="7997613" y="4699862"/>
                  <a:pt x="7943101" y="4619297"/>
                </a:cubicBezTo>
                <a:cubicBezTo>
                  <a:pt x="7912047" y="4586969"/>
                  <a:pt x="7876290" y="4559468"/>
                  <a:pt x="7837070" y="4537792"/>
                </a:cubicBezTo>
                <a:cubicBezTo>
                  <a:pt x="7824287" y="4598798"/>
                  <a:pt x="7857231" y="4629769"/>
                  <a:pt x="7892728" y="4662972"/>
                </a:cubicBezTo>
                <a:lnTo>
                  <a:pt x="7840415" y="4748758"/>
                </a:lnTo>
                <a:cubicBezTo>
                  <a:pt x="7867156" y="4809491"/>
                  <a:pt x="7867147" y="4870100"/>
                  <a:pt x="7934518" y="4909240"/>
                </a:cubicBezTo>
                <a:lnTo>
                  <a:pt x="7891214" y="4954041"/>
                </a:lnTo>
                <a:cubicBezTo>
                  <a:pt x="7907565" y="5001429"/>
                  <a:pt x="7907786" y="5034329"/>
                  <a:pt x="7942924" y="5058742"/>
                </a:cubicBezTo>
                <a:cubicBezTo>
                  <a:pt x="7974040" y="5085704"/>
                  <a:pt x="8000738" y="5117403"/>
                  <a:pt x="8022067" y="5152643"/>
                </a:cubicBezTo>
                <a:cubicBezTo>
                  <a:pt x="8033410" y="5167448"/>
                  <a:pt x="8050528" y="5187389"/>
                  <a:pt x="8048165" y="5202461"/>
                </a:cubicBezTo>
                <a:cubicBezTo>
                  <a:pt x="8028496" y="5304161"/>
                  <a:pt x="8091088" y="5356539"/>
                  <a:pt x="8158895" y="5411130"/>
                </a:cubicBezTo>
                <a:cubicBezTo>
                  <a:pt x="8190073" y="5442260"/>
                  <a:pt x="8217849" y="5476567"/>
                  <a:pt x="8241859" y="5513515"/>
                </a:cubicBezTo>
                <a:cubicBezTo>
                  <a:pt x="8257029" y="5500706"/>
                  <a:pt x="8270222" y="5489915"/>
                  <a:pt x="8287240" y="5476018"/>
                </a:cubicBezTo>
                <a:cubicBezTo>
                  <a:pt x="8301499" y="5477338"/>
                  <a:pt x="8323218" y="5479646"/>
                  <a:pt x="8349604" y="5482576"/>
                </a:cubicBezTo>
                <a:lnTo>
                  <a:pt x="8382030" y="5576550"/>
                </a:lnTo>
                <a:lnTo>
                  <a:pt x="8460684" y="5587736"/>
                </a:lnTo>
                <a:lnTo>
                  <a:pt x="8446632" y="5531534"/>
                </a:lnTo>
                <a:cubicBezTo>
                  <a:pt x="8476744" y="5497525"/>
                  <a:pt x="8508298" y="5461239"/>
                  <a:pt x="8539591" y="5425486"/>
                </a:cubicBezTo>
                <a:lnTo>
                  <a:pt x="8527866" y="5412154"/>
                </a:lnTo>
                <a:lnTo>
                  <a:pt x="8477011" y="5447971"/>
                </a:lnTo>
                <a:lnTo>
                  <a:pt x="8397895" y="5307715"/>
                </a:lnTo>
                <a:lnTo>
                  <a:pt x="8420279" y="5260331"/>
                </a:lnTo>
                <a:cubicBezTo>
                  <a:pt x="8479537" y="5263053"/>
                  <a:pt x="8535466" y="5265152"/>
                  <a:pt x="8593393" y="5267884"/>
                </a:cubicBezTo>
                <a:lnTo>
                  <a:pt x="8601839" y="5199467"/>
                </a:lnTo>
                <a:lnTo>
                  <a:pt x="8666691" y="5214522"/>
                </a:lnTo>
                <a:lnTo>
                  <a:pt x="8710935" y="5342747"/>
                </a:lnTo>
                <a:lnTo>
                  <a:pt x="8648544" y="5284509"/>
                </a:lnTo>
                <a:cubicBezTo>
                  <a:pt x="8602604" y="5356506"/>
                  <a:pt x="8636972" y="5408371"/>
                  <a:pt x="8653880" y="5470274"/>
                </a:cubicBezTo>
                <a:cubicBezTo>
                  <a:pt x="8615763" y="5503029"/>
                  <a:pt x="8576337" y="5537135"/>
                  <a:pt x="8535988" y="5572443"/>
                </a:cubicBezTo>
                <a:lnTo>
                  <a:pt x="8597731" y="5657197"/>
                </a:lnTo>
                <a:lnTo>
                  <a:pt x="8536029" y="5736421"/>
                </a:lnTo>
                <a:lnTo>
                  <a:pt x="8570453" y="5769104"/>
                </a:lnTo>
                <a:lnTo>
                  <a:pt x="8548243" y="5856983"/>
                </a:lnTo>
                <a:lnTo>
                  <a:pt x="8664215" y="5946639"/>
                </a:lnTo>
                <a:lnTo>
                  <a:pt x="8587862" y="6062108"/>
                </a:lnTo>
                <a:lnTo>
                  <a:pt x="8478640" y="5993292"/>
                </a:lnTo>
                <a:lnTo>
                  <a:pt x="8439506" y="6042445"/>
                </a:lnTo>
                <a:lnTo>
                  <a:pt x="8476342" y="6064050"/>
                </a:lnTo>
                <a:lnTo>
                  <a:pt x="8465689" y="6162198"/>
                </a:lnTo>
                <a:lnTo>
                  <a:pt x="8319864" y="6019558"/>
                </a:lnTo>
                <a:lnTo>
                  <a:pt x="8328010" y="6009619"/>
                </a:lnTo>
                <a:lnTo>
                  <a:pt x="8214996" y="5959492"/>
                </a:lnTo>
                <a:cubicBezTo>
                  <a:pt x="8190183" y="5917384"/>
                  <a:pt x="8162420" y="5877053"/>
                  <a:pt x="8131969" y="5838857"/>
                </a:cubicBezTo>
                <a:cubicBezTo>
                  <a:pt x="8104486" y="5808234"/>
                  <a:pt x="8058789" y="5791919"/>
                  <a:pt x="8036735" y="5758975"/>
                </a:cubicBezTo>
                <a:cubicBezTo>
                  <a:pt x="8006891" y="5714413"/>
                  <a:pt x="7966068" y="5678284"/>
                  <a:pt x="7918207" y="5654154"/>
                </a:cubicBezTo>
                <a:cubicBezTo>
                  <a:pt x="7937842" y="5685257"/>
                  <a:pt x="7945590" y="5699963"/>
                  <a:pt x="7955706" y="5712514"/>
                </a:cubicBezTo>
                <a:cubicBezTo>
                  <a:pt x="8021274" y="5794163"/>
                  <a:pt x="8087504" y="5875140"/>
                  <a:pt x="8153335" y="5956260"/>
                </a:cubicBezTo>
                <a:cubicBezTo>
                  <a:pt x="8172089" y="5979643"/>
                  <a:pt x="8188731" y="6004648"/>
                  <a:pt x="8209061" y="6026154"/>
                </a:cubicBezTo>
                <a:cubicBezTo>
                  <a:pt x="8252002" y="6064407"/>
                  <a:pt x="8284151" y="6113206"/>
                  <a:pt x="8302430" y="6167726"/>
                </a:cubicBezTo>
                <a:cubicBezTo>
                  <a:pt x="8311173" y="6193186"/>
                  <a:pt x="8326828" y="6215725"/>
                  <a:pt x="8347591" y="6232802"/>
                </a:cubicBezTo>
                <a:cubicBezTo>
                  <a:pt x="8382845" y="6267876"/>
                  <a:pt x="8423705" y="6305023"/>
                  <a:pt x="8401814" y="6373179"/>
                </a:cubicBezTo>
                <a:cubicBezTo>
                  <a:pt x="8389199" y="6412736"/>
                  <a:pt x="8409171" y="6462885"/>
                  <a:pt x="8413994" y="6502665"/>
                </a:cubicBezTo>
                <a:lnTo>
                  <a:pt x="8507068" y="6567251"/>
                </a:lnTo>
                <a:cubicBezTo>
                  <a:pt x="8512443" y="6561028"/>
                  <a:pt x="8516638" y="6553828"/>
                  <a:pt x="8519347" y="6546079"/>
                </a:cubicBezTo>
                <a:cubicBezTo>
                  <a:pt x="8535135" y="6479579"/>
                  <a:pt x="8549849" y="6412561"/>
                  <a:pt x="8568892" y="6327113"/>
                </a:cubicBezTo>
                <a:cubicBezTo>
                  <a:pt x="8568333" y="6299680"/>
                  <a:pt x="8520309" y="6302437"/>
                  <a:pt x="8490703" y="6272103"/>
                </a:cubicBezTo>
                <a:lnTo>
                  <a:pt x="8559412" y="6213187"/>
                </a:lnTo>
                <a:lnTo>
                  <a:pt x="8660677" y="6309260"/>
                </a:lnTo>
                <a:cubicBezTo>
                  <a:pt x="8711660" y="6309938"/>
                  <a:pt x="8719653" y="6236326"/>
                  <a:pt x="8778101" y="6262504"/>
                </a:cubicBezTo>
                <a:cubicBezTo>
                  <a:pt x="8816601" y="6273058"/>
                  <a:pt x="8856324" y="6278379"/>
                  <a:pt x="8896201" y="6278344"/>
                </a:cubicBezTo>
                <a:lnTo>
                  <a:pt x="8833552" y="6418053"/>
                </a:lnTo>
                <a:lnTo>
                  <a:pt x="8840893" y="6530935"/>
                </a:lnTo>
                <a:lnTo>
                  <a:pt x="8906534" y="6508286"/>
                </a:lnTo>
                <a:lnTo>
                  <a:pt x="8939786" y="6604653"/>
                </a:lnTo>
                <a:cubicBezTo>
                  <a:pt x="8886101" y="6612926"/>
                  <a:pt x="8857691" y="6644121"/>
                  <a:pt x="8871753" y="6701654"/>
                </a:cubicBezTo>
                <a:lnTo>
                  <a:pt x="8810889" y="6722655"/>
                </a:lnTo>
                <a:lnTo>
                  <a:pt x="8790416" y="6663323"/>
                </a:lnTo>
                <a:lnTo>
                  <a:pt x="8825391" y="6635662"/>
                </a:lnTo>
                <a:lnTo>
                  <a:pt x="8805466" y="6577918"/>
                </a:lnTo>
                <a:lnTo>
                  <a:pt x="8755340" y="6595215"/>
                </a:lnTo>
                <a:lnTo>
                  <a:pt x="8681231" y="6536565"/>
                </a:lnTo>
                <a:cubicBezTo>
                  <a:pt x="8674845" y="6549015"/>
                  <a:pt x="8671595" y="6556375"/>
                  <a:pt x="8666647" y="6566550"/>
                </a:cubicBezTo>
                <a:cubicBezTo>
                  <a:pt x="8654009" y="6563469"/>
                  <a:pt x="8640932" y="6560407"/>
                  <a:pt x="8627416" y="6557362"/>
                </a:cubicBezTo>
                <a:cubicBezTo>
                  <a:pt x="8598916" y="6580564"/>
                  <a:pt x="8570280" y="6603369"/>
                  <a:pt x="8542438" y="6625899"/>
                </a:cubicBezTo>
                <a:lnTo>
                  <a:pt x="8556184" y="6654127"/>
                </a:lnTo>
                <a:lnTo>
                  <a:pt x="8592943" y="6618723"/>
                </a:lnTo>
                <a:lnTo>
                  <a:pt x="8699989" y="6670909"/>
                </a:lnTo>
                <a:cubicBezTo>
                  <a:pt x="8676462" y="6686601"/>
                  <a:pt x="8654258" y="6700946"/>
                  <a:pt x="8648442" y="6704737"/>
                </a:cubicBezTo>
                <a:cubicBezTo>
                  <a:pt x="8669342" y="6796141"/>
                  <a:pt x="8732914" y="6871884"/>
                  <a:pt x="8819282" y="6908260"/>
                </a:cubicBezTo>
                <a:cubicBezTo>
                  <a:pt x="8853280" y="6851967"/>
                  <a:pt x="8803451" y="6835291"/>
                  <a:pt x="8776006" y="6795743"/>
                </a:cubicBezTo>
                <a:lnTo>
                  <a:pt x="8808486" y="6722150"/>
                </a:lnTo>
                <a:lnTo>
                  <a:pt x="8881437" y="6772288"/>
                </a:lnTo>
                <a:lnTo>
                  <a:pt x="8868520" y="6821306"/>
                </a:lnTo>
                <a:lnTo>
                  <a:pt x="8939227" y="6861078"/>
                </a:lnTo>
                <a:lnTo>
                  <a:pt x="8895418" y="6970222"/>
                </a:lnTo>
                <a:lnTo>
                  <a:pt x="8913693" y="7023185"/>
                </a:lnTo>
                <a:cubicBezTo>
                  <a:pt x="8919765" y="7019484"/>
                  <a:pt x="8925209" y="7014886"/>
                  <a:pt x="8929916" y="7009564"/>
                </a:cubicBezTo>
                <a:cubicBezTo>
                  <a:pt x="8949273" y="6971734"/>
                  <a:pt x="8973747" y="6936730"/>
                  <a:pt x="9002666" y="6905585"/>
                </a:cubicBezTo>
                <a:cubicBezTo>
                  <a:pt x="9035976" y="6879165"/>
                  <a:pt x="9054931" y="6838623"/>
                  <a:pt x="9053927" y="6796102"/>
                </a:cubicBezTo>
                <a:cubicBezTo>
                  <a:pt x="9057164" y="6738389"/>
                  <a:pt x="9125713" y="6738356"/>
                  <a:pt x="9142662" y="6693292"/>
                </a:cubicBezTo>
                <a:cubicBezTo>
                  <a:pt x="9160851" y="6711169"/>
                  <a:pt x="9181801" y="6726089"/>
                  <a:pt x="9204634" y="6737416"/>
                </a:cubicBezTo>
                <a:cubicBezTo>
                  <a:pt x="9226543" y="6740014"/>
                  <a:pt x="9248765" y="6738095"/>
                  <a:pt x="9269924" y="6731819"/>
                </a:cubicBezTo>
                <a:lnTo>
                  <a:pt x="9292733" y="6797923"/>
                </a:lnTo>
                <a:cubicBezTo>
                  <a:pt x="9249927" y="6802887"/>
                  <a:pt x="9215892" y="6806168"/>
                  <a:pt x="9159911" y="6811667"/>
                </a:cubicBezTo>
                <a:cubicBezTo>
                  <a:pt x="9217008" y="6848117"/>
                  <a:pt x="9270858" y="6867413"/>
                  <a:pt x="9301211" y="6905067"/>
                </a:cubicBezTo>
                <a:cubicBezTo>
                  <a:pt x="9327567" y="6949446"/>
                  <a:pt x="9365114" y="6986136"/>
                  <a:pt x="9410041" y="7011450"/>
                </a:cubicBezTo>
                <a:lnTo>
                  <a:pt x="9508303" y="6977544"/>
                </a:lnTo>
                <a:lnTo>
                  <a:pt x="9528639" y="7036480"/>
                </a:lnTo>
                <a:cubicBezTo>
                  <a:pt x="9504704" y="7075487"/>
                  <a:pt x="9465241" y="7044983"/>
                  <a:pt x="9436200" y="7055003"/>
                </a:cubicBezTo>
                <a:cubicBezTo>
                  <a:pt x="9407231" y="7069235"/>
                  <a:pt x="9380598" y="7087918"/>
                  <a:pt x="9357336" y="7110291"/>
                </a:cubicBezTo>
                <a:cubicBezTo>
                  <a:pt x="9357319" y="7157980"/>
                  <a:pt x="9403231" y="7194273"/>
                  <a:pt x="9371106" y="7239228"/>
                </a:cubicBezTo>
                <a:lnTo>
                  <a:pt x="9520406" y="7309366"/>
                </a:lnTo>
                <a:lnTo>
                  <a:pt x="9549399" y="7393390"/>
                </a:lnTo>
                <a:lnTo>
                  <a:pt x="9469834" y="7420844"/>
                </a:lnTo>
                <a:cubicBezTo>
                  <a:pt x="9419494" y="7393653"/>
                  <a:pt x="9468507" y="7347326"/>
                  <a:pt x="9448048" y="7313836"/>
                </a:cubicBezTo>
                <a:cubicBezTo>
                  <a:pt x="9401678" y="7296860"/>
                  <a:pt x="9361109" y="7361214"/>
                  <a:pt x="9324473" y="7333746"/>
                </a:cubicBezTo>
                <a:lnTo>
                  <a:pt x="9266280" y="7454093"/>
                </a:lnTo>
                <a:cubicBezTo>
                  <a:pt x="9319457" y="7485384"/>
                  <a:pt x="9384659" y="7488420"/>
                  <a:pt x="9440464" y="7462172"/>
                </a:cubicBezTo>
                <a:lnTo>
                  <a:pt x="9452408" y="7557423"/>
                </a:lnTo>
                <a:lnTo>
                  <a:pt x="9572095" y="7646247"/>
                </a:lnTo>
                <a:lnTo>
                  <a:pt x="9634163" y="7526791"/>
                </a:lnTo>
                <a:lnTo>
                  <a:pt x="9676362" y="7601352"/>
                </a:lnTo>
                <a:lnTo>
                  <a:pt x="9640153" y="7625436"/>
                </a:lnTo>
                <a:cubicBezTo>
                  <a:pt x="9638354" y="7632741"/>
                  <a:pt x="9637811" y="7640325"/>
                  <a:pt x="9638529" y="7647832"/>
                </a:cubicBezTo>
                <a:cubicBezTo>
                  <a:pt x="9644986" y="7666546"/>
                  <a:pt x="9662836" y="7692474"/>
                  <a:pt x="9657765" y="7703581"/>
                </a:cubicBezTo>
                <a:cubicBezTo>
                  <a:pt x="9616476" y="7774868"/>
                  <a:pt x="9708369" y="7792177"/>
                  <a:pt x="9710398" y="7844506"/>
                </a:cubicBezTo>
                <a:cubicBezTo>
                  <a:pt x="9802481" y="7879130"/>
                  <a:pt x="9817671" y="7991536"/>
                  <a:pt x="9901852" y="8034232"/>
                </a:cubicBezTo>
                <a:cubicBezTo>
                  <a:pt x="9915146" y="8106293"/>
                  <a:pt x="9963715" y="8105130"/>
                  <a:pt x="10028394" y="8079691"/>
                </a:cubicBezTo>
                <a:cubicBezTo>
                  <a:pt x="10008831" y="8190721"/>
                  <a:pt x="10055269" y="8263375"/>
                  <a:pt x="10129815" y="8325885"/>
                </a:cubicBezTo>
                <a:cubicBezTo>
                  <a:pt x="10169817" y="8364396"/>
                  <a:pt x="10207736" y="8405010"/>
                  <a:pt x="10243468" y="8447534"/>
                </a:cubicBezTo>
                <a:lnTo>
                  <a:pt x="10343417" y="8495935"/>
                </a:lnTo>
                <a:cubicBezTo>
                  <a:pt x="10349089" y="8531854"/>
                  <a:pt x="10361044" y="8566501"/>
                  <a:pt x="10378729" y="8598275"/>
                </a:cubicBezTo>
                <a:cubicBezTo>
                  <a:pt x="10423348" y="8650166"/>
                  <a:pt x="10454481" y="8710726"/>
                  <a:pt x="10497770" y="8762631"/>
                </a:cubicBezTo>
                <a:cubicBezTo>
                  <a:pt x="10540276" y="8808928"/>
                  <a:pt x="10585196" y="8852916"/>
                  <a:pt x="10632297" y="8894462"/>
                </a:cubicBezTo>
                <a:lnTo>
                  <a:pt x="10664449" y="8987642"/>
                </a:lnTo>
                <a:lnTo>
                  <a:pt x="10664449" y="8987642"/>
                </a:lnTo>
                <a:lnTo>
                  <a:pt x="10664449" y="8987642"/>
                </a:lnTo>
                <a:lnTo>
                  <a:pt x="10665136" y="8989633"/>
                </a:lnTo>
                <a:cubicBezTo>
                  <a:pt x="10647733" y="8985523"/>
                  <a:pt x="10629564" y="8986531"/>
                  <a:pt x="10612726" y="8992566"/>
                </a:cubicBezTo>
                <a:cubicBezTo>
                  <a:pt x="10587850" y="8883057"/>
                  <a:pt x="10510425" y="8825106"/>
                  <a:pt x="10457653" y="8770234"/>
                </a:cubicBezTo>
                <a:lnTo>
                  <a:pt x="10417952" y="8803541"/>
                </a:lnTo>
                <a:cubicBezTo>
                  <a:pt x="10471376" y="8882253"/>
                  <a:pt x="10543854" y="8925869"/>
                  <a:pt x="10612726" y="8992566"/>
                </a:cubicBezTo>
                <a:cubicBezTo>
                  <a:pt x="10630493" y="9023423"/>
                  <a:pt x="10624915" y="9085950"/>
                  <a:pt x="10704954" y="9077941"/>
                </a:cubicBezTo>
                <a:cubicBezTo>
                  <a:pt x="10706945" y="9077254"/>
                  <a:pt x="10700182" y="9079588"/>
                  <a:pt x="10693816" y="9081784"/>
                </a:cubicBezTo>
                <a:lnTo>
                  <a:pt x="10725926" y="9146463"/>
                </a:lnTo>
                <a:cubicBezTo>
                  <a:pt x="10733135" y="9136130"/>
                  <a:pt x="10735326" y="9123120"/>
                  <a:pt x="10731932" y="9110965"/>
                </a:cubicBezTo>
                <a:cubicBezTo>
                  <a:pt x="10727315" y="9096297"/>
                  <a:pt x="10717449" y="9083834"/>
                  <a:pt x="10704267" y="9075949"/>
                </a:cubicBezTo>
                <a:lnTo>
                  <a:pt x="10664449" y="8987642"/>
                </a:lnTo>
                <a:lnTo>
                  <a:pt x="10664449" y="8987642"/>
                </a:lnTo>
                <a:lnTo>
                  <a:pt x="10695579" y="8991758"/>
                </a:lnTo>
                <a:cubicBezTo>
                  <a:pt x="10720676" y="9003109"/>
                  <a:pt x="10730159" y="9033258"/>
                  <a:pt x="10746379" y="9056073"/>
                </a:cubicBezTo>
                <a:cubicBezTo>
                  <a:pt x="10782585" y="9113006"/>
                  <a:pt x="10824608" y="9166017"/>
                  <a:pt x="10871742" y="9214236"/>
                </a:cubicBezTo>
                <a:cubicBezTo>
                  <a:pt x="10962626" y="9298291"/>
                  <a:pt x="11018978" y="9413869"/>
                  <a:pt x="11123282" y="9495526"/>
                </a:cubicBezTo>
                <a:lnTo>
                  <a:pt x="11213192" y="9464503"/>
                </a:lnTo>
                <a:lnTo>
                  <a:pt x="11233115" y="9522242"/>
                </a:lnTo>
                <a:cubicBezTo>
                  <a:pt x="11214465" y="9545613"/>
                  <a:pt x="11197516" y="9566163"/>
                  <a:pt x="11185300" y="9581074"/>
                </a:cubicBezTo>
                <a:lnTo>
                  <a:pt x="11444084" y="9916905"/>
                </a:lnTo>
                <a:lnTo>
                  <a:pt x="11418656" y="10014802"/>
                </a:lnTo>
                <a:cubicBezTo>
                  <a:pt x="11396778" y="9973334"/>
                  <a:pt x="11392236" y="9947270"/>
                  <a:pt x="11376686" y="9937039"/>
                </a:cubicBezTo>
                <a:cubicBezTo>
                  <a:pt x="11331516" y="9908063"/>
                  <a:pt x="11306486" y="9845847"/>
                  <a:pt x="11240784" y="9850248"/>
                </a:cubicBezTo>
                <a:cubicBezTo>
                  <a:pt x="11177802" y="9786420"/>
                  <a:pt x="11113625" y="9723004"/>
                  <a:pt x="11052356" y="9657695"/>
                </a:cubicBezTo>
                <a:cubicBezTo>
                  <a:pt x="11032026" y="9636189"/>
                  <a:pt x="11022980" y="9599651"/>
                  <a:pt x="10999817" y="9586701"/>
                </a:cubicBezTo>
                <a:cubicBezTo>
                  <a:pt x="10951258" y="9550737"/>
                  <a:pt x="10909159" y="9506800"/>
                  <a:pt x="10875292" y="9456765"/>
                </a:cubicBezTo>
                <a:cubicBezTo>
                  <a:pt x="10846832" y="9422023"/>
                  <a:pt x="10837864" y="9380556"/>
                  <a:pt x="10806817" y="9352503"/>
                </a:cubicBezTo>
                <a:cubicBezTo>
                  <a:pt x="10775768" y="9324445"/>
                  <a:pt x="10752120" y="9292051"/>
                  <a:pt x="10718026" y="9265493"/>
                </a:cubicBezTo>
                <a:cubicBezTo>
                  <a:pt x="10688767" y="9236953"/>
                  <a:pt x="10661461" y="9206448"/>
                  <a:pt x="10636250" y="9174284"/>
                </a:cubicBezTo>
                <a:cubicBezTo>
                  <a:pt x="10588036" y="9122295"/>
                  <a:pt x="10541803" y="9068289"/>
                  <a:pt x="10496358" y="9014005"/>
                </a:cubicBezTo>
                <a:cubicBezTo>
                  <a:pt x="10455501" y="8965267"/>
                  <a:pt x="10404374" y="8926759"/>
                  <a:pt x="10366534" y="8873868"/>
                </a:cubicBezTo>
                <a:cubicBezTo>
                  <a:pt x="10350853" y="8851647"/>
                  <a:pt x="10312186" y="8845381"/>
                  <a:pt x="10276858" y="8828161"/>
                </a:cubicBezTo>
                <a:cubicBezTo>
                  <a:pt x="10255482" y="8882196"/>
                  <a:pt x="10265396" y="8943567"/>
                  <a:pt x="10302679" y="8988145"/>
                </a:cubicBezTo>
                <a:cubicBezTo>
                  <a:pt x="10379228" y="9100316"/>
                  <a:pt x="10471450" y="9197283"/>
                  <a:pt x="10547613" y="9310926"/>
                </a:cubicBezTo>
                <a:cubicBezTo>
                  <a:pt x="10563842" y="9334736"/>
                  <a:pt x="10596585" y="9347056"/>
                  <a:pt x="10616655" y="9369096"/>
                </a:cubicBezTo>
                <a:cubicBezTo>
                  <a:pt x="10679173" y="9427960"/>
                  <a:pt x="10734984" y="9493593"/>
                  <a:pt x="10783021" y="9564806"/>
                </a:cubicBezTo>
                <a:cubicBezTo>
                  <a:pt x="10809343" y="9611425"/>
                  <a:pt x="10867027" y="9616030"/>
                  <a:pt x="10883233" y="9674607"/>
                </a:cubicBezTo>
                <a:cubicBezTo>
                  <a:pt x="10894590" y="9715255"/>
                  <a:pt x="10945906" y="9746565"/>
                  <a:pt x="10979428" y="9781788"/>
                </a:cubicBezTo>
                <a:cubicBezTo>
                  <a:pt x="11010193" y="9804505"/>
                  <a:pt x="11034032" y="9835269"/>
                  <a:pt x="11048402" y="9870731"/>
                </a:cubicBezTo>
                <a:cubicBezTo>
                  <a:pt x="11052958" y="9885602"/>
                  <a:pt x="11063195" y="9898111"/>
                  <a:pt x="11076861" y="9905472"/>
                </a:cubicBezTo>
                <a:cubicBezTo>
                  <a:pt x="11119558" y="9927282"/>
                  <a:pt x="11140916" y="9969819"/>
                  <a:pt x="11172789" y="10000266"/>
                </a:cubicBezTo>
                <a:cubicBezTo>
                  <a:pt x="11245439" y="10075727"/>
                  <a:pt x="11314097" y="10154976"/>
                  <a:pt x="11378470" y="10237667"/>
                </a:cubicBezTo>
                <a:cubicBezTo>
                  <a:pt x="11412571" y="10277145"/>
                  <a:pt x="11441267" y="10321606"/>
                  <a:pt x="11474054" y="10362433"/>
                </a:cubicBezTo>
                <a:cubicBezTo>
                  <a:pt x="11499424" y="10394678"/>
                  <a:pt x="11527303" y="10425163"/>
                  <a:pt x="11564372" y="10468074"/>
                </a:cubicBezTo>
                <a:cubicBezTo>
                  <a:pt x="11555525" y="10474693"/>
                  <a:pt x="11539163" y="10487913"/>
                  <a:pt x="11514215" y="10507217"/>
                </a:cubicBezTo>
                <a:cubicBezTo>
                  <a:pt x="11521876" y="10513930"/>
                  <a:pt x="11507410" y="10505553"/>
                  <a:pt x="11498761" y="10493386"/>
                </a:cubicBezTo>
                <a:cubicBezTo>
                  <a:pt x="11431499" y="10408132"/>
                  <a:pt x="11358962" y="10327191"/>
                  <a:pt x="11281581" y="10251040"/>
                </a:cubicBezTo>
                <a:cubicBezTo>
                  <a:pt x="11216735" y="10178592"/>
                  <a:pt x="11155990" y="10102538"/>
                  <a:pt x="11099698" y="10023257"/>
                </a:cubicBezTo>
                <a:cubicBezTo>
                  <a:pt x="11053222" y="9959528"/>
                  <a:pt x="10997257" y="9904419"/>
                  <a:pt x="10944835" y="9832491"/>
                </a:cubicBezTo>
                <a:cubicBezTo>
                  <a:pt x="10960835" y="9921443"/>
                  <a:pt x="10960835" y="9921443"/>
                  <a:pt x="11035382" y="9983953"/>
                </a:cubicBezTo>
                <a:cubicBezTo>
                  <a:pt x="11039394" y="10071696"/>
                  <a:pt x="11119965" y="10112965"/>
                  <a:pt x="11165385" y="10177503"/>
                </a:cubicBezTo>
                <a:cubicBezTo>
                  <a:pt x="11204310" y="10232252"/>
                  <a:pt x="11257223" y="10275936"/>
                  <a:pt x="11287331" y="10339967"/>
                </a:cubicBezTo>
                <a:cubicBezTo>
                  <a:pt x="11303552" y="10375364"/>
                  <a:pt x="11344536" y="10398655"/>
                  <a:pt x="11366998" y="10432794"/>
                </a:cubicBezTo>
                <a:cubicBezTo>
                  <a:pt x="11438029" y="10539296"/>
                  <a:pt x="11525433" y="10633913"/>
                  <a:pt x="11586822" y="10747308"/>
                </a:cubicBezTo>
                <a:cubicBezTo>
                  <a:pt x="11589020" y="10753678"/>
                  <a:pt x="11601014" y="10754890"/>
                  <a:pt x="11598870" y="10753847"/>
                </a:cubicBezTo>
                <a:lnTo>
                  <a:pt x="11587293" y="10815770"/>
                </a:lnTo>
                <a:cubicBezTo>
                  <a:pt x="11562194" y="10808835"/>
                  <a:pt x="11547773" y="10804454"/>
                  <a:pt x="11533351" y="10800073"/>
                </a:cubicBezTo>
                <a:cubicBezTo>
                  <a:pt x="11531541" y="10805149"/>
                  <a:pt x="11525372" y="10813072"/>
                  <a:pt x="11527556" y="10818114"/>
                </a:cubicBezTo>
                <a:cubicBezTo>
                  <a:pt x="11562683" y="10898238"/>
                  <a:pt x="11610862" y="10971939"/>
                  <a:pt x="11670071" y="11036311"/>
                </a:cubicBezTo>
                <a:cubicBezTo>
                  <a:pt x="11745166" y="11124925"/>
                  <a:pt x="11822096" y="11211122"/>
                  <a:pt x="11894945" y="11300956"/>
                </a:cubicBezTo>
                <a:cubicBezTo>
                  <a:pt x="11909665" y="11329428"/>
                  <a:pt x="11920164" y="11359854"/>
                  <a:pt x="11926135" y="11391350"/>
                </a:cubicBezTo>
                <a:cubicBezTo>
                  <a:pt x="11894378" y="11384478"/>
                  <a:pt x="11865925" y="11387167"/>
                  <a:pt x="11854873" y="11374495"/>
                </a:cubicBezTo>
                <a:cubicBezTo>
                  <a:pt x="11798961" y="11313221"/>
                  <a:pt x="11734408" y="11260453"/>
                  <a:pt x="11663243" y="11217807"/>
                </a:cubicBezTo>
                <a:cubicBezTo>
                  <a:pt x="11596057" y="11174947"/>
                  <a:pt x="11540384" y="11116306"/>
                  <a:pt x="11501011" y="11046963"/>
                </a:cubicBezTo>
                <a:cubicBezTo>
                  <a:pt x="11483789" y="11017700"/>
                  <a:pt x="11459786" y="11001029"/>
                  <a:pt x="11424312" y="11019510"/>
                </a:cubicBezTo>
                <a:cubicBezTo>
                  <a:pt x="11449402" y="11124483"/>
                  <a:pt x="11449402" y="11124483"/>
                  <a:pt x="11498282" y="11188722"/>
                </a:cubicBezTo>
                <a:lnTo>
                  <a:pt x="11468177" y="11211138"/>
                </a:lnTo>
                <a:cubicBezTo>
                  <a:pt x="11374472" y="11088846"/>
                  <a:pt x="11290269" y="10959525"/>
                  <a:pt x="11216293" y="10824359"/>
                </a:cubicBezTo>
                <a:cubicBezTo>
                  <a:pt x="11238471" y="10829405"/>
                  <a:pt x="11260024" y="10836900"/>
                  <a:pt x="11280557" y="10846746"/>
                </a:cubicBezTo>
                <a:lnTo>
                  <a:pt x="11252914" y="10788553"/>
                </a:lnTo>
                <a:cubicBezTo>
                  <a:pt x="11237867" y="10796685"/>
                  <a:pt x="11225097" y="10808444"/>
                  <a:pt x="11215743" y="10822765"/>
                </a:cubicBezTo>
                <a:cubicBezTo>
                  <a:pt x="11176648" y="10838483"/>
                  <a:pt x="11187481" y="10793751"/>
                  <a:pt x="11173174" y="10775512"/>
                </a:cubicBezTo>
                <a:cubicBezTo>
                  <a:pt x="11080997" y="10658039"/>
                  <a:pt x="10979714" y="10547713"/>
                  <a:pt x="10890565" y="10427405"/>
                </a:cubicBezTo>
                <a:cubicBezTo>
                  <a:pt x="10801418" y="10307102"/>
                  <a:pt x="10682754" y="10201885"/>
                  <a:pt x="10598431" y="10072339"/>
                </a:cubicBezTo>
                <a:cubicBezTo>
                  <a:pt x="10572986" y="10033435"/>
                  <a:pt x="10518036" y="10010951"/>
                  <a:pt x="10498013" y="9968398"/>
                </a:cubicBezTo>
                <a:cubicBezTo>
                  <a:pt x="10473769" y="9917495"/>
                  <a:pt x="10423292" y="9889907"/>
                  <a:pt x="10399138" y="9846996"/>
                </a:cubicBezTo>
                <a:cubicBezTo>
                  <a:pt x="10372103" y="9806057"/>
                  <a:pt x="10340453" y="9768405"/>
                  <a:pt x="10304752" y="9734735"/>
                </a:cubicBezTo>
                <a:cubicBezTo>
                  <a:pt x="10269734" y="9696462"/>
                  <a:pt x="10233642" y="9657670"/>
                  <a:pt x="10202847" y="9616161"/>
                </a:cubicBezTo>
                <a:cubicBezTo>
                  <a:pt x="10136293" y="9539794"/>
                  <a:pt x="10064181" y="9468467"/>
                  <a:pt x="9987178" y="9402704"/>
                </a:cubicBezTo>
                <a:cubicBezTo>
                  <a:pt x="9921178" y="9331674"/>
                  <a:pt x="9859921" y="9256334"/>
                  <a:pt x="9803856" y="9177196"/>
                </a:cubicBezTo>
                <a:cubicBezTo>
                  <a:pt x="9799941" y="9172307"/>
                  <a:pt x="9792862" y="9169849"/>
                  <a:pt x="9768610" y="9155047"/>
                </a:cubicBezTo>
                <a:lnTo>
                  <a:pt x="9854406" y="9322407"/>
                </a:lnTo>
                <a:cubicBezTo>
                  <a:pt x="9828105" y="9327470"/>
                  <a:pt x="9802295" y="9353311"/>
                  <a:pt x="9775832" y="9330800"/>
                </a:cubicBezTo>
                <a:cubicBezTo>
                  <a:pt x="9758952" y="9315818"/>
                  <a:pt x="9745575" y="9297306"/>
                  <a:pt x="9736648" y="9276589"/>
                </a:cubicBezTo>
                <a:cubicBezTo>
                  <a:pt x="9715765" y="9228983"/>
                  <a:pt x="9660028" y="9219695"/>
                  <a:pt x="9635142" y="9170797"/>
                </a:cubicBezTo>
                <a:cubicBezTo>
                  <a:pt x="9600516" y="9120625"/>
                  <a:pt x="9560023" y="9074749"/>
                  <a:pt x="9514540" y="9034161"/>
                </a:cubicBezTo>
                <a:lnTo>
                  <a:pt x="9471574" y="9048987"/>
                </a:lnTo>
                <a:cubicBezTo>
                  <a:pt x="9377804" y="8981079"/>
                  <a:pt x="9318497" y="8887908"/>
                  <a:pt x="9242339" y="8811694"/>
                </a:cubicBezTo>
                <a:cubicBezTo>
                  <a:pt x="9166181" y="8735477"/>
                  <a:pt x="9102110" y="8656878"/>
                  <a:pt x="9033505" y="8578055"/>
                </a:cubicBezTo>
                <a:cubicBezTo>
                  <a:pt x="8973006" y="8509807"/>
                  <a:pt x="8907734" y="8443207"/>
                  <a:pt x="8851000" y="8366528"/>
                </a:cubicBezTo>
                <a:cubicBezTo>
                  <a:pt x="8841678" y="8353703"/>
                  <a:pt x="8817311" y="8352754"/>
                  <a:pt x="8781629" y="8339663"/>
                </a:cubicBezTo>
                <a:cubicBezTo>
                  <a:pt x="8793820" y="8384029"/>
                  <a:pt x="8794724" y="8430507"/>
                  <a:pt x="8810766" y="8437006"/>
                </a:cubicBezTo>
                <a:cubicBezTo>
                  <a:pt x="8862364" y="8457523"/>
                  <a:pt x="8840857" y="8524213"/>
                  <a:pt x="8893142" y="8546722"/>
                </a:cubicBezTo>
                <a:cubicBezTo>
                  <a:pt x="8930595" y="8563656"/>
                  <a:pt x="8955315" y="8609494"/>
                  <a:pt x="8986407" y="8641544"/>
                </a:cubicBezTo>
                <a:cubicBezTo>
                  <a:pt x="9102095" y="8757993"/>
                  <a:pt x="9210758" y="8881191"/>
                  <a:pt x="9311836" y="9010526"/>
                </a:cubicBezTo>
                <a:cubicBezTo>
                  <a:pt x="9313073" y="9014110"/>
                  <a:pt x="9314858" y="9019285"/>
                  <a:pt x="9315682" y="9021673"/>
                </a:cubicBezTo>
                <a:cubicBezTo>
                  <a:pt x="9437934" y="9101148"/>
                  <a:pt x="9499837" y="9237982"/>
                  <a:pt x="9610360" y="9328628"/>
                </a:cubicBezTo>
                <a:cubicBezTo>
                  <a:pt x="9683687" y="9388892"/>
                  <a:pt x="9721793" y="9478679"/>
                  <a:pt x="9790553" y="9547643"/>
                </a:cubicBezTo>
                <a:cubicBezTo>
                  <a:pt x="9796518" y="9545585"/>
                  <a:pt x="9808098" y="9545600"/>
                  <a:pt x="9819266" y="9544419"/>
                </a:cubicBezTo>
                <a:cubicBezTo>
                  <a:pt x="9850793" y="9591915"/>
                  <a:pt x="9894086" y="9632234"/>
                  <a:pt x="9906452" y="9692585"/>
                </a:cubicBezTo>
                <a:cubicBezTo>
                  <a:pt x="9885992" y="9683603"/>
                  <a:pt x="9848762" y="9675059"/>
                  <a:pt x="9848524" y="9665335"/>
                </a:cubicBezTo>
                <a:cubicBezTo>
                  <a:pt x="9846366" y="9601021"/>
                  <a:pt x="9786413" y="9583381"/>
                  <a:pt x="9751902" y="9555629"/>
                </a:cubicBezTo>
                <a:cubicBezTo>
                  <a:pt x="9707737" y="9520516"/>
                  <a:pt x="9653827" y="9495891"/>
                  <a:pt x="9620695" y="9447610"/>
                </a:cubicBezTo>
                <a:cubicBezTo>
                  <a:pt x="9587564" y="9399329"/>
                  <a:pt x="9549585" y="9370545"/>
                  <a:pt x="9518912" y="9328100"/>
                </a:cubicBezTo>
                <a:cubicBezTo>
                  <a:pt x="9479756" y="9276548"/>
                  <a:pt x="9420232" y="9236929"/>
                  <a:pt x="9384736" y="9179217"/>
                </a:cubicBezTo>
                <a:cubicBezTo>
                  <a:pt x="9349239" y="9121502"/>
                  <a:pt x="9287319" y="9094295"/>
                  <a:pt x="9266924" y="9030034"/>
                </a:cubicBezTo>
                <a:cubicBezTo>
                  <a:pt x="9148402" y="8962645"/>
                  <a:pt x="9100107" y="8829135"/>
                  <a:pt x="8999770" y="8744775"/>
                </a:cubicBezTo>
                <a:cubicBezTo>
                  <a:pt x="8973956" y="8659653"/>
                  <a:pt x="8873487" y="8636835"/>
                  <a:pt x="8844907" y="8554007"/>
                </a:cubicBezTo>
                <a:cubicBezTo>
                  <a:pt x="8841061" y="8542860"/>
                  <a:pt x="8817196" y="8539505"/>
                  <a:pt x="8803815" y="8532982"/>
                </a:cubicBezTo>
                <a:lnTo>
                  <a:pt x="8772117" y="8580463"/>
                </a:lnTo>
                <a:cubicBezTo>
                  <a:pt x="8703945" y="8504168"/>
                  <a:pt x="8637847" y="8435175"/>
                  <a:pt x="8578480" y="8361187"/>
                </a:cubicBezTo>
                <a:cubicBezTo>
                  <a:pt x="8570668" y="8348354"/>
                  <a:pt x="8559325" y="8338576"/>
                  <a:pt x="8546244" y="8332662"/>
                </a:cubicBezTo>
                <a:lnTo>
                  <a:pt x="8503962" y="8327367"/>
                </a:lnTo>
                <a:lnTo>
                  <a:pt x="8503868" y="8327219"/>
                </a:lnTo>
                <a:lnTo>
                  <a:pt x="8514718" y="8323475"/>
                </a:lnTo>
                <a:lnTo>
                  <a:pt x="8490576" y="8281899"/>
                </a:lnTo>
                <a:cubicBezTo>
                  <a:pt x="8485406" y="8283683"/>
                  <a:pt x="8480629" y="8285332"/>
                  <a:pt x="8475459" y="8287115"/>
                </a:cubicBezTo>
                <a:cubicBezTo>
                  <a:pt x="8481029" y="8302348"/>
                  <a:pt x="8490584" y="8315851"/>
                  <a:pt x="8503168" y="8326127"/>
                </a:cubicBezTo>
                <a:lnTo>
                  <a:pt x="8503868" y="8327219"/>
                </a:lnTo>
                <a:lnTo>
                  <a:pt x="8503580" y="8327319"/>
                </a:lnTo>
                <a:lnTo>
                  <a:pt x="8503962" y="8327367"/>
                </a:lnTo>
                <a:lnTo>
                  <a:pt x="8578440" y="8443644"/>
                </a:lnTo>
                <a:cubicBezTo>
                  <a:pt x="8651922" y="8543061"/>
                  <a:pt x="8727514" y="8640859"/>
                  <a:pt x="8808649" y="8734073"/>
                </a:cubicBezTo>
                <a:cubicBezTo>
                  <a:pt x="8825646" y="8749908"/>
                  <a:pt x="8844139" y="8764161"/>
                  <a:pt x="8863813" y="8776535"/>
                </a:cubicBezTo>
                <a:lnTo>
                  <a:pt x="8850540" y="8681297"/>
                </a:lnTo>
                <a:cubicBezTo>
                  <a:pt x="8879897" y="8725085"/>
                  <a:pt x="8929558" y="8738698"/>
                  <a:pt x="8923519" y="8796038"/>
                </a:cubicBezTo>
                <a:lnTo>
                  <a:pt x="8889202" y="8785599"/>
                </a:lnTo>
                <a:lnTo>
                  <a:pt x="8885742" y="8810407"/>
                </a:lnTo>
                <a:lnTo>
                  <a:pt x="8880786" y="8856683"/>
                </a:lnTo>
                <a:lnTo>
                  <a:pt x="8987159" y="8932722"/>
                </a:lnTo>
                <a:lnTo>
                  <a:pt x="9015949" y="8887138"/>
                </a:lnTo>
                <a:cubicBezTo>
                  <a:pt x="9022524" y="8904454"/>
                  <a:pt x="9027710" y="8922227"/>
                  <a:pt x="9031483" y="8940292"/>
                </a:cubicBezTo>
                <a:lnTo>
                  <a:pt x="9035576" y="8972124"/>
                </a:lnTo>
                <a:lnTo>
                  <a:pt x="9031177" y="8966106"/>
                </a:lnTo>
                <a:cubicBezTo>
                  <a:pt x="9032406" y="8981278"/>
                  <a:pt x="9033233" y="8996589"/>
                  <a:pt x="9038544" y="8995201"/>
                </a:cubicBezTo>
                <a:cubicBezTo>
                  <a:pt x="9047041" y="9005637"/>
                  <a:pt x="9054147" y="8997840"/>
                  <a:pt x="9052249" y="8994929"/>
                </a:cubicBezTo>
                <a:lnTo>
                  <a:pt x="9048750" y="8990143"/>
                </a:lnTo>
                <a:lnTo>
                  <a:pt x="9055597" y="8986749"/>
                </a:lnTo>
                <a:cubicBezTo>
                  <a:pt x="9090115" y="8975337"/>
                  <a:pt x="9090521" y="9018432"/>
                  <a:pt x="9115550" y="9039039"/>
                </a:cubicBezTo>
                <a:cubicBezTo>
                  <a:pt x="9149859" y="9075375"/>
                  <a:pt x="9174878" y="9119505"/>
                  <a:pt x="9188416" y="9167638"/>
                </a:cubicBezTo>
                <a:cubicBezTo>
                  <a:pt x="9205796" y="9211551"/>
                  <a:pt x="9252893" y="9234512"/>
                  <a:pt x="9258919" y="9286800"/>
                </a:cubicBezTo>
                <a:cubicBezTo>
                  <a:pt x="9260844" y="9305295"/>
                  <a:pt x="9286579" y="9321817"/>
                  <a:pt x="9299937" y="9338595"/>
                </a:cubicBezTo>
                <a:cubicBezTo>
                  <a:pt x="9394286" y="9459781"/>
                  <a:pt x="9498124" y="9572346"/>
                  <a:pt x="9590098" y="9695686"/>
                </a:cubicBezTo>
                <a:cubicBezTo>
                  <a:pt x="9641144" y="9763628"/>
                  <a:pt x="9702507" y="9825343"/>
                  <a:pt x="9756997" y="9891652"/>
                </a:cubicBezTo>
                <a:cubicBezTo>
                  <a:pt x="9841979" y="9996017"/>
                  <a:pt x="9934739" y="10093242"/>
                  <a:pt x="10022490" y="10195309"/>
                </a:cubicBezTo>
                <a:cubicBezTo>
                  <a:pt x="10052888" y="10233215"/>
                  <a:pt x="10081357" y="10272638"/>
                  <a:pt x="10107753" y="10313390"/>
                </a:cubicBezTo>
                <a:cubicBezTo>
                  <a:pt x="10134252" y="10351486"/>
                  <a:pt x="10180955" y="10374582"/>
                  <a:pt x="10201690" y="10408871"/>
                </a:cubicBezTo>
                <a:cubicBezTo>
                  <a:pt x="10227804" y="10440682"/>
                  <a:pt x="10255535" y="10471129"/>
                  <a:pt x="10284800" y="10500065"/>
                </a:cubicBezTo>
                <a:cubicBezTo>
                  <a:pt x="10322254" y="10554432"/>
                  <a:pt x="10375882" y="10589851"/>
                  <a:pt x="10416337" y="10638722"/>
                </a:cubicBezTo>
                <a:cubicBezTo>
                  <a:pt x="10456796" y="10687596"/>
                  <a:pt x="10479750" y="10742507"/>
                  <a:pt x="10536378" y="10772429"/>
                </a:cubicBezTo>
                <a:cubicBezTo>
                  <a:pt x="10546821" y="10778183"/>
                  <a:pt x="10546546" y="10801897"/>
                  <a:pt x="10551904" y="10817427"/>
                </a:cubicBezTo>
                <a:lnTo>
                  <a:pt x="10628302" y="10854346"/>
                </a:lnTo>
                <a:lnTo>
                  <a:pt x="10642929" y="10828353"/>
                </a:lnTo>
                <a:lnTo>
                  <a:pt x="10736688" y="10919439"/>
                </a:lnTo>
                <a:lnTo>
                  <a:pt x="10785878" y="11061997"/>
                </a:lnTo>
                <a:cubicBezTo>
                  <a:pt x="10742356" y="11063735"/>
                  <a:pt x="10700114" y="11046851"/>
                  <a:pt x="10669710" y="11015631"/>
                </a:cubicBezTo>
                <a:cubicBezTo>
                  <a:pt x="10567809" y="10934484"/>
                  <a:pt x="10509314" y="10817861"/>
                  <a:pt x="10418371" y="10728482"/>
                </a:cubicBezTo>
                <a:cubicBezTo>
                  <a:pt x="10410523" y="10667020"/>
                  <a:pt x="10324853" y="10671627"/>
                  <a:pt x="10318043" y="10608020"/>
                </a:cubicBezTo>
                <a:cubicBezTo>
                  <a:pt x="10280759" y="10594152"/>
                  <a:pt x="10288052" y="10554649"/>
                  <a:pt x="10272189" y="10528036"/>
                </a:cubicBezTo>
                <a:cubicBezTo>
                  <a:pt x="10171738" y="10494960"/>
                  <a:pt x="10155262" y="10362060"/>
                  <a:pt x="10047625" y="10328792"/>
                </a:cubicBezTo>
                <a:cubicBezTo>
                  <a:pt x="10044633" y="10384637"/>
                  <a:pt x="10044633" y="10384637"/>
                  <a:pt x="10090131" y="10444247"/>
                </a:cubicBezTo>
                <a:cubicBezTo>
                  <a:pt x="10050661" y="10474357"/>
                  <a:pt x="10028034" y="10450077"/>
                  <a:pt x="10004573" y="10422074"/>
                </a:cubicBezTo>
                <a:cubicBezTo>
                  <a:pt x="9981113" y="10394075"/>
                  <a:pt x="9950662" y="10360021"/>
                  <a:pt x="9924249" y="10329919"/>
                </a:cubicBezTo>
                <a:cubicBezTo>
                  <a:pt x="9890038" y="10341724"/>
                  <a:pt x="9863351" y="10348260"/>
                  <a:pt x="9834957" y="10356274"/>
                </a:cubicBezTo>
                <a:lnTo>
                  <a:pt x="9751448" y="10289726"/>
                </a:lnTo>
                <a:lnTo>
                  <a:pt x="9686090" y="10301583"/>
                </a:lnTo>
                <a:cubicBezTo>
                  <a:pt x="9581391" y="10232985"/>
                  <a:pt x="9515196" y="10130161"/>
                  <a:pt x="9437948" y="10039178"/>
                </a:cubicBezTo>
                <a:cubicBezTo>
                  <a:pt x="9367970" y="9956372"/>
                  <a:pt x="9315142" y="9858741"/>
                  <a:pt x="9240818" y="9780108"/>
                </a:cubicBezTo>
                <a:cubicBezTo>
                  <a:pt x="9166495" y="9701479"/>
                  <a:pt x="9118005" y="9611263"/>
                  <a:pt x="9038016" y="9538151"/>
                </a:cubicBezTo>
                <a:cubicBezTo>
                  <a:pt x="8999853" y="9497223"/>
                  <a:pt x="8965592" y="9452762"/>
                  <a:pt x="8935691" y="9405459"/>
                </a:cubicBezTo>
                <a:cubicBezTo>
                  <a:pt x="8924667" y="9390278"/>
                  <a:pt x="8912680" y="9375790"/>
                  <a:pt x="8899817" y="9362131"/>
                </a:cubicBezTo>
                <a:cubicBezTo>
                  <a:pt x="8803698" y="9261614"/>
                  <a:pt x="8732527" y="9141792"/>
                  <a:pt x="8632454" y="9045307"/>
                </a:cubicBezTo>
                <a:cubicBezTo>
                  <a:pt x="8613758" y="9027250"/>
                  <a:pt x="8603224" y="9000585"/>
                  <a:pt x="8584003" y="8983598"/>
                </a:cubicBezTo>
                <a:cubicBezTo>
                  <a:pt x="8548198" y="8950142"/>
                  <a:pt x="8516605" y="8912381"/>
                  <a:pt x="8490020" y="8871203"/>
                </a:cubicBezTo>
                <a:cubicBezTo>
                  <a:pt x="8455528" y="8815369"/>
                  <a:pt x="8405635" y="8770643"/>
                  <a:pt x="8346342" y="8742530"/>
                </a:cubicBezTo>
                <a:cubicBezTo>
                  <a:pt x="8347284" y="8741002"/>
                  <a:pt x="8348063" y="8739394"/>
                  <a:pt x="8348685" y="8737710"/>
                </a:cubicBezTo>
                <a:lnTo>
                  <a:pt x="8326315" y="8724482"/>
                </a:lnTo>
                <a:lnTo>
                  <a:pt x="8321628" y="8734122"/>
                </a:lnTo>
                <a:cubicBezTo>
                  <a:pt x="8329558" y="8737761"/>
                  <a:pt x="8337827" y="8740562"/>
                  <a:pt x="8346342" y="8742530"/>
                </a:cubicBezTo>
                <a:cubicBezTo>
                  <a:pt x="8378586" y="8856624"/>
                  <a:pt x="8462762" y="8935416"/>
                  <a:pt x="8547762" y="9029524"/>
                </a:cubicBezTo>
                <a:cubicBezTo>
                  <a:pt x="8553742" y="9102326"/>
                  <a:pt x="8648795" y="9153304"/>
                  <a:pt x="8642439" y="9254870"/>
                </a:cubicBezTo>
                <a:cubicBezTo>
                  <a:pt x="8577965" y="9173691"/>
                  <a:pt x="8518799" y="9088404"/>
                  <a:pt x="8465317" y="8999593"/>
                </a:cubicBezTo>
                <a:cubicBezTo>
                  <a:pt x="8432299" y="8944547"/>
                  <a:pt x="8391905" y="8894315"/>
                  <a:pt x="8345244" y="8850300"/>
                </a:cubicBezTo>
                <a:cubicBezTo>
                  <a:pt x="8303633" y="8805839"/>
                  <a:pt x="8287769" y="8741793"/>
                  <a:pt x="8233791" y="8710512"/>
                </a:cubicBezTo>
                <a:cubicBezTo>
                  <a:pt x="8225592" y="8641593"/>
                  <a:pt x="8166413" y="8609429"/>
                  <a:pt x="8125122" y="8569759"/>
                </a:cubicBezTo>
                <a:cubicBezTo>
                  <a:pt x="8079009" y="8525910"/>
                  <a:pt x="8036236" y="8478728"/>
                  <a:pt x="7997151" y="8428537"/>
                </a:cubicBezTo>
                <a:cubicBezTo>
                  <a:pt x="7973161" y="8388555"/>
                  <a:pt x="7937386" y="8357003"/>
                  <a:pt x="7894750" y="8338205"/>
                </a:cubicBezTo>
                <a:cubicBezTo>
                  <a:pt x="7874011" y="8324414"/>
                  <a:pt x="7860932" y="8301745"/>
                  <a:pt x="7859346" y="8276895"/>
                </a:cubicBezTo>
                <a:lnTo>
                  <a:pt x="7776705" y="8241241"/>
                </a:lnTo>
                <a:cubicBezTo>
                  <a:pt x="7725070" y="8180627"/>
                  <a:pt x="7685532" y="8130545"/>
                  <a:pt x="7641645" y="8084640"/>
                </a:cubicBezTo>
                <a:cubicBezTo>
                  <a:pt x="7630744" y="8073695"/>
                  <a:pt x="7605885" y="8076478"/>
                  <a:pt x="7583876" y="8072043"/>
                </a:cubicBezTo>
                <a:lnTo>
                  <a:pt x="7515101" y="8001746"/>
                </a:lnTo>
                <a:cubicBezTo>
                  <a:pt x="7504359" y="8005452"/>
                  <a:pt x="7494841" y="8011414"/>
                  <a:pt x="7485703" y="8015901"/>
                </a:cubicBezTo>
                <a:cubicBezTo>
                  <a:pt x="7486754" y="8026679"/>
                  <a:pt x="7484740" y="8037624"/>
                  <a:pt x="7488640" y="8041180"/>
                </a:cubicBezTo>
                <a:cubicBezTo>
                  <a:pt x="7569897" y="8108949"/>
                  <a:pt x="7617531" y="8205703"/>
                  <a:pt x="7694718" y="8278444"/>
                </a:cubicBezTo>
                <a:cubicBezTo>
                  <a:pt x="7734919" y="8312120"/>
                  <a:pt x="7771817" y="8349519"/>
                  <a:pt x="7804931" y="8390139"/>
                </a:cubicBezTo>
                <a:cubicBezTo>
                  <a:pt x="7849681" y="8454023"/>
                  <a:pt x="7910407" y="8506146"/>
                  <a:pt x="7961627" y="8565571"/>
                </a:cubicBezTo>
                <a:cubicBezTo>
                  <a:pt x="8005596" y="8615322"/>
                  <a:pt x="8026184" y="8681567"/>
                  <a:pt x="8018164" y="8747477"/>
                </a:cubicBezTo>
                <a:lnTo>
                  <a:pt x="8082753" y="8763073"/>
                </a:lnTo>
                <a:cubicBezTo>
                  <a:pt x="8045701" y="8856962"/>
                  <a:pt x="8112667" y="8907826"/>
                  <a:pt x="8153446" y="8961491"/>
                </a:cubicBezTo>
                <a:cubicBezTo>
                  <a:pt x="8221486" y="9050306"/>
                  <a:pt x="8303917" y="9127920"/>
                  <a:pt x="8366953" y="9221589"/>
                </a:cubicBezTo>
                <a:cubicBezTo>
                  <a:pt x="8386027" y="9249763"/>
                  <a:pt x="8402588" y="9279702"/>
                  <a:pt x="8423634" y="9305861"/>
                </a:cubicBezTo>
                <a:cubicBezTo>
                  <a:pt x="8507822" y="9410501"/>
                  <a:pt x="8570242" y="9533342"/>
                  <a:pt x="8673973" y="9623660"/>
                </a:cubicBezTo>
                <a:cubicBezTo>
                  <a:pt x="8689690" y="9636950"/>
                  <a:pt x="8689224" y="9667860"/>
                  <a:pt x="8698018" y="9693345"/>
                </a:cubicBezTo>
                <a:cubicBezTo>
                  <a:pt x="8710118" y="9692287"/>
                  <a:pt x="8721562" y="9691906"/>
                  <a:pt x="8741648" y="9690770"/>
                </a:cubicBezTo>
                <a:lnTo>
                  <a:pt x="8778243" y="9776177"/>
                </a:lnTo>
                <a:cubicBezTo>
                  <a:pt x="8755568" y="9784002"/>
                  <a:pt x="8733115" y="9800216"/>
                  <a:pt x="8720955" y="9795945"/>
                </a:cubicBezTo>
                <a:cubicBezTo>
                  <a:pt x="8689924" y="9782143"/>
                  <a:pt x="8647796" y="9763258"/>
                  <a:pt x="8638576" y="9735247"/>
                </a:cubicBezTo>
                <a:cubicBezTo>
                  <a:pt x="8617003" y="9672727"/>
                  <a:pt x="8567633" y="9636733"/>
                  <a:pt x="8523608" y="9590427"/>
                </a:cubicBezTo>
                <a:cubicBezTo>
                  <a:pt x="8449411" y="9597315"/>
                  <a:pt x="8421732" y="9536457"/>
                  <a:pt x="8380320" y="9473209"/>
                </a:cubicBezTo>
                <a:cubicBezTo>
                  <a:pt x="8345124" y="9492483"/>
                  <a:pt x="8309404" y="9512830"/>
                  <a:pt x="8263099" y="9538610"/>
                </a:cubicBezTo>
                <a:lnTo>
                  <a:pt x="7866527" y="9163429"/>
                </a:lnTo>
                <a:cubicBezTo>
                  <a:pt x="7862039" y="9167205"/>
                  <a:pt x="7858091" y="9171240"/>
                  <a:pt x="7853604" y="9175017"/>
                </a:cubicBezTo>
                <a:lnTo>
                  <a:pt x="8001976" y="9417934"/>
                </a:lnTo>
                <a:lnTo>
                  <a:pt x="7997933" y="9474587"/>
                </a:lnTo>
                <a:cubicBezTo>
                  <a:pt x="7993553" y="9476098"/>
                  <a:pt x="7986790" y="9478431"/>
                  <a:pt x="7981560" y="9474886"/>
                </a:cubicBezTo>
                <a:cubicBezTo>
                  <a:pt x="7936875" y="9460852"/>
                  <a:pt x="7898894" y="9430778"/>
                  <a:pt x="7874965" y="9390457"/>
                </a:cubicBezTo>
                <a:cubicBezTo>
                  <a:pt x="7864453" y="9369665"/>
                  <a:pt x="7847687" y="9352683"/>
                  <a:pt x="7827056" y="9341930"/>
                </a:cubicBezTo>
                <a:cubicBezTo>
                  <a:pt x="7788956" y="9322591"/>
                  <a:pt x="7759989" y="9289092"/>
                  <a:pt x="7746323" y="9248577"/>
                </a:cubicBezTo>
                <a:cubicBezTo>
                  <a:pt x="7742670" y="9233352"/>
                  <a:pt x="7732363" y="9220507"/>
                  <a:pt x="7718261" y="9213699"/>
                </a:cubicBezTo>
                <a:cubicBezTo>
                  <a:pt x="7674390" y="9206556"/>
                  <a:pt x="7672985" y="9162479"/>
                  <a:pt x="7647974" y="9139022"/>
                </a:cubicBezTo>
                <a:cubicBezTo>
                  <a:pt x="7638127" y="9151777"/>
                  <a:pt x="7629736" y="9163585"/>
                  <a:pt x="7609924" y="9190029"/>
                </a:cubicBezTo>
                <a:lnTo>
                  <a:pt x="7550631" y="9147213"/>
                </a:lnTo>
                <a:cubicBezTo>
                  <a:pt x="7571119" y="9047898"/>
                  <a:pt x="7504739" y="8989699"/>
                  <a:pt x="7444570" y="8927577"/>
                </a:cubicBezTo>
                <a:cubicBezTo>
                  <a:pt x="7411033" y="8887413"/>
                  <a:pt x="7375034" y="8849390"/>
                  <a:pt x="7336724" y="8813722"/>
                </a:cubicBezTo>
                <a:cubicBezTo>
                  <a:pt x="7295368" y="8780307"/>
                  <a:pt x="7263245" y="8738813"/>
                  <a:pt x="7223600" y="8703915"/>
                </a:cubicBezTo>
                <a:cubicBezTo>
                  <a:pt x="7206799" y="8688770"/>
                  <a:pt x="7190762" y="8670685"/>
                  <a:pt x="7168583" y="8650266"/>
                </a:cubicBezTo>
                <a:cubicBezTo>
                  <a:pt x="7160840" y="8697499"/>
                  <a:pt x="7194384" y="8746977"/>
                  <a:pt x="7141423" y="8772825"/>
                </a:cubicBezTo>
                <a:cubicBezTo>
                  <a:pt x="7113368" y="8789325"/>
                  <a:pt x="7077234" y="8779957"/>
                  <a:pt x="7060746" y="8751912"/>
                </a:cubicBezTo>
                <a:cubicBezTo>
                  <a:pt x="7060326" y="8751209"/>
                  <a:pt x="7059963" y="8750535"/>
                  <a:pt x="7059580" y="8749820"/>
                </a:cubicBezTo>
                <a:lnTo>
                  <a:pt x="7140718" y="8683051"/>
                </a:lnTo>
                <a:cubicBezTo>
                  <a:pt x="7126978" y="8643231"/>
                  <a:pt x="7041298" y="8621995"/>
                  <a:pt x="7100596" y="8566774"/>
                </a:cubicBezTo>
                <a:lnTo>
                  <a:pt x="6749167" y="8193401"/>
                </a:lnTo>
                <a:lnTo>
                  <a:pt x="6626767" y="8198647"/>
                </a:lnTo>
                <a:lnTo>
                  <a:pt x="6604402" y="8309300"/>
                </a:lnTo>
                <a:lnTo>
                  <a:pt x="6650273" y="8366109"/>
                </a:lnTo>
                <a:lnTo>
                  <a:pt x="6614920" y="8408166"/>
                </a:lnTo>
                <a:cubicBezTo>
                  <a:pt x="6505384" y="8371986"/>
                  <a:pt x="6439130" y="8263836"/>
                  <a:pt x="6341764" y="8195831"/>
                </a:cubicBezTo>
                <a:cubicBezTo>
                  <a:pt x="6321917" y="8182182"/>
                  <a:pt x="6315833" y="8149072"/>
                  <a:pt x="6301153" y="8120717"/>
                </a:cubicBezTo>
                <a:cubicBezTo>
                  <a:pt x="6243652" y="8095996"/>
                  <a:pt x="6192025" y="8048307"/>
                  <a:pt x="6122772" y="8032093"/>
                </a:cubicBezTo>
                <a:cubicBezTo>
                  <a:pt x="6074195" y="8020335"/>
                  <a:pt x="6070626" y="7960964"/>
                  <a:pt x="6034898" y="7930959"/>
                </a:cubicBezTo>
                <a:cubicBezTo>
                  <a:pt x="6017576" y="7916883"/>
                  <a:pt x="6001264" y="7898003"/>
                  <a:pt x="5981911" y="7880616"/>
                </a:cubicBezTo>
                <a:cubicBezTo>
                  <a:pt x="5963425" y="7956065"/>
                  <a:pt x="6038149" y="7961030"/>
                  <a:pt x="6058958" y="8001978"/>
                </a:cubicBezTo>
                <a:lnTo>
                  <a:pt x="6097430" y="8113474"/>
                </a:lnTo>
                <a:lnTo>
                  <a:pt x="6035042" y="8190708"/>
                </a:lnTo>
                <a:lnTo>
                  <a:pt x="6124887" y="8289823"/>
                </a:lnTo>
                <a:cubicBezTo>
                  <a:pt x="6116756" y="8325605"/>
                  <a:pt x="6092890" y="8371272"/>
                  <a:pt x="6100117" y="8411561"/>
                </a:cubicBezTo>
                <a:cubicBezTo>
                  <a:pt x="6105310" y="8456157"/>
                  <a:pt x="6104875" y="8501223"/>
                  <a:pt x="6098769" y="8545710"/>
                </a:cubicBezTo>
                <a:cubicBezTo>
                  <a:pt x="6102184" y="8575861"/>
                  <a:pt x="6114321" y="8604336"/>
                  <a:pt x="6133730" y="8627675"/>
                </a:cubicBezTo>
                <a:cubicBezTo>
                  <a:pt x="6149946" y="8652870"/>
                  <a:pt x="6170393" y="8675093"/>
                  <a:pt x="6194200" y="8693259"/>
                </a:cubicBezTo>
                <a:cubicBezTo>
                  <a:pt x="6245862" y="8732029"/>
                  <a:pt x="6289310" y="8774073"/>
                  <a:pt x="6291142" y="8845188"/>
                </a:cubicBezTo>
                <a:cubicBezTo>
                  <a:pt x="6385996" y="8853008"/>
                  <a:pt x="6421874" y="8933763"/>
                  <a:pt x="6469060" y="8989228"/>
                </a:cubicBezTo>
                <a:cubicBezTo>
                  <a:pt x="6527967" y="9058030"/>
                  <a:pt x="6591472" y="9120784"/>
                  <a:pt x="6647993" y="9190404"/>
                </a:cubicBezTo>
                <a:cubicBezTo>
                  <a:pt x="6803130" y="9381965"/>
                  <a:pt x="6971872" y="9563931"/>
                  <a:pt x="7117765" y="9762249"/>
                </a:cubicBezTo>
                <a:cubicBezTo>
                  <a:pt x="7184095" y="9852548"/>
                  <a:pt x="7261038" y="9940075"/>
                  <a:pt x="7305329" y="10047785"/>
                </a:cubicBezTo>
                <a:cubicBezTo>
                  <a:pt x="7315497" y="10077253"/>
                  <a:pt x="7364210" y="10089409"/>
                  <a:pt x="7347074" y="10141666"/>
                </a:cubicBezTo>
                <a:cubicBezTo>
                  <a:pt x="7279220" y="10125911"/>
                  <a:pt x="7220869" y="10082854"/>
                  <a:pt x="7185798" y="10022632"/>
                </a:cubicBezTo>
                <a:lnTo>
                  <a:pt x="7014374" y="9912890"/>
                </a:lnTo>
                <a:cubicBezTo>
                  <a:pt x="6999371" y="10015212"/>
                  <a:pt x="7099838" y="10049621"/>
                  <a:pt x="7128592" y="10123920"/>
                </a:cubicBezTo>
                <a:lnTo>
                  <a:pt x="7089533" y="10155222"/>
                </a:lnTo>
                <a:cubicBezTo>
                  <a:pt x="7093269" y="10211465"/>
                  <a:pt x="7122521" y="10262952"/>
                  <a:pt x="7168905" y="10294945"/>
                </a:cubicBezTo>
                <a:cubicBezTo>
                  <a:pt x="7211279" y="10360977"/>
                  <a:pt x="7234721" y="10423747"/>
                  <a:pt x="7279440" y="10460452"/>
                </a:cubicBezTo>
                <a:cubicBezTo>
                  <a:pt x="7322287" y="10500385"/>
                  <a:pt x="7353547" y="10551232"/>
                  <a:pt x="7369805" y="10607521"/>
                </a:cubicBezTo>
                <a:cubicBezTo>
                  <a:pt x="7389201" y="10653408"/>
                  <a:pt x="7391231" y="10705741"/>
                  <a:pt x="7438476" y="10742018"/>
                </a:cubicBezTo>
                <a:cubicBezTo>
                  <a:pt x="7460493" y="10759379"/>
                  <a:pt x="7460460" y="10805731"/>
                  <a:pt x="7473102" y="10842369"/>
                </a:cubicBezTo>
                <a:cubicBezTo>
                  <a:pt x="7430605" y="10850033"/>
                  <a:pt x="7387392" y="10833307"/>
                  <a:pt x="7361093" y="10799023"/>
                </a:cubicBezTo>
                <a:cubicBezTo>
                  <a:pt x="7319579" y="10750961"/>
                  <a:pt x="7256835" y="10721367"/>
                  <a:pt x="7234041" y="10656595"/>
                </a:cubicBezTo>
                <a:cubicBezTo>
                  <a:pt x="7136937" y="10600973"/>
                  <a:pt x="7091838" y="10492208"/>
                  <a:pt x="7004188" y="10423968"/>
                </a:cubicBezTo>
                <a:cubicBezTo>
                  <a:pt x="6945496" y="10371540"/>
                  <a:pt x="6891947" y="10313641"/>
                  <a:pt x="6844326" y="10250972"/>
                </a:cubicBezTo>
                <a:cubicBezTo>
                  <a:pt x="6794340" y="10195138"/>
                  <a:pt x="6747650" y="10135939"/>
                  <a:pt x="6696746" y="10081311"/>
                </a:cubicBezTo>
                <a:cubicBezTo>
                  <a:pt x="6642050" y="10020863"/>
                  <a:pt x="6586811" y="9958824"/>
                  <a:pt x="6527755" y="9901215"/>
                </a:cubicBezTo>
                <a:cubicBezTo>
                  <a:pt x="6489415" y="9863643"/>
                  <a:pt x="6427264" y="9839633"/>
                  <a:pt x="6415268" y="9776486"/>
                </a:cubicBezTo>
                <a:cubicBezTo>
                  <a:pt x="6349766" y="9750514"/>
                  <a:pt x="6333478" y="9659439"/>
                  <a:pt x="6250112" y="9655228"/>
                </a:cubicBezTo>
                <a:cubicBezTo>
                  <a:pt x="6231859" y="9653948"/>
                  <a:pt x="6213252" y="9619369"/>
                  <a:pt x="6200233" y="9597129"/>
                </a:cubicBezTo>
                <a:cubicBezTo>
                  <a:pt x="6153462" y="9518350"/>
                  <a:pt x="6073873" y="9469609"/>
                  <a:pt x="6021299" y="9395950"/>
                </a:cubicBezTo>
                <a:cubicBezTo>
                  <a:pt x="6011565" y="9381929"/>
                  <a:pt x="5980694" y="9382779"/>
                  <a:pt x="5934766" y="9369662"/>
                </a:cubicBezTo>
                <a:cubicBezTo>
                  <a:pt x="5950329" y="9398513"/>
                  <a:pt x="5967788" y="9426270"/>
                  <a:pt x="5987042" y="9452781"/>
                </a:cubicBezTo>
                <a:cubicBezTo>
                  <a:pt x="6091870" y="9570791"/>
                  <a:pt x="6183080" y="9697071"/>
                  <a:pt x="6277497" y="9824913"/>
                </a:cubicBezTo>
                <a:cubicBezTo>
                  <a:pt x="6283204" y="9835648"/>
                  <a:pt x="6287189" y="9847197"/>
                  <a:pt x="6289314" y="9859162"/>
                </a:cubicBezTo>
                <a:cubicBezTo>
                  <a:pt x="6231116" y="9819395"/>
                  <a:pt x="6183450" y="9766149"/>
                  <a:pt x="6150276" y="9703934"/>
                </a:cubicBezTo>
                <a:lnTo>
                  <a:pt x="6120440" y="9714229"/>
                </a:lnTo>
                <a:cubicBezTo>
                  <a:pt x="6120143" y="9723689"/>
                  <a:pt x="6116663" y="9734251"/>
                  <a:pt x="6120302" y="9738341"/>
                </a:cubicBezTo>
                <a:cubicBezTo>
                  <a:pt x="6164108" y="9789178"/>
                  <a:pt x="6210026" y="9838393"/>
                  <a:pt x="6253571" y="9889764"/>
                </a:cubicBezTo>
                <a:cubicBezTo>
                  <a:pt x="6278106" y="9918286"/>
                  <a:pt x="6298279" y="9949647"/>
                  <a:pt x="6321494" y="9979515"/>
                </a:cubicBezTo>
                <a:cubicBezTo>
                  <a:pt x="6348692" y="10005825"/>
                  <a:pt x="6371950" y="10035949"/>
                  <a:pt x="6390607" y="10068858"/>
                </a:cubicBezTo>
                <a:cubicBezTo>
                  <a:pt x="6410987" y="10113338"/>
                  <a:pt x="6441531" y="10152439"/>
                  <a:pt x="6479819" y="10182904"/>
                </a:cubicBezTo>
                <a:cubicBezTo>
                  <a:pt x="6579471" y="10265267"/>
                  <a:pt x="6642328" y="10379051"/>
                  <a:pt x="6734448" y="10466690"/>
                </a:cubicBezTo>
                <a:cubicBezTo>
                  <a:pt x="6738485" y="10470643"/>
                  <a:pt x="6748706" y="10468005"/>
                  <a:pt x="6756429" y="10468463"/>
                </a:cubicBezTo>
                <a:cubicBezTo>
                  <a:pt x="6765657" y="10484886"/>
                  <a:pt x="6760006" y="10516246"/>
                  <a:pt x="6801995" y="10497302"/>
                </a:cubicBezTo>
                <a:cubicBezTo>
                  <a:pt x="6802750" y="10504128"/>
                  <a:pt x="6801558" y="10510998"/>
                  <a:pt x="6798618" y="10517181"/>
                </a:cubicBezTo>
                <a:lnTo>
                  <a:pt x="6793691" y="10528483"/>
                </a:lnTo>
                <a:lnTo>
                  <a:pt x="6793549" y="10528292"/>
                </a:lnTo>
                <a:cubicBezTo>
                  <a:pt x="6791472" y="10533242"/>
                  <a:pt x="6791637" y="10533074"/>
                  <a:pt x="6792872" y="10530363"/>
                </a:cubicBezTo>
                <a:lnTo>
                  <a:pt x="6793691" y="10528483"/>
                </a:lnTo>
                <a:lnTo>
                  <a:pt x="6828393" y="10575092"/>
                </a:lnTo>
                <a:lnTo>
                  <a:pt x="6839661" y="10558725"/>
                </a:lnTo>
                <a:cubicBezTo>
                  <a:pt x="6833751" y="10536428"/>
                  <a:pt x="6823768" y="10515365"/>
                  <a:pt x="6810241" y="10496684"/>
                </a:cubicBezTo>
                <a:cubicBezTo>
                  <a:pt x="6793788" y="10488993"/>
                  <a:pt x="6798889" y="10456040"/>
                  <a:pt x="6764678" y="10467845"/>
                </a:cubicBezTo>
                <a:cubicBezTo>
                  <a:pt x="6746716" y="10382243"/>
                  <a:pt x="6676798" y="10329279"/>
                  <a:pt x="6630552" y="10262349"/>
                </a:cubicBezTo>
                <a:cubicBezTo>
                  <a:pt x="6616457" y="10240208"/>
                  <a:pt x="6603883" y="10217184"/>
                  <a:pt x="6592939" y="10193334"/>
                </a:cubicBezTo>
                <a:cubicBezTo>
                  <a:pt x="6663754" y="10230840"/>
                  <a:pt x="6698871" y="10302945"/>
                  <a:pt x="6752177" y="10358077"/>
                </a:cubicBezTo>
                <a:cubicBezTo>
                  <a:pt x="6789019" y="10406150"/>
                  <a:pt x="6828606" y="10451979"/>
                  <a:pt x="6870788" y="10495400"/>
                </a:cubicBezTo>
                <a:cubicBezTo>
                  <a:pt x="6911568" y="10534227"/>
                  <a:pt x="6946151" y="10579105"/>
                  <a:pt x="6973250" y="10628489"/>
                </a:cubicBezTo>
                <a:cubicBezTo>
                  <a:pt x="7024869" y="10712279"/>
                  <a:pt x="7063908" y="10802194"/>
                  <a:pt x="7133125" y="10876350"/>
                </a:cubicBezTo>
                <a:cubicBezTo>
                  <a:pt x="7164370" y="10910130"/>
                  <a:pt x="7165963" y="10971517"/>
                  <a:pt x="7182452" y="11019306"/>
                </a:cubicBezTo>
                <a:lnTo>
                  <a:pt x="7150228" y="11030425"/>
                </a:lnTo>
                <a:cubicBezTo>
                  <a:pt x="7077576" y="10970827"/>
                  <a:pt x="7025421" y="10886772"/>
                  <a:pt x="6914559" y="10826101"/>
                </a:cubicBezTo>
                <a:cubicBezTo>
                  <a:pt x="6982492" y="10941694"/>
                  <a:pt x="7068733" y="11014872"/>
                  <a:pt x="7092899" y="11132644"/>
                </a:cubicBezTo>
                <a:cubicBezTo>
                  <a:pt x="7013720" y="11105734"/>
                  <a:pt x="6942424" y="11059617"/>
                  <a:pt x="6885405" y="10998364"/>
                </a:cubicBezTo>
                <a:cubicBezTo>
                  <a:pt x="6812921" y="10917318"/>
                  <a:pt x="6720813" y="10855517"/>
                  <a:pt x="6660728" y="10763956"/>
                </a:cubicBezTo>
                <a:cubicBezTo>
                  <a:pt x="6594289" y="10737859"/>
                  <a:pt x="6582197" y="10665388"/>
                  <a:pt x="6535126" y="10620578"/>
                </a:cubicBezTo>
                <a:cubicBezTo>
                  <a:pt x="6495618" y="10571113"/>
                  <a:pt x="6452747" y="10524409"/>
                  <a:pt x="6406769" y="10480828"/>
                </a:cubicBezTo>
                <a:cubicBezTo>
                  <a:pt x="6347395" y="10434290"/>
                  <a:pt x="6293302" y="10381391"/>
                  <a:pt x="6245476" y="10323028"/>
                </a:cubicBezTo>
                <a:cubicBezTo>
                  <a:pt x="6238598" y="10314706"/>
                  <a:pt x="6221514" y="10310355"/>
                  <a:pt x="6219820" y="10301577"/>
                </a:cubicBezTo>
                <a:cubicBezTo>
                  <a:pt x="6204361" y="10225808"/>
                  <a:pt x="6131770" y="10208970"/>
                  <a:pt x="6083233" y="10163777"/>
                </a:cubicBezTo>
                <a:cubicBezTo>
                  <a:pt x="6064161" y="10222942"/>
                  <a:pt x="6079193" y="10287804"/>
                  <a:pt x="6122323" y="10332547"/>
                </a:cubicBezTo>
                <a:cubicBezTo>
                  <a:pt x="6194428" y="10418938"/>
                  <a:pt x="6261344" y="10509527"/>
                  <a:pt x="6322779" y="10603832"/>
                </a:cubicBezTo>
                <a:cubicBezTo>
                  <a:pt x="6333858" y="10619172"/>
                  <a:pt x="6352728" y="10628702"/>
                  <a:pt x="6360889" y="10644605"/>
                </a:cubicBezTo>
                <a:cubicBezTo>
                  <a:pt x="6371279" y="10668913"/>
                  <a:pt x="6379909" y="10693922"/>
                  <a:pt x="6386719" y="10719465"/>
                </a:cubicBezTo>
                <a:cubicBezTo>
                  <a:pt x="6372466" y="10739582"/>
                  <a:pt x="6344634" y="10744331"/>
                  <a:pt x="6324541" y="10730093"/>
                </a:cubicBezTo>
                <a:cubicBezTo>
                  <a:pt x="6319750" y="10726667"/>
                  <a:pt x="6315701" y="10722406"/>
                  <a:pt x="6312556" y="10717428"/>
                </a:cubicBezTo>
                <a:cubicBezTo>
                  <a:pt x="6299890" y="10653619"/>
                  <a:pt x="6232762" y="10637120"/>
                  <a:pt x="6207146" y="10582240"/>
                </a:cubicBezTo>
                <a:cubicBezTo>
                  <a:pt x="6184800" y="10534244"/>
                  <a:pt x="6115154" y="10506585"/>
                  <a:pt x="6097194" y="10458415"/>
                </a:cubicBezTo>
                <a:cubicBezTo>
                  <a:pt x="6062795" y="10366455"/>
                  <a:pt x="5970928" y="10327301"/>
                  <a:pt x="5929193" y="10246339"/>
                </a:cubicBezTo>
                <a:cubicBezTo>
                  <a:pt x="5868847" y="10130800"/>
                  <a:pt x="5755619" y="10060695"/>
                  <a:pt x="5682740" y="9955276"/>
                </a:cubicBezTo>
                <a:cubicBezTo>
                  <a:pt x="5609859" y="9849857"/>
                  <a:pt x="5512990" y="9766528"/>
                  <a:pt x="5431536" y="9668519"/>
                </a:cubicBezTo>
                <a:cubicBezTo>
                  <a:pt x="5395854" y="9618268"/>
                  <a:pt x="5347665" y="9578215"/>
                  <a:pt x="5291720" y="9552331"/>
                </a:cubicBezTo>
                <a:cubicBezTo>
                  <a:pt x="5272210" y="9541192"/>
                  <a:pt x="5254461" y="9527179"/>
                  <a:pt x="5239098" y="9510775"/>
                </a:cubicBezTo>
                <a:cubicBezTo>
                  <a:pt x="5205776" y="9521426"/>
                  <a:pt x="5169573" y="9517788"/>
                  <a:pt x="5139028" y="9500743"/>
                </a:cubicBezTo>
                <a:cubicBezTo>
                  <a:pt x="5107820" y="9482547"/>
                  <a:pt x="5092783" y="9433813"/>
                  <a:pt x="5037152" y="9446773"/>
                </a:cubicBezTo>
                <a:lnTo>
                  <a:pt x="5031558" y="9507966"/>
                </a:lnTo>
                <a:cubicBezTo>
                  <a:pt x="5009535" y="9502198"/>
                  <a:pt x="4980268" y="9503829"/>
                  <a:pt x="4969340" y="9490219"/>
                </a:cubicBezTo>
                <a:cubicBezTo>
                  <a:pt x="4897583" y="9402242"/>
                  <a:pt x="4783048" y="9359320"/>
                  <a:pt x="4724191" y="9258419"/>
                </a:cubicBezTo>
                <a:cubicBezTo>
                  <a:pt x="4641057" y="9226503"/>
                  <a:pt x="4600940" y="9147655"/>
                  <a:pt x="4543339" y="9089099"/>
                </a:cubicBezTo>
                <a:cubicBezTo>
                  <a:pt x="4510252" y="9051143"/>
                  <a:pt x="4470555" y="9019567"/>
                  <a:pt x="4426134" y="8995857"/>
                </a:cubicBezTo>
                <a:cubicBezTo>
                  <a:pt x="4399288" y="8981145"/>
                  <a:pt x="4374544" y="8962853"/>
                  <a:pt x="4352606" y="8941463"/>
                </a:cubicBezTo>
                <a:cubicBezTo>
                  <a:pt x="4303973" y="8899864"/>
                  <a:pt x="4256399" y="8857460"/>
                  <a:pt x="4208131" y="8813064"/>
                </a:cubicBezTo>
                <a:cubicBezTo>
                  <a:pt x="4159868" y="8768665"/>
                  <a:pt x="4139532" y="8709729"/>
                  <a:pt x="4076765" y="8690393"/>
                </a:cubicBezTo>
                <a:cubicBezTo>
                  <a:pt x="4030373" y="8597221"/>
                  <a:pt x="3939903" y="8551794"/>
                  <a:pt x="3867454" y="8486327"/>
                </a:cubicBezTo>
                <a:cubicBezTo>
                  <a:pt x="3835359" y="8509436"/>
                  <a:pt x="3808027" y="8529563"/>
                  <a:pt x="3780690" y="8549691"/>
                </a:cubicBezTo>
                <a:cubicBezTo>
                  <a:pt x="3689538" y="8477758"/>
                  <a:pt x="3600197" y="8413667"/>
                  <a:pt x="3517811" y="8340049"/>
                </a:cubicBezTo>
                <a:cubicBezTo>
                  <a:pt x="3400692" y="8227970"/>
                  <a:pt x="3269438" y="8131684"/>
                  <a:pt x="3127389" y="8053652"/>
                </a:cubicBezTo>
                <a:cubicBezTo>
                  <a:pt x="3151870" y="8089766"/>
                  <a:pt x="3160122" y="8102070"/>
                  <a:pt x="3170239" y="8114621"/>
                </a:cubicBezTo>
                <a:cubicBezTo>
                  <a:pt x="3217056" y="8172886"/>
                  <a:pt x="3277833" y="8217423"/>
                  <a:pt x="3322963" y="8279833"/>
                </a:cubicBezTo>
                <a:cubicBezTo>
                  <a:pt x="3347018" y="8313421"/>
                  <a:pt x="3353676" y="8350785"/>
                  <a:pt x="3385378" y="8389756"/>
                </a:cubicBezTo>
                <a:lnTo>
                  <a:pt x="3457031" y="8430980"/>
                </a:lnTo>
                <a:lnTo>
                  <a:pt x="3388276" y="8510411"/>
                </a:lnTo>
                <a:cubicBezTo>
                  <a:pt x="3388276" y="8510411"/>
                  <a:pt x="3366953" y="8507962"/>
                  <a:pt x="3345095" y="8505254"/>
                </a:cubicBezTo>
                <a:cubicBezTo>
                  <a:pt x="3342760" y="8498485"/>
                  <a:pt x="3334842" y="8492306"/>
                  <a:pt x="3334631" y="8485250"/>
                </a:cubicBezTo>
                <a:cubicBezTo>
                  <a:pt x="3326435" y="8367313"/>
                  <a:pt x="3314662" y="8337060"/>
                  <a:pt x="3216391" y="8271599"/>
                </a:cubicBezTo>
                <a:cubicBezTo>
                  <a:pt x="3168945" y="8241182"/>
                  <a:pt x="3155677" y="8183370"/>
                  <a:pt x="3106695" y="8158827"/>
                </a:cubicBezTo>
                <a:cubicBezTo>
                  <a:pt x="3056856" y="8139664"/>
                  <a:pt x="3019014" y="8097997"/>
                  <a:pt x="3004724" y="8046516"/>
                </a:cubicBezTo>
                <a:lnTo>
                  <a:pt x="2961367" y="8049886"/>
                </a:lnTo>
                <a:cubicBezTo>
                  <a:pt x="2950729" y="8029895"/>
                  <a:pt x="2937859" y="8011167"/>
                  <a:pt x="2922962" y="7994067"/>
                </a:cubicBezTo>
                <a:cubicBezTo>
                  <a:pt x="2881689" y="7955725"/>
                  <a:pt x="2833689" y="7923715"/>
                  <a:pt x="2795444" y="7882548"/>
                </a:cubicBezTo>
                <a:cubicBezTo>
                  <a:pt x="2764600" y="7848629"/>
                  <a:pt x="2721796" y="7829085"/>
                  <a:pt x="2704493" y="7780243"/>
                </a:cubicBezTo>
                <a:cubicBezTo>
                  <a:pt x="2699410" y="7765510"/>
                  <a:pt x="2666221" y="7760922"/>
                  <a:pt x="2646157" y="7751798"/>
                </a:cubicBezTo>
                <a:cubicBezTo>
                  <a:pt x="2632619" y="7706119"/>
                  <a:pt x="2613541" y="7665018"/>
                  <a:pt x="2560054" y="7654509"/>
                </a:cubicBezTo>
                <a:lnTo>
                  <a:pt x="2562535" y="7650086"/>
                </a:lnTo>
                <a:lnTo>
                  <a:pt x="2539765" y="7637001"/>
                </a:lnTo>
                <a:lnTo>
                  <a:pt x="2535076" y="7646637"/>
                </a:lnTo>
                <a:cubicBezTo>
                  <a:pt x="2543180" y="7649991"/>
                  <a:pt x="2551513" y="7652598"/>
                  <a:pt x="2560054" y="7654509"/>
                </a:cubicBezTo>
                <a:cubicBezTo>
                  <a:pt x="2579362" y="7692408"/>
                  <a:pt x="2574731" y="7756392"/>
                  <a:pt x="2646157" y="7751798"/>
                </a:cubicBezTo>
                <a:cubicBezTo>
                  <a:pt x="2658029" y="7784020"/>
                  <a:pt x="2675975" y="7813702"/>
                  <a:pt x="2699009" y="7839175"/>
                </a:cubicBezTo>
                <a:cubicBezTo>
                  <a:pt x="2713500" y="7870850"/>
                  <a:pt x="2736116" y="7898072"/>
                  <a:pt x="2764552" y="7918161"/>
                </a:cubicBezTo>
                <a:cubicBezTo>
                  <a:pt x="2790929" y="7932679"/>
                  <a:pt x="2798730" y="7977221"/>
                  <a:pt x="2823190" y="7999084"/>
                </a:cubicBezTo>
                <a:cubicBezTo>
                  <a:pt x="2933662" y="8097328"/>
                  <a:pt x="3001387" y="8230373"/>
                  <a:pt x="3103806" y="8334957"/>
                </a:cubicBezTo>
                <a:cubicBezTo>
                  <a:pt x="3100077" y="8396400"/>
                  <a:pt x="3191322" y="8378284"/>
                  <a:pt x="3190777" y="8438630"/>
                </a:cubicBezTo>
                <a:cubicBezTo>
                  <a:pt x="3233856" y="8458970"/>
                  <a:pt x="3235544" y="8516767"/>
                  <a:pt x="3285798" y="8535965"/>
                </a:cubicBezTo>
                <a:cubicBezTo>
                  <a:pt x="3311861" y="8545691"/>
                  <a:pt x="3324051" y="8590053"/>
                  <a:pt x="3343779" y="8617560"/>
                </a:cubicBezTo>
                <a:cubicBezTo>
                  <a:pt x="3369854" y="8653124"/>
                  <a:pt x="3397119" y="8688282"/>
                  <a:pt x="3425607" y="8725686"/>
                </a:cubicBezTo>
                <a:lnTo>
                  <a:pt x="3397504" y="8773261"/>
                </a:lnTo>
                <a:cubicBezTo>
                  <a:pt x="3394321" y="8774359"/>
                  <a:pt x="3385251" y="8772588"/>
                  <a:pt x="3380816" y="8768767"/>
                </a:cubicBezTo>
                <a:cubicBezTo>
                  <a:pt x="3290831" y="8693759"/>
                  <a:pt x="3201238" y="8618616"/>
                  <a:pt x="3112564" y="8542266"/>
                </a:cubicBezTo>
                <a:cubicBezTo>
                  <a:pt x="3097703" y="8525380"/>
                  <a:pt x="3084541" y="8507108"/>
                  <a:pt x="3073241" y="8487653"/>
                </a:cubicBezTo>
                <a:lnTo>
                  <a:pt x="2974972" y="8446697"/>
                </a:lnTo>
                <a:lnTo>
                  <a:pt x="2861629" y="8427877"/>
                </a:lnTo>
                <a:lnTo>
                  <a:pt x="2840351" y="8515878"/>
                </a:lnTo>
                <a:cubicBezTo>
                  <a:pt x="2812688" y="8505367"/>
                  <a:pt x="2778177" y="8502127"/>
                  <a:pt x="2772969" y="8488323"/>
                </a:cubicBezTo>
                <a:cubicBezTo>
                  <a:pt x="2743841" y="8403906"/>
                  <a:pt x="2657222" y="8369625"/>
                  <a:pt x="2613198" y="8298810"/>
                </a:cubicBezTo>
                <a:cubicBezTo>
                  <a:pt x="2611137" y="8292837"/>
                  <a:pt x="2599143" y="8291626"/>
                  <a:pt x="2592184" y="8288237"/>
                </a:cubicBezTo>
                <a:lnTo>
                  <a:pt x="2524580" y="8338745"/>
                </a:lnTo>
                <a:cubicBezTo>
                  <a:pt x="2453423" y="8269275"/>
                  <a:pt x="2384540" y="8201243"/>
                  <a:pt x="2315133" y="8134286"/>
                </a:cubicBezTo>
                <a:cubicBezTo>
                  <a:pt x="2245727" y="8067329"/>
                  <a:pt x="2178247" y="8005941"/>
                  <a:pt x="2113342" y="7936537"/>
                </a:cubicBezTo>
                <a:cubicBezTo>
                  <a:pt x="2067267" y="7897450"/>
                  <a:pt x="2028609" y="7850449"/>
                  <a:pt x="1999107" y="7797709"/>
                </a:cubicBezTo>
                <a:cubicBezTo>
                  <a:pt x="1977404" y="7747713"/>
                  <a:pt x="1935828" y="7743340"/>
                  <a:pt x="1892743" y="7710084"/>
                </a:cubicBezTo>
                <a:lnTo>
                  <a:pt x="1928604" y="7814014"/>
                </a:lnTo>
                <a:cubicBezTo>
                  <a:pt x="1985836" y="7875369"/>
                  <a:pt x="2037474" y="7924393"/>
                  <a:pt x="2081997" y="7979885"/>
                </a:cubicBezTo>
                <a:cubicBezTo>
                  <a:pt x="2122472" y="8033701"/>
                  <a:pt x="2165978" y="8085218"/>
                  <a:pt x="2212245" y="8134138"/>
                </a:cubicBezTo>
                <a:cubicBezTo>
                  <a:pt x="2241539" y="8167567"/>
                  <a:pt x="2268595" y="8202882"/>
                  <a:pt x="2293248" y="8239872"/>
                </a:cubicBezTo>
                <a:cubicBezTo>
                  <a:pt x="2347778" y="8310179"/>
                  <a:pt x="2402339" y="8383152"/>
                  <a:pt x="2456217" y="8454133"/>
                </a:cubicBezTo>
                <a:cubicBezTo>
                  <a:pt x="2497966" y="8517580"/>
                  <a:pt x="2547795" y="8575293"/>
                  <a:pt x="2604484" y="8625784"/>
                </a:cubicBezTo>
                <a:cubicBezTo>
                  <a:pt x="2628241" y="8644319"/>
                  <a:pt x="2632051" y="8688909"/>
                  <a:pt x="2649842" y="8734012"/>
                </a:cubicBezTo>
                <a:cubicBezTo>
                  <a:pt x="2609147" y="8737362"/>
                  <a:pt x="2576959" y="8739552"/>
                  <a:pt x="2541453" y="8742451"/>
                </a:cubicBezTo>
                <a:cubicBezTo>
                  <a:pt x="2532116" y="8752802"/>
                  <a:pt x="2519624" y="8766914"/>
                  <a:pt x="2506333" y="8781301"/>
                </a:cubicBezTo>
                <a:cubicBezTo>
                  <a:pt x="2422382" y="8759918"/>
                  <a:pt x="2403595" y="8671927"/>
                  <a:pt x="2336506" y="8621995"/>
                </a:cubicBezTo>
                <a:lnTo>
                  <a:pt x="2315547" y="8690274"/>
                </a:lnTo>
                <a:cubicBezTo>
                  <a:pt x="2252688" y="8711964"/>
                  <a:pt x="2224701" y="8659235"/>
                  <a:pt x="2206303" y="8631718"/>
                </a:cubicBezTo>
                <a:cubicBezTo>
                  <a:pt x="2162523" y="8563805"/>
                  <a:pt x="2100737" y="8509370"/>
                  <a:pt x="2027844" y="8474496"/>
                </a:cubicBezTo>
                <a:cubicBezTo>
                  <a:pt x="1999692" y="8461929"/>
                  <a:pt x="1974756" y="8443080"/>
                  <a:pt x="1954975" y="8419424"/>
                </a:cubicBezTo>
                <a:cubicBezTo>
                  <a:pt x="1900043" y="8349257"/>
                  <a:pt x="1863821" y="8261047"/>
                  <a:pt x="1777097" y="8217441"/>
                </a:cubicBezTo>
                <a:cubicBezTo>
                  <a:pt x="1761208" y="8139146"/>
                  <a:pt x="1693346" y="8103743"/>
                  <a:pt x="1643267" y="8051503"/>
                </a:cubicBezTo>
                <a:cubicBezTo>
                  <a:pt x="1616074" y="8017083"/>
                  <a:pt x="1573012" y="7999233"/>
                  <a:pt x="1529488" y="8004314"/>
                </a:cubicBezTo>
                <a:cubicBezTo>
                  <a:pt x="1511166" y="7971864"/>
                  <a:pt x="1499541" y="7930425"/>
                  <a:pt x="1439887" y="7940758"/>
                </a:cubicBezTo>
                <a:cubicBezTo>
                  <a:pt x="1445089" y="7936870"/>
                  <a:pt x="1450588" y="7933326"/>
                  <a:pt x="1456278" y="7930201"/>
                </a:cubicBezTo>
                <a:lnTo>
                  <a:pt x="1376923" y="7829244"/>
                </a:lnTo>
                <a:cubicBezTo>
                  <a:pt x="1360792" y="7839266"/>
                  <a:pt x="1354715" y="7843592"/>
                  <a:pt x="1345593" y="7849411"/>
                </a:cubicBezTo>
                <a:cubicBezTo>
                  <a:pt x="1373303" y="7883391"/>
                  <a:pt x="1404820" y="7914091"/>
                  <a:pt x="1439489" y="7940895"/>
                </a:cubicBezTo>
                <a:cubicBezTo>
                  <a:pt x="1471132" y="7974538"/>
                  <a:pt x="1485139" y="8026745"/>
                  <a:pt x="1518562" y="8052645"/>
                </a:cubicBezTo>
                <a:cubicBezTo>
                  <a:pt x="1599749" y="8113753"/>
                  <a:pt x="1651973" y="8204468"/>
                  <a:pt x="1727907" y="8272290"/>
                </a:cubicBezTo>
                <a:cubicBezTo>
                  <a:pt x="1783529" y="8316200"/>
                  <a:pt x="1831759" y="8368764"/>
                  <a:pt x="1870679" y="8428014"/>
                </a:cubicBezTo>
                <a:cubicBezTo>
                  <a:pt x="1906536" y="8494517"/>
                  <a:pt x="1975952" y="8525377"/>
                  <a:pt x="2011518" y="8589749"/>
                </a:cubicBezTo>
                <a:cubicBezTo>
                  <a:pt x="2040716" y="8643398"/>
                  <a:pt x="2100333" y="8679423"/>
                  <a:pt x="2145020" y="8725055"/>
                </a:cubicBezTo>
                <a:cubicBezTo>
                  <a:pt x="2160256" y="8744438"/>
                  <a:pt x="2173800" y="8765121"/>
                  <a:pt x="2185482" y="8786848"/>
                </a:cubicBezTo>
                <a:lnTo>
                  <a:pt x="2266542" y="8811463"/>
                </a:lnTo>
                <a:lnTo>
                  <a:pt x="2295512" y="8881232"/>
                </a:lnTo>
                <a:lnTo>
                  <a:pt x="2332553" y="8810521"/>
                </a:lnTo>
                <a:lnTo>
                  <a:pt x="2409730" y="8783891"/>
                </a:lnTo>
                <a:lnTo>
                  <a:pt x="2432423" y="8839336"/>
                </a:lnTo>
                <a:lnTo>
                  <a:pt x="2350449" y="8988831"/>
                </a:lnTo>
                <a:cubicBezTo>
                  <a:pt x="2281361" y="8951173"/>
                  <a:pt x="2234872" y="8886115"/>
                  <a:pt x="2175645" y="8837032"/>
                </a:cubicBezTo>
                <a:cubicBezTo>
                  <a:pt x="2116415" y="8787955"/>
                  <a:pt x="2062784" y="8739613"/>
                  <a:pt x="2006355" y="8690908"/>
                </a:cubicBezTo>
                <a:cubicBezTo>
                  <a:pt x="1998400" y="8693653"/>
                  <a:pt x="1991238" y="8696124"/>
                  <a:pt x="1974969" y="8705745"/>
                </a:cubicBezTo>
                <a:lnTo>
                  <a:pt x="2041025" y="8795249"/>
                </a:lnTo>
                <a:cubicBezTo>
                  <a:pt x="2024124" y="8808210"/>
                  <a:pt x="2005913" y="8822516"/>
                  <a:pt x="1976070" y="8844399"/>
                </a:cubicBezTo>
                <a:lnTo>
                  <a:pt x="1922547" y="8818307"/>
                </a:lnTo>
                <a:cubicBezTo>
                  <a:pt x="1920982" y="8870541"/>
                  <a:pt x="1952860" y="8913904"/>
                  <a:pt x="1943997" y="8968213"/>
                </a:cubicBezTo>
                <a:cubicBezTo>
                  <a:pt x="1935131" y="9022512"/>
                  <a:pt x="1873973" y="9041387"/>
                  <a:pt x="1898116" y="9107477"/>
                </a:cubicBezTo>
                <a:lnTo>
                  <a:pt x="2038962" y="9257624"/>
                </a:lnTo>
                <a:cubicBezTo>
                  <a:pt x="2019758" y="9283901"/>
                  <a:pt x="2025457" y="9320795"/>
                  <a:pt x="2051726" y="9340030"/>
                </a:cubicBezTo>
                <a:cubicBezTo>
                  <a:pt x="2057440" y="9344205"/>
                  <a:pt x="2063810" y="9347311"/>
                  <a:pt x="2070566" y="9349215"/>
                </a:cubicBezTo>
                <a:lnTo>
                  <a:pt x="2050511" y="9390446"/>
                </a:lnTo>
                <a:cubicBezTo>
                  <a:pt x="1990903" y="9380265"/>
                  <a:pt x="1926713" y="9364537"/>
                  <a:pt x="1868273" y="9413222"/>
                </a:cubicBezTo>
                <a:cubicBezTo>
                  <a:pt x="1871262" y="9492846"/>
                  <a:pt x="1933030" y="9542835"/>
                  <a:pt x="1986206" y="9610492"/>
                </a:cubicBezTo>
                <a:cubicBezTo>
                  <a:pt x="1973985" y="9625404"/>
                  <a:pt x="1958616" y="9644076"/>
                  <a:pt x="1946262" y="9658589"/>
                </a:cubicBezTo>
                <a:lnTo>
                  <a:pt x="2016199" y="9861275"/>
                </a:lnTo>
                <a:cubicBezTo>
                  <a:pt x="1951883" y="9870994"/>
                  <a:pt x="1950278" y="9870208"/>
                  <a:pt x="1886680" y="9811049"/>
                </a:cubicBezTo>
                <a:lnTo>
                  <a:pt x="1774096" y="9849896"/>
                </a:lnTo>
                <a:cubicBezTo>
                  <a:pt x="1688221" y="9823334"/>
                  <a:pt x="1616068" y="9764276"/>
                  <a:pt x="1573062" y="9685312"/>
                </a:cubicBezTo>
                <a:cubicBezTo>
                  <a:pt x="1557160" y="9654705"/>
                  <a:pt x="1510965" y="9691142"/>
                  <a:pt x="1501148" y="9644623"/>
                </a:cubicBezTo>
                <a:cubicBezTo>
                  <a:pt x="1497500" y="9627608"/>
                  <a:pt x="1462247" y="9617046"/>
                  <a:pt x="1432197" y="9607362"/>
                </a:cubicBezTo>
                <a:cubicBezTo>
                  <a:pt x="1430206" y="9608049"/>
                  <a:pt x="1436572" y="9605853"/>
                  <a:pt x="1443335" y="9603519"/>
                </a:cubicBezTo>
                <a:lnTo>
                  <a:pt x="1419193" y="9561943"/>
                </a:lnTo>
                <a:cubicBezTo>
                  <a:pt x="1414023" y="9563727"/>
                  <a:pt x="1409250" y="9565374"/>
                  <a:pt x="1405159" y="9569009"/>
                </a:cubicBezTo>
                <a:cubicBezTo>
                  <a:pt x="1410429" y="9584528"/>
                  <a:pt x="1419918" y="9598231"/>
                  <a:pt x="1432608" y="9608555"/>
                </a:cubicBezTo>
                <a:cubicBezTo>
                  <a:pt x="1467290" y="9652294"/>
                  <a:pt x="1467234" y="9708905"/>
                  <a:pt x="1514275" y="9751052"/>
                </a:cubicBezTo>
                <a:cubicBezTo>
                  <a:pt x="1549470" y="9780797"/>
                  <a:pt x="1534627" y="9848749"/>
                  <a:pt x="1586238" y="9882186"/>
                </a:cubicBezTo>
                <a:cubicBezTo>
                  <a:pt x="1604996" y="9893983"/>
                  <a:pt x="1604101" y="9933956"/>
                  <a:pt x="1616103" y="9961008"/>
                </a:cubicBezTo>
                <a:cubicBezTo>
                  <a:pt x="1626074" y="9982295"/>
                  <a:pt x="1637212" y="10002962"/>
                  <a:pt x="1649516" y="10023005"/>
                </a:cubicBezTo>
                <a:cubicBezTo>
                  <a:pt x="1657386" y="10036780"/>
                  <a:pt x="1666447" y="10050139"/>
                  <a:pt x="1680797" y="10072369"/>
                </a:cubicBezTo>
                <a:lnTo>
                  <a:pt x="1631856" y="10236313"/>
                </a:lnTo>
                <a:lnTo>
                  <a:pt x="1671042" y="10290528"/>
                </a:lnTo>
                <a:lnTo>
                  <a:pt x="1659612" y="10316752"/>
                </a:lnTo>
                <a:lnTo>
                  <a:pt x="1565545" y="10271223"/>
                </a:lnTo>
                <a:cubicBezTo>
                  <a:pt x="1559246" y="10291671"/>
                  <a:pt x="1554268" y="10299178"/>
                  <a:pt x="1555534" y="10305426"/>
                </a:cubicBezTo>
                <a:cubicBezTo>
                  <a:pt x="1570535" y="10376004"/>
                  <a:pt x="1619010" y="10427459"/>
                  <a:pt x="1658087" y="10483939"/>
                </a:cubicBezTo>
                <a:cubicBezTo>
                  <a:pt x="1700506" y="10534229"/>
                  <a:pt x="1732876" y="10592176"/>
                  <a:pt x="1753502" y="10654663"/>
                </a:cubicBezTo>
                <a:cubicBezTo>
                  <a:pt x="1767509" y="10703126"/>
                  <a:pt x="1783971" y="10750835"/>
                  <a:pt x="1802831" y="10797623"/>
                </a:cubicBezTo>
                <a:lnTo>
                  <a:pt x="1673899" y="10715556"/>
                </a:lnTo>
                <a:cubicBezTo>
                  <a:pt x="1667692" y="10691626"/>
                  <a:pt x="1656785" y="10669186"/>
                  <a:pt x="1641774" y="10649544"/>
                </a:cubicBezTo>
                <a:cubicBezTo>
                  <a:pt x="1557412" y="10577945"/>
                  <a:pt x="1508022" y="10478678"/>
                  <a:pt x="1434621" y="10398842"/>
                </a:cubicBezTo>
                <a:cubicBezTo>
                  <a:pt x="1394083" y="10354896"/>
                  <a:pt x="1358014" y="10305849"/>
                  <a:pt x="1317996" y="10260833"/>
                </a:cubicBezTo>
                <a:cubicBezTo>
                  <a:pt x="1260114" y="10191014"/>
                  <a:pt x="1220669" y="10107788"/>
                  <a:pt x="1203308" y="10018772"/>
                </a:cubicBezTo>
                <a:cubicBezTo>
                  <a:pt x="1293574" y="10045555"/>
                  <a:pt x="1361593" y="10107201"/>
                  <a:pt x="1447860" y="10121106"/>
                </a:cubicBezTo>
                <a:cubicBezTo>
                  <a:pt x="1483768" y="10044547"/>
                  <a:pt x="1383859" y="10024654"/>
                  <a:pt x="1392899" y="9961821"/>
                </a:cubicBezTo>
                <a:cubicBezTo>
                  <a:pt x="1402845" y="9958389"/>
                  <a:pt x="1411674" y="9950442"/>
                  <a:pt x="1429659" y="9939336"/>
                </a:cubicBezTo>
                <a:cubicBezTo>
                  <a:pt x="1410010" y="9882391"/>
                  <a:pt x="1392049" y="9821302"/>
                  <a:pt x="1368651" y="9762528"/>
                </a:cubicBezTo>
                <a:cubicBezTo>
                  <a:pt x="1346796" y="9710802"/>
                  <a:pt x="1317918" y="9661947"/>
                  <a:pt x="1281618" y="9591584"/>
                </a:cubicBezTo>
                <a:cubicBezTo>
                  <a:pt x="1319628" y="9623030"/>
                  <a:pt x="1349694" y="9634048"/>
                  <a:pt x="1354822" y="9652775"/>
                </a:cubicBezTo>
                <a:cubicBezTo>
                  <a:pt x="1376060" y="9711357"/>
                  <a:pt x="1404265" y="9767175"/>
                  <a:pt x="1438872" y="9818959"/>
                </a:cubicBezTo>
                <a:cubicBezTo>
                  <a:pt x="1442444" y="9829311"/>
                  <a:pt x="1432655" y="9847391"/>
                  <a:pt x="1430999" y="9854203"/>
                </a:cubicBezTo>
                <a:cubicBezTo>
                  <a:pt x="1451076" y="9889163"/>
                  <a:pt x="1467639" y="9919096"/>
                  <a:pt x="1484862" y="9948363"/>
                </a:cubicBezTo>
                <a:cubicBezTo>
                  <a:pt x="1502063" y="9982084"/>
                  <a:pt x="1522229" y="10014210"/>
                  <a:pt x="1545126" y="10044323"/>
                </a:cubicBezTo>
                <a:cubicBezTo>
                  <a:pt x="1573586" y="10071443"/>
                  <a:pt x="1604409" y="10096007"/>
                  <a:pt x="1637228" y="10117706"/>
                </a:cubicBezTo>
                <a:cubicBezTo>
                  <a:pt x="1623107" y="10030334"/>
                  <a:pt x="1601492" y="9963821"/>
                  <a:pt x="1525034" y="9921574"/>
                </a:cubicBezTo>
                <a:cubicBezTo>
                  <a:pt x="1501534" y="9791542"/>
                  <a:pt x="1370218" y="9710297"/>
                  <a:pt x="1361327" y="9601958"/>
                </a:cubicBezTo>
                <a:lnTo>
                  <a:pt x="1196572" y="9382522"/>
                </a:lnTo>
                <a:cubicBezTo>
                  <a:pt x="1187420" y="9385680"/>
                  <a:pt x="1179862" y="9388288"/>
                  <a:pt x="1170714" y="9391445"/>
                </a:cubicBezTo>
                <a:lnTo>
                  <a:pt x="1280024" y="9579216"/>
                </a:lnTo>
                <a:cubicBezTo>
                  <a:pt x="1193653" y="9542438"/>
                  <a:pt x="1129617" y="9467168"/>
                  <a:pt x="1107055" y="9375978"/>
                </a:cubicBezTo>
                <a:cubicBezTo>
                  <a:pt x="1123790" y="9310935"/>
                  <a:pt x="1175627" y="9316668"/>
                  <a:pt x="1213625" y="9297767"/>
                </a:cubicBezTo>
                <a:cubicBezTo>
                  <a:pt x="1283797" y="9312764"/>
                  <a:pt x="1336692" y="9366705"/>
                  <a:pt x="1410865" y="9394585"/>
                </a:cubicBezTo>
                <a:lnTo>
                  <a:pt x="1342469" y="9260882"/>
                </a:lnTo>
                <a:cubicBezTo>
                  <a:pt x="1338093" y="9262392"/>
                  <a:pt x="1326360" y="9260645"/>
                  <a:pt x="1306397" y="9260850"/>
                </a:cubicBezTo>
                <a:lnTo>
                  <a:pt x="1232440" y="9141990"/>
                </a:lnTo>
                <a:lnTo>
                  <a:pt x="1291318" y="9121674"/>
                </a:lnTo>
                <a:cubicBezTo>
                  <a:pt x="1316105" y="9136740"/>
                  <a:pt x="1331033" y="9187736"/>
                  <a:pt x="1389261" y="9156504"/>
                </a:cubicBezTo>
                <a:cubicBezTo>
                  <a:pt x="1338996" y="9037935"/>
                  <a:pt x="1199473" y="8985810"/>
                  <a:pt x="1156779" y="8853041"/>
                </a:cubicBezTo>
                <a:cubicBezTo>
                  <a:pt x="1200164" y="8844979"/>
                  <a:pt x="1244413" y="8861615"/>
                  <a:pt x="1271848" y="8896223"/>
                </a:cubicBezTo>
                <a:cubicBezTo>
                  <a:pt x="1289965" y="8910025"/>
                  <a:pt x="1312273" y="8917254"/>
                  <a:pt x="1335028" y="8916756"/>
                </a:cubicBezTo>
                <a:lnTo>
                  <a:pt x="1330723" y="8924926"/>
                </a:lnTo>
                <a:lnTo>
                  <a:pt x="1349830" y="8968689"/>
                </a:lnTo>
                <a:cubicBezTo>
                  <a:pt x="1365742" y="8963199"/>
                  <a:pt x="1378076" y="8958943"/>
                  <a:pt x="1392231" y="8950937"/>
                </a:cubicBezTo>
                <a:cubicBezTo>
                  <a:pt x="1376196" y="8935438"/>
                  <a:pt x="1356956" y="8923673"/>
                  <a:pt x="1335822" y="8916482"/>
                </a:cubicBezTo>
                <a:cubicBezTo>
                  <a:pt x="1302530" y="8832383"/>
                  <a:pt x="1252759" y="8755753"/>
                  <a:pt x="1189504" y="8691130"/>
                </a:cubicBezTo>
                <a:cubicBezTo>
                  <a:pt x="1141564" y="8639935"/>
                  <a:pt x="1101540" y="8582003"/>
                  <a:pt x="1047162" y="8513423"/>
                </a:cubicBezTo>
                <a:lnTo>
                  <a:pt x="1005709" y="8643585"/>
                </a:lnTo>
                <a:cubicBezTo>
                  <a:pt x="998898" y="8715454"/>
                  <a:pt x="1094416" y="8735525"/>
                  <a:pt x="1115212" y="8812572"/>
                </a:cubicBezTo>
                <a:lnTo>
                  <a:pt x="1036432" y="8900362"/>
                </a:lnTo>
                <a:cubicBezTo>
                  <a:pt x="950221" y="8916291"/>
                  <a:pt x="954976" y="8851375"/>
                  <a:pt x="930989" y="8811524"/>
                </a:cubicBezTo>
                <a:cubicBezTo>
                  <a:pt x="920218" y="8812568"/>
                  <a:pt x="909186" y="8814146"/>
                  <a:pt x="888183" y="8816492"/>
                </a:cubicBezTo>
                <a:lnTo>
                  <a:pt x="861244" y="8750029"/>
                </a:lnTo>
                <a:cubicBezTo>
                  <a:pt x="897648" y="8707169"/>
                  <a:pt x="926695" y="8672638"/>
                  <a:pt x="952186" y="8642006"/>
                </a:cubicBezTo>
                <a:lnTo>
                  <a:pt x="924705" y="8562361"/>
                </a:lnTo>
                <a:cubicBezTo>
                  <a:pt x="873519" y="8543040"/>
                  <a:pt x="836976" y="8487464"/>
                  <a:pt x="769632" y="8500009"/>
                </a:cubicBezTo>
                <a:lnTo>
                  <a:pt x="728065" y="8545990"/>
                </a:lnTo>
                <a:lnTo>
                  <a:pt x="655861" y="8478659"/>
                </a:lnTo>
                <a:cubicBezTo>
                  <a:pt x="672948" y="8458506"/>
                  <a:pt x="686713" y="8439048"/>
                  <a:pt x="704747" y="8420352"/>
                </a:cubicBezTo>
                <a:cubicBezTo>
                  <a:pt x="722780" y="8401651"/>
                  <a:pt x="739895" y="8384160"/>
                  <a:pt x="764908" y="8358595"/>
                </a:cubicBezTo>
                <a:lnTo>
                  <a:pt x="675549" y="8304762"/>
                </a:lnTo>
                <a:lnTo>
                  <a:pt x="721477" y="8231429"/>
                </a:lnTo>
                <a:cubicBezTo>
                  <a:pt x="708976" y="8121661"/>
                  <a:pt x="651469" y="8084019"/>
                  <a:pt x="581519" y="8052900"/>
                </a:cubicBezTo>
                <a:lnTo>
                  <a:pt x="550122" y="8152855"/>
                </a:lnTo>
                <a:lnTo>
                  <a:pt x="467711" y="8114004"/>
                </a:lnTo>
                <a:lnTo>
                  <a:pt x="388612" y="7975083"/>
                </a:lnTo>
                <a:lnTo>
                  <a:pt x="398368" y="7954332"/>
                </a:lnTo>
                <a:cubicBezTo>
                  <a:pt x="395560" y="7949421"/>
                  <a:pt x="391799" y="7945103"/>
                  <a:pt x="387320" y="7941659"/>
                </a:cubicBezTo>
                <a:cubicBezTo>
                  <a:pt x="374147" y="7932255"/>
                  <a:pt x="359479" y="7925109"/>
                  <a:pt x="343967" y="7920523"/>
                </a:cubicBezTo>
                <a:cubicBezTo>
                  <a:pt x="314368" y="7916029"/>
                  <a:pt x="280251" y="7924239"/>
                  <a:pt x="255626" y="7912234"/>
                </a:cubicBezTo>
                <a:cubicBezTo>
                  <a:pt x="231005" y="7900233"/>
                  <a:pt x="218996" y="7860260"/>
                  <a:pt x="194253" y="7849190"/>
                </a:cubicBezTo>
                <a:cubicBezTo>
                  <a:pt x="157965" y="7831763"/>
                  <a:pt x="134365" y="7795612"/>
                  <a:pt x="132945" y="7755374"/>
                </a:cubicBezTo>
                <a:cubicBezTo>
                  <a:pt x="134368" y="7751766"/>
                  <a:pt x="135504" y="7746024"/>
                  <a:pt x="138290" y="7745063"/>
                </a:cubicBezTo>
                <a:cubicBezTo>
                  <a:pt x="160965" y="7737239"/>
                  <a:pt x="184037" y="7729278"/>
                  <a:pt x="215865" y="7718295"/>
                </a:cubicBezTo>
                <a:lnTo>
                  <a:pt x="289197" y="7791476"/>
                </a:lnTo>
                <a:lnTo>
                  <a:pt x="496805" y="7849957"/>
                </a:lnTo>
                <a:cubicBezTo>
                  <a:pt x="513097" y="7868535"/>
                  <a:pt x="528083" y="7888229"/>
                  <a:pt x="541629" y="7908915"/>
                </a:cubicBezTo>
                <a:cubicBezTo>
                  <a:pt x="569932" y="7953512"/>
                  <a:pt x="603432" y="7949972"/>
                  <a:pt x="641252" y="7926675"/>
                </a:cubicBezTo>
                <a:cubicBezTo>
                  <a:pt x="643331" y="7922391"/>
                  <a:pt x="647543" y="7917820"/>
                  <a:pt x="646582" y="7915034"/>
                </a:cubicBezTo>
                <a:cubicBezTo>
                  <a:pt x="638750" y="7892334"/>
                  <a:pt x="630780" y="7869237"/>
                  <a:pt x="623085" y="7846938"/>
                </a:cubicBezTo>
                <a:lnTo>
                  <a:pt x="653528" y="7732605"/>
                </a:lnTo>
                <a:lnTo>
                  <a:pt x="566745" y="7646241"/>
                </a:lnTo>
                <a:cubicBezTo>
                  <a:pt x="547827" y="7657224"/>
                  <a:pt x="526008" y="7670103"/>
                  <a:pt x="496119" y="7687990"/>
                </a:cubicBezTo>
                <a:cubicBezTo>
                  <a:pt x="483713" y="7685587"/>
                  <a:pt x="459183" y="7681576"/>
                  <a:pt x="431175" y="7676534"/>
                </a:cubicBezTo>
                <a:lnTo>
                  <a:pt x="448250" y="7557010"/>
                </a:lnTo>
                <a:cubicBezTo>
                  <a:pt x="410367" y="7497398"/>
                  <a:pt x="360712" y="7446131"/>
                  <a:pt x="302340" y="7406377"/>
                </a:cubicBezTo>
                <a:cubicBezTo>
                  <a:pt x="287620" y="7411456"/>
                  <a:pt x="268497" y="7415382"/>
                  <a:pt x="247656" y="7420790"/>
                </a:cubicBezTo>
                <a:lnTo>
                  <a:pt x="213032" y="7320444"/>
                </a:lnTo>
                <a:lnTo>
                  <a:pt x="132009" y="7286905"/>
                </a:lnTo>
                <a:cubicBezTo>
                  <a:pt x="123005" y="7389830"/>
                  <a:pt x="217776" y="7451602"/>
                  <a:pt x="235673" y="7543461"/>
                </a:cubicBezTo>
                <a:cubicBezTo>
                  <a:pt x="222493" y="7580092"/>
                  <a:pt x="203763" y="7608395"/>
                  <a:pt x="158963" y="7601123"/>
                </a:cubicBezTo>
                <a:lnTo>
                  <a:pt x="20395" y="7316950"/>
                </a:lnTo>
                <a:lnTo>
                  <a:pt x="0" y="7380815"/>
                </a:lnTo>
                <a:lnTo>
                  <a:pt x="0" y="7257485"/>
                </a:lnTo>
                <a:lnTo>
                  <a:pt x="27786" y="7254184"/>
                </a:lnTo>
                <a:cubicBezTo>
                  <a:pt x="54522" y="7251030"/>
                  <a:pt x="82006" y="7247786"/>
                  <a:pt x="112779" y="7244074"/>
                </a:cubicBezTo>
                <a:lnTo>
                  <a:pt x="0" y="7139499"/>
                </a:lnTo>
                <a:lnTo>
                  <a:pt x="0" y="7017613"/>
                </a:lnTo>
                <a:lnTo>
                  <a:pt x="69861" y="6967446"/>
                </a:lnTo>
                <a:cubicBezTo>
                  <a:pt x="150249" y="6991403"/>
                  <a:pt x="172912" y="7068693"/>
                  <a:pt x="224541" y="7116388"/>
                </a:cubicBezTo>
                <a:cubicBezTo>
                  <a:pt x="270643" y="7120977"/>
                  <a:pt x="319269" y="7125145"/>
                  <a:pt x="383088" y="7130750"/>
                </a:cubicBezTo>
                <a:cubicBezTo>
                  <a:pt x="335095" y="7049720"/>
                  <a:pt x="228219" y="7013517"/>
                  <a:pt x="267134" y="6906955"/>
                </a:cubicBezTo>
                <a:lnTo>
                  <a:pt x="230410" y="6945025"/>
                </a:lnTo>
                <a:lnTo>
                  <a:pt x="188293" y="6927475"/>
                </a:lnTo>
                <a:lnTo>
                  <a:pt x="81648" y="6715170"/>
                </a:lnTo>
                <a:lnTo>
                  <a:pt x="0" y="6743343"/>
                </a:lnTo>
                <a:lnTo>
                  <a:pt x="0" y="6526106"/>
                </a:lnTo>
                <a:lnTo>
                  <a:pt x="5002" y="6527884"/>
                </a:lnTo>
                <a:cubicBezTo>
                  <a:pt x="33595" y="6533336"/>
                  <a:pt x="65325" y="6534976"/>
                  <a:pt x="88976" y="6555782"/>
                </a:cubicBezTo>
                <a:lnTo>
                  <a:pt x="119073" y="6458503"/>
                </a:lnTo>
                <a:cubicBezTo>
                  <a:pt x="87982" y="6435809"/>
                  <a:pt x="58712" y="6410091"/>
                  <a:pt x="30345" y="6382635"/>
                </a:cubicBezTo>
                <a:lnTo>
                  <a:pt x="0" y="6351202"/>
                </a:lnTo>
                <a:lnTo>
                  <a:pt x="0" y="6050594"/>
                </a:lnTo>
                <a:lnTo>
                  <a:pt x="25976" y="6055689"/>
                </a:lnTo>
                <a:cubicBezTo>
                  <a:pt x="36507" y="6056574"/>
                  <a:pt x="48546" y="6056708"/>
                  <a:pt x="62288" y="6056534"/>
                </a:cubicBezTo>
                <a:lnTo>
                  <a:pt x="64433" y="6057582"/>
                </a:lnTo>
                <a:cubicBezTo>
                  <a:pt x="45974" y="6024736"/>
                  <a:pt x="39976" y="5999619"/>
                  <a:pt x="24014" y="5988196"/>
                </a:cubicBezTo>
                <a:lnTo>
                  <a:pt x="0" y="5965723"/>
                </a:lnTo>
                <a:lnTo>
                  <a:pt x="0" y="5608544"/>
                </a:lnTo>
                <a:lnTo>
                  <a:pt x="34279" y="5642805"/>
                </a:lnTo>
                <a:cubicBezTo>
                  <a:pt x="69493" y="5679060"/>
                  <a:pt x="102019" y="5717523"/>
                  <a:pt x="122638" y="5765665"/>
                </a:cubicBezTo>
                <a:cubicBezTo>
                  <a:pt x="222326" y="5851362"/>
                  <a:pt x="297550" y="5964949"/>
                  <a:pt x="428979" y="6029034"/>
                </a:cubicBezTo>
                <a:lnTo>
                  <a:pt x="464221" y="6043252"/>
                </a:lnTo>
                <a:lnTo>
                  <a:pt x="471589" y="6069831"/>
                </a:lnTo>
                <a:lnTo>
                  <a:pt x="471056" y="6069674"/>
                </a:lnTo>
                <a:lnTo>
                  <a:pt x="471729" y="6070336"/>
                </a:lnTo>
                <a:lnTo>
                  <a:pt x="471589" y="6069831"/>
                </a:lnTo>
                <a:lnTo>
                  <a:pt x="475385" y="6070950"/>
                </a:lnTo>
                <a:lnTo>
                  <a:pt x="493233" y="6101687"/>
                </a:lnTo>
                <a:cubicBezTo>
                  <a:pt x="498403" y="6099903"/>
                  <a:pt x="503179" y="6098255"/>
                  <a:pt x="507952" y="6096608"/>
                </a:cubicBezTo>
                <a:cubicBezTo>
                  <a:pt x="505478" y="6089438"/>
                  <a:pt x="502373" y="6082376"/>
                  <a:pt x="496827" y="6077270"/>
                </a:cubicBezTo>
                <a:lnTo>
                  <a:pt x="475385" y="6070950"/>
                </a:lnTo>
                <a:lnTo>
                  <a:pt x="469089" y="6060106"/>
                </a:lnTo>
                <a:lnTo>
                  <a:pt x="488982" y="6053242"/>
                </a:lnTo>
                <a:lnTo>
                  <a:pt x="464221" y="6043252"/>
                </a:lnTo>
                <a:lnTo>
                  <a:pt x="454783" y="6009206"/>
                </a:lnTo>
                <a:cubicBezTo>
                  <a:pt x="431227" y="5953519"/>
                  <a:pt x="390324" y="5912153"/>
                  <a:pt x="354397" y="5867064"/>
                </a:cubicBezTo>
                <a:cubicBezTo>
                  <a:pt x="298675" y="5797168"/>
                  <a:pt x="223581" y="5745987"/>
                  <a:pt x="176921" y="5664941"/>
                </a:cubicBezTo>
                <a:cubicBezTo>
                  <a:pt x="153038" y="5622695"/>
                  <a:pt x="120088" y="5586292"/>
                  <a:pt x="80467" y="5558300"/>
                </a:cubicBezTo>
                <a:cubicBezTo>
                  <a:pt x="54270" y="5542050"/>
                  <a:pt x="31299" y="5522487"/>
                  <a:pt x="9936" y="5501296"/>
                </a:cubicBezTo>
                <a:lnTo>
                  <a:pt x="0" y="5490400"/>
                </a:lnTo>
                <a:lnTo>
                  <a:pt x="0" y="4648952"/>
                </a:lnTo>
                <a:lnTo>
                  <a:pt x="24554" y="4669864"/>
                </a:lnTo>
                <a:cubicBezTo>
                  <a:pt x="35935" y="4680015"/>
                  <a:pt x="46165" y="4691459"/>
                  <a:pt x="55004" y="4703917"/>
                </a:cubicBezTo>
                <a:cubicBezTo>
                  <a:pt x="91339" y="4752207"/>
                  <a:pt x="130665" y="4798173"/>
                  <a:pt x="172820" y="4841514"/>
                </a:cubicBezTo>
                <a:cubicBezTo>
                  <a:pt x="260306" y="4917783"/>
                  <a:pt x="342822" y="4999646"/>
                  <a:pt x="419841" y="5086482"/>
                </a:cubicBezTo>
                <a:cubicBezTo>
                  <a:pt x="466726" y="5131268"/>
                  <a:pt x="518198" y="5171034"/>
                  <a:pt x="573392" y="5205065"/>
                </a:cubicBezTo>
                <a:cubicBezTo>
                  <a:pt x="578087" y="5208344"/>
                  <a:pt x="593286" y="5198201"/>
                  <a:pt x="606014" y="5193809"/>
                </a:cubicBezTo>
                <a:lnTo>
                  <a:pt x="579082" y="5115757"/>
                </a:lnTo>
                <a:cubicBezTo>
                  <a:pt x="509872" y="5079035"/>
                  <a:pt x="479557" y="5007947"/>
                  <a:pt x="424501" y="4963220"/>
                </a:cubicBezTo>
                <a:cubicBezTo>
                  <a:pt x="367037" y="4914867"/>
                  <a:pt x="313639" y="4861906"/>
                  <a:pt x="264799" y="4804876"/>
                </a:cubicBezTo>
                <a:cubicBezTo>
                  <a:pt x="217054" y="4752051"/>
                  <a:pt x="165873" y="4702424"/>
                  <a:pt x="111590" y="4656317"/>
                </a:cubicBezTo>
                <a:cubicBezTo>
                  <a:pt x="82909" y="4631901"/>
                  <a:pt x="57158" y="4604690"/>
                  <a:pt x="31194" y="4577666"/>
                </a:cubicBezTo>
                <a:lnTo>
                  <a:pt x="0" y="4548053"/>
                </a:lnTo>
                <a:lnTo>
                  <a:pt x="0" y="4344168"/>
                </a:lnTo>
                <a:lnTo>
                  <a:pt x="68619" y="4411794"/>
                </a:lnTo>
                <a:cubicBezTo>
                  <a:pt x="119277" y="4468285"/>
                  <a:pt x="175707" y="4516995"/>
                  <a:pt x="221863" y="4575934"/>
                </a:cubicBezTo>
                <a:cubicBezTo>
                  <a:pt x="228344" y="4584394"/>
                  <a:pt x="243010" y="4586906"/>
                  <a:pt x="263490" y="4597219"/>
                </a:cubicBezTo>
                <a:cubicBezTo>
                  <a:pt x="246651" y="4548039"/>
                  <a:pt x="257004" y="4493667"/>
                  <a:pt x="290694" y="4454143"/>
                </a:cubicBezTo>
                <a:lnTo>
                  <a:pt x="338433" y="4437671"/>
                </a:lnTo>
                <a:lnTo>
                  <a:pt x="375634" y="4505495"/>
                </a:lnTo>
                <a:cubicBezTo>
                  <a:pt x="388688" y="4487978"/>
                  <a:pt x="404725" y="4472910"/>
                  <a:pt x="423073" y="4461051"/>
                </a:cubicBezTo>
                <a:cubicBezTo>
                  <a:pt x="446145" y="4453088"/>
                  <a:pt x="474439" y="4460261"/>
                  <a:pt x="496980" y="4452034"/>
                </a:cubicBezTo>
                <a:cubicBezTo>
                  <a:pt x="515921" y="4440999"/>
                  <a:pt x="532857" y="4426867"/>
                  <a:pt x="547106" y="4410233"/>
                </a:cubicBezTo>
                <a:lnTo>
                  <a:pt x="630604" y="4475451"/>
                </a:lnTo>
                <a:cubicBezTo>
                  <a:pt x="633086" y="4422005"/>
                  <a:pt x="583049" y="4373767"/>
                  <a:pt x="644192" y="4329051"/>
                </a:cubicBezTo>
                <a:lnTo>
                  <a:pt x="694829" y="4346782"/>
                </a:lnTo>
                <a:lnTo>
                  <a:pt x="729729" y="4447927"/>
                </a:lnTo>
                <a:cubicBezTo>
                  <a:pt x="744616" y="4445913"/>
                  <a:pt x="758355" y="4448300"/>
                  <a:pt x="766144" y="4442495"/>
                </a:cubicBezTo>
                <a:cubicBezTo>
                  <a:pt x="790583" y="4425596"/>
                  <a:pt x="812995" y="4405382"/>
                  <a:pt x="835953" y="4386765"/>
                </a:cubicBezTo>
                <a:cubicBezTo>
                  <a:pt x="828366" y="4300262"/>
                  <a:pt x="756414" y="4268492"/>
                  <a:pt x="706591" y="4215720"/>
                </a:cubicBezTo>
                <a:lnTo>
                  <a:pt x="694530" y="4096893"/>
                </a:lnTo>
                <a:lnTo>
                  <a:pt x="588704" y="4095976"/>
                </a:lnTo>
                <a:lnTo>
                  <a:pt x="558887" y="4009563"/>
                </a:lnTo>
                <a:cubicBezTo>
                  <a:pt x="652639" y="3952261"/>
                  <a:pt x="653485" y="3944391"/>
                  <a:pt x="573637" y="3847171"/>
                </a:cubicBezTo>
                <a:lnTo>
                  <a:pt x="380580" y="3854072"/>
                </a:lnTo>
                <a:lnTo>
                  <a:pt x="427709" y="3990658"/>
                </a:lnTo>
                <a:cubicBezTo>
                  <a:pt x="436857" y="3987501"/>
                  <a:pt x="448575" y="3987914"/>
                  <a:pt x="465193" y="3985746"/>
                </a:cubicBezTo>
                <a:lnTo>
                  <a:pt x="485940" y="4045874"/>
                </a:lnTo>
                <a:lnTo>
                  <a:pt x="391652" y="4078409"/>
                </a:lnTo>
                <a:lnTo>
                  <a:pt x="400468" y="4007186"/>
                </a:lnTo>
                <a:lnTo>
                  <a:pt x="241887" y="3928221"/>
                </a:lnTo>
                <a:cubicBezTo>
                  <a:pt x="263082" y="3894171"/>
                  <a:pt x="278905" y="3867764"/>
                  <a:pt x="299056" y="3835858"/>
                </a:cubicBezTo>
                <a:cubicBezTo>
                  <a:pt x="303995" y="3837271"/>
                  <a:pt x="318422" y="3841655"/>
                  <a:pt x="340045" y="3847562"/>
                </a:cubicBezTo>
                <a:lnTo>
                  <a:pt x="327531" y="3785483"/>
                </a:lnTo>
                <a:cubicBezTo>
                  <a:pt x="343587" y="3768798"/>
                  <a:pt x="363459" y="3747683"/>
                  <a:pt x="383586" y="3726031"/>
                </a:cubicBezTo>
                <a:cubicBezTo>
                  <a:pt x="399066" y="3729602"/>
                  <a:pt x="412939" y="3732393"/>
                  <a:pt x="431889" y="3736995"/>
                </a:cubicBezTo>
                <a:lnTo>
                  <a:pt x="391767" y="3620717"/>
                </a:lnTo>
                <a:lnTo>
                  <a:pt x="356727" y="3728170"/>
                </a:lnTo>
                <a:lnTo>
                  <a:pt x="278785" y="3659702"/>
                </a:lnTo>
                <a:lnTo>
                  <a:pt x="337059" y="3583443"/>
                </a:lnTo>
                <a:lnTo>
                  <a:pt x="288490" y="3560097"/>
                </a:lnTo>
                <a:lnTo>
                  <a:pt x="276605" y="3581133"/>
                </a:lnTo>
                <a:cubicBezTo>
                  <a:pt x="228407" y="3579494"/>
                  <a:pt x="183663" y="3577554"/>
                  <a:pt x="131330" y="3575554"/>
                </a:cubicBezTo>
                <a:lnTo>
                  <a:pt x="101789" y="3489941"/>
                </a:lnTo>
                <a:lnTo>
                  <a:pt x="144460" y="3411048"/>
                </a:lnTo>
                <a:cubicBezTo>
                  <a:pt x="115925" y="3403180"/>
                  <a:pt x="89806" y="3390302"/>
                  <a:pt x="64606" y="3375365"/>
                </a:cubicBezTo>
                <a:lnTo>
                  <a:pt x="0" y="3333633"/>
                </a:lnTo>
                <a:lnTo>
                  <a:pt x="0" y="3044840"/>
                </a:lnTo>
                <a:lnTo>
                  <a:pt x="28057" y="3022081"/>
                </a:lnTo>
                <a:lnTo>
                  <a:pt x="0" y="3008633"/>
                </a:lnTo>
                <a:lnTo>
                  <a:pt x="0" y="1469947"/>
                </a:lnTo>
                <a:lnTo>
                  <a:pt x="41512" y="1485560"/>
                </a:lnTo>
                <a:cubicBezTo>
                  <a:pt x="60355" y="1492594"/>
                  <a:pt x="80767" y="1500144"/>
                  <a:pt x="103682" y="1508501"/>
                </a:cubicBezTo>
                <a:lnTo>
                  <a:pt x="138171" y="1608453"/>
                </a:lnTo>
                <a:cubicBezTo>
                  <a:pt x="206189" y="1645586"/>
                  <a:pt x="257605" y="1710732"/>
                  <a:pt x="352611" y="1720283"/>
                </a:cubicBezTo>
                <a:lnTo>
                  <a:pt x="328199" y="1628888"/>
                </a:lnTo>
                <a:lnTo>
                  <a:pt x="267853" y="1599799"/>
                </a:lnTo>
                <a:lnTo>
                  <a:pt x="244632" y="1532502"/>
                </a:lnTo>
                <a:lnTo>
                  <a:pt x="270675" y="1478955"/>
                </a:lnTo>
                <a:lnTo>
                  <a:pt x="136887" y="1366033"/>
                </a:lnTo>
                <a:lnTo>
                  <a:pt x="155333" y="1324018"/>
                </a:lnTo>
                <a:cubicBezTo>
                  <a:pt x="161768" y="1324869"/>
                  <a:pt x="168108" y="1326070"/>
                  <a:pt x="174408" y="1327683"/>
                </a:cubicBezTo>
                <a:cubicBezTo>
                  <a:pt x="258294" y="1355333"/>
                  <a:pt x="311235" y="1426188"/>
                  <a:pt x="378202" y="1477057"/>
                </a:cubicBezTo>
                <a:cubicBezTo>
                  <a:pt x="497890" y="1568595"/>
                  <a:pt x="610531" y="1668987"/>
                  <a:pt x="715137" y="1777454"/>
                </a:cubicBezTo>
                <a:cubicBezTo>
                  <a:pt x="772476" y="1836541"/>
                  <a:pt x="844420" y="1879897"/>
                  <a:pt x="901391" y="1941788"/>
                </a:cubicBezTo>
                <a:cubicBezTo>
                  <a:pt x="923478" y="1965805"/>
                  <a:pt x="966260" y="1971095"/>
                  <a:pt x="1023354" y="1994622"/>
                </a:cubicBezTo>
                <a:cubicBezTo>
                  <a:pt x="991630" y="1941399"/>
                  <a:pt x="980233" y="1896759"/>
                  <a:pt x="952924" y="1882118"/>
                </a:cubicBezTo>
                <a:cubicBezTo>
                  <a:pt x="883180" y="1845137"/>
                  <a:pt x="849989" y="1767017"/>
                  <a:pt x="777655" y="1736719"/>
                </a:cubicBezTo>
                <a:cubicBezTo>
                  <a:pt x="729788" y="1716693"/>
                  <a:pt x="720096" y="1657651"/>
                  <a:pt x="664794" y="1639301"/>
                </a:cubicBezTo>
                <a:cubicBezTo>
                  <a:pt x="625125" y="1626252"/>
                  <a:pt x="596165" y="1582326"/>
                  <a:pt x="559667" y="1555260"/>
                </a:cubicBezTo>
                <a:cubicBezTo>
                  <a:pt x="514119" y="1530599"/>
                  <a:pt x="471228" y="1501376"/>
                  <a:pt x="431612" y="1467985"/>
                </a:cubicBezTo>
                <a:cubicBezTo>
                  <a:pt x="383718" y="1410849"/>
                  <a:pt x="329706" y="1359082"/>
                  <a:pt x="270619" y="1313648"/>
                </a:cubicBezTo>
                <a:lnTo>
                  <a:pt x="291852" y="1270673"/>
                </a:lnTo>
                <a:lnTo>
                  <a:pt x="540827" y="1437429"/>
                </a:lnTo>
                <a:cubicBezTo>
                  <a:pt x="574640" y="1425761"/>
                  <a:pt x="601201" y="1420163"/>
                  <a:pt x="608896" y="1417953"/>
                </a:cubicBezTo>
                <a:cubicBezTo>
                  <a:pt x="720903" y="1423866"/>
                  <a:pt x="769898" y="1536192"/>
                  <a:pt x="873760" y="1527536"/>
                </a:cubicBezTo>
                <a:cubicBezTo>
                  <a:pt x="830975" y="1497738"/>
                  <a:pt x="817608" y="1430607"/>
                  <a:pt x="750984" y="1436216"/>
                </a:cubicBezTo>
                <a:cubicBezTo>
                  <a:pt x="733443" y="1377650"/>
                  <a:pt x="677262" y="1351585"/>
                  <a:pt x="642445" y="1307452"/>
                </a:cubicBezTo>
                <a:cubicBezTo>
                  <a:pt x="608619" y="1262842"/>
                  <a:pt x="571272" y="1221048"/>
                  <a:pt x="530751" y="1182445"/>
                </a:cubicBezTo>
                <a:cubicBezTo>
                  <a:pt x="483910" y="1150035"/>
                  <a:pt x="442840" y="1109975"/>
                  <a:pt x="409280" y="1063938"/>
                </a:cubicBezTo>
                <a:cubicBezTo>
                  <a:pt x="382570" y="1018787"/>
                  <a:pt x="321738" y="993433"/>
                  <a:pt x="274507" y="958484"/>
                </a:cubicBezTo>
                <a:cubicBezTo>
                  <a:pt x="256038" y="900061"/>
                  <a:pt x="221840" y="847916"/>
                  <a:pt x="175711" y="807640"/>
                </a:cubicBezTo>
                <a:cubicBezTo>
                  <a:pt x="129991" y="762678"/>
                  <a:pt x="83031" y="719023"/>
                  <a:pt x="34883" y="676720"/>
                </a:cubicBezTo>
                <a:lnTo>
                  <a:pt x="0" y="647764"/>
                </a:lnTo>
                <a:lnTo>
                  <a:pt x="0" y="537993"/>
                </a:lnTo>
                <a:lnTo>
                  <a:pt x="50626" y="568072"/>
                </a:lnTo>
                <a:cubicBezTo>
                  <a:pt x="74135" y="586547"/>
                  <a:pt x="95252" y="608070"/>
                  <a:pt x="113389" y="632181"/>
                </a:cubicBezTo>
                <a:cubicBezTo>
                  <a:pt x="133815" y="626738"/>
                  <a:pt x="154854" y="623977"/>
                  <a:pt x="175991" y="623948"/>
                </a:cubicBezTo>
                <a:cubicBezTo>
                  <a:pt x="198844" y="628631"/>
                  <a:pt x="221068" y="635889"/>
                  <a:pt x="242246" y="645648"/>
                </a:cubicBezTo>
                <a:cubicBezTo>
                  <a:pt x="251873" y="661935"/>
                  <a:pt x="246355" y="693693"/>
                  <a:pt x="281257" y="683877"/>
                </a:cubicBezTo>
                <a:cubicBezTo>
                  <a:pt x="291288" y="712948"/>
                  <a:pt x="295610" y="743543"/>
                  <a:pt x="331717" y="759155"/>
                </a:cubicBezTo>
                <a:cubicBezTo>
                  <a:pt x="359972" y="770975"/>
                  <a:pt x="384299" y="790525"/>
                  <a:pt x="401938" y="815586"/>
                </a:cubicBezTo>
                <a:cubicBezTo>
                  <a:pt x="470443" y="922514"/>
                  <a:pt x="576862" y="978039"/>
                  <a:pt x="687443" y="1024994"/>
                </a:cubicBezTo>
                <a:lnTo>
                  <a:pt x="683137" y="1033163"/>
                </a:lnTo>
                <a:lnTo>
                  <a:pt x="701986" y="1077465"/>
                </a:lnTo>
                <a:cubicBezTo>
                  <a:pt x="718298" y="1071836"/>
                  <a:pt x="730630" y="1067581"/>
                  <a:pt x="744784" y="1059575"/>
                </a:cubicBezTo>
                <a:cubicBezTo>
                  <a:pt x="728528" y="1044196"/>
                  <a:pt x="709284" y="1032295"/>
                  <a:pt x="688237" y="1024719"/>
                </a:cubicBezTo>
                <a:cubicBezTo>
                  <a:pt x="676422" y="985307"/>
                  <a:pt x="648952" y="952405"/>
                  <a:pt x="612318" y="933718"/>
                </a:cubicBezTo>
                <a:cubicBezTo>
                  <a:pt x="530305" y="894730"/>
                  <a:pt x="475926" y="826149"/>
                  <a:pt x="413124" y="766720"/>
                </a:cubicBezTo>
                <a:cubicBezTo>
                  <a:pt x="374662" y="730079"/>
                  <a:pt x="340913" y="686468"/>
                  <a:pt x="281654" y="683740"/>
                </a:cubicBezTo>
                <a:cubicBezTo>
                  <a:pt x="272028" y="667454"/>
                  <a:pt x="277542" y="635697"/>
                  <a:pt x="242640" y="645512"/>
                </a:cubicBezTo>
                <a:lnTo>
                  <a:pt x="121381" y="485039"/>
                </a:lnTo>
                <a:lnTo>
                  <a:pt x="128872" y="426753"/>
                </a:lnTo>
                <a:cubicBezTo>
                  <a:pt x="218725" y="476853"/>
                  <a:pt x="271093" y="580882"/>
                  <a:pt x="381071" y="596408"/>
                </a:cubicBezTo>
                <a:cubicBezTo>
                  <a:pt x="380130" y="597940"/>
                  <a:pt x="379349" y="599543"/>
                  <a:pt x="378727" y="601228"/>
                </a:cubicBezTo>
                <a:lnTo>
                  <a:pt x="401097" y="614456"/>
                </a:lnTo>
                <a:lnTo>
                  <a:pt x="405647" y="604418"/>
                </a:lnTo>
                <a:cubicBezTo>
                  <a:pt x="397640" y="601208"/>
                  <a:pt x="389454" y="598510"/>
                  <a:pt x="381071" y="596408"/>
                </a:cubicBezTo>
                <a:cubicBezTo>
                  <a:pt x="374394" y="583517"/>
                  <a:pt x="366492" y="571317"/>
                  <a:pt x="357384" y="560019"/>
                </a:cubicBezTo>
                <a:cubicBezTo>
                  <a:pt x="285775" y="498278"/>
                  <a:pt x="200710" y="447865"/>
                  <a:pt x="144280" y="374647"/>
                </a:cubicBezTo>
                <a:cubicBezTo>
                  <a:pt x="111275" y="331892"/>
                  <a:pt x="64921" y="303993"/>
                  <a:pt x="21813" y="273246"/>
                </a:cubicBezTo>
                <a:lnTo>
                  <a:pt x="0" y="254946"/>
                </a:ln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1283516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39B56AD-912A-5047-A02E-9E7DA0A36CDC}"/>
              </a:ext>
            </a:extLst>
          </p:cNvPr>
          <p:cNvSpPr>
            <a:spLocks noGrp="1"/>
          </p:cNvSpPr>
          <p:nvPr>
            <p:ph type="pic" sz="quarter" idx="14"/>
          </p:nvPr>
        </p:nvSpPr>
        <p:spPr>
          <a:xfrm>
            <a:off x="9892384" y="2934575"/>
            <a:ext cx="13061084" cy="7302834"/>
          </a:xfrm>
          <a:custGeom>
            <a:avLst/>
            <a:gdLst>
              <a:gd name="connsiteX0" fmla="*/ 4062792 w 13061084"/>
              <a:gd name="connsiteY0" fmla="*/ 7269113 h 7302834"/>
              <a:gd name="connsiteX1" fmla="*/ 4134765 w 13061084"/>
              <a:gd name="connsiteY1" fmla="*/ 7269113 h 7302834"/>
              <a:gd name="connsiteX2" fmla="*/ 4045081 w 13061084"/>
              <a:gd name="connsiteY2" fmla="*/ 7301735 h 7302834"/>
              <a:gd name="connsiteX3" fmla="*/ 4120740 w 13061084"/>
              <a:gd name="connsiteY3" fmla="*/ 7051315 h 7302834"/>
              <a:gd name="connsiteX4" fmla="*/ 4132698 w 13061084"/>
              <a:gd name="connsiteY4" fmla="*/ 7080951 h 7302834"/>
              <a:gd name="connsiteX5" fmla="*/ 4084406 w 13061084"/>
              <a:gd name="connsiteY5" fmla="*/ 7119549 h 7302834"/>
              <a:gd name="connsiteX6" fmla="*/ 4086938 w 13061084"/>
              <a:gd name="connsiteY6" fmla="*/ 7154239 h 7302834"/>
              <a:gd name="connsiteX7" fmla="*/ 4168342 w 13061084"/>
              <a:gd name="connsiteY7" fmla="*/ 7120008 h 7302834"/>
              <a:gd name="connsiteX8" fmla="*/ 4168342 w 13061084"/>
              <a:gd name="connsiteY8" fmla="*/ 7070613 h 7302834"/>
              <a:gd name="connsiteX9" fmla="*/ 8105340 w 13061084"/>
              <a:gd name="connsiteY9" fmla="*/ 6912641 h 7302834"/>
              <a:gd name="connsiteX10" fmla="*/ 8113622 w 13061084"/>
              <a:gd name="connsiteY10" fmla="*/ 6914617 h 7302834"/>
              <a:gd name="connsiteX11" fmla="*/ 8099824 w 13061084"/>
              <a:gd name="connsiteY11" fmla="*/ 6958981 h 7302834"/>
              <a:gd name="connsiteX12" fmla="*/ 8090624 w 13061084"/>
              <a:gd name="connsiteY12" fmla="*/ 6962174 h 7302834"/>
              <a:gd name="connsiteX13" fmla="*/ 8069232 w 13061084"/>
              <a:gd name="connsiteY13" fmla="*/ 6941955 h 7302834"/>
              <a:gd name="connsiteX14" fmla="*/ 8105340 w 13061084"/>
              <a:gd name="connsiteY14" fmla="*/ 6912641 h 7302834"/>
              <a:gd name="connsiteX15" fmla="*/ 3810521 w 13061084"/>
              <a:gd name="connsiteY15" fmla="*/ 6909793 h 7302834"/>
              <a:gd name="connsiteX16" fmla="*/ 3813507 w 13061084"/>
              <a:gd name="connsiteY16" fmla="*/ 6921969 h 7302834"/>
              <a:gd name="connsiteX17" fmla="*/ 3783612 w 13061084"/>
              <a:gd name="connsiteY17" fmla="*/ 6921969 h 7302834"/>
              <a:gd name="connsiteX18" fmla="*/ 7842722 w 13061084"/>
              <a:gd name="connsiteY18" fmla="*/ 6904509 h 7302834"/>
              <a:gd name="connsiteX19" fmla="*/ 7883652 w 13061084"/>
              <a:gd name="connsiteY19" fmla="*/ 6904509 h 7302834"/>
              <a:gd name="connsiteX20" fmla="*/ 7865718 w 13061084"/>
              <a:gd name="connsiteY20" fmla="*/ 6950459 h 7302834"/>
              <a:gd name="connsiteX21" fmla="*/ 7840422 w 13061084"/>
              <a:gd name="connsiteY21" fmla="*/ 6911493 h 7302834"/>
              <a:gd name="connsiteX22" fmla="*/ 7842722 w 13061084"/>
              <a:gd name="connsiteY22" fmla="*/ 6904509 h 7302834"/>
              <a:gd name="connsiteX23" fmla="*/ 4817303 w 13061084"/>
              <a:gd name="connsiteY23" fmla="*/ 6888427 h 7302834"/>
              <a:gd name="connsiteX24" fmla="*/ 4831332 w 13061084"/>
              <a:gd name="connsiteY24" fmla="*/ 6902442 h 7302834"/>
              <a:gd name="connsiteX25" fmla="*/ 4818685 w 13061084"/>
              <a:gd name="connsiteY25" fmla="*/ 6946093 h 7302834"/>
              <a:gd name="connsiteX26" fmla="*/ 4733600 w 13061084"/>
              <a:gd name="connsiteY26" fmla="*/ 7008581 h 7302834"/>
              <a:gd name="connsiteX27" fmla="*/ 4639770 w 13061084"/>
              <a:gd name="connsiteY27" fmla="*/ 7064180 h 7302834"/>
              <a:gd name="connsiteX28" fmla="*/ 4576072 w 13061084"/>
              <a:gd name="connsiteY28" fmla="*/ 7064180 h 7302834"/>
              <a:gd name="connsiteX29" fmla="*/ 4570782 w 13061084"/>
              <a:gd name="connsiteY29" fmla="*/ 7044423 h 7302834"/>
              <a:gd name="connsiteX30" fmla="*/ 4513982 w 13061084"/>
              <a:gd name="connsiteY30" fmla="*/ 7044423 h 7302834"/>
              <a:gd name="connsiteX31" fmla="*/ 4512606 w 13061084"/>
              <a:gd name="connsiteY31" fmla="*/ 7034314 h 7302834"/>
              <a:gd name="connsiteX32" fmla="*/ 4528007 w 13061084"/>
              <a:gd name="connsiteY32" fmla="*/ 7029491 h 7302834"/>
              <a:gd name="connsiteX33" fmla="*/ 4578144 w 13061084"/>
              <a:gd name="connsiteY33" fmla="*/ 6981474 h 7302834"/>
              <a:gd name="connsiteX34" fmla="*/ 4644601 w 13061084"/>
              <a:gd name="connsiteY34" fmla="*/ 6958499 h 7302834"/>
              <a:gd name="connsiteX35" fmla="*/ 4736590 w 13061084"/>
              <a:gd name="connsiteY35" fmla="*/ 6907266 h 7302834"/>
              <a:gd name="connsiteX36" fmla="*/ 4817303 w 13061084"/>
              <a:gd name="connsiteY36" fmla="*/ 6888427 h 7302834"/>
              <a:gd name="connsiteX37" fmla="*/ 8938736 w 13061084"/>
              <a:gd name="connsiteY37" fmla="*/ 6834437 h 7302834"/>
              <a:gd name="connsiteX38" fmla="*/ 8924936 w 13061084"/>
              <a:gd name="connsiteY38" fmla="*/ 6886589 h 7302834"/>
              <a:gd name="connsiteX39" fmla="*/ 8892512 w 13061084"/>
              <a:gd name="connsiteY39" fmla="*/ 6859711 h 7302834"/>
              <a:gd name="connsiteX40" fmla="*/ 8938736 w 13061084"/>
              <a:gd name="connsiteY40" fmla="*/ 6834437 h 7302834"/>
              <a:gd name="connsiteX41" fmla="*/ 8464776 w 13061084"/>
              <a:gd name="connsiteY41" fmla="*/ 6824328 h 7302834"/>
              <a:gd name="connsiteX42" fmla="*/ 8464776 w 13061084"/>
              <a:gd name="connsiteY42" fmla="*/ 6830072 h 7302834"/>
              <a:gd name="connsiteX43" fmla="*/ 8487772 w 13061084"/>
              <a:gd name="connsiteY43" fmla="*/ 6830072 h 7302834"/>
              <a:gd name="connsiteX44" fmla="*/ 8487772 w 13061084"/>
              <a:gd name="connsiteY44" fmla="*/ 6824328 h 7302834"/>
              <a:gd name="connsiteX45" fmla="*/ 9095800 w 13061084"/>
              <a:gd name="connsiteY45" fmla="*/ 6819045 h 7302834"/>
              <a:gd name="connsiteX46" fmla="*/ 9110288 w 13061084"/>
              <a:gd name="connsiteY46" fmla="*/ 6850520 h 7302834"/>
              <a:gd name="connsiteX47" fmla="*/ 9098104 w 13061084"/>
              <a:gd name="connsiteY47" fmla="*/ 6875791 h 7302834"/>
              <a:gd name="connsiteX48" fmla="*/ 9010254 w 13061084"/>
              <a:gd name="connsiteY48" fmla="*/ 6891183 h 7302834"/>
              <a:gd name="connsiteX49" fmla="*/ 9010254 w 13061084"/>
              <a:gd name="connsiteY49" fmla="*/ 6836505 h 7302834"/>
              <a:gd name="connsiteX50" fmla="*/ 3398882 w 13061084"/>
              <a:gd name="connsiteY50" fmla="*/ 6817207 h 7302834"/>
              <a:gd name="connsiteX51" fmla="*/ 3458213 w 13061084"/>
              <a:gd name="connsiteY51" fmla="*/ 6817207 h 7302834"/>
              <a:gd name="connsiteX52" fmla="*/ 3446024 w 13061084"/>
              <a:gd name="connsiteY52" fmla="*/ 6840181 h 7302834"/>
              <a:gd name="connsiteX53" fmla="*/ 3380254 w 13061084"/>
              <a:gd name="connsiteY53" fmla="*/ 6845693 h 7302834"/>
              <a:gd name="connsiteX54" fmla="*/ 7578490 w 13061084"/>
              <a:gd name="connsiteY54" fmla="*/ 6809857 h 7302834"/>
              <a:gd name="connsiteX55" fmla="*/ 7593668 w 13061084"/>
              <a:gd name="connsiteY55" fmla="*/ 6865911 h 7302834"/>
              <a:gd name="connsiteX56" fmla="*/ 7563542 w 13061084"/>
              <a:gd name="connsiteY56" fmla="*/ 6865911 h 7302834"/>
              <a:gd name="connsiteX57" fmla="*/ 7578490 w 13061084"/>
              <a:gd name="connsiteY57" fmla="*/ 6809857 h 7302834"/>
              <a:gd name="connsiteX58" fmla="*/ 4522026 w 13061084"/>
              <a:gd name="connsiteY58" fmla="*/ 6799747 h 7302834"/>
              <a:gd name="connsiteX59" fmla="*/ 4485464 w 13061084"/>
              <a:gd name="connsiteY59" fmla="*/ 6822721 h 7302834"/>
              <a:gd name="connsiteX60" fmla="*/ 9813058 w 13061084"/>
              <a:gd name="connsiteY60" fmla="*/ 6788032 h 7302834"/>
              <a:gd name="connsiteX61" fmla="*/ 9836054 w 13061084"/>
              <a:gd name="connsiteY61" fmla="*/ 6788032 h 7302834"/>
              <a:gd name="connsiteX62" fmla="*/ 9852384 w 13061084"/>
              <a:gd name="connsiteY62" fmla="*/ 6819045 h 7302834"/>
              <a:gd name="connsiteX63" fmla="*/ 9829388 w 13061084"/>
              <a:gd name="connsiteY63" fmla="*/ 6828007 h 7302834"/>
              <a:gd name="connsiteX64" fmla="*/ 9797424 w 13061084"/>
              <a:gd name="connsiteY64" fmla="*/ 6817898 h 7302834"/>
              <a:gd name="connsiteX65" fmla="*/ 9813058 w 13061084"/>
              <a:gd name="connsiteY65" fmla="*/ 6788032 h 7302834"/>
              <a:gd name="connsiteX66" fmla="*/ 3558478 w 13061084"/>
              <a:gd name="connsiteY66" fmla="*/ 6755637 h 7302834"/>
              <a:gd name="connsiteX67" fmla="*/ 3581474 w 13061084"/>
              <a:gd name="connsiteY67" fmla="*/ 6810086 h 7302834"/>
              <a:gd name="connsiteX68" fmla="*/ 3537090 w 13061084"/>
              <a:gd name="connsiteY68" fmla="*/ 6775623 h 7302834"/>
              <a:gd name="connsiteX69" fmla="*/ 3271831 w 13061084"/>
              <a:gd name="connsiteY69" fmla="*/ 6753510 h 7302834"/>
              <a:gd name="connsiteX70" fmla="*/ 3302067 w 13061084"/>
              <a:gd name="connsiteY70" fmla="*/ 6755635 h 7302834"/>
              <a:gd name="connsiteX71" fmla="*/ 3256075 w 13061084"/>
              <a:gd name="connsiteY71" fmla="*/ 6775165 h 7302834"/>
              <a:gd name="connsiteX72" fmla="*/ 3196512 w 13061084"/>
              <a:gd name="connsiteY72" fmla="*/ 6801583 h 7302834"/>
              <a:gd name="connsiteX73" fmla="*/ 3271831 w 13061084"/>
              <a:gd name="connsiteY73" fmla="*/ 6753510 h 7302834"/>
              <a:gd name="connsiteX74" fmla="*/ 9691642 w 13061084"/>
              <a:gd name="connsiteY74" fmla="*/ 6749893 h 7302834"/>
              <a:gd name="connsiteX75" fmla="*/ 9727054 w 13061084"/>
              <a:gd name="connsiteY75" fmla="*/ 6780447 h 7302834"/>
              <a:gd name="connsiteX76" fmla="*/ 9709344 w 13061084"/>
              <a:gd name="connsiteY76" fmla="*/ 6798368 h 7302834"/>
              <a:gd name="connsiteX77" fmla="*/ 9671864 w 13061084"/>
              <a:gd name="connsiteY77" fmla="*/ 6798368 h 7302834"/>
              <a:gd name="connsiteX78" fmla="*/ 9689344 w 13061084"/>
              <a:gd name="connsiteY78" fmla="*/ 6750811 h 7302834"/>
              <a:gd name="connsiteX79" fmla="*/ 9691642 w 13061084"/>
              <a:gd name="connsiteY79" fmla="*/ 6749893 h 7302834"/>
              <a:gd name="connsiteX80" fmla="*/ 9954948 w 13061084"/>
              <a:gd name="connsiteY80" fmla="*/ 6742771 h 7302834"/>
              <a:gd name="connsiteX81" fmla="*/ 10015428 w 13061084"/>
              <a:gd name="connsiteY81" fmla="*/ 6742771 h 7302834"/>
              <a:gd name="connsiteX82" fmla="*/ 10033596 w 13061084"/>
              <a:gd name="connsiteY82" fmla="*/ 6780679 h 7302834"/>
              <a:gd name="connsiteX83" fmla="*/ 9987604 w 13061084"/>
              <a:gd name="connsiteY83" fmla="*/ 6805262 h 7302834"/>
              <a:gd name="connsiteX84" fmla="*/ 9980706 w 13061084"/>
              <a:gd name="connsiteY84" fmla="*/ 6781138 h 7302834"/>
              <a:gd name="connsiteX85" fmla="*/ 9964836 w 13061084"/>
              <a:gd name="connsiteY85" fmla="*/ 6764367 h 7302834"/>
              <a:gd name="connsiteX86" fmla="*/ 9954948 w 13061084"/>
              <a:gd name="connsiteY86" fmla="*/ 6742771 h 7302834"/>
              <a:gd name="connsiteX87" fmla="*/ 7505594 w 13061084"/>
              <a:gd name="connsiteY87" fmla="*/ 6734042 h 7302834"/>
              <a:gd name="connsiteX88" fmla="*/ 7530888 w 13061084"/>
              <a:gd name="connsiteY88" fmla="*/ 6781367 h 7302834"/>
              <a:gd name="connsiteX89" fmla="*/ 7504444 w 13061084"/>
              <a:gd name="connsiteY89" fmla="*/ 6791477 h 7302834"/>
              <a:gd name="connsiteX90" fmla="*/ 7510192 w 13061084"/>
              <a:gd name="connsiteY90" fmla="*/ 6796991 h 7302834"/>
              <a:gd name="connsiteX91" fmla="*/ 7455692 w 13061084"/>
              <a:gd name="connsiteY91" fmla="*/ 6796991 h 7302834"/>
              <a:gd name="connsiteX92" fmla="*/ 7505594 w 13061084"/>
              <a:gd name="connsiteY92" fmla="*/ 6734042 h 7302834"/>
              <a:gd name="connsiteX93" fmla="*/ 3954710 w 13061084"/>
              <a:gd name="connsiteY93" fmla="*/ 6730822 h 7302834"/>
              <a:gd name="connsiteX94" fmla="*/ 3857199 w 13061084"/>
              <a:gd name="connsiteY94" fmla="*/ 6747593 h 7302834"/>
              <a:gd name="connsiteX95" fmla="*/ 3815348 w 13061084"/>
              <a:gd name="connsiteY95" fmla="*/ 6774244 h 7302834"/>
              <a:gd name="connsiteX96" fmla="*/ 3792351 w 13061084"/>
              <a:gd name="connsiteY96" fmla="*/ 6824328 h 7302834"/>
              <a:gd name="connsiteX97" fmla="*/ 3810787 w 13061084"/>
              <a:gd name="connsiteY97" fmla="*/ 6842747 h 7302834"/>
              <a:gd name="connsiteX98" fmla="*/ 3810521 w 13061084"/>
              <a:gd name="connsiteY98" fmla="*/ 6843167 h 7302834"/>
              <a:gd name="connsiteX99" fmla="*/ 3811207 w 13061084"/>
              <a:gd name="connsiteY99" fmla="*/ 6843167 h 7302834"/>
              <a:gd name="connsiteX100" fmla="*/ 3810787 w 13061084"/>
              <a:gd name="connsiteY100" fmla="*/ 6842747 h 7302834"/>
              <a:gd name="connsiteX101" fmla="*/ 3820754 w 13061084"/>
              <a:gd name="connsiteY101" fmla="*/ 6826941 h 7302834"/>
              <a:gd name="connsiteX102" fmla="*/ 3830986 w 13061084"/>
              <a:gd name="connsiteY102" fmla="*/ 6817437 h 7302834"/>
              <a:gd name="connsiteX103" fmla="*/ 3912622 w 13061084"/>
              <a:gd name="connsiteY103" fmla="*/ 6770109 h 7302834"/>
              <a:gd name="connsiteX104" fmla="*/ 3939990 w 13061084"/>
              <a:gd name="connsiteY104" fmla="*/ 6766432 h 7302834"/>
              <a:gd name="connsiteX105" fmla="*/ 4684385 w 13061084"/>
              <a:gd name="connsiteY105" fmla="*/ 6697968 h 7302834"/>
              <a:gd name="connsiteX106" fmla="*/ 4649891 w 13061084"/>
              <a:gd name="connsiteY106" fmla="*/ 6738405 h 7302834"/>
              <a:gd name="connsiteX107" fmla="*/ 4698183 w 13061084"/>
              <a:gd name="connsiteY107" fmla="*/ 6735187 h 7302834"/>
              <a:gd name="connsiteX108" fmla="*/ 4684385 w 13061084"/>
              <a:gd name="connsiteY108" fmla="*/ 6697968 h 7302834"/>
              <a:gd name="connsiteX109" fmla="*/ 3397732 w 13061084"/>
              <a:gd name="connsiteY109" fmla="*/ 6688553 h 7302834"/>
              <a:gd name="connsiteX110" fmla="*/ 3467644 w 13061084"/>
              <a:gd name="connsiteY110" fmla="*/ 6688553 h 7302834"/>
              <a:gd name="connsiteX111" fmla="*/ 3380718 w 13061084"/>
              <a:gd name="connsiteY111" fmla="*/ 6714741 h 7302834"/>
              <a:gd name="connsiteX112" fmla="*/ 5247339 w 13061084"/>
              <a:gd name="connsiteY112" fmla="*/ 6680052 h 7302834"/>
              <a:gd name="connsiteX113" fmla="*/ 5293331 w 13061084"/>
              <a:gd name="connsiteY113" fmla="*/ 6700959 h 7302834"/>
              <a:gd name="connsiteX114" fmla="*/ 5274475 w 13061084"/>
              <a:gd name="connsiteY114" fmla="*/ 6745528 h 7302834"/>
              <a:gd name="connsiteX115" fmla="*/ 5244808 w 13061084"/>
              <a:gd name="connsiteY115" fmla="*/ 6726001 h 7302834"/>
              <a:gd name="connsiteX116" fmla="*/ 5247339 w 13061084"/>
              <a:gd name="connsiteY116" fmla="*/ 6680052 h 7302834"/>
              <a:gd name="connsiteX117" fmla="*/ 4074790 w 13061084"/>
              <a:gd name="connsiteY117" fmla="*/ 6677293 h 7302834"/>
              <a:gd name="connsiteX118" fmla="*/ 4056811 w 13061084"/>
              <a:gd name="connsiteY118" fmla="*/ 6712442 h 7302834"/>
              <a:gd name="connsiteX119" fmla="*/ 4100271 w 13061084"/>
              <a:gd name="connsiteY119" fmla="*/ 6677523 h 7302834"/>
              <a:gd name="connsiteX120" fmla="*/ 4074790 w 13061084"/>
              <a:gd name="connsiteY120" fmla="*/ 6677293 h 7302834"/>
              <a:gd name="connsiteX121" fmla="*/ 7278846 w 13061084"/>
              <a:gd name="connsiteY121" fmla="*/ 6671091 h 7302834"/>
              <a:gd name="connsiteX122" fmla="*/ 7298624 w 13061084"/>
              <a:gd name="connsiteY122" fmla="*/ 6695903 h 7302834"/>
              <a:gd name="connsiteX123" fmla="*/ 7225496 w 13061084"/>
              <a:gd name="connsiteY123" fmla="*/ 6729677 h 7302834"/>
              <a:gd name="connsiteX124" fmla="*/ 7225496 w 13061084"/>
              <a:gd name="connsiteY124" fmla="*/ 6770570 h 7302834"/>
              <a:gd name="connsiteX125" fmla="*/ 7211008 w 13061084"/>
              <a:gd name="connsiteY125" fmla="*/ 6774935 h 7302834"/>
              <a:gd name="connsiteX126" fmla="*/ 7179044 w 13061084"/>
              <a:gd name="connsiteY126" fmla="*/ 6768731 h 7302834"/>
              <a:gd name="connsiteX127" fmla="*/ 7126154 w 13061084"/>
              <a:gd name="connsiteY127" fmla="*/ 6772408 h 7302834"/>
              <a:gd name="connsiteX128" fmla="*/ 7099012 w 13061084"/>
              <a:gd name="connsiteY128" fmla="*/ 6759084 h 7302834"/>
              <a:gd name="connsiteX129" fmla="*/ 7099012 w 13061084"/>
              <a:gd name="connsiteY129" fmla="*/ 6732892 h 7302834"/>
              <a:gd name="connsiteX130" fmla="*/ 7168006 w 13061084"/>
              <a:gd name="connsiteY130" fmla="*/ 6689011 h 7302834"/>
              <a:gd name="connsiteX131" fmla="*/ 7211240 w 13061084"/>
              <a:gd name="connsiteY131" fmla="*/ 6671781 h 7302834"/>
              <a:gd name="connsiteX132" fmla="*/ 7278846 w 13061084"/>
              <a:gd name="connsiteY132" fmla="*/ 6671091 h 7302834"/>
              <a:gd name="connsiteX133" fmla="*/ 4297583 w 13061084"/>
              <a:gd name="connsiteY133" fmla="*/ 6637087 h 7302834"/>
              <a:gd name="connsiteX134" fmla="*/ 4241242 w 13061084"/>
              <a:gd name="connsiteY134" fmla="*/ 6650643 h 7302834"/>
              <a:gd name="connsiteX135" fmla="*/ 4186738 w 13061084"/>
              <a:gd name="connsiteY135" fmla="*/ 6650643 h 7302834"/>
              <a:gd name="connsiteX136" fmla="*/ 4170187 w 13061084"/>
              <a:gd name="connsiteY136" fmla="*/ 6667873 h 7302834"/>
              <a:gd name="connsiteX137" fmla="*/ 4170187 w 13061084"/>
              <a:gd name="connsiteY137" fmla="*/ 6688321 h 7302834"/>
              <a:gd name="connsiteX138" fmla="*/ 4298047 w 13061084"/>
              <a:gd name="connsiteY138" fmla="*/ 6637087 h 7302834"/>
              <a:gd name="connsiteX139" fmla="*/ 7462360 w 13061084"/>
              <a:gd name="connsiteY139" fmla="*/ 6636859 h 7302834"/>
              <a:gd name="connsiteX140" fmla="*/ 7505134 w 13061084"/>
              <a:gd name="connsiteY140" fmla="*/ 6666725 h 7302834"/>
              <a:gd name="connsiteX141" fmla="*/ 7447412 w 13061084"/>
              <a:gd name="connsiteY141" fmla="*/ 6672008 h 7302834"/>
              <a:gd name="connsiteX142" fmla="*/ 7442582 w 13061084"/>
              <a:gd name="connsiteY142" fmla="*/ 6659834 h 7302834"/>
              <a:gd name="connsiteX143" fmla="*/ 5394978 w 13061084"/>
              <a:gd name="connsiteY143" fmla="*/ 6636859 h 7302834"/>
              <a:gd name="connsiteX144" fmla="*/ 5429703 w 13061084"/>
              <a:gd name="connsiteY144" fmla="*/ 6643063 h 7302834"/>
              <a:gd name="connsiteX145" fmla="*/ 5449482 w 13061084"/>
              <a:gd name="connsiteY145" fmla="*/ 6681429 h 7302834"/>
              <a:gd name="connsiteX146" fmla="*/ 5394978 w 13061084"/>
              <a:gd name="connsiteY146" fmla="*/ 6636859 h 7302834"/>
              <a:gd name="connsiteX147" fmla="*/ 5937462 w 13061084"/>
              <a:gd name="connsiteY147" fmla="*/ 6624224 h 7302834"/>
              <a:gd name="connsiteX148" fmla="*/ 5937462 w 13061084"/>
              <a:gd name="connsiteY148" fmla="*/ 6654549 h 7302834"/>
              <a:gd name="connsiteX149" fmla="*/ 5931480 w 13061084"/>
              <a:gd name="connsiteY149" fmla="*/ 6659143 h 7302834"/>
              <a:gd name="connsiteX150" fmla="*/ 5891470 w 13061084"/>
              <a:gd name="connsiteY150" fmla="*/ 6626980 h 7302834"/>
              <a:gd name="connsiteX151" fmla="*/ 3739002 w 13061084"/>
              <a:gd name="connsiteY151" fmla="*/ 6613883 h 7302834"/>
              <a:gd name="connsiteX152" fmla="*/ 3719682 w 13061084"/>
              <a:gd name="connsiteY152" fmla="*/ 6618477 h 7302834"/>
              <a:gd name="connsiteX153" fmla="*/ 3719682 w 13061084"/>
              <a:gd name="connsiteY153" fmla="*/ 6624221 h 7302834"/>
              <a:gd name="connsiteX154" fmla="*/ 3740383 w 13061084"/>
              <a:gd name="connsiteY154" fmla="*/ 6624221 h 7302834"/>
              <a:gd name="connsiteX155" fmla="*/ 7839732 w 13061084"/>
              <a:gd name="connsiteY155" fmla="*/ 6603547 h 7302834"/>
              <a:gd name="connsiteX156" fmla="*/ 7917460 w 13061084"/>
              <a:gd name="connsiteY156" fmla="*/ 6603547 h 7302834"/>
              <a:gd name="connsiteX157" fmla="*/ 7894464 w 13061084"/>
              <a:gd name="connsiteY157" fmla="*/ 6634331 h 7302834"/>
              <a:gd name="connsiteX158" fmla="*/ 7839732 w 13061084"/>
              <a:gd name="connsiteY158" fmla="*/ 6634331 h 7302834"/>
              <a:gd name="connsiteX159" fmla="*/ 9857732 w 13061084"/>
              <a:gd name="connsiteY159" fmla="*/ 6591227 h 7302834"/>
              <a:gd name="connsiteX160" fmla="*/ 9882972 w 13061084"/>
              <a:gd name="connsiteY160" fmla="*/ 6602627 h 7302834"/>
              <a:gd name="connsiteX161" fmla="*/ 9844334 w 13061084"/>
              <a:gd name="connsiteY161" fmla="*/ 6641225 h 7302834"/>
              <a:gd name="connsiteX162" fmla="*/ 9828696 w 13061084"/>
              <a:gd name="connsiteY162" fmla="*/ 6609291 h 7302834"/>
              <a:gd name="connsiteX163" fmla="*/ 9857732 w 13061084"/>
              <a:gd name="connsiteY163" fmla="*/ 6591227 h 7302834"/>
              <a:gd name="connsiteX164" fmla="*/ 5534335 w 13061084"/>
              <a:gd name="connsiteY164" fmla="*/ 6584249 h 7302834"/>
              <a:gd name="connsiteX165" fmla="*/ 5569061 w 13061084"/>
              <a:gd name="connsiteY165" fmla="*/ 6632953 h 7302834"/>
              <a:gd name="connsiteX166" fmla="*/ 5604937 w 13061084"/>
              <a:gd name="connsiteY166" fmla="*/ 6670861 h 7302834"/>
              <a:gd name="connsiteX167" fmla="*/ 5583776 w 13061084"/>
              <a:gd name="connsiteY167" fmla="*/ 6700959 h 7302834"/>
              <a:gd name="connsiteX168" fmla="*/ 5549050 w 13061084"/>
              <a:gd name="connsiteY168" fmla="*/ 6663051 h 7302834"/>
              <a:gd name="connsiteX169" fmla="*/ 5466265 w 13061084"/>
              <a:gd name="connsiteY169" fmla="*/ 6626751 h 7302834"/>
              <a:gd name="connsiteX170" fmla="*/ 5480294 w 13061084"/>
              <a:gd name="connsiteY170" fmla="*/ 6592519 h 7302834"/>
              <a:gd name="connsiteX171" fmla="*/ 10246776 w 13061084"/>
              <a:gd name="connsiteY171" fmla="*/ 6572990 h 7302834"/>
              <a:gd name="connsiteX172" fmla="*/ 10309324 w 13061084"/>
              <a:gd name="connsiteY172" fmla="*/ 6577814 h 7302834"/>
              <a:gd name="connsiteX173" fmla="*/ 10411428 w 13061084"/>
              <a:gd name="connsiteY173" fmla="*/ 6595733 h 7302834"/>
              <a:gd name="connsiteX174" fmla="*/ 10480416 w 13061084"/>
              <a:gd name="connsiteY174" fmla="*/ 6595733 h 7302834"/>
              <a:gd name="connsiteX175" fmla="*/ 10522500 w 13061084"/>
              <a:gd name="connsiteY175" fmla="*/ 6589531 h 7302834"/>
              <a:gd name="connsiteX176" fmla="*/ 10525490 w 13061084"/>
              <a:gd name="connsiteY176" fmla="*/ 6598950 h 7302834"/>
              <a:gd name="connsiteX177" fmla="*/ 10505480 w 13061084"/>
              <a:gd name="connsiteY177" fmla="*/ 6603315 h 7302834"/>
              <a:gd name="connsiteX178" fmla="*/ 10501804 w 13061084"/>
              <a:gd name="connsiteY178" fmla="*/ 6657763 h 7302834"/>
              <a:gd name="connsiteX179" fmla="*/ 10414646 w 13061084"/>
              <a:gd name="connsiteY179" fmla="*/ 6682117 h 7302834"/>
              <a:gd name="connsiteX180" fmla="*/ 10357156 w 13061084"/>
              <a:gd name="connsiteY180" fmla="*/ 6682117 h 7302834"/>
              <a:gd name="connsiteX181" fmla="*/ 10189052 w 13061084"/>
              <a:gd name="connsiteY181" fmla="*/ 6708768 h 7302834"/>
              <a:gd name="connsiteX182" fmla="*/ 10198710 w 13061084"/>
              <a:gd name="connsiteY182" fmla="*/ 6654319 h 7302834"/>
              <a:gd name="connsiteX183" fmla="*/ 10187904 w 13061084"/>
              <a:gd name="connsiteY183" fmla="*/ 6604694 h 7302834"/>
              <a:gd name="connsiteX184" fmla="*/ 9429710 w 13061084"/>
              <a:gd name="connsiteY184" fmla="*/ 6567017 h 7302834"/>
              <a:gd name="connsiteX185" fmla="*/ 9429710 w 13061084"/>
              <a:gd name="connsiteY185" fmla="*/ 6578502 h 7302834"/>
              <a:gd name="connsiteX186" fmla="*/ 9433618 w 13061084"/>
              <a:gd name="connsiteY186" fmla="*/ 6578502 h 7302834"/>
              <a:gd name="connsiteX187" fmla="*/ 9433618 w 13061084"/>
              <a:gd name="connsiteY187" fmla="*/ 6567017 h 7302834"/>
              <a:gd name="connsiteX188" fmla="*/ 7744524 w 13061084"/>
              <a:gd name="connsiteY188" fmla="*/ 6555760 h 7302834"/>
              <a:gd name="connsiteX189" fmla="*/ 7767520 w 13061084"/>
              <a:gd name="connsiteY189" fmla="*/ 6609750 h 7302834"/>
              <a:gd name="connsiteX190" fmla="*/ 7709112 w 13061084"/>
              <a:gd name="connsiteY190" fmla="*/ 6585625 h 7302834"/>
              <a:gd name="connsiteX191" fmla="*/ 11431786 w 13061084"/>
              <a:gd name="connsiteY191" fmla="*/ 6555531 h 7302834"/>
              <a:gd name="connsiteX192" fmla="*/ 11458000 w 13061084"/>
              <a:gd name="connsiteY192" fmla="*/ 6555531 h 7302834"/>
              <a:gd name="connsiteX193" fmla="*/ 11476396 w 13061084"/>
              <a:gd name="connsiteY193" fmla="*/ 6607682 h 7302834"/>
              <a:gd name="connsiteX194" fmla="*/ 11412692 w 13061084"/>
              <a:gd name="connsiteY194" fmla="*/ 6614803 h 7302834"/>
              <a:gd name="connsiteX195" fmla="*/ 11031412 w 13061084"/>
              <a:gd name="connsiteY195" fmla="*/ 6555531 h 7302834"/>
              <a:gd name="connsiteX196" fmla="*/ 10941496 w 13061084"/>
              <a:gd name="connsiteY196" fmla="*/ 6608371 h 7302834"/>
              <a:gd name="connsiteX197" fmla="*/ 10875040 w 13061084"/>
              <a:gd name="connsiteY197" fmla="*/ 6614115 h 7302834"/>
              <a:gd name="connsiteX198" fmla="*/ 10875040 w 13061084"/>
              <a:gd name="connsiteY198" fmla="*/ 6594126 h 7302834"/>
              <a:gd name="connsiteX199" fmla="*/ 8723948 w 13061084"/>
              <a:gd name="connsiteY199" fmla="*/ 6550475 h 7302834"/>
              <a:gd name="connsiteX200" fmla="*/ 8672894 w 13061084"/>
              <a:gd name="connsiteY200" fmla="*/ 6586085 h 7302834"/>
              <a:gd name="connsiteX201" fmla="*/ 8672894 w 13061084"/>
              <a:gd name="connsiteY201" fmla="*/ 6614803 h 7302834"/>
              <a:gd name="connsiteX202" fmla="*/ 8674044 w 13061084"/>
              <a:gd name="connsiteY202" fmla="*/ 6615721 h 7302834"/>
              <a:gd name="connsiteX203" fmla="*/ 8753384 w 13061084"/>
              <a:gd name="connsiteY203" fmla="*/ 6596423 h 7302834"/>
              <a:gd name="connsiteX204" fmla="*/ 6763270 w 13061084"/>
              <a:gd name="connsiteY204" fmla="*/ 6545883 h 7302834"/>
              <a:gd name="connsiteX205" fmla="*/ 6763270 w 13061084"/>
              <a:gd name="connsiteY205" fmla="*/ 6560357 h 7302834"/>
              <a:gd name="connsiteX206" fmla="*/ 6763730 w 13061084"/>
              <a:gd name="connsiteY206" fmla="*/ 6560357 h 7302834"/>
              <a:gd name="connsiteX207" fmla="*/ 6786726 w 13061084"/>
              <a:gd name="connsiteY207" fmla="*/ 6550936 h 7302834"/>
              <a:gd name="connsiteX208" fmla="*/ 6783504 w 13061084"/>
              <a:gd name="connsiteY208" fmla="*/ 6545883 h 7302834"/>
              <a:gd name="connsiteX209" fmla="*/ 11071888 w 13061084"/>
              <a:gd name="connsiteY209" fmla="*/ 6545651 h 7302834"/>
              <a:gd name="connsiteX210" fmla="*/ 11090972 w 13061084"/>
              <a:gd name="connsiteY210" fmla="*/ 6545651 h 7302834"/>
              <a:gd name="connsiteX211" fmla="*/ 11090972 w 13061084"/>
              <a:gd name="connsiteY211" fmla="*/ 6551163 h 7302834"/>
              <a:gd name="connsiteX212" fmla="*/ 11072120 w 13061084"/>
              <a:gd name="connsiteY212" fmla="*/ 6555757 h 7302834"/>
              <a:gd name="connsiteX213" fmla="*/ 11071888 w 13061084"/>
              <a:gd name="connsiteY213" fmla="*/ 6545651 h 7302834"/>
              <a:gd name="connsiteX214" fmla="*/ 4375084 w 13061084"/>
              <a:gd name="connsiteY214" fmla="*/ 6541745 h 7302834"/>
              <a:gd name="connsiteX215" fmla="*/ 4290684 w 13061084"/>
              <a:gd name="connsiteY215" fmla="*/ 6559663 h 7302834"/>
              <a:gd name="connsiteX216" fmla="*/ 4267688 w 13061084"/>
              <a:gd name="connsiteY216" fmla="*/ 6587464 h 7302834"/>
              <a:gd name="connsiteX217" fmla="*/ 4268152 w 13061084"/>
              <a:gd name="connsiteY217" fmla="*/ 6587464 h 7302834"/>
              <a:gd name="connsiteX218" fmla="*/ 4326560 w 13061084"/>
              <a:gd name="connsiteY218" fmla="*/ 6578731 h 7302834"/>
              <a:gd name="connsiteX219" fmla="*/ 4375084 w 13061084"/>
              <a:gd name="connsiteY219" fmla="*/ 6541745 h 7302834"/>
              <a:gd name="connsiteX220" fmla="*/ 5061318 w 13061084"/>
              <a:gd name="connsiteY220" fmla="*/ 6537735 h 7302834"/>
              <a:gd name="connsiteX221" fmla="*/ 5061989 w 13061084"/>
              <a:gd name="connsiteY221" fmla="*/ 6543813 h 7302834"/>
              <a:gd name="connsiteX222" fmla="*/ 5071965 w 13061084"/>
              <a:gd name="connsiteY222" fmla="*/ 6543020 h 7302834"/>
              <a:gd name="connsiteX223" fmla="*/ 3860880 w 13061084"/>
              <a:gd name="connsiteY223" fmla="*/ 6534621 h 7302834"/>
              <a:gd name="connsiteX224" fmla="*/ 3747736 w 13061084"/>
              <a:gd name="connsiteY224" fmla="*/ 6600329 h 7302834"/>
              <a:gd name="connsiteX225" fmla="*/ 3810521 w 13061084"/>
              <a:gd name="connsiteY225" fmla="*/ 6600329 h 7302834"/>
              <a:gd name="connsiteX226" fmla="*/ 3860880 w 13061084"/>
              <a:gd name="connsiteY226" fmla="*/ 6534621 h 7302834"/>
              <a:gd name="connsiteX227" fmla="*/ 9644268 w 13061084"/>
              <a:gd name="connsiteY227" fmla="*/ 6529339 h 7302834"/>
              <a:gd name="connsiteX228" fmla="*/ 9680598 w 13061084"/>
              <a:gd name="connsiteY228" fmla="*/ 6560581 h 7302834"/>
              <a:gd name="connsiteX229" fmla="*/ 9680598 w 13061084"/>
              <a:gd name="connsiteY229" fmla="*/ 6599409 h 7302834"/>
              <a:gd name="connsiteX230" fmla="*/ 9712340 w 13061084"/>
              <a:gd name="connsiteY230" fmla="*/ 6599409 h 7302834"/>
              <a:gd name="connsiteX231" fmla="*/ 9715324 w 13061084"/>
              <a:gd name="connsiteY231" fmla="*/ 6645357 h 7302834"/>
              <a:gd name="connsiteX232" fmla="*/ 9651626 w 13061084"/>
              <a:gd name="connsiteY232" fmla="*/ 6645817 h 7302834"/>
              <a:gd name="connsiteX233" fmla="*/ 9667264 w 13061084"/>
              <a:gd name="connsiteY233" fmla="*/ 6618247 h 7302834"/>
              <a:gd name="connsiteX234" fmla="*/ 9601262 w 13061084"/>
              <a:gd name="connsiteY234" fmla="*/ 6600559 h 7302834"/>
              <a:gd name="connsiteX235" fmla="*/ 9644268 w 13061084"/>
              <a:gd name="connsiteY235" fmla="*/ 6529339 h 7302834"/>
              <a:gd name="connsiteX236" fmla="*/ 5415906 w 13061084"/>
              <a:gd name="connsiteY236" fmla="*/ 6523597 h 7302834"/>
              <a:gd name="connsiteX237" fmla="*/ 5415906 w 13061084"/>
              <a:gd name="connsiteY237" fmla="*/ 6577355 h 7302834"/>
              <a:gd name="connsiteX238" fmla="*/ 5387614 w 13061084"/>
              <a:gd name="connsiteY238" fmla="*/ 6577355 h 7302834"/>
              <a:gd name="connsiteX239" fmla="*/ 5369914 w 13061084"/>
              <a:gd name="connsiteY239" fmla="*/ 6537839 h 7302834"/>
              <a:gd name="connsiteX240" fmla="*/ 6649662 w 13061084"/>
              <a:gd name="connsiteY240" fmla="*/ 6522677 h 7302834"/>
              <a:gd name="connsiteX241" fmla="*/ 6696578 w 13061084"/>
              <a:gd name="connsiteY241" fmla="*/ 6522677 h 7302834"/>
              <a:gd name="connsiteX242" fmla="*/ 6675649 w 13061084"/>
              <a:gd name="connsiteY242" fmla="*/ 6543351 h 7302834"/>
              <a:gd name="connsiteX243" fmla="*/ 2756588 w 13061084"/>
              <a:gd name="connsiteY243" fmla="*/ 6521299 h 7302834"/>
              <a:gd name="connsiteX244" fmla="*/ 2800744 w 13061084"/>
              <a:gd name="connsiteY244" fmla="*/ 6521299 h 7302834"/>
              <a:gd name="connsiteX245" fmla="*/ 2802352 w 13061084"/>
              <a:gd name="connsiteY245" fmla="*/ 6549327 h 7302834"/>
              <a:gd name="connsiteX246" fmla="*/ 2762800 w 13061084"/>
              <a:gd name="connsiteY246" fmla="*/ 6578734 h 7302834"/>
              <a:gd name="connsiteX247" fmla="*/ 2737964 w 13061084"/>
              <a:gd name="connsiteY247" fmla="*/ 6578734 h 7302834"/>
              <a:gd name="connsiteX248" fmla="*/ 2756588 w 13061084"/>
              <a:gd name="connsiteY248" fmla="*/ 6521299 h 7302834"/>
              <a:gd name="connsiteX249" fmla="*/ 5060607 w 13061084"/>
              <a:gd name="connsiteY249" fmla="*/ 6520741 h 7302834"/>
              <a:gd name="connsiteX250" fmla="*/ 5059458 w 13061084"/>
              <a:gd name="connsiteY250" fmla="*/ 6520838 h 7302834"/>
              <a:gd name="connsiteX251" fmla="*/ 5060607 w 13061084"/>
              <a:gd name="connsiteY251" fmla="*/ 6531273 h 7302834"/>
              <a:gd name="connsiteX252" fmla="*/ 2417850 w 13061084"/>
              <a:gd name="connsiteY252" fmla="*/ 6514865 h 7302834"/>
              <a:gd name="connsiteX253" fmla="*/ 2387037 w 13061084"/>
              <a:gd name="connsiteY253" fmla="*/ 6539907 h 7302834"/>
              <a:gd name="connsiteX254" fmla="*/ 2423145 w 13061084"/>
              <a:gd name="connsiteY254" fmla="*/ 6539907 h 7302834"/>
              <a:gd name="connsiteX255" fmla="*/ 2417850 w 13061084"/>
              <a:gd name="connsiteY255" fmla="*/ 6514865 h 7302834"/>
              <a:gd name="connsiteX256" fmla="*/ 6496053 w 13061084"/>
              <a:gd name="connsiteY256" fmla="*/ 6513029 h 7302834"/>
              <a:gd name="connsiteX257" fmla="*/ 6473052 w 13061084"/>
              <a:gd name="connsiteY257" fmla="*/ 6538529 h 7302834"/>
              <a:gd name="connsiteX258" fmla="*/ 6442925 w 13061084"/>
              <a:gd name="connsiteY258" fmla="*/ 6567707 h 7302834"/>
              <a:gd name="connsiteX259" fmla="*/ 6392793 w 13061084"/>
              <a:gd name="connsiteY259" fmla="*/ 6550936 h 7302834"/>
              <a:gd name="connsiteX260" fmla="*/ 6392793 w 13061084"/>
              <a:gd name="connsiteY260" fmla="*/ 6523827 h 7302834"/>
              <a:gd name="connsiteX261" fmla="*/ 8852124 w 13061084"/>
              <a:gd name="connsiteY261" fmla="*/ 6510642 h 7302834"/>
              <a:gd name="connsiteX262" fmla="*/ 8870896 w 13061084"/>
              <a:gd name="connsiteY262" fmla="*/ 6531865 h 7302834"/>
              <a:gd name="connsiteX263" fmla="*/ 8852500 w 13061084"/>
              <a:gd name="connsiteY263" fmla="*/ 6561043 h 7302834"/>
              <a:gd name="connsiteX264" fmla="*/ 8825590 w 13061084"/>
              <a:gd name="connsiteY264" fmla="*/ 6512338 h 7302834"/>
              <a:gd name="connsiteX265" fmla="*/ 8852124 w 13061084"/>
              <a:gd name="connsiteY265" fmla="*/ 6510642 h 7302834"/>
              <a:gd name="connsiteX266" fmla="*/ 9052332 w 13061084"/>
              <a:gd name="connsiteY266" fmla="*/ 6510270 h 7302834"/>
              <a:gd name="connsiteX267" fmla="*/ 9067284 w 13061084"/>
              <a:gd name="connsiteY267" fmla="*/ 6535541 h 7302834"/>
              <a:gd name="connsiteX268" fmla="*/ 9007724 w 13061084"/>
              <a:gd name="connsiteY268" fmla="*/ 6584935 h 7302834"/>
              <a:gd name="connsiteX269" fmla="*/ 8973692 w 13061084"/>
              <a:gd name="connsiteY269" fmla="*/ 6550933 h 7302834"/>
              <a:gd name="connsiteX270" fmla="*/ 8985418 w 13061084"/>
              <a:gd name="connsiteY270" fmla="*/ 6525203 h 7302834"/>
              <a:gd name="connsiteX271" fmla="*/ 7804320 w 13061084"/>
              <a:gd name="connsiteY271" fmla="*/ 6500391 h 7302834"/>
              <a:gd name="connsiteX272" fmla="*/ 7839046 w 13061084"/>
              <a:gd name="connsiteY272" fmla="*/ 6500391 h 7302834"/>
              <a:gd name="connsiteX273" fmla="*/ 7839046 w 13061084"/>
              <a:gd name="connsiteY273" fmla="*/ 6506133 h 7302834"/>
              <a:gd name="connsiteX274" fmla="*/ 7804320 w 13061084"/>
              <a:gd name="connsiteY274" fmla="*/ 6506133 h 7302834"/>
              <a:gd name="connsiteX275" fmla="*/ 6977366 w 13061084"/>
              <a:gd name="connsiteY275" fmla="*/ 6498555 h 7302834"/>
              <a:gd name="connsiteX276" fmla="*/ 6981042 w 13061084"/>
              <a:gd name="connsiteY276" fmla="*/ 6502229 h 7302834"/>
              <a:gd name="connsiteX277" fmla="*/ 6971616 w 13061084"/>
              <a:gd name="connsiteY277" fmla="*/ 6510270 h 7302834"/>
              <a:gd name="connsiteX278" fmla="*/ 6970926 w 13061084"/>
              <a:gd name="connsiteY278" fmla="*/ 6509579 h 7302834"/>
              <a:gd name="connsiteX279" fmla="*/ 6970926 w 13061084"/>
              <a:gd name="connsiteY279" fmla="*/ 6519229 h 7302834"/>
              <a:gd name="connsiteX280" fmla="*/ 6947930 w 13061084"/>
              <a:gd name="connsiteY280" fmla="*/ 6521067 h 7302834"/>
              <a:gd name="connsiteX281" fmla="*/ 6947930 w 13061084"/>
              <a:gd name="connsiteY281" fmla="*/ 6513717 h 7302834"/>
              <a:gd name="connsiteX282" fmla="*/ 6970544 w 13061084"/>
              <a:gd name="connsiteY282" fmla="*/ 6509200 h 7302834"/>
              <a:gd name="connsiteX283" fmla="*/ 6969316 w 13061084"/>
              <a:gd name="connsiteY283" fmla="*/ 6507973 h 7302834"/>
              <a:gd name="connsiteX284" fmla="*/ 6977366 w 13061084"/>
              <a:gd name="connsiteY284" fmla="*/ 6498555 h 7302834"/>
              <a:gd name="connsiteX285" fmla="*/ 6711066 w 13061084"/>
              <a:gd name="connsiteY285" fmla="*/ 6498555 h 7302834"/>
              <a:gd name="connsiteX286" fmla="*/ 6714747 w 13061084"/>
              <a:gd name="connsiteY286" fmla="*/ 6502229 h 7302834"/>
              <a:gd name="connsiteX287" fmla="*/ 6705316 w 13061084"/>
              <a:gd name="connsiteY287" fmla="*/ 6510270 h 7302834"/>
              <a:gd name="connsiteX288" fmla="*/ 6703017 w 13061084"/>
              <a:gd name="connsiteY288" fmla="*/ 6507973 h 7302834"/>
              <a:gd name="connsiteX289" fmla="*/ 6711066 w 13061084"/>
              <a:gd name="connsiteY289" fmla="*/ 6498555 h 7302834"/>
              <a:gd name="connsiteX290" fmla="*/ 6522720 w 13061084"/>
              <a:gd name="connsiteY290" fmla="*/ 6497405 h 7302834"/>
              <a:gd name="connsiteX291" fmla="*/ 6526634 w 13061084"/>
              <a:gd name="connsiteY291" fmla="*/ 6497405 h 7302834"/>
              <a:gd name="connsiteX292" fmla="*/ 6526634 w 13061084"/>
              <a:gd name="connsiteY292" fmla="*/ 6509121 h 7302834"/>
              <a:gd name="connsiteX293" fmla="*/ 6522720 w 13061084"/>
              <a:gd name="connsiteY293" fmla="*/ 6509121 h 7302834"/>
              <a:gd name="connsiteX294" fmla="*/ 5104990 w 13061084"/>
              <a:gd name="connsiteY294" fmla="*/ 6495796 h 7302834"/>
              <a:gd name="connsiteX295" fmla="*/ 5104203 w 13061084"/>
              <a:gd name="connsiteY295" fmla="*/ 6496632 h 7302834"/>
              <a:gd name="connsiteX296" fmla="*/ 5105136 w 13061084"/>
              <a:gd name="connsiteY296" fmla="*/ 6497855 h 7302834"/>
              <a:gd name="connsiteX297" fmla="*/ 6544344 w 13061084"/>
              <a:gd name="connsiteY297" fmla="*/ 6487987 h 7302834"/>
              <a:gd name="connsiteX298" fmla="*/ 6575157 w 13061084"/>
              <a:gd name="connsiteY298" fmla="*/ 6487987 h 7302834"/>
              <a:gd name="connsiteX299" fmla="*/ 6575157 w 13061084"/>
              <a:gd name="connsiteY299" fmla="*/ 6493958 h 7302834"/>
              <a:gd name="connsiteX300" fmla="*/ 6543880 w 13061084"/>
              <a:gd name="connsiteY300" fmla="*/ 6498093 h 7302834"/>
              <a:gd name="connsiteX301" fmla="*/ 7692330 w 13061084"/>
              <a:gd name="connsiteY301" fmla="*/ 6486149 h 7302834"/>
              <a:gd name="connsiteX302" fmla="*/ 7796730 w 13061084"/>
              <a:gd name="connsiteY302" fmla="*/ 6502690 h 7302834"/>
              <a:gd name="connsiteX303" fmla="*/ 7716244 w 13061084"/>
              <a:gd name="connsiteY303" fmla="*/ 6534624 h 7302834"/>
              <a:gd name="connsiteX304" fmla="*/ 7677150 w 13061084"/>
              <a:gd name="connsiteY304" fmla="*/ 6515097 h 7302834"/>
              <a:gd name="connsiteX305" fmla="*/ 7677150 w 13061084"/>
              <a:gd name="connsiteY305" fmla="*/ 6489823 h 7302834"/>
              <a:gd name="connsiteX306" fmla="*/ 7692330 w 13061084"/>
              <a:gd name="connsiteY306" fmla="*/ 6486149 h 7302834"/>
              <a:gd name="connsiteX307" fmla="*/ 12024984 w 13061084"/>
              <a:gd name="connsiteY307" fmla="*/ 6486029 h 7302834"/>
              <a:gd name="connsiteX308" fmla="*/ 12099144 w 13061084"/>
              <a:gd name="connsiteY308" fmla="*/ 6524055 h 7302834"/>
              <a:gd name="connsiteX309" fmla="*/ 12067176 w 13061084"/>
              <a:gd name="connsiteY309" fmla="*/ 6538298 h 7302834"/>
              <a:gd name="connsiteX310" fmla="*/ 12041422 w 13061084"/>
              <a:gd name="connsiteY310" fmla="*/ 6530718 h 7302834"/>
              <a:gd name="connsiteX311" fmla="*/ 11999102 w 13061084"/>
              <a:gd name="connsiteY311" fmla="*/ 6488675 h 7302834"/>
              <a:gd name="connsiteX312" fmla="*/ 12024984 w 13061084"/>
              <a:gd name="connsiteY312" fmla="*/ 6486029 h 7302834"/>
              <a:gd name="connsiteX313" fmla="*/ 6916652 w 13061084"/>
              <a:gd name="connsiteY313" fmla="*/ 6485919 h 7302834"/>
              <a:gd name="connsiteX314" fmla="*/ 6916652 w 13061084"/>
              <a:gd name="connsiteY314" fmla="*/ 6497405 h 7302834"/>
              <a:gd name="connsiteX315" fmla="*/ 6920330 w 13061084"/>
              <a:gd name="connsiteY315" fmla="*/ 6497405 h 7302834"/>
              <a:gd name="connsiteX316" fmla="*/ 6920330 w 13061084"/>
              <a:gd name="connsiteY316" fmla="*/ 6485919 h 7302834"/>
              <a:gd name="connsiteX317" fmla="*/ 3948497 w 13061084"/>
              <a:gd name="connsiteY317" fmla="*/ 6484767 h 7302834"/>
              <a:gd name="connsiteX318" fmla="*/ 3941140 w 13061084"/>
              <a:gd name="connsiteY318" fmla="*/ 6545880 h 7302834"/>
              <a:gd name="connsiteX319" fmla="*/ 3991958 w 13061084"/>
              <a:gd name="connsiteY319" fmla="*/ 6510268 h 7302834"/>
              <a:gd name="connsiteX320" fmla="*/ 3948497 w 13061084"/>
              <a:gd name="connsiteY320" fmla="*/ 6484767 h 7302834"/>
              <a:gd name="connsiteX321" fmla="*/ 9335880 w 13061084"/>
              <a:gd name="connsiteY321" fmla="*/ 6469837 h 7302834"/>
              <a:gd name="connsiteX322" fmla="*/ 9361640 w 13061084"/>
              <a:gd name="connsiteY322" fmla="*/ 6517853 h 7302834"/>
              <a:gd name="connsiteX323" fmla="*/ 9311502 w 13061084"/>
              <a:gd name="connsiteY323" fmla="*/ 6536691 h 7302834"/>
              <a:gd name="connsiteX324" fmla="*/ 9311502 w 13061084"/>
              <a:gd name="connsiteY324" fmla="*/ 6489593 h 7302834"/>
              <a:gd name="connsiteX325" fmla="*/ 9835600 w 13061084"/>
              <a:gd name="connsiteY325" fmla="*/ 6465471 h 7302834"/>
              <a:gd name="connsiteX326" fmla="*/ 9862732 w 13061084"/>
              <a:gd name="connsiteY326" fmla="*/ 6488445 h 7302834"/>
              <a:gd name="connsiteX327" fmla="*/ 9802256 w 13061084"/>
              <a:gd name="connsiteY327" fmla="*/ 6537151 h 7302834"/>
              <a:gd name="connsiteX328" fmla="*/ 9825252 w 13061084"/>
              <a:gd name="connsiteY328" fmla="*/ 6505676 h 7302834"/>
              <a:gd name="connsiteX329" fmla="*/ 9835600 w 13061084"/>
              <a:gd name="connsiteY329" fmla="*/ 6465471 h 7302834"/>
              <a:gd name="connsiteX330" fmla="*/ 8349562 w 13061084"/>
              <a:gd name="connsiteY330" fmla="*/ 6465471 h 7302834"/>
              <a:gd name="connsiteX331" fmla="*/ 8349562 w 13061084"/>
              <a:gd name="connsiteY331" fmla="*/ 6488445 h 7302834"/>
              <a:gd name="connsiteX332" fmla="*/ 8417174 w 13061084"/>
              <a:gd name="connsiteY332" fmla="*/ 6465471 h 7302834"/>
              <a:gd name="connsiteX333" fmla="*/ 11444202 w 13061084"/>
              <a:gd name="connsiteY333" fmla="*/ 6465242 h 7302834"/>
              <a:gd name="connsiteX334" fmla="*/ 11481680 w 13061084"/>
              <a:gd name="connsiteY334" fmla="*/ 6465242 h 7302834"/>
              <a:gd name="connsiteX335" fmla="*/ 11493644 w 13061084"/>
              <a:gd name="connsiteY335" fmla="*/ 6488216 h 7302834"/>
              <a:gd name="connsiteX336" fmla="*/ 11463980 w 13061084"/>
              <a:gd name="connsiteY336" fmla="*/ 6522906 h 7302834"/>
              <a:gd name="connsiteX337" fmla="*/ 11430172 w 13061084"/>
              <a:gd name="connsiteY337" fmla="*/ 6493958 h 7302834"/>
              <a:gd name="connsiteX338" fmla="*/ 10092468 w 13061084"/>
              <a:gd name="connsiteY338" fmla="*/ 6464553 h 7302834"/>
              <a:gd name="connsiteX339" fmla="*/ 10092784 w 13061084"/>
              <a:gd name="connsiteY339" fmla="*/ 6464867 h 7302834"/>
              <a:gd name="connsiteX340" fmla="*/ 10063032 w 13061084"/>
              <a:gd name="connsiteY340" fmla="*/ 6480405 h 7302834"/>
              <a:gd name="connsiteX341" fmla="*/ 10065100 w 13061084"/>
              <a:gd name="connsiteY341" fmla="*/ 6486378 h 7302834"/>
              <a:gd name="connsiteX342" fmla="*/ 10111098 w 13061084"/>
              <a:gd name="connsiteY342" fmla="*/ 6483161 h 7302834"/>
              <a:gd name="connsiteX343" fmla="*/ 10092784 w 13061084"/>
              <a:gd name="connsiteY343" fmla="*/ 6464867 h 7302834"/>
              <a:gd name="connsiteX344" fmla="*/ 10093388 w 13061084"/>
              <a:gd name="connsiteY344" fmla="*/ 6464553 h 7302834"/>
              <a:gd name="connsiteX345" fmla="*/ 11804320 w 13061084"/>
              <a:gd name="connsiteY345" fmla="*/ 6463863 h 7302834"/>
              <a:gd name="connsiteX346" fmla="*/ 11847792 w 13061084"/>
              <a:gd name="connsiteY346" fmla="*/ 6463863 h 7302834"/>
              <a:gd name="connsiteX347" fmla="*/ 11830312 w 13061084"/>
              <a:gd name="connsiteY347" fmla="*/ 6507973 h 7302834"/>
              <a:gd name="connsiteX348" fmla="*/ 11792136 w 13061084"/>
              <a:gd name="connsiteY348" fmla="*/ 6507973 h 7302834"/>
              <a:gd name="connsiteX349" fmla="*/ 11802254 w 13061084"/>
              <a:gd name="connsiteY349" fmla="*/ 6464989 h 7302834"/>
              <a:gd name="connsiteX350" fmla="*/ 11804320 w 13061084"/>
              <a:gd name="connsiteY350" fmla="*/ 6463863 h 7302834"/>
              <a:gd name="connsiteX351" fmla="*/ 5935162 w 13061084"/>
              <a:gd name="connsiteY351" fmla="*/ 6462483 h 7302834"/>
              <a:gd name="connsiteX352" fmla="*/ 5964371 w 13061084"/>
              <a:gd name="connsiteY352" fmla="*/ 6489363 h 7302834"/>
              <a:gd name="connsiteX353" fmla="*/ 6043475 w 13061084"/>
              <a:gd name="connsiteY353" fmla="*/ 6525662 h 7302834"/>
              <a:gd name="connsiteX354" fmla="*/ 6005078 w 13061084"/>
              <a:gd name="connsiteY354" fmla="*/ 6533242 h 7302834"/>
              <a:gd name="connsiteX355" fmla="*/ 6015194 w 13061084"/>
              <a:gd name="connsiteY355" fmla="*/ 6543813 h 7302834"/>
              <a:gd name="connsiteX356" fmla="*/ 5978400 w 13061084"/>
              <a:gd name="connsiteY356" fmla="*/ 6543813 h 7302834"/>
              <a:gd name="connsiteX357" fmla="*/ 5971502 w 13061084"/>
              <a:gd name="connsiteY357" fmla="*/ 6507511 h 7302834"/>
              <a:gd name="connsiteX358" fmla="*/ 5941606 w 13061084"/>
              <a:gd name="connsiteY358" fmla="*/ 6519000 h 7302834"/>
              <a:gd name="connsiteX359" fmla="*/ 5918610 w 13061084"/>
              <a:gd name="connsiteY359" fmla="*/ 6479255 h 7302834"/>
              <a:gd name="connsiteX360" fmla="*/ 6390034 w 13061084"/>
              <a:gd name="connsiteY360" fmla="*/ 6453295 h 7302834"/>
              <a:gd name="connsiteX361" fmla="*/ 6390034 w 13061084"/>
              <a:gd name="connsiteY361" fmla="*/ 6471901 h 7302834"/>
              <a:gd name="connsiteX362" fmla="*/ 6311132 w 13061084"/>
              <a:gd name="connsiteY362" fmla="*/ 6489168 h 7302834"/>
              <a:gd name="connsiteX363" fmla="*/ 6285861 w 13061084"/>
              <a:gd name="connsiteY363" fmla="*/ 6518311 h 7302834"/>
              <a:gd name="connsiteX364" fmla="*/ 6299659 w 13061084"/>
              <a:gd name="connsiteY364" fmla="*/ 6545651 h 7302834"/>
              <a:gd name="connsiteX365" fmla="*/ 6202612 w 13061084"/>
              <a:gd name="connsiteY365" fmla="*/ 6548866 h 7302834"/>
              <a:gd name="connsiteX366" fmla="*/ 6251686 w 13061084"/>
              <a:gd name="connsiteY366" fmla="*/ 6505475 h 7302834"/>
              <a:gd name="connsiteX367" fmla="*/ 6310056 w 13061084"/>
              <a:gd name="connsiteY367" fmla="*/ 6484757 h 7302834"/>
              <a:gd name="connsiteX368" fmla="*/ 6309775 w 13061084"/>
              <a:gd name="connsiteY368" fmla="*/ 6477417 h 7302834"/>
              <a:gd name="connsiteX369" fmla="*/ 2226674 w 13061084"/>
              <a:gd name="connsiteY369" fmla="*/ 6451899 h 7302834"/>
              <a:gd name="connsiteX370" fmla="*/ 2190416 w 13061084"/>
              <a:gd name="connsiteY370" fmla="*/ 6451915 h 7302834"/>
              <a:gd name="connsiteX371" fmla="*/ 2189957 w 13061084"/>
              <a:gd name="connsiteY371" fmla="*/ 6452145 h 7302834"/>
              <a:gd name="connsiteX372" fmla="*/ 2270907 w 13061084"/>
              <a:gd name="connsiteY372" fmla="*/ 6527501 h 7302834"/>
              <a:gd name="connsiteX373" fmla="*/ 2255037 w 13061084"/>
              <a:gd name="connsiteY373" fmla="*/ 6552083 h 7302834"/>
              <a:gd name="connsiteX374" fmla="*/ 2321267 w 13061084"/>
              <a:gd name="connsiteY374" fmla="*/ 6602167 h 7302834"/>
              <a:gd name="connsiteX375" fmla="*/ 2413251 w 13061084"/>
              <a:gd name="connsiteY375" fmla="*/ 6598493 h 7302834"/>
              <a:gd name="connsiteX376" fmla="*/ 2321267 w 13061084"/>
              <a:gd name="connsiteY376" fmla="*/ 6506593 h 7302834"/>
              <a:gd name="connsiteX377" fmla="*/ 2298270 w 13061084"/>
              <a:gd name="connsiteY377" fmla="*/ 6506593 h 7302834"/>
              <a:gd name="connsiteX378" fmla="*/ 2226674 w 13061084"/>
              <a:gd name="connsiteY378" fmla="*/ 6451899 h 7302834"/>
              <a:gd name="connsiteX379" fmla="*/ 3650921 w 13061084"/>
              <a:gd name="connsiteY379" fmla="*/ 6450539 h 7302834"/>
              <a:gd name="connsiteX380" fmla="*/ 3689792 w 13061084"/>
              <a:gd name="connsiteY380" fmla="*/ 6471445 h 7302834"/>
              <a:gd name="connsiteX381" fmla="*/ 3633447 w 13061084"/>
              <a:gd name="connsiteY381" fmla="*/ 6465471 h 7302834"/>
              <a:gd name="connsiteX382" fmla="*/ 8798228 w 13061084"/>
              <a:gd name="connsiteY382" fmla="*/ 6441347 h 7302834"/>
              <a:gd name="connsiteX383" fmla="*/ 8792710 w 13061084"/>
              <a:gd name="connsiteY383" fmla="*/ 6470983 h 7302834"/>
              <a:gd name="connsiteX384" fmla="*/ 8764884 w 13061084"/>
              <a:gd name="connsiteY384" fmla="*/ 6521527 h 7302834"/>
              <a:gd name="connsiteX385" fmla="*/ 8805352 w 13061084"/>
              <a:gd name="connsiteY385" fmla="*/ 6546569 h 7302834"/>
              <a:gd name="connsiteX386" fmla="*/ 8821914 w 13061084"/>
              <a:gd name="connsiteY386" fmla="*/ 6610209 h 7302834"/>
              <a:gd name="connsiteX387" fmla="*/ 8841460 w 13061084"/>
              <a:gd name="connsiteY387" fmla="*/ 6599179 h 7302834"/>
              <a:gd name="connsiteX388" fmla="*/ 8910448 w 13061084"/>
              <a:gd name="connsiteY388" fmla="*/ 6607909 h 7302834"/>
              <a:gd name="connsiteX389" fmla="*/ 8973460 w 13061084"/>
              <a:gd name="connsiteY389" fmla="*/ 6604005 h 7302834"/>
              <a:gd name="connsiteX390" fmla="*/ 9030032 w 13061084"/>
              <a:gd name="connsiteY390" fmla="*/ 6598721 h 7302834"/>
              <a:gd name="connsiteX391" fmla="*/ 9215848 w 13061084"/>
              <a:gd name="connsiteY391" fmla="*/ 6598721 h 7302834"/>
              <a:gd name="connsiteX392" fmla="*/ 9202736 w 13061084"/>
              <a:gd name="connsiteY392" fmla="*/ 6575746 h 7302834"/>
              <a:gd name="connsiteX393" fmla="*/ 9225732 w 13061084"/>
              <a:gd name="connsiteY393" fmla="*/ 6540136 h 7302834"/>
              <a:gd name="connsiteX394" fmla="*/ 9239070 w 13061084"/>
              <a:gd name="connsiteY394" fmla="*/ 6502229 h 7302834"/>
              <a:gd name="connsiteX395" fmla="*/ 9285062 w 13061084"/>
              <a:gd name="connsiteY395" fmla="*/ 6522677 h 7302834"/>
              <a:gd name="connsiteX396" fmla="*/ 9269424 w 13061084"/>
              <a:gd name="connsiteY396" fmla="*/ 6566787 h 7302834"/>
              <a:gd name="connsiteX397" fmla="*/ 9309668 w 13061084"/>
              <a:gd name="connsiteY397" fmla="*/ 6598032 h 7302834"/>
              <a:gd name="connsiteX398" fmla="*/ 9361180 w 13061084"/>
              <a:gd name="connsiteY398" fmla="*/ 6539907 h 7302834"/>
              <a:gd name="connsiteX399" fmla="*/ 9417520 w 13061084"/>
              <a:gd name="connsiteY399" fmla="*/ 6545880 h 7302834"/>
              <a:gd name="connsiteX400" fmla="*/ 9455004 w 13061084"/>
              <a:gd name="connsiteY400" fmla="*/ 6515783 h 7302834"/>
              <a:gd name="connsiteX401" fmla="*/ 9478000 w 13061084"/>
              <a:gd name="connsiteY401" fmla="*/ 6574599 h 7302834"/>
              <a:gd name="connsiteX402" fmla="*/ 9448338 w 13061084"/>
              <a:gd name="connsiteY402" fmla="*/ 6576205 h 7302834"/>
              <a:gd name="connsiteX403" fmla="*/ 9448338 w 13061084"/>
              <a:gd name="connsiteY403" fmla="*/ 6637319 h 7302834"/>
              <a:gd name="connsiteX404" fmla="*/ 9489732 w 13061084"/>
              <a:gd name="connsiteY404" fmla="*/ 6603773 h 7302834"/>
              <a:gd name="connsiteX405" fmla="*/ 9516864 w 13061084"/>
              <a:gd name="connsiteY405" fmla="*/ 6555299 h 7302834"/>
              <a:gd name="connsiteX406" fmla="*/ 9497780 w 13061084"/>
              <a:gd name="connsiteY406" fmla="*/ 6492808 h 7302834"/>
              <a:gd name="connsiteX407" fmla="*/ 9560788 w 13061084"/>
              <a:gd name="connsiteY407" fmla="*/ 6548407 h 7302834"/>
              <a:gd name="connsiteX408" fmla="*/ 9540556 w 13061084"/>
              <a:gd name="connsiteY408" fmla="*/ 6555760 h 7302834"/>
              <a:gd name="connsiteX409" fmla="*/ 9545612 w 13061084"/>
              <a:gd name="connsiteY409" fmla="*/ 6665117 h 7302834"/>
              <a:gd name="connsiteX410" fmla="*/ 9581252 w 13061084"/>
              <a:gd name="connsiteY410" fmla="*/ 6676143 h 7302834"/>
              <a:gd name="connsiteX411" fmla="*/ 9648404 w 13061084"/>
              <a:gd name="connsiteY411" fmla="*/ 6650643 h 7302834"/>
              <a:gd name="connsiteX412" fmla="*/ 9651626 w 13061084"/>
              <a:gd name="connsiteY412" fmla="*/ 6653631 h 7302834"/>
              <a:gd name="connsiteX413" fmla="*/ 9679216 w 13061084"/>
              <a:gd name="connsiteY413" fmla="*/ 6666264 h 7302834"/>
              <a:gd name="connsiteX414" fmla="*/ 9679216 w 13061084"/>
              <a:gd name="connsiteY414" fmla="*/ 6717269 h 7302834"/>
              <a:gd name="connsiteX415" fmla="*/ 9652548 w 13061084"/>
              <a:gd name="connsiteY415" fmla="*/ 6717269 h 7302834"/>
              <a:gd name="connsiteX416" fmla="*/ 9610924 w 13061084"/>
              <a:gd name="connsiteY416" fmla="*/ 6697511 h 7302834"/>
              <a:gd name="connsiteX417" fmla="*/ 9620808 w 13061084"/>
              <a:gd name="connsiteY417" fmla="*/ 6727148 h 7302834"/>
              <a:gd name="connsiteX418" fmla="*/ 9574816 w 13061084"/>
              <a:gd name="connsiteY418" fmla="*/ 6774244 h 7302834"/>
              <a:gd name="connsiteX419" fmla="*/ 9546536 w 13061084"/>
              <a:gd name="connsiteY419" fmla="*/ 6774244 h 7302834"/>
              <a:gd name="connsiteX420" fmla="*/ 9515254 w 13061084"/>
              <a:gd name="connsiteY420" fmla="*/ 6820193 h 7302834"/>
              <a:gd name="connsiteX421" fmla="*/ 9469262 w 13061084"/>
              <a:gd name="connsiteY421" fmla="*/ 6815369 h 7302834"/>
              <a:gd name="connsiteX422" fmla="*/ 9386244 w 13061084"/>
              <a:gd name="connsiteY422" fmla="*/ 6776082 h 7302834"/>
              <a:gd name="connsiteX423" fmla="*/ 9303686 w 13061084"/>
              <a:gd name="connsiteY423" fmla="*/ 6776082 h 7302834"/>
              <a:gd name="connsiteX424" fmla="*/ 9257694 w 13061084"/>
              <a:gd name="connsiteY424" fmla="*/ 6845005 h 7302834"/>
              <a:gd name="connsiteX425" fmla="*/ 9204344 w 13061084"/>
              <a:gd name="connsiteY425" fmla="*/ 6785962 h 7302834"/>
              <a:gd name="connsiteX426" fmla="*/ 9184338 w 13061084"/>
              <a:gd name="connsiteY426" fmla="*/ 6785962 h 7302834"/>
              <a:gd name="connsiteX427" fmla="*/ 9102008 w 13061084"/>
              <a:gd name="connsiteY427" fmla="*/ 6796759 h 7302834"/>
              <a:gd name="connsiteX428" fmla="*/ 8964030 w 13061084"/>
              <a:gd name="connsiteY428" fmla="*/ 6797909 h 7302834"/>
              <a:gd name="connsiteX429" fmla="*/ 8838006 w 13061084"/>
              <a:gd name="connsiteY429" fmla="*/ 6806409 h 7302834"/>
              <a:gd name="connsiteX430" fmla="*/ 8810184 w 13061084"/>
              <a:gd name="connsiteY430" fmla="*/ 6864994 h 7302834"/>
              <a:gd name="connsiteX431" fmla="*/ 8757752 w 13061084"/>
              <a:gd name="connsiteY431" fmla="*/ 6864994 h 7302834"/>
              <a:gd name="connsiteX432" fmla="*/ 8705780 w 13061084"/>
              <a:gd name="connsiteY432" fmla="*/ 6807787 h 7302834"/>
              <a:gd name="connsiteX433" fmla="*/ 8665072 w 13061084"/>
              <a:gd name="connsiteY433" fmla="*/ 6843167 h 7302834"/>
              <a:gd name="connsiteX434" fmla="*/ 8573088 w 13061084"/>
              <a:gd name="connsiteY434" fmla="*/ 6866141 h 7302834"/>
              <a:gd name="connsiteX435" fmla="*/ 8407980 w 13061084"/>
              <a:gd name="connsiteY435" fmla="*/ 6902671 h 7302834"/>
              <a:gd name="connsiteX436" fmla="*/ 8407980 w 13061084"/>
              <a:gd name="connsiteY436" fmla="*/ 6854194 h 7302834"/>
              <a:gd name="connsiteX437" fmla="*/ 8462248 w 13061084"/>
              <a:gd name="connsiteY437" fmla="*/ 6831219 h 7302834"/>
              <a:gd name="connsiteX438" fmla="*/ 8198248 w 13061084"/>
              <a:gd name="connsiteY438" fmla="*/ 6831219 h 7302834"/>
              <a:gd name="connsiteX439" fmla="*/ 8156856 w 13061084"/>
              <a:gd name="connsiteY439" fmla="*/ 6843167 h 7302834"/>
              <a:gd name="connsiteX440" fmla="*/ 8093384 w 13061084"/>
              <a:gd name="connsiteY440" fmla="*/ 6858791 h 7302834"/>
              <a:gd name="connsiteX441" fmla="*/ 8020714 w 13061084"/>
              <a:gd name="connsiteY441" fmla="*/ 6854194 h 7302834"/>
              <a:gd name="connsiteX442" fmla="*/ 7853534 w 13061084"/>
              <a:gd name="connsiteY442" fmla="*/ 6866832 h 7302834"/>
              <a:gd name="connsiteX443" fmla="*/ 7771202 w 13061084"/>
              <a:gd name="connsiteY443" fmla="*/ 6820883 h 7302834"/>
              <a:gd name="connsiteX444" fmla="*/ 7819726 w 13061084"/>
              <a:gd name="connsiteY444" fmla="*/ 6785733 h 7302834"/>
              <a:gd name="connsiteX445" fmla="*/ 7930108 w 13061084"/>
              <a:gd name="connsiteY445" fmla="*/ 6772637 h 7302834"/>
              <a:gd name="connsiteX446" fmla="*/ 7944368 w 13061084"/>
              <a:gd name="connsiteY446" fmla="*/ 6765285 h 7302834"/>
              <a:gd name="connsiteX447" fmla="*/ 7967364 w 13061084"/>
              <a:gd name="connsiteY447" fmla="*/ 6753797 h 7302834"/>
              <a:gd name="connsiteX448" fmla="*/ 8089244 w 13061084"/>
              <a:gd name="connsiteY448" fmla="*/ 6725539 h 7302834"/>
              <a:gd name="connsiteX449" fmla="*/ 8230216 w 13061084"/>
              <a:gd name="connsiteY449" fmla="*/ 6688779 h 7302834"/>
              <a:gd name="connsiteX450" fmla="*/ 8288392 w 13061084"/>
              <a:gd name="connsiteY450" fmla="*/ 6675914 h 7302834"/>
              <a:gd name="connsiteX451" fmla="*/ 8328408 w 13061084"/>
              <a:gd name="connsiteY451" fmla="*/ 6578043 h 7302834"/>
              <a:gd name="connsiteX452" fmla="*/ 8349104 w 13061084"/>
              <a:gd name="connsiteY452" fmla="*/ 6595964 h 7302834"/>
              <a:gd name="connsiteX453" fmla="*/ 8333928 w 13061084"/>
              <a:gd name="connsiteY453" fmla="*/ 6623533 h 7302834"/>
              <a:gd name="connsiteX454" fmla="*/ 8346112 w 13061084"/>
              <a:gd name="connsiteY454" fmla="*/ 6640075 h 7302834"/>
              <a:gd name="connsiteX455" fmla="*/ 8335764 w 13061084"/>
              <a:gd name="connsiteY455" fmla="*/ 6651790 h 7302834"/>
              <a:gd name="connsiteX456" fmla="*/ 8353012 w 13061084"/>
              <a:gd name="connsiteY456" fmla="*/ 6668793 h 7302834"/>
              <a:gd name="connsiteX457" fmla="*/ 8603900 w 13061084"/>
              <a:gd name="connsiteY457" fmla="*/ 6612735 h 7302834"/>
              <a:gd name="connsiteX458" fmla="*/ 8594480 w 13061084"/>
              <a:gd name="connsiteY458" fmla="*/ 6535541 h 7302834"/>
              <a:gd name="connsiteX459" fmla="*/ 8580682 w 13061084"/>
              <a:gd name="connsiteY459" fmla="*/ 6475349 h 7302834"/>
              <a:gd name="connsiteX460" fmla="*/ 8643232 w 13061084"/>
              <a:gd name="connsiteY460" fmla="*/ 6471443 h 7302834"/>
              <a:gd name="connsiteX461" fmla="*/ 8633800 w 13061084"/>
              <a:gd name="connsiteY461" fmla="*/ 6538757 h 7302834"/>
              <a:gd name="connsiteX462" fmla="*/ 8679796 w 13061084"/>
              <a:gd name="connsiteY462" fmla="*/ 6538757 h 7302834"/>
              <a:gd name="connsiteX463" fmla="*/ 8750168 w 13061084"/>
              <a:gd name="connsiteY463" fmla="*/ 6469834 h 7302834"/>
              <a:gd name="connsiteX464" fmla="*/ 8798228 w 13061084"/>
              <a:gd name="connsiteY464" fmla="*/ 6441347 h 7302834"/>
              <a:gd name="connsiteX465" fmla="*/ 11060158 w 13061084"/>
              <a:gd name="connsiteY465" fmla="*/ 6440889 h 7302834"/>
              <a:gd name="connsiteX466" fmla="*/ 11100400 w 13061084"/>
              <a:gd name="connsiteY466" fmla="*/ 6440889 h 7302834"/>
              <a:gd name="connsiteX467" fmla="*/ 11095116 w 13061084"/>
              <a:gd name="connsiteY467" fmla="*/ 6446171 h 7302834"/>
              <a:gd name="connsiteX468" fmla="*/ 11122020 w 13061084"/>
              <a:gd name="connsiteY468" fmla="*/ 6457198 h 7302834"/>
              <a:gd name="connsiteX469" fmla="*/ 11122020 w 13061084"/>
              <a:gd name="connsiteY469" fmla="*/ 6468227 h 7302834"/>
              <a:gd name="connsiteX470" fmla="*/ 11093966 w 13061084"/>
              <a:gd name="connsiteY470" fmla="*/ 6477646 h 7302834"/>
              <a:gd name="connsiteX471" fmla="*/ 11100400 w 13061084"/>
              <a:gd name="connsiteY471" fmla="*/ 6484999 h 7302834"/>
              <a:gd name="connsiteX472" fmla="*/ 11060158 w 13061084"/>
              <a:gd name="connsiteY472" fmla="*/ 6484999 h 7302834"/>
              <a:gd name="connsiteX473" fmla="*/ 2391868 w 13061084"/>
              <a:gd name="connsiteY473" fmla="*/ 6439050 h 7302834"/>
              <a:gd name="connsiteX474" fmla="*/ 2364273 w 13061084"/>
              <a:gd name="connsiteY474" fmla="*/ 6453065 h 7302834"/>
              <a:gd name="connsiteX475" fmla="*/ 2364273 w 13061084"/>
              <a:gd name="connsiteY475" fmla="*/ 6482931 h 7302834"/>
              <a:gd name="connsiteX476" fmla="*/ 2412333 w 13061084"/>
              <a:gd name="connsiteY476" fmla="*/ 6453295 h 7302834"/>
              <a:gd name="connsiteX477" fmla="*/ 4247450 w 13061084"/>
              <a:gd name="connsiteY477" fmla="*/ 6436521 h 7302834"/>
              <a:gd name="connsiteX478" fmla="*/ 4177086 w 13061084"/>
              <a:gd name="connsiteY478" fmla="*/ 6518539 h 7302834"/>
              <a:gd name="connsiteX479" fmla="*/ 4167656 w 13061084"/>
              <a:gd name="connsiteY479" fmla="*/ 6549325 h 7302834"/>
              <a:gd name="connsiteX480" fmla="*/ 4231126 w 13061084"/>
              <a:gd name="connsiteY480" fmla="*/ 6518539 h 7302834"/>
              <a:gd name="connsiteX481" fmla="*/ 4247910 w 13061084"/>
              <a:gd name="connsiteY481" fmla="*/ 6529797 h 7302834"/>
              <a:gd name="connsiteX482" fmla="*/ 4290452 w 13061084"/>
              <a:gd name="connsiteY482" fmla="*/ 6501999 h 7302834"/>
              <a:gd name="connsiteX483" fmla="*/ 4271602 w 13061084"/>
              <a:gd name="connsiteY483" fmla="*/ 6436521 h 7302834"/>
              <a:gd name="connsiteX484" fmla="*/ 7686808 w 13061084"/>
              <a:gd name="connsiteY484" fmla="*/ 6420211 h 7302834"/>
              <a:gd name="connsiteX485" fmla="*/ 7612066 w 13061084"/>
              <a:gd name="connsiteY485" fmla="*/ 6453983 h 7302834"/>
              <a:gd name="connsiteX486" fmla="*/ 7589070 w 13061084"/>
              <a:gd name="connsiteY486" fmla="*/ 6484081 h 7302834"/>
              <a:gd name="connsiteX487" fmla="*/ 7475466 w 13061084"/>
              <a:gd name="connsiteY487" fmla="*/ 6538759 h 7302834"/>
              <a:gd name="connsiteX488" fmla="*/ 7423726 w 13061084"/>
              <a:gd name="connsiteY488" fmla="*/ 6528191 h 7302834"/>
              <a:gd name="connsiteX489" fmla="*/ 7437524 w 13061084"/>
              <a:gd name="connsiteY489" fmla="*/ 6454442 h 7302834"/>
              <a:gd name="connsiteX490" fmla="*/ 7686808 w 13061084"/>
              <a:gd name="connsiteY490" fmla="*/ 6420211 h 7302834"/>
              <a:gd name="connsiteX491" fmla="*/ 9285608 w 13061084"/>
              <a:gd name="connsiteY491" fmla="*/ 6419871 h 7302834"/>
              <a:gd name="connsiteX492" fmla="*/ 9342780 w 13061084"/>
              <a:gd name="connsiteY492" fmla="*/ 6420899 h 7302834"/>
              <a:gd name="connsiteX493" fmla="*/ 9177440 w 13061084"/>
              <a:gd name="connsiteY493" fmla="*/ 6499013 h 7302834"/>
              <a:gd name="connsiteX494" fmla="*/ 9161342 w 13061084"/>
              <a:gd name="connsiteY494" fmla="*/ 6481322 h 7302834"/>
              <a:gd name="connsiteX495" fmla="*/ 9173300 w 13061084"/>
              <a:gd name="connsiteY495" fmla="*/ 6456051 h 7302834"/>
              <a:gd name="connsiteX496" fmla="*/ 9231712 w 13061084"/>
              <a:gd name="connsiteY496" fmla="*/ 6439050 h 7302834"/>
              <a:gd name="connsiteX497" fmla="*/ 9285608 w 13061084"/>
              <a:gd name="connsiteY497" fmla="*/ 6419871 h 7302834"/>
              <a:gd name="connsiteX498" fmla="*/ 7713944 w 13061084"/>
              <a:gd name="connsiteY498" fmla="*/ 6406887 h 7302834"/>
              <a:gd name="connsiteX499" fmla="*/ 7756256 w 13061084"/>
              <a:gd name="connsiteY499" fmla="*/ 6406887 h 7302834"/>
              <a:gd name="connsiteX500" fmla="*/ 7756256 w 13061084"/>
              <a:gd name="connsiteY500" fmla="*/ 6414008 h 7302834"/>
              <a:gd name="connsiteX501" fmla="*/ 7713480 w 13061084"/>
              <a:gd name="connsiteY501" fmla="*/ 6416993 h 7302834"/>
              <a:gd name="connsiteX502" fmla="*/ 1410836 w 13061084"/>
              <a:gd name="connsiteY502" fmla="*/ 6402293 h 7302834"/>
              <a:gd name="connsiteX503" fmla="*/ 1410836 w 13061084"/>
              <a:gd name="connsiteY503" fmla="*/ 6465931 h 7302834"/>
              <a:gd name="connsiteX504" fmla="*/ 1470394 w 13061084"/>
              <a:gd name="connsiteY504" fmla="*/ 6487525 h 7302834"/>
              <a:gd name="connsiteX505" fmla="*/ 1378410 w 13061084"/>
              <a:gd name="connsiteY505" fmla="*/ 6479716 h 7302834"/>
              <a:gd name="connsiteX506" fmla="*/ 1410836 w 13061084"/>
              <a:gd name="connsiteY506" fmla="*/ 6402293 h 7302834"/>
              <a:gd name="connsiteX507" fmla="*/ 3993340 w 13061084"/>
              <a:gd name="connsiteY507" fmla="*/ 6402290 h 7302834"/>
              <a:gd name="connsiteX508" fmla="*/ 3993340 w 13061084"/>
              <a:gd name="connsiteY508" fmla="*/ 6422047 h 7302834"/>
              <a:gd name="connsiteX509" fmla="*/ 3993340 w 13061084"/>
              <a:gd name="connsiteY509" fmla="*/ 6422277 h 7302834"/>
              <a:gd name="connsiteX510" fmla="*/ 4003456 w 13061084"/>
              <a:gd name="connsiteY510" fmla="*/ 6422277 h 7302834"/>
              <a:gd name="connsiteX511" fmla="*/ 3999320 w 13061084"/>
              <a:gd name="connsiteY511" fmla="*/ 6402290 h 7302834"/>
              <a:gd name="connsiteX512" fmla="*/ 4523408 w 13061084"/>
              <a:gd name="connsiteY512" fmla="*/ 6399534 h 7302834"/>
              <a:gd name="connsiteX513" fmla="*/ 4443612 w 13061084"/>
              <a:gd name="connsiteY513" fmla="*/ 6439277 h 7302834"/>
              <a:gd name="connsiteX514" fmla="*/ 4443612 w 13061084"/>
              <a:gd name="connsiteY514" fmla="*/ 6474889 h 7302834"/>
              <a:gd name="connsiteX515" fmla="*/ 4523408 w 13061084"/>
              <a:gd name="connsiteY515" fmla="*/ 6457657 h 7302834"/>
              <a:gd name="connsiteX516" fmla="*/ 2364273 w 13061084"/>
              <a:gd name="connsiteY516" fmla="*/ 6390575 h 7302834"/>
              <a:gd name="connsiteX517" fmla="*/ 2364273 w 13061084"/>
              <a:gd name="connsiteY517" fmla="*/ 6410331 h 7302834"/>
              <a:gd name="connsiteX518" fmla="*/ 2374390 w 13061084"/>
              <a:gd name="connsiteY518" fmla="*/ 6410331 h 7302834"/>
              <a:gd name="connsiteX519" fmla="*/ 2370022 w 13061084"/>
              <a:gd name="connsiteY519" fmla="*/ 6390575 h 7302834"/>
              <a:gd name="connsiteX520" fmla="*/ 7973626 w 13061084"/>
              <a:gd name="connsiteY520" fmla="*/ 6390156 h 7302834"/>
              <a:gd name="connsiteX521" fmla="*/ 8026004 w 13061084"/>
              <a:gd name="connsiteY521" fmla="*/ 6391034 h 7302834"/>
              <a:gd name="connsiteX522" fmla="*/ 7987596 w 13061084"/>
              <a:gd name="connsiteY522" fmla="*/ 6408955 h 7302834"/>
              <a:gd name="connsiteX523" fmla="*/ 7913324 w 13061084"/>
              <a:gd name="connsiteY523" fmla="*/ 6466160 h 7302834"/>
              <a:gd name="connsiteX524" fmla="*/ 7904580 w 13061084"/>
              <a:gd name="connsiteY524" fmla="*/ 6500461 h 7302834"/>
              <a:gd name="connsiteX525" fmla="*/ 7909874 w 13061084"/>
              <a:gd name="connsiteY525" fmla="*/ 6506823 h 7302834"/>
              <a:gd name="connsiteX526" fmla="*/ 7854906 w 13061084"/>
              <a:gd name="connsiteY526" fmla="*/ 6506823 h 7302834"/>
              <a:gd name="connsiteX527" fmla="*/ 7842490 w 13061084"/>
              <a:gd name="connsiteY527" fmla="*/ 6465931 h 7302834"/>
              <a:gd name="connsiteX528" fmla="*/ 7973626 w 13061084"/>
              <a:gd name="connsiteY528" fmla="*/ 6390156 h 7302834"/>
              <a:gd name="connsiteX529" fmla="*/ 2075663 w 13061084"/>
              <a:gd name="connsiteY529" fmla="*/ 6388966 h 7302834"/>
              <a:gd name="connsiteX530" fmla="*/ 2063479 w 13061084"/>
              <a:gd name="connsiteY530" fmla="*/ 6393790 h 7302834"/>
              <a:gd name="connsiteX531" fmla="*/ 2067156 w 13061084"/>
              <a:gd name="connsiteY531" fmla="*/ 6431238 h 7302834"/>
              <a:gd name="connsiteX532" fmla="*/ 2109930 w 13061084"/>
              <a:gd name="connsiteY532" fmla="*/ 6400223 h 7302834"/>
              <a:gd name="connsiteX533" fmla="*/ 2140516 w 13061084"/>
              <a:gd name="connsiteY533" fmla="*/ 6446171 h 7302834"/>
              <a:gd name="connsiteX534" fmla="*/ 2155922 w 13061084"/>
              <a:gd name="connsiteY534" fmla="*/ 6447551 h 7302834"/>
              <a:gd name="connsiteX535" fmla="*/ 2159270 w 13061084"/>
              <a:gd name="connsiteY535" fmla="*/ 6419221 h 7302834"/>
              <a:gd name="connsiteX536" fmla="*/ 2159372 w 13061084"/>
              <a:gd name="connsiteY536" fmla="*/ 6419291 h 7302834"/>
              <a:gd name="connsiteX537" fmla="*/ 2159372 w 13061084"/>
              <a:gd name="connsiteY537" fmla="*/ 6418373 h 7302834"/>
              <a:gd name="connsiteX538" fmla="*/ 2159270 w 13061084"/>
              <a:gd name="connsiteY538" fmla="*/ 6419221 h 7302834"/>
              <a:gd name="connsiteX539" fmla="*/ 2121554 w 13061084"/>
              <a:gd name="connsiteY539" fmla="*/ 6393015 h 7302834"/>
              <a:gd name="connsiteX540" fmla="*/ 2075663 w 13061084"/>
              <a:gd name="connsiteY540" fmla="*/ 6388966 h 7302834"/>
              <a:gd name="connsiteX541" fmla="*/ 1626081 w 13061084"/>
              <a:gd name="connsiteY541" fmla="*/ 6382533 h 7302834"/>
              <a:gd name="connsiteX542" fmla="*/ 1635975 w 13061084"/>
              <a:gd name="connsiteY542" fmla="*/ 6392181 h 7302834"/>
              <a:gd name="connsiteX543" fmla="*/ 1629762 w 13061084"/>
              <a:gd name="connsiteY543" fmla="*/ 6402519 h 7302834"/>
              <a:gd name="connsiteX544" fmla="*/ 1586761 w 13061084"/>
              <a:gd name="connsiteY544" fmla="*/ 6454671 h 7302834"/>
              <a:gd name="connsiteX545" fmla="*/ 1551808 w 13061084"/>
              <a:gd name="connsiteY545" fmla="*/ 6506823 h 7302834"/>
              <a:gd name="connsiteX546" fmla="*/ 1520299 w 13061084"/>
              <a:gd name="connsiteY546" fmla="*/ 6490743 h 7302834"/>
              <a:gd name="connsiteX547" fmla="*/ 1626081 w 13061084"/>
              <a:gd name="connsiteY547" fmla="*/ 6382533 h 7302834"/>
              <a:gd name="connsiteX548" fmla="*/ 5778103 w 13061084"/>
              <a:gd name="connsiteY548" fmla="*/ 6372425 h 7302834"/>
              <a:gd name="connsiteX549" fmla="*/ 5781088 w 13061084"/>
              <a:gd name="connsiteY549" fmla="*/ 6415158 h 7302834"/>
              <a:gd name="connsiteX550" fmla="*/ 5788219 w 13061084"/>
              <a:gd name="connsiteY550" fmla="*/ 6415158 h 7302834"/>
              <a:gd name="connsiteX551" fmla="*/ 5788219 w 13061084"/>
              <a:gd name="connsiteY551" fmla="*/ 6372886 h 7302834"/>
              <a:gd name="connsiteX552" fmla="*/ 5788219 w 13061084"/>
              <a:gd name="connsiteY552" fmla="*/ 6372425 h 7302834"/>
              <a:gd name="connsiteX553" fmla="*/ 7526516 w 13061084"/>
              <a:gd name="connsiteY553" fmla="*/ 6361627 h 7302834"/>
              <a:gd name="connsiteX554" fmla="*/ 7549512 w 13061084"/>
              <a:gd name="connsiteY554" fmla="*/ 6361627 h 7302834"/>
              <a:gd name="connsiteX555" fmla="*/ 7549512 w 13061084"/>
              <a:gd name="connsiteY555" fmla="*/ 6367369 h 7302834"/>
              <a:gd name="connsiteX556" fmla="*/ 7526516 w 13061084"/>
              <a:gd name="connsiteY556" fmla="*/ 6367369 h 7302834"/>
              <a:gd name="connsiteX557" fmla="*/ 7486506 w 13061084"/>
              <a:gd name="connsiteY557" fmla="*/ 6357491 h 7302834"/>
              <a:gd name="connsiteX558" fmla="*/ 7492946 w 13061084"/>
              <a:gd name="connsiteY558" fmla="*/ 6366451 h 7302834"/>
              <a:gd name="connsiteX559" fmla="*/ 7463050 w 13061084"/>
              <a:gd name="connsiteY559" fmla="*/ 6383681 h 7302834"/>
              <a:gd name="connsiteX560" fmla="*/ 7456844 w 13061084"/>
              <a:gd name="connsiteY560" fmla="*/ 6376331 h 7302834"/>
              <a:gd name="connsiteX561" fmla="*/ 7468800 w 13061084"/>
              <a:gd name="connsiteY561" fmla="*/ 6364613 h 7302834"/>
              <a:gd name="connsiteX562" fmla="*/ 7486506 w 13061084"/>
              <a:gd name="connsiteY562" fmla="*/ 6357491 h 7302834"/>
              <a:gd name="connsiteX563" fmla="*/ 3862030 w 13061084"/>
              <a:gd name="connsiteY563" fmla="*/ 6356112 h 7302834"/>
              <a:gd name="connsiteX564" fmla="*/ 3902505 w 13061084"/>
              <a:gd name="connsiteY564" fmla="*/ 6356112 h 7302834"/>
              <a:gd name="connsiteX565" fmla="*/ 3932168 w 13061084"/>
              <a:gd name="connsiteY565" fmla="*/ 6384140 h 7302834"/>
              <a:gd name="connsiteX566" fmla="*/ 3887558 w 13061084"/>
              <a:gd name="connsiteY566" fmla="*/ 6402061 h 7302834"/>
              <a:gd name="connsiteX567" fmla="*/ 3862030 w 13061084"/>
              <a:gd name="connsiteY567" fmla="*/ 6356112 h 7302834"/>
              <a:gd name="connsiteX568" fmla="*/ 3046347 w 13061084"/>
              <a:gd name="connsiteY568" fmla="*/ 6355883 h 7302834"/>
              <a:gd name="connsiteX569" fmla="*/ 3000355 w 13061084"/>
              <a:gd name="connsiteY569" fmla="*/ 6380466 h 7302834"/>
              <a:gd name="connsiteX570" fmla="*/ 3024501 w 13061084"/>
              <a:gd name="connsiteY570" fmla="*/ 6402061 h 7302834"/>
              <a:gd name="connsiteX571" fmla="*/ 3025419 w 13061084"/>
              <a:gd name="connsiteY571" fmla="*/ 6401831 h 7302834"/>
              <a:gd name="connsiteX572" fmla="*/ 4810608 w 13061084"/>
              <a:gd name="connsiteY572" fmla="*/ 6349363 h 7302834"/>
              <a:gd name="connsiteX573" fmla="*/ 4787176 w 13061084"/>
              <a:gd name="connsiteY573" fmla="*/ 6371733 h 7302834"/>
              <a:gd name="connsiteX574" fmla="*/ 4847662 w 13061084"/>
              <a:gd name="connsiteY574" fmla="*/ 6352665 h 7302834"/>
              <a:gd name="connsiteX575" fmla="*/ 4810608 w 13061084"/>
              <a:gd name="connsiteY575" fmla="*/ 6349363 h 7302834"/>
              <a:gd name="connsiteX576" fmla="*/ 4768094 w 13061084"/>
              <a:gd name="connsiteY576" fmla="*/ 6341177 h 7302834"/>
              <a:gd name="connsiteX577" fmla="*/ 4768094 w 13061084"/>
              <a:gd name="connsiteY577" fmla="*/ 6353124 h 7302834"/>
              <a:gd name="connsiteX578" fmla="*/ 4772229 w 13061084"/>
              <a:gd name="connsiteY578" fmla="*/ 6353124 h 7302834"/>
              <a:gd name="connsiteX579" fmla="*/ 4772229 w 13061084"/>
              <a:gd name="connsiteY579" fmla="*/ 6341177 h 7302834"/>
              <a:gd name="connsiteX580" fmla="*/ 10417868 w 13061084"/>
              <a:gd name="connsiteY580" fmla="*/ 6323949 h 7302834"/>
              <a:gd name="connsiteX581" fmla="*/ 10399012 w 13061084"/>
              <a:gd name="connsiteY581" fmla="*/ 6328543 h 7302834"/>
              <a:gd name="connsiteX582" fmla="*/ 10399012 w 13061084"/>
              <a:gd name="connsiteY582" fmla="*/ 6334058 h 7302834"/>
              <a:gd name="connsiteX583" fmla="*/ 10419244 w 13061084"/>
              <a:gd name="connsiteY583" fmla="*/ 6334058 h 7302834"/>
              <a:gd name="connsiteX584" fmla="*/ 10475816 w 13061084"/>
              <a:gd name="connsiteY584" fmla="*/ 6323261 h 7302834"/>
              <a:gd name="connsiteX585" fmla="*/ 10445464 w 13061084"/>
              <a:gd name="connsiteY585" fmla="*/ 6327625 h 7302834"/>
              <a:gd name="connsiteX586" fmla="*/ 10445464 w 13061084"/>
              <a:gd name="connsiteY586" fmla="*/ 6333599 h 7302834"/>
              <a:gd name="connsiteX587" fmla="*/ 10476968 w 13061084"/>
              <a:gd name="connsiteY587" fmla="*/ 6333599 h 7302834"/>
              <a:gd name="connsiteX588" fmla="*/ 10475816 w 13061084"/>
              <a:gd name="connsiteY588" fmla="*/ 6323261 h 7302834"/>
              <a:gd name="connsiteX589" fmla="*/ 9896540 w 13061084"/>
              <a:gd name="connsiteY589" fmla="*/ 6320505 h 7302834"/>
              <a:gd name="connsiteX590" fmla="*/ 9863648 w 13061084"/>
              <a:gd name="connsiteY590" fmla="*/ 6327625 h 7302834"/>
              <a:gd name="connsiteX591" fmla="*/ 9868026 w 13061084"/>
              <a:gd name="connsiteY591" fmla="*/ 6350600 h 7302834"/>
              <a:gd name="connsiteX592" fmla="*/ 9868026 w 13061084"/>
              <a:gd name="connsiteY592" fmla="*/ 6349911 h 7302834"/>
              <a:gd name="connsiteX593" fmla="*/ 9896540 w 13061084"/>
              <a:gd name="connsiteY593" fmla="*/ 6320505 h 7302834"/>
              <a:gd name="connsiteX594" fmla="*/ 5162712 w 13061084"/>
              <a:gd name="connsiteY594" fmla="*/ 6317975 h 7302834"/>
              <a:gd name="connsiteX595" fmla="*/ 5195830 w 13061084"/>
              <a:gd name="connsiteY595" fmla="*/ 6368977 h 7302834"/>
              <a:gd name="connsiteX596" fmla="*/ 5159263 w 13061084"/>
              <a:gd name="connsiteY596" fmla="*/ 6355423 h 7302834"/>
              <a:gd name="connsiteX597" fmla="*/ 5147306 w 13061084"/>
              <a:gd name="connsiteY597" fmla="*/ 6363924 h 7302834"/>
              <a:gd name="connsiteX598" fmla="*/ 5162712 w 13061084"/>
              <a:gd name="connsiteY598" fmla="*/ 6317975 h 7302834"/>
              <a:gd name="connsiteX599" fmla="*/ 11096492 w 13061084"/>
              <a:gd name="connsiteY599" fmla="*/ 6312461 h 7302834"/>
              <a:gd name="connsiteX600" fmla="*/ 11100400 w 13061084"/>
              <a:gd name="connsiteY600" fmla="*/ 6312461 h 7302834"/>
              <a:gd name="connsiteX601" fmla="*/ 11100400 w 13061084"/>
              <a:gd name="connsiteY601" fmla="*/ 6323947 h 7302834"/>
              <a:gd name="connsiteX602" fmla="*/ 11096492 w 13061084"/>
              <a:gd name="connsiteY602" fmla="*/ 6323947 h 7302834"/>
              <a:gd name="connsiteX603" fmla="*/ 10749248 w 13061084"/>
              <a:gd name="connsiteY603" fmla="*/ 6309016 h 7302834"/>
              <a:gd name="connsiteX604" fmla="*/ 10733150 w 13061084"/>
              <a:gd name="connsiteY604" fmla="*/ 6330611 h 7302834"/>
              <a:gd name="connsiteX605" fmla="*/ 10662090 w 13061084"/>
              <a:gd name="connsiteY605" fmla="*/ 6351289 h 7302834"/>
              <a:gd name="connsiteX606" fmla="*/ 10662090 w 13061084"/>
              <a:gd name="connsiteY606" fmla="*/ 6378859 h 7302834"/>
              <a:gd name="connsiteX607" fmla="*/ 10622768 w 13061084"/>
              <a:gd name="connsiteY607" fmla="*/ 6396778 h 7302834"/>
              <a:gd name="connsiteX608" fmla="*/ 10606672 w 13061084"/>
              <a:gd name="connsiteY608" fmla="*/ 6424576 h 7302834"/>
              <a:gd name="connsiteX609" fmla="*/ 10623456 w 13061084"/>
              <a:gd name="connsiteY609" fmla="*/ 6441347 h 7302834"/>
              <a:gd name="connsiteX610" fmla="*/ 10624146 w 13061084"/>
              <a:gd name="connsiteY610" fmla="*/ 6441347 h 7302834"/>
              <a:gd name="connsiteX611" fmla="*/ 10693140 w 13061084"/>
              <a:gd name="connsiteY611" fmla="*/ 6418373 h 7302834"/>
              <a:gd name="connsiteX612" fmla="*/ 10720504 w 13061084"/>
              <a:gd name="connsiteY612" fmla="*/ 6395399 h 7302834"/>
              <a:gd name="connsiteX613" fmla="*/ 10764196 w 13061084"/>
              <a:gd name="connsiteY613" fmla="*/ 6345315 h 7302834"/>
              <a:gd name="connsiteX614" fmla="*/ 10785124 w 13061084"/>
              <a:gd name="connsiteY614" fmla="*/ 6331991 h 7302834"/>
              <a:gd name="connsiteX615" fmla="*/ 7722680 w 13061084"/>
              <a:gd name="connsiteY615" fmla="*/ 6303731 h 7302834"/>
              <a:gd name="connsiteX616" fmla="*/ 7722680 w 13061084"/>
              <a:gd name="connsiteY616" fmla="*/ 6309475 h 7302834"/>
              <a:gd name="connsiteX617" fmla="*/ 7757404 w 13061084"/>
              <a:gd name="connsiteY617" fmla="*/ 6309475 h 7302834"/>
              <a:gd name="connsiteX618" fmla="*/ 7757404 w 13061084"/>
              <a:gd name="connsiteY618" fmla="*/ 6303731 h 7302834"/>
              <a:gd name="connsiteX619" fmla="*/ 9983692 w 13061084"/>
              <a:gd name="connsiteY619" fmla="*/ 6287421 h 7302834"/>
              <a:gd name="connsiteX620" fmla="*/ 9911028 w 13061084"/>
              <a:gd name="connsiteY620" fmla="*/ 6314299 h 7302834"/>
              <a:gd name="connsiteX621" fmla="*/ 9983692 w 13061084"/>
              <a:gd name="connsiteY621" fmla="*/ 6287421 h 7302834"/>
              <a:gd name="connsiteX622" fmla="*/ 9781560 w 13061084"/>
              <a:gd name="connsiteY622" fmla="*/ 6277083 h 7302834"/>
              <a:gd name="connsiteX623" fmla="*/ 9773046 w 13061084"/>
              <a:gd name="connsiteY623" fmla="*/ 6288109 h 7302834"/>
              <a:gd name="connsiteX624" fmla="*/ 9773046 w 13061084"/>
              <a:gd name="connsiteY624" fmla="*/ 6289487 h 7302834"/>
              <a:gd name="connsiteX625" fmla="*/ 9773046 w 13061084"/>
              <a:gd name="connsiteY625" fmla="*/ 6289489 h 7302834"/>
              <a:gd name="connsiteX626" fmla="*/ 9758790 w 13061084"/>
              <a:gd name="connsiteY626" fmla="*/ 6281218 h 7302834"/>
              <a:gd name="connsiteX627" fmla="*/ 9703368 w 13061084"/>
              <a:gd name="connsiteY627" fmla="*/ 6308557 h 7302834"/>
              <a:gd name="connsiteX628" fmla="*/ 9705894 w 13061084"/>
              <a:gd name="connsiteY628" fmla="*/ 6323031 h 7302834"/>
              <a:gd name="connsiteX629" fmla="*/ 9792824 w 13061084"/>
              <a:gd name="connsiteY629" fmla="*/ 6323031 h 7302834"/>
              <a:gd name="connsiteX630" fmla="*/ 9807148 w 13061084"/>
              <a:gd name="connsiteY630" fmla="*/ 6301011 h 7302834"/>
              <a:gd name="connsiteX631" fmla="*/ 9788080 w 13061084"/>
              <a:gd name="connsiteY631" fmla="*/ 6302122 h 7302834"/>
              <a:gd name="connsiteX632" fmla="*/ 9773046 w 13061084"/>
              <a:gd name="connsiteY632" fmla="*/ 6289487 h 7302834"/>
              <a:gd name="connsiteX633" fmla="*/ 9792564 w 13061084"/>
              <a:gd name="connsiteY633" fmla="*/ 6288511 h 7302834"/>
              <a:gd name="connsiteX634" fmla="*/ 9807380 w 13061084"/>
              <a:gd name="connsiteY634" fmla="*/ 6300656 h 7302834"/>
              <a:gd name="connsiteX635" fmla="*/ 9807772 w 13061084"/>
              <a:gd name="connsiteY635" fmla="*/ 6300057 h 7302834"/>
              <a:gd name="connsiteX636" fmla="*/ 9853764 w 13061084"/>
              <a:gd name="connsiteY636" fmla="*/ 6277083 h 7302834"/>
              <a:gd name="connsiteX637" fmla="*/ 9781560 w 13061084"/>
              <a:gd name="connsiteY637" fmla="*/ 6277083 h 7302834"/>
              <a:gd name="connsiteX638" fmla="*/ 8771780 w 13061084"/>
              <a:gd name="connsiteY638" fmla="*/ 6277083 h 7302834"/>
              <a:gd name="connsiteX639" fmla="*/ 8656796 w 13061084"/>
              <a:gd name="connsiteY639" fmla="*/ 6278459 h 7302834"/>
              <a:gd name="connsiteX640" fmla="*/ 8539516 w 13061084"/>
              <a:gd name="connsiteY640" fmla="*/ 6300287 h 7302834"/>
              <a:gd name="connsiteX641" fmla="*/ 8523646 w 13061084"/>
              <a:gd name="connsiteY641" fmla="*/ 6303501 h 7302834"/>
              <a:gd name="connsiteX642" fmla="*/ 8433044 w 13061084"/>
              <a:gd name="connsiteY642" fmla="*/ 6334979 h 7302834"/>
              <a:gd name="connsiteX643" fmla="*/ 8367732 w 13061084"/>
              <a:gd name="connsiteY643" fmla="*/ 6400455 h 7302834"/>
              <a:gd name="connsiteX644" fmla="*/ 8566652 w 13061084"/>
              <a:gd name="connsiteY644" fmla="*/ 6393331 h 7302834"/>
              <a:gd name="connsiteX645" fmla="*/ 8566652 w 13061084"/>
              <a:gd name="connsiteY645" fmla="*/ 6370357 h 7302834"/>
              <a:gd name="connsiteX646" fmla="*/ 8567804 w 13061084"/>
              <a:gd name="connsiteY646" fmla="*/ 6370818 h 7302834"/>
              <a:gd name="connsiteX647" fmla="*/ 8615632 w 13061084"/>
              <a:gd name="connsiteY647" fmla="*/ 6323031 h 7302834"/>
              <a:gd name="connsiteX648" fmla="*/ 8760516 w 13061084"/>
              <a:gd name="connsiteY648" fmla="*/ 6323031 h 7302834"/>
              <a:gd name="connsiteX649" fmla="*/ 8771780 w 13061084"/>
              <a:gd name="connsiteY649" fmla="*/ 6277083 h 7302834"/>
              <a:gd name="connsiteX650" fmla="*/ 5118561 w 13061084"/>
              <a:gd name="connsiteY650" fmla="*/ 6277080 h 7302834"/>
              <a:gd name="connsiteX651" fmla="*/ 5139258 w 13061084"/>
              <a:gd name="connsiteY651" fmla="*/ 6292243 h 7302834"/>
              <a:gd name="connsiteX652" fmla="*/ 5119711 w 13061084"/>
              <a:gd name="connsiteY652" fmla="*/ 6345312 h 7302834"/>
              <a:gd name="connsiteX653" fmla="*/ 5090966 w 13061084"/>
              <a:gd name="connsiteY653" fmla="*/ 6295919 h 7302834"/>
              <a:gd name="connsiteX654" fmla="*/ 3815806 w 13061084"/>
              <a:gd name="connsiteY654" fmla="*/ 6276621 h 7302834"/>
              <a:gd name="connsiteX655" fmla="*/ 3823628 w 13061084"/>
              <a:gd name="connsiteY655" fmla="*/ 6339111 h 7302834"/>
              <a:gd name="connsiteX656" fmla="*/ 3787525 w 13061084"/>
              <a:gd name="connsiteY656" fmla="*/ 6297757 h 7302834"/>
              <a:gd name="connsiteX657" fmla="*/ 4899635 w 13061084"/>
              <a:gd name="connsiteY657" fmla="*/ 6271109 h 7302834"/>
              <a:gd name="connsiteX658" fmla="*/ 4903316 w 13061084"/>
              <a:gd name="connsiteY658" fmla="*/ 6274783 h 7302834"/>
              <a:gd name="connsiteX659" fmla="*/ 4893654 w 13061084"/>
              <a:gd name="connsiteY659" fmla="*/ 6283054 h 7302834"/>
              <a:gd name="connsiteX660" fmla="*/ 4891354 w 13061084"/>
              <a:gd name="connsiteY660" fmla="*/ 6280757 h 7302834"/>
              <a:gd name="connsiteX661" fmla="*/ 8955064 w 13061084"/>
              <a:gd name="connsiteY661" fmla="*/ 6268812 h 7302834"/>
              <a:gd name="connsiteX662" fmla="*/ 8922636 w 13061084"/>
              <a:gd name="connsiteY662" fmla="*/ 6283974 h 7302834"/>
              <a:gd name="connsiteX663" fmla="*/ 9040836 w 13061084"/>
              <a:gd name="connsiteY663" fmla="*/ 6268812 h 7302834"/>
              <a:gd name="connsiteX664" fmla="*/ 4161442 w 13061084"/>
              <a:gd name="connsiteY664" fmla="*/ 6258473 h 7302834"/>
              <a:gd name="connsiteX665" fmla="*/ 4187202 w 13061084"/>
              <a:gd name="connsiteY665" fmla="*/ 6258473 h 7302834"/>
              <a:gd name="connsiteX666" fmla="*/ 4206058 w 13061084"/>
              <a:gd name="connsiteY666" fmla="*/ 6297299 h 7302834"/>
              <a:gd name="connsiteX667" fmla="*/ 4163510 w 13061084"/>
              <a:gd name="connsiteY667" fmla="*/ 6325558 h 7302834"/>
              <a:gd name="connsiteX668" fmla="*/ 4135229 w 13061084"/>
              <a:gd name="connsiteY668" fmla="*/ 6314069 h 7302834"/>
              <a:gd name="connsiteX669" fmla="*/ 4161442 w 13061084"/>
              <a:gd name="connsiteY669" fmla="*/ 6258473 h 7302834"/>
              <a:gd name="connsiteX670" fmla="*/ 4383818 w 13061084"/>
              <a:gd name="connsiteY670" fmla="*/ 6246297 h 7302834"/>
              <a:gd name="connsiteX671" fmla="*/ 4477184 w 13061084"/>
              <a:gd name="connsiteY671" fmla="*/ 6286042 h 7302834"/>
              <a:gd name="connsiteX672" fmla="*/ 4383818 w 13061084"/>
              <a:gd name="connsiteY672" fmla="*/ 6277309 h 7302834"/>
              <a:gd name="connsiteX673" fmla="*/ 6902856 w 13061084"/>
              <a:gd name="connsiteY673" fmla="*/ 6244917 h 7302834"/>
              <a:gd name="connsiteX674" fmla="*/ 6904238 w 13061084"/>
              <a:gd name="connsiteY674" fmla="*/ 6255026 h 7302834"/>
              <a:gd name="connsiteX675" fmla="*/ 6923092 w 13061084"/>
              <a:gd name="connsiteY675" fmla="*/ 6250432 h 7302834"/>
              <a:gd name="connsiteX676" fmla="*/ 6923092 w 13061084"/>
              <a:gd name="connsiteY676" fmla="*/ 6244917 h 7302834"/>
              <a:gd name="connsiteX677" fmla="*/ 10956676 w 13061084"/>
              <a:gd name="connsiteY677" fmla="*/ 6243541 h 7302834"/>
              <a:gd name="connsiteX678" fmla="*/ 10956676 w 13061084"/>
              <a:gd name="connsiteY678" fmla="*/ 6266515 h 7302834"/>
              <a:gd name="connsiteX679" fmla="*/ 10962424 w 13061084"/>
              <a:gd name="connsiteY679" fmla="*/ 6266515 h 7302834"/>
              <a:gd name="connsiteX680" fmla="*/ 10962424 w 13061084"/>
              <a:gd name="connsiteY680" fmla="*/ 6243541 h 7302834"/>
              <a:gd name="connsiteX681" fmla="*/ 1472694 w 13061084"/>
              <a:gd name="connsiteY681" fmla="*/ 6243309 h 7302834"/>
              <a:gd name="connsiteX682" fmla="*/ 1499603 w 13061084"/>
              <a:gd name="connsiteY682" fmla="*/ 6267659 h 7302834"/>
              <a:gd name="connsiteX683" fmla="*/ 1468785 w 13061084"/>
              <a:gd name="connsiteY683" fmla="*/ 6303269 h 7302834"/>
              <a:gd name="connsiteX684" fmla="*/ 1422793 w 13061084"/>
              <a:gd name="connsiteY684" fmla="*/ 6288337 h 7302834"/>
              <a:gd name="connsiteX685" fmla="*/ 1428315 w 13061084"/>
              <a:gd name="connsiteY685" fmla="*/ 6272486 h 7302834"/>
              <a:gd name="connsiteX686" fmla="*/ 1472694 w 13061084"/>
              <a:gd name="connsiteY686" fmla="*/ 6243309 h 7302834"/>
              <a:gd name="connsiteX687" fmla="*/ 1838572 w 13061084"/>
              <a:gd name="connsiteY687" fmla="*/ 6224699 h 7302834"/>
              <a:gd name="connsiteX688" fmla="*/ 1843171 w 13061084"/>
              <a:gd name="connsiteY688" fmla="*/ 6255944 h 7302834"/>
              <a:gd name="connsiteX689" fmla="*/ 1849152 w 13061084"/>
              <a:gd name="connsiteY689" fmla="*/ 6255944 h 7302834"/>
              <a:gd name="connsiteX690" fmla="*/ 1849152 w 13061084"/>
              <a:gd name="connsiteY690" fmla="*/ 6224699 h 7302834"/>
              <a:gd name="connsiteX691" fmla="*/ 5920736 w 13061084"/>
              <a:gd name="connsiteY691" fmla="*/ 6220689 h 7302834"/>
              <a:gd name="connsiteX692" fmla="*/ 5883421 w 13061084"/>
              <a:gd name="connsiteY692" fmla="*/ 6241013 h 7302834"/>
              <a:gd name="connsiteX693" fmla="*/ 5963221 w 13061084"/>
              <a:gd name="connsiteY693" fmla="*/ 6241013 h 7302834"/>
              <a:gd name="connsiteX694" fmla="*/ 5963221 w 13061084"/>
              <a:gd name="connsiteY694" fmla="*/ 6222402 h 7302834"/>
              <a:gd name="connsiteX695" fmla="*/ 5920736 w 13061084"/>
              <a:gd name="connsiteY695" fmla="*/ 6220689 h 7302834"/>
              <a:gd name="connsiteX696" fmla="*/ 6468448 w 13061084"/>
              <a:gd name="connsiteY696" fmla="*/ 6204483 h 7302834"/>
              <a:gd name="connsiteX697" fmla="*/ 6422456 w 13061084"/>
              <a:gd name="connsiteY697" fmla="*/ 6227457 h 7302834"/>
              <a:gd name="connsiteX698" fmla="*/ 4572622 w 13061084"/>
              <a:gd name="connsiteY698" fmla="*/ 6200577 h 7302834"/>
              <a:gd name="connsiteX699" fmla="*/ 4641616 w 13061084"/>
              <a:gd name="connsiteY699" fmla="*/ 6200577 h 7302834"/>
              <a:gd name="connsiteX700" fmla="*/ 4643683 w 13061084"/>
              <a:gd name="connsiteY700" fmla="*/ 6230673 h 7302834"/>
              <a:gd name="connsiteX701" fmla="*/ 4597691 w 13061084"/>
              <a:gd name="connsiteY701" fmla="*/ 6259850 h 7302834"/>
              <a:gd name="connsiteX702" fmla="*/ 4597691 w 13061084"/>
              <a:gd name="connsiteY702" fmla="*/ 6301893 h 7302834"/>
              <a:gd name="connsiteX703" fmla="*/ 4620687 w 13061084"/>
              <a:gd name="connsiteY703" fmla="*/ 6309705 h 7302834"/>
              <a:gd name="connsiteX704" fmla="*/ 4611257 w 13061084"/>
              <a:gd name="connsiteY704" fmla="*/ 6353127 h 7302834"/>
              <a:gd name="connsiteX705" fmla="*/ 4573082 w 13061084"/>
              <a:gd name="connsiteY705" fmla="*/ 6353127 h 7302834"/>
              <a:gd name="connsiteX706" fmla="*/ 4551467 w 13061084"/>
              <a:gd name="connsiteY706" fmla="*/ 6364383 h 7302834"/>
              <a:gd name="connsiteX707" fmla="*/ 4538356 w 13061084"/>
              <a:gd name="connsiteY707" fmla="*/ 6348301 h 7302834"/>
              <a:gd name="connsiteX708" fmla="*/ 4552617 w 13061084"/>
              <a:gd name="connsiteY708" fmla="*/ 6272027 h 7302834"/>
              <a:gd name="connsiteX709" fmla="*/ 4572622 w 13061084"/>
              <a:gd name="connsiteY709" fmla="*/ 6252038 h 7302834"/>
              <a:gd name="connsiteX710" fmla="*/ 2245380 w 13061084"/>
              <a:gd name="connsiteY710" fmla="*/ 6199657 h 7302834"/>
              <a:gd name="connsiteX711" fmla="*/ 2245380 w 13061084"/>
              <a:gd name="connsiteY711" fmla="*/ 6245605 h 7302834"/>
              <a:gd name="connsiteX712" fmla="*/ 2263545 w 13061084"/>
              <a:gd name="connsiteY712" fmla="*/ 6245605 h 7302834"/>
              <a:gd name="connsiteX713" fmla="*/ 2253110 w 13061084"/>
              <a:gd name="connsiteY713" fmla="*/ 6203012 h 7302834"/>
              <a:gd name="connsiteX714" fmla="*/ 2245380 w 13061084"/>
              <a:gd name="connsiteY714" fmla="*/ 6199657 h 7302834"/>
              <a:gd name="connsiteX715" fmla="*/ 2352340 w 13061084"/>
              <a:gd name="connsiteY715" fmla="*/ 6199488 h 7302834"/>
              <a:gd name="connsiteX716" fmla="*/ 2328972 w 13061084"/>
              <a:gd name="connsiteY716" fmla="*/ 6202759 h 7302834"/>
              <a:gd name="connsiteX717" fmla="*/ 2325180 w 13061084"/>
              <a:gd name="connsiteY717" fmla="*/ 6205401 h 7302834"/>
              <a:gd name="connsiteX718" fmla="*/ 2371172 w 13061084"/>
              <a:gd name="connsiteY718" fmla="*/ 6259161 h 7302834"/>
              <a:gd name="connsiteX719" fmla="*/ 2371172 w 13061084"/>
              <a:gd name="connsiteY719" fmla="*/ 6213672 h 7302834"/>
              <a:gd name="connsiteX720" fmla="*/ 2352340 w 13061084"/>
              <a:gd name="connsiteY720" fmla="*/ 6199488 h 7302834"/>
              <a:gd name="connsiteX721" fmla="*/ 11387166 w 13061084"/>
              <a:gd name="connsiteY721" fmla="*/ 6197821 h 7302834"/>
              <a:gd name="connsiteX722" fmla="*/ 11354516 w 13061084"/>
              <a:gd name="connsiteY722" fmla="*/ 6230213 h 7302834"/>
              <a:gd name="connsiteX723" fmla="*/ 11355668 w 13061084"/>
              <a:gd name="connsiteY723" fmla="*/ 6231363 h 7302834"/>
              <a:gd name="connsiteX724" fmla="*/ 11334964 w 13061084"/>
              <a:gd name="connsiteY724" fmla="*/ 6227687 h 7302834"/>
              <a:gd name="connsiteX725" fmla="*/ 11308524 w 13061084"/>
              <a:gd name="connsiteY725" fmla="*/ 6232281 h 7302834"/>
              <a:gd name="connsiteX726" fmla="*/ 11280698 w 13061084"/>
              <a:gd name="connsiteY726" fmla="*/ 6232281 h 7302834"/>
              <a:gd name="connsiteX727" fmla="*/ 11280698 w 13061084"/>
              <a:gd name="connsiteY727" fmla="*/ 6255255 h 7302834"/>
              <a:gd name="connsiteX728" fmla="*/ 11326690 w 13061084"/>
              <a:gd name="connsiteY728" fmla="*/ 6255255 h 7302834"/>
              <a:gd name="connsiteX729" fmla="*/ 11365324 w 13061084"/>
              <a:gd name="connsiteY729" fmla="*/ 6250661 h 7302834"/>
              <a:gd name="connsiteX730" fmla="*/ 11408558 w 13061084"/>
              <a:gd name="connsiteY730" fmla="*/ 6257094 h 7302834"/>
              <a:gd name="connsiteX731" fmla="*/ 11405568 w 13061084"/>
              <a:gd name="connsiteY731" fmla="*/ 6275015 h 7302834"/>
              <a:gd name="connsiteX732" fmla="*/ 11372914 w 13061084"/>
              <a:gd name="connsiteY732" fmla="*/ 6281218 h 7302834"/>
              <a:gd name="connsiteX733" fmla="*/ 11372914 w 13061084"/>
              <a:gd name="connsiteY733" fmla="*/ 6297299 h 7302834"/>
              <a:gd name="connsiteX734" fmla="*/ 11421432 w 13061084"/>
              <a:gd name="connsiteY734" fmla="*/ 6297299 h 7302834"/>
              <a:gd name="connsiteX735" fmla="*/ 11421432 w 13061084"/>
              <a:gd name="connsiteY735" fmla="*/ 6264677 h 7302834"/>
              <a:gd name="connsiteX736" fmla="*/ 11559414 w 13061084"/>
              <a:gd name="connsiteY736" fmla="*/ 6221943 h 7302834"/>
              <a:gd name="connsiteX737" fmla="*/ 11571144 w 13061084"/>
              <a:gd name="connsiteY737" fmla="*/ 6197821 h 7302834"/>
              <a:gd name="connsiteX738" fmla="*/ 7356578 w 13061084"/>
              <a:gd name="connsiteY738" fmla="*/ 6181739 h 7302834"/>
              <a:gd name="connsiteX739" fmla="*/ 7193302 w 13061084"/>
              <a:gd name="connsiteY739" fmla="*/ 6215510 h 7302834"/>
              <a:gd name="connsiteX740" fmla="*/ 7356578 w 13061084"/>
              <a:gd name="connsiteY740" fmla="*/ 6181739 h 7302834"/>
              <a:gd name="connsiteX741" fmla="*/ 5144542 w 13061084"/>
              <a:gd name="connsiteY741" fmla="*/ 6177833 h 7302834"/>
              <a:gd name="connsiteX742" fmla="*/ 5203878 w 13061084"/>
              <a:gd name="connsiteY742" fmla="*/ 6177833 h 7302834"/>
              <a:gd name="connsiteX743" fmla="*/ 5194216 w 13061084"/>
              <a:gd name="connsiteY743" fmla="*/ 6200807 h 7302834"/>
              <a:gd name="connsiteX744" fmla="*/ 5187781 w 13061084"/>
              <a:gd name="connsiteY744" fmla="*/ 6218725 h 7302834"/>
              <a:gd name="connsiteX745" fmla="*/ 5144542 w 13061084"/>
              <a:gd name="connsiteY745" fmla="*/ 6207469 h 7302834"/>
              <a:gd name="connsiteX746" fmla="*/ 2153710 w 13061084"/>
              <a:gd name="connsiteY746" fmla="*/ 6175507 h 7302834"/>
              <a:gd name="connsiteX747" fmla="*/ 2135453 w 13061084"/>
              <a:gd name="connsiteY747" fmla="*/ 6180129 h 7302834"/>
              <a:gd name="connsiteX748" fmla="*/ 2138902 w 13061084"/>
              <a:gd name="connsiteY748" fmla="*/ 6197589 h 7302834"/>
              <a:gd name="connsiteX749" fmla="*/ 2160062 w 13061084"/>
              <a:gd name="connsiteY749" fmla="*/ 6197589 h 7302834"/>
              <a:gd name="connsiteX750" fmla="*/ 2153710 w 13061084"/>
              <a:gd name="connsiteY750" fmla="*/ 6175507 h 7302834"/>
              <a:gd name="connsiteX751" fmla="*/ 12395560 w 13061084"/>
              <a:gd name="connsiteY751" fmla="*/ 6173927 h 7302834"/>
              <a:gd name="connsiteX752" fmla="*/ 12454896 w 13061084"/>
              <a:gd name="connsiteY752" fmla="*/ 6173927 h 7302834"/>
              <a:gd name="connsiteX753" fmla="*/ 12469612 w 13061084"/>
              <a:gd name="connsiteY753" fmla="*/ 6192533 h 7302834"/>
              <a:gd name="connsiteX754" fmla="*/ 12380388 w 13061084"/>
              <a:gd name="connsiteY754" fmla="*/ 6218037 h 7302834"/>
              <a:gd name="connsiteX755" fmla="*/ 12380388 w 13061084"/>
              <a:gd name="connsiteY755" fmla="*/ 6189089 h 7302834"/>
              <a:gd name="connsiteX756" fmla="*/ 4480174 w 13061084"/>
              <a:gd name="connsiteY756" fmla="*/ 6165197 h 7302834"/>
              <a:gd name="connsiteX757" fmla="*/ 4523408 w 13061084"/>
              <a:gd name="connsiteY757" fmla="*/ 6165197 h 7302834"/>
              <a:gd name="connsiteX758" fmla="*/ 4523408 w 13061084"/>
              <a:gd name="connsiteY758" fmla="*/ 6208845 h 7302834"/>
              <a:gd name="connsiteX759" fmla="*/ 4467986 w 13061084"/>
              <a:gd name="connsiteY759" fmla="*/ 6194145 h 7302834"/>
              <a:gd name="connsiteX760" fmla="*/ 3594320 w 13061084"/>
              <a:gd name="connsiteY760" fmla="*/ 6163987 h 7302834"/>
              <a:gd name="connsiteX761" fmla="*/ 3635746 w 13061084"/>
              <a:gd name="connsiteY761" fmla="*/ 6184953 h 7302834"/>
              <a:gd name="connsiteX762" fmla="*/ 3564222 w 13061084"/>
              <a:gd name="connsiteY762" fmla="*/ 6254795 h 7302834"/>
              <a:gd name="connsiteX763" fmla="*/ 3539390 w 13061084"/>
              <a:gd name="connsiteY763" fmla="*/ 6231820 h 7302834"/>
              <a:gd name="connsiteX764" fmla="*/ 3555487 w 13061084"/>
              <a:gd name="connsiteY764" fmla="*/ 6164045 h 7302834"/>
              <a:gd name="connsiteX765" fmla="*/ 3594320 w 13061084"/>
              <a:gd name="connsiteY765" fmla="*/ 6163987 h 7302834"/>
              <a:gd name="connsiteX766" fmla="*/ 7403720 w 13061084"/>
              <a:gd name="connsiteY766" fmla="*/ 6162899 h 7302834"/>
              <a:gd name="connsiteX767" fmla="*/ 7440514 w 13061084"/>
              <a:gd name="connsiteY767" fmla="*/ 6191847 h 7302834"/>
              <a:gd name="connsiteX768" fmla="*/ 7446954 w 13061084"/>
              <a:gd name="connsiteY768" fmla="*/ 6162899 h 7302834"/>
              <a:gd name="connsiteX769" fmla="*/ 4841449 w 13061084"/>
              <a:gd name="connsiteY769" fmla="*/ 6162899 h 7302834"/>
              <a:gd name="connsiteX770" fmla="*/ 4872726 w 13061084"/>
              <a:gd name="connsiteY770" fmla="*/ 6162899 h 7302834"/>
              <a:gd name="connsiteX771" fmla="*/ 4872726 w 13061084"/>
              <a:gd name="connsiteY771" fmla="*/ 6208848 h 7302834"/>
              <a:gd name="connsiteX772" fmla="*/ 4841449 w 13061084"/>
              <a:gd name="connsiteY772" fmla="*/ 6162899 h 7302834"/>
              <a:gd name="connsiteX773" fmla="*/ 3810980 w 13061084"/>
              <a:gd name="connsiteY773" fmla="*/ 6148885 h 7302834"/>
              <a:gd name="connsiteX774" fmla="*/ 3848924 w 13061084"/>
              <a:gd name="connsiteY774" fmla="*/ 6163585 h 7302834"/>
              <a:gd name="connsiteX775" fmla="*/ 3871920 w 13061084"/>
              <a:gd name="connsiteY775" fmla="*/ 6150952 h 7302834"/>
              <a:gd name="connsiteX776" fmla="*/ 3882041 w 13061084"/>
              <a:gd name="connsiteY776" fmla="*/ 6157153 h 7302834"/>
              <a:gd name="connsiteX777" fmla="*/ 3916303 w 13061084"/>
              <a:gd name="connsiteY777" fmla="*/ 6238482 h 7302834"/>
              <a:gd name="connsiteX778" fmla="*/ 3876060 w 13061084"/>
              <a:gd name="connsiteY778" fmla="*/ 6219643 h 7302834"/>
              <a:gd name="connsiteX779" fmla="*/ 3859731 w 13061084"/>
              <a:gd name="connsiteY779" fmla="*/ 6173695 h 7302834"/>
              <a:gd name="connsiteX780" fmla="*/ 3815120 w 13061084"/>
              <a:gd name="connsiteY780" fmla="*/ 6206089 h 7302834"/>
              <a:gd name="connsiteX781" fmla="*/ 3810980 w 13061084"/>
              <a:gd name="connsiteY781" fmla="*/ 6148885 h 7302834"/>
              <a:gd name="connsiteX782" fmla="*/ 3314947 w 13061084"/>
              <a:gd name="connsiteY782" fmla="*/ 6141531 h 7302834"/>
              <a:gd name="connsiteX783" fmla="*/ 3314947 w 13061084"/>
              <a:gd name="connsiteY783" fmla="*/ 6151641 h 7302834"/>
              <a:gd name="connsiteX784" fmla="*/ 3334725 w 13061084"/>
              <a:gd name="connsiteY784" fmla="*/ 6147276 h 7302834"/>
              <a:gd name="connsiteX785" fmla="*/ 3334725 w 13061084"/>
              <a:gd name="connsiteY785" fmla="*/ 6141531 h 7302834"/>
              <a:gd name="connsiteX786" fmla="*/ 5620112 w 13061084"/>
              <a:gd name="connsiteY786" fmla="*/ 6117639 h 7302834"/>
              <a:gd name="connsiteX787" fmla="*/ 5658286 w 13061084"/>
              <a:gd name="connsiteY787" fmla="*/ 6117639 h 7302834"/>
              <a:gd name="connsiteX788" fmla="*/ 5672544 w 13061084"/>
              <a:gd name="connsiteY788" fmla="*/ 6132113 h 7302834"/>
              <a:gd name="connsiteX789" fmla="*/ 5652079 w 13061084"/>
              <a:gd name="connsiteY789" fmla="*/ 6185871 h 7302834"/>
              <a:gd name="connsiteX790" fmla="*/ 5615512 w 13061084"/>
              <a:gd name="connsiteY790" fmla="*/ 6167723 h 7302834"/>
              <a:gd name="connsiteX791" fmla="*/ 5620112 w 13061084"/>
              <a:gd name="connsiteY791" fmla="*/ 6117639 h 7302834"/>
              <a:gd name="connsiteX792" fmla="*/ 5712786 w 13061084"/>
              <a:gd name="connsiteY792" fmla="*/ 6117181 h 7302834"/>
              <a:gd name="connsiteX793" fmla="*/ 5740846 w 13061084"/>
              <a:gd name="connsiteY793" fmla="*/ 6186103 h 7302834"/>
              <a:gd name="connsiteX794" fmla="*/ 5717850 w 13061084"/>
              <a:gd name="connsiteY794" fmla="*/ 6178751 h 7302834"/>
              <a:gd name="connsiteX795" fmla="*/ 5685191 w 13061084"/>
              <a:gd name="connsiteY795" fmla="*/ 6144749 h 7302834"/>
              <a:gd name="connsiteX796" fmla="*/ 5712786 w 13061084"/>
              <a:gd name="connsiteY796" fmla="*/ 6117181 h 7302834"/>
              <a:gd name="connsiteX797" fmla="*/ 5241188 w 13061084"/>
              <a:gd name="connsiteY797" fmla="*/ 6115917 h 7302834"/>
              <a:gd name="connsiteX798" fmla="*/ 5258605 w 13061084"/>
              <a:gd name="connsiteY798" fmla="*/ 6116951 h 7302834"/>
              <a:gd name="connsiteX799" fmla="*/ 5279302 w 13061084"/>
              <a:gd name="connsiteY799" fmla="*/ 6145208 h 7302834"/>
              <a:gd name="connsiteX800" fmla="*/ 5262977 w 13061084"/>
              <a:gd name="connsiteY800" fmla="*/ 6161749 h 7302834"/>
              <a:gd name="connsiteX801" fmla="*/ 5220662 w 13061084"/>
              <a:gd name="connsiteY801" fmla="*/ 6118328 h 7302834"/>
              <a:gd name="connsiteX802" fmla="*/ 5241188 w 13061084"/>
              <a:gd name="connsiteY802" fmla="*/ 6115917 h 7302834"/>
              <a:gd name="connsiteX803" fmla="*/ 2598833 w 13061084"/>
              <a:gd name="connsiteY803" fmla="*/ 6115801 h 7302834"/>
              <a:gd name="connsiteX804" fmla="*/ 2608031 w 13061084"/>
              <a:gd name="connsiteY804" fmla="*/ 6148885 h 7302834"/>
              <a:gd name="connsiteX805" fmla="*/ 2600446 w 13061084"/>
              <a:gd name="connsiteY805" fmla="*/ 6157844 h 7302834"/>
              <a:gd name="connsiteX806" fmla="*/ 2619302 w 13061084"/>
              <a:gd name="connsiteY806" fmla="*/ 6176912 h 7302834"/>
              <a:gd name="connsiteX807" fmla="*/ 2657018 w 13061084"/>
              <a:gd name="connsiteY807" fmla="*/ 6158532 h 7302834"/>
              <a:gd name="connsiteX808" fmla="*/ 2673116 w 13061084"/>
              <a:gd name="connsiteY808" fmla="*/ 6132343 h 7302834"/>
              <a:gd name="connsiteX809" fmla="*/ 7361168 w 13061084"/>
              <a:gd name="connsiteY809" fmla="*/ 6115781 h 7302834"/>
              <a:gd name="connsiteX810" fmla="*/ 7300668 w 13061084"/>
              <a:gd name="connsiteY810" fmla="*/ 6118559 h 7302834"/>
              <a:gd name="connsiteX811" fmla="*/ 7182494 w 13061084"/>
              <a:gd name="connsiteY811" fmla="*/ 6130966 h 7302834"/>
              <a:gd name="connsiteX812" fmla="*/ 7163866 w 13061084"/>
              <a:gd name="connsiteY812" fmla="*/ 6174617 h 7302834"/>
              <a:gd name="connsiteX813" fmla="*/ 7217680 w 13061084"/>
              <a:gd name="connsiteY813" fmla="*/ 6173238 h 7302834"/>
              <a:gd name="connsiteX814" fmla="*/ 7265744 w 13061084"/>
              <a:gd name="connsiteY814" fmla="*/ 6163817 h 7302834"/>
              <a:gd name="connsiteX815" fmla="*/ 7347148 w 13061084"/>
              <a:gd name="connsiteY815" fmla="*/ 6150035 h 7302834"/>
              <a:gd name="connsiteX816" fmla="*/ 7423498 w 13061084"/>
              <a:gd name="connsiteY816" fmla="*/ 6119937 h 7302834"/>
              <a:gd name="connsiteX817" fmla="*/ 7361168 w 13061084"/>
              <a:gd name="connsiteY817" fmla="*/ 6115781 h 7302834"/>
              <a:gd name="connsiteX818" fmla="*/ 7099476 w 13061084"/>
              <a:gd name="connsiteY818" fmla="*/ 6083638 h 7302834"/>
              <a:gd name="connsiteX819" fmla="*/ 7094646 w 13061084"/>
              <a:gd name="connsiteY819" fmla="*/ 6088921 h 7302834"/>
              <a:gd name="connsiteX820" fmla="*/ 6990932 w 13061084"/>
              <a:gd name="connsiteY820" fmla="*/ 6104545 h 7302834"/>
              <a:gd name="connsiteX821" fmla="*/ 6951148 w 13061084"/>
              <a:gd name="connsiteY821" fmla="*/ 6106153 h 7302834"/>
              <a:gd name="connsiteX822" fmla="*/ 6826968 w 13061084"/>
              <a:gd name="connsiteY822" fmla="*/ 6127978 h 7302834"/>
              <a:gd name="connsiteX823" fmla="*/ 6795002 w 13061084"/>
              <a:gd name="connsiteY823" fmla="*/ 6134181 h 7302834"/>
              <a:gd name="connsiteX824" fmla="*/ 6673581 w 13061084"/>
              <a:gd name="connsiteY824" fmla="*/ 6160832 h 7302834"/>
              <a:gd name="connsiteX825" fmla="*/ 6531464 w 13061084"/>
              <a:gd name="connsiteY825" fmla="*/ 6196901 h 7302834"/>
              <a:gd name="connsiteX826" fmla="*/ 6532614 w 13061084"/>
              <a:gd name="connsiteY826" fmla="*/ 6197591 h 7302834"/>
              <a:gd name="connsiteX827" fmla="*/ 6528064 w 13061084"/>
              <a:gd name="connsiteY827" fmla="*/ 6197618 h 7302834"/>
              <a:gd name="connsiteX828" fmla="*/ 6509386 w 13061084"/>
              <a:gd name="connsiteY828" fmla="*/ 6190239 h 7302834"/>
              <a:gd name="connsiteX829" fmla="*/ 6504648 w 13061084"/>
              <a:gd name="connsiteY829" fmla="*/ 6197751 h 7302834"/>
              <a:gd name="connsiteX830" fmla="*/ 6477352 w 13061084"/>
              <a:gd name="connsiteY830" fmla="*/ 6197908 h 7302834"/>
              <a:gd name="connsiteX831" fmla="*/ 6406590 w 13061084"/>
              <a:gd name="connsiteY831" fmla="*/ 6217807 h 7302834"/>
              <a:gd name="connsiteX832" fmla="*/ 6416938 w 13061084"/>
              <a:gd name="connsiteY832" fmla="*/ 6232281 h 7302834"/>
              <a:gd name="connsiteX833" fmla="*/ 6365662 w 13061084"/>
              <a:gd name="connsiteY833" fmla="*/ 6232281 h 7302834"/>
              <a:gd name="connsiteX834" fmla="*/ 6313688 w 13061084"/>
              <a:gd name="connsiteY834" fmla="*/ 6232281 h 7302834"/>
              <a:gd name="connsiteX835" fmla="*/ 6275972 w 13061084"/>
              <a:gd name="connsiteY835" fmla="*/ 6233661 h 7302834"/>
              <a:gd name="connsiteX836" fmla="*/ 6229975 w 13061084"/>
              <a:gd name="connsiteY836" fmla="*/ 6242849 h 7302834"/>
              <a:gd name="connsiteX837" fmla="*/ 5968738 w 13061084"/>
              <a:gd name="connsiteY837" fmla="*/ 6255485 h 7302834"/>
              <a:gd name="connsiteX838" fmla="*/ 5859043 w 13061084"/>
              <a:gd name="connsiteY838" fmla="*/ 6320043 h 7302834"/>
              <a:gd name="connsiteX839" fmla="*/ 5861116 w 13061084"/>
              <a:gd name="connsiteY839" fmla="*/ 6335667 h 7302834"/>
              <a:gd name="connsiteX840" fmla="*/ 5914234 w 13061084"/>
              <a:gd name="connsiteY840" fmla="*/ 6335667 h 7302834"/>
              <a:gd name="connsiteX841" fmla="*/ 5935162 w 13061084"/>
              <a:gd name="connsiteY841" fmla="*/ 6369668 h 7302834"/>
              <a:gd name="connsiteX842" fmla="*/ 6004155 w 13061084"/>
              <a:gd name="connsiteY842" fmla="*/ 6368521 h 7302834"/>
              <a:gd name="connsiteX843" fmla="*/ 6170186 w 13061084"/>
              <a:gd name="connsiteY843" fmla="*/ 6337273 h 7302834"/>
              <a:gd name="connsiteX844" fmla="*/ 6269532 w 13061084"/>
              <a:gd name="connsiteY844" fmla="*/ 6325558 h 7302834"/>
              <a:gd name="connsiteX845" fmla="*/ 6334385 w 13061084"/>
              <a:gd name="connsiteY845" fmla="*/ 6314531 h 7302834"/>
              <a:gd name="connsiteX846" fmla="*/ 6403373 w 13061084"/>
              <a:gd name="connsiteY846" fmla="*/ 6303501 h 7302834"/>
              <a:gd name="connsiteX847" fmla="*/ 6584588 w 13061084"/>
              <a:gd name="connsiteY847" fmla="*/ 6277771 h 7302834"/>
              <a:gd name="connsiteX848" fmla="*/ 6671972 w 13061084"/>
              <a:gd name="connsiteY848" fmla="*/ 6264447 h 7302834"/>
              <a:gd name="connsiteX849" fmla="*/ 6772006 w 13061084"/>
              <a:gd name="connsiteY849" fmla="*/ 6241473 h 7302834"/>
              <a:gd name="connsiteX850" fmla="*/ 6848124 w 13061084"/>
              <a:gd name="connsiteY850" fmla="*/ 6230443 h 7302834"/>
              <a:gd name="connsiteX851" fmla="*/ 7019908 w 13061084"/>
              <a:gd name="connsiteY851" fmla="*/ 6199198 h 7302834"/>
              <a:gd name="connsiteX852" fmla="*/ 7119024 w 13061084"/>
              <a:gd name="connsiteY852" fmla="*/ 6181968 h 7302834"/>
              <a:gd name="connsiteX853" fmla="*/ 7108676 w 13061084"/>
              <a:gd name="connsiteY853" fmla="*/ 6165197 h 7302834"/>
              <a:gd name="connsiteX854" fmla="*/ 7105916 w 13061084"/>
              <a:gd name="connsiteY854" fmla="*/ 6140155 h 7302834"/>
              <a:gd name="connsiteX855" fmla="*/ 7056016 w 13061084"/>
              <a:gd name="connsiteY855" fmla="*/ 6140155 h 7302834"/>
              <a:gd name="connsiteX856" fmla="*/ 6932060 w 13061084"/>
              <a:gd name="connsiteY856" fmla="*/ 6161981 h 7302834"/>
              <a:gd name="connsiteX857" fmla="*/ 6909064 w 13061084"/>
              <a:gd name="connsiteY857" fmla="*/ 6161981 h 7302834"/>
              <a:gd name="connsiteX858" fmla="*/ 6773846 w 13061084"/>
              <a:gd name="connsiteY858" fmla="*/ 6184956 h 7302834"/>
              <a:gd name="connsiteX859" fmla="*/ 6756826 w 13061084"/>
              <a:gd name="connsiteY859" fmla="*/ 6184956 h 7302834"/>
              <a:gd name="connsiteX860" fmla="*/ 6692437 w 13061084"/>
              <a:gd name="connsiteY860" fmla="*/ 6197131 h 7302834"/>
              <a:gd name="connsiteX861" fmla="*/ 6621381 w 13061084"/>
              <a:gd name="connsiteY861" fmla="*/ 6207469 h 7302834"/>
              <a:gd name="connsiteX862" fmla="*/ 6593090 w 13061084"/>
              <a:gd name="connsiteY862" fmla="*/ 6208619 h 7302834"/>
              <a:gd name="connsiteX863" fmla="*/ 6494898 w 13061084"/>
              <a:gd name="connsiteY863" fmla="*/ 6213213 h 7302834"/>
              <a:gd name="connsiteX864" fmla="*/ 6504648 w 13061084"/>
              <a:gd name="connsiteY864" fmla="*/ 6197751 h 7302834"/>
              <a:gd name="connsiteX865" fmla="*/ 6528064 w 13061084"/>
              <a:gd name="connsiteY865" fmla="*/ 6197618 h 7302834"/>
              <a:gd name="connsiteX866" fmla="*/ 6550094 w 13061084"/>
              <a:gd name="connsiteY866" fmla="*/ 6206321 h 7302834"/>
              <a:gd name="connsiteX867" fmla="*/ 6589182 w 13061084"/>
              <a:gd name="connsiteY867" fmla="*/ 6196442 h 7302834"/>
              <a:gd name="connsiteX868" fmla="*/ 6635179 w 13061084"/>
              <a:gd name="connsiteY868" fmla="*/ 6195065 h 7302834"/>
              <a:gd name="connsiteX869" fmla="*/ 6800750 w 13061084"/>
              <a:gd name="connsiteY869" fmla="*/ 6162211 h 7302834"/>
              <a:gd name="connsiteX870" fmla="*/ 6861922 w 13061084"/>
              <a:gd name="connsiteY870" fmla="*/ 6156467 h 7302834"/>
              <a:gd name="connsiteX871" fmla="*/ 6922860 w 13061084"/>
              <a:gd name="connsiteY871" fmla="*/ 6149805 h 7302834"/>
              <a:gd name="connsiteX872" fmla="*/ 6981732 w 13061084"/>
              <a:gd name="connsiteY872" fmla="*/ 6138317 h 7302834"/>
              <a:gd name="connsiteX873" fmla="*/ 7122472 w 13061084"/>
              <a:gd name="connsiteY873" fmla="*/ 6115342 h 7302834"/>
              <a:gd name="connsiteX874" fmla="*/ 7144088 w 13061084"/>
              <a:gd name="connsiteY874" fmla="*/ 6098341 h 7302834"/>
              <a:gd name="connsiteX875" fmla="*/ 5526518 w 13061084"/>
              <a:gd name="connsiteY875" fmla="*/ 6068705 h 7302834"/>
              <a:gd name="connsiteX876" fmla="*/ 5543766 w 13061084"/>
              <a:gd name="connsiteY876" fmla="*/ 6083638 h 7302834"/>
              <a:gd name="connsiteX877" fmla="*/ 5535021 w 13061084"/>
              <a:gd name="connsiteY877" fmla="*/ 6104774 h 7302834"/>
              <a:gd name="connsiteX878" fmla="*/ 5535021 w 13061084"/>
              <a:gd name="connsiteY878" fmla="*/ 6133951 h 7302834"/>
              <a:gd name="connsiteX879" fmla="*/ 5500759 w 13061084"/>
              <a:gd name="connsiteY879" fmla="*/ 6110977 h 7302834"/>
              <a:gd name="connsiteX880" fmla="*/ 5526518 w 13061084"/>
              <a:gd name="connsiteY880" fmla="*/ 6068705 h 7302834"/>
              <a:gd name="connsiteX881" fmla="*/ 1823136 w 13061084"/>
              <a:gd name="connsiteY881" fmla="*/ 6059485 h 7302834"/>
              <a:gd name="connsiteX882" fmla="*/ 1824084 w 13061084"/>
              <a:gd name="connsiteY882" fmla="*/ 6060664 h 7302834"/>
              <a:gd name="connsiteX883" fmla="*/ 1775333 w 13061084"/>
              <a:gd name="connsiteY883" fmla="*/ 6091679 h 7302834"/>
              <a:gd name="connsiteX884" fmla="*/ 1803160 w 13061084"/>
              <a:gd name="connsiteY884" fmla="*/ 6122463 h 7302834"/>
              <a:gd name="connsiteX885" fmla="*/ 1785217 w 13061084"/>
              <a:gd name="connsiteY885" fmla="*/ 6139235 h 7302834"/>
              <a:gd name="connsiteX886" fmla="*/ 1737616 w 13061084"/>
              <a:gd name="connsiteY886" fmla="*/ 6124990 h 7302834"/>
              <a:gd name="connsiteX887" fmla="*/ 1724046 w 13061084"/>
              <a:gd name="connsiteY887" fmla="*/ 6172318 h 7302834"/>
              <a:gd name="connsiteX888" fmla="*/ 1766362 w 13061084"/>
              <a:gd name="connsiteY888" fmla="*/ 6183115 h 7302834"/>
              <a:gd name="connsiteX889" fmla="*/ 1814426 w 13061084"/>
              <a:gd name="connsiteY889" fmla="*/ 6170250 h 7302834"/>
              <a:gd name="connsiteX890" fmla="*/ 1880429 w 13061084"/>
              <a:gd name="connsiteY890" fmla="*/ 6113275 h 7302834"/>
              <a:gd name="connsiteX891" fmla="*/ 1849838 w 13061084"/>
              <a:gd name="connsiteY891" fmla="*/ 6095815 h 7302834"/>
              <a:gd name="connsiteX892" fmla="*/ 1828224 w 13061084"/>
              <a:gd name="connsiteY892" fmla="*/ 6063649 h 7302834"/>
              <a:gd name="connsiteX893" fmla="*/ 1823136 w 13061084"/>
              <a:gd name="connsiteY893" fmla="*/ 6059485 h 7302834"/>
              <a:gd name="connsiteX894" fmla="*/ 6640472 w 13061084"/>
              <a:gd name="connsiteY894" fmla="*/ 6056626 h 7302834"/>
              <a:gd name="connsiteX895" fmla="*/ 6562046 w 13061084"/>
              <a:gd name="connsiteY895" fmla="*/ 6068935 h 7302834"/>
              <a:gd name="connsiteX896" fmla="*/ 6475578 w 13061084"/>
              <a:gd name="connsiteY896" fmla="*/ 6084097 h 7302834"/>
              <a:gd name="connsiteX897" fmla="*/ 6450283 w 13061084"/>
              <a:gd name="connsiteY897" fmla="*/ 6091909 h 7302834"/>
              <a:gd name="connsiteX898" fmla="*/ 6370028 w 13061084"/>
              <a:gd name="connsiteY898" fmla="*/ 6108451 h 7302834"/>
              <a:gd name="connsiteX899" fmla="*/ 6350023 w 13061084"/>
              <a:gd name="connsiteY899" fmla="*/ 6115571 h 7302834"/>
              <a:gd name="connsiteX900" fmla="*/ 6185364 w 13061084"/>
              <a:gd name="connsiteY900" fmla="*/ 6151411 h 7302834"/>
              <a:gd name="connsiteX901" fmla="*/ 6126493 w 13061084"/>
              <a:gd name="connsiteY901" fmla="*/ 6162211 h 7302834"/>
              <a:gd name="connsiteX902" fmla="*/ 6097980 w 13061084"/>
              <a:gd name="connsiteY902" fmla="*/ 6162211 h 7302834"/>
              <a:gd name="connsiteX903" fmla="*/ 5977018 w 13061084"/>
              <a:gd name="connsiteY903" fmla="*/ 6218039 h 7302834"/>
              <a:gd name="connsiteX904" fmla="*/ 5977018 w 13061084"/>
              <a:gd name="connsiteY904" fmla="*/ 6218499 h 7302834"/>
              <a:gd name="connsiteX905" fmla="*/ 6474202 w 13061084"/>
              <a:gd name="connsiteY905" fmla="*/ 6157155 h 7302834"/>
              <a:gd name="connsiteX906" fmla="*/ 6474202 w 13061084"/>
              <a:gd name="connsiteY906" fmla="*/ 6132343 h 7302834"/>
              <a:gd name="connsiteX907" fmla="*/ 6524334 w 13061084"/>
              <a:gd name="connsiteY907" fmla="*/ 6106842 h 7302834"/>
              <a:gd name="connsiteX908" fmla="*/ 6631956 w 13061084"/>
              <a:gd name="connsiteY908" fmla="*/ 6089383 h 7302834"/>
              <a:gd name="connsiteX909" fmla="*/ 6650585 w 13061084"/>
              <a:gd name="connsiteY909" fmla="*/ 6071691 h 7302834"/>
              <a:gd name="connsiteX910" fmla="*/ 6690138 w 13061084"/>
              <a:gd name="connsiteY910" fmla="*/ 6065487 h 7302834"/>
              <a:gd name="connsiteX911" fmla="*/ 6667142 w 13061084"/>
              <a:gd name="connsiteY911" fmla="*/ 6057678 h 7302834"/>
              <a:gd name="connsiteX912" fmla="*/ 6640472 w 13061084"/>
              <a:gd name="connsiteY912" fmla="*/ 6056626 h 7302834"/>
              <a:gd name="connsiteX913" fmla="*/ 6818915 w 13061084"/>
              <a:gd name="connsiteY913" fmla="*/ 6056529 h 7302834"/>
              <a:gd name="connsiteX914" fmla="*/ 6751309 w 13061084"/>
              <a:gd name="connsiteY914" fmla="*/ 6079503 h 7302834"/>
              <a:gd name="connsiteX915" fmla="*/ 6818915 w 13061084"/>
              <a:gd name="connsiteY915" fmla="*/ 6079503 h 7302834"/>
              <a:gd name="connsiteX916" fmla="*/ 2611306 w 13061084"/>
              <a:gd name="connsiteY916" fmla="*/ 6056147 h 7302834"/>
              <a:gd name="connsiteX917" fmla="*/ 2611350 w 13061084"/>
              <a:gd name="connsiteY917" fmla="*/ 6056758 h 7302834"/>
              <a:gd name="connsiteX918" fmla="*/ 2611254 w 13061084"/>
              <a:gd name="connsiteY918" fmla="*/ 6056758 h 7302834"/>
              <a:gd name="connsiteX919" fmla="*/ 2611254 w 13061084"/>
              <a:gd name="connsiteY919" fmla="*/ 6055379 h 7302834"/>
              <a:gd name="connsiteX920" fmla="*/ 2611364 w 13061084"/>
              <a:gd name="connsiteY920" fmla="*/ 6055509 h 7302834"/>
              <a:gd name="connsiteX921" fmla="*/ 2611306 w 13061084"/>
              <a:gd name="connsiteY921" fmla="*/ 6056147 h 7302834"/>
              <a:gd name="connsiteX922" fmla="*/ 6217559 w 13061084"/>
              <a:gd name="connsiteY922" fmla="*/ 6048487 h 7302834"/>
              <a:gd name="connsiteX923" fmla="*/ 6221700 w 13061084"/>
              <a:gd name="connsiteY923" fmla="*/ 6067785 h 7302834"/>
              <a:gd name="connsiteX924" fmla="*/ 6227448 w 13061084"/>
              <a:gd name="connsiteY924" fmla="*/ 6067785 h 7302834"/>
              <a:gd name="connsiteX925" fmla="*/ 6227448 w 13061084"/>
              <a:gd name="connsiteY925" fmla="*/ 6048717 h 7302834"/>
              <a:gd name="connsiteX926" fmla="*/ 6227448 w 13061084"/>
              <a:gd name="connsiteY926" fmla="*/ 6048487 h 7302834"/>
              <a:gd name="connsiteX927" fmla="*/ 4860542 w 13061084"/>
              <a:gd name="connsiteY927" fmla="*/ 6041825 h 7302834"/>
              <a:gd name="connsiteX928" fmla="*/ 4852493 w 13061084"/>
              <a:gd name="connsiteY928" fmla="*/ 6066635 h 7302834"/>
              <a:gd name="connsiteX929" fmla="*/ 4820298 w 13061084"/>
              <a:gd name="connsiteY929" fmla="*/ 6112583 h 7302834"/>
              <a:gd name="connsiteX930" fmla="*/ 4783959 w 13061084"/>
              <a:gd name="connsiteY930" fmla="*/ 6112583 h 7302834"/>
              <a:gd name="connsiteX931" fmla="*/ 4860542 w 13061084"/>
              <a:gd name="connsiteY931" fmla="*/ 6041825 h 7302834"/>
              <a:gd name="connsiteX932" fmla="*/ 2458557 w 13061084"/>
              <a:gd name="connsiteY932" fmla="*/ 6039757 h 7302834"/>
              <a:gd name="connsiteX933" fmla="*/ 2446368 w 13061084"/>
              <a:gd name="connsiteY933" fmla="*/ 6078353 h 7302834"/>
              <a:gd name="connsiteX934" fmla="*/ 2508916 w 13061084"/>
              <a:gd name="connsiteY934" fmla="*/ 6220334 h 7302834"/>
              <a:gd name="connsiteX935" fmla="*/ 2564107 w 13061084"/>
              <a:gd name="connsiteY935" fmla="*/ 6192307 h 7302834"/>
              <a:gd name="connsiteX936" fmla="*/ 2502713 w 13061084"/>
              <a:gd name="connsiteY936" fmla="*/ 6059743 h 7302834"/>
              <a:gd name="connsiteX937" fmla="*/ 12329104 w 13061084"/>
              <a:gd name="connsiteY937" fmla="*/ 6036539 h 7302834"/>
              <a:gd name="connsiteX938" fmla="*/ 12380160 w 13061084"/>
              <a:gd name="connsiteY938" fmla="*/ 6133261 h 7302834"/>
              <a:gd name="connsiteX939" fmla="*/ 12295068 w 13061084"/>
              <a:gd name="connsiteY939" fmla="*/ 6186560 h 7302834"/>
              <a:gd name="connsiteX940" fmla="*/ 12252986 w 13061084"/>
              <a:gd name="connsiteY940" fmla="*/ 6170479 h 7302834"/>
              <a:gd name="connsiteX941" fmla="*/ 12247236 w 13061084"/>
              <a:gd name="connsiteY941" fmla="*/ 6147505 h 7302834"/>
              <a:gd name="connsiteX942" fmla="*/ 12155252 w 13061084"/>
              <a:gd name="connsiteY942" fmla="*/ 6163817 h 7302834"/>
              <a:gd name="connsiteX943" fmla="*/ 12172500 w 13061084"/>
              <a:gd name="connsiteY943" fmla="*/ 6107989 h 7302834"/>
              <a:gd name="connsiteX944" fmla="*/ 12264484 w 13061084"/>
              <a:gd name="connsiteY944" fmla="*/ 6116949 h 7302834"/>
              <a:gd name="connsiteX945" fmla="*/ 12295992 w 13061084"/>
              <a:gd name="connsiteY945" fmla="*/ 6085933 h 7302834"/>
              <a:gd name="connsiteX946" fmla="*/ 12297374 w 13061084"/>
              <a:gd name="connsiteY946" fmla="*/ 6048714 h 7302834"/>
              <a:gd name="connsiteX947" fmla="*/ 2321929 w 13061084"/>
              <a:gd name="connsiteY947" fmla="*/ 6033582 h 7302834"/>
              <a:gd name="connsiteX948" fmla="*/ 2306551 w 13061084"/>
              <a:gd name="connsiteY948" fmla="*/ 6046878 h 7302834"/>
              <a:gd name="connsiteX949" fmla="*/ 2348176 w 13061084"/>
              <a:gd name="connsiteY949" fmla="*/ 6089380 h 7302834"/>
              <a:gd name="connsiteX950" fmla="*/ 2348176 w 13061084"/>
              <a:gd name="connsiteY950" fmla="*/ 6034931 h 7302834"/>
              <a:gd name="connsiteX951" fmla="*/ 2321929 w 13061084"/>
              <a:gd name="connsiteY951" fmla="*/ 6033582 h 7302834"/>
              <a:gd name="connsiteX952" fmla="*/ 4380832 w 13061084"/>
              <a:gd name="connsiteY952" fmla="*/ 6025051 h 7302834"/>
              <a:gd name="connsiteX953" fmla="*/ 4364967 w 13061084"/>
              <a:gd name="connsiteY953" fmla="*/ 6040905 h 7302834"/>
              <a:gd name="connsiteX954" fmla="*/ 4383591 w 13061084"/>
              <a:gd name="connsiteY954" fmla="*/ 6040905 h 7302834"/>
              <a:gd name="connsiteX955" fmla="*/ 4380832 w 13061084"/>
              <a:gd name="connsiteY955" fmla="*/ 6025051 h 7302834"/>
              <a:gd name="connsiteX956" fmla="*/ 1751414 w 13061084"/>
              <a:gd name="connsiteY956" fmla="*/ 6008051 h 7302834"/>
              <a:gd name="connsiteX957" fmla="*/ 1743824 w 13061084"/>
              <a:gd name="connsiteY957" fmla="*/ 6014025 h 7302834"/>
              <a:gd name="connsiteX958" fmla="*/ 1746356 w 13061084"/>
              <a:gd name="connsiteY958" fmla="*/ 6050555 h 7302834"/>
              <a:gd name="connsiteX959" fmla="*/ 1758313 w 13061084"/>
              <a:gd name="connsiteY959" fmla="*/ 6036769 h 7302834"/>
              <a:gd name="connsiteX960" fmla="*/ 4426824 w 13061084"/>
              <a:gd name="connsiteY960" fmla="*/ 6005295 h 7302834"/>
              <a:gd name="connsiteX961" fmla="*/ 4397394 w 13061084"/>
              <a:gd name="connsiteY961" fmla="*/ 6035393 h 7302834"/>
              <a:gd name="connsiteX962" fmla="*/ 4431192 w 13061084"/>
              <a:gd name="connsiteY962" fmla="*/ 6028269 h 7302834"/>
              <a:gd name="connsiteX963" fmla="*/ 4426824 w 13061084"/>
              <a:gd name="connsiteY963" fmla="*/ 6005295 h 7302834"/>
              <a:gd name="connsiteX964" fmla="*/ 10597242 w 13061084"/>
              <a:gd name="connsiteY964" fmla="*/ 6002079 h 7302834"/>
              <a:gd name="connsiteX965" fmla="*/ 10597242 w 13061084"/>
              <a:gd name="connsiteY965" fmla="*/ 6011959 h 7302834"/>
              <a:gd name="connsiteX966" fmla="*/ 10616556 w 13061084"/>
              <a:gd name="connsiteY966" fmla="*/ 6007594 h 7302834"/>
              <a:gd name="connsiteX967" fmla="*/ 10616556 w 13061084"/>
              <a:gd name="connsiteY967" fmla="*/ 6002079 h 7302834"/>
              <a:gd name="connsiteX968" fmla="*/ 7900904 w 13061084"/>
              <a:gd name="connsiteY968" fmla="*/ 5998633 h 7302834"/>
              <a:gd name="connsiteX969" fmla="*/ 7900904 w 13061084"/>
              <a:gd name="connsiteY969" fmla="*/ 6010121 h 7302834"/>
              <a:gd name="connsiteX970" fmla="*/ 7904812 w 13061084"/>
              <a:gd name="connsiteY970" fmla="*/ 6010121 h 7302834"/>
              <a:gd name="connsiteX971" fmla="*/ 7904812 w 13061084"/>
              <a:gd name="connsiteY971" fmla="*/ 5998633 h 7302834"/>
              <a:gd name="connsiteX972" fmla="*/ 1125448 w 13061084"/>
              <a:gd name="connsiteY972" fmla="*/ 5996794 h 7302834"/>
              <a:gd name="connsiteX973" fmla="*/ 1165232 w 13061084"/>
              <a:gd name="connsiteY973" fmla="*/ 6014943 h 7302834"/>
              <a:gd name="connsiteX974" fmla="*/ 1123608 w 13061084"/>
              <a:gd name="connsiteY974" fmla="*/ 6041134 h 7302834"/>
              <a:gd name="connsiteX975" fmla="*/ 1077616 w 13061084"/>
              <a:gd name="connsiteY975" fmla="*/ 6023672 h 7302834"/>
              <a:gd name="connsiteX976" fmla="*/ 3954710 w 13061084"/>
              <a:gd name="connsiteY976" fmla="*/ 5995185 h 7302834"/>
              <a:gd name="connsiteX977" fmla="*/ 3904805 w 13061084"/>
              <a:gd name="connsiteY977" fmla="*/ 6032405 h 7302834"/>
              <a:gd name="connsiteX978" fmla="*/ 3915153 w 13061084"/>
              <a:gd name="connsiteY978" fmla="*/ 6046878 h 7302834"/>
              <a:gd name="connsiteX979" fmla="*/ 3954710 w 13061084"/>
              <a:gd name="connsiteY979" fmla="*/ 5995185 h 7302834"/>
              <a:gd name="connsiteX980" fmla="*/ 6057273 w 13061084"/>
              <a:gd name="connsiteY980" fmla="*/ 5990821 h 7302834"/>
              <a:gd name="connsiteX981" fmla="*/ 6099362 w 13061084"/>
              <a:gd name="connsiteY981" fmla="*/ 6032863 h 7302834"/>
              <a:gd name="connsiteX982" fmla="*/ 6057273 w 13061084"/>
              <a:gd name="connsiteY982" fmla="*/ 6033093 h 7302834"/>
              <a:gd name="connsiteX983" fmla="*/ 12771096 w 13061084"/>
              <a:gd name="connsiteY983" fmla="*/ 5989212 h 7302834"/>
              <a:gd name="connsiteX984" fmla="*/ 12771096 w 13061084"/>
              <a:gd name="connsiteY984" fmla="*/ 6047337 h 7302834"/>
              <a:gd name="connsiteX985" fmla="*/ 12729012 w 13061084"/>
              <a:gd name="connsiteY985" fmla="*/ 6062041 h 7302834"/>
              <a:gd name="connsiteX986" fmla="*/ 12723264 w 13061084"/>
              <a:gd name="connsiteY986" fmla="*/ 6024133 h 7302834"/>
              <a:gd name="connsiteX987" fmla="*/ 12707168 w 13061084"/>
              <a:gd name="connsiteY987" fmla="*/ 6025281 h 7302834"/>
              <a:gd name="connsiteX988" fmla="*/ 12656576 w 13061084"/>
              <a:gd name="connsiteY988" fmla="*/ 6017931 h 7302834"/>
              <a:gd name="connsiteX989" fmla="*/ 12771096 w 13061084"/>
              <a:gd name="connsiteY989" fmla="*/ 5989212 h 7302834"/>
              <a:gd name="connsiteX990" fmla="*/ 10563208 w 13061084"/>
              <a:gd name="connsiteY990" fmla="*/ 5978646 h 7302834"/>
              <a:gd name="connsiteX991" fmla="*/ 10563208 w 13061084"/>
              <a:gd name="connsiteY991" fmla="*/ 5979105 h 7302834"/>
              <a:gd name="connsiteX992" fmla="*/ 10563208 w 13061084"/>
              <a:gd name="connsiteY992" fmla="*/ 6013795 h 7302834"/>
              <a:gd name="connsiteX993" fmla="*/ 10587812 w 13061084"/>
              <a:gd name="connsiteY993" fmla="*/ 6008741 h 7302834"/>
              <a:gd name="connsiteX994" fmla="*/ 10164634 w 13061084"/>
              <a:gd name="connsiteY994" fmla="*/ 5965715 h 7302834"/>
              <a:gd name="connsiteX995" fmla="*/ 10139844 w 13061084"/>
              <a:gd name="connsiteY995" fmla="*/ 5974049 h 7302834"/>
              <a:gd name="connsiteX996" fmla="*/ 10185836 w 13061084"/>
              <a:gd name="connsiteY996" fmla="*/ 5980023 h 7302834"/>
              <a:gd name="connsiteX997" fmla="*/ 10287018 w 13061084"/>
              <a:gd name="connsiteY997" fmla="*/ 6000471 h 7302834"/>
              <a:gd name="connsiteX998" fmla="*/ 10530090 w 13061084"/>
              <a:gd name="connsiteY998" fmla="*/ 6011959 h 7302834"/>
              <a:gd name="connsiteX999" fmla="*/ 10535608 w 13061084"/>
              <a:gd name="connsiteY999" fmla="*/ 6007594 h 7302834"/>
              <a:gd name="connsiteX1000" fmla="*/ 10535608 w 13061084"/>
              <a:gd name="connsiteY1000" fmla="*/ 5993579 h 7302834"/>
              <a:gd name="connsiteX1001" fmla="*/ 10536072 w 13061084"/>
              <a:gd name="connsiteY1001" fmla="*/ 5993579 h 7302834"/>
              <a:gd name="connsiteX1002" fmla="*/ 10531472 w 13061084"/>
              <a:gd name="connsiteY1002" fmla="*/ 5989214 h 7302834"/>
              <a:gd name="connsiteX1003" fmla="*/ 10393496 w 13061084"/>
              <a:gd name="connsiteY1003" fmla="*/ 5989214 h 7302834"/>
              <a:gd name="connsiteX1004" fmla="*/ 10259654 w 13061084"/>
              <a:gd name="connsiteY1004" fmla="*/ 5976808 h 7302834"/>
              <a:gd name="connsiteX1005" fmla="*/ 10234360 w 13061084"/>
              <a:gd name="connsiteY1005" fmla="*/ 5969914 h 7302834"/>
              <a:gd name="connsiteX1006" fmla="*/ 10188478 w 13061084"/>
              <a:gd name="connsiteY1006" fmla="*/ 5966469 h 7302834"/>
              <a:gd name="connsiteX1007" fmla="*/ 10164634 w 13061084"/>
              <a:gd name="connsiteY1007" fmla="*/ 5965715 h 7302834"/>
              <a:gd name="connsiteX1008" fmla="*/ 2708528 w 13061084"/>
              <a:gd name="connsiteY1008" fmla="*/ 5964861 h 7302834"/>
              <a:gd name="connsiteX1009" fmla="*/ 2692198 w 13061084"/>
              <a:gd name="connsiteY1009" fmla="*/ 5983929 h 7302834"/>
              <a:gd name="connsiteX1010" fmla="*/ 2746703 w 13061084"/>
              <a:gd name="connsiteY1010" fmla="*/ 6053999 h 7302834"/>
              <a:gd name="connsiteX1011" fmla="*/ 2789246 w 13061084"/>
              <a:gd name="connsiteY1011" fmla="*/ 6053999 h 7302834"/>
              <a:gd name="connsiteX1012" fmla="*/ 2789246 w 13061084"/>
              <a:gd name="connsiteY1012" fmla="*/ 6025742 h 7302834"/>
              <a:gd name="connsiteX1013" fmla="*/ 2708528 w 13061084"/>
              <a:gd name="connsiteY1013" fmla="*/ 5964861 h 7302834"/>
              <a:gd name="connsiteX1014" fmla="*/ 2568711 w 13061084"/>
              <a:gd name="connsiteY1014" fmla="*/ 5958657 h 7302834"/>
              <a:gd name="connsiteX1015" fmla="*/ 2591707 w 13061084"/>
              <a:gd name="connsiteY1015" fmla="*/ 6056758 h 7302834"/>
              <a:gd name="connsiteX1016" fmla="*/ 2611254 w 13061084"/>
              <a:gd name="connsiteY1016" fmla="*/ 6056758 h 7302834"/>
              <a:gd name="connsiteX1017" fmla="*/ 2611355 w 13061084"/>
              <a:gd name="connsiteY1017" fmla="*/ 6056809 h 7302834"/>
              <a:gd name="connsiteX1018" fmla="*/ 2612862 w 13061084"/>
              <a:gd name="connsiteY1018" fmla="*/ 6078353 h 7302834"/>
              <a:gd name="connsiteX1019" fmla="*/ 2652874 w 13061084"/>
              <a:gd name="connsiteY1019" fmla="*/ 6078353 h 7302834"/>
              <a:gd name="connsiteX1020" fmla="*/ 2611355 w 13061084"/>
              <a:gd name="connsiteY1020" fmla="*/ 6056809 h 7302834"/>
              <a:gd name="connsiteX1021" fmla="*/ 2611350 w 13061084"/>
              <a:gd name="connsiteY1021" fmla="*/ 6056758 h 7302834"/>
              <a:gd name="connsiteX1022" fmla="*/ 2612403 w 13061084"/>
              <a:gd name="connsiteY1022" fmla="*/ 6056758 h 7302834"/>
              <a:gd name="connsiteX1023" fmla="*/ 2611364 w 13061084"/>
              <a:gd name="connsiteY1023" fmla="*/ 6055509 h 7302834"/>
              <a:gd name="connsiteX1024" fmla="*/ 2613094 w 13061084"/>
              <a:gd name="connsiteY1024" fmla="*/ 6035851 h 7302834"/>
              <a:gd name="connsiteX1025" fmla="*/ 2634708 w 13061084"/>
              <a:gd name="connsiteY1025" fmla="*/ 6028957 h 7302834"/>
              <a:gd name="connsiteX1026" fmla="*/ 2568711 w 13061084"/>
              <a:gd name="connsiteY1026" fmla="*/ 5958657 h 7302834"/>
              <a:gd name="connsiteX1027" fmla="*/ 10596778 w 13061084"/>
              <a:gd name="connsiteY1027" fmla="*/ 5944872 h 7302834"/>
              <a:gd name="connsiteX1028" fmla="*/ 10596778 w 13061084"/>
              <a:gd name="connsiteY1028" fmla="*/ 5954522 h 7302834"/>
              <a:gd name="connsiteX1029" fmla="*/ 10681640 w 13061084"/>
              <a:gd name="connsiteY1029" fmla="*/ 5954522 h 7302834"/>
              <a:gd name="connsiteX1030" fmla="*/ 10686240 w 13061084"/>
              <a:gd name="connsiteY1030" fmla="*/ 5945333 h 7302834"/>
              <a:gd name="connsiteX1031" fmla="*/ 4210795 w 13061084"/>
              <a:gd name="connsiteY1031" fmla="*/ 5942000 h 7302834"/>
              <a:gd name="connsiteX1032" fmla="*/ 4198299 w 13061084"/>
              <a:gd name="connsiteY1032" fmla="*/ 5943435 h 7302834"/>
              <a:gd name="connsiteX1033" fmla="*/ 4180071 w 13061084"/>
              <a:gd name="connsiteY1033" fmla="*/ 5967847 h 7302834"/>
              <a:gd name="connsiteX1034" fmla="*/ 4232044 w 13061084"/>
              <a:gd name="connsiteY1034" fmla="*/ 5944872 h 7302834"/>
              <a:gd name="connsiteX1035" fmla="*/ 4210795 w 13061084"/>
              <a:gd name="connsiteY1035" fmla="*/ 5942000 h 7302834"/>
              <a:gd name="connsiteX1036" fmla="*/ 4409243 w 13061084"/>
              <a:gd name="connsiteY1036" fmla="*/ 5940364 h 7302834"/>
              <a:gd name="connsiteX1037" fmla="*/ 4348870 w 13061084"/>
              <a:gd name="connsiteY1037" fmla="*/ 5954061 h 7302834"/>
              <a:gd name="connsiteX1038" fmla="*/ 4346570 w 13061084"/>
              <a:gd name="connsiteY1038" fmla="*/ 5958657 h 7302834"/>
              <a:gd name="connsiteX1039" fmla="*/ 4348406 w 13061084"/>
              <a:gd name="connsiteY1039" fmla="*/ 5969685 h 7302834"/>
              <a:gd name="connsiteX1040" fmla="*/ 4354155 w 13061084"/>
              <a:gd name="connsiteY1040" fmla="*/ 5975429 h 7302834"/>
              <a:gd name="connsiteX1041" fmla="*/ 4432574 w 13061084"/>
              <a:gd name="connsiteY1041" fmla="*/ 5944413 h 7302834"/>
              <a:gd name="connsiteX1042" fmla="*/ 4409243 w 13061084"/>
              <a:gd name="connsiteY1042" fmla="*/ 5940364 h 7302834"/>
              <a:gd name="connsiteX1043" fmla="*/ 12209292 w 13061084"/>
              <a:gd name="connsiteY1043" fmla="*/ 5939128 h 7302834"/>
              <a:gd name="connsiteX1044" fmla="*/ 12255284 w 13061084"/>
              <a:gd name="connsiteY1044" fmla="*/ 5976115 h 7302834"/>
              <a:gd name="connsiteX1045" fmla="*/ 12291852 w 13061084"/>
              <a:gd name="connsiteY1045" fmla="*/ 5976115 h 7302834"/>
              <a:gd name="connsiteX1046" fmla="*/ 12312544 w 13061084"/>
              <a:gd name="connsiteY1046" fmla="*/ 5996792 h 7302834"/>
              <a:gd name="connsiteX1047" fmla="*/ 12296220 w 13061084"/>
              <a:gd name="connsiteY1047" fmla="*/ 6046417 h 7302834"/>
              <a:gd name="connsiteX1048" fmla="*/ 12264024 w 13061084"/>
              <a:gd name="connsiteY1048" fmla="*/ 6046417 h 7302834"/>
              <a:gd name="connsiteX1049" fmla="*/ 12177784 w 13061084"/>
              <a:gd name="connsiteY1049" fmla="*/ 6093974 h 7302834"/>
              <a:gd name="connsiteX1050" fmla="*/ 12164684 w 13061084"/>
              <a:gd name="connsiteY1050" fmla="*/ 6068932 h 7302834"/>
              <a:gd name="connsiteX1051" fmla="*/ 12194346 w 13061084"/>
              <a:gd name="connsiteY1051" fmla="*/ 6034699 h 7302834"/>
              <a:gd name="connsiteX1052" fmla="*/ 12212052 w 13061084"/>
              <a:gd name="connsiteY1052" fmla="*/ 6034699 h 7302834"/>
              <a:gd name="connsiteX1053" fmla="*/ 12190896 w 13061084"/>
              <a:gd name="connsiteY1053" fmla="*/ 5974509 h 7302834"/>
              <a:gd name="connsiteX1054" fmla="*/ 2005066 w 13061084"/>
              <a:gd name="connsiteY1054" fmla="*/ 5927642 h 7302834"/>
              <a:gd name="connsiteX1055" fmla="*/ 2007593 w 13061084"/>
              <a:gd name="connsiteY1055" fmla="*/ 5960725 h 7302834"/>
              <a:gd name="connsiteX1056" fmla="*/ 2053430 w 13061084"/>
              <a:gd name="connsiteY1056" fmla="*/ 5937519 h 7302834"/>
              <a:gd name="connsiteX1057" fmla="*/ 2055199 w 13061084"/>
              <a:gd name="connsiteY1057" fmla="*/ 5927642 h 7302834"/>
              <a:gd name="connsiteX1058" fmla="*/ 5054167 w 13061084"/>
              <a:gd name="connsiteY1058" fmla="*/ 5925345 h 7302834"/>
              <a:gd name="connsiteX1059" fmla="*/ 5070038 w 13061084"/>
              <a:gd name="connsiteY1059" fmla="*/ 5943725 h 7302834"/>
              <a:gd name="connsiteX1060" fmla="*/ 5061071 w 13061084"/>
              <a:gd name="connsiteY1060" fmla="*/ 5954522 h 7302834"/>
              <a:gd name="connsiteX1061" fmla="*/ 5077622 w 13061084"/>
              <a:gd name="connsiteY1061" fmla="*/ 5983929 h 7302834"/>
              <a:gd name="connsiteX1062" fmla="*/ 5037611 w 13061084"/>
              <a:gd name="connsiteY1062" fmla="*/ 5983929 h 7302834"/>
              <a:gd name="connsiteX1063" fmla="*/ 5037611 w 13061084"/>
              <a:gd name="connsiteY1063" fmla="*/ 5941887 h 7302834"/>
              <a:gd name="connsiteX1064" fmla="*/ 2598833 w 13061084"/>
              <a:gd name="connsiteY1064" fmla="*/ 5923736 h 7302834"/>
              <a:gd name="connsiteX1065" fmla="*/ 2637472 w 13061084"/>
              <a:gd name="connsiteY1065" fmla="*/ 5961643 h 7302834"/>
              <a:gd name="connsiteX1066" fmla="*/ 2599064 w 13061084"/>
              <a:gd name="connsiteY1066" fmla="*/ 5923736 h 7302834"/>
              <a:gd name="connsiteX1067" fmla="*/ 2598833 w 13061084"/>
              <a:gd name="connsiteY1067" fmla="*/ 5923736 h 7302834"/>
              <a:gd name="connsiteX1068" fmla="*/ 5102686 w 13061084"/>
              <a:gd name="connsiteY1068" fmla="*/ 5923277 h 7302834"/>
              <a:gd name="connsiteX1069" fmla="*/ 5146152 w 13061084"/>
              <a:gd name="connsiteY1069" fmla="*/ 5970603 h 7302834"/>
              <a:gd name="connsiteX1070" fmla="*/ 5114184 w 13061084"/>
              <a:gd name="connsiteY1070" fmla="*/ 5974049 h 7302834"/>
              <a:gd name="connsiteX1071" fmla="*/ 5088662 w 13061084"/>
              <a:gd name="connsiteY1071" fmla="*/ 5939587 h 7302834"/>
              <a:gd name="connsiteX1072" fmla="*/ 4090846 w 13061084"/>
              <a:gd name="connsiteY1072" fmla="*/ 5913397 h 7302834"/>
              <a:gd name="connsiteX1073" fmla="*/ 4070608 w 13061084"/>
              <a:gd name="connsiteY1073" fmla="*/ 5941655 h 7302834"/>
              <a:gd name="connsiteX1074" fmla="*/ 4079580 w 13061084"/>
              <a:gd name="connsiteY1074" fmla="*/ 5951305 h 7302834"/>
              <a:gd name="connsiteX1075" fmla="*/ 4110851 w 13061084"/>
              <a:gd name="connsiteY1075" fmla="*/ 5933386 h 7302834"/>
              <a:gd name="connsiteX1076" fmla="*/ 2869732 w 13061084"/>
              <a:gd name="connsiteY1076" fmla="*/ 5892491 h 7302834"/>
              <a:gd name="connsiteX1077" fmla="*/ 2876862 w 13061084"/>
              <a:gd name="connsiteY1077" fmla="*/ 5926263 h 7302834"/>
              <a:gd name="connsiteX1078" fmla="*/ 2899858 w 13061084"/>
              <a:gd name="connsiteY1078" fmla="*/ 5921897 h 7302834"/>
              <a:gd name="connsiteX1079" fmla="*/ 4420616 w 13061084"/>
              <a:gd name="connsiteY1079" fmla="*/ 5891343 h 7302834"/>
              <a:gd name="connsiteX1080" fmla="*/ 4420616 w 13061084"/>
              <a:gd name="connsiteY1080" fmla="*/ 5901450 h 7302834"/>
              <a:gd name="connsiteX1081" fmla="*/ 4439936 w 13061084"/>
              <a:gd name="connsiteY1081" fmla="*/ 5896855 h 7302834"/>
              <a:gd name="connsiteX1082" fmla="*/ 4439936 w 13061084"/>
              <a:gd name="connsiteY1082" fmla="*/ 5891343 h 7302834"/>
              <a:gd name="connsiteX1083" fmla="*/ 12511696 w 13061084"/>
              <a:gd name="connsiteY1083" fmla="*/ 5887437 h 7302834"/>
              <a:gd name="connsiteX1084" fmla="*/ 12585510 w 13061084"/>
              <a:gd name="connsiteY1084" fmla="*/ 5887437 h 7302834"/>
              <a:gd name="connsiteX1085" fmla="*/ 12605520 w 13061084"/>
              <a:gd name="connsiteY1085" fmla="*/ 5917991 h 7302834"/>
              <a:gd name="connsiteX1086" fmla="*/ 12531934 w 13061084"/>
              <a:gd name="connsiteY1086" fmla="*/ 5917991 h 7302834"/>
              <a:gd name="connsiteX1087" fmla="*/ 12169050 w 13061084"/>
              <a:gd name="connsiteY1087" fmla="*/ 5875949 h 7302834"/>
              <a:gd name="connsiteX1088" fmla="*/ 12261034 w 13061084"/>
              <a:gd name="connsiteY1088" fmla="*/ 5875949 h 7302834"/>
              <a:gd name="connsiteX1089" fmla="*/ 12261034 w 13061084"/>
              <a:gd name="connsiteY1089" fmla="*/ 5902597 h 7302834"/>
              <a:gd name="connsiteX1090" fmla="*/ 12227226 w 13061084"/>
              <a:gd name="connsiteY1090" fmla="*/ 5921897 h 7302834"/>
              <a:gd name="connsiteX1091" fmla="*/ 12169050 w 13061084"/>
              <a:gd name="connsiteY1091" fmla="*/ 5875949 h 7302834"/>
              <a:gd name="connsiteX1092" fmla="*/ 10954144 w 13061084"/>
              <a:gd name="connsiteY1092" fmla="*/ 5875949 h 7302834"/>
              <a:gd name="connsiteX1093" fmla="*/ 10954144 w 13061084"/>
              <a:gd name="connsiteY1093" fmla="*/ 5879855 h 7302834"/>
              <a:gd name="connsiteX1094" fmla="*/ 10965642 w 13061084"/>
              <a:gd name="connsiteY1094" fmla="*/ 5880546 h 7302834"/>
              <a:gd name="connsiteX1095" fmla="*/ 10965642 w 13061084"/>
              <a:gd name="connsiteY1095" fmla="*/ 5875949 h 7302834"/>
              <a:gd name="connsiteX1096" fmla="*/ 2527777 w 13061084"/>
              <a:gd name="connsiteY1096" fmla="*/ 5875949 h 7302834"/>
              <a:gd name="connsiteX1097" fmla="*/ 2458789 w 13061084"/>
              <a:gd name="connsiteY1097" fmla="*/ 5931548 h 7302834"/>
              <a:gd name="connsiteX1098" fmla="*/ 2458789 w 13061084"/>
              <a:gd name="connsiteY1098" fmla="*/ 5970603 h 7302834"/>
              <a:gd name="connsiteX1099" fmla="*/ 2470287 w 13061084"/>
              <a:gd name="connsiteY1099" fmla="*/ 5976347 h 7302834"/>
              <a:gd name="connsiteX1100" fmla="*/ 2499259 w 13061084"/>
              <a:gd name="connsiteY1100" fmla="*/ 5926721 h 7302834"/>
              <a:gd name="connsiteX1101" fmla="*/ 2558358 w 13061084"/>
              <a:gd name="connsiteY1101" fmla="*/ 5905815 h 7302834"/>
              <a:gd name="connsiteX1102" fmla="*/ 10939428 w 13061084"/>
              <a:gd name="connsiteY1102" fmla="*/ 5872505 h 7302834"/>
              <a:gd name="connsiteX1103" fmla="*/ 10920114 w 13061084"/>
              <a:gd name="connsiteY1103" fmla="*/ 5876640 h 7302834"/>
              <a:gd name="connsiteX1104" fmla="*/ 10920114 w 13061084"/>
              <a:gd name="connsiteY1104" fmla="*/ 5882381 h 7302834"/>
              <a:gd name="connsiteX1105" fmla="*/ 10939428 w 13061084"/>
              <a:gd name="connsiteY1105" fmla="*/ 5882381 h 7302834"/>
              <a:gd name="connsiteX1106" fmla="*/ 10939428 w 13061084"/>
              <a:gd name="connsiteY1106" fmla="*/ 5872505 h 7302834"/>
              <a:gd name="connsiteX1107" fmla="*/ 4165204 w 13061084"/>
              <a:gd name="connsiteY1107" fmla="*/ 5868813 h 7302834"/>
              <a:gd name="connsiteX1108" fmla="*/ 4134997 w 13061084"/>
              <a:gd name="connsiteY1108" fmla="*/ 5898923 h 7302834"/>
              <a:gd name="connsiteX1109" fmla="*/ 4194333 w 13061084"/>
              <a:gd name="connsiteY1109" fmla="*/ 5870435 h 7302834"/>
              <a:gd name="connsiteX1110" fmla="*/ 4165204 w 13061084"/>
              <a:gd name="connsiteY1110" fmla="*/ 5868813 h 7302834"/>
              <a:gd name="connsiteX1111" fmla="*/ 1864558 w 13061084"/>
              <a:gd name="connsiteY1111" fmla="*/ 5868369 h 7302834"/>
              <a:gd name="connsiteX1112" fmla="*/ 1849379 w 13061084"/>
              <a:gd name="connsiteY1112" fmla="*/ 5891343 h 7302834"/>
              <a:gd name="connsiteX1113" fmla="*/ 1863868 w 13061084"/>
              <a:gd name="connsiteY1113" fmla="*/ 5906045 h 7302834"/>
              <a:gd name="connsiteX1114" fmla="*/ 1883414 w 13061084"/>
              <a:gd name="connsiteY1114" fmla="*/ 5915235 h 7302834"/>
              <a:gd name="connsiteX1115" fmla="*/ 1889622 w 13061084"/>
              <a:gd name="connsiteY1115" fmla="*/ 5934533 h 7302834"/>
              <a:gd name="connsiteX1116" fmla="*/ 1855819 w 13061084"/>
              <a:gd name="connsiteY1116" fmla="*/ 5936831 h 7302834"/>
              <a:gd name="connsiteX1117" fmla="*/ 1855819 w 13061084"/>
              <a:gd name="connsiteY1117" fmla="*/ 5938210 h 7302834"/>
              <a:gd name="connsiteX1118" fmla="*/ 1828224 w 13061084"/>
              <a:gd name="connsiteY1118" fmla="*/ 5904438 h 7302834"/>
              <a:gd name="connsiteX1119" fmla="*/ 1793962 w 13061084"/>
              <a:gd name="connsiteY1119" fmla="*/ 5904438 h 7302834"/>
              <a:gd name="connsiteX1120" fmla="*/ 1793962 w 13061084"/>
              <a:gd name="connsiteY1120" fmla="*/ 5944872 h 7302834"/>
              <a:gd name="connsiteX1121" fmla="*/ 1844553 w 13061084"/>
              <a:gd name="connsiteY1121" fmla="*/ 6022525 h 7302834"/>
              <a:gd name="connsiteX1122" fmla="*/ 1892845 w 13061084"/>
              <a:gd name="connsiteY1122" fmla="*/ 6007821 h 7302834"/>
              <a:gd name="connsiteX1123" fmla="*/ 1917449 w 13061084"/>
              <a:gd name="connsiteY1123" fmla="*/ 6030795 h 7302834"/>
              <a:gd name="connsiteX1124" fmla="*/ 1965282 w 13061084"/>
              <a:gd name="connsiteY1124" fmla="*/ 6030795 h 7302834"/>
              <a:gd name="connsiteX1125" fmla="*/ 1977930 w 13061084"/>
              <a:gd name="connsiteY1125" fmla="*/ 5974509 h 7302834"/>
              <a:gd name="connsiteX1126" fmla="*/ 1975862 w 13061084"/>
              <a:gd name="connsiteY1126" fmla="*/ 5878705 h 7302834"/>
              <a:gd name="connsiteX1127" fmla="*/ 1864558 w 13061084"/>
              <a:gd name="connsiteY1127" fmla="*/ 5868369 h 7302834"/>
              <a:gd name="connsiteX1128" fmla="*/ 4495927 w 13061084"/>
              <a:gd name="connsiteY1128" fmla="*/ 5853018 h 7302834"/>
              <a:gd name="connsiteX1129" fmla="*/ 4477416 w 13061084"/>
              <a:gd name="connsiteY1129" fmla="*/ 5859637 h 7302834"/>
              <a:gd name="connsiteX1130" fmla="*/ 4488228 w 13061084"/>
              <a:gd name="connsiteY1130" fmla="*/ 5872273 h 7302834"/>
              <a:gd name="connsiteX1131" fmla="*/ 4482976 w 13061084"/>
              <a:gd name="connsiteY1131" fmla="*/ 5885217 h 7302834"/>
              <a:gd name="connsiteX1132" fmla="*/ 4477416 w 13061084"/>
              <a:gd name="connsiteY1132" fmla="*/ 5884449 h 7302834"/>
              <a:gd name="connsiteX1133" fmla="*/ 4477416 w 13061084"/>
              <a:gd name="connsiteY1133" fmla="*/ 5883991 h 7302834"/>
              <a:gd name="connsiteX1134" fmla="*/ 4472874 w 13061084"/>
              <a:gd name="connsiteY1134" fmla="*/ 5889491 h 7302834"/>
              <a:gd name="connsiteX1135" fmla="*/ 4454420 w 13061084"/>
              <a:gd name="connsiteY1135" fmla="*/ 5893179 h 7302834"/>
              <a:gd name="connsiteX1136" fmla="*/ 4454420 w 13061084"/>
              <a:gd name="connsiteY1136" fmla="*/ 5900761 h 7302834"/>
              <a:gd name="connsiteX1137" fmla="*/ 4465662 w 13061084"/>
              <a:gd name="connsiteY1137" fmla="*/ 5898233 h 7302834"/>
              <a:gd name="connsiteX1138" fmla="*/ 4472874 w 13061084"/>
              <a:gd name="connsiteY1138" fmla="*/ 5889491 h 7302834"/>
              <a:gd name="connsiteX1139" fmla="*/ 4477416 w 13061084"/>
              <a:gd name="connsiteY1139" fmla="*/ 5888585 h 7302834"/>
              <a:gd name="connsiteX1140" fmla="*/ 4477416 w 13061084"/>
              <a:gd name="connsiteY1140" fmla="*/ 5898923 h 7302834"/>
              <a:gd name="connsiteX1141" fmla="*/ 4482976 w 13061084"/>
              <a:gd name="connsiteY1141" fmla="*/ 5885217 h 7302834"/>
              <a:gd name="connsiteX1142" fmla="*/ 4515016 w 13061084"/>
              <a:gd name="connsiteY1142" fmla="*/ 5889647 h 7302834"/>
              <a:gd name="connsiteX1143" fmla="*/ 4546404 w 13061084"/>
              <a:gd name="connsiteY1143" fmla="*/ 5870205 h 7302834"/>
              <a:gd name="connsiteX1144" fmla="*/ 4513036 w 13061084"/>
              <a:gd name="connsiteY1144" fmla="*/ 5856135 h 7302834"/>
              <a:gd name="connsiteX1145" fmla="*/ 4495927 w 13061084"/>
              <a:gd name="connsiteY1145" fmla="*/ 5853018 h 7302834"/>
              <a:gd name="connsiteX1146" fmla="*/ 4404746 w 13061084"/>
              <a:gd name="connsiteY1146" fmla="*/ 5843325 h 7302834"/>
              <a:gd name="connsiteX1147" fmla="*/ 4321502 w 13061084"/>
              <a:gd name="connsiteY1147" fmla="*/ 5903059 h 7302834"/>
              <a:gd name="connsiteX1148" fmla="*/ 4331618 w 13061084"/>
              <a:gd name="connsiteY1148" fmla="*/ 5915924 h 7302834"/>
              <a:gd name="connsiteX1149" fmla="*/ 4348406 w 13061084"/>
              <a:gd name="connsiteY1149" fmla="*/ 5927871 h 7302834"/>
              <a:gd name="connsiteX1150" fmla="*/ 4404746 w 13061084"/>
              <a:gd name="connsiteY1150" fmla="*/ 5843325 h 7302834"/>
              <a:gd name="connsiteX1151" fmla="*/ 10335076 w 13061084"/>
              <a:gd name="connsiteY1151" fmla="*/ 5839191 h 7302834"/>
              <a:gd name="connsiteX1152" fmla="*/ 10315304 w 13061084"/>
              <a:gd name="connsiteY1152" fmla="*/ 5849069 h 7302834"/>
              <a:gd name="connsiteX1153" fmla="*/ 10282650 w 13061084"/>
              <a:gd name="connsiteY1153" fmla="*/ 5849069 h 7302834"/>
              <a:gd name="connsiteX1154" fmla="*/ 10318980 w 13061084"/>
              <a:gd name="connsiteY1154" fmla="*/ 5851827 h 7302834"/>
              <a:gd name="connsiteX1155" fmla="*/ 10483640 w 13061084"/>
              <a:gd name="connsiteY1155" fmla="*/ 5854813 h 7302834"/>
              <a:gd name="connsiteX1156" fmla="*/ 10335076 w 13061084"/>
              <a:gd name="connsiteY1156" fmla="*/ 5839191 h 7302834"/>
              <a:gd name="connsiteX1157" fmla="*/ 10268388 w 13061084"/>
              <a:gd name="connsiteY1157" fmla="*/ 5837353 h 7302834"/>
              <a:gd name="connsiteX1158" fmla="*/ 10238036 w 13061084"/>
              <a:gd name="connsiteY1158" fmla="*/ 5841719 h 7302834"/>
              <a:gd name="connsiteX1159" fmla="*/ 10238036 w 13061084"/>
              <a:gd name="connsiteY1159" fmla="*/ 5847692 h 7302834"/>
              <a:gd name="connsiteX1160" fmla="*/ 10268388 w 13061084"/>
              <a:gd name="connsiteY1160" fmla="*/ 5847692 h 7302834"/>
              <a:gd name="connsiteX1161" fmla="*/ 10268388 w 13061084"/>
              <a:gd name="connsiteY1161" fmla="*/ 5837353 h 7302834"/>
              <a:gd name="connsiteX1162" fmla="*/ 4872040 w 13061084"/>
              <a:gd name="connsiteY1162" fmla="*/ 5835515 h 7302834"/>
              <a:gd name="connsiteX1163" fmla="*/ 4862378 w 13061084"/>
              <a:gd name="connsiteY1163" fmla="*/ 5867678 h 7302834"/>
              <a:gd name="connsiteX1164" fmla="*/ 4839382 w 13061084"/>
              <a:gd name="connsiteY1164" fmla="*/ 5924654 h 7302834"/>
              <a:gd name="connsiteX1165" fmla="*/ 4822366 w 13061084"/>
              <a:gd name="connsiteY1165" fmla="*/ 5924654 h 7302834"/>
              <a:gd name="connsiteX1166" fmla="*/ 4872040 w 13061084"/>
              <a:gd name="connsiteY1166" fmla="*/ 5835515 h 7302834"/>
              <a:gd name="connsiteX1167" fmla="*/ 2772458 w 13061084"/>
              <a:gd name="connsiteY1167" fmla="*/ 5833907 h 7302834"/>
              <a:gd name="connsiteX1168" fmla="*/ 2756133 w 13061084"/>
              <a:gd name="connsiteY1168" fmla="*/ 5883991 h 7302834"/>
              <a:gd name="connsiteX1169" fmla="*/ 2773013 w 13061084"/>
              <a:gd name="connsiteY1169" fmla="*/ 5924837 h 7302834"/>
              <a:gd name="connsiteX1170" fmla="*/ 2775680 w 13061084"/>
              <a:gd name="connsiteY1170" fmla="*/ 5925803 h 7302834"/>
              <a:gd name="connsiteX1171" fmla="*/ 2813850 w 13061084"/>
              <a:gd name="connsiteY1171" fmla="*/ 5833907 h 7302834"/>
              <a:gd name="connsiteX1172" fmla="*/ 2217443 w 13061084"/>
              <a:gd name="connsiteY1172" fmla="*/ 5832811 h 7302834"/>
              <a:gd name="connsiteX1173" fmla="*/ 2196624 w 13061084"/>
              <a:gd name="connsiteY1173" fmla="*/ 5835974 h 7302834"/>
              <a:gd name="connsiteX1174" fmla="*/ 2202146 w 13061084"/>
              <a:gd name="connsiteY1174" fmla="*/ 5851366 h 7302834"/>
              <a:gd name="connsiteX1175" fmla="*/ 2229050 w 13061084"/>
              <a:gd name="connsiteY1175" fmla="*/ 5874341 h 7302834"/>
              <a:gd name="connsiteX1176" fmla="*/ 2229050 w 13061084"/>
              <a:gd name="connsiteY1176" fmla="*/ 5873423 h 7302834"/>
              <a:gd name="connsiteX1177" fmla="*/ 2227761 w 13061084"/>
              <a:gd name="connsiteY1177" fmla="*/ 5835657 h 7302834"/>
              <a:gd name="connsiteX1178" fmla="*/ 2217443 w 13061084"/>
              <a:gd name="connsiteY1178" fmla="*/ 5832811 h 7302834"/>
              <a:gd name="connsiteX1179" fmla="*/ 2589407 w 13061084"/>
              <a:gd name="connsiteY1179" fmla="*/ 5832757 h 7302834"/>
              <a:gd name="connsiteX1180" fmla="*/ 2589407 w 13061084"/>
              <a:gd name="connsiteY1180" fmla="*/ 5838731 h 7302834"/>
              <a:gd name="connsiteX1181" fmla="*/ 2612403 w 13061084"/>
              <a:gd name="connsiteY1181" fmla="*/ 5838731 h 7302834"/>
              <a:gd name="connsiteX1182" fmla="*/ 2612403 w 13061084"/>
              <a:gd name="connsiteY1182" fmla="*/ 5832757 h 7302834"/>
              <a:gd name="connsiteX1183" fmla="*/ 2712895 w 13061084"/>
              <a:gd name="connsiteY1183" fmla="*/ 5827015 h 7302834"/>
              <a:gd name="connsiteX1184" fmla="*/ 2699329 w 13061084"/>
              <a:gd name="connsiteY1184" fmla="*/ 5900991 h 7302834"/>
              <a:gd name="connsiteX1185" fmla="*/ 2719567 w 13061084"/>
              <a:gd name="connsiteY1185" fmla="*/ 5900991 h 7302834"/>
              <a:gd name="connsiteX1186" fmla="*/ 2712895 w 13061084"/>
              <a:gd name="connsiteY1186" fmla="*/ 5827015 h 7302834"/>
              <a:gd name="connsiteX1187" fmla="*/ 5411306 w 13061084"/>
              <a:gd name="connsiteY1187" fmla="*/ 5820582 h 7302834"/>
              <a:gd name="connsiteX1188" fmla="*/ 5431539 w 13061084"/>
              <a:gd name="connsiteY1188" fmla="*/ 5861705 h 7302834"/>
              <a:gd name="connsiteX1189" fmla="*/ 5381412 w 13061084"/>
              <a:gd name="connsiteY1189" fmla="*/ 5886287 h 7302834"/>
              <a:gd name="connsiteX1190" fmla="*/ 5381412 w 13061084"/>
              <a:gd name="connsiteY1190" fmla="*/ 5835974 h 7302834"/>
              <a:gd name="connsiteX1191" fmla="*/ 3054164 w 13061084"/>
              <a:gd name="connsiteY1191" fmla="*/ 5819203 h 7302834"/>
              <a:gd name="connsiteX1192" fmla="*/ 3054164 w 13061084"/>
              <a:gd name="connsiteY1192" fmla="*/ 5838959 h 7302834"/>
              <a:gd name="connsiteX1193" fmla="*/ 3054164 w 13061084"/>
              <a:gd name="connsiteY1193" fmla="*/ 5839880 h 7302834"/>
              <a:gd name="connsiteX1194" fmla="*/ 3064280 w 13061084"/>
              <a:gd name="connsiteY1194" fmla="*/ 5838501 h 7302834"/>
              <a:gd name="connsiteX1195" fmla="*/ 3059681 w 13061084"/>
              <a:gd name="connsiteY1195" fmla="*/ 5819203 h 7302834"/>
              <a:gd name="connsiteX1196" fmla="*/ 4998750 w 13061084"/>
              <a:gd name="connsiteY1196" fmla="*/ 5806797 h 7302834"/>
              <a:gd name="connsiteX1197" fmla="*/ 4978971 w 13061084"/>
              <a:gd name="connsiteY1197" fmla="*/ 5810932 h 7302834"/>
              <a:gd name="connsiteX1198" fmla="*/ 4978971 w 13061084"/>
              <a:gd name="connsiteY1198" fmla="*/ 5816906 h 7302834"/>
              <a:gd name="connsiteX1199" fmla="*/ 4998750 w 13061084"/>
              <a:gd name="connsiteY1199" fmla="*/ 5816906 h 7302834"/>
              <a:gd name="connsiteX1200" fmla="*/ 10537328 w 13061084"/>
              <a:gd name="connsiteY1200" fmla="*/ 5802189 h 7302834"/>
              <a:gd name="connsiteX1201" fmla="*/ 10518136 w 13061084"/>
              <a:gd name="connsiteY1201" fmla="*/ 5805420 h 7302834"/>
              <a:gd name="connsiteX1202" fmla="*/ 10451672 w 13061084"/>
              <a:gd name="connsiteY1202" fmla="*/ 5802891 h 7302834"/>
              <a:gd name="connsiteX1203" fmla="*/ 10372336 w 13061084"/>
              <a:gd name="connsiteY1203" fmla="*/ 5807258 h 7302834"/>
              <a:gd name="connsiteX1204" fmla="*/ 10392112 w 13061084"/>
              <a:gd name="connsiteY1204" fmla="*/ 5826785 h 7302834"/>
              <a:gd name="connsiteX1205" fmla="*/ 10392112 w 13061084"/>
              <a:gd name="connsiteY1205" fmla="*/ 5827703 h 7302834"/>
              <a:gd name="connsiteX1206" fmla="*/ 10444086 w 13061084"/>
              <a:gd name="connsiteY1206" fmla="*/ 5827703 h 7302834"/>
              <a:gd name="connsiteX1207" fmla="*/ 10488464 w 13061084"/>
              <a:gd name="connsiteY1207" fmla="*/ 5832300 h 7302834"/>
              <a:gd name="connsiteX1208" fmla="*/ 10528940 w 13061084"/>
              <a:gd name="connsiteY1208" fmla="*/ 5837583 h 7302834"/>
              <a:gd name="connsiteX1209" fmla="*/ 10580228 w 13061084"/>
              <a:gd name="connsiteY1209" fmla="*/ 5839191 h 7302834"/>
              <a:gd name="connsiteX1210" fmla="*/ 10623456 w 13061084"/>
              <a:gd name="connsiteY1210" fmla="*/ 5847692 h 7302834"/>
              <a:gd name="connsiteX1211" fmla="*/ 10672670 w 13061084"/>
              <a:gd name="connsiteY1211" fmla="*/ 5849301 h 7302834"/>
              <a:gd name="connsiteX1212" fmla="*/ 10668988 w 13061084"/>
              <a:gd name="connsiteY1212" fmla="*/ 5844015 h 7302834"/>
              <a:gd name="connsiteX1213" fmla="*/ 10686926 w 13061084"/>
              <a:gd name="connsiteY1213" fmla="*/ 5835515 h 7302834"/>
              <a:gd name="connsiteX1214" fmla="*/ 10670828 w 13061084"/>
              <a:gd name="connsiteY1214" fmla="*/ 5815759 h 7302834"/>
              <a:gd name="connsiteX1215" fmla="*/ 10593792 w 13061084"/>
              <a:gd name="connsiteY1215" fmla="*/ 5815759 h 7302834"/>
              <a:gd name="connsiteX1216" fmla="*/ 10537328 w 13061084"/>
              <a:gd name="connsiteY1216" fmla="*/ 5802189 h 7302834"/>
              <a:gd name="connsiteX1217" fmla="*/ 2216403 w 13061084"/>
              <a:gd name="connsiteY1217" fmla="*/ 5793702 h 7302834"/>
              <a:gd name="connsiteX1218" fmla="*/ 2194788 w 13061084"/>
              <a:gd name="connsiteY1218" fmla="*/ 5798067 h 7302834"/>
              <a:gd name="connsiteX1219" fmla="*/ 2199156 w 13061084"/>
              <a:gd name="connsiteY1219" fmla="*/ 5818973 h 7302834"/>
              <a:gd name="connsiteX1220" fmla="*/ 2216403 w 13061084"/>
              <a:gd name="connsiteY1220" fmla="*/ 5818973 h 7302834"/>
              <a:gd name="connsiteX1221" fmla="*/ 1635279 w 13061084"/>
              <a:gd name="connsiteY1221" fmla="*/ 5791405 h 7302834"/>
              <a:gd name="connsiteX1222" fmla="*/ 1649082 w 13061084"/>
              <a:gd name="connsiteY1222" fmla="*/ 5833907 h 7302834"/>
              <a:gd name="connsiteX1223" fmla="*/ 1661957 w 13061084"/>
              <a:gd name="connsiteY1223" fmla="*/ 5873193 h 7302834"/>
              <a:gd name="connsiteX1224" fmla="*/ 1621946 w 13061084"/>
              <a:gd name="connsiteY1224" fmla="*/ 5891111 h 7302834"/>
              <a:gd name="connsiteX1225" fmla="*/ 1603549 w 13061084"/>
              <a:gd name="connsiteY1225" fmla="*/ 5875029 h 7302834"/>
              <a:gd name="connsiteX1226" fmla="*/ 1603549 w 13061084"/>
              <a:gd name="connsiteY1226" fmla="*/ 5822879 h 7302834"/>
              <a:gd name="connsiteX1227" fmla="*/ 10789698 w 13061084"/>
              <a:gd name="connsiteY1227" fmla="*/ 5780537 h 7302834"/>
              <a:gd name="connsiteX1228" fmla="*/ 10725560 w 13061084"/>
              <a:gd name="connsiteY1228" fmla="*/ 5784511 h 7302834"/>
              <a:gd name="connsiteX1229" fmla="*/ 10898036 w 13061084"/>
              <a:gd name="connsiteY1229" fmla="*/ 5811391 h 7302834"/>
              <a:gd name="connsiteX1230" fmla="*/ 10789698 w 13061084"/>
              <a:gd name="connsiteY1230" fmla="*/ 5780537 h 7302834"/>
              <a:gd name="connsiteX1231" fmla="*/ 12625758 w 13061084"/>
              <a:gd name="connsiteY1231" fmla="*/ 5777619 h 7302834"/>
              <a:gd name="connsiteX1232" fmla="*/ 12641164 w 13061084"/>
              <a:gd name="connsiteY1232" fmla="*/ 5813459 h 7302834"/>
              <a:gd name="connsiteX1233" fmla="*/ 12601154 w 13061084"/>
              <a:gd name="connsiteY1233" fmla="*/ 5823568 h 7302834"/>
              <a:gd name="connsiteX1234" fmla="*/ 12581840 w 13061084"/>
              <a:gd name="connsiteY1234" fmla="*/ 5800593 h 7302834"/>
              <a:gd name="connsiteX1235" fmla="*/ 7131212 w 13061084"/>
              <a:gd name="connsiteY1235" fmla="*/ 5776011 h 7302834"/>
              <a:gd name="connsiteX1236" fmla="*/ 7132356 w 13061084"/>
              <a:gd name="connsiteY1236" fmla="*/ 5785199 h 7302834"/>
              <a:gd name="connsiteX1237" fmla="*/ 7090278 w 13061084"/>
              <a:gd name="connsiteY1237" fmla="*/ 5813227 h 7302834"/>
              <a:gd name="connsiteX1238" fmla="*/ 7053020 w 13061084"/>
              <a:gd name="connsiteY1238" fmla="*/ 5813227 h 7302834"/>
              <a:gd name="connsiteX1239" fmla="*/ 7053020 w 13061084"/>
              <a:gd name="connsiteY1239" fmla="*/ 5796685 h 7302834"/>
              <a:gd name="connsiteX1240" fmla="*/ 7131212 w 13061084"/>
              <a:gd name="connsiteY1240" fmla="*/ 5776011 h 7302834"/>
              <a:gd name="connsiteX1241" fmla="*/ 3043130 w 13061084"/>
              <a:gd name="connsiteY1241" fmla="*/ 5771416 h 7302834"/>
              <a:gd name="connsiteX1242" fmla="*/ 3043130 w 13061084"/>
              <a:gd name="connsiteY1242" fmla="*/ 5794391 h 7302834"/>
              <a:gd name="connsiteX1243" fmla="*/ 3049106 w 13061084"/>
              <a:gd name="connsiteY1243" fmla="*/ 5794391 h 7302834"/>
              <a:gd name="connsiteX1244" fmla="*/ 3049106 w 13061084"/>
              <a:gd name="connsiteY1244" fmla="*/ 5771416 h 7302834"/>
              <a:gd name="connsiteX1245" fmla="*/ 3584923 w 13061084"/>
              <a:gd name="connsiteY1245" fmla="*/ 5770957 h 7302834"/>
              <a:gd name="connsiteX1246" fmla="*/ 3565604 w 13061084"/>
              <a:gd name="connsiteY1246" fmla="*/ 5775551 h 7302834"/>
              <a:gd name="connsiteX1247" fmla="*/ 3565604 w 13061084"/>
              <a:gd name="connsiteY1247" fmla="*/ 5781295 h 7302834"/>
              <a:gd name="connsiteX1248" fmla="*/ 3584923 w 13061084"/>
              <a:gd name="connsiteY1248" fmla="*/ 5781295 h 7302834"/>
              <a:gd name="connsiteX1249" fmla="*/ 3584923 w 13061084"/>
              <a:gd name="connsiteY1249" fmla="*/ 5770957 h 7302834"/>
              <a:gd name="connsiteX1250" fmla="*/ 7155352 w 13061084"/>
              <a:gd name="connsiteY1250" fmla="*/ 5769349 h 7302834"/>
              <a:gd name="connsiteX1251" fmla="*/ 7155352 w 13061084"/>
              <a:gd name="connsiteY1251" fmla="*/ 5776929 h 7302834"/>
              <a:gd name="connsiteX1252" fmla="*/ 7132356 w 13061084"/>
              <a:gd name="connsiteY1252" fmla="*/ 5781293 h 7302834"/>
              <a:gd name="connsiteX1253" fmla="*/ 7132356 w 13061084"/>
              <a:gd name="connsiteY1253" fmla="*/ 5771187 h 7302834"/>
              <a:gd name="connsiteX1254" fmla="*/ 5807534 w 13061084"/>
              <a:gd name="connsiteY1254" fmla="*/ 5764754 h 7302834"/>
              <a:gd name="connsiteX1255" fmla="*/ 5848927 w 13061084"/>
              <a:gd name="connsiteY1255" fmla="*/ 5806106 h 7302834"/>
              <a:gd name="connsiteX1256" fmla="*/ 5878594 w 13061084"/>
              <a:gd name="connsiteY1256" fmla="*/ 5809094 h 7302834"/>
              <a:gd name="connsiteX1257" fmla="*/ 5850536 w 13061084"/>
              <a:gd name="connsiteY1257" fmla="*/ 5881693 h 7302834"/>
              <a:gd name="connsiteX1258" fmla="*/ 5816268 w 13061084"/>
              <a:gd name="connsiteY1258" fmla="*/ 5860787 h 7302834"/>
              <a:gd name="connsiteX1259" fmla="*/ 5852376 w 13061084"/>
              <a:gd name="connsiteY1259" fmla="*/ 5837813 h 7302834"/>
              <a:gd name="connsiteX1260" fmla="*/ 5778557 w 13061084"/>
              <a:gd name="connsiteY1260" fmla="*/ 5801053 h 7302834"/>
              <a:gd name="connsiteX1261" fmla="*/ 2697604 w 13061084"/>
              <a:gd name="connsiteY1261" fmla="*/ 5763575 h 7302834"/>
              <a:gd name="connsiteX1262" fmla="*/ 2695648 w 13061084"/>
              <a:gd name="connsiteY1262" fmla="*/ 5775093 h 7302834"/>
              <a:gd name="connsiteX1263" fmla="*/ 2720258 w 13061084"/>
              <a:gd name="connsiteY1263" fmla="*/ 5766363 h 7302834"/>
              <a:gd name="connsiteX1264" fmla="*/ 2697604 w 13061084"/>
              <a:gd name="connsiteY1264" fmla="*/ 5763575 h 7302834"/>
              <a:gd name="connsiteX1265" fmla="*/ 5291495 w 13061084"/>
              <a:gd name="connsiteY1265" fmla="*/ 5759469 h 7302834"/>
              <a:gd name="connsiteX1266" fmla="*/ 5331048 w 13061084"/>
              <a:gd name="connsiteY1266" fmla="*/ 5802891 h 7302834"/>
              <a:gd name="connsiteX1267" fmla="*/ 5291495 w 13061084"/>
              <a:gd name="connsiteY1267" fmla="*/ 5759469 h 7302834"/>
              <a:gd name="connsiteX1268" fmla="*/ 6348182 w 13061084"/>
              <a:gd name="connsiteY1268" fmla="*/ 5756942 h 7302834"/>
              <a:gd name="connsiteX1269" fmla="*/ 6327945 w 13061084"/>
              <a:gd name="connsiteY1269" fmla="*/ 5810012 h 7302834"/>
              <a:gd name="connsiteX1270" fmla="*/ 6302190 w 13061084"/>
              <a:gd name="connsiteY1270" fmla="*/ 5779917 h 7302834"/>
              <a:gd name="connsiteX1271" fmla="*/ 1270328 w 13061084"/>
              <a:gd name="connsiteY1271" fmla="*/ 5747065 h 7302834"/>
              <a:gd name="connsiteX1272" fmla="*/ 1293508 w 13061084"/>
              <a:gd name="connsiteY1272" fmla="*/ 5789221 h 7302834"/>
              <a:gd name="connsiteX1273" fmla="*/ 1293324 w 13061084"/>
              <a:gd name="connsiteY1273" fmla="*/ 5789796 h 7302834"/>
              <a:gd name="connsiteX1274" fmla="*/ 1279295 w 13061084"/>
              <a:gd name="connsiteY1274" fmla="*/ 5803581 h 7302834"/>
              <a:gd name="connsiteX1275" fmla="*/ 1234916 w 13061084"/>
              <a:gd name="connsiteY1275" fmla="*/ 5790714 h 7302834"/>
              <a:gd name="connsiteX1276" fmla="*/ 1234916 w 13061084"/>
              <a:gd name="connsiteY1276" fmla="*/ 5765672 h 7302834"/>
              <a:gd name="connsiteX1277" fmla="*/ 4768326 w 13061084"/>
              <a:gd name="connsiteY1277" fmla="*/ 5746374 h 7302834"/>
              <a:gd name="connsiteX1278" fmla="*/ 4738885 w 13061084"/>
              <a:gd name="connsiteY1278" fmla="*/ 5777161 h 7302834"/>
              <a:gd name="connsiteX1279" fmla="*/ 4740040 w 13061084"/>
              <a:gd name="connsiteY1279" fmla="*/ 5777161 h 7302834"/>
              <a:gd name="connsiteX1280" fmla="*/ 4746934 w 13061084"/>
              <a:gd name="connsiteY1280" fmla="*/ 5785431 h 7302834"/>
              <a:gd name="connsiteX1281" fmla="*/ 4792926 w 13061084"/>
              <a:gd name="connsiteY1281" fmla="*/ 5756942 h 7302834"/>
              <a:gd name="connsiteX1282" fmla="*/ 4794771 w 13061084"/>
              <a:gd name="connsiteY1282" fmla="*/ 5747524 h 7302834"/>
              <a:gd name="connsiteX1283" fmla="*/ 2988857 w 13061084"/>
              <a:gd name="connsiteY1283" fmla="*/ 5746145 h 7302834"/>
              <a:gd name="connsiteX1284" fmla="*/ 2967238 w 13061084"/>
              <a:gd name="connsiteY1284" fmla="*/ 5750509 h 7302834"/>
              <a:gd name="connsiteX1285" fmla="*/ 2971610 w 13061084"/>
              <a:gd name="connsiteY1285" fmla="*/ 5771416 h 7302834"/>
              <a:gd name="connsiteX1286" fmla="*/ 2988857 w 13061084"/>
              <a:gd name="connsiteY1286" fmla="*/ 5771416 h 7302834"/>
              <a:gd name="connsiteX1287" fmla="*/ 6137532 w 13061084"/>
              <a:gd name="connsiteY1287" fmla="*/ 5745227 h 7302834"/>
              <a:gd name="connsiteX1288" fmla="*/ 6093612 w 13061084"/>
              <a:gd name="connsiteY1288" fmla="*/ 5788875 h 7302834"/>
              <a:gd name="connsiteX1289" fmla="*/ 6137532 w 13061084"/>
              <a:gd name="connsiteY1289" fmla="*/ 5745227 h 7302834"/>
              <a:gd name="connsiteX1290" fmla="*/ 4711414 w 13061084"/>
              <a:gd name="connsiteY1290" fmla="*/ 5733102 h 7302834"/>
              <a:gd name="connsiteX1291" fmla="*/ 4699792 w 13061084"/>
              <a:gd name="connsiteY1291" fmla="*/ 5736178 h 7302834"/>
              <a:gd name="connsiteX1292" fmla="*/ 4677718 w 13061084"/>
              <a:gd name="connsiteY1292" fmla="*/ 5753036 h 7302834"/>
              <a:gd name="connsiteX1293" fmla="*/ 4626204 w 13061084"/>
              <a:gd name="connsiteY1293" fmla="*/ 5769349 h 7302834"/>
              <a:gd name="connsiteX1294" fmla="*/ 4569632 w 13061084"/>
              <a:gd name="connsiteY1294" fmla="*/ 5790943 h 7302834"/>
              <a:gd name="connsiteX1295" fmla="*/ 4515823 w 13061084"/>
              <a:gd name="connsiteY1295" fmla="*/ 5816447 h 7302834"/>
              <a:gd name="connsiteX1296" fmla="*/ 4547554 w 13061084"/>
              <a:gd name="connsiteY1296" fmla="*/ 5835745 h 7302834"/>
              <a:gd name="connsiteX1297" fmla="*/ 4612406 w 13061084"/>
              <a:gd name="connsiteY1297" fmla="*/ 5829541 h 7302834"/>
              <a:gd name="connsiteX1298" fmla="*/ 4671738 w 13061084"/>
              <a:gd name="connsiteY1298" fmla="*/ 5816906 h 7302834"/>
              <a:gd name="connsiteX1299" fmla="*/ 4725319 w 13061084"/>
              <a:gd name="connsiteY1299" fmla="*/ 5739483 h 7302834"/>
              <a:gd name="connsiteX1300" fmla="*/ 4711414 w 13061084"/>
              <a:gd name="connsiteY1300" fmla="*/ 5733102 h 7302834"/>
              <a:gd name="connsiteX1301" fmla="*/ 4285167 w 13061084"/>
              <a:gd name="connsiteY1301" fmla="*/ 5732589 h 7302834"/>
              <a:gd name="connsiteX1302" fmla="*/ 4284930 w 13061084"/>
              <a:gd name="connsiteY1302" fmla="*/ 5732953 h 7302834"/>
              <a:gd name="connsiteX1303" fmla="*/ 4170187 w 13061084"/>
              <a:gd name="connsiteY1303" fmla="*/ 5798985 h 7302834"/>
              <a:gd name="connsiteX1304" fmla="*/ 4170187 w 13061084"/>
              <a:gd name="connsiteY1304" fmla="*/ 5830001 h 7302834"/>
              <a:gd name="connsiteX1305" fmla="*/ 4256335 w 13061084"/>
              <a:gd name="connsiteY1305" fmla="*/ 5777015 h 7302834"/>
              <a:gd name="connsiteX1306" fmla="*/ 4284930 w 13061084"/>
              <a:gd name="connsiteY1306" fmla="*/ 5732953 h 7302834"/>
              <a:gd name="connsiteX1307" fmla="*/ 4285167 w 13061084"/>
              <a:gd name="connsiteY1307" fmla="*/ 5732818 h 7302834"/>
              <a:gd name="connsiteX1308" fmla="*/ 4116600 w 13061084"/>
              <a:gd name="connsiteY1308" fmla="*/ 5724088 h 7302834"/>
              <a:gd name="connsiteX1309" fmla="*/ 4109474 w 13061084"/>
              <a:gd name="connsiteY1309" fmla="*/ 5729144 h 7302834"/>
              <a:gd name="connsiteX1310" fmla="*/ 4109474 w 13061084"/>
              <a:gd name="connsiteY1310" fmla="*/ 5730062 h 7302834"/>
              <a:gd name="connsiteX1311" fmla="*/ 4073140 w 13061084"/>
              <a:gd name="connsiteY1311" fmla="*/ 5751427 h 7302834"/>
              <a:gd name="connsiteX1312" fmla="*/ 4075671 w 13061084"/>
              <a:gd name="connsiteY1312" fmla="*/ 5759469 h 7302834"/>
              <a:gd name="connsiteX1313" fmla="*/ 4109474 w 13061084"/>
              <a:gd name="connsiteY1313" fmla="*/ 5756713 h 7302834"/>
              <a:gd name="connsiteX1314" fmla="*/ 4108325 w 13061084"/>
              <a:gd name="connsiteY1314" fmla="*/ 5733739 h 7302834"/>
              <a:gd name="connsiteX1315" fmla="*/ 4110624 w 13061084"/>
              <a:gd name="connsiteY1315" fmla="*/ 5736035 h 7302834"/>
              <a:gd name="connsiteX1316" fmla="*/ 4120282 w 13061084"/>
              <a:gd name="connsiteY1316" fmla="*/ 5727765 h 7302834"/>
              <a:gd name="connsiteX1317" fmla="*/ 2646438 w 13061084"/>
              <a:gd name="connsiteY1317" fmla="*/ 5715129 h 7302834"/>
              <a:gd name="connsiteX1318" fmla="*/ 2616776 w 13061084"/>
              <a:gd name="connsiteY1318" fmla="*/ 5753036 h 7302834"/>
              <a:gd name="connsiteX1319" fmla="*/ 2646438 w 13061084"/>
              <a:gd name="connsiteY1319" fmla="*/ 5759469 h 7302834"/>
              <a:gd name="connsiteX1320" fmla="*/ 4135693 w 13061084"/>
              <a:gd name="connsiteY1320" fmla="*/ 5713981 h 7302834"/>
              <a:gd name="connsiteX1321" fmla="*/ 4135693 w 13061084"/>
              <a:gd name="connsiteY1321" fmla="*/ 5724317 h 7302834"/>
              <a:gd name="connsiteX1322" fmla="*/ 4155466 w 13061084"/>
              <a:gd name="connsiteY1322" fmla="*/ 5719953 h 7302834"/>
              <a:gd name="connsiteX1323" fmla="*/ 4155466 w 13061084"/>
              <a:gd name="connsiteY1323" fmla="*/ 5713981 h 7302834"/>
              <a:gd name="connsiteX1324" fmla="*/ 2847886 w 13061084"/>
              <a:gd name="connsiteY1324" fmla="*/ 5711682 h 7302834"/>
              <a:gd name="connsiteX1325" fmla="*/ 2828107 w 13061084"/>
              <a:gd name="connsiteY1325" fmla="*/ 5716047 h 7302834"/>
              <a:gd name="connsiteX1326" fmla="*/ 2828107 w 13061084"/>
              <a:gd name="connsiteY1326" fmla="*/ 5721791 h 7302834"/>
              <a:gd name="connsiteX1327" fmla="*/ 2847886 w 13061084"/>
              <a:gd name="connsiteY1327" fmla="*/ 5721791 h 7302834"/>
              <a:gd name="connsiteX1328" fmla="*/ 10118456 w 13061084"/>
              <a:gd name="connsiteY1328" fmla="*/ 5710075 h 7302834"/>
              <a:gd name="connsiteX1329" fmla="*/ 10087870 w 13061084"/>
              <a:gd name="connsiteY1329" fmla="*/ 5714441 h 7302834"/>
              <a:gd name="connsiteX1330" fmla="*/ 10087870 w 13061084"/>
              <a:gd name="connsiteY1330" fmla="*/ 5720414 h 7302834"/>
              <a:gd name="connsiteX1331" fmla="*/ 10118456 w 13061084"/>
              <a:gd name="connsiteY1331" fmla="*/ 5720414 h 7302834"/>
              <a:gd name="connsiteX1332" fmla="*/ 12512620 w 13061084"/>
              <a:gd name="connsiteY1332" fmla="*/ 5687329 h 7302834"/>
              <a:gd name="connsiteX1333" fmla="*/ 12553780 w 13061084"/>
              <a:gd name="connsiteY1333" fmla="*/ 5710303 h 7302834"/>
              <a:gd name="connsiteX1334" fmla="*/ 12499740 w 13061084"/>
              <a:gd name="connsiteY1334" fmla="*/ 5733277 h 7302834"/>
              <a:gd name="connsiteX1335" fmla="*/ 12500198 w 13061084"/>
              <a:gd name="connsiteY1335" fmla="*/ 5694290 h 7302834"/>
              <a:gd name="connsiteX1336" fmla="*/ 12512620 w 13061084"/>
              <a:gd name="connsiteY1336" fmla="*/ 5687329 h 7302834"/>
              <a:gd name="connsiteX1337" fmla="*/ 7404010 w 13061084"/>
              <a:gd name="connsiteY1337" fmla="*/ 5676355 h 7302834"/>
              <a:gd name="connsiteX1338" fmla="*/ 7423034 w 13061084"/>
              <a:gd name="connsiteY1338" fmla="*/ 5681125 h 7302834"/>
              <a:gd name="connsiteX1339" fmla="*/ 7355660 w 13061084"/>
              <a:gd name="connsiteY1339" fmla="*/ 5733507 h 7302834"/>
              <a:gd name="connsiteX1340" fmla="*/ 7301388 w 13061084"/>
              <a:gd name="connsiteY1340" fmla="*/ 5700423 h 7302834"/>
              <a:gd name="connsiteX1341" fmla="*/ 7351980 w 13061084"/>
              <a:gd name="connsiteY1341" fmla="*/ 5700423 h 7302834"/>
              <a:gd name="connsiteX1342" fmla="*/ 7387076 w 13061084"/>
              <a:gd name="connsiteY1342" fmla="*/ 5680524 h 7302834"/>
              <a:gd name="connsiteX1343" fmla="*/ 7404010 w 13061084"/>
              <a:gd name="connsiteY1343" fmla="*/ 5676355 h 7302834"/>
              <a:gd name="connsiteX1344" fmla="*/ 9872836 w 13061084"/>
              <a:gd name="connsiteY1344" fmla="*/ 5676203 h 7302834"/>
              <a:gd name="connsiteX1345" fmla="*/ 9808690 w 13061084"/>
              <a:gd name="connsiteY1345" fmla="*/ 5680210 h 7302834"/>
              <a:gd name="connsiteX1346" fmla="*/ 9808690 w 13061084"/>
              <a:gd name="connsiteY1346" fmla="*/ 5695372 h 7302834"/>
              <a:gd name="connsiteX1347" fmla="*/ 9860664 w 13061084"/>
              <a:gd name="connsiteY1347" fmla="*/ 5709617 h 7302834"/>
              <a:gd name="connsiteX1348" fmla="*/ 9915622 w 13061084"/>
              <a:gd name="connsiteY1348" fmla="*/ 5714670 h 7302834"/>
              <a:gd name="connsiteX1349" fmla="*/ 9966218 w 13061084"/>
              <a:gd name="connsiteY1349" fmla="*/ 5720414 h 7302834"/>
              <a:gd name="connsiteX1350" fmla="*/ 9981624 w 13061084"/>
              <a:gd name="connsiteY1350" fmla="*/ 5705020 h 7302834"/>
              <a:gd name="connsiteX1351" fmla="*/ 9918268 w 13061084"/>
              <a:gd name="connsiteY1351" fmla="*/ 5678313 h 7302834"/>
              <a:gd name="connsiteX1352" fmla="*/ 9872836 w 13061084"/>
              <a:gd name="connsiteY1352" fmla="*/ 5676203 h 7302834"/>
              <a:gd name="connsiteX1353" fmla="*/ 2752684 w 13061084"/>
              <a:gd name="connsiteY1353" fmla="*/ 5675843 h 7302834"/>
              <a:gd name="connsiteX1354" fmla="*/ 2737273 w 13061084"/>
              <a:gd name="connsiteY1354" fmla="*/ 5723859 h 7302834"/>
              <a:gd name="connsiteX1355" fmla="*/ 2775680 w 13061084"/>
              <a:gd name="connsiteY1355" fmla="*/ 5723859 h 7302834"/>
              <a:gd name="connsiteX1356" fmla="*/ 2752684 w 13061084"/>
              <a:gd name="connsiteY1356" fmla="*/ 5675843 h 7302834"/>
              <a:gd name="connsiteX1357" fmla="*/ 4323574 w 13061084"/>
              <a:gd name="connsiteY1357" fmla="*/ 5667571 h 7302834"/>
              <a:gd name="connsiteX1358" fmla="*/ 4323574 w 13061084"/>
              <a:gd name="connsiteY1358" fmla="*/ 5673545 h 7302834"/>
              <a:gd name="connsiteX1359" fmla="*/ 4346570 w 13061084"/>
              <a:gd name="connsiteY1359" fmla="*/ 5673545 h 7302834"/>
              <a:gd name="connsiteX1360" fmla="*/ 4346570 w 13061084"/>
              <a:gd name="connsiteY1360" fmla="*/ 5667571 h 7302834"/>
              <a:gd name="connsiteX1361" fmla="*/ 10700724 w 13061084"/>
              <a:gd name="connsiteY1361" fmla="*/ 5667113 h 7302834"/>
              <a:gd name="connsiteX1362" fmla="*/ 10698656 w 13061084"/>
              <a:gd name="connsiteY1362" fmla="*/ 5679519 h 7302834"/>
              <a:gd name="connsiteX1363" fmla="*/ 10698656 w 13061084"/>
              <a:gd name="connsiteY1363" fmla="*/ 5695601 h 7302834"/>
              <a:gd name="connsiteX1364" fmla="*/ 10699348 w 13061084"/>
              <a:gd name="connsiteY1364" fmla="*/ 5695601 h 7302834"/>
              <a:gd name="connsiteX1365" fmla="*/ 10757528 w 13061084"/>
              <a:gd name="connsiteY1365" fmla="*/ 5705711 h 7302834"/>
              <a:gd name="connsiteX1366" fmla="*/ 10741200 w 13061084"/>
              <a:gd name="connsiteY1366" fmla="*/ 5667113 h 7302834"/>
              <a:gd name="connsiteX1367" fmla="*/ 9724064 w 13061084"/>
              <a:gd name="connsiteY1367" fmla="*/ 5665965 h 7302834"/>
              <a:gd name="connsiteX1368" fmla="*/ 9623804 w 13061084"/>
              <a:gd name="connsiteY1368" fmla="*/ 5666653 h 7302834"/>
              <a:gd name="connsiteX1369" fmla="*/ 9621728 w 13061084"/>
              <a:gd name="connsiteY1369" fmla="*/ 5673545 h 7302834"/>
              <a:gd name="connsiteX1370" fmla="*/ 9706816 w 13061084"/>
              <a:gd name="connsiteY1370" fmla="*/ 5711914 h 7302834"/>
              <a:gd name="connsiteX1371" fmla="*/ 9724064 w 13061084"/>
              <a:gd name="connsiteY1371" fmla="*/ 5665965 h 7302834"/>
              <a:gd name="connsiteX1372" fmla="*/ 10413728 w 13061084"/>
              <a:gd name="connsiteY1372" fmla="*/ 5664586 h 7302834"/>
              <a:gd name="connsiteX1373" fmla="*/ 10413728 w 13061084"/>
              <a:gd name="connsiteY1373" fmla="*/ 5676072 h 7302834"/>
              <a:gd name="connsiteX1374" fmla="*/ 10417640 w 13061084"/>
              <a:gd name="connsiteY1374" fmla="*/ 5676072 h 7302834"/>
              <a:gd name="connsiteX1375" fmla="*/ 10417640 w 13061084"/>
              <a:gd name="connsiteY1375" fmla="*/ 5664586 h 7302834"/>
              <a:gd name="connsiteX1376" fmla="*/ 10315764 w 13061084"/>
              <a:gd name="connsiteY1376" fmla="*/ 5655856 h 7302834"/>
              <a:gd name="connsiteX1377" fmla="*/ 10315764 w 13061084"/>
              <a:gd name="connsiteY1377" fmla="*/ 5661601 h 7302834"/>
              <a:gd name="connsiteX1378" fmla="*/ 10338760 w 13061084"/>
              <a:gd name="connsiteY1378" fmla="*/ 5661601 h 7302834"/>
              <a:gd name="connsiteX1379" fmla="*/ 10338760 w 13061084"/>
              <a:gd name="connsiteY1379" fmla="*/ 5655856 h 7302834"/>
              <a:gd name="connsiteX1380" fmla="*/ 2283555 w 13061084"/>
              <a:gd name="connsiteY1380" fmla="*/ 5643450 h 7302834"/>
              <a:gd name="connsiteX1381" fmla="*/ 2283555 w 13061084"/>
              <a:gd name="connsiteY1381" fmla="*/ 5698817 h 7302834"/>
              <a:gd name="connsiteX1382" fmla="*/ 2361742 w 13061084"/>
              <a:gd name="connsiteY1382" fmla="*/ 5698817 h 7302834"/>
              <a:gd name="connsiteX1383" fmla="*/ 2330929 w 13061084"/>
              <a:gd name="connsiteY1383" fmla="*/ 5675843 h 7302834"/>
              <a:gd name="connsiteX1384" fmla="*/ 2322880 w 13061084"/>
              <a:gd name="connsiteY1384" fmla="*/ 5644139 h 7302834"/>
              <a:gd name="connsiteX1385" fmla="*/ 2106476 w 13061084"/>
              <a:gd name="connsiteY1385" fmla="*/ 5643221 h 7302834"/>
              <a:gd name="connsiteX1386" fmla="*/ 2129477 w 13061084"/>
              <a:gd name="connsiteY1386" fmla="*/ 5662059 h 7302834"/>
              <a:gd name="connsiteX1387" fmla="*/ 2085780 w 13061084"/>
              <a:gd name="connsiteY1387" fmla="*/ 5710075 h 7302834"/>
              <a:gd name="connsiteX1388" fmla="*/ 2064165 w 13061084"/>
              <a:gd name="connsiteY1388" fmla="*/ 5682045 h 7302834"/>
              <a:gd name="connsiteX1389" fmla="*/ 2106476 w 13061084"/>
              <a:gd name="connsiteY1389" fmla="*/ 5643221 h 7302834"/>
              <a:gd name="connsiteX1390" fmla="*/ 4475580 w 13061084"/>
              <a:gd name="connsiteY1390" fmla="*/ 5639773 h 7302834"/>
              <a:gd name="connsiteX1391" fmla="*/ 4444072 w 13061084"/>
              <a:gd name="connsiteY1391" fmla="*/ 5644139 h 7302834"/>
              <a:gd name="connsiteX1392" fmla="*/ 4444072 w 13061084"/>
              <a:gd name="connsiteY1392" fmla="*/ 5650341 h 7302834"/>
              <a:gd name="connsiteX1393" fmla="*/ 4475580 w 13061084"/>
              <a:gd name="connsiteY1393" fmla="*/ 5650341 h 7302834"/>
              <a:gd name="connsiteX1394" fmla="*/ 3719687 w 13061084"/>
              <a:gd name="connsiteY1394" fmla="*/ 5630123 h 7302834"/>
              <a:gd name="connsiteX1395" fmla="*/ 3719687 w 13061084"/>
              <a:gd name="connsiteY1395" fmla="*/ 5649883 h 7302834"/>
              <a:gd name="connsiteX1396" fmla="*/ 3719687 w 13061084"/>
              <a:gd name="connsiteY1396" fmla="*/ 5650801 h 7302834"/>
              <a:gd name="connsiteX1397" fmla="*/ 3729803 w 13061084"/>
              <a:gd name="connsiteY1397" fmla="*/ 5649423 h 7302834"/>
              <a:gd name="connsiteX1398" fmla="*/ 3725204 w 13061084"/>
              <a:gd name="connsiteY1398" fmla="*/ 5630123 h 7302834"/>
              <a:gd name="connsiteX1399" fmla="*/ 4171105 w 13061084"/>
              <a:gd name="connsiteY1399" fmla="*/ 5629435 h 7302834"/>
              <a:gd name="connsiteX1400" fmla="*/ 4061410 w 13061084"/>
              <a:gd name="connsiteY1400" fmla="*/ 5681127 h 7302834"/>
              <a:gd name="connsiteX1401" fmla="*/ 4171105 w 13061084"/>
              <a:gd name="connsiteY1401" fmla="*/ 5629435 h 7302834"/>
              <a:gd name="connsiteX1402" fmla="*/ 3263206 w 13061084"/>
              <a:gd name="connsiteY1402" fmla="*/ 5620475 h 7302834"/>
              <a:gd name="connsiteX1403" fmla="*/ 3230779 w 13061084"/>
              <a:gd name="connsiteY1403" fmla="*/ 5671248 h 7302834"/>
              <a:gd name="connsiteX1404" fmla="*/ 3263206 w 13061084"/>
              <a:gd name="connsiteY1404" fmla="*/ 5719494 h 7302834"/>
              <a:gd name="connsiteX1405" fmla="*/ 2789705 w 13061084"/>
              <a:gd name="connsiteY1405" fmla="*/ 5619326 h 7302834"/>
              <a:gd name="connsiteX1406" fmla="*/ 2794077 w 13061084"/>
              <a:gd name="connsiteY1406" fmla="*/ 5639085 h 7302834"/>
              <a:gd name="connsiteX1407" fmla="*/ 2799826 w 13061084"/>
              <a:gd name="connsiteY1407" fmla="*/ 5639085 h 7302834"/>
              <a:gd name="connsiteX1408" fmla="*/ 2799826 w 13061084"/>
              <a:gd name="connsiteY1408" fmla="*/ 5619555 h 7302834"/>
              <a:gd name="connsiteX1409" fmla="*/ 2799826 w 13061084"/>
              <a:gd name="connsiteY1409" fmla="*/ 5619326 h 7302834"/>
              <a:gd name="connsiteX1410" fmla="*/ 3506278 w 13061084"/>
              <a:gd name="connsiteY1410" fmla="*/ 5615191 h 7302834"/>
              <a:gd name="connsiteX1411" fmla="*/ 3451541 w 13061084"/>
              <a:gd name="connsiteY1411" fmla="*/ 5661139 h 7302834"/>
              <a:gd name="connsiteX1412" fmla="*/ 3486267 w 13061084"/>
              <a:gd name="connsiteY1412" fmla="*/ 5664586 h 7302834"/>
              <a:gd name="connsiteX1413" fmla="*/ 3486267 w 13061084"/>
              <a:gd name="connsiteY1413" fmla="*/ 5665504 h 7302834"/>
              <a:gd name="connsiteX1414" fmla="*/ 3506278 w 13061084"/>
              <a:gd name="connsiteY1414" fmla="*/ 5615191 h 7302834"/>
              <a:gd name="connsiteX1415" fmla="*/ 6713824 w 13061084"/>
              <a:gd name="connsiteY1415" fmla="*/ 5611055 h 7302834"/>
              <a:gd name="connsiteX1416" fmla="*/ 6773619 w 13061084"/>
              <a:gd name="connsiteY1416" fmla="*/ 5657692 h 7302834"/>
              <a:gd name="connsiteX1417" fmla="*/ 6711066 w 13061084"/>
              <a:gd name="connsiteY1417" fmla="*/ 5648042 h 7302834"/>
              <a:gd name="connsiteX1418" fmla="*/ 6713824 w 13061084"/>
              <a:gd name="connsiteY1418" fmla="*/ 5611055 h 7302834"/>
              <a:gd name="connsiteX1419" fmla="*/ 4975149 w 13061084"/>
              <a:gd name="connsiteY1419" fmla="*/ 5605570 h 7302834"/>
              <a:gd name="connsiteX1420" fmla="*/ 4963106 w 13061084"/>
              <a:gd name="connsiteY1420" fmla="*/ 5605770 h 7302834"/>
              <a:gd name="connsiteX1421" fmla="*/ 4868358 w 13061084"/>
              <a:gd name="connsiteY1421" fmla="*/ 5663895 h 7302834"/>
              <a:gd name="connsiteX1422" fmla="*/ 4903084 w 13061084"/>
              <a:gd name="connsiteY1422" fmla="*/ 5675154 h 7302834"/>
              <a:gd name="connsiteX1423" fmla="*/ 4991851 w 13061084"/>
              <a:gd name="connsiteY1423" fmla="*/ 5608987 h 7302834"/>
              <a:gd name="connsiteX1424" fmla="*/ 4975149 w 13061084"/>
              <a:gd name="connsiteY1424" fmla="*/ 5605570 h 7302834"/>
              <a:gd name="connsiteX1425" fmla="*/ 8267468 w 13061084"/>
              <a:gd name="connsiteY1425" fmla="*/ 5598878 h 7302834"/>
              <a:gd name="connsiteX1426" fmla="*/ 8279192 w 13061084"/>
              <a:gd name="connsiteY1426" fmla="*/ 5598878 h 7302834"/>
              <a:gd name="connsiteX1427" fmla="*/ 8279192 w 13061084"/>
              <a:gd name="connsiteY1427" fmla="*/ 5602781 h 7302834"/>
              <a:gd name="connsiteX1428" fmla="*/ 8267468 w 13061084"/>
              <a:gd name="connsiteY1428" fmla="*/ 5602781 h 7302834"/>
              <a:gd name="connsiteX1429" fmla="*/ 8546644 w 13061084"/>
              <a:gd name="connsiteY1429" fmla="*/ 5597272 h 7302834"/>
              <a:gd name="connsiteX1430" fmla="*/ 8546644 w 13061084"/>
              <a:gd name="connsiteY1430" fmla="*/ 5611746 h 7302834"/>
              <a:gd name="connsiteX1431" fmla="*/ 8547106 w 13061084"/>
              <a:gd name="connsiteY1431" fmla="*/ 5611746 h 7302834"/>
              <a:gd name="connsiteX1432" fmla="*/ 8570102 w 13061084"/>
              <a:gd name="connsiteY1432" fmla="*/ 5602325 h 7302834"/>
              <a:gd name="connsiteX1433" fmla="*/ 8566880 w 13061084"/>
              <a:gd name="connsiteY1433" fmla="*/ 5597272 h 7302834"/>
              <a:gd name="connsiteX1434" fmla="*/ 4326328 w 13061084"/>
              <a:gd name="connsiteY1434" fmla="*/ 5581419 h 7302834"/>
              <a:gd name="connsiteX1435" fmla="*/ 4326328 w 13061084"/>
              <a:gd name="connsiteY1435" fmla="*/ 5593366 h 7302834"/>
              <a:gd name="connsiteX1436" fmla="*/ 4330473 w 13061084"/>
              <a:gd name="connsiteY1436" fmla="*/ 5593366 h 7302834"/>
              <a:gd name="connsiteX1437" fmla="*/ 4330473 w 13061084"/>
              <a:gd name="connsiteY1437" fmla="*/ 5581419 h 7302834"/>
              <a:gd name="connsiteX1438" fmla="*/ 8079128 w 13061084"/>
              <a:gd name="connsiteY1438" fmla="*/ 5579810 h 7302834"/>
              <a:gd name="connsiteX1439" fmla="*/ 8050608 w 13061084"/>
              <a:gd name="connsiteY1439" fmla="*/ 5609675 h 7302834"/>
              <a:gd name="connsiteX1440" fmla="*/ 8046236 w 13061084"/>
              <a:gd name="connsiteY1440" fmla="*/ 5586701 h 7302834"/>
              <a:gd name="connsiteX1441" fmla="*/ 10494446 w 13061084"/>
              <a:gd name="connsiteY1441" fmla="*/ 5577283 h 7302834"/>
              <a:gd name="connsiteX1442" fmla="*/ 10494572 w 13061084"/>
              <a:gd name="connsiteY1442" fmla="*/ 5577578 h 7302834"/>
              <a:gd name="connsiteX1443" fmla="*/ 10459720 w 13061084"/>
              <a:gd name="connsiteY1443" fmla="*/ 5607840 h 7302834"/>
              <a:gd name="connsiteX1444" fmla="*/ 10505712 w 13061084"/>
              <a:gd name="connsiteY1444" fmla="*/ 5603705 h 7302834"/>
              <a:gd name="connsiteX1445" fmla="*/ 10494572 w 13061084"/>
              <a:gd name="connsiteY1445" fmla="*/ 5577578 h 7302834"/>
              <a:gd name="connsiteX1446" fmla="*/ 10494910 w 13061084"/>
              <a:gd name="connsiteY1446" fmla="*/ 5577283 h 7302834"/>
              <a:gd name="connsiteX1447" fmla="*/ 3019636 w 13061084"/>
              <a:gd name="connsiteY1447" fmla="*/ 5577143 h 7302834"/>
              <a:gd name="connsiteX1448" fmla="*/ 3019902 w 13061084"/>
              <a:gd name="connsiteY1448" fmla="*/ 5577283 h 7302834"/>
              <a:gd name="connsiteX1449" fmla="*/ 3018752 w 13061084"/>
              <a:gd name="connsiteY1449" fmla="*/ 5577283 h 7302834"/>
              <a:gd name="connsiteX1450" fmla="*/ 9806854 w 13061084"/>
              <a:gd name="connsiteY1450" fmla="*/ 5575215 h 7302834"/>
              <a:gd name="connsiteX1451" fmla="*/ 9766612 w 13061084"/>
              <a:gd name="connsiteY1451" fmla="*/ 5604855 h 7302834"/>
              <a:gd name="connsiteX1452" fmla="*/ 9806392 w 13061084"/>
              <a:gd name="connsiteY1452" fmla="*/ 5604855 h 7302834"/>
              <a:gd name="connsiteX1453" fmla="*/ 9806392 w 13061084"/>
              <a:gd name="connsiteY1453" fmla="*/ 5575675 h 7302834"/>
              <a:gd name="connsiteX1454" fmla="*/ 3412912 w 13061084"/>
              <a:gd name="connsiteY1454" fmla="*/ 5570851 h 7302834"/>
              <a:gd name="connsiteX1455" fmla="*/ 3396583 w 13061084"/>
              <a:gd name="connsiteY1455" fmla="*/ 5597185 h 7302834"/>
              <a:gd name="connsiteX1456" fmla="*/ 3397124 w 13061084"/>
              <a:gd name="connsiteY1456" fmla="*/ 5602303 h 7302834"/>
              <a:gd name="connsiteX1457" fmla="*/ 3408313 w 13061084"/>
              <a:gd name="connsiteY1457" fmla="*/ 5592445 h 7302834"/>
              <a:gd name="connsiteX1458" fmla="*/ 3419231 w 13061084"/>
              <a:gd name="connsiteY1458" fmla="*/ 5614255 h 7302834"/>
              <a:gd name="connsiteX1459" fmla="*/ 3432714 w 13061084"/>
              <a:gd name="connsiteY1459" fmla="*/ 5601665 h 7302834"/>
              <a:gd name="connsiteX1460" fmla="*/ 3412912 w 13061084"/>
              <a:gd name="connsiteY1460" fmla="*/ 5570851 h 7302834"/>
              <a:gd name="connsiteX1461" fmla="*/ 12150190 w 13061084"/>
              <a:gd name="connsiteY1461" fmla="*/ 5569930 h 7302834"/>
              <a:gd name="connsiteX1462" fmla="*/ 12187680 w 13061084"/>
              <a:gd name="connsiteY1462" fmla="*/ 5583255 h 7302834"/>
              <a:gd name="connsiteX1463" fmla="*/ 12215994 w 13061084"/>
              <a:gd name="connsiteY1463" fmla="*/ 5583255 h 7302834"/>
              <a:gd name="connsiteX1464" fmla="*/ 12216192 w 13061084"/>
              <a:gd name="connsiteY1464" fmla="*/ 5574295 h 7302834"/>
              <a:gd name="connsiteX1465" fmla="*/ 12250000 w 13061084"/>
              <a:gd name="connsiteY1465" fmla="*/ 5572689 h 7302834"/>
              <a:gd name="connsiteX1466" fmla="*/ 12250000 w 13061084"/>
              <a:gd name="connsiteY1466" fmla="*/ 5580501 h 7302834"/>
              <a:gd name="connsiteX1467" fmla="*/ 12216848 w 13061084"/>
              <a:gd name="connsiteY1467" fmla="*/ 5584749 h 7302834"/>
              <a:gd name="connsiteX1468" fmla="*/ 12216656 w 13061084"/>
              <a:gd name="connsiteY1468" fmla="*/ 5593363 h 7302834"/>
              <a:gd name="connsiteX1469" fmla="*/ 12172960 w 13061084"/>
              <a:gd name="connsiteY1469" fmla="*/ 5595661 h 7302834"/>
              <a:gd name="connsiteX1470" fmla="*/ 12128808 w 13061084"/>
              <a:gd name="connsiteY1470" fmla="*/ 5612432 h 7302834"/>
              <a:gd name="connsiteX1471" fmla="*/ 2425672 w 13061084"/>
              <a:gd name="connsiteY1471" fmla="*/ 5563959 h 7302834"/>
              <a:gd name="connsiteX1472" fmla="*/ 2420845 w 13061084"/>
              <a:gd name="connsiteY1472" fmla="*/ 5591527 h 7302834"/>
              <a:gd name="connsiteX1473" fmla="*/ 2463615 w 13061084"/>
              <a:gd name="connsiteY1473" fmla="*/ 5591527 h 7302834"/>
              <a:gd name="connsiteX1474" fmla="*/ 8655648 w 13061084"/>
              <a:gd name="connsiteY1474" fmla="*/ 5563039 h 7302834"/>
              <a:gd name="connsiteX1475" fmla="*/ 8628510 w 13061084"/>
              <a:gd name="connsiteY1475" fmla="*/ 5576824 h 7302834"/>
              <a:gd name="connsiteX1476" fmla="*/ 8628510 w 13061084"/>
              <a:gd name="connsiteY1476" fmla="*/ 5606001 h 7302834"/>
              <a:gd name="connsiteX1477" fmla="*/ 8628742 w 13061084"/>
              <a:gd name="connsiteY1477" fmla="*/ 5606001 h 7302834"/>
              <a:gd name="connsiteX1478" fmla="*/ 8674734 w 13061084"/>
              <a:gd name="connsiteY1478" fmla="*/ 5578892 h 7302834"/>
              <a:gd name="connsiteX1479" fmla="*/ 9888490 w 13061084"/>
              <a:gd name="connsiteY1479" fmla="*/ 5562350 h 7302834"/>
              <a:gd name="connsiteX1480" fmla="*/ 9879524 w 13061084"/>
              <a:gd name="connsiteY1480" fmla="*/ 5567865 h 7302834"/>
              <a:gd name="connsiteX1481" fmla="*/ 9896742 w 13061084"/>
              <a:gd name="connsiteY1481" fmla="*/ 5585066 h 7302834"/>
              <a:gd name="connsiteX1482" fmla="*/ 9896308 w 13061084"/>
              <a:gd name="connsiteY1482" fmla="*/ 5585095 h 7302834"/>
              <a:gd name="connsiteX1483" fmla="*/ 9896772 w 13061084"/>
              <a:gd name="connsiteY1483" fmla="*/ 5585095 h 7302834"/>
              <a:gd name="connsiteX1484" fmla="*/ 9896742 w 13061084"/>
              <a:gd name="connsiteY1484" fmla="*/ 5585066 h 7302834"/>
              <a:gd name="connsiteX1485" fmla="*/ 9936922 w 13061084"/>
              <a:gd name="connsiteY1485" fmla="*/ 5582423 h 7302834"/>
              <a:gd name="connsiteX1486" fmla="*/ 9974956 w 13061084"/>
              <a:gd name="connsiteY1486" fmla="*/ 5587163 h 7302834"/>
              <a:gd name="connsiteX1487" fmla="*/ 10058660 w 13061084"/>
              <a:gd name="connsiteY1487" fmla="*/ 5608299 h 7302834"/>
              <a:gd name="connsiteX1488" fmla="*/ 10292076 w 13061084"/>
              <a:gd name="connsiteY1488" fmla="*/ 5608299 h 7302834"/>
              <a:gd name="connsiteX1489" fmla="*/ 10275752 w 13061084"/>
              <a:gd name="connsiteY1489" fmla="*/ 5585325 h 7302834"/>
              <a:gd name="connsiteX1490" fmla="*/ 10137770 w 13061084"/>
              <a:gd name="connsiteY1490" fmla="*/ 5573607 h 7302834"/>
              <a:gd name="connsiteX1491" fmla="*/ 9888490 w 13061084"/>
              <a:gd name="connsiteY1491" fmla="*/ 5562350 h 7302834"/>
              <a:gd name="connsiteX1492" fmla="*/ 4336947 w 13061084"/>
              <a:gd name="connsiteY1492" fmla="*/ 5560741 h 7302834"/>
              <a:gd name="connsiteX1493" fmla="*/ 4331391 w 13061084"/>
              <a:gd name="connsiteY1493" fmla="*/ 5572227 h 7302834"/>
              <a:gd name="connsiteX1494" fmla="*/ 4347556 w 13061084"/>
              <a:gd name="connsiteY1494" fmla="*/ 5560741 h 7302834"/>
              <a:gd name="connsiteX1495" fmla="*/ 4267099 w 13061084"/>
              <a:gd name="connsiteY1495" fmla="*/ 5560741 h 7302834"/>
              <a:gd name="connsiteX1496" fmla="*/ 4284752 w 13061084"/>
              <a:gd name="connsiteY1496" fmla="*/ 5606463 h 7302834"/>
              <a:gd name="connsiteX1497" fmla="*/ 4227445 w 13061084"/>
              <a:gd name="connsiteY1497" fmla="*/ 5643909 h 7302834"/>
              <a:gd name="connsiteX1498" fmla="*/ 4285597 w 13061084"/>
              <a:gd name="connsiteY1498" fmla="*/ 5623519 h 7302834"/>
              <a:gd name="connsiteX1499" fmla="*/ 4290902 w 13061084"/>
              <a:gd name="connsiteY1499" fmla="*/ 5623787 h 7302834"/>
              <a:gd name="connsiteX1500" fmla="*/ 4294366 w 13061084"/>
              <a:gd name="connsiteY1500" fmla="*/ 5627826 h 7302834"/>
              <a:gd name="connsiteX1501" fmla="*/ 4298047 w 13061084"/>
              <a:gd name="connsiteY1501" fmla="*/ 5624149 h 7302834"/>
              <a:gd name="connsiteX1502" fmla="*/ 4290902 w 13061084"/>
              <a:gd name="connsiteY1502" fmla="*/ 5623787 h 7302834"/>
              <a:gd name="connsiteX1503" fmla="*/ 4286085 w 13061084"/>
              <a:gd name="connsiteY1503" fmla="*/ 5618176 h 7302834"/>
              <a:gd name="connsiteX1504" fmla="*/ 4288384 w 13061084"/>
              <a:gd name="connsiteY1504" fmla="*/ 5615879 h 7302834"/>
              <a:gd name="connsiteX1505" fmla="*/ 4284752 w 13061084"/>
              <a:gd name="connsiteY1505" fmla="*/ 5606463 h 7302834"/>
              <a:gd name="connsiteX1506" fmla="*/ 4291520 w 13061084"/>
              <a:gd name="connsiteY1506" fmla="*/ 5602037 h 7302834"/>
              <a:gd name="connsiteX1507" fmla="*/ 4314874 w 13061084"/>
              <a:gd name="connsiteY1507" fmla="*/ 5560741 h 7302834"/>
              <a:gd name="connsiteX1508" fmla="*/ 1852370 w 13061084"/>
              <a:gd name="connsiteY1508" fmla="*/ 5555457 h 7302834"/>
              <a:gd name="connsiteX1509" fmla="*/ 1863636 w 13061084"/>
              <a:gd name="connsiteY1509" fmla="*/ 5564415 h 7302834"/>
              <a:gd name="connsiteX1510" fmla="*/ 1863636 w 13061084"/>
              <a:gd name="connsiteY1510" fmla="*/ 5675381 h 7302834"/>
              <a:gd name="connsiteX1511" fmla="*/ 1829833 w 13061084"/>
              <a:gd name="connsiteY1511" fmla="*/ 5675381 h 7302834"/>
              <a:gd name="connsiteX1512" fmla="*/ 1829374 w 13061084"/>
              <a:gd name="connsiteY1512" fmla="*/ 5572227 h 7302834"/>
              <a:gd name="connsiteX1513" fmla="*/ 3641920 w 13061084"/>
              <a:gd name="connsiteY1513" fmla="*/ 5554536 h 7302834"/>
              <a:gd name="connsiteX1514" fmla="*/ 3626775 w 13061084"/>
              <a:gd name="connsiteY1514" fmla="*/ 5560454 h 7302834"/>
              <a:gd name="connsiteX1515" fmla="*/ 3611142 w 13061084"/>
              <a:gd name="connsiteY1515" fmla="*/ 5592675 h 7302834"/>
              <a:gd name="connsiteX1516" fmla="*/ 3611142 w 13061084"/>
              <a:gd name="connsiteY1516" fmla="*/ 5593825 h 7302834"/>
              <a:gd name="connsiteX1517" fmla="*/ 3624476 w 13061084"/>
              <a:gd name="connsiteY1517" fmla="*/ 5585701 h 7302834"/>
              <a:gd name="connsiteX1518" fmla="*/ 3624476 w 13061084"/>
              <a:gd name="connsiteY1518" fmla="*/ 5584407 h 7302834"/>
              <a:gd name="connsiteX1519" fmla="*/ 3626601 w 13061084"/>
              <a:gd name="connsiteY1519" fmla="*/ 5584407 h 7302834"/>
              <a:gd name="connsiteX1520" fmla="*/ 3648853 w 13061084"/>
              <a:gd name="connsiteY1520" fmla="*/ 5570851 h 7302834"/>
              <a:gd name="connsiteX1521" fmla="*/ 3655235 w 13061084"/>
              <a:gd name="connsiteY1521" fmla="*/ 5556359 h 7302834"/>
              <a:gd name="connsiteX1522" fmla="*/ 3647935 w 13061084"/>
              <a:gd name="connsiteY1522" fmla="*/ 5556147 h 7302834"/>
              <a:gd name="connsiteX1523" fmla="*/ 4608768 w 13061084"/>
              <a:gd name="connsiteY1523" fmla="*/ 5554082 h 7302834"/>
              <a:gd name="connsiteX1524" fmla="*/ 4604764 w 13061084"/>
              <a:gd name="connsiteY1524" fmla="*/ 5554280 h 7302834"/>
              <a:gd name="connsiteX1525" fmla="*/ 4470981 w 13061084"/>
              <a:gd name="connsiteY1525" fmla="*/ 5560741 h 7302834"/>
              <a:gd name="connsiteX1526" fmla="*/ 4410432 w 13061084"/>
              <a:gd name="connsiteY1526" fmla="*/ 5560741 h 7302834"/>
              <a:gd name="connsiteX1527" fmla="*/ 4340590 w 13061084"/>
              <a:gd name="connsiteY1527" fmla="*/ 5636556 h 7302834"/>
              <a:gd name="connsiteX1528" fmla="*/ 4373016 w 13061084"/>
              <a:gd name="connsiteY1528" fmla="*/ 5639544 h 7302834"/>
              <a:gd name="connsiteX1529" fmla="*/ 4468450 w 13061084"/>
              <a:gd name="connsiteY1529" fmla="*/ 5625299 h 7302834"/>
              <a:gd name="connsiteX1530" fmla="*/ 4514442 w 13061084"/>
              <a:gd name="connsiteY1530" fmla="*/ 5585095 h 7302834"/>
              <a:gd name="connsiteX1531" fmla="*/ 4515132 w 13061084"/>
              <a:gd name="connsiteY1531" fmla="*/ 5585095 h 7302834"/>
              <a:gd name="connsiteX1532" fmla="*/ 4568540 w 13061084"/>
              <a:gd name="connsiteY1532" fmla="*/ 5565251 h 7302834"/>
              <a:gd name="connsiteX1533" fmla="*/ 2973910 w 13061084"/>
              <a:gd name="connsiteY1533" fmla="*/ 5552929 h 7302834"/>
              <a:gd name="connsiteX1534" fmla="*/ 2944701 w 13061084"/>
              <a:gd name="connsiteY1534" fmla="*/ 5600946 h 7302834"/>
              <a:gd name="connsiteX1535" fmla="*/ 2993915 w 13061084"/>
              <a:gd name="connsiteY1535" fmla="*/ 5633571 h 7302834"/>
              <a:gd name="connsiteX1536" fmla="*/ 2968388 w 13061084"/>
              <a:gd name="connsiteY1536" fmla="*/ 5645747 h 7302834"/>
              <a:gd name="connsiteX1537" fmla="*/ 2994142 w 13061084"/>
              <a:gd name="connsiteY1537" fmla="*/ 5685033 h 7302834"/>
              <a:gd name="connsiteX1538" fmla="*/ 3040134 w 13061084"/>
              <a:gd name="connsiteY1538" fmla="*/ 5685033 h 7302834"/>
              <a:gd name="connsiteX1539" fmla="*/ 3040134 w 13061084"/>
              <a:gd name="connsiteY1539" fmla="*/ 5591757 h 7302834"/>
              <a:gd name="connsiteX1540" fmla="*/ 3086131 w 13061084"/>
              <a:gd name="connsiteY1540" fmla="*/ 5591757 h 7302834"/>
              <a:gd name="connsiteX1541" fmla="*/ 3083832 w 13061084"/>
              <a:gd name="connsiteY1541" fmla="*/ 5566945 h 7302834"/>
              <a:gd name="connsiteX1542" fmla="*/ 3019636 w 13061084"/>
              <a:gd name="connsiteY1542" fmla="*/ 5577143 h 7302834"/>
              <a:gd name="connsiteX1543" fmla="*/ 2633790 w 13061084"/>
              <a:gd name="connsiteY1543" fmla="*/ 5544888 h 7302834"/>
              <a:gd name="connsiteX1544" fmla="*/ 2551232 w 13061084"/>
              <a:gd name="connsiteY1544" fmla="*/ 5623461 h 7302834"/>
              <a:gd name="connsiteX1545" fmla="*/ 2574228 w 13061084"/>
              <a:gd name="connsiteY1545" fmla="*/ 5642300 h 7302834"/>
              <a:gd name="connsiteX1546" fmla="*/ 2635858 w 13061084"/>
              <a:gd name="connsiteY1546" fmla="*/ 5581419 h 7302834"/>
              <a:gd name="connsiteX1547" fmla="*/ 2634250 w 13061084"/>
              <a:gd name="connsiteY1547" fmla="*/ 5544888 h 7302834"/>
              <a:gd name="connsiteX1548" fmla="*/ 4806964 w 13061084"/>
              <a:gd name="connsiteY1548" fmla="*/ 5539897 h 7302834"/>
              <a:gd name="connsiteX1549" fmla="*/ 4777031 w 13061084"/>
              <a:gd name="connsiteY1549" fmla="*/ 5549543 h 7302834"/>
              <a:gd name="connsiteX1550" fmla="*/ 4738199 w 13061084"/>
              <a:gd name="connsiteY1550" fmla="*/ 5547647 h 7302834"/>
              <a:gd name="connsiteX1551" fmla="*/ 4718218 w 13061084"/>
              <a:gd name="connsiteY1551" fmla="*/ 5548639 h 7302834"/>
              <a:gd name="connsiteX1552" fmla="*/ 4665298 w 13061084"/>
              <a:gd name="connsiteY1552" fmla="*/ 5559133 h 7302834"/>
              <a:gd name="connsiteX1553" fmla="*/ 4669438 w 13061084"/>
              <a:gd name="connsiteY1553" fmla="*/ 5580727 h 7302834"/>
              <a:gd name="connsiteX1554" fmla="*/ 4802128 w 13061084"/>
              <a:gd name="connsiteY1554" fmla="*/ 5545809 h 7302834"/>
              <a:gd name="connsiteX1555" fmla="*/ 12130644 w 13061084"/>
              <a:gd name="connsiteY1555" fmla="*/ 5538455 h 7302834"/>
              <a:gd name="connsiteX1556" fmla="*/ 12134324 w 13061084"/>
              <a:gd name="connsiteY1556" fmla="*/ 5541900 h 7302834"/>
              <a:gd name="connsiteX1557" fmla="*/ 12124894 w 13061084"/>
              <a:gd name="connsiteY1557" fmla="*/ 5550171 h 7302834"/>
              <a:gd name="connsiteX1558" fmla="*/ 12124788 w 13061084"/>
              <a:gd name="connsiteY1558" fmla="*/ 5550067 h 7302834"/>
              <a:gd name="connsiteX1559" fmla="*/ 12116844 w 13061084"/>
              <a:gd name="connsiteY1559" fmla="*/ 5559362 h 7302834"/>
              <a:gd name="connsiteX1560" fmla="*/ 12113168 w 13061084"/>
              <a:gd name="connsiteY1560" fmla="*/ 5555685 h 7302834"/>
              <a:gd name="connsiteX1561" fmla="*/ 12122594 w 13061084"/>
              <a:gd name="connsiteY1561" fmla="*/ 5547647 h 7302834"/>
              <a:gd name="connsiteX1562" fmla="*/ 12122700 w 13061084"/>
              <a:gd name="connsiteY1562" fmla="*/ 5547751 h 7302834"/>
              <a:gd name="connsiteX1563" fmla="*/ 7994042 w 13061084"/>
              <a:gd name="connsiteY1563" fmla="*/ 5538455 h 7302834"/>
              <a:gd name="connsiteX1564" fmla="*/ 8033136 w 13061084"/>
              <a:gd name="connsiteY1564" fmla="*/ 5538455 h 7302834"/>
              <a:gd name="connsiteX1565" fmla="*/ 8034972 w 13061084"/>
              <a:gd name="connsiteY1565" fmla="*/ 5545347 h 7302834"/>
              <a:gd name="connsiteX1566" fmla="*/ 7979322 w 13061084"/>
              <a:gd name="connsiteY1566" fmla="*/ 5563957 h 7302834"/>
              <a:gd name="connsiteX1567" fmla="*/ 7977940 w 13061084"/>
              <a:gd name="connsiteY1567" fmla="*/ 5554307 h 7302834"/>
              <a:gd name="connsiteX1568" fmla="*/ 4828574 w 13061084"/>
              <a:gd name="connsiteY1568" fmla="*/ 5537308 h 7302834"/>
              <a:gd name="connsiteX1569" fmla="*/ 4858242 w 13061084"/>
              <a:gd name="connsiteY1569" fmla="*/ 5552011 h 7302834"/>
              <a:gd name="connsiteX1570" fmla="*/ 4871122 w 13061084"/>
              <a:gd name="connsiteY1570" fmla="*/ 5547855 h 7302834"/>
              <a:gd name="connsiteX1571" fmla="*/ 4842830 w 13061084"/>
              <a:gd name="connsiteY1571" fmla="*/ 5537308 h 7302834"/>
              <a:gd name="connsiteX1572" fmla="*/ 5084652 w 13061084"/>
              <a:gd name="connsiteY1572" fmla="*/ 5537023 h 7302834"/>
              <a:gd name="connsiteX1573" fmla="*/ 5041752 w 13061084"/>
              <a:gd name="connsiteY1573" fmla="*/ 5537079 h 7302834"/>
              <a:gd name="connsiteX1574" fmla="*/ 5011726 w 13061084"/>
              <a:gd name="connsiteY1574" fmla="*/ 5542096 h 7302834"/>
              <a:gd name="connsiteX1575" fmla="*/ 4989411 w 13061084"/>
              <a:gd name="connsiteY1575" fmla="*/ 5547113 h 7302834"/>
              <a:gd name="connsiteX1576" fmla="*/ 4929066 w 13061084"/>
              <a:gd name="connsiteY1576" fmla="*/ 5564418 h 7302834"/>
              <a:gd name="connsiteX1577" fmla="*/ 4892736 w 13061084"/>
              <a:gd name="connsiteY1577" fmla="*/ 5577053 h 7302834"/>
              <a:gd name="connsiteX1578" fmla="*/ 4795921 w 13061084"/>
              <a:gd name="connsiteY1578" fmla="*/ 5604852 h 7302834"/>
              <a:gd name="connsiteX1579" fmla="*/ 4757514 w 13061084"/>
              <a:gd name="connsiteY1579" fmla="*/ 5585095 h 7302834"/>
              <a:gd name="connsiteX1580" fmla="*/ 4728768 w 13061084"/>
              <a:gd name="connsiteY1580" fmla="*/ 5597040 h 7302834"/>
              <a:gd name="connsiteX1581" fmla="*/ 4710604 w 13061084"/>
              <a:gd name="connsiteY1581" fmla="*/ 5650801 h 7302834"/>
              <a:gd name="connsiteX1582" fmla="*/ 4612406 w 13061084"/>
              <a:gd name="connsiteY1582" fmla="*/ 5691466 h 7302834"/>
              <a:gd name="connsiteX1583" fmla="*/ 4594474 w 13061084"/>
              <a:gd name="connsiteY1583" fmla="*/ 5709843 h 7302834"/>
              <a:gd name="connsiteX1584" fmla="*/ 4631953 w 13061084"/>
              <a:gd name="connsiteY1584" fmla="*/ 5735577 h 7302834"/>
              <a:gd name="connsiteX1585" fmla="*/ 4710604 w 13061084"/>
              <a:gd name="connsiteY1585" fmla="*/ 5710993 h 7302834"/>
              <a:gd name="connsiteX1586" fmla="*/ 4748547 w 13061084"/>
              <a:gd name="connsiteY1586" fmla="*/ 5698129 h 7302834"/>
              <a:gd name="connsiteX1587" fmla="*/ 4748547 w 13061084"/>
              <a:gd name="connsiteY1587" fmla="*/ 5696749 h 7302834"/>
              <a:gd name="connsiteX1588" fmla="*/ 4878474 w 13061084"/>
              <a:gd name="connsiteY1588" fmla="*/ 5613123 h 7302834"/>
              <a:gd name="connsiteX1589" fmla="*/ 4973908 w 13061084"/>
              <a:gd name="connsiteY1589" fmla="*/ 5569471 h 7302834"/>
              <a:gd name="connsiteX1590" fmla="*/ 5010248 w 13061084"/>
              <a:gd name="connsiteY1590" fmla="*/ 5569471 h 7302834"/>
              <a:gd name="connsiteX1591" fmla="*/ 5014847 w 13061084"/>
              <a:gd name="connsiteY1591" fmla="*/ 5592445 h 7302834"/>
              <a:gd name="connsiteX1592" fmla="*/ 5056698 w 13061084"/>
              <a:gd name="connsiteY1592" fmla="*/ 5592445 h 7302834"/>
              <a:gd name="connsiteX1593" fmla="*/ 5093724 w 13061084"/>
              <a:gd name="connsiteY1593" fmla="*/ 5537997 h 7302834"/>
              <a:gd name="connsiteX1594" fmla="*/ 2853176 w 13061084"/>
              <a:gd name="connsiteY1594" fmla="*/ 5534091 h 7302834"/>
              <a:gd name="connsiteX1595" fmla="*/ 2832479 w 13061084"/>
              <a:gd name="connsiteY1595" fmla="*/ 5588310 h 7302834"/>
              <a:gd name="connsiteX1596" fmla="*/ 2878471 w 13061084"/>
              <a:gd name="connsiteY1596" fmla="*/ 5609907 h 7302834"/>
              <a:gd name="connsiteX1597" fmla="*/ 2907675 w 13061084"/>
              <a:gd name="connsiteY1597" fmla="*/ 5563959 h 7302834"/>
              <a:gd name="connsiteX1598" fmla="*/ 2878930 w 13061084"/>
              <a:gd name="connsiteY1598" fmla="*/ 5535011 h 7302834"/>
              <a:gd name="connsiteX1599" fmla="*/ 3333802 w 13061084"/>
              <a:gd name="connsiteY1599" fmla="*/ 5533173 h 7302834"/>
              <a:gd name="connsiteX1600" fmla="*/ 3299536 w 13061084"/>
              <a:gd name="connsiteY1600" fmla="*/ 5535929 h 7302834"/>
              <a:gd name="connsiteX1601" fmla="*/ 3303449 w 13061084"/>
              <a:gd name="connsiteY1601" fmla="*/ 5556606 h 7302834"/>
              <a:gd name="connsiteX1602" fmla="*/ 3320667 w 13061084"/>
              <a:gd name="connsiteY1602" fmla="*/ 5556379 h 7302834"/>
              <a:gd name="connsiteX1603" fmla="*/ 3326213 w 13061084"/>
              <a:gd name="connsiteY1603" fmla="*/ 5547647 h 7302834"/>
              <a:gd name="connsiteX1604" fmla="*/ 3336928 w 13061084"/>
              <a:gd name="connsiteY1604" fmla="*/ 5548794 h 7302834"/>
              <a:gd name="connsiteX1605" fmla="*/ 3491253 w 13061084"/>
              <a:gd name="connsiteY1605" fmla="*/ 5529453 h 7302834"/>
              <a:gd name="connsiteX1606" fmla="*/ 3488799 w 13061084"/>
              <a:gd name="connsiteY1606" fmla="*/ 5529726 h 7302834"/>
              <a:gd name="connsiteX1607" fmla="*/ 3492060 w 13061084"/>
              <a:gd name="connsiteY1607" fmla="*/ 5534098 h 7302834"/>
              <a:gd name="connsiteX1608" fmla="*/ 7931716 w 13061084"/>
              <a:gd name="connsiteY1608" fmla="*/ 5526740 h 7302834"/>
              <a:gd name="connsiteX1609" fmla="*/ 7880434 w 13061084"/>
              <a:gd name="connsiteY1609" fmla="*/ 5574527 h 7302834"/>
              <a:gd name="connsiteX1610" fmla="*/ 7978168 w 13061084"/>
              <a:gd name="connsiteY1610" fmla="*/ 5560512 h 7302834"/>
              <a:gd name="connsiteX1611" fmla="*/ 7904812 w 13061084"/>
              <a:gd name="connsiteY1611" fmla="*/ 5594972 h 7302834"/>
              <a:gd name="connsiteX1612" fmla="*/ 7857438 w 13061084"/>
              <a:gd name="connsiteY1612" fmla="*/ 5617947 h 7302834"/>
              <a:gd name="connsiteX1613" fmla="*/ 7799030 w 13061084"/>
              <a:gd name="connsiteY1613" fmla="*/ 5642529 h 7302834"/>
              <a:gd name="connsiteX1614" fmla="*/ 7760390 w 13061084"/>
              <a:gd name="connsiteY1614" fmla="*/ 5657692 h 7302834"/>
              <a:gd name="connsiteX1615" fmla="*/ 7741882 w 13061084"/>
              <a:gd name="connsiteY1615" fmla="*/ 5664354 h 7302834"/>
              <a:gd name="connsiteX1616" fmla="*/ 7723596 w 13061084"/>
              <a:gd name="connsiteY1616" fmla="*/ 5664811 h 7302834"/>
              <a:gd name="connsiteX1617" fmla="*/ 7723596 w 13061084"/>
              <a:gd name="connsiteY1617" fmla="*/ 5673543 h 7302834"/>
              <a:gd name="connsiteX1618" fmla="*/ 7700600 w 13061084"/>
              <a:gd name="connsiteY1618" fmla="*/ 5675381 h 7302834"/>
              <a:gd name="connsiteX1619" fmla="*/ 7700600 w 13061084"/>
              <a:gd name="connsiteY1619" fmla="*/ 5668031 h 7302834"/>
              <a:gd name="connsiteX1620" fmla="*/ 7723596 w 13061084"/>
              <a:gd name="connsiteY1620" fmla="*/ 5663436 h 7302834"/>
              <a:gd name="connsiteX1621" fmla="*/ 7723596 w 13061084"/>
              <a:gd name="connsiteY1621" fmla="*/ 5664622 h 7302834"/>
              <a:gd name="connsiteX1622" fmla="*/ 7750506 w 13061084"/>
              <a:gd name="connsiteY1622" fmla="*/ 5641841 h 7302834"/>
              <a:gd name="connsiteX1623" fmla="*/ 7806846 w 13061084"/>
              <a:gd name="connsiteY1623" fmla="*/ 5599799 h 7302834"/>
              <a:gd name="connsiteX1624" fmla="*/ 7814896 w 13061084"/>
              <a:gd name="connsiteY1624" fmla="*/ 5591757 h 7302834"/>
              <a:gd name="connsiteX1625" fmla="*/ 7931716 w 13061084"/>
              <a:gd name="connsiteY1625" fmla="*/ 5526740 h 7302834"/>
              <a:gd name="connsiteX1626" fmla="*/ 6605511 w 13061084"/>
              <a:gd name="connsiteY1626" fmla="*/ 5524670 h 7302834"/>
              <a:gd name="connsiteX1627" fmla="*/ 6486618 w 13061084"/>
              <a:gd name="connsiteY1627" fmla="*/ 5550401 h 7302834"/>
              <a:gd name="connsiteX1628" fmla="*/ 6605511 w 13061084"/>
              <a:gd name="connsiteY1628" fmla="*/ 5524670 h 7302834"/>
              <a:gd name="connsiteX1629" fmla="*/ 5937462 w 13061084"/>
              <a:gd name="connsiteY1629" fmla="*/ 5521685 h 7302834"/>
              <a:gd name="connsiteX1630" fmla="*/ 5896986 w 13061084"/>
              <a:gd name="connsiteY1630" fmla="*/ 5569471 h 7302834"/>
              <a:gd name="connsiteX1631" fmla="*/ 5876522 w 13061084"/>
              <a:gd name="connsiteY1631" fmla="*/ 5527887 h 7302834"/>
              <a:gd name="connsiteX1632" fmla="*/ 5937462 w 13061084"/>
              <a:gd name="connsiteY1632" fmla="*/ 5521685 h 7302834"/>
              <a:gd name="connsiteX1633" fmla="*/ 2114529 w 13061084"/>
              <a:gd name="connsiteY1633" fmla="*/ 5517319 h 7302834"/>
              <a:gd name="connsiteX1634" fmla="*/ 2173169 w 13061084"/>
              <a:gd name="connsiteY1634" fmla="*/ 5540294 h 7302834"/>
              <a:gd name="connsiteX1635" fmla="*/ 2114529 w 13061084"/>
              <a:gd name="connsiteY1635" fmla="*/ 5563268 h 7302834"/>
              <a:gd name="connsiteX1636" fmla="*/ 10269540 w 13061084"/>
              <a:gd name="connsiteY1636" fmla="*/ 5517090 h 7302834"/>
              <a:gd name="connsiteX1637" fmla="*/ 10269540 w 13061084"/>
              <a:gd name="connsiteY1637" fmla="*/ 5522835 h 7302834"/>
              <a:gd name="connsiteX1638" fmla="*/ 10292536 w 13061084"/>
              <a:gd name="connsiteY1638" fmla="*/ 5522835 h 7302834"/>
              <a:gd name="connsiteX1639" fmla="*/ 10292536 w 13061084"/>
              <a:gd name="connsiteY1639" fmla="*/ 5517090 h 7302834"/>
              <a:gd name="connsiteX1640" fmla="*/ 7938620 w 13061084"/>
              <a:gd name="connsiteY1640" fmla="*/ 5515252 h 7302834"/>
              <a:gd name="connsiteX1641" fmla="*/ 7942296 w 13061084"/>
              <a:gd name="connsiteY1641" fmla="*/ 5518926 h 7302834"/>
              <a:gd name="connsiteX1642" fmla="*/ 7932870 w 13061084"/>
              <a:gd name="connsiteY1642" fmla="*/ 5526967 h 7302834"/>
              <a:gd name="connsiteX1643" fmla="*/ 7930572 w 13061084"/>
              <a:gd name="connsiteY1643" fmla="*/ 5524670 h 7302834"/>
              <a:gd name="connsiteX1644" fmla="*/ 8140526 w 13061084"/>
              <a:gd name="connsiteY1644" fmla="*/ 5513184 h 7302834"/>
              <a:gd name="connsiteX1645" fmla="*/ 8140526 w 13061084"/>
              <a:gd name="connsiteY1645" fmla="*/ 5523063 h 7302834"/>
              <a:gd name="connsiteX1646" fmla="*/ 8117530 w 13061084"/>
              <a:gd name="connsiteY1646" fmla="*/ 5524899 h 7302834"/>
              <a:gd name="connsiteX1647" fmla="*/ 8117530 w 13061084"/>
              <a:gd name="connsiteY1647" fmla="*/ 5517549 h 7302834"/>
              <a:gd name="connsiteX1648" fmla="*/ 5423954 w 13061084"/>
              <a:gd name="connsiteY1648" fmla="*/ 5510657 h 7302834"/>
              <a:gd name="connsiteX1649" fmla="*/ 5316327 w 13061084"/>
              <a:gd name="connsiteY1649" fmla="*/ 5639544 h 7302834"/>
              <a:gd name="connsiteX1650" fmla="*/ 5279534 w 13061084"/>
              <a:gd name="connsiteY1650" fmla="*/ 5639544 h 7302834"/>
              <a:gd name="connsiteX1651" fmla="*/ 5272402 w 13061084"/>
              <a:gd name="connsiteY1651" fmla="*/ 5619785 h 7302834"/>
              <a:gd name="connsiteX1652" fmla="*/ 5231474 w 13061084"/>
              <a:gd name="connsiteY1652" fmla="*/ 5601175 h 7302834"/>
              <a:gd name="connsiteX1653" fmla="*/ 5222275 w 13061084"/>
              <a:gd name="connsiteY1653" fmla="*/ 5579581 h 7302834"/>
              <a:gd name="connsiteX1654" fmla="*/ 5200883 w 13061084"/>
              <a:gd name="connsiteY1654" fmla="*/ 5602555 h 7302834"/>
              <a:gd name="connsiteX1655" fmla="*/ 5199279 w 13061084"/>
              <a:gd name="connsiteY1655" fmla="*/ 5602555 h 7302834"/>
              <a:gd name="connsiteX1656" fmla="*/ 5229860 w 13061084"/>
              <a:gd name="connsiteY1656" fmla="*/ 5642989 h 7302834"/>
              <a:gd name="connsiteX1657" fmla="*/ 5167312 w 13061084"/>
              <a:gd name="connsiteY1657" fmla="*/ 5692155 h 7302834"/>
              <a:gd name="connsiteX1658" fmla="*/ 5170302 w 13061084"/>
              <a:gd name="connsiteY1658" fmla="*/ 5700885 h 7302834"/>
              <a:gd name="connsiteX1659" fmla="*/ 5278616 w 13061084"/>
              <a:gd name="connsiteY1659" fmla="*/ 5675383 h 7302834"/>
              <a:gd name="connsiteX1660" fmla="*/ 5257228 w 13061084"/>
              <a:gd name="connsiteY1660" fmla="*/ 5702723 h 7302834"/>
              <a:gd name="connsiteX1661" fmla="*/ 5405784 w 13061084"/>
              <a:gd name="connsiteY1661" fmla="*/ 5684113 h 7302834"/>
              <a:gd name="connsiteX1662" fmla="*/ 5428786 w 13061084"/>
              <a:gd name="connsiteY1662" fmla="*/ 5657233 h 7302834"/>
              <a:gd name="connsiteX1663" fmla="*/ 5497774 w 13061084"/>
              <a:gd name="connsiteY1663" fmla="*/ 5640921 h 7302834"/>
              <a:gd name="connsiteX1664" fmla="*/ 5558249 w 13061084"/>
              <a:gd name="connsiteY1664" fmla="*/ 5653097 h 7302834"/>
              <a:gd name="connsiteX1665" fmla="*/ 5558249 w 13061084"/>
              <a:gd name="connsiteY1665" fmla="*/ 5577283 h 7302834"/>
              <a:gd name="connsiteX1666" fmla="*/ 5464661 w 13061084"/>
              <a:gd name="connsiteY1666" fmla="*/ 5600257 h 7302834"/>
              <a:gd name="connsiteX1667" fmla="*/ 5423954 w 13061084"/>
              <a:gd name="connsiteY1667" fmla="*/ 5510657 h 7302834"/>
              <a:gd name="connsiteX1668" fmla="*/ 5578898 w 13061084"/>
              <a:gd name="connsiteY1668" fmla="*/ 5500085 h 7302834"/>
              <a:gd name="connsiteX1669" fmla="*/ 5554341 w 13061084"/>
              <a:gd name="connsiteY1669" fmla="*/ 5503077 h 7302834"/>
              <a:gd name="connsiteX1670" fmla="*/ 5490459 w 13061084"/>
              <a:gd name="connsiteY1670" fmla="*/ 5506589 h 7302834"/>
              <a:gd name="connsiteX1671" fmla="*/ 5493252 w 13061084"/>
              <a:gd name="connsiteY1671" fmla="*/ 5521283 h 7302834"/>
              <a:gd name="connsiteX1672" fmla="*/ 5543766 w 13061084"/>
              <a:gd name="connsiteY1672" fmla="*/ 5557985 h 7302834"/>
              <a:gd name="connsiteX1673" fmla="*/ 5582400 w 13061084"/>
              <a:gd name="connsiteY1673" fmla="*/ 5503537 h 7302834"/>
              <a:gd name="connsiteX1674" fmla="*/ 11737174 w 13061084"/>
              <a:gd name="connsiteY1674" fmla="*/ 5491359 h 7302834"/>
              <a:gd name="connsiteX1675" fmla="*/ 11720160 w 13061084"/>
              <a:gd name="connsiteY1675" fmla="*/ 5494577 h 7302834"/>
              <a:gd name="connsiteX1676" fmla="*/ 11720160 w 13061084"/>
              <a:gd name="connsiteY1676" fmla="*/ 5514334 h 7302834"/>
              <a:gd name="connsiteX1677" fmla="*/ 11737174 w 13061084"/>
              <a:gd name="connsiteY1677" fmla="*/ 5491359 h 7302834"/>
              <a:gd name="connsiteX1678" fmla="*/ 5670824 w 13061084"/>
              <a:gd name="connsiteY1678" fmla="*/ 5488877 h 7302834"/>
              <a:gd name="connsiteX1679" fmla="*/ 5642948 w 13061084"/>
              <a:gd name="connsiteY1679" fmla="*/ 5492275 h 7302834"/>
              <a:gd name="connsiteX1680" fmla="*/ 5641498 w 13061084"/>
              <a:gd name="connsiteY1680" fmla="*/ 5495954 h 7302834"/>
              <a:gd name="connsiteX1681" fmla="*/ 7661048 w 13061084"/>
              <a:gd name="connsiteY1681" fmla="*/ 5488833 h 7302834"/>
              <a:gd name="connsiteX1682" fmla="*/ 7665420 w 13061084"/>
              <a:gd name="connsiteY1682" fmla="*/ 5498710 h 7302834"/>
              <a:gd name="connsiteX1683" fmla="*/ 7550436 w 13061084"/>
              <a:gd name="connsiteY1683" fmla="*/ 5526281 h 7302834"/>
              <a:gd name="connsiteX1684" fmla="*/ 7484896 w 13061084"/>
              <a:gd name="connsiteY1684" fmla="*/ 5535699 h 7302834"/>
              <a:gd name="connsiteX1685" fmla="*/ 7426252 w 13061084"/>
              <a:gd name="connsiteY1685" fmla="*/ 5547188 h 7302834"/>
              <a:gd name="connsiteX1686" fmla="*/ 7370376 w 13061084"/>
              <a:gd name="connsiteY1686" fmla="*/ 5551091 h 7302834"/>
              <a:gd name="connsiteX1687" fmla="*/ 7325760 w 13061084"/>
              <a:gd name="connsiteY1687" fmla="*/ 5559133 h 7302834"/>
              <a:gd name="connsiteX1688" fmla="*/ 7239984 w 13061084"/>
              <a:gd name="connsiteY1688" fmla="*/ 5574065 h 7302834"/>
              <a:gd name="connsiteX1689" fmla="*/ 7160416 w 13061084"/>
              <a:gd name="connsiteY1689" fmla="*/ 5593595 h 7302834"/>
              <a:gd name="connsiteX1690" fmla="*/ 7091428 w 13061084"/>
              <a:gd name="connsiteY1690" fmla="*/ 5606690 h 7302834"/>
              <a:gd name="connsiteX1691" fmla="*/ 6998062 w 13061084"/>
              <a:gd name="connsiteY1691" fmla="*/ 5617717 h 7302834"/>
              <a:gd name="connsiteX1692" fmla="*/ 6844674 w 13061084"/>
              <a:gd name="connsiteY1692" fmla="*/ 5617717 h 7302834"/>
              <a:gd name="connsiteX1693" fmla="*/ 6844674 w 13061084"/>
              <a:gd name="connsiteY1693" fmla="*/ 5601405 h 7302834"/>
              <a:gd name="connsiteX1694" fmla="*/ 6911596 w 13061084"/>
              <a:gd name="connsiteY1694" fmla="*/ 5582798 h 7302834"/>
              <a:gd name="connsiteX1695" fmla="*/ 6974834 w 13061084"/>
              <a:gd name="connsiteY1695" fmla="*/ 5582798 h 7302834"/>
              <a:gd name="connsiteX1696" fmla="*/ 7074180 w 13061084"/>
              <a:gd name="connsiteY1696" fmla="*/ 5570851 h 7302834"/>
              <a:gd name="connsiteX1697" fmla="*/ 7167316 w 13061084"/>
              <a:gd name="connsiteY1697" fmla="*/ 5559362 h 7302834"/>
              <a:gd name="connsiteX1698" fmla="*/ 7365776 w 13061084"/>
              <a:gd name="connsiteY1698" fmla="*/ 5536388 h 7302834"/>
              <a:gd name="connsiteX1699" fmla="*/ 7411768 w 13061084"/>
              <a:gd name="connsiteY1699" fmla="*/ 5525820 h 7302834"/>
              <a:gd name="connsiteX1700" fmla="*/ 7587002 w 13061084"/>
              <a:gd name="connsiteY1700" fmla="*/ 5502845 h 7302834"/>
              <a:gd name="connsiteX1701" fmla="*/ 7661048 w 13061084"/>
              <a:gd name="connsiteY1701" fmla="*/ 5488833 h 7302834"/>
              <a:gd name="connsiteX1702" fmla="*/ 6317138 w 13061084"/>
              <a:gd name="connsiteY1702" fmla="*/ 5487453 h 7302834"/>
              <a:gd name="connsiteX1703" fmla="*/ 6237052 w 13061084"/>
              <a:gd name="connsiteY1703" fmla="*/ 5511950 h 7302834"/>
              <a:gd name="connsiteX1704" fmla="*/ 6202732 w 13061084"/>
              <a:gd name="connsiteY1704" fmla="*/ 5540895 h 7302834"/>
              <a:gd name="connsiteX1705" fmla="*/ 6245386 w 13061084"/>
              <a:gd name="connsiteY1705" fmla="*/ 5537767 h 7302834"/>
              <a:gd name="connsiteX1706" fmla="*/ 6328747 w 13061084"/>
              <a:gd name="connsiteY1706" fmla="*/ 5528402 h 7302834"/>
              <a:gd name="connsiteX1707" fmla="*/ 6343211 w 13061084"/>
              <a:gd name="connsiteY1707" fmla="*/ 5528042 h 7302834"/>
              <a:gd name="connsiteX1708" fmla="*/ 7692324 w 13061084"/>
              <a:gd name="connsiteY1708" fmla="*/ 5479413 h 7302834"/>
              <a:gd name="connsiteX1709" fmla="*/ 7696234 w 13061084"/>
              <a:gd name="connsiteY1709" fmla="*/ 5479413 h 7302834"/>
              <a:gd name="connsiteX1710" fmla="*/ 7696234 w 13061084"/>
              <a:gd name="connsiteY1710" fmla="*/ 5490899 h 7302834"/>
              <a:gd name="connsiteX1711" fmla="*/ 7692324 w 13061084"/>
              <a:gd name="connsiteY1711" fmla="*/ 5490899 h 7302834"/>
              <a:gd name="connsiteX1712" fmla="*/ 2286039 w 13061084"/>
              <a:gd name="connsiteY1712" fmla="*/ 5466209 h 7302834"/>
              <a:gd name="connsiteX1713" fmla="*/ 2289536 w 13061084"/>
              <a:gd name="connsiteY1713" fmla="*/ 5513184 h 7302834"/>
              <a:gd name="connsiteX1714" fmla="*/ 2263776 w 13061084"/>
              <a:gd name="connsiteY1714" fmla="*/ 5469533 h 7302834"/>
              <a:gd name="connsiteX1715" fmla="*/ 2286039 w 13061084"/>
              <a:gd name="connsiteY1715" fmla="*/ 5466209 h 7302834"/>
              <a:gd name="connsiteX1716" fmla="*/ 11706820 w 13061084"/>
              <a:gd name="connsiteY1716" fmla="*/ 5460115 h 7302834"/>
              <a:gd name="connsiteX1717" fmla="*/ 11706820 w 13061084"/>
              <a:gd name="connsiteY1717" fmla="*/ 5464021 h 7302834"/>
              <a:gd name="connsiteX1718" fmla="*/ 11718550 w 13061084"/>
              <a:gd name="connsiteY1718" fmla="*/ 5464021 h 7302834"/>
              <a:gd name="connsiteX1719" fmla="*/ 11718550 w 13061084"/>
              <a:gd name="connsiteY1719" fmla="*/ 5460115 h 7302834"/>
              <a:gd name="connsiteX1720" fmla="*/ 2579059 w 13061084"/>
              <a:gd name="connsiteY1720" fmla="*/ 5446100 h 7302834"/>
              <a:gd name="connsiteX1721" fmla="*/ 2543183 w 13061084"/>
              <a:gd name="connsiteY1721" fmla="*/ 5477345 h 7302834"/>
              <a:gd name="connsiteX1722" fmla="*/ 2575837 w 13061084"/>
              <a:gd name="connsiteY1722" fmla="*/ 5503766 h 7302834"/>
              <a:gd name="connsiteX1723" fmla="*/ 2588030 w 13061084"/>
              <a:gd name="connsiteY1723" fmla="*/ 5462182 h 7302834"/>
              <a:gd name="connsiteX1724" fmla="*/ 2579059 w 13061084"/>
              <a:gd name="connsiteY1724" fmla="*/ 5446100 h 7302834"/>
              <a:gd name="connsiteX1725" fmla="*/ 6234724 w 13061084"/>
              <a:gd name="connsiteY1725" fmla="*/ 5440284 h 7302834"/>
              <a:gd name="connsiteX1726" fmla="*/ 6203308 w 13061084"/>
              <a:gd name="connsiteY1726" fmla="*/ 5454371 h 7302834"/>
              <a:gd name="connsiteX1727" fmla="*/ 6187896 w 13061084"/>
              <a:gd name="connsiteY1727" fmla="*/ 5483547 h 7302834"/>
              <a:gd name="connsiteX1728" fmla="*/ 6244004 w 13061084"/>
              <a:gd name="connsiteY1728" fmla="*/ 5483547 h 7302834"/>
              <a:gd name="connsiteX1729" fmla="*/ 6269073 w 13061084"/>
              <a:gd name="connsiteY1729" fmla="*/ 5442653 h 7302834"/>
              <a:gd name="connsiteX1730" fmla="*/ 6234724 w 13061084"/>
              <a:gd name="connsiteY1730" fmla="*/ 5440284 h 7302834"/>
              <a:gd name="connsiteX1731" fmla="*/ 8492602 w 13061084"/>
              <a:gd name="connsiteY1731" fmla="*/ 5421976 h 7302834"/>
              <a:gd name="connsiteX1732" fmla="*/ 8473746 w 13061084"/>
              <a:gd name="connsiteY1732" fmla="*/ 5442423 h 7302834"/>
              <a:gd name="connsiteX1733" fmla="*/ 8288164 w 13061084"/>
              <a:gd name="connsiteY1733" fmla="*/ 5470680 h 7302834"/>
              <a:gd name="connsiteX1734" fmla="*/ 8212504 w 13061084"/>
              <a:gd name="connsiteY1734" fmla="*/ 5495493 h 7302834"/>
              <a:gd name="connsiteX1735" fmla="*/ 8140530 w 13061084"/>
              <a:gd name="connsiteY1735" fmla="*/ 5515711 h 7302834"/>
              <a:gd name="connsiteX1736" fmla="*/ 8161454 w 13061084"/>
              <a:gd name="connsiteY1736" fmla="*/ 5479709 h 7302834"/>
              <a:gd name="connsiteX1737" fmla="*/ 8161680 w 13061084"/>
              <a:gd name="connsiteY1737" fmla="*/ 5479642 h 7302834"/>
              <a:gd name="connsiteX1738" fmla="*/ 8395328 w 13061084"/>
              <a:gd name="connsiteY1738" fmla="*/ 5433693 h 7302834"/>
              <a:gd name="connsiteX1739" fmla="*/ 8432812 w 13061084"/>
              <a:gd name="connsiteY1739" fmla="*/ 5427261 h 7302834"/>
              <a:gd name="connsiteX1740" fmla="*/ 8492602 w 13061084"/>
              <a:gd name="connsiteY1740" fmla="*/ 5421976 h 7302834"/>
              <a:gd name="connsiteX1741" fmla="*/ 11579420 w 13061084"/>
              <a:gd name="connsiteY1741" fmla="*/ 5400842 h 7302834"/>
              <a:gd name="connsiteX1742" fmla="*/ 11579420 w 13061084"/>
              <a:gd name="connsiteY1742" fmla="*/ 5406584 h 7302834"/>
              <a:gd name="connsiteX1743" fmla="*/ 11663108 w 13061084"/>
              <a:gd name="connsiteY1743" fmla="*/ 5425773 h 7302834"/>
              <a:gd name="connsiteX1744" fmla="*/ 11663128 w 13061084"/>
              <a:gd name="connsiteY1744" fmla="*/ 5425884 h 7302834"/>
              <a:gd name="connsiteX1745" fmla="*/ 11663588 w 13061084"/>
              <a:gd name="connsiteY1745" fmla="*/ 5425884 h 7302834"/>
              <a:gd name="connsiteX1746" fmla="*/ 11663108 w 13061084"/>
              <a:gd name="connsiteY1746" fmla="*/ 5425773 h 7302834"/>
              <a:gd name="connsiteX1747" fmla="*/ 11658296 w 13061084"/>
              <a:gd name="connsiteY1747" fmla="*/ 5400842 h 7302834"/>
              <a:gd name="connsiteX1748" fmla="*/ 7831828 w 13061084"/>
              <a:gd name="connsiteY1748" fmla="*/ 5398571 h 7302834"/>
              <a:gd name="connsiteX1749" fmla="*/ 7863418 w 13061084"/>
              <a:gd name="connsiteY1749" fmla="*/ 5406122 h 7302834"/>
              <a:gd name="connsiteX1750" fmla="*/ 7917228 w 13061084"/>
              <a:gd name="connsiteY1750" fmla="*/ 5400378 h 7302834"/>
              <a:gd name="connsiteX1751" fmla="*/ 7960692 w 13061084"/>
              <a:gd name="connsiteY1751" fmla="*/ 5446327 h 7302834"/>
              <a:gd name="connsiteX1752" fmla="*/ 7938620 w 13061084"/>
              <a:gd name="connsiteY1752" fmla="*/ 5489749 h 7302834"/>
              <a:gd name="connsiteX1753" fmla="*/ 7727742 w 13061084"/>
              <a:gd name="connsiteY1753" fmla="*/ 5466774 h 7302834"/>
              <a:gd name="connsiteX1754" fmla="*/ 7727742 w 13061084"/>
              <a:gd name="connsiteY1754" fmla="*/ 5412096 h 7302834"/>
              <a:gd name="connsiteX1755" fmla="*/ 7803860 w 13061084"/>
              <a:gd name="connsiteY1755" fmla="*/ 5400840 h 7302834"/>
              <a:gd name="connsiteX1756" fmla="*/ 7831828 w 13061084"/>
              <a:gd name="connsiteY1756" fmla="*/ 5398571 h 7302834"/>
              <a:gd name="connsiteX1757" fmla="*/ 6654938 w 13061084"/>
              <a:gd name="connsiteY1757" fmla="*/ 5397914 h 7302834"/>
              <a:gd name="connsiteX1758" fmla="*/ 6638628 w 13061084"/>
              <a:gd name="connsiteY1758" fmla="*/ 5399463 h 7302834"/>
              <a:gd name="connsiteX1759" fmla="*/ 6576766 w 13061084"/>
              <a:gd name="connsiteY1759" fmla="*/ 5407905 h 7302834"/>
              <a:gd name="connsiteX1760" fmla="*/ 6560263 w 13061084"/>
              <a:gd name="connsiteY1760" fmla="*/ 5408417 h 7302834"/>
              <a:gd name="connsiteX1761" fmla="*/ 6542731 w 13061084"/>
              <a:gd name="connsiteY1761" fmla="*/ 5425882 h 7302834"/>
              <a:gd name="connsiteX1762" fmla="*/ 6541122 w 13061084"/>
              <a:gd name="connsiteY1762" fmla="*/ 5425882 h 7302834"/>
              <a:gd name="connsiteX1763" fmla="*/ 6587114 w 13061084"/>
              <a:gd name="connsiteY1763" fmla="*/ 5428179 h 7302834"/>
              <a:gd name="connsiteX1764" fmla="*/ 6606661 w 13061084"/>
              <a:gd name="connsiteY1764" fmla="*/ 5409340 h 7302834"/>
              <a:gd name="connsiteX1765" fmla="*/ 6628280 w 13061084"/>
              <a:gd name="connsiteY1765" fmla="*/ 5404287 h 7302834"/>
              <a:gd name="connsiteX1766" fmla="*/ 6651276 w 13061084"/>
              <a:gd name="connsiteY1766" fmla="*/ 5400151 h 7302834"/>
              <a:gd name="connsiteX1767" fmla="*/ 2190875 w 13061084"/>
              <a:gd name="connsiteY1767" fmla="*/ 5396475 h 7302834"/>
              <a:gd name="connsiteX1768" fmla="*/ 2207436 w 13061084"/>
              <a:gd name="connsiteY1768" fmla="*/ 5423123 h 7302834"/>
              <a:gd name="connsiteX1769" fmla="*/ 2186508 w 13061084"/>
              <a:gd name="connsiteY1769" fmla="*/ 5443341 h 7302834"/>
              <a:gd name="connsiteX1770" fmla="*/ 2148796 w 13061084"/>
              <a:gd name="connsiteY1770" fmla="*/ 5412784 h 7302834"/>
              <a:gd name="connsiteX1771" fmla="*/ 9007956 w 13061084"/>
              <a:gd name="connsiteY1771" fmla="*/ 5389583 h 7302834"/>
              <a:gd name="connsiteX1772" fmla="*/ 8908608 w 13061084"/>
              <a:gd name="connsiteY1772" fmla="*/ 5427031 h 7302834"/>
              <a:gd name="connsiteX1773" fmla="*/ 8820760 w 13061084"/>
              <a:gd name="connsiteY1773" fmla="*/ 5481021 h 7302834"/>
              <a:gd name="connsiteX1774" fmla="*/ 8744186 w 13061084"/>
              <a:gd name="connsiteY1774" fmla="*/ 5532025 h 7302834"/>
              <a:gd name="connsiteX1775" fmla="*/ 8722340 w 13061084"/>
              <a:gd name="connsiteY1775" fmla="*/ 5580271 h 7302834"/>
              <a:gd name="connsiteX1776" fmla="*/ 8724640 w 13061084"/>
              <a:gd name="connsiteY1776" fmla="*/ 5579121 h 7302834"/>
              <a:gd name="connsiteX1777" fmla="*/ 8854568 w 13061084"/>
              <a:gd name="connsiteY1777" fmla="*/ 5502157 h 7302834"/>
              <a:gd name="connsiteX1778" fmla="*/ 8862616 w 13061084"/>
              <a:gd name="connsiteY1778" fmla="*/ 5494347 h 7302834"/>
              <a:gd name="connsiteX1779" fmla="*/ 8946320 w 13061084"/>
              <a:gd name="connsiteY1779" fmla="*/ 5445182 h 7302834"/>
              <a:gd name="connsiteX1780" fmla="*/ 8971848 w 13061084"/>
              <a:gd name="connsiteY1780" fmla="*/ 5433925 h 7302834"/>
              <a:gd name="connsiteX1781" fmla="*/ 8974148 w 13061084"/>
              <a:gd name="connsiteY1781" fmla="*/ 5438749 h 7302834"/>
              <a:gd name="connsiteX1782" fmla="*/ 8833640 w 13061084"/>
              <a:gd name="connsiteY1782" fmla="*/ 5540297 h 7302834"/>
              <a:gd name="connsiteX1783" fmla="*/ 8941492 w 13061084"/>
              <a:gd name="connsiteY1783" fmla="*/ 5483547 h 7302834"/>
              <a:gd name="connsiteX1784" fmla="*/ 9010486 w 13061084"/>
              <a:gd name="connsiteY1784" fmla="*/ 5449547 h 7302834"/>
              <a:gd name="connsiteX1785" fmla="*/ 9086140 w 13061084"/>
              <a:gd name="connsiteY1785" fmla="*/ 5403598 h 7302834"/>
              <a:gd name="connsiteX1786" fmla="*/ 9052112 w 13061084"/>
              <a:gd name="connsiteY1786" fmla="*/ 5400842 h 7302834"/>
              <a:gd name="connsiteX1787" fmla="*/ 9029116 w 13061084"/>
              <a:gd name="connsiteY1787" fmla="*/ 5394868 h 7302834"/>
              <a:gd name="connsiteX1788" fmla="*/ 9007956 w 13061084"/>
              <a:gd name="connsiteY1788" fmla="*/ 5389583 h 7302834"/>
              <a:gd name="connsiteX1789" fmla="*/ 11990594 w 13061084"/>
              <a:gd name="connsiteY1789" fmla="*/ 5387974 h 7302834"/>
              <a:gd name="connsiteX1790" fmla="*/ 12083732 w 13061084"/>
              <a:gd name="connsiteY1790" fmla="*/ 5402907 h 7302834"/>
              <a:gd name="connsiteX1791" fmla="*/ 11964376 w 13061084"/>
              <a:gd name="connsiteY1791" fmla="*/ 5419678 h 7302834"/>
              <a:gd name="connsiteX1792" fmla="*/ 11990594 w 13061084"/>
              <a:gd name="connsiteY1792" fmla="*/ 5387974 h 7302834"/>
              <a:gd name="connsiteX1793" fmla="*/ 6826660 w 13061084"/>
              <a:gd name="connsiteY1793" fmla="*/ 5380206 h 7302834"/>
              <a:gd name="connsiteX1794" fmla="*/ 6807784 w 13061084"/>
              <a:gd name="connsiteY1794" fmla="*/ 5382612 h 7302834"/>
              <a:gd name="connsiteX1795" fmla="*/ 6812248 w 13061084"/>
              <a:gd name="connsiteY1795" fmla="*/ 5393719 h 7302834"/>
              <a:gd name="connsiteX1796" fmla="*/ 3044506 w 13061084"/>
              <a:gd name="connsiteY1796" fmla="*/ 5374650 h 7302834"/>
              <a:gd name="connsiteX1797" fmla="*/ 2984717 w 13061084"/>
              <a:gd name="connsiteY1797" fmla="*/ 5399463 h 7302834"/>
              <a:gd name="connsiteX1798" fmla="*/ 3065894 w 13061084"/>
              <a:gd name="connsiteY1798" fmla="*/ 5488371 h 7302834"/>
              <a:gd name="connsiteX1799" fmla="*/ 3066585 w 13061084"/>
              <a:gd name="connsiteY1799" fmla="*/ 5488603 h 7302834"/>
              <a:gd name="connsiteX1800" fmla="*/ 3098779 w 13061084"/>
              <a:gd name="connsiteY1800" fmla="*/ 5419678 h 7302834"/>
              <a:gd name="connsiteX1801" fmla="*/ 3052782 w 13061084"/>
              <a:gd name="connsiteY1801" fmla="*/ 5399233 h 7302834"/>
              <a:gd name="connsiteX1802" fmla="*/ 2061634 w 13061084"/>
              <a:gd name="connsiteY1802" fmla="*/ 5367297 h 7302834"/>
              <a:gd name="connsiteX1803" fmla="*/ 2071296 w 13061084"/>
              <a:gd name="connsiteY1803" fmla="*/ 5368445 h 7302834"/>
              <a:gd name="connsiteX1804" fmla="*/ 2079112 w 13061084"/>
              <a:gd name="connsiteY1804" fmla="*/ 5397622 h 7302834"/>
              <a:gd name="connsiteX1805" fmla="*/ 2112230 w 13061084"/>
              <a:gd name="connsiteY1805" fmla="*/ 5436909 h 7302834"/>
              <a:gd name="connsiteX1806" fmla="*/ 2059334 w 13061084"/>
              <a:gd name="connsiteY1806" fmla="*/ 5440126 h 7302834"/>
              <a:gd name="connsiteX1807" fmla="*/ 2028521 w 13061084"/>
              <a:gd name="connsiteY1807" fmla="*/ 5405204 h 7302834"/>
              <a:gd name="connsiteX1808" fmla="*/ 3318855 w 13061084"/>
              <a:gd name="connsiteY1808" fmla="*/ 5366150 h 7302834"/>
              <a:gd name="connsiteX1809" fmla="*/ 3316077 w 13061084"/>
              <a:gd name="connsiteY1809" fmla="*/ 5376812 h 7302834"/>
              <a:gd name="connsiteX1810" fmla="*/ 3333064 w 13061084"/>
              <a:gd name="connsiteY1810" fmla="*/ 5366150 h 7302834"/>
              <a:gd name="connsiteX1811" fmla="*/ 3312879 w 13061084"/>
              <a:gd name="connsiteY1811" fmla="*/ 5347540 h 7302834"/>
              <a:gd name="connsiteX1812" fmla="*/ 3312879 w 13061084"/>
              <a:gd name="connsiteY1812" fmla="*/ 5351446 h 7302834"/>
              <a:gd name="connsiteX1813" fmla="*/ 3324831 w 13061084"/>
              <a:gd name="connsiteY1813" fmla="*/ 5351446 h 7302834"/>
              <a:gd name="connsiteX1814" fmla="*/ 3324831 w 13061084"/>
              <a:gd name="connsiteY1814" fmla="*/ 5347540 h 7302834"/>
              <a:gd name="connsiteX1815" fmla="*/ 3458672 w 13061084"/>
              <a:gd name="connsiteY1815" fmla="*/ 5324566 h 7302834"/>
              <a:gd name="connsiteX1816" fmla="*/ 3495234 w 13061084"/>
              <a:gd name="connsiteY1816" fmla="*/ 5340646 h 7302834"/>
              <a:gd name="connsiteX1817" fmla="*/ 3478856 w 13061084"/>
              <a:gd name="connsiteY1817" fmla="*/ 5361751 h 7302834"/>
              <a:gd name="connsiteX1818" fmla="*/ 3479368 w 13061084"/>
              <a:gd name="connsiteY1818" fmla="*/ 5362241 h 7302834"/>
              <a:gd name="connsiteX1819" fmla="*/ 3431768 w 13061084"/>
              <a:gd name="connsiteY1819" fmla="*/ 5385675 h 7302834"/>
              <a:gd name="connsiteX1820" fmla="*/ 3431768 w 13061084"/>
              <a:gd name="connsiteY1820" fmla="*/ 5362700 h 7302834"/>
              <a:gd name="connsiteX1821" fmla="*/ 3438285 w 13061084"/>
              <a:gd name="connsiteY1821" fmla="*/ 5359278 h 7302834"/>
              <a:gd name="connsiteX1822" fmla="*/ 3433835 w 13061084"/>
              <a:gd name="connsiteY1822" fmla="*/ 5355350 h 7302834"/>
              <a:gd name="connsiteX1823" fmla="*/ 2462924 w 13061084"/>
              <a:gd name="connsiteY1823" fmla="*/ 5321119 h 7302834"/>
              <a:gd name="connsiteX1824" fmla="*/ 2498114 w 13061084"/>
              <a:gd name="connsiteY1824" fmla="*/ 5376945 h 7302834"/>
              <a:gd name="connsiteX1825" fmla="*/ 2436711 w 13061084"/>
              <a:gd name="connsiteY1825" fmla="*/ 5376945 h 7302834"/>
              <a:gd name="connsiteX1826" fmla="*/ 2462924 w 13061084"/>
              <a:gd name="connsiteY1826" fmla="*/ 5321119 h 7302834"/>
              <a:gd name="connsiteX1827" fmla="*/ 9041300 w 13061084"/>
              <a:gd name="connsiteY1827" fmla="*/ 5318822 h 7302834"/>
              <a:gd name="connsiteX1828" fmla="*/ 8914588 w 13061084"/>
              <a:gd name="connsiteY1828" fmla="*/ 5344555 h 7302834"/>
              <a:gd name="connsiteX1829" fmla="*/ 8931228 w 13061084"/>
              <a:gd name="connsiteY1829" fmla="*/ 5362626 h 7302834"/>
              <a:gd name="connsiteX1830" fmla="*/ 8929072 w 13061084"/>
              <a:gd name="connsiteY1830" fmla="*/ 5363162 h 7302834"/>
              <a:gd name="connsiteX1831" fmla="*/ 8922918 w 13061084"/>
              <a:gd name="connsiteY1831" fmla="*/ 5366512 h 7302834"/>
              <a:gd name="connsiteX1832" fmla="*/ 8892036 w 13061084"/>
              <a:gd name="connsiteY1832" fmla="*/ 5364621 h 7302834"/>
              <a:gd name="connsiteX1833" fmla="*/ 8781672 w 13061084"/>
              <a:gd name="connsiteY1833" fmla="*/ 5400610 h 7302834"/>
              <a:gd name="connsiteX1834" fmla="*/ 8752468 w 13061084"/>
              <a:gd name="connsiteY1834" fmla="*/ 5428640 h 7302834"/>
              <a:gd name="connsiteX1835" fmla="*/ 8754992 w 13061084"/>
              <a:gd name="connsiteY1835" fmla="*/ 5455061 h 7302834"/>
              <a:gd name="connsiteX1836" fmla="*/ 8841948 w 13061084"/>
              <a:gd name="connsiteY1836" fmla="*/ 5410577 h 7302834"/>
              <a:gd name="connsiteX1837" fmla="*/ 8922918 w 13061084"/>
              <a:gd name="connsiteY1837" fmla="*/ 5366512 h 7302834"/>
              <a:gd name="connsiteX1838" fmla="*/ 8935516 w 13061084"/>
              <a:gd name="connsiteY1838" fmla="*/ 5367283 h 7302834"/>
              <a:gd name="connsiteX1839" fmla="*/ 8935744 w 13061084"/>
              <a:gd name="connsiteY1839" fmla="*/ 5367529 h 7302834"/>
              <a:gd name="connsiteX1840" fmla="*/ 8935744 w 13061084"/>
              <a:gd name="connsiteY1840" fmla="*/ 5367297 h 7302834"/>
              <a:gd name="connsiteX1841" fmla="*/ 8935516 w 13061084"/>
              <a:gd name="connsiteY1841" fmla="*/ 5367283 h 7302834"/>
              <a:gd name="connsiteX1842" fmla="*/ 8931228 w 13061084"/>
              <a:gd name="connsiteY1842" fmla="*/ 5362626 h 7302834"/>
              <a:gd name="connsiteX1843" fmla="*/ 8986650 w 13061084"/>
              <a:gd name="connsiteY1843" fmla="*/ 5348833 h 7302834"/>
              <a:gd name="connsiteX1844" fmla="*/ 9041300 w 13061084"/>
              <a:gd name="connsiteY1844" fmla="*/ 5318822 h 7302834"/>
              <a:gd name="connsiteX1845" fmla="*/ 4942404 w 13061084"/>
              <a:gd name="connsiteY1845" fmla="*/ 5310322 h 7302834"/>
              <a:gd name="connsiteX1846" fmla="*/ 4942404 w 13061084"/>
              <a:gd name="connsiteY1846" fmla="*/ 5328931 h 7302834"/>
              <a:gd name="connsiteX1847" fmla="*/ 4978020 w 13061084"/>
              <a:gd name="connsiteY1847" fmla="*/ 5328931 h 7302834"/>
              <a:gd name="connsiteX1848" fmla="*/ 4999668 w 13061084"/>
              <a:gd name="connsiteY1848" fmla="*/ 5310322 h 7302834"/>
              <a:gd name="connsiteX1849" fmla="*/ 9235160 w 13061084"/>
              <a:gd name="connsiteY1849" fmla="*/ 5305957 h 7302834"/>
              <a:gd name="connsiteX1850" fmla="*/ 9187788 w 13061084"/>
              <a:gd name="connsiteY1850" fmla="*/ 5316295 h 7302834"/>
              <a:gd name="connsiteX1851" fmla="*/ 9151220 w 13061084"/>
              <a:gd name="connsiteY1851" fmla="*/ 5339270 h 7302834"/>
              <a:gd name="connsiteX1852" fmla="*/ 9101088 w 13061084"/>
              <a:gd name="connsiteY1852" fmla="*/ 5385218 h 7302834"/>
              <a:gd name="connsiteX1853" fmla="*/ 9127076 w 13061084"/>
              <a:gd name="connsiteY1853" fmla="*/ 5390503 h 7302834"/>
              <a:gd name="connsiteX1854" fmla="*/ 9037618 w 13061084"/>
              <a:gd name="connsiteY1854" fmla="*/ 5479873 h 7302834"/>
              <a:gd name="connsiteX1855" fmla="*/ 9079010 w 13061084"/>
              <a:gd name="connsiteY1855" fmla="*/ 5479873 h 7302834"/>
              <a:gd name="connsiteX1856" fmla="*/ 9175140 w 13061084"/>
              <a:gd name="connsiteY1856" fmla="*/ 5445641 h 7302834"/>
              <a:gd name="connsiteX1857" fmla="*/ 9179508 w 13061084"/>
              <a:gd name="connsiteY1857" fmla="*/ 5440817 h 7302834"/>
              <a:gd name="connsiteX1858" fmla="*/ 9169624 w 13061084"/>
              <a:gd name="connsiteY1858" fmla="*/ 5417843 h 7302834"/>
              <a:gd name="connsiteX1859" fmla="*/ 9221824 w 13061084"/>
              <a:gd name="connsiteY1859" fmla="*/ 5433693 h 7302834"/>
              <a:gd name="connsiteX1860" fmla="*/ 9221824 w 13061084"/>
              <a:gd name="connsiteY1860" fmla="*/ 5431626 h 7302834"/>
              <a:gd name="connsiteX1861" fmla="*/ 9320016 w 13061084"/>
              <a:gd name="connsiteY1861" fmla="*/ 5418072 h 7302834"/>
              <a:gd name="connsiteX1862" fmla="*/ 9350372 w 13061084"/>
              <a:gd name="connsiteY1862" fmla="*/ 5373271 h 7302834"/>
              <a:gd name="connsiteX1863" fmla="*/ 9279772 w 13061084"/>
              <a:gd name="connsiteY1863" fmla="*/ 5305957 h 7302834"/>
              <a:gd name="connsiteX1864" fmla="*/ 9235160 w 13061084"/>
              <a:gd name="connsiteY1864" fmla="*/ 5305957 h 7302834"/>
              <a:gd name="connsiteX1865" fmla="*/ 2988166 w 13061084"/>
              <a:gd name="connsiteY1865" fmla="*/ 5304118 h 7302834"/>
              <a:gd name="connsiteX1866" fmla="*/ 2987707 w 13061084"/>
              <a:gd name="connsiteY1866" fmla="*/ 5304348 h 7302834"/>
              <a:gd name="connsiteX1867" fmla="*/ 2973446 w 13061084"/>
              <a:gd name="connsiteY1867" fmla="*/ 5333296 h 7302834"/>
              <a:gd name="connsiteX1868" fmla="*/ 2984258 w 13061084"/>
              <a:gd name="connsiteY1868" fmla="*/ 5356270 h 7302834"/>
              <a:gd name="connsiteX1869" fmla="*/ 3034158 w 13061084"/>
              <a:gd name="connsiteY1869" fmla="*/ 5323187 h 7302834"/>
              <a:gd name="connsiteX1870" fmla="*/ 2787637 w 13061084"/>
              <a:gd name="connsiteY1870" fmla="*/ 5301592 h 7302834"/>
              <a:gd name="connsiteX1871" fmla="*/ 2771999 w 13061084"/>
              <a:gd name="connsiteY1871" fmla="*/ 5317213 h 7302834"/>
              <a:gd name="connsiteX1872" fmla="*/ 2790396 w 13061084"/>
              <a:gd name="connsiteY1872" fmla="*/ 5317213 h 7302834"/>
              <a:gd name="connsiteX1873" fmla="*/ 2787637 w 13061084"/>
              <a:gd name="connsiteY1873" fmla="*/ 5301592 h 7302834"/>
              <a:gd name="connsiteX1874" fmla="*/ 5045660 w 13061084"/>
              <a:gd name="connsiteY1874" fmla="*/ 5295159 h 7302834"/>
              <a:gd name="connsiteX1875" fmla="*/ 5013697 w 13061084"/>
              <a:gd name="connsiteY1875" fmla="*/ 5299524 h 7302834"/>
              <a:gd name="connsiteX1876" fmla="*/ 5013697 w 13061084"/>
              <a:gd name="connsiteY1876" fmla="*/ 5305727 h 7302834"/>
              <a:gd name="connsiteX1877" fmla="*/ 5045660 w 13061084"/>
              <a:gd name="connsiteY1877" fmla="*/ 5305727 h 7302834"/>
              <a:gd name="connsiteX1878" fmla="*/ 2905608 w 13061084"/>
              <a:gd name="connsiteY1878" fmla="*/ 5294700 h 7302834"/>
              <a:gd name="connsiteX1879" fmla="*/ 2890660 w 13061084"/>
              <a:gd name="connsiteY1879" fmla="*/ 5309863 h 7302834"/>
              <a:gd name="connsiteX1880" fmla="*/ 2901926 w 13061084"/>
              <a:gd name="connsiteY1880" fmla="*/ 5333984 h 7302834"/>
              <a:gd name="connsiteX1881" fmla="*/ 2910439 w 13061084"/>
              <a:gd name="connsiteY1881" fmla="*/ 5329390 h 7302834"/>
              <a:gd name="connsiteX1882" fmla="*/ 2905608 w 13061084"/>
              <a:gd name="connsiteY1882" fmla="*/ 5294700 h 7302834"/>
              <a:gd name="connsiteX1883" fmla="*/ 5299312 w 13061084"/>
              <a:gd name="connsiteY1883" fmla="*/ 5293550 h 7302834"/>
              <a:gd name="connsiteX1884" fmla="*/ 5282408 w 13061084"/>
              <a:gd name="connsiteY1884" fmla="*/ 5331992 h 7302834"/>
              <a:gd name="connsiteX1885" fmla="*/ 5303534 w 13061084"/>
              <a:gd name="connsiteY1885" fmla="*/ 5335337 h 7302834"/>
              <a:gd name="connsiteX1886" fmla="*/ 5310119 w 13061084"/>
              <a:gd name="connsiteY1886" fmla="*/ 5298374 h 7302834"/>
              <a:gd name="connsiteX1887" fmla="*/ 5309892 w 13061084"/>
              <a:gd name="connsiteY1887" fmla="*/ 5298374 h 7302834"/>
              <a:gd name="connsiteX1888" fmla="*/ 3122002 w 13061084"/>
              <a:gd name="connsiteY1888" fmla="*/ 5287118 h 7302834"/>
              <a:gd name="connsiteX1889" fmla="*/ 3122002 w 13061084"/>
              <a:gd name="connsiteY1889" fmla="*/ 5293092 h 7302834"/>
              <a:gd name="connsiteX1890" fmla="*/ 3157646 w 13061084"/>
              <a:gd name="connsiteY1890" fmla="*/ 5293092 h 7302834"/>
              <a:gd name="connsiteX1891" fmla="*/ 3157646 w 13061084"/>
              <a:gd name="connsiteY1891" fmla="*/ 5287118 h 7302834"/>
              <a:gd name="connsiteX1892" fmla="*/ 5649624 w 13061084"/>
              <a:gd name="connsiteY1892" fmla="*/ 5286833 h 7302834"/>
              <a:gd name="connsiteX1893" fmla="*/ 5628165 w 13061084"/>
              <a:gd name="connsiteY1893" fmla="*/ 5321349 h 7302834"/>
              <a:gd name="connsiteX1894" fmla="*/ 5637088 w 13061084"/>
              <a:gd name="connsiteY1894" fmla="*/ 5331274 h 7302834"/>
              <a:gd name="connsiteX1895" fmla="*/ 5700370 w 13061084"/>
              <a:gd name="connsiteY1895" fmla="*/ 5328013 h 7302834"/>
              <a:gd name="connsiteX1896" fmla="*/ 5708419 w 13061084"/>
              <a:gd name="connsiteY1896" fmla="*/ 5319513 h 7302834"/>
              <a:gd name="connsiteX1897" fmla="*/ 5703134 w 13061084"/>
              <a:gd name="connsiteY1897" fmla="*/ 5302739 h 7302834"/>
              <a:gd name="connsiteX1898" fmla="*/ 5668867 w 13061084"/>
              <a:gd name="connsiteY1898" fmla="*/ 5318363 h 7302834"/>
              <a:gd name="connsiteX1899" fmla="*/ 9170768 w 13061084"/>
              <a:gd name="connsiteY1899" fmla="*/ 5286659 h 7302834"/>
              <a:gd name="connsiteX1900" fmla="*/ 9170768 w 13061084"/>
              <a:gd name="connsiteY1900" fmla="*/ 5301592 h 7302834"/>
              <a:gd name="connsiteX1901" fmla="*/ 9218600 w 13061084"/>
              <a:gd name="connsiteY1901" fmla="*/ 5286659 h 7302834"/>
              <a:gd name="connsiteX1902" fmla="*/ 5231145 w 13061084"/>
              <a:gd name="connsiteY1902" fmla="*/ 5283504 h 7302834"/>
              <a:gd name="connsiteX1903" fmla="*/ 5230154 w 13061084"/>
              <a:gd name="connsiteY1903" fmla="*/ 5283700 h 7302834"/>
              <a:gd name="connsiteX1904" fmla="*/ 5203091 w 13061084"/>
              <a:gd name="connsiteY1904" fmla="*/ 5283519 h 7302834"/>
              <a:gd name="connsiteX1905" fmla="*/ 5206405 w 13061084"/>
              <a:gd name="connsiteY1905" fmla="*/ 5301592 h 7302834"/>
              <a:gd name="connsiteX1906" fmla="*/ 5404002 w 13061084"/>
              <a:gd name="connsiteY1906" fmla="*/ 5273905 h 7302834"/>
              <a:gd name="connsiteX1907" fmla="*/ 5397166 w 13061084"/>
              <a:gd name="connsiteY1907" fmla="*/ 5281260 h 7302834"/>
              <a:gd name="connsiteX1908" fmla="*/ 5386470 w 13061084"/>
              <a:gd name="connsiteY1908" fmla="*/ 5307334 h 7302834"/>
              <a:gd name="connsiteX1909" fmla="*/ 5338864 w 13061084"/>
              <a:gd name="connsiteY1909" fmla="*/ 5334214 h 7302834"/>
              <a:gd name="connsiteX1910" fmla="*/ 5337405 w 13061084"/>
              <a:gd name="connsiteY1910" fmla="*/ 5340419 h 7302834"/>
              <a:gd name="connsiteX1911" fmla="*/ 5420206 w 13061084"/>
              <a:gd name="connsiteY1911" fmla="*/ 5340419 h 7302834"/>
              <a:gd name="connsiteX1912" fmla="*/ 5429012 w 13061084"/>
              <a:gd name="connsiteY1912" fmla="*/ 5333296 h 7302834"/>
              <a:gd name="connsiteX1913" fmla="*/ 5454999 w 13061084"/>
              <a:gd name="connsiteY1913" fmla="*/ 5333296 h 7302834"/>
              <a:gd name="connsiteX1914" fmla="*/ 5482826 w 13061084"/>
              <a:gd name="connsiteY1914" fmla="*/ 5307104 h 7302834"/>
              <a:gd name="connsiteX1915" fmla="*/ 5524219 w 13061084"/>
              <a:gd name="connsiteY1915" fmla="*/ 5321119 h 7302834"/>
              <a:gd name="connsiteX1916" fmla="*/ 5565442 w 13061084"/>
              <a:gd name="connsiteY1916" fmla="*/ 5281077 h 7302834"/>
              <a:gd name="connsiteX1917" fmla="*/ 5527866 w 13061084"/>
              <a:gd name="connsiteY1917" fmla="*/ 5281260 h 7302834"/>
              <a:gd name="connsiteX1918" fmla="*/ 5413142 w 13061084"/>
              <a:gd name="connsiteY1918" fmla="*/ 5294930 h 7302834"/>
              <a:gd name="connsiteX1919" fmla="*/ 2338746 w 13061084"/>
              <a:gd name="connsiteY1919" fmla="*/ 5252655 h 7302834"/>
              <a:gd name="connsiteX1920" fmla="*/ 2361742 w 13061084"/>
              <a:gd name="connsiteY1920" fmla="*/ 5279304 h 7302834"/>
              <a:gd name="connsiteX1921" fmla="*/ 2319885 w 13061084"/>
              <a:gd name="connsiteY1921" fmla="*/ 5308481 h 7302834"/>
              <a:gd name="connsiteX1922" fmla="*/ 2303556 w 13061084"/>
              <a:gd name="connsiteY1922" fmla="*/ 5291480 h 7302834"/>
              <a:gd name="connsiteX1923" fmla="*/ 2925845 w 13061084"/>
              <a:gd name="connsiteY1923" fmla="*/ 5251737 h 7302834"/>
              <a:gd name="connsiteX1924" fmla="*/ 2914806 w 13061084"/>
              <a:gd name="connsiteY1924" fmla="*/ 5261385 h 7302834"/>
              <a:gd name="connsiteX1925" fmla="*/ 2960798 w 13061084"/>
              <a:gd name="connsiteY1925" fmla="*/ 5298833 h 7302834"/>
              <a:gd name="connsiteX1926" fmla="*/ 2983794 w 13061084"/>
              <a:gd name="connsiteY1926" fmla="*/ 5251737 h 7302834"/>
              <a:gd name="connsiteX1927" fmla="*/ 3635568 w 13061084"/>
              <a:gd name="connsiteY1927" fmla="*/ 5243807 h 7302834"/>
              <a:gd name="connsiteX1928" fmla="*/ 3636205 w 13061084"/>
              <a:gd name="connsiteY1928" fmla="*/ 5251737 h 7302834"/>
              <a:gd name="connsiteX1929" fmla="*/ 3661830 w 13061084"/>
              <a:gd name="connsiteY1929" fmla="*/ 5244655 h 7302834"/>
              <a:gd name="connsiteX1930" fmla="*/ 4768597 w 13061084"/>
              <a:gd name="connsiteY1930" fmla="*/ 5241032 h 7302834"/>
              <a:gd name="connsiteX1931" fmla="*/ 4755446 w 13061084"/>
              <a:gd name="connsiteY1931" fmla="*/ 5243809 h 7302834"/>
              <a:gd name="connsiteX1932" fmla="*/ 4743977 w 13061084"/>
              <a:gd name="connsiteY1932" fmla="*/ 5260486 h 7302834"/>
              <a:gd name="connsiteX1933" fmla="*/ 4750614 w 13061084"/>
              <a:gd name="connsiteY1933" fmla="*/ 5261387 h 7302834"/>
              <a:gd name="connsiteX1934" fmla="*/ 4759804 w 13061084"/>
              <a:gd name="connsiteY1934" fmla="*/ 5261387 h 7302834"/>
              <a:gd name="connsiteX1935" fmla="*/ 4789940 w 13061084"/>
              <a:gd name="connsiteY1935" fmla="*/ 5243466 h 7302834"/>
              <a:gd name="connsiteX1936" fmla="*/ 4768597 w 13061084"/>
              <a:gd name="connsiteY1936" fmla="*/ 5241032 h 7302834"/>
              <a:gd name="connsiteX1937" fmla="*/ 5072569 w 13061084"/>
              <a:gd name="connsiteY1937" fmla="*/ 5237493 h 7302834"/>
              <a:gd name="connsiteX1938" fmla="*/ 5053250 w 13061084"/>
              <a:gd name="connsiteY1938" fmla="*/ 5243007 h 7302834"/>
              <a:gd name="connsiteX1939" fmla="*/ 5053940 w 13061084"/>
              <a:gd name="connsiteY1939" fmla="*/ 5243007 h 7302834"/>
              <a:gd name="connsiteX1940" fmla="*/ 5071414 w 13061084"/>
              <a:gd name="connsiteY1940" fmla="*/ 5267450 h 7302834"/>
              <a:gd name="connsiteX1941" fmla="*/ 5082366 w 13061084"/>
              <a:gd name="connsiteY1941" fmla="*/ 5266397 h 7302834"/>
              <a:gd name="connsiteX1942" fmla="*/ 5098550 w 13061084"/>
              <a:gd name="connsiteY1942" fmla="*/ 5240249 h 7302834"/>
              <a:gd name="connsiteX1943" fmla="*/ 5072569 w 13061084"/>
              <a:gd name="connsiteY1943" fmla="*/ 5237493 h 7302834"/>
              <a:gd name="connsiteX1944" fmla="*/ 2090842 w 13061084"/>
              <a:gd name="connsiteY1944" fmla="*/ 5227384 h 7302834"/>
              <a:gd name="connsiteX1945" fmla="*/ 2136834 w 13061084"/>
              <a:gd name="connsiteY1945" fmla="*/ 5258170 h 7302834"/>
              <a:gd name="connsiteX1946" fmla="*/ 2090842 w 13061084"/>
              <a:gd name="connsiteY1946" fmla="*/ 5258170 h 7302834"/>
              <a:gd name="connsiteX1947" fmla="*/ 4947090 w 13061084"/>
              <a:gd name="connsiteY1947" fmla="*/ 5223417 h 7302834"/>
              <a:gd name="connsiteX1948" fmla="*/ 4927404 w 13061084"/>
              <a:gd name="connsiteY1948" fmla="*/ 5235196 h 7302834"/>
              <a:gd name="connsiteX1949" fmla="*/ 4896640 w 13061084"/>
              <a:gd name="connsiteY1949" fmla="*/ 5246911 h 7302834"/>
              <a:gd name="connsiteX1950" fmla="*/ 4896412 w 13061084"/>
              <a:gd name="connsiteY1950" fmla="*/ 5247143 h 7302834"/>
              <a:gd name="connsiteX1951" fmla="*/ 4843980 w 13061084"/>
              <a:gd name="connsiteY1951" fmla="*/ 5235196 h 7302834"/>
              <a:gd name="connsiteX1952" fmla="*/ 4814086 w 13061084"/>
              <a:gd name="connsiteY1952" fmla="*/ 5260697 h 7302834"/>
              <a:gd name="connsiteX1953" fmla="*/ 4812902 w 13061084"/>
              <a:gd name="connsiteY1953" fmla="*/ 5261387 h 7302834"/>
              <a:gd name="connsiteX1954" fmla="*/ 4895268 w 13061084"/>
              <a:gd name="connsiteY1954" fmla="*/ 5261387 h 7302834"/>
              <a:gd name="connsiteX1955" fmla="*/ 4915041 w 13061084"/>
              <a:gd name="connsiteY1955" fmla="*/ 5265523 h 7302834"/>
              <a:gd name="connsiteX1956" fmla="*/ 4926954 w 13061084"/>
              <a:gd name="connsiteY1956" fmla="*/ 5289983 h 7302834"/>
              <a:gd name="connsiteX1957" fmla="*/ 4930211 w 13061084"/>
              <a:gd name="connsiteY1957" fmla="*/ 5289442 h 7302834"/>
              <a:gd name="connsiteX1958" fmla="*/ 4944477 w 13061084"/>
              <a:gd name="connsiteY1958" fmla="*/ 5277929 h 7302834"/>
              <a:gd name="connsiteX1959" fmla="*/ 4960927 w 13061084"/>
              <a:gd name="connsiteY1959" fmla="*/ 5279857 h 7302834"/>
              <a:gd name="connsiteX1960" fmla="*/ 4989088 w 13061084"/>
              <a:gd name="connsiteY1960" fmla="*/ 5268967 h 7302834"/>
              <a:gd name="connsiteX1961" fmla="*/ 4998348 w 13061084"/>
              <a:gd name="connsiteY1961" fmla="*/ 5242693 h 7302834"/>
              <a:gd name="connsiteX1962" fmla="*/ 4991044 w 13061084"/>
              <a:gd name="connsiteY1962" fmla="*/ 5237464 h 7302834"/>
              <a:gd name="connsiteX1963" fmla="*/ 4973449 w 13061084"/>
              <a:gd name="connsiteY1963" fmla="*/ 5247143 h 7302834"/>
              <a:gd name="connsiteX1964" fmla="*/ 5316018 w 13061084"/>
              <a:gd name="connsiteY1964" fmla="*/ 5217944 h 7302834"/>
              <a:gd name="connsiteX1965" fmla="*/ 5260184 w 13061084"/>
              <a:gd name="connsiteY1965" fmla="*/ 5222388 h 7302834"/>
              <a:gd name="connsiteX1966" fmla="*/ 5252798 w 13061084"/>
              <a:gd name="connsiteY1966" fmla="*/ 5222630 h 7302834"/>
              <a:gd name="connsiteX1967" fmla="*/ 5245962 w 13061084"/>
              <a:gd name="connsiteY1967" fmla="*/ 5233357 h 7302834"/>
              <a:gd name="connsiteX1968" fmla="*/ 5288732 w 13061084"/>
              <a:gd name="connsiteY1968" fmla="*/ 5233357 h 7302834"/>
              <a:gd name="connsiteX1969" fmla="*/ 3698758 w 13061084"/>
              <a:gd name="connsiteY1969" fmla="*/ 5213142 h 7302834"/>
              <a:gd name="connsiteX1970" fmla="*/ 3665168 w 13061084"/>
              <a:gd name="connsiteY1970" fmla="*/ 5219734 h 7302834"/>
              <a:gd name="connsiteX1971" fmla="*/ 3668168 w 13061084"/>
              <a:gd name="connsiteY1971" fmla="*/ 5220722 h 7302834"/>
              <a:gd name="connsiteX1972" fmla="*/ 3670245 w 13061084"/>
              <a:gd name="connsiteY1972" fmla="*/ 5231749 h 7302834"/>
              <a:gd name="connsiteX1973" fmla="*/ 3677627 w 13061084"/>
              <a:gd name="connsiteY1973" fmla="*/ 5240288 h 7302834"/>
              <a:gd name="connsiteX1974" fmla="*/ 3705194 w 13061084"/>
              <a:gd name="connsiteY1974" fmla="*/ 5232669 h 7302834"/>
              <a:gd name="connsiteX1975" fmla="*/ 3698758 w 13061084"/>
              <a:gd name="connsiteY1975" fmla="*/ 5213142 h 7302834"/>
              <a:gd name="connsiteX1976" fmla="*/ 3830068 w 13061084"/>
              <a:gd name="connsiteY1976" fmla="*/ 5203950 h 7302834"/>
              <a:gd name="connsiteX1977" fmla="*/ 3787752 w 13061084"/>
              <a:gd name="connsiteY1977" fmla="*/ 5241628 h 7302834"/>
              <a:gd name="connsiteX1978" fmla="*/ 3796950 w 13061084"/>
              <a:gd name="connsiteY1978" fmla="*/ 5248981 h 7302834"/>
              <a:gd name="connsiteX1979" fmla="*/ 3833749 w 13061084"/>
              <a:gd name="connsiteY1979" fmla="*/ 5231060 h 7302834"/>
              <a:gd name="connsiteX1980" fmla="*/ 3833517 w 13061084"/>
              <a:gd name="connsiteY1980" fmla="*/ 5231060 h 7302834"/>
              <a:gd name="connsiteX1981" fmla="*/ 3833517 w 13061084"/>
              <a:gd name="connsiteY1981" fmla="*/ 5208086 h 7302834"/>
              <a:gd name="connsiteX1982" fmla="*/ 3830068 w 13061084"/>
              <a:gd name="connsiteY1982" fmla="*/ 5203950 h 7302834"/>
              <a:gd name="connsiteX1983" fmla="*/ 3833517 w 13061084"/>
              <a:gd name="connsiteY1983" fmla="*/ 5170867 h 7302834"/>
              <a:gd name="connsiteX1984" fmla="*/ 3833517 w 13061084"/>
              <a:gd name="connsiteY1984" fmla="*/ 5174773 h 7302834"/>
              <a:gd name="connsiteX1985" fmla="*/ 3845015 w 13061084"/>
              <a:gd name="connsiteY1985" fmla="*/ 5174773 h 7302834"/>
              <a:gd name="connsiteX1986" fmla="*/ 3845015 w 13061084"/>
              <a:gd name="connsiteY1986" fmla="*/ 5170867 h 7302834"/>
              <a:gd name="connsiteX1987" fmla="*/ 5761672 w 13061084"/>
              <a:gd name="connsiteY1987" fmla="*/ 5168493 h 7302834"/>
              <a:gd name="connsiteX1988" fmla="*/ 5587922 w 13061084"/>
              <a:gd name="connsiteY1988" fmla="*/ 5181435 h 7302834"/>
              <a:gd name="connsiteX1989" fmla="*/ 5506972 w 13061084"/>
              <a:gd name="connsiteY1989" fmla="*/ 5193382 h 7302834"/>
              <a:gd name="connsiteX1990" fmla="*/ 5473710 w 13061084"/>
              <a:gd name="connsiteY1990" fmla="*/ 5200907 h 7302834"/>
              <a:gd name="connsiteX1991" fmla="*/ 5450626 w 13061084"/>
              <a:gd name="connsiteY1991" fmla="*/ 5202081 h 7302834"/>
              <a:gd name="connsiteX1992" fmla="*/ 5450626 w 13061084"/>
              <a:gd name="connsiteY1992" fmla="*/ 5233357 h 7302834"/>
              <a:gd name="connsiteX1993" fmla="*/ 5436225 w 13061084"/>
              <a:gd name="connsiteY1993" fmla="*/ 5247802 h 7302834"/>
              <a:gd name="connsiteX1994" fmla="*/ 5430824 w 13061084"/>
              <a:gd name="connsiteY1994" fmla="*/ 5251049 h 7302834"/>
              <a:gd name="connsiteX1995" fmla="*/ 5476845 w 13061084"/>
              <a:gd name="connsiteY1995" fmla="*/ 5251049 h 7302834"/>
              <a:gd name="connsiteX1996" fmla="*/ 5514556 w 13061084"/>
              <a:gd name="connsiteY1996" fmla="*/ 5247602 h 7302834"/>
              <a:gd name="connsiteX1997" fmla="*/ 5578748 w 13061084"/>
              <a:gd name="connsiteY1997" fmla="*/ 5251566 h 7302834"/>
              <a:gd name="connsiteX1998" fmla="*/ 5597033 w 13061084"/>
              <a:gd name="connsiteY1998" fmla="*/ 5250387 h 7302834"/>
              <a:gd name="connsiteX1999" fmla="*/ 5599874 w 13061084"/>
              <a:gd name="connsiteY1999" fmla="*/ 5247631 h 7302834"/>
              <a:gd name="connsiteX2000" fmla="*/ 5685191 w 13061084"/>
              <a:gd name="connsiteY2000" fmla="*/ 5183273 h 7302834"/>
              <a:gd name="connsiteX2001" fmla="*/ 5674606 w 13061084"/>
              <a:gd name="connsiteY2001" fmla="*/ 5244754 h 7302834"/>
              <a:gd name="connsiteX2002" fmla="*/ 5689046 w 13061084"/>
              <a:gd name="connsiteY2002" fmla="*/ 5243553 h 7302834"/>
              <a:gd name="connsiteX2003" fmla="*/ 5733946 w 13061084"/>
              <a:gd name="connsiteY2003" fmla="*/ 5237263 h 7302834"/>
              <a:gd name="connsiteX2004" fmla="*/ 5784335 w 13061084"/>
              <a:gd name="connsiteY2004" fmla="*/ 5227700 h 7302834"/>
              <a:gd name="connsiteX2005" fmla="*/ 5814148 w 13061084"/>
              <a:gd name="connsiteY2005" fmla="*/ 5227649 h 7302834"/>
              <a:gd name="connsiteX2006" fmla="*/ 5833062 w 13061084"/>
              <a:gd name="connsiteY2006" fmla="*/ 5194300 h 7302834"/>
              <a:gd name="connsiteX2007" fmla="*/ 5816964 w 13061084"/>
              <a:gd name="connsiteY2007" fmla="*/ 5177070 h 7302834"/>
              <a:gd name="connsiteX2008" fmla="*/ 5798568 w 13061084"/>
              <a:gd name="connsiteY2008" fmla="*/ 5188097 h 7302834"/>
              <a:gd name="connsiteX2009" fmla="*/ 10949318 w 13061084"/>
              <a:gd name="connsiteY2009" fmla="*/ 5164434 h 7302834"/>
              <a:gd name="connsiteX2010" fmla="*/ 10940348 w 13061084"/>
              <a:gd name="connsiteY2010" fmla="*/ 5187409 h 7302834"/>
              <a:gd name="connsiteX2011" fmla="*/ 11034404 w 13061084"/>
              <a:gd name="connsiteY2011" fmla="*/ 5208315 h 7302834"/>
              <a:gd name="connsiteX2012" fmla="*/ 11033712 w 13061084"/>
              <a:gd name="connsiteY2012" fmla="*/ 5207397 h 7302834"/>
              <a:gd name="connsiteX2013" fmla="*/ 10987720 w 13061084"/>
              <a:gd name="connsiteY2013" fmla="*/ 5166964 h 7302834"/>
              <a:gd name="connsiteX2014" fmla="*/ 10972314 w 13061084"/>
              <a:gd name="connsiteY2014" fmla="*/ 5177759 h 7302834"/>
              <a:gd name="connsiteX2015" fmla="*/ 5135117 w 13061084"/>
              <a:gd name="connsiteY2015" fmla="*/ 5155475 h 7302834"/>
              <a:gd name="connsiteX2016" fmla="*/ 5135117 w 13061084"/>
              <a:gd name="connsiteY2016" fmla="*/ 5175920 h 7302834"/>
              <a:gd name="connsiteX2017" fmla="*/ 5154891 w 13061084"/>
              <a:gd name="connsiteY2017" fmla="*/ 5175920 h 7302834"/>
              <a:gd name="connsiteX2018" fmla="*/ 5154891 w 13061084"/>
              <a:gd name="connsiteY2018" fmla="*/ 5155475 h 7302834"/>
              <a:gd name="connsiteX2019" fmla="*/ 5305978 w 13061084"/>
              <a:gd name="connsiteY2019" fmla="*/ 5155246 h 7302834"/>
              <a:gd name="connsiteX2020" fmla="*/ 5305292 w 13061084"/>
              <a:gd name="connsiteY2020" fmla="*/ 5155475 h 7302834"/>
              <a:gd name="connsiteX2021" fmla="*/ 5210168 w 13061084"/>
              <a:gd name="connsiteY2021" fmla="*/ 5155475 h 7302834"/>
              <a:gd name="connsiteX2022" fmla="*/ 5205550 w 13061084"/>
              <a:gd name="connsiteY2022" fmla="*/ 5179829 h 7302834"/>
              <a:gd name="connsiteX2023" fmla="*/ 5207554 w 13061084"/>
              <a:gd name="connsiteY2023" fmla="*/ 5179829 h 7302834"/>
              <a:gd name="connsiteX2024" fmla="*/ 5273784 w 13061084"/>
              <a:gd name="connsiteY2024" fmla="*/ 5177759 h 7302834"/>
              <a:gd name="connsiteX2025" fmla="*/ 5342772 w 13061084"/>
              <a:gd name="connsiteY2025" fmla="*/ 5174085 h 7302834"/>
              <a:gd name="connsiteX2026" fmla="*/ 6092230 w 13061084"/>
              <a:gd name="connsiteY2026" fmla="*/ 5140772 h 7302834"/>
              <a:gd name="connsiteX2027" fmla="*/ 6117758 w 13061084"/>
              <a:gd name="connsiteY2027" fmla="*/ 5179251 h 7302834"/>
              <a:gd name="connsiteX2028" fmla="*/ 6115227 w 13061084"/>
              <a:gd name="connsiteY2028" fmla="*/ 5186720 h 7302834"/>
              <a:gd name="connsiteX2029" fmla="*/ 6075210 w 13061084"/>
              <a:gd name="connsiteY2029" fmla="*/ 5186720 h 7302834"/>
              <a:gd name="connsiteX2030" fmla="*/ 6092230 w 13061084"/>
              <a:gd name="connsiteY2030" fmla="*/ 5140772 h 7302834"/>
              <a:gd name="connsiteX2031" fmla="*/ 3213991 w 13061084"/>
              <a:gd name="connsiteY2031" fmla="*/ 5138245 h 7302834"/>
              <a:gd name="connsiteX2032" fmla="*/ 3180188 w 13061084"/>
              <a:gd name="connsiteY2032" fmla="*/ 5145366 h 7302834"/>
              <a:gd name="connsiteX2033" fmla="*/ 3184556 w 13061084"/>
              <a:gd name="connsiteY2033" fmla="*/ 5168340 h 7302834"/>
              <a:gd name="connsiteX2034" fmla="*/ 2954817 w 13061084"/>
              <a:gd name="connsiteY2034" fmla="*/ 5132730 h 7302834"/>
              <a:gd name="connsiteX2035" fmla="*/ 2959189 w 13061084"/>
              <a:gd name="connsiteY2035" fmla="*/ 5154325 h 7302834"/>
              <a:gd name="connsiteX2036" fmla="*/ 2980118 w 13061084"/>
              <a:gd name="connsiteY2036" fmla="*/ 5149960 h 7302834"/>
              <a:gd name="connsiteX2037" fmla="*/ 2980118 w 13061084"/>
              <a:gd name="connsiteY2037" fmla="*/ 5132730 h 7302834"/>
              <a:gd name="connsiteX2038" fmla="*/ 6038422 w 13061084"/>
              <a:gd name="connsiteY2038" fmla="*/ 5124230 h 7302834"/>
              <a:gd name="connsiteX2039" fmla="*/ 6054287 w 13061084"/>
              <a:gd name="connsiteY2039" fmla="*/ 5153405 h 7302834"/>
              <a:gd name="connsiteX2040" fmla="*/ 5992884 w 13061084"/>
              <a:gd name="connsiteY2040" fmla="*/ 5199354 h 7302834"/>
              <a:gd name="connsiteX2041" fmla="*/ 5963453 w 13061084"/>
              <a:gd name="connsiteY2041" fmla="*/ 5184191 h 7302834"/>
              <a:gd name="connsiteX2042" fmla="*/ 5963453 w 13061084"/>
              <a:gd name="connsiteY2042" fmla="*/ 5158920 h 7302834"/>
              <a:gd name="connsiteX2043" fmla="*/ 3485808 w 13061084"/>
              <a:gd name="connsiteY2043" fmla="*/ 5118945 h 7302834"/>
              <a:gd name="connsiteX2044" fmla="*/ 3443724 w 13061084"/>
              <a:gd name="connsiteY2044" fmla="*/ 5156852 h 7302834"/>
              <a:gd name="connsiteX2045" fmla="*/ 3458585 w 13061084"/>
              <a:gd name="connsiteY2045" fmla="*/ 5175331 h 7302834"/>
              <a:gd name="connsiteX2046" fmla="*/ 3478682 w 13061084"/>
              <a:gd name="connsiteY2046" fmla="*/ 5156852 h 7302834"/>
              <a:gd name="connsiteX2047" fmla="*/ 3500297 w 13061084"/>
              <a:gd name="connsiteY2047" fmla="*/ 5144818 h 7302834"/>
              <a:gd name="connsiteX2048" fmla="*/ 3504176 w 13061084"/>
              <a:gd name="connsiteY2048" fmla="*/ 5136699 h 7302834"/>
              <a:gd name="connsiteX2049" fmla="*/ 6487540 w 13061084"/>
              <a:gd name="connsiteY2049" fmla="*/ 5101485 h 7302834"/>
              <a:gd name="connsiteX2050" fmla="*/ 6546180 w 13061084"/>
              <a:gd name="connsiteY2050" fmla="*/ 5124460 h 7302834"/>
              <a:gd name="connsiteX2051" fmla="*/ 6487540 w 13061084"/>
              <a:gd name="connsiteY2051" fmla="*/ 5147434 h 7302834"/>
              <a:gd name="connsiteX2052" fmla="*/ 11354516 w 13061084"/>
              <a:gd name="connsiteY2052" fmla="*/ 5083335 h 7302834"/>
              <a:gd name="connsiteX2053" fmla="*/ 11360952 w 13061084"/>
              <a:gd name="connsiteY2053" fmla="*/ 5103321 h 7302834"/>
              <a:gd name="connsiteX2054" fmla="*/ 11277708 w 13061084"/>
              <a:gd name="connsiteY2054" fmla="*/ 5138702 h 7302834"/>
              <a:gd name="connsiteX2055" fmla="*/ 11130300 w 13061084"/>
              <a:gd name="connsiteY2055" fmla="*/ 5138472 h 7302834"/>
              <a:gd name="connsiteX2056" fmla="*/ 11184114 w 13061084"/>
              <a:gd name="connsiteY2056" fmla="*/ 5121701 h 7302834"/>
              <a:gd name="connsiteX2057" fmla="*/ 11354516 w 13061084"/>
              <a:gd name="connsiteY2057" fmla="*/ 5083335 h 7302834"/>
              <a:gd name="connsiteX2058" fmla="*/ 3408772 w 13061084"/>
              <a:gd name="connsiteY2058" fmla="*/ 5073917 h 7302834"/>
              <a:gd name="connsiteX2059" fmla="*/ 3408772 w 13061084"/>
              <a:gd name="connsiteY2059" fmla="*/ 5079888 h 7302834"/>
              <a:gd name="connsiteX2060" fmla="*/ 3431768 w 13061084"/>
              <a:gd name="connsiteY2060" fmla="*/ 5079888 h 7302834"/>
              <a:gd name="connsiteX2061" fmla="*/ 3431768 w 13061084"/>
              <a:gd name="connsiteY2061" fmla="*/ 5074153 h 7302834"/>
              <a:gd name="connsiteX2062" fmla="*/ 3431536 w 13061084"/>
              <a:gd name="connsiteY2062" fmla="*/ 5073917 h 7302834"/>
              <a:gd name="connsiteX2063" fmla="*/ 6086714 w 13061084"/>
              <a:gd name="connsiteY2063" fmla="*/ 5073687 h 7302834"/>
              <a:gd name="connsiteX2064" fmla="*/ 6139140 w 13061084"/>
              <a:gd name="connsiteY2064" fmla="*/ 5073687 h 7302834"/>
              <a:gd name="connsiteX2065" fmla="*/ 6139140 w 13061084"/>
              <a:gd name="connsiteY2065" fmla="*/ 5101485 h 7302834"/>
              <a:gd name="connsiteX2066" fmla="*/ 6107642 w 13061084"/>
              <a:gd name="connsiteY2066" fmla="*/ 5117568 h 7302834"/>
              <a:gd name="connsiteX2067" fmla="*/ 11012784 w 13061084"/>
              <a:gd name="connsiteY2067" fmla="*/ 5065416 h 7302834"/>
              <a:gd name="connsiteX2068" fmla="*/ 10942188 w 13061084"/>
              <a:gd name="connsiteY2068" fmla="*/ 5106541 h 7302834"/>
              <a:gd name="connsiteX2069" fmla="*/ 10992320 w 13061084"/>
              <a:gd name="connsiteY2069" fmla="*/ 5140450 h 7302834"/>
              <a:gd name="connsiteX2070" fmla="*/ 10992552 w 13061084"/>
              <a:gd name="connsiteY2070" fmla="*/ 5142151 h 7302834"/>
              <a:gd name="connsiteX2071" fmla="*/ 11038544 w 13061084"/>
              <a:gd name="connsiteY2071" fmla="*/ 5142151 h 7302834"/>
              <a:gd name="connsiteX2072" fmla="*/ 10996920 w 13061084"/>
              <a:gd name="connsiteY2072" fmla="*/ 5085634 h 7302834"/>
              <a:gd name="connsiteX2073" fmla="*/ 4017486 w 13061084"/>
              <a:gd name="connsiteY2073" fmla="*/ 5053239 h 7302834"/>
              <a:gd name="connsiteX2074" fmla="*/ 4022437 w 13061084"/>
              <a:gd name="connsiteY2074" fmla="*/ 5079523 h 7302834"/>
              <a:gd name="connsiteX2075" fmla="*/ 4021626 w 13061084"/>
              <a:gd name="connsiteY2075" fmla="*/ 5080120 h 7302834"/>
              <a:gd name="connsiteX2076" fmla="*/ 4022548 w 13061084"/>
              <a:gd name="connsiteY2076" fmla="*/ 5080120 h 7302834"/>
              <a:gd name="connsiteX2077" fmla="*/ 4022437 w 13061084"/>
              <a:gd name="connsiteY2077" fmla="*/ 5079523 h 7302834"/>
              <a:gd name="connsiteX2078" fmla="*/ 4058192 w 13061084"/>
              <a:gd name="connsiteY2078" fmla="*/ 5053239 h 7302834"/>
              <a:gd name="connsiteX2079" fmla="*/ 3257684 w 13061084"/>
              <a:gd name="connsiteY2079" fmla="*/ 5037616 h 7302834"/>
              <a:gd name="connsiteX2080" fmla="*/ 3228712 w 13061084"/>
              <a:gd name="connsiteY2080" fmla="*/ 5066105 h 7302834"/>
              <a:gd name="connsiteX2081" fmla="*/ 3253544 w 13061084"/>
              <a:gd name="connsiteY2081" fmla="*/ 5084485 h 7302834"/>
              <a:gd name="connsiteX2082" fmla="*/ 3287584 w 13061084"/>
              <a:gd name="connsiteY2082" fmla="*/ 5058981 h 7302834"/>
              <a:gd name="connsiteX2083" fmla="*/ 3105905 w 13061084"/>
              <a:gd name="connsiteY2083" fmla="*/ 5036927 h 7302834"/>
              <a:gd name="connsiteX2084" fmla="*/ 3145462 w 13061084"/>
              <a:gd name="connsiteY2084" fmla="*/ 5036927 h 7302834"/>
              <a:gd name="connsiteX2085" fmla="*/ 3145462 w 13061084"/>
              <a:gd name="connsiteY2085" fmla="*/ 5053696 h 7302834"/>
              <a:gd name="connsiteX2086" fmla="*/ 3081073 w 13061084"/>
              <a:gd name="connsiteY2086" fmla="*/ 5106080 h 7302834"/>
              <a:gd name="connsiteX2087" fmla="*/ 3053705 w 13061084"/>
              <a:gd name="connsiteY2087" fmla="*/ 5079199 h 7302834"/>
              <a:gd name="connsiteX2088" fmla="*/ 3563536 w 13061084"/>
              <a:gd name="connsiteY2088" fmla="*/ 5030265 h 7302834"/>
              <a:gd name="connsiteX2089" fmla="*/ 3537090 w 13061084"/>
              <a:gd name="connsiteY2089" fmla="*/ 5054848 h 7302834"/>
              <a:gd name="connsiteX2090" fmla="*/ 3557555 w 13061084"/>
              <a:gd name="connsiteY2090" fmla="*/ 5067943 h 7302834"/>
              <a:gd name="connsiteX2091" fmla="*/ 3562159 w 13061084"/>
              <a:gd name="connsiteY2091" fmla="*/ 5147663 h 7302834"/>
              <a:gd name="connsiteX2092" fmla="*/ 3554024 w 13061084"/>
              <a:gd name="connsiteY2092" fmla="*/ 5154337 h 7302834"/>
              <a:gd name="connsiteX2093" fmla="*/ 3557787 w 13061084"/>
              <a:gd name="connsiteY2093" fmla="*/ 5161905 h 7302834"/>
              <a:gd name="connsiteX2094" fmla="*/ 3532032 w 13061084"/>
              <a:gd name="connsiteY2094" fmla="*/ 5171785 h 7302834"/>
              <a:gd name="connsiteX2095" fmla="*/ 3537781 w 13061084"/>
              <a:gd name="connsiteY2095" fmla="*/ 5179597 h 7302834"/>
              <a:gd name="connsiteX2096" fmla="*/ 3514785 w 13061084"/>
              <a:gd name="connsiteY2096" fmla="*/ 5179597 h 7302834"/>
              <a:gd name="connsiteX2097" fmla="*/ 3514785 w 13061084"/>
              <a:gd name="connsiteY2097" fmla="*/ 5205330 h 7302834"/>
              <a:gd name="connsiteX2098" fmla="*/ 3489316 w 13061084"/>
              <a:gd name="connsiteY2098" fmla="*/ 5229548 h 7302834"/>
              <a:gd name="connsiteX2099" fmla="*/ 3480330 w 13061084"/>
              <a:gd name="connsiteY2099" fmla="*/ 5230855 h 7302834"/>
              <a:gd name="connsiteX2100" fmla="*/ 3472702 w 13061084"/>
              <a:gd name="connsiteY2100" fmla="*/ 5271494 h 7302834"/>
              <a:gd name="connsiteX2101" fmla="*/ 3443493 w 13061084"/>
              <a:gd name="connsiteY2101" fmla="*/ 5271494 h 7302834"/>
              <a:gd name="connsiteX2102" fmla="*/ 3426941 w 13061084"/>
              <a:gd name="connsiteY2102" fmla="*/ 5237490 h 7302834"/>
              <a:gd name="connsiteX2103" fmla="*/ 3429937 w 13061084"/>
              <a:gd name="connsiteY2103" fmla="*/ 5229287 h 7302834"/>
              <a:gd name="connsiteX2104" fmla="*/ 3401873 w 13061084"/>
              <a:gd name="connsiteY2104" fmla="*/ 5225316 h 7302834"/>
              <a:gd name="connsiteX2105" fmla="*/ 3369446 w 13061084"/>
              <a:gd name="connsiteY2105" fmla="*/ 5193382 h 7302834"/>
              <a:gd name="connsiteX2106" fmla="*/ 3396583 w 13061084"/>
              <a:gd name="connsiteY2106" fmla="*/ 5156852 h 7302834"/>
              <a:gd name="connsiteX2107" fmla="*/ 3379800 w 13061084"/>
              <a:gd name="connsiteY2107" fmla="*/ 5154555 h 7302834"/>
              <a:gd name="connsiteX2108" fmla="*/ 3303908 w 13061084"/>
              <a:gd name="connsiteY2108" fmla="*/ 5228534 h 7302834"/>
              <a:gd name="connsiteX2109" fmla="*/ 3283438 w 13061084"/>
              <a:gd name="connsiteY2109" fmla="*/ 5215207 h 7302834"/>
              <a:gd name="connsiteX2110" fmla="*/ 3232161 w 13061084"/>
              <a:gd name="connsiteY2110" fmla="*/ 5249440 h 7302834"/>
              <a:gd name="connsiteX2111" fmla="*/ 3232161 w 13061084"/>
              <a:gd name="connsiteY2111" fmla="*/ 5311701 h 7302834"/>
              <a:gd name="connsiteX2112" fmla="*/ 3255157 w 13061084"/>
              <a:gd name="connsiteY2112" fmla="*/ 5324566 h 7302834"/>
              <a:gd name="connsiteX2113" fmla="*/ 3241814 w 13061084"/>
              <a:gd name="connsiteY2113" fmla="*/ 5337661 h 7302834"/>
              <a:gd name="connsiteX2114" fmla="*/ 3260674 w 13061084"/>
              <a:gd name="connsiteY2114" fmla="*/ 5357650 h 7302834"/>
              <a:gd name="connsiteX2115" fmla="*/ 3271713 w 13061084"/>
              <a:gd name="connsiteY2115" fmla="*/ 5332837 h 7302834"/>
              <a:gd name="connsiteX2116" fmla="*/ 3264814 w 13061084"/>
              <a:gd name="connsiteY2116" fmla="*/ 5319281 h 7302834"/>
              <a:gd name="connsiteX2117" fmla="*/ 3307357 w 13061084"/>
              <a:gd name="connsiteY2117" fmla="*/ 5294239 h 7302834"/>
              <a:gd name="connsiteX2118" fmla="*/ 3340702 w 13061084"/>
              <a:gd name="connsiteY2118" fmla="*/ 5262764 h 7302834"/>
              <a:gd name="connsiteX2119" fmla="*/ 3350615 w 13061084"/>
              <a:gd name="connsiteY2119" fmla="*/ 5264192 h 7302834"/>
              <a:gd name="connsiteX2120" fmla="*/ 3349895 w 13061084"/>
              <a:gd name="connsiteY2120" fmla="*/ 5259547 h 7302834"/>
              <a:gd name="connsiteX2121" fmla="*/ 3376118 w 13061084"/>
              <a:gd name="connsiteY2121" fmla="*/ 5259547 h 7302834"/>
              <a:gd name="connsiteX2122" fmla="*/ 3392216 w 13061084"/>
              <a:gd name="connsiteY2122" fmla="*/ 5275168 h 7302834"/>
              <a:gd name="connsiteX2123" fmla="*/ 3392554 w 13061084"/>
              <a:gd name="connsiteY2123" fmla="*/ 5285514 h 7302834"/>
              <a:gd name="connsiteX2124" fmla="*/ 3422284 w 13061084"/>
              <a:gd name="connsiteY2124" fmla="*/ 5273849 h 7302834"/>
              <a:gd name="connsiteX2125" fmla="*/ 3457063 w 13061084"/>
              <a:gd name="connsiteY2125" fmla="*/ 5279535 h 7302834"/>
              <a:gd name="connsiteX2126" fmla="*/ 3426936 w 13061084"/>
              <a:gd name="connsiteY2126" fmla="*/ 5306215 h 7302834"/>
              <a:gd name="connsiteX2127" fmla="*/ 3391457 w 13061084"/>
              <a:gd name="connsiteY2127" fmla="*/ 5309111 h 7302834"/>
              <a:gd name="connsiteX2128" fmla="*/ 3380718 w 13061084"/>
              <a:gd name="connsiteY2128" fmla="*/ 5334902 h 7302834"/>
              <a:gd name="connsiteX2129" fmla="*/ 3403714 w 13061084"/>
              <a:gd name="connsiteY2129" fmla="*/ 5356497 h 7302834"/>
              <a:gd name="connsiteX2130" fmla="*/ 3403714 w 13061084"/>
              <a:gd name="connsiteY2130" fmla="*/ 5407502 h 7302834"/>
              <a:gd name="connsiteX2131" fmla="*/ 3373587 w 13061084"/>
              <a:gd name="connsiteY2131" fmla="*/ 5407502 h 7302834"/>
              <a:gd name="connsiteX2132" fmla="*/ 3348977 w 13061084"/>
              <a:gd name="connsiteY2132" fmla="*/ 5384527 h 7302834"/>
              <a:gd name="connsiteX2133" fmla="*/ 3344842 w 13061084"/>
              <a:gd name="connsiteY2133" fmla="*/ 5430476 h 7302834"/>
              <a:gd name="connsiteX2134" fmla="*/ 3316324 w 13061084"/>
              <a:gd name="connsiteY2134" fmla="*/ 5430476 h 7302834"/>
              <a:gd name="connsiteX2135" fmla="*/ 3306922 w 13061084"/>
              <a:gd name="connsiteY2135" fmla="*/ 5411929 h 7302834"/>
              <a:gd name="connsiteX2136" fmla="*/ 3301608 w 13061084"/>
              <a:gd name="connsiteY2136" fmla="*/ 5432314 h 7302834"/>
              <a:gd name="connsiteX2137" fmla="*/ 3271022 w 13061084"/>
              <a:gd name="connsiteY2137" fmla="*/ 5448167 h 7302834"/>
              <a:gd name="connsiteX2138" fmla="*/ 3243195 w 13061084"/>
              <a:gd name="connsiteY2138" fmla="*/ 5432546 h 7302834"/>
              <a:gd name="connsiteX2139" fmla="*/ 3221813 w 13061084"/>
              <a:gd name="connsiteY2139" fmla="*/ 5380624 h 7302834"/>
              <a:gd name="connsiteX2140" fmla="*/ 3187087 w 13061084"/>
              <a:gd name="connsiteY2140" fmla="*/ 5320660 h 7302834"/>
              <a:gd name="connsiteX2141" fmla="*/ 3134650 w 13061084"/>
              <a:gd name="connsiteY2141" fmla="*/ 5338120 h 7302834"/>
              <a:gd name="connsiteX2142" fmla="*/ 3177656 w 13061084"/>
              <a:gd name="connsiteY2142" fmla="*/ 5381083 h 7302834"/>
              <a:gd name="connsiteX2143" fmla="*/ 3147071 w 13061084"/>
              <a:gd name="connsiteY2143" fmla="*/ 5448167 h 7302834"/>
              <a:gd name="connsiteX2144" fmla="*/ 3134423 w 13061084"/>
              <a:gd name="connsiteY2144" fmla="*/ 5484007 h 7302834"/>
              <a:gd name="connsiteX2145" fmla="*/ 3136264 w 13061084"/>
              <a:gd name="connsiteY2145" fmla="*/ 5529955 h 7302834"/>
              <a:gd name="connsiteX2146" fmla="*/ 3134882 w 13061084"/>
              <a:gd name="connsiteY2146" fmla="*/ 5577742 h 7302834"/>
              <a:gd name="connsiteX2147" fmla="*/ 3111886 w 13061084"/>
              <a:gd name="connsiteY2147" fmla="*/ 5585095 h 7302834"/>
              <a:gd name="connsiteX2148" fmla="*/ 3109128 w 13061084"/>
              <a:gd name="connsiteY2148" fmla="*/ 5603475 h 7302834"/>
              <a:gd name="connsiteX2149" fmla="*/ 3189614 w 13061084"/>
              <a:gd name="connsiteY2149" fmla="*/ 5603475 h 7302834"/>
              <a:gd name="connsiteX2150" fmla="*/ 3215832 w 13061084"/>
              <a:gd name="connsiteY2150" fmla="*/ 5524443 h 7302834"/>
              <a:gd name="connsiteX2151" fmla="*/ 3260215 w 13061084"/>
              <a:gd name="connsiteY2151" fmla="*/ 5522146 h 7302834"/>
              <a:gd name="connsiteX2152" fmla="*/ 3282062 w 13061084"/>
              <a:gd name="connsiteY2152" fmla="*/ 5500549 h 7302834"/>
              <a:gd name="connsiteX2153" fmla="*/ 3335643 w 13061084"/>
              <a:gd name="connsiteY2153" fmla="*/ 5500549 h 7302834"/>
              <a:gd name="connsiteX2154" fmla="*/ 3365770 w 13061084"/>
              <a:gd name="connsiteY2154" fmla="*/ 5556606 h 7302834"/>
              <a:gd name="connsiteX2155" fmla="*/ 3389978 w 13061084"/>
              <a:gd name="connsiteY2155" fmla="*/ 5544299 h 7302834"/>
              <a:gd name="connsiteX2156" fmla="*/ 3403945 w 13061084"/>
              <a:gd name="connsiteY2156" fmla="*/ 5465859 h 7302834"/>
              <a:gd name="connsiteX2157" fmla="*/ 3443956 w 13061084"/>
              <a:gd name="connsiteY2157" fmla="*/ 5432546 h 7302834"/>
              <a:gd name="connsiteX2158" fmla="*/ 3451024 w 13061084"/>
              <a:gd name="connsiteY2158" fmla="*/ 5442423 h 7302834"/>
              <a:gd name="connsiteX2159" fmla="*/ 3477764 w 13061084"/>
              <a:gd name="connsiteY2159" fmla="*/ 5442423 h 7302834"/>
              <a:gd name="connsiteX2160" fmla="*/ 3477764 w 13061084"/>
              <a:gd name="connsiteY2160" fmla="*/ 5471601 h 7302834"/>
              <a:gd name="connsiteX2161" fmla="*/ 3473175 w 13061084"/>
              <a:gd name="connsiteY2161" fmla="*/ 5473376 h 7302834"/>
              <a:gd name="connsiteX2162" fmla="*/ 3476837 w 13061084"/>
              <a:gd name="connsiteY2162" fmla="*/ 5478495 h 7302834"/>
              <a:gd name="connsiteX2163" fmla="*/ 3532723 w 13061084"/>
              <a:gd name="connsiteY2163" fmla="*/ 5476656 h 7302834"/>
              <a:gd name="connsiteX2164" fmla="*/ 3575725 w 13061084"/>
              <a:gd name="connsiteY2164" fmla="*/ 5475277 h 7302834"/>
              <a:gd name="connsiteX2165" fmla="*/ 3627007 w 13061084"/>
              <a:gd name="connsiteY2165" fmla="*/ 5452303 h 7302834"/>
              <a:gd name="connsiteX2166" fmla="*/ 3604011 w 13061084"/>
              <a:gd name="connsiteY2166" fmla="*/ 5430937 h 7302834"/>
              <a:gd name="connsiteX2167" fmla="*/ 3595726 w 13061084"/>
              <a:gd name="connsiteY2167" fmla="*/ 5434875 h 7302834"/>
              <a:gd name="connsiteX2168" fmla="*/ 3596194 w 13061084"/>
              <a:gd name="connsiteY2168" fmla="*/ 5460573 h 7302834"/>
              <a:gd name="connsiteX2169" fmla="*/ 3563541 w 13061084"/>
              <a:gd name="connsiteY2169" fmla="*/ 5462353 h 7302834"/>
              <a:gd name="connsiteX2170" fmla="*/ 3554188 w 13061084"/>
              <a:gd name="connsiteY2170" fmla="*/ 5454617 h 7302834"/>
              <a:gd name="connsiteX2171" fmla="*/ 3551806 w 13061084"/>
              <a:gd name="connsiteY2171" fmla="*/ 5455749 h 7302834"/>
              <a:gd name="connsiteX2172" fmla="*/ 3522602 w 13061084"/>
              <a:gd name="connsiteY2172" fmla="*/ 5432776 h 7302834"/>
              <a:gd name="connsiteX2173" fmla="*/ 3482359 w 13061084"/>
              <a:gd name="connsiteY2173" fmla="*/ 5422437 h 7302834"/>
              <a:gd name="connsiteX2174" fmla="*/ 3508809 w 13061084"/>
              <a:gd name="connsiteY2174" fmla="*/ 5376488 h 7302834"/>
              <a:gd name="connsiteX2175" fmla="*/ 3517114 w 13061084"/>
              <a:gd name="connsiteY2175" fmla="*/ 5376488 h 7302834"/>
              <a:gd name="connsiteX2176" fmla="*/ 3495234 w 13061084"/>
              <a:gd name="connsiteY2176" fmla="*/ 5347538 h 7302834"/>
              <a:gd name="connsiteX2177" fmla="*/ 3513636 w 13061084"/>
              <a:gd name="connsiteY2177" fmla="*/ 5339958 h 7302834"/>
              <a:gd name="connsiteX2178" fmla="*/ 3553878 w 13061084"/>
              <a:gd name="connsiteY2178" fmla="*/ 5374189 h 7302834"/>
              <a:gd name="connsiteX2179" fmla="*/ 3544608 w 13061084"/>
              <a:gd name="connsiteY2179" fmla="*/ 5376488 h 7302834"/>
              <a:gd name="connsiteX2180" fmla="*/ 3581933 w 13061084"/>
              <a:gd name="connsiteY2180" fmla="*/ 5376488 h 7302834"/>
              <a:gd name="connsiteX2181" fmla="*/ 3611374 w 13061084"/>
              <a:gd name="connsiteY2181" fmla="*/ 5327784 h 7302834"/>
              <a:gd name="connsiteX2182" fmla="*/ 3612978 w 13061084"/>
              <a:gd name="connsiteY2182" fmla="*/ 5329619 h 7302834"/>
              <a:gd name="connsiteX2183" fmla="*/ 3622408 w 13061084"/>
              <a:gd name="connsiteY2183" fmla="*/ 5321581 h 7302834"/>
              <a:gd name="connsiteX2184" fmla="*/ 3618726 w 13061084"/>
              <a:gd name="connsiteY2184" fmla="*/ 5317904 h 7302834"/>
              <a:gd name="connsiteX2185" fmla="*/ 3611374 w 13061084"/>
              <a:gd name="connsiteY2185" fmla="*/ 5327784 h 7302834"/>
              <a:gd name="connsiteX2186" fmla="*/ 3579174 w 13061084"/>
              <a:gd name="connsiteY2186" fmla="*/ 5327784 h 7302834"/>
              <a:gd name="connsiteX2187" fmla="*/ 3525134 w 13061084"/>
              <a:gd name="connsiteY2187" fmla="*/ 5256791 h 7302834"/>
              <a:gd name="connsiteX2188" fmla="*/ 3569464 w 13061084"/>
              <a:gd name="connsiteY2188" fmla="*/ 5224466 h 7302834"/>
              <a:gd name="connsiteX2189" fmla="*/ 3563768 w 13061084"/>
              <a:gd name="connsiteY2189" fmla="*/ 5222330 h 7302834"/>
              <a:gd name="connsiteX2190" fmla="*/ 3563768 w 13061084"/>
              <a:gd name="connsiteY2190" fmla="*/ 5193612 h 7302834"/>
              <a:gd name="connsiteX2191" fmla="*/ 3575952 w 13061084"/>
              <a:gd name="connsiteY2191" fmla="*/ 5190397 h 7302834"/>
              <a:gd name="connsiteX2192" fmla="*/ 3633215 w 13061084"/>
              <a:gd name="connsiteY2192" fmla="*/ 5209226 h 7302834"/>
              <a:gd name="connsiteX2193" fmla="*/ 3633215 w 13061084"/>
              <a:gd name="connsiteY2193" fmla="*/ 5177759 h 7302834"/>
              <a:gd name="connsiteX2194" fmla="*/ 3622176 w 13061084"/>
              <a:gd name="connsiteY2194" fmla="*/ 5141001 h 7302834"/>
              <a:gd name="connsiteX2195" fmla="*/ 3636437 w 13061084"/>
              <a:gd name="connsiteY2195" fmla="*/ 5115041 h 7302834"/>
              <a:gd name="connsiteX2196" fmla="*/ 3613441 w 13061084"/>
              <a:gd name="connsiteY2196" fmla="*/ 5103782 h 7302834"/>
              <a:gd name="connsiteX2197" fmla="*/ 3612881 w 13061084"/>
              <a:gd name="connsiteY2197" fmla="*/ 5093673 h 7302834"/>
              <a:gd name="connsiteX2198" fmla="*/ 3604702 w 13061084"/>
              <a:gd name="connsiteY2198" fmla="*/ 5093673 h 7302834"/>
              <a:gd name="connsiteX2199" fmla="*/ 3563536 w 13061084"/>
              <a:gd name="connsiteY2199" fmla="*/ 5030265 h 7302834"/>
              <a:gd name="connsiteX2200" fmla="*/ 3881577 w 13061084"/>
              <a:gd name="connsiteY2200" fmla="*/ 5026359 h 7302834"/>
              <a:gd name="connsiteX2201" fmla="*/ 3858581 w 13061084"/>
              <a:gd name="connsiteY2201" fmla="*/ 5101944 h 7302834"/>
              <a:gd name="connsiteX2202" fmla="*/ 3859731 w 13061084"/>
              <a:gd name="connsiteY2202" fmla="*/ 5101944 h 7302834"/>
              <a:gd name="connsiteX2203" fmla="*/ 3916994 w 13061084"/>
              <a:gd name="connsiteY2203" fmla="*/ 5073228 h 7302834"/>
              <a:gd name="connsiteX2204" fmla="*/ 3932168 w 13061084"/>
              <a:gd name="connsiteY2204" fmla="*/ 5087241 h 7302834"/>
              <a:gd name="connsiteX2205" fmla="*/ 3950565 w 13061084"/>
              <a:gd name="connsiteY2205" fmla="*/ 5061281 h 7302834"/>
              <a:gd name="connsiteX2206" fmla="*/ 356680 w 13061084"/>
              <a:gd name="connsiteY2206" fmla="*/ 5025900 h 7302834"/>
              <a:gd name="connsiteX2207" fmla="*/ 391406 w 13061084"/>
              <a:gd name="connsiteY2207" fmla="*/ 5025900 h 7302834"/>
              <a:gd name="connsiteX2208" fmla="*/ 421301 w 13061084"/>
              <a:gd name="connsiteY2208" fmla="*/ 5055766 h 7302834"/>
              <a:gd name="connsiteX2209" fmla="*/ 419456 w 13061084"/>
              <a:gd name="connsiteY2209" fmla="*/ 5059443 h 7302834"/>
              <a:gd name="connsiteX2210" fmla="*/ 358062 w 13061084"/>
              <a:gd name="connsiteY2210" fmla="*/ 5080579 h 7302834"/>
              <a:gd name="connsiteX2211" fmla="*/ 325863 w 13061084"/>
              <a:gd name="connsiteY2211" fmla="*/ 5064037 h 7302834"/>
              <a:gd name="connsiteX2212" fmla="*/ 2825122 w 13061084"/>
              <a:gd name="connsiteY2212" fmla="*/ 5013494 h 7302834"/>
              <a:gd name="connsiteX2213" fmla="*/ 2875254 w 13061084"/>
              <a:gd name="connsiteY2213" fmla="*/ 5013494 h 7302834"/>
              <a:gd name="connsiteX2214" fmla="*/ 2837538 w 13061084"/>
              <a:gd name="connsiteY2214" fmla="*/ 5048346 h 7302834"/>
              <a:gd name="connsiteX2215" fmla="*/ 2827653 w 13061084"/>
              <a:gd name="connsiteY2215" fmla="*/ 5046575 h 7302834"/>
              <a:gd name="connsiteX2216" fmla="*/ 2825122 w 13061084"/>
              <a:gd name="connsiteY2216" fmla="*/ 5013494 h 7302834"/>
              <a:gd name="connsiteX2217" fmla="*/ 2744635 w 13061084"/>
              <a:gd name="connsiteY2217" fmla="*/ 5007750 h 7302834"/>
              <a:gd name="connsiteX2218" fmla="*/ 2765332 w 13061084"/>
              <a:gd name="connsiteY2218" fmla="*/ 5028424 h 7302834"/>
              <a:gd name="connsiteX2219" fmla="*/ 2688749 w 13061084"/>
              <a:gd name="connsiteY2219" fmla="*/ 5082876 h 7302834"/>
              <a:gd name="connsiteX2220" fmla="*/ 2665753 w 13061084"/>
              <a:gd name="connsiteY2220" fmla="*/ 5057604 h 7302834"/>
              <a:gd name="connsiteX2221" fmla="*/ 3363698 w 13061084"/>
              <a:gd name="connsiteY2221" fmla="*/ 5006141 h 7302834"/>
              <a:gd name="connsiteX2222" fmla="*/ 3326213 w 13061084"/>
              <a:gd name="connsiteY2222" fmla="*/ 5025668 h 7302834"/>
              <a:gd name="connsiteX2223" fmla="*/ 3367147 w 13061084"/>
              <a:gd name="connsiteY2223" fmla="*/ 5071617 h 7302834"/>
              <a:gd name="connsiteX2224" fmla="*/ 3387384 w 13061084"/>
              <a:gd name="connsiteY2224" fmla="*/ 5051401 h 7302834"/>
              <a:gd name="connsiteX2225" fmla="*/ 3386698 w 13061084"/>
              <a:gd name="connsiteY2225" fmla="*/ 5050710 h 7302834"/>
              <a:gd name="connsiteX2226" fmla="*/ 12007614 w 13061084"/>
              <a:gd name="connsiteY2226" fmla="*/ 4995802 h 7302834"/>
              <a:gd name="connsiteX2227" fmla="*/ 12057056 w 13061084"/>
              <a:gd name="connsiteY2227" fmla="*/ 5010735 h 7302834"/>
              <a:gd name="connsiteX2228" fmla="*/ 12012212 w 13061084"/>
              <a:gd name="connsiteY2228" fmla="*/ 5051858 h 7302834"/>
              <a:gd name="connsiteX2229" fmla="*/ 12007614 w 13061084"/>
              <a:gd name="connsiteY2229" fmla="*/ 4995802 h 7302834"/>
              <a:gd name="connsiteX2230" fmla="*/ 10134548 w 13061084"/>
              <a:gd name="connsiteY2230" fmla="*/ 4995573 h 7302834"/>
              <a:gd name="connsiteX2231" fmla="*/ 10134548 w 13061084"/>
              <a:gd name="connsiteY2231" fmla="*/ 5001317 h 7302834"/>
              <a:gd name="connsiteX2232" fmla="*/ 10178472 w 13061084"/>
              <a:gd name="connsiteY2232" fmla="*/ 5018777 h 7302834"/>
              <a:gd name="connsiteX2233" fmla="*/ 10178472 w 13061084"/>
              <a:gd name="connsiteY2233" fmla="*/ 4995802 h 7302834"/>
              <a:gd name="connsiteX2234" fmla="*/ 4113615 w 13061084"/>
              <a:gd name="connsiteY2234" fmla="*/ 4994655 h 7302834"/>
              <a:gd name="connsiteX2235" fmla="*/ 4134543 w 13061084"/>
              <a:gd name="connsiteY2235" fmla="*/ 5021765 h 7302834"/>
              <a:gd name="connsiteX2236" fmla="*/ 4160293 w 13061084"/>
              <a:gd name="connsiteY2236" fmla="*/ 4994655 h 7302834"/>
              <a:gd name="connsiteX2237" fmla="*/ 2627578 w 13061084"/>
              <a:gd name="connsiteY2237" fmla="*/ 4992587 h 7302834"/>
              <a:gd name="connsiteX2238" fmla="*/ 2659086 w 13061084"/>
              <a:gd name="connsiteY2238" fmla="*/ 5015562 h 7302834"/>
              <a:gd name="connsiteX2239" fmla="*/ 2659086 w 13061084"/>
              <a:gd name="connsiteY2239" fmla="*/ 5075755 h 7302834"/>
              <a:gd name="connsiteX2240" fmla="*/ 2682082 w 13061084"/>
              <a:gd name="connsiteY2240" fmla="*/ 5100565 h 7302834"/>
              <a:gd name="connsiteX2241" fmla="*/ 2671734 w 13061084"/>
              <a:gd name="connsiteY2241" fmla="*/ 5112512 h 7302834"/>
              <a:gd name="connsiteX2242" fmla="*/ 2685068 w 13061084"/>
              <a:gd name="connsiteY2242" fmla="*/ 5128595 h 7302834"/>
              <a:gd name="connsiteX2243" fmla="*/ 2671966 w 13061084"/>
              <a:gd name="connsiteY2243" fmla="*/ 5150419 h 7302834"/>
              <a:gd name="connsiteX2244" fmla="*/ 2685068 w 13061084"/>
              <a:gd name="connsiteY2244" fmla="*/ 5196368 h 7302834"/>
              <a:gd name="connsiteX2245" fmla="*/ 2675415 w 13061084"/>
              <a:gd name="connsiteY2245" fmla="*/ 5200733 h 7302834"/>
              <a:gd name="connsiteX2246" fmla="*/ 2609872 w 13061084"/>
              <a:gd name="connsiteY2246" fmla="*/ 5081267 h 7302834"/>
              <a:gd name="connsiteX2247" fmla="*/ 2627578 w 13061084"/>
              <a:gd name="connsiteY2247" fmla="*/ 4992587 h 7302834"/>
              <a:gd name="connsiteX2248" fmla="*/ 10931148 w 13061084"/>
              <a:gd name="connsiteY2248" fmla="*/ 4984775 h 7302834"/>
              <a:gd name="connsiteX2249" fmla="*/ 10954144 w 13061084"/>
              <a:gd name="connsiteY2249" fmla="*/ 4984775 h 7302834"/>
              <a:gd name="connsiteX2250" fmla="*/ 10954144 w 13061084"/>
              <a:gd name="connsiteY2250" fmla="*/ 4990749 h 7302834"/>
              <a:gd name="connsiteX2251" fmla="*/ 10931148 w 13061084"/>
              <a:gd name="connsiteY2251" fmla="*/ 4990749 h 7302834"/>
              <a:gd name="connsiteX2252" fmla="*/ 3600098 w 13061084"/>
              <a:gd name="connsiteY2252" fmla="*/ 4977423 h 7302834"/>
              <a:gd name="connsiteX2253" fmla="*/ 3600098 w 13061084"/>
              <a:gd name="connsiteY2253" fmla="*/ 5021074 h 7302834"/>
              <a:gd name="connsiteX2254" fmla="*/ 3657366 w 13061084"/>
              <a:gd name="connsiteY2254" fmla="*/ 5021074 h 7302834"/>
              <a:gd name="connsiteX2255" fmla="*/ 3657366 w 13061084"/>
              <a:gd name="connsiteY2255" fmla="*/ 4994885 h 7302834"/>
              <a:gd name="connsiteX2256" fmla="*/ 3672081 w 13061084"/>
              <a:gd name="connsiteY2256" fmla="*/ 4977423 h 7302834"/>
              <a:gd name="connsiteX2257" fmla="*/ 12152952 w 13061084"/>
              <a:gd name="connsiteY2257" fmla="*/ 4970531 h 7302834"/>
              <a:gd name="connsiteX2258" fmla="*/ 12170660 w 13061084"/>
              <a:gd name="connsiteY2258" fmla="*/ 4988220 h 7302834"/>
              <a:gd name="connsiteX2259" fmla="*/ 12138464 w 13061084"/>
              <a:gd name="connsiteY2259" fmla="*/ 5014182 h 7302834"/>
              <a:gd name="connsiteX2260" fmla="*/ 12114088 w 13061084"/>
              <a:gd name="connsiteY2260" fmla="*/ 4989829 h 7302834"/>
              <a:gd name="connsiteX2261" fmla="*/ 12152952 w 13061084"/>
              <a:gd name="connsiteY2261" fmla="*/ 4970531 h 7302834"/>
              <a:gd name="connsiteX2262" fmla="*/ 10912520 w 13061084"/>
              <a:gd name="connsiteY2262" fmla="*/ 4970302 h 7302834"/>
              <a:gd name="connsiteX2263" fmla="*/ 10916432 w 13061084"/>
              <a:gd name="connsiteY2263" fmla="*/ 4970302 h 7302834"/>
              <a:gd name="connsiteX2264" fmla="*/ 10916432 w 13061084"/>
              <a:gd name="connsiteY2264" fmla="*/ 4982017 h 7302834"/>
              <a:gd name="connsiteX2265" fmla="*/ 10912520 w 13061084"/>
              <a:gd name="connsiteY2265" fmla="*/ 4982017 h 7302834"/>
              <a:gd name="connsiteX2266" fmla="*/ 11478010 w 13061084"/>
              <a:gd name="connsiteY2266" fmla="*/ 4967316 h 7302834"/>
              <a:gd name="connsiteX2267" fmla="*/ 11484904 w 13061084"/>
              <a:gd name="connsiteY2267" fmla="*/ 4974437 h 7302834"/>
              <a:gd name="connsiteX2268" fmla="*/ 11487430 w 13061084"/>
              <a:gd name="connsiteY2268" fmla="*/ 4997411 h 7302834"/>
              <a:gd name="connsiteX2269" fmla="*/ 11368316 w 13061084"/>
              <a:gd name="connsiteY2269" fmla="*/ 5079888 h 7302834"/>
              <a:gd name="connsiteX2270" fmla="*/ 11357734 w 13061084"/>
              <a:gd name="connsiteY2270" fmla="*/ 5066334 h 7302834"/>
              <a:gd name="connsiteX2271" fmla="*/ 11478010 w 13061084"/>
              <a:gd name="connsiteY2271" fmla="*/ 4967316 h 7302834"/>
              <a:gd name="connsiteX2272" fmla="*/ 3370137 w 13061084"/>
              <a:gd name="connsiteY2272" fmla="*/ 4963869 h 7302834"/>
              <a:gd name="connsiteX2273" fmla="*/ 3350359 w 13061084"/>
              <a:gd name="connsiteY2273" fmla="*/ 4968234 h 7302834"/>
              <a:gd name="connsiteX2274" fmla="*/ 3350359 w 13061084"/>
              <a:gd name="connsiteY2274" fmla="*/ 4973978 h 7302834"/>
              <a:gd name="connsiteX2275" fmla="*/ 3370137 w 13061084"/>
              <a:gd name="connsiteY2275" fmla="*/ 4973978 h 7302834"/>
              <a:gd name="connsiteX2276" fmla="*/ 7553194 w 13061084"/>
              <a:gd name="connsiteY2276" fmla="*/ 4958125 h 7302834"/>
              <a:gd name="connsiteX2277" fmla="*/ 7384174 w 13061084"/>
              <a:gd name="connsiteY2277" fmla="*/ 4969384 h 7302834"/>
              <a:gd name="connsiteX2278" fmla="*/ 7133970 w 13061084"/>
              <a:gd name="connsiteY2278" fmla="*/ 4979722 h 7302834"/>
              <a:gd name="connsiteX2279" fmla="*/ 7005648 w 13061084"/>
              <a:gd name="connsiteY2279" fmla="*/ 4992128 h 7302834"/>
              <a:gd name="connsiteX2280" fmla="*/ 6917112 w 13061084"/>
              <a:gd name="connsiteY2280" fmla="*/ 5002467 h 7302834"/>
              <a:gd name="connsiteX2281" fmla="*/ 6830191 w 13061084"/>
              <a:gd name="connsiteY2281" fmla="*/ 5016021 h 7302834"/>
              <a:gd name="connsiteX2282" fmla="*/ 6672890 w 13061084"/>
              <a:gd name="connsiteY2282" fmla="*/ 5027968 h 7302834"/>
              <a:gd name="connsiteX2283" fmla="*/ 6582974 w 13061084"/>
              <a:gd name="connsiteY2283" fmla="*/ 5027968 h 7302834"/>
              <a:gd name="connsiteX2284" fmla="*/ 6559978 w 13061084"/>
              <a:gd name="connsiteY2284" fmla="*/ 5050942 h 7302834"/>
              <a:gd name="connsiteX2285" fmla="*/ 6536982 w 13061084"/>
              <a:gd name="connsiteY2285" fmla="*/ 5050942 h 7302834"/>
              <a:gd name="connsiteX2286" fmla="*/ 6342288 w 13061084"/>
              <a:gd name="connsiteY2286" fmla="*/ 5053123 h 7302834"/>
              <a:gd name="connsiteX2287" fmla="*/ 6267320 w 13061084"/>
              <a:gd name="connsiteY2287" fmla="*/ 5056894 h 7302834"/>
              <a:gd name="connsiteX2288" fmla="*/ 6262402 w 13061084"/>
              <a:gd name="connsiteY2288" fmla="*/ 5062428 h 7302834"/>
              <a:gd name="connsiteX2289" fmla="*/ 6256642 w 13061084"/>
              <a:gd name="connsiteY2289" fmla="*/ 5057430 h 7302834"/>
              <a:gd name="connsiteX2290" fmla="*/ 6148112 w 13061084"/>
              <a:gd name="connsiteY2290" fmla="*/ 5062887 h 7302834"/>
              <a:gd name="connsiteX2291" fmla="*/ 6108096 w 13061084"/>
              <a:gd name="connsiteY2291" fmla="*/ 5073458 h 7302834"/>
              <a:gd name="connsiteX2292" fmla="*/ 6095448 w 13061084"/>
              <a:gd name="connsiteY2292" fmla="*/ 5064496 h 7302834"/>
              <a:gd name="connsiteX2293" fmla="*/ 6046466 w 13061084"/>
              <a:gd name="connsiteY2293" fmla="*/ 5073687 h 7302834"/>
              <a:gd name="connsiteX2294" fmla="*/ 5878822 w 13061084"/>
              <a:gd name="connsiteY2294" fmla="*/ 5073687 h 7302834"/>
              <a:gd name="connsiteX2295" fmla="*/ 5776040 w 13061084"/>
              <a:gd name="connsiteY2295" fmla="*/ 5085238 h 7302834"/>
              <a:gd name="connsiteX2296" fmla="*/ 5766349 w 13061084"/>
              <a:gd name="connsiteY2296" fmla="*/ 5093511 h 7302834"/>
              <a:gd name="connsiteX2297" fmla="*/ 5799398 w 13061084"/>
              <a:gd name="connsiteY2297" fmla="*/ 5104357 h 7302834"/>
              <a:gd name="connsiteX2298" fmla="*/ 5837892 w 13061084"/>
              <a:gd name="connsiteY2298" fmla="*/ 5136407 h 7302834"/>
              <a:gd name="connsiteX2299" fmla="*/ 5821960 w 13061084"/>
              <a:gd name="connsiteY2299" fmla="*/ 5146958 h 7302834"/>
              <a:gd name="connsiteX2300" fmla="*/ 5867556 w 13061084"/>
              <a:gd name="connsiteY2300" fmla="*/ 5155475 h 7302834"/>
              <a:gd name="connsiteX2301" fmla="*/ 5888397 w 13061084"/>
              <a:gd name="connsiteY2301" fmla="*/ 5198235 h 7302834"/>
              <a:gd name="connsiteX2302" fmla="*/ 5912683 w 13061084"/>
              <a:gd name="connsiteY2302" fmla="*/ 5224338 h 7302834"/>
              <a:gd name="connsiteX2303" fmla="*/ 5962530 w 13061084"/>
              <a:gd name="connsiteY2303" fmla="*/ 5215439 h 7302834"/>
              <a:gd name="connsiteX2304" fmla="*/ 6015653 w 13061084"/>
              <a:gd name="connsiteY2304" fmla="*/ 5204641 h 7302834"/>
              <a:gd name="connsiteX2305" fmla="*/ 6126725 w 13061084"/>
              <a:gd name="connsiteY2305" fmla="*/ 5192694 h 7302834"/>
              <a:gd name="connsiteX2306" fmla="*/ 6157378 w 13061084"/>
              <a:gd name="connsiteY2306" fmla="*/ 5184186 h 7302834"/>
              <a:gd name="connsiteX2307" fmla="*/ 6153402 w 13061084"/>
              <a:gd name="connsiteY2307" fmla="*/ 5177759 h 7302834"/>
              <a:gd name="connsiteX2308" fmla="*/ 6168118 w 13061084"/>
              <a:gd name="connsiteY2308" fmla="*/ 5145825 h 7302834"/>
              <a:gd name="connsiteX2309" fmla="*/ 6198704 w 13061084"/>
              <a:gd name="connsiteY2309" fmla="*/ 5177759 h 7302834"/>
              <a:gd name="connsiteX2310" fmla="*/ 6218076 w 13061084"/>
              <a:gd name="connsiteY2310" fmla="*/ 5177759 h 7302834"/>
              <a:gd name="connsiteX2311" fmla="*/ 6332771 w 13061084"/>
              <a:gd name="connsiteY2311" fmla="*/ 5157772 h 7302834"/>
              <a:gd name="connsiteX2312" fmla="*/ 6361289 w 13061084"/>
              <a:gd name="connsiteY2312" fmla="*/ 5157772 h 7302834"/>
              <a:gd name="connsiteX2313" fmla="*/ 6428900 w 13061084"/>
              <a:gd name="connsiteY2313" fmla="*/ 5147663 h 7302834"/>
              <a:gd name="connsiteX2314" fmla="*/ 6453506 w 13061084"/>
              <a:gd name="connsiteY2314" fmla="*/ 5204871 h 7302834"/>
              <a:gd name="connsiteX2315" fmla="*/ 6520884 w 13061084"/>
              <a:gd name="connsiteY2315" fmla="*/ 5203721 h 7302834"/>
              <a:gd name="connsiteX2316" fmla="*/ 6567736 w 13061084"/>
              <a:gd name="connsiteY2316" fmla="*/ 5195407 h 7302834"/>
              <a:gd name="connsiteX2317" fmla="*/ 6609883 w 13061084"/>
              <a:gd name="connsiteY2317" fmla="*/ 5176382 h 7302834"/>
              <a:gd name="connsiteX2318" fmla="*/ 6681171 w 13061084"/>
              <a:gd name="connsiteY2318" fmla="*/ 5153407 h 7302834"/>
              <a:gd name="connsiteX2319" fmla="*/ 6669050 w 13061084"/>
              <a:gd name="connsiteY2319" fmla="*/ 5176809 h 7302834"/>
              <a:gd name="connsiteX2320" fmla="*/ 6731072 w 13061084"/>
              <a:gd name="connsiteY2320" fmla="*/ 5163746 h 7302834"/>
              <a:gd name="connsiteX2321" fmla="*/ 6795233 w 13061084"/>
              <a:gd name="connsiteY2321" fmla="*/ 5150651 h 7302834"/>
              <a:gd name="connsiteX2322" fmla="*/ 6828664 w 13061084"/>
              <a:gd name="connsiteY2322" fmla="*/ 5143298 h 7302834"/>
              <a:gd name="connsiteX2323" fmla="*/ 6841259 w 13061084"/>
              <a:gd name="connsiteY2323" fmla="*/ 5142115 h 7302834"/>
              <a:gd name="connsiteX2324" fmla="*/ 6865603 w 13061084"/>
              <a:gd name="connsiteY2324" fmla="*/ 5130204 h 7302834"/>
              <a:gd name="connsiteX2325" fmla="*/ 6873980 w 13061084"/>
              <a:gd name="connsiteY2325" fmla="*/ 5132764 h 7302834"/>
              <a:gd name="connsiteX2326" fmla="*/ 6881468 w 13061084"/>
              <a:gd name="connsiteY2326" fmla="*/ 5119636 h 7302834"/>
              <a:gd name="connsiteX2327" fmla="*/ 6899634 w 13061084"/>
              <a:gd name="connsiteY2327" fmla="*/ 5133189 h 7302834"/>
              <a:gd name="connsiteX2328" fmla="*/ 7201350 w 13061084"/>
              <a:gd name="connsiteY2328" fmla="*/ 5055078 h 7302834"/>
              <a:gd name="connsiteX2329" fmla="*/ 7243202 w 13061084"/>
              <a:gd name="connsiteY2329" fmla="*/ 5061510 h 7302834"/>
              <a:gd name="connsiteX2330" fmla="*/ 7261830 w 13061084"/>
              <a:gd name="connsiteY2330" fmla="*/ 5051401 h 7302834"/>
              <a:gd name="connsiteX2331" fmla="*/ 7503062 w 13061084"/>
              <a:gd name="connsiteY2331" fmla="*/ 5004073 h 7302834"/>
              <a:gd name="connsiteX2332" fmla="*/ 7574354 w 13061084"/>
              <a:gd name="connsiteY2332" fmla="*/ 4981099 h 7302834"/>
              <a:gd name="connsiteX2333" fmla="*/ 7588612 w 13061084"/>
              <a:gd name="connsiteY2333" fmla="*/ 4958125 h 7302834"/>
              <a:gd name="connsiteX2334" fmla="*/ 7553194 w 13061084"/>
              <a:gd name="connsiteY2334" fmla="*/ 4958125 h 7302834"/>
              <a:gd name="connsiteX2335" fmla="*/ 10031530 w 13061084"/>
              <a:gd name="connsiteY2335" fmla="*/ 4935612 h 7302834"/>
              <a:gd name="connsiteX2336" fmla="*/ 10031530 w 13061084"/>
              <a:gd name="connsiteY2336" fmla="*/ 4947327 h 7302834"/>
              <a:gd name="connsiteX2337" fmla="*/ 10035432 w 13061084"/>
              <a:gd name="connsiteY2337" fmla="*/ 4947327 h 7302834"/>
              <a:gd name="connsiteX2338" fmla="*/ 10035432 w 13061084"/>
              <a:gd name="connsiteY2338" fmla="*/ 4935612 h 7302834"/>
              <a:gd name="connsiteX2339" fmla="*/ 591013 w 13061084"/>
              <a:gd name="connsiteY2339" fmla="*/ 4934003 h 7302834"/>
              <a:gd name="connsiteX2340" fmla="*/ 618381 w 13061084"/>
              <a:gd name="connsiteY2340" fmla="*/ 4946639 h 7302834"/>
              <a:gd name="connsiteX2341" fmla="*/ 563186 w 13061084"/>
              <a:gd name="connsiteY2341" fmla="*/ 4968004 h 7302834"/>
              <a:gd name="connsiteX2342" fmla="*/ 10065332 w 13061084"/>
              <a:gd name="connsiteY2342" fmla="*/ 4926421 h 7302834"/>
              <a:gd name="connsiteX2343" fmla="*/ 10065332 w 13061084"/>
              <a:gd name="connsiteY2343" fmla="*/ 4961342 h 7302834"/>
              <a:gd name="connsiteX2344" fmla="*/ 10089938 w 13061084"/>
              <a:gd name="connsiteY2344" fmla="*/ 4956518 h 7302834"/>
              <a:gd name="connsiteX2345" fmla="*/ 11518480 w 13061084"/>
              <a:gd name="connsiteY2345" fmla="*/ 4925041 h 7302834"/>
              <a:gd name="connsiteX2346" fmla="*/ 11558032 w 13061084"/>
              <a:gd name="connsiteY2346" fmla="*/ 4956975 h 7302834"/>
              <a:gd name="connsiteX2347" fmla="*/ 11527220 w 13061084"/>
              <a:gd name="connsiteY2347" fmla="*/ 4959963 h 7302834"/>
              <a:gd name="connsiteX2348" fmla="*/ 11511808 w 13061084"/>
              <a:gd name="connsiteY2348" fmla="*/ 4929868 h 7302834"/>
              <a:gd name="connsiteX2349" fmla="*/ 11518480 w 13061084"/>
              <a:gd name="connsiteY2349" fmla="*/ 4925041 h 7302834"/>
              <a:gd name="connsiteX2350" fmla="*/ 3709334 w 13061084"/>
              <a:gd name="connsiteY2350" fmla="*/ 4919297 h 7302834"/>
              <a:gd name="connsiteX2351" fmla="*/ 3696459 w 13061084"/>
              <a:gd name="connsiteY2351" fmla="*/ 4974666 h 7302834"/>
              <a:gd name="connsiteX2352" fmla="*/ 3725204 w 13061084"/>
              <a:gd name="connsiteY2352" fmla="*/ 4977884 h 7302834"/>
              <a:gd name="connsiteX2353" fmla="*/ 3733020 w 13061084"/>
              <a:gd name="connsiteY2353" fmla="*/ 5009588 h 7302834"/>
              <a:gd name="connsiteX2354" fmla="*/ 3743108 w 13061084"/>
              <a:gd name="connsiteY2354" fmla="*/ 5020564 h 7302834"/>
              <a:gd name="connsiteX2355" fmla="*/ 3755785 w 13061084"/>
              <a:gd name="connsiteY2355" fmla="*/ 4994885 h 7302834"/>
              <a:gd name="connsiteX2356" fmla="*/ 3809140 w 13061084"/>
              <a:gd name="connsiteY2356" fmla="*/ 4994885 h 7302834"/>
              <a:gd name="connsiteX2357" fmla="*/ 3824546 w 13061084"/>
              <a:gd name="connsiteY2357" fmla="*/ 5030954 h 7302834"/>
              <a:gd name="connsiteX2358" fmla="*/ 3790052 w 13061084"/>
              <a:gd name="connsiteY2358" fmla="*/ 5062428 h 7302834"/>
              <a:gd name="connsiteX2359" fmla="*/ 3756248 w 13061084"/>
              <a:gd name="connsiteY2359" fmla="*/ 5062428 h 7302834"/>
              <a:gd name="connsiteX2360" fmla="*/ 3747287 w 13061084"/>
              <a:gd name="connsiteY2360" fmla="*/ 5044034 h 7302834"/>
              <a:gd name="connsiteX2361" fmla="*/ 3719687 w 13061084"/>
              <a:gd name="connsiteY2361" fmla="*/ 5059443 h 7302834"/>
              <a:gd name="connsiteX2362" fmla="*/ 3673690 w 13061084"/>
              <a:gd name="connsiteY2362" fmla="*/ 5059443 h 7302834"/>
              <a:gd name="connsiteX2363" fmla="*/ 3664095 w 13061084"/>
              <a:gd name="connsiteY2363" fmla="*/ 5073726 h 7302834"/>
              <a:gd name="connsiteX2364" fmla="*/ 3704276 w 13061084"/>
              <a:gd name="connsiteY2364" fmla="*/ 5093214 h 7302834"/>
              <a:gd name="connsiteX2365" fmla="*/ 3704276 w 13061084"/>
              <a:gd name="connsiteY2365" fmla="*/ 5113662 h 7302834"/>
              <a:gd name="connsiteX2366" fmla="*/ 3768664 w 13061084"/>
              <a:gd name="connsiteY2366" fmla="*/ 5106080 h 7302834"/>
              <a:gd name="connsiteX2367" fmla="*/ 3824778 w 13061084"/>
              <a:gd name="connsiteY2367" fmla="*/ 5132960 h 7302834"/>
              <a:gd name="connsiteX2368" fmla="*/ 3852373 w 13061084"/>
              <a:gd name="connsiteY2368" fmla="*/ 5093214 h 7302834"/>
              <a:gd name="connsiteX2369" fmla="*/ 3818338 w 13061084"/>
              <a:gd name="connsiteY2369" fmla="*/ 5059213 h 7302834"/>
              <a:gd name="connsiteX2370" fmla="*/ 3867093 w 13061084"/>
              <a:gd name="connsiteY2370" fmla="*/ 4991438 h 7302834"/>
              <a:gd name="connsiteX2371" fmla="*/ 3847315 w 13061084"/>
              <a:gd name="connsiteY2371" fmla="*/ 4965478 h 7302834"/>
              <a:gd name="connsiteX2372" fmla="*/ 3849595 w 13061084"/>
              <a:gd name="connsiteY2372" fmla="*/ 4956709 h 7302834"/>
              <a:gd name="connsiteX2373" fmla="*/ 3847774 w 13061084"/>
              <a:gd name="connsiteY2373" fmla="*/ 4958470 h 7302834"/>
              <a:gd name="connsiteX2374" fmla="*/ 3790742 w 13061084"/>
              <a:gd name="connsiteY2374" fmla="*/ 4988452 h 7302834"/>
              <a:gd name="connsiteX2375" fmla="*/ 3741533 w 13061084"/>
              <a:gd name="connsiteY2375" fmla="*/ 4956977 h 7302834"/>
              <a:gd name="connsiteX2376" fmla="*/ 3739688 w 13061084"/>
              <a:gd name="connsiteY2376" fmla="*/ 4919297 h 7302834"/>
              <a:gd name="connsiteX2377" fmla="*/ 3042105 w 13061084"/>
              <a:gd name="connsiteY2377" fmla="*/ 4917601 h 7302834"/>
              <a:gd name="connsiteX2378" fmla="*/ 3063826 w 13061084"/>
              <a:gd name="connsiteY2378" fmla="*/ 4918609 h 7302834"/>
              <a:gd name="connsiteX2379" fmla="*/ 3046115 w 13061084"/>
              <a:gd name="connsiteY2379" fmla="*/ 4978113 h 7302834"/>
              <a:gd name="connsiteX2380" fmla="*/ 3015534 w 13061084"/>
              <a:gd name="connsiteY2380" fmla="*/ 5004303 h 7302834"/>
              <a:gd name="connsiteX2381" fmla="*/ 2983794 w 13061084"/>
              <a:gd name="connsiteY2381" fmla="*/ 5048875 h 7302834"/>
              <a:gd name="connsiteX2382" fmla="*/ 2963562 w 13061084"/>
              <a:gd name="connsiteY2382" fmla="*/ 5011885 h 7302834"/>
              <a:gd name="connsiteX2383" fmla="*/ 2992075 w 13061084"/>
              <a:gd name="connsiteY2383" fmla="*/ 4981099 h 7302834"/>
              <a:gd name="connsiteX2384" fmla="*/ 2992075 w 13061084"/>
              <a:gd name="connsiteY2384" fmla="*/ 4945030 h 7302834"/>
              <a:gd name="connsiteX2385" fmla="*/ 3042105 w 13061084"/>
              <a:gd name="connsiteY2385" fmla="*/ 4917601 h 7302834"/>
              <a:gd name="connsiteX2386" fmla="*/ 10141224 w 13061084"/>
              <a:gd name="connsiteY2386" fmla="*/ 4916312 h 7302834"/>
              <a:gd name="connsiteX2387" fmla="*/ 10180544 w 13061084"/>
              <a:gd name="connsiteY2387" fmla="*/ 4979952 h 7302834"/>
              <a:gd name="connsiteX2388" fmla="*/ 10274370 w 13061084"/>
              <a:gd name="connsiteY2388" fmla="*/ 4979952 h 7302834"/>
              <a:gd name="connsiteX2389" fmla="*/ 10141224 w 13061084"/>
              <a:gd name="connsiteY2389" fmla="*/ 4916312 h 7302834"/>
              <a:gd name="connsiteX2390" fmla="*/ 10935060 w 13061084"/>
              <a:gd name="connsiteY2390" fmla="*/ 4892878 h 7302834"/>
              <a:gd name="connsiteX2391" fmla="*/ 10999908 w 13061084"/>
              <a:gd name="connsiteY2391" fmla="*/ 4919068 h 7302834"/>
              <a:gd name="connsiteX2392" fmla="*/ 10940580 w 13061084"/>
              <a:gd name="connsiteY2392" fmla="*/ 4937448 h 7302834"/>
              <a:gd name="connsiteX2393" fmla="*/ 10912064 w 13061084"/>
              <a:gd name="connsiteY2393" fmla="*/ 4905285 h 7302834"/>
              <a:gd name="connsiteX2394" fmla="*/ 3807299 w 13061084"/>
              <a:gd name="connsiteY2394" fmla="*/ 4881298 h 7302834"/>
              <a:gd name="connsiteX2395" fmla="*/ 3807299 w 13061084"/>
              <a:gd name="connsiteY2395" fmla="*/ 4906193 h 7302834"/>
              <a:gd name="connsiteX2396" fmla="*/ 3823855 w 13061084"/>
              <a:gd name="connsiteY2396" fmla="*/ 4901608 h 7302834"/>
              <a:gd name="connsiteX2397" fmla="*/ 3823855 w 13061084"/>
              <a:gd name="connsiteY2397" fmla="*/ 4882081 h 7302834"/>
              <a:gd name="connsiteX2398" fmla="*/ 10753156 w 13061084"/>
              <a:gd name="connsiteY2398" fmla="*/ 4877945 h 7302834"/>
              <a:gd name="connsiteX2399" fmla="*/ 10892972 w 13061084"/>
              <a:gd name="connsiteY2399" fmla="*/ 4903446 h 7302834"/>
              <a:gd name="connsiteX2400" fmla="*/ 10892972 w 13061084"/>
              <a:gd name="connsiteY2400" fmla="*/ 4907582 h 7302834"/>
              <a:gd name="connsiteX2401" fmla="*/ 10741884 w 13061084"/>
              <a:gd name="connsiteY2401" fmla="*/ 4914473 h 7302834"/>
              <a:gd name="connsiteX2402" fmla="*/ 10718888 w 13061084"/>
              <a:gd name="connsiteY2402" fmla="*/ 4891499 h 7302834"/>
              <a:gd name="connsiteX2403" fmla="*/ 10753156 w 13061084"/>
              <a:gd name="connsiteY2403" fmla="*/ 4877945 h 7302834"/>
              <a:gd name="connsiteX2404" fmla="*/ 11698312 w 13061084"/>
              <a:gd name="connsiteY2404" fmla="*/ 4877484 h 7302834"/>
              <a:gd name="connsiteX2405" fmla="*/ 11698312 w 13061084"/>
              <a:gd name="connsiteY2405" fmla="*/ 4888970 h 7302834"/>
              <a:gd name="connsiteX2406" fmla="*/ 11701988 w 13061084"/>
              <a:gd name="connsiteY2406" fmla="*/ 4888970 h 7302834"/>
              <a:gd name="connsiteX2407" fmla="*/ 11702908 w 13061084"/>
              <a:gd name="connsiteY2407" fmla="*/ 4877484 h 7302834"/>
              <a:gd name="connsiteX2408" fmla="*/ 4244460 w 13061084"/>
              <a:gd name="connsiteY2408" fmla="*/ 4876796 h 7302834"/>
              <a:gd name="connsiteX2409" fmla="*/ 4216865 w 13061084"/>
              <a:gd name="connsiteY2409" fmla="*/ 4918150 h 7302834"/>
              <a:gd name="connsiteX2410" fmla="*/ 4172023 w 13061084"/>
              <a:gd name="connsiteY2410" fmla="*/ 4961801 h 7302834"/>
              <a:gd name="connsiteX2411" fmla="*/ 4154776 w 13061084"/>
              <a:gd name="connsiteY2411" fmla="*/ 4973748 h 7302834"/>
              <a:gd name="connsiteX2412" fmla="*/ 4200768 w 13061084"/>
              <a:gd name="connsiteY2412" fmla="*/ 4989602 h 7302834"/>
              <a:gd name="connsiteX2413" fmla="*/ 4297815 w 13061084"/>
              <a:gd name="connsiteY2413" fmla="*/ 4939977 h 7302834"/>
              <a:gd name="connsiteX2414" fmla="*/ 4297124 w 13061084"/>
              <a:gd name="connsiteY2414" fmla="*/ 4939977 h 7302834"/>
              <a:gd name="connsiteX2415" fmla="*/ 4244460 w 13061084"/>
              <a:gd name="connsiteY2415" fmla="*/ 4876796 h 7302834"/>
              <a:gd name="connsiteX2416" fmla="*/ 2014724 w 13061084"/>
              <a:gd name="connsiteY2416" fmla="*/ 4853821 h 7302834"/>
              <a:gd name="connsiteX2417" fmla="*/ 2065083 w 13061084"/>
              <a:gd name="connsiteY2417" fmla="*/ 4872890 h 7302834"/>
              <a:gd name="connsiteX2418" fmla="*/ 2065083 w 13061084"/>
              <a:gd name="connsiteY2418" fmla="*/ 4902297 h 7302834"/>
              <a:gd name="connsiteX2419" fmla="*/ 2010815 w 13061084"/>
              <a:gd name="connsiteY2419" fmla="*/ 4905512 h 7302834"/>
              <a:gd name="connsiteX2420" fmla="*/ 2015874 w 13061084"/>
              <a:gd name="connsiteY2420" fmla="*/ 4898391 h 7302834"/>
              <a:gd name="connsiteX2421" fmla="*/ 1985061 w 13061084"/>
              <a:gd name="connsiteY2421" fmla="*/ 4885296 h 7302834"/>
              <a:gd name="connsiteX2422" fmla="*/ 4117750 w 13061084"/>
              <a:gd name="connsiteY2422" fmla="*/ 4848307 h 7302834"/>
              <a:gd name="connsiteX2423" fmla="*/ 4131548 w 13061084"/>
              <a:gd name="connsiteY2423" fmla="*/ 4905741 h 7302834"/>
              <a:gd name="connsiteX2424" fmla="*/ 4088551 w 13061084"/>
              <a:gd name="connsiteY2424" fmla="*/ 4918147 h 7302834"/>
              <a:gd name="connsiteX2425" fmla="*/ 4058192 w 13061084"/>
              <a:gd name="connsiteY2425" fmla="*/ 4898391 h 7302834"/>
              <a:gd name="connsiteX2426" fmla="*/ 4117750 w 13061084"/>
              <a:gd name="connsiteY2426" fmla="*/ 4848307 h 7302834"/>
              <a:gd name="connsiteX2427" fmla="*/ 3922284 w 13061084"/>
              <a:gd name="connsiteY2427" fmla="*/ 4845321 h 7302834"/>
              <a:gd name="connsiteX2428" fmla="*/ 3922284 w 13061084"/>
              <a:gd name="connsiteY2428" fmla="*/ 4857268 h 7302834"/>
              <a:gd name="connsiteX2429" fmla="*/ 3926419 w 13061084"/>
              <a:gd name="connsiteY2429" fmla="*/ 4857268 h 7302834"/>
              <a:gd name="connsiteX2430" fmla="*/ 3926419 w 13061084"/>
              <a:gd name="connsiteY2430" fmla="*/ 4845321 h 7302834"/>
              <a:gd name="connsiteX2431" fmla="*/ 10676266 w 13061084"/>
              <a:gd name="connsiteY2431" fmla="*/ 4838395 h 7302834"/>
              <a:gd name="connsiteX2432" fmla="*/ 10693592 w 13061084"/>
              <a:gd name="connsiteY2432" fmla="*/ 4841415 h 7302834"/>
              <a:gd name="connsiteX2433" fmla="*/ 10766264 w 13061084"/>
              <a:gd name="connsiteY2433" fmla="*/ 4846009 h 7302834"/>
              <a:gd name="connsiteX2434" fmla="*/ 10695208 w 13061084"/>
              <a:gd name="connsiteY2434" fmla="*/ 4853360 h 7302834"/>
              <a:gd name="connsiteX2435" fmla="*/ 10620696 w 13061084"/>
              <a:gd name="connsiteY2435" fmla="*/ 4890349 h 7302834"/>
              <a:gd name="connsiteX2436" fmla="*/ 10551704 w 13061084"/>
              <a:gd name="connsiteY2436" fmla="*/ 4861401 h 7302834"/>
              <a:gd name="connsiteX2437" fmla="*/ 10627824 w 13061084"/>
              <a:gd name="connsiteY2437" fmla="*/ 4844630 h 7302834"/>
              <a:gd name="connsiteX2438" fmla="*/ 10660192 w 13061084"/>
              <a:gd name="connsiteY2438" fmla="*/ 4840352 h 7302834"/>
              <a:gd name="connsiteX2439" fmla="*/ 10676266 w 13061084"/>
              <a:gd name="connsiteY2439" fmla="*/ 4838395 h 7302834"/>
              <a:gd name="connsiteX2440" fmla="*/ 2198238 w 13061084"/>
              <a:gd name="connsiteY2440" fmla="*/ 4836362 h 7302834"/>
              <a:gd name="connsiteX2441" fmla="*/ 2242848 w 13061084"/>
              <a:gd name="connsiteY2441" fmla="*/ 4849456 h 7302834"/>
              <a:gd name="connsiteX2442" fmla="*/ 2214562 w 13061084"/>
              <a:gd name="connsiteY2442" fmla="*/ 4895405 h 7302834"/>
              <a:gd name="connsiteX2443" fmla="*/ 2154772 w 13061084"/>
              <a:gd name="connsiteY2443" fmla="*/ 4865078 h 7302834"/>
              <a:gd name="connsiteX2444" fmla="*/ 3275158 w 13061084"/>
              <a:gd name="connsiteY2444" fmla="*/ 4834523 h 7302834"/>
              <a:gd name="connsiteX2445" fmla="*/ 3295859 w 13061084"/>
              <a:gd name="connsiteY2445" fmla="*/ 4878172 h 7302834"/>
              <a:gd name="connsiteX2446" fmla="*/ 3243427 w 13061084"/>
              <a:gd name="connsiteY2446" fmla="*/ 4878172 h 7302834"/>
              <a:gd name="connsiteX2447" fmla="*/ 3243427 w 13061084"/>
              <a:gd name="connsiteY2447" fmla="*/ 4850374 h 7302834"/>
              <a:gd name="connsiteX2448" fmla="*/ 4391094 w 13061084"/>
              <a:gd name="connsiteY2448" fmla="*/ 4819595 h 7302834"/>
              <a:gd name="connsiteX2449" fmla="*/ 4408660 w 13061084"/>
              <a:gd name="connsiteY2449" fmla="*/ 4833511 h 7302834"/>
              <a:gd name="connsiteX2450" fmla="*/ 4410496 w 13061084"/>
              <a:gd name="connsiteY2450" fmla="*/ 4837739 h 7302834"/>
              <a:gd name="connsiteX2451" fmla="*/ 4387500 w 13061084"/>
              <a:gd name="connsiteY2451" fmla="*/ 4880013 h 7302834"/>
              <a:gd name="connsiteX2452" fmla="*/ 4368871 w 13061084"/>
              <a:gd name="connsiteY2452" fmla="*/ 4822117 h 7302834"/>
              <a:gd name="connsiteX2453" fmla="*/ 4391094 w 13061084"/>
              <a:gd name="connsiteY2453" fmla="*/ 4819595 h 7302834"/>
              <a:gd name="connsiteX2454" fmla="*/ 4239861 w 13061084"/>
              <a:gd name="connsiteY2454" fmla="*/ 4809967 h 7302834"/>
              <a:gd name="connsiteX2455" fmla="*/ 4234112 w 13061084"/>
              <a:gd name="connsiteY2455" fmla="*/ 4810399 h 7302834"/>
              <a:gd name="connsiteX2456" fmla="*/ 4220131 w 13061084"/>
              <a:gd name="connsiteY2456" fmla="*/ 4827460 h 7302834"/>
              <a:gd name="connsiteX2457" fmla="*/ 10198252 w 13061084"/>
              <a:gd name="connsiteY2457" fmla="*/ 4798913 h 7302834"/>
              <a:gd name="connsiteX2458" fmla="*/ 10535380 w 13061084"/>
              <a:gd name="connsiteY2458" fmla="*/ 4798913 h 7302834"/>
              <a:gd name="connsiteX2459" fmla="*/ 10535152 w 13061084"/>
              <a:gd name="connsiteY2459" fmla="*/ 4806723 h 7302834"/>
              <a:gd name="connsiteX2460" fmla="*/ 10421544 w 13061084"/>
              <a:gd name="connsiteY2460" fmla="*/ 4806723 h 7302834"/>
              <a:gd name="connsiteX2461" fmla="*/ 10404528 w 13061084"/>
              <a:gd name="connsiteY2461" fmla="*/ 4866916 h 7302834"/>
              <a:gd name="connsiteX2462" fmla="*/ 10347040 w 13061084"/>
              <a:gd name="connsiteY2462" fmla="*/ 4858645 h 7302834"/>
              <a:gd name="connsiteX2463" fmla="*/ 10261954 w 13061084"/>
              <a:gd name="connsiteY2463" fmla="*/ 4854280 h 7302834"/>
              <a:gd name="connsiteX2464" fmla="*/ 10186752 w 13061084"/>
              <a:gd name="connsiteY2464" fmla="*/ 4844862 h 7302834"/>
              <a:gd name="connsiteX2465" fmla="*/ 10198252 w 13061084"/>
              <a:gd name="connsiteY2465" fmla="*/ 4798913 h 7302834"/>
              <a:gd name="connsiteX2466" fmla="*/ 4623672 w 13061084"/>
              <a:gd name="connsiteY2466" fmla="*/ 4785360 h 7302834"/>
              <a:gd name="connsiteX2467" fmla="*/ 4623672 w 13061084"/>
              <a:gd name="connsiteY2467" fmla="*/ 4796846 h 7302834"/>
              <a:gd name="connsiteX2468" fmla="*/ 4627586 w 13061084"/>
              <a:gd name="connsiteY2468" fmla="*/ 4796846 h 7302834"/>
              <a:gd name="connsiteX2469" fmla="*/ 4627586 w 13061084"/>
              <a:gd name="connsiteY2469" fmla="*/ 4785360 h 7302834"/>
              <a:gd name="connsiteX2470" fmla="*/ 11589308 w 13061084"/>
              <a:gd name="connsiteY2470" fmla="*/ 4750206 h 7302834"/>
              <a:gd name="connsiteX2471" fmla="*/ 11555964 w 13061084"/>
              <a:gd name="connsiteY2471" fmla="*/ 4787884 h 7302834"/>
              <a:gd name="connsiteX2472" fmla="*/ 11512732 w 13061084"/>
              <a:gd name="connsiteY2472" fmla="*/ 4758248 h 7302834"/>
              <a:gd name="connsiteX2473" fmla="*/ 11589308 w 13061084"/>
              <a:gd name="connsiteY2473" fmla="*/ 4750206 h 7302834"/>
              <a:gd name="connsiteX2474" fmla="*/ 2623356 w 13061084"/>
              <a:gd name="connsiteY2474" fmla="*/ 4750093 h 7302834"/>
              <a:gd name="connsiteX2475" fmla="*/ 2670816 w 13061084"/>
              <a:gd name="connsiteY2475" fmla="*/ 4767209 h 7302834"/>
              <a:gd name="connsiteX2476" fmla="*/ 2670816 w 13061084"/>
              <a:gd name="connsiteY2476" fmla="*/ 4794778 h 7302834"/>
              <a:gd name="connsiteX2477" fmla="*/ 2571238 w 13061084"/>
              <a:gd name="connsiteY2477" fmla="*/ 4773642 h 7302834"/>
              <a:gd name="connsiteX2478" fmla="*/ 2623356 w 13061084"/>
              <a:gd name="connsiteY2478" fmla="*/ 4750093 h 7302834"/>
              <a:gd name="connsiteX2479" fmla="*/ 9903438 w 13061084"/>
              <a:gd name="connsiteY2479" fmla="*/ 4740100 h 7302834"/>
              <a:gd name="connsiteX2480" fmla="*/ 9864804 w 13061084"/>
              <a:gd name="connsiteY2480" fmla="*/ 4794090 h 7302834"/>
              <a:gd name="connsiteX2481" fmla="*/ 9927816 w 13061084"/>
              <a:gd name="connsiteY2481" fmla="*/ 4811320 h 7302834"/>
              <a:gd name="connsiteX2482" fmla="*/ 10015888 w 13061084"/>
              <a:gd name="connsiteY2482" fmla="*/ 4768127 h 7302834"/>
              <a:gd name="connsiteX2483" fmla="*/ 9903438 w 13061084"/>
              <a:gd name="connsiteY2483" fmla="*/ 4740100 h 7302834"/>
              <a:gd name="connsiteX2484" fmla="*/ 929982 w 13061084"/>
              <a:gd name="connsiteY2484" fmla="*/ 4735273 h 7302834"/>
              <a:gd name="connsiteX2485" fmla="*/ 886980 w 13061084"/>
              <a:gd name="connsiteY2485" fmla="*/ 4752044 h 7302834"/>
              <a:gd name="connsiteX2486" fmla="*/ 888357 w 13061084"/>
              <a:gd name="connsiteY2486" fmla="*/ 4760086 h 7302834"/>
              <a:gd name="connsiteX2487" fmla="*/ 919861 w 13061084"/>
              <a:gd name="connsiteY2487" fmla="*/ 4762842 h 7302834"/>
              <a:gd name="connsiteX2488" fmla="*/ 906754 w 13061084"/>
              <a:gd name="connsiteY2488" fmla="*/ 4746530 h 7302834"/>
              <a:gd name="connsiteX2489" fmla="*/ 936876 w 13061084"/>
              <a:gd name="connsiteY2489" fmla="*/ 4744692 h 7302834"/>
              <a:gd name="connsiteX2490" fmla="*/ 12319216 w 13061084"/>
              <a:gd name="connsiteY2490" fmla="*/ 4715517 h 7302834"/>
              <a:gd name="connsiteX2491" fmla="*/ 12321056 w 13061084"/>
              <a:gd name="connsiteY2491" fmla="*/ 4738491 h 7302834"/>
              <a:gd name="connsiteX2492" fmla="*/ 12313466 w 13061084"/>
              <a:gd name="connsiteY2492" fmla="*/ 4739638 h 7302834"/>
              <a:gd name="connsiteX2493" fmla="*/ 12309100 w 13061084"/>
              <a:gd name="connsiteY2493" fmla="*/ 4716664 h 7302834"/>
              <a:gd name="connsiteX2494" fmla="*/ 3172750 w 13061084"/>
              <a:gd name="connsiteY2494" fmla="*/ 4705618 h 7302834"/>
              <a:gd name="connsiteX2495" fmla="*/ 3196971 w 13061084"/>
              <a:gd name="connsiteY2495" fmla="*/ 4706784 h 7302834"/>
              <a:gd name="connsiteX2496" fmla="*/ 3136950 w 13061084"/>
              <a:gd name="connsiteY2496" fmla="*/ 4723096 h 7302834"/>
              <a:gd name="connsiteX2497" fmla="*/ 3172750 w 13061084"/>
              <a:gd name="connsiteY2497" fmla="*/ 4705618 h 7302834"/>
              <a:gd name="connsiteX2498" fmla="*/ 4514442 w 13061084"/>
              <a:gd name="connsiteY2498" fmla="*/ 4704260 h 7302834"/>
              <a:gd name="connsiteX2499" fmla="*/ 4508234 w 13061084"/>
              <a:gd name="connsiteY2499" fmla="*/ 4765601 h 7302834"/>
              <a:gd name="connsiteX2500" fmla="*/ 4490528 w 13061084"/>
              <a:gd name="connsiteY2500" fmla="*/ 4818211 h 7302834"/>
              <a:gd name="connsiteX2501" fmla="*/ 4481479 w 13061084"/>
              <a:gd name="connsiteY2501" fmla="*/ 4818211 h 7302834"/>
              <a:gd name="connsiteX2502" fmla="*/ 4482015 w 13061084"/>
              <a:gd name="connsiteY2502" fmla="*/ 4819132 h 7302834"/>
              <a:gd name="connsiteX2503" fmla="*/ 4385432 w 13061084"/>
              <a:gd name="connsiteY2503" fmla="*/ 4819132 h 7302834"/>
              <a:gd name="connsiteX2504" fmla="*/ 4397162 w 13061084"/>
              <a:gd name="connsiteY2504" fmla="*/ 4776536 h 7302834"/>
              <a:gd name="connsiteX2505" fmla="*/ 4398766 w 13061084"/>
              <a:gd name="connsiteY2505" fmla="*/ 4775710 h 7302834"/>
              <a:gd name="connsiteX2506" fmla="*/ 4435791 w 13061084"/>
              <a:gd name="connsiteY2506" fmla="*/ 4783901 h 7302834"/>
              <a:gd name="connsiteX2507" fmla="*/ 4435791 w 13061084"/>
              <a:gd name="connsiteY2507" fmla="*/ 4780304 h 7302834"/>
              <a:gd name="connsiteX2508" fmla="*/ 4514442 w 13061084"/>
              <a:gd name="connsiteY2508" fmla="*/ 4704260 h 7302834"/>
              <a:gd name="connsiteX2509" fmla="*/ 4325869 w 13061084"/>
              <a:gd name="connsiteY2509" fmla="*/ 4704260 h 7302834"/>
              <a:gd name="connsiteX2510" fmla="*/ 4367267 w 13061084"/>
              <a:gd name="connsiteY2510" fmla="*/ 4704260 h 7302834"/>
              <a:gd name="connsiteX2511" fmla="*/ 4367267 w 13061084"/>
              <a:gd name="connsiteY2511" fmla="*/ 4734585 h 7302834"/>
              <a:gd name="connsiteX2512" fmla="*/ 4325869 w 13061084"/>
              <a:gd name="connsiteY2512" fmla="*/ 4747450 h 7302834"/>
              <a:gd name="connsiteX2513" fmla="*/ 4965406 w 13061084"/>
              <a:gd name="connsiteY2513" fmla="*/ 4696907 h 7302834"/>
              <a:gd name="connsiteX2514" fmla="*/ 4939646 w 13061084"/>
              <a:gd name="connsiteY2514" fmla="*/ 4709772 h 7302834"/>
              <a:gd name="connsiteX2515" fmla="*/ 4965406 w 13061084"/>
              <a:gd name="connsiteY2515" fmla="*/ 4696907 h 7302834"/>
              <a:gd name="connsiteX2516" fmla="*/ 3256529 w 13061084"/>
              <a:gd name="connsiteY2516" fmla="*/ 4691624 h 7302834"/>
              <a:gd name="connsiteX2517" fmla="*/ 3288496 w 13061084"/>
              <a:gd name="connsiteY2517" fmla="*/ 4707705 h 7302834"/>
              <a:gd name="connsiteX2518" fmla="*/ 3288496 w 13061084"/>
              <a:gd name="connsiteY2518" fmla="*/ 4761006 h 7302834"/>
              <a:gd name="connsiteX2519" fmla="*/ 3233533 w 13061084"/>
              <a:gd name="connsiteY2519" fmla="*/ 4733206 h 7302834"/>
              <a:gd name="connsiteX2520" fmla="*/ 3256529 w 13061084"/>
              <a:gd name="connsiteY2520" fmla="*/ 4691624 h 7302834"/>
              <a:gd name="connsiteX2521" fmla="*/ 10907920 w 13061084"/>
              <a:gd name="connsiteY2521" fmla="*/ 4684960 h 7302834"/>
              <a:gd name="connsiteX2522" fmla="*/ 10919418 w 13061084"/>
              <a:gd name="connsiteY2522" fmla="*/ 4684960 h 7302834"/>
              <a:gd name="connsiteX2523" fmla="*/ 10919418 w 13061084"/>
              <a:gd name="connsiteY2523" fmla="*/ 4688863 h 7302834"/>
              <a:gd name="connsiteX2524" fmla="*/ 10907920 w 13061084"/>
              <a:gd name="connsiteY2524" fmla="*/ 4688863 h 7302834"/>
              <a:gd name="connsiteX2525" fmla="*/ 3787757 w 13061084"/>
              <a:gd name="connsiteY2525" fmla="*/ 4681283 h 7302834"/>
              <a:gd name="connsiteX2526" fmla="*/ 3792124 w 13061084"/>
              <a:gd name="connsiteY2526" fmla="*/ 4701272 h 7302834"/>
              <a:gd name="connsiteX2527" fmla="*/ 3798105 w 13061084"/>
              <a:gd name="connsiteY2527" fmla="*/ 4701272 h 7302834"/>
              <a:gd name="connsiteX2528" fmla="*/ 3798105 w 13061084"/>
              <a:gd name="connsiteY2528" fmla="*/ 4681283 h 7302834"/>
              <a:gd name="connsiteX2529" fmla="*/ 4633103 w 13061084"/>
              <a:gd name="connsiteY2529" fmla="*/ 4671636 h 7302834"/>
              <a:gd name="connsiteX2530" fmla="*/ 4665066 w 13061084"/>
              <a:gd name="connsiteY2530" fmla="*/ 4698516 h 7302834"/>
              <a:gd name="connsiteX2531" fmla="*/ 4642302 w 13061084"/>
              <a:gd name="connsiteY2531" fmla="*/ 4710461 h 7302834"/>
              <a:gd name="connsiteX2532" fmla="*/ 4614474 w 13061084"/>
              <a:gd name="connsiteY2532" fmla="*/ 4693231 h 7302834"/>
              <a:gd name="connsiteX2533" fmla="*/ 4633103 w 13061084"/>
              <a:gd name="connsiteY2533" fmla="*/ 4671636 h 7302834"/>
              <a:gd name="connsiteX2534" fmla="*/ 11839336 w 13061084"/>
              <a:gd name="connsiteY2534" fmla="*/ 4668991 h 7302834"/>
              <a:gd name="connsiteX2535" fmla="*/ 11882054 w 13061084"/>
              <a:gd name="connsiteY2535" fmla="*/ 4684039 h 7302834"/>
              <a:gd name="connsiteX2536" fmla="*/ 11946444 w 13061084"/>
              <a:gd name="connsiteY2536" fmla="*/ 4727691 h 7302834"/>
              <a:gd name="connsiteX2537" fmla="*/ 12002784 w 13061084"/>
              <a:gd name="connsiteY2537" fmla="*/ 4743774 h 7302834"/>
              <a:gd name="connsiteX2538" fmla="*/ 12029460 w 13061084"/>
              <a:gd name="connsiteY2538" fmla="*/ 4684498 h 7302834"/>
              <a:gd name="connsiteX2539" fmla="*/ 12095000 w 13061084"/>
              <a:gd name="connsiteY2539" fmla="*/ 4684498 h 7302834"/>
              <a:gd name="connsiteX2540" fmla="*/ 12101444 w 13061084"/>
              <a:gd name="connsiteY2540" fmla="*/ 4701731 h 7302834"/>
              <a:gd name="connsiteX2541" fmla="*/ 12074536 w 13061084"/>
              <a:gd name="connsiteY2541" fmla="*/ 4706096 h 7302834"/>
              <a:gd name="connsiteX2542" fmla="*/ 12051540 w 13061084"/>
              <a:gd name="connsiteY2542" fmla="*/ 4721717 h 7302834"/>
              <a:gd name="connsiteX2543" fmla="*/ 12051540 w 13061084"/>
              <a:gd name="connsiteY2543" fmla="*/ 4741935 h 7302834"/>
              <a:gd name="connsiteX2544" fmla="*/ 12106044 w 13061084"/>
              <a:gd name="connsiteY2544" fmla="*/ 4786505 h 7302834"/>
              <a:gd name="connsiteX2545" fmla="*/ 12144214 w 13061084"/>
              <a:gd name="connsiteY2545" fmla="*/ 4747218 h 7302834"/>
              <a:gd name="connsiteX2546" fmla="*/ 12140764 w 13061084"/>
              <a:gd name="connsiteY2546" fmla="*/ 4743083 h 7302834"/>
              <a:gd name="connsiteX2547" fmla="*/ 12125126 w 13061084"/>
              <a:gd name="connsiteY2547" fmla="*/ 4738718 h 7302834"/>
              <a:gd name="connsiteX2548" fmla="*/ 12112478 w 13061084"/>
              <a:gd name="connsiteY2548" fmla="*/ 4696675 h 7302834"/>
              <a:gd name="connsiteX2549" fmla="*/ 12162152 w 13061084"/>
              <a:gd name="connsiteY2549" fmla="*/ 4696675 h 7302834"/>
              <a:gd name="connsiteX2550" fmla="*/ 12175258 w 13061084"/>
              <a:gd name="connsiteY2550" fmla="*/ 4721488 h 7302834"/>
              <a:gd name="connsiteX2551" fmla="*/ 12164452 w 13061084"/>
              <a:gd name="connsiteY2551" fmla="*/ 4757786 h 7302834"/>
              <a:gd name="connsiteX2552" fmla="*/ 12204236 w 13061084"/>
              <a:gd name="connsiteY2552" fmla="*/ 4789722 h 7302834"/>
              <a:gd name="connsiteX2553" fmla="*/ 12209524 w 13061084"/>
              <a:gd name="connsiteY2553" fmla="*/ 4889199 h 7302834"/>
              <a:gd name="connsiteX2554" fmla="*/ 12158244 w 13061084"/>
              <a:gd name="connsiteY2554" fmla="*/ 4889199 h 7302834"/>
              <a:gd name="connsiteX2555" fmla="*/ 12141456 w 13061084"/>
              <a:gd name="connsiteY2555" fmla="*/ 4843251 h 7302834"/>
              <a:gd name="connsiteX2556" fmla="*/ 12141224 w 13061084"/>
              <a:gd name="connsiteY2556" fmla="*/ 4842103 h 7302834"/>
              <a:gd name="connsiteX2557" fmla="*/ 12124668 w 13061084"/>
              <a:gd name="connsiteY2557" fmla="*/ 4861860 h 7302834"/>
              <a:gd name="connsiteX2558" fmla="*/ 12069936 w 13061084"/>
              <a:gd name="connsiteY2558" fmla="*/ 4911485 h 7302834"/>
              <a:gd name="connsiteX2559" fmla="*/ 11917472 w 13061084"/>
              <a:gd name="connsiteY2559" fmla="*/ 4937677 h 7302834"/>
              <a:gd name="connsiteX2560" fmla="*/ 11913098 w 13061084"/>
              <a:gd name="connsiteY2560" fmla="*/ 4958813 h 7302834"/>
              <a:gd name="connsiteX2561" fmla="*/ 11849860 w 13061084"/>
              <a:gd name="connsiteY2561" fmla="*/ 4945028 h 7302834"/>
              <a:gd name="connsiteX2562" fmla="*/ 11841120 w 13061084"/>
              <a:gd name="connsiteY2562" fmla="*/ 4990976 h 7302834"/>
              <a:gd name="connsiteX2563" fmla="*/ 11830312 w 13061084"/>
              <a:gd name="connsiteY2563" fmla="*/ 4956286 h 7302834"/>
              <a:gd name="connsiteX2564" fmla="*/ 11835144 w 13061084"/>
              <a:gd name="connsiteY2564" fmla="*/ 4951001 h 7302834"/>
              <a:gd name="connsiteX2565" fmla="*/ 11739248 w 13061084"/>
              <a:gd name="connsiteY2565" fmla="*/ 4915621 h 7302834"/>
              <a:gd name="connsiteX2566" fmla="*/ 11755112 w 13061084"/>
              <a:gd name="connsiteY2566" fmla="*/ 4951460 h 7302834"/>
              <a:gd name="connsiteX2567" fmla="*/ 11703604 w 13061084"/>
              <a:gd name="connsiteY2567" fmla="*/ 4935148 h 7302834"/>
              <a:gd name="connsiteX2568" fmla="*/ 11688424 w 13061084"/>
              <a:gd name="connsiteY2568" fmla="*/ 4946407 h 7302834"/>
              <a:gd name="connsiteX2569" fmla="*/ 11627484 w 13061084"/>
              <a:gd name="connsiteY2569" fmla="*/ 4893564 h 7302834"/>
              <a:gd name="connsiteX2570" fmla="*/ 11610236 w 13061084"/>
              <a:gd name="connsiteY2570" fmla="*/ 4876334 h 7302834"/>
              <a:gd name="connsiteX2571" fmla="*/ 11633232 w 13061084"/>
              <a:gd name="connsiteY2571" fmla="*/ 4853360 h 7302834"/>
              <a:gd name="connsiteX2572" fmla="*/ 11627024 w 13061084"/>
              <a:gd name="connsiteY2572" fmla="*/ 4845089 h 7302834"/>
              <a:gd name="connsiteX2573" fmla="*/ 11664508 w 13061084"/>
              <a:gd name="connsiteY2573" fmla="*/ 4845089 h 7302834"/>
              <a:gd name="connsiteX2574" fmla="*/ 11735332 w 13061084"/>
              <a:gd name="connsiteY2574" fmla="*/ 4727461 h 7302834"/>
              <a:gd name="connsiteX2575" fmla="*/ 11781330 w 13061084"/>
              <a:gd name="connsiteY2575" fmla="*/ 4727461 h 7302834"/>
              <a:gd name="connsiteX2576" fmla="*/ 11800418 w 13061084"/>
              <a:gd name="connsiteY2576" fmla="*/ 4708623 h 7302834"/>
              <a:gd name="connsiteX2577" fmla="*/ 11790070 w 13061084"/>
              <a:gd name="connsiteY2577" fmla="*/ 4672554 h 7302834"/>
              <a:gd name="connsiteX2578" fmla="*/ 11839336 w 13061084"/>
              <a:gd name="connsiteY2578" fmla="*/ 4668991 h 7302834"/>
              <a:gd name="connsiteX2579" fmla="*/ 10869976 w 13061084"/>
              <a:gd name="connsiteY2579" fmla="*/ 4665662 h 7302834"/>
              <a:gd name="connsiteX2580" fmla="*/ 10841464 w 13061084"/>
              <a:gd name="connsiteY2580" fmla="*/ 4695528 h 7302834"/>
              <a:gd name="connsiteX2581" fmla="*/ 10837096 w 13061084"/>
              <a:gd name="connsiteY2581" fmla="*/ 4672554 h 7302834"/>
              <a:gd name="connsiteX2582" fmla="*/ 11595520 w 13061084"/>
              <a:gd name="connsiteY2582" fmla="*/ 4660606 h 7302834"/>
              <a:gd name="connsiteX2583" fmla="*/ 11678766 w 13061084"/>
              <a:gd name="connsiteY2583" fmla="*/ 4710690 h 7302834"/>
              <a:gd name="connsiteX2584" fmla="*/ 11632316 w 13061084"/>
              <a:gd name="connsiteY2584" fmla="*/ 4717352 h 7302834"/>
              <a:gd name="connsiteX2585" fmla="*/ 11615296 w 13061084"/>
              <a:gd name="connsiteY2585" fmla="*/ 4688175 h 7302834"/>
              <a:gd name="connsiteX2586" fmla="*/ 11595520 w 13061084"/>
              <a:gd name="connsiteY2586" fmla="*/ 4660606 h 7302834"/>
              <a:gd name="connsiteX2587" fmla="*/ 3411762 w 13061084"/>
              <a:gd name="connsiteY2587" fmla="*/ 4656473 h 7302834"/>
              <a:gd name="connsiteX2588" fmla="*/ 3462812 w 13061084"/>
              <a:gd name="connsiteY2588" fmla="*/ 4656473 h 7302834"/>
              <a:gd name="connsiteX2589" fmla="*/ 3479600 w 13061084"/>
              <a:gd name="connsiteY2589" fmla="*/ 4692542 h 7302834"/>
              <a:gd name="connsiteX2590" fmla="*/ 3429695 w 13061084"/>
              <a:gd name="connsiteY2590" fmla="*/ 4731829 h 7302834"/>
              <a:gd name="connsiteX2591" fmla="*/ 3442343 w 13061084"/>
              <a:gd name="connsiteY2591" fmla="*/ 4799372 h 7302834"/>
              <a:gd name="connsiteX2592" fmla="*/ 3377268 w 13061084"/>
              <a:gd name="connsiteY2592" fmla="*/ 4785128 h 7302834"/>
              <a:gd name="connsiteX2593" fmla="*/ 3384167 w 13061084"/>
              <a:gd name="connsiteY2593" fmla="*/ 4745612 h 7302834"/>
              <a:gd name="connsiteX2594" fmla="*/ 3396124 w 13061084"/>
              <a:gd name="connsiteY2594" fmla="*/ 4697825 h 7302834"/>
              <a:gd name="connsiteX2595" fmla="*/ 3411762 w 13061084"/>
              <a:gd name="connsiteY2595" fmla="*/ 4656473 h 7302834"/>
              <a:gd name="connsiteX2596" fmla="*/ 10231136 w 13061084"/>
              <a:gd name="connsiteY2596" fmla="*/ 4656244 h 7302834"/>
              <a:gd name="connsiteX2597" fmla="*/ 10186520 w 13061084"/>
              <a:gd name="connsiteY2597" fmla="*/ 4669797 h 7302834"/>
              <a:gd name="connsiteX2598" fmla="*/ 10159844 w 13061084"/>
              <a:gd name="connsiteY2598" fmla="*/ 4659918 h 7302834"/>
              <a:gd name="connsiteX2599" fmla="*/ 10062574 w 13061084"/>
              <a:gd name="connsiteY2599" fmla="*/ 4676001 h 7302834"/>
              <a:gd name="connsiteX2600" fmla="*/ 9954260 w 13061084"/>
              <a:gd name="connsiteY2600" fmla="*/ 4694151 h 7302834"/>
              <a:gd name="connsiteX2601" fmla="*/ 9945748 w 13061084"/>
              <a:gd name="connsiteY2601" fmla="*/ 4700125 h 7302834"/>
              <a:gd name="connsiteX2602" fmla="*/ 9945748 w 13061084"/>
              <a:gd name="connsiteY2602" fmla="*/ 4719652 h 7302834"/>
              <a:gd name="connsiteX2603" fmla="*/ 9946440 w 13061084"/>
              <a:gd name="connsiteY2603" fmla="*/ 4719652 h 7302834"/>
              <a:gd name="connsiteX2604" fmla="*/ 10002320 w 13061084"/>
              <a:gd name="connsiteY2604" fmla="*/ 4707016 h 7302834"/>
              <a:gd name="connsiteX2605" fmla="*/ 10105576 w 13061084"/>
              <a:gd name="connsiteY2605" fmla="*/ 4718043 h 7302834"/>
              <a:gd name="connsiteX2606" fmla="*/ 10121446 w 13061084"/>
              <a:gd name="connsiteY2606" fmla="*/ 4697827 h 7302834"/>
              <a:gd name="connsiteX2607" fmla="*/ 10236426 w 13061084"/>
              <a:gd name="connsiteY2607" fmla="*/ 4678068 h 7302834"/>
              <a:gd name="connsiteX2608" fmla="*/ 10231136 w 13061084"/>
              <a:gd name="connsiteY2608" fmla="*/ 4656244 h 7302834"/>
              <a:gd name="connsiteX2609" fmla="*/ 12263108 w 13061084"/>
              <a:gd name="connsiteY2609" fmla="*/ 4646823 h 7302834"/>
              <a:gd name="connsiteX2610" fmla="*/ 12279896 w 13061084"/>
              <a:gd name="connsiteY2610" fmla="*/ 4646823 h 7302834"/>
              <a:gd name="connsiteX2611" fmla="*/ 12307948 w 13061084"/>
              <a:gd name="connsiteY2611" fmla="*/ 4673933 h 7302834"/>
              <a:gd name="connsiteX2612" fmla="*/ 12309100 w 13061084"/>
              <a:gd name="connsiteY2612" fmla="*/ 4721720 h 7302834"/>
              <a:gd name="connsiteX2613" fmla="*/ 12263108 w 13061084"/>
              <a:gd name="connsiteY2613" fmla="*/ 4675771 h 7302834"/>
              <a:gd name="connsiteX2614" fmla="*/ 10410510 w 13061084"/>
              <a:gd name="connsiteY2614" fmla="*/ 4645444 h 7302834"/>
              <a:gd name="connsiteX2615" fmla="*/ 10351870 w 13061084"/>
              <a:gd name="connsiteY2615" fmla="*/ 4687028 h 7302834"/>
              <a:gd name="connsiteX2616" fmla="*/ 10355088 w 13061084"/>
              <a:gd name="connsiteY2616" fmla="*/ 4694380 h 7302834"/>
              <a:gd name="connsiteX2617" fmla="*/ 10412346 w 13061084"/>
              <a:gd name="connsiteY2617" fmla="*/ 4672785 h 7302834"/>
              <a:gd name="connsiteX2618" fmla="*/ 10410510 w 13061084"/>
              <a:gd name="connsiteY2618" fmla="*/ 4645444 h 7302834"/>
              <a:gd name="connsiteX2619" fmla="*/ 4787872 w 13061084"/>
              <a:gd name="connsiteY2619" fmla="*/ 4644296 h 7302834"/>
              <a:gd name="connsiteX2620" fmla="*/ 4842599 w 13061084"/>
              <a:gd name="connsiteY2620" fmla="*/ 4656012 h 7302834"/>
              <a:gd name="connsiteX2621" fmla="*/ 4904688 w 13061084"/>
              <a:gd name="connsiteY2621" fmla="*/ 4651188 h 7302834"/>
              <a:gd name="connsiteX2622" fmla="*/ 4855252 w 13061084"/>
              <a:gd name="connsiteY2622" fmla="*/ 4712528 h 7302834"/>
              <a:gd name="connsiteX2623" fmla="*/ 4828801 w 13061084"/>
              <a:gd name="connsiteY2623" fmla="*/ 4689554 h 7302834"/>
              <a:gd name="connsiteX2624" fmla="*/ 4797988 w 13061084"/>
              <a:gd name="connsiteY2624" fmla="*/ 4731138 h 7302834"/>
              <a:gd name="connsiteX2625" fmla="*/ 4765562 w 13061084"/>
              <a:gd name="connsiteY2625" fmla="*/ 4708164 h 7302834"/>
              <a:gd name="connsiteX2626" fmla="*/ 4729228 w 13061084"/>
              <a:gd name="connsiteY2626" fmla="*/ 4717123 h 7302834"/>
              <a:gd name="connsiteX2627" fmla="*/ 4716120 w 13061084"/>
              <a:gd name="connsiteY2627" fmla="*/ 4685419 h 7302834"/>
              <a:gd name="connsiteX2628" fmla="*/ 4730609 w 13061084"/>
              <a:gd name="connsiteY2628" fmla="*/ 4655553 h 7302834"/>
              <a:gd name="connsiteX2629" fmla="*/ 4771079 w 13061084"/>
              <a:gd name="connsiteY2629" fmla="*/ 4667271 h 7302834"/>
              <a:gd name="connsiteX2630" fmla="*/ 4143510 w 13061084"/>
              <a:gd name="connsiteY2630" fmla="*/ 4626834 h 7302834"/>
              <a:gd name="connsiteX2631" fmla="*/ 4120514 w 13061084"/>
              <a:gd name="connsiteY2631" fmla="*/ 4661068 h 7302834"/>
              <a:gd name="connsiteX2632" fmla="*/ 4083024 w 13061084"/>
              <a:gd name="connsiteY2632" fmla="*/ 4682204 h 7302834"/>
              <a:gd name="connsiteX2633" fmla="*/ 4097054 w 13061084"/>
              <a:gd name="connsiteY2633" fmla="*/ 4728152 h 7302834"/>
              <a:gd name="connsiteX2634" fmla="*/ 4163515 w 13061084"/>
              <a:gd name="connsiteY2634" fmla="*/ 4686339 h 7302834"/>
              <a:gd name="connsiteX2635" fmla="*/ 4146727 w 13061084"/>
              <a:gd name="connsiteY2635" fmla="*/ 4742397 h 7302834"/>
              <a:gd name="connsiteX2636" fmla="*/ 4133620 w 13061084"/>
              <a:gd name="connsiteY2636" fmla="*/ 4766518 h 7302834"/>
              <a:gd name="connsiteX2637" fmla="*/ 4133620 w 13061084"/>
              <a:gd name="connsiteY2637" fmla="*/ 4779845 h 7302834"/>
              <a:gd name="connsiteX2638" fmla="*/ 4103494 w 13061084"/>
              <a:gd name="connsiteY2638" fmla="*/ 4806955 h 7302834"/>
              <a:gd name="connsiteX2639" fmla="*/ 4067391 w 13061084"/>
              <a:gd name="connsiteY2639" fmla="*/ 4771113 h 7302834"/>
              <a:gd name="connsiteX2640" fmla="*/ 4052472 w 13061084"/>
              <a:gd name="connsiteY2640" fmla="*/ 4777715 h 7302834"/>
              <a:gd name="connsiteX2641" fmla="*/ 4017486 w 13061084"/>
              <a:gd name="connsiteY2641" fmla="*/ 4847618 h 7302834"/>
              <a:gd name="connsiteX2642" fmla="*/ 3982532 w 13061084"/>
              <a:gd name="connsiteY2642" fmla="*/ 4812467 h 7302834"/>
              <a:gd name="connsiteX2643" fmla="*/ 3982992 w 13061084"/>
              <a:gd name="connsiteY2643" fmla="*/ 4787196 h 7302834"/>
              <a:gd name="connsiteX2644" fmla="*/ 4008374 w 13061084"/>
              <a:gd name="connsiteY2644" fmla="*/ 4773383 h 7302834"/>
              <a:gd name="connsiteX2645" fmla="*/ 4006683 w 13061084"/>
              <a:gd name="connsiteY2645" fmla="*/ 4772722 h 7302834"/>
              <a:gd name="connsiteX2646" fmla="*/ 3924120 w 13061084"/>
              <a:gd name="connsiteY2646" fmla="*/ 4804426 h 7302834"/>
              <a:gd name="connsiteX2647" fmla="*/ 3943439 w 13061084"/>
              <a:gd name="connsiteY2647" fmla="*/ 4820508 h 7302834"/>
              <a:gd name="connsiteX2648" fmla="*/ 3985755 w 13061084"/>
              <a:gd name="connsiteY2648" fmla="*/ 4833144 h 7302834"/>
              <a:gd name="connsiteX2649" fmla="*/ 4003920 w 13061084"/>
              <a:gd name="connsiteY2649" fmla="*/ 4868754 h 7302834"/>
              <a:gd name="connsiteX2650" fmla="*/ 3966894 w 13061084"/>
              <a:gd name="connsiteY2650" fmla="*/ 4921594 h 7302834"/>
              <a:gd name="connsiteX2651" fmla="*/ 3920902 w 13061084"/>
              <a:gd name="connsiteY2651" fmla="*/ 4860254 h 7302834"/>
              <a:gd name="connsiteX2652" fmla="*/ 3920902 w 13061084"/>
              <a:gd name="connsiteY2652" fmla="*/ 4914703 h 7302834"/>
              <a:gd name="connsiteX2653" fmla="*/ 3891698 w 13061084"/>
              <a:gd name="connsiteY2653" fmla="*/ 4916082 h 7302834"/>
              <a:gd name="connsiteX2654" fmla="*/ 3878403 w 13061084"/>
              <a:gd name="connsiteY2654" fmla="*/ 4928913 h 7302834"/>
              <a:gd name="connsiteX2655" fmla="*/ 3935618 w 13061084"/>
              <a:gd name="connsiteY2655" fmla="*/ 4956977 h 7302834"/>
              <a:gd name="connsiteX2656" fmla="*/ 3935618 w 13061084"/>
              <a:gd name="connsiteY2656" fmla="*/ 5025900 h 7302834"/>
              <a:gd name="connsiteX2657" fmla="*/ 3966894 w 13061084"/>
              <a:gd name="connsiteY2657" fmla="*/ 5025900 h 7302834"/>
              <a:gd name="connsiteX2658" fmla="*/ 3975861 w 13061084"/>
              <a:gd name="connsiteY2658" fmla="*/ 5016709 h 7302834"/>
              <a:gd name="connsiteX2659" fmla="*/ 3974711 w 13061084"/>
              <a:gd name="connsiteY2659" fmla="*/ 4937218 h 7302834"/>
              <a:gd name="connsiteX2660" fmla="*/ 4005302 w 13061084"/>
              <a:gd name="connsiteY2660" fmla="*/ 4891270 h 7302834"/>
              <a:gd name="connsiteX2661" fmla="*/ 4032665 w 13061084"/>
              <a:gd name="connsiteY2661" fmla="*/ 4943880 h 7302834"/>
              <a:gd name="connsiteX2662" fmla="*/ 4080270 w 13061084"/>
              <a:gd name="connsiteY2662" fmla="*/ 4959275 h 7302834"/>
              <a:gd name="connsiteX2663" fmla="*/ 4154544 w 13061084"/>
              <a:gd name="connsiteY2663" fmla="*/ 4907811 h 7302834"/>
              <a:gd name="connsiteX2664" fmla="*/ 4189299 w 13061084"/>
              <a:gd name="connsiteY2664" fmla="*/ 4883134 h 7302834"/>
              <a:gd name="connsiteX2665" fmla="*/ 4202222 w 13061084"/>
              <a:gd name="connsiteY2665" fmla="*/ 4844633 h 7302834"/>
              <a:gd name="connsiteX2666" fmla="*/ 4162592 w 13061084"/>
              <a:gd name="connsiteY2666" fmla="*/ 4844633 h 7302834"/>
              <a:gd name="connsiteX2667" fmla="*/ 4134770 w 13061084"/>
              <a:gd name="connsiteY2667" fmla="*/ 4814996 h 7302834"/>
              <a:gd name="connsiteX2668" fmla="*/ 4192033 w 13061084"/>
              <a:gd name="connsiteY2668" fmla="*/ 4759168 h 7302834"/>
              <a:gd name="connsiteX2669" fmla="*/ 4192033 w 13061084"/>
              <a:gd name="connsiteY2669" fmla="*/ 4739409 h 7302834"/>
              <a:gd name="connsiteX2670" fmla="*/ 4241011 w 13061084"/>
              <a:gd name="connsiteY2670" fmla="*/ 4686110 h 7302834"/>
              <a:gd name="connsiteX2671" fmla="*/ 4228827 w 13061084"/>
              <a:gd name="connsiteY2671" fmla="*/ 4673703 h 7302834"/>
              <a:gd name="connsiteX2672" fmla="*/ 4236412 w 13061084"/>
              <a:gd name="connsiteY2672" fmla="*/ 4663365 h 7302834"/>
              <a:gd name="connsiteX2673" fmla="*/ 4239407 w 13061084"/>
              <a:gd name="connsiteY2673" fmla="*/ 4647970 h 7302834"/>
              <a:gd name="connsiteX2674" fmla="*/ 4228363 w 13061084"/>
              <a:gd name="connsiteY2674" fmla="*/ 4643147 h 7302834"/>
              <a:gd name="connsiteX2675" fmla="*/ 4173404 w 13061084"/>
              <a:gd name="connsiteY2675" fmla="*/ 4653026 h 7302834"/>
              <a:gd name="connsiteX2676" fmla="*/ 1554107 w 13061084"/>
              <a:gd name="connsiteY2676" fmla="*/ 4624308 h 7302834"/>
              <a:gd name="connsiteX2677" fmla="*/ 1550885 w 13061084"/>
              <a:gd name="connsiteY2677" fmla="*/ 4651647 h 7302834"/>
              <a:gd name="connsiteX2678" fmla="*/ 1543063 w 13061084"/>
              <a:gd name="connsiteY2678" fmla="*/ 4682204 h 7302834"/>
              <a:gd name="connsiteX2679" fmla="*/ 1537778 w 13061084"/>
              <a:gd name="connsiteY2679" fmla="*/ 4748597 h 7302834"/>
              <a:gd name="connsiteX2680" fmla="*/ 1469017 w 13061084"/>
              <a:gd name="connsiteY2680" fmla="*/ 4727232 h 7302834"/>
              <a:gd name="connsiteX2681" fmla="*/ 1554107 w 13061084"/>
              <a:gd name="connsiteY2681" fmla="*/ 4624308 h 7302834"/>
              <a:gd name="connsiteX2682" fmla="*/ 1151145 w 13061084"/>
              <a:gd name="connsiteY2682" fmla="*/ 4620605 h 7302834"/>
              <a:gd name="connsiteX2683" fmla="*/ 1093259 w 13061084"/>
              <a:gd name="connsiteY2683" fmla="*/ 4647970 h 7302834"/>
              <a:gd name="connsiteX2684" fmla="*/ 1073939 w 13061084"/>
              <a:gd name="connsiteY2684" fmla="*/ 4677377 h 7302834"/>
              <a:gd name="connsiteX2685" fmla="*/ 1138560 w 13061084"/>
              <a:gd name="connsiteY2685" fmla="*/ 4654403 h 7302834"/>
              <a:gd name="connsiteX2686" fmla="*/ 1173745 w 13061084"/>
              <a:gd name="connsiteY2686" fmla="*/ 4624996 h 7302834"/>
              <a:gd name="connsiteX2687" fmla="*/ 1151145 w 13061084"/>
              <a:gd name="connsiteY2687" fmla="*/ 4620605 h 7302834"/>
              <a:gd name="connsiteX2688" fmla="*/ 4415902 w 13061084"/>
              <a:gd name="connsiteY2688" fmla="*/ 4619080 h 7302834"/>
              <a:gd name="connsiteX2689" fmla="*/ 4436941 w 13061084"/>
              <a:gd name="connsiteY2689" fmla="*/ 4633499 h 7302834"/>
              <a:gd name="connsiteX2690" fmla="*/ 4390949 w 13061084"/>
              <a:gd name="connsiteY2690" fmla="*/ 4679448 h 7302834"/>
              <a:gd name="connsiteX2691" fmla="*/ 4358068 w 13061084"/>
              <a:gd name="connsiteY2691" fmla="*/ 4650038 h 7302834"/>
              <a:gd name="connsiteX2692" fmla="*/ 4387964 w 13061084"/>
              <a:gd name="connsiteY2692" fmla="*/ 4620172 h 7302834"/>
              <a:gd name="connsiteX2693" fmla="*/ 4415902 w 13061084"/>
              <a:gd name="connsiteY2693" fmla="*/ 4619080 h 7302834"/>
              <a:gd name="connsiteX2694" fmla="*/ 2527086 w 13061084"/>
              <a:gd name="connsiteY2694" fmla="*/ 4616496 h 7302834"/>
              <a:gd name="connsiteX2695" fmla="*/ 2497191 w 13061084"/>
              <a:gd name="connsiteY2695" fmla="*/ 4658080 h 7302834"/>
              <a:gd name="connsiteX2696" fmla="*/ 2527086 w 13061084"/>
              <a:gd name="connsiteY2696" fmla="*/ 4616496 h 7302834"/>
              <a:gd name="connsiteX2697" fmla="*/ 10635416 w 13061084"/>
              <a:gd name="connsiteY2697" fmla="*/ 4613051 h 7302834"/>
              <a:gd name="connsiteX2698" fmla="*/ 10672212 w 13061084"/>
              <a:gd name="connsiteY2698" fmla="*/ 4639932 h 7302834"/>
              <a:gd name="connsiteX2699" fmla="*/ 10677036 w 13061084"/>
              <a:gd name="connsiteY2699" fmla="*/ 4613051 h 7302834"/>
              <a:gd name="connsiteX2700" fmla="*/ 1435214 w 13061084"/>
              <a:gd name="connsiteY2700" fmla="*/ 4605239 h 7302834"/>
              <a:gd name="connsiteX2701" fmla="*/ 1461891 w 13061084"/>
              <a:gd name="connsiteY2701" fmla="*/ 4657621 h 7302834"/>
              <a:gd name="connsiteX2702" fmla="*/ 1450852 w 13061084"/>
              <a:gd name="connsiteY2702" fmla="*/ 4666580 h 7302834"/>
              <a:gd name="connsiteX2703" fmla="*/ 1412218 w 13061084"/>
              <a:gd name="connsiteY2703" fmla="*/ 4649350 h 7302834"/>
              <a:gd name="connsiteX2704" fmla="*/ 1435214 w 13061084"/>
              <a:gd name="connsiteY2704" fmla="*/ 4605239 h 7302834"/>
              <a:gd name="connsiteX2705" fmla="*/ 3601943 w 13061084"/>
              <a:gd name="connsiteY2705" fmla="*/ 4604092 h 7302834"/>
              <a:gd name="connsiteX2706" fmla="*/ 3624939 w 13061084"/>
              <a:gd name="connsiteY2706" fmla="*/ 4627066 h 7302834"/>
              <a:gd name="connsiteX2707" fmla="*/ 3575034 w 13061084"/>
              <a:gd name="connsiteY2707" fmla="*/ 4716893 h 7302834"/>
              <a:gd name="connsiteX2708" fmla="*/ 3526510 w 13061084"/>
              <a:gd name="connsiteY2708" fmla="*/ 4655553 h 7302834"/>
              <a:gd name="connsiteX2709" fmla="*/ 3601943 w 13061084"/>
              <a:gd name="connsiteY2709" fmla="*/ 4604092 h 7302834"/>
              <a:gd name="connsiteX2710" fmla="*/ 4500876 w 13061084"/>
              <a:gd name="connsiteY2710" fmla="*/ 4595360 h 7302834"/>
              <a:gd name="connsiteX2711" fmla="*/ 4542728 w 13061084"/>
              <a:gd name="connsiteY2711" fmla="*/ 4619481 h 7302834"/>
              <a:gd name="connsiteX2712" fmla="*/ 4510533 w 13061084"/>
              <a:gd name="connsiteY2712" fmla="*/ 4655092 h 7302834"/>
              <a:gd name="connsiteX2713" fmla="*/ 4480180 w 13061084"/>
              <a:gd name="connsiteY2713" fmla="*/ 4663821 h 7302834"/>
              <a:gd name="connsiteX2714" fmla="*/ 4477880 w 13061084"/>
              <a:gd name="connsiteY2714" fmla="*/ 4651186 h 7302834"/>
              <a:gd name="connsiteX2715" fmla="*/ 4500876 w 13061084"/>
              <a:gd name="connsiteY2715" fmla="*/ 4595360 h 7302834"/>
              <a:gd name="connsiteX2716" fmla="*/ 2467987 w 13061084"/>
              <a:gd name="connsiteY2716" fmla="*/ 4585021 h 7302834"/>
              <a:gd name="connsiteX2717" fmla="*/ 2444991 w 13061084"/>
              <a:gd name="connsiteY2717" fmla="*/ 4596051 h 7302834"/>
              <a:gd name="connsiteX2718" fmla="*/ 2444991 w 13061084"/>
              <a:gd name="connsiteY2718" fmla="*/ 4586859 h 7302834"/>
              <a:gd name="connsiteX2719" fmla="*/ 2433493 w 13061084"/>
              <a:gd name="connsiteY2719" fmla="*/ 4607996 h 7302834"/>
              <a:gd name="connsiteX2720" fmla="*/ 2432343 w 13061084"/>
              <a:gd name="connsiteY2720" fmla="*/ 4606848 h 7302834"/>
              <a:gd name="connsiteX2721" fmla="*/ 2422681 w 13061084"/>
              <a:gd name="connsiteY2721" fmla="*/ 4615119 h 7302834"/>
              <a:gd name="connsiteX2722" fmla="*/ 2426362 w 13061084"/>
              <a:gd name="connsiteY2722" fmla="*/ 4618793 h 7302834"/>
              <a:gd name="connsiteX2723" fmla="*/ 2433493 w 13061084"/>
              <a:gd name="connsiteY2723" fmla="*/ 4607996 h 7302834"/>
              <a:gd name="connsiteX2724" fmla="*/ 2434387 w 13061084"/>
              <a:gd name="connsiteY2724" fmla="*/ 4608892 h 7302834"/>
              <a:gd name="connsiteX2725" fmla="*/ 2434179 w 13061084"/>
              <a:gd name="connsiteY2725" fmla="*/ 4609145 h 7302834"/>
              <a:gd name="connsiteX2726" fmla="*/ 2434643 w 13061084"/>
              <a:gd name="connsiteY2726" fmla="*/ 4609145 h 7302834"/>
              <a:gd name="connsiteX2727" fmla="*/ 2434387 w 13061084"/>
              <a:gd name="connsiteY2727" fmla="*/ 4608892 h 7302834"/>
              <a:gd name="connsiteX2728" fmla="*/ 2444991 w 13061084"/>
              <a:gd name="connsiteY2728" fmla="*/ 4596051 h 7302834"/>
              <a:gd name="connsiteX2729" fmla="*/ 2444991 w 13061084"/>
              <a:gd name="connsiteY2729" fmla="*/ 4597198 h 7302834"/>
              <a:gd name="connsiteX2730" fmla="*/ 2467987 w 13061084"/>
              <a:gd name="connsiteY2730" fmla="*/ 4592604 h 7302834"/>
              <a:gd name="connsiteX2731" fmla="*/ 2467987 w 13061084"/>
              <a:gd name="connsiteY2731" fmla="*/ 4585021 h 7302834"/>
              <a:gd name="connsiteX2732" fmla="*/ 4661389 w 13061084"/>
              <a:gd name="connsiteY2732" fmla="*/ 4559979 h 7302834"/>
              <a:gd name="connsiteX2733" fmla="*/ 4678177 w 13061084"/>
              <a:gd name="connsiteY2733" fmla="*/ 4576980 h 7302834"/>
              <a:gd name="connsiteX2734" fmla="*/ 4678177 w 13061084"/>
              <a:gd name="connsiteY2734" fmla="*/ 4615346 h 7302834"/>
              <a:gd name="connsiteX2735" fmla="*/ 4588029 w 13061084"/>
              <a:gd name="connsiteY2735" fmla="*/ 4632808 h 7302834"/>
              <a:gd name="connsiteX2736" fmla="*/ 4566646 w 13061084"/>
              <a:gd name="connsiteY2736" fmla="*/ 4588695 h 7302834"/>
              <a:gd name="connsiteX2737" fmla="*/ 11800412 w 13061084"/>
              <a:gd name="connsiteY2737" fmla="*/ 4556073 h 7302834"/>
              <a:gd name="connsiteX2738" fmla="*/ 11830540 w 13061084"/>
              <a:gd name="connsiteY2738" fmla="*/ 4602022 h 7302834"/>
              <a:gd name="connsiteX2739" fmla="*/ 11798572 w 13061084"/>
              <a:gd name="connsiteY2739" fmla="*/ 4564757 h 7302834"/>
              <a:gd name="connsiteX2740" fmla="*/ 11800412 w 13061084"/>
              <a:gd name="connsiteY2740" fmla="*/ 4556073 h 7302834"/>
              <a:gd name="connsiteX2741" fmla="*/ 2987244 w 13061084"/>
              <a:gd name="connsiteY2741" fmla="*/ 4547573 h 7302834"/>
              <a:gd name="connsiteX2742" fmla="*/ 3019438 w 13061084"/>
              <a:gd name="connsiteY2742" fmla="*/ 4551018 h 7302834"/>
              <a:gd name="connsiteX2743" fmla="*/ 3000355 w 13061084"/>
              <a:gd name="connsiteY2743" fmla="*/ 4593522 h 7302834"/>
              <a:gd name="connsiteX2744" fmla="*/ 2956199 w 13061084"/>
              <a:gd name="connsiteY2744" fmla="*/ 4593522 h 7302834"/>
              <a:gd name="connsiteX2745" fmla="*/ 2987244 w 13061084"/>
              <a:gd name="connsiteY2745" fmla="*/ 4547573 h 7302834"/>
              <a:gd name="connsiteX2746" fmla="*/ 945847 w 13061084"/>
              <a:gd name="connsiteY2746" fmla="*/ 4546196 h 7302834"/>
              <a:gd name="connsiteX2747" fmla="*/ 945847 w 13061084"/>
              <a:gd name="connsiteY2747" fmla="*/ 4573994 h 7302834"/>
              <a:gd name="connsiteX2748" fmla="*/ 891116 w 13061084"/>
              <a:gd name="connsiteY2748" fmla="*/ 4654864 h 7302834"/>
              <a:gd name="connsiteX2749" fmla="*/ 811780 w 13061084"/>
              <a:gd name="connsiteY2749" fmla="*/ 4627755 h 7302834"/>
              <a:gd name="connsiteX2750" fmla="*/ 803267 w 13061084"/>
              <a:gd name="connsiteY2750" fmla="*/ 4652567 h 7302834"/>
              <a:gd name="connsiteX2751" fmla="*/ 719332 w 13061084"/>
              <a:gd name="connsiteY2751" fmla="*/ 4652567 h 7302834"/>
              <a:gd name="connsiteX2752" fmla="*/ 751758 w 13061084"/>
              <a:gd name="connsiteY2752" fmla="*/ 4620172 h 7302834"/>
              <a:gd name="connsiteX2753" fmla="*/ 884676 w 13061084"/>
              <a:gd name="connsiteY2753" fmla="*/ 4620172 h 7302834"/>
              <a:gd name="connsiteX2754" fmla="*/ 945847 w 13061084"/>
              <a:gd name="connsiteY2754" fmla="*/ 4546196 h 7302834"/>
              <a:gd name="connsiteX2755" fmla="*/ 4940564 w 13061084"/>
              <a:gd name="connsiteY2755" fmla="*/ 4542979 h 7302834"/>
              <a:gd name="connsiteX2756" fmla="*/ 4953908 w 13061084"/>
              <a:gd name="connsiteY2756" fmla="*/ 4554235 h 7302834"/>
              <a:gd name="connsiteX2757" fmla="*/ 4937810 w 13061084"/>
              <a:gd name="connsiteY2757" fmla="*/ 4594210 h 7302834"/>
              <a:gd name="connsiteX2758" fmla="*/ 4904461 w 13061084"/>
              <a:gd name="connsiteY2758" fmla="*/ 4594210 h 7302834"/>
              <a:gd name="connsiteX2759" fmla="*/ 4940564 w 13061084"/>
              <a:gd name="connsiteY2759" fmla="*/ 4542979 h 7302834"/>
              <a:gd name="connsiteX2760" fmla="*/ 3161559 w 13061084"/>
              <a:gd name="connsiteY2760" fmla="*/ 4536087 h 7302834"/>
              <a:gd name="connsiteX2761" fmla="*/ 3193986 w 13061084"/>
              <a:gd name="connsiteY2761" fmla="*/ 4589386 h 7302834"/>
              <a:gd name="connsiteX2762" fmla="*/ 3141095 w 13061084"/>
              <a:gd name="connsiteY2762" fmla="*/ 4595130 h 7302834"/>
              <a:gd name="connsiteX2763" fmla="*/ 3161559 w 13061084"/>
              <a:gd name="connsiteY2763" fmla="*/ 4536087 h 7302834"/>
              <a:gd name="connsiteX2764" fmla="*/ 1516391 w 13061084"/>
              <a:gd name="connsiteY2764" fmla="*/ 4521154 h 7302834"/>
              <a:gd name="connsiteX2765" fmla="*/ 1546286 w 13061084"/>
              <a:gd name="connsiteY2765" fmla="*/ 4544128 h 7302834"/>
              <a:gd name="connsiteX2766" fmla="*/ 1520531 w 13061084"/>
              <a:gd name="connsiteY2766" fmla="*/ 4578130 h 7302834"/>
              <a:gd name="connsiteX2767" fmla="*/ 1487873 w 13061084"/>
              <a:gd name="connsiteY2767" fmla="*/ 4547802 h 7302834"/>
              <a:gd name="connsiteX2768" fmla="*/ 1864100 w 13061084"/>
              <a:gd name="connsiteY2768" fmla="*/ 4510816 h 7302834"/>
              <a:gd name="connsiteX2769" fmla="*/ 1860650 w 13061084"/>
              <a:gd name="connsiteY2769" fmla="*/ 4542290 h 7302834"/>
              <a:gd name="connsiteX2770" fmla="*/ 1837654 w 13061084"/>
              <a:gd name="connsiteY2770" fmla="*/ 4554926 h 7302834"/>
              <a:gd name="connsiteX2771" fmla="*/ 1897676 w 13061084"/>
              <a:gd name="connsiteY2771" fmla="*/ 4543438 h 7302834"/>
              <a:gd name="connsiteX2772" fmla="*/ 1896753 w 13061084"/>
              <a:gd name="connsiteY2772" fmla="*/ 4543438 h 7302834"/>
              <a:gd name="connsiteX2773" fmla="*/ 4891354 w 13061084"/>
              <a:gd name="connsiteY2773" fmla="*/ 4497489 h 7302834"/>
              <a:gd name="connsiteX2774" fmla="*/ 4967473 w 13061084"/>
              <a:gd name="connsiteY2774" fmla="*/ 4511272 h 7302834"/>
              <a:gd name="connsiteX2775" fmla="*/ 4967473 w 13061084"/>
              <a:gd name="connsiteY2775" fmla="*/ 4516096 h 7302834"/>
              <a:gd name="connsiteX2776" fmla="*/ 4914350 w 13061084"/>
              <a:gd name="connsiteY2776" fmla="*/ 4520463 h 7302834"/>
              <a:gd name="connsiteX2777" fmla="*/ 4807187 w 13061084"/>
              <a:gd name="connsiteY2777" fmla="*/ 4526437 h 7302834"/>
              <a:gd name="connsiteX2778" fmla="*/ 4807187 w 13061084"/>
              <a:gd name="connsiteY2778" fmla="*/ 4510813 h 7302834"/>
              <a:gd name="connsiteX2779" fmla="*/ 4891354 w 13061084"/>
              <a:gd name="connsiteY2779" fmla="*/ 4497489 h 7302834"/>
              <a:gd name="connsiteX2780" fmla="*/ 1154884 w 13061084"/>
              <a:gd name="connsiteY2780" fmla="*/ 4494962 h 7302834"/>
              <a:gd name="connsiteX2781" fmla="*/ 1076698 w 13061084"/>
              <a:gd name="connsiteY2781" fmla="*/ 4593292 h 7302834"/>
              <a:gd name="connsiteX2782" fmla="*/ 1156266 w 13061084"/>
              <a:gd name="connsiteY2782" fmla="*/ 4593292 h 7302834"/>
              <a:gd name="connsiteX2783" fmla="*/ 1268261 w 13061084"/>
              <a:gd name="connsiteY2783" fmla="*/ 4498866 h 7302834"/>
              <a:gd name="connsiteX2784" fmla="*/ 1307813 w 13061084"/>
              <a:gd name="connsiteY2784" fmla="*/ 4514949 h 7302834"/>
              <a:gd name="connsiteX2785" fmla="*/ 1259521 w 13061084"/>
              <a:gd name="connsiteY2785" fmla="*/ 4556991 h 7302834"/>
              <a:gd name="connsiteX2786" fmla="*/ 1249632 w 13061084"/>
              <a:gd name="connsiteY2786" fmla="*/ 4549641 h 7302834"/>
              <a:gd name="connsiteX2787" fmla="*/ 1205022 w 13061084"/>
              <a:gd name="connsiteY2787" fmla="*/ 4595589 h 7302834"/>
              <a:gd name="connsiteX2788" fmla="*/ 1231467 w 13061084"/>
              <a:gd name="connsiteY2788" fmla="*/ 4609143 h 7302834"/>
              <a:gd name="connsiteX2789" fmla="*/ 1271478 w 13061084"/>
              <a:gd name="connsiteY2789" fmla="*/ 4594439 h 7302834"/>
              <a:gd name="connsiteX2790" fmla="*/ 1271942 w 13061084"/>
              <a:gd name="connsiteY2790" fmla="*/ 4593292 h 7302834"/>
              <a:gd name="connsiteX2791" fmla="*/ 1291025 w 13061084"/>
              <a:gd name="connsiteY2791" fmla="*/ 4612360 h 7302834"/>
              <a:gd name="connsiteX2792" fmla="*/ 1291025 w 13061084"/>
              <a:gd name="connsiteY2792" fmla="*/ 4650956 h 7302834"/>
              <a:gd name="connsiteX2793" fmla="*/ 1177426 w 13061084"/>
              <a:gd name="connsiteY2793" fmla="*/ 4678527 h 7302834"/>
              <a:gd name="connsiteX2794" fmla="*/ 1096935 w 13061084"/>
              <a:gd name="connsiteY2794" fmla="*/ 4750206 h 7302834"/>
              <a:gd name="connsiteX2795" fmla="*/ 1024039 w 13061084"/>
              <a:gd name="connsiteY2795" fmla="*/ 4750206 h 7302834"/>
              <a:gd name="connsiteX2796" fmla="*/ 978047 w 13061084"/>
              <a:gd name="connsiteY2796" fmla="*/ 4804196 h 7302834"/>
              <a:gd name="connsiteX2797" fmla="*/ 950451 w 13061084"/>
              <a:gd name="connsiteY2797" fmla="*/ 4786734 h 7302834"/>
              <a:gd name="connsiteX2798" fmla="*/ 913880 w 13061084"/>
              <a:gd name="connsiteY2798" fmla="*/ 4824873 h 7302834"/>
              <a:gd name="connsiteX2799" fmla="*/ 860762 w 13061084"/>
              <a:gd name="connsiteY2799" fmla="*/ 4854280 h 7302834"/>
              <a:gd name="connsiteX2800" fmla="*/ 814765 w 13061084"/>
              <a:gd name="connsiteY2800" fmla="*/ 4869213 h 7302834"/>
              <a:gd name="connsiteX2801" fmla="*/ 761415 w 13061084"/>
              <a:gd name="connsiteY2801" fmla="*/ 4932162 h 7302834"/>
              <a:gd name="connsiteX2802" fmla="*/ 715423 w 13061084"/>
              <a:gd name="connsiteY2802" fmla="*/ 4909188 h 7302834"/>
              <a:gd name="connsiteX2803" fmla="*/ 757048 w 13061084"/>
              <a:gd name="connsiteY2803" fmla="*/ 4863239 h 7302834"/>
              <a:gd name="connsiteX2804" fmla="*/ 757048 w 13061084"/>
              <a:gd name="connsiteY2804" fmla="*/ 4796155 h 7302834"/>
              <a:gd name="connsiteX2805" fmla="*/ 784184 w 13061084"/>
              <a:gd name="connsiteY2805" fmla="*/ 4750206 h 7302834"/>
              <a:gd name="connsiteX2806" fmla="*/ 836157 w 13061084"/>
              <a:gd name="connsiteY2806" fmla="*/ 4760774 h 7302834"/>
              <a:gd name="connsiteX2807" fmla="*/ 882149 w 13061084"/>
              <a:gd name="connsiteY2807" fmla="*/ 4728379 h 7302834"/>
              <a:gd name="connsiteX2808" fmla="*/ 946997 w 13061084"/>
              <a:gd name="connsiteY2808" fmla="*/ 4698972 h 7302834"/>
              <a:gd name="connsiteX2809" fmla="*/ 1004946 w 13061084"/>
              <a:gd name="connsiteY2809" fmla="*/ 4665662 h 7302834"/>
              <a:gd name="connsiteX2810" fmla="*/ 1056465 w 13061084"/>
              <a:gd name="connsiteY2810" fmla="*/ 4627293 h 7302834"/>
              <a:gd name="connsiteX2811" fmla="*/ 1038522 w 13061084"/>
              <a:gd name="connsiteY2811" fmla="*/ 4577898 h 7302834"/>
              <a:gd name="connsiteX2812" fmla="*/ 1099462 w 13061084"/>
              <a:gd name="connsiteY2812" fmla="*/ 4531949 h 7302834"/>
              <a:gd name="connsiteX2813" fmla="*/ 1154884 w 13061084"/>
              <a:gd name="connsiteY2813" fmla="*/ 4494962 h 7302834"/>
              <a:gd name="connsiteX2814" fmla="*/ 2926671 w 13061084"/>
              <a:gd name="connsiteY2814" fmla="*/ 4489578 h 7302834"/>
              <a:gd name="connsiteX2815" fmla="*/ 2860997 w 13061084"/>
              <a:gd name="connsiteY2815" fmla="*/ 4528734 h 7302834"/>
              <a:gd name="connsiteX2816" fmla="*/ 2866514 w 13061084"/>
              <a:gd name="connsiteY2816" fmla="*/ 4539993 h 7302834"/>
              <a:gd name="connsiteX2817" fmla="*/ 2956431 w 13061084"/>
              <a:gd name="connsiteY2817" fmla="*/ 4506910 h 7302834"/>
              <a:gd name="connsiteX2818" fmla="*/ 2954817 w 13061084"/>
              <a:gd name="connsiteY2818" fmla="*/ 4491977 h 7302834"/>
              <a:gd name="connsiteX2819" fmla="*/ 2926671 w 13061084"/>
              <a:gd name="connsiteY2819" fmla="*/ 4489578 h 7302834"/>
              <a:gd name="connsiteX2820" fmla="*/ 1965050 w 13061084"/>
              <a:gd name="connsiteY2820" fmla="*/ 4471988 h 7302834"/>
              <a:gd name="connsiteX2821" fmla="*/ 1944586 w 13061084"/>
              <a:gd name="connsiteY2821" fmla="*/ 4504612 h 7302834"/>
              <a:gd name="connsiteX2822" fmla="*/ 1977930 w 13061084"/>
              <a:gd name="connsiteY2822" fmla="*/ 4497718 h 7302834"/>
              <a:gd name="connsiteX2823" fmla="*/ 1965050 w 13061084"/>
              <a:gd name="connsiteY2823" fmla="*/ 4471988 h 7302834"/>
              <a:gd name="connsiteX2824" fmla="*/ 4700487 w 13061084"/>
              <a:gd name="connsiteY2824" fmla="*/ 4469920 h 7302834"/>
              <a:gd name="connsiteX2825" fmla="*/ 4724860 w 13061084"/>
              <a:gd name="connsiteY2825" fmla="*/ 4480718 h 7302834"/>
              <a:gd name="connsiteX2826" fmla="*/ 4724860 w 13061084"/>
              <a:gd name="connsiteY2826" fmla="*/ 4524140 h 7302834"/>
              <a:gd name="connsiteX2827" fmla="*/ 4685535 w 13061084"/>
              <a:gd name="connsiteY2827" fmla="*/ 4542749 h 7302834"/>
              <a:gd name="connsiteX2828" fmla="*/ 4662539 w 13061084"/>
              <a:gd name="connsiteY2828" fmla="*/ 4496800 h 7302834"/>
              <a:gd name="connsiteX2829" fmla="*/ 3725890 w 13061084"/>
              <a:gd name="connsiteY2829" fmla="*/ 4446487 h 7302834"/>
              <a:gd name="connsiteX2830" fmla="*/ 3729339 w 13061084"/>
              <a:gd name="connsiteY2830" fmla="*/ 4480029 h 7302834"/>
              <a:gd name="connsiteX2831" fmla="*/ 3681280 w 13061084"/>
              <a:gd name="connsiteY2831" fmla="*/ 4516328 h 7302834"/>
              <a:gd name="connsiteX2832" fmla="*/ 3681280 w 13061084"/>
              <a:gd name="connsiteY2832" fmla="*/ 4548723 h 7302834"/>
              <a:gd name="connsiteX2833" fmla="*/ 3614127 w 13061084"/>
              <a:gd name="connsiteY2833" fmla="*/ 4548723 h 7302834"/>
              <a:gd name="connsiteX2834" fmla="*/ 3576874 w 13061084"/>
              <a:gd name="connsiteY2834" fmla="*/ 4527355 h 7302834"/>
              <a:gd name="connsiteX2835" fmla="*/ 3612518 w 13061084"/>
              <a:gd name="connsiteY2835" fmla="*/ 4501624 h 7302834"/>
              <a:gd name="connsiteX2836" fmla="*/ 3653684 w 13061084"/>
              <a:gd name="connsiteY2836" fmla="*/ 4486691 h 7302834"/>
              <a:gd name="connsiteX2837" fmla="*/ 3686565 w 13061084"/>
              <a:gd name="connsiteY2837" fmla="*/ 4466244 h 7302834"/>
              <a:gd name="connsiteX2838" fmla="*/ 3725890 w 13061084"/>
              <a:gd name="connsiteY2838" fmla="*/ 4446487 h 7302834"/>
              <a:gd name="connsiteX2839" fmla="*/ 3234691 w 13061084"/>
              <a:gd name="connsiteY2839" fmla="*/ 4445422 h 7302834"/>
              <a:gd name="connsiteX2840" fmla="*/ 3315633 w 13061084"/>
              <a:gd name="connsiteY2840" fmla="*/ 4488068 h 7302834"/>
              <a:gd name="connsiteX2841" fmla="*/ 3296086 w 13061084"/>
              <a:gd name="connsiteY2841" fmla="*/ 4513110 h 7302834"/>
              <a:gd name="connsiteX2842" fmla="*/ 3258606 w 13061084"/>
              <a:gd name="connsiteY2842" fmla="*/ 4513110 h 7302834"/>
              <a:gd name="connsiteX2843" fmla="*/ 3205943 w 13061084"/>
              <a:gd name="connsiteY2843" fmla="*/ 4448093 h 7302834"/>
              <a:gd name="connsiteX2844" fmla="*/ 3234691 w 13061084"/>
              <a:gd name="connsiteY2844" fmla="*/ 4445422 h 7302834"/>
              <a:gd name="connsiteX2845" fmla="*/ 5434302 w 13061084"/>
              <a:gd name="connsiteY2845" fmla="*/ 4426730 h 7302834"/>
              <a:gd name="connsiteX2846" fmla="*/ 5438211 w 13061084"/>
              <a:gd name="connsiteY2846" fmla="*/ 4426730 h 7302834"/>
              <a:gd name="connsiteX2847" fmla="*/ 5438211 w 13061084"/>
              <a:gd name="connsiteY2847" fmla="*/ 4438216 h 7302834"/>
              <a:gd name="connsiteX2848" fmla="*/ 5434302 w 13061084"/>
              <a:gd name="connsiteY2848" fmla="*/ 4438216 h 7302834"/>
              <a:gd name="connsiteX2849" fmla="*/ 4827884 w 13061084"/>
              <a:gd name="connsiteY2849" fmla="*/ 4394335 h 7302834"/>
              <a:gd name="connsiteX2850" fmla="*/ 4857546 w 13061084"/>
              <a:gd name="connsiteY2850" fmla="*/ 4423742 h 7302834"/>
              <a:gd name="connsiteX2851" fmla="*/ 4857546 w 13061084"/>
              <a:gd name="connsiteY2851" fmla="*/ 4452920 h 7302834"/>
              <a:gd name="connsiteX2852" fmla="*/ 4822134 w 13061084"/>
              <a:gd name="connsiteY2852" fmla="*/ 4446716 h 7302834"/>
              <a:gd name="connsiteX2853" fmla="*/ 4827884 w 13061084"/>
              <a:gd name="connsiteY2853" fmla="*/ 4394335 h 7302834"/>
              <a:gd name="connsiteX2854" fmla="*/ 866506 w 13061084"/>
              <a:gd name="connsiteY2854" fmla="*/ 4370902 h 7302834"/>
              <a:gd name="connsiteX2855" fmla="*/ 849955 w 13061084"/>
              <a:gd name="connsiteY2855" fmla="*/ 4423972 h 7302834"/>
              <a:gd name="connsiteX2856" fmla="*/ 881917 w 13061084"/>
              <a:gd name="connsiteY2856" fmla="*/ 4440054 h 7302834"/>
              <a:gd name="connsiteX2857" fmla="*/ 872255 w 13061084"/>
              <a:gd name="connsiteY2857" fmla="*/ 4456367 h 7302834"/>
              <a:gd name="connsiteX2858" fmla="*/ 806485 w 13061084"/>
              <a:gd name="connsiteY2858" fmla="*/ 4434999 h 7302834"/>
              <a:gd name="connsiteX2859" fmla="*/ 787861 w 13061084"/>
              <a:gd name="connsiteY2859" fmla="*/ 4399850 h 7302834"/>
              <a:gd name="connsiteX2860" fmla="*/ 4247682 w 13061084"/>
              <a:gd name="connsiteY2860" fmla="*/ 4367684 h 7302834"/>
              <a:gd name="connsiteX2861" fmla="*/ 4231586 w 13061084"/>
              <a:gd name="connsiteY2861" fmla="*/ 4383767 h 7302834"/>
              <a:gd name="connsiteX2862" fmla="*/ 4231586 w 13061084"/>
              <a:gd name="connsiteY2862" fmla="*/ 4383997 h 7302834"/>
              <a:gd name="connsiteX2863" fmla="*/ 4244006 w 13061084"/>
              <a:gd name="connsiteY2863" fmla="*/ 4406971 h 7302834"/>
              <a:gd name="connsiteX2864" fmla="*/ 4252282 w 13061084"/>
              <a:gd name="connsiteY2864" fmla="*/ 4402606 h 7302834"/>
              <a:gd name="connsiteX2865" fmla="*/ 4247682 w 13061084"/>
              <a:gd name="connsiteY2865" fmla="*/ 4367684 h 7302834"/>
              <a:gd name="connsiteX2866" fmla="*/ 3423719 w 13061084"/>
              <a:gd name="connsiteY2866" fmla="*/ 4359643 h 7302834"/>
              <a:gd name="connsiteX2867" fmla="*/ 3455454 w 13061084"/>
              <a:gd name="connsiteY2867" fmla="*/ 4359643 h 7302834"/>
              <a:gd name="connsiteX2868" fmla="*/ 3449474 w 13061084"/>
              <a:gd name="connsiteY2868" fmla="*/ 4392036 h 7302834"/>
              <a:gd name="connsiteX2869" fmla="*/ 3435444 w 13061084"/>
              <a:gd name="connsiteY2869" fmla="*/ 4452917 h 7302834"/>
              <a:gd name="connsiteX2870" fmla="*/ 3370596 w 13061084"/>
              <a:gd name="connsiteY2870" fmla="*/ 4452917 h 7302834"/>
              <a:gd name="connsiteX2871" fmla="*/ 3393592 w 13061084"/>
              <a:gd name="connsiteY2871" fmla="*/ 4498866 h 7302834"/>
              <a:gd name="connsiteX2872" fmla="*/ 3369220 w 13061084"/>
              <a:gd name="connsiteY2872" fmla="*/ 4514949 h 7302834"/>
              <a:gd name="connsiteX2873" fmla="*/ 3324831 w 13061084"/>
              <a:gd name="connsiteY2873" fmla="*/ 4482556 h 7302834"/>
              <a:gd name="connsiteX2874" fmla="*/ 3312874 w 13061084"/>
              <a:gd name="connsiteY2874" fmla="*/ 4435458 h 7302834"/>
              <a:gd name="connsiteX2875" fmla="*/ 3328976 w 13061084"/>
              <a:gd name="connsiteY2875" fmla="*/ 4403292 h 7302834"/>
              <a:gd name="connsiteX2876" fmla="*/ 3374968 w 13061084"/>
              <a:gd name="connsiteY2876" fmla="*/ 4422133 h 7302834"/>
              <a:gd name="connsiteX2877" fmla="*/ 5351285 w 13061084"/>
              <a:gd name="connsiteY2877" fmla="*/ 4354360 h 7302834"/>
              <a:gd name="connsiteX2878" fmla="*/ 5406476 w 13061084"/>
              <a:gd name="connsiteY2878" fmla="*/ 4403295 h 7302834"/>
              <a:gd name="connsiteX2879" fmla="*/ 5358870 w 13061084"/>
              <a:gd name="connsiteY2879" fmla="*/ 4403295 h 7302834"/>
              <a:gd name="connsiteX2880" fmla="*/ 5351285 w 13061084"/>
              <a:gd name="connsiteY2880" fmla="*/ 4354360 h 7302834"/>
              <a:gd name="connsiteX2881" fmla="*/ 4897562 w 13061084"/>
              <a:gd name="connsiteY2881" fmla="*/ 4349075 h 7302834"/>
              <a:gd name="connsiteX2882" fmla="*/ 4941028 w 13061084"/>
              <a:gd name="connsiteY2882" fmla="*/ 4349075 h 7302834"/>
              <a:gd name="connsiteX2883" fmla="*/ 4898939 w 13061084"/>
              <a:gd name="connsiteY2883" fmla="*/ 4411333 h 7302834"/>
              <a:gd name="connsiteX2884" fmla="*/ 4887905 w 13061084"/>
              <a:gd name="connsiteY2884" fmla="*/ 4380088 h 7302834"/>
              <a:gd name="connsiteX2885" fmla="*/ 1157184 w 13061084"/>
              <a:gd name="connsiteY2885" fmla="*/ 4348616 h 7302834"/>
              <a:gd name="connsiteX2886" fmla="*/ 1156203 w 13061084"/>
              <a:gd name="connsiteY2886" fmla="*/ 4356281 h 7302834"/>
              <a:gd name="connsiteX2887" fmla="*/ 1151203 w 13061084"/>
              <a:gd name="connsiteY2887" fmla="*/ 4360561 h 7302834"/>
              <a:gd name="connsiteX2888" fmla="*/ 1148903 w 13061084"/>
              <a:gd name="connsiteY2888" fmla="*/ 4358264 h 7302834"/>
              <a:gd name="connsiteX2889" fmla="*/ 1143203 w 13061084"/>
              <a:gd name="connsiteY2889" fmla="*/ 4361481 h 7302834"/>
              <a:gd name="connsiteX2890" fmla="*/ 1080379 w 13061084"/>
              <a:gd name="connsiteY2890" fmla="*/ 4361481 h 7302834"/>
              <a:gd name="connsiteX2891" fmla="*/ 1087046 w 13061084"/>
              <a:gd name="connsiteY2891" fmla="*/ 4369982 h 7302834"/>
              <a:gd name="connsiteX2892" fmla="*/ 1054393 w 13061084"/>
              <a:gd name="connsiteY2892" fmla="*/ 4378023 h 7302834"/>
              <a:gd name="connsiteX2893" fmla="*/ 1109583 w 13061084"/>
              <a:gd name="connsiteY2893" fmla="*/ 4380463 h 7302834"/>
              <a:gd name="connsiteX2894" fmla="*/ 1143203 w 13061084"/>
              <a:gd name="connsiteY2894" fmla="*/ 4361481 h 7302834"/>
              <a:gd name="connsiteX2895" fmla="*/ 1155802 w 13061084"/>
              <a:gd name="connsiteY2895" fmla="*/ 4361481 h 7302834"/>
              <a:gd name="connsiteX2896" fmla="*/ 1155575 w 13061084"/>
              <a:gd name="connsiteY2896" fmla="*/ 4361182 h 7302834"/>
              <a:gd name="connsiteX2897" fmla="*/ 1156203 w 13061084"/>
              <a:gd name="connsiteY2897" fmla="*/ 4356281 h 7302834"/>
              <a:gd name="connsiteX2898" fmla="*/ 1160865 w 13061084"/>
              <a:gd name="connsiteY2898" fmla="*/ 4352290 h 7302834"/>
              <a:gd name="connsiteX2899" fmla="*/ 5029562 w 13061084"/>
              <a:gd name="connsiteY2899" fmla="*/ 4299221 h 7302834"/>
              <a:gd name="connsiteX2900" fmla="*/ 5067738 w 13061084"/>
              <a:gd name="connsiteY2900" fmla="*/ 4299221 h 7302834"/>
              <a:gd name="connsiteX2901" fmla="*/ 5073718 w 13061084"/>
              <a:gd name="connsiteY2901" fmla="*/ 4330695 h 7302834"/>
              <a:gd name="connsiteX2902" fmla="*/ 5131209 w 13061084"/>
              <a:gd name="connsiteY2902" fmla="*/ 4350452 h 7302834"/>
              <a:gd name="connsiteX2903" fmla="*/ 5093034 w 13061084"/>
              <a:gd name="connsiteY2903" fmla="*/ 4404212 h 7302834"/>
              <a:gd name="connsiteX2904" fmla="*/ 5055776 w 13061084"/>
              <a:gd name="connsiteY2904" fmla="*/ 4356655 h 7302834"/>
              <a:gd name="connsiteX2905" fmla="*/ 5047268 w 13061084"/>
              <a:gd name="connsiteY2905" fmla="*/ 4365155 h 7302834"/>
              <a:gd name="connsiteX2906" fmla="*/ 5011852 w 13061084"/>
              <a:gd name="connsiteY2906" fmla="*/ 4335290 h 7302834"/>
              <a:gd name="connsiteX2907" fmla="*/ 5029562 w 13061084"/>
              <a:gd name="connsiteY2907" fmla="*/ 4299221 h 7302834"/>
              <a:gd name="connsiteX2908" fmla="*/ 1973331 w 13061084"/>
              <a:gd name="connsiteY2908" fmla="*/ 4286814 h 7302834"/>
              <a:gd name="connsiteX2909" fmla="*/ 2029439 w 13061084"/>
              <a:gd name="connsiteY2909" fmla="*/ 4340804 h 7302834"/>
              <a:gd name="connsiteX2910" fmla="*/ 2004607 w 13061084"/>
              <a:gd name="connsiteY2910" fmla="*/ 4353440 h 7302834"/>
              <a:gd name="connsiteX2911" fmla="*/ 1934238 w 13061084"/>
              <a:gd name="connsiteY2911" fmla="*/ 4343331 h 7302834"/>
              <a:gd name="connsiteX2912" fmla="*/ 1973331 w 13061084"/>
              <a:gd name="connsiteY2912" fmla="*/ 4286814 h 7302834"/>
              <a:gd name="connsiteX2913" fmla="*/ 5876986 w 13061084"/>
              <a:gd name="connsiteY2913" fmla="*/ 4285667 h 7302834"/>
              <a:gd name="connsiteX2914" fmla="*/ 5883194 w 13061084"/>
              <a:gd name="connsiteY2914" fmla="*/ 4305424 h 7302834"/>
              <a:gd name="connsiteX2915" fmla="*/ 5727048 w 13061084"/>
              <a:gd name="connsiteY2915" fmla="*/ 4367226 h 7302834"/>
              <a:gd name="connsiteX2916" fmla="*/ 5704052 w 13061084"/>
              <a:gd name="connsiteY2916" fmla="*/ 4379861 h 7302834"/>
              <a:gd name="connsiteX2917" fmla="*/ 5620570 w 13061084"/>
              <a:gd name="connsiteY2917" fmla="*/ 4417310 h 7302834"/>
              <a:gd name="connsiteX2918" fmla="*/ 5533876 w 13061084"/>
              <a:gd name="connsiteY2918" fmla="*/ 4444187 h 7302834"/>
              <a:gd name="connsiteX2919" fmla="*/ 5479144 w 13061084"/>
              <a:gd name="connsiteY2919" fmla="*/ 4471297 h 7302834"/>
              <a:gd name="connsiteX2920" fmla="*/ 5427172 w 13061084"/>
              <a:gd name="connsiteY2920" fmla="*/ 4505071 h 7302834"/>
              <a:gd name="connsiteX2921" fmla="*/ 5405326 w 13061084"/>
              <a:gd name="connsiteY2921" fmla="*/ 4508057 h 7302834"/>
              <a:gd name="connsiteX2922" fmla="*/ 5418205 w 13061084"/>
              <a:gd name="connsiteY2922" fmla="*/ 4489677 h 7302834"/>
              <a:gd name="connsiteX2923" fmla="*/ 5407625 w 13061084"/>
              <a:gd name="connsiteY2923" fmla="*/ 4478880 h 7302834"/>
              <a:gd name="connsiteX2924" fmla="*/ 5494783 w 13061084"/>
              <a:gd name="connsiteY2924" fmla="*/ 4427187 h 7302834"/>
              <a:gd name="connsiteX2925" fmla="*/ 5504440 w 13061084"/>
              <a:gd name="connsiteY2925" fmla="*/ 4437066 h 7302834"/>
              <a:gd name="connsiteX2926" fmla="*/ 5535253 w 13061084"/>
              <a:gd name="connsiteY2926" fmla="*/ 4415242 h 7302834"/>
              <a:gd name="connsiteX2927" fmla="*/ 5574578 w 13061084"/>
              <a:gd name="connsiteY2927" fmla="*/ 4383765 h 7302834"/>
              <a:gd name="connsiteX2928" fmla="*/ 5619194 w 13061084"/>
              <a:gd name="connsiteY2928" fmla="*/ 4369293 h 7302834"/>
              <a:gd name="connsiteX2929" fmla="*/ 5655064 w 13061084"/>
              <a:gd name="connsiteY2929" fmla="*/ 4358264 h 7302834"/>
              <a:gd name="connsiteX2930" fmla="*/ 5737628 w 13061084"/>
              <a:gd name="connsiteY2930" fmla="*/ 4332304 h 7302834"/>
              <a:gd name="connsiteX2931" fmla="*/ 5812365 w 13061084"/>
              <a:gd name="connsiteY2931" fmla="*/ 4305653 h 7302834"/>
              <a:gd name="connsiteX2932" fmla="*/ 5844560 w 13061084"/>
              <a:gd name="connsiteY2932" fmla="*/ 4299221 h 7302834"/>
              <a:gd name="connsiteX2933" fmla="*/ 5876986 w 13061084"/>
              <a:gd name="connsiteY2933" fmla="*/ 4285667 h 7302834"/>
              <a:gd name="connsiteX2934" fmla="*/ 1873066 w 13061084"/>
              <a:gd name="connsiteY2934" fmla="*/ 4284058 h 7302834"/>
              <a:gd name="connsiteX2935" fmla="*/ 1908942 w 13061084"/>
              <a:gd name="connsiteY2935" fmla="*/ 4319898 h 7302834"/>
              <a:gd name="connsiteX2936" fmla="*/ 1862950 w 13061084"/>
              <a:gd name="connsiteY2936" fmla="*/ 4364467 h 7302834"/>
              <a:gd name="connsiteX2937" fmla="*/ 1869158 w 13061084"/>
              <a:gd name="connsiteY2937" fmla="*/ 4372967 h 7302834"/>
              <a:gd name="connsiteX2938" fmla="*/ 1807064 w 13061084"/>
              <a:gd name="connsiteY2938" fmla="*/ 4372738 h 7302834"/>
              <a:gd name="connsiteX2939" fmla="*/ 1837881 w 13061084"/>
              <a:gd name="connsiteY2939" fmla="*/ 4403524 h 7302834"/>
              <a:gd name="connsiteX2940" fmla="*/ 1837881 w 13061084"/>
              <a:gd name="connsiteY2940" fmla="*/ 4428566 h 7302834"/>
              <a:gd name="connsiteX2941" fmla="*/ 1795798 w 13061084"/>
              <a:gd name="connsiteY2941" fmla="*/ 4428566 h 7302834"/>
              <a:gd name="connsiteX2942" fmla="*/ 1770734 w 13061084"/>
              <a:gd name="connsiteY2942" fmla="*/ 4397780 h 7302834"/>
              <a:gd name="connsiteX2943" fmla="*/ 1780850 w 13061084"/>
              <a:gd name="connsiteY2943" fmla="*/ 4387671 h 7302834"/>
              <a:gd name="connsiteX2944" fmla="*/ 1732095 w 13061084"/>
              <a:gd name="connsiteY2944" fmla="*/ 4374576 h 7302834"/>
              <a:gd name="connsiteX2945" fmla="*/ 1810745 w 13061084"/>
              <a:gd name="connsiteY2945" fmla="*/ 4331384 h 7302834"/>
              <a:gd name="connsiteX2946" fmla="*/ 1873066 w 13061084"/>
              <a:gd name="connsiteY2946" fmla="*/ 4284058 h 7302834"/>
              <a:gd name="connsiteX2947" fmla="*/ 1197659 w 13061084"/>
              <a:gd name="connsiteY2947" fmla="*/ 4280152 h 7302834"/>
              <a:gd name="connsiteX2948" fmla="*/ 1197659 w 13061084"/>
              <a:gd name="connsiteY2948" fmla="*/ 4284058 h 7302834"/>
              <a:gd name="connsiteX2949" fmla="*/ 1209621 w 13061084"/>
              <a:gd name="connsiteY2949" fmla="*/ 4284058 h 7302834"/>
              <a:gd name="connsiteX2950" fmla="*/ 1209621 w 13061084"/>
              <a:gd name="connsiteY2950" fmla="*/ 4280152 h 7302834"/>
              <a:gd name="connsiteX2951" fmla="*/ 889966 w 13061084"/>
              <a:gd name="connsiteY2951" fmla="*/ 4270043 h 7302834"/>
              <a:gd name="connsiteX2952" fmla="*/ 899396 w 13061084"/>
              <a:gd name="connsiteY2952" fmla="*/ 4281070 h 7302834"/>
              <a:gd name="connsiteX2953" fmla="*/ 889048 w 13061084"/>
              <a:gd name="connsiteY2953" fmla="*/ 4297612 h 7302834"/>
              <a:gd name="connsiteX2954" fmla="*/ 904682 w 13061084"/>
              <a:gd name="connsiteY2954" fmla="*/ 4328857 h 7302834"/>
              <a:gd name="connsiteX2955" fmla="*/ 887666 w 13061084"/>
              <a:gd name="connsiteY2955" fmla="*/ 4334599 h 7302834"/>
              <a:gd name="connsiteX2956" fmla="*/ 837761 w 13061084"/>
              <a:gd name="connsiteY2956" fmla="*/ 4318748 h 7302834"/>
              <a:gd name="connsiteX2957" fmla="*/ 1427397 w 13061084"/>
              <a:gd name="connsiteY2957" fmla="*/ 4263611 h 7302834"/>
              <a:gd name="connsiteX2958" fmla="*/ 1427397 w 13061084"/>
              <a:gd name="connsiteY2958" fmla="*/ 4275558 h 7302834"/>
              <a:gd name="connsiteX2959" fmla="*/ 1431301 w 13061084"/>
              <a:gd name="connsiteY2959" fmla="*/ 4275558 h 7302834"/>
              <a:gd name="connsiteX2960" fmla="*/ 1431301 w 13061084"/>
              <a:gd name="connsiteY2960" fmla="*/ 4263611 h 7302834"/>
              <a:gd name="connsiteX2961" fmla="*/ 5397277 w 13061084"/>
              <a:gd name="connsiteY2961" fmla="*/ 4263152 h 7302834"/>
              <a:gd name="connsiteX2962" fmla="*/ 5416360 w 13061084"/>
              <a:gd name="connsiteY2962" fmla="*/ 4281990 h 7302834"/>
              <a:gd name="connsiteX2963" fmla="*/ 5382098 w 13061084"/>
              <a:gd name="connsiteY2963" fmla="*/ 4304965 h 7302834"/>
              <a:gd name="connsiteX2964" fmla="*/ 5379798 w 13061084"/>
              <a:gd name="connsiteY2964" fmla="*/ 4265449 h 7302834"/>
              <a:gd name="connsiteX2965" fmla="*/ 3548130 w 13061084"/>
              <a:gd name="connsiteY2965" fmla="*/ 4253042 h 7302834"/>
              <a:gd name="connsiteX2966" fmla="*/ 3594126 w 13061084"/>
              <a:gd name="connsiteY2966" fmla="*/ 4253042 h 7302834"/>
              <a:gd name="connsiteX2967" fmla="*/ 3609301 w 13061084"/>
              <a:gd name="connsiteY2967" fmla="*/ 4298991 h 7302834"/>
              <a:gd name="connsiteX2968" fmla="*/ 3574116 w 13061084"/>
              <a:gd name="connsiteY2968" fmla="*/ 4338507 h 7302834"/>
              <a:gd name="connsiteX2969" fmla="*/ 3503287 w 13061084"/>
              <a:gd name="connsiteY2969" fmla="*/ 4289341 h 7302834"/>
              <a:gd name="connsiteX2970" fmla="*/ 3503055 w 13061084"/>
              <a:gd name="connsiteY2970" fmla="*/ 4350452 h 7302834"/>
              <a:gd name="connsiteX2971" fmla="*/ 3458904 w 13061084"/>
              <a:gd name="connsiteY2971" fmla="*/ 4332304 h 7302834"/>
              <a:gd name="connsiteX2972" fmla="*/ 3448092 w 13061084"/>
              <a:gd name="connsiteY2972" fmla="*/ 4306342 h 7302834"/>
              <a:gd name="connsiteX2973" fmla="*/ 3488799 w 13061084"/>
              <a:gd name="connsiteY2973" fmla="*/ 4273029 h 7302834"/>
              <a:gd name="connsiteX2974" fmla="*/ 3530100 w 13061084"/>
              <a:gd name="connsiteY2974" fmla="*/ 4272065 h 7302834"/>
              <a:gd name="connsiteX2975" fmla="*/ 3534791 w 13061084"/>
              <a:gd name="connsiteY2975" fmla="*/ 4277855 h 7302834"/>
              <a:gd name="connsiteX2976" fmla="*/ 3865480 w 13061084"/>
              <a:gd name="connsiteY2976" fmla="*/ 4239489 h 7302834"/>
              <a:gd name="connsiteX2977" fmla="*/ 3893307 w 13061084"/>
              <a:gd name="connsiteY2977" fmla="*/ 4240866 h 7302834"/>
              <a:gd name="connsiteX2978" fmla="*/ 3895148 w 13061084"/>
              <a:gd name="connsiteY2978" fmla="*/ 4257637 h 7302834"/>
              <a:gd name="connsiteX2979" fmla="*/ 3879509 w 13061084"/>
              <a:gd name="connsiteY2979" fmla="*/ 4298303 h 7302834"/>
              <a:gd name="connsiteX2980" fmla="*/ 3838348 w 13061084"/>
              <a:gd name="connsiteY2980" fmla="*/ 4298303 h 7302834"/>
              <a:gd name="connsiteX2981" fmla="*/ 3838348 w 13061084"/>
              <a:gd name="connsiteY2981" fmla="*/ 4272802 h 7302834"/>
              <a:gd name="connsiteX2982" fmla="*/ 4304946 w 13061084"/>
              <a:gd name="connsiteY2982" fmla="*/ 4239259 h 7302834"/>
              <a:gd name="connsiteX2983" fmla="*/ 4286549 w 13061084"/>
              <a:gd name="connsiteY2983" fmla="*/ 4242704 h 7302834"/>
              <a:gd name="connsiteX2984" fmla="*/ 4292066 w 13061084"/>
              <a:gd name="connsiteY2984" fmla="*/ 4272340 h 7302834"/>
              <a:gd name="connsiteX2985" fmla="*/ 4312762 w 13061084"/>
              <a:gd name="connsiteY2985" fmla="*/ 4247069 h 7302834"/>
              <a:gd name="connsiteX2986" fmla="*/ 5435220 w 13061084"/>
              <a:gd name="connsiteY2986" fmla="*/ 4179296 h 7302834"/>
              <a:gd name="connsiteX2987" fmla="*/ 5476845 w 13061084"/>
              <a:gd name="connsiteY2987" fmla="*/ 4197676 h 7302834"/>
              <a:gd name="connsiteX2988" fmla="*/ 5465806 w 13061084"/>
              <a:gd name="connsiteY2988" fmla="*/ 4243624 h 7302834"/>
              <a:gd name="connsiteX2989" fmla="*/ 5409007 w 13061084"/>
              <a:gd name="connsiteY2989" fmla="*/ 4206864 h 7302834"/>
              <a:gd name="connsiteX2990" fmla="*/ 4058424 w 13061084"/>
              <a:gd name="connsiteY2990" fmla="*/ 4179296 h 7302834"/>
              <a:gd name="connsiteX2991" fmla="*/ 4086478 w 13061084"/>
              <a:gd name="connsiteY2991" fmla="*/ 4221797 h 7302834"/>
              <a:gd name="connsiteX2992" fmla="*/ 4061183 w 13061084"/>
              <a:gd name="connsiteY2992" fmla="*/ 4239027 h 7302834"/>
              <a:gd name="connsiteX2993" fmla="*/ 4048762 w 13061084"/>
              <a:gd name="connsiteY2993" fmla="*/ 4239027 h 7302834"/>
              <a:gd name="connsiteX2994" fmla="*/ 4039105 w 13061084"/>
              <a:gd name="connsiteY2994" fmla="*/ 4233974 h 7302834"/>
              <a:gd name="connsiteX2995" fmla="*/ 3994490 w 13061084"/>
              <a:gd name="connsiteY2995" fmla="*/ 4200432 h 7302834"/>
              <a:gd name="connsiteX2996" fmla="*/ 5133658 w 13061084"/>
              <a:gd name="connsiteY2996" fmla="*/ 4170088 h 7302834"/>
              <a:gd name="connsiteX2997" fmla="*/ 5169380 w 13061084"/>
              <a:gd name="connsiteY2997" fmla="*/ 4183199 h 7302834"/>
              <a:gd name="connsiteX2998" fmla="*/ 5190308 w 13061084"/>
              <a:gd name="connsiteY2998" fmla="*/ 4221797 h 7302834"/>
              <a:gd name="connsiteX2999" fmla="*/ 5135668 w 13061084"/>
              <a:gd name="connsiteY2999" fmla="*/ 4254453 h 7302834"/>
              <a:gd name="connsiteX3000" fmla="*/ 5148910 w 13061084"/>
              <a:gd name="connsiteY3000" fmla="*/ 4303126 h 7302834"/>
              <a:gd name="connsiteX3001" fmla="*/ 5112348 w 13061084"/>
              <a:gd name="connsiteY3001" fmla="*/ 4276246 h 7302834"/>
              <a:gd name="connsiteX3002" fmla="*/ 5131924 w 13061084"/>
              <a:gd name="connsiteY3002" fmla="*/ 4256690 h 7302834"/>
              <a:gd name="connsiteX3003" fmla="*/ 5121692 w 13061084"/>
              <a:gd name="connsiteY3003" fmla="*/ 4262806 h 7302834"/>
              <a:gd name="connsiteX3004" fmla="*/ 5043592 w 13061084"/>
              <a:gd name="connsiteY3004" fmla="*/ 4292097 h 7302834"/>
              <a:gd name="connsiteX3005" fmla="*/ 5020596 w 13061084"/>
              <a:gd name="connsiteY3005" fmla="*/ 4255110 h 7302834"/>
              <a:gd name="connsiteX3006" fmla="*/ 5099932 w 13061084"/>
              <a:gd name="connsiteY3006" fmla="*/ 4255110 h 7302834"/>
              <a:gd name="connsiteX3007" fmla="*/ 5116030 w 13061084"/>
              <a:gd name="connsiteY3007" fmla="*/ 4236960 h 7302834"/>
              <a:gd name="connsiteX3008" fmla="*/ 5118561 w 13061084"/>
              <a:gd name="connsiteY3008" fmla="*/ 4206174 h 7302834"/>
              <a:gd name="connsiteX3009" fmla="*/ 5037611 w 13061084"/>
              <a:gd name="connsiteY3009" fmla="*/ 4206174 h 7302834"/>
              <a:gd name="connsiteX3010" fmla="*/ 5133658 w 13061084"/>
              <a:gd name="connsiteY3010" fmla="*/ 4170088 h 7302834"/>
              <a:gd name="connsiteX3011" fmla="*/ 2784646 w 13061084"/>
              <a:gd name="connsiteY3011" fmla="*/ 4167348 h 7302834"/>
              <a:gd name="connsiteX3012" fmla="*/ 2779584 w 13061084"/>
              <a:gd name="connsiteY3012" fmla="*/ 4171025 h 7302834"/>
              <a:gd name="connsiteX3013" fmla="*/ 2779584 w 13061084"/>
              <a:gd name="connsiteY3013" fmla="*/ 4191470 h 7302834"/>
              <a:gd name="connsiteX3014" fmla="*/ 2792231 w 13061084"/>
              <a:gd name="connsiteY3014" fmla="*/ 4191470 h 7302834"/>
              <a:gd name="connsiteX3015" fmla="*/ 2784646 w 13061084"/>
              <a:gd name="connsiteY3015" fmla="*/ 4167348 h 7302834"/>
              <a:gd name="connsiteX3016" fmla="*/ 2349326 w 13061084"/>
              <a:gd name="connsiteY3016" fmla="*/ 4161375 h 7302834"/>
              <a:gd name="connsiteX3017" fmla="*/ 2308619 w 13061084"/>
              <a:gd name="connsiteY3017" fmla="*/ 4191243 h 7302834"/>
              <a:gd name="connsiteX3018" fmla="*/ 2349326 w 13061084"/>
              <a:gd name="connsiteY3018" fmla="*/ 4191243 h 7302834"/>
              <a:gd name="connsiteX3019" fmla="*/ 1292952 w 13061084"/>
              <a:gd name="connsiteY3019" fmla="*/ 4155971 h 7302834"/>
              <a:gd name="connsiteX3020" fmla="*/ 1322301 w 13061084"/>
              <a:gd name="connsiteY3020" fmla="*/ 4223636 h 7302834"/>
              <a:gd name="connsiteX3021" fmla="*/ 1266415 w 13061084"/>
              <a:gd name="connsiteY3021" fmla="*/ 4241325 h 7302834"/>
              <a:gd name="connsiteX3022" fmla="*/ 1249400 w 13061084"/>
              <a:gd name="connsiteY3022" fmla="*/ 4255340 h 7302834"/>
              <a:gd name="connsiteX3023" fmla="*/ 1199041 w 13061084"/>
              <a:gd name="connsiteY3023" fmla="*/ 4316680 h 7302834"/>
              <a:gd name="connsiteX3024" fmla="*/ 1173513 w 13061084"/>
              <a:gd name="connsiteY3024" fmla="*/ 4342181 h 7302834"/>
              <a:gd name="connsiteX3025" fmla="*/ 1231462 w 13061084"/>
              <a:gd name="connsiteY3025" fmla="*/ 4337816 h 7302834"/>
              <a:gd name="connsiteX3026" fmla="*/ 1233071 w 13061084"/>
              <a:gd name="connsiteY3026" fmla="*/ 4357116 h 7302834"/>
              <a:gd name="connsiteX3027" fmla="*/ 1202490 w 13061084"/>
              <a:gd name="connsiteY3027" fmla="*/ 4357116 h 7302834"/>
              <a:gd name="connsiteX3028" fmla="*/ 1181098 w 13061084"/>
              <a:gd name="connsiteY3028" fmla="*/ 4456364 h 7302834"/>
              <a:gd name="connsiteX3029" fmla="*/ 1108660 w 13061084"/>
              <a:gd name="connsiteY3029" fmla="*/ 4441890 h 7302834"/>
              <a:gd name="connsiteX3030" fmla="*/ 1090495 w 13061084"/>
              <a:gd name="connsiteY3030" fmla="*/ 4411565 h 7302834"/>
              <a:gd name="connsiteX3031" fmla="*/ 952519 w 13061084"/>
              <a:gd name="connsiteY3031" fmla="*/ 4395712 h 7302834"/>
              <a:gd name="connsiteX3032" fmla="*/ 926301 w 13061084"/>
              <a:gd name="connsiteY3032" fmla="*/ 4364696 h 7302834"/>
              <a:gd name="connsiteX3033" fmla="*/ 952055 w 13061084"/>
              <a:gd name="connsiteY3033" fmla="*/ 4351143 h 7302834"/>
              <a:gd name="connsiteX3034" fmla="*/ 1021044 w 13061084"/>
              <a:gd name="connsiteY3034" fmla="*/ 4374117 h 7302834"/>
              <a:gd name="connsiteX3035" fmla="*/ 1060142 w 13061084"/>
              <a:gd name="connsiteY3035" fmla="*/ 4333913 h 7302834"/>
              <a:gd name="connsiteX3036" fmla="*/ 1100385 w 13061084"/>
              <a:gd name="connsiteY3036" fmla="*/ 4289570 h 7302834"/>
              <a:gd name="connsiteX3037" fmla="*/ 1127057 w 13061084"/>
              <a:gd name="connsiteY3037" fmla="*/ 4289570 h 7302834"/>
              <a:gd name="connsiteX3038" fmla="*/ 1169600 w 13061084"/>
              <a:gd name="connsiteY3038" fmla="*/ 4257866 h 7302834"/>
              <a:gd name="connsiteX3039" fmla="*/ 1169600 w 13061084"/>
              <a:gd name="connsiteY3039" fmla="*/ 4202041 h 7302834"/>
              <a:gd name="connsiteX3040" fmla="*/ 1230771 w 13061084"/>
              <a:gd name="connsiteY3040" fmla="*/ 4241325 h 7302834"/>
              <a:gd name="connsiteX3041" fmla="*/ 1263888 w 13061084"/>
              <a:gd name="connsiteY3041" fmla="*/ 4227080 h 7302834"/>
              <a:gd name="connsiteX3042" fmla="*/ 1292406 w 13061084"/>
              <a:gd name="connsiteY3042" fmla="*/ 4154713 h 7302834"/>
              <a:gd name="connsiteX3043" fmla="*/ 1293092 w 13061084"/>
              <a:gd name="connsiteY3043" fmla="*/ 4155630 h 7302834"/>
              <a:gd name="connsiteX3044" fmla="*/ 1292952 w 13061084"/>
              <a:gd name="connsiteY3044" fmla="*/ 4155971 h 7302834"/>
              <a:gd name="connsiteX3045" fmla="*/ 2857775 w 13061084"/>
              <a:gd name="connsiteY3045" fmla="*/ 4135874 h 7302834"/>
              <a:gd name="connsiteX3046" fmla="*/ 2867432 w 13061084"/>
              <a:gd name="connsiteY3046" fmla="*/ 4158848 h 7302834"/>
              <a:gd name="connsiteX3047" fmla="*/ 2915497 w 13061084"/>
              <a:gd name="connsiteY3047" fmla="*/ 4135874 h 7302834"/>
              <a:gd name="connsiteX3048" fmla="*/ 47374 w 13061084"/>
              <a:gd name="connsiteY3048" fmla="*/ 4098655 h 7302834"/>
              <a:gd name="connsiteX3049" fmla="*/ 47374 w 13061084"/>
              <a:gd name="connsiteY3049" fmla="*/ 4108764 h 7302834"/>
              <a:gd name="connsiteX3050" fmla="*/ 67152 w 13061084"/>
              <a:gd name="connsiteY3050" fmla="*/ 4104399 h 7302834"/>
              <a:gd name="connsiteX3051" fmla="*/ 67152 w 13061084"/>
              <a:gd name="connsiteY3051" fmla="*/ 4098655 h 7302834"/>
              <a:gd name="connsiteX3052" fmla="*/ 1171445 w 13061084"/>
              <a:gd name="connsiteY3052" fmla="*/ 4097737 h 7302834"/>
              <a:gd name="connsiteX3053" fmla="*/ 1202944 w 13061084"/>
              <a:gd name="connsiteY3053" fmla="*/ 4150577 h 7302834"/>
              <a:gd name="connsiteX3054" fmla="*/ 1173972 w 13061084"/>
              <a:gd name="connsiteY3054" fmla="*/ 4163672 h 7302834"/>
              <a:gd name="connsiteX3055" fmla="*/ 1138787 w 13061084"/>
              <a:gd name="connsiteY3055" fmla="*/ 4142306 h 7302834"/>
              <a:gd name="connsiteX3056" fmla="*/ 1138787 w 13061084"/>
              <a:gd name="connsiteY3056" fmla="*/ 4116114 h 7302834"/>
              <a:gd name="connsiteX3057" fmla="*/ 4823052 w 13061084"/>
              <a:gd name="connsiteY3057" fmla="*/ 4087628 h 7302834"/>
              <a:gd name="connsiteX3058" fmla="*/ 4823052 w 13061084"/>
              <a:gd name="connsiteY3058" fmla="*/ 4093602 h 7302834"/>
              <a:gd name="connsiteX3059" fmla="*/ 4846048 w 13061084"/>
              <a:gd name="connsiteY3059" fmla="*/ 4093602 h 7302834"/>
              <a:gd name="connsiteX3060" fmla="*/ 4846048 w 13061084"/>
              <a:gd name="connsiteY3060" fmla="*/ 4087628 h 7302834"/>
              <a:gd name="connsiteX3061" fmla="*/ 318732 w 13061084"/>
              <a:gd name="connsiteY3061" fmla="*/ 4085790 h 7302834"/>
              <a:gd name="connsiteX3062" fmla="*/ 305625 w 13061084"/>
              <a:gd name="connsiteY3062" fmla="*/ 4129671 h 7302834"/>
              <a:gd name="connsiteX3063" fmla="*/ 194780 w 13061084"/>
              <a:gd name="connsiteY3063" fmla="*/ 4205026 h 7302834"/>
              <a:gd name="connsiteX3064" fmla="*/ 167649 w 13061084"/>
              <a:gd name="connsiteY3064" fmla="*/ 4205026 h 7302834"/>
              <a:gd name="connsiteX3065" fmla="*/ 159600 w 13061084"/>
              <a:gd name="connsiteY3065" fmla="*/ 4228000 h 7302834"/>
              <a:gd name="connsiteX3066" fmla="*/ 141889 w 13061084"/>
              <a:gd name="connsiteY3066" fmla="*/ 4228000 h 7302834"/>
              <a:gd name="connsiteX3067" fmla="*/ 141889 w 13061084"/>
              <a:gd name="connsiteY3067" fmla="*/ 4198135 h 7302834"/>
              <a:gd name="connsiteX3068" fmla="*/ 221226 w 13061084"/>
              <a:gd name="connsiteY3068" fmla="*/ 4095208 h 7302834"/>
              <a:gd name="connsiteX3069" fmla="*/ 258942 w 13061084"/>
              <a:gd name="connsiteY3069" fmla="*/ 4124615 h 7302834"/>
              <a:gd name="connsiteX3070" fmla="*/ 5438438 w 13061084"/>
              <a:gd name="connsiteY3070" fmla="*/ 4073842 h 7302834"/>
              <a:gd name="connsiteX3071" fmla="*/ 5440278 w 13061084"/>
              <a:gd name="connsiteY3071" fmla="*/ 4101182 h 7302834"/>
              <a:gd name="connsiteX3072" fmla="*/ 5389919 w 13061084"/>
              <a:gd name="connsiteY3072" fmla="*/ 4136101 h 7302834"/>
              <a:gd name="connsiteX3073" fmla="*/ 5348522 w 13061084"/>
              <a:gd name="connsiteY3073" fmla="*/ 4113126 h 7302834"/>
              <a:gd name="connsiteX3074" fmla="*/ 5380720 w 13061084"/>
              <a:gd name="connsiteY3074" fmla="*/ 4085328 h 7302834"/>
              <a:gd name="connsiteX3075" fmla="*/ 5438438 w 13061084"/>
              <a:gd name="connsiteY3075" fmla="*/ 4073842 h 7302834"/>
              <a:gd name="connsiteX3076" fmla="*/ 1558706 w 13061084"/>
              <a:gd name="connsiteY3076" fmla="*/ 4062356 h 7302834"/>
              <a:gd name="connsiteX3077" fmla="*/ 1566291 w 13061084"/>
              <a:gd name="connsiteY3077" fmla="*/ 4088087 h 7302834"/>
              <a:gd name="connsiteX3078" fmla="*/ 1507192 w 13061084"/>
              <a:gd name="connsiteY3078" fmla="*/ 4188484 h 7302834"/>
              <a:gd name="connsiteX3079" fmla="*/ 1495235 w 13061084"/>
              <a:gd name="connsiteY3079" fmla="*/ 4219271 h 7302834"/>
              <a:gd name="connsiteX3080" fmla="*/ 1539619 w 13061084"/>
              <a:gd name="connsiteY3080" fmla="*/ 4228000 h 7302834"/>
              <a:gd name="connsiteX3081" fmla="*/ 1589983 w 13061084"/>
              <a:gd name="connsiteY3081" fmla="*/ 4248907 h 7302834"/>
              <a:gd name="connsiteX3082" fmla="*/ 1487873 w 13061084"/>
              <a:gd name="connsiteY3082" fmla="*/ 4309330 h 7302834"/>
              <a:gd name="connsiteX3083" fmla="*/ 1473621 w 13061084"/>
              <a:gd name="connsiteY3083" fmla="*/ 4297612 h 7302834"/>
              <a:gd name="connsiteX3084" fmla="*/ 1352660 w 13061084"/>
              <a:gd name="connsiteY3084" fmla="*/ 4374806 h 7302834"/>
              <a:gd name="connsiteX3085" fmla="*/ 1306663 w 13061084"/>
              <a:gd name="connsiteY3085" fmla="*/ 4333683 h 7302834"/>
              <a:gd name="connsiteX3086" fmla="*/ 1242501 w 13061084"/>
              <a:gd name="connsiteY3086" fmla="*/ 4349764 h 7302834"/>
              <a:gd name="connsiteX3087" fmla="*/ 1265497 w 13061084"/>
              <a:gd name="connsiteY3087" fmla="*/ 4323115 h 7302834"/>
              <a:gd name="connsiteX3088" fmla="*/ 1291943 w 13061084"/>
              <a:gd name="connsiteY3088" fmla="*/ 4315303 h 7302834"/>
              <a:gd name="connsiteX3089" fmla="*/ 1325983 w 13061084"/>
              <a:gd name="connsiteY3089" fmla="*/ 4290720 h 7302834"/>
              <a:gd name="connsiteX3090" fmla="*/ 1350360 w 13061084"/>
              <a:gd name="connsiteY3090" fmla="*/ 4211000 h 7302834"/>
              <a:gd name="connsiteX3091" fmla="*/ 1336790 w 13061084"/>
              <a:gd name="connsiteY3091" fmla="*/ 4196067 h 7302834"/>
              <a:gd name="connsiteX3092" fmla="*/ 1390372 w 13061084"/>
              <a:gd name="connsiteY3092" fmla="*/ 4132427 h 7302834"/>
              <a:gd name="connsiteX3093" fmla="*/ 1398652 w 13061084"/>
              <a:gd name="connsiteY3093" fmla="*/ 4136792 h 7302834"/>
              <a:gd name="connsiteX3094" fmla="*/ 1381173 w 13061084"/>
              <a:gd name="connsiteY3094" fmla="*/ 4179755 h 7302834"/>
              <a:gd name="connsiteX3095" fmla="*/ 1373124 w 13061084"/>
              <a:gd name="connsiteY3095" fmla="*/ 4218580 h 7302834"/>
              <a:gd name="connsiteX3096" fmla="*/ 1454528 w 13061084"/>
              <a:gd name="connsiteY3096" fmla="*/ 4131279 h 7302834"/>
              <a:gd name="connsiteX3097" fmla="*/ 1456601 w 13061084"/>
              <a:gd name="connsiteY3097" fmla="*/ 4131279 h 7302834"/>
              <a:gd name="connsiteX3098" fmla="*/ 1479597 w 13061084"/>
              <a:gd name="connsiteY3098" fmla="*/ 4143915 h 7302834"/>
              <a:gd name="connsiteX3099" fmla="*/ 1558706 w 13061084"/>
              <a:gd name="connsiteY3099" fmla="*/ 4062356 h 7302834"/>
              <a:gd name="connsiteX3100" fmla="*/ 4910210 w 13061084"/>
              <a:gd name="connsiteY3100" fmla="*/ 4060977 h 7302834"/>
              <a:gd name="connsiteX3101" fmla="*/ 4910210 w 13061084"/>
              <a:gd name="connsiteY3101" fmla="*/ 4072924 h 7302834"/>
              <a:gd name="connsiteX3102" fmla="*/ 4914350 w 13061084"/>
              <a:gd name="connsiteY3102" fmla="*/ 4072924 h 7302834"/>
              <a:gd name="connsiteX3103" fmla="*/ 4914350 w 13061084"/>
              <a:gd name="connsiteY3103" fmla="*/ 4060977 h 7302834"/>
              <a:gd name="connsiteX3104" fmla="*/ 1429924 w 13061084"/>
              <a:gd name="connsiteY3104" fmla="*/ 4038003 h 7302834"/>
              <a:gd name="connsiteX3105" fmla="*/ 1450161 w 13061084"/>
              <a:gd name="connsiteY3105" fmla="*/ 4058219 h 7302834"/>
              <a:gd name="connsiteX3106" fmla="*/ 1354496 w 13061084"/>
              <a:gd name="connsiteY3106" fmla="*/ 4100032 h 7302834"/>
              <a:gd name="connsiteX3107" fmla="*/ 1351964 w 13061084"/>
              <a:gd name="connsiteY3107" fmla="*/ 4054083 h 7302834"/>
              <a:gd name="connsiteX3108" fmla="*/ 1429924 w 13061084"/>
              <a:gd name="connsiteY3108" fmla="*/ 4038003 h 7302834"/>
              <a:gd name="connsiteX3109" fmla="*/ 4071526 w 13061084"/>
              <a:gd name="connsiteY3109" fmla="*/ 4013190 h 7302834"/>
              <a:gd name="connsiteX3110" fmla="*/ 4051526 w 13061084"/>
              <a:gd name="connsiteY3110" fmla="*/ 4017555 h 7302834"/>
              <a:gd name="connsiteX3111" fmla="*/ 4051526 w 13061084"/>
              <a:gd name="connsiteY3111" fmla="*/ 4023299 h 7302834"/>
              <a:gd name="connsiteX3112" fmla="*/ 4071526 w 13061084"/>
              <a:gd name="connsiteY3112" fmla="*/ 4023299 h 7302834"/>
              <a:gd name="connsiteX3113" fmla="*/ 3940912 w 13061084"/>
              <a:gd name="connsiteY3113" fmla="*/ 3998716 h 7302834"/>
              <a:gd name="connsiteX3114" fmla="*/ 3891925 w 13061084"/>
              <a:gd name="connsiteY3114" fmla="*/ 4016867 h 7302834"/>
              <a:gd name="connsiteX3115" fmla="*/ 3940912 w 13061084"/>
              <a:gd name="connsiteY3115" fmla="*/ 4034556 h 7302834"/>
              <a:gd name="connsiteX3116" fmla="*/ 2273207 w 13061084"/>
              <a:gd name="connsiteY3116" fmla="*/ 3988148 h 7302834"/>
              <a:gd name="connsiteX3117" fmla="*/ 2231582 w 13061084"/>
              <a:gd name="connsiteY3117" fmla="*/ 4036394 h 7302834"/>
              <a:gd name="connsiteX3118" fmla="*/ 2262163 w 13061084"/>
              <a:gd name="connsiteY3118" fmla="*/ 4036394 h 7302834"/>
              <a:gd name="connsiteX3119" fmla="*/ 2273207 w 13061084"/>
              <a:gd name="connsiteY3119" fmla="*/ 3988148 h 7302834"/>
              <a:gd name="connsiteX3120" fmla="*/ 5074560 w 13061084"/>
              <a:gd name="connsiteY3120" fmla="*/ 3980585 h 7302834"/>
              <a:gd name="connsiteX3121" fmla="*/ 5062385 w 13061084"/>
              <a:gd name="connsiteY3121" fmla="*/ 3982663 h 7302834"/>
              <a:gd name="connsiteX3122" fmla="*/ 5064520 w 13061084"/>
              <a:gd name="connsiteY3122" fmla="*/ 3997339 h 7302834"/>
              <a:gd name="connsiteX3123" fmla="*/ 4004379 w 13061084"/>
              <a:gd name="connsiteY3123" fmla="*/ 3980566 h 7302834"/>
              <a:gd name="connsiteX3124" fmla="*/ 4004379 w 13061084"/>
              <a:gd name="connsiteY3124" fmla="*/ 4000325 h 7302834"/>
              <a:gd name="connsiteX3125" fmla="*/ 4014500 w 13061084"/>
              <a:gd name="connsiteY3125" fmla="*/ 4000325 h 7302834"/>
              <a:gd name="connsiteX3126" fmla="*/ 4010132 w 13061084"/>
              <a:gd name="connsiteY3126" fmla="*/ 3980566 h 7302834"/>
              <a:gd name="connsiteX3127" fmla="*/ 4945047 w 13061084"/>
              <a:gd name="connsiteY3127" fmla="*/ 3980102 h 7302834"/>
              <a:gd name="connsiteX3128" fmla="*/ 4919182 w 13061084"/>
              <a:gd name="connsiteY3128" fmla="*/ 4008596 h 7302834"/>
              <a:gd name="connsiteX3129" fmla="*/ 4920563 w 13061084"/>
              <a:gd name="connsiteY3129" fmla="*/ 4024212 h 7302834"/>
              <a:gd name="connsiteX3130" fmla="*/ 4948038 w 13061084"/>
              <a:gd name="connsiteY3130" fmla="*/ 4026635 h 7302834"/>
              <a:gd name="connsiteX3131" fmla="*/ 4996711 w 13061084"/>
              <a:gd name="connsiteY3131" fmla="*/ 3986366 h 7302834"/>
              <a:gd name="connsiteX3132" fmla="*/ 4946115 w 13061084"/>
              <a:gd name="connsiteY3132" fmla="*/ 3980167 h 7302834"/>
              <a:gd name="connsiteX3133" fmla="*/ 431185 w 13061084"/>
              <a:gd name="connsiteY3133" fmla="*/ 3952309 h 7302834"/>
              <a:gd name="connsiteX3134" fmla="*/ 375077 w 13061084"/>
              <a:gd name="connsiteY3134" fmla="*/ 4009975 h 7302834"/>
              <a:gd name="connsiteX3135" fmla="*/ 431185 w 13061084"/>
              <a:gd name="connsiteY3135" fmla="*/ 3952309 h 7302834"/>
              <a:gd name="connsiteX3136" fmla="*/ 330921 w 13061084"/>
              <a:gd name="connsiteY3136" fmla="*/ 3946106 h 7302834"/>
              <a:gd name="connsiteX3137" fmla="*/ 330921 w 13061084"/>
              <a:gd name="connsiteY3137" fmla="*/ 3952079 h 7302834"/>
              <a:gd name="connsiteX3138" fmla="*/ 353917 w 13061084"/>
              <a:gd name="connsiteY3138" fmla="*/ 3952079 h 7302834"/>
              <a:gd name="connsiteX3139" fmla="*/ 353917 w 13061084"/>
              <a:gd name="connsiteY3139" fmla="*/ 3946106 h 7302834"/>
              <a:gd name="connsiteX3140" fmla="*/ 3786356 w 13061084"/>
              <a:gd name="connsiteY3140" fmla="*/ 3943118 h 7302834"/>
              <a:gd name="connsiteX3141" fmla="*/ 3782752 w 13061084"/>
              <a:gd name="connsiteY3141" fmla="*/ 3943205 h 7302834"/>
              <a:gd name="connsiteX3142" fmla="*/ 3741533 w 13061084"/>
              <a:gd name="connsiteY3142" fmla="*/ 3947294 h 7302834"/>
              <a:gd name="connsiteX3143" fmla="*/ 3741533 w 13061084"/>
              <a:gd name="connsiteY3143" fmla="*/ 3991595 h 7302834"/>
              <a:gd name="connsiteX3144" fmla="*/ 3793042 w 13061084"/>
              <a:gd name="connsiteY3144" fmla="*/ 3986540 h 7302834"/>
              <a:gd name="connsiteX3145" fmla="*/ 3782462 w 13061084"/>
              <a:gd name="connsiteY3145" fmla="*/ 3965862 h 7302834"/>
              <a:gd name="connsiteX3146" fmla="*/ 3782926 w 13061084"/>
              <a:gd name="connsiteY3146" fmla="*/ 3965403 h 7302834"/>
              <a:gd name="connsiteX3147" fmla="*/ 3907254 w 13061084"/>
              <a:gd name="connsiteY3147" fmla="*/ 3943079 h 7302834"/>
              <a:gd name="connsiteX3148" fmla="*/ 3898597 w 13061084"/>
              <a:gd name="connsiteY3148" fmla="*/ 3955524 h 7302834"/>
              <a:gd name="connsiteX3149" fmla="*/ 3983745 w 13061084"/>
              <a:gd name="connsiteY3149" fmla="*/ 3955524 h 7302834"/>
              <a:gd name="connsiteX3150" fmla="*/ 3969658 w 13061084"/>
              <a:gd name="connsiteY3150" fmla="*/ 3952538 h 7302834"/>
              <a:gd name="connsiteX3151" fmla="*/ 3920670 w 13061084"/>
              <a:gd name="connsiteY3151" fmla="*/ 3944267 h 7302834"/>
              <a:gd name="connsiteX3152" fmla="*/ 915494 w 13061084"/>
              <a:gd name="connsiteY3152" fmla="*/ 3894414 h 7302834"/>
              <a:gd name="connsiteX3153" fmla="*/ 926301 w 13061084"/>
              <a:gd name="connsiteY3153" fmla="*/ 3900155 h 7302834"/>
              <a:gd name="connsiteX3154" fmla="*/ 907213 w 13061084"/>
              <a:gd name="connsiteY3154" fmla="*/ 3971836 h 7302834"/>
              <a:gd name="connsiteX3155" fmla="*/ 875937 w 13061084"/>
              <a:gd name="connsiteY3155" fmla="*/ 3950239 h 7302834"/>
              <a:gd name="connsiteX3156" fmla="*/ 6393484 w 13061084"/>
              <a:gd name="connsiteY3156" fmla="*/ 3885913 h 7302834"/>
              <a:gd name="connsiteX3157" fmla="*/ 6312306 w 13061084"/>
              <a:gd name="connsiteY3157" fmla="*/ 3906131 h 7302834"/>
              <a:gd name="connsiteX3158" fmla="*/ 6245850 w 13061084"/>
              <a:gd name="connsiteY3158" fmla="*/ 3909578 h 7302834"/>
              <a:gd name="connsiteX3159" fmla="*/ 6169958 w 13061084"/>
              <a:gd name="connsiteY3159" fmla="*/ 3919687 h 7302834"/>
              <a:gd name="connsiteX3160" fmla="*/ 6094762 w 13061084"/>
              <a:gd name="connsiteY3160" fmla="*/ 3919687 h 7302834"/>
              <a:gd name="connsiteX3161" fmla="*/ 5931712 w 13061084"/>
              <a:gd name="connsiteY3161" fmla="*/ 3930484 h 7302834"/>
              <a:gd name="connsiteX3162" fmla="*/ 5770508 w 13061084"/>
              <a:gd name="connsiteY3162" fmla="*/ 3930484 h 7302834"/>
              <a:gd name="connsiteX3163" fmla="*/ 5770508 w 13061084"/>
              <a:gd name="connsiteY3163" fmla="*/ 3931170 h 7302834"/>
              <a:gd name="connsiteX3164" fmla="*/ 5768262 w 13061084"/>
              <a:gd name="connsiteY3164" fmla="*/ 3930484 h 7302834"/>
              <a:gd name="connsiteX3165" fmla="*/ 5763842 w 13061084"/>
              <a:gd name="connsiteY3165" fmla="*/ 3930484 h 7302834"/>
              <a:gd name="connsiteX3166" fmla="*/ 5710255 w 13061084"/>
              <a:gd name="connsiteY3166" fmla="*/ 3923361 h 7302834"/>
              <a:gd name="connsiteX3167" fmla="*/ 5698303 w 13061084"/>
              <a:gd name="connsiteY3167" fmla="*/ 3930023 h 7302834"/>
              <a:gd name="connsiteX3168" fmla="*/ 5647764 w 13061084"/>
              <a:gd name="connsiteY3168" fmla="*/ 3935108 h 7302834"/>
              <a:gd name="connsiteX3169" fmla="*/ 5625184 w 13061084"/>
              <a:gd name="connsiteY3169" fmla="*/ 3937538 h 7302834"/>
              <a:gd name="connsiteX3170" fmla="*/ 5632991 w 13061084"/>
              <a:gd name="connsiteY3170" fmla="*/ 3960807 h 7302834"/>
              <a:gd name="connsiteX3171" fmla="*/ 5587458 w 13061084"/>
              <a:gd name="connsiteY3171" fmla="*/ 3954649 h 7302834"/>
              <a:gd name="connsiteX3172" fmla="*/ 5583318 w 13061084"/>
              <a:gd name="connsiteY3172" fmla="*/ 3947253 h 7302834"/>
              <a:gd name="connsiteX3173" fmla="*/ 5589748 w 13061084"/>
              <a:gd name="connsiteY3173" fmla="*/ 3942313 h 7302834"/>
              <a:gd name="connsiteX3174" fmla="*/ 5537156 w 13061084"/>
              <a:gd name="connsiteY3174" fmla="*/ 3953459 h 7302834"/>
              <a:gd name="connsiteX3175" fmla="*/ 5480526 w 13061084"/>
              <a:gd name="connsiteY3175" fmla="*/ 3978271 h 7302834"/>
              <a:gd name="connsiteX3176" fmla="*/ 5468106 w 13061084"/>
              <a:gd name="connsiteY3176" fmla="*/ 4001245 h 7302834"/>
              <a:gd name="connsiteX3177" fmla="*/ 5466429 w 13061084"/>
              <a:gd name="connsiteY3177" fmla="*/ 4000552 h 7302834"/>
              <a:gd name="connsiteX3178" fmla="*/ 5461091 w 13061084"/>
              <a:gd name="connsiteY3178" fmla="*/ 4010089 h 7302834"/>
              <a:gd name="connsiteX3179" fmla="*/ 5428090 w 13061084"/>
              <a:gd name="connsiteY3179" fmla="*/ 4013420 h 7302834"/>
              <a:gd name="connsiteX3180" fmla="*/ 5428090 w 13061084"/>
              <a:gd name="connsiteY3180" fmla="*/ 3987970 h 7302834"/>
              <a:gd name="connsiteX3181" fmla="*/ 5280664 w 13061084"/>
              <a:gd name="connsiteY3181" fmla="*/ 3977947 h 7302834"/>
              <a:gd name="connsiteX3182" fmla="*/ 5269185 w 13061084"/>
              <a:gd name="connsiteY3182" fmla="*/ 3988837 h 7302834"/>
              <a:gd name="connsiteX3183" fmla="*/ 5235382 w 13061084"/>
              <a:gd name="connsiteY3183" fmla="*/ 3988837 h 7302834"/>
              <a:gd name="connsiteX3184" fmla="*/ 5209396 w 13061084"/>
              <a:gd name="connsiteY3184" fmla="*/ 4027664 h 7302834"/>
              <a:gd name="connsiteX3185" fmla="*/ 5163404 w 13061084"/>
              <a:gd name="connsiteY3185" fmla="*/ 4011352 h 7302834"/>
              <a:gd name="connsiteX3186" fmla="*/ 5148070 w 13061084"/>
              <a:gd name="connsiteY3186" fmla="*/ 4034051 h 7302834"/>
              <a:gd name="connsiteX3187" fmla="*/ 5160930 w 13061084"/>
              <a:gd name="connsiteY3187" fmla="*/ 4034155 h 7302834"/>
              <a:gd name="connsiteX3188" fmla="*/ 5253088 w 13061084"/>
              <a:gd name="connsiteY3188" fmla="*/ 4031800 h 7302834"/>
              <a:gd name="connsiteX3189" fmla="*/ 5417056 w 13061084"/>
              <a:gd name="connsiteY3189" fmla="*/ 4029502 h 7302834"/>
              <a:gd name="connsiteX3190" fmla="*/ 5545370 w 13061084"/>
              <a:gd name="connsiteY3190" fmla="*/ 4021920 h 7302834"/>
              <a:gd name="connsiteX3191" fmla="*/ 5597342 w 13061084"/>
              <a:gd name="connsiteY3191" fmla="*/ 4031341 h 7302834"/>
              <a:gd name="connsiteX3192" fmla="*/ 5645866 w 13061084"/>
              <a:gd name="connsiteY3192" fmla="*/ 4021691 h 7302834"/>
              <a:gd name="connsiteX3193" fmla="*/ 5749812 w 13061084"/>
              <a:gd name="connsiteY3193" fmla="*/ 4021691 h 7302834"/>
              <a:gd name="connsiteX3194" fmla="*/ 5826162 w 13061084"/>
              <a:gd name="connsiteY3194" fmla="*/ 4009055 h 7302834"/>
              <a:gd name="connsiteX3195" fmla="*/ 5902508 w 13061084"/>
              <a:gd name="connsiteY3195" fmla="*/ 3998716 h 7302834"/>
              <a:gd name="connsiteX3196" fmla="*/ 5908026 w 13061084"/>
              <a:gd name="connsiteY3196" fmla="*/ 3998716 h 7302834"/>
              <a:gd name="connsiteX3197" fmla="*/ 5953042 w 13061084"/>
              <a:gd name="connsiteY3197" fmla="*/ 4010767 h 7302834"/>
              <a:gd name="connsiteX3198" fmla="*/ 5966902 w 13061084"/>
              <a:gd name="connsiteY3198" fmla="*/ 3999637 h 7302834"/>
              <a:gd name="connsiteX3199" fmla="*/ 5943674 w 13061084"/>
              <a:gd name="connsiteY3199" fmla="*/ 3999637 h 7302834"/>
              <a:gd name="connsiteX3200" fmla="*/ 5966670 w 13061084"/>
              <a:gd name="connsiteY3200" fmla="*/ 3953688 h 7302834"/>
              <a:gd name="connsiteX3201" fmla="*/ 5996188 w 13061084"/>
              <a:gd name="connsiteY3201" fmla="*/ 3998716 h 7302834"/>
              <a:gd name="connsiteX3202" fmla="*/ 6233888 w 13061084"/>
              <a:gd name="connsiteY3202" fmla="*/ 3998716 h 7302834"/>
              <a:gd name="connsiteX3203" fmla="*/ 6246768 w 13061084"/>
              <a:gd name="connsiteY3203" fmla="*/ 4044665 h 7302834"/>
              <a:gd name="connsiteX3204" fmla="*/ 5728198 w 13061084"/>
              <a:gd name="connsiteY3204" fmla="*/ 4098655 h 7302834"/>
              <a:gd name="connsiteX3205" fmla="*/ 5770044 w 13061084"/>
              <a:gd name="connsiteY3205" fmla="*/ 4103481 h 7302834"/>
              <a:gd name="connsiteX3206" fmla="*/ 5802471 w 13061084"/>
              <a:gd name="connsiteY3206" fmla="*/ 4101182 h 7302834"/>
              <a:gd name="connsiteX3207" fmla="*/ 5849844 w 13061084"/>
              <a:gd name="connsiteY3207" fmla="*/ 4093372 h 7302834"/>
              <a:gd name="connsiteX3208" fmla="*/ 5927114 w 13061084"/>
              <a:gd name="connsiteY3208" fmla="*/ 4089466 h 7302834"/>
              <a:gd name="connsiteX3209" fmla="*/ 6019102 w 13061084"/>
              <a:gd name="connsiteY3209" fmla="*/ 4088087 h 7302834"/>
              <a:gd name="connsiteX3210" fmla="*/ 6102115 w 13061084"/>
              <a:gd name="connsiteY3210" fmla="*/ 4065113 h 7302834"/>
              <a:gd name="connsiteX3211" fmla="*/ 6121894 w 13061084"/>
              <a:gd name="connsiteY3211" fmla="*/ 4078898 h 7302834"/>
              <a:gd name="connsiteX3212" fmla="*/ 6256420 w 13061084"/>
              <a:gd name="connsiteY3212" fmla="*/ 4065113 h 7302834"/>
              <a:gd name="connsiteX3213" fmla="*/ 6238256 w 13061084"/>
              <a:gd name="connsiteY3213" fmla="*/ 4101413 h 7302834"/>
              <a:gd name="connsiteX3214" fmla="*/ 6040490 w 13061084"/>
              <a:gd name="connsiteY3214" fmla="*/ 4145524 h 7302834"/>
              <a:gd name="connsiteX3215" fmla="*/ 5955172 w 13061084"/>
              <a:gd name="connsiteY3215" fmla="*/ 4145524 h 7302834"/>
              <a:gd name="connsiteX3216" fmla="*/ 5840188 w 13061084"/>
              <a:gd name="connsiteY3216" fmla="*/ 4146671 h 7302834"/>
              <a:gd name="connsiteX3217" fmla="*/ 5837883 w 13061084"/>
              <a:gd name="connsiteY3217" fmla="*/ 4146350 h 7302834"/>
              <a:gd name="connsiteX3218" fmla="*/ 5842260 w 13061084"/>
              <a:gd name="connsiteY3218" fmla="*/ 4169416 h 7302834"/>
              <a:gd name="connsiteX3219" fmla="*/ 5810752 w 13061084"/>
              <a:gd name="connsiteY3219" fmla="*/ 4164363 h 7302834"/>
              <a:gd name="connsiteX3220" fmla="*/ 5804080 w 13061084"/>
              <a:gd name="connsiteY3220" fmla="*/ 4141632 h 7302834"/>
              <a:gd name="connsiteX3221" fmla="*/ 5756247 w 13061084"/>
              <a:gd name="connsiteY3221" fmla="*/ 4134956 h 7302834"/>
              <a:gd name="connsiteX3222" fmla="*/ 5733251 w 13061084"/>
              <a:gd name="connsiteY3222" fmla="*/ 4134956 h 7302834"/>
              <a:gd name="connsiteX3223" fmla="*/ 5552964 w 13061084"/>
              <a:gd name="connsiteY3223" fmla="*/ 4148280 h 7302834"/>
              <a:gd name="connsiteX3224" fmla="*/ 5414983 w 13061084"/>
              <a:gd name="connsiteY3224" fmla="*/ 4179296 h 7302834"/>
              <a:gd name="connsiteX3225" fmla="*/ 5383016 w 13061084"/>
              <a:gd name="connsiteY3225" fmla="*/ 4163213 h 7302834"/>
              <a:gd name="connsiteX3226" fmla="*/ 5449018 w 13061084"/>
              <a:gd name="connsiteY3226" fmla="*/ 4135644 h 7302834"/>
              <a:gd name="connsiteX3227" fmla="*/ 5518006 w 13061084"/>
              <a:gd name="connsiteY3227" fmla="*/ 4122320 h 7302834"/>
              <a:gd name="connsiteX3228" fmla="*/ 5588376 w 13061084"/>
              <a:gd name="connsiteY3228" fmla="*/ 4109682 h 7302834"/>
              <a:gd name="connsiteX3229" fmla="*/ 5624020 w 13061084"/>
              <a:gd name="connsiteY3229" fmla="*/ 4089007 h 7302834"/>
              <a:gd name="connsiteX3230" fmla="*/ 5711410 w 13061084"/>
              <a:gd name="connsiteY3230" fmla="*/ 4071086 h 7302834"/>
              <a:gd name="connsiteX3231" fmla="*/ 5774190 w 13061084"/>
              <a:gd name="connsiteY3231" fmla="*/ 4063965 h 7302834"/>
              <a:gd name="connsiteX3232" fmla="*/ 5779938 w 13061084"/>
              <a:gd name="connsiteY3232" fmla="*/ 4047882 h 7302834"/>
              <a:gd name="connsiteX3233" fmla="*/ 5641958 w 13061084"/>
              <a:gd name="connsiteY3233" fmla="*/ 4042138 h 7302834"/>
              <a:gd name="connsiteX3234" fmla="*/ 5420041 w 13061084"/>
              <a:gd name="connsiteY3234" fmla="*/ 4042138 h 7302834"/>
              <a:gd name="connsiteX3235" fmla="*/ 5383711 w 13061084"/>
              <a:gd name="connsiteY3235" fmla="*/ 4052706 h 7302834"/>
              <a:gd name="connsiteX3236" fmla="*/ 5248952 w 13061084"/>
              <a:gd name="connsiteY3236" fmla="*/ 4052706 h 7302834"/>
              <a:gd name="connsiteX3237" fmla="*/ 5248952 w 13061084"/>
              <a:gd name="connsiteY3237" fmla="*/ 4095437 h 7302834"/>
              <a:gd name="connsiteX3238" fmla="*/ 5198584 w 13061084"/>
              <a:gd name="connsiteY3238" fmla="*/ 4095437 h 7302834"/>
              <a:gd name="connsiteX3239" fmla="*/ 5212845 w 13061084"/>
              <a:gd name="connsiteY3239" fmla="*/ 4058907 h 7302834"/>
              <a:gd name="connsiteX3240" fmla="*/ 5228821 w 13061084"/>
              <a:gd name="connsiteY3240" fmla="*/ 4052706 h 7302834"/>
              <a:gd name="connsiteX3241" fmla="*/ 5135465 w 13061084"/>
              <a:gd name="connsiteY3241" fmla="*/ 4052706 h 7302834"/>
              <a:gd name="connsiteX3242" fmla="*/ 5132358 w 13061084"/>
              <a:gd name="connsiteY3242" fmla="*/ 4057301 h 7302834"/>
              <a:gd name="connsiteX3243" fmla="*/ 5094184 w 13061084"/>
              <a:gd name="connsiteY3243" fmla="*/ 4063045 h 7302834"/>
              <a:gd name="connsiteX3244" fmla="*/ 5110280 w 13061084"/>
              <a:gd name="connsiteY3244" fmla="*/ 4108993 h 7302834"/>
              <a:gd name="connsiteX3245" fmla="*/ 5136267 w 13061084"/>
              <a:gd name="connsiteY3245" fmla="*/ 4093602 h 7302834"/>
              <a:gd name="connsiteX3246" fmla="*/ 5164553 w 13061084"/>
              <a:gd name="connsiteY3246" fmla="*/ 4119791 h 7302834"/>
              <a:gd name="connsiteX3247" fmla="*/ 5259068 w 13061084"/>
              <a:gd name="connsiteY3247" fmla="*/ 4119791 h 7302834"/>
              <a:gd name="connsiteX3248" fmla="*/ 5277466 w 13061084"/>
              <a:gd name="connsiteY3248" fmla="*/ 4138400 h 7302834"/>
              <a:gd name="connsiteX3249" fmla="*/ 5237454 w 13061084"/>
              <a:gd name="connsiteY3249" fmla="*/ 4166660 h 7302834"/>
              <a:gd name="connsiteX3250" fmla="*/ 5155586 w 13061084"/>
              <a:gd name="connsiteY3250" fmla="*/ 4166660 h 7302834"/>
              <a:gd name="connsiteX3251" fmla="*/ 5102691 w 13061084"/>
              <a:gd name="connsiteY3251" fmla="*/ 4131047 h 7302834"/>
              <a:gd name="connsiteX3252" fmla="*/ 4964710 w 13061084"/>
              <a:gd name="connsiteY3252" fmla="*/ 4182740 h 7302834"/>
              <a:gd name="connsiteX3253" fmla="*/ 4937114 w 13061084"/>
              <a:gd name="connsiteY3253" fmla="*/ 4139780 h 7302834"/>
              <a:gd name="connsiteX3254" fmla="*/ 4895954 w 13061084"/>
              <a:gd name="connsiteY3254" fmla="*/ 4224324 h 7302834"/>
              <a:gd name="connsiteX3255" fmla="*/ 4937346 w 13061084"/>
              <a:gd name="connsiteY3255" fmla="*/ 4224324 h 7302834"/>
              <a:gd name="connsiteX3256" fmla="*/ 4942178 w 13061084"/>
              <a:gd name="connsiteY3256" fmla="*/ 4270273 h 7302834"/>
              <a:gd name="connsiteX3257" fmla="*/ 4962410 w 13061084"/>
              <a:gd name="connsiteY3257" fmla="*/ 4278543 h 7302834"/>
              <a:gd name="connsiteX3258" fmla="*/ 4943559 w 13061084"/>
              <a:gd name="connsiteY3258" fmla="*/ 4322195 h 7302834"/>
              <a:gd name="connsiteX3259" fmla="*/ 4916186 w 13061084"/>
              <a:gd name="connsiteY3259" fmla="*/ 4279693 h 7302834"/>
              <a:gd name="connsiteX3260" fmla="*/ 4847198 w 13061084"/>
              <a:gd name="connsiteY3260" fmla="*/ 4242015 h 7302834"/>
              <a:gd name="connsiteX3261" fmla="*/ 4844440 w 13061084"/>
              <a:gd name="connsiteY3261" fmla="*/ 4294167 h 7302834"/>
              <a:gd name="connsiteX3262" fmla="*/ 4819376 w 13061084"/>
              <a:gd name="connsiteY3262" fmla="*/ 4313006 h 7302834"/>
              <a:gd name="connsiteX3263" fmla="*/ 4846048 w 13061084"/>
              <a:gd name="connsiteY3263" fmla="*/ 4341263 h 7302834"/>
              <a:gd name="connsiteX3264" fmla="*/ 4797530 w 13061084"/>
              <a:gd name="connsiteY3264" fmla="*/ 4369293 h 7302834"/>
              <a:gd name="connsiteX3265" fmla="*/ 4755446 w 13061084"/>
              <a:gd name="connsiteY3265" fmla="*/ 4298991 h 7302834"/>
              <a:gd name="connsiteX3266" fmla="*/ 4655640 w 13061084"/>
              <a:gd name="connsiteY3266" fmla="*/ 4314383 h 7302834"/>
              <a:gd name="connsiteX3267" fmla="*/ 4676336 w 13061084"/>
              <a:gd name="connsiteY3267" fmla="*/ 4389741 h 7302834"/>
              <a:gd name="connsiteX3268" fmla="*/ 4603899 w 13061084"/>
              <a:gd name="connsiteY3268" fmla="*/ 4376644 h 7302834"/>
              <a:gd name="connsiteX3269" fmla="*/ 4618846 w 13061084"/>
              <a:gd name="connsiteY3269" fmla="*/ 4349766 h 7302834"/>
              <a:gd name="connsiteX3270" fmla="*/ 4601600 w 13061084"/>
              <a:gd name="connsiteY3270" fmla="*/ 4343792 h 7302834"/>
              <a:gd name="connsiteX3271" fmla="*/ 4580444 w 13061084"/>
              <a:gd name="connsiteY3271" fmla="*/ 4391809 h 7302834"/>
              <a:gd name="connsiteX3272" fmla="*/ 4603440 w 13061084"/>
              <a:gd name="connsiteY3272" fmla="*/ 4419607 h 7302834"/>
              <a:gd name="connsiteX3273" fmla="*/ 4552153 w 13061084"/>
              <a:gd name="connsiteY3273" fmla="*/ 4468770 h 7302834"/>
              <a:gd name="connsiteX3274" fmla="*/ 4506161 w 13061084"/>
              <a:gd name="connsiteY3274" fmla="*/ 4524369 h 7302834"/>
              <a:gd name="connsiteX3275" fmla="*/ 4465686 w 13061084"/>
              <a:gd name="connsiteY3275" fmla="*/ 4478421 h 7302834"/>
              <a:gd name="connsiteX3276" fmla="*/ 4500412 w 13061084"/>
              <a:gd name="connsiteY3276" fmla="*/ 4474515 h 7302834"/>
              <a:gd name="connsiteX3277" fmla="*/ 4500412 w 13061084"/>
              <a:gd name="connsiteY3277" fmla="*/ 4454987 h 7302834"/>
              <a:gd name="connsiteX3278" fmla="*/ 4483165 w 13061084"/>
              <a:gd name="connsiteY3278" fmla="*/ 4453379 h 7302834"/>
              <a:gd name="connsiteX3279" fmla="*/ 4437173 w 13061084"/>
              <a:gd name="connsiteY3279" fmla="*/ 4499327 h 7302834"/>
              <a:gd name="connsiteX3280" fmla="*/ 4441540 w 13061084"/>
              <a:gd name="connsiteY3280" fmla="*/ 4542979 h 7302834"/>
              <a:gd name="connsiteX3281" fmla="*/ 4405670 w 13061084"/>
              <a:gd name="connsiteY3281" fmla="*/ 4560438 h 7302834"/>
              <a:gd name="connsiteX3282" fmla="*/ 4380600 w 13061084"/>
              <a:gd name="connsiteY3282" fmla="*/ 4546196 h 7302834"/>
              <a:gd name="connsiteX3283" fmla="*/ 4350706 w 13061084"/>
              <a:gd name="connsiteY3283" fmla="*/ 4572844 h 7302834"/>
              <a:gd name="connsiteX3284" fmla="*/ 4290457 w 13061084"/>
              <a:gd name="connsiteY3284" fmla="*/ 4576062 h 7302834"/>
              <a:gd name="connsiteX3285" fmla="*/ 4323110 w 13061084"/>
              <a:gd name="connsiteY3285" fmla="*/ 4612592 h 7302834"/>
              <a:gd name="connsiteX3286" fmla="*/ 4323110 w 13061084"/>
              <a:gd name="connsiteY3286" fmla="*/ 4650959 h 7302834"/>
              <a:gd name="connsiteX3287" fmla="*/ 4265162 w 13061084"/>
              <a:gd name="connsiteY3287" fmla="*/ 4700122 h 7302834"/>
              <a:gd name="connsiteX3288" fmla="*/ 4265162 w 13061084"/>
              <a:gd name="connsiteY3288" fmla="*/ 4765830 h 7302834"/>
              <a:gd name="connsiteX3289" fmla="*/ 4274964 w 13061084"/>
              <a:gd name="connsiteY3289" fmla="*/ 4778840 h 7302834"/>
              <a:gd name="connsiteX3290" fmla="*/ 4280568 w 13061084"/>
              <a:gd name="connsiteY3290" fmla="*/ 4773871 h 7302834"/>
              <a:gd name="connsiteX3291" fmla="*/ 4316444 w 13061084"/>
              <a:gd name="connsiteY3291" fmla="*/ 4789725 h 7302834"/>
              <a:gd name="connsiteX3292" fmla="*/ 4295056 w 13061084"/>
              <a:gd name="connsiteY3292" fmla="*/ 4830847 h 7302834"/>
              <a:gd name="connsiteX3293" fmla="*/ 4344725 w 13061084"/>
              <a:gd name="connsiteY3293" fmla="*/ 4871054 h 7302834"/>
              <a:gd name="connsiteX3294" fmla="*/ 4332541 w 13061084"/>
              <a:gd name="connsiteY3294" fmla="*/ 4911488 h 7302834"/>
              <a:gd name="connsiteX3295" fmla="*/ 4372093 w 13061084"/>
              <a:gd name="connsiteY3295" fmla="*/ 4911488 h 7302834"/>
              <a:gd name="connsiteX3296" fmla="*/ 4462010 w 13061084"/>
              <a:gd name="connsiteY3296" fmla="*/ 4868525 h 7302834"/>
              <a:gd name="connsiteX3297" fmla="*/ 4541119 w 13061084"/>
              <a:gd name="connsiteY3297" fmla="*/ 4810861 h 7302834"/>
              <a:gd name="connsiteX3298" fmla="*/ 4593319 w 13061084"/>
              <a:gd name="connsiteY3298" fmla="*/ 4762844 h 7302834"/>
              <a:gd name="connsiteX3299" fmla="*/ 4626204 w 13061084"/>
              <a:gd name="connsiteY3299" fmla="*/ 4773642 h 7302834"/>
              <a:gd name="connsiteX3300" fmla="*/ 4656331 w 13061084"/>
              <a:gd name="connsiteY3300" fmla="*/ 4762615 h 7302834"/>
              <a:gd name="connsiteX3301" fmla="*/ 4675186 w 13061084"/>
              <a:gd name="connsiteY3301" fmla="*/ 4774792 h 7302834"/>
              <a:gd name="connsiteX3302" fmla="*/ 4747856 w 13061084"/>
              <a:gd name="connsiteY3302" fmla="*/ 4769506 h 7302834"/>
              <a:gd name="connsiteX3303" fmla="*/ 4793848 w 13061084"/>
              <a:gd name="connsiteY3303" fmla="*/ 4767209 h 7302834"/>
              <a:gd name="connsiteX3304" fmla="*/ 4892963 w 13061084"/>
              <a:gd name="connsiteY3304" fmla="*/ 4734814 h 7302834"/>
              <a:gd name="connsiteX3305" fmla="*/ 4910437 w 13061084"/>
              <a:gd name="connsiteY3305" fmla="*/ 4674162 h 7302834"/>
              <a:gd name="connsiteX3306" fmla="*/ 4940337 w 13061084"/>
              <a:gd name="connsiteY3306" fmla="*/ 4659000 h 7302834"/>
              <a:gd name="connsiteX3307" fmla="*/ 5009325 w 13061084"/>
              <a:gd name="connsiteY3307" fmla="*/ 4659000 h 7302834"/>
              <a:gd name="connsiteX3308" fmla="*/ 5085671 w 13061084"/>
              <a:gd name="connsiteY3308" fmla="*/ 4614660 h 7302834"/>
              <a:gd name="connsiteX3309" fmla="*/ 5159263 w 13061084"/>
              <a:gd name="connsiteY3309" fmla="*/ 4591686 h 7302834"/>
              <a:gd name="connsiteX3310" fmla="*/ 5178810 w 13061084"/>
              <a:gd name="connsiteY3310" fmla="*/ 4616957 h 7302834"/>
              <a:gd name="connsiteX3311" fmla="*/ 5074173 w 13061084"/>
              <a:gd name="connsiteY3311" fmla="*/ 4671636 h 7302834"/>
              <a:gd name="connsiteX3312" fmla="*/ 5242740 w 13061084"/>
              <a:gd name="connsiteY3312" fmla="*/ 4585021 h 7302834"/>
              <a:gd name="connsiteX3313" fmla="*/ 5242740 w 13061084"/>
              <a:gd name="connsiteY3313" fmla="*/ 4548723 h 7302834"/>
              <a:gd name="connsiteX3314" fmla="*/ 5313110 w 13061084"/>
              <a:gd name="connsiteY3314" fmla="*/ 4485774 h 7302834"/>
              <a:gd name="connsiteX3315" fmla="*/ 5349903 w 13061084"/>
              <a:gd name="connsiteY3315" fmla="*/ 4467853 h 7302834"/>
              <a:gd name="connsiteX3316" fmla="*/ 5340018 w 13061084"/>
              <a:gd name="connsiteY3316" fmla="*/ 4497950 h 7302834"/>
              <a:gd name="connsiteX3317" fmla="*/ 5312192 w 13061084"/>
              <a:gd name="connsiteY3317" fmla="*/ 4522763 h 7302834"/>
              <a:gd name="connsiteX3318" fmla="*/ 5312192 w 13061084"/>
              <a:gd name="connsiteY3318" fmla="*/ 4563197 h 7302834"/>
              <a:gd name="connsiteX3319" fmla="*/ 5294712 w 13061084"/>
              <a:gd name="connsiteY3319" fmla="*/ 4567791 h 7302834"/>
              <a:gd name="connsiteX3320" fmla="*/ 5278384 w 13061084"/>
              <a:gd name="connsiteY3320" fmla="*/ 4600416 h 7302834"/>
              <a:gd name="connsiteX3321" fmla="*/ 5307592 w 13061084"/>
              <a:gd name="connsiteY3321" fmla="*/ 4600416 h 7302834"/>
              <a:gd name="connsiteX3322" fmla="*/ 5517088 w 13061084"/>
              <a:gd name="connsiteY3322" fmla="*/ 4519086 h 7302834"/>
              <a:gd name="connsiteX3323" fmla="*/ 5611836 w 13061084"/>
              <a:gd name="connsiteY3323" fmla="*/ 4482556 h 7302834"/>
              <a:gd name="connsiteX3324" fmla="*/ 5699220 w 13061084"/>
              <a:gd name="connsiteY3324" fmla="*/ 4442122 h 7302834"/>
              <a:gd name="connsiteX3325" fmla="*/ 5863874 w 13061084"/>
              <a:gd name="connsiteY3325" fmla="*/ 4378023 h 7302834"/>
              <a:gd name="connsiteX3326" fmla="*/ 5950342 w 13061084"/>
              <a:gd name="connsiteY3326" fmla="*/ 4335751 h 7302834"/>
              <a:gd name="connsiteX3327" fmla="*/ 6045089 w 13061084"/>
              <a:gd name="connsiteY3327" fmla="*/ 4312777 h 7302834"/>
              <a:gd name="connsiteX3328" fmla="*/ 6170418 w 13061084"/>
              <a:gd name="connsiteY3328" fmla="*/ 4266828 h 7302834"/>
              <a:gd name="connsiteX3329" fmla="*/ 6287470 w 13061084"/>
              <a:gd name="connsiteY3329" fmla="*/ 4214447 h 7302834"/>
              <a:gd name="connsiteX3330" fmla="*/ 6375314 w 13061084"/>
              <a:gd name="connsiteY3330" fmla="*/ 4174701 h 7302834"/>
              <a:gd name="connsiteX3331" fmla="*/ 6442925 w 13061084"/>
              <a:gd name="connsiteY3331" fmla="*/ 4133806 h 7302834"/>
              <a:gd name="connsiteX3332" fmla="*/ 6697959 w 13061084"/>
              <a:gd name="connsiteY3332" fmla="*/ 4025597 h 7302834"/>
              <a:gd name="connsiteX3333" fmla="*/ 6712674 w 13061084"/>
              <a:gd name="connsiteY3333" fmla="*/ 3959662 h 7302834"/>
              <a:gd name="connsiteX3334" fmla="*/ 6673122 w 13061084"/>
              <a:gd name="connsiteY3334" fmla="*/ 3941052 h 7302834"/>
              <a:gd name="connsiteX3335" fmla="*/ 6577457 w 13061084"/>
              <a:gd name="connsiteY3335" fmla="*/ 3919455 h 7302834"/>
              <a:gd name="connsiteX3336" fmla="*/ 6513068 w 13061084"/>
              <a:gd name="connsiteY3336" fmla="*/ 3907970 h 7302834"/>
              <a:gd name="connsiteX3337" fmla="*/ 6413490 w 13061084"/>
              <a:gd name="connsiteY3337" fmla="*/ 3896481 h 7302834"/>
              <a:gd name="connsiteX3338" fmla="*/ 6393484 w 13061084"/>
              <a:gd name="connsiteY3338" fmla="*/ 3885913 h 7302834"/>
              <a:gd name="connsiteX3339" fmla="*/ 10782824 w 13061084"/>
              <a:gd name="connsiteY3339" fmla="*/ 3882239 h 7302834"/>
              <a:gd name="connsiteX3340" fmla="*/ 10746716 w 13061084"/>
              <a:gd name="connsiteY3340" fmla="*/ 3884536 h 7302834"/>
              <a:gd name="connsiteX3341" fmla="*/ 10772936 w 13061084"/>
              <a:gd name="connsiteY3341" fmla="*/ 3921064 h 7302834"/>
              <a:gd name="connsiteX3342" fmla="*/ 5109362 w 13061084"/>
              <a:gd name="connsiteY3342" fmla="*/ 3873736 h 7302834"/>
              <a:gd name="connsiteX3343" fmla="*/ 5106754 w 13061084"/>
              <a:gd name="connsiteY3343" fmla="*/ 3883681 h 7302834"/>
              <a:gd name="connsiteX3344" fmla="*/ 5152040 w 13061084"/>
              <a:gd name="connsiteY3344" fmla="*/ 3876671 h 7302834"/>
              <a:gd name="connsiteX3345" fmla="*/ 5151905 w 13061084"/>
              <a:gd name="connsiteY3345" fmla="*/ 3873736 h 7302834"/>
              <a:gd name="connsiteX3346" fmla="*/ 4542728 w 13061084"/>
              <a:gd name="connsiteY3346" fmla="*/ 3873278 h 7302834"/>
              <a:gd name="connsiteX3347" fmla="*/ 4519070 w 13061084"/>
              <a:gd name="connsiteY3347" fmla="*/ 3887405 h 7302834"/>
              <a:gd name="connsiteX3348" fmla="*/ 4512591 w 13061084"/>
              <a:gd name="connsiteY3348" fmla="*/ 3895983 h 7302834"/>
              <a:gd name="connsiteX3349" fmla="*/ 4514442 w 13061084"/>
              <a:gd name="connsiteY3349" fmla="*/ 3896252 h 7302834"/>
              <a:gd name="connsiteX3350" fmla="*/ 4556066 w 13061084"/>
              <a:gd name="connsiteY3350" fmla="*/ 3886374 h 7302834"/>
              <a:gd name="connsiteX3351" fmla="*/ 4562458 w 13061084"/>
              <a:gd name="connsiteY3351" fmla="*/ 3887935 h 7302834"/>
              <a:gd name="connsiteX3352" fmla="*/ 178789 w 13061084"/>
              <a:gd name="connsiteY3352" fmla="*/ 3870716 h 7302834"/>
              <a:gd name="connsiteX3353" fmla="*/ 116826 w 13061084"/>
              <a:gd name="connsiteY3353" fmla="*/ 3885224 h 7302834"/>
              <a:gd name="connsiteX3354" fmla="*/ 90839 w 13061084"/>
              <a:gd name="connsiteY3354" fmla="*/ 3919225 h 7302834"/>
              <a:gd name="connsiteX3355" fmla="*/ 44847 w 13061084"/>
              <a:gd name="connsiteY3355" fmla="*/ 4003540 h 7302834"/>
              <a:gd name="connsiteX3356" fmla="*/ 43697 w 13061084"/>
              <a:gd name="connsiteY3356" fmla="*/ 4003540 h 7302834"/>
              <a:gd name="connsiteX3357" fmla="*/ 53818 w 13061084"/>
              <a:gd name="connsiteY3357" fmla="*/ 4017326 h 7302834"/>
              <a:gd name="connsiteX3358" fmla="*/ 202375 w 13061084"/>
              <a:gd name="connsiteY3358" fmla="*/ 3879480 h 7302834"/>
              <a:gd name="connsiteX3359" fmla="*/ 178789 w 13061084"/>
              <a:gd name="connsiteY3359" fmla="*/ 3870716 h 7302834"/>
              <a:gd name="connsiteX3360" fmla="*/ 4436714 w 13061084"/>
              <a:gd name="connsiteY3360" fmla="*/ 3852600 h 7302834"/>
              <a:gd name="connsiteX3361" fmla="*/ 4428830 w 13061084"/>
              <a:gd name="connsiteY3361" fmla="*/ 3869372 h 7302834"/>
              <a:gd name="connsiteX3362" fmla="*/ 4449589 w 13061084"/>
              <a:gd name="connsiteY3362" fmla="*/ 3869372 h 7302834"/>
              <a:gd name="connsiteX3363" fmla="*/ 4468648 w 13061084"/>
              <a:gd name="connsiteY3363" fmla="*/ 3852600 h 7302834"/>
              <a:gd name="connsiteX3364" fmla="*/ 4627813 w 13061084"/>
              <a:gd name="connsiteY3364" fmla="*/ 3851453 h 7302834"/>
              <a:gd name="connsiteX3365" fmla="*/ 4585154 w 13061084"/>
              <a:gd name="connsiteY3365" fmla="*/ 3893476 h 7302834"/>
              <a:gd name="connsiteX3366" fmla="*/ 4597459 w 13061084"/>
              <a:gd name="connsiteY3366" fmla="*/ 3896481 h 7302834"/>
              <a:gd name="connsiteX3367" fmla="*/ 4650814 w 13061084"/>
              <a:gd name="connsiteY3367" fmla="*/ 3896481 h 7302834"/>
              <a:gd name="connsiteX3368" fmla="*/ 4647818 w 13061084"/>
              <a:gd name="connsiteY3368" fmla="*/ 3892575 h 7302834"/>
              <a:gd name="connsiteX3369" fmla="*/ 4645519 w 13061084"/>
              <a:gd name="connsiteY3369" fmla="*/ 3851453 h 7302834"/>
              <a:gd name="connsiteX3370" fmla="*/ 4627813 w 13061084"/>
              <a:gd name="connsiteY3370" fmla="*/ 3851453 h 7302834"/>
              <a:gd name="connsiteX3371" fmla="*/ 4778920 w 13061084"/>
              <a:gd name="connsiteY3371" fmla="*/ 3832551 h 7302834"/>
              <a:gd name="connsiteX3372" fmla="*/ 4747856 w 13061084"/>
              <a:gd name="connsiteY3372" fmla="*/ 3849153 h 7302834"/>
              <a:gd name="connsiteX3373" fmla="*/ 4709454 w 13061084"/>
              <a:gd name="connsiteY3373" fmla="*/ 3870291 h 7302834"/>
              <a:gd name="connsiteX3374" fmla="*/ 4722788 w 13061084"/>
              <a:gd name="connsiteY3374" fmla="*/ 3884763 h 7302834"/>
              <a:gd name="connsiteX3375" fmla="*/ 4735668 w 13061084"/>
              <a:gd name="connsiteY3375" fmla="*/ 3874656 h 7302834"/>
              <a:gd name="connsiteX3376" fmla="*/ 4747112 w 13061084"/>
              <a:gd name="connsiteY3376" fmla="*/ 3896481 h 7302834"/>
              <a:gd name="connsiteX3377" fmla="*/ 4858010 w 13061084"/>
              <a:gd name="connsiteY3377" fmla="*/ 3896481 h 7302834"/>
              <a:gd name="connsiteX3378" fmla="*/ 4837772 w 13061084"/>
              <a:gd name="connsiteY3378" fmla="*/ 3837897 h 7302834"/>
              <a:gd name="connsiteX3379" fmla="*/ 3539854 w 13061084"/>
              <a:gd name="connsiteY3379" fmla="*/ 3825720 h 7302834"/>
              <a:gd name="connsiteX3380" fmla="*/ 3472238 w 13061084"/>
              <a:gd name="connsiteY3380" fmla="*/ 3906360 h 7302834"/>
              <a:gd name="connsiteX3381" fmla="*/ 3424178 w 13061084"/>
              <a:gd name="connsiteY3381" fmla="*/ 3906360 h 7302834"/>
              <a:gd name="connsiteX3382" fmla="*/ 3399114 w 13061084"/>
              <a:gd name="connsiteY3382" fmla="*/ 3881318 h 7302834"/>
              <a:gd name="connsiteX3383" fmla="*/ 3334725 w 13061084"/>
              <a:gd name="connsiteY3383" fmla="*/ 3893034 h 7302834"/>
              <a:gd name="connsiteX3384" fmla="*/ 3290110 w 13061084"/>
              <a:gd name="connsiteY3384" fmla="*/ 3879250 h 7302834"/>
              <a:gd name="connsiteX3385" fmla="*/ 3287120 w 13061084"/>
              <a:gd name="connsiteY3385" fmla="*/ 3851911 h 7302834"/>
              <a:gd name="connsiteX3386" fmla="*/ 3251244 w 13061084"/>
              <a:gd name="connsiteY3386" fmla="*/ 3836287 h 7302834"/>
              <a:gd name="connsiteX3387" fmla="*/ 3219281 w 13061084"/>
              <a:gd name="connsiteY3387" fmla="*/ 3853980 h 7302834"/>
              <a:gd name="connsiteX3388" fmla="*/ 3202261 w 13061084"/>
              <a:gd name="connsiteY3388" fmla="*/ 3926117 h 7302834"/>
              <a:gd name="connsiteX3389" fmla="*/ 3212151 w 13061084"/>
              <a:gd name="connsiteY3389" fmla="*/ 3935079 h 7302834"/>
              <a:gd name="connsiteX3390" fmla="*/ 3163627 w 13061084"/>
              <a:gd name="connsiteY3390" fmla="*/ 3964944 h 7302834"/>
              <a:gd name="connsiteX3391" fmla="*/ 3193290 w 13061084"/>
              <a:gd name="connsiteY3391" fmla="*/ 3996878 h 7302834"/>
              <a:gd name="connsiteX3392" fmla="*/ 3193290 w 13061084"/>
              <a:gd name="connsiteY3392" fmla="*/ 4044435 h 7302834"/>
              <a:gd name="connsiteX3393" fmla="*/ 3149144 w 13061084"/>
              <a:gd name="connsiteY3393" fmla="*/ 4098884 h 7302834"/>
              <a:gd name="connsiteX3394" fmla="*/ 3251012 w 13061084"/>
              <a:gd name="connsiteY3394" fmla="*/ 4082572 h 7302834"/>
              <a:gd name="connsiteX3395" fmla="*/ 3320005 w 13061084"/>
              <a:gd name="connsiteY3395" fmla="*/ 3967701 h 7302834"/>
              <a:gd name="connsiteX3396" fmla="*/ 3367606 w 13061084"/>
              <a:gd name="connsiteY3396" fmla="*/ 3967701 h 7302834"/>
              <a:gd name="connsiteX3397" fmla="*/ 3385548 w 13061084"/>
              <a:gd name="connsiteY3397" fmla="*/ 3987460 h 7302834"/>
              <a:gd name="connsiteX3398" fmla="*/ 3351050 w 13061084"/>
              <a:gd name="connsiteY3398" fmla="*/ 4027664 h 7302834"/>
              <a:gd name="connsiteX3399" fmla="*/ 3317705 w 13061084"/>
              <a:gd name="connsiteY3399" fmla="*/ 4011811 h 7302834"/>
              <a:gd name="connsiteX3400" fmla="*/ 3326010 w 13061084"/>
              <a:gd name="connsiteY3400" fmla="*/ 4057530 h 7302834"/>
              <a:gd name="connsiteX3401" fmla="*/ 3334952 w 13061084"/>
              <a:gd name="connsiteY3401" fmla="*/ 4061895 h 7302834"/>
              <a:gd name="connsiteX3402" fmla="*/ 3387384 w 13061084"/>
              <a:gd name="connsiteY3402" fmla="*/ 4025597 h 7302834"/>
              <a:gd name="connsiteX3403" fmla="*/ 3387843 w 13061084"/>
              <a:gd name="connsiteY3403" fmla="*/ 4025826 h 7302834"/>
              <a:gd name="connsiteX3404" fmla="*/ 3514094 w 13061084"/>
              <a:gd name="connsiteY3404" fmla="*/ 4033179 h 7302834"/>
              <a:gd name="connsiteX3405" fmla="*/ 3502364 w 13061084"/>
              <a:gd name="connsiteY3405" fmla="*/ 3982865 h 7302834"/>
              <a:gd name="connsiteX3406" fmla="*/ 3450855 w 13061084"/>
              <a:gd name="connsiteY3406" fmla="*/ 3993202 h 7302834"/>
              <a:gd name="connsiteX3407" fmla="*/ 3413371 w 13061084"/>
              <a:gd name="connsiteY3407" fmla="*/ 4019164 h 7302834"/>
              <a:gd name="connsiteX3408" fmla="*/ 3394515 w 13061084"/>
              <a:gd name="connsiteY3408" fmla="*/ 3967701 h 7302834"/>
              <a:gd name="connsiteX3409" fmla="*/ 3469252 w 13061084"/>
              <a:gd name="connsiteY3409" fmla="*/ 3927496 h 7302834"/>
              <a:gd name="connsiteX3410" fmla="*/ 3552270 w 13061084"/>
              <a:gd name="connsiteY3410" fmla="*/ 3948862 h 7302834"/>
              <a:gd name="connsiteX3411" fmla="*/ 3580556 w 13061084"/>
              <a:gd name="connsiteY3411" fmla="*/ 4015029 h 7302834"/>
              <a:gd name="connsiteX3412" fmla="*/ 3622408 w 13061084"/>
              <a:gd name="connsiteY3412" fmla="*/ 3985163 h 7302834"/>
              <a:gd name="connsiteX3413" fmla="*/ 3580556 w 13061084"/>
              <a:gd name="connsiteY3413" fmla="*/ 3958512 h 7302834"/>
              <a:gd name="connsiteX3414" fmla="*/ 3595880 w 13061084"/>
              <a:gd name="connsiteY3414" fmla="*/ 3928557 h 7302834"/>
              <a:gd name="connsiteX3415" fmla="*/ 3595503 w 13061084"/>
              <a:gd name="connsiteY3415" fmla="*/ 3928417 h 7302834"/>
              <a:gd name="connsiteX3416" fmla="*/ 3579633 w 13061084"/>
              <a:gd name="connsiteY3416" fmla="*/ 3884306 h 7302834"/>
              <a:gd name="connsiteX3417" fmla="*/ 3602102 w 13061084"/>
              <a:gd name="connsiteY3417" fmla="*/ 3863093 h 7302834"/>
              <a:gd name="connsiteX3418" fmla="*/ 3598262 w 13061084"/>
              <a:gd name="connsiteY3418" fmla="*/ 3856047 h 7302834"/>
              <a:gd name="connsiteX3419" fmla="*/ 3585846 w 13061084"/>
              <a:gd name="connsiteY3419" fmla="*/ 3825720 h 7302834"/>
              <a:gd name="connsiteX3420" fmla="*/ 10639552 w 13061084"/>
              <a:gd name="connsiteY3420" fmla="*/ 3825260 h 7302834"/>
              <a:gd name="connsiteX3421" fmla="*/ 10606672 w 13061084"/>
              <a:gd name="connsiteY3421" fmla="*/ 3827790 h 7302834"/>
              <a:gd name="connsiteX3422" fmla="*/ 10606672 w 13061084"/>
              <a:gd name="connsiteY3422" fmla="*/ 3854208 h 7302834"/>
              <a:gd name="connsiteX3423" fmla="*/ 10683476 w 13061084"/>
              <a:gd name="connsiteY3423" fmla="*/ 3865006 h 7302834"/>
              <a:gd name="connsiteX3424" fmla="*/ 10639552 w 13061084"/>
              <a:gd name="connsiteY3424" fmla="*/ 3856735 h 7302834"/>
              <a:gd name="connsiteX3425" fmla="*/ 1400488 w 13061084"/>
              <a:gd name="connsiteY3425" fmla="*/ 3819978 h 7302834"/>
              <a:gd name="connsiteX3426" fmla="*/ 1432914 w 13061084"/>
              <a:gd name="connsiteY3426" fmla="*/ 3852370 h 7302834"/>
              <a:gd name="connsiteX3427" fmla="*/ 1432914 w 13061084"/>
              <a:gd name="connsiteY3427" fmla="*/ 3871439 h 7302834"/>
              <a:gd name="connsiteX3428" fmla="*/ 1415435 w 13061084"/>
              <a:gd name="connsiteY3428" fmla="*/ 3869600 h 7302834"/>
              <a:gd name="connsiteX3429" fmla="*/ 1400029 w 13061084"/>
              <a:gd name="connsiteY3429" fmla="*/ 3851911 h 7302834"/>
              <a:gd name="connsiteX3430" fmla="*/ 1412218 w 13061084"/>
              <a:gd name="connsiteY3430" fmla="*/ 3861329 h 7302834"/>
              <a:gd name="connsiteX3431" fmla="*/ 1421875 w 13061084"/>
              <a:gd name="connsiteY3431" fmla="*/ 3853059 h 7302834"/>
              <a:gd name="connsiteX3432" fmla="*/ 1418199 w 13061084"/>
              <a:gd name="connsiteY3432" fmla="*/ 3849385 h 7302834"/>
              <a:gd name="connsiteX3433" fmla="*/ 1400488 w 13061084"/>
              <a:gd name="connsiteY3433" fmla="*/ 3851911 h 7302834"/>
              <a:gd name="connsiteX3434" fmla="*/ 1400488 w 13061084"/>
              <a:gd name="connsiteY3434" fmla="*/ 3819978 h 7302834"/>
              <a:gd name="connsiteX3435" fmla="*/ 4994421 w 13061084"/>
              <a:gd name="connsiteY3435" fmla="*/ 3814848 h 7302834"/>
              <a:gd name="connsiteX3436" fmla="*/ 4970004 w 13061084"/>
              <a:gd name="connsiteY3436" fmla="*/ 3817910 h 7302834"/>
              <a:gd name="connsiteX3437" fmla="*/ 4897562 w 13061084"/>
              <a:gd name="connsiteY3437" fmla="*/ 3852832 h 7302834"/>
              <a:gd name="connsiteX3438" fmla="*/ 4945627 w 13061084"/>
              <a:gd name="connsiteY3438" fmla="*/ 3900849 h 7302834"/>
              <a:gd name="connsiteX3439" fmla="*/ 5062592 w 13061084"/>
              <a:gd name="connsiteY3439" fmla="*/ 3889070 h 7302834"/>
              <a:gd name="connsiteX3440" fmla="*/ 5059458 w 13061084"/>
              <a:gd name="connsiteY3440" fmla="*/ 3882007 h 7302834"/>
              <a:gd name="connsiteX3441" fmla="*/ 4948612 w 13061084"/>
              <a:gd name="connsiteY3441" fmla="*/ 3895563 h 7302834"/>
              <a:gd name="connsiteX3442" fmla="*/ 4931830 w 13061084"/>
              <a:gd name="connsiteY3442" fmla="*/ 3854668 h 7302834"/>
              <a:gd name="connsiteX3443" fmla="*/ 4966782 w 13061084"/>
              <a:gd name="connsiteY3443" fmla="*/ 3843411 h 7302834"/>
              <a:gd name="connsiteX3444" fmla="*/ 2933435 w 13061084"/>
              <a:gd name="connsiteY3444" fmla="*/ 3807111 h 7302834"/>
              <a:gd name="connsiteX3445" fmla="*/ 2887443 w 13061084"/>
              <a:gd name="connsiteY3445" fmla="*/ 3862709 h 7302834"/>
              <a:gd name="connsiteX3446" fmla="*/ 2933435 w 13061084"/>
              <a:gd name="connsiteY3446" fmla="*/ 3807111 h 7302834"/>
              <a:gd name="connsiteX3447" fmla="*/ 3010012 w 13061084"/>
              <a:gd name="connsiteY3447" fmla="*/ 3802286 h 7302834"/>
              <a:gd name="connsiteX3448" fmla="*/ 2956199 w 13061084"/>
              <a:gd name="connsiteY3448" fmla="*/ 3871210 h 7302834"/>
              <a:gd name="connsiteX3449" fmla="*/ 2989089 w 13061084"/>
              <a:gd name="connsiteY3449" fmla="*/ 3874195 h 7302834"/>
              <a:gd name="connsiteX3450" fmla="*/ 2989089 w 13061084"/>
              <a:gd name="connsiteY3450" fmla="*/ 3873736 h 7302834"/>
              <a:gd name="connsiteX3451" fmla="*/ 3028636 w 13061084"/>
              <a:gd name="connsiteY3451" fmla="*/ 3819516 h 7302834"/>
              <a:gd name="connsiteX3452" fmla="*/ 1572272 w 13061084"/>
              <a:gd name="connsiteY3452" fmla="*/ 3799989 h 7302834"/>
              <a:gd name="connsiteX3453" fmla="*/ 1555257 w 13061084"/>
              <a:gd name="connsiteY3453" fmla="*/ 3854438 h 7302834"/>
              <a:gd name="connsiteX3454" fmla="*/ 1535246 w 13061084"/>
              <a:gd name="connsiteY3454" fmla="*/ 3915319 h 7302834"/>
              <a:gd name="connsiteX3455" fmla="*/ 1515932 w 13061084"/>
              <a:gd name="connsiteY3455" fmla="*/ 3873736 h 7302834"/>
              <a:gd name="connsiteX3456" fmla="*/ 1572272 w 13061084"/>
              <a:gd name="connsiteY3456" fmla="*/ 3799989 h 7302834"/>
              <a:gd name="connsiteX3457" fmla="*/ 461312 w 13061084"/>
              <a:gd name="connsiteY3457" fmla="*/ 3792866 h 7302834"/>
              <a:gd name="connsiteX3458" fmla="*/ 461312 w 13061084"/>
              <a:gd name="connsiteY3458" fmla="*/ 3796772 h 7302834"/>
              <a:gd name="connsiteX3459" fmla="*/ 473274 w 13061084"/>
              <a:gd name="connsiteY3459" fmla="*/ 3796772 h 7302834"/>
              <a:gd name="connsiteX3460" fmla="*/ 473274 w 13061084"/>
              <a:gd name="connsiteY3460" fmla="*/ 3792866 h 7302834"/>
              <a:gd name="connsiteX3461" fmla="*/ 2475345 w 13061084"/>
              <a:gd name="connsiteY3461" fmla="*/ 3788730 h 7302834"/>
              <a:gd name="connsiteX3462" fmla="*/ 2449397 w 13061084"/>
              <a:gd name="connsiteY3462" fmla="*/ 3814656 h 7302834"/>
              <a:gd name="connsiteX3463" fmla="*/ 2449126 w 13061084"/>
              <a:gd name="connsiteY3463" fmla="*/ 3814692 h 7302834"/>
              <a:gd name="connsiteX3464" fmla="*/ 2449358 w 13061084"/>
              <a:gd name="connsiteY3464" fmla="*/ 3814692 h 7302834"/>
              <a:gd name="connsiteX3465" fmla="*/ 2449397 w 13061084"/>
              <a:gd name="connsiteY3465" fmla="*/ 3814656 h 7302834"/>
              <a:gd name="connsiteX3466" fmla="*/ 2495119 w 13061084"/>
              <a:gd name="connsiteY3466" fmla="*/ 3808490 h 7302834"/>
              <a:gd name="connsiteX3467" fmla="*/ 5119479 w 13061084"/>
              <a:gd name="connsiteY3467" fmla="*/ 3780691 h 7302834"/>
              <a:gd name="connsiteX3468" fmla="*/ 5150292 w 13061084"/>
              <a:gd name="connsiteY3468" fmla="*/ 3780691 h 7302834"/>
              <a:gd name="connsiteX3469" fmla="*/ 5150292 w 13061084"/>
              <a:gd name="connsiteY3469" fmla="*/ 3786665 h 7302834"/>
              <a:gd name="connsiteX3470" fmla="*/ 5119933 w 13061084"/>
              <a:gd name="connsiteY3470" fmla="*/ 3791030 h 7302834"/>
              <a:gd name="connsiteX3471" fmla="*/ 5119479 w 13061084"/>
              <a:gd name="connsiteY3471" fmla="*/ 3780691 h 7302834"/>
              <a:gd name="connsiteX3472" fmla="*/ 3265042 w 13061084"/>
              <a:gd name="connsiteY3472" fmla="*/ 3780462 h 7302834"/>
              <a:gd name="connsiteX3473" fmla="*/ 3265042 w 13061084"/>
              <a:gd name="connsiteY3473" fmla="*/ 3782186 h 7302834"/>
              <a:gd name="connsiteX3474" fmla="*/ 3260008 w 13061084"/>
              <a:gd name="connsiteY3474" fmla="*/ 3789737 h 7302834"/>
              <a:gd name="connsiteX3475" fmla="*/ 3242046 w 13061084"/>
              <a:gd name="connsiteY3475" fmla="*/ 3793327 h 7302834"/>
              <a:gd name="connsiteX3476" fmla="*/ 3243195 w 13061084"/>
              <a:gd name="connsiteY3476" fmla="*/ 3800907 h 7302834"/>
              <a:gd name="connsiteX3477" fmla="*/ 3254606 w 13061084"/>
              <a:gd name="connsiteY3477" fmla="*/ 3797835 h 7302834"/>
              <a:gd name="connsiteX3478" fmla="*/ 3260008 w 13061084"/>
              <a:gd name="connsiteY3478" fmla="*/ 3789737 h 7302834"/>
              <a:gd name="connsiteX3479" fmla="*/ 3265042 w 13061084"/>
              <a:gd name="connsiteY3479" fmla="*/ 3788730 h 7302834"/>
              <a:gd name="connsiteX3480" fmla="*/ 3265042 w 13061084"/>
              <a:gd name="connsiteY3480" fmla="*/ 3782186 h 7302834"/>
              <a:gd name="connsiteX3481" fmla="*/ 3266191 w 13061084"/>
              <a:gd name="connsiteY3481" fmla="*/ 3780462 h 7302834"/>
              <a:gd name="connsiteX3482" fmla="*/ 4651630 w 13061084"/>
              <a:gd name="connsiteY3482" fmla="*/ 3779689 h 7302834"/>
              <a:gd name="connsiteX3483" fmla="*/ 4612305 w 13061084"/>
              <a:gd name="connsiteY3483" fmla="*/ 3819959 h 7302834"/>
              <a:gd name="connsiteX3484" fmla="*/ 4612870 w 13061084"/>
              <a:gd name="connsiteY3484" fmla="*/ 3819516 h 7302834"/>
              <a:gd name="connsiteX3485" fmla="*/ 4614208 w 13061084"/>
              <a:gd name="connsiteY3485" fmla="*/ 3822925 h 7302834"/>
              <a:gd name="connsiteX3486" fmla="*/ 4644746 w 13061084"/>
              <a:gd name="connsiteY3486" fmla="*/ 3814290 h 7302834"/>
              <a:gd name="connsiteX3487" fmla="*/ 4671428 w 13061084"/>
              <a:gd name="connsiteY3487" fmla="*/ 3802148 h 7302834"/>
              <a:gd name="connsiteX3488" fmla="*/ 3288038 w 13061084"/>
              <a:gd name="connsiteY3488" fmla="*/ 3778623 h 7302834"/>
              <a:gd name="connsiteX3489" fmla="*/ 3276626 w 13061084"/>
              <a:gd name="connsiteY3489" fmla="*/ 3781610 h 7302834"/>
              <a:gd name="connsiteX3490" fmla="*/ 3271370 w 13061084"/>
              <a:gd name="connsiteY3490" fmla="*/ 3789535 h 7302834"/>
              <a:gd name="connsiteX3491" fmla="*/ 3265042 w 13061084"/>
              <a:gd name="connsiteY3491" fmla="*/ 3790798 h 7302834"/>
              <a:gd name="connsiteX3492" fmla="*/ 3265042 w 13061084"/>
              <a:gd name="connsiteY3492" fmla="*/ 3799069 h 7302834"/>
              <a:gd name="connsiteX3493" fmla="*/ 3271370 w 13061084"/>
              <a:gd name="connsiteY3493" fmla="*/ 3789535 h 7302834"/>
              <a:gd name="connsiteX3494" fmla="*/ 3288038 w 13061084"/>
              <a:gd name="connsiteY3494" fmla="*/ 3786203 h 7302834"/>
              <a:gd name="connsiteX3495" fmla="*/ 3288038 w 13061084"/>
              <a:gd name="connsiteY3495" fmla="*/ 3778623 h 7302834"/>
              <a:gd name="connsiteX3496" fmla="*/ 493275 w 13061084"/>
              <a:gd name="connsiteY3496" fmla="*/ 3764608 h 7302834"/>
              <a:gd name="connsiteX3497" fmla="*/ 473960 w 13061084"/>
              <a:gd name="connsiteY3497" fmla="*/ 3769203 h 7302834"/>
              <a:gd name="connsiteX3498" fmla="*/ 473960 w 13061084"/>
              <a:gd name="connsiteY3498" fmla="*/ 3774947 h 7302834"/>
              <a:gd name="connsiteX3499" fmla="*/ 494656 w 13061084"/>
              <a:gd name="connsiteY3499" fmla="*/ 3774947 h 7302834"/>
              <a:gd name="connsiteX3500" fmla="*/ 11265744 w 13061084"/>
              <a:gd name="connsiteY3500" fmla="*/ 3756797 h 7302834"/>
              <a:gd name="connsiteX3501" fmla="*/ 11288742 w 13061084"/>
              <a:gd name="connsiteY3501" fmla="*/ 3756797 h 7302834"/>
              <a:gd name="connsiteX3502" fmla="*/ 11265744 w 13061084"/>
              <a:gd name="connsiteY3502" fmla="*/ 3865004 h 7302834"/>
              <a:gd name="connsiteX3503" fmla="*/ 11208482 w 13061084"/>
              <a:gd name="connsiteY3503" fmla="*/ 3901534 h 7302834"/>
              <a:gd name="connsiteX3504" fmla="*/ 11224126 w 13061084"/>
              <a:gd name="connsiteY3504" fmla="*/ 3792866 h 7302834"/>
              <a:gd name="connsiteX3505" fmla="*/ 5294712 w 13061084"/>
              <a:gd name="connsiteY3505" fmla="*/ 3755190 h 7302834"/>
              <a:gd name="connsiteX3506" fmla="*/ 5265880 w 13061084"/>
              <a:gd name="connsiteY3506" fmla="*/ 3796229 h 7302834"/>
              <a:gd name="connsiteX3507" fmla="*/ 5261658 w 13061084"/>
              <a:gd name="connsiteY3507" fmla="*/ 3832654 h 7302834"/>
              <a:gd name="connsiteX3508" fmla="*/ 5266432 w 13061084"/>
              <a:gd name="connsiteY3508" fmla="*/ 3830775 h 7302834"/>
              <a:gd name="connsiteX3509" fmla="*/ 5300230 w 13061084"/>
              <a:gd name="connsiteY3509" fmla="*/ 3803437 h 7302834"/>
              <a:gd name="connsiteX3510" fmla="*/ 5285282 w 13061084"/>
              <a:gd name="connsiteY3510" fmla="*/ 3776556 h 7302834"/>
              <a:gd name="connsiteX3511" fmla="*/ 5302162 w 13061084"/>
              <a:gd name="connsiteY3511" fmla="*/ 3755190 h 7302834"/>
              <a:gd name="connsiteX3512" fmla="*/ 10839396 w 13061084"/>
              <a:gd name="connsiteY3512" fmla="*/ 3754499 h 7302834"/>
              <a:gd name="connsiteX3513" fmla="*/ 10848820 w 13061084"/>
              <a:gd name="connsiteY3513" fmla="*/ 3762538 h 7302834"/>
              <a:gd name="connsiteX3514" fmla="*/ 10845144 w 13061084"/>
              <a:gd name="connsiteY3514" fmla="*/ 3766215 h 7302834"/>
              <a:gd name="connsiteX3515" fmla="*/ 10837096 w 13061084"/>
              <a:gd name="connsiteY3515" fmla="*/ 3756797 h 7302834"/>
              <a:gd name="connsiteX3516" fmla="*/ 4528007 w 13061084"/>
              <a:gd name="connsiteY3516" fmla="*/ 3751283 h 7302834"/>
              <a:gd name="connsiteX3517" fmla="*/ 4471667 w 13061084"/>
              <a:gd name="connsiteY3517" fmla="*/ 3767823 h 7302834"/>
              <a:gd name="connsiteX3518" fmla="*/ 4465068 w 13061084"/>
              <a:gd name="connsiteY3518" fmla="*/ 3757717 h 7302834"/>
              <a:gd name="connsiteX3519" fmla="*/ 4395780 w 13061084"/>
              <a:gd name="connsiteY3519" fmla="*/ 3757717 h 7302834"/>
              <a:gd name="connsiteX3520" fmla="*/ 4377615 w 13061084"/>
              <a:gd name="connsiteY3520" fmla="*/ 3777244 h 7302834"/>
              <a:gd name="connsiteX3521" fmla="*/ 4382838 w 13061084"/>
              <a:gd name="connsiteY3521" fmla="*/ 3785356 h 7302834"/>
              <a:gd name="connsiteX3522" fmla="*/ 4421540 w 13061084"/>
              <a:gd name="connsiteY3522" fmla="*/ 3764379 h 7302834"/>
              <a:gd name="connsiteX3523" fmla="*/ 4433492 w 13061084"/>
              <a:gd name="connsiteY3523" fmla="*/ 3772420 h 7302834"/>
              <a:gd name="connsiteX3524" fmla="*/ 4405670 w 13061084"/>
              <a:gd name="connsiteY3524" fmla="*/ 3809637 h 7302834"/>
              <a:gd name="connsiteX3525" fmla="*/ 4405670 w 13061084"/>
              <a:gd name="connsiteY3525" fmla="*/ 3818333 h 7302834"/>
              <a:gd name="connsiteX3526" fmla="*/ 4435791 w 13061084"/>
              <a:gd name="connsiteY3526" fmla="*/ 3841573 h 7302834"/>
              <a:gd name="connsiteX3527" fmla="*/ 4456488 w 13061084"/>
              <a:gd name="connsiteY3527" fmla="*/ 3827328 h 7302834"/>
              <a:gd name="connsiteX3528" fmla="*/ 4492745 w 13061084"/>
              <a:gd name="connsiteY3528" fmla="*/ 3834553 h 7302834"/>
              <a:gd name="connsiteX3529" fmla="*/ 4537438 w 13061084"/>
              <a:gd name="connsiteY3529" fmla="*/ 3823422 h 7302834"/>
              <a:gd name="connsiteX3530" fmla="*/ 4564347 w 13061084"/>
              <a:gd name="connsiteY3530" fmla="*/ 3804584 h 7302834"/>
              <a:gd name="connsiteX3531" fmla="*/ 3682661 w 13061084"/>
              <a:gd name="connsiteY3531" fmla="*/ 3741634 h 7302834"/>
              <a:gd name="connsiteX3532" fmla="*/ 3641268 w 13061084"/>
              <a:gd name="connsiteY3532" fmla="*/ 3775865 h 7302834"/>
              <a:gd name="connsiteX3533" fmla="*/ 3634370 w 13061084"/>
              <a:gd name="connsiteY3533" fmla="*/ 3813543 h 7302834"/>
              <a:gd name="connsiteX3534" fmla="*/ 3642268 w 13061084"/>
              <a:gd name="connsiteY3534" fmla="*/ 3825179 h 7302834"/>
              <a:gd name="connsiteX3535" fmla="*/ 3650694 w 13061084"/>
              <a:gd name="connsiteY3535" fmla="*/ 3817222 h 7302834"/>
              <a:gd name="connsiteX3536" fmla="*/ 3680738 w 13061084"/>
              <a:gd name="connsiteY3536" fmla="*/ 3795276 h 7302834"/>
              <a:gd name="connsiteX3537" fmla="*/ 3673917 w 13061084"/>
              <a:gd name="connsiteY3537" fmla="*/ 3773109 h 7302834"/>
              <a:gd name="connsiteX3538" fmla="*/ 3682661 w 13061084"/>
              <a:gd name="connsiteY3538" fmla="*/ 3741634 h 7302834"/>
              <a:gd name="connsiteX3539" fmla="*/ 1824084 w 13061084"/>
              <a:gd name="connsiteY3539" fmla="*/ 3737270 h 7302834"/>
              <a:gd name="connsiteX3540" fmla="*/ 1853978 w 13061084"/>
              <a:gd name="connsiteY3540" fmla="*/ 3760244 h 7302834"/>
              <a:gd name="connsiteX3541" fmla="*/ 1827074 w 13061084"/>
              <a:gd name="connsiteY3541" fmla="*/ 3810096 h 7302834"/>
              <a:gd name="connsiteX3542" fmla="*/ 1794880 w 13061084"/>
              <a:gd name="connsiteY3542" fmla="*/ 3810096 h 7302834"/>
              <a:gd name="connsiteX3543" fmla="*/ 1788208 w 13061084"/>
              <a:gd name="connsiteY3543" fmla="*/ 3776325 h 7302834"/>
              <a:gd name="connsiteX3544" fmla="*/ 1713244 w 13061084"/>
              <a:gd name="connsiteY3544" fmla="*/ 3842950 h 7302834"/>
              <a:gd name="connsiteX3545" fmla="*/ 1668396 w 13061084"/>
              <a:gd name="connsiteY3545" fmla="*/ 3819976 h 7302834"/>
              <a:gd name="connsiteX3546" fmla="*/ 1681967 w 13061084"/>
              <a:gd name="connsiteY3546" fmla="*/ 3785975 h 7302834"/>
              <a:gd name="connsiteX3547" fmla="*/ 1686334 w 13061084"/>
              <a:gd name="connsiteY3547" fmla="*/ 3758176 h 7302834"/>
              <a:gd name="connsiteX3548" fmla="*/ 1789817 w 13061084"/>
              <a:gd name="connsiteY3548" fmla="*/ 3741634 h 7302834"/>
              <a:gd name="connsiteX3549" fmla="*/ 1809363 w 13061084"/>
              <a:gd name="connsiteY3549" fmla="*/ 3767594 h 7302834"/>
              <a:gd name="connsiteX3550" fmla="*/ 1824084 w 13061084"/>
              <a:gd name="connsiteY3550" fmla="*/ 3737270 h 7302834"/>
              <a:gd name="connsiteX3551" fmla="*/ 2748312 w 13061084"/>
              <a:gd name="connsiteY3551" fmla="*/ 3717971 h 7302834"/>
              <a:gd name="connsiteX3552" fmla="*/ 2693348 w 13061084"/>
              <a:gd name="connsiteY3552" fmla="*/ 3750824 h 7302834"/>
              <a:gd name="connsiteX3553" fmla="*/ 2731756 w 13061084"/>
              <a:gd name="connsiteY3553" fmla="*/ 3794015 h 7302834"/>
              <a:gd name="connsiteX3554" fmla="*/ 2764269 w 13061084"/>
              <a:gd name="connsiteY3554" fmla="*/ 3748262 h 7302834"/>
              <a:gd name="connsiteX3555" fmla="*/ 2764409 w 13061084"/>
              <a:gd name="connsiteY3555" fmla="*/ 3748526 h 7302834"/>
              <a:gd name="connsiteX3556" fmla="*/ 2764409 w 13061084"/>
              <a:gd name="connsiteY3556" fmla="*/ 3748067 h 7302834"/>
              <a:gd name="connsiteX3557" fmla="*/ 2764269 w 13061084"/>
              <a:gd name="connsiteY3557" fmla="*/ 3748262 h 7302834"/>
              <a:gd name="connsiteX3558" fmla="*/ 4344725 w 13061084"/>
              <a:gd name="connsiteY3558" fmla="*/ 3713836 h 7302834"/>
              <a:gd name="connsiteX3559" fmla="*/ 4249292 w 13061084"/>
              <a:gd name="connsiteY3559" fmla="*/ 3762082 h 7302834"/>
              <a:gd name="connsiteX3560" fmla="*/ 4264930 w 13061084"/>
              <a:gd name="connsiteY3560" fmla="*/ 3777474 h 7302834"/>
              <a:gd name="connsiteX3561" fmla="*/ 4284090 w 13061084"/>
              <a:gd name="connsiteY3561" fmla="*/ 3777474 h 7302834"/>
              <a:gd name="connsiteX3562" fmla="*/ 4308395 w 13061084"/>
              <a:gd name="connsiteY3562" fmla="*/ 3752202 h 7302834"/>
              <a:gd name="connsiteX3563" fmla="*/ 4326560 w 13061084"/>
              <a:gd name="connsiteY3563" fmla="*/ 3756568 h 7302834"/>
              <a:gd name="connsiteX3564" fmla="*/ 4317100 w 13061084"/>
              <a:gd name="connsiteY3564" fmla="*/ 3777474 h 7302834"/>
              <a:gd name="connsiteX3565" fmla="*/ 4327024 w 13061084"/>
              <a:gd name="connsiteY3565" fmla="*/ 3777474 h 7302834"/>
              <a:gd name="connsiteX3566" fmla="*/ 4344725 w 13061084"/>
              <a:gd name="connsiteY3566" fmla="*/ 3713836 h 7302834"/>
              <a:gd name="connsiteX3567" fmla="*/ 10224668 w 13061084"/>
              <a:gd name="connsiteY3567" fmla="*/ 3709989 h 7302834"/>
              <a:gd name="connsiteX3568" fmla="*/ 10203540 w 13061084"/>
              <a:gd name="connsiteY3568" fmla="*/ 3729228 h 7302834"/>
              <a:gd name="connsiteX3569" fmla="*/ 10272534 w 13061084"/>
              <a:gd name="connsiteY3569" fmla="*/ 3766447 h 7302834"/>
              <a:gd name="connsiteX3570" fmla="*/ 10251606 w 13061084"/>
              <a:gd name="connsiteY3570" fmla="*/ 3710390 h 7302834"/>
              <a:gd name="connsiteX3571" fmla="*/ 10251142 w 13061084"/>
              <a:gd name="connsiteY3571" fmla="*/ 3710390 h 7302834"/>
              <a:gd name="connsiteX3572" fmla="*/ 10224668 w 13061084"/>
              <a:gd name="connsiteY3572" fmla="*/ 3709989 h 7302834"/>
              <a:gd name="connsiteX3573" fmla="*/ 1900855 w 13061084"/>
              <a:gd name="connsiteY3573" fmla="*/ 3706321 h 7302834"/>
              <a:gd name="connsiteX3574" fmla="*/ 1919817 w 13061084"/>
              <a:gd name="connsiteY3574" fmla="*/ 3721784 h 7302834"/>
              <a:gd name="connsiteX3575" fmla="*/ 1922508 w 13061084"/>
              <a:gd name="connsiteY3575" fmla="*/ 3728539 h 7302834"/>
              <a:gd name="connsiteX3576" fmla="*/ 1879965 w 13061084"/>
              <a:gd name="connsiteY3576" fmla="*/ 3752891 h 7302834"/>
              <a:gd name="connsiteX3577" fmla="*/ 1876516 w 13061084"/>
              <a:gd name="connsiteY3577" fmla="*/ 3708780 h 7302834"/>
              <a:gd name="connsiteX3578" fmla="*/ 1900855 w 13061084"/>
              <a:gd name="connsiteY3578" fmla="*/ 3706321 h 7302834"/>
              <a:gd name="connsiteX3579" fmla="*/ 2780965 w 13061084"/>
              <a:gd name="connsiteY3579" fmla="*/ 3705565 h 7302834"/>
              <a:gd name="connsiteX3580" fmla="*/ 2773380 w 13061084"/>
              <a:gd name="connsiteY3580" fmla="*/ 3707172 h 7302834"/>
              <a:gd name="connsiteX3581" fmla="*/ 2794763 w 13061084"/>
              <a:gd name="connsiteY3581" fmla="*/ 3741864 h 7302834"/>
              <a:gd name="connsiteX3582" fmla="*/ 2805343 w 13061084"/>
              <a:gd name="connsiteY3582" fmla="*/ 3731526 h 7302834"/>
              <a:gd name="connsiteX3583" fmla="*/ 2780965 w 13061084"/>
              <a:gd name="connsiteY3583" fmla="*/ 3705565 h 7302834"/>
              <a:gd name="connsiteX3584" fmla="*/ 10588960 w 13061084"/>
              <a:gd name="connsiteY3584" fmla="*/ 3701430 h 7302834"/>
              <a:gd name="connsiteX3585" fmla="*/ 10527558 w 13061084"/>
              <a:gd name="connsiteY3585" fmla="*/ 3770353 h 7302834"/>
              <a:gd name="connsiteX3586" fmla="*/ 10559524 w 13061084"/>
              <a:gd name="connsiteY3586" fmla="*/ 3816301 h 7302834"/>
              <a:gd name="connsiteX3587" fmla="*/ 10647148 w 13061084"/>
              <a:gd name="connsiteY3587" fmla="*/ 3793327 h 7302834"/>
              <a:gd name="connsiteX3588" fmla="*/ 10689458 w 13061084"/>
              <a:gd name="connsiteY3588" fmla="*/ 3797921 h 7302834"/>
              <a:gd name="connsiteX3589" fmla="*/ 10689458 w 13061084"/>
              <a:gd name="connsiteY3589" fmla="*/ 3771500 h 7302834"/>
              <a:gd name="connsiteX3590" fmla="*/ 10655424 w 13061084"/>
              <a:gd name="connsiteY3590" fmla="*/ 3706712 h 7302834"/>
              <a:gd name="connsiteX3591" fmla="*/ 10613566 w 13061084"/>
              <a:gd name="connsiteY3591" fmla="*/ 3745082 h 7302834"/>
              <a:gd name="connsiteX3592" fmla="*/ 10588960 w 13061084"/>
              <a:gd name="connsiteY3592" fmla="*/ 3702119 h 7302834"/>
              <a:gd name="connsiteX3593" fmla="*/ 2469596 w 13061084"/>
              <a:gd name="connsiteY3593" fmla="*/ 3697753 h 7302834"/>
              <a:gd name="connsiteX3594" fmla="*/ 2469596 w 13061084"/>
              <a:gd name="connsiteY3594" fmla="*/ 3701659 h 7302834"/>
              <a:gd name="connsiteX3595" fmla="*/ 2481553 w 13061084"/>
              <a:gd name="connsiteY3595" fmla="*/ 3701659 h 7302834"/>
              <a:gd name="connsiteX3596" fmla="*/ 2481553 w 13061084"/>
              <a:gd name="connsiteY3596" fmla="*/ 3697753 h 7302834"/>
              <a:gd name="connsiteX3597" fmla="*/ 4812472 w 13061084"/>
              <a:gd name="connsiteY3597" fmla="*/ 3695055 h 7302834"/>
              <a:gd name="connsiteX3598" fmla="*/ 4787176 w 13061084"/>
              <a:gd name="connsiteY3598" fmla="*/ 3701430 h 7302834"/>
              <a:gd name="connsiteX3599" fmla="*/ 4749122 w 13061084"/>
              <a:gd name="connsiteY3599" fmla="*/ 3734081 h 7302834"/>
              <a:gd name="connsiteX3600" fmla="*/ 4722536 w 13061084"/>
              <a:gd name="connsiteY3600" fmla="*/ 3760875 h 7302834"/>
              <a:gd name="connsiteX3601" fmla="*/ 4735436 w 13061084"/>
              <a:gd name="connsiteY3601" fmla="*/ 3784365 h 7302834"/>
              <a:gd name="connsiteX3602" fmla="*/ 4812472 w 13061084"/>
              <a:gd name="connsiteY3602" fmla="*/ 3724172 h 7302834"/>
              <a:gd name="connsiteX3603" fmla="*/ 2912782 w 13061084"/>
              <a:gd name="connsiteY3603" fmla="*/ 3694848 h 7302834"/>
              <a:gd name="connsiteX3604" fmla="*/ 2875481 w 13061084"/>
              <a:gd name="connsiteY3604" fmla="*/ 3711077 h 7302834"/>
              <a:gd name="connsiteX3605" fmla="*/ 2890660 w 13061084"/>
              <a:gd name="connsiteY3605" fmla="*/ 3740714 h 7302834"/>
              <a:gd name="connsiteX3606" fmla="*/ 2938493 w 13061084"/>
              <a:gd name="connsiteY3606" fmla="*/ 3728539 h 7302834"/>
              <a:gd name="connsiteX3607" fmla="*/ 2953440 w 13061084"/>
              <a:gd name="connsiteY3607" fmla="*/ 3695915 h 7302834"/>
              <a:gd name="connsiteX3608" fmla="*/ 2912782 w 13061084"/>
              <a:gd name="connsiteY3608" fmla="*/ 3694848 h 7302834"/>
              <a:gd name="connsiteX3609" fmla="*/ 5255388 w 13061084"/>
              <a:gd name="connsiteY3609" fmla="*/ 3693388 h 7302834"/>
              <a:gd name="connsiteX3610" fmla="*/ 5194675 w 13061084"/>
              <a:gd name="connsiteY3610" fmla="*/ 3713836 h 7302834"/>
              <a:gd name="connsiteX3611" fmla="*/ 2563421 w 13061084"/>
              <a:gd name="connsiteY3611" fmla="*/ 3682359 h 7302834"/>
              <a:gd name="connsiteX3612" fmla="*/ 2522028 w 13061084"/>
              <a:gd name="connsiteY3612" fmla="*/ 3731526 h 7302834"/>
              <a:gd name="connsiteX3613" fmla="*/ 2492819 w 13061084"/>
              <a:gd name="connsiteY3613" fmla="*/ 3731526 h 7302834"/>
              <a:gd name="connsiteX3614" fmla="*/ 2494664 w 13061084"/>
              <a:gd name="connsiteY3614" fmla="*/ 3751514 h 7302834"/>
              <a:gd name="connsiteX3615" fmla="*/ 2594929 w 13061084"/>
              <a:gd name="connsiteY3615" fmla="*/ 3751514 h 7302834"/>
              <a:gd name="connsiteX3616" fmla="*/ 2588948 w 13061084"/>
              <a:gd name="connsiteY3616" fmla="*/ 3745999 h 7302834"/>
              <a:gd name="connsiteX3617" fmla="*/ 2613326 w 13061084"/>
              <a:gd name="connsiteY3617" fmla="*/ 3736581 h 7302834"/>
              <a:gd name="connsiteX3618" fmla="*/ 2594929 w 13061084"/>
              <a:gd name="connsiteY3618" fmla="*/ 3682359 h 7302834"/>
              <a:gd name="connsiteX3619" fmla="*/ 10788800 w 13061084"/>
              <a:gd name="connsiteY3619" fmla="*/ 3680294 h 7302834"/>
              <a:gd name="connsiteX3620" fmla="*/ 10767412 w 13061084"/>
              <a:gd name="connsiteY3620" fmla="*/ 3692009 h 7302834"/>
              <a:gd name="connsiteX3621" fmla="*/ 10788800 w 13061084"/>
              <a:gd name="connsiteY3621" fmla="*/ 3713377 h 7302834"/>
              <a:gd name="connsiteX3622" fmla="*/ 4590560 w 13061084"/>
              <a:gd name="connsiteY3622" fmla="*/ 3680064 h 7302834"/>
              <a:gd name="connsiteX3623" fmla="*/ 4590541 w 13061084"/>
              <a:gd name="connsiteY3623" fmla="*/ 3680099 h 7302834"/>
              <a:gd name="connsiteX3624" fmla="*/ 4541578 w 13061084"/>
              <a:gd name="connsiteY3624" fmla="*/ 3686724 h 7302834"/>
              <a:gd name="connsiteX3625" fmla="*/ 4567564 w 13061084"/>
              <a:gd name="connsiteY3625" fmla="*/ 3720728 h 7302834"/>
              <a:gd name="connsiteX3626" fmla="*/ 4590541 w 13061084"/>
              <a:gd name="connsiteY3626" fmla="*/ 3680099 h 7302834"/>
              <a:gd name="connsiteX3627" fmla="*/ 4590792 w 13061084"/>
              <a:gd name="connsiteY3627" fmla="*/ 3680064 h 7302834"/>
              <a:gd name="connsiteX3628" fmla="*/ 4906157 w 13061084"/>
              <a:gd name="connsiteY3628" fmla="*/ 3676588 h 7302834"/>
              <a:gd name="connsiteX3629" fmla="*/ 4897567 w 13061084"/>
              <a:gd name="connsiteY3629" fmla="*/ 3708321 h 7302834"/>
              <a:gd name="connsiteX3630" fmla="*/ 4943559 w 13061084"/>
              <a:gd name="connsiteY3630" fmla="*/ 3685348 h 7302834"/>
              <a:gd name="connsiteX3631" fmla="*/ 4906157 w 13061084"/>
              <a:gd name="connsiteY3631" fmla="*/ 3676588 h 7302834"/>
              <a:gd name="connsiteX3632" fmla="*/ 10536302 w 13061084"/>
              <a:gd name="connsiteY3632" fmla="*/ 3673632 h 7302834"/>
              <a:gd name="connsiteX3633" fmla="*/ 10513306 w 13061084"/>
              <a:gd name="connsiteY3633" fmla="*/ 3677996 h 7302834"/>
              <a:gd name="connsiteX3634" fmla="*/ 10515600 w 13061084"/>
              <a:gd name="connsiteY3634" fmla="*/ 3723946 h 7302834"/>
              <a:gd name="connsiteX3635" fmla="*/ 10535840 w 13061084"/>
              <a:gd name="connsiteY3635" fmla="*/ 3719810 h 7302834"/>
              <a:gd name="connsiteX3636" fmla="*/ 10535840 w 13061084"/>
              <a:gd name="connsiteY3636" fmla="*/ 3673861 h 7302834"/>
              <a:gd name="connsiteX3637" fmla="*/ 3728972 w 13061084"/>
              <a:gd name="connsiteY3637" fmla="*/ 3669236 h 7302834"/>
              <a:gd name="connsiteX3638" fmla="*/ 3704276 w 13061084"/>
              <a:gd name="connsiteY3638" fmla="*/ 3701430 h 7302834"/>
              <a:gd name="connsiteX3639" fmla="*/ 3765215 w 13061084"/>
              <a:gd name="connsiteY3639" fmla="*/ 3688564 h 7302834"/>
              <a:gd name="connsiteX3640" fmla="*/ 3728972 w 13061084"/>
              <a:gd name="connsiteY3640" fmla="*/ 3669236 h 7302834"/>
              <a:gd name="connsiteX3641" fmla="*/ 5407166 w 13061084"/>
              <a:gd name="connsiteY3641" fmla="*/ 3666508 h 7302834"/>
              <a:gd name="connsiteX3642" fmla="*/ 5395668 w 13061084"/>
              <a:gd name="connsiteY3642" fmla="*/ 3666738 h 7302834"/>
              <a:gd name="connsiteX3643" fmla="*/ 5395668 w 13061084"/>
              <a:gd name="connsiteY3643" fmla="*/ 3670414 h 7302834"/>
              <a:gd name="connsiteX3644" fmla="*/ 5407166 w 13061084"/>
              <a:gd name="connsiteY3644" fmla="*/ 3670414 h 7302834"/>
              <a:gd name="connsiteX3645" fmla="*/ 3097630 w 13061084"/>
              <a:gd name="connsiteY3645" fmla="*/ 3660764 h 7302834"/>
              <a:gd name="connsiteX3646" fmla="*/ 3087281 w 13061084"/>
              <a:gd name="connsiteY3646" fmla="*/ 3662143 h 7302834"/>
              <a:gd name="connsiteX3647" fmla="*/ 3091880 w 13061084"/>
              <a:gd name="connsiteY3647" fmla="*/ 3681441 h 7302834"/>
              <a:gd name="connsiteX3648" fmla="*/ 3097630 w 13061084"/>
              <a:gd name="connsiteY3648" fmla="*/ 3681441 h 7302834"/>
              <a:gd name="connsiteX3649" fmla="*/ 3097630 w 13061084"/>
              <a:gd name="connsiteY3649" fmla="*/ 3661685 h 7302834"/>
              <a:gd name="connsiteX3650" fmla="*/ 4630344 w 13061084"/>
              <a:gd name="connsiteY3650" fmla="*/ 3651575 h 7302834"/>
              <a:gd name="connsiteX3651" fmla="*/ 4608726 w 13061084"/>
              <a:gd name="connsiteY3651" fmla="*/ 3687185 h 7302834"/>
              <a:gd name="connsiteX3652" fmla="*/ 4608957 w 13061084"/>
              <a:gd name="connsiteY3652" fmla="*/ 3687185 h 7302834"/>
              <a:gd name="connsiteX3653" fmla="*/ 4634484 w 13061084"/>
              <a:gd name="connsiteY3653" fmla="*/ 3723484 h 7302834"/>
              <a:gd name="connsiteX3654" fmla="*/ 4653340 w 13061084"/>
              <a:gd name="connsiteY3654" fmla="*/ 3686265 h 7302834"/>
              <a:gd name="connsiteX3655" fmla="*/ 4630344 w 13061084"/>
              <a:gd name="connsiteY3655" fmla="*/ 3651575 h 7302834"/>
              <a:gd name="connsiteX3656" fmla="*/ 10622538 w 13061084"/>
              <a:gd name="connsiteY3656" fmla="*/ 3650657 h 7302834"/>
              <a:gd name="connsiteX3657" fmla="*/ 10585512 w 13061084"/>
              <a:gd name="connsiteY3657" fmla="*/ 3667658 h 7302834"/>
              <a:gd name="connsiteX3658" fmla="*/ 10572864 w 13061084"/>
              <a:gd name="connsiteY3658" fmla="*/ 3698213 h 7302834"/>
              <a:gd name="connsiteX3659" fmla="*/ 10640472 w 13061084"/>
              <a:gd name="connsiteY3659" fmla="*/ 3682591 h 7302834"/>
              <a:gd name="connsiteX3660" fmla="*/ 10622538 w 13061084"/>
              <a:gd name="connsiteY3660" fmla="*/ 3650657 h 7302834"/>
              <a:gd name="connsiteX3661" fmla="*/ 10517906 w 13061084"/>
              <a:gd name="connsiteY3661" fmla="*/ 3649508 h 7302834"/>
              <a:gd name="connsiteX3662" fmla="*/ 10365436 w 13061084"/>
              <a:gd name="connsiteY3662" fmla="*/ 3680294 h 7302834"/>
              <a:gd name="connsiteX3663" fmla="*/ 10367276 w 13061084"/>
              <a:gd name="connsiteY3663" fmla="*/ 3710159 h 7302834"/>
              <a:gd name="connsiteX3664" fmla="*/ 10398780 w 13061084"/>
              <a:gd name="connsiteY3664" fmla="*/ 3711998 h 7302834"/>
              <a:gd name="connsiteX3665" fmla="*/ 10403152 w 13061084"/>
              <a:gd name="connsiteY3665" fmla="*/ 3750593 h 7302834"/>
              <a:gd name="connsiteX3666" fmla="*/ 10428676 w 13061084"/>
              <a:gd name="connsiteY3666" fmla="*/ 3763691 h 7302834"/>
              <a:gd name="connsiteX3667" fmla="*/ 10382684 w 13061084"/>
              <a:gd name="connsiteY3667" fmla="*/ 3789650 h 7302834"/>
              <a:gd name="connsiteX3668" fmla="*/ 10382452 w 13061084"/>
              <a:gd name="connsiteY3668" fmla="*/ 3789650 h 7302834"/>
              <a:gd name="connsiteX3669" fmla="*/ 10499276 w 13061084"/>
              <a:gd name="connsiteY3669" fmla="*/ 3831464 h 7302834"/>
              <a:gd name="connsiteX3670" fmla="*/ 10432356 w 13061084"/>
              <a:gd name="connsiteY3670" fmla="*/ 3744161 h 7302834"/>
              <a:gd name="connsiteX3671" fmla="*/ 10448916 w 13061084"/>
              <a:gd name="connsiteY3671" fmla="*/ 3688335 h 7302834"/>
              <a:gd name="connsiteX3672" fmla="*/ 10517906 w 13061084"/>
              <a:gd name="connsiteY3672" fmla="*/ 3649508 h 7302834"/>
              <a:gd name="connsiteX3673" fmla="*/ 11081550 w 13061084"/>
              <a:gd name="connsiteY3673" fmla="*/ 3643534 h 7302834"/>
              <a:gd name="connsiteX3674" fmla="*/ 11081550 w 13061084"/>
              <a:gd name="connsiteY3674" fmla="*/ 3647440 h 7302834"/>
              <a:gd name="connsiteX3675" fmla="*/ 11093048 w 13061084"/>
              <a:gd name="connsiteY3675" fmla="*/ 3647440 h 7302834"/>
              <a:gd name="connsiteX3676" fmla="*/ 11093048 w 13061084"/>
              <a:gd name="connsiteY3676" fmla="*/ 3643534 h 7302834"/>
              <a:gd name="connsiteX3677" fmla="*/ 2807411 w 13061084"/>
              <a:gd name="connsiteY3677" fmla="*/ 3642843 h 7302834"/>
              <a:gd name="connsiteX3678" fmla="*/ 2764641 w 13061084"/>
              <a:gd name="connsiteY3678" fmla="*/ 3660075 h 7302834"/>
              <a:gd name="connsiteX3679" fmla="*/ 2770617 w 13061084"/>
              <a:gd name="connsiteY3679" fmla="*/ 3670644 h 7302834"/>
              <a:gd name="connsiteX3680" fmla="*/ 2797526 w 13061084"/>
              <a:gd name="connsiteY3680" fmla="*/ 3667655 h 7302834"/>
              <a:gd name="connsiteX3681" fmla="*/ 2813850 w 13061084"/>
              <a:gd name="connsiteY3681" fmla="*/ 3651575 h 7302834"/>
              <a:gd name="connsiteX3682" fmla="*/ 4380654 w 13061084"/>
              <a:gd name="connsiteY3682" fmla="*/ 3640580 h 7302834"/>
              <a:gd name="connsiteX3683" fmla="*/ 4358122 w 13061084"/>
              <a:gd name="connsiteY3683" fmla="*/ 3661827 h 7302834"/>
              <a:gd name="connsiteX3684" fmla="*/ 4373702 w 13061084"/>
              <a:gd name="connsiteY3684" fmla="*/ 3720957 h 7302834"/>
              <a:gd name="connsiteX3685" fmla="*/ 4433724 w 13061084"/>
              <a:gd name="connsiteY3685" fmla="*/ 3684200 h 7302834"/>
              <a:gd name="connsiteX3686" fmla="*/ 4456720 w 13061084"/>
              <a:gd name="connsiteY3686" fmla="*/ 3676847 h 7302834"/>
              <a:gd name="connsiteX3687" fmla="*/ 4461782 w 13061084"/>
              <a:gd name="connsiteY3687" fmla="*/ 3685117 h 7302834"/>
              <a:gd name="connsiteX3688" fmla="*/ 4415790 w 13061084"/>
              <a:gd name="connsiteY3688" fmla="*/ 3731066 h 7302834"/>
              <a:gd name="connsiteX3689" fmla="*/ 4456792 w 13061084"/>
              <a:gd name="connsiteY3689" fmla="*/ 3745040 h 7302834"/>
              <a:gd name="connsiteX3690" fmla="*/ 4443612 w 13061084"/>
              <a:gd name="connsiteY3690" fmla="*/ 3724863 h 7302834"/>
              <a:gd name="connsiteX3691" fmla="*/ 4477416 w 13061084"/>
              <a:gd name="connsiteY3691" fmla="*/ 3669494 h 7302834"/>
              <a:gd name="connsiteX3692" fmla="*/ 4416018 w 13061084"/>
              <a:gd name="connsiteY3692" fmla="*/ 3677306 h 7302834"/>
              <a:gd name="connsiteX3693" fmla="*/ 4382442 w 13061084"/>
              <a:gd name="connsiteY3693" fmla="*/ 3681670 h 7302834"/>
              <a:gd name="connsiteX3694" fmla="*/ 4371866 w 13061084"/>
              <a:gd name="connsiteY3694" fmla="*/ 3677306 h 7302834"/>
              <a:gd name="connsiteX3695" fmla="*/ 4371866 w 13061084"/>
              <a:gd name="connsiteY3695" fmla="*/ 3660534 h 7302834"/>
              <a:gd name="connsiteX3696" fmla="*/ 11400276 w 13061084"/>
              <a:gd name="connsiteY3696" fmla="*/ 3639858 h 7302834"/>
              <a:gd name="connsiteX3697" fmla="*/ 11405336 w 13061084"/>
              <a:gd name="connsiteY3697" fmla="*/ 3656167 h 7302834"/>
              <a:gd name="connsiteX3698" fmla="*/ 11392228 w 13061084"/>
              <a:gd name="connsiteY3698" fmla="*/ 3668574 h 7302834"/>
              <a:gd name="connsiteX3699" fmla="*/ 11400276 w 13061084"/>
              <a:gd name="connsiteY3699" fmla="*/ 3639858 h 7302834"/>
              <a:gd name="connsiteX3700" fmla="*/ 11604720 w 13061084"/>
              <a:gd name="connsiteY3700" fmla="*/ 3630439 h 7302834"/>
              <a:gd name="connsiteX3701" fmla="*/ 11610236 w 13061084"/>
              <a:gd name="connsiteY3701" fmla="*/ 3630439 h 7302834"/>
              <a:gd name="connsiteX3702" fmla="*/ 11614604 w 13061084"/>
              <a:gd name="connsiteY3702" fmla="*/ 3649276 h 7302834"/>
              <a:gd name="connsiteX3703" fmla="*/ 11604720 w 13061084"/>
              <a:gd name="connsiteY3703" fmla="*/ 3649737 h 7302834"/>
              <a:gd name="connsiteX3704" fmla="*/ 11412692 w 13061084"/>
              <a:gd name="connsiteY3704" fmla="*/ 3629519 h 7302834"/>
              <a:gd name="connsiteX3705" fmla="*/ 11416374 w 13061084"/>
              <a:gd name="connsiteY3705" fmla="*/ 3633193 h 7302834"/>
              <a:gd name="connsiteX3706" fmla="*/ 11406944 w 13061084"/>
              <a:gd name="connsiteY3706" fmla="*/ 3641234 h 7302834"/>
              <a:gd name="connsiteX3707" fmla="*/ 11404644 w 13061084"/>
              <a:gd name="connsiteY3707" fmla="*/ 3638937 h 7302834"/>
              <a:gd name="connsiteX3708" fmla="*/ 11412692 w 13061084"/>
              <a:gd name="connsiteY3708" fmla="*/ 3629519 h 7302834"/>
              <a:gd name="connsiteX3709" fmla="*/ 3187319 w 13061084"/>
              <a:gd name="connsiteY3709" fmla="*/ 3624466 h 7302834"/>
              <a:gd name="connsiteX3710" fmla="*/ 3196054 w 13061084"/>
              <a:gd name="connsiteY3710" fmla="*/ 3633654 h 7302834"/>
              <a:gd name="connsiteX3711" fmla="*/ 3153921 w 13061084"/>
              <a:gd name="connsiteY3711" fmla="*/ 3652783 h 7302834"/>
              <a:gd name="connsiteX3712" fmla="*/ 3153047 w 13061084"/>
              <a:gd name="connsiteY3712" fmla="*/ 3652493 h 7302834"/>
              <a:gd name="connsiteX3713" fmla="*/ 3153047 w 13061084"/>
              <a:gd name="connsiteY3713" fmla="*/ 3653182 h 7302834"/>
              <a:gd name="connsiteX3714" fmla="*/ 3153921 w 13061084"/>
              <a:gd name="connsiteY3714" fmla="*/ 3652783 h 7302834"/>
              <a:gd name="connsiteX3715" fmla="*/ 3195136 w 13061084"/>
              <a:gd name="connsiteY3715" fmla="*/ 3666450 h 7302834"/>
              <a:gd name="connsiteX3716" fmla="*/ 3228248 w 13061084"/>
              <a:gd name="connsiteY3716" fmla="*/ 3652493 h 7302834"/>
              <a:gd name="connsiteX3717" fmla="*/ 3228248 w 13061084"/>
              <a:gd name="connsiteY3717" fmla="*/ 3624466 h 7302834"/>
              <a:gd name="connsiteX3718" fmla="*/ 10693366 w 13061084"/>
              <a:gd name="connsiteY3718" fmla="*/ 3618262 h 7302834"/>
              <a:gd name="connsiteX3719" fmla="*/ 10679336 w 13061084"/>
              <a:gd name="connsiteY3719" fmla="*/ 3632278 h 7302834"/>
              <a:gd name="connsiteX3720" fmla="*/ 10706936 w 13061084"/>
              <a:gd name="connsiteY3720" fmla="*/ 3674090 h 7302834"/>
              <a:gd name="connsiteX3721" fmla="*/ 10737060 w 13061084"/>
              <a:gd name="connsiteY3721" fmla="*/ 3643993 h 7302834"/>
              <a:gd name="connsiteX3722" fmla="*/ 5382788 w 13061084"/>
              <a:gd name="connsiteY3722" fmla="*/ 3612518 h 7302834"/>
              <a:gd name="connsiteX3723" fmla="*/ 5326303 w 13061084"/>
              <a:gd name="connsiteY3723" fmla="*/ 3631503 h 7302834"/>
              <a:gd name="connsiteX3724" fmla="*/ 5287814 w 13061084"/>
              <a:gd name="connsiteY3724" fmla="*/ 3646548 h 7302834"/>
              <a:gd name="connsiteX3725" fmla="*/ 5287814 w 13061084"/>
              <a:gd name="connsiteY3725" fmla="*/ 3661685 h 7302834"/>
              <a:gd name="connsiteX3726" fmla="*/ 5221357 w 13061084"/>
              <a:gd name="connsiteY3726" fmla="*/ 3699821 h 7302834"/>
              <a:gd name="connsiteX3727" fmla="*/ 5170152 w 13061084"/>
              <a:gd name="connsiteY3727" fmla="*/ 3719875 h 7302834"/>
              <a:gd name="connsiteX3728" fmla="*/ 5179036 w 13061084"/>
              <a:gd name="connsiteY3728" fmla="*/ 3731526 h 7302834"/>
              <a:gd name="connsiteX3729" fmla="*/ 5156040 w 13061084"/>
              <a:gd name="connsiteY3729" fmla="*/ 3729457 h 7302834"/>
              <a:gd name="connsiteX3730" fmla="*/ 5154814 w 13061084"/>
              <a:gd name="connsiteY3730" fmla="*/ 3725882 h 7302834"/>
              <a:gd name="connsiteX3731" fmla="*/ 5152137 w 13061084"/>
              <a:gd name="connsiteY3731" fmla="*/ 3726931 h 7302834"/>
              <a:gd name="connsiteX3732" fmla="*/ 5129542 w 13061084"/>
              <a:gd name="connsiteY3732" fmla="*/ 3736925 h 7302834"/>
              <a:gd name="connsiteX3733" fmla="*/ 5146156 w 13061084"/>
              <a:gd name="connsiteY3733" fmla="*/ 3738419 h 7302834"/>
              <a:gd name="connsiteX3734" fmla="*/ 5123160 w 13061084"/>
              <a:gd name="connsiteY3734" fmla="*/ 3759326 h 7302834"/>
              <a:gd name="connsiteX3735" fmla="*/ 5074844 w 13061084"/>
              <a:gd name="connsiteY3735" fmla="*/ 3762886 h 7302834"/>
              <a:gd name="connsiteX3736" fmla="*/ 5026577 w 13061084"/>
              <a:gd name="connsiteY3736" fmla="*/ 3792725 h 7302834"/>
              <a:gd name="connsiteX3737" fmla="*/ 5049573 w 13061084"/>
              <a:gd name="connsiteY3737" fmla="*/ 3796315 h 7302834"/>
              <a:gd name="connsiteX3738" fmla="*/ 5046578 w 13061084"/>
              <a:gd name="connsiteY3738" fmla="*/ 3819289 h 7302834"/>
              <a:gd name="connsiteX3739" fmla="*/ 5033693 w 13061084"/>
              <a:gd name="connsiteY3739" fmla="*/ 3814357 h 7302834"/>
              <a:gd name="connsiteX3740" fmla="*/ 5054626 w 13061084"/>
              <a:gd name="connsiteY3740" fmla="*/ 3846167 h 7302834"/>
              <a:gd name="connsiteX3741" fmla="*/ 5149606 w 13061084"/>
              <a:gd name="connsiteY3741" fmla="*/ 3823193 h 7302834"/>
              <a:gd name="connsiteX3742" fmla="*/ 5184790 w 13061084"/>
              <a:gd name="connsiteY3742" fmla="*/ 3862939 h 7302834"/>
              <a:gd name="connsiteX3743" fmla="*/ 5192970 w 13061084"/>
              <a:gd name="connsiteY3743" fmla="*/ 3859716 h 7302834"/>
              <a:gd name="connsiteX3744" fmla="*/ 5209164 w 13061084"/>
              <a:gd name="connsiteY3744" fmla="*/ 3849385 h 7302834"/>
              <a:gd name="connsiteX3745" fmla="*/ 5209164 w 13061084"/>
              <a:gd name="connsiteY3745" fmla="*/ 3795395 h 7302834"/>
              <a:gd name="connsiteX3746" fmla="*/ 5179732 w 13061084"/>
              <a:gd name="connsiteY3746" fmla="*/ 3776785 h 7302834"/>
              <a:gd name="connsiteX3747" fmla="*/ 5314028 w 13061084"/>
              <a:gd name="connsiteY3747" fmla="*/ 3721648 h 7302834"/>
              <a:gd name="connsiteX3748" fmla="*/ 5257687 w 13061084"/>
              <a:gd name="connsiteY3748" fmla="*/ 3701430 h 7302834"/>
              <a:gd name="connsiteX3749" fmla="*/ 5256769 w 13061084"/>
              <a:gd name="connsiteY3749" fmla="*/ 3698674 h 7302834"/>
              <a:gd name="connsiteX3750" fmla="*/ 5256769 w 13061084"/>
              <a:gd name="connsiteY3750" fmla="*/ 3693160 h 7302834"/>
              <a:gd name="connsiteX3751" fmla="*/ 5384629 w 13061084"/>
              <a:gd name="connsiteY3751" fmla="*/ 3647210 h 7302834"/>
              <a:gd name="connsiteX3752" fmla="*/ 5382788 w 13061084"/>
              <a:gd name="connsiteY3752" fmla="*/ 3612518 h 7302834"/>
              <a:gd name="connsiteX3753" fmla="*/ 2749003 w 13061084"/>
              <a:gd name="connsiteY3753" fmla="*/ 3608844 h 7302834"/>
              <a:gd name="connsiteX3754" fmla="*/ 2700020 w 13061084"/>
              <a:gd name="connsiteY3754" fmla="*/ 3615968 h 7302834"/>
              <a:gd name="connsiteX3755" fmla="*/ 2726292 w 13061084"/>
              <a:gd name="connsiteY3755" fmla="*/ 3649003 h 7302834"/>
              <a:gd name="connsiteX3756" fmla="*/ 2726006 w 13061084"/>
              <a:gd name="connsiteY3756" fmla="*/ 3649508 h 7302834"/>
              <a:gd name="connsiteX3757" fmla="*/ 2726693 w 13061084"/>
              <a:gd name="connsiteY3757" fmla="*/ 3649508 h 7302834"/>
              <a:gd name="connsiteX3758" fmla="*/ 2726292 w 13061084"/>
              <a:gd name="connsiteY3758" fmla="*/ 3649003 h 7302834"/>
              <a:gd name="connsiteX3759" fmla="*/ 10768562 w 13061084"/>
              <a:gd name="connsiteY3759" fmla="*/ 3606317 h 7302834"/>
              <a:gd name="connsiteX3760" fmla="*/ 10769736 w 13061084"/>
              <a:gd name="connsiteY3760" fmla="*/ 3606762 h 7302834"/>
              <a:gd name="connsiteX3761" fmla="*/ 10755456 w 13061084"/>
              <a:gd name="connsiteY3761" fmla="*/ 3637560 h 7302834"/>
              <a:gd name="connsiteX3762" fmla="*/ 10837552 w 13061084"/>
              <a:gd name="connsiteY3762" fmla="*/ 3637560 h 7302834"/>
              <a:gd name="connsiteX3763" fmla="*/ 10837552 w 13061084"/>
              <a:gd name="connsiteY3763" fmla="*/ 3632507 h 7302834"/>
              <a:gd name="connsiteX3764" fmla="*/ 10769736 w 13061084"/>
              <a:gd name="connsiteY3764" fmla="*/ 3606762 h 7302834"/>
              <a:gd name="connsiteX3765" fmla="*/ 10769944 w 13061084"/>
              <a:gd name="connsiteY3765" fmla="*/ 3606317 h 7302834"/>
              <a:gd name="connsiteX3766" fmla="*/ 4815004 w 13061084"/>
              <a:gd name="connsiteY3766" fmla="*/ 3602641 h 7302834"/>
              <a:gd name="connsiteX3767" fmla="*/ 4753146 w 13061084"/>
              <a:gd name="connsiteY3767" fmla="*/ 3648587 h 7302834"/>
              <a:gd name="connsiteX3768" fmla="*/ 4749436 w 13061084"/>
              <a:gd name="connsiteY3768" fmla="*/ 3685632 h 7302834"/>
              <a:gd name="connsiteX3769" fmla="*/ 4790626 w 13061084"/>
              <a:gd name="connsiteY3769" fmla="*/ 3666049 h 7302834"/>
              <a:gd name="connsiteX3770" fmla="*/ 4827420 w 13061084"/>
              <a:gd name="connsiteY3770" fmla="*/ 3671793 h 7302834"/>
              <a:gd name="connsiteX3771" fmla="*/ 4832024 w 13061084"/>
              <a:gd name="connsiteY3771" fmla="*/ 3655252 h 7302834"/>
              <a:gd name="connsiteX3772" fmla="*/ 4856594 w 13061084"/>
              <a:gd name="connsiteY3772" fmla="*/ 3648802 h 7302834"/>
              <a:gd name="connsiteX3773" fmla="*/ 4870426 w 13061084"/>
              <a:gd name="connsiteY3773" fmla="*/ 3630208 h 7302834"/>
              <a:gd name="connsiteX3774" fmla="*/ 1947803 w 13061084"/>
              <a:gd name="connsiteY3774" fmla="*/ 3601494 h 7302834"/>
              <a:gd name="connsiteX3775" fmla="*/ 1949185 w 13061084"/>
              <a:gd name="connsiteY3775" fmla="*/ 3611833 h 7302834"/>
              <a:gd name="connsiteX3776" fmla="*/ 1968500 w 13061084"/>
              <a:gd name="connsiteY3776" fmla="*/ 3607236 h 7302834"/>
              <a:gd name="connsiteX3777" fmla="*/ 1968500 w 13061084"/>
              <a:gd name="connsiteY3777" fmla="*/ 3601494 h 7302834"/>
              <a:gd name="connsiteX3778" fmla="*/ 11935864 w 13061084"/>
              <a:gd name="connsiteY3778" fmla="*/ 3592529 h 7302834"/>
              <a:gd name="connsiteX3779" fmla="*/ 11935864 w 13061084"/>
              <a:gd name="connsiteY3779" fmla="*/ 3648817 h 7302834"/>
              <a:gd name="connsiteX3780" fmla="*/ 11904586 w 13061084"/>
              <a:gd name="connsiteY3780" fmla="*/ 3630208 h 7302834"/>
              <a:gd name="connsiteX3781" fmla="*/ 11935864 w 13061084"/>
              <a:gd name="connsiteY3781" fmla="*/ 3592529 h 7302834"/>
              <a:gd name="connsiteX3782" fmla="*/ 1841558 w 13061084"/>
              <a:gd name="connsiteY3782" fmla="*/ 3589087 h 7302834"/>
              <a:gd name="connsiteX3783" fmla="*/ 1841558 w 13061084"/>
              <a:gd name="connsiteY3783" fmla="*/ 3599196 h 7302834"/>
              <a:gd name="connsiteX3784" fmla="*/ 1861336 w 13061084"/>
              <a:gd name="connsiteY3784" fmla="*/ 3594829 h 7302834"/>
              <a:gd name="connsiteX3785" fmla="*/ 1861336 w 13061084"/>
              <a:gd name="connsiteY3785" fmla="*/ 3589087 h 7302834"/>
              <a:gd name="connsiteX3786" fmla="*/ 11016466 w 13061084"/>
              <a:gd name="connsiteY3786" fmla="*/ 3583573 h 7302834"/>
              <a:gd name="connsiteX3787" fmla="*/ 10998988 w 13061084"/>
              <a:gd name="connsiteY3787" fmla="*/ 3601264 h 7302834"/>
              <a:gd name="connsiteX3788" fmla="*/ 10894818 w 13061084"/>
              <a:gd name="connsiteY3788" fmla="*/ 3620101 h 7302834"/>
              <a:gd name="connsiteX3789" fmla="*/ 10882172 w 13061084"/>
              <a:gd name="connsiteY3789" fmla="*/ 3655022 h 7302834"/>
              <a:gd name="connsiteX3790" fmla="*/ 10840772 w 13061084"/>
              <a:gd name="connsiteY3790" fmla="*/ 3679604 h 7302834"/>
              <a:gd name="connsiteX3791" fmla="*/ 10836864 w 13061084"/>
              <a:gd name="connsiteY3791" fmla="*/ 3757487 h 7302834"/>
              <a:gd name="connsiteX3792" fmla="*/ 10836174 w 13061084"/>
              <a:gd name="connsiteY3792" fmla="*/ 3757487 h 7302834"/>
              <a:gd name="connsiteX3793" fmla="*/ 10807888 w 13061084"/>
              <a:gd name="connsiteY3793" fmla="*/ 3733134 h 7302834"/>
              <a:gd name="connsiteX3794" fmla="*/ 10768794 w 13061084"/>
              <a:gd name="connsiteY3794" fmla="*/ 3733134 h 7302834"/>
              <a:gd name="connsiteX3795" fmla="*/ 10733840 w 13061084"/>
              <a:gd name="connsiteY3795" fmla="*/ 3763000 h 7302834"/>
              <a:gd name="connsiteX3796" fmla="*/ 10733840 w 13061084"/>
              <a:gd name="connsiteY3796" fmla="*/ 3789192 h 7302834"/>
              <a:gd name="connsiteX3797" fmla="*/ 10808120 w 13061084"/>
              <a:gd name="connsiteY3797" fmla="*/ 3851682 h 7302834"/>
              <a:gd name="connsiteX3798" fmla="*/ 10856180 w 13061084"/>
              <a:gd name="connsiteY3798" fmla="*/ 3779774 h 7302834"/>
              <a:gd name="connsiteX3799" fmla="*/ 10869060 w 13061084"/>
              <a:gd name="connsiteY3799" fmla="*/ 3791718 h 7302834"/>
              <a:gd name="connsiteX3800" fmla="*/ 10934372 w 13061084"/>
              <a:gd name="connsiteY3800" fmla="*/ 3764149 h 7302834"/>
              <a:gd name="connsiteX3801" fmla="*/ 10918732 w 13061084"/>
              <a:gd name="connsiteY3801" fmla="*/ 3713377 h 7302834"/>
              <a:gd name="connsiteX3802" fmla="*/ 10943796 w 13061084"/>
              <a:gd name="connsiteY3802" fmla="*/ 3704415 h 7302834"/>
              <a:gd name="connsiteX3803" fmla="*/ 10934830 w 13061084"/>
              <a:gd name="connsiteY3803" fmla="*/ 3652725 h 7302834"/>
              <a:gd name="connsiteX3804" fmla="*/ 11031412 w 13061084"/>
              <a:gd name="connsiteY3804" fmla="*/ 3652725 h 7302834"/>
              <a:gd name="connsiteX3805" fmla="*/ 11062458 w 13061084"/>
              <a:gd name="connsiteY3805" fmla="*/ 3614359 h 7302834"/>
              <a:gd name="connsiteX3806" fmla="*/ 550311 w 13061084"/>
              <a:gd name="connsiteY3806" fmla="*/ 3581966 h 7302834"/>
              <a:gd name="connsiteX3807" fmla="*/ 508918 w 13061084"/>
              <a:gd name="connsiteY3807" fmla="*/ 3640087 h 7302834"/>
              <a:gd name="connsiteX3808" fmla="*/ 563418 w 13061084"/>
              <a:gd name="connsiteY3808" fmla="*/ 3656628 h 7302834"/>
              <a:gd name="connsiteX3809" fmla="*/ 580206 w 13061084"/>
              <a:gd name="connsiteY3809" fmla="*/ 3603562 h 7302834"/>
              <a:gd name="connsiteX3810" fmla="*/ 11542626 w 13061084"/>
              <a:gd name="connsiteY3810" fmla="*/ 3581735 h 7302834"/>
              <a:gd name="connsiteX3811" fmla="*/ 11542626 w 13061084"/>
              <a:gd name="connsiteY3811" fmla="*/ 3591612 h 7302834"/>
              <a:gd name="connsiteX3812" fmla="*/ 11523306 w 13061084"/>
              <a:gd name="connsiteY3812" fmla="*/ 3591612 h 7302834"/>
              <a:gd name="connsiteX3813" fmla="*/ 11523306 w 13061084"/>
              <a:gd name="connsiteY3813" fmla="*/ 3586098 h 7302834"/>
              <a:gd name="connsiteX3814" fmla="*/ 12465708 w 13061084"/>
              <a:gd name="connsiteY3814" fmla="*/ 3580357 h 7302834"/>
              <a:gd name="connsiteX3815" fmla="*/ 12491922 w 13061084"/>
              <a:gd name="connsiteY3815" fmla="*/ 3626304 h 7302834"/>
              <a:gd name="connsiteX3816" fmla="*/ 12450298 w 13061084"/>
              <a:gd name="connsiteY3816" fmla="*/ 3626534 h 7302834"/>
              <a:gd name="connsiteX3817" fmla="*/ 12445236 w 13061084"/>
              <a:gd name="connsiteY3817" fmla="*/ 3674550 h 7302834"/>
              <a:gd name="connsiteX3818" fmla="*/ 12430288 w 13061084"/>
              <a:gd name="connsiteY3818" fmla="*/ 3674550 h 7302834"/>
              <a:gd name="connsiteX3819" fmla="*/ 12411436 w 13061084"/>
              <a:gd name="connsiteY3819" fmla="*/ 3637560 h 7302834"/>
              <a:gd name="connsiteX3820" fmla="*/ 12465708 w 13061084"/>
              <a:gd name="connsiteY3820" fmla="*/ 3580357 h 7302834"/>
              <a:gd name="connsiteX3821" fmla="*/ 2254114 w 13061084"/>
              <a:gd name="connsiteY3821" fmla="*/ 3548885 h 7302834"/>
              <a:gd name="connsiteX3822" fmla="*/ 2275960 w 13061084"/>
              <a:gd name="connsiteY3822" fmla="*/ 3606089 h 7302834"/>
              <a:gd name="connsiteX3823" fmla="*/ 2243032 w 13061084"/>
              <a:gd name="connsiteY3823" fmla="*/ 3622400 h 7302834"/>
              <a:gd name="connsiteX3824" fmla="*/ 2242389 w 13061084"/>
              <a:gd name="connsiteY3824" fmla="*/ 3622168 h 7302834"/>
              <a:gd name="connsiteX3825" fmla="*/ 2219393 w 13061084"/>
              <a:gd name="connsiteY3825" fmla="*/ 3580356 h 7302834"/>
              <a:gd name="connsiteX3826" fmla="*/ 3854214 w 13061084"/>
              <a:gd name="connsiteY3826" fmla="*/ 3542685 h 7302834"/>
              <a:gd name="connsiteX3827" fmla="*/ 3833517 w 13061084"/>
              <a:gd name="connsiteY3827" fmla="*/ 3568183 h 7302834"/>
              <a:gd name="connsiteX3828" fmla="*/ 3841334 w 13061084"/>
              <a:gd name="connsiteY3828" fmla="*/ 3575995 h 7302834"/>
              <a:gd name="connsiteX3829" fmla="*/ 3859731 w 13061084"/>
              <a:gd name="connsiteY3829" fmla="*/ 3572319 h 7302834"/>
              <a:gd name="connsiteX3830" fmla="*/ 3854214 w 13061084"/>
              <a:gd name="connsiteY3830" fmla="*/ 3542685 h 7302834"/>
              <a:gd name="connsiteX3831" fmla="*/ 5234232 w 13061084"/>
              <a:gd name="connsiteY3831" fmla="*/ 3541535 h 7302834"/>
              <a:gd name="connsiteX3832" fmla="*/ 5234512 w 13061084"/>
              <a:gd name="connsiteY3832" fmla="*/ 3541817 h 7302834"/>
              <a:gd name="connsiteX3833" fmla="*/ 5189385 w 13061084"/>
              <a:gd name="connsiteY3833" fmla="*/ 3556465 h 7302834"/>
              <a:gd name="connsiteX3834" fmla="*/ 5210086 w 13061084"/>
              <a:gd name="connsiteY3834" fmla="*/ 3575995 h 7302834"/>
              <a:gd name="connsiteX3835" fmla="*/ 5249406 w 13061084"/>
              <a:gd name="connsiteY3835" fmla="*/ 3556695 h 7302834"/>
              <a:gd name="connsiteX3836" fmla="*/ 5234512 w 13061084"/>
              <a:gd name="connsiteY3836" fmla="*/ 3541817 h 7302834"/>
              <a:gd name="connsiteX3837" fmla="*/ 5235382 w 13061084"/>
              <a:gd name="connsiteY3837" fmla="*/ 3541535 h 7302834"/>
              <a:gd name="connsiteX3838" fmla="*/ 5615744 w 13061084"/>
              <a:gd name="connsiteY3838" fmla="*/ 3535762 h 7302834"/>
              <a:gd name="connsiteX3839" fmla="*/ 5582970 w 13061084"/>
              <a:gd name="connsiteY3839" fmla="*/ 3542847 h 7302834"/>
              <a:gd name="connsiteX3840" fmla="*/ 5547862 w 13061084"/>
              <a:gd name="connsiteY3840" fmla="*/ 3565695 h 7302834"/>
              <a:gd name="connsiteX3841" fmla="*/ 5546582 w 13061084"/>
              <a:gd name="connsiteY3841" fmla="*/ 3566096 h 7302834"/>
              <a:gd name="connsiteX3842" fmla="*/ 5534398 w 13061084"/>
              <a:gd name="connsiteY3842" fmla="*/ 3565731 h 7302834"/>
              <a:gd name="connsiteX3843" fmla="*/ 5524731 w 13061084"/>
              <a:gd name="connsiteY3843" fmla="*/ 3592993 h 7302834"/>
              <a:gd name="connsiteX3844" fmla="*/ 5521688 w 13061084"/>
              <a:gd name="connsiteY3844" fmla="*/ 3592993 h 7302834"/>
              <a:gd name="connsiteX3845" fmla="*/ 5523093 w 13061084"/>
              <a:gd name="connsiteY3845" fmla="*/ 3595750 h 7302834"/>
              <a:gd name="connsiteX3846" fmla="*/ 5466265 w 13061084"/>
              <a:gd name="connsiteY3846" fmla="*/ 3595750 h 7302834"/>
              <a:gd name="connsiteX3847" fmla="*/ 5418664 w 13061084"/>
              <a:gd name="connsiteY3847" fmla="*/ 3645831 h 7302834"/>
              <a:gd name="connsiteX3848" fmla="*/ 5493406 w 13061084"/>
              <a:gd name="connsiteY3848" fmla="*/ 3628601 h 7302834"/>
              <a:gd name="connsiteX3849" fmla="*/ 5504208 w 13061084"/>
              <a:gd name="connsiteY3849" fmla="*/ 3638251 h 7302834"/>
              <a:gd name="connsiteX3850" fmla="*/ 5533418 w 13061084"/>
              <a:gd name="connsiteY3850" fmla="*/ 3623086 h 7302834"/>
              <a:gd name="connsiteX3851" fmla="*/ 5533418 w 13061084"/>
              <a:gd name="connsiteY3851" fmla="*/ 3615968 h 7302834"/>
              <a:gd name="connsiteX3852" fmla="*/ 5523093 w 13061084"/>
              <a:gd name="connsiteY3852" fmla="*/ 3595750 h 7302834"/>
              <a:gd name="connsiteX3853" fmla="*/ 5523755 w 13061084"/>
              <a:gd name="connsiteY3853" fmla="*/ 3595750 h 7302834"/>
              <a:gd name="connsiteX3854" fmla="*/ 5524731 w 13061084"/>
              <a:gd name="connsiteY3854" fmla="*/ 3592993 h 7302834"/>
              <a:gd name="connsiteX3855" fmla="*/ 5550664 w 13061084"/>
              <a:gd name="connsiteY3855" fmla="*/ 3592993 h 7302834"/>
              <a:gd name="connsiteX3856" fmla="*/ 5565612 w 13061084"/>
              <a:gd name="connsiteY3856" fmla="*/ 3622168 h 7302834"/>
              <a:gd name="connsiteX3857" fmla="*/ 5519620 w 13061084"/>
              <a:gd name="connsiteY3857" fmla="*/ 3652035 h 7302834"/>
              <a:gd name="connsiteX3858" fmla="*/ 5457066 w 13061084"/>
              <a:gd name="connsiteY3858" fmla="*/ 3683509 h 7302834"/>
              <a:gd name="connsiteX3859" fmla="*/ 5369222 w 13061084"/>
              <a:gd name="connsiteY3859" fmla="*/ 3699132 h 7302834"/>
              <a:gd name="connsiteX3860" fmla="*/ 5323583 w 13061084"/>
              <a:gd name="connsiteY3860" fmla="*/ 3752878 h 7302834"/>
              <a:gd name="connsiteX3861" fmla="*/ 5334038 w 13061084"/>
              <a:gd name="connsiteY3861" fmla="*/ 3752202 h 7302834"/>
              <a:gd name="connsiteX3862" fmla="*/ 5325989 w 13061084"/>
              <a:gd name="connsiteY3862" fmla="*/ 3823422 h 7302834"/>
              <a:gd name="connsiteX3863" fmla="*/ 5297983 w 13061084"/>
              <a:gd name="connsiteY3863" fmla="*/ 3846805 h 7302834"/>
              <a:gd name="connsiteX3864" fmla="*/ 5321559 w 13061084"/>
              <a:gd name="connsiteY3864" fmla="*/ 3846628 h 7302834"/>
              <a:gd name="connsiteX3865" fmla="*/ 5352101 w 13061084"/>
              <a:gd name="connsiteY3865" fmla="*/ 3834582 h 7302834"/>
              <a:gd name="connsiteX3866" fmla="*/ 5355391 w 13061084"/>
              <a:gd name="connsiteY3866" fmla="*/ 3810499 h 7302834"/>
              <a:gd name="connsiteX3867" fmla="*/ 5374049 w 13061084"/>
              <a:gd name="connsiteY3867" fmla="*/ 3778395 h 7302834"/>
              <a:gd name="connsiteX3868" fmla="*/ 5404350 w 13061084"/>
              <a:gd name="connsiteY3868" fmla="*/ 3796767 h 7302834"/>
              <a:gd name="connsiteX3869" fmla="*/ 5412548 w 13061084"/>
              <a:gd name="connsiteY3869" fmla="*/ 3815623 h 7302834"/>
              <a:gd name="connsiteX3870" fmla="*/ 5429935 w 13061084"/>
              <a:gd name="connsiteY3870" fmla="*/ 3814234 h 7302834"/>
              <a:gd name="connsiteX3871" fmla="*/ 5429935 w 13061084"/>
              <a:gd name="connsiteY3871" fmla="*/ 3821584 h 7302834"/>
              <a:gd name="connsiteX3872" fmla="*/ 5416268 w 13061084"/>
              <a:gd name="connsiteY3872" fmla="*/ 3824178 h 7302834"/>
              <a:gd name="connsiteX3873" fmla="*/ 5418437 w 13061084"/>
              <a:gd name="connsiteY3873" fmla="*/ 3829166 h 7302834"/>
              <a:gd name="connsiteX3874" fmla="*/ 5391557 w 13061084"/>
              <a:gd name="connsiteY3874" fmla="*/ 3856021 h 7302834"/>
              <a:gd name="connsiteX3875" fmla="*/ 5515248 w 13061084"/>
              <a:gd name="connsiteY3875" fmla="*/ 3842491 h 7302834"/>
              <a:gd name="connsiteX3876" fmla="*/ 5528354 w 13061084"/>
              <a:gd name="connsiteY3876" fmla="*/ 3824343 h 7302834"/>
              <a:gd name="connsiteX3877" fmla="*/ 5588608 w 13061084"/>
              <a:gd name="connsiteY3877" fmla="*/ 3824343 h 7302834"/>
              <a:gd name="connsiteX3878" fmla="*/ 5640122 w 13061084"/>
              <a:gd name="connsiteY3878" fmla="*/ 3785744 h 7302834"/>
              <a:gd name="connsiteX3879" fmla="*/ 5637358 w 13061084"/>
              <a:gd name="connsiteY3879" fmla="*/ 3744161 h 7302834"/>
              <a:gd name="connsiteX3880" fmla="*/ 5602864 w 13061084"/>
              <a:gd name="connsiteY3880" fmla="*/ 3744161 h 7302834"/>
              <a:gd name="connsiteX3881" fmla="*/ 5546751 w 13061084"/>
              <a:gd name="connsiteY3881" fmla="*/ 3772420 h 7302834"/>
              <a:gd name="connsiteX3882" fmla="*/ 5523755 w 13061084"/>
              <a:gd name="connsiteY3882" fmla="*/ 3777244 h 7302834"/>
              <a:gd name="connsiteX3883" fmla="*/ 5522151 w 13061084"/>
              <a:gd name="connsiteY3883" fmla="*/ 3771732 h 7302834"/>
              <a:gd name="connsiteX3884" fmla="*/ 5604014 w 13061084"/>
              <a:gd name="connsiteY3884" fmla="*/ 3719580 h 7302834"/>
              <a:gd name="connsiteX3885" fmla="*/ 5614362 w 13061084"/>
              <a:gd name="connsiteY3885" fmla="*/ 3612518 h 7302834"/>
              <a:gd name="connsiteX3886" fmla="*/ 5639663 w 13061084"/>
              <a:gd name="connsiteY3886" fmla="*/ 3631818 h 7302834"/>
              <a:gd name="connsiteX3887" fmla="*/ 5672746 w 13061084"/>
              <a:gd name="connsiteY3887" fmla="*/ 3597158 h 7302834"/>
              <a:gd name="connsiteX3888" fmla="*/ 5673074 w 13061084"/>
              <a:gd name="connsiteY3888" fmla="*/ 3596030 h 7302834"/>
              <a:gd name="connsiteX3889" fmla="*/ 5647938 w 13061084"/>
              <a:gd name="connsiteY3889" fmla="*/ 3599656 h 7302834"/>
              <a:gd name="connsiteX3890" fmla="*/ 5628851 w 13061084"/>
              <a:gd name="connsiteY3890" fmla="*/ 3578981 h 7302834"/>
              <a:gd name="connsiteX3891" fmla="*/ 5547901 w 13061084"/>
              <a:gd name="connsiteY3891" fmla="*/ 3589087 h 7302834"/>
              <a:gd name="connsiteX3892" fmla="*/ 5546519 w 13061084"/>
              <a:gd name="connsiteY3892" fmla="*/ 3566115 h 7302834"/>
              <a:gd name="connsiteX3893" fmla="*/ 5546582 w 13061084"/>
              <a:gd name="connsiteY3893" fmla="*/ 3566096 h 7302834"/>
              <a:gd name="connsiteX3894" fmla="*/ 5547215 w 13061084"/>
              <a:gd name="connsiteY3894" fmla="*/ 3566115 h 7302834"/>
              <a:gd name="connsiteX3895" fmla="*/ 5547862 w 13061084"/>
              <a:gd name="connsiteY3895" fmla="*/ 3565695 h 7302834"/>
              <a:gd name="connsiteX3896" fmla="*/ 5589758 w 13061084"/>
              <a:gd name="connsiteY3896" fmla="*/ 3552562 h 7302834"/>
              <a:gd name="connsiteX3897" fmla="*/ 5629769 w 13061084"/>
              <a:gd name="connsiteY3897" fmla="*/ 3535829 h 7302834"/>
              <a:gd name="connsiteX3898" fmla="*/ 691277 w 13061084"/>
              <a:gd name="connsiteY3898" fmla="*/ 3528670 h 7302834"/>
              <a:gd name="connsiteX3899" fmla="*/ 676330 w 13061084"/>
              <a:gd name="connsiteY3899" fmla="*/ 3562439 h 7302834"/>
              <a:gd name="connsiteX3900" fmla="*/ 708524 w 13061084"/>
              <a:gd name="connsiteY3900" fmla="*/ 3562439 h 7302834"/>
              <a:gd name="connsiteX3901" fmla="*/ 708524 w 13061084"/>
              <a:gd name="connsiteY3901" fmla="*/ 3528670 h 7302834"/>
              <a:gd name="connsiteX3902" fmla="*/ 1969881 w 13061084"/>
              <a:gd name="connsiteY3902" fmla="*/ 3518333 h 7302834"/>
              <a:gd name="connsiteX3903" fmla="*/ 1932170 w 13061084"/>
              <a:gd name="connsiteY3903" fmla="*/ 3555550 h 7302834"/>
              <a:gd name="connsiteX3904" fmla="*/ 1969881 w 13061084"/>
              <a:gd name="connsiteY3904" fmla="*/ 3518333 h 7302834"/>
              <a:gd name="connsiteX3905" fmla="*/ 811316 w 13061084"/>
              <a:gd name="connsiteY3905" fmla="*/ 3515807 h 7302834"/>
              <a:gd name="connsiteX3906" fmla="*/ 783262 w 13061084"/>
              <a:gd name="connsiteY3906" fmla="*/ 3565656 h 7302834"/>
              <a:gd name="connsiteX3907" fmla="*/ 811316 w 13061084"/>
              <a:gd name="connsiteY3907" fmla="*/ 3515807 h 7302834"/>
              <a:gd name="connsiteX3908" fmla="*/ 11784780 w 13061084"/>
              <a:gd name="connsiteY3908" fmla="*/ 3495355 h 7302834"/>
              <a:gd name="connsiteX3909" fmla="*/ 11784780 w 13061084"/>
              <a:gd name="connsiteY3909" fmla="*/ 3561287 h 7302834"/>
              <a:gd name="connsiteX3910" fmla="*/ 11766842 w 13061084"/>
              <a:gd name="connsiteY3910" fmla="*/ 3544745 h 7302834"/>
              <a:gd name="connsiteX3911" fmla="*/ 11763624 w 13061084"/>
              <a:gd name="connsiteY3911" fmla="*/ 3590694 h 7302834"/>
              <a:gd name="connsiteX3912" fmla="*/ 11710038 w 13061084"/>
              <a:gd name="connsiteY3912" fmla="*/ 3579437 h 7302834"/>
              <a:gd name="connsiteX3913" fmla="*/ 11705212 w 13061084"/>
              <a:gd name="connsiteY3913" fmla="*/ 3527515 h 7302834"/>
              <a:gd name="connsiteX3914" fmla="*/ 11784780 w 13061084"/>
              <a:gd name="connsiteY3914" fmla="*/ 3495355 h 7302834"/>
              <a:gd name="connsiteX3915" fmla="*/ 5756711 w 13061084"/>
              <a:gd name="connsiteY3915" fmla="*/ 3479965 h 7302834"/>
              <a:gd name="connsiteX3916" fmla="*/ 5756711 w 13061084"/>
              <a:gd name="connsiteY3916" fmla="*/ 3485762 h 7302834"/>
              <a:gd name="connsiteX3917" fmla="*/ 5779470 w 13061084"/>
              <a:gd name="connsiteY3917" fmla="*/ 3487646 h 7302834"/>
              <a:gd name="connsiteX3918" fmla="*/ 5788219 w 13061084"/>
              <a:gd name="connsiteY3918" fmla="*/ 3486624 h 7302834"/>
              <a:gd name="connsiteX3919" fmla="*/ 5788219 w 13061084"/>
              <a:gd name="connsiteY3919" fmla="*/ 3480652 h 7302834"/>
              <a:gd name="connsiteX3920" fmla="*/ 3083827 w 13061084"/>
              <a:gd name="connsiteY3920" fmla="*/ 3463657 h 7302834"/>
              <a:gd name="connsiteX3921" fmla="*/ 3088890 w 13061084"/>
              <a:gd name="connsiteY3921" fmla="*/ 3511438 h 7302834"/>
              <a:gd name="connsiteX3922" fmla="*/ 3116944 w 13061084"/>
              <a:gd name="connsiteY3922" fmla="*/ 3523843 h 7302834"/>
              <a:gd name="connsiteX3923" fmla="*/ 3089808 w 13061084"/>
              <a:gd name="connsiteY3923" fmla="*/ 3555547 h 7302834"/>
              <a:gd name="connsiteX3924" fmla="*/ 3051632 w 13061084"/>
              <a:gd name="connsiteY3924" fmla="*/ 3522925 h 7302834"/>
              <a:gd name="connsiteX3925" fmla="*/ 3083827 w 13061084"/>
              <a:gd name="connsiteY3925" fmla="*/ 3463657 h 7302834"/>
              <a:gd name="connsiteX3926" fmla="*/ 794301 w 13061084"/>
              <a:gd name="connsiteY3926" fmla="*/ 3461358 h 7302834"/>
              <a:gd name="connsiteX3927" fmla="*/ 746009 w 13061084"/>
              <a:gd name="connsiteY3927" fmla="*/ 3523843 h 7302834"/>
              <a:gd name="connsiteX3928" fmla="*/ 794301 w 13061084"/>
              <a:gd name="connsiteY3928" fmla="*/ 3461358 h 7302834"/>
              <a:gd name="connsiteX3929" fmla="*/ 3949415 w 13061084"/>
              <a:gd name="connsiteY3929" fmla="*/ 3459292 h 7302834"/>
              <a:gd name="connsiteX3930" fmla="*/ 3918144 w 13061084"/>
              <a:gd name="connsiteY3930" fmla="*/ 3475832 h 7302834"/>
              <a:gd name="connsiteX3931" fmla="*/ 3925501 w 13061084"/>
              <a:gd name="connsiteY3931" fmla="*/ 3495359 h 7302834"/>
              <a:gd name="connsiteX3932" fmla="*/ 3941367 w 13061084"/>
              <a:gd name="connsiteY3932" fmla="*/ 3486403 h 7302834"/>
              <a:gd name="connsiteX3933" fmla="*/ 3978624 w 13061084"/>
              <a:gd name="connsiteY3933" fmla="*/ 3486403 h 7302834"/>
              <a:gd name="connsiteX3934" fmla="*/ 3978624 w 13061084"/>
              <a:gd name="connsiteY3934" fmla="*/ 3473764 h 7302834"/>
              <a:gd name="connsiteX3935" fmla="*/ 12171576 w 13061084"/>
              <a:gd name="connsiteY3935" fmla="*/ 3458594 h 7302834"/>
              <a:gd name="connsiteX3936" fmla="*/ 12214352 w 13061084"/>
              <a:gd name="connsiteY3936" fmla="*/ 3469851 h 7302834"/>
              <a:gd name="connsiteX3937" fmla="*/ 12214352 w 13061084"/>
              <a:gd name="connsiteY3937" fmla="*/ 3484784 h 7302834"/>
              <a:gd name="connsiteX3938" fmla="*/ 12162836 w 13061084"/>
              <a:gd name="connsiteY3938" fmla="*/ 3558069 h 7302834"/>
              <a:gd name="connsiteX3939" fmla="*/ 12135242 w 13061084"/>
              <a:gd name="connsiteY3939" fmla="*/ 3480189 h 7302834"/>
              <a:gd name="connsiteX3940" fmla="*/ 4649659 w 13061084"/>
              <a:gd name="connsiteY3940" fmla="*/ 3457679 h 7302834"/>
              <a:gd name="connsiteX3941" fmla="*/ 4650582 w 13061084"/>
              <a:gd name="connsiteY3941" fmla="*/ 3458602 h 7302834"/>
              <a:gd name="connsiteX3942" fmla="*/ 4650582 w 13061084"/>
              <a:gd name="connsiteY3942" fmla="*/ 3457679 h 7302834"/>
              <a:gd name="connsiteX3943" fmla="*/ 12780986 w 13061084"/>
              <a:gd name="connsiteY3943" fmla="*/ 3449406 h 7302834"/>
              <a:gd name="connsiteX3944" fmla="*/ 12780986 w 13061084"/>
              <a:gd name="connsiteY3944" fmla="*/ 3498567 h 7302834"/>
              <a:gd name="connsiteX3945" fmla="*/ 12752696 w 13061084"/>
              <a:gd name="connsiteY3945" fmla="*/ 3522001 h 7302834"/>
              <a:gd name="connsiteX3946" fmla="*/ 12739362 w 13061084"/>
              <a:gd name="connsiteY3946" fmla="*/ 3465948 h 7302834"/>
              <a:gd name="connsiteX3947" fmla="*/ 2811957 w 13061084"/>
              <a:gd name="connsiteY3947" fmla="*/ 3432866 h 7302834"/>
              <a:gd name="connsiteX3948" fmla="*/ 2812010 w 13061084"/>
              <a:gd name="connsiteY3948" fmla="*/ 3432871 h 7302834"/>
              <a:gd name="connsiteX3949" fmla="*/ 2810860 w 13061084"/>
              <a:gd name="connsiteY3949" fmla="*/ 3433562 h 7302834"/>
              <a:gd name="connsiteX3950" fmla="*/ 2324484 w 13061084"/>
              <a:gd name="connsiteY3950" fmla="*/ 3405765 h 7302834"/>
              <a:gd name="connsiteX3951" fmla="*/ 2327938 w 13061084"/>
              <a:gd name="connsiteY3951" fmla="*/ 3463884 h 7302834"/>
              <a:gd name="connsiteX3952" fmla="*/ 2352311 w 13061084"/>
              <a:gd name="connsiteY3952" fmla="*/ 3473532 h 7302834"/>
              <a:gd name="connsiteX3953" fmla="*/ 2336905 w 13061084"/>
              <a:gd name="connsiteY3953" fmla="*/ 3502251 h 7302834"/>
              <a:gd name="connsiteX3954" fmla="*/ 2265158 w 13061084"/>
              <a:gd name="connsiteY3954" fmla="*/ 3451711 h 7302834"/>
              <a:gd name="connsiteX3955" fmla="*/ 2324484 w 13061084"/>
              <a:gd name="connsiteY3955" fmla="*/ 3405765 h 7302834"/>
              <a:gd name="connsiteX3956" fmla="*/ 4869967 w 13061084"/>
              <a:gd name="connsiteY3956" fmla="*/ 3400706 h 7302834"/>
              <a:gd name="connsiteX3957" fmla="*/ 4821192 w 13061084"/>
              <a:gd name="connsiteY3957" fmla="*/ 3431028 h 7302834"/>
              <a:gd name="connsiteX3958" fmla="*/ 4803970 w 13061084"/>
              <a:gd name="connsiteY3958" fmla="*/ 3431028 h 7302834"/>
              <a:gd name="connsiteX3959" fmla="*/ 4803970 w 13061084"/>
              <a:gd name="connsiteY3959" fmla="*/ 3421610 h 7302834"/>
              <a:gd name="connsiteX3960" fmla="*/ 4801897 w 13061084"/>
              <a:gd name="connsiteY3960" fmla="*/ 3420460 h 7302834"/>
              <a:gd name="connsiteX3961" fmla="*/ 4795442 w 13061084"/>
              <a:gd name="connsiteY3961" fmla="*/ 3433382 h 7302834"/>
              <a:gd name="connsiteX3962" fmla="*/ 4781200 w 13061084"/>
              <a:gd name="connsiteY3962" fmla="*/ 3436085 h 7302834"/>
              <a:gd name="connsiteX3963" fmla="*/ 4781200 w 13061084"/>
              <a:gd name="connsiteY3963" fmla="*/ 3441843 h 7302834"/>
              <a:gd name="connsiteX3964" fmla="*/ 4790688 w 13061084"/>
              <a:gd name="connsiteY3964" fmla="*/ 3440551 h 7302834"/>
              <a:gd name="connsiteX3965" fmla="*/ 4792066 w 13061084"/>
              <a:gd name="connsiteY3965" fmla="*/ 3440133 h 7302834"/>
              <a:gd name="connsiteX3966" fmla="*/ 4795442 w 13061084"/>
              <a:gd name="connsiteY3966" fmla="*/ 3433382 h 7302834"/>
              <a:gd name="connsiteX3967" fmla="*/ 4804196 w 13061084"/>
              <a:gd name="connsiteY3967" fmla="*/ 3431719 h 7302834"/>
              <a:gd name="connsiteX3968" fmla="*/ 4804196 w 13061084"/>
              <a:gd name="connsiteY3968" fmla="*/ 3438510 h 7302834"/>
              <a:gd name="connsiteX3969" fmla="*/ 4812206 w 13061084"/>
              <a:gd name="connsiteY3969" fmla="*/ 3436618 h 7302834"/>
              <a:gd name="connsiteX3970" fmla="*/ 4821192 w 13061084"/>
              <a:gd name="connsiteY3970" fmla="*/ 3431028 h 7302834"/>
              <a:gd name="connsiteX3971" fmla="*/ 4835869 w 13061084"/>
              <a:gd name="connsiteY3971" fmla="*/ 3431028 h 7302834"/>
              <a:gd name="connsiteX3972" fmla="*/ 4870315 w 13061084"/>
              <a:gd name="connsiteY3972" fmla="*/ 3422893 h 7302834"/>
              <a:gd name="connsiteX3973" fmla="*/ 4886987 w 13061084"/>
              <a:gd name="connsiteY3973" fmla="*/ 3416787 h 7302834"/>
              <a:gd name="connsiteX3974" fmla="*/ 891116 w 13061084"/>
              <a:gd name="connsiteY3974" fmla="*/ 3399104 h 7302834"/>
              <a:gd name="connsiteX3975" fmla="*/ 891116 w 13061084"/>
              <a:gd name="connsiteY3975" fmla="*/ 3409213 h 7302834"/>
              <a:gd name="connsiteX3976" fmla="*/ 910894 w 13061084"/>
              <a:gd name="connsiteY3976" fmla="*/ 3404846 h 7302834"/>
              <a:gd name="connsiteX3977" fmla="*/ 910894 w 13061084"/>
              <a:gd name="connsiteY3977" fmla="*/ 3399104 h 7302834"/>
              <a:gd name="connsiteX3978" fmla="*/ 3427859 w 13061084"/>
              <a:gd name="connsiteY3978" fmla="*/ 3397266 h 7302834"/>
              <a:gd name="connsiteX3979" fmla="*/ 3495698 w 13061084"/>
              <a:gd name="connsiteY3979" fmla="*/ 3455385 h 7302834"/>
              <a:gd name="connsiteX3980" fmla="*/ 3476151 w 13061084"/>
              <a:gd name="connsiteY3980" fmla="*/ 3478357 h 7302834"/>
              <a:gd name="connsiteX3981" fmla="*/ 3417738 w 13061084"/>
              <a:gd name="connsiteY3981" fmla="*/ 3455385 h 7302834"/>
              <a:gd name="connsiteX3982" fmla="*/ 3427859 w 13061084"/>
              <a:gd name="connsiteY3982" fmla="*/ 3397266 h 7302834"/>
              <a:gd name="connsiteX3983" fmla="*/ 12901948 w 13061084"/>
              <a:gd name="connsiteY3983" fmla="*/ 3392662 h 7302834"/>
              <a:gd name="connsiteX3984" fmla="*/ 12981970 w 13061084"/>
              <a:gd name="connsiteY3984" fmla="*/ 3412648 h 7302834"/>
              <a:gd name="connsiteX3985" fmla="*/ 12932300 w 13061084"/>
              <a:gd name="connsiteY3985" fmla="*/ 3465948 h 7302834"/>
              <a:gd name="connsiteX3986" fmla="*/ 12884700 w 13061084"/>
              <a:gd name="connsiteY3986" fmla="*/ 3434241 h 7302834"/>
              <a:gd name="connsiteX3987" fmla="*/ 1208471 w 13061084"/>
              <a:gd name="connsiteY3987" fmla="*/ 3377051 h 7302834"/>
              <a:gd name="connsiteX3988" fmla="*/ 1167764 w 13061084"/>
              <a:gd name="connsiteY3988" fmla="*/ 3406914 h 7302834"/>
              <a:gd name="connsiteX3989" fmla="*/ 1208471 w 13061084"/>
              <a:gd name="connsiteY3989" fmla="*/ 3406914 h 7302834"/>
              <a:gd name="connsiteX3990" fmla="*/ 529382 w 13061084"/>
              <a:gd name="connsiteY3990" fmla="*/ 3368318 h 7302834"/>
              <a:gd name="connsiteX3991" fmla="*/ 533291 w 13061084"/>
              <a:gd name="connsiteY3991" fmla="*/ 3380263 h 7302834"/>
              <a:gd name="connsiteX3992" fmla="*/ 443601 w 13061084"/>
              <a:gd name="connsiteY3992" fmla="*/ 3458143 h 7302834"/>
              <a:gd name="connsiteX3993" fmla="*/ 430726 w 13061084"/>
              <a:gd name="connsiteY3993" fmla="*/ 3425291 h 7302834"/>
              <a:gd name="connsiteX3994" fmla="*/ 529382 w 13061084"/>
              <a:gd name="connsiteY3994" fmla="*/ 3368318 h 7302834"/>
              <a:gd name="connsiteX3995" fmla="*/ 1330303 w 13061084"/>
              <a:gd name="connsiteY3995" fmla="*/ 3364315 h 7302834"/>
              <a:gd name="connsiteX3996" fmla="*/ 1318707 w 13061084"/>
              <a:gd name="connsiteY3996" fmla="*/ 3367804 h 7302834"/>
              <a:gd name="connsiteX3997" fmla="*/ 1304760 w 13061084"/>
              <a:gd name="connsiteY3997" fmla="*/ 3403049 h 7302834"/>
              <a:gd name="connsiteX3998" fmla="*/ 1303904 w 13061084"/>
              <a:gd name="connsiteY3998" fmla="*/ 3403469 h 7302834"/>
              <a:gd name="connsiteX3999" fmla="*/ 1304590 w 13061084"/>
              <a:gd name="connsiteY3999" fmla="*/ 3403469 h 7302834"/>
              <a:gd name="connsiteX4000" fmla="*/ 1304760 w 13061084"/>
              <a:gd name="connsiteY4000" fmla="*/ 3403049 h 7302834"/>
              <a:gd name="connsiteX4001" fmla="*/ 1353114 w 13061084"/>
              <a:gd name="connsiteY4001" fmla="*/ 3379119 h 7302834"/>
              <a:gd name="connsiteX4002" fmla="*/ 1350587 w 13061084"/>
              <a:gd name="connsiteY4002" fmla="*/ 3365564 h 7302834"/>
              <a:gd name="connsiteX4003" fmla="*/ 1330303 w 13061084"/>
              <a:gd name="connsiteY4003" fmla="*/ 3364315 h 7302834"/>
              <a:gd name="connsiteX4004" fmla="*/ 10384292 w 13061084"/>
              <a:gd name="connsiteY4004" fmla="*/ 3361190 h 7302834"/>
              <a:gd name="connsiteX4005" fmla="*/ 10363368 w 13061084"/>
              <a:gd name="connsiteY4005" fmla="*/ 3365325 h 7302834"/>
              <a:gd name="connsiteX4006" fmla="*/ 10367504 w 13061084"/>
              <a:gd name="connsiteY4006" fmla="*/ 3385773 h 7302834"/>
              <a:gd name="connsiteX4007" fmla="*/ 10384292 w 13061084"/>
              <a:gd name="connsiteY4007" fmla="*/ 3385773 h 7302834"/>
              <a:gd name="connsiteX4008" fmla="*/ 554986 w 13061084"/>
              <a:gd name="connsiteY4008" fmla="*/ 3351501 h 7302834"/>
              <a:gd name="connsiteX4009" fmla="*/ 571693 w 13061084"/>
              <a:gd name="connsiteY4009" fmla="*/ 3354987 h 7302834"/>
              <a:gd name="connsiteX4010" fmla="*/ 535131 w 13061084"/>
              <a:gd name="connsiteY4010" fmla="*/ 3377958 h 7302834"/>
              <a:gd name="connsiteX4011" fmla="*/ 554986 w 13061084"/>
              <a:gd name="connsiteY4011" fmla="*/ 3351501 h 7302834"/>
              <a:gd name="connsiteX4012" fmla="*/ 2507080 w 13061084"/>
              <a:gd name="connsiteY4012" fmla="*/ 3343736 h 7302834"/>
              <a:gd name="connsiteX4013" fmla="*/ 2531917 w 13061084"/>
              <a:gd name="connsiteY4013" fmla="*/ 3391058 h 7302834"/>
              <a:gd name="connsiteX4014" fmla="*/ 2506162 w 13061084"/>
              <a:gd name="connsiteY4014" fmla="*/ 3404382 h 7302834"/>
              <a:gd name="connsiteX4015" fmla="*/ 2467296 w 13061084"/>
              <a:gd name="connsiteY4015" fmla="*/ 3382558 h 7302834"/>
              <a:gd name="connsiteX4016" fmla="*/ 2873872 w 13061084"/>
              <a:gd name="connsiteY4016" fmla="*/ 3340753 h 7302834"/>
              <a:gd name="connsiteX4017" fmla="*/ 2873872 w 13061084"/>
              <a:gd name="connsiteY4017" fmla="*/ 3346725 h 7302834"/>
              <a:gd name="connsiteX4018" fmla="*/ 2896873 w 13061084"/>
              <a:gd name="connsiteY4018" fmla="*/ 3346725 h 7302834"/>
              <a:gd name="connsiteX4019" fmla="*/ 2896873 w 13061084"/>
              <a:gd name="connsiteY4019" fmla="*/ 3340753 h 7302834"/>
              <a:gd name="connsiteX4020" fmla="*/ 5006798 w 13061084"/>
              <a:gd name="connsiteY4020" fmla="*/ 3340056 h 7302834"/>
              <a:gd name="connsiteX4021" fmla="*/ 4968391 w 13061084"/>
              <a:gd name="connsiteY4021" fmla="*/ 3381867 h 7302834"/>
              <a:gd name="connsiteX4022" fmla="*/ 5014383 w 13061084"/>
              <a:gd name="connsiteY4022" fmla="*/ 3385311 h 7302834"/>
              <a:gd name="connsiteX4023" fmla="*/ 5015306 w 13061084"/>
              <a:gd name="connsiteY4023" fmla="*/ 3386002 h 7302834"/>
              <a:gd name="connsiteX4024" fmla="*/ 5006798 w 13061084"/>
              <a:gd name="connsiteY4024" fmla="*/ 3340056 h 7302834"/>
              <a:gd name="connsiteX4025" fmla="*/ 3296139 w 13061084"/>
              <a:gd name="connsiteY4025" fmla="*/ 3337996 h 7302834"/>
              <a:gd name="connsiteX4026" fmla="*/ 3222731 w 13061084"/>
              <a:gd name="connsiteY4026" fmla="*/ 3362806 h 7302834"/>
              <a:gd name="connsiteX4027" fmla="*/ 3193754 w 13061084"/>
              <a:gd name="connsiteY4027" fmla="*/ 3391752 h 7302834"/>
              <a:gd name="connsiteX4028" fmla="*/ 3193290 w 13061084"/>
              <a:gd name="connsiteY4028" fmla="*/ 3391752 h 7302834"/>
              <a:gd name="connsiteX4029" fmla="*/ 3304367 w 13061084"/>
              <a:gd name="connsiteY4029" fmla="*/ 3397037 h 7302834"/>
              <a:gd name="connsiteX4030" fmla="*/ 3324377 w 13061084"/>
              <a:gd name="connsiteY4030" fmla="*/ 3380268 h 7302834"/>
              <a:gd name="connsiteX4031" fmla="*/ 3324377 w 13061084"/>
              <a:gd name="connsiteY4031" fmla="*/ 3367171 h 7302834"/>
              <a:gd name="connsiteX4032" fmla="*/ 3314024 w 13061084"/>
              <a:gd name="connsiteY4032" fmla="*/ 3355226 h 7302834"/>
              <a:gd name="connsiteX4033" fmla="*/ 3325295 w 13061084"/>
              <a:gd name="connsiteY4033" fmla="*/ 3341902 h 7302834"/>
              <a:gd name="connsiteX4034" fmla="*/ 3296139 w 13061084"/>
              <a:gd name="connsiteY4034" fmla="*/ 3337996 h 7302834"/>
              <a:gd name="connsiteX4035" fmla="*/ 2395835 w 13061084"/>
              <a:gd name="connsiteY4035" fmla="*/ 3337706 h 7302834"/>
              <a:gd name="connsiteX4036" fmla="*/ 2421763 w 13061084"/>
              <a:gd name="connsiteY4036" fmla="*/ 3357289 h 7302834"/>
              <a:gd name="connsiteX4037" fmla="*/ 2363350 w 13061084"/>
              <a:gd name="connsiteY4037" fmla="*/ 3381640 h 7302834"/>
              <a:gd name="connsiteX4038" fmla="*/ 2363350 w 13061084"/>
              <a:gd name="connsiteY4038" fmla="*/ 3341208 h 7302834"/>
              <a:gd name="connsiteX4039" fmla="*/ 2395835 w 13061084"/>
              <a:gd name="connsiteY4039" fmla="*/ 3337706 h 7302834"/>
              <a:gd name="connsiteX4040" fmla="*/ 5078998 w 13061084"/>
              <a:gd name="connsiteY4040" fmla="*/ 3327201 h 7302834"/>
              <a:gd name="connsiteX4041" fmla="*/ 5064114 w 13061084"/>
              <a:gd name="connsiteY4041" fmla="*/ 3331123 h 7302834"/>
              <a:gd name="connsiteX4042" fmla="*/ 5035080 w 13061084"/>
              <a:gd name="connsiteY4042" fmla="*/ 3344421 h 7302834"/>
              <a:gd name="connsiteX4043" fmla="*/ 5096251 w 13061084"/>
              <a:gd name="connsiteY4043" fmla="*/ 3333854 h 7302834"/>
              <a:gd name="connsiteX4044" fmla="*/ 5078998 w 13061084"/>
              <a:gd name="connsiteY4044" fmla="*/ 3327201 h 7302834"/>
              <a:gd name="connsiteX4045" fmla="*/ 950220 w 13061084"/>
              <a:gd name="connsiteY4045" fmla="*/ 3325821 h 7302834"/>
              <a:gd name="connsiteX4046" fmla="*/ 931591 w 13061084"/>
              <a:gd name="connsiteY4046" fmla="*/ 3337307 h 7302834"/>
              <a:gd name="connsiteX4047" fmla="*/ 927910 w 13061084"/>
              <a:gd name="connsiteY4047" fmla="*/ 3345119 h 7302834"/>
              <a:gd name="connsiteX4048" fmla="*/ 949297 w 13061084"/>
              <a:gd name="connsiteY4048" fmla="*/ 3366712 h 7302834"/>
              <a:gd name="connsiteX4049" fmla="*/ 955737 w 13061084"/>
              <a:gd name="connsiteY4049" fmla="*/ 3420238 h 7302834"/>
              <a:gd name="connsiteX4050" fmla="*/ 966776 w 13061084"/>
              <a:gd name="connsiteY4050" fmla="*/ 3397266 h 7302834"/>
              <a:gd name="connsiteX4051" fmla="*/ 1003110 w 13061084"/>
              <a:gd name="connsiteY4051" fmla="*/ 3397266 h 7302834"/>
              <a:gd name="connsiteX4052" fmla="*/ 1019667 w 13061084"/>
              <a:gd name="connsiteY4052" fmla="*/ 3413808 h 7302834"/>
              <a:gd name="connsiteX4053" fmla="*/ 1011913 w 13061084"/>
              <a:gd name="connsiteY4053" fmla="*/ 3443078 h 7302834"/>
              <a:gd name="connsiteX4054" fmla="*/ 1000772 w 13061084"/>
              <a:gd name="connsiteY4054" fmla="*/ 3445591 h 7302834"/>
              <a:gd name="connsiteX4055" fmla="*/ 956229 w 13061084"/>
              <a:gd name="connsiteY4055" fmla="*/ 3447862 h 7302834"/>
              <a:gd name="connsiteX4056" fmla="*/ 906295 w 13061084"/>
              <a:gd name="connsiteY4056" fmla="*/ 3471468 h 7302834"/>
              <a:gd name="connsiteX4057" fmla="*/ 957577 w 13061084"/>
              <a:gd name="connsiteY4057" fmla="*/ 3488930 h 7302834"/>
              <a:gd name="connsiteX4058" fmla="*/ 1001497 w 13061084"/>
              <a:gd name="connsiteY4058" fmla="*/ 3445739 h 7302834"/>
              <a:gd name="connsiteX4059" fmla="*/ 1000120 w 13061084"/>
              <a:gd name="connsiteY4059" fmla="*/ 3445739 h 7302834"/>
              <a:gd name="connsiteX4060" fmla="*/ 1000772 w 13061084"/>
              <a:gd name="connsiteY4060" fmla="*/ 3445591 h 7302834"/>
              <a:gd name="connsiteX4061" fmla="*/ 1011391 w 13061084"/>
              <a:gd name="connsiteY4061" fmla="*/ 3445050 h 7302834"/>
              <a:gd name="connsiteX4062" fmla="*/ 1011913 w 13061084"/>
              <a:gd name="connsiteY4062" fmla="*/ 3443078 h 7302834"/>
              <a:gd name="connsiteX4063" fmla="*/ 1064060 w 13061084"/>
              <a:gd name="connsiteY4063" fmla="*/ 3431304 h 7302834"/>
              <a:gd name="connsiteX4064" fmla="*/ 1119931 w 13061084"/>
              <a:gd name="connsiteY4064" fmla="*/ 3397037 h 7302834"/>
              <a:gd name="connsiteX4065" fmla="*/ 1109810 w 13061084"/>
              <a:gd name="connsiteY4065" fmla="*/ 3369929 h 7302834"/>
              <a:gd name="connsiteX4066" fmla="*/ 1071412 w 13061084"/>
              <a:gd name="connsiteY4066" fmla="*/ 3388075 h 7302834"/>
              <a:gd name="connsiteX4067" fmla="*/ 1002420 w 13061084"/>
              <a:gd name="connsiteY4067" fmla="*/ 3325821 h 7302834"/>
              <a:gd name="connsiteX4068" fmla="*/ 950220 w 13061084"/>
              <a:gd name="connsiteY4068" fmla="*/ 3325821 h 7302834"/>
              <a:gd name="connsiteX4069" fmla="*/ 3089552 w 13061084"/>
              <a:gd name="connsiteY4069" fmla="*/ 3324954 h 7302834"/>
              <a:gd name="connsiteX4070" fmla="*/ 3120626 w 13061084"/>
              <a:gd name="connsiteY4070" fmla="*/ 3326965 h 7302834"/>
              <a:gd name="connsiteX4071" fmla="*/ 3120626 w 13061084"/>
              <a:gd name="connsiteY4071" fmla="*/ 3356598 h 7302834"/>
              <a:gd name="connsiteX4072" fmla="*/ 3104069 w 13061084"/>
              <a:gd name="connsiteY4072" fmla="*/ 3373369 h 7302834"/>
              <a:gd name="connsiteX4073" fmla="*/ 3081073 w 13061084"/>
              <a:gd name="connsiteY4073" fmla="*/ 3373369 h 7302834"/>
              <a:gd name="connsiteX4074" fmla="*/ 3065894 w 13061084"/>
              <a:gd name="connsiteY4074" fmla="*/ 3343276 h 7302834"/>
              <a:gd name="connsiteX4075" fmla="*/ 3089552 w 13061084"/>
              <a:gd name="connsiteY4075" fmla="*/ 3324954 h 7302834"/>
              <a:gd name="connsiteX4076" fmla="*/ 5648398 w 13061084"/>
              <a:gd name="connsiteY4076" fmla="*/ 3314094 h 7302834"/>
              <a:gd name="connsiteX4077" fmla="*/ 5635290 w 13061084"/>
              <a:gd name="connsiteY4077" fmla="*/ 3339136 h 7302834"/>
              <a:gd name="connsiteX4078" fmla="*/ 5513180 w 13061084"/>
              <a:gd name="connsiteY4078" fmla="*/ 3352689 h 7302834"/>
              <a:gd name="connsiteX4079" fmla="*/ 5472246 w 13061084"/>
              <a:gd name="connsiteY4079" fmla="*/ 3331327 h 7302834"/>
              <a:gd name="connsiteX4080" fmla="*/ 5414988 w 13061084"/>
              <a:gd name="connsiteY4080" fmla="*/ 3352460 h 7302834"/>
              <a:gd name="connsiteX4081" fmla="*/ 5401190 w 13061084"/>
              <a:gd name="connsiteY4081" fmla="*/ 3341203 h 7302834"/>
              <a:gd name="connsiteX4082" fmla="*/ 5268267 w 13061084"/>
              <a:gd name="connsiteY4082" fmla="*/ 3428960 h 7302834"/>
              <a:gd name="connsiteX4083" fmla="*/ 5268267 w 13061084"/>
              <a:gd name="connsiteY4083" fmla="*/ 3462274 h 7302834"/>
              <a:gd name="connsiteX4084" fmla="*/ 5267533 w 13061084"/>
              <a:gd name="connsiteY4084" fmla="*/ 3463005 h 7302834"/>
              <a:gd name="connsiteX4085" fmla="*/ 5291032 w 13061084"/>
              <a:gd name="connsiteY4085" fmla="*/ 3492832 h 7302834"/>
              <a:gd name="connsiteX4086" fmla="*/ 5392218 w 13061084"/>
              <a:gd name="connsiteY4086" fmla="*/ 3475832 h 7302834"/>
              <a:gd name="connsiteX4087" fmla="*/ 5372952 w 13061084"/>
              <a:gd name="connsiteY4087" fmla="*/ 3516720 h 7302834"/>
              <a:gd name="connsiteX4088" fmla="*/ 5384397 w 13061084"/>
              <a:gd name="connsiteY4088" fmla="*/ 3516720 h 7302834"/>
              <a:gd name="connsiteX4089" fmla="*/ 5365826 w 13061084"/>
              <a:gd name="connsiteY4089" fmla="*/ 3532013 h 7302834"/>
              <a:gd name="connsiteX4090" fmla="*/ 5363715 w 13061084"/>
              <a:gd name="connsiteY4090" fmla="*/ 3547963 h 7302834"/>
              <a:gd name="connsiteX4091" fmla="*/ 5436602 w 13061084"/>
              <a:gd name="connsiteY4091" fmla="*/ 3547963 h 7302834"/>
              <a:gd name="connsiteX4092" fmla="*/ 5520615 w 13061084"/>
              <a:gd name="connsiteY4092" fmla="*/ 3531583 h 7302834"/>
              <a:gd name="connsiteX4093" fmla="*/ 5522721 w 13061084"/>
              <a:gd name="connsiteY4093" fmla="*/ 3529832 h 7302834"/>
              <a:gd name="connsiteX4094" fmla="*/ 5524610 w 13061084"/>
              <a:gd name="connsiteY4094" fmla="*/ 3507901 h 7302834"/>
              <a:gd name="connsiteX4095" fmla="*/ 5507426 w 13061084"/>
              <a:gd name="connsiteY4095" fmla="*/ 3502480 h 7302834"/>
              <a:gd name="connsiteX4096" fmla="*/ 5489952 w 13061084"/>
              <a:gd name="connsiteY4096" fmla="*/ 3527290 h 7302834"/>
              <a:gd name="connsiteX4097" fmla="*/ 5441887 w 13061084"/>
              <a:gd name="connsiteY4097" fmla="*/ 3527290 h 7302834"/>
              <a:gd name="connsiteX4098" fmla="*/ 5447458 w 13061084"/>
              <a:gd name="connsiteY4098" fmla="*/ 3519094 h 7302834"/>
              <a:gd name="connsiteX4099" fmla="*/ 5424804 w 13061084"/>
              <a:gd name="connsiteY4099" fmla="*/ 3522901 h 7302834"/>
              <a:gd name="connsiteX4100" fmla="*/ 5400204 w 13061084"/>
              <a:gd name="connsiteY4100" fmla="*/ 3518766 h 7302834"/>
              <a:gd name="connsiteX4101" fmla="*/ 5424804 w 13061084"/>
              <a:gd name="connsiteY4101" fmla="*/ 3514630 h 7302834"/>
              <a:gd name="connsiteX4102" fmla="*/ 5447858 w 13061084"/>
              <a:gd name="connsiteY4102" fmla="*/ 3518505 h 7302834"/>
              <a:gd name="connsiteX4103" fmla="*/ 5476845 w 13061084"/>
              <a:gd name="connsiteY4103" fmla="*/ 3475832 h 7302834"/>
              <a:gd name="connsiteX4104" fmla="*/ 5554114 w 13061084"/>
              <a:gd name="connsiteY4104" fmla="*/ 3483644 h 7302834"/>
              <a:gd name="connsiteX4105" fmla="*/ 5570897 w 13061084"/>
              <a:gd name="connsiteY4105" fmla="*/ 3460669 h 7302834"/>
              <a:gd name="connsiteX4106" fmla="*/ 5597236 w 13061084"/>
              <a:gd name="connsiteY4106" fmla="*/ 3460669 h 7302834"/>
              <a:gd name="connsiteX4107" fmla="*/ 5592429 w 13061084"/>
              <a:gd name="connsiteY4107" fmla="*/ 3443405 h 7302834"/>
              <a:gd name="connsiteX4108" fmla="*/ 5592338 w 13061084"/>
              <a:gd name="connsiteY4108" fmla="*/ 3432610 h 7302834"/>
              <a:gd name="connsiteX4109" fmla="*/ 5562394 w 13061084"/>
              <a:gd name="connsiteY4109" fmla="*/ 3421151 h 7302834"/>
              <a:gd name="connsiteX4110" fmla="*/ 5502140 w 13061084"/>
              <a:gd name="connsiteY4110" fmla="*/ 3414489 h 7302834"/>
              <a:gd name="connsiteX4111" fmla="*/ 5587226 w 13061084"/>
              <a:gd name="connsiteY4111" fmla="*/ 3394047 h 7302834"/>
              <a:gd name="connsiteX4112" fmla="*/ 5592067 w 13061084"/>
              <a:gd name="connsiteY4112" fmla="*/ 3400244 h 7302834"/>
              <a:gd name="connsiteX4113" fmla="*/ 5669553 w 13061084"/>
              <a:gd name="connsiteY4113" fmla="*/ 3374973 h 7302834"/>
              <a:gd name="connsiteX4114" fmla="*/ 5764992 w 13061084"/>
              <a:gd name="connsiteY4114" fmla="*/ 3374973 h 7302834"/>
              <a:gd name="connsiteX4115" fmla="*/ 5783620 w 13061084"/>
              <a:gd name="connsiteY4115" fmla="*/ 3335692 h 7302834"/>
              <a:gd name="connsiteX4116" fmla="*/ 5745212 w 13061084"/>
              <a:gd name="connsiteY4116" fmla="*/ 3349931 h 7302834"/>
              <a:gd name="connsiteX4117" fmla="*/ 5724516 w 13061084"/>
              <a:gd name="connsiteY4117" fmla="*/ 3315014 h 7302834"/>
              <a:gd name="connsiteX4118" fmla="*/ 5691636 w 13061084"/>
              <a:gd name="connsiteY4118" fmla="*/ 3324204 h 7302834"/>
              <a:gd name="connsiteX4119" fmla="*/ 12536504 w 13061084"/>
              <a:gd name="connsiteY4119" fmla="*/ 3304787 h 7302834"/>
              <a:gd name="connsiteX4120" fmla="*/ 12574244 w 13061084"/>
              <a:gd name="connsiteY4120" fmla="*/ 3320526 h 7302834"/>
              <a:gd name="connsiteX4121" fmla="*/ 12574244 w 13061084"/>
              <a:gd name="connsiteY4121" fmla="*/ 3425743 h 7302834"/>
              <a:gd name="connsiteX4122" fmla="*/ 12551248 w 13061084"/>
              <a:gd name="connsiteY4122" fmla="*/ 3465259 h 7302834"/>
              <a:gd name="connsiteX4123" fmla="*/ 12533542 w 13061084"/>
              <a:gd name="connsiteY4123" fmla="*/ 3504543 h 7302834"/>
              <a:gd name="connsiteX4124" fmla="*/ 12473062 w 13061084"/>
              <a:gd name="connsiteY4124" fmla="*/ 3463650 h 7302834"/>
              <a:gd name="connsiteX4125" fmla="*/ 12494222 w 13061084"/>
              <a:gd name="connsiteY4125" fmla="*/ 3406904 h 7302834"/>
              <a:gd name="connsiteX4126" fmla="*/ 12540214 w 13061084"/>
              <a:gd name="connsiteY4126" fmla="*/ 3440676 h 7302834"/>
              <a:gd name="connsiteX4127" fmla="*/ 12536300 w 13061084"/>
              <a:gd name="connsiteY4127" fmla="*/ 3409890 h 7302834"/>
              <a:gd name="connsiteX4128" fmla="*/ 12502040 w 13061084"/>
              <a:gd name="connsiteY4128" fmla="*/ 3396336 h 7302834"/>
              <a:gd name="connsiteX4129" fmla="*/ 12460646 w 13061084"/>
              <a:gd name="connsiteY4129" fmla="*/ 3356363 h 7302834"/>
              <a:gd name="connsiteX4130" fmla="*/ 12482984 w 13061084"/>
              <a:gd name="connsiteY4130" fmla="*/ 3327790 h 7302834"/>
              <a:gd name="connsiteX4131" fmla="*/ 12518096 w 13061084"/>
              <a:gd name="connsiteY4131" fmla="*/ 3338317 h 7302834"/>
              <a:gd name="connsiteX4132" fmla="*/ 12517904 w 13061084"/>
              <a:gd name="connsiteY4132" fmla="*/ 3338672 h 7302834"/>
              <a:gd name="connsiteX4133" fmla="*/ 12518744 w 13061084"/>
              <a:gd name="connsiteY4133" fmla="*/ 3339211 h 7302834"/>
              <a:gd name="connsiteX4134" fmla="*/ 12517676 w 13061084"/>
              <a:gd name="connsiteY4134" fmla="*/ 3340281 h 7302834"/>
              <a:gd name="connsiteX4135" fmla="*/ 12525726 w 13061084"/>
              <a:gd name="connsiteY4135" fmla="*/ 3349701 h 7302834"/>
              <a:gd name="connsiteX4136" fmla="*/ 12529402 w 13061084"/>
              <a:gd name="connsiteY4136" fmla="*/ 3346025 h 7302834"/>
              <a:gd name="connsiteX4137" fmla="*/ 12518744 w 13061084"/>
              <a:gd name="connsiteY4137" fmla="*/ 3339211 h 7302834"/>
              <a:gd name="connsiteX4138" fmla="*/ 12519286 w 13061084"/>
              <a:gd name="connsiteY4138" fmla="*/ 3338672 h 7302834"/>
              <a:gd name="connsiteX4139" fmla="*/ 12518096 w 13061084"/>
              <a:gd name="connsiteY4139" fmla="*/ 3338317 h 7302834"/>
              <a:gd name="connsiteX4140" fmla="*/ 2946573 w 13061084"/>
              <a:gd name="connsiteY4140" fmla="*/ 3289092 h 7302834"/>
              <a:gd name="connsiteX4141" fmla="*/ 2964480 w 13061084"/>
              <a:gd name="connsiteY4141" fmla="*/ 3290900 h 7302834"/>
              <a:gd name="connsiteX4142" fmla="*/ 2964480 w 13061084"/>
              <a:gd name="connsiteY4142" fmla="*/ 3329954 h 7302834"/>
              <a:gd name="connsiteX4143" fmla="*/ 2890428 w 13061084"/>
              <a:gd name="connsiteY4143" fmla="*/ 3383021 h 7302834"/>
              <a:gd name="connsiteX4144" fmla="*/ 2811957 w 13061084"/>
              <a:gd name="connsiteY4144" fmla="*/ 3432866 h 7302834"/>
              <a:gd name="connsiteX4145" fmla="*/ 2795686 w 13061084"/>
              <a:gd name="connsiteY4145" fmla="*/ 3431494 h 7302834"/>
              <a:gd name="connsiteX4146" fmla="*/ 2775680 w 13061084"/>
              <a:gd name="connsiteY4146" fmla="*/ 3412428 h 7302834"/>
              <a:gd name="connsiteX4147" fmla="*/ 2846736 w 13061084"/>
              <a:gd name="connsiteY4147" fmla="*/ 3355913 h 7302834"/>
              <a:gd name="connsiteX4148" fmla="*/ 2787405 w 13061084"/>
              <a:gd name="connsiteY4148" fmla="*/ 3345808 h 7302834"/>
              <a:gd name="connsiteX4149" fmla="*/ 2809024 w 13061084"/>
              <a:gd name="connsiteY4149" fmla="*/ 3326278 h 7302834"/>
              <a:gd name="connsiteX4150" fmla="*/ 2930212 w 13061084"/>
              <a:gd name="connsiteY4150" fmla="*/ 3290900 h 7302834"/>
              <a:gd name="connsiteX4151" fmla="*/ 2946573 w 13061084"/>
              <a:gd name="connsiteY4151" fmla="*/ 3289092 h 7302834"/>
              <a:gd name="connsiteX4152" fmla="*/ 3008607 w 13061084"/>
              <a:gd name="connsiteY4152" fmla="*/ 3277853 h 7302834"/>
              <a:gd name="connsiteX4153" fmla="*/ 3030709 w 13061084"/>
              <a:gd name="connsiteY4153" fmla="*/ 3288823 h 7302834"/>
              <a:gd name="connsiteX4154" fmla="*/ 2982644 w 13061084"/>
              <a:gd name="connsiteY4154" fmla="*/ 3288823 h 7302834"/>
              <a:gd name="connsiteX4155" fmla="*/ 2985640 w 13061084"/>
              <a:gd name="connsiteY4155" fmla="*/ 3279634 h 7302834"/>
              <a:gd name="connsiteX4156" fmla="*/ 3008607 w 13061084"/>
              <a:gd name="connsiteY4156" fmla="*/ 3277853 h 7302834"/>
              <a:gd name="connsiteX4157" fmla="*/ 12976024 w 13061084"/>
              <a:gd name="connsiteY4157" fmla="*/ 3269145 h 7302834"/>
              <a:gd name="connsiteX4158" fmla="*/ 13008880 w 13061084"/>
              <a:gd name="connsiteY4158" fmla="*/ 3269520 h 7302834"/>
              <a:gd name="connsiteX4159" fmla="*/ 13023828 w 13061084"/>
              <a:gd name="connsiteY4159" fmla="*/ 3313148 h 7302834"/>
              <a:gd name="connsiteX4160" fmla="*/ 13021760 w 13061084"/>
              <a:gd name="connsiteY4160" fmla="*/ 3316845 h 7302834"/>
              <a:gd name="connsiteX4161" fmla="*/ 12948172 w 13061084"/>
              <a:gd name="connsiteY4161" fmla="*/ 3287209 h 7302834"/>
              <a:gd name="connsiteX4162" fmla="*/ 12976024 w 13061084"/>
              <a:gd name="connsiteY4162" fmla="*/ 3269145 h 7302834"/>
              <a:gd name="connsiteX4163" fmla="*/ 3044280 w 13061084"/>
              <a:gd name="connsiteY4163" fmla="*/ 3267689 h 7302834"/>
              <a:gd name="connsiteX4164" fmla="*/ 3052555 w 13061084"/>
              <a:gd name="connsiteY4164" fmla="*/ 3277566 h 7302834"/>
              <a:gd name="connsiteX4165" fmla="*/ 3051860 w 13061084"/>
              <a:gd name="connsiteY4165" fmla="*/ 3278257 h 7302834"/>
              <a:gd name="connsiteX4166" fmla="*/ 3078083 w 13061084"/>
              <a:gd name="connsiteY4166" fmla="*/ 3278257 h 7302834"/>
              <a:gd name="connsiteX4167" fmla="*/ 2987244 w 13061084"/>
              <a:gd name="connsiteY4167" fmla="*/ 3328112 h 7302834"/>
              <a:gd name="connsiteX4168" fmla="*/ 2992534 w 13061084"/>
              <a:gd name="connsiteY4168" fmla="*/ 3308581 h 7302834"/>
              <a:gd name="connsiteX4169" fmla="*/ 3007254 w 13061084"/>
              <a:gd name="connsiteY4169" fmla="*/ 3302379 h 7302834"/>
              <a:gd name="connsiteX4170" fmla="*/ 3027950 w 13061084"/>
              <a:gd name="connsiteY4170" fmla="*/ 3290202 h 7302834"/>
              <a:gd name="connsiteX4171" fmla="*/ 3043067 w 13061084"/>
              <a:gd name="connsiteY4171" fmla="*/ 3290260 h 7302834"/>
              <a:gd name="connsiteX4172" fmla="*/ 3051062 w 13061084"/>
              <a:gd name="connsiteY4172" fmla="*/ 3279054 h 7302834"/>
              <a:gd name="connsiteX4173" fmla="*/ 3050256 w 13061084"/>
              <a:gd name="connsiteY4173" fmla="*/ 3279863 h 7302834"/>
              <a:gd name="connsiteX4174" fmla="*/ 3040598 w 13061084"/>
              <a:gd name="connsiteY4174" fmla="*/ 3271590 h 7302834"/>
              <a:gd name="connsiteX4175" fmla="*/ 10453284 w 13061084"/>
              <a:gd name="connsiteY4175" fmla="*/ 3257580 h 7302834"/>
              <a:gd name="connsiteX4176" fmla="*/ 10386592 w 13061084"/>
              <a:gd name="connsiteY4176" fmla="*/ 3264703 h 7302834"/>
              <a:gd name="connsiteX4177" fmla="*/ 10289084 w 13061084"/>
              <a:gd name="connsiteY4177" fmla="*/ 3267689 h 7302834"/>
              <a:gd name="connsiteX4178" fmla="*/ 10177096 w 13061084"/>
              <a:gd name="connsiteY4178" fmla="*/ 3331556 h 7302834"/>
              <a:gd name="connsiteX4179" fmla="*/ 10177096 w 13061084"/>
              <a:gd name="connsiteY4179" fmla="*/ 3332015 h 7302834"/>
              <a:gd name="connsiteX4180" fmla="*/ 10334850 w 13061084"/>
              <a:gd name="connsiteY4180" fmla="*/ 3340056 h 7302834"/>
              <a:gd name="connsiteX4181" fmla="*/ 10374634 w 13061084"/>
              <a:gd name="connsiteY4181" fmla="*/ 3315703 h 7302834"/>
              <a:gd name="connsiteX4182" fmla="*/ 10418792 w 13061084"/>
              <a:gd name="connsiteY4182" fmla="*/ 3295025 h 7302834"/>
              <a:gd name="connsiteX4183" fmla="*/ 10470992 w 13061084"/>
              <a:gd name="connsiteY4183" fmla="*/ 3357285 h 7302834"/>
              <a:gd name="connsiteX4184" fmla="*/ 10412578 w 13061084"/>
              <a:gd name="connsiteY4184" fmla="*/ 3383014 h 7302834"/>
              <a:gd name="connsiteX4185" fmla="*/ 10552168 w 13061084"/>
              <a:gd name="connsiteY4185" fmla="*/ 3386461 h 7302834"/>
              <a:gd name="connsiteX4186" fmla="*/ 10616788 w 13061084"/>
              <a:gd name="connsiteY4186" fmla="*/ 3374515 h 7302834"/>
              <a:gd name="connsiteX4187" fmla="*/ 10681868 w 13061084"/>
              <a:gd name="connsiteY4187" fmla="*/ 3362799 h 7302834"/>
              <a:gd name="connsiteX4188" fmla="*/ 10707856 w 13061084"/>
              <a:gd name="connsiteY4188" fmla="*/ 3316852 h 7302834"/>
              <a:gd name="connsiteX4189" fmla="*/ 10647600 w 13061084"/>
              <a:gd name="connsiteY4189" fmla="*/ 3316852 h 7302834"/>
              <a:gd name="connsiteX4190" fmla="*/ 10624604 w 13061084"/>
              <a:gd name="connsiteY4190" fmla="*/ 3293878 h 7302834"/>
              <a:gd name="connsiteX4191" fmla="*/ 10481108 w 13061084"/>
              <a:gd name="connsiteY4191" fmla="*/ 3293878 h 7302834"/>
              <a:gd name="connsiteX4192" fmla="*/ 10912064 w 13061084"/>
              <a:gd name="connsiteY4192" fmla="*/ 3249309 h 7302834"/>
              <a:gd name="connsiteX4193" fmla="*/ 10836406 w 13061084"/>
              <a:gd name="connsiteY4193" fmla="*/ 3265850 h 7302834"/>
              <a:gd name="connsiteX4194" fmla="*/ 10911834 w 13061084"/>
              <a:gd name="connsiteY4194" fmla="*/ 3279865 h 7302834"/>
              <a:gd name="connsiteX4195" fmla="*/ 10943568 w 13061084"/>
              <a:gd name="connsiteY4195" fmla="*/ 3264242 h 7302834"/>
              <a:gd name="connsiteX4196" fmla="*/ 2682546 w 13061084"/>
              <a:gd name="connsiteY4196" fmla="*/ 3247715 h 7302834"/>
              <a:gd name="connsiteX4197" fmla="*/ 2683957 w 13061084"/>
              <a:gd name="connsiteY4197" fmla="*/ 3252961 h 7302834"/>
              <a:gd name="connsiteX4198" fmla="*/ 2682546 w 13061084"/>
              <a:gd name="connsiteY4198" fmla="*/ 3253229 h 7302834"/>
              <a:gd name="connsiteX4199" fmla="*/ 2682546 w 13061084"/>
              <a:gd name="connsiteY4199" fmla="*/ 3247715 h 7302834"/>
              <a:gd name="connsiteX4200" fmla="*/ 1027942 w 13061084"/>
              <a:gd name="connsiteY4200" fmla="*/ 3243120 h 7302834"/>
              <a:gd name="connsiteX4201" fmla="*/ 981950 w 13061084"/>
              <a:gd name="connsiteY4201" fmla="*/ 3269768 h 7302834"/>
              <a:gd name="connsiteX4202" fmla="*/ 1024957 w 13061084"/>
              <a:gd name="connsiteY4202" fmla="*/ 3300320 h 7302834"/>
              <a:gd name="connsiteX4203" fmla="*/ 1062441 w 13061084"/>
              <a:gd name="connsiteY4203" fmla="*/ 3300320 h 7302834"/>
              <a:gd name="connsiteX4204" fmla="*/ 868811 w 13061084"/>
              <a:gd name="connsiteY4204" fmla="*/ 3242662 h 7302834"/>
              <a:gd name="connsiteX4205" fmla="*/ 868811 w 13061084"/>
              <a:gd name="connsiteY4205" fmla="*/ 3254604 h 7302834"/>
              <a:gd name="connsiteX4206" fmla="*/ 872719 w 13061084"/>
              <a:gd name="connsiteY4206" fmla="*/ 3254604 h 7302834"/>
              <a:gd name="connsiteX4207" fmla="*/ 872719 w 13061084"/>
              <a:gd name="connsiteY4207" fmla="*/ 3242662 h 7302834"/>
              <a:gd name="connsiteX4208" fmla="*/ 5360020 w 13061084"/>
              <a:gd name="connsiteY4208" fmla="*/ 3235294 h 7302834"/>
              <a:gd name="connsiteX4209" fmla="*/ 5311728 w 13061084"/>
              <a:gd name="connsiteY4209" fmla="*/ 3241267 h 7302834"/>
              <a:gd name="connsiteX4210" fmla="*/ 5237908 w 13061084"/>
              <a:gd name="connsiteY4210" fmla="*/ 3267143 h 7302834"/>
              <a:gd name="connsiteX4211" fmla="*/ 5237908 w 13061084"/>
              <a:gd name="connsiteY4211" fmla="*/ 3284003 h 7302834"/>
              <a:gd name="connsiteX4212" fmla="*/ 5214226 w 13061084"/>
              <a:gd name="connsiteY4212" fmla="*/ 3289978 h 7302834"/>
              <a:gd name="connsiteX4213" fmla="*/ 5201743 w 13061084"/>
              <a:gd name="connsiteY4213" fmla="*/ 3279822 h 7302834"/>
              <a:gd name="connsiteX4214" fmla="*/ 5180650 w 13061084"/>
              <a:gd name="connsiteY4214" fmla="*/ 3287214 h 7302834"/>
              <a:gd name="connsiteX4215" fmla="*/ 5190766 w 13061084"/>
              <a:gd name="connsiteY4215" fmla="*/ 3303755 h 7302834"/>
              <a:gd name="connsiteX4216" fmla="*/ 5360020 w 13061084"/>
              <a:gd name="connsiteY4216" fmla="*/ 3254364 h 7302834"/>
              <a:gd name="connsiteX4217" fmla="*/ 5360020 w 13061084"/>
              <a:gd name="connsiteY4217" fmla="*/ 3236214 h 7302834"/>
              <a:gd name="connsiteX4218" fmla="*/ 3854900 w 13061084"/>
              <a:gd name="connsiteY4218" fmla="*/ 3233009 h 7302834"/>
              <a:gd name="connsiteX4219" fmla="*/ 3696459 w 13061084"/>
              <a:gd name="connsiteY4219" fmla="*/ 3316862 h 7302834"/>
              <a:gd name="connsiteX4220" fmla="*/ 3667018 w 13061084"/>
              <a:gd name="connsiteY4220" fmla="*/ 3346265 h 7302834"/>
              <a:gd name="connsiteX4221" fmla="*/ 3570435 w 13061084"/>
              <a:gd name="connsiteY4221" fmla="*/ 3362806 h 7302834"/>
              <a:gd name="connsiteX4222" fmla="*/ 3523061 w 13061084"/>
              <a:gd name="connsiteY4222" fmla="*/ 3316862 h 7302834"/>
              <a:gd name="connsiteX4223" fmla="*/ 3540540 w 13061084"/>
              <a:gd name="connsiteY4223" fmla="*/ 3275740 h 7302834"/>
              <a:gd name="connsiteX4224" fmla="*/ 3606078 w 13061084"/>
              <a:gd name="connsiteY4224" fmla="*/ 3300091 h 7302834"/>
              <a:gd name="connsiteX4225" fmla="*/ 3618726 w 13061084"/>
              <a:gd name="connsiteY4225" fmla="*/ 3288832 h 7302834"/>
              <a:gd name="connsiteX4226" fmla="*/ 3679666 w 13061084"/>
              <a:gd name="connsiteY4226" fmla="*/ 3292279 h 7302834"/>
              <a:gd name="connsiteX4227" fmla="*/ 3854900 w 13061084"/>
              <a:gd name="connsiteY4227" fmla="*/ 3233009 h 7302834"/>
              <a:gd name="connsiteX4228" fmla="*/ 3913041 w 13061084"/>
              <a:gd name="connsiteY4228" fmla="*/ 3232026 h 7302834"/>
              <a:gd name="connsiteX4229" fmla="*/ 3938613 w 13061084"/>
              <a:gd name="connsiteY4229" fmla="*/ 3240360 h 7302834"/>
              <a:gd name="connsiteX4230" fmla="*/ 4028756 w 13061084"/>
              <a:gd name="connsiteY4230" fmla="*/ 3279416 h 7302834"/>
              <a:gd name="connsiteX4231" fmla="*/ 4062792 w 13061084"/>
              <a:gd name="connsiteY4231" fmla="*/ 3318698 h 7302834"/>
              <a:gd name="connsiteX4232" fmla="*/ 4000702 w 13061084"/>
              <a:gd name="connsiteY4232" fmla="*/ 3344655 h 7302834"/>
              <a:gd name="connsiteX4233" fmla="*/ 3939067 w 13061084"/>
              <a:gd name="connsiteY4233" fmla="*/ 3289523 h 7302834"/>
              <a:gd name="connsiteX4234" fmla="*/ 3907336 w 13061084"/>
              <a:gd name="connsiteY4234" fmla="*/ 3289523 h 7302834"/>
              <a:gd name="connsiteX4235" fmla="*/ 3873760 w 13061084"/>
              <a:gd name="connsiteY4235" fmla="*/ 3289523 h 7302834"/>
              <a:gd name="connsiteX4236" fmla="*/ 3886176 w 13061084"/>
              <a:gd name="connsiteY4236" fmla="*/ 3233240 h 7302834"/>
              <a:gd name="connsiteX4237" fmla="*/ 3913041 w 13061084"/>
              <a:gd name="connsiteY4237" fmla="*/ 3232026 h 7302834"/>
              <a:gd name="connsiteX4238" fmla="*/ 2722557 w 13061084"/>
              <a:gd name="connsiteY4238" fmla="*/ 3231861 h 7302834"/>
              <a:gd name="connsiteX4239" fmla="*/ 2722557 w 13061084"/>
              <a:gd name="connsiteY4239" fmla="*/ 3243579 h 7302834"/>
              <a:gd name="connsiteX4240" fmla="*/ 2726693 w 13061084"/>
              <a:gd name="connsiteY4240" fmla="*/ 3243579 h 7302834"/>
              <a:gd name="connsiteX4241" fmla="*/ 2726693 w 13061084"/>
              <a:gd name="connsiteY4241" fmla="*/ 3231861 h 7302834"/>
              <a:gd name="connsiteX4242" fmla="*/ 1476375 w 13061084"/>
              <a:gd name="connsiteY4242" fmla="*/ 3228185 h 7302834"/>
              <a:gd name="connsiteX4243" fmla="*/ 1327818 w 13061084"/>
              <a:gd name="connsiteY4243" fmla="*/ 3301470 h 7302834"/>
              <a:gd name="connsiteX4244" fmla="*/ 1281826 w 13061084"/>
              <a:gd name="connsiteY4244" fmla="*/ 3354078 h 7302834"/>
              <a:gd name="connsiteX4245" fmla="*/ 1485119 w 13061084"/>
              <a:gd name="connsiteY4245" fmla="*/ 3246103 h 7302834"/>
              <a:gd name="connsiteX4246" fmla="*/ 1476607 w 13061084"/>
              <a:gd name="connsiteY4246" fmla="*/ 3228185 h 7302834"/>
              <a:gd name="connsiteX4247" fmla="*/ 10680578 w 13061084"/>
              <a:gd name="connsiteY4247" fmla="*/ 3224295 h 7302834"/>
              <a:gd name="connsiteX4248" fmla="*/ 10662636 w 13061084"/>
              <a:gd name="connsiteY4248" fmla="*/ 3226334 h 7302834"/>
              <a:gd name="connsiteX4249" fmla="*/ 10626220 w 13061084"/>
              <a:gd name="connsiteY4249" fmla="*/ 3242647 h 7302834"/>
              <a:gd name="connsiteX4250" fmla="*/ 10699574 w 13061084"/>
              <a:gd name="connsiteY4250" fmla="*/ 3230700 h 7302834"/>
              <a:gd name="connsiteX4251" fmla="*/ 10680578 w 13061084"/>
              <a:gd name="connsiteY4251" fmla="*/ 3224295 h 7302834"/>
              <a:gd name="connsiteX4252" fmla="*/ 2587108 w 13061084"/>
              <a:gd name="connsiteY4252" fmla="*/ 3224281 h 7302834"/>
              <a:gd name="connsiteX4253" fmla="*/ 2587108 w 13061084"/>
              <a:gd name="connsiteY4253" fmla="*/ 3225197 h 7302834"/>
              <a:gd name="connsiteX4254" fmla="*/ 2511216 w 13061084"/>
              <a:gd name="connsiteY4254" fmla="*/ 3263566 h 7302834"/>
              <a:gd name="connsiteX4255" fmla="*/ 2530994 w 13061084"/>
              <a:gd name="connsiteY4255" fmla="*/ 3286540 h 7302834"/>
              <a:gd name="connsiteX4256" fmla="*/ 2618152 w 13061084"/>
              <a:gd name="connsiteY4256" fmla="*/ 3240593 h 7302834"/>
              <a:gd name="connsiteX4257" fmla="*/ 10583676 w 13061084"/>
              <a:gd name="connsiteY4257" fmla="*/ 3204280 h 7302834"/>
              <a:gd name="connsiteX4258" fmla="*/ 10583676 w 13061084"/>
              <a:gd name="connsiteY4258" fmla="*/ 3208186 h 7302834"/>
              <a:gd name="connsiteX4259" fmla="*/ 10595174 w 13061084"/>
              <a:gd name="connsiteY4259" fmla="*/ 3208186 h 7302834"/>
              <a:gd name="connsiteX4260" fmla="*/ 10595174 w 13061084"/>
              <a:gd name="connsiteY4260" fmla="*/ 3204280 h 7302834"/>
              <a:gd name="connsiteX4261" fmla="*/ 10070392 w 13061084"/>
              <a:gd name="connsiteY4261" fmla="*/ 3196699 h 7302834"/>
              <a:gd name="connsiteX4262" fmla="*/ 10024400 w 13061084"/>
              <a:gd name="connsiteY4262" fmla="*/ 3219672 h 7302834"/>
              <a:gd name="connsiteX4263" fmla="*/ 10070392 w 13061084"/>
              <a:gd name="connsiteY4263" fmla="*/ 3196699 h 7302834"/>
              <a:gd name="connsiteX4264" fmla="*/ 10478808 w 13061084"/>
              <a:gd name="connsiteY4264" fmla="*/ 3189116 h 7302834"/>
              <a:gd name="connsiteX4265" fmla="*/ 10384064 w 13061084"/>
              <a:gd name="connsiteY4265" fmla="*/ 3231849 h 7302834"/>
              <a:gd name="connsiteX4266" fmla="*/ 10499044 w 13061084"/>
              <a:gd name="connsiteY4266" fmla="*/ 3231849 h 7302834"/>
              <a:gd name="connsiteX4267" fmla="*/ 10513074 w 13061084"/>
              <a:gd name="connsiteY4267" fmla="*/ 3198761 h 7302834"/>
              <a:gd name="connsiteX4268" fmla="*/ 10513306 w 13061084"/>
              <a:gd name="connsiteY4268" fmla="*/ 3198761 h 7302834"/>
              <a:gd name="connsiteX4269" fmla="*/ 10478808 w 13061084"/>
              <a:gd name="connsiteY4269" fmla="*/ 3189116 h 7302834"/>
              <a:gd name="connsiteX4270" fmla="*/ 1321838 w 13061084"/>
              <a:gd name="connsiteY4270" fmla="*/ 3159716 h 7302834"/>
              <a:gd name="connsiteX4271" fmla="*/ 1381173 w 13061084"/>
              <a:gd name="connsiteY4271" fmla="*/ 3216919 h 7302834"/>
              <a:gd name="connsiteX4272" fmla="*/ 1339548 w 13061084"/>
              <a:gd name="connsiteY4272" fmla="*/ 3216919 h 7302834"/>
              <a:gd name="connsiteX4273" fmla="*/ 1303904 w 13061084"/>
              <a:gd name="connsiteY4273" fmla="*/ 3179236 h 7302834"/>
              <a:gd name="connsiteX4274" fmla="*/ 10840028 w 13061084"/>
              <a:gd name="connsiteY4274" fmla="*/ 3152500 h 7302834"/>
              <a:gd name="connsiteX4275" fmla="*/ 10745566 w 13061084"/>
              <a:gd name="connsiteY4275" fmla="*/ 3163612 h 7302834"/>
              <a:gd name="connsiteX4276" fmla="*/ 10749248 w 13061084"/>
              <a:gd name="connsiteY4276" fmla="*/ 3184522 h 7302834"/>
              <a:gd name="connsiteX4277" fmla="*/ 10858944 w 13061084"/>
              <a:gd name="connsiteY4277" fmla="*/ 3200143 h 7302834"/>
              <a:gd name="connsiteX4278" fmla="*/ 10870440 w 13061084"/>
              <a:gd name="connsiteY4278" fmla="*/ 3156264 h 7302834"/>
              <a:gd name="connsiteX4279" fmla="*/ 10840028 w 13061084"/>
              <a:gd name="connsiteY4279" fmla="*/ 3152500 h 7302834"/>
              <a:gd name="connsiteX4280" fmla="*/ 3300917 w 13061084"/>
              <a:gd name="connsiteY4280" fmla="*/ 3151682 h 7302834"/>
              <a:gd name="connsiteX4281" fmla="*/ 3300917 w 13061084"/>
              <a:gd name="connsiteY4281" fmla="*/ 3155588 h 7302834"/>
              <a:gd name="connsiteX4282" fmla="*/ 3312879 w 13061084"/>
              <a:gd name="connsiteY4282" fmla="*/ 3155588 h 7302834"/>
              <a:gd name="connsiteX4283" fmla="*/ 3312879 w 13061084"/>
              <a:gd name="connsiteY4283" fmla="*/ 3151682 h 7302834"/>
              <a:gd name="connsiteX4284" fmla="*/ 1650000 w 13061084"/>
              <a:gd name="connsiteY4284" fmla="*/ 3150766 h 7302834"/>
              <a:gd name="connsiteX4285" fmla="*/ 1650000 w 13061084"/>
              <a:gd name="connsiteY4285" fmla="*/ 3156735 h 7302834"/>
              <a:gd name="connsiteX4286" fmla="*/ 1672996 w 13061084"/>
              <a:gd name="connsiteY4286" fmla="*/ 3156735 h 7302834"/>
              <a:gd name="connsiteX4287" fmla="*/ 1672996 w 13061084"/>
              <a:gd name="connsiteY4287" fmla="*/ 3150766 h 7302834"/>
              <a:gd name="connsiteX4288" fmla="*/ 3327594 w 13061084"/>
              <a:gd name="connsiteY4288" fmla="*/ 3136507 h 7302834"/>
              <a:gd name="connsiteX4289" fmla="*/ 3327594 w 13061084"/>
              <a:gd name="connsiteY4289" fmla="*/ 3159491 h 7302834"/>
              <a:gd name="connsiteX4290" fmla="*/ 3333576 w 13061084"/>
              <a:gd name="connsiteY4290" fmla="*/ 3159491 h 7302834"/>
              <a:gd name="connsiteX4291" fmla="*/ 3333576 w 13061084"/>
              <a:gd name="connsiteY4291" fmla="*/ 3136507 h 7302834"/>
              <a:gd name="connsiteX4292" fmla="*/ 12762590 w 13061084"/>
              <a:gd name="connsiteY4292" fmla="*/ 3129373 h 7302834"/>
              <a:gd name="connsiteX4293" fmla="*/ 12779836 w 13061084"/>
              <a:gd name="connsiteY4293" fmla="*/ 3143167 h 7302834"/>
              <a:gd name="connsiteX4294" fmla="*/ 12772248 w 13061084"/>
              <a:gd name="connsiteY4294" fmla="*/ 3176016 h 7302834"/>
              <a:gd name="connsiteX4295" fmla="*/ 12761672 w 13061084"/>
              <a:gd name="connsiteY4295" fmla="*/ 3213699 h 7302834"/>
              <a:gd name="connsiteX4296" fmla="*/ 12747642 w 13061084"/>
              <a:gd name="connsiteY4296" fmla="*/ 3283998 h 7302834"/>
              <a:gd name="connsiteX4297" fmla="*/ 12707632 w 13061084"/>
              <a:gd name="connsiteY4297" fmla="*/ 3246553 h 7302834"/>
              <a:gd name="connsiteX4298" fmla="*/ 12701650 w 13061084"/>
              <a:gd name="connsiteY4298" fmla="*/ 3246553 h 7302834"/>
              <a:gd name="connsiteX4299" fmla="*/ 12668074 w 13061084"/>
              <a:gd name="connsiteY4299" fmla="*/ 3273889 h 7302834"/>
              <a:gd name="connsiteX4300" fmla="*/ 12684172 w 13061084"/>
              <a:gd name="connsiteY4300" fmla="*/ 3295714 h 7302834"/>
              <a:gd name="connsiteX4301" fmla="*/ 12641164 w 13061084"/>
              <a:gd name="connsiteY4301" fmla="*/ 3325812 h 7302834"/>
              <a:gd name="connsiteX4302" fmla="*/ 12598168 w 13061084"/>
              <a:gd name="connsiteY4302" fmla="*/ 3272969 h 7302834"/>
              <a:gd name="connsiteX4303" fmla="*/ 12614492 w 13061084"/>
              <a:gd name="connsiteY4303" fmla="*/ 3155344 h 7302834"/>
              <a:gd name="connsiteX4304" fmla="*/ 12651286 w 13061084"/>
              <a:gd name="connsiteY4304" fmla="*/ 3155344 h 7302834"/>
              <a:gd name="connsiteX4305" fmla="*/ 12664166 w 13061084"/>
              <a:gd name="connsiteY4305" fmla="*/ 3199634 h 7302834"/>
              <a:gd name="connsiteX4306" fmla="*/ 12657726 w 13061084"/>
              <a:gd name="connsiteY4306" fmla="*/ 3207952 h 7302834"/>
              <a:gd name="connsiteX4307" fmla="*/ 12678422 w 13061084"/>
              <a:gd name="connsiteY4307" fmla="*/ 3226564 h 7302834"/>
              <a:gd name="connsiteX4308" fmla="*/ 12726482 w 13061084"/>
              <a:gd name="connsiteY4308" fmla="*/ 3168207 h 7302834"/>
              <a:gd name="connsiteX4309" fmla="*/ 12726482 w 13061084"/>
              <a:gd name="connsiteY4309" fmla="*/ 3147535 h 7302834"/>
              <a:gd name="connsiteX4310" fmla="*/ 12892748 w 13061084"/>
              <a:gd name="connsiteY4310" fmla="*/ 3120413 h 7302834"/>
              <a:gd name="connsiteX4311" fmla="*/ 12940124 w 13061084"/>
              <a:gd name="connsiteY4311" fmla="*/ 3120413 h 7302834"/>
              <a:gd name="connsiteX4312" fmla="*/ 12997148 w 13061084"/>
              <a:gd name="connsiteY4312" fmla="*/ 3176011 h 7302834"/>
              <a:gd name="connsiteX4313" fmla="*/ 13021760 w 13061084"/>
              <a:gd name="connsiteY4313" fmla="*/ 3137187 h 7302834"/>
              <a:gd name="connsiteX4314" fmla="*/ 13061084 w 13061084"/>
              <a:gd name="connsiteY4314" fmla="*/ 3170041 h 7302834"/>
              <a:gd name="connsiteX4315" fmla="*/ 13033716 w 13061084"/>
              <a:gd name="connsiteY4315" fmla="*/ 3213008 h 7302834"/>
              <a:gd name="connsiteX4316" fmla="*/ 13008648 w 13061084"/>
              <a:gd name="connsiteY4316" fmla="*/ 3190032 h 7302834"/>
              <a:gd name="connsiteX4317" fmla="*/ 12995776 w 13061084"/>
              <a:gd name="connsiteY4317" fmla="*/ 3201056 h 7302834"/>
              <a:gd name="connsiteX4318" fmla="*/ 12947476 w 13061084"/>
              <a:gd name="connsiteY4318" fmla="*/ 3184057 h 7302834"/>
              <a:gd name="connsiteX4319" fmla="*/ 12872972 w 13061084"/>
              <a:gd name="connsiteY4319" fmla="*/ 3140174 h 7302834"/>
              <a:gd name="connsiteX4320" fmla="*/ 10847904 w 13061084"/>
              <a:gd name="connsiteY4320" fmla="*/ 3119038 h 7302834"/>
              <a:gd name="connsiteX4321" fmla="*/ 10828584 w 13061084"/>
              <a:gd name="connsiteY4321" fmla="*/ 3123169 h 7302834"/>
              <a:gd name="connsiteX4322" fmla="*/ 10828584 w 13061084"/>
              <a:gd name="connsiteY4322" fmla="*/ 3128910 h 7302834"/>
              <a:gd name="connsiteX4323" fmla="*/ 10847904 w 13061084"/>
              <a:gd name="connsiteY4323" fmla="*/ 3128910 h 7302834"/>
              <a:gd name="connsiteX4324" fmla="*/ 9627476 w 13061084"/>
              <a:gd name="connsiteY4324" fmla="*/ 3119038 h 7302834"/>
              <a:gd name="connsiteX4325" fmla="*/ 9627476 w 13061084"/>
              <a:gd name="connsiteY4325" fmla="*/ 3130749 h 7302834"/>
              <a:gd name="connsiteX4326" fmla="*/ 9627476 w 13061084"/>
              <a:gd name="connsiteY4326" fmla="*/ 3130983 h 7302834"/>
              <a:gd name="connsiteX4327" fmla="*/ 9631388 w 13061084"/>
              <a:gd name="connsiteY4327" fmla="*/ 3130983 h 7302834"/>
              <a:gd name="connsiteX4328" fmla="*/ 9631388 w 13061084"/>
              <a:gd name="connsiteY4328" fmla="*/ 3119038 h 7302834"/>
              <a:gd name="connsiteX4329" fmla="*/ 11215612 w 13061084"/>
              <a:gd name="connsiteY4329" fmla="*/ 3118577 h 7302834"/>
              <a:gd name="connsiteX4330" fmla="*/ 11115580 w 13061084"/>
              <a:gd name="connsiteY4330" fmla="*/ 3127990 h 7302834"/>
              <a:gd name="connsiteX4331" fmla="*/ 11014166 w 13061084"/>
              <a:gd name="connsiteY4331" fmla="*/ 3133048 h 7302834"/>
              <a:gd name="connsiteX4332" fmla="*/ 11014166 w 13061084"/>
              <a:gd name="connsiteY4332" fmla="*/ 3134200 h 7302834"/>
              <a:gd name="connsiteX4333" fmla="*/ 11230792 w 13061084"/>
              <a:gd name="connsiteY4333" fmla="*/ 3134200 h 7302834"/>
              <a:gd name="connsiteX4334" fmla="*/ 3495698 w 13061084"/>
              <a:gd name="connsiteY4334" fmla="*/ 3117896 h 7302834"/>
              <a:gd name="connsiteX4335" fmla="*/ 3445338 w 13061084"/>
              <a:gd name="connsiteY4335" fmla="*/ 3152373 h 7302834"/>
              <a:gd name="connsiteX4336" fmla="*/ 3445338 w 13061084"/>
              <a:gd name="connsiteY4336" fmla="*/ 3169828 h 7302834"/>
              <a:gd name="connsiteX4337" fmla="*/ 3487881 w 13061084"/>
              <a:gd name="connsiteY4337" fmla="*/ 3169828 h 7302834"/>
              <a:gd name="connsiteX4338" fmla="*/ 3509263 w 13061084"/>
              <a:gd name="connsiteY4338" fmla="*/ 3148237 h 7302834"/>
              <a:gd name="connsiteX4339" fmla="*/ 3508114 w 13061084"/>
              <a:gd name="connsiteY4339" fmla="*/ 3148237 h 7302834"/>
              <a:gd name="connsiteX4340" fmla="*/ 3495698 w 13061084"/>
              <a:gd name="connsiteY4340" fmla="*/ 3117896 h 7302834"/>
              <a:gd name="connsiteX4341" fmla="*/ 3187087 w 13061084"/>
              <a:gd name="connsiteY4341" fmla="*/ 3114681 h 7302834"/>
              <a:gd name="connsiteX4342" fmla="*/ 3174439 w 13061084"/>
              <a:gd name="connsiteY4342" fmla="*/ 3195555 h 7302834"/>
              <a:gd name="connsiteX4343" fmla="*/ 3200652 w 13061084"/>
              <a:gd name="connsiteY4343" fmla="*/ 3205669 h 7302834"/>
              <a:gd name="connsiteX4344" fmla="*/ 3267573 w 13061084"/>
              <a:gd name="connsiteY4344" fmla="*/ 3167992 h 7302834"/>
              <a:gd name="connsiteX4345" fmla="*/ 3187087 w 13061084"/>
              <a:gd name="connsiteY4345" fmla="*/ 3114681 h 7302834"/>
              <a:gd name="connsiteX4346" fmla="*/ 1057837 w 13061084"/>
              <a:gd name="connsiteY4346" fmla="*/ 3112845 h 7302834"/>
              <a:gd name="connsiteX4347" fmla="*/ 900314 w 13061084"/>
              <a:gd name="connsiteY4347" fmla="*/ 3225424 h 7302834"/>
              <a:gd name="connsiteX4348" fmla="*/ 900546 w 13061084"/>
              <a:gd name="connsiteY4348" fmla="*/ 3225424 h 7302834"/>
              <a:gd name="connsiteX4349" fmla="*/ 960568 w 13061084"/>
              <a:gd name="connsiteY4349" fmla="*/ 3240364 h 7302834"/>
              <a:gd name="connsiteX4350" fmla="*/ 1016217 w 13061084"/>
              <a:gd name="connsiteY4350" fmla="*/ 3218994 h 7302834"/>
              <a:gd name="connsiteX4351" fmla="*/ 1052320 w 13061084"/>
              <a:gd name="connsiteY4351" fmla="*/ 3204983 h 7302834"/>
              <a:gd name="connsiteX4352" fmla="*/ 1094636 w 13061084"/>
              <a:gd name="connsiteY4352" fmla="*/ 3186603 h 7302834"/>
              <a:gd name="connsiteX4353" fmla="*/ 1122458 w 13061084"/>
              <a:gd name="connsiteY4353" fmla="*/ 3132597 h 7302834"/>
              <a:gd name="connsiteX4354" fmla="*/ 1174204 w 13061084"/>
              <a:gd name="connsiteY4354" fmla="*/ 3132597 h 7302834"/>
              <a:gd name="connsiteX4355" fmla="*/ 1172822 w 13061084"/>
              <a:gd name="connsiteY4355" fmla="*/ 3112845 h 7302834"/>
              <a:gd name="connsiteX4356" fmla="*/ 10863542 w 13061084"/>
              <a:gd name="connsiteY4356" fmla="*/ 3109854 h 7302834"/>
              <a:gd name="connsiteX4357" fmla="*/ 10863542 w 13061084"/>
              <a:gd name="connsiteY4357" fmla="*/ 3119727 h 7302834"/>
              <a:gd name="connsiteX4358" fmla="*/ 10882856 w 13061084"/>
              <a:gd name="connsiteY4358" fmla="*/ 3115594 h 7302834"/>
              <a:gd name="connsiteX4359" fmla="*/ 10882856 w 13061084"/>
              <a:gd name="connsiteY4359" fmla="*/ 3109854 h 7302834"/>
              <a:gd name="connsiteX4360" fmla="*/ 12825138 w 13061084"/>
              <a:gd name="connsiteY4360" fmla="*/ 3109620 h 7302834"/>
              <a:gd name="connsiteX4361" fmla="*/ 12851124 w 13061084"/>
              <a:gd name="connsiteY4361" fmla="*/ 3135575 h 7302834"/>
              <a:gd name="connsiteX4362" fmla="*/ 12851124 w 13061084"/>
              <a:gd name="connsiteY4362" fmla="*/ 3160850 h 7302834"/>
              <a:gd name="connsiteX4363" fmla="*/ 12821916 w 13061084"/>
              <a:gd name="connsiteY4363" fmla="*/ 3175782 h 7302834"/>
              <a:gd name="connsiteX4364" fmla="*/ 12794552 w 13061084"/>
              <a:gd name="connsiteY4364" fmla="*/ 3148448 h 7302834"/>
              <a:gd name="connsiteX4365" fmla="*/ 12794552 w 13061084"/>
              <a:gd name="connsiteY4365" fmla="*/ 3125467 h 7302834"/>
              <a:gd name="connsiteX4366" fmla="*/ 9858828 w 13061084"/>
              <a:gd name="connsiteY4366" fmla="*/ 3108477 h 7302834"/>
              <a:gd name="connsiteX4367" fmla="*/ 9835828 w 13061084"/>
              <a:gd name="connsiteY4367" fmla="*/ 3110081 h 7302834"/>
              <a:gd name="connsiteX4368" fmla="*/ 9741316 w 13061084"/>
              <a:gd name="connsiteY4368" fmla="*/ 3131211 h 7302834"/>
              <a:gd name="connsiteX4369" fmla="*/ 9688420 w 13061084"/>
              <a:gd name="connsiteY4369" fmla="*/ 3143395 h 7302834"/>
              <a:gd name="connsiteX4370" fmla="*/ 9570448 w 13061084"/>
              <a:gd name="connsiteY4370" fmla="*/ 3178540 h 7302834"/>
              <a:gd name="connsiteX4371" fmla="*/ 9533884 w 13061084"/>
              <a:gd name="connsiteY4371" fmla="*/ 3197844 h 7302834"/>
              <a:gd name="connsiteX4372" fmla="*/ 9590456 w 13061084"/>
              <a:gd name="connsiteY4372" fmla="*/ 3220818 h 7302834"/>
              <a:gd name="connsiteX4373" fmla="*/ 9862732 w 13061084"/>
              <a:gd name="connsiteY4373" fmla="*/ 3187741 h 7302834"/>
              <a:gd name="connsiteX4374" fmla="*/ 9872160 w 13061084"/>
              <a:gd name="connsiteY4374" fmla="*/ 3121562 h 7302834"/>
              <a:gd name="connsiteX4375" fmla="*/ 9858828 w 13061084"/>
              <a:gd name="connsiteY4375" fmla="*/ 3109166 h 7302834"/>
              <a:gd name="connsiteX4376" fmla="*/ 4161216 w 13061084"/>
              <a:gd name="connsiteY4376" fmla="*/ 3100670 h 7302834"/>
              <a:gd name="connsiteX4377" fmla="*/ 4146495 w 13061084"/>
              <a:gd name="connsiteY4377" fmla="*/ 3130983 h 7302834"/>
              <a:gd name="connsiteX4378" fmla="*/ 4269070 w 13061084"/>
              <a:gd name="connsiteY4378" fmla="*/ 3147320 h 7302834"/>
              <a:gd name="connsiteX4379" fmla="*/ 4285399 w 13061084"/>
              <a:gd name="connsiteY4379" fmla="*/ 3130983 h 7302834"/>
              <a:gd name="connsiteX4380" fmla="*/ 4270910 w 13061084"/>
              <a:gd name="connsiteY4380" fmla="*/ 3100670 h 7302834"/>
              <a:gd name="connsiteX4381" fmla="*/ 9980092 w 13061084"/>
              <a:gd name="connsiteY4381" fmla="*/ 3097796 h 7302834"/>
              <a:gd name="connsiteX4382" fmla="*/ 9971450 w 13061084"/>
              <a:gd name="connsiteY4382" fmla="*/ 3101004 h 7302834"/>
              <a:gd name="connsiteX4383" fmla="*/ 9958164 w 13061084"/>
              <a:gd name="connsiteY4383" fmla="*/ 3115823 h 7302834"/>
              <a:gd name="connsiteX4384" fmla="*/ 9992660 w 13061084"/>
              <a:gd name="connsiteY4384" fmla="*/ 3102040 h 7302834"/>
              <a:gd name="connsiteX4385" fmla="*/ 9980092 w 13061084"/>
              <a:gd name="connsiteY4385" fmla="*/ 3097796 h 7302834"/>
              <a:gd name="connsiteX4386" fmla="*/ 10663472 w 13061084"/>
              <a:gd name="connsiteY4386" fmla="*/ 3084575 h 7302834"/>
              <a:gd name="connsiteX4387" fmla="*/ 10596912 w 13061084"/>
              <a:gd name="connsiteY4387" fmla="*/ 3126386 h 7302834"/>
              <a:gd name="connsiteX4388" fmla="*/ 10595860 w 13061084"/>
              <a:gd name="connsiteY4388" fmla="*/ 3126157 h 7302834"/>
              <a:gd name="connsiteX4389" fmla="*/ 10596552 w 13061084"/>
              <a:gd name="connsiteY4389" fmla="*/ 3126614 h 7302834"/>
              <a:gd name="connsiteX4390" fmla="*/ 10596912 w 13061084"/>
              <a:gd name="connsiteY4390" fmla="*/ 3126386 h 7302834"/>
              <a:gd name="connsiteX4391" fmla="*/ 10617084 w 13061084"/>
              <a:gd name="connsiteY4391" fmla="*/ 3130804 h 7302834"/>
              <a:gd name="connsiteX4392" fmla="*/ 10664848 w 13061084"/>
              <a:gd name="connsiteY4392" fmla="*/ 3103193 h 7302834"/>
              <a:gd name="connsiteX4393" fmla="*/ 10663472 w 13061084"/>
              <a:gd name="connsiteY4393" fmla="*/ 3084575 h 7302834"/>
              <a:gd name="connsiteX4394" fmla="*/ 3770191 w 13061084"/>
              <a:gd name="connsiteY4394" fmla="*/ 3077464 h 7302834"/>
              <a:gd name="connsiteX4395" fmla="*/ 3762708 w 13061084"/>
              <a:gd name="connsiteY4395" fmla="*/ 3085694 h 7302834"/>
              <a:gd name="connsiteX4396" fmla="*/ 3798463 w 13061084"/>
              <a:gd name="connsiteY4396" fmla="*/ 3079488 h 7302834"/>
              <a:gd name="connsiteX4397" fmla="*/ 10171574 w 13061084"/>
              <a:gd name="connsiteY4397" fmla="*/ 3076307 h 7302834"/>
              <a:gd name="connsiteX4398" fmla="*/ 10070392 w 13061084"/>
              <a:gd name="connsiteY4398" fmla="*/ 3097675 h 7302834"/>
              <a:gd name="connsiteX4399" fmla="*/ 10040496 w 13061084"/>
              <a:gd name="connsiteY4399" fmla="*/ 3133048 h 7302834"/>
              <a:gd name="connsiteX4400" fmla="*/ 9913786 w 13061084"/>
              <a:gd name="connsiteY4400" fmla="*/ 3169815 h 7302834"/>
              <a:gd name="connsiteX4401" fmla="*/ 9913786 w 13061084"/>
              <a:gd name="connsiteY4401" fmla="*/ 3186592 h 7302834"/>
              <a:gd name="connsiteX4402" fmla="*/ 10040960 w 13061084"/>
              <a:gd name="connsiteY4402" fmla="*/ 3177393 h 7302834"/>
              <a:gd name="connsiteX4403" fmla="*/ 10778456 w 13061084"/>
              <a:gd name="connsiteY4403" fmla="*/ 3071713 h 7302834"/>
              <a:gd name="connsiteX4404" fmla="*/ 10740048 w 13061084"/>
              <a:gd name="connsiteY4404" fmla="*/ 3110313 h 7302834"/>
              <a:gd name="connsiteX4405" fmla="*/ 10893204 w 13061084"/>
              <a:gd name="connsiteY4405" fmla="*/ 3096982 h 7302834"/>
              <a:gd name="connsiteX4406" fmla="*/ 10893436 w 13061084"/>
              <a:gd name="connsiteY4406" fmla="*/ 3096982 h 7302834"/>
              <a:gd name="connsiteX4407" fmla="*/ 10778456 w 13061084"/>
              <a:gd name="connsiteY4407" fmla="*/ 3071713 h 7302834"/>
              <a:gd name="connsiteX4408" fmla="*/ 4098692 w 13061084"/>
              <a:gd name="connsiteY4408" fmla="*/ 3068440 h 7302834"/>
              <a:gd name="connsiteX4409" fmla="*/ 4046004 w 13061084"/>
              <a:gd name="connsiteY4409" fmla="*/ 3073089 h 7302834"/>
              <a:gd name="connsiteX4410" fmla="*/ 4039254 w 13061084"/>
              <a:gd name="connsiteY4410" fmla="*/ 3073807 h 7302834"/>
              <a:gd name="connsiteX4411" fmla="*/ 4042124 w 13061084"/>
              <a:gd name="connsiteY4411" fmla="*/ 3074822 h 7302834"/>
              <a:gd name="connsiteX4412" fmla="*/ 4077522 w 13061084"/>
              <a:gd name="connsiteY4412" fmla="*/ 3078943 h 7302834"/>
              <a:gd name="connsiteX4413" fmla="*/ 4167989 w 13061084"/>
              <a:gd name="connsiteY4413" fmla="*/ 3062323 h 7302834"/>
              <a:gd name="connsiteX4414" fmla="*/ 4137041 w 13061084"/>
              <a:gd name="connsiteY4414" fmla="*/ 3065055 h 7302834"/>
              <a:gd name="connsiteX4415" fmla="*/ 4153515 w 13061084"/>
              <a:gd name="connsiteY4415" fmla="*/ 3075396 h 7302834"/>
              <a:gd name="connsiteX4416" fmla="*/ 10454894 w 13061084"/>
              <a:gd name="connsiteY4416" fmla="*/ 3053335 h 7302834"/>
              <a:gd name="connsiteX4417" fmla="*/ 10343590 w 13061084"/>
              <a:gd name="connsiteY4417" fmla="*/ 3096755 h 7302834"/>
              <a:gd name="connsiteX4418" fmla="*/ 10235044 w 13061084"/>
              <a:gd name="connsiteY4418" fmla="*/ 3165680 h 7302834"/>
              <a:gd name="connsiteX4419" fmla="*/ 10289316 w 13061084"/>
              <a:gd name="connsiteY4419" fmla="*/ 3164991 h 7302834"/>
              <a:gd name="connsiteX4420" fmla="*/ 10454894 w 13061084"/>
              <a:gd name="connsiteY4420" fmla="*/ 3053335 h 7302834"/>
              <a:gd name="connsiteX4421" fmla="*/ 13040848 w 13061084"/>
              <a:gd name="connsiteY4421" fmla="*/ 3050386 h 7302834"/>
              <a:gd name="connsiteX4422" fmla="*/ 13048436 w 13061084"/>
              <a:gd name="connsiteY4422" fmla="*/ 3052871 h 7302834"/>
              <a:gd name="connsiteX4423" fmla="*/ 13048436 w 13061084"/>
              <a:gd name="connsiteY4423" fmla="*/ 3093533 h 7302834"/>
              <a:gd name="connsiteX4424" fmla="*/ 13002444 w 13061084"/>
              <a:gd name="connsiteY4424" fmla="*/ 3075843 h 7302834"/>
              <a:gd name="connsiteX4425" fmla="*/ 13040848 w 13061084"/>
              <a:gd name="connsiteY4425" fmla="*/ 3050386 h 7302834"/>
              <a:gd name="connsiteX4426" fmla="*/ 10311424 w 13061084"/>
              <a:gd name="connsiteY4426" fmla="*/ 3050091 h 7302834"/>
              <a:gd name="connsiteX4427" fmla="*/ 10259422 w 13061084"/>
              <a:gd name="connsiteY4427" fmla="*/ 3062756 h 7302834"/>
              <a:gd name="connsiteX4428" fmla="*/ 10177096 w 13061084"/>
              <a:gd name="connsiteY4428" fmla="*/ 3115594 h 7302834"/>
              <a:gd name="connsiteX4429" fmla="*/ 10131100 w 13061084"/>
              <a:gd name="connsiteY4429" fmla="*/ 3147766 h 7302834"/>
              <a:gd name="connsiteX4430" fmla="*/ 10130644 w 13061084"/>
              <a:gd name="connsiteY4430" fmla="*/ 3147766 h 7302834"/>
              <a:gd name="connsiteX4431" fmla="*/ 10135244 w 13061084"/>
              <a:gd name="connsiteY4431" fmla="*/ 3156264 h 7302834"/>
              <a:gd name="connsiteX4432" fmla="*/ 10196636 w 13061084"/>
              <a:gd name="connsiteY4432" fmla="*/ 3141327 h 7302834"/>
              <a:gd name="connsiteX4433" fmla="*/ 10248842 w 13061084"/>
              <a:gd name="connsiteY4433" fmla="*/ 3113528 h 7302834"/>
              <a:gd name="connsiteX4434" fmla="*/ 10307714 w 13061084"/>
              <a:gd name="connsiteY4434" fmla="*/ 3088484 h 7302834"/>
              <a:gd name="connsiteX4435" fmla="*/ 10370500 w 13061084"/>
              <a:gd name="connsiteY4435" fmla="*/ 3050349 h 7302834"/>
              <a:gd name="connsiteX4436" fmla="*/ 10311424 w 13061084"/>
              <a:gd name="connsiteY4436" fmla="*/ 3050091 h 7302834"/>
              <a:gd name="connsiteX4437" fmla="*/ 3327856 w 13061084"/>
              <a:gd name="connsiteY4437" fmla="*/ 3041727 h 7302834"/>
              <a:gd name="connsiteX4438" fmla="*/ 3211919 w 13061084"/>
              <a:gd name="connsiteY4438" fmla="*/ 3053804 h 7302834"/>
              <a:gd name="connsiteX4439" fmla="*/ 3195271 w 13061084"/>
              <a:gd name="connsiteY4439" fmla="*/ 3079416 h 7302834"/>
              <a:gd name="connsiteX4440" fmla="*/ 3198121 w 13061084"/>
              <a:gd name="connsiteY4440" fmla="*/ 3086421 h 7302834"/>
              <a:gd name="connsiteX4441" fmla="*/ 3279989 w 13061084"/>
              <a:gd name="connsiteY4441" fmla="*/ 3086421 h 7302834"/>
              <a:gd name="connsiteX4442" fmla="*/ 3373123 w 13061084"/>
              <a:gd name="connsiteY4442" fmla="*/ 3044391 h 7302834"/>
              <a:gd name="connsiteX4443" fmla="*/ 3372896 w 13061084"/>
              <a:gd name="connsiteY4443" fmla="*/ 3044391 h 7302834"/>
              <a:gd name="connsiteX4444" fmla="*/ 3327856 w 13061084"/>
              <a:gd name="connsiteY4444" fmla="*/ 3041727 h 7302834"/>
              <a:gd name="connsiteX4445" fmla="*/ 10543200 w 13061084"/>
              <a:gd name="connsiteY4445" fmla="*/ 3040472 h 7302834"/>
              <a:gd name="connsiteX4446" fmla="*/ 10502036 w 13061084"/>
              <a:gd name="connsiteY4446" fmla="*/ 3068498 h 7302834"/>
              <a:gd name="connsiteX4447" fmla="*/ 10426608 w 13061084"/>
              <a:gd name="connsiteY4447" fmla="*/ 3110313 h 7302834"/>
              <a:gd name="connsiteX4448" fmla="*/ 10401080 w 13061084"/>
              <a:gd name="connsiteY4448" fmla="*/ 3154655 h 7302834"/>
              <a:gd name="connsiteX4449" fmla="*/ 10501576 w 13061084"/>
              <a:gd name="connsiteY4449" fmla="*/ 3139489 h 7302834"/>
              <a:gd name="connsiteX4450" fmla="*/ 10534920 w 13061084"/>
              <a:gd name="connsiteY4450" fmla="*/ 3121333 h 7302834"/>
              <a:gd name="connsiteX4451" fmla="*/ 10660016 w 13061084"/>
              <a:gd name="connsiteY4451" fmla="*/ 3072631 h 7302834"/>
              <a:gd name="connsiteX4452" fmla="*/ 10677036 w 13061084"/>
              <a:gd name="connsiteY4452" fmla="*/ 3049613 h 7302834"/>
              <a:gd name="connsiteX4453" fmla="*/ 10673128 w 13061084"/>
              <a:gd name="connsiteY4453" fmla="*/ 3040472 h 7302834"/>
              <a:gd name="connsiteX4454" fmla="*/ 11093048 w 13061084"/>
              <a:gd name="connsiteY4454" fmla="*/ 3028759 h 7302834"/>
              <a:gd name="connsiteX4455" fmla="*/ 11093048 w 13061084"/>
              <a:gd name="connsiteY4455" fmla="*/ 3034499 h 7302834"/>
              <a:gd name="connsiteX4456" fmla="*/ 11127768 w 13061084"/>
              <a:gd name="connsiteY4456" fmla="*/ 3034499 h 7302834"/>
              <a:gd name="connsiteX4457" fmla="*/ 11127768 w 13061084"/>
              <a:gd name="connsiteY4457" fmla="*/ 3028759 h 7302834"/>
              <a:gd name="connsiteX4458" fmla="*/ 10203540 w 13061084"/>
              <a:gd name="connsiteY4458" fmla="*/ 3028759 h 7302834"/>
              <a:gd name="connsiteX4459" fmla="*/ 10203540 w 13061084"/>
              <a:gd name="connsiteY4459" fmla="*/ 3038634 h 7302834"/>
              <a:gd name="connsiteX4460" fmla="*/ 10222860 w 13061084"/>
              <a:gd name="connsiteY4460" fmla="*/ 3034499 h 7302834"/>
              <a:gd name="connsiteX4461" fmla="*/ 10222860 w 13061084"/>
              <a:gd name="connsiteY4461" fmla="*/ 3028759 h 7302834"/>
              <a:gd name="connsiteX4462" fmla="*/ 4293752 w 13061084"/>
              <a:gd name="connsiteY4462" fmla="*/ 3018649 h 7302834"/>
              <a:gd name="connsiteX4463" fmla="*/ 4228686 w 13061084"/>
              <a:gd name="connsiteY4463" fmla="*/ 3038653 h 7302834"/>
              <a:gd name="connsiteX4464" fmla="*/ 4257340 w 13061084"/>
              <a:gd name="connsiteY4464" fmla="*/ 3052197 h 7302834"/>
              <a:gd name="connsiteX4465" fmla="*/ 4292298 w 13061084"/>
              <a:gd name="connsiteY4465" fmla="*/ 3052197 h 7302834"/>
              <a:gd name="connsiteX4466" fmla="*/ 4309313 w 13061084"/>
              <a:gd name="connsiteY4466" fmla="*/ 3035658 h 7302834"/>
              <a:gd name="connsiteX4467" fmla="*/ 9957540 w 13061084"/>
              <a:gd name="connsiteY4467" fmla="*/ 3016508 h 7302834"/>
              <a:gd name="connsiteX4468" fmla="*/ 9814672 w 13061084"/>
              <a:gd name="connsiteY4468" fmla="*/ 3051039 h 7302834"/>
              <a:gd name="connsiteX4469" fmla="*/ 9762930 w 13061084"/>
              <a:gd name="connsiteY4469" fmla="*/ 3016585 h 7302834"/>
              <a:gd name="connsiteX4470" fmla="*/ 9720616 w 13061084"/>
              <a:gd name="connsiteY4470" fmla="*/ 3016585 h 7302834"/>
              <a:gd name="connsiteX4471" fmla="*/ 9703826 w 13061084"/>
              <a:gd name="connsiteY4471" fmla="*/ 3033122 h 7302834"/>
              <a:gd name="connsiteX4472" fmla="*/ 9726822 w 13061084"/>
              <a:gd name="connsiteY4472" fmla="*/ 3056094 h 7302834"/>
              <a:gd name="connsiteX4473" fmla="*/ 9708194 w 13061084"/>
              <a:gd name="connsiteY4473" fmla="*/ 3074930 h 7302834"/>
              <a:gd name="connsiteX4474" fmla="*/ 9662202 w 13061084"/>
              <a:gd name="connsiteY4474" fmla="*/ 3074930 h 7302834"/>
              <a:gd name="connsiteX4475" fmla="*/ 9648636 w 13061084"/>
              <a:gd name="connsiteY4475" fmla="*/ 3089171 h 7302834"/>
              <a:gd name="connsiteX4476" fmla="*/ 9646336 w 13061084"/>
              <a:gd name="connsiteY4476" fmla="*/ 3119268 h 7302834"/>
              <a:gd name="connsiteX4477" fmla="*/ 9681980 w 13061084"/>
              <a:gd name="connsiteY4477" fmla="*/ 3119268 h 7302834"/>
              <a:gd name="connsiteX4478" fmla="*/ 9776956 w 13061084"/>
              <a:gd name="connsiteY4478" fmla="*/ 3096296 h 7302834"/>
              <a:gd name="connsiteX4479" fmla="*/ 9934484 w 13061084"/>
              <a:gd name="connsiteY4479" fmla="*/ 3071484 h 7302834"/>
              <a:gd name="connsiteX4480" fmla="*/ 10013588 w 13061084"/>
              <a:gd name="connsiteY4480" fmla="*/ 3020488 h 7302834"/>
              <a:gd name="connsiteX4481" fmla="*/ 10012436 w 13061084"/>
              <a:gd name="connsiteY4481" fmla="*/ 3021406 h 7302834"/>
              <a:gd name="connsiteX4482" fmla="*/ 9957540 w 13061084"/>
              <a:gd name="connsiteY4482" fmla="*/ 3016508 h 7302834"/>
              <a:gd name="connsiteX4483" fmla="*/ 1457978 w 13061084"/>
              <a:gd name="connsiteY4483" fmla="*/ 3012226 h 7302834"/>
              <a:gd name="connsiteX4484" fmla="*/ 1457978 w 13061084"/>
              <a:gd name="connsiteY4484" fmla="*/ 3062526 h 7302834"/>
              <a:gd name="connsiteX4485" fmla="*/ 1407618 w 13061084"/>
              <a:gd name="connsiteY4485" fmla="*/ 3062526 h 7302834"/>
              <a:gd name="connsiteX4486" fmla="*/ 1422102 w 13061084"/>
              <a:gd name="connsiteY4486" fmla="*/ 3026006 h 7302834"/>
              <a:gd name="connsiteX4487" fmla="*/ 1457978 w 13061084"/>
              <a:gd name="connsiteY4487" fmla="*/ 3012226 h 7302834"/>
              <a:gd name="connsiteX4488" fmla="*/ 3948410 w 13061084"/>
              <a:gd name="connsiteY4488" fmla="*/ 3008239 h 7302834"/>
              <a:gd name="connsiteX4489" fmla="*/ 3852146 w 13061084"/>
              <a:gd name="connsiteY4489" fmla="*/ 3031523 h 7302834"/>
              <a:gd name="connsiteX4490" fmla="*/ 3839527 w 13061084"/>
              <a:gd name="connsiteY4490" fmla="*/ 3055186 h 7302834"/>
              <a:gd name="connsiteX4491" fmla="*/ 3839107 w 13061084"/>
              <a:gd name="connsiteY4491" fmla="*/ 3072436 h 7302834"/>
              <a:gd name="connsiteX4492" fmla="*/ 3851223 w 13061084"/>
              <a:gd name="connsiteY4492" fmla="*/ 3070333 h 7302834"/>
              <a:gd name="connsiteX4493" fmla="*/ 3989204 w 13061084"/>
              <a:gd name="connsiteY4493" fmla="*/ 3039553 h 7302834"/>
              <a:gd name="connsiteX4494" fmla="*/ 4033814 w 13061084"/>
              <a:gd name="connsiteY4494" fmla="*/ 3039553 h 7302834"/>
              <a:gd name="connsiteX4495" fmla="*/ 4047897 w 13061084"/>
              <a:gd name="connsiteY4495" fmla="*/ 3025486 h 7302834"/>
              <a:gd name="connsiteX4496" fmla="*/ 4044163 w 13061084"/>
              <a:gd name="connsiteY4496" fmla="*/ 3019583 h 7302834"/>
              <a:gd name="connsiteX4497" fmla="*/ 3948410 w 13061084"/>
              <a:gd name="connsiteY4497" fmla="*/ 3008239 h 7302834"/>
              <a:gd name="connsiteX4498" fmla="*/ 9607928 w 13061084"/>
              <a:gd name="connsiteY4498" fmla="*/ 3002338 h 7302834"/>
              <a:gd name="connsiteX4499" fmla="*/ 9538940 w 13061084"/>
              <a:gd name="connsiteY4499" fmla="*/ 3015435 h 7302834"/>
              <a:gd name="connsiteX4500" fmla="*/ 9348074 w 13061084"/>
              <a:gd name="connsiteY4500" fmla="*/ 3015435 h 7302834"/>
              <a:gd name="connsiteX4501" fmla="*/ 9156280 w 13061084"/>
              <a:gd name="connsiteY4501" fmla="*/ 3026689 h 7302834"/>
              <a:gd name="connsiteX4502" fmla="*/ 9131448 w 13061084"/>
              <a:gd name="connsiteY4502" fmla="*/ 3033122 h 7302834"/>
              <a:gd name="connsiteX4503" fmla="*/ 9297020 w 13061084"/>
              <a:gd name="connsiteY4503" fmla="*/ 3051039 h 7302834"/>
              <a:gd name="connsiteX4504" fmla="*/ 9552508 w 13061084"/>
              <a:gd name="connsiteY4504" fmla="*/ 3037946 h 7302834"/>
              <a:gd name="connsiteX4505" fmla="*/ 9630924 w 13061084"/>
              <a:gd name="connsiteY4505" fmla="*/ 3037946 h 7302834"/>
              <a:gd name="connsiteX4506" fmla="*/ 12622768 w 13061084"/>
              <a:gd name="connsiteY4506" fmla="*/ 2993835 h 7302834"/>
              <a:gd name="connsiteX4507" fmla="*/ 12661176 w 13061084"/>
              <a:gd name="connsiteY4507" fmla="*/ 2993835 h 7302834"/>
              <a:gd name="connsiteX4508" fmla="*/ 12710152 w 13061084"/>
              <a:gd name="connsiteY4508" fmla="*/ 3027148 h 7302834"/>
              <a:gd name="connsiteX4509" fmla="*/ 12728328 w 13061084"/>
              <a:gd name="connsiteY4509" fmla="*/ 3084344 h 7302834"/>
              <a:gd name="connsiteX4510" fmla="*/ 12687156 w 13061084"/>
              <a:gd name="connsiteY4510" fmla="*/ 3073089 h 7302834"/>
              <a:gd name="connsiteX4511" fmla="*/ 12675660 w 13061084"/>
              <a:gd name="connsiteY4511" fmla="*/ 3082967 h 7302834"/>
              <a:gd name="connsiteX4512" fmla="*/ 12622768 w 13061084"/>
              <a:gd name="connsiteY4512" fmla="*/ 3041617 h 7302834"/>
              <a:gd name="connsiteX4513" fmla="*/ 10247006 w 13061084"/>
              <a:gd name="connsiteY4513" fmla="*/ 2981207 h 7302834"/>
              <a:gd name="connsiteX4514" fmla="*/ 10031298 w 13061084"/>
              <a:gd name="connsiteY4514" fmla="*/ 3053335 h 7302834"/>
              <a:gd name="connsiteX4515" fmla="*/ 10247006 w 13061084"/>
              <a:gd name="connsiteY4515" fmla="*/ 2981207 h 7302834"/>
              <a:gd name="connsiteX4516" fmla="*/ 5018756 w 13061084"/>
              <a:gd name="connsiteY4516" fmla="*/ 2977545 h 7302834"/>
              <a:gd name="connsiteX4517" fmla="*/ 4970232 w 13061084"/>
              <a:gd name="connsiteY4517" fmla="*/ 3041168 h 7302834"/>
              <a:gd name="connsiteX4518" fmla="*/ 4947236 w 13061084"/>
              <a:gd name="connsiteY4518" fmla="*/ 2996835 h 7302834"/>
              <a:gd name="connsiteX4519" fmla="*/ 5232624 w 13061084"/>
              <a:gd name="connsiteY4519" fmla="*/ 2969958 h 7302834"/>
              <a:gd name="connsiteX4520" fmla="*/ 5239981 w 13061084"/>
              <a:gd name="connsiteY4520" fmla="*/ 2977772 h 7302834"/>
              <a:gd name="connsiteX4521" fmla="*/ 5166852 w 13061084"/>
              <a:gd name="connsiteY4521" fmla="*/ 3044615 h 7302834"/>
              <a:gd name="connsiteX4522" fmla="*/ 5138794 w 13061084"/>
              <a:gd name="connsiteY4522" fmla="*/ 3020039 h 7302834"/>
              <a:gd name="connsiteX4523" fmla="*/ 5167312 w 13061084"/>
              <a:gd name="connsiteY4523" fmla="*/ 2986270 h 7302834"/>
              <a:gd name="connsiteX4524" fmla="*/ 10480146 w 13061084"/>
              <a:gd name="connsiteY4524" fmla="*/ 2969351 h 7302834"/>
              <a:gd name="connsiteX4525" fmla="*/ 10441556 w 13061084"/>
              <a:gd name="connsiteY4525" fmla="*/ 2972303 h 7302834"/>
              <a:gd name="connsiteX4526" fmla="*/ 10369804 w 13061084"/>
              <a:gd name="connsiteY4526" fmla="*/ 2981439 h 7302834"/>
              <a:gd name="connsiteX4527" fmla="*/ 10319908 w 13061084"/>
              <a:gd name="connsiteY4527" fmla="*/ 3023474 h 7302834"/>
              <a:gd name="connsiteX4528" fmla="*/ 10349340 w 13061084"/>
              <a:gd name="connsiteY4528" fmla="*/ 3026921 h 7302834"/>
              <a:gd name="connsiteX4529" fmla="*/ 10453972 w 13061084"/>
              <a:gd name="connsiteY4529" fmla="*/ 3014056 h 7302834"/>
              <a:gd name="connsiteX4530" fmla="*/ 10522960 w 13061084"/>
              <a:gd name="connsiteY4530" fmla="*/ 2976610 h 7302834"/>
              <a:gd name="connsiteX4531" fmla="*/ 10522272 w 13061084"/>
              <a:gd name="connsiteY4531" fmla="*/ 2976610 h 7302834"/>
              <a:gd name="connsiteX4532" fmla="*/ 10480146 w 13061084"/>
              <a:gd name="connsiteY4532" fmla="*/ 2969351 h 7302834"/>
              <a:gd name="connsiteX4533" fmla="*/ 12758676 w 13061084"/>
              <a:gd name="connsiteY4533" fmla="*/ 2955916 h 7302834"/>
              <a:gd name="connsiteX4534" fmla="*/ 12758676 w 13061084"/>
              <a:gd name="connsiteY4534" fmla="*/ 3002785 h 7302834"/>
              <a:gd name="connsiteX4535" fmla="*/ 12726024 w 13061084"/>
              <a:gd name="connsiteY4535" fmla="*/ 2986014 h 7302834"/>
              <a:gd name="connsiteX4536" fmla="*/ 12726024 w 13061084"/>
              <a:gd name="connsiteY4536" fmla="*/ 2958214 h 7302834"/>
              <a:gd name="connsiteX4537" fmla="*/ 1430615 w 13061084"/>
              <a:gd name="connsiteY4537" fmla="*/ 2945821 h 7302834"/>
              <a:gd name="connsiteX4538" fmla="*/ 1458896 w 13061084"/>
              <a:gd name="connsiteY4538" fmla="*/ 2978692 h 7302834"/>
              <a:gd name="connsiteX4539" fmla="*/ 1458896 w 13061084"/>
              <a:gd name="connsiteY4539" fmla="*/ 2984666 h 7302834"/>
              <a:gd name="connsiteX4540" fmla="*/ 1452461 w 13061084"/>
              <a:gd name="connsiteY4540" fmla="*/ 2993161 h 7302834"/>
              <a:gd name="connsiteX4541" fmla="*/ 1398420 w 13061084"/>
              <a:gd name="connsiteY4541" fmla="*/ 2987882 h 7302834"/>
              <a:gd name="connsiteX4542" fmla="*/ 1375424 w 13061084"/>
              <a:gd name="connsiteY4542" fmla="*/ 2975014 h 7302834"/>
              <a:gd name="connsiteX4543" fmla="*/ 1430615 w 13061084"/>
              <a:gd name="connsiteY4543" fmla="*/ 2945821 h 7302834"/>
              <a:gd name="connsiteX4544" fmla="*/ 10504336 w 13061084"/>
              <a:gd name="connsiteY4544" fmla="*/ 2925130 h 7302834"/>
              <a:gd name="connsiteX4545" fmla="*/ 10505712 w 13061084"/>
              <a:gd name="connsiteY4545" fmla="*/ 2935012 h 7302834"/>
              <a:gd name="connsiteX4546" fmla="*/ 10524340 w 13061084"/>
              <a:gd name="connsiteY4546" fmla="*/ 2930645 h 7302834"/>
              <a:gd name="connsiteX4547" fmla="*/ 10524340 w 13061084"/>
              <a:gd name="connsiteY4547" fmla="*/ 2925130 h 7302834"/>
              <a:gd name="connsiteX4548" fmla="*/ 12901948 w 13061084"/>
              <a:gd name="connsiteY4548" fmla="*/ 2924439 h 7302834"/>
              <a:gd name="connsiteX4549" fmla="*/ 12953224 w 13061084"/>
              <a:gd name="connsiteY4549" fmla="*/ 2924439 h 7302834"/>
              <a:gd name="connsiteX4550" fmla="*/ 12953224 w 13061084"/>
              <a:gd name="connsiteY4550" fmla="*/ 2979129 h 7302834"/>
              <a:gd name="connsiteX4551" fmla="*/ 12924712 w 13061084"/>
              <a:gd name="connsiteY4551" fmla="*/ 2940065 h 7302834"/>
              <a:gd name="connsiteX4552" fmla="*/ 12905396 w 13061084"/>
              <a:gd name="connsiteY4552" fmla="*/ 2956839 h 7302834"/>
              <a:gd name="connsiteX4553" fmla="*/ 12886082 w 13061084"/>
              <a:gd name="connsiteY4553" fmla="*/ 2938683 h 7302834"/>
              <a:gd name="connsiteX4554" fmla="*/ 12906548 w 13061084"/>
              <a:gd name="connsiteY4554" fmla="*/ 2930411 h 7302834"/>
              <a:gd name="connsiteX4555" fmla="*/ 12901948 w 13061084"/>
              <a:gd name="connsiteY4555" fmla="*/ 2924439 h 7302834"/>
              <a:gd name="connsiteX4556" fmla="*/ 10827492 w 13061084"/>
              <a:gd name="connsiteY4556" fmla="*/ 2921997 h 7302834"/>
              <a:gd name="connsiteX4557" fmla="*/ 10786500 w 13061084"/>
              <a:gd name="connsiteY4557" fmla="*/ 2924901 h 7302834"/>
              <a:gd name="connsiteX4558" fmla="*/ 10705556 w 13061084"/>
              <a:gd name="connsiteY4558" fmla="*/ 2949261 h 7302834"/>
              <a:gd name="connsiteX4559" fmla="*/ 10620006 w 13061084"/>
              <a:gd name="connsiteY4559" fmla="*/ 3000500 h 7302834"/>
              <a:gd name="connsiteX4560" fmla="*/ 10632196 w 13061084"/>
              <a:gd name="connsiteY4560" fmla="*/ 3012220 h 7302834"/>
              <a:gd name="connsiteX4561" fmla="*/ 10767186 w 13061084"/>
              <a:gd name="connsiteY4561" fmla="*/ 3010612 h 7302834"/>
              <a:gd name="connsiteX4562" fmla="*/ 10874808 w 13061084"/>
              <a:gd name="connsiteY4562" fmla="*/ 2992691 h 7302834"/>
              <a:gd name="connsiteX4563" fmla="*/ 10937820 w 13061084"/>
              <a:gd name="connsiteY4563" fmla="*/ 2992691 h 7302834"/>
              <a:gd name="connsiteX4564" fmla="*/ 10929312 w 13061084"/>
              <a:gd name="connsiteY4564" fmla="*/ 2982819 h 7302834"/>
              <a:gd name="connsiteX4565" fmla="*/ 10967880 w 13061084"/>
              <a:gd name="connsiteY4565" fmla="*/ 2972615 h 7302834"/>
              <a:gd name="connsiteX4566" fmla="*/ 10968406 w 13061084"/>
              <a:gd name="connsiteY4566" fmla="*/ 2972937 h 7302834"/>
              <a:gd name="connsiteX4567" fmla="*/ 10968406 w 13061084"/>
              <a:gd name="connsiteY4567" fmla="*/ 2972472 h 7302834"/>
              <a:gd name="connsiteX4568" fmla="*/ 10967880 w 13061084"/>
              <a:gd name="connsiteY4568" fmla="*/ 2972615 h 7302834"/>
              <a:gd name="connsiteX4569" fmla="*/ 10926548 w 13061084"/>
              <a:gd name="connsiteY4569" fmla="*/ 2947194 h 7302834"/>
              <a:gd name="connsiteX4570" fmla="*/ 10868828 w 13061084"/>
              <a:gd name="connsiteY4570" fmla="*/ 2934091 h 7302834"/>
              <a:gd name="connsiteX4571" fmla="*/ 10827492 w 13061084"/>
              <a:gd name="connsiteY4571" fmla="*/ 2921997 h 7302834"/>
              <a:gd name="connsiteX4572" fmla="*/ 10352788 w 13061084"/>
              <a:gd name="connsiteY4572" fmla="*/ 2909967 h 7302834"/>
              <a:gd name="connsiteX4573" fmla="*/ 10306796 w 13061084"/>
              <a:gd name="connsiteY4573" fmla="*/ 2915939 h 7302834"/>
              <a:gd name="connsiteX4574" fmla="*/ 10196868 w 13061084"/>
              <a:gd name="connsiteY4574" fmla="*/ 2960066 h 7302834"/>
              <a:gd name="connsiteX4575" fmla="*/ 10338528 w 13061084"/>
              <a:gd name="connsiteY4575" fmla="*/ 2942826 h 7302834"/>
              <a:gd name="connsiteX4576" fmla="*/ 10353938 w 13061084"/>
              <a:gd name="connsiteY4576" fmla="*/ 2909967 h 7302834"/>
              <a:gd name="connsiteX4577" fmla="*/ 12453980 w 13061084"/>
              <a:gd name="connsiteY4577" fmla="*/ 2908818 h 7302834"/>
              <a:gd name="connsiteX4578" fmla="*/ 12493072 w 13061084"/>
              <a:gd name="connsiteY4578" fmla="*/ 2922142 h 7302834"/>
              <a:gd name="connsiteX4579" fmla="*/ 12493072 w 13061084"/>
              <a:gd name="connsiteY4579" fmla="*/ 2965113 h 7302834"/>
              <a:gd name="connsiteX4580" fmla="*/ 12482028 w 13061084"/>
              <a:gd name="connsiteY4580" fmla="*/ 2968557 h 7302834"/>
              <a:gd name="connsiteX4581" fmla="*/ 12436036 w 13061084"/>
              <a:gd name="connsiteY4581" fmla="*/ 2945577 h 7302834"/>
              <a:gd name="connsiteX4582" fmla="*/ 10376702 w 13061084"/>
              <a:gd name="connsiteY4582" fmla="*/ 2901929 h 7302834"/>
              <a:gd name="connsiteX4583" fmla="*/ 10382684 w 13061084"/>
              <a:gd name="connsiteY4583" fmla="*/ 2909506 h 7302834"/>
              <a:gd name="connsiteX4584" fmla="*/ 10359688 w 13061084"/>
              <a:gd name="connsiteY4584" fmla="*/ 2915480 h 7302834"/>
              <a:gd name="connsiteX4585" fmla="*/ 10382684 w 13061084"/>
              <a:gd name="connsiteY4585" fmla="*/ 2938459 h 7302834"/>
              <a:gd name="connsiteX4586" fmla="*/ 10384292 w 13061084"/>
              <a:gd name="connsiteY4586" fmla="*/ 2937312 h 7302834"/>
              <a:gd name="connsiteX4587" fmla="*/ 10434196 w 13061084"/>
              <a:gd name="connsiteY4587" fmla="*/ 2901929 h 7302834"/>
              <a:gd name="connsiteX4588" fmla="*/ 1684267 w 13061084"/>
              <a:gd name="connsiteY4588" fmla="*/ 2895735 h 7302834"/>
              <a:gd name="connsiteX4589" fmla="*/ 1699673 w 13061084"/>
              <a:gd name="connsiteY4589" fmla="*/ 2907907 h 7302834"/>
              <a:gd name="connsiteX4590" fmla="*/ 1670928 w 13061084"/>
              <a:gd name="connsiteY4590" fmla="*/ 2946056 h 7302834"/>
              <a:gd name="connsiteX4591" fmla="*/ 1709330 w 13061084"/>
              <a:gd name="connsiteY4591" fmla="*/ 2992016 h 7302834"/>
              <a:gd name="connsiteX4592" fmla="*/ 1660348 w 13061084"/>
              <a:gd name="connsiteY4592" fmla="*/ 3032672 h 7302834"/>
              <a:gd name="connsiteX4593" fmla="*/ 1667020 w 13061084"/>
              <a:gd name="connsiteY4593" fmla="*/ 3045076 h 7302834"/>
              <a:gd name="connsiteX4594" fmla="*/ 1624704 w 13061084"/>
              <a:gd name="connsiteY4594" fmla="*/ 3031064 h 7302834"/>
              <a:gd name="connsiteX4595" fmla="*/ 1652072 w 13061084"/>
              <a:gd name="connsiteY4595" fmla="*/ 2975709 h 7302834"/>
              <a:gd name="connsiteX4596" fmla="*/ 1635052 w 13061084"/>
              <a:gd name="connsiteY4596" fmla="*/ 2941686 h 7302834"/>
              <a:gd name="connsiteX4597" fmla="*/ 1105119 w 13061084"/>
              <a:gd name="connsiteY4597" fmla="*/ 2886039 h 7302834"/>
              <a:gd name="connsiteX4598" fmla="*/ 1138555 w 13061084"/>
              <a:gd name="connsiteY4598" fmla="*/ 2909743 h 7302834"/>
              <a:gd name="connsiteX4599" fmla="*/ 1176730 w 13061084"/>
              <a:gd name="connsiteY4599" fmla="*/ 2948355 h 7302834"/>
              <a:gd name="connsiteX4600" fmla="*/ 1142927 w 13061084"/>
              <a:gd name="connsiteY4600" fmla="*/ 3007408 h 7302834"/>
              <a:gd name="connsiteX4601" fmla="*/ 1134879 w 13061084"/>
              <a:gd name="connsiteY4601" fmla="*/ 2984442 h 7302834"/>
              <a:gd name="connsiteX4602" fmla="*/ 1093254 w 13061084"/>
              <a:gd name="connsiteY4602" fmla="*/ 2992935 h 7302834"/>
              <a:gd name="connsiteX4603" fmla="*/ 983564 w 13061084"/>
              <a:gd name="connsiteY4603" fmla="*/ 3029228 h 7302834"/>
              <a:gd name="connsiteX4604" fmla="*/ 934576 w 13061084"/>
              <a:gd name="connsiteY4604" fmla="*/ 3054265 h 7302834"/>
              <a:gd name="connsiteX4605" fmla="*/ 862139 w 13061084"/>
              <a:gd name="connsiteY4605" fmla="*/ 3095607 h 7302834"/>
              <a:gd name="connsiteX4606" fmla="*/ 835462 w 13061084"/>
              <a:gd name="connsiteY4606" fmla="*/ 3100900 h 7302834"/>
              <a:gd name="connsiteX4607" fmla="*/ 760034 w 13061084"/>
              <a:gd name="connsiteY4607" fmla="*/ 3143639 h 7302834"/>
              <a:gd name="connsiteX4608" fmla="*/ 689205 w 13061084"/>
              <a:gd name="connsiteY4608" fmla="*/ 3187978 h 7302834"/>
              <a:gd name="connsiteX4609" fmla="*/ 574225 w 13061084"/>
              <a:gd name="connsiteY4609" fmla="*/ 3322374 h 7302834"/>
              <a:gd name="connsiteX4610" fmla="*/ 555828 w 13061084"/>
              <a:gd name="connsiteY4610" fmla="*/ 3288376 h 7302834"/>
              <a:gd name="connsiteX4611" fmla="*/ 582505 w 13061084"/>
              <a:gd name="connsiteY4611" fmla="*/ 3234161 h 7302834"/>
              <a:gd name="connsiteX4612" fmla="*/ 600438 w 13061084"/>
              <a:gd name="connsiteY4612" fmla="*/ 3226349 h 7302834"/>
              <a:gd name="connsiteX4613" fmla="*/ 703234 w 13061084"/>
              <a:gd name="connsiteY4613" fmla="*/ 3157424 h 7302834"/>
              <a:gd name="connsiteX4614" fmla="*/ 742328 w 13061084"/>
              <a:gd name="connsiteY4614" fmla="*/ 3123635 h 7302834"/>
              <a:gd name="connsiteX4615" fmla="*/ 834312 w 13061084"/>
              <a:gd name="connsiteY4615" fmla="*/ 3075628 h 7302834"/>
              <a:gd name="connsiteX4616" fmla="*/ 952287 w 13061084"/>
              <a:gd name="connsiteY4616" fmla="*/ 3016824 h 7302834"/>
              <a:gd name="connsiteX4617" fmla="*/ 1080833 w 13061084"/>
              <a:gd name="connsiteY4617" fmla="*/ 2969504 h 7302834"/>
              <a:gd name="connsiteX4618" fmla="*/ 1138096 w 13061084"/>
              <a:gd name="connsiteY4618" fmla="*/ 2936171 h 7302834"/>
              <a:gd name="connsiteX4619" fmla="*/ 984018 w 13061084"/>
              <a:gd name="connsiteY4619" fmla="*/ 2953180 h 7302834"/>
              <a:gd name="connsiteX4620" fmla="*/ 972520 w 13061084"/>
              <a:gd name="connsiteY4620" fmla="*/ 2930884 h 7302834"/>
              <a:gd name="connsiteX4621" fmla="*/ 1020126 w 13061084"/>
              <a:gd name="connsiteY4621" fmla="*/ 2899870 h 7302834"/>
              <a:gd name="connsiteX4622" fmla="*/ 1092563 w 13061084"/>
              <a:gd name="connsiteY4622" fmla="*/ 2887918 h 7302834"/>
              <a:gd name="connsiteX4623" fmla="*/ 1105119 w 13061084"/>
              <a:gd name="connsiteY4623" fmla="*/ 2886039 h 7302834"/>
              <a:gd name="connsiteX4624" fmla="*/ 10625756 w 13061084"/>
              <a:gd name="connsiteY4624" fmla="*/ 2876803 h 7302834"/>
              <a:gd name="connsiteX4625" fmla="*/ 10610576 w 13061084"/>
              <a:gd name="connsiteY4625" fmla="*/ 2890926 h 7302834"/>
              <a:gd name="connsiteX4626" fmla="*/ 10608740 w 13061084"/>
              <a:gd name="connsiteY4626" fmla="*/ 2895957 h 7302834"/>
              <a:gd name="connsiteX4627" fmla="*/ 10663472 w 13061084"/>
              <a:gd name="connsiteY4627" fmla="*/ 2906982 h 7302834"/>
              <a:gd name="connsiteX4628" fmla="*/ 10646452 w 13061084"/>
              <a:gd name="connsiteY4628" fmla="*/ 2877580 h 7302834"/>
              <a:gd name="connsiteX4629" fmla="*/ 10625756 w 13061084"/>
              <a:gd name="connsiteY4629" fmla="*/ 2876803 h 7302834"/>
              <a:gd name="connsiteX4630" fmla="*/ 3564227 w 13061084"/>
              <a:gd name="connsiteY4630" fmla="*/ 2864962 h 7302834"/>
              <a:gd name="connsiteX4631" fmla="*/ 3565604 w 13061084"/>
              <a:gd name="connsiteY4631" fmla="*/ 2875068 h 7302834"/>
              <a:gd name="connsiteX4632" fmla="*/ 3584923 w 13061084"/>
              <a:gd name="connsiteY4632" fmla="*/ 2870466 h 7302834"/>
              <a:gd name="connsiteX4633" fmla="*/ 3584923 w 13061084"/>
              <a:gd name="connsiteY4633" fmla="*/ 2864962 h 7302834"/>
              <a:gd name="connsiteX4634" fmla="*/ 9470536 w 13061084"/>
              <a:gd name="connsiteY4634" fmla="*/ 2864908 h 7302834"/>
              <a:gd name="connsiteX4635" fmla="*/ 9265742 w 13061084"/>
              <a:gd name="connsiteY4635" fmla="*/ 2879878 h 7302834"/>
              <a:gd name="connsiteX4636" fmla="*/ 9265742 w 13061084"/>
              <a:gd name="connsiteY4636" fmla="*/ 2895040 h 7302834"/>
              <a:gd name="connsiteX4637" fmla="*/ 9264824 w 13061084"/>
              <a:gd name="connsiteY4637" fmla="*/ 2895040 h 7302834"/>
              <a:gd name="connsiteX4638" fmla="*/ 9379808 w 13061084"/>
              <a:gd name="connsiteY4638" fmla="*/ 2913872 h 7302834"/>
              <a:gd name="connsiteX4639" fmla="*/ 9496398 w 13061084"/>
              <a:gd name="connsiteY4639" fmla="*/ 2923980 h 7302834"/>
              <a:gd name="connsiteX4640" fmla="*/ 9604026 w 13061084"/>
              <a:gd name="connsiteY4640" fmla="*/ 2901010 h 7302834"/>
              <a:gd name="connsiteX4641" fmla="*/ 9624948 w 13061084"/>
              <a:gd name="connsiteY4641" fmla="*/ 2879878 h 7302834"/>
              <a:gd name="connsiteX4642" fmla="*/ 9537488 w 13061084"/>
              <a:gd name="connsiteY4642" fmla="*/ 2865275 h 7302834"/>
              <a:gd name="connsiteX4643" fmla="*/ 9470536 w 13061084"/>
              <a:gd name="connsiteY4643" fmla="*/ 2864908 h 7302834"/>
              <a:gd name="connsiteX4644" fmla="*/ 3658284 w 13061084"/>
              <a:gd name="connsiteY4644" fmla="*/ 2853929 h 7302834"/>
              <a:gd name="connsiteX4645" fmla="*/ 3658284 w 13061084"/>
              <a:gd name="connsiteY4645" fmla="*/ 2859900 h 7302834"/>
              <a:gd name="connsiteX4646" fmla="*/ 3681280 w 13061084"/>
              <a:gd name="connsiteY4646" fmla="*/ 2859900 h 7302834"/>
              <a:gd name="connsiteX4647" fmla="*/ 3681280 w 13061084"/>
              <a:gd name="connsiteY4647" fmla="*/ 2853929 h 7302834"/>
              <a:gd name="connsiteX4648" fmla="*/ 10801452 w 13061084"/>
              <a:gd name="connsiteY4648" fmla="*/ 2841049 h 7302834"/>
              <a:gd name="connsiteX4649" fmla="*/ 10770408 w 13061084"/>
              <a:gd name="connsiteY4649" fmla="*/ 2845185 h 7302834"/>
              <a:gd name="connsiteX4650" fmla="*/ 10770408 w 13061084"/>
              <a:gd name="connsiteY4650" fmla="*/ 2851388 h 7302834"/>
              <a:gd name="connsiteX4651" fmla="*/ 10801452 w 13061084"/>
              <a:gd name="connsiteY4651" fmla="*/ 2851388 h 7302834"/>
              <a:gd name="connsiteX4652" fmla="*/ 10801452 w 13061084"/>
              <a:gd name="connsiteY4652" fmla="*/ 2841049 h 7302834"/>
              <a:gd name="connsiteX4653" fmla="*/ 2042780 w 13061084"/>
              <a:gd name="connsiteY4653" fmla="*/ 2840456 h 7302834"/>
              <a:gd name="connsiteX4654" fmla="*/ 2056348 w 13061084"/>
              <a:gd name="connsiteY4654" fmla="*/ 2841518 h 7302834"/>
              <a:gd name="connsiteX4655" fmla="*/ 1937455 w 13061084"/>
              <a:gd name="connsiteY4655" fmla="*/ 2960535 h 7302834"/>
              <a:gd name="connsiteX4656" fmla="*/ 1904802 w 13061084"/>
              <a:gd name="connsiteY4656" fmla="*/ 2935246 h 7302834"/>
              <a:gd name="connsiteX4657" fmla="*/ 2033352 w 13061084"/>
              <a:gd name="connsiteY4657" fmla="*/ 2841289 h 7302834"/>
              <a:gd name="connsiteX4658" fmla="*/ 2042780 w 13061084"/>
              <a:gd name="connsiteY4658" fmla="*/ 2840456 h 7302834"/>
              <a:gd name="connsiteX4659" fmla="*/ 10168008 w 13061084"/>
              <a:gd name="connsiteY4659" fmla="*/ 2831904 h 7302834"/>
              <a:gd name="connsiteX4660" fmla="*/ 10104884 w 13061084"/>
              <a:gd name="connsiteY4660" fmla="*/ 2857132 h 7302834"/>
              <a:gd name="connsiteX4661" fmla="*/ 10012900 w 13061084"/>
              <a:gd name="connsiteY4661" fmla="*/ 2918925 h 7302834"/>
              <a:gd name="connsiteX4662" fmla="*/ 9957020 w 13061084"/>
              <a:gd name="connsiteY4662" fmla="*/ 2935474 h 7302834"/>
              <a:gd name="connsiteX4663" fmla="*/ 9948744 w 13061084"/>
              <a:gd name="connsiteY4663" fmla="*/ 2939840 h 7302834"/>
              <a:gd name="connsiteX4664" fmla="*/ 9948744 w 13061084"/>
              <a:gd name="connsiteY4664" fmla="*/ 2972472 h 7302834"/>
              <a:gd name="connsiteX4665" fmla="*/ 10237344 w 13061084"/>
              <a:gd name="connsiteY4665" fmla="*/ 2850243 h 7302834"/>
              <a:gd name="connsiteX4666" fmla="*/ 10234842 w 13061084"/>
              <a:gd name="connsiteY4666" fmla="*/ 2834121 h 7302834"/>
              <a:gd name="connsiteX4667" fmla="*/ 10235968 w 13061084"/>
              <a:gd name="connsiteY4667" fmla="*/ 2834158 h 7302834"/>
              <a:gd name="connsiteX4668" fmla="*/ 10234812 w 13061084"/>
              <a:gd name="connsiteY4668" fmla="*/ 2833928 h 7302834"/>
              <a:gd name="connsiteX4669" fmla="*/ 10234842 w 13061084"/>
              <a:gd name="connsiteY4669" fmla="*/ 2834121 h 7302834"/>
              <a:gd name="connsiteX4670" fmla="*/ 12801452 w 13061084"/>
              <a:gd name="connsiteY4670" fmla="*/ 2830479 h 7302834"/>
              <a:gd name="connsiteX4671" fmla="*/ 12855724 w 13061084"/>
              <a:gd name="connsiteY4671" fmla="*/ 2901008 h 7302834"/>
              <a:gd name="connsiteX4672" fmla="*/ 12840776 w 13061084"/>
              <a:gd name="connsiteY4672" fmla="*/ 2933632 h 7302834"/>
              <a:gd name="connsiteX4673" fmla="*/ 12810418 w 13061084"/>
              <a:gd name="connsiteY4673" fmla="*/ 2918236 h 7302834"/>
              <a:gd name="connsiteX4674" fmla="*/ 12794320 w 13061084"/>
              <a:gd name="connsiteY4674" fmla="*/ 2884010 h 7302834"/>
              <a:gd name="connsiteX4675" fmla="*/ 12759826 w 13061084"/>
              <a:gd name="connsiteY4675" fmla="*/ 2858738 h 7302834"/>
              <a:gd name="connsiteX4676" fmla="*/ 12801452 w 13061084"/>
              <a:gd name="connsiteY4676" fmla="*/ 2830479 h 7302834"/>
              <a:gd name="connsiteX4677" fmla="*/ 9970126 w 13061084"/>
              <a:gd name="connsiteY4677" fmla="*/ 2816469 h 7302834"/>
              <a:gd name="connsiteX4678" fmla="*/ 9922068 w 13061084"/>
              <a:gd name="connsiteY4678" fmla="*/ 2836684 h 7302834"/>
              <a:gd name="connsiteX4679" fmla="*/ 9954492 w 13061084"/>
              <a:gd name="connsiteY4679" fmla="*/ 2852079 h 7302834"/>
              <a:gd name="connsiteX4680" fmla="*/ 9885500 w 13061084"/>
              <a:gd name="connsiteY4680" fmla="*/ 2852079 h 7302834"/>
              <a:gd name="connsiteX4681" fmla="*/ 9854450 w 13061084"/>
              <a:gd name="connsiteY4681" fmla="*/ 2900782 h 7302834"/>
              <a:gd name="connsiteX4682" fmla="*/ 9877448 w 13061084"/>
              <a:gd name="connsiteY4682" fmla="*/ 2888375 h 7302834"/>
              <a:gd name="connsiteX4683" fmla="*/ 9901596 w 13061084"/>
              <a:gd name="connsiteY4683" fmla="*/ 2902390 h 7302834"/>
              <a:gd name="connsiteX4684" fmla="*/ 9992432 w 13061084"/>
              <a:gd name="connsiteY4684" fmla="*/ 2861265 h 7302834"/>
              <a:gd name="connsiteX4685" fmla="*/ 9992892 w 13061084"/>
              <a:gd name="connsiteY4685" fmla="*/ 2861265 h 7302834"/>
              <a:gd name="connsiteX4686" fmla="*/ 9982316 w 13061084"/>
              <a:gd name="connsiteY4686" fmla="*/ 2847714 h 7302834"/>
              <a:gd name="connsiteX4687" fmla="*/ 9993122 w 13061084"/>
              <a:gd name="connsiteY4687" fmla="*/ 2836914 h 7302834"/>
              <a:gd name="connsiteX4688" fmla="*/ 5315153 w 13061084"/>
              <a:gd name="connsiteY4688" fmla="*/ 2807493 h 7302834"/>
              <a:gd name="connsiteX4689" fmla="*/ 5298394 w 13061084"/>
              <a:gd name="connsiteY4689" fmla="*/ 2808207 h 7302834"/>
              <a:gd name="connsiteX4690" fmla="*/ 5237454 w 13061084"/>
              <a:gd name="connsiteY4690" fmla="*/ 2819237 h 7302834"/>
              <a:gd name="connsiteX4691" fmla="*/ 5187564 w 13061084"/>
              <a:gd name="connsiteY4691" fmla="*/ 2828134 h 7302834"/>
              <a:gd name="connsiteX4692" fmla="*/ 5185250 w 13061084"/>
              <a:gd name="connsiteY4692" fmla="*/ 2830013 h 7302834"/>
              <a:gd name="connsiteX4693" fmla="*/ 5176679 w 13061084"/>
              <a:gd name="connsiteY4693" fmla="*/ 2830075 h 7302834"/>
              <a:gd name="connsiteX4694" fmla="*/ 5149625 w 13061084"/>
              <a:gd name="connsiteY4694" fmla="*/ 2834899 h 7302834"/>
              <a:gd name="connsiteX4695" fmla="*/ 5145320 w 13061084"/>
              <a:gd name="connsiteY4695" fmla="*/ 2841654 h 7302834"/>
              <a:gd name="connsiteX4696" fmla="*/ 5131663 w 13061084"/>
              <a:gd name="connsiteY4696" fmla="*/ 2841508 h 7302834"/>
              <a:gd name="connsiteX4697" fmla="*/ 5124716 w 13061084"/>
              <a:gd name="connsiteY4697" fmla="*/ 2842772 h 7302834"/>
              <a:gd name="connsiteX4698" fmla="*/ 5086270 w 13061084"/>
              <a:gd name="connsiteY4698" fmla="*/ 2865335 h 7302834"/>
              <a:gd name="connsiteX4699" fmla="*/ 5081072 w 13061084"/>
              <a:gd name="connsiteY4699" fmla="*/ 2871835 h 7302834"/>
              <a:gd name="connsiteX4700" fmla="*/ 5056868 w 13061084"/>
              <a:gd name="connsiteY4700" fmla="*/ 2889006 h 7302834"/>
              <a:gd name="connsiteX4701" fmla="*/ 5032312 w 13061084"/>
              <a:gd name="connsiteY4701" fmla="*/ 2898564 h 7302834"/>
              <a:gd name="connsiteX4702" fmla="*/ 4982880 w 13061084"/>
              <a:gd name="connsiteY4702" fmla="*/ 2935942 h 7302834"/>
              <a:gd name="connsiteX4703" fmla="*/ 4945859 w 13061084"/>
              <a:gd name="connsiteY4703" fmla="*/ 2961226 h 7302834"/>
              <a:gd name="connsiteX4704" fmla="*/ 4901934 w 13061084"/>
              <a:gd name="connsiteY4704" fmla="*/ 2969730 h 7302834"/>
              <a:gd name="connsiteX4705" fmla="*/ 4717956 w 13061084"/>
              <a:gd name="connsiteY4705" fmla="*/ 3007867 h 7302834"/>
              <a:gd name="connsiteX4706" fmla="*/ 4716459 w 13061084"/>
              <a:gd name="connsiteY4706" fmla="*/ 3028439 h 7302834"/>
              <a:gd name="connsiteX4707" fmla="*/ 4718879 w 13061084"/>
              <a:gd name="connsiteY4707" fmla="*/ 3027378 h 7302834"/>
              <a:gd name="connsiteX4708" fmla="*/ 4826502 w 13061084"/>
              <a:gd name="connsiteY4708" fmla="*/ 3068036 h 7302834"/>
              <a:gd name="connsiteX4709" fmla="*/ 4826502 w 13061084"/>
              <a:gd name="connsiteY4709" fmla="*/ 3087335 h 7302834"/>
              <a:gd name="connsiteX4710" fmla="*/ 4766712 w 13061084"/>
              <a:gd name="connsiteY4710" fmla="*/ 3108243 h 7302834"/>
              <a:gd name="connsiteX4711" fmla="*/ 4673114 w 13061084"/>
              <a:gd name="connsiteY4711" fmla="*/ 3120413 h 7302834"/>
              <a:gd name="connsiteX4712" fmla="*/ 4666969 w 13061084"/>
              <a:gd name="connsiteY4712" fmla="*/ 3118289 h 7302834"/>
              <a:gd name="connsiteX4713" fmla="*/ 4657480 w 13061084"/>
              <a:gd name="connsiteY4713" fmla="*/ 3129141 h 7302834"/>
              <a:gd name="connsiteX4714" fmla="*/ 4634074 w 13061084"/>
              <a:gd name="connsiteY4714" fmla="*/ 3106900 h 7302834"/>
              <a:gd name="connsiteX4715" fmla="*/ 4598145 w 13061084"/>
              <a:gd name="connsiteY4715" fmla="*/ 3094453 h 7302834"/>
              <a:gd name="connsiteX4716" fmla="*/ 4521712 w 13061084"/>
              <a:gd name="connsiteY4716" fmla="*/ 3103966 h 7302834"/>
              <a:gd name="connsiteX4717" fmla="*/ 4519726 w 13061084"/>
              <a:gd name="connsiteY4717" fmla="*/ 3112154 h 7302834"/>
              <a:gd name="connsiteX4718" fmla="*/ 4497813 w 13061084"/>
              <a:gd name="connsiteY4718" fmla="*/ 3106939 h 7302834"/>
              <a:gd name="connsiteX4719" fmla="*/ 4479948 w 13061084"/>
              <a:gd name="connsiteY4719" fmla="*/ 3109163 h 7302834"/>
              <a:gd name="connsiteX4720" fmla="*/ 4479948 w 13061084"/>
              <a:gd name="connsiteY4720" fmla="*/ 3080793 h 7302834"/>
              <a:gd name="connsiteX4721" fmla="*/ 4477416 w 13061084"/>
              <a:gd name="connsiteY4721" fmla="*/ 3071947 h 7302834"/>
              <a:gd name="connsiteX4722" fmla="*/ 4537896 w 13061084"/>
              <a:gd name="connsiteY4722" fmla="*/ 3037264 h 7302834"/>
              <a:gd name="connsiteX4723" fmla="*/ 4531814 w 13061084"/>
              <a:gd name="connsiteY4723" fmla="*/ 3062326 h 7302834"/>
              <a:gd name="connsiteX4724" fmla="*/ 4556984 w 13061084"/>
              <a:gd name="connsiteY4724" fmla="*/ 3052415 h 7302834"/>
              <a:gd name="connsiteX4725" fmla="*/ 4568110 w 13061084"/>
              <a:gd name="connsiteY4725" fmla="*/ 3048149 h 7302834"/>
              <a:gd name="connsiteX4726" fmla="*/ 4551926 w 13061084"/>
              <a:gd name="connsiteY4726" fmla="*/ 3040943 h 7302834"/>
              <a:gd name="connsiteX4727" fmla="*/ 4545486 w 13061084"/>
              <a:gd name="connsiteY4727" fmla="*/ 3005797 h 7302834"/>
              <a:gd name="connsiteX4728" fmla="*/ 4393712 w 13061084"/>
              <a:gd name="connsiteY4728" fmla="*/ 3032903 h 7302834"/>
              <a:gd name="connsiteX4729" fmla="*/ 4336222 w 13061084"/>
              <a:gd name="connsiteY4729" fmla="*/ 3040485 h 7302834"/>
              <a:gd name="connsiteX4730" fmla="*/ 4361286 w 13061084"/>
              <a:gd name="connsiteY4730" fmla="*/ 3049671 h 7302834"/>
              <a:gd name="connsiteX4731" fmla="*/ 4347488 w 13061084"/>
              <a:gd name="connsiteY4731" fmla="*/ 3122715 h 7302834"/>
              <a:gd name="connsiteX4732" fmla="*/ 4447062 w 13061084"/>
              <a:gd name="connsiteY4732" fmla="*/ 3122715 h 7302834"/>
              <a:gd name="connsiteX4733" fmla="*/ 4406128 w 13061084"/>
              <a:gd name="connsiteY4733" fmla="*/ 3130295 h 7302834"/>
              <a:gd name="connsiteX4734" fmla="*/ 4420616 w 13061084"/>
              <a:gd name="connsiteY4734" fmla="*/ 3196018 h 7302834"/>
              <a:gd name="connsiteX4735" fmla="*/ 4389340 w 13061084"/>
              <a:gd name="connsiteY4735" fmla="*/ 3196018 h 7302834"/>
              <a:gd name="connsiteX4736" fmla="*/ 4310694 w 13061084"/>
              <a:gd name="connsiteY4736" fmla="*/ 3150073 h 7302834"/>
              <a:gd name="connsiteX4737" fmla="*/ 4270910 w 13061084"/>
              <a:gd name="connsiteY4737" fmla="*/ 3221984 h 7302834"/>
              <a:gd name="connsiteX4738" fmla="*/ 4247910 w 13061084"/>
              <a:gd name="connsiteY4738" fmla="*/ 3221984 h 7302834"/>
              <a:gd name="connsiteX4739" fmla="*/ 4243774 w 13061084"/>
              <a:gd name="connsiteY4739" fmla="*/ 3218535 h 7302834"/>
              <a:gd name="connsiteX4740" fmla="*/ 4215256 w 13061084"/>
              <a:gd name="connsiteY4740" fmla="*/ 3190046 h 7302834"/>
              <a:gd name="connsiteX4741" fmla="*/ 4139369 w 13061084"/>
              <a:gd name="connsiteY4741" fmla="*/ 3177862 h 7302834"/>
              <a:gd name="connsiteX4742" fmla="*/ 4033356 w 13061084"/>
              <a:gd name="connsiteY4742" fmla="*/ 3209796 h 7302834"/>
              <a:gd name="connsiteX4743" fmla="*/ 3998862 w 13061084"/>
              <a:gd name="connsiteY4743" fmla="*/ 3147779 h 7302834"/>
              <a:gd name="connsiteX4744" fmla="*/ 4003920 w 13061084"/>
              <a:gd name="connsiteY4744" fmla="*/ 3145020 h 7302834"/>
              <a:gd name="connsiteX4745" fmla="*/ 3953328 w 13061084"/>
              <a:gd name="connsiteY4745" fmla="*/ 3094460 h 7302834"/>
              <a:gd name="connsiteX4746" fmla="*/ 3958657 w 13061084"/>
              <a:gd name="connsiteY4746" fmla="*/ 3082677 h 7302834"/>
              <a:gd name="connsiteX4747" fmla="*/ 3878128 w 13061084"/>
              <a:gd name="connsiteY4747" fmla="*/ 3102277 h 7302834"/>
              <a:gd name="connsiteX4748" fmla="*/ 3865944 w 13061084"/>
              <a:gd name="connsiteY4748" fmla="*/ 3105182 h 7302834"/>
              <a:gd name="connsiteX4749" fmla="*/ 3864074 w 13061084"/>
              <a:gd name="connsiteY4749" fmla="*/ 3112615 h 7302834"/>
              <a:gd name="connsiteX4750" fmla="*/ 3846624 w 13061084"/>
              <a:gd name="connsiteY4750" fmla="*/ 3116060 h 7302834"/>
              <a:gd name="connsiteX4751" fmla="*/ 3752567 w 13061084"/>
              <a:gd name="connsiteY4751" fmla="*/ 3148237 h 7302834"/>
              <a:gd name="connsiteX4752" fmla="*/ 3677371 w 13061084"/>
              <a:gd name="connsiteY4752" fmla="*/ 3157655 h 7302834"/>
              <a:gd name="connsiteX4753" fmla="*/ 3661728 w 13061084"/>
              <a:gd name="connsiteY4753" fmla="*/ 3142022 h 7302834"/>
              <a:gd name="connsiteX4754" fmla="*/ 3652302 w 13061084"/>
              <a:gd name="connsiteY4754" fmla="*/ 3143626 h 7302834"/>
              <a:gd name="connsiteX4755" fmla="*/ 3635056 w 13061084"/>
              <a:gd name="connsiteY4755" fmla="*/ 3128451 h 7302834"/>
              <a:gd name="connsiteX4756" fmla="*/ 3635384 w 13061084"/>
              <a:gd name="connsiteY4756" fmla="*/ 3127892 h 7302834"/>
              <a:gd name="connsiteX4757" fmla="*/ 3622408 w 13061084"/>
              <a:gd name="connsiteY4757" fmla="*/ 3139036 h 7302834"/>
              <a:gd name="connsiteX4758" fmla="*/ 3622408 w 13061084"/>
              <a:gd name="connsiteY4758" fmla="*/ 3206358 h 7302834"/>
              <a:gd name="connsiteX4759" fmla="*/ 3666791 w 13061084"/>
              <a:gd name="connsiteY4759" fmla="*/ 3206358 h 7302834"/>
              <a:gd name="connsiteX4760" fmla="*/ 3643795 w 13061084"/>
              <a:gd name="connsiteY4760" fmla="*/ 3249091 h 7302834"/>
              <a:gd name="connsiteX4761" fmla="*/ 3571130 w 13061084"/>
              <a:gd name="connsiteY4761" fmla="*/ 3266781 h 7302834"/>
              <a:gd name="connsiteX4762" fmla="*/ 3543530 w 13061084"/>
              <a:gd name="connsiteY4762" fmla="*/ 3240823 h 7302834"/>
              <a:gd name="connsiteX4763" fmla="*/ 3349441 w 13061084"/>
              <a:gd name="connsiteY4763" fmla="*/ 3318471 h 7302834"/>
              <a:gd name="connsiteX4764" fmla="*/ 3446488 w 13061084"/>
              <a:gd name="connsiteY4764" fmla="*/ 3325130 h 7302834"/>
              <a:gd name="connsiteX4765" fmla="*/ 3508114 w 13061084"/>
              <a:gd name="connsiteY4765" fmla="*/ 3361429 h 7302834"/>
              <a:gd name="connsiteX4766" fmla="*/ 3524906 w 13061084"/>
              <a:gd name="connsiteY4766" fmla="*/ 3404846 h 7302834"/>
              <a:gd name="connsiteX4767" fmla="*/ 3439589 w 13061084"/>
              <a:gd name="connsiteY4767" fmla="*/ 3381874 h 7302834"/>
              <a:gd name="connsiteX4768" fmla="*/ 3432226 w 13061084"/>
              <a:gd name="connsiteY4768" fmla="*/ 3395198 h 7302834"/>
              <a:gd name="connsiteX4769" fmla="*/ 3361625 w 13061084"/>
              <a:gd name="connsiteY4769" fmla="*/ 3411510 h 7302834"/>
              <a:gd name="connsiteX4770" fmla="*/ 3305516 w 13061084"/>
              <a:gd name="connsiteY4770" fmla="*/ 3436321 h 7302834"/>
              <a:gd name="connsiteX4771" fmla="*/ 3313797 w 13061084"/>
              <a:gd name="connsiteY4771" fmla="*/ 3495818 h 7302834"/>
              <a:gd name="connsiteX4772" fmla="*/ 3263206 w 13061084"/>
              <a:gd name="connsiteY4772" fmla="*/ 3593682 h 7302834"/>
              <a:gd name="connsiteX4773" fmla="*/ 3345074 w 13061084"/>
              <a:gd name="connsiteY4773" fmla="*/ 3590238 h 7302834"/>
              <a:gd name="connsiteX4774" fmla="*/ 3404863 w 13061084"/>
              <a:gd name="connsiteY4774" fmla="*/ 3521320 h 7302834"/>
              <a:gd name="connsiteX4775" fmla="*/ 3454991 w 13061084"/>
              <a:gd name="connsiteY4775" fmla="*/ 3563357 h 7302834"/>
              <a:gd name="connsiteX4776" fmla="*/ 3565836 w 13061084"/>
              <a:gd name="connsiteY4776" fmla="*/ 3527061 h 7302834"/>
              <a:gd name="connsiteX4777" fmla="*/ 3615741 w 13061084"/>
              <a:gd name="connsiteY4777" fmla="*/ 3552332 h 7302834"/>
              <a:gd name="connsiteX4778" fmla="*/ 3695536 w 13061084"/>
              <a:gd name="connsiteY4778" fmla="*/ 3511901 h 7302834"/>
              <a:gd name="connsiteX4779" fmla="*/ 3718537 w 13061084"/>
              <a:gd name="connsiteY4779" fmla="*/ 3534873 h 7302834"/>
              <a:gd name="connsiteX4780" fmla="*/ 3659892 w 13061084"/>
              <a:gd name="connsiteY4780" fmla="*/ 3578981 h 7302834"/>
              <a:gd name="connsiteX4781" fmla="*/ 3610219 w 13061084"/>
              <a:gd name="connsiteY4781" fmla="*/ 3628372 h 7302834"/>
              <a:gd name="connsiteX4782" fmla="*/ 3627471 w 13061084"/>
              <a:gd name="connsiteY4782" fmla="*/ 3645602 h 7302834"/>
              <a:gd name="connsiteX4783" fmla="*/ 3691860 w 13061084"/>
              <a:gd name="connsiteY4783" fmla="*/ 3599656 h 7302834"/>
              <a:gd name="connsiteX4784" fmla="*/ 3723363 w 13061084"/>
              <a:gd name="connsiteY4784" fmla="*/ 3599656 h 7302834"/>
              <a:gd name="connsiteX4785" fmla="*/ 3750500 w 13061084"/>
              <a:gd name="connsiteY4785" fmla="*/ 3565656 h 7302834"/>
              <a:gd name="connsiteX4786" fmla="*/ 3693464 w 13061084"/>
              <a:gd name="connsiteY4786" fmla="*/ 3477900 h 7302834"/>
              <a:gd name="connsiteX4787" fmla="*/ 3714165 w 13061084"/>
              <a:gd name="connsiteY4787" fmla="*/ 3451254 h 7302834"/>
              <a:gd name="connsiteX4788" fmla="*/ 3762456 w 13061084"/>
              <a:gd name="connsiteY4788" fmla="*/ 3477670 h 7302834"/>
              <a:gd name="connsiteX4789" fmla="*/ 3823628 w 13061084"/>
              <a:gd name="connsiteY4789" fmla="*/ 3463657 h 7302834"/>
              <a:gd name="connsiteX4790" fmla="*/ 3838575 w 13061084"/>
              <a:gd name="connsiteY4790" fmla="*/ 3399563 h 7302834"/>
              <a:gd name="connsiteX4791" fmla="*/ 3875828 w 13061084"/>
              <a:gd name="connsiteY4791" fmla="*/ 3374524 h 7302834"/>
              <a:gd name="connsiteX4792" fmla="*/ 3929414 w 13061084"/>
              <a:gd name="connsiteY4792" fmla="*/ 3366712 h 7302834"/>
              <a:gd name="connsiteX4793" fmla="*/ 3949188 w 13061084"/>
              <a:gd name="connsiteY4793" fmla="*/ 3423914 h 7302834"/>
              <a:gd name="connsiteX4794" fmla="*/ 4053129 w 13061084"/>
              <a:gd name="connsiteY4794" fmla="*/ 3358900 h 7302834"/>
              <a:gd name="connsiteX4795" fmla="*/ 4041404 w 13061084"/>
              <a:gd name="connsiteY4795" fmla="*/ 3387390 h 7302834"/>
              <a:gd name="connsiteX4796" fmla="*/ 4017026 w 13061084"/>
              <a:gd name="connsiteY4796" fmla="*/ 3423682 h 7302834"/>
              <a:gd name="connsiteX4797" fmla="*/ 4076357 w 13061084"/>
              <a:gd name="connsiteY4797" fmla="*/ 3407835 h 7302834"/>
              <a:gd name="connsiteX4798" fmla="*/ 4111315 w 13061084"/>
              <a:gd name="connsiteY4798" fmla="*/ 3455389 h 7302834"/>
              <a:gd name="connsiteX4799" fmla="*/ 4155008 w 13061084"/>
              <a:gd name="connsiteY4799" fmla="*/ 3455389 h 7302834"/>
              <a:gd name="connsiteX4800" fmla="*/ 4155008 w 13061084"/>
              <a:gd name="connsiteY4800" fmla="*/ 3340525 h 7302834"/>
              <a:gd name="connsiteX4801" fmla="*/ 4262171 w 13061084"/>
              <a:gd name="connsiteY4801" fmla="*/ 3340525 h 7302834"/>
              <a:gd name="connsiteX4802" fmla="*/ 4262171 w 13061084"/>
              <a:gd name="connsiteY4802" fmla="*/ 3379347 h 7302834"/>
              <a:gd name="connsiteX4803" fmla="*/ 4237334 w 13061084"/>
              <a:gd name="connsiteY4803" fmla="*/ 3408982 h 7302834"/>
              <a:gd name="connsiteX4804" fmla="*/ 4246760 w 13061084"/>
              <a:gd name="connsiteY4804" fmla="*/ 3420470 h 7302834"/>
              <a:gd name="connsiteX4805" fmla="*/ 4313222 w 13061084"/>
              <a:gd name="connsiteY4805" fmla="*/ 3420470 h 7302834"/>
              <a:gd name="connsiteX4806" fmla="*/ 4372093 w 13061084"/>
              <a:gd name="connsiteY4806" fmla="*/ 3379577 h 7302834"/>
              <a:gd name="connsiteX4807" fmla="*/ 4335300 w 13061084"/>
              <a:gd name="connsiteY4807" fmla="*/ 3352241 h 7302834"/>
              <a:gd name="connsiteX4808" fmla="*/ 4368644 w 13061084"/>
              <a:gd name="connsiteY4808" fmla="*/ 3295497 h 7302834"/>
              <a:gd name="connsiteX4809" fmla="*/ 4453038 w 13061084"/>
              <a:gd name="connsiteY4809" fmla="*/ 3360279 h 7302834"/>
              <a:gd name="connsiteX4810" fmla="*/ 4493745 w 13061084"/>
              <a:gd name="connsiteY4810" fmla="*/ 3363036 h 7302834"/>
              <a:gd name="connsiteX4811" fmla="*/ 4488890 w 13061084"/>
              <a:gd name="connsiteY4811" fmla="*/ 3373045 h 7302834"/>
              <a:gd name="connsiteX4812" fmla="*/ 4528650 w 13061084"/>
              <a:gd name="connsiteY4812" fmla="*/ 3357777 h 7302834"/>
              <a:gd name="connsiteX4813" fmla="*/ 4513524 w 13061084"/>
              <a:gd name="connsiteY4813" fmla="*/ 3346957 h 7302834"/>
              <a:gd name="connsiteX4814" fmla="*/ 4513524 w 13061084"/>
              <a:gd name="connsiteY4814" fmla="*/ 3295956 h 7302834"/>
              <a:gd name="connsiteX4815" fmla="*/ 4542728 w 13061084"/>
              <a:gd name="connsiteY4815" fmla="*/ 3280796 h 7302834"/>
              <a:gd name="connsiteX4816" fmla="*/ 4578372 w 13061084"/>
              <a:gd name="connsiteY4816" fmla="*/ 3313186 h 7302834"/>
              <a:gd name="connsiteX4817" fmla="*/ 4603484 w 13061084"/>
              <a:gd name="connsiteY4817" fmla="*/ 3329044 h 7302834"/>
              <a:gd name="connsiteX4818" fmla="*/ 4610107 w 13061084"/>
              <a:gd name="connsiteY4818" fmla="*/ 3326500 h 7302834"/>
              <a:gd name="connsiteX4819" fmla="*/ 4645751 w 13061084"/>
              <a:gd name="connsiteY4819" fmla="*/ 3309876 h 7302834"/>
              <a:gd name="connsiteX4820" fmla="*/ 4645751 w 13061084"/>
              <a:gd name="connsiteY4820" fmla="*/ 3292740 h 7302834"/>
              <a:gd name="connsiteX4821" fmla="*/ 4553766 w 13061084"/>
              <a:gd name="connsiteY4821" fmla="*/ 3246794 h 7302834"/>
              <a:gd name="connsiteX4822" fmla="*/ 4666534 w 13061084"/>
              <a:gd name="connsiteY4822" fmla="*/ 3254261 h 7302834"/>
              <a:gd name="connsiteX4823" fmla="*/ 4709309 w 13061084"/>
              <a:gd name="connsiteY4823" fmla="*/ 3292499 h 7302834"/>
              <a:gd name="connsiteX4824" fmla="*/ 4726237 w 13061084"/>
              <a:gd name="connsiteY4824" fmla="*/ 3292499 h 7302834"/>
              <a:gd name="connsiteX4825" fmla="*/ 4855252 w 13061084"/>
              <a:gd name="connsiteY4825" fmla="*/ 3233227 h 7302834"/>
              <a:gd name="connsiteX4826" fmla="*/ 4947236 w 13061084"/>
              <a:gd name="connsiteY4826" fmla="*/ 3192560 h 7302834"/>
              <a:gd name="connsiteX4827" fmla="*/ 5016228 w 13061084"/>
              <a:gd name="connsiteY4827" fmla="*/ 3164762 h 7302834"/>
              <a:gd name="connsiteX4828" fmla="*/ 5088202 w 13061084"/>
              <a:gd name="connsiteY4828" fmla="*/ 3144318 h 7302834"/>
              <a:gd name="connsiteX4829" fmla="*/ 5162486 w 13061084"/>
              <a:gd name="connsiteY4829" fmla="*/ 3111920 h 7302834"/>
              <a:gd name="connsiteX4830" fmla="*/ 5233310 w 13061084"/>
              <a:gd name="connsiteY4830" fmla="*/ 3088940 h 7302834"/>
              <a:gd name="connsiteX4831" fmla="*/ 5313342 w 13061084"/>
              <a:gd name="connsiteY4831" fmla="*/ 3059309 h 7302834"/>
              <a:gd name="connsiteX4832" fmla="*/ 5422340 w 13061084"/>
              <a:gd name="connsiteY4832" fmla="*/ 3014518 h 7302834"/>
              <a:gd name="connsiteX4833" fmla="*/ 5522606 w 13061084"/>
              <a:gd name="connsiteY4833" fmla="*/ 2962593 h 7302834"/>
              <a:gd name="connsiteX4834" fmla="*/ 5609145 w 13061084"/>
              <a:gd name="connsiteY4834" fmla="*/ 2903533 h 7302834"/>
              <a:gd name="connsiteX4835" fmla="*/ 5599009 w 13061084"/>
              <a:gd name="connsiteY4835" fmla="*/ 2900196 h 7302834"/>
              <a:gd name="connsiteX4836" fmla="*/ 5576878 w 13061084"/>
              <a:gd name="connsiteY4836" fmla="*/ 2902165 h 7302834"/>
              <a:gd name="connsiteX4837" fmla="*/ 5563080 w 13061084"/>
              <a:gd name="connsiteY4837" fmla="*/ 2860591 h 7302834"/>
              <a:gd name="connsiteX4838" fmla="*/ 5574810 w 13061084"/>
              <a:gd name="connsiteY4838" fmla="*/ 2820384 h 7302834"/>
              <a:gd name="connsiteX4839" fmla="*/ 5404408 w 13061084"/>
              <a:gd name="connsiteY4839" fmla="*/ 2820384 h 7302834"/>
              <a:gd name="connsiteX4840" fmla="*/ 5503290 w 13061084"/>
              <a:gd name="connsiteY4840" fmla="*/ 2898956 h 7302834"/>
              <a:gd name="connsiteX4841" fmla="*/ 5338637 w 13061084"/>
              <a:gd name="connsiteY4841" fmla="*/ 2853009 h 7302834"/>
              <a:gd name="connsiteX4842" fmla="*/ 5301612 w 13061084"/>
              <a:gd name="connsiteY4842" fmla="*/ 2867485 h 7302834"/>
              <a:gd name="connsiteX4843" fmla="*/ 5281833 w 13061084"/>
              <a:gd name="connsiteY4843" fmla="*/ 2911124 h 7302834"/>
              <a:gd name="connsiteX4844" fmla="*/ 5230556 w 13061084"/>
              <a:gd name="connsiteY4844" fmla="*/ 2874838 h 7302834"/>
              <a:gd name="connsiteX4845" fmla="*/ 5184558 w 13061084"/>
              <a:gd name="connsiteY4845" fmla="*/ 2889071 h 7302834"/>
              <a:gd name="connsiteX4846" fmla="*/ 5188931 w 13061084"/>
              <a:gd name="connsiteY4846" fmla="*/ 2858865 h 7302834"/>
              <a:gd name="connsiteX4847" fmla="*/ 5202038 w 13061084"/>
              <a:gd name="connsiteY4847" fmla="*/ 2854621 h 7302834"/>
              <a:gd name="connsiteX4848" fmla="*/ 5332197 w 13061084"/>
              <a:gd name="connsiteY4848" fmla="*/ 2831646 h 7302834"/>
              <a:gd name="connsiteX4849" fmla="*/ 5335188 w 13061084"/>
              <a:gd name="connsiteY4849" fmla="*/ 2810739 h 7302834"/>
              <a:gd name="connsiteX4850" fmla="*/ 5315153 w 13061084"/>
              <a:gd name="connsiteY4850" fmla="*/ 2807493 h 7302834"/>
              <a:gd name="connsiteX4851" fmla="*/ 9829852 w 13061084"/>
              <a:gd name="connsiteY4851" fmla="*/ 2805889 h 7302834"/>
              <a:gd name="connsiteX4852" fmla="*/ 9832144 w 13061084"/>
              <a:gd name="connsiteY4852" fmla="*/ 2807957 h 7302834"/>
              <a:gd name="connsiteX4853" fmla="*/ 9824102 w 13061084"/>
              <a:gd name="connsiteY4853" fmla="*/ 2817604 h 7302834"/>
              <a:gd name="connsiteX4854" fmla="*/ 9820420 w 13061084"/>
              <a:gd name="connsiteY4854" fmla="*/ 2813927 h 7302834"/>
              <a:gd name="connsiteX4855" fmla="*/ 9830280 w 13061084"/>
              <a:gd name="connsiteY4855" fmla="*/ 2803334 h 7302834"/>
              <a:gd name="connsiteX4856" fmla="*/ 9830308 w 13061084"/>
              <a:gd name="connsiteY4856" fmla="*/ 2803370 h 7302834"/>
              <a:gd name="connsiteX4857" fmla="*/ 9830078 w 13061084"/>
              <a:gd name="connsiteY4857" fmla="*/ 2803370 h 7302834"/>
              <a:gd name="connsiteX4858" fmla="*/ 9822028 w 13061084"/>
              <a:gd name="connsiteY4858" fmla="*/ 2792576 h 7302834"/>
              <a:gd name="connsiteX4859" fmla="*/ 9771664 w 13061084"/>
              <a:gd name="connsiteY4859" fmla="*/ 2822901 h 7302834"/>
              <a:gd name="connsiteX4860" fmla="*/ 9794660 w 13061084"/>
              <a:gd name="connsiteY4860" fmla="*/ 2845878 h 7302834"/>
              <a:gd name="connsiteX4861" fmla="*/ 9889408 w 13061084"/>
              <a:gd name="connsiteY4861" fmla="*/ 2813711 h 7302834"/>
              <a:gd name="connsiteX4862" fmla="*/ 9885960 w 13061084"/>
              <a:gd name="connsiteY4862" fmla="*/ 2793956 h 7302834"/>
              <a:gd name="connsiteX4863" fmla="*/ 9830280 w 13061084"/>
              <a:gd name="connsiteY4863" fmla="*/ 2803334 h 7302834"/>
              <a:gd name="connsiteX4864" fmla="*/ 10304264 w 13061084"/>
              <a:gd name="connsiteY4864" fmla="*/ 2783388 h 7302834"/>
              <a:gd name="connsiteX4865" fmla="*/ 10273452 w 13061084"/>
              <a:gd name="connsiteY4865" fmla="*/ 2787753 h 7302834"/>
              <a:gd name="connsiteX4866" fmla="*/ 10273452 w 13061084"/>
              <a:gd name="connsiteY4866" fmla="*/ 2793726 h 7302834"/>
              <a:gd name="connsiteX4867" fmla="*/ 10304264 w 13061084"/>
              <a:gd name="connsiteY4867" fmla="*/ 2793726 h 7302834"/>
              <a:gd name="connsiteX4868" fmla="*/ 10304264 w 13061084"/>
              <a:gd name="connsiteY4868" fmla="*/ 2783388 h 7302834"/>
              <a:gd name="connsiteX4869" fmla="*/ 9578724 w 13061084"/>
              <a:gd name="connsiteY4869" fmla="*/ 2772590 h 7302834"/>
              <a:gd name="connsiteX4870" fmla="*/ 9446040 w 13061084"/>
              <a:gd name="connsiteY4870" fmla="*/ 2792576 h 7302834"/>
              <a:gd name="connsiteX4871" fmla="*/ 9446040 w 13061084"/>
              <a:gd name="connsiteY4871" fmla="*/ 2793498 h 7302834"/>
              <a:gd name="connsiteX4872" fmla="*/ 9517790 w 13061084"/>
              <a:gd name="connsiteY4872" fmla="*/ 2801074 h 7302834"/>
              <a:gd name="connsiteX4873" fmla="*/ 9567686 w 13061084"/>
              <a:gd name="connsiteY4873" fmla="*/ 2818996 h 7302834"/>
              <a:gd name="connsiteX4874" fmla="*/ 9624948 w 13061084"/>
              <a:gd name="connsiteY4874" fmla="*/ 2818996 h 7302834"/>
              <a:gd name="connsiteX4875" fmla="*/ 9678300 w 13061084"/>
              <a:gd name="connsiteY4875" fmla="*/ 2828414 h 7302834"/>
              <a:gd name="connsiteX4876" fmla="*/ 9762240 w 13061084"/>
              <a:gd name="connsiteY4876" fmla="*/ 2789132 h 7302834"/>
              <a:gd name="connsiteX4877" fmla="*/ 9745684 w 13061084"/>
              <a:gd name="connsiteY4877" fmla="*/ 2772590 h 7302834"/>
              <a:gd name="connsiteX4878" fmla="*/ 9379350 w 13061084"/>
              <a:gd name="connsiteY4878" fmla="*/ 2751452 h 7302834"/>
              <a:gd name="connsiteX4879" fmla="*/ 9379350 w 13061084"/>
              <a:gd name="connsiteY4879" fmla="*/ 2757196 h 7302834"/>
              <a:gd name="connsiteX4880" fmla="*/ 9402346 w 13061084"/>
              <a:gd name="connsiteY4880" fmla="*/ 2758346 h 7302834"/>
              <a:gd name="connsiteX4881" fmla="*/ 9402346 w 13061084"/>
              <a:gd name="connsiteY4881" fmla="*/ 2751452 h 7302834"/>
              <a:gd name="connsiteX4882" fmla="*/ 11802254 w 13061084"/>
              <a:gd name="connsiteY4882" fmla="*/ 2721811 h 7302834"/>
              <a:gd name="connsiteX4883" fmla="*/ 11857908 w 13061084"/>
              <a:gd name="connsiteY4883" fmla="*/ 2750754 h 7302834"/>
              <a:gd name="connsiteX4884" fmla="*/ 11854922 w 13061084"/>
              <a:gd name="connsiteY4884" fmla="*/ 2788204 h 7302834"/>
              <a:gd name="connsiteX4885" fmla="*/ 11802254 w 13061084"/>
              <a:gd name="connsiteY4885" fmla="*/ 2774651 h 7302834"/>
              <a:gd name="connsiteX4886" fmla="*/ 9954948 w 13061084"/>
              <a:gd name="connsiteY4886" fmla="*/ 2707341 h 7302834"/>
              <a:gd name="connsiteX4887" fmla="*/ 9930116 w 13061084"/>
              <a:gd name="connsiteY4887" fmla="*/ 2719977 h 7302834"/>
              <a:gd name="connsiteX4888" fmla="*/ 9954948 w 13061084"/>
              <a:gd name="connsiteY4888" fmla="*/ 2707341 h 7302834"/>
              <a:gd name="connsiteX4889" fmla="*/ 9504448 w 13061084"/>
              <a:gd name="connsiteY4889" fmla="*/ 2702517 h 7302834"/>
              <a:gd name="connsiteX4890" fmla="*/ 9484900 w 13061084"/>
              <a:gd name="connsiteY4890" fmla="*/ 2706883 h 7302834"/>
              <a:gd name="connsiteX4891" fmla="*/ 9484900 w 13061084"/>
              <a:gd name="connsiteY4891" fmla="*/ 2712397 h 7302834"/>
              <a:gd name="connsiteX4892" fmla="*/ 9504448 w 13061084"/>
              <a:gd name="connsiteY4892" fmla="*/ 2712397 h 7302834"/>
              <a:gd name="connsiteX4893" fmla="*/ 9504448 w 13061084"/>
              <a:gd name="connsiteY4893" fmla="*/ 2702517 h 7302834"/>
              <a:gd name="connsiteX4894" fmla="*/ 12714520 w 13061084"/>
              <a:gd name="connsiteY4894" fmla="*/ 2702257 h 7302834"/>
              <a:gd name="connsiteX4895" fmla="*/ 12723492 w 13061084"/>
              <a:gd name="connsiteY4895" fmla="*/ 2704807 h 7302834"/>
              <a:gd name="connsiteX4896" fmla="*/ 12704636 w 13061084"/>
              <a:gd name="connsiteY4896" fmla="*/ 2750756 h 7302834"/>
              <a:gd name="connsiteX4897" fmla="*/ 12677500 w 13061084"/>
              <a:gd name="connsiteY4897" fmla="*/ 2730308 h 7302834"/>
              <a:gd name="connsiteX4898" fmla="*/ 12714520 w 13061084"/>
              <a:gd name="connsiteY4898" fmla="*/ 2702257 h 7302834"/>
              <a:gd name="connsiteX4899" fmla="*/ 9692792 w 13061084"/>
              <a:gd name="connsiteY4899" fmla="*/ 2700679 h 7302834"/>
              <a:gd name="connsiteX4900" fmla="*/ 9450174 w 13061084"/>
              <a:gd name="connsiteY4900" fmla="*/ 2748233 h 7302834"/>
              <a:gd name="connsiteX4901" fmla="*/ 9725904 w 13061084"/>
              <a:gd name="connsiteY4901" fmla="*/ 2748233 h 7302834"/>
              <a:gd name="connsiteX4902" fmla="*/ 1827074 w 13061084"/>
              <a:gd name="connsiteY4902" fmla="*/ 2646462 h 7302834"/>
              <a:gd name="connsiteX4903" fmla="*/ 1863636 w 13061084"/>
              <a:gd name="connsiteY4903" fmla="*/ 2677711 h 7302834"/>
              <a:gd name="connsiteX4904" fmla="*/ 1861800 w 13061084"/>
              <a:gd name="connsiteY4904" fmla="*/ 2709187 h 7302834"/>
              <a:gd name="connsiteX4905" fmla="*/ 1805455 w 13061084"/>
              <a:gd name="connsiteY4905" fmla="*/ 2692414 h 7302834"/>
              <a:gd name="connsiteX4906" fmla="*/ 1827074 w 13061084"/>
              <a:gd name="connsiteY4906" fmla="*/ 2646462 h 7302834"/>
              <a:gd name="connsiteX4907" fmla="*/ 11790302 w 13061084"/>
              <a:gd name="connsiteY4907" fmla="*/ 2600737 h 7302834"/>
              <a:gd name="connsiteX4908" fmla="*/ 11821346 w 13061084"/>
              <a:gd name="connsiteY4908" fmla="*/ 2600737 h 7302834"/>
              <a:gd name="connsiteX4909" fmla="*/ 11913330 w 13061084"/>
              <a:gd name="connsiteY4909" fmla="*/ 2695392 h 7302834"/>
              <a:gd name="connsiteX4910" fmla="*/ 11885504 w 13061084"/>
              <a:gd name="connsiteY4910" fmla="*/ 2706880 h 7302834"/>
              <a:gd name="connsiteX4911" fmla="*/ 11762244 w 13061084"/>
              <a:gd name="connsiteY4911" fmla="*/ 2701598 h 7302834"/>
              <a:gd name="connsiteX4912" fmla="*/ 11716250 w 13061084"/>
              <a:gd name="connsiteY4912" fmla="*/ 2670809 h 7302834"/>
              <a:gd name="connsiteX4913" fmla="*/ 11734416 w 13061084"/>
              <a:gd name="connsiteY4913" fmla="*/ 2645308 h 7302834"/>
              <a:gd name="connsiteX4914" fmla="*/ 11785702 w 13061084"/>
              <a:gd name="connsiteY4914" fmla="*/ 2645308 h 7302834"/>
              <a:gd name="connsiteX4915" fmla="*/ 11790302 w 13061084"/>
              <a:gd name="connsiteY4915" fmla="*/ 2600737 h 7302834"/>
              <a:gd name="connsiteX4916" fmla="*/ 2508689 w 13061084"/>
              <a:gd name="connsiteY4916" fmla="*/ 2553183 h 7302834"/>
              <a:gd name="connsiteX4917" fmla="*/ 2508689 w 13061084"/>
              <a:gd name="connsiteY4917" fmla="*/ 2565133 h 7302834"/>
              <a:gd name="connsiteX4918" fmla="*/ 2512598 w 13061084"/>
              <a:gd name="connsiteY4918" fmla="*/ 2565133 h 7302834"/>
              <a:gd name="connsiteX4919" fmla="*/ 2512598 w 13061084"/>
              <a:gd name="connsiteY4919" fmla="*/ 2553183 h 7302834"/>
              <a:gd name="connsiteX4920" fmla="*/ 2657018 w 13061084"/>
              <a:gd name="connsiteY4920" fmla="*/ 2506370 h 7302834"/>
              <a:gd name="connsiteX4921" fmla="*/ 2637240 w 13061084"/>
              <a:gd name="connsiteY4921" fmla="*/ 2510738 h 7302834"/>
              <a:gd name="connsiteX4922" fmla="*/ 2637240 w 13061084"/>
              <a:gd name="connsiteY4922" fmla="*/ 2516477 h 7302834"/>
              <a:gd name="connsiteX4923" fmla="*/ 2657018 w 13061084"/>
              <a:gd name="connsiteY4923" fmla="*/ 2516477 h 7302834"/>
              <a:gd name="connsiteX4924" fmla="*/ 2223765 w 13061084"/>
              <a:gd name="connsiteY4924" fmla="*/ 2505909 h 7302834"/>
              <a:gd name="connsiteX4925" fmla="*/ 2223765 w 13061084"/>
              <a:gd name="connsiteY4925" fmla="*/ 2517622 h 7302834"/>
              <a:gd name="connsiteX4926" fmla="*/ 2227669 w 13061084"/>
              <a:gd name="connsiteY4926" fmla="*/ 2517622 h 7302834"/>
              <a:gd name="connsiteX4927" fmla="*/ 2227669 w 13061084"/>
              <a:gd name="connsiteY4927" fmla="*/ 2505909 h 7302834"/>
              <a:gd name="connsiteX4928" fmla="*/ 2227442 w 13061084"/>
              <a:gd name="connsiteY4928" fmla="*/ 2505909 h 7302834"/>
              <a:gd name="connsiteX4929" fmla="*/ 2392554 w 13061084"/>
              <a:gd name="connsiteY4929" fmla="*/ 2500855 h 7302834"/>
              <a:gd name="connsiteX4930" fmla="*/ 2218016 w 13061084"/>
              <a:gd name="connsiteY4930" fmla="*/ 2583052 h 7302834"/>
              <a:gd name="connsiteX4931" fmla="*/ 2226519 w 13061084"/>
              <a:gd name="connsiteY4931" fmla="*/ 2589717 h 7302834"/>
              <a:gd name="connsiteX4932" fmla="*/ 2382438 w 13061084"/>
              <a:gd name="connsiteY4932" fmla="*/ 2550428 h 7302834"/>
              <a:gd name="connsiteX4933" fmla="*/ 2392554 w 13061084"/>
              <a:gd name="connsiteY4933" fmla="*/ 2500855 h 7302834"/>
              <a:gd name="connsiteX4934" fmla="*/ 11592072 w 13061084"/>
              <a:gd name="connsiteY4934" fmla="*/ 2496684 h 7302834"/>
              <a:gd name="connsiteX4935" fmla="*/ 11592072 w 13061084"/>
              <a:gd name="connsiteY4935" fmla="*/ 2515987 h 7302834"/>
              <a:gd name="connsiteX4936" fmla="*/ 11624724 w 13061084"/>
              <a:gd name="connsiteY4936" fmla="*/ 2515987 h 7302834"/>
              <a:gd name="connsiteX4937" fmla="*/ 11624724 w 13061084"/>
              <a:gd name="connsiteY4937" fmla="*/ 2496684 h 7302834"/>
              <a:gd name="connsiteX4938" fmla="*/ 11652316 w 13061084"/>
              <a:gd name="connsiteY4938" fmla="*/ 2494617 h 7302834"/>
              <a:gd name="connsiteX4939" fmla="*/ 11652316 w 13061084"/>
              <a:gd name="connsiteY4939" fmla="*/ 2506334 h 7302834"/>
              <a:gd name="connsiteX4940" fmla="*/ 11656228 w 13061084"/>
              <a:gd name="connsiteY4940" fmla="*/ 2506334 h 7302834"/>
              <a:gd name="connsiteX4941" fmla="*/ 11656228 w 13061084"/>
              <a:gd name="connsiteY4941" fmla="*/ 2494617 h 7302834"/>
              <a:gd name="connsiteX4942" fmla="*/ 2701371 w 13061084"/>
              <a:gd name="connsiteY4942" fmla="*/ 2487210 h 7302834"/>
              <a:gd name="connsiteX4943" fmla="*/ 2676797 w 13061084"/>
              <a:gd name="connsiteY4943" fmla="*/ 2510738 h 7302834"/>
              <a:gd name="connsiteX4944" fmla="*/ 2722789 w 13061084"/>
              <a:gd name="connsiteY4944" fmla="*/ 2487756 h 7302834"/>
              <a:gd name="connsiteX4945" fmla="*/ 2701371 w 13061084"/>
              <a:gd name="connsiteY4945" fmla="*/ 2487210 h 7302834"/>
              <a:gd name="connsiteX4946" fmla="*/ 11416606 w 13061084"/>
              <a:gd name="connsiteY4946" fmla="*/ 2485886 h 7302834"/>
              <a:gd name="connsiteX4947" fmla="*/ 11416606 w 13061084"/>
              <a:gd name="connsiteY4947" fmla="*/ 2491860 h 7302834"/>
              <a:gd name="connsiteX4948" fmla="*/ 11451332 w 13061084"/>
              <a:gd name="connsiteY4948" fmla="*/ 2491860 h 7302834"/>
              <a:gd name="connsiteX4949" fmla="*/ 11451332 w 13061084"/>
              <a:gd name="connsiteY4949" fmla="*/ 2485886 h 7302834"/>
              <a:gd name="connsiteX4950" fmla="*/ 11491344 w 13061084"/>
              <a:gd name="connsiteY4950" fmla="*/ 2483131 h 7302834"/>
              <a:gd name="connsiteX4951" fmla="*/ 11491344 w 13061084"/>
              <a:gd name="connsiteY4951" fmla="*/ 2494617 h 7302834"/>
              <a:gd name="connsiteX4952" fmla="*/ 11495256 w 13061084"/>
              <a:gd name="connsiteY4952" fmla="*/ 2494617 h 7302834"/>
              <a:gd name="connsiteX4953" fmla="*/ 11495256 w 13061084"/>
              <a:gd name="connsiteY4953" fmla="*/ 2483131 h 7302834"/>
              <a:gd name="connsiteX4954" fmla="*/ 5985739 w 13061084"/>
              <a:gd name="connsiteY4954" fmla="*/ 2471770 h 7302834"/>
              <a:gd name="connsiteX4955" fmla="*/ 6001942 w 13061084"/>
              <a:gd name="connsiteY4955" fmla="*/ 2483963 h 7302834"/>
              <a:gd name="connsiteX4956" fmla="*/ 6003802 w 13061084"/>
              <a:gd name="connsiteY4956" fmla="*/ 2484579 h 7302834"/>
              <a:gd name="connsiteX4957" fmla="*/ 5990584 w 13061084"/>
              <a:gd name="connsiteY4957" fmla="*/ 2473159 h 7302834"/>
              <a:gd name="connsiteX4958" fmla="*/ 5986676 w 13061084"/>
              <a:gd name="connsiteY4958" fmla="*/ 2472103 h 7302834"/>
              <a:gd name="connsiteX4959" fmla="*/ 5737724 w 13061084"/>
              <a:gd name="connsiteY4959" fmla="*/ 2415918 h 7302834"/>
              <a:gd name="connsiteX4960" fmla="*/ 5769218 w 13061084"/>
              <a:gd name="connsiteY4960" fmla="*/ 2420812 h 7302834"/>
              <a:gd name="connsiteX4961" fmla="*/ 5814433 w 13061084"/>
              <a:gd name="connsiteY4961" fmla="*/ 2436519 h 7302834"/>
              <a:gd name="connsiteX4962" fmla="*/ 5929882 w 13061084"/>
              <a:gd name="connsiteY4962" fmla="*/ 2461233 h 7302834"/>
              <a:gd name="connsiteX4963" fmla="*/ 5953240 w 13061084"/>
              <a:gd name="connsiteY4963" fmla="*/ 2460206 h 7302834"/>
              <a:gd name="connsiteX4964" fmla="*/ 5917746 w 13061084"/>
              <a:gd name="connsiteY4964" fmla="*/ 2447575 h 7302834"/>
              <a:gd name="connsiteX4965" fmla="*/ 5845018 w 13061084"/>
              <a:gd name="connsiteY4965" fmla="*/ 2435800 h 7302834"/>
              <a:gd name="connsiteX4966" fmla="*/ 5809148 w 13061084"/>
              <a:gd name="connsiteY4966" fmla="*/ 2425002 h 7302834"/>
              <a:gd name="connsiteX4967" fmla="*/ 2341731 w 13061084"/>
              <a:gd name="connsiteY4967" fmla="*/ 2412857 h 7302834"/>
              <a:gd name="connsiteX4968" fmla="*/ 2363350 w 13061084"/>
              <a:gd name="connsiteY4968" fmla="*/ 2440657 h 7302834"/>
              <a:gd name="connsiteX4969" fmla="*/ 2389796 w 13061084"/>
              <a:gd name="connsiteY4969" fmla="*/ 2412857 h 7302834"/>
              <a:gd name="connsiteX4970" fmla="*/ 2483621 w 13061084"/>
              <a:gd name="connsiteY4970" fmla="*/ 2402748 h 7302834"/>
              <a:gd name="connsiteX4971" fmla="*/ 2479022 w 13061084"/>
              <a:gd name="connsiteY4971" fmla="*/ 2420208 h 7302834"/>
              <a:gd name="connsiteX4972" fmla="*/ 2462924 w 13061084"/>
              <a:gd name="connsiteY4972" fmla="*/ 2445252 h 7302834"/>
              <a:gd name="connsiteX4973" fmla="*/ 2505240 w 13061084"/>
              <a:gd name="connsiteY4973" fmla="*/ 2424575 h 7302834"/>
              <a:gd name="connsiteX4974" fmla="*/ 2551232 w 13061084"/>
              <a:gd name="connsiteY4974" fmla="*/ 2402748 h 7302834"/>
              <a:gd name="connsiteX4975" fmla="*/ 5656678 w 13061084"/>
              <a:gd name="connsiteY4975" fmla="*/ 2401798 h 7302834"/>
              <a:gd name="connsiteX4976" fmla="*/ 5645654 w 13061084"/>
              <a:gd name="connsiteY4976" fmla="*/ 2401811 h 7302834"/>
              <a:gd name="connsiteX4977" fmla="*/ 5693452 w 13061084"/>
              <a:gd name="connsiteY4977" fmla="*/ 2409115 h 7302834"/>
              <a:gd name="connsiteX4978" fmla="*/ 5620720 w 13061084"/>
              <a:gd name="connsiteY4978" fmla="*/ 2396204 h 7302834"/>
              <a:gd name="connsiteX4979" fmla="*/ 5621720 w 13061084"/>
              <a:gd name="connsiteY4979" fmla="*/ 2398153 h 7302834"/>
              <a:gd name="connsiteX4980" fmla="*/ 5625662 w 13061084"/>
              <a:gd name="connsiteY4980" fmla="*/ 2398755 h 7302834"/>
              <a:gd name="connsiteX4981" fmla="*/ 5424200 w 13061084"/>
              <a:gd name="connsiteY4981" fmla="*/ 2380679 h 7302834"/>
              <a:gd name="connsiteX4982" fmla="*/ 5478913 w 13061084"/>
              <a:gd name="connsiteY4982" fmla="*/ 2391718 h 7302834"/>
              <a:gd name="connsiteX4983" fmla="*/ 5489484 w 13061084"/>
              <a:gd name="connsiteY4983" fmla="*/ 2381155 h 7302834"/>
              <a:gd name="connsiteX4984" fmla="*/ 5487252 w 13061084"/>
              <a:gd name="connsiteY4984" fmla="*/ 2380976 h 7302834"/>
              <a:gd name="connsiteX4985" fmla="*/ 10737518 w 13061084"/>
              <a:gd name="connsiteY4985" fmla="*/ 2347347 h 7302834"/>
              <a:gd name="connsiteX4986" fmla="*/ 10710612 w 13061084"/>
              <a:gd name="connsiteY4986" fmla="*/ 2374227 h 7302834"/>
              <a:gd name="connsiteX4987" fmla="*/ 10710612 w 13061084"/>
              <a:gd name="connsiteY4987" fmla="*/ 2417420 h 7302834"/>
              <a:gd name="connsiteX4988" fmla="*/ 10811568 w 13061084"/>
              <a:gd name="connsiteY4988" fmla="*/ 2479225 h 7302834"/>
              <a:gd name="connsiteX4989" fmla="*/ 10826284 w 13061084"/>
              <a:gd name="connsiteY4989" fmla="*/ 2413975 h 7302834"/>
              <a:gd name="connsiteX4990" fmla="*/ 10747180 w 13061084"/>
              <a:gd name="connsiteY4990" fmla="*/ 2387781 h 7302834"/>
              <a:gd name="connsiteX4991" fmla="*/ 10773624 w 13061084"/>
              <a:gd name="connsiteY4991" fmla="*/ 2347347 h 7302834"/>
              <a:gd name="connsiteX4992" fmla="*/ 11222516 w 13061084"/>
              <a:gd name="connsiteY4992" fmla="*/ 2307141 h 7302834"/>
              <a:gd name="connsiteX4993" fmla="*/ 11222516 w 13061084"/>
              <a:gd name="connsiteY4993" fmla="*/ 2356765 h 7302834"/>
              <a:gd name="connsiteX4994" fmla="*/ 11254480 w 13061084"/>
              <a:gd name="connsiteY4994" fmla="*/ 2383417 h 7302834"/>
              <a:gd name="connsiteX4995" fmla="*/ 11256784 w 13061084"/>
              <a:gd name="connsiteY4995" fmla="*/ 2412367 h 7302834"/>
              <a:gd name="connsiteX4996" fmla="*/ 11285984 w 13061084"/>
              <a:gd name="connsiteY4996" fmla="*/ 2412367 h 7302834"/>
              <a:gd name="connsiteX4997" fmla="*/ 11274484 w 13061084"/>
              <a:gd name="connsiteY4997" fmla="*/ 2356995 h 7302834"/>
              <a:gd name="connsiteX4998" fmla="*/ 11222516 w 13061084"/>
              <a:gd name="connsiteY4998" fmla="*/ 2307141 h 7302834"/>
              <a:gd name="connsiteX4999" fmla="*/ 3486040 w 13061084"/>
              <a:gd name="connsiteY4999" fmla="*/ 2294985 h 7302834"/>
              <a:gd name="connsiteX5000" fmla="*/ 3482746 w 13061084"/>
              <a:gd name="connsiteY5000" fmla="*/ 2304865 h 7302834"/>
              <a:gd name="connsiteX5001" fmla="*/ 3480059 w 13061084"/>
              <a:gd name="connsiteY5001" fmla="*/ 2307164 h 7302834"/>
              <a:gd name="connsiteX5002" fmla="*/ 3479600 w 13061084"/>
              <a:gd name="connsiteY5002" fmla="*/ 2306658 h 7302834"/>
              <a:gd name="connsiteX5003" fmla="*/ 3479600 w 13061084"/>
              <a:gd name="connsiteY5003" fmla="*/ 2304868 h 7302834"/>
              <a:gd name="connsiteX5004" fmla="*/ 3478214 w 13061084"/>
              <a:gd name="connsiteY5004" fmla="*/ 2305130 h 7302834"/>
              <a:gd name="connsiteX5005" fmla="*/ 3477764 w 13061084"/>
              <a:gd name="connsiteY5005" fmla="*/ 2304638 h 7302834"/>
              <a:gd name="connsiteX5006" fmla="*/ 3476306 w 13061084"/>
              <a:gd name="connsiteY5006" fmla="*/ 2305493 h 7302834"/>
              <a:gd name="connsiteX5007" fmla="*/ 3456604 w 13061084"/>
              <a:gd name="connsiteY5007" fmla="*/ 2309232 h 7302834"/>
              <a:gd name="connsiteX5008" fmla="*/ 3456604 w 13061084"/>
              <a:gd name="connsiteY5008" fmla="*/ 2317044 h 7302834"/>
              <a:gd name="connsiteX5009" fmla="*/ 3476306 w 13061084"/>
              <a:gd name="connsiteY5009" fmla="*/ 2305493 h 7302834"/>
              <a:gd name="connsiteX5010" fmla="*/ 3478214 w 13061084"/>
              <a:gd name="connsiteY5010" fmla="*/ 2305130 h 7302834"/>
              <a:gd name="connsiteX5011" fmla="*/ 3479600 w 13061084"/>
              <a:gd name="connsiteY5011" fmla="*/ 2306658 h 7302834"/>
              <a:gd name="connsiteX5012" fmla="*/ 3479600 w 13061084"/>
              <a:gd name="connsiteY5012" fmla="*/ 2314281 h 7302834"/>
              <a:gd name="connsiteX5013" fmla="*/ 3479368 w 13061084"/>
              <a:gd name="connsiteY5013" fmla="*/ 2314976 h 7302834"/>
              <a:gd name="connsiteX5014" fmla="*/ 3479600 w 13061084"/>
              <a:gd name="connsiteY5014" fmla="*/ 2314976 h 7302834"/>
              <a:gd name="connsiteX5015" fmla="*/ 3479600 w 13061084"/>
              <a:gd name="connsiteY5015" fmla="*/ 2314281 h 7302834"/>
              <a:gd name="connsiteX5016" fmla="*/ 3482746 w 13061084"/>
              <a:gd name="connsiteY5016" fmla="*/ 2304865 h 7302834"/>
              <a:gd name="connsiteX5017" fmla="*/ 3489717 w 13061084"/>
              <a:gd name="connsiteY5017" fmla="*/ 2298893 h 7302834"/>
              <a:gd name="connsiteX5018" fmla="*/ 2730606 w 13061084"/>
              <a:gd name="connsiteY5018" fmla="*/ 2290621 h 7302834"/>
              <a:gd name="connsiteX5019" fmla="*/ 2661618 w 13061084"/>
              <a:gd name="connsiteY5019" fmla="*/ 2307623 h 7302834"/>
              <a:gd name="connsiteX5020" fmla="*/ 2660695 w 13061084"/>
              <a:gd name="connsiteY5020" fmla="*/ 2307623 h 7302834"/>
              <a:gd name="connsiteX5021" fmla="*/ 2714045 w 13061084"/>
              <a:gd name="connsiteY5021" fmla="*/ 2326233 h 7302834"/>
              <a:gd name="connsiteX5022" fmla="*/ 2390028 w 13061084"/>
              <a:gd name="connsiteY5022" fmla="*/ 2280282 h 7302834"/>
              <a:gd name="connsiteX5023" fmla="*/ 2390028 w 13061084"/>
              <a:gd name="connsiteY5023" fmla="*/ 2292000 h 7302834"/>
              <a:gd name="connsiteX5024" fmla="*/ 2393936 w 13061084"/>
              <a:gd name="connsiteY5024" fmla="*/ 2292000 h 7302834"/>
              <a:gd name="connsiteX5025" fmla="*/ 2393936 w 13061084"/>
              <a:gd name="connsiteY5025" fmla="*/ 2280282 h 7302834"/>
              <a:gd name="connsiteX5026" fmla="*/ 11107304 w 13061084"/>
              <a:gd name="connsiteY5026" fmla="*/ 2278651 h 7302834"/>
              <a:gd name="connsiteX5027" fmla="*/ 11102932 w 13061084"/>
              <a:gd name="connsiteY5027" fmla="*/ 2392378 h 7302834"/>
              <a:gd name="connsiteX5028" fmla="*/ 11067976 w 13061084"/>
              <a:gd name="connsiteY5028" fmla="*/ 2348265 h 7302834"/>
              <a:gd name="connsiteX5029" fmla="*/ 11044980 w 13061084"/>
              <a:gd name="connsiteY5029" fmla="*/ 2340912 h 7302834"/>
              <a:gd name="connsiteX5030" fmla="*/ 11044980 w 13061084"/>
              <a:gd name="connsiteY5030" fmla="*/ 2313111 h 7302834"/>
              <a:gd name="connsiteX5031" fmla="*/ 11046132 w 13061084"/>
              <a:gd name="connsiteY5031" fmla="*/ 2312653 h 7302834"/>
              <a:gd name="connsiteX5032" fmla="*/ 11038312 w 13061084"/>
              <a:gd name="connsiteY5032" fmla="*/ 2312653 h 7302834"/>
              <a:gd name="connsiteX5033" fmla="*/ 11038312 w 13061084"/>
              <a:gd name="connsiteY5033" fmla="*/ 2399272 h 7302834"/>
              <a:gd name="connsiteX5034" fmla="*/ 11064072 w 13061084"/>
              <a:gd name="connsiteY5034" fmla="*/ 2425232 h 7302834"/>
              <a:gd name="connsiteX5035" fmla="*/ 11206880 w 13061084"/>
              <a:gd name="connsiteY5035" fmla="*/ 2425232 h 7302834"/>
              <a:gd name="connsiteX5036" fmla="*/ 11223436 w 13061084"/>
              <a:gd name="connsiteY5036" fmla="*/ 2404325 h 7302834"/>
              <a:gd name="connsiteX5037" fmla="*/ 11184114 w 13061084"/>
              <a:gd name="connsiteY5037" fmla="*/ 2347347 h 7302834"/>
              <a:gd name="connsiteX5038" fmla="*/ 11158356 w 13061084"/>
              <a:gd name="connsiteY5038" fmla="*/ 2344588 h 7302834"/>
              <a:gd name="connsiteX5039" fmla="*/ 11107304 w 13061084"/>
              <a:gd name="connsiteY5039" fmla="*/ 2278651 h 7302834"/>
              <a:gd name="connsiteX5040" fmla="*/ 2820981 w 13061084"/>
              <a:gd name="connsiteY5040" fmla="*/ 2272243 h 7302834"/>
              <a:gd name="connsiteX5041" fmla="*/ 2814310 w 13061084"/>
              <a:gd name="connsiteY5041" fmla="*/ 2283041 h 7302834"/>
              <a:gd name="connsiteX5042" fmla="*/ 2814082 w 13061084"/>
              <a:gd name="connsiteY5042" fmla="*/ 2283041 h 7302834"/>
              <a:gd name="connsiteX5043" fmla="*/ 2807874 w 13061084"/>
              <a:gd name="connsiteY5043" fmla="*/ 2277069 h 7302834"/>
              <a:gd name="connsiteX5044" fmla="*/ 2789705 w 13061084"/>
              <a:gd name="connsiteY5044" fmla="*/ 2305097 h 7302834"/>
              <a:gd name="connsiteX5045" fmla="*/ 2812706 w 13061084"/>
              <a:gd name="connsiteY5045" fmla="*/ 2306476 h 7302834"/>
              <a:gd name="connsiteX5046" fmla="*/ 2812706 w 13061084"/>
              <a:gd name="connsiteY5046" fmla="*/ 2281894 h 7302834"/>
              <a:gd name="connsiteX5047" fmla="*/ 2815005 w 13061084"/>
              <a:gd name="connsiteY5047" fmla="*/ 2284190 h 7302834"/>
              <a:gd name="connsiteX5048" fmla="*/ 2824658 w 13061084"/>
              <a:gd name="connsiteY5048" fmla="*/ 2275919 h 7302834"/>
              <a:gd name="connsiteX5049" fmla="*/ 3812589 w 13061084"/>
              <a:gd name="connsiteY5049" fmla="*/ 2271784 h 7302834"/>
              <a:gd name="connsiteX5050" fmla="*/ 3702894 w 13061084"/>
              <a:gd name="connsiteY5050" fmla="*/ 2282579 h 7302834"/>
              <a:gd name="connsiteX5051" fmla="*/ 3617350 w 13061084"/>
              <a:gd name="connsiteY5051" fmla="*/ 2304408 h 7302834"/>
              <a:gd name="connsiteX5052" fmla="*/ 3532723 w 13061084"/>
              <a:gd name="connsiteY5052" fmla="*/ 2330371 h 7302834"/>
              <a:gd name="connsiteX5053" fmla="*/ 3497538 w 13061084"/>
              <a:gd name="connsiteY5053" fmla="*/ 2370580 h 7302834"/>
              <a:gd name="connsiteX5054" fmla="*/ 3354040 w 13061084"/>
              <a:gd name="connsiteY5054" fmla="*/ 2340480 h 7302834"/>
              <a:gd name="connsiteX5055" fmla="*/ 3322996 w 13061084"/>
              <a:gd name="connsiteY5055" fmla="*/ 2370350 h 7302834"/>
              <a:gd name="connsiteX5056" fmla="*/ 3322996 w 13061084"/>
              <a:gd name="connsiteY5056" fmla="*/ 2409407 h 7302834"/>
              <a:gd name="connsiteX5057" fmla="*/ 3274008 w 13061084"/>
              <a:gd name="connsiteY5057" fmla="*/ 2438128 h 7302834"/>
              <a:gd name="connsiteX5058" fmla="*/ 3236064 w 13061084"/>
              <a:gd name="connsiteY5058" fmla="*/ 2399760 h 7302834"/>
              <a:gd name="connsiteX5059" fmla="*/ 3213692 w 13061084"/>
              <a:gd name="connsiteY5059" fmla="*/ 2409291 h 7302834"/>
              <a:gd name="connsiteX5060" fmla="*/ 3214479 w 13061084"/>
              <a:gd name="connsiteY5060" fmla="*/ 2422611 h 7302834"/>
              <a:gd name="connsiteX5061" fmla="*/ 3212610 w 13061084"/>
              <a:gd name="connsiteY5061" fmla="*/ 2470714 h 7302834"/>
              <a:gd name="connsiteX5062" fmla="*/ 3179265 w 13061084"/>
              <a:gd name="connsiteY5062" fmla="*/ 2470714 h 7302834"/>
              <a:gd name="connsiteX5063" fmla="*/ 3173250 w 13061084"/>
              <a:gd name="connsiteY5063" fmla="*/ 2459303 h 7302834"/>
              <a:gd name="connsiteX5064" fmla="*/ 3131664 w 13061084"/>
              <a:gd name="connsiteY5064" fmla="*/ 2474427 h 7302834"/>
              <a:gd name="connsiteX5065" fmla="*/ 3104296 w 13061084"/>
              <a:gd name="connsiteY5065" fmla="*/ 2443643 h 7302834"/>
              <a:gd name="connsiteX5066" fmla="*/ 3192145 w 13061084"/>
              <a:gd name="connsiteY5066" fmla="*/ 2380230 h 7302834"/>
              <a:gd name="connsiteX5067" fmla="*/ 3130051 w 13061084"/>
              <a:gd name="connsiteY5067" fmla="*/ 2389422 h 7302834"/>
              <a:gd name="connsiteX5068" fmla="*/ 3071411 w 13061084"/>
              <a:gd name="connsiteY5068" fmla="*/ 2435370 h 7302834"/>
              <a:gd name="connsiteX5069" fmla="*/ 3004722 w 13061084"/>
              <a:gd name="connsiteY5069" fmla="*/ 2460185 h 7302834"/>
              <a:gd name="connsiteX5070" fmla="*/ 2953440 w 13061084"/>
              <a:gd name="connsiteY5070" fmla="*/ 2484539 h 7302834"/>
              <a:gd name="connsiteX5071" fmla="*/ 2895260 w 13061084"/>
              <a:gd name="connsiteY5071" fmla="*/ 2479482 h 7302834"/>
              <a:gd name="connsiteX5072" fmla="*/ 2912274 w 13061084"/>
              <a:gd name="connsiteY5072" fmla="*/ 2514179 h 7302834"/>
              <a:gd name="connsiteX5073" fmla="*/ 2895028 w 13061084"/>
              <a:gd name="connsiteY5073" fmla="*/ 2532504 h 7302834"/>
              <a:gd name="connsiteX5074" fmla="*/ 2855016 w 13061084"/>
              <a:gd name="connsiteY5074" fmla="*/ 2480859 h 7302834"/>
              <a:gd name="connsiteX5075" fmla="*/ 2737041 w 13061084"/>
              <a:gd name="connsiteY5075" fmla="*/ 2530666 h 7302834"/>
              <a:gd name="connsiteX5076" fmla="*/ 2796836 w 13061084"/>
              <a:gd name="connsiteY5076" fmla="*/ 2565821 h 7302834"/>
              <a:gd name="connsiteX5077" fmla="*/ 2834552 w 13061084"/>
              <a:gd name="connsiteY5077" fmla="*/ 2528425 h 7302834"/>
              <a:gd name="connsiteX5078" fmla="*/ 2872495 w 13061084"/>
              <a:gd name="connsiteY5078" fmla="*/ 2585352 h 7302834"/>
              <a:gd name="connsiteX5079" fmla="*/ 2859156 w 13061084"/>
              <a:gd name="connsiteY5079" fmla="*/ 2598678 h 7302834"/>
              <a:gd name="connsiteX5080" fmla="*/ 2909975 w 13061084"/>
              <a:gd name="connsiteY5080" fmla="*/ 2626940 h 7302834"/>
              <a:gd name="connsiteX5081" fmla="*/ 3005413 w 13061084"/>
              <a:gd name="connsiteY5081" fmla="*/ 2594313 h 7302834"/>
              <a:gd name="connsiteX5082" fmla="*/ 3034849 w 13061084"/>
              <a:gd name="connsiteY5082" fmla="*/ 2552724 h 7302834"/>
              <a:gd name="connsiteX5083" fmla="*/ 3080841 w 13061084"/>
              <a:gd name="connsiteY5083" fmla="*/ 2590407 h 7302834"/>
              <a:gd name="connsiteX5084" fmla="*/ 3110277 w 13061084"/>
              <a:gd name="connsiteY5084" fmla="*/ 2590407 h 7302834"/>
              <a:gd name="connsiteX5085" fmla="*/ 3310348 w 13061084"/>
              <a:gd name="connsiteY5085" fmla="*/ 2542386 h 7302834"/>
              <a:gd name="connsiteX5086" fmla="*/ 3438208 w 13061084"/>
              <a:gd name="connsiteY5086" fmla="*/ 2507977 h 7302834"/>
              <a:gd name="connsiteX5087" fmla="*/ 3454305 w 13061084"/>
              <a:gd name="connsiteY5087" fmla="*/ 2504532 h 7302834"/>
              <a:gd name="connsiteX5088" fmla="*/ 3454305 w 13061084"/>
              <a:gd name="connsiteY5088" fmla="*/ 2475806 h 7302834"/>
              <a:gd name="connsiteX5089" fmla="*/ 3494089 w 13061084"/>
              <a:gd name="connsiteY5089" fmla="*/ 2442037 h 7302834"/>
              <a:gd name="connsiteX5090" fmla="*/ 3537781 w 13061084"/>
              <a:gd name="connsiteY5090" fmla="*/ 2496948 h 7302834"/>
              <a:gd name="connsiteX5091" fmla="*/ 3621258 w 13061084"/>
              <a:gd name="connsiteY5091" fmla="*/ 2467075 h 7302834"/>
              <a:gd name="connsiteX5092" fmla="*/ 3621258 w 13061084"/>
              <a:gd name="connsiteY5092" fmla="*/ 2440429 h 7302834"/>
              <a:gd name="connsiteX5093" fmla="*/ 3674840 w 13061084"/>
              <a:gd name="connsiteY5093" fmla="*/ 2411705 h 7302834"/>
              <a:gd name="connsiteX5094" fmla="*/ 3739920 w 13061084"/>
              <a:gd name="connsiteY5094" fmla="*/ 2394015 h 7302834"/>
              <a:gd name="connsiteX5095" fmla="*/ 3727040 w 13061084"/>
              <a:gd name="connsiteY5095" fmla="*/ 2380459 h 7302834"/>
              <a:gd name="connsiteX5096" fmla="*/ 3631838 w 13061084"/>
              <a:gd name="connsiteY5096" fmla="*/ 2394704 h 7302834"/>
              <a:gd name="connsiteX5097" fmla="*/ 3538008 w 13061084"/>
              <a:gd name="connsiteY5097" fmla="*/ 2410101 h 7302834"/>
              <a:gd name="connsiteX5098" fmla="*/ 3443956 w 13061084"/>
              <a:gd name="connsiteY5098" fmla="*/ 2418601 h 7302834"/>
              <a:gd name="connsiteX5099" fmla="*/ 3442343 w 13061084"/>
              <a:gd name="connsiteY5099" fmla="*/ 2401140 h 7302834"/>
              <a:gd name="connsiteX5100" fmla="*/ 3613441 w 13061084"/>
              <a:gd name="connsiteY5100" fmla="*/ 2355186 h 7302834"/>
              <a:gd name="connsiteX5101" fmla="*/ 3620572 w 13061084"/>
              <a:gd name="connsiteY5101" fmla="*/ 2347144 h 7302834"/>
              <a:gd name="connsiteX5102" fmla="*/ 3773032 w 13061084"/>
              <a:gd name="connsiteY5102" fmla="*/ 2302799 h 7302834"/>
              <a:gd name="connsiteX5103" fmla="*/ 2113838 w 13061084"/>
              <a:gd name="connsiteY5103" fmla="*/ 2269247 h 7302834"/>
              <a:gd name="connsiteX5104" fmla="*/ 2155922 w 13061084"/>
              <a:gd name="connsiteY5104" fmla="*/ 2293367 h 7302834"/>
              <a:gd name="connsiteX5105" fmla="*/ 2138443 w 13061084"/>
              <a:gd name="connsiteY5105" fmla="*/ 2343913 h 7302834"/>
              <a:gd name="connsiteX5106" fmla="*/ 2097973 w 13061084"/>
              <a:gd name="connsiteY5106" fmla="*/ 2303477 h 7302834"/>
              <a:gd name="connsiteX5107" fmla="*/ 2113838 w 13061084"/>
              <a:gd name="connsiteY5107" fmla="*/ 2269247 h 7302834"/>
              <a:gd name="connsiteX5108" fmla="*/ 11234706 w 13061084"/>
              <a:gd name="connsiteY5108" fmla="*/ 2251310 h 7302834"/>
              <a:gd name="connsiteX5109" fmla="*/ 11196068 w 13061084"/>
              <a:gd name="connsiteY5109" fmla="*/ 2267854 h 7302834"/>
              <a:gd name="connsiteX5110" fmla="*/ 11196068 w 13061084"/>
              <a:gd name="connsiteY5110" fmla="*/ 2269001 h 7302834"/>
              <a:gd name="connsiteX5111" fmla="*/ 11201130 w 13061084"/>
              <a:gd name="connsiteY5111" fmla="*/ 2296570 h 7302834"/>
              <a:gd name="connsiteX5112" fmla="*/ 11209636 w 13061084"/>
              <a:gd name="connsiteY5112" fmla="*/ 2300246 h 7302834"/>
              <a:gd name="connsiteX5113" fmla="*/ 11243440 w 13061084"/>
              <a:gd name="connsiteY5113" fmla="*/ 2254298 h 7302834"/>
              <a:gd name="connsiteX5114" fmla="*/ 11234706 w 13061084"/>
              <a:gd name="connsiteY5114" fmla="*/ 2251310 h 7302834"/>
              <a:gd name="connsiteX5115" fmla="*/ 2944474 w 13061084"/>
              <a:gd name="connsiteY5115" fmla="*/ 2249496 h 7302834"/>
              <a:gd name="connsiteX5116" fmla="*/ 2944474 w 13061084"/>
              <a:gd name="connsiteY5116" fmla="*/ 2253404 h 7302834"/>
              <a:gd name="connsiteX5117" fmla="*/ 2956431 w 13061084"/>
              <a:gd name="connsiteY5117" fmla="*/ 2253404 h 7302834"/>
              <a:gd name="connsiteX5118" fmla="*/ 2956431 w 13061084"/>
              <a:gd name="connsiteY5118" fmla="*/ 2249496 h 7302834"/>
              <a:gd name="connsiteX5119" fmla="*/ 3593894 w 13061084"/>
              <a:gd name="connsiteY5119" fmla="*/ 2239155 h 7302834"/>
              <a:gd name="connsiteX5120" fmla="*/ 3556178 w 13061084"/>
              <a:gd name="connsiteY5120" fmla="*/ 2266730 h 7302834"/>
              <a:gd name="connsiteX5121" fmla="*/ 3598721 w 13061084"/>
              <a:gd name="connsiteY5121" fmla="*/ 2266730 h 7302834"/>
              <a:gd name="connsiteX5122" fmla="*/ 3593894 w 13061084"/>
              <a:gd name="connsiteY5122" fmla="*/ 2239155 h 7302834"/>
              <a:gd name="connsiteX5123" fmla="*/ 3146380 w 13061084"/>
              <a:gd name="connsiteY5123" fmla="*/ 2201938 h 7302834"/>
              <a:gd name="connsiteX5124" fmla="*/ 3146380 w 13061084"/>
              <a:gd name="connsiteY5124" fmla="*/ 2206074 h 7302834"/>
              <a:gd name="connsiteX5125" fmla="*/ 3158342 w 13061084"/>
              <a:gd name="connsiteY5125" fmla="*/ 2206074 h 7302834"/>
              <a:gd name="connsiteX5126" fmla="*/ 3158342 w 13061084"/>
              <a:gd name="connsiteY5126" fmla="*/ 2201938 h 7302834"/>
              <a:gd name="connsiteX5127" fmla="*/ 2823953 w 13061084"/>
              <a:gd name="connsiteY5127" fmla="*/ 2174488 h 7302834"/>
              <a:gd name="connsiteX5128" fmla="*/ 2778207 w 13061084"/>
              <a:gd name="connsiteY5128" fmla="*/ 2174601 h 7302834"/>
              <a:gd name="connsiteX5129" fmla="*/ 2770158 w 13061084"/>
              <a:gd name="connsiteY5129" fmla="*/ 2177587 h 7302834"/>
              <a:gd name="connsiteX5130" fmla="*/ 2781197 w 13061084"/>
              <a:gd name="connsiteY5130" fmla="*/ 2218936 h 7302834"/>
              <a:gd name="connsiteX5131" fmla="*/ 2963562 w 13061084"/>
              <a:gd name="connsiteY5131" fmla="*/ 2206533 h 7302834"/>
              <a:gd name="connsiteX5132" fmla="*/ 2870452 w 13061084"/>
              <a:gd name="connsiteY5132" fmla="*/ 2174544 h 7302834"/>
              <a:gd name="connsiteX5133" fmla="*/ 2823953 w 13061084"/>
              <a:gd name="connsiteY5133" fmla="*/ 2174488 h 7302834"/>
              <a:gd name="connsiteX5134" fmla="*/ 4084406 w 13061084"/>
              <a:gd name="connsiteY5134" fmla="*/ 2163574 h 7302834"/>
              <a:gd name="connsiteX5135" fmla="*/ 4088319 w 13061084"/>
              <a:gd name="connsiteY5135" fmla="*/ 2185399 h 7302834"/>
              <a:gd name="connsiteX5136" fmla="*/ 4126494 w 13061084"/>
              <a:gd name="connsiteY5136" fmla="*/ 2163574 h 7302834"/>
              <a:gd name="connsiteX5137" fmla="*/ 3329430 w 13061084"/>
              <a:gd name="connsiteY5137" fmla="*/ 2150712 h 7302834"/>
              <a:gd name="connsiteX5138" fmla="*/ 3337479 w 13061084"/>
              <a:gd name="connsiteY5138" fmla="*/ 2160818 h 7302834"/>
              <a:gd name="connsiteX5139" fmla="*/ 3311498 w 13061084"/>
              <a:gd name="connsiteY5139" fmla="*/ 2168171 h 7302834"/>
              <a:gd name="connsiteX5140" fmla="*/ 3317014 w 13061084"/>
              <a:gd name="connsiteY5140" fmla="*/ 2174140 h 7302834"/>
              <a:gd name="connsiteX5141" fmla="*/ 3367147 w 13061084"/>
              <a:gd name="connsiteY5141" fmla="*/ 2174140 h 7302834"/>
              <a:gd name="connsiteX5142" fmla="*/ 3387843 w 13061084"/>
              <a:gd name="connsiteY5142" fmla="*/ 2153470 h 7302834"/>
              <a:gd name="connsiteX5143" fmla="*/ 11667496 w 13061084"/>
              <a:gd name="connsiteY5143" fmla="*/ 2147931 h 7302834"/>
              <a:gd name="connsiteX5144" fmla="*/ 11667612 w 13061084"/>
              <a:gd name="connsiteY5144" fmla="*/ 2148451 h 7302834"/>
              <a:gd name="connsiteX5145" fmla="*/ 11646368 w 13061084"/>
              <a:gd name="connsiteY5145" fmla="*/ 2162173 h 7302834"/>
              <a:gd name="connsiteX5146" fmla="*/ 11632084 w 13061084"/>
              <a:gd name="connsiteY5146" fmla="*/ 2168835 h 7302834"/>
              <a:gd name="connsiteX5147" fmla="*/ 11586092 w 13061084"/>
              <a:gd name="connsiteY5147" fmla="*/ 2174809 h 7302834"/>
              <a:gd name="connsiteX5148" fmla="*/ 11642200 w 13061084"/>
              <a:gd name="connsiteY5148" fmla="*/ 2252686 h 7302834"/>
              <a:gd name="connsiteX5149" fmla="*/ 11680892 w 13061084"/>
              <a:gd name="connsiteY5149" fmla="*/ 2208062 h 7302834"/>
              <a:gd name="connsiteX5150" fmla="*/ 11667612 w 13061084"/>
              <a:gd name="connsiteY5150" fmla="*/ 2148451 h 7302834"/>
              <a:gd name="connsiteX5151" fmla="*/ 11668412 w 13061084"/>
              <a:gd name="connsiteY5151" fmla="*/ 2147931 h 7302834"/>
              <a:gd name="connsiteX5152" fmla="*/ 5129364 w 13061084"/>
              <a:gd name="connsiteY5152" fmla="*/ 2138972 h 7302834"/>
              <a:gd name="connsiteX5153" fmla="*/ 5129364 w 13061084"/>
              <a:gd name="connsiteY5153" fmla="*/ 2144716 h 7302834"/>
              <a:gd name="connsiteX5154" fmla="*/ 5164090 w 13061084"/>
              <a:gd name="connsiteY5154" fmla="*/ 2144716 h 7302834"/>
              <a:gd name="connsiteX5155" fmla="*/ 5164090 w 13061084"/>
              <a:gd name="connsiteY5155" fmla="*/ 2138972 h 7302834"/>
              <a:gd name="connsiteX5156" fmla="*/ 3354426 w 13061084"/>
              <a:gd name="connsiteY5156" fmla="*/ 2110413 h 7302834"/>
              <a:gd name="connsiteX5157" fmla="*/ 3349842 w 13061084"/>
              <a:gd name="connsiteY5157" fmla="*/ 2110671 h 7302834"/>
              <a:gd name="connsiteX5158" fmla="*/ 3350591 w 13061084"/>
              <a:gd name="connsiteY5158" fmla="*/ 2111432 h 7302834"/>
              <a:gd name="connsiteX5159" fmla="*/ 4252741 w 13061084"/>
              <a:gd name="connsiteY5159" fmla="*/ 2093287 h 7302834"/>
              <a:gd name="connsiteX5160" fmla="*/ 4252741 w 13061084"/>
              <a:gd name="connsiteY5160" fmla="*/ 2108906 h 7302834"/>
              <a:gd name="connsiteX5161" fmla="*/ 4311844 w 13061084"/>
              <a:gd name="connsiteY5161" fmla="*/ 2093287 h 7302834"/>
              <a:gd name="connsiteX5162" fmla="*/ 2989345 w 13061084"/>
              <a:gd name="connsiteY5162" fmla="*/ 2057071 h 7302834"/>
              <a:gd name="connsiteX5163" fmla="*/ 3001964 w 13061084"/>
              <a:gd name="connsiteY5163" fmla="*/ 2060632 h 7302834"/>
              <a:gd name="connsiteX5164" fmla="*/ 2972760 w 13061084"/>
              <a:gd name="connsiteY5164" fmla="*/ 2114846 h 7302834"/>
              <a:gd name="connsiteX5165" fmla="*/ 2967156 w 13061084"/>
              <a:gd name="connsiteY5165" fmla="*/ 2112799 h 7302834"/>
              <a:gd name="connsiteX5166" fmla="*/ 2969996 w 13061084"/>
              <a:gd name="connsiteY5166" fmla="*/ 2116945 h 7302834"/>
              <a:gd name="connsiteX5167" fmla="*/ 2931367 w 13061084"/>
              <a:gd name="connsiteY5167" fmla="*/ 2142900 h 7302834"/>
              <a:gd name="connsiteX5168" fmla="*/ 2949991 w 13061084"/>
              <a:gd name="connsiteY5168" fmla="*/ 2162657 h 7302834"/>
              <a:gd name="connsiteX5169" fmla="*/ 3033236 w 13061084"/>
              <a:gd name="connsiteY5169" fmla="*/ 2152320 h 7302834"/>
              <a:gd name="connsiteX5170" fmla="*/ 3064744 w 13061084"/>
              <a:gd name="connsiteY5170" fmla="*/ 2170698 h 7302834"/>
              <a:gd name="connsiteX5171" fmla="*/ 3054942 w 13061084"/>
              <a:gd name="connsiteY5171" fmla="*/ 2116573 h 7302834"/>
              <a:gd name="connsiteX5172" fmla="*/ 3072865 w 13061084"/>
              <a:gd name="connsiteY5172" fmla="*/ 2090448 h 7302834"/>
              <a:gd name="connsiteX5173" fmla="*/ 3046980 w 13061084"/>
              <a:gd name="connsiteY5173" fmla="*/ 2068010 h 7302834"/>
              <a:gd name="connsiteX5174" fmla="*/ 4640466 w 13061084"/>
              <a:gd name="connsiteY5174" fmla="*/ 2035401 h 7302834"/>
              <a:gd name="connsiteX5175" fmla="*/ 4707154 w 13061084"/>
              <a:gd name="connsiteY5175" fmla="*/ 2088690 h 7302834"/>
              <a:gd name="connsiteX5176" fmla="*/ 4749465 w 13061084"/>
              <a:gd name="connsiteY5176" fmla="*/ 2088690 h 7302834"/>
              <a:gd name="connsiteX5177" fmla="*/ 4750846 w 13061084"/>
              <a:gd name="connsiteY5177" fmla="*/ 2069856 h 7302834"/>
              <a:gd name="connsiteX5178" fmla="*/ 4640466 w 13061084"/>
              <a:gd name="connsiteY5178" fmla="*/ 2035401 h 7302834"/>
              <a:gd name="connsiteX5179" fmla="*/ 4522258 w 13061084"/>
              <a:gd name="connsiteY5179" fmla="*/ 2031495 h 7302834"/>
              <a:gd name="connsiteX5180" fmla="*/ 4502944 w 13061084"/>
              <a:gd name="connsiteY5180" fmla="*/ 2036089 h 7302834"/>
              <a:gd name="connsiteX5181" fmla="*/ 4502944 w 13061084"/>
              <a:gd name="connsiteY5181" fmla="*/ 2041604 h 7302834"/>
              <a:gd name="connsiteX5182" fmla="*/ 4523408 w 13061084"/>
              <a:gd name="connsiteY5182" fmla="*/ 2041604 h 7302834"/>
              <a:gd name="connsiteX5183" fmla="*/ 4522258 w 13061084"/>
              <a:gd name="connsiteY5183" fmla="*/ 2031495 h 7302834"/>
              <a:gd name="connsiteX5184" fmla="*/ 5047230 w 13061084"/>
              <a:gd name="connsiteY5184" fmla="*/ 2030062 h 7302834"/>
              <a:gd name="connsiteX5185" fmla="*/ 5047042 w 13061084"/>
              <a:gd name="connsiteY5185" fmla="*/ 2030345 h 7302834"/>
              <a:gd name="connsiteX5186" fmla="*/ 5047960 w 13061084"/>
              <a:gd name="connsiteY5186" fmla="*/ 2030345 h 7302834"/>
              <a:gd name="connsiteX5187" fmla="*/ 5047960 w 13061084"/>
              <a:gd name="connsiteY5187" fmla="*/ 2030197 h 7302834"/>
              <a:gd name="connsiteX5188" fmla="*/ 5014514 w 13061084"/>
              <a:gd name="connsiteY5188" fmla="*/ 2023912 h 7302834"/>
              <a:gd name="connsiteX5189" fmla="*/ 5012779 w 13061084"/>
              <a:gd name="connsiteY5189" fmla="*/ 2024140 h 7302834"/>
              <a:gd name="connsiteX5190" fmla="*/ 5012779 w 13061084"/>
              <a:gd name="connsiteY5190" fmla="*/ 2032183 h 7302834"/>
              <a:gd name="connsiteX5191" fmla="*/ 5023732 w 13061084"/>
              <a:gd name="connsiteY5191" fmla="*/ 2025646 h 7302834"/>
              <a:gd name="connsiteX5192" fmla="*/ 4826966 w 13061084"/>
              <a:gd name="connsiteY5192" fmla="*/ 2016786 h 7302834"/>
              <a:gd name="connsiteX5193" fmla="*/ 4819376 w 13061084"/>
              <a:gd name="connsiteY5193" fmla="*/ 2045048 h 7302834"/>
              <a:gd name="connsiteX5194" fmla="*/ 4807419 w 13061084"/>
              <a:gd name="connsiteY5194" fmla="*/ 2037239 h 7302834"/>
              <a:gd name="connsiteX5195" fmla="*/ 4817999 w 13061084"/>
              <a:gd name="connsiteY5195" fmla="*/ 2075830 h 7302834"/>
              <a:gd name="connsiteX5196" fmla="*/ 4791090 w 13061084"/>
              <a:gd name="connsiteY5196" fmla="*/ 2104773 h 7302834"/>
              <a:gd name="connsiteX5197" fmla="*/ 4820298 w 13061084"/>
              <a:gd name="connsiteY5197" fmla="*/ 2120851 h 7302834"/>
              <a:gd name="connsiteX5198" fmla="*/ 4730150 w 13061084"/>
              <a:gd name="connsiteY5198" fmla="*/ 2115336 h 7302834"/>
              <a:gd name="connsiteX5199" fmla="*/ 4691743 w 13061084"/>
              <a:gd name="connsiteY5199" fmla="*/ 2121309 h 7302834"/>
              <a:gd name="connsiteX5200" fmla="*/ 4622755 w 13061084"/>
              <a:gd name="connsiteY5200" fmla="*/ 2105691 h 7302834"/>
              <a:gd name="connsiteX5201" fmla="*/ 4581130 w 13061084"/>
              <a:gd name="connsiteY5201" fmla="*/ 2162657 h 7302834"/>
              <a:gd name="connsiteX5202" fmla="*/ 4490986 w 13061084"/>
              <a:gd name="connsiteY5202" fmla="*/ 2152547 h 7302834"/>
              <a:gd name="connsiteX5203" fmla="*/ 4394862 w 13061084"/>
              <a:gd name="connsiteY5203" fmla="*/ 2168860 h 7302834"/>
              <a:gd name="connsiteX5204" fmla="*/ 4429588 w 13061084"/>
              <a:gd name="connsiteY5204" fmla="*/ 2193670 h 7302834"/>
              <a:gd name="connsiteX5205" fmla="*/ 4309776 w 13061084"/>
              <a:gd name="connsiteY5205" fmla="*/ 2183790 h 7302834"/>
              <a:gd name="connsiteX5206" fmla="*/ 4292984 w 13061084"/>
              <a:gd name="connsiteY5206" fmla="*/ 2137849 h 7302834"/>
              <a:gd name="connsiteX5207" fmla="*/ 4241011 w 13061084"/>
              <a:gd name="connsiteY5207" fmla="*/ 2152091 h 7302834"/>
              <a:gd name="connsiteX5208" fmla="*/ 4149027 w 13061084"/>
              <a:gd name="connsiteY5208" fmla="*/ 2194588 h 7302834"/>
              <a:gd name="connsiteX5209" fmla="*/ 4208590 w 13061084"/>
              <a:gd name="connsiteY5209" fmla="*/ 2217559 h 7302834"/>
              <a:gd name="connsiteX5210" fmla="*/ 4185593 w 13061084"/>
              <a:gd name="connsiteY5210" fmla="*/ 2225143 h 7302834"/>
              <a:gd name="connsiteX5211" fmla="*/ 3988054 w 13061084"/>
              <a:gd name="connsiteY5211" fmla="*/ 2285340 h 7302834"/>
              <a:gd name="connsiteX5212" fmla="*/ 3999089 w 13061084"/>
              <a:gd name="connsiteY5212" fmla="*/ 2246966 h 7302834"/>
              <a:gd name="connsiteX5213" fmla="*/ 4046230 w 13061084"/>
              <a:gd name="connsiteY5213" fmla="*/ 2233410 h 7302834"/>
              <a:gd name="connsiteX5214" fmla="*/ 4064173 w 13061084"/>
              <a:gd name="connsiteY5214" fmla="*/ 2195967 h 7302834"/>
              <a:gd name="connsiteX5215" fmla="*/ 4051294 w 13061084"/>
              <a:gd name="connsiteY5215" fmla="*/ 2180804 h 7302834"/>
              <a:gd name="connsiteX5216" fmla="*/ 3985755 w 13061084"/>
              <a:gd name="connsiteY5216" fmla="*/ 2187926 h 7302834"/>
              <a:gd name="connsiteX5217" fmla="*/ 3929869 w 13061084"/>
              <a:gd name="connsiteY5217" fmla="*/ 2218936 h 7302834"/>
              <a:gd name="connsiteX5218" fmla="*/ 3958160 w 13061084"/>
              <a:gd name="connsiteY5218" fmla="*/ 2260526 h 7302834"/>
              <a:gd name="connsiteX5219" fmla="*/ 3909404 w 13061084"/>
              <a:gd name="connsiteY5219" fmla="*/ 2292000 h 7302834"/>
              <a:gd name="connsiteX5220" fmla="*/ 3863412 w 13061084"/>
              <a:gd name="connsiteY5220" fmla="*/ 2292000 h 7302834"/>
              <a:gd name="connsiteX5221" fmla="*/ 3769814 w 13061084"/>
              <a:gd name="connsiteY5221" fmla="*/ 2334735 h 7302834"/>
              <a:gd name="connsiteX5222" fmla="*/ 3907795 w 13061084"/>
              <a:gd name="connsiteY5222" fmla="*/ 2329453 h 7302834"/>
              <a:gd name="connsiteX5223" fmla="*/ 4030133 w 13061084"/>
              <a:gd name="connsiteY5223" fmla="*/ 2307855 h 7302834"/>
              <a:gd name="connsiteX5224" fmla="*/ 3918370 w 13061084"/>
              <a:gd name="connsiteY5224" fmla="*/ 2352660 h 7302834"/>
              <a:gd name="connsiteX5225" fmla="*/ 3822251 w 13061084"/>
              <a:gd name="connsiteY5225" fmla="*/ 2393556 h 7302834"/>
              <a:gd name="connsiteX5226" fmla="*/ 3762456 w 13061084"/>
              <a:gd name="connsiteY5226" fmla="*/ 2444793 h 7302834"/>
              <a:gd name="connsiteX5227" fmla="*/ 3813970 w 13061084"/>
              <a:gd name="connsiteY5227" fmla="*/ 2447090 h 7302834"/>
              <a:gd name="connsiteX5228" fmla="*/ 3850764 w 13061084"/>
              <a:gd name="connsiteY5228" fmla="*/ 2435829 h 7302834"/>
              <a:gd name="connsiteX5229" fmla="*/ 3886176 w 13061084"/>
              <a:gd name="connsiteY5229" fmla="*/ 2425263 h 7302834"/>
              <a:gd name="connsiteX5230" fmla="*/ 3919062 w 13061084"/>
              <a:gd name="connsiteY5230" fmla="*/ 2425263 h 7302834"/>
              <a:gd name="connsiteX5231" fmla="*/ 4054052 w 13061084"/>
              <a:gd name="connsiteY5231" fmla="*/ 2393556 h 7302834"/>
              <a:gd name="connsiteX5232" fmla="*/ 4120282 w 13061084"/>
              <a:gd name="connsiteY5232" fmla="*/ 2389189 h 7302834"/>
              <a:gd name="connsiteX5233" fmla="*/ 4215256 w 13061084"/>
              <a:gd name="connsiteY5233" fmla="*/ 2389189 h 7302834"/>
              <a:gd name="connsiteX5234" fmla="*/ 4436255 w 13061084"/>
              <a:gd name="connsiteY5234" fmla="*/ 2376554 h 7302834"/>
              <a:gd name="connsiteX5235" fmla="*/ 4462556 w 13061084"/>
              <a:gd name="connsiteY5235" fmla="*/ 2370292 h 7302834"/>
              <a:gd name="connsiteX5236" fmla="*/ 4487528 w 13061084"/>
              <a:gd name="connsiteY5236" fmla="*/ 2365055 h 7302834"/>
              <a:gd name="connsiteX5237" fmla="*/ 4492596 w 13061084"/>
              <a:gd name="connsiteY5237" fmla="*/ 2360901 h 7302834"/>
              <a:gd name="connsiteX5238" fmla="*/ 4668978 w 13061084"/>
              <a:gd name="connsiteY5238" fmla="*/ 2330115 h 7302834"/>
              <a:gd name="connsiteX5239" fmla="*/ 4735899 w 13061084"/>
              <a:gd name="connsiteY5239" fmla="*/ 2282787 h 7302834"/>
              <a:gd name="connsiteX5240" fmla="*/ 4748083 w 13061084"/>
              <a:gd name="connsiteY5240" fmla="*/ 2293585 h 7302834"/>
              <a:gd name="connsiteX5241" fmla="*/ 4841681 w 13061084"/>
              <a:gd name="connsiteY5241" fmla="*/ 2263718 h 7302834"/>
              <a:gd name="connsiteX5242" fmla="*/ 4995986 w 13061084"/>
              <a:gd name="connsiteY5242" fmla="*/ 2216617 h 7302834"/>
              <a:gd name="connsiteX5243" fmla="*/ 5105913 w 13061084"/>
              <a:gd name="connsiteY5243" fmla="*/ 2170674 h 7302834"/>
              <a:gd name="connsiteX5244" fmla="*/ 5092802 w 13061084"/>
              <a:gd name="connsiteY5244" fmla="*/ 2143797 h 7302834"/>
              <a:gd name="connsiteX5245" fmla="*/ 5174902 w 13061084"/>
              <a:gd name="connsiteY5245" fmla="*/ 2088204 h 7302834"/>
              <a:gd name="connsiteX5246" fmla="*/ 5108957 w 13061084"/>
              <a:gd name="connsiteY5246" fmla="*/ 2080250 h 7302834"/>
              <a:gd name="connsiteX5247" fmla="*/ 5093473 w 13061084"/>
              <a:gd name="connsiteY5247" fmla="*/ 2060711 h 7302834"/>
              <a:gd name="connsiteX5248" fmla="*/ 5073255 w 13061084"/>
              <a:gd name="connsiteY5248" fmla="*/ 2068392 h 7302834"/>
              <a:gd name="connsiteX5249" fmla="*/ 5018982 w 13061084"/>
              <a:gd name="connsiteY5249" fmla="*/ 2045048 h 7302834"/>
              <a:gd name="connsiteX5250" fmla="*/ 4959424 w 13061084"/>
              <a:gd name="connsiteY5250" fmla="*/ 2081572 h 7302834"/>
              <a:gd name="connsiteX5251" fmla="*/ 4887441 w 13061084"/>
              <a:gd name="connsiteY5251" fmla="*/ 2091679 h 7302834"/>
              <a:gd name="connsiteX5252" fmla="*/ 4868126 w 13061084"/>
              <a:gd name="connsiteY5252" fmla="*/ 2072614 h 7302834"/>
              <a:gd name="connsiteX5253" fmla="*/ 4912282 w 13061084"/>
              <a:gd name="connsiteY5253" fmla="*/ 2039766 h 7302834"/>
              <a:gd name="connsiteX5254" fmla="*/ 4234344 w 13061084"/>
              <a:gd name="connsiteY5254" fmla="*/ 1997720 h 7302834"/>
              <a:gd name="connsiteX5255" fmla="*/ 4216179 w 13061084"/>
              <a:gd name="connsiteY5255" fmla="*/ 2013803 h 7302834"/>
              <a:gd name="connsiteX5256" fmla="*/ 4232508 w 13061084"/>
              <a:gd name="connsiteY5256" fmla="*/ 2029883 h 7302834"/>
              <a:gd name="connsiteX5257" fmla="*/ 4333000 w 13061084"/>
              <a:gd name="connsiteY5257" fmla="*/ 1997720 h 7302834"/>
              <a:gd name="connsiteX5258" fmla="*/ 2710136 w 13061084"/>
              <a:gd name="connsiteY5258" fmla="*/ 1985536 h 7302834"/>
              <a:gd name="connsiteX5259" fmla="*/ 2754288 w 13061084"/>
              <a:gd name="connsiteY5259" fmla="*/ 2010808 h 7302834"/>
              <a:gd name="connsiteX5260" fmla="*/ 2744635 w 13061084"/>
              <a:gd name="connsiteY5260" fmla="*/ 2023906 h 7302834"/>
              <a:gd name="connsiteX5261" fmla="*/ 2793845 w 13061084"/>
              <a:gd name="connsiteY5261" fmla="*/ 2091441 h 7302834"/>
              <a:gd name="connsiteX5262" fmla="*/ 2770849 w 13061084"/>
              <a:gd name="connsiteY5262" fmla="*/ 2114413 h 7302834"/>
              <a:gd name="connsiteX5263" fmla="*/ 2741181 w 13061084"/>
              <a:gd name="connsiteY5263" fmla="*/ 2071690 h 7302834"/>
              <a:gd name="connsiteX5264" fmla="*/ 2694962 w 13061084"/>
              <a:gd name="connsiteY5264" fmla="*/ 2025973 h 7302834"/>
              <a:gd name="connsiteX5265" fmla="*/ 2694962 w 13061084"/>
              <a:gd name="connsiteY5265" fmla="*/ 2004378 h 7302834"/>
              <a:gd name="connsiteX5266" fmla="*/ 2710136 w 13061084"/>
              <a:gd name="connsiteY5266" fmla="*/ 1985536 h 7302834"/>
              <a:gd name="connsiteX5267" fmla="*/ 3468334 w 13061084"/>
              <a:gd name="connsiteY5267" fmla="*/ 1976319 h 7302834"/>
              <a:gd name="connsiteX5268" fmla="*/ 3464281 w 13061084"/>
              <a:gd name="connsiteY5268" fmla="*/ 1984266 h 7302834"/>
              <a:gd name="connsiteX5269" fmla="*/ 3478624 w 13061084"/>
              <a:gd name="connsiteY5269" fmla="*/ 1987638 h 7302834"/>
              <a:gd name="connsiteX5270" fmla="*/ 3536172 w 13061084"/>
              <a:gd name="connsiteY5270" fmla="*/ 2011272 h 7302834"/>
              <a:gd name="connsiteX5271" fmla="*/ 3536172 w 13061084"/>
              <a:gd name="connsiteY5271" fmla="*/ 2065491 h 7302834"/>
              <a:gd name="connsiteX5272" fmla="*/ 3510186 w 13061084"/>
              <a:gd name="connsiteY5272" fmla="*/ 2067788 h 7302834"/>
              <a:gd name="connsiteX5273" fmla="*/ 3479600 w 13061084"/>
              <a:gd name="connsiteY5273" fmla="*/ 2012880 h 7302834"/>
              <a:gd name="connsiteX5274" fmla="*/ 3452155 w 13061084"/>
              <a:gd name="connsiteY5274" fmla="*/ 2008035 h 7302834"/>
              <a:gd name="connsiteX5275" fmla="*/ 3450164 w 13061084"/>
              <a:gd name="connsiteY5275" fmla="*/ 2011931 h 7302834"/>
              <a:gd name="connsiteX5276" fmla="*/ 3470861 w 13061084"/>
              <a:gd name="connsiteY5276" fmla="*/ 2066151 h 7302834"/>
              <a:gd name="connsiteX5277" fmla="*/ 3430845 w 13061084"/>
              <a:gd name="connsiteY5277" fmla="*/ 2066151 h 7302834"/>
              <a:gd name="connsiteX5278" fmla="*/ 3417912 w 13061084"/>
              <a:gd name="connsiteY5278" fmla="*/ 2026062 h 7302834"/>
              <a:gd name="connsiteX5279" fmla="*/ 3407820 w 13061084"/>
              <a:gd name="connsiteY5279" fmla="*/ 2013310 h 7302834"/>
              <a:gd name="connsiteX5280" fmla="*/ 3354726 w 13061084"/>
              <a:gd name="connsiteY5280" fmla="*/ 2019086 h 7302834"/>
              <a:gd name="connsiteX5281" fmla="*/ 3338175 w 13061084"/>
              <a:gd name="connsiteY5281" fmla="*/ 2035630 h 7302834"/>
              <a:gd name="connsiteX5282" fmla="*/ 3338175 w 13061084"/>
              <a:gd name="connsiteY5282" fmla="*/ 2037951 h 7302834"/>
              <a:gd name="connsiteX5283" fmla="*/ 3340242 w 13061084"/>
              <a:gd name="connsiteY5283" fmla="*/ 2044328 h 7302834"/>
              <a:gd name="connsiteX5284" fmla="*/ 3381635 w 13061084"/>
              <a:gd name="connsiteY5284" fmla="*/ 2085905 h 7302834"/>
              <a:gd name="connsiteX5285" fmla="*/ 3381635 w 13061084"/>
              <a:gd name="connsiteY5285" fmla="*/ 2103184 h 7302834"/>
              <a:gd name="connsiteX5286" fmla="*/ 3425792 w 13061084"/>
              <a:gd name="connsiteY5286" fmla="*/ 2091449 h 7302834"/>
              <a:gd name="connsiteX5287" fmla="*/ 3451314 w 13061084"/>
              <a:gd name="connsiteY5287" fmla="*/ 2125445 h 7302834"/>
              <a:gd name="connsiteX5288" fmla="*/ 3527061 w 13061084"/>
              <a:gd name="connsiteY5288" fmla="*/ 2112495 h 7302834"/>
              <a:gd name="connsiteX5289" fmla="*/ 3535694 w 13061084"/>
              <a:gd name="connsiteY5289" fmla="*/ 2108851 h 7302834"/>
              <a:gd name="connsiteX5290" fmla="*/ 3528351 w 13061084"/>
              <a:gd name="connsiteY5290" fmla="*/ 2097847 h 7302834"/>
              <a:gd name="connsiteX5291" fmla="*/ 3614591 w 13061084"/>
              <a:gd name="connsiteY5291" fmla="*/ 2065917 h 7302834"/>
              <a:gd name="connsiteX5292" fmla="*/ 3657820 w 13061084"/>
              <a:gd name="connsiteY5292" fmla="*/ 2098536 h 7302834"/>
              <a:gd name="connsiteX5293" fmla="*/ 3664018 w 13061084"/>
              <a:gd name="connsiteY5293" fmla="*/ 2124226 h 7302834"/>
              <a:gd name="connsiteX5294" fmla="*/ 3692574 w 13061084"/>
              <a:gd name="connsiteY5294" fmla="*/ 2109584 h 7302834"/>
              <a:gd name="connsiteX5295" fmla="*/ 3679898 w 13061084"/>
              <a:gd name="connsiteY5295" fmla="*/ 2086134 h 7302834"/>
              <a:gd name="connsiteX5296" fmla="*/ 3704276 w 13061084"/>
              <a:gd name="connsiteY5296" fmla="*/ 2037893 h 7302834"/>
              <a:gd name="connsiteX5297" fmla="*/ 3692087 w 13061084"/>
              <a:gd name="connsiteY5297" fmla="*/ 2025717 h 7302834"/>
              <a:gd name="connsiteX5298" fmla="*/ 3615277 w 13061084"/>
              <a:gd name="connsiteY5298" fmla="*/ 2018364 h 7302834"/>
              <a:gd name="connsiteX5299" fmla="*/ 3536858 w 13061084"/>
              <a:gd name="connsiteY5299" fmla="*/ 2011470 h 7302834"/>
              <a:gd name="connsiteX5300" fmla="*/ 3508577 w 13061084"/>
              <a:gd name="connsiteY5300" fmla="*/ 1976319 h 7302834"/>
              <a:gd name="connsiteX5301" fmla="*/ 4510576 w 13061084"/>
              <a:gd name="connsiteY5301" fmla="*/ 1964782 h 7302834"/>
              <a:gd name="connsiteX5302" fmla="*/ 4515132 w 13061084"/>
              <a:gd name="connsiteY5302" fmla="*/ 1986923 h 7302834"/>
              <a:gd name="connsiteX5303" fmla="*/ 4579294 w 13061084"/>
              <a:gd name="connsiteY5303" fmla="*/ 1975433 h 7302834"/>
              <a:gd name="connsiteX5304" fmla="*/ 4595850 w 13061084"/>
              <a:gd name="connsiteY5304" fmla="*/ 1987838 h 7302834"/>
              <a:gd name="connsiteX5305" fmla="*/ 4594754 w 13061084"/>
              <a:gd name="connsiteY5305" fmla="*/ 1971772 h 7302834"/>
              <a:gd name="connsiteX5306" fmla="*/ 4515823 w 13061084"/>
              <a:gd name="connsiteY5306" fmla="*/ 1965292 h 7302834"/>
              <a:gd name="connsiteX5307" fmla="*/ 3114074 w 13061084"/>
              <a:gd name="connsiteY5307" fmla="*/ 1963640 h 7302834"/>
              <a:gd name="connsiteX5308" fmla="*/ 3147298 w 13061084"/>
              <a:gd name="connsiteY5308" fmla="*/ 1984386 h 7302834"/>
              <a:gd name="connsiteX5309" fmla="*/ 3190990 w 13061084"/>
              <a:gd name="connsiteY5309" fmla="*/ 1984386 h 7302834"/>
              <a:gd name="connsiteX5310" fmla="*/ 3188691 w 13061084"/>
              <a:gd name="connsiteY5310" fmla="*/ 2009890 h 7302834"/>
              <a:gd name="connsiteX5311" fmla="*/ 3182256 w 13061084"/>
              <a:gd name="connsiteY5311" fmla="*/ 2026202 h 7302834"/>
              <a:gd name="connsiteX5312" fmla="*/ 3182256 w 13061084"/>
              <a:gd name="connsiteY5312" fmla="*/ 2055611 h 7302834"/>
              <a:gd name="connsiteX5313" fmla="*/ 3195362 w 13061084"/>
              <a:gd name="connsiteY5313" fmla="*/ 2078581 h 7302834"/>
              <a:gd name="connsiteX5314" fmla="*/ 3157622 w 13061084"/>
              <a:gd name="connsiteY5314" fmla="*/ 2079874 h 7302834"/>
              <a:gd name="connsiteX5315" fmla="*/ 3156322 w 13061084"/>
              <a:gd name="connsiteY5315" fmla="*/ 2079161 h 7302834"/>
              <a:gd name="connsiteX5316" fmla="*/ 3152163 w 13061084"/>
              <a:gd name="connsiteY5316" fmla="*/ 2084436 h 7302834"/>
              <a:gd name="connsiteX5317" fmla="*/ 3107470 w 13061084"/>
              <a:gd name="connsiteY5317" fmla="*/ 2096116 h 7302834"/>
              <a:gd name="connsiteX5318" fmla="*/ 3111886 w 13061084"/>
              <a:gd name="connsiteY5318" fmla="*/ 2126592 h 7302834"/>
              <a:gd name="connsiteX5319" fmla="*/ 3154660 w 13061084"/>
              <a:gd name="connsiteY5319" fmla="*/ 2126592 h 7302834"/>
              <a:gd name="connsiteX5320" fmla="*/ 3159950 w 13061084"/>
              <a:gd name="connsiteY5320" fmla="*/ 2146806 h 7302834"/>
              <a:gd name="connsiteX5321" fmla="*/ 3164323 w 13061084"/>
              <a:gd name="connsiteY5321" fmla="*/ 2150482 h 7302834"/>
              <a:gd name="connsiteX5322" fmla="*/ 3236987 w 13061084"/>
              <a:gd name="connsiteY5322" fmla="*/ 2139458 h 7302834"/>
              <a:gd name="connsiteX5323" fmla="*/ 3265505 w 13061084"/>
              <a:gd name="connsiteY5323" fmla="*/ 2115107 h 7302834"/>
              <a:gd name="connsiteX5324" fmla="*/ 3274646 w 13061084"/>
              <a:gd name="connsiteY5324" fmla="*/ 2103096 h 7302834"/>
              <a:gd name="connsiteX5325" fmla="*/ 3270790 w 13061084"/>
              <a:gd name="connsiteY5325" fmla="*/ 2102444 h 7302834"/>
              <a:gd name="connsiteX5326" fmla="*/ 3243195 w 13061084"/>
              <a:gd name="connsiteY5326" fmla="*/ 2068907 h 7302834"/>
              <a:gd name="connsiteX5327" fmla="*/ 3277230 w 13061084"/>
              <a:gd name="connsiteY5327" fmla="*/ 1992172 h 7302834"/>
              <a:gd name="connsiteX5328" fmla="*/ 3264356 w 13061084"/>
              <a:gd name="connsiteY5328" fmla="*/ 1979304 h 7302834"/>
              <a:gd name="connsiteX5329" fmla="*/ 3193754 w 13061084"/>
              <a:gd name="connsiteY5329" fmla="*/ 1980913 h 7302834"/>
              <a:gd name="connsiteX5330" fmla="*/ 3139998 w 13061084"/>
              <a:gd name="connsiteY5330" fmla="*/ 1965806 h 7302834"/>
              <a:gd name="connsiteX5331" fmla="*/ 1525589 w 13061084"/>
              <a:gd name="connsiteY5331" fmla="*/ 1961616 h 7302834"/>
              <a:gd name="connsiteX5332" fmla="*/ 1529266 w 13061084"/>
              <a:gd name="connsiteY5332" fmla="*/ 1965519 h 7302834"/>
              <a:gd name="connsiteX5333" fmla="*/ 1519613 w 13061084"/>
              <a:gd name="connsiteY5333" fmla="*/ 1973789 h 7302834"/>
              <a:gd name="connsiteX5334" fmla="*/ 1517565 w 13061084"/>
              <a:gd name="connsiteY5334" fmla="*/ 1971743 h 7302834"/>
              <a:gd name="connsiteX5335" fmla="*/ 1518690 w 13061084"/>
              <a:gd name="connsiteY5335" fmla="*/ 1981604 h 7302834"/>
              <a:gd name="connsiteX5336" fmla="*/ 1495694 w 13061084"/>
              <a:gd name="connsiteY5336" fmla="*/ 1983671 h 7302834"/>
              <a:gd name="connsiteX5337" fmla="*/ 1494540 w 13061084"/>
              <a:gd name="connsiteY5337" fmla="*/ 1975860 h 7302834"/>
              <a:gd name="connsiteX5338" fmla="*/ 1517352 w 13061084"/>
              <a:gd name="connsiteY5338" fmla="*/ 1971531 h 7302834"/>
              <a:gd name="connsiteX5339" fmla="*/ 1517314 w 13061084"/>
              <a:gd name="connsiteY5339" fmla="*/ 1971492 h 7302834"/>
              <a:gd name="connsiteX5340" fmla="*/ 4455362 w 13061084"/>
              <a:gd name="connsiteY5340" fmla="*/ 1959436 h 7302834"/>
              <a:gd name="connsiteX5341" fmla="*/ 4449362 w 13061084"/>
              <a:gd name="connsiteY5341" fmla="*/ 1962337 h 7302834"/>
              <a:gd name="connsiteX5342" fmla="*/ 4485324 w 13061084"/>
              <a:gd name="connsiteY5342" fmla="*/ 1962337 h 7302834"/>
              <a:gd name="connsiteX5343" fmla="*/ 4040482 w 13061084"/>
              <a:gd name="connsiteY5343" fmla="*/ 1919341 h 7302834"/>
              <a:gd name="connsiteX5344" fmla="*/ 4036090 w 13061084"/>
              <a:gd name="connsiteY5344" fmla="*/ 1934264 h 7302834"/>
              <a:gd name="connsiteX5345" fmla="*/ 4095904 w 13061084"/>
              <a:gd name="connsiteY5345" fmla="*/ 1922131 h 7302834"/>
              <a:gd name="connsiteX5346" fmla="*/ 4095904 w 13061084"/>
              <a:gd name="connsiteY5346" fmla="*/ 1919341 h 7302834"/>
              <a:gd name="connsiteX5347" fmla="*/ 3535709 w 13061084"/>
              <a:gd name="connsiteY5347" fmla="*/ 1901229 h 7302834"/>
              <a:gd name="connsiteX5348" fmla="*/ 3527607 w 13061084"/>
              <a:gd name="connsiteY5348" fmla="*/ 1903178 h 7302834"/>
              <a:gd name="connsiteX5349" fmla="*/ 3541332 w 13061084"/>
              <a:gd name="connsiteY5349" fmla="*/ 1901229 h 7302834"/>
              <a:gd name="connsiteX5350" fmla="*/ 3126017 w 13061084"/>
              <a:gd name="connsiteY5350" fmla="*/ 1888912 h 7302834"/>
              <a:gd name="connsiteX5351" fmla="*/ 3081527 w 13061084"/>
              <a:gd name="connsiteY5351" fmla="*/ 1889190 h 7302834"/>
              <a:gd name="connsiteX5352" fmla="*/ 3081759 w 13061084"/>
              <a:gd name="connsiteY5352" fmla="*/ 1890393 h 7302834"/>
              <a:gd name="connsiteX5353" fmla="*/ 3125684 w 13061084"/>
              <a:gd name="connsiteY5353" fmla="*/ 1890393 h 7302834"/>
              <a:gd name="connsiteX5354" fmla="*/ 2753834 w 13061084"/>
              <a:gd name="connsiteY5354" fmla="*/ 1876641 h 7302834"/>
              <a:gd name="connsiteX5355" fmla="*/ 2671502 w 13061084"/>
              <a:gd name="connsiteY5355" fmla="*/ 1880320 h 7302834"/>
              <a:gd name="connsiteX5356" fmla="*/ 2671502 w 13061084"/>
              <a:gd name="connsiteY5356" fmla="*/ 1896861 h 7302834"/>
              <a:gd name="connsiteX5357" fmla="*/ 2670816 w 13061084"/>
              <a:gd name="connsiteY5357" fmla="*/ 1896861 h 7302834"/>
              <a:gd name="connsiteX5358" fmla="*/ 2734287 w 13061084"/>
              <a:gd name="connsiteY5358" fmla="*/ 1915471 h 7302834"/>
              <a:gd name="connsiteX5359" fmla="*/ 2753834 w 13061084"/>
              <a:gd name="connsiteY5359" fmla="*/ 1893874 h 7302834"/>
              <a:gd name="connsiteX5360" fmla="*/ 2753834 w 13061084"/>
              <a:gd name="connsiteY5360" fmla="*/ 1876641 h 7302834"/>
              <a:gd name="connsiteX5361" fmla="*/ 2277806 w 13061084"/>
              <a:gd name="connsiteY5361" fmla="*/ 1842635 h 7302834"/>
              <a:gd name="connsiteX5362" fmla="*/ 2278396 w 13061084"/>
              <a:gd name="connsiteY5362" fmla="*/ 1843461 h 7302834"/>
              <a:gd name="connsiteX5363" fmla="*/ 2257110 w 13061084"/>
              <a:gd name="connsiteY5363" fmla="*/ 1874803 h 7302834"/>
              <a:gd name="connsiteX5364" fmla="*/ 2300802 w 13061084"/>
              <a:gd name="connsiteY5364" fmla="*/ 1874803 h 7302834"/>
              <a:gd name="connsiteX5365" fmla="*/ 2278396 w 13061084"/>
              <a:gd name="connsiteY5365" fmla="*/ 1843461 h 7302834"/>
              <a:gd name="connsiteX5366" fmla="*/ 2278956 w 13061084"/>
              <a:gd name="connsiteY5366" fmla="*/ 1842635 h 7302834"/>
              <a:gd name="connsiteX5367" fmla="*/ 4034496 w 13061084"/>
              <a:gd name="connsiteY5367" fmla="*/ 1805539 h 7302834"/>
              <a:gd name="connsiteX5368" fmla="*/ 4008147 w 13061084"/>
              <a:gd name="connsiteY5368" fmla="*/ 1809784 h 7302834"/>
              <a:gd name="connsiteX5369" fmla="*/ 3984030 w 13061084"/>
              <a:gd name="connsiteY5369" fmla="*/ 1829683 h 7302834"/>
              <a:gd name="connsiteX5370" fmla="*/ 4019012 w 13061084"/>
              <a:gd name="connsiteY5370" fmla="*/ 1830914 h 7302834"/>
              <a:gd name="connsiteX5371" fmla="*/ 4052902 w 13061084"/>
              <a:gd name="connsiteY5371" fmla="*/ 1815953 h 7302834"/>
              <a:gd name="connsiteX5372" fmla="*/ 4054545 w 13061084"/>
              <a:gd name="connsiteY5372" fmla="*/ 1813740 h 7302834"/>
              <a:gd name="connsiteX5373" fmla="*/ 1985979 w 13061084"/>
              <a:gd name="connsiteY5373" fmla="*/ 1794389 h 7302834"/>
              <a:gd name="connsiteX5374" fmla="*/ 1985979 w 13061084"/>
              <a:gd name="connsiteY5374" fmla="*/ 1806339 h 7302834"/>
              <a:gd name="connsiteX5375" fmla="*/ 1989892 w 13061084"/>
              <a:gd name="connsiteY5375" fmla="*/ 1806339 h 7302834"/>
              <a:gd name="connsiteX5376" fmla="*/ 1989892 w 13061084"/>
              <a:gd name="connsiteY5376" fmla="*/ 1794389 h 7302834"/>
              <a:gd name="connsiteX5377" fmla="*/ 2653337 w 13061084"/>
              <a:gd name="connsiteY5377" fmla="*/ 1758774 h 7302834"/>
              <a:gd name="connsiteX5378" fmla="*/ 2677483 w 13061084"/>
              <a:gd name="connsiteY5378" fmla="*/ 1783130 h 7302834"/>
              <a:gd name="connsiteX5379" fmla="*/ 2732442 w 13061084"/>
              <a:gd name="connsiteY5379" fmla="*/ 1780145 h 7302834"/>
              <a:gd name="connsiteX5380" fmla="*/ 2727615 w 13061084"/>
              <a:gd name="connsiteY5380" fmla="*/ 1758774 h 7302834"/>
              <a:gd name="connsiteX5381" fmla="*/ 2098432 w 13061084"/>
              <a:gd name="connsiteY5381" fmla="*/ 1738783 h 7302834"/>
              <a:gd name="connsiteX5382" fmla="*/ 2124418 w 13061084"/>
              <a:gd name="connsiteY5382" fmla="*/ 1764736 h 7302834"/>
              <a:gd name="connsiteX5383" fmla="*/ 2124418 w 13061084"/>
              <a:gd name="connsiteY5383" fmla="*/ 1805174 h 7302834"/>
              <a:gd name="connsiteX5384" fmla="*/ 2081412 w 13061084"/>
              <a:gd name="connsiteY5384" fmla="*/ 1805174 h 7302834"/>
              <a:gd name="connsiteX5385" fmla="*/ 2063247 w 13061084"/>
              <a:gd name="connsiteY5385" fmla="*/ 1765425 h 7302834"/>
              <a:gd name="connsiteX5386" fmla="*/ 1806836 w 13061084"/>
              <a:gd name="connsiteY5386" fmla="*/ 1736471 h 7302834"/>
              <a:gd name="connsiteX5387" fmla="*/ 1843857 w 13061084"/>
              <a:gd name="connsiteY5387" fmla="*/ 1788850 h 7302834"/>
              <a:gd name="connsiteX5388" fmla="*/ 1809827 w 13061084"/>
              <a:gd name="connsiteY5388" fmla="*/ 1795515 h 7302834"/>
              <a:gd name="connsiteX5389" fmla="*/ 1789817 w 13061084"/>
              <a:gd name="connsiteY5389" fmla="*/ 1775524 h 7302834"/>
              <a:gd name="connsiteX5390" fmla="*/ 3964363 w 13061084"/>
              <a:gd name="connsiteY5390" fmla="*/ 1730720 h 7302834"/>
              <a:gd name="connsiteX5391" fmla="*/ 3898824 w 13061084"/>
              <a:gd name="connsiteY5391" fmla="*/ 1753695 h 7302834"/>
              <a:gd name="connsiteX5392" fmla="*/ 3877442 w 13061084"/>
              <a:gd name="connsiteY5392" fmla="*/ 1740141 h 7302834"/>
              <a:gd name="connsiteX5393" fmla="*/ 3831444 w 13061084"/>
              <a:gd name="connsiteY5393" fmla="*/ 1771154 h 7302834"/>
              <a:gd name="connsiteX5394" fmla="*/ 3830754 w 13061084"/>
              <a:gd name="connsiteY5394" fmla="*/ 1771613 h 7302834"/>
              <a:gd name="connsiteX5395" fmla="*/ 3919293 w 13061084"/>
              <a:gd name="connsiteY5395" fmla="*/ 1766328 h 7302834"/>
              <a:gd name="connsiteX5396" fmla="*/ 3977242 w 13061084"/>
              <a:gd name="connsiteY5396" fmla="*/ 1753695 h 7302834"/>
              <a:gd name="connsiteX5397" fmla="*/ 3980924 w 13061084"/>
              <a:gd name="connsiteY5397" fmla="*/ 1746117 h 7302834"/>
              <a:gd name="connsiteX5398" fmla="*/ 11992668 w 13061084"/>
              <a:gd name="connsiteY5398" fmla="*/ 1713475 h 7302834"/>
              <a:gd name="connsiteX5399" fmla="*/ 12027620 w 13061084"/>
              <a:gd name="connsiteY5399" fmla="*/ 1744030 h 7302834"/>
              <a:gd name="connsiteX5400" fmla="*/ 12039576 w 13061084"/>
              <a:gd name="connsiteY5400" fmla="*/ 1806061 h 7302834"/>
              <a:gd name="connsiteX5401" fmla="*/ 12008996 w 13061084"/>
              <a:gd name="connsiteY5401" fmla="*/ 1786072 h 7302834"/>
              <a:gd name="connsiteX5402" fmla="*/ 12006696 w 13061084"/>
              <a:gd name="connsiteY5402" fmla="*/ 1746100 h 7302834"/>
              <a:gd name="connsiteX5403" fmla="*/ 11983700 w 13061084"/>
              <a:gd name="connsiteY5403" fmla="*/ 1737827 h 7302834"/>
              <a:gd name="connsiteX5404" fmla="*/ 11992668 w 13061084"/>
              <a:gd name="connsiteY5404" fmla="*/ 1713475 h 7302834"/>
              <a:gd name="connsiteX5405" fmla="*/ 3642099 w 13061084"/>
              <a:gd name="connsiteY5405" fmla="*/ 1706883 h 7302834"/>
              <a:gd name="connsiteX5406" fmla="*/ 3618499 w 13061084"/>
              <a:gd name="connsiteY5406" fmla="*/ 1710043 h 7302834"/>
              <a:gd name="connsiteX5407" fmla="*/ 3546521 w 13061084"/>
              <a:gd name="connsiteY5407" fmla="*/ 1731870 h 7302834"/>
              <a:gd name="connsiteX5408" fmla="*/ 3471088 w 13061084"/>
              <a:gd name="connsiteY5408" fmla="*/ 1745426 h 7302834"/>
              <a:gd name="connsiteX5409" fmla="*/ 3418197 w 13061084"/>
              <a:gd name="connsiteY5409" fmla="*/ 1757369 h 7302834"/>
              <a:gd name="connsiteX5410" fmla="*/ 3409980 w 13061084"/>
              <a:gd name="connsiteY5410" fmla="*/ 1759806 h 7302834"/>
              <a:gd name="connsiteX5411" fmla="*/ 3447406 w 13061084"/>
              <a:gd name="connsiteY5411" fmla="*/ 1766586 h 7302834"/>
              <a:gd name="connsiteX5412" fmla="*/ 3518235 w 13061084"/>
              <a:gd name="connsiteY5412" fmla="*/ 1759006 h 7302834"/>
              <a:gd name="connsiteX5413" fmla="*/ 3594580 w 13061084"/>
              <a:gd name="connsiteY5413" fmla="*/ 1742472 h 7302834"/>
              <a:gd name="connsiteX5414" fmla="*/ 3626775 w 13061084"/>
              <a:gd name="connsiteY5414" fmla="*/ 1724775 h 7302834"/>
              <a:gd name="connsiteX5415" fmla="*/ 3638046 w 13061084"/>
              <a:gd name="connsiteY5415" fmla="*/ 1732820 h 7302834"/>
              <a:gd name="connsiteX5416" fmla="*/ 3670105 w 13061084"/>
              <a:gd name="connsiteY5416" fmla="*/ 1725664 h 7302834"/>
              <a:gd name="connsiteX5417" fmla="*/ 3669318 w 13061084"/>
              <a:gd name="connsiteY5417" fmla="*/ 1708896 h 7302834"/>
              <a:gd name="connsiteX5418" fmla="*/ 3642099 w 13061084"/>
              <a:gd name="connsiteY5418" fmla="*/ 1706883 h 7302834"/>
              <a:gd name="connsiteX5419" fmla="*/ 11988758 w 13061084"/>
              <a:gd name="connsiteY5419" fmla="*/ 1696465 h 7302834"/>
              <a:gd name="connsiteX5420" fmla="*/ 11992440 w 13061084"/>
              <a:gd name="connsiteY5420" fmla="*/ 1696465 h 7302834"/>
              <a:gd name="connsiteX5421" fmla="*/ 11992440 w 13061084"/>
              <a:gd name="connsiteY5421" fmla="*/ 1707951 h 7302834"/>
              <a:gd name="connsiteX5422" fmla="*/ 11988758 w 13061084"/>
              <a:gd name="connsiteY5422" fmla="*/ 1707951 h 7302834"/>
              <a:gd name="connsiteX5423" fmla="*/ 12078676 w 13061084"/>
              <a:gd name="connsiteY5423" fmla="*/ 1684979 h 7302834"/>
              <a:gd name="connsiteX5424" fmla="*/ 12101672 w 13061084"/>
              <a:gd name="connsiteY5424" fmla="*/ 1686586 h 7302834"/>
              <a:gd name="connsiteX5425" fmla="*/ 12084196 w 13061084"/>
              <a:gd name="connsiteY5425" fmla="*/ 1713698 h 7302834"/>
              <a:gd name="connsiteX5426" fmla="*/ 12078598 w 13061084"/>
              <a:gd name="connsiteY5426" fmla="*/ 1709188 h 7302834"/>
              <a:gd name="connsiteX5427" fmla="*/ 12070620 w 13061084"/>
              <a:gd name="connsiteY5427" fmla="*/ 1718519 h 7302834"/>
              <a:gd name="connsiteX5428" fmla="*/ 12066944 w 13061084"/>
              <a:gd name="connsiteY5428" fmla="*/ 1714842 h 7302834"/>
              <a:gd name="connsiteX5429" fmla="*/ 12076370 w 13061084"/>
              <a:gd name="connsiteY5429" fmla="*/ 1706804 h 7302834"/>
              <a:gd name="connsiteX5430" fmla="*/ 12077096 w 13061084"/>
              <a:gd name="connsiteY5430" fmla="*/ 1707528 h 7302834"/>
              <a:gd name="connsiteX5431" fmla="*/ 1985293 w 13061084"/>
              <a:gd name="connsiteY5431" fmla="*/ 1652623 h 7302834"/>
              <a:gd name="connsiteX5432" fmla="*/ 2020246 w 13061084"/>
              <a:gd name="connsiteY5432" fmla="*/ 1700869 h 7302834"/>
              <a:gd name="connsiteX5433" fmla="*/ 1982529 w 13061084"/>
              <a:gd name="connsiteY5433" fmla="*/ 1689151 h 7302834"/>
              <a:gd name="connsiteX5434" fmla="*/ 1942518 w 13061084"/>
              <a:gd name="connsiteY5434" fmla="*/ 1702018 h 7302834"/>
              <a:gd name="connsiteX5435" fmla="*/ 1924348 w 13061084"/>
              <a:gd name="connsiteY5435" fmla="*/ 1682948 h 7302834"/>
              <a:gd name="connsiteX5436" fmla="*/ 11982776 w 13061084"/>
              <a:gd name="connsiteY5436" fmla="*/ 1640410 h 7302834"/>
              <a:gd name="connsiteX5437" fmla="*/ 11982776 w 13061084"/>
              <a:gd name="connsiteY5437" fmla="*/ 1659478 h 7302834"/>
              <a:gd name="connsiteX5438" fmla="*/ 11977256 w 13061084"/>
              <a:gd name="connsiteY5438" fmla="*/ 1659478 h 7302834"/>
              <a:gd name="connsiteX5439" fmla="*/ 11972888 w 13061084"/>
              <a:gd name="connsiteY5439" fmla="*/ 1640640 h 7302834"/>
              <a:gd name="connsiteX5440" fmla="*/ 11791678 w 13061084"/>
              <a:gd name="connsiteY5440" fmla="*/ 1603878 h 7302834"/>
              <a:gd name="connsiteX5441" fmla="*/ 11795588 w 13061084"/>
              <a:gd name="connsiteY5441" fmla="*/ 1603878 h 7302834"/>
              <a:gd name="connsiteX5442" fmla="*/ 11795588 w 13061084"/>
              <a:gd name="connsiteY5442" fmla="*/ 1615363 h 7302834"/>
              <a:gd name="connsiteX5443" fmla="*/ 11791678 w 13061084"/>
              <a:gd name="connsiteY5443" fmla="*/ 1615363 h 7302834"/>
              <a:gd name="connsiteX5444" fmla="*/ 11934028 w 13061084"/>
              <a:gd name="connsiteY5444" fmla="*/ 1602742 h 7302834"/>
              <a:gd name="connsiteX5445" fmla="*/ 11954032 w 13061084"/>
              <a:gd name="connsiteY5445" fmla="*/ 1612619 h 7302834"/>
              <a:gd name="connsiteX5446" fmla="*/ 11907348 w 13061084"/>
              <a:gd name="connsiteY5446" fmla="*/ 1671665 h 7302834"/>
              <a:gd name="connsiteX5447" fmla="*/ 11869864 w 13061084"/>
              <a:gd name="connsiteY5447" fmla="*/ 1671665 h 7302834"/>
              <a:gd name="connsiteX5448" fmla="*/ 11934028 w 13061084"/>
              <a:gd name="connsiteY5448" fmla="*/ 1602742 h 7302834"/>
              <a:gd name="connsiteX5449" fmla="*/ 4050830 w 13061084"/>
              <a:gd name="connsiteY5449" fmla="*/ 1602063 h 7302834"/>
              <a:gd name="connsiteX5450" fmla="*/ 4050830 w 13061084"/>
              <a:gd name="connsiteY5450" fmla="*/ 1602838 h 7302834"/>
              <a:gd name="connsiteX5451" fmla="*/ 4016051 w 13061084"/>
              <a:gd name="connsiteY5451" fmla="*/ 1609326 h 7302834"/>
              <a:gd name="connsiteX5452" fmla="*/ 4023466 w 13061084"/>
              <a:gd name="connsiteY5452" fmla="*/ 1620474 h 7302834"/>
              <a:gd name="connsiteX5453" fmla="*/ 4050830 w 13061084"/>
              <a:gd name="connsiteY5453" fmla="*/ 1617815 h 7302834"/>
              <a:gd name="connsiteX5454" fmla="*/ 4050830 w 13061084"/>
              <a:gd name="connsiteY5454" fmla="*/ 1602838 h 7302834"/>
              <a:gd name="connsiteX5455" fmla="*/ 4051294 w 13061084"/>
              <a:gd name="connsiteY5455" fmla="*/ 1602751 h 7302834"/>
              <a:gd name="connsiteX5456" fmla="*/ 1437050 w 13061084"/>
              <a:gd name="connsiteY5456" fmla="*/ 1570827 h 7302834"/>
              <a:gd name="connsiteX5457" fmla="*/ 1464877 w 13061084"/>
              <a:gd name="connsiteY5457" fmla="*/ 1570827 h 7302834"/>
              <a:gd name="connsiteX5458" fmla="*/ 1479824 w 13061084"/>
              <a:gd name="connsiteY5458" fmla="*/ 1600464 h 7302834"/>
              <a:gd name="connsiteX5459" fmla="*/ 1437050 w 13061084"/>
              <a:gd name="connsiteY5459" fmla="*/ 1627801 h 7302834"/>
              <a:gd name="connsiteX5460" fmla="*/ 11794668 w 13061084"/>
              <a:gd name="connsiteY5460" fmla="*/ 1570105 h 7302834"/>
              <a:gd name="connsiteX5461" fmla="*/ 11798344 w 13061084"/>
              <a:gd name="connsiteY5461" fmla="*/ 1573779 h 7302834"/>
              <a:gd name="connsiteX5462" fmla="*/ 11789664 w 13061084"/>
              <a:gd name="connsiteY5462" fmla="*/ 1581188 h 7302834"/>
              <a:gd name="connsiteX5463" fmla="*/ 11790296 w 13061084"/>
              <a:gd name="connsiteY5463" fmla="*/ 1581823 h 7302834"/>
              <a:gd name="connsiteX5464" fmla="*/ 11782252 w 13061084"/>
              <a:gd name="connsiteY5464" fmla="*/ 1591241 h 7302834"/>
              <a:gd name="connsiteX5465" fmla="*/ 11778572 w 13061084"/>
              <a:gd name="connsiteY5465" fmla="*/ 1587565 h 7302834"/>
              <a:gd name="connsiteX5466" fmla="*/ 11787160 w 13061084"/>
              <a:gd name="connsiteY5466" fmla="*/ 1580241 h 7302834"/>
              <a:gd name="connsiteX5467" fmla="*/ 11786620 w 13061084"/>
              <a:gd name="connsiteY5467" fmla="*/ 1579753 h 7302834"/>
              <a:gd name="connsiteX5468" fmla="*/ 11556196 w 13061084"/>
              <a:gd name="connsiteY5468" fmla="*/ 1563924 h 7302834"/>
              <a:gd name="connsiteX5469" fmla="*/ 11510200 w 13061084"/>
              <a:gd name="connsiteY5469" fmla="*/ 1586900 h 7302834"/>
              <a:gd name="connsiteX5470" fmla="*/ 11556196 w 13061084"/>
              <a:gd name="connsiteY5470" fmla="*/ 1600225 h 7302834"/>
              <a:gd name="connsiteX5471" fmla="*/ 11556196 w 13061084"/>
              <a:gd name="connsiteY5471" fmla="*/ 1564617 h 7302834"/>
              <a:gd name="connsiteX5472" fmla="*/ 1204558 w 13061084"/>
              <a:gd name="connsiteY5472" fmla="*/ 1547167 h 7302834"/>
              <a:gd name="connsiteX5473" fmla="*/ 1220887 w 13061084"/>
              <a:gd name="connsiteY5473" fmla="*/ 1562329 h 7302834"/>
              <a:gd name="connsiteX5474" fmla="*/ 1176962 w 13061084"/>
              <a:gd name="connsiteY5474" fmla="*/ 1623671 h 7302834"/>
              <a:gd name="connsiteX5475" fmla="*/ 1158566 w 13061084"/>
              <a:gd name="connsiteY5475" fmla="*/ 1578181 h 7302834"/>
              <a:gd name="connsiteX5476" fmla="*/ 1619646 w 13061084"/>
              <a:gd name="connsiteY5476" fmla="*/ 1545104 h 7302834"/>
              <a:gd name="connsiteX5477" fmla="*/ 1688634 w 13061084"/>
              <a:gd name="connsiteY5477" fmla="*/ 1586688 h 7302834"/>
              <a:gd name="connsiteX5478" fmla="*/ 1602858 w 13061084"/>
              <a:gd name="connsiteY5478" fmla="*/ 1576123 h 7302834"/>
              <a:gd name="connsiteX5479" fmla="*/ 1602858 w 13061084"/>
              <a:gd name="connsiteY5479" fmla="*/ 1547401 h 7302834"/>
              <a:gd name="connsiteX5480" fmla="*/ 1619646 w 13061084"/>
              <a:gd name="connsiteY5480" fmla="*/ 1545104 h 7302834"/>
              <a:gd name="connsiteX5481" fmla="*/ 1891922 w 13061084"/>
              <a:gd name="connsiteY5481" fmla="*/ 1499166 h 7302834"/>
              <a:gd name="connsiteX5482" fmla="*/ 1912845 w 13061084"/>
              <a:gd name="connsiteY5482" fmla="*/ 1501693 h 7302834"/>
              <a:gd name="connsiteX5483" fmla="*/ 1876052 w 13061084"/>
              <a:gd name="connsiteY5483" fmla="*/ 1569467 h 7302834"/>
              <a:gd name="connsiteX5484" fmla="*/ 1836958 w 13061084"/>
              <a:gd name="connsiteY5484" fmla="*/ 1586698 h 7302834"/>
              <a:gd name="connsiteX5485" fmla="*/ 1836958 w 13061084"/>
              <a:gd name="connsiteY5485" fmla="*/ 1632646 h 7302834"/>
              <a:gd name="connsiteX5486" fmla="*/ 1767970 w 13061084"/>
              <a:gd name="connsiteY5486" fmla="*/ 1600942 h 7302834"/>
              <a:gd name="connsiteX5487" fmla="*/ 1767970 w 13061084"/>
              <a:gd name="connsiteY5487" fmla="*/ 1577965 h 7302834"/>
              <a:gd name="connsiteX5488" fmla="*/ 1891922 w 13061084"/>
              <a:gd name="connsiteY5488" fmla="*/ 1499166 h 7302834"/>
              <a:gd name="connsiteX5489" fmla="*/ 11752812 w 13061084"/>
              <a:gd name="connsiteY5489" fmla="*/ 1488322 h 7302834"/>
              <a:gd name="connsiteX5490" fmla="*/ 11754320 w 13061084"/>
              <a:gd name="connsiteY5490" fmla="*/ 1509837 h 7302834"/>
              <a:gd name="connsiteX5491" fmla="*/ 11755576 w 13061084"/>
              <a:gd name="connsiteY5491" fmla="*/ 1508770 h 7302834"/>
              <a:gd name="connsiteX5492" fmla="*/ 11781788 w 13061084"/>
              <a:gd name="connsiteY5492" fmla="*/ 1546215 h 7302834"/>
              <a:gd name="connsiteX5493" fmla="*/ 11769828 w 13061084"/>
              <a:gd name="connsiteY5493" fmla="*/ 1558622 h 7302834"/>
              <a:gd name="connsiteX5494" fmla="*/ 11751432 w 13061084"/>
              <a:gd name="connsiteY5494" fmla="*/ 1513785 h 7302834"/>
              <a:gd name="connsiteX5495" fmla="*/ 11747528 w 13061084"/>
              <a:gd name="connsiteY5495" fmla="*/ 1517038 h 7302834"/>
              <a:gd name="connsiteX5496" fmla="*/ 11729816 w 13061084"/>
              <a:gd name="connsiteY5496" fmla="*/ 1489928 h 7302834"/>
              <a:gd name="connsiteX5497" fmla="*/ 1391980 w 13061084"/>
              <a:gd name="connsiteY5497" fmla="*/ 1485842 h 7302834"/>
              <a:gd name="connsiteX5498" fmla="*/ 1391753 w 13061084"/>
              <a:gd name="connsiteY5498" fmla="*/ 1497559 h 7302834"/>
              <a:gd name="connsiteX5499" fmla="*/ 1395889 w 13061084"/>
              <a:gd name="connsiteY5499" fmla="*/ 1497559 h 7302834"/>
              <a:gd name="connsiteX5500" fmla="*/ 1395889 w 13061084"/>
              <a:gd name="connsiteY5500" fmla="*/ 1485842 h 7302834"/>
              <a:gd name="connsiteX5501" fmla="*/ 10292998 w 13061084"/>
              <a:gd name="connsiteY5501" fmla="*/ 1482598 h 7302834"/>
              <a:gd name="connsiteX5502" fmla="*/ 10264252 w 13061084"/>
              <a:gd name="connsiteY5502" fmla="*/ 1518434 h 7302834"/>
              <a:gd name="connsiteX5503" fmla="*/ 10262872 w 13061084"/>
              <a:gd name="connsiteY5503" fmla="*/ 1518434 h 7302834"/>
              <a:gd name="connsiteX5504" fmla="*/ 10297830 w 13061084"/>
              <a:gd name="connsiteY5504" fmla="*/ 1535827 h 7302834"/>
              <a:gd name="connsiteX5505" fmla="*/ 10304264 w 13061084"/>
              <a:gd name="connsiteY5505" fmla="*/ 1532679 h 7302834"/>
              <a:gd name="connsiteX5506" fmla="*/ 10386364 w 13061084"/>
              <a:gd name="connsiteY5506" fmla="*/ 1522340 h 7302834"/>
              <a:gd name="connsiteX5507" fmla="*/ 10409360 w 13061084"/>
              <a:gd name="connsiteY5507" fmla="*/ 1518434 h 7302834"/>
              <a:gd name="connsiteX5508" fmla="*/ 10409360 w 13061084"/>
              <a:gd name="connsiteY5508" fmla="*/ 1512692 h 7302834"/>
              <a:gd name="connsiteX5509" fmla="*/ 10358072 w 13061084"/>
              <a:gd name="connsiteY5509" fmla="*/ 1512692 h 7302834"/>
              <a:gd name="connsiteX5510" fmla="*/ 1180876 w 13061084"/>
              <a:gd name="connsiteY5510" fmla="*/ 1464925 h 7302834"/>
              <a:gd name="connsiteX5511" fmla="*/ 1191451 w 13061084"/>
              <a:gd name="connsiteY5511" fmla="*/ 1474114 h 7302834"/>
              <a:gd name="connsiteX5512" fmla="*/ 1206630 w 13061084"/>
              <a:gd name="connsiteY5512" fmla="*/ 1476870 h 7302834"/>
              <a:gd name="connsiteX5513" fmla="*/ 1180644 w 13061084"/>
              <a:gd name="connsiteY5513" fmla="*/ 1533848 h 7302834"/>
              <a:gd name="connsiteX5514" fmla="*/ 1150285 w 13061084"/>
              <a:gd name="connsiteY5514" fmla="*/ 1503291 h 7302834"/>
              <a:gd name="connsiteX5515" fmla="*/ 1150285 w 13061084"/>
              <a:gd name="connsiteY5515" fmla="*/ 1480317 h 7302834"/>
              <a:gd name="connsiteX5516" fmla="*/ 1486037 w 13061084"/>
              <a:gd name="connsiteY5516" fmla="*/ 1463096 h 7302834"/>
              <a:gd name="connsiteX5517" fmla="*/ 1486037 w 13061084"/>
              <a:gd name="connsiteY5517" fmla="*/ 1499168 h 7302834"/>
              <a:gd name="connsiteX5518" fmla="*/ 1511101 w 13061084"/>
              <a:gd name="connsiteY5518" fmla="*/ 1493882 h 7302834"/>
              <a:gd name="connsiteX5519" fmla="*/ 2075204 w 13061084"/>
              <a:gd name="connsiteY5519" fmla="*/ 1449082 h 7302834"/>
              <a:gd name="connsiteX5520" fmla="*/ 2075673 w 13061084"/>
              <a:gd name="connsiteY5520" fmla="*/ 1449154 h 7302834"/>
              <a:gd name="connsiteX5521" fmla="*/ 2081876 w 13061084"/>
              <a:gd name="connsiteY5521" fmla="*/ 1492044 h 7302834"/>
              <a:gd name="connsiteX5522" fmla="*/ 2104872 w 13061084"/>
              <a:gd name="connsiteY5522" fmla="*/ 1453678 h 7302834"/>
              <a:gd name="connsiteX5523" fmla="*/ 2075673 w 13061084"/>
              <a:gd name="connsiteY5523" fmla="*/ 1449154 h 7302834"/>
              <a:gd name="connsiteX5524" fmla="*/ 2075663 w 13061084"/>
              <a:gd name="connsiteY5524" fmla="*/ 1449082 h 7302834"/>
              <a:gd name="connsiteX5525" fmla="*/ 10588730 w 13061084"/>
              <a:gd name="connsiteY5525" fmla="*/ 1444460 h 7302834"/>
              <a:gd name="connsiteX5526" fmla="*/ 10468918 w 13061084"/>
              <a:gd name="connsiteY5526" fmla="*/ 1464679 h 7302834"/>
              <a:gd name="connsiteX5527" fmla="*/ 10468918 w 13061084"/>
              <a:gd name="connsiteY5527" fmla="*/ 1500059 h 7302834"/>
              <a:gd name="connsiteX5528" fmla="*/ 10554236 w 13061084"/>
              <a:gd name="connsiteY5528" fmla="*/ 1498450 h 7302834"/>
              <a:gd name="connsiteX5529" fmla="*/ 10613566 w 13061084"/>
              <a:gd name="connsiteY5529" fmla="*/ 1475476 h 7302834"/>
              <a:gd name="connsiteX5530" fmla="*/ 10619774 w 13061084"/>
              <a:gd name="connsiteY5530" fmla="*/ 1460543 h 7302834"/>
              <a:gd name="connsiteX5531" fmla="*/ 11096552 w 13061084"/>
              <a:gd name="connsiteY5531" fmla="*/ 1441675 h 7302834"/>
              <a:gd name="connsiteX5532" fmla="*/ 11080628 w 13061084"/>
              <a:gd name="connsiteY5532" fmla="*/ 1454110 h 7302834"/>
              <a:gd name="connsiteX5533" fmla="*/ 11107992 w 13061084"/>
              <a:gd name="connsiteY5533" fmla="*/ 1486732 h 7302834"/>
              <a:gd name="connsiteX5534" fmla="*/ 11128692 w 13061084"/>
              <a:gd name="connsiteY5534" fmla="*/ 1458705 h 7302834"/>
              <a:gd name="connsiteX5535" fmla="*/ 11096552 w 13061084"/>
              <a:gd name="connsiteY5535" fmla="*/ 1441675 h 7302834"/>
              <a:gd name="connsiteX5536" fmla="*/ 2783956 w 13061084"/>
              <a:gd name="connsiteY5536" fmla="*/ 1366598 h 7302834"/>
              <a:gd name="connsiteX5537" fmla="*/ 2819372 w 13061084"/>
              <a:gd name="connsiteY5537" fmla="*/ 1405423 h 7302834"/>
              <a:gd name="connsiteX5538" fmla="*/ 2761650 w 13061084"/>
              <a:gd name="connsiteY5538" fmla="*/ 1427708 h 7302834"/>
              <a:gd name="connsiteX5539" fmla="*/ 2743022 w 13061084"/>
              <a:gd name="connsiteY5539" fmla="*/ 1409099 h 7302834"/>
              <a:gd name="connsiteX5540" fmla="*/ 2783956 w 13061084"/>
              <a:gd name="connsiteY5540" fmla="*/ 1366598 h 7302834"/>
              <a:gd name="connsiteX5541" fmla="*/ 10426840 w 13061084"/>
              <a:gd name="connsiteY5541" fmla="*/ 1359684 h 7302834"/>
              <a:gd name="connsiteX5542" fmla="*/ 10407292 w 13061084"/>
              <a:gd name="connsiteY5542" fmla="*/ 1386105 h 7302834"/>
              <a:gd name="connsiteX5543" fmla="*/ 10507324 w 13061084"/>
              <a:gd name="connsiteY5543" fmla="*/ 1417351 h 7302834"/>
              <a:gd name="connsiteX5544" fmla="*/ 10546652 w 13061084"/>
              <a:gd name="connsiteY5544" fmla="*/ 1417351 h 7302834"/>
              <a:gd name="connsiteX5545" fmla="*/ 10571482 w 13061084"/>
              <a:gd name="connsiteY5545" fmla="*/ 1402188 h 7302834"/>
              <a:gd name="connsiteX5546" fmla="*/ 10528480 w 13061084"/>
              <a:gd name="connsiteY5546" fmla="*/ 1372089 h 7302834"/>
              <a:gd name="connsiteX5547" fmla="*/ 10528480 w 13061084"/>
              <a:gd name="connsiteY5547" fmla="*/ 1373011 h 7302834"/>
              <a:gd name="connsiteX5548" fmla="*/ 10426840 w 13061084"/>
              <a:gd name="connsiteY5548" fmla="*/ 1359684 h 7302834"/>
              <a:gd name="connsiteX5549" fmla="*/ 2564107 w 13061084"/>
              <a:gd name="connsiteY5549" fmla="*/ 1351442 h 7302834"/>
              <a:gd name="connsiteX5550" fmla="*/ 2564107 w 13061084"/>
              <a:gd name="connsiteY5550" fmla="*/ 1353268 h 7302834"/>
              <a:gd name="connsiteX5551" fmla="*/ 2565237 w 13061084"/>
              <a:gd name="connsiteY5551" fmla="*/ 1353003 h 7302834"/>
              <a:gd name="connsiteX5552" fmla="*/ 2564112 w 13061084"/>
              <a:gd name="connsiteY5552" fmla="*/ 1355119 h 7302834"/>
              <a:gd name="connsiteX5553" fmla="*/ 2564107 w 13061084"/>
              <a:gd name="connsiteY5553" fmla="*/ 1355116 h 7302834"/>
              <a:gd name="connsiteX5554" fmla="*/ 2564107 w 13061084"/>
              <a:gd name="connsiteY5554" fmla="*/ 1374414 h 7302834"/>
              <a:gd name="connsiteX5555" fmla="*/ 2593780 w 13061084"/>
              <a:gd name="connsiteY5555" fmla="*/ 1379926 h 7302834"/>
              <a:gd name="connsiteX5556" fmla="*/ 2619302 w 13061084"/>
              <a:gd name="connsiteY5556" fmla="*/ 1461485 h 7302834"/>
              <a:gd name="connsiteX5557" fmla="*/ 2578600 w 13061084"/>
              <a:gd name="connsiteY5557" fmla="*/ 1456432 h 7302834"/>
              <a:gd name="connsiteX5558" fmla="*/ 2493283 w 13061084"/>
              <a:gd name="connsiteY5558" fmla="*/ 1405430 h 7302834"/>
              <a:gd name="connsiteX5559" fmla="*/ 2493283 w 13061084"/>
              <a:gd name="connsiteY5559" fmla="*/ 1382453 h 7302834"/>
              <a:gd name="connsiteX5560" fmla="*/ 2895028 w 13061084"/>
              <a:gd name="connsiteY5560" fmla="*/ 1338335 h 7302834"/>
              <a:gd name="connsiteX5561" fmla="*/ 2895028 w 13061084"/>
              <a:gd name="connsiteY5561" fmla="*/ 1389794 h 7302834"/>
              <a:gd name="connsiteX5562" fmla="*/ 2853866 w 13061084"/>
              <a:gd name="connsiteY5562" fmla="*/ 1389794 h 7302834"/>
              <a:gd name="connsiteX5563" fmla="*/ 2860074 w 13061084"/>
              <a:gd name="connsiteY5563" fmla="*/ 1382673 h 7302834"/>
              <a:gd name="connsiteX5564" fmla="*/ 2824199 w 13061084"/>
              <a:gd name="connsiteY5564" fmla="*/ 1365902 h 7302834"/>
              <a:gd name="connsiteX5565" fmla="*/ 10828124 w 13061084"/>
              <a:gd name="connsiteY5565" fmla="*/ 1329589 h 7302834"/>
              <a:gd name="connsiteX5566" fmla="*/ 10830884 w 13061084"/>
              <a:gd name="connsiteY5566" fmla="*/ 1366349 h 7302834"/>
              <a:gd name="connsiteX5567" fmla="*/ 10872044 w 13061084"/>
              <a:gd name="connsiteY5567" fmla="*/ 1354172 h 7302834"/>
              <a:gd name="connsiteX5568" fmla="*/ 10944488 w 13061084"/>
              <a:gd name="connsiteY5568" fmla="*/ 1367267 h 7302834"/>
              <a:gd name="connsiteX5569" fmla="*/ 10928622 w 13061084"/>
              <a:gd name="connsiteY5569" fmla="*/ 1418268 h 7302834"/>
              <a:gd name="connsiteX5570" fmla="*/ 11008648 w 13061084"/>
              <a:gd name="connsiteY5570" fmla="*/ 1444460 h 7302834"/>
              <a:gd name="connsiteX5571" fmla="*/ 11028654 w 13061084"/>
              <a:gd name="connsiteY5571" fmla="*/ 1413904 h 7302834"/>
              <a:gd name="connsiteX5572" fmla="*/ 11002668 w 13061084"/>
              <a:gd name="connsiteY5572" fmla="*/ 1404486 h 7302834"/>
              <a:gd name="connsiteX5573" fmla="*/ 11002668 w 13061084"/>
              <a:gd name="connsiteY5573" fmla="*/ 1345443 h 7302834"/>
              <a:gd name="connsiteX5574" fmla="*/ 10986804 w 13061084"/>
              <a:gd name="connsiteY5574" fmla="*/ 1329589 h 7302834"/>
              <a:gd name="connsiteX5575" fmla="*/ 10279028 w 13061084"/>
              <a:gd name="connsiteY5575" fmla="*/ 1315472 h 7302834"/>
              <a:gd name="connsiteX5576" fmla="*/ 10233896 w 13061084"/>
              <a:gd name="connsiteY5576" fmla="*/ 1317641 h 7302834"/>
              <a:gd name="connsiteX5577" fmla="*/ 10221944 w 13061084"/>
              <a:gd name="connsiteY5577" fmla="*/ 1355090 h 7302834"/>
              <a:gd name="connsiteX5578" fmla="*/ 10293456 w 13061084"/>
              <a:gd name="connsiteY5578" fmla="*/ 1363820 h 7302834"/>
              <a:gd name="connsiteX5579" fmla="*/ 10261722 w 13061084"/>
              <a:gd name="connsiteY5579" fmla="*/ 1355778 h 7302834"/>
              <a:gd name="connsiteX5580" fmla="*/ 10261722 w 13061084"/>
              <a:gd name="connsiteY5580" fmla="*/ 1350266 h 7302834"/>
              <a:gd name="connsiteX5581" fmla="*/ 10316452 w 13061084"/>
              <a:gd name="connsiteY5581" fmla="*/ 1347048 h 7302834"/>
              <a:gd name="connsiteX5582" fmla="*/ 10317604 w 13061084"/>
              <a:gd name="connsiteY5582" fmla="*/ 1347048 h 7302834"/>
              <a:gd name="connsiteX5583" fmla="*/ 10320362 w 13061084"/>
              <a:gd name="connsiteY5583" fmla="*/ 1333724 h 7302834"/>
              <a:gd name="connsiteX5584" fmla="*/ 10279028 w 13061084"/>
              <a:gd name="connsiteY5584" fmla="*/ 1315472 h 7302834"/>
              <a:gd name="connsiteX5585" fmla="*/ 10188820 w 13061084"/>
              <a:gd name="connsiteY5585" fmla="*/ 1315115 h 7302834"/>
              <a:gd name="connsiteX5586" fmla="*/ 10063724 w 13061084"/>
              <a:gd name="connsiteY5586" fmla="*/ 1338089 h 7302834"/>
              <a:gd name="connsiteX5587" fmla="*/ 10062574 w 13061084"/>
              <a:gd name="connsiteY5587" fmla="*/ 1337860 h 7302834"/>
              <a:gd name="connsiteX5588" fmla="*/ 10033134 w 13061084"/>
              <a:gd name="connsiteY5588" fmla="*/ 1350266 h 7302834"/>
              <a:gd name="connsiteX5589" fmla="*/ 10006688 w 13061084"/>
              <a:gd name="connsiteY5589" fmla="*/ 1376226 h 7302834"/>
              <a:gd name="connsiteX5590" fmla="*/ 10121672 w 13061084"/>
              <a:gd name="connsiteY5590" fmla="*/ 1366117 h 7302834"/>
              <a:gd name="connsiteX5591" fmla="*/ 10101668 w 13061084"/>
              <a:gd name="connsiteY5591" fmla="*/ 1386105 h 7302834"/>
              <a:gd name="connsiteX5592" fmla="*/ 9995422 w 13061084"/>
              <a:gd name="connsiteY5592" fmla="*/ 1386105 h 7302834"/>
              <a:gd name="connsiteX5593" fmla="*/ 9995422 w 13061084"/>
              <a:gd name="connsiteY5593" fmla="*/ 1429527 h 7302834"/>
              <a:gd name="connsiteX5594" fmla="*/ 10119600 w 13061084"/>
              <a:gd name="connsiteY5594" fmla="*/ 1464447 h 7302834"/>
              <a:gd name="connsiteX5595" fmla="*/ 10223778 w 13061084"/>
              <a:gd name="connsiteY5595" fmla="*/ 1465596 h 7302834"/>
              <a:gd name="connsiteX5596" fmla="*/ 10365900 w 13061084"/>
              <a:gd name="connsiteY5596" fmla="*/ 1399892 h 7302834"/>
              <a:gd name="connsiteX5597" fmla="*/ 10362220 w 13061084"/>
              <a:gd name="connsiteY5597" fmla="*/ 1367955 h 7302834"/>
              <a:gd name="connsiteX5598" fmla="*/ 10211590 w 13061084"/>
              <a:gd name="connsiteY5598" fmla="*/ 1395524 h 7302834"/>
              <a:gd name="connsiteX5599" fmla="*/ 10177556 w 13061084"/>
              <a:gd name="connsiteY5599" fmla="*/ 1361293 h 7302834"/>
              <a:gd name="connsiteX5600" fmla="*/ 10188820 w 13061084"/>
              <a:gd name="connsiteY5600" fmla="*/ 1358537 h 7302834"/>
              <a:gd name="connsiteX5601" fmla="*/ 10356152 w 13061084"/>
              <a:gd name="connsiteY5601" fmla="*/ 1302509 h 7302834"/>
              <a:gd name="connsiteX5602" fmla="*/ 10338760 w 13061084"/>
              <a:gd name="connsiteY5602" fmla="*/ 1315115 h 7302834"/>
              <a:gd name="connsiteX5603" fmla="*/ 10367044 w 13061084"/>
              <a:gd name="connsiteY5603" fmla="*/ 1342454 h 7302834"/>
              <a:gd name="connsiteX5604" fmla="*/ 10386132 w 13061084"/>
              <a:gd name="connsiteY5604" fmla="*/ 1319480 h 7302834"/>
              <a:gd name="connsiteX5605" fmla="*/ 10386132 w 13061084"/>
              <a:gd name="connsiteY5605" fmla="*/ 1319023 h 7302834"/>
              <a:gd name="connsiteX5606" fmla="*/ 10356152 w 13061084"/>
              <a:gd name="connsiteY5606" fmla="*/ 1302509 h 7302834"/>
              <a:gd name="connsiteX5607" fmla="*/ 10143520 w 13061084"/>
              <a:gd name="connsiteY5607" fmla="*/ 1294209 h 7302834"/>
              <a:gd name="connsiteX5608" fmla="*/ 10143520 w 13061084"/>
              <a:gd name="connsiteY5608" fmla="*/ 1299953 h 7302834"/>
              <a:gd name="connsiteX5609" fmla="*/ 10166520 w 13061084"/>
              <a:gd name="connsiteY5609" fmla="*/ 1299953 h 7302834"/>
              <a:gd name="connsiteX5610" fmla="*/ 10166520 w 13061084"/>
              <a:gd name="connsiteY5610" fmla="*/ 1294209 h 7302834"/>
              <a:gd name="connsiteX5611" fmla="*/ 9543540 w 13061084"/>
              <a:gd name="connsiteY5611" fmla="*/ 1294209 h 7302834"/>
              <a:gd name="connsiteX5612" fmla="*/ 9543540 w 13061084"/>
              <a:gd name="connsiteY5612" fmla="*/ 1304088 h 7302834"/>
              <a:gd name="connsiteX5613" fmla="*/ 9562860 w 13061084"/>
              <a:gd name="connsiteY5613" fmla="*/ 1299953 h 7302834"/>
              <a:gd name="connsiteX5614" fmla="*/ 9562860 w 13061084"/>
              <a:gd name="connsiteY5614" fmla="*/ 1294209 h 7302834"/>
              <a:gd name="connsiteX5615" fmla="*/ 10191584 w 13061084"/>
              <a:gd name="connsiteY5615" fmla="*/ 1281113 h 7302834"/>
              <a:gd name="connsiteX5616" fmla="*/ 10191584 w 13061084"/>
              <a:gd name="connsiteY5616" fmla="*/ 1291226 h 7302834"/>
              <a:gd name="connsiteX5617" fmla="*/ 10221944 w 13061084"/>
              <a:gd name="connsiteY5617" fmla="*/ 1286855 h 7302834"/>
              <a:gd name="connsiteX5618" fmla="*/ 10221944 w 13061084"/>
              <a:gd name="connsiteY5618" fmla="*/ 1281113 h 7302834"/>
              <a:gd name="connsiteX5619" fmla="*/ 10560448 w 13061084"/>
              <a:gd name="connsiteY5619" fmla="*/ 1271234 h 7302834"/>
              <a:gd name="connsiteX5620" fmla="*/ 10560448 w 13061084"/>
              <a:gd name="connsiteY5620" fmla="*/ 1276979 h 7302834"/>
              <a:gd name="connsiteX5621" fmla="*/ 10583444 w 13061084"/>
              <a:gd name="connsiteY5621" fmla="*/ 1276979 h 7302834"/>
              <a:gd name="connsiteX5622" fmla="*/ 10583444 w 13061084"/>
              <a:gd name="connsiteY5622" fmla="*/ 1271234 h 7302834"/>
              <a:gd name="connsiteX5623" fmla="*/ 9881592 w 13061084"/>
              <a:gd name="connsiteY5623" fmla="*/ 1266867 h 7302834"/>
              <a:gd name="connsiteX5624" fmla="*/ 9881592 w 13061084"/>
              <a:gd name="connsiteY5624" fmla="*/ 1268016 h 7302834"/>
              <a:gd name="connsiteX5625" fmla="*/ 9886876 w 13061084"/>
              <a:gd name="connsiteY5625" fmla="*/ 1309578 h 7302834"/>
              <a:gd name="connsiteX5626" fmla="*/ 9892168 w 13061084"/>
              <a:gd name="connsiteY5626" fmla="*/ 1312818 h 7302834"/>
              <a:gd name="connsiteX5627" fmla="*/ 9978176 w 13061084"/>
              <a:gd name="connsiteY5627" fmla="*/ 1312818 h 7302834"/>
              <a:gd name="connsiteX5628" fmla="*/ 9994736 w 13061084"/>
              <a:gd name="connsiteY5628" fmla="*/ 1289846 h 7302834"/>
              <a:gd name="connsiteX5629" fmla="*/ 9881592 w 13061084"/>
              <a:gd name="connsiteY5629" fmla="*/ 1266867 h 7302834"/>
              <a:gd name="connsiteX5630" fmla="*/ 9852152 w 13061084"/>
              <a:gd name="connsiteY5630" fmla="*/ 1266867 h 7302834"/>
              <a:gd name="connsiteX5631" fmla="*/ 9803404 w 13061084"/>
              <a:gd name="connsiteY5631" fmla="*/ 1273531 h 7302834"/>
              <a:gd name="connsiteX5632" fmla="*/ 9822952 w 13061084"/>
              <a:gd name="connsiteY5632" fmla="*/ 1313277 h 7302834"/>
              <a:gd name="connsiteX5633" fmla="*/ 9852152 w 13061084"/>
              <a:gd name="connsiteY5633" fmla="*/ 1313277 h 7302834"/>
              <a:gd name="connsiteX5634" fmla="*/ 9852152 w 13061084"/>
              <a:gd name="connsiteY5634" fmla="*/ 1267328 h 7302834"/>
              <a:gd name="connsiteX5635" fmla="*/ 10502494 w 13061084"/>
              <a:gd name="connsiteY5635" fmla="*/ 1259741 h 7302834"/>
              <a:gd name="connsiteX5636" fmla="*/ 10502494 w 13061084"/>
              <a:gd name="connsiteY5636" fmla="*/ 1265490 h 7302834"/>
              <a:gd name="connsiteX5637" fmla="*/ 10525490 w 13061084"/>
              <a:gd name="connsiteY5637" fmla="*/ 1265490 h 7302834"/>
              <a:gd name="connsiteX5638" fmla="*/ 10525490 w 13061084"/>
              <a:gd name="connsiteY5638" fmla="*/ 1259741 h 7302834"/>
              <a:gd name="connsiteX5639" fmla="*/ 9766148 w 13061084"/>
              <a:gd name="connsiteY5639" fmla="*/ 1256296 h 7302834"/>
              <a:gd name="connsiteX5640" fmla="*/ 9739470 w 13061084"/>
              <a:gd name="connsiteY5640" fmla="*/ 1269396 h 7302834"/>
              <a:gd name="connsiteX5641" fmla="*/ 9701528 w 13061084"/>
              <a:gd name="connsiteY5641" fmla="*/ 1269396 h 7302834"/>
              <a:gd name="connsiteX5642" fmla="*/ 9716020 w 13061084"/>
              <a:gd name="connsiteY5642" fmla="*/ 1304547 h 7302834"/>
              <a:gd name="connsiteX5643" fmla="*/ 9591832 w 13061084"/>
              <a:gd name="connsiteY5643" fmla="*/ 1292831 h 7302834"/>
              <a:gd name="connsiteX5644" fmla="*/ 9579648 w 13061084"/>
              <a:gd name="connsiteY5644" fmla="*/ 1296505 h 7302834"/>
              <a:gd name="connsiteX5645" fmla="*/ 9609544 w 13061084"/>
              <a:gd name="connsiteY5645" fmla="*/ 1341075 h 7302834"/>
              <a:gd name="connsiteX5646" fmla="*/ 9724524 w 13061084"/>
              <a:gd name="connsiteY5646" fmla="*/ 1327292 h 7302834"/>
              <a:gd name="connsiteX5647" fmla="*/ 9730272 w 13061084"/>
              <a:gd name="connsiteY5647" fmla="*/ 1327292 h 7302834"/>
              <a:gd name="connsiteX5648" fmla="*/ 9730272 w 13061084"/>
              <a:gd name="connsiteY5648" fmla="*/ 1331887 h 7302834"/>
              <a:gd name="connsiteX5649" fmla="*/ 9797884 w 13061084"/>
              <a:gd name="connsiteY5649" fmla="*/ 1341792 h 7302834"/>
              <a:gd name="connsiteX5650" fmla="*/ 9797884 w 13061084"/>
              <a:gd name="connsiteY5650" fmla="*/ 1342454 h 7302834"/>
              <a:gd name="connsiteX5651" fmla="*/ 9799264 w 13061084"/>
              <a:gd name="connsiteY5651" fmla="*/ 1341995 h 7302834"/>
              <a:gd name="connsiteX5652" fmla="*/ 9797884 w 13061084"/>
              <a:gd name="connsiteY5652" fmla="*/ 1341792 h 7302834"/>
              <a:gd name="connsiteX5653" fmla="*/ 9797884 w 13061084"/>
              <a:gd name="connsiteY5653" fmla="*/ 1300411 h 7302834"/>
              <a:gd name="connsiteX5654" fmla="*/ 10029462 w 13061084"/>
              <a:gd name="connsiteY5654" fmla="*/ 1250552 h 7302834"/>
              <a:gd name="connsiteX5655" fmla="*/ 10029462 w 13061084"/>
              <a:gd name="connsiteY5655" fmla="*/ 1291913 h 7302834"/>
              <a:gd name="connsiteX5656" fmla="*/ 10056130 w 13061084"/>
              <a:gd name="connsiteY5656" fmla="*/ 1288007 h 7302834"/>
              <a:gd name="connsiteX5657" fmla="*/ 10424768 w 13061084"/>
              <a:gd name="connsiteY5657" fmla="*/ 1243890 h 7302834"/>
              <a:gd name="connsiteX5658" fmla="*/ 10311622 w 13061084"/>
              <a:gd name="connsiteY5658" fmla="*/ 1259511 h 7302834"/>
              <a:gd name="connsiteX5659" fmla="*/ 10312776 w 13061084"/>
              <a:gd name="connsiteY5659" fmla="*/ 1259511 h 7302834"/>
              <a:gd name="connsiteX5660" fmla="*/ 10312776 w 13061084"/>
              <a:gd name="connsiteY5660" fmla="*/ 1265490 h 7302834"/>
              <a:gd name="connsiteX5661" fmla="*/ 10289780 w 13061084"/>
              <a:gd name="connsiteY5661" fmla="*/ 1273073 h 7302834"/>
              <a:gd name="connsiteX5662" fmla="*/ 10445696 w 13061084"/>
              <a:gd name="connsiteY5662" fmla="*/ 1264801 h 7302834"/>
              <a:gd name="connsiteX5663" fmla="*/ 9858596 w 13061084"/>
              <a:gd name="connsiteY5663" fmla="*/ 1219993 h 7302834"/>
              <a:gd name="connsiteX5664" fmla="*/ 9858596 w 13061084"/>
              <a:gd name="connsiteY5664" fmla="*/ 1231481 h 7302834"/>
              <a:gd name="connsiteX5665" fmla="*/ 9861812 w 13061084"/>
              <a:gd name="connsiteY5665" fmla="*/ 1231481 h 7302834"/>
              <a:gd name="connsiteX5666" fmla="*/ 9861812 w 13061084"/>
              <a:gd name="connsiteY5666" fmla="*/ 1219993 h 7302834"/>
              <a:gd name="connsiteX5667" fmla="*/ 10349914 w 13061084"/>
              <a:gd name="connsiteY5667" fmla="*/ 1212792 h 7302834"/>
              <a:gd name="connsiteX5668" fmla="*/ 10317144 w 13061084"/>
              <a:gd name="connsiteY5668" fmla="*/ 1231254 h 7302834"/>
              <a:gd name="connsiteX5669" fmla="*/ 10319212 w 13061084"/>
              <a:gd name="connsiteY5669" fmla="*/ 1243661 h 7302834"/>
              <a:gd name="connsiteX5670" fmla="*/ 10388200 w 13061084"/>
              <a:gd name="connsiteY5670" fmla="*/ 1214251 h 7302834"/>
              <a:gd name="connsiteX5671" fmla="*/ 10387514 w 13061084"/>
              <a:gd name="connsiteY5671" fmla="*/ 1214251 h 7302834"/>
              <a:gd name="connsiteX5672" fmla="*/ 10349914 w 13061084"/>
              <a:gd name="connsiteY5672" fmla="*/ 1212792 h 7302834"/>
              <a:gd name="connsiteX5673" fmla="*/ 9967512 w 13061084"/>
              <a:gd name="connsiteY5673" fmla="*/ 1210804 h 7302834"/>
              <a:gd name="connsiteX5674" fmla="*/ 9896772 w 13061084"/>
              <a:gd name="connsiteY5674" fmla="*/ 1243890 h 7302834"/>
              <a:gd name="connsiteX5675" fmla="*/ 9980934 w 13061084"/>
              <a:gd name="connsiteY5675" fmla="*/ 1243890 h 7302834"/>
              <a:gd name="connsiteX5676" fmla="*/ 10045328 w 13061084"/>
              <a:gd name="connsiteY5676" fmla="*/ 1212183 h 7302834"/>
              <a:gd name="connsiteX5677" fmla="*/ 9967512 w 13061084"/>
              <a:gd name="connsiteY5677" fmla="*/ 1210804 h 7302834"/>
              <a:gd name="connsiteX5678" fmla="*/ 2203069 w 13061084"/>
              <a:gd name="connsiteY5678" fmla="*/ 1203707 h 7302834"/>
              <a:gd name="connsiteX5679" fmla="*/ 2235950 w 13061084"/>
              <a:gd name="connsiteY5679" fmla="*/ 1230358 h 7302834"/>
              <a:gd name="connsiteX5680" fmla="*/ 2246762 w 13061084"/>
              <a:gd name="connsiteY5680" fmla="*/ 1203707 h 7302834"/>
              <a:gd name="connsiteX5681" fmla="*/ 10399244 w 13061084"/>
              <a:gd name="connsiteY5681" fmla="*/ 1201613 h 7302834"/>
              <a:gd name="connsiteX5682" fmla="*/ 10399244 w 13061084"/>
              <a:gd name="connsiteY5682" fmla="*/ 1229875 h 7302834"/>
              <a:gd name="connsiteX5683" fmla="*/ 10456502 w 13061084"/>
              <a:gd name="connsiteY5683" fmla="*/ 1217696 h 7302834"/>
              <a:gd name="connsiteX5684" fmla="*/ 10453512 w 13061084"/>
              <a:gd name="connsiteY5684" fmla="*/ 1201613 h 7302834"/>
              <a:gd name="connsiteX5685" fmla="*/ 10830656 w 13061084"/>
              <a:gd name="connsiteY5685" fmla="*/ 1198627 h 7302834"/>
              <a:gd name="connsiteX5686" fmla="*/ 10830228 w 13061084"/>
              <a:gd name="connsiteY5686" fmla="*/ 1199086 h 7302834"/>
              <a:gd name="connsiteX5687" fmla="*/ 10803520 w 13061084"/>
              <a:gd name="connsiteY5687" fmla="*/ 1199086 h 7302834"/>
              <a:gd name="connsiteX5688" fmla="*/ 10722570 w 13061084"/>
              <a:gd name="connsiteY5688" fmla="*/ 1199086 h 7302834"/>
              <a:gd name="connsiteX5689" fmla="*/ 10640472 w 13061084"/>
              <a:gd name="connsiteY5689" fmla="*/ 1209654 h 7302834"/>
              <a:gd name="connsiteX5690" fmla="*/ 10585512 w 13061084"/>
              <a:gd name="connsiteY5690" fmla="*/ 1229187 h 7302834"/>
              <a:gd name="connsiteX5691" fmla="*/ 10811796 w 13061084"/>
              <a:gd name="connsiteY5691" fmla="*/ 1218846 h 7302834"/>
              <a:gd name="connsiteX5692" fmla="*/ 10830228 w 13061084"/>
              <a:gd name="connsiteY5692" fmla="*/ 1199086 h 7302834"/>
              <a:gd name="connsiteX5693" fmla="*/ 10830656 w 13061084"/>
              <a:gd name="connsiteY5693" fmla="*/ 1199086 h 7302834"/>
              <a:gd name="connsiteX5694" fmla="*/ 3809996 w 13061084"/>
              <a:gd name="connsiteY5694" fmla="*/ 1189488 h 7302834"/>
              <a:gd name="connsiteX5695" fmla="*/ 3828454 w 13061084"/>
              <a:gd name="connsiteY5695" fmla="*/ 1196796 h 7302834"/>
              <a:gd name="connsiteX5696" fmla="*/ 3805458 w 13061084"/>
              <a:gd name="connsiteY5696" fmla="*/ 1242747 h 7302834"/>
              <a:gd name="connsiteX5697" fmla="*/ 3805120 w 13061084"/>
              <a:gd name="connsiteY5697" fmla="*/ 1242460 h 7302834"/>
              <a:gd name="connsiteX5698" fmla="*/ 3792578 w 13061084"/>
              <a:gd name="connsiteY5698" fmla="*/ 1268007 h 7302834"/>
              <a:gd name="connsiteX5699" fmla="*/ 3727272 w 13061084"/>
              <a:gd name="connsiteY5699" fmla="*/ 1212635 h 7302834"/>
              <a:gd name="connsiteX5700" fmla="*/ 3780626 w 13061084"/>
              <a:gd name="connsiteY5700" fmla="*/ 1192187 h 7302834"/>
              <a:gd name="connsiteX5701" fmla="*/ 3786689 w 13061084"/>
              <a:gd name="connsiteY5701" fmla="*/ 1200309 h 7302834"/>
              <a:gd name="connsiteX5702" fmla="*/ 3795632 w 13061084"/>
              <a:gd name="connsiteY5702" fmla="*/ 1190881 h 7302834"/>
              <a:gd name="connsiteX5703" fmla="*/ 3809996 w 13061084"/>
              <a:gd name="connsiteY5703" fmla="*/ 1189488 h 7302834"/>
              <a:gd name="connsiteX5704" fmla="*/ 2965861 w 13061084"/>
              <a:gd name="connsiteY5704" fmla="*/ 1178663 h 7302834"/>
              <a:gd name="connsiteX5705" fmla="*/ 2925154 w 13061084"/>
              <a:gd name="connsiteY5705" fmla="*/ 1198422 h 7302834"/>
              <a:gd name="connsiteX5706" fmla="*/ 2971146 w 13061084"/>
              <a:gd name="connsiteY5706" fmla="*/ 1201869 h 7302834"/>
              <a:gd name="connsiteX5707" fmla="*/ 2970228 w 13061084"/>
              <a:gd name="connsiteY5707" fmla="*/ 1201640 h 7302834"/>
              <a:gd name="connsiteX5708" fmla="*/ 2965861 w 13061084"/>
              <a:gd name="connsiteY5708" fmla="*/ 1178663 h 7302834"/>
              <a:gd name="connsiteX5709" fmla="*/ 10249532 w 13061084"/>
              <a:gd name="connsiteY5709" fmla="*/ 1177262 h 7302834"/>
              <a:gd name="connsiteX5710" fmla="*/ 10249532 w 13061084"/>
              <a:gd name="connsiteY5710" fmla="*/ 1223070 h 7302834"/>
              <a:gd name="connsiteX5711" fmla="*/ 10249074 w 13061084"/>
              <a:gd name="connsiteY5711" fmla="*/ 1223210 h 7302834"/>
              <a:gd name="connsiteX5712" fmla="*/ 10249532 w 13061084"/>
              <a:gd name="connsiteY5712" fmla="*/ 1223210 h 7302834"/>
              <a:gd name="connsiteX5713" fmla="*/ 10249532 w 13061084"/>
              <a:gd name="connsiteY5713" fmla="*/ 1223070 h 7302834"/>
              <a:gd name="connsiteX5714" fmla="*/ 10291072 w 13061084"/>
              <a:gd name="connsiteY5714" fmla="*/ 1210316 h 7302834"/>
              <a:gd name="connsiteX5715" fmla="*/ 10324276 w 13061084"/>
              <a:gd name="connsiteY5715" fmla="*/ 1177262 h 7302834"/>
              <a:gd name="connsiteX5716" fmla="*/ 10188136 w 13061084"/>
              <a:gd name="connsiteY5716" fmla="*/ 1173815 h 7302834"/>
              <a:gd name="connsiteX5717" fmla="*/ 10147892 w 13061084"/>
              <a:gd name="connsiteY5717" fmla="*/ 1214019 h 7302834"/>
              <a:gd name="connsiteX5718" fmla="*/ 10105116 w 13061084"/>
              <a:gd name="connsiteY5718" fmla="*/ 1198627 h 7302834"/>
              <a:gd name="connsiteX5719" fmla="*/ 10076372 w 13061084"/>
              <a:gd name="connsiteY5719" fmla="*/ 1276979 h 7302834"/>
              <a:gd name="connsiteX5720" fmla="*/ 10076372 w 13061084"/>
              <a:gd name="connsiteY5720" fmla="*/ 1277208 h 7302834"/>
              <a:gd name="connsiteX5721" fmla="*/ 10101208 w 13061084"/>
              <a:gd name="connsiteY5721" fmla="*/ 1295819 h 7302834"/>
              <a:gd name="connsiteX5722" fmla="*/ 10156394 w 13061084"/>
              <a:gd name="connsiteY5722" fmla="*/ 1269167 h 7302834"/>
              <a:gd name="connsiteX5723" fmla="*/ 10252292 w 13061084"/>
              <a:gd name="connsiteY5723" fmla="*/ 1246187 h 7302834"/>
              <a:gd name="connsiteX5724" fmla="*/ 10188136 w 13061084"/>
              <a:gd name="connsiteY5724" fmla="*/ 1173815 h 7302834"/>
              <a:gd name="connsiteX5725" fmla="*/ 4137162 w 13061084"/>
              <a:gd name="connsiteY5725" fmla="*/ 1168394 h 7302834"/>
              <a:gd name="connsiteX5726" fmla="*/ 4122813 w 13061084"/>
              <a:gd name="connsiteY5726" fmla="*/ 1182545 h 7302834"/>
              <a:gd name="connsiteX5727" fmla="*/ 4138220 w 13061084"/>
              <a:gd name="connsiteY5727" fmla="*/ 1245728 h 7302834"/>
              <a:gd name="connsiteX5728" fmla="*/ 4086474 w 13061084"/>
              <a:gd name="connsiteY5728" fmla="*/ 1245728 h 7302834"/>
              <a:gd name="connsiteX5729" fmla="*/ 4070608 w 13061084"/>
              <a:gd name="connsiteY5729" fmla="*/ 1291684 h 7302834"/>
              <a:gd name="connsiteX5730" fmla="*/ 4047612 w 13061084"/>
              <a:gd name="connsiteY5730" fmla="*/ 1291684 h 7302834"/>
              <a:gd name="connsiteX5731" fmla="*/ 3997253 w 13061084"/>
              <a:gd name="connsiteY5731" fmla="*/ 1296964 h 7302834"/>
              <a:gd name="connsiteX5732" fmla="*/ 4011968 w 13061084"/>
              <a:gd name="connsiteY5732" fmla="*/ 1327751 h 7302834"/>
              <a:gd name="connsiteX5733" fmla="*/ 4096368 w 13061084"/>
              <a:gd name="connsiteY5733" fmla="*/ 1312359 h 7302834"/>
              <a:gd name="connsiteX5734" fmla="*/ 4114533 w 13061084"/>
              <a:gd name="connsiteY5734" fmla="*/ 1272381 h 7302834"/>
              <a:gd name="connsiteX5735" fmla="*/ 4186738 w 13061084"/>
              <a:gd name="connsiteY5735" fmla="*/ 1200466 h 7302834"/>
              <a:gd name="connsiteX5736" fmla="*/ 4188724 w 13061084"/>
              <a:gd name="connsiteY5736" fmla="*/ 1196284 h 7302834"/>
              <a:gd name="connsiteX5737" fmla="*/ 4183984 w 13061084"/>
              <a:gd name="connsiteY5737" fmla="*/ 1200951 h 7302834"/>
              <a:gd name="connsiteX5738" fmla="*/ 4157307 w 13061084"/>
              <a:gd name="connsiteY5738" fmla="*/ 1200951 h 7302834"/>
              <a:gd name="connsiteX5739" fmla="*/ 4138138 w 13061084"/>
              <a:gd name="connsiteY5739" fmla="*/ 1169073 h 7302834"/>
              <a:gd name="connsiteX5740" fmla="*/ 9881592 w 13061084"/>
              <a:gd name="connsiteY5740" fmla="*/ 1166235 h 7302834"/>
              <a:gd name="connsiteX5741" fmla="*/ 9863880 w 13061084"/>
              <a:gd name="connsiteY5741" fmla="*/ 1183694 h 7302834"/>
              <a:gd name="connsiteX5742" fmla="*/ 9862732 w 13061084"/>
              <a:gd name="connsiteY5742" fmla="*/ 1183694 h 7302834"/>
              <a:gd name="connsiteX5743" fmla="*/ 9945748 w 13061084"/>
              <a:gd name="connsiteY5743" fmla="*/ 1166235 h 7302834"/>
              <a:gd name="connsiteX5744" fmla="*/ 9850316 w 13061084"/>
              <a:gd name="connsiteY5744" fmla="*/ 1154517 h 7302834"/>
              <a:gd name="connsiteX5745" fmla="*/ 9798806 w 13061084"/>
              <a:gd name="connsiteY5745" fmla="*/ 1155664 h 7302834"/>
              <a:gd name="connsiteX5746" fmla="*/ 9764766 w 13061084"/>
              <a:gd name="connsiteY5746" fmla="*/ 1195871 h 7302834"/>
              <a:gd name="connsiteX5747" fmla="*/ 9815130 w 13061084"/>
              <a:gd name="connsiteY5747" fmla="*/ 1200466 h 7302834"/>
              <a:gd name="connsiteX5748" fmla="*/ 10696584 w 13061084"/>
              <a:gd name="connsiteY5748" fmla="*/ 1141652 h 7302834"/>
              <a:gd name="connsiteX5749" fmla="*/ 10581600 w 13061084"/>
              <a:gd name="connsiteY5749" fmla="*/ 1178871 h 7302834"/>
              <a:gd name="connsiteX5750" fmla="*/ 10585048 w 13061084"/>
              <a:gd name="connsiteY5750" fmla="*/ 1199548 h 7302834"/>
              <a:gd name="connsiteX5751" fmla="*/ 10823068 w 13061084"/>
              <a:gd name="connsiteY5751" fmla="*/ 1174047 h 7302834"/>
              <a:gd name="connsiteX5752" fmla="*/ 10839164 w 13061084"/>
              <a:gd name="connsiteY5752" fmla="*/ 1157735 h 7302834"/>
              <a:gd name="connsiteX5753" fmla="*/ 10839628 w 13061084"/>
              <a:gd name="connsiteY5753" fmla="*/ 1157735 h 7302834"/>
              <a:gd name="connsiteX5754" fmla="*/ 10696584 w 13061084"/>
              <a:gd name="connsiteY5754" fmla="*/ 1141652 h 7302834"/>
              <a:gd name="connsiteX5755" fmla="*/ 11788920 w 13061084"/>
              <a:gd name="connsiteY5755" fmla="*/ 1139794 h 7302834"/>
              <a:gd name="connsiteX5756" fmla="*/ 11798344 w 13061084"/>
              <a:gd name="connsiteY5756" fmla="*/ 1147833 h 7302834"/>
              <a:gd name="connsiteX5757" fmla="*/ 11794668 w 13061084"/>
              <a:gd name="connsiteY5757" fmla="*/ 1151510 h 7302834"/>
              <a:gd name="connsiteX5758" fmla="*/ 11786620 w 13061084"/>
              <a:gd name="connsiteY5758" fmla="*/ 1142091 h 7302834"/>
              <a:gd name="connsiteX5759" fmla="*/ 11788920 w 13061084"/>
              <a:gd name="connsiteY5759" fmla="*/ 1139794 h 7302834"/>
              <a:gd name="connsiteX5760" fmla="*/ 9699112 w 13061084"/>
              <a:gd name="connsiteY5760" fmla="*/ 1134328 h 7302834"/>
              <a:gd name="connsiteX5761" fmla="*/ 9646104 w 13061084"/>
              <a:gd name="connsiteY5761" fmla="*/ 1161638 h 7302834"/>
              <a:gd name="connsiteX5762" fmla="*/ 9526984 w 13061084"/>
              <a:gd name="connsiteY5762" fmla="*/ 1179100 h 7302834"/>
              <a:gd name="connsiteX5763" fmla="*/ 9552508 w 13061084"/>
              <a:gd name="connsiteY5763" fmla="*/ 1211034 h 7302834"/>
              <a:gd name="connsiteX5764" fmla="*/ 9692792 w 13061084"/>
              <a:gd name="connsiteY5764" fmla="*/ 1211034 h 7302834"/>
              <a:gd name="connsiteX5765" fmla="*/ 9761780 w 13061084"/>
              <a:gd name="connsiteY5765" fmla="*/ 1145787 h 7302834"/>
              <a:gd name="connsiteX5766" fmla="*/ 9761088 w 13061084"/>
              <a:gd name="connsiteY5766" fmla="*/ 1145787 h 7302834"/>
              <a:gd name="connsiteX5767" fmla="*/ 9699112 w 13061084"/>
              <a:gd name="connsiteY5767" fmla="*/ 1134328 h 7302834"/>
              <a:gd name="connsiteX5768" fmla="*/ 10143752 w 13061084"/>
              <a:gd name="connsiteY5768" fmla="*/ 1132231 h 7302834"/>
              <a:gd name="connsiteX5769" fmla="*/ 10143752 w 13061084"/>
              <a:gd name="connsiteY5769" fmla="*/ 1149232 h 7302834"/>
              <a:gd name="connsiteX5770" fmla="*/ 10199632 w 13061084"/>
              <a:gd name="connsiteY5770" fmla="*/ 1168762 h 7302834"/>
              <a:gd name="connsiteX5771" fmla="*/ 10199632 w 13061084"/>
              <a:gd name="connsiteY5771" fmla="*/ 1132231 h 7302834"/>
              <a:gd name="connsiteX5772" fmla="*/ 10225156 w 13061084"/>
              <a:gd name="connsiteY5772" fmla="*/ 1130622 h 7302834"/>
              <a:gd name="connsiteX5773" fmla="*/ 10225156 w 13061084"/>
              <a:gd name="connsiteY5773" fmla="*/ 1151990 h 7302834"/>
              <a:gd name="connsiteX5774" fmla="*/ 10317144 w 13061084"/>
              <a:gd name="connsiteY5774" fmla="*/ 1151990 h 7302834"/>
              <a:gd name="connsiteX5775" fmla="*/ 10225156 w 13061084"/>
              <a:gd name="connsiteY5775" fmla="*/ 1130622 h 7302834"/>
              <a:gd name="connsiteX5776" fmla="*/ 1882496 w 13061084"/>
              <a:gd name="connsiteY5776" fmla="*/ 1126038 h 7302834"/>
              <a:gd name="connsiteX5777" fmla="*/ 1928488 w 13061084"/>
              <a:gd name="connsiteY5777" fmla="*/ 1146251 h 7302834"/>
              <a:gd name="connsiteX5778" fmla="*/ 1905492 w 13061084"/>
              <a:gd name="connsiteY5778" fmla="*/ 1178416 h 7302834"/>
              <a:gd name="connsiteX5779" fmla="*/ 1863177 w 13061084"/>
              <a:gd name="connsiteY5779" fmla="*/ 1163025 h 7302834"/>
              <a:gd name="connsiteX5780" fmla="*/ 1882496 w 13061084"/>
              <a:gd name="connsiteY5780" fmla="*/ 1126038 h 7302834"/>
              <a:gd name="connsiteX5781" fmla="*/ 4119818 w 13061084"/>
              <a:gd name="connsiteY5781" fmla="*/ 1096003 h 7302834"/>
              <a:gd name="connsiteX5782" fmla="*/ 4119818 w 13061084"/>
              <a:gd name="connsiteY5782" fmla="*/ 1100203 h 7302834"/>
              <a:gd name="connsiteX5783" fmla="*/ 4120746 w 13061084"/>
              <a:gd name="connsiteY5783" fmla="*/ 1096875 h 7302834"/>
              <a:gd name="connsiteX5784" fmla="*/ 10607476 w 13061084"/>
              <a:gd name="connsiteY5784" fmla="*/ 1095755 h 7302834"/>
              <a:gd name="connsiteX5785" fmla="*/ 10563666 w 13061084"/>
              <a:gd name="connsiteY5785" fmla="*/ 1100527 h 7302834"/>
              <a:gd name="connsiteX5786" fmla="*/ 10624836 w 13061084"/>
              <a:gd name="connsiteY5786" fmla="*/ 1114313 h 7302834"/>
              <a:gd name="connsiteX5787" fmla="*/ 10651284 w 13061084"/>
              <a:gd name="connsiteY5787" fmla="*/ 1101215 h 7302834"/>
              <a:gd name="connsiteX5788" fmla="*/ 10651284 w 13061084"/>
              <a:gd name="connsiteY5788" fmla="*/ 1100527 h 7302834"/>
              <a:gd name="connsiteX5789" fmla="*/ 10607476 w 13061084"/>
              <a:gd name="connsiteY5789" fmla="*/ 1095755 h 7302834"/>
              <a:gd name="connsiteX5790" fmla="*/ 10360896 w 13061084"/>
              <a:gd name="connsiteY5790" fmla="*/ 1095225 h 7302834"/>
              <a:gd name="connsiteX5791" fmla="*/ 10331628 w 13061084"/>
              <a:gd name="connsiteY5791" fmla="*/ 1115001 h 7302834"/>
              <a:gd name="connsiteX5792" fmla="*/ 10449372 w 13061084"/>
              <a:gd name="connsiteY5792" fmla="*/ 1149002 h 7302834"/>
              <a:gd name="connsiteX5793" fmla="*/ 10568032 w 13061084"/>
              <a:gd name="connsiteY5793" fmla="*/ 1151300 h 7302834"/>
              <a:gd name="connsiteX5794" fmla="*/ 10568264 w 13061084"/>
              <a:gd name="connsiteY5794" fmla="*/ 1151300 h 7302834"/>
              <a:gd name="connsiteX5795" fmla="*/ 10572864 w 13061084"/>
              <a:gd name="connsiteY5795" fmla="*/ 1144408 h 7302834"/>
              <a:gd name="connsiteX5796" fmla="*/ 10526872 w 13061084"/>
              <a:gd name="connsiteY5796" fmla="*/ 1129934 h 7302834"/>
              <a:gd name="connsiteX5797" fmla="*/ 10396022 w 13061084"/>
              <a:gd name="connsiteY5797" fmla="*/ 1098689 h 7302834"/>
              <a:gd name="connsiteX5798" fmla="*/ 10360896 w 13061084"/>
              <a:gd name="connsiteY5798" fmla="*/ 1095225 h 7302834"/>
              <a:gd name="connsiteX5799" fmla="*/ 9288512 w 13061084"/>
              <a:gd name="connsiteY5799" fmla="*/ 1084215 h 7302834"/>
              <a:gd name="connsiteX5800" fmla="*/ 9288512 w 13061084"/>
              <a:gd name="connsiteY5800" fmla="*/ 1111786 h 7302834"/>
              <a:gd name="connsiteX5801" fmla="*/ 9301618 w 13061084"/>
              <a:gd name="connsiteY5801" fmla="*/ 1128096 h 7302834"/>
              <a:gd name="connsiteX5802" fmla="*/ 9591832 w 13061084"/>
              <a:gd name="connsiteY5802" fmla="*/ 1126948 h 7302834"/>
              <a:gd name="connsiteX5803" fmla="*/ 9592296 w 13061084"/>
              <a:gd name="connsiteY5803" fmla="*/ 1126948 h 7302834"/>
              <a:gd name="connsiteX5804" fmla="*/ 9472944 w 13061084"/>
              <a:gd name="connsiteY5804" fmla="*/ 1108109 h 7302834"/>
              <a:gd name="connsiteX5805" fmla="*/ 9394066 w 13061084"/>
              <a:gd name="connsiteY5805" fmla="*/ 1129016 h 7302834"/>
              <a:gd name="connsiteX5806" fmla="*/ 9361180 w 13061084"/>
              <a:gd name="connsiteY5806" fmla="*/ 1084444 h 7302834"/>
              <a:gd name="connsiteX5807" fmla="*/ 9304380 w 13061084"/>
              <a:gd name="connsiteY5807" fmla="*/ 1093406 h 7302834"/>
              <a:gd name="connsiteX5808" fmla="*/ 9968928 w 13061084"/>
              <a:gd name="connsiteY5808" fmla="*/ 1071048 h 7302834"/>
              <a:gd name="connsiteX5809" fmla="*/ 9916086 w 13061084"/>
              <a:gd name="connsiteY5809" fmla="*/ 1107880 h 7302834"/>
              <a:gd name="connsiteX5810" fmla="*/ 9862732 w 13061084"/>
              <a:gd name="connsiteY5810" fmla="*/ 1091797 h 7302834"/>
              <a:gd name="connsiteX5811" fmla="*/ 9874692 w 13061084"/>
              <a:gd name="connsiteY5811" fmla="*/ 1108109 h 7302834"/>
              <a:gd name="connsiteX5812" fmla="*/ 9880668 w 13061084"/>
              <a:gd name="connsiteY5812" fmla="*/ 1124651 h 7302834"/>
              <a:gd name="connsiteX5813" fmla="*/ 9943222 w 13061084"/>
              <a:gd name="connsiteY5813" fmla="*/ 1139584 h 7302834"/>
              <a:gd name="connsiteX5814" fmla="*/ 9961614 w 13061084"/>
              <a:gd name="connsiteY5814" fmla="*/ 1118448 h 7302834"/>
              <a:gd name="connsiteX5815" fmla="*/ 9945522 w 13061084"/>
              <a:gd name="connsiteY5815" fmla="*/ 1092256 h 7302834"/>
              <a:gd name="connsiteX5816" fmla="*/ 9993354 w 13061084"/>
              <a:gd name="connsiteY5816" fmla="*/ 1073417 h 7302834"/>
              <a:gd name="connsiteX5817" fmla="*/ 9968928 w 13061084"/>
              <a:gd name="connsiteY5817" fmla="*/ 1071048 h 7302834"/>
              <a:gd name="connsiteX5818" fmla="*/ 4077864 w 13061084"/>
              <a:gd name="connsiteY5818" fmla="*/ 1056777 h 7302834"/>
              <a:gd name="connsiteX5819" fmla="*/ 4041177 w 13061084"/>
              <a:gd name="connsiteY5819" fmla="*/ 1093428 h 7302834"/>
              <a:gd name="connsiteX5820" fmla="*/ 4057274 w 13061084"/>
              <a:gd name="connsiteY5820" fmla="*/ 1125132 h 7302834"/>
              <a:gd name="connsiteX5821" fmla="*/ 4041404 w 13061084"/>
              <a:gd name="connsiteY5821" fmla="*/ 1141903 h 7302834"/>
              <a:gd name="connsiteX5822" fmla="*/ 3993572 w 13061084"/>
              <a:gd name="connsiteY5822" fmla="*/ 1141903 h 7302834"/>
              <a:gd name="connsiteX5823" fmla="*/ 3970576 w 13061084"/>
              <a:gd name="connsiteY5823" fmla="*/ 1164880 h 7302834"/>
              <a:gd name="connsiteX5824" fmla="*/ 3875374 w 13061084"/>
              <a:gd name="connsiteY5824" fmla="*/ 1189004 h 7302834"/>
              <a:gd name="connsiteX5825" fmla="*/ 3868929 w 13061084"/>
              <a:gd name="connsiteY5825" fmla="*/ 1122835 h 7302834"/>
              <a:gd name="connsiteX5826" fmla="*/ 3815120 w 13061084"/>
              <a:gd name="connsiteY5826" fmla="*/ 1139376 h 7302834"/>
              <a:gd name="connsiteX5827" fmla="*/ 3753949 w 13061084"/>
              <a:gd name="connsiteY5827" fmla="*/ 1164421 h 7302834"/>
              <a:gd name="connsiteX5828" fmla="*/ 3693010 w 13061084"/>
              <a:gd name="connsiteY5828" fmla="*/ 1179810 h 7302834"/>
              <a:gd name="connsiteX5829" fmla="*/ 3693010 w 13061084"/>
              <a:gd name="connsiteY5829" fmla="*/ 1221626 h 7302834"/>
              <a:gd name="connsiteX5830" fmla="*/ 3740837 w 13061084"/>
              <a:gd name="connsiteY5830" fmla="*/ 1253562 h 7302834"/>
              <a:gd name="connsiteX5831" fmla="*/ 3719223 w 13061084"/>
              <a:gd name="connsiteY5831" fmla="*/ 1271951 h 7302834"/>
              <a:gd name="connsiteX5832" fmla="*/ 3716460 w 13061084"/>
              <a:gd name="connsiteY5832" fmla="*/ 1270570 h 7302834"/>
              <a:gd name="connsiteX5833" fmla="*/ 3716460 w 13061084"/>
              <a:gd name="connsiteY5833" fmla="*/ 1343142 h 7302834"/>
              <a:gd name="connsiteX5834" fmla="*/ 3760384 w 13061084"/>
              <a:gd name="connsiteY5834" fmla="*/ 1372089 h 7302834"/>
              <a:gd name="connsiteX5835" fmla="*/ 3795801 w 13061084"/>
              <a:gd name="connsiteY5835" fmla="*/ 1328209 h 7302834"/>
              <a:gd name="connsiteX5836" fmla="*/ 3814656 w 13061084"/>
              <a:gd name="connsiteY5836" fmla="*/ 1328209 h 7302834"/>
              <a:gd name="connsiteX5837" fmla="*/ 3848233 w 13061084"/>
              <a:gd name="connsiteY5837" fmla="*/ 1405862 h 7302834"/>
              <a:gd name="connsiteX5838" fmla="*/ 3865712 w 13061084"/>
              <a:gd name="connsiteY5838" fmla="*/ 1423324 h 7302834"/>
              <a:gd name="connsiteX5839" fmla="*/ 3939763 w 13061084"/>
              <a:gd name="connsiteY5839" fmla="*/ 1397594 h 7302834"/>
              <a:gd name="connsiteX5840" fmla="*/ 3954478 w 13061084"/>
              <a:gd name="connsiteY5840" fmla="*/ 1405633 h 7302834"/>
              <a:gd name="connsiteX5841" fmla="*/ 3985982 w 13061084"/>
              <a:gd name="connsiteY5841" fmla="*/ 1391159 h 7302834"/>
              <a:gd name="connsiteX5842" fmla="*/ 3972411 w 13061084"/>
              <a:gd name="connsiteY5842" fmla="*/ 1368184 h 7302834"/>
              <a:gd name="connsiteX5843" fmla="*/ 3857431 w 13061084"/>
              <a:gd name="connsiteY5843" fmla="*/ 1358078 h 7302834"/>
              <a:gd name="connsiteX5844" fmla="*/ 3857431 w 13061084"/>
              <a:gd name="connsiteY5844" fmla="*/ 1300182 h 7302834"/>
              <a:gd name="connsiteX5845" fmla="*/ 3883190 w 13061084"/>
              <a:gd name="connsiteY5845" fmla="*/ 1256526 h 7302834"/>
              <a:gd name="connsiteX5846" fmla="*/ 3925965 w 13061084"/>
              <a:gd name="connsiteY5846" fmla="*/ 1267555 h 7302834"/>
              <a:gd name="connsiteX5847" fmla="*/ 3925965 w 13061084"/>
              <a:gd name="connsiteY5847" fmla="*/ 1320400 h 7302834"/>
              <a:gd name="connsiteX5848" fmla="*/ 3968735 w 13061084"/>
              <a:gd name="connsiteY5848" fmla="*/ 1273073 h 7302834"/>
              <a:gd name="connsiteX5849" fmla="*/ 3947116 w 13061084"/>
              <a:gd name="connsiteY5849" fmla="*/ 1250093 h 7302834"/>
              <a:gd name="connsiteX5850" fmla="*/ 3956778 w 13061084"/>
              <a:gd name="connsiteY5850" fmla="*/ 1228955 h 7302834"/>
              <a:gd name="connsiteX5851" fmla="*/ 3944362 w 13061084"/>
              <a:gd name="connsiteY5851" fmla="*/ 1196101 h 7302834"/>
              <a:gd name="connsiteX5852" fmla="*/ 3980692 w 13061084"/>
              <a:gd name="connsiteY5852" fmla="*/ 1210575 h 7302834"/>
              <a:gd name="connsiteX5853" fmla="*/ 4029447 w 13061084"/>
              <a:gd name="connsiteY5853" fmla="*/ 1197939 h 7302834"/>
              <a:gd name="connsiteX5854" fmla="*/ 4069000 w 13061084"/>
              <a:gd name="connsiteY5854" fmla="*/ 1228034 h 7302834"/>
              <a:gd name="connsiteX5855" fmla="*/ 4075898 w 13061084"/>
              <a:gd name="connsiteY5855" fmla="*/ 1210575 h 7302834"/>
              <a:gd name="connsiteX5856" fmla="*/ 4066700 w 13061084"/>
              <a:gd name="connsiteY5856" fmla="*/ 1157735 h 7302834"/>
              <a:gd name="connsiteX5857" fmla="*/ 4084406 w 13061084"/>
              <a:gd name="connsiteY5857" fmla="*/ 1140731 h 7302834"/>
              <a:gd name="connsiteX5858" fmla="*/ 4113383 w 13061084"/>
              <a:gd name="connsiteY5858" fmla="*/ 1154976 h 7302834"/>
              <a:gd name="connsiteX5859" fmla="*/ 4114953 w 13061084"/>
              <a:gd name="connsiteY5859" fmla="*/ 1152925 h 7302834"/>
              <a:gd name="connsiteX5860" fmla="*/ 4106716 w 13061084"/>
              <a:gd name="connsiteY5860" fmla="*/ 1147188 h 7302834"/>
              <a:gd name="connsiteX5861" fmla="*/ 4119093 w 13061084"/>
              <a:gd name="connsiteY5861" fmla="*/ 1102803 h 7302834"/>
              <a:gd name="connsiteX5862" fmla="*/ 4078657 w 13061084"/>
              <a:gd name="connsiteY5862" fmla="*/ 1114764 h 7302834"/>
              <a:gd name="connsiteX5863" fmla="*/ 4068077 w 13061084"/>
              <a:gd name="connsiteY5863" fmla="*/ 1104885 h 7302834"/>
              <a:gd name="connsiteX5864" fmla="*/ 9462368 w 13061084"/>
              <a:gd name="connsiteY5864" fmla="*/ 1051363 h 7302834"/>
              <a:gd name="connsiteX5865" fmla="*/ 9462368 w 13061084"/>
              <a:gd name="connsiteY5865" fmla="*/ 1061470 h 7302834"/>
              <a:gd name="connsiteX5866" fmla="*/ 9481684 w 13061084"/>
              <a:gd name="connsiteY5866" fmla="*/ 1057105 h 7302834"/>
              <a:gd name="connsiteX5867" fmla="*/ 9481684 w 13061084"/>
              <a:gd name="connsiteY5867" fmla="*/ 1051363 h 7302834"/>
              <a:gd name="connsiteX5868" fmla="*/ 9369688 w 13061084"/>
              <a:gd name="connsiteY5868" fmla="*/ 1051363 h 7302834"/>
              <a:gd name="connsiteX5869" fmla="*/ 9369688 w 13061084"/>
              <a:gd name="connsiteY5869" fmla="*/ 1061700 h 7302834"/>
              <a:gd name="connsiteX5870" fmla="*/ 9400274 w 13061084"/>
              <a:gd name="connsiteY5870" fmla="*/ 1057335 h 7302834"/>
              <a:gd name="connsiteX5871" fmla="*/ 9400274 w 13061084"/>
              <a:gd name="connsiteY5871" fmla="*/ 1051363 h 7302834"/>
              <a:gd name="connsiteX5872" fmla="*/ 4345102 w 13061084"/>
              <a:gd name="connsiteY5872" fmla="*/ 1049032 h 7302834"/>
              <a:gd name="connsiteX5873" fmla="*/ 4390031 w 13061084"/>
              <a:gd name="connsiteY5873" fmla="*/ 1067671 h 7302834"/>
              <a:gd name="connsiteX5874" fmla="*/ 4373702 w 13061084"/>
              <a:gd name="connsiteY5874" fmla="*/ 1102131 h 7302834"/>
              <a:gd name="connsiteX5875" fmla="*/ 4317130 w 13061084"/>
              <a:gd name="connsiteY5875" fmla="*/ 1120511 h 7302834"/>
              <a:gd name="connsiteX5876" fmla="*/ 4282176 w 13061084"/>
              <a:gd name="connsiteY5876" fmla="*/ 1080306 h 7302834"/>
              <a:gd name="connsiteX5877" fmla="*/ 4295516 w 13061084"/>
              <a:gd name="connsiteY5877" fmla="*/ 1050900 h 7302834"/>
              <a:gd name="connsiteX5878" fmla="*/ 4345102 w 13061084"/>
              <a:gd name="connsiteY5878" fmla="*/ 1049032 h 7302834"/>
              <a:gd name="connsiteX5879" fmla="*/ 3002887 w 13061084"/>
              <a:gd name="connsiteY5879" fmla="*/ 1046791 h 7302834"/>
              <a:gd name="connsiteX5880" fmla="*/ 2910898 w 13061084"/>
              <a:gd name="connsiteY5880" fmla="*/ 1082630 h 7302834"/>
              <a:gd name="connsiteX5881" fmla="*/ 3002887 w 13061084"/>
              <a:gd name="connsiteY5881" fmla="*/ 1066088 h 7302834"/>
              <a:gd name="connsiteX5882" fmla="*/ 10176404 w 13061084"/>
              <a:gd name="connsiteY5882" fmla="*/ 1044469 h 7302834"/>
              <a:gd name="connsiteX5883" fmla="*/ 10056130 w 13061084"/>
              <a:gd name="connsiteY5883" fmla="*/ 1104892 h 7302834"/>
              <a:gd name="connsiteX5884" fmla="*/ 10023712 w 13061084"/>
              <a:gd name="connsiteY5884" fmla="*/ 1116380 h 7302834"/>
              <a:gd name="connsiteX5885" fmla="*/ 10015428 w 13061084"/>
              <a:gd name="connsiteY5885" fmla="*/ 1116380 h 7302834"/>
              <a:gd name="connsiteX5886" fmla="*/ 10015428 w 13061084"/>
              <a:gd name="connsiteY5886" fmla="*/ 1109257 h 7302834"/>
              <a:gd name="connsiteX5887" fmla="*/ 10015200 w 13061084"/>
              <a:gd name="connsiteY5887" fmla="*/ 1109257 h 7302834"/>
              <a:gd name="connsiteX5888" fmla="*/ 10011872 w 13061084"/>
              <a:gd name="connsiteY5888" fmla="*/ 1118897 h 7302834"/>
              <a:gd name="connsiteX5889" fmla="*/ 10004852 w 13061084"/>
              <a:gd name="connsiteY5889" fmla="*/ 1124881 h 7302834"/>
              <a:gd name="connsiteX5890" fmla="*/ 10008534 w 13061084"/>
              <a:gd name="connsiteY5890" fmla="*/ 1128557 h 7302834"/>
              <a:gd name="connsiteX5891" fmla="*/ 10011872 w 13061084"/>
              <a:gd name="connsiteY5891" fmla="*/ 1118897 h 7302834"/>
              <a:gd name="connsiteX5892" fmla="*/ 10014284 w 13061084"/>
              <a:gd name="connsiteY5892" fmla="*/ 1116839 h 7302834"/>
              <a:gd name="connsiteX5893" fmla="*/ 10016582 w 13061084"/>
              <a:gd name="connsiteY5893" fmla="*/ 1118907 h 7302834"/>
              <a:gd name="connsiteX5894" fmla="*/ 10023712 w 13061084"/>
              <a:gd name="connsiteY5894" fmla="*/ 1116380 h 7302834"/>
              <a:gd name="connsiteX5895" fmla="*/ 10105348 w 13061084"/>
              <a:gd name="connsiteY5895" fmla="*/ 1116380 h 7302834"/>
              <a:gd name="connsiteX5896" fmla="*/ 10109716 w 13061084"/>
              <a:gd name="connsiteY5896" fmla="*/ 1099148 h 7302834"/>
              <a:gd name="connsiteX5897" fmla="*/ 10176404 w 13061084"/>
              <a:gd name="connsiteY5897" fmla="*/ 1082147 h 7302834"/>
              <a:gd name="connsiteX5898" fmla="*/ 9824386 w 13061084"/>
              <a:gd name="connsiteY5898" fmla="*/ 1037352 h 7302834"/>
              <a:gd name="connsiteX5899" fmla="*/ 9774196 w 13061084"/>
              <a:gd name="connsiteY5899" fmla="*/ 1054120 h 7302834"/>
              <a:gd name="connsiteX5900" fmla="*/ 9843184 w 13061084"/>
              <a:gd name="connsiteY5900" fmla="*/ 1057566 h 7302834"/>
              <a:gd name="connsiteX5901" fmla="*/ 9843184 w 13061084"/>
              <a:gd name="connsiteY5901" fmla="*/ 1041254 h 7302834"/>
              <a:gd name="connsiteX5902" fmla="*/ 9824386 w 13061084"/>
              <a:gd name="connsiteY5902" fmla="*/ 1037352 h 7302834"/>
              <a:gd name="connsiteX5903" fmla="*/ 10513190 w 13061084"/>
              <a:gd name="connsiteY5903" fmla="*/ 1025843 h 7302834"/>
              <a:gd name="connsiteX5904" fmla="*/ 10492832 w 13061084"/>
              <a:gd name="connsiteY5904" fmla="*/ 1030686 h 7302834"/>
              <a:gd name="connsiteX5905" fmla="*/ 10492832 w 13061084"/>
              <a:gd name="connsiteY5905" fmla="*/ 1072038 h 7302834"/>
              <a:gd name="connsiteX5906" fmla="*/ 10543660 w 13061084"/>
              <a:gd name="connsiteY5906" fmla="*/ 1072038 h 7302834"/>
              <a:gd name="connsiteX5907" fmla="*/ 10561134 w 13061084"/>
              <a:gd name="connsiteY5907" fmla="*/ 1054808 h 7302834"/>
              <a:gd name="connsiteX5908" fmla="*/ 10561824 w 13061084"/>
              <a:gd name="connsiteY5908" fmla="*/ 1053660 h 7302834"/>
              <a:gd name="connsiteX5909" fmla="*/ 10513190 w 13061084"/>
              <a:gd name="connsiteY5909" fmla="*/ 1025843 h 7302834"/>
              <a:gd name="connsiteX5910" fmla="*/ 9678532 w 13061084"/>
              <a:gd name="connsiteY5910" fmla="*/ 1018739 h 7302834"/>
              <a:gd name="connsiteX5911" fmla="*/ 9678532 w 13061084"/>
              <a:gd name="connsiteY5911" fmla="*/ 1019198 h 7302834"/>
              <a:gd name="connsiteX5912" fmla="*/ 9684966 w 13061084"/>
              <a:gd name="connsiteY5912" fmla="*/ 1067214 h 7302834"/>
              <a:gd name="connsiteX5913" fmla="*/ 9718088 w 13061084"/>
              <a:gd name="connsiteY5913" fmla="*/ 1041713 h 7302834"/>
              <a:gd name="connsiteX5914" fmla="*/ 9637596 w 13061084"/>
              <a:gd name="connsiteY5914" fmla="*/ 1013454 h 7302834"/>
              <a:gd name="connsiteX5915" fmla="*/ 9587696 w 13061084"/>
              <a:gd name="connsiteY5915" fmla="*/ 1046078 h 7302834"/>
              <a:gd name="connsiteX5916" fmla="*/ 9606784 w 13061084"/>
              <a:gd name="connsiteY5916" fmla="*/ 1046078 h 7302834"/>
              <a:gd name="connsiteX5917" fmla="*/ 10065646 w 13061084"/>
              <a:gd name="connsiteY5917" fmla="*/ 1001261 h 7302834"/>
              <a:gd name="connsiteX5918" fmla="*/ 10047824 w 13061084"/>
              <a:gd name="connsiteY5918" fmla="*/ 1004468 h 7302834"/>
              <a:gd name="connsiteX5919" fmla="*/ 10008760 w 13061084"/>
              <a:gd name="connsiteY5919" fmla="*/ 1020807 h 7302834"/>
              <a:gd name="connsiteX5920" fmla="*/ 10083962 w 13061084"/>
              <a:gd name="connsiteY5920" fmla="*/ 1005874 h 7302834"/>
              <a:gd name="connsiteX5921" fmla="*/ 10065646 w 13061084"/>
              <a:gd name="connsiteY5921" fmla="*/ 1001261 h 7302834"/>
              <a:gd name="connsiteX5922" fmla="*/ 10140296 w 13061084"/>
              <a:gd name="connsiteY5922" fmla="*/ 990250 h 7302834"/>
              <a:gd name="connsiteX5923" fmla="*/ 10121446 w 13061084"/>
              <a:gd name="connsiteY5923" fmla="*/ 994844 h 7302834"/>
              <a:gd name="connsiteX5924" fmla="*/ 10121446 w 13061084"/>
              <a:gd name="connsiteY5924" fmla="*/ 1000359 h 7302834"/>
              <a:gd name="connsiteX5925" fmla="*/ 10140296 w 13061084"/>
              <a:gd name="connsiteY5925" fmla="*/ 1000359 h 7302834"/>
              <a:gd name="connsiteX5926" fmla="*/ 10140296 w 13061084"/>
              <a:gd name="connsiteY5926" fmla="*/ 990250 h 7302834"/>
              <a:gd name="connsiteX5927" fmla="*/ 2173628 w 13061084"/>
              <a:gd name="connsiteY5927" fmla="*/ 987506 h 7302834"/>
              <a:gd name="connsiteX5928" fmla="*/ 2190416 w 13061084"/>
              <a:gd name="connsiteY5928" fmla="*/ 998303 h 7302834"/>
              <a:gd name="connsiteX5929" fmla="*/ 2202141 w 13061084"/>
              <a:gd name="connsiteY5929" fmla="*/ 987506 h 7302834"/>
              <a:gd name="connsiteX5930" fmla="*/ 2225142 w 13061084"/>
              <a:gd name="connsiteY5930" fmla="*/ 1010480 h 7302834"/>
              <a:gd name="connsiteX5931" fmla="*/ 2151782 w 13061084"/>
              <a:gd name="connsiteY5931" fmla="*/ 1033455 h 7302834"/>
              <a:gd name="connsiteX5932" fmla="*/ 2173628 w 13061084"/>
              <a:gd name="connsiteY5932" fmla="*/ 987506 h 7302834"/>
              <a:gd name="connsiteX5933" fmla="*/ 9475934 w 13061084"/>
              <a:gd name="connsiteY5933" fmla="*/ 982438 h 7302834"/>
              <a:gd name="connsiteX5934" fmla="*/ 9431776 w 13061084"/>
              <a:gd name="connsiteY5934" fmla="*/ 1014145 h 7302834"/>
              <a:gd name="connsiteX5935" fmla="*/ 9475934 w 13061084"/>
              <a:gd name="connsiteY5935" fmla="*/ 982438 h 7302834"/>
              <a:gd name="connsiteX5936" fmla="*/ 10326936 w 13061084"/>
              <a:gd name="connsiteY5936" fmla="*/ 978628 h 7302834"/>
              <a:gd name="connsiteX5937" fmla="*/ 10307482 w 13061084"/>
              <a:gd name="connsiteY5937" fmla="*/ 983129 h 7302834"/>
              <a:gd name="connsiteX5938" fmla="*/ 10223778 w 13061084"/>
              <a:gd name="connsiteY5938" fmla="*/ 1019886 h 7302834"/>
              <a:gd name="connsiteX5939" fmla="*/ 10239190 w 13061084"/>
              <a:gd name="connsiteY5939" fmla="*/ 1032983 h 7302834"/>
              <a:gd name="connsiteX5940" fmla="*/ 10383148 w 13061084"/>
              <a:gd name="connsiteY5940" fmla="*/ 1003115 h 7302834"/>
              <a:gd name="connsiteX5941" fmla="*/ 10345140 w 13061084"/>
              <a:gd name="connsiteY5941" fmla="*/ 981752 h 7302834"/>
              <a:gd name="connsiteX5942" fmla="*/ 10326936 w 13061084"/>
              <a:gd name="connsiteY5942" fmla="*/ 978628 h 7302834"/>
              <a:gd name="connsiteX5943" fmla="*/ 9932184 w 13061084"/>
              <a:gd name="connsiteY5943" fmla="*/ 971411 h 7302834"/>
              <a:gd name="connsiteX5944" fmla="*/ 9967136 w 13061084"/>
              <a:gd name="connsiteY5944" fmla="*/ 997144 h 7302834"/>
              <a:gd name="connsiteX5945" fmla="*/ 9932184 w 13061084"/>
              <a:gd name="connsiteY5945" fmla="*/ 971411 h 7302834"/>
              <a:gd name="connsiteX5946" fmla="*/ 10200552 w 13061084"/>
              <a:gd name="connsiteY5946" fmla="*/ 970493 h 7302834"/>
              <a:gd name="connsiteX5947" fmla="*/ 10200552 w 13061084"/>
              <a:gd name="connsiteY5947" fmla="*/ 976235 h 7302834"/>
              <a:gd name="connsiteX5948" fmla="*/ 10223548 w 13061084"/>
              <a:gd name="connsiteY5948" fmla="*/ 976235 h 7302834"/>
              <a:gd name="connsiteX5949" fmla="*/ 10223548 w 13061084"/>
              <a:gd name="connsiteY5949" fmla="*/ 970493 h 7302834"/>
              <a:gd name="connsiteX5950" fmla="*/ 9547220 w 13061084"/>
              <a:gd name="connsiteY5950" fmla="*/ 967505 h 7302834"/>
              <a:gd name="connsiteX5951" fmla="*/ 9494562 w 13061084"/>
              <a:gd name="connsiteY5951" fmla="*/ 1019886 h 7302834"/>
              <a:gd name="connsiteX5952" fmla="*/ 9517560 w 13061084"/>
              <a:gd name="connsiteY5952" fmla="*/ 1038496 h 7302834"/>
              <a:gd name="connsiteX5953" fmla="*/ 9610924 w 13061084"/>
              <a:gd name="connsiteY5953" fmla="*/ 967505 h 7302834"/>
              <a:gd name="connsiteX5954" fmla="*/ 9610460 w 13061084"/>
              <a:gd name="connsiteY5954" fmla="*/ 967505 h 7302834"/>
              <a:gd name="connsiteX5955" fmla="*/ 9282762 w 13061084"/>
              <a:gd name="connsiteY5955" fmla="*/ 967505 h 7302834"/>
              <a:gd name="connsiteX5956" fmla="*/ 9251260 w 13061084"/>
              <a:gd name="connsiteY5956" fmla="*/ 983129 h 7302834"/>
              <a:gd name="connsiteX5957" fmla="*/ 9311276 w 13061084"/>
              <a:gd name="connsiteY5957" fmla="*/ 1001968 h 7302834"/>
              <a:gd name="connsiteX5958" fmla="*/ 9324388 w 13061084"/>
              <a:gd name="connsiteY5958" fmla="*/ 996912 h 7302834"/>
              <a:gd name="connsiteX5959" fmla="*/ 9308980 w 13061084"/>
              <a:gd name="connsiteY5959" fmla="*/ 967505 h 7302834"/>
              <a:gd name="connsiteX5960" fmla="*/ 10441092 w 13061084"/>
              <a:gd name="connsiteY5960" fmla="*/ 966817 h 7302834"/>
              <a:gd name="connsiteX5961" fmla="*/ 10410742 w 13061084"/>
              <a:gd name="connsiteY5961" fmla="*/ 971182 h 7302834"/>
              <a:gd name="connsiteX5962" fmla="*/ 10410742 w 13061084"/>
              <a:gd name="connsiteY5962" fmla="*/ 977155 h 7302834"/>
              <a:gd name="connsiteX5963" fmla="*/ 10442246 w 13061084"/>
              <a:gd name="connsiteY5963" fmla="*/ 977155 h 7302834"/>
              <a:gd name="connsiteX5964" fmla="*/ 10441092 w 13061084"/>
              <a:gd name="connsiteY5964" fmla="*/ 966817 h 7302834"/>
              <a:gd name="connsiteX5965" fmla="*/ 11416142 w 13061084"/>
              <a:gd name="connsiteY5965" fmla="*/ 954413 h 7302834"/>
              <a:gd name="connsiteX5966" fmla="*/ 11376822 w 13061084"/>
              <a:gd name="connsiteY5966" fmla="*/ 995535 h 7302834"/>
              <a:gd name="connsiteX5967" fmla="*/ 11416142 w 13061084"/>
              <a:gd name="connsiteY5967" fmla="*/ 1018509 h 7302834"/>
              <a:gd name="connsiteX5968" fmla="*/ 11416142 w 13061084"/>
              <a:gd name="connsiteY5968" fmla="*/ 955099 h 7302834"/>
              <a:gd name="connsiteX5969" fmla="*/ 3681970 w 13061084"/>
              <a:gd name="connsiteY5969" fmla="*/ 953287 h 7302834"/>
              <a:gd name="connsiteX5970" fmla="*/ 3632988 w 13061084"/>
              <a:gd name="connsiteY5970" fmla="*/ 997627 h 7302834"/>
              <a:gd name="connsiteX5971" fmla="*/ 3676680 w 13061084"/>
              <a:gd name="connsiteY5971" fmla="*/ 984762 h 7302834"/>
              <a:gd name="connsiteX5972" fmla="*/ 3681970 w 13061084"/>
              <a:gd name="connsiteY5972" fmla="*/ 953287 h 7302834"/>
              <a:gd name="connsiteX5973" fmla="*/ 9327144 w 13061084"/>
              <a:gd name="connsiteY5973" fmla="*/ 947521 h 7302834"/>
              <a:gd name="connsiteX5974" fmla="*/ 9347384 w 13061084"/>
              <a:gd name="connsiteY5974" fmla="*/ 978994 h 7302834"/>
              <a:gd name="connsiteX5975" fmla="*/ 9428100 w 13061084"/>
              <a:gd name="connsiteY5975" fmla="*/ 947521 h 7302834"/>
              <a:gd name="connsiteX5976" fmla="*/ 9263444 w 13061084"/>
              <a:gd name="connsiteY5976" fmla="*/ 945224 h 7302834"/>
              <a:gd name="connsiteX5977" fmla="*/ 9252496 w 13061084"/>
              <a:gd name="connsiteY5977" fmla="*/ 947922 h 7302834"/>
              <a:gd name="connsiteX5978" fmla="*/ 9247284 w 13061084"/>
              <a:gd name="connsiteY5978" fmla="*/ 955642 h 7302834"/>
              <a:gd name="connsiteX5979" fmla="*/ 9240448 w 13061084"/>
              <a:gd name="connsiteY5979" fmla="*/ 956939 h 7302834"/>
              <a:gd name="connsiteX5980" fmla="*/ 9240448 w 13061084"/>
              <a:gd name="connsiteY5980" fmla="*/ 947062 h 7302834"/>
              <a:gd name="connsiteX5981" fmla="*/ 9218562 w 13061084"/>
              <a:gd name="connsiteY5981" fmla="*/ 957860 h 7302834"/>
              <a:gd name="connsiteX5982" fmla="*/ 9162952 w 13061084"/>
              <a:gd name="connsiteY5982" fmla="*/ 957860 h 7302834"/>
              <a:gd name="connsiteX5983" fmla="*/ 9184106 w 13061084"/>
              <a:gd name="connsiteY5983" fmla="*/ 974858 h 7302834"/>
              <a:gd name="connsiteX5984" fmla="*/ 9218562 w 13061084"/>
              <a:gd name="connsiteY5984" fmla="*/ 957860 h 7302834"/>
              <a:gd name="connsiteX5985" fmla="*/ 9240678 w 13061084"/>
              <a:gd name="connsiteY5985" fmla="*/ 957860 h 7302834"/>
              <a:gd name="connsiteX5986" fmla="*/ 9240678 w 13061084"/>
              <a:gd name="connsiteY5986" fmla="*/ 963370 h 7302834"/>
              <a:gd name="connsiteX5987" fmla="*/ 9242060 w 13061084"/>
              <a:gd name="connsiteY5987" fmla="*/ 963370 h 7302834"/>
              <a:gd name="connsiteX5988" fmla="*/ 9247284 w 13061084"/>
              <a:gd name="connsiteY5988" fmla="*/ 955642 h 7302834"/>
              <a:gd name="connsiteX5989" fmla="*/ 9263444 w 13061084"/>
              <a:gd name="connsiteY5989" fmla="*/ 952575 h 7302834"/>
              <a:gd name="connsiteX5990" fmla="*/ 9263444 w 13061084"/>
              <a:gd name="connsiteY5990" fmla="*/ 945224 h 7302834"/>
              <a:gd name="connsiteX5991" fmla="*/ 10617476 w 13061084"/>
              <a:gd name="connsiteY5991" fmla="*/ 936492 h 7302834"/>
              <a:gd name="connsiteX5992" fmla="*/ 10617476 w 13061084"/>
              <a:gd name="connsiteY5992" fmla="*/ 940398 h 7302834"/>
              <a:gd name="connsiteX5993" fmla="*/ 10628972 w 13061084"/>
              <a:gd name="connsiteY5993" fmla="*/ 940398 h 7302834"/>
              <a:gd name="connsiteX5994" fmla="*/ 10628972 w 13061084"/>
              <a:gd name="connsiteY5994" fmla="*/ 936492 h 7302834"/>
              <a:gd name="connsiteX5995" fmla="*/ 10094380 w 13061084"/>
              <a:gd name="connsiteY5995" fmla="*/ 933919 h 7302834"/>
              <a:gd name="connsiteX5996" fmla="*/ 10086604 w 13061084"/>
              <a:gd name="connsiteY5996" fmla="*/ 936120 h 7302834"/>
              <a:gd name="connsiteX5997" fmla="*/ 10088556 w 13061084"/>
              <a:gd name="connsiteY5997" fmla="*/ 953724 h 7302834"/>
              <a:gd name="connsiteX5998" fmla="*/ 10111552 w 13061084"/>
              <a:gd name="connsiteY5998" fmla="*/ 939021 h 7302834"/>
              <a:gd name="connsiteX5999" fmla="*/ 10094380 w 13061084"/>
              <a:gd name="connsiteY5999" fmla="*/ 933919 h 7302834"/>
              <a:gd name="connsiteX6000" fmla="*/ 5131209 w 13061084"/>
              <a:gd name="connsiteY6000" fmla="*/ 909614 h 7302834"/>
              <a:gd name="connsiteX6001" fmla="*/ 5131209 w 13061084"/>
              <a:gd name="connsiteY6001" fmla="*/ 932588 h 7302834"/>
              <a:gd name="connsiteX6002" fmla="*/ 5136958 w 13061084"/>
              <a:gd name="connsiteY6002" fmla="*/ 932588 h 7302834"/>
              <a:gd name="connsiteX6003" fmla="*/ 5136958 w 13061084"/>
              <a:gd name="connsiteY6003" fmla="*/ 909614 h 7302834"/>
              <a:gd name="connsiteX6004" fmla="*/ 9841808 w 13061084"/>
              <a:gd name="connsiteY6004" fmla="*/ 887328 h 7302834"/>
              <a:gd name="connsiteX6005" fmla="*/ 9816740 w 13061084"/>
              <a:gd name="connsiteY6005" fmla="*/ 894220 h 7302834"/>
              <a:gd name="connsiteX6006" fmla="*/ 9816740 w 13061084"/>
              <a:gd name="connsiteY6006" fmla="*/ 914208 h 7302834"/>
              <a:gd name="connsiteX6007" fmla="*/ 9804324 w 13061084"/>
              <a:gd name="connsiteY6007" fmla="*/ 937067 h 7302834"/>
              <a:gd name="connsiteX6008" fmla="*/ 9788256 w 13061084"/>
              <a:gd name="connsiteY6008" fmla="*/ 953208 h 7302834"/>
              <a:gd name="connsiteX6009" fmla="*/ 9784312 w 13061084"/>
              <a:gd name="connsiteY6009" fmla="*/ 953495 h 7302834"/>
              <a:gd name="connsiteX6010" fmla="*/ 9783396 w 13061084"/>
              <a:gd name="connsiteY6010" fmla="*/ 953495 h 7302834"/>
              <a:gd name="connsiteX6011" fmla="*/ 9782496 w 13061084"/>
              <a:gd name="connsiteY6011" fmla="*/ 955147 h 7302834"/>
              <a:gd name="connsiteX6012" fmla="*/ 9782244 w 13061084"/>
              <a:gd name="connsiteY6012" fmla="*/ 954872 h 7302834"/>
              <a:gd name="connsiteX6013" fmla="*/ 9772588 w 13061084"/>
              <a:gd name="connsiteY6013" fmla="*/ 962911 h 7302834"/>
              <a:gd name="connsiteX6014" fmla="*/ 9776264 w 13061084"/>
              <a:gd name="connsiteY6014" fmla="*/ 966587 h 7302834"/>
              <a:gd name="connsiteX6015" fmla="*/ 9782496 w 13061084"/>
              <a:gd name="connsiteY6015" fmla="*/ 955147 h 7302834"/>
              <a:gd name="connsiteX6016" fmla="*/ 9784312 w 13061084"/>
              <a:gd name="connsiteY6016" fmla="*/ 957167 h 7302834"/>
              <a:gd name="connsiteX6017" fmla="*/ 9788256 w 13061084"/>
              <a:gd name="connsiteY6017" fmla="*/ 953208 h 7302834"/>
              <a:gd name="connsiteX6018" fmla="*/ 9823460 w 13061084"/>
              <a:gd name="connsiteY6018" fmla="*/ 950654 h 7302834"/>
              <a:gd name="connsiteX6019" fmla="*/ 9940232 w 13061084"/>
              <a:gd name="connsiteY6019" fmla="*/ 920641 h 7302834"/>
              <a:gd name="connsiteX6020" fmla="*/ 9917236 w 13061084"/>
              <a:gd name="connsiteY6020" fmla="*/ 899276 h 7302834"/>
              <a:gd name="connsiteX6021" fmla="*/ 9841808 w 13061084"/>
              <a:gd name="connsiteY6021" fmla="*/ 887328 h 7302834"/>
              <a:gd name="connsiteX6022" fmla="*/ 9532506 w 13061084"/>
              <a:gd name="connsiteY6022" fmla="*/ 877908 h 7302834"/>
              <a:gd name="connsiteX6023" fmla="*/ 9532506 w 13061084"/>
              <a:gd name="connsiteY6023" fmla="*/ 900882 h 7302834"/>
              <a:gd name="connsiteX6024" fmla="*/ 9587928 w 13061084"/>
              <a:gd name="connsiteY6024" fmla="*/ 893990 h 7302834"/>
              <a:gd name="connsiteX6025" fmla="*/ 9610924 w 13061084"/>
              <a:gd name="connsiteY6025" fmla="*/ 915126 h 7302834"/>
              <a:gd name="connsiteX6026" fmla="*/ 9597580 w 13061084"/>
              <a:gd name="connsiteY6026" fmla="*/ 942007 h 7302834"/>
              <a:gd name="connsiteX6027" fmla="*/ 9664732 w 13061084"/>
              <a:gd name="connsiteY6027" fmla="*/ 957860 h 7302834"/>
              <a:gd name="connsiteX6028" fmla="*/ 9785008 w 13061084"/>
              <a:gd name="connsiteY6028" fmla="*/ 892843 h 7302834"/>
              <a:gd name="connsiteX6029" fmla="*/ 9770516 w 13061084"/>
              <a:gd name="connsiteY6029" fmla="*/ 878139 h 7302834"/>
              <a:gd name="connsiteX6030" fmla="*/ 9770748 w 13061084"/>
              <a:gd name="connsiteY6030" fmla="*/ 877908 h 7302834"/>
              <a:gd name="connsiteX6031" fmla="*/ 9416604 w 13061084"/>
              <a:gd name="connsiteY6031" fmla="*/ 874463 h 7302834"/>
              <a:gd name="connsiteX6032" fmla="*/ 9411080 w 13061084"/>
              <a:gd name="connsiteY6032" fmla="*/ 886408 h 7302834"/>
              <a:gd name="connsiteX6033" fmla="*/ 9431776 w 13061084"/>
              <a:gd name="connsiteY6033" fmla="*/ 911682 h 7302834"/>
              <a:gd name="connsiteX6034" fmla="*/ 9505828 w 13061084"/>
              <a:gd name="connsiteY6034" fmla="*/ 890314 h 7302834"/>
              <a:gd name="connsiteX6035" fmla="*/ 9416604 w 13061084"/>
              <a:gd name="connsiteY6035" fmla="*/ 874463 h 7302834"/>
              <a:gd name="connsiteX6036" fmla="*/ 9384404 w 13061084"/>
              <a:gd name="connsiteY6036" fmla="*/ 874463 h 7302834"/>
              <a:gd name="connsiteX6037" fmla="*/ 9353360 w 13061084"/>
              <a:gd name="connsiteY6037" fmla="*/ 886178 h 7302834"/>
              <a:gd name="connsiteX6038" fmla="*/ 9312198 w 13061084"/>
              <a:gd name="connsiteY6038" fmla="*/ 890543 h 7302834"/>
              <a:gd name="connsiteX6039" fmla="*/ 9385558 w 13061084"/>
              <a:gd name="connsiteY6039" fmla="*/ 911911 h 7302834"/>
              <a:gd name="connsiteX6040" fmla="*/ 9380036 w 13061084"/>
              <a:gd name="connsiteY6040" fmla="*/ 903640 h 7302834"/>
              <a:gd name="connsiteX6041" fmla="*/ 9406024 w 13061084"/>
              <a:gd name="connsiteY6041" fmla="*/ 893990 h 7302834"/>
              <a:gd name="connsiteX6042" fmla="*/ 10728784 w 13061084"/>
              <a:gd name="connsiteY6042" fmla="*/ 851489 h 7302834"/>
              <a:gd name="connsiteX6043" fmla="*/ 10709464 w 13061084"/>
              <a:gd name="connsiteY6043" fmla="*/ 872395 h 7302834"/>
              <a:gd name="connsiteX6044" fmla="*/ 10747180 w 13061084"/>
              <a:gd name="connsiteY6044" fmla="*/ 897896 h 7302834"/>
              <a:gd name="connsiteX6045" fmla="*/ 10763044 w 13061084"/>
              <a:gd name="connsiteY6045" fmla="*/ 887328 h 7302834"/>
              <a:gd name="connsiteX6046" fmla="*/ 4892736 w 13061084"/>
              <a:gd name="connsiteY6046" fmla="*/ 848039 h 7302834"/>
              <a:gd name="connsiteX6047" fmla="*/ 4946081 w 13061084"/>
              <a:gd name="connsiteY6047" fmla="*/ 929598 h 7302834"/>
              <a:gd name="connsiteX6048" fmla="*/ 4908370 w 13061084"/>
              <a:gd name="connsiteY6048" fmla="*/ 949584 h 7302834"/>
              <a:gd name="connsiteX6049" fmla="*/ 4862378 w 13061084"/>
              <a:gd name="connsiteY6049" fmla="*/ 899730 h 7302834"/>
              <a:gd name="connsiteX6050" fmla="*/ 4816386 w 13061084"/>
              <a:gd name="connsiteY6050" fmla="*/ 899730 h 7302834"/>
              <a:gd name="connsiteX6051" fmla="*/ 4796838 w 13061084"/>
              <a:gd name="connsiteY6051" fmla="*/ 926380 h 7302834"/>
              <a:gd name="connsiteX6052" fmla="*/ 4763948 w 13061084"/>
              <a:gd name="connsiteY6052" fmla="*/ 898353 h 7302834"/>
              <a:gd name="connsiteX6053" fmla="*/ 4790167 w 13061084"/>
              <a:gd name="connsiteY6053" fmla="*/ 872620 h 7302834"/>
              <a:gd name="connsiteX6054" fmla="*/ 4783959 w 13061084"/>
              <a:gd name="connsiteY6054" fmla="*/ 863431 h 7302834"/>
              <a:gd name="connsiteX6055" fmla="*/ 3610678 w 13061084"/>
              <a:gd name="connsiteY6055" fmla="*/ 821632 h 7302834"/>
              <a:gd name="connsiteX6056" fmla="*/ 3631606 w 13061084"/>
              <a:gd name="connsiteY6056" fmla="*/ 821632 h 7302834"/>
              <a:gd name="connsiteX6057" fmla="*/ 3631606 w 13061084"/>
              <a:gd name="connsiteY6057" fmla="*/ 852646 h 7302834"/>
              <a:gd name="connsiteX6058" fmla="*/ 3603547 w 13061084"/>
              <a:gd name="connsiteY6058" fmla="*/ 879067 h 7302834"/>
              <a:gd name="connsiteX6059" fmla="*/ 3575952 w 13061084"/>
              <a:gd name="connsiteY6059" fmla="*/ 879067 h 7302834"/>
              <a:gd name="connsiteX6060" fmla="*/ 3575952 w 13061084"/>
              <a:gd name="connsiteY6060" fmla="*/ 850810 h 7302834"/>
              <a:gd name="connsiteX6061" fmla="*/ 6356458 w 13061084"/>
              <a:gd name="connsiteY6061" fmla="*/ 817946 h 7302834"/>
              <a:gd name="connsiteX6062" fmla="*/ 6337486 w 13061084"/>
              <a:gd name="connsiteY6062" fmla="*/ 828896 h 7302834"/>
              <a:gd name="connsiteX6063" fmla="*/ 6335206 w 13061084"/>
              <a:gd name="connsiteY6063" fmla="*/ 829331 h 7302834"/>
              <a:gd name="connsiteX6064" fmla="*/ 6333462 w 13061084"/>
              <a:gd name="connsiteY6064" fmla="*/ 827594 h 7302834"/>
              <a:gd name="connsiteX6065" fmla="*/ 6333462 w 13061084"/>
              <a:gd name="connsiteY6065" fmla="*/ 822483 h 7302834"/>
              <a:gd name="connsiteX6066" fmla="*/ 6334385 w 13061084"/>
              <a:gd name="connsiteY6066" fmla="*/ 819782 h 7302834"/>
              <a:gd name="connsiteX6067" fmla="*/ 6333462 w 13061084"/>
              <a:gd name="connsiteY6067" fmla="*/ 819782 h 7302834"/>
              <a:gd name="connsiteX6068" fmla="*/ 6333462 w 13061084"/>
              <a:gd name="connsiteY6068" fmla="*/ 822483 h 7302834"/>
              <a:gd name="connsiteX6069" fmla="*/ 6330998 w 13061084"/>
              <a:gd name="connsiteY6069" fmla="*/ 829696 h 7302834"/>
              <a:gd name="connsiteX6070" fmla="*/ 6324036 w 13061084"/>
              <a:gd name="connsiteY6070" fmla="*/ 835635 h 7302834"/>
              <a:gd name="connsiteX6071" fmla="*/ 6327713 w 13061084"/>
              <a:gd name="connsiteY6071" fmla="*/ 839312 h 7302834"/>
              <a:gd name="connsiteX6072" fmla="*/ 6330998 w 13061084"/>
              <a:gd name="connsiteY6072" fmla="*/ 829696 h 7302834"/>
              <a:gd name="connsiteX6073" fmla="*/ 6333462 w 13061084"/>
              <a:gd name="connsiteY6073" fmla="*/ 827594 h 7302834"/>
              <a:gd name="connsiteX6074" fmla="*/ 6333462 w 13061084"/>
              <a:gd name="connsiteY6074" fmla="*/ 829662 h 7302834"/>
              <a:gd name="connsiteX6075" fmla="*/ 6335206 w 13061084"/>
              <a:gd name="connsiteY6075" fmla="*/ 829331 h 7302834"/>
              <a:gd name="connsiteX6076" fmla="*/ 6335766 w 13061084"/>
              <a:gd name="connsiteY6076" fmla="*/ 829891 h 7302834"/>
              <a:gd name="connsiteX6077" fmla="*/ 6337486 w 13061084"/>
              <a:gd name="connsiteY6077" fmla="*/ 828896 h 7302834"/>
              <a:gd name="connsiteX6078" fmla="*/ 6356458 w 13061084"/>
              <a:gd name="connsiteY6078" fmla="*/ 825297 h 7302834"/>
              <a:gd name="connsiteX6079" fmla="*/ 6356458 w 13061084"/>
              <a:gd name="connsiteY6079" fmla="*/ 817946 h 7302834"/>
              <a:gd name="connsiteX6080" fmla="*/ 10256204 w 13061084"/>
              <a:gd name="connsiteY6080" fmla="*/ 817717 h 7302834"/>
              <a:gd name="connsiteX6081" fmla="*/ 10237344 w 13061084"/>
              <a:gd name="connsiteY6081" fmla="*/ 822082 h 7302834"/>
              <a:gd name="connsiteX6082" fmla="*/ 10237344 w 13061084"/>
              <a:gd name="connsiteY6082" fmla="*/ 827594 h 7302834"/>
              <a:gd name="connsiteX6083" fmla="*/ 10257582 w 13061084"/>
              <a:gd name="connsiteY6083" fmla="*/ 827594 h 7302834"/>
              <a:gd name="connsiteX6084" fmla="*/ 5559631 w 13061084"/>
              <a:gd name="connsiteY6084" fmla="*/ 817026 h 7302834"/>
              <a:gd name="connsiteX6085" fmla="*/ 5558249 w 13061084"/>
              <a:gd name="connsiteY6085" fmla="*/ 840000 h 7302834"/>
              <a:gd name="connsiteX6086" fmla="*/ 5583318 w 13061084"/>
              <a:gd name="connsiteY6086" fmla="*/ 845745 h 7302834"/>
              <a:gd name="connsiteX6087" fmla="*/ 5583318 w 13061084"/>
              <a:gd name="connsiteY6087" fmla="*/ 888246 h 7302834"/>
              <a:gd name="connsiteX6088" fmla="*/ 5667712 w 13061084"/>
              <a:gd name="connsiteY6088" fmla="*/ 883193 h 7302834"/>
              <a:gd name="connsiteX6089" fmla="*/ 5649084 w 13061084"/>
              <a:gd name="connsiteY6089" fmla="*/ 856083 h 7302834"/>
              <a:gd name="connsiteX6090" fmla="*/ 5580096 w 13061084"/>
              <a:gd name="connsiteY6090" fmla="*/ 841609 h 7302834"/>
              <a:gd name="connsiteX6091" fmla="*/ 5581245 w 13061084"/>
              <a:gd name="connsiteY6091" fmla="*/ 840691 h 7302834"/>
              <a:gd name="connsiteX6092" fmla="*/ 5586994 w 13061084"/>
              <a:gd name="connsiteY6092" fmla="*/ 834488 h 7302834"/>
              <a:gd name="connsiteX6093" fmla="*/ 10189052 w 13061084"/>
              <a:gd name="connsiteY6093" fmla="*/ 789687 h 7302834"/>
              <a:gd name="connsiteX6094" fmla="*/ 10123282 w 13061084"/>
              <a:gd name="connsiteY6094" fmla="*/ 804620 h 7302834"/>
              <a:gd name="connsiteX6095" fmla="*/ 10189052 w 13061084"/>
              <a:gd name="connsiteY6095" fmla="*/ 789687 h 7302834"/>
              <a:gd name="connsiteX6096" fmla="*/ 2829030 w 13061084"/>
              <a:gd name="connsiteY6096" fmla="*/ 769263 h 7302834"/>
              <a:gd name="connsiteX6097" fmla="*/ 2766482 w 13061084"/>
              <a:gd name="connsiteY6097" fmla="*/ 787182 h 7302834"/>
              <a:gd name="connsiteX6098" fmla="*/ 2798444 w 13061084"/>
              <a:gd name="connsiteY6098" fmla="*/ 824860 h 7302834"/>
              <a:gd name="connsiteX6099" fmla="*/ 2857084 w 13061084"/>
              <a:gd name="connsiteY6099" fmla="*/ 807400 h 7302834"/>
              <a:gd name="connsiteX6100" fmla="*/ 5958390 w 13061084"/>
              <a:gd name="connsiteY6100" fmla="*/ 757048 h 7302834"/>
              <a:gd name="connsiteX6101" fmla="*/ 5974719 w 13061084"/>
              <a:gd name="connsiteY6101" fmla="*/ 777493 h 7302834"/>
              <a:gd name="connsiteX6102" fmla="*/ 5958854 w 13061084"/>
              <a:gd name="connsiteY6102" fmla="*/ 827118 h 7302834"/>
              <a:gd name="connsiteX6103" fmla="*/ 5932176 w 13061084"/>
              <a:gd name="connsiteY6103" fmla="*/ 796332 h 7302834"/>
              <a:gd name="connsiteX6104" fmla="*/ 5958390 w 13061084"/>
              <a:gd name="connsiteY6104" fmla="*/ 757048 h 7302834"/>
              <a:gd name="connsiteX6105" fmla="*/ 3597112 w 13061084"/>
              <a:gd name="connsiteY6105" fmla="*/ 739856 h 7302834"/>
              <a:gd name="connsiteX6106" fmla="*/ 3601252 w 13061084"/>
              <a:gd name="connsiteY6106" fmla="*/ 759843 h 7302834"/>
              <a:gd name="connsiteX6107" fmla="*/ 3607228 w 13061084"/>
              <a:gd name="connsiteY6107" fmla="*/ 759843 h 7302834"/>
              <a:gd name="connsiteX6108" fmla="*/ 3607228 w 13061084"/>
              <a:gd name="connsiteY6108" fmla="*/ 739856 h 7302834"/>
              <a:gd name="connsiteX6109" fmla="*/ 9512264 w 13061084"/>
              <a:gd name="connsiteY6109" fmla="*/ 734549 h 7302834"/>
              <a:gd name="connsiteX6110" fmla="*/ 9503756 w 13061084"/>
              <a:gd name="connsiteY6110" fmla="*/ 744427 h 7302834"/>
              <a:gd name="connsiteX6111" fmla="*/ 9522844 w 13061084"/>
              <a:gd name="connsiteY6111" fmla="*/ 770160 h 7302834"/>
              <a:gd name="connsiteX6112" fmla="*/ 9544004 w 13061084"/>
              <a:gd name="connsiteY6112" fmla="*/ 751780 h 7302834"/>
              <a:gd name="connsiteX6113" fmla="*/ 5904808 w 13061084"/>
              <a:gd name="connsiteY6113" fmla="*/ 726274 h 7302834"/>
              <a:gd name="connsiteX6114" fmla="*/ 5908030 w 13061084"/>
              <a:gd name="connsiteY6114" fmla="*/ 735463 h 7302834"/>
              <a:gd name="connsiteX6115" fmla="*/ 5876290 w 13061084"/>
              <a:gd name="connsiteY6115" fmla="*/ 758437 h 7302834"/>
              <a:gd name="connsiteX6116" fmla="*/ 5784074 w 13061084"/>
              <a:gd name="connsiteY6116" fmla="*/ 816792 h 7302834"/>
              <a:gd name="connsiteX6117" fmla="*/ 5743145 w 13061084"/>
              <a:gd name="connsiteY6117" fmla="*/ 778423 h 7302834"/>
              <a:gd name="connsiteX6118" fmla="*/ 5803166 w 13061084"/>
              <a:gd name="connsiteY6118" fmla="*/ 739139 h 7302834"/>
              <a:gd name="connsiteX6119" fmla="*/ 3002423 w 13061084"/>
              <a:gd name="connsiteY6119" fmla="*/ 724921 h 7302834"/>
              <a:gd name="connsiteX6120" fmla="*/ 2895718 w 13061084"/>
              <a:gd name="connsiteY6120" fmla="*/ 742842 h 7302834"/>
              <a:gd name="connsiteX6121" fmla="*/ 2879394 w 13061084"/>
              <a:gd name="connsiteY6121" fmla="*/ 778223 h 7302834"/>
              <a:gd name="connsiteX6122" fmla="*/ 3004264 w 13061084"/>
              <a:gd name="connsiteY6122" fmla="*/ 745828 h 7302834"/>
              <a:gd name="connsiteX6123" fmla="*/ 3002423 w 13061084"/>
              <a:gd name="connsiteY6123" fmla="*/ 724921 h 7302834"/>
              <a:gd name="connsiteX6124" fmla="*/ 5546292 w 13061084"/>
              <a:gd name="connsiteY6124" fmla="*/ 719370 h 7302834"/>
              <a:gd name="connsiteX6125" fmla="*/ 5546292 w 13061084"/>
              <a:gd name="connsiteY6125" fmla="*/ 744871 h 7302834"/>
              <a:gd name="connsiteX6126" fmla="*/ 5480980 w 13061084"/>
              <a:gd name="connsiteY6126" fmla="*/ 744871 h 7302834"/>
              <a:gd name="connsiteX6127" fmla="*/ 5546292 w 13061084"/>
              <a:gd name="connsiteY6127" fmla="*/ 719370 h 7302834"/>
              <a:gd name="connsiteX6128" fmla="*/ 3474542 w 13061084"/>
              <a:gd name="connsiteY6128" fmla="*/ 716882 h 7302834"/>
              <a:gd name="connsiteX6129" fmla="*/ 3522607 w 13061084"/>
              <a:gd name="connsiteY6129" fmla="*/ 785805 h 7302834"/>
              <a:gd name="connsiteX6130" fmla="*/ 3539390 w 13061084"/>
              <a:gd name="connsiteY6130" fmla="*/ 716882 h 7302834"/>
              <a:gd name="connsiteX6131" fmla="*/ 6013812 w 13061084"/>
              <a:gd name="connsiteY6131" fmla="*/ 710181 h 7302834"/>
              <a:gd name="connsiteX6132" fmla="*/ 5962757 w 13061084"/>
              <a:gd name="connsiteY6132" fmla="*/ 759345 h 7302834"/>
              <a:gd name="connsiteX6133" fmla="*/ 6013812 w 13061084"/>
              <a:gd name="connsiteY6133" fmla="*/ 710181 h 7302834"/>
              <a:gd name="connsiteX6134" fmla="*/ 10194570 w 13061084"/>
              <a:gd name="connsiteY6134" fmla="*/ 703534 h 7302834"/>
              <a:gd name="connsiteX6135" fmla="*/ 10190888 w 13061084"/>
              <a:gd name="connsiteY6135" fmla="*/ 707210 h 7302834"/>
              <a:gd name="connsiteX6136" fmla="*/ 10197710 w 13061084"/>
              <a:gd name="connsiteY6136" fmla="*/ 707210 h 7302834"/>
              <a:gd name="connsiteX6137" fmla="*/ 10202618 w 13061084"/>
              <a:gd name="connsiteY6137" fmla="*/ 712952 h 7302834"/>
              <a:gd name="connsiteX6138" fmla="*/ 10200320 w 13061084"/>
              <a:gd name="connsiteY6138" fmla="*/ 715249 h 7302834"/>
              <a:gd name="connsiteX6139" fmla="*/ 10199174 w 13061084"/>
              <a:gd name="connsiteY6139" fmla="*/ 714790 h 7302834"/>
              <a:gd name="connsiteX6140" fmla="*/ 10200836 w 13061084"/>
              <a:gd name="connsiteY6140" fmla="*/ 717554 h 7302834"/>
              <a:gd name="connsiteX6141" fmla="*/ 10187904 w 13061084"/>
              <a:gd name="connsiteY6141" fmla="*/ 734779 h 7302834"/>
              <a:gd name="connsiteX6142" fmla="*/ 10205608 w 13061084"/>
              <a:gd name="connsiteY6142" fmla="*/ 747415 h 7302834"/>
              <a:gd name="connsiteX6143" fmla="*/ 10226764 w 13061084"/>
              <a:gd name="connsiteY6143" fmla="*/ 809675 h 7302834"/>
              <a:gd name="connsiteX6144" fmla="*/ 10245166 w 13061084"/>
              <a:gd name="connsiteY6144" fmla="*/ 791296 h 7302834"/>
              <a:gd name="connsiteX6145" fmla="*/ 10200836 w 13061084"/>
              <a:gd name="connsiteY6145" fmla="*/ 717554 h 7302834"/>
              <a:gd name="connsiteX6146" fmla="*/ 10208600 w 13061084"/>
              <a:gd name="connsiteY6146" fmla="*/ 707210 h 7302834"/>
              <a:gd name="connsiteX6147" fmla="*/ 10197710 w 13061084"/>
              <a:gd name="connsiteY6147" fmla="*/ 707210 h 7302834"/>
              <a:gd name="connsiteX6148" fmla="*/ 7162256 w 13061084"/>
              <a:gd name="connsiteY6148" fmla="*/ 700775 h 7302834"/>
              <a:gd name="connsiteX6149" fmla="*/ 6976448 w 13061084"/>
              <a:gd name="connsiteY6149" fmla="*/ 716628 h 7302834"/>
              <a:gd name="connsiteX6150" fmla="*/ 6972534 w 13061084"/>
              <a:gd name="connsiteY6150" fmla="*/ 720534 h 7302834"/>
              <a:gd name="connsiteX6151" fmla="*/ 6972534 w 13061084"/>
              <a:gd name="connsiteY6151" fmla="*/ 732482 h 7302834"/>
              <a:gd name="connsiteX6152" fmla="*/ 6995530 w 13061084"/>
              <a:gd name="connsiteY6152" fmla="*/ 743279 h 7302834"/>
              <a:gd name="connsiteX6153" fmla="*/ 6993000 w 13061084"/>
              <a:gd name="connsiteY6153" fmla="*/ 746265 h 7302834"/>
              <a:gd name="connsiteX6154" fmla="*/ 7000130 w 13061084"/>
              <a:gd name="connsiteY6154" fmla="*/ 771766 h 7302834"/>
              <a:gd name="connsiteX6155" fmla="*/ 7089128 w 13061084"/>
              <a:gd name="connsiteY6155" fmla="*/ 750171 h 7302834"/>
              <a:gd name="connsiteX6156" fmla="*/ 7175136 w 13061084"/>
              <a:gd name="connsiteY6156" fmla="*/ 750171 h 7302834"/>
              <a:gd name="connsiteX6157" fmla="*/ 7191228 w 13061084"/>
              <a:gd name="connsiteY6157" fmla="*/ 733859 h 7302834"/>
              <a:gd name="connsiteX6158" fmla="*/ 7191228 w 13061084"/>
              <a:gd name="connsiteY6158" fmla="*/ 733170 h 7302834"/>
              <a:gd name="connsiteX6159" fmla="*/ 7162256 w 13061084"/>
              <a:gd name="connsiteY6159" fmla="*/ 700775 h 7302834"/>
              <a:gd name="connsiteX6160" fmla="*/ 7383024 w 13061084"/>
              <a:gd name="connsiteY6160" fmla="*/ 690879 h 7302834"/>
              <a:gd name="connsiteX6161" fmla="*/ 7386700 w 13061084"/>
              <a:gd name="connsiteY6161" fmla="*/ 694553 h 7302834"/>
              <a:gd name="connsiteX6162" fmla="*/ 7377274 w 13061084"/>
              <a:gd name="connsiteY6162" fmla="*/ 702594 h 7302834"/>
              <a:gd name="connsiteX6163" fmla="*/ 7374976 w 13061084"/>
              <a:gd name="connsiteY6163" fmla="*/ 700526 h 7302834"/>
              <a:gd name="connsiteX6164" fmla="*/ 5450626 w 13061084"/>
              <a:gd name="connsiteY6164" fmla="*/ 681934 h 7302834"/>
              <a:gd name="connsiteX6165" fmla="*/ 5463966 w 13061084"/>
              <a:gd name="connsiteY6165" fmla="*/ 697785 h 7302834"/>
              <a:gd name="connsiteX6166" fmla="*/ 5394978 w 13061084"/>
              <a:gd name="connsiteY6166" fmla="*/ 718921 h 7302834"/>
              <a:gd name="connsiteX6167" fmla="*/ 5394978 w 13061084"/>
              <a:gd name="connsiteY6167" fmla="*/ 729718 h 7302834"/>
              <a:gd name="connsiteX6168" fmla="*/ 5461898 w 13061084"/>
              <a:gd name="connsiteY6168" fmla="*/ 723286 h 7302834"/>
              <a:gd name="connsiteX6169" fmla="*/ 5423264 w 13061084"/>
              <a:gd name="connsiteY6169" fmla="*/ 771073 h 7302834"/>
              <a:gd name="connsiteX6170" fmla="*/ 5326448 w 13061084"/>
              <a:gd name="connsiteY6170" fmla="*/ 786696 h 7302834"/>
              <a:gd name="connsiteX6171" fmla="*/ 5295176 w 13061084"/>
              <a:gd name="connsiteY6171" fmla="*/ 792900 h 7302834"/>
              <a:gd name="connsiteX6172" fmla="*/ 5160181 w 13061084"/>
              <a:gd name="connsiteY6172" fmla="*/ 792900 h 7302834"/>
              <a:gd name="connsiteX6173" fmla="*/ 5149374 w 13061084"/>
              <a:gd name="connsiteY6173" fmla="*/ 789223 h 7302834"/>
              <a:gd name="connsiteX6174" fmla="*/ 5167312 w 13061084"/>
              <a:gd name="connsiteY6174" fmla="*/ 752693 h 7302834"/>
              <a:gd name="connsiteX6175" fmla="*/ 5336338 w 13061084"/>
              <a:gd name="connsiteY6175" fmla="*/ 708582 h 7302834"/>
              <a:gd name="connsiteX6176" fmla="*/ 5353120 w 13061084"/>
              <a:gd name="connsiteY6176" fmla="*/ 711800 h 7302834"/>
              <a:gd name="connsiteX6177" fmla="*/ 5368991 w 13061084"/>
              <a:gd name="connsiteY6177" fmla="*/ 713868 h 7302834"/>
              <a:gd name="connsiteX6178" fmla="*/ 5450626 w 13061084"/>
              <a:gd name="connsiteY6178" fmla="*/ 681934 h 7302834"/>
              <a:gd name="connsiteX6179" fmla="*/ 6616574 w 13061084"/>
              <a:gd name="connsiteY6179" fmla="*/ 654045 h 7302834"/>
              <a:gd name="connsiteX6180" fmla="*/ 6602984 w 13061084"/>
              <a:gd name="connsiteY6180" fmla="*/ 659423 h 7302834"/>
              <a:gd name="connsiteX6181" fmla="*/ 6624598 w 13061084"/>
              <a:gd name="connsiteY6181" fmla="*/ 703075 h 7302834"/>
              <a:gd name="connsiteX6182" fmla="*/ 6569640 w 13061084"/>
              <a:gd name="connsiteY6182" fmla="*/ 703075 h 7302834"/>
              <a:gd name="connsiteX6183" fmla="*/ 6562964 w 13061084"/>
              <a:gd name="connsiteY6183" fmla="*/ 722832 h 7302834"/>
              <a:gd name="connsiteX6184" fmla="*/ 6524798 w 13061084"/>
              <a:gd name="connsiteY6184" fmla="*/ 709507 h 7302834"/>
              <a:gd name="connsiteX6185" fmla="*/ 6542499 w 13061084"/>
              <a:gd name="connsiteY6185" fmla="*/ 729953 h 7302834"/>
              <a:gd name="connsiteX6186" fmla="*/ 6496507 w 13061084"/>
              <a:gd name="connsiteY6186" fmla="*/ 760280 h 7302834"/>
              <a:gd name="connsiteX6187" fmla="*/ 6368647 w 13061084"/>
              <a:gd name="connsiteY6187" fmla="*/ 799337 h 7302834"/>
              <a:gd name="connsiteX6188" fmla="*/ 6384058 w 13061084"/>
              <a:gd name="connsiteY6188" fmla="*/ 815649 h 7302834"/>
              <a:gd name="connsiteX6189" fmla="*/ 6467076 w 13061084"/>
              <a:gd name="connsiteY6189" fmla="*/ 795202 h 7302834"/>
              <a:gd name="connsiteX6190" fmla="*/ 6467994 w 13061084"/>
              <a:gd name="connsiteY6190" fmla="*/ 795890 h 7302834"/>
              <a:gd name="connsiteX6191" fmla="*/ 6564809 w 13061084"/>
              <a:gd name="connsiteY6191" fmla="*/ 802552 h 7302834"/>
              <a:gd name="connsiteX6192" fmla="*/ 6591254 w 13061084"/>
              <a:gd name="connsiteY6192" fmla="*/ 760280 h 7302834"/>
              <a:gd name="connsiteX6193" fmla="*/ 6616550 w 13061084"/>
              <a:gd name="connsiteY6193" fmla="*/ 774295 h 7302834"/>
              <a:gd name="connsiteX6194" fmla="*/ 6649430 w 13061084"/>
              <a:gd name="connsiteY6194" fmla="*/ 738914 h 7302834"/>
              <a:gd name="connsiteX6195" fmla="*/ 6640237 w 13061084"/>
              <a:gd name="connsiteY6195" fmla="*/ 692966 h 7302834"/>
              <a:gd name="connsiteX6196" fmla="*/ 6648976 w 13061084"/>
              <a:gd name="connsiteY6196" fmla="*/ 677113 h 7302834"/>
              <a:gd name="connsiteX6197" fmla="*/ 6628396 w 13061084"/>
              <a:gd name="connsiteY6197" fmla="*/ 656206 h 7302834"/>
              <a:gd name="connsiteX6198" fmla="*/ 6616574 w 13061084"/>
              <a:gd name="connsiteY6198" fmla="*/ 654045 h 7302834"/>
              <a:gd name="connsiteX6199" fmla="*/ 6789484 w 13061084"/>
              <a:gd name="connsiteY6199" fmla="*/ 652991 h 7302834"/>
              <a:gd name="connsiteX6200" fmla="*/ 6746710 w 13061084"/>
              <a:gd name="connsiteY6200" fmla="*/ 674127 h 7302834"/>
              <a:gd name="connsiteX6201" fmla="*/ 6762116 w 13061084"/>
              <a:gd name="connsiteY6201" fmla="*/ 711805 h 7302834"/>
              <a:gd name="connsiteX6202" fmla="*/ 6815930 w 13061084"/>
              <a:gd name="connsiteY6202" fmla="*/ 711805 h 7302834"/>
              <a:gd name="connsiteX6203" fmla="*/ 6829036 w 13061084"/>
              <a:gd name="connsiteY6203" fmla="*/ 697560 h 7302834"/>
              <a:gd name="connsiteX6204" fmla="*/ 8524336 w 13061084"/>
              <a:gd name="connsiteY6204" fmla="*/ 617371 h 7302834"/>
              <a:gd name="connsiteX6205" fmla="*/ 8566652 w 13061084"/>
              <a:gd name="connsiteY6205" fmla="*/ 629316 h 7302834"/>
              <a:gd name="connsiteX6206" fmla="*/ 8566652 w 13061084"/>
              <a:gd name="connsiteY6206" fmla="*/ 675035 h 7302834"/>
              <a:gd name="connsiteX6207" fmla="*/ 8537216 w 13061084"/>
              <a:gd name="connsiteY6207" fmla="*/ 687441 h 7302834"/>
              <a:gd name="connsiteX6208" fmla="*/ 8532844 w 13061084"/>
              <a:gd name="connsiteY6208" fmla="*/ 669061 h 7302834"/>
              <a:gd name="connsiteX6209" fmla="*/ 8524336 w 13061084"/>
              <a:gd name="connsiteY6209" fmla="*/ 675955 h 7302834"/>
              <a:gd name="connsiteX6210" fmla="*/ 4171105 w 13061084"/>
              <a:gd name="connsiteY6210" fmla="*/ 611651 h 7302834"/>
              <a:gd name="connsiteX6211" fmla="*/ 4116373 w 13061084"/>
              <a:gd name="connsiteY6211" fmla="*/ 675516 h 7302834"/>
              <a:gd name="connsiteX6212" fmla="*/ 4081647 w 13061084"/>
              <a:gd name="connsiteY6212" fmla="*/ 646341 h 7302834"/>
              <a:gd name="connsiteX6213" fmla="*/ 4098894 w 13061084"/>
              <a:gd name="connsiteY6213" fmla="*/ 623366 h 7302834"/>
              <a:gd name="connsiteX6214" fmla="*/ 4171105 w 13061084"/>
              <a:gd name="connsiteY6214" fmla="*/ 611651 h 7302834"/>
              <a:gd name="connsiteX6215" fmla="*/ 8193416 w 13061084"/>
              <a:gd name="connsiteY6215" fmla="*/ 610009 h 7302834"/>
              <a:gd name="connsiteX6216" fmla="*/ 8197092 w 13061084"/>
              <a:gd name="connsiteY6216" fmla="*/ 613683 h 7302834"/>
              <a:gd name="connsiteX6217" fmla="*/ 8187668 w 13061084"/>
              <a:gd name="connsiteY6217" fmla="*/ 621724 h 7302834"/>
              <a:gd name="connsiteX6218" fmla="*/ 8185368 w 13061084"/>
              <a:gd name="connsiteY6218" fmla="*/ 619427 h 7302834"/>
              <a:gd name="connsiteX6219" fmla="*/ 8193416 w 13061084"/>
              <a:gd name="connsiteY6219" fmla="*/ 610009 h 7302834"/>
              <a:gd name="connsiteX6220" fmla="*/ 3922970 w 13061084"/>
              <a:gd name="connsiteY6220" fmla="*/ 604081 h 7302834"/>
              <a:gd name="connsiteX6221" fmla="*/ 3955860 w 13061084"/>
              <a:gd name="connsiteY6221" fmla="*/ 670701 h 7302834"/>
              <a:gd name="connsiteX6222" fmla="*/ 3952870 w 13061084"/>
              <a:gd name="connsiteY6222" fmla="*/ 686784 h 7302834"/>
              <a:gd name="connsiteX6223" fmla="*/ 3936999 w 13061084"/>
              <a:gd name="connsiteY6223" fmla="*/ 711597 h 7302834"/>
              <a:gd name="connsiteX6224" fmla="*/ 3894916 w 13061084"/>
              <a:gd name="connsiteY6224" fmla="*/ 662663 h 7302834"/>
              <a:gd name="connsiteX6225" fmla="*/ 3884799 w 13061084"/>
              <a:gd name="connsiteY6225" fmla="*/ 680122 h 7302834"/>
              <a:gd name="connsiteX6226" fmla="*/ 3830300 w 13061084"/>
              <a:gd name="connsiteY6226" fmla="*/ 701488 h 7302834"/>
              <a:gd name="connsiteX6227" fmla="*/ 3800405 w 13061084"/>
              <a:gd name="connsiteY6227" fmla="*/ 684028 h 7302834"/>
              <a:gd name="connsiteX6228" fmla="*/ 3811207 w 13061084"/>
              <a:gd name="connsiteY6228" fmla="*/ 742612 h 7302834"/>
              <a:gd name="connsiteX6229" fmla="*/ 3800859 w 13061084"/>
              <a:gd name="connsiteY6229" fmla="*/ 790629 h 7302834"/>
              <a:gd name="connsiteX6230" fmla="*/ 3823855 w 13061084"/>
              <a:gd name="connsiteY6230" fmla="*/ 813603 h 7302834"/>
              <a:gd name="connsiteX6231" fmla="*/ 3807990 w 13061084"/>
              <a:gd name="connsiteY6231" fmla="*/ 847375 h 7302834"/>
              <a:gd name="connsiteX6232" fmla="*/ 3754640 w 13061084"/>
              <a:gd name="connsiteY6232" fmla="*/ 830833 h 7302834"/>
              <a:gd name="connsiteX6233" fmla="*/ 3754640 w 13061084"/>
              <a:gd name="connsiteY6233" fmla="*/ 751572 h 7302834"/>
              <a:gd name="connsiteX6234" fmla="*/ 3752567 w 13061084"/>
              <a:gd name="connsiteY6234" fmla="*/ 750883 h 7302834"/>
              <a:gd name="connsiteX6235" fmla="*/ 3718537 w 13061084"/>
              <a:gd name="connsiteY6235" fmla="*/ 750883 h 7302834"/>
              <a:gd name="connsiteX6236" fmla="*/ 3718537 w 13061084"/>
              <a:gd name="connsiteY6236" fmla="*/ 807171 h 7302834"/>
              <a:gd name="connsiteX6237" fmla="*/ 3676680 w 13061084"/>
              <a:gd name="connsiteY6237" fmla="*/ 825551 h 7302834"/>
              <a:gd name="connsiteX6238" fmla="*/ 3649544 w 13061084"/>
              <a:gd name="connsiteY6238" fmla="*/ 785576 h 7302834"/>
              <a:gd name="connsiteX6239" fmla="*/ 3515708 w 13061084"/>
              <a:gd name="connsiteY6239" fmla="*/ 801885 h 7302834"/>
              <a:gd name="connsiteX6240" fmla="*/ 3506964 w 13061084"/>
              <a:gd name="connsiteY6240" fmla="*/ 816589 h 7302834"/>
              <a:gd name="connsiteX6241" fmla="*/ 3460972 w 13061084"/>
              <a:gd name="connsiteY6241" fmla="*/ 805791 h 7302834"/>
              <a:gd name="connsiteX6242" fmla="*/ 3431077 w 13061084"/>
              <a:gd name="connsiteY6242" fmla="*/ 746289 h 7302834"/>
              <a:gd name="connsiteX6243" fmla="*/ 3423260 w 13061084"/>
              <a:gd name="connsiteY6243" fmla="*/ 690690 h 7302834"/>
              <a:gd name="connsiteX6244" fmla="*/ 3475919 w 13061084"/>
              <a:gd name="connsiteY6244" fmla="*/ 690690 h 7302834"/>
              <a:gd name="connsiteX6245" fmla="*/ 3520075 w 13061084"/>
              <a:gd name="connsiteY6245" fmla="*/ 654853 h 7302834"/>
              <a:gd name="connsiteX6246" fmla="*/ 3546289 w 13061084"/>
              <a:gd name="connsiteY6246" fmla="*/ 694826 h 7302834"/>
              <a:gd name="connsiteX6247" fmla="*/ 3569285 w 13061084"/>
              <a:gd name="connsiteY6247" fmla="*/ 665648 h 7302834"/>
              <a:gd name="connsiteX6248" fmla="*/ 3652302 w 13061084"/>
              <a:gd name="connsiteY6248" fmla="*/ 669325 h 7302834"/>
              <a:gd name="connsiteX6249" fmla="*/ 3723822 w 13061084"/>
              <a:gd name="connsiteY6249" fmla="*/ 656460 h 7302834"/>
              <a:gd name="connsiteX6250" fmla="*/ 3799023 w 13061084"/>
              <a:gd name="connsiteY6250" fmla="*/ 637394 h 7302834"/>
              <a:gd name="connsiteX6251" fmla="*/ 3832826 w 13061084"/>
              <a:gd name="connsiteY6251" fmla="*/ 666569 h 7302834"/>
              <a:gd name="connsiteX6252" fmla="*/ 3873070 w 13061084"/>
              <a:gd name="connsiteY6252" fmla="*/ 622458 h 7302834"/>
              <a:gd name="connsiteX6253" fmla="*/ 8326798 w 13061084"/>
              <a:gd name="connsiteY6253" fmla="*/ 602887 h 7302834"/>
              <a:gd name="connsiteX6254" fmla="*/ 8354852 w 13061084"/>
              <a:gd name="connsiteY6254" fmla="*/ 638498 h 7302834"/>
              <a:gd name="connsiteX6255" fmla="*/ 8329170 w 13061084"/>
              <a:gd name="connsiteY6255" fmla="*/ 643964 h 7302834"/>
              <a:gd name="connsiteX6256" fmla="*/ 8329788 w 13061084"/>
              <a:gd name="connsiteY6256" fmla="*/ 644029 h 7302834"/>
              <a:gd name="connsiteX6257" fmla="*/ 8324992 w 13061084"/>
              <a:gd name="connsiteY6257" fmla="*/ 645921 h 7302834"/>
              <a:gd name="connsiteX6258" fmla="*/ 8325416 w 13061084"/>
              <a:gd name="connsiteY6258" fmla="*/ 643570 h 7302834"/>
              <a:gd name="connsiteX6259" fmla="*/ 8326798 w 13061084"/>
              <a:gd name="connsiteY6259" fmla="*/ 643715 h 7302834"/>
              <a:gd name="connsiteX6260" fmla="*/ 2732442 w 13061084"/>
              <a:gd name="connsiteY6260" fmla="*/ 596728 h 7302834"/>
              <a:gd name="connsiteX6261" fmla="*/ 2733823 w 13061084"/>
              <a:gd name="connsiteY6261" fmla="*/ 607066 h 7302834"/>
              <a:gd name="connsiteX6262" fmla="*/ 2753138 w 13061084"/>
              <a:gd name="connsiteY6262" fmla="*/ 602243 h 7302834"/>
              <a:gd name="connsiteX6263" fmla="*/ 2753138 w 13061084"/>
              <a:gd name="connsiteY6263" fmla="*/ 596728 h 7302834"/>
              <a:gd name="connsiteX6264" fmla="*/ 5742222 w 13061084"/>
              <a:gd name="connsiteY6264" fmla="*/ 587727 h 7302834"/>
              <a:gd name="connsiteX6265" fmla="*/ 5797644 w 13061084"/>
              <a:gd name="connsiteY6265" fmla="*/ 587727 h 7302834"/>
              <a:gd name="connsiteX6266" fmla="*/ 5746822 w 13061084"/>
              <a:gd name="connsiteY6266" fmla="*/ 612538 h 7302834"/>
              <a:gd name="connsiteX6267" fmla="*/ 5742222 w 13061084"/>
              <a:gd name="connsiteY6267" fmla="*/ 587727 h 7302834"/>
              <a:gd name="connsiteX6268" fmla="*/ 6851110 w 13061084"/>
              <a:gd name="connsiteY6268" fmla="*/ 583377 h 7302834"/>
              <a:gd name="connsiteX6269" fmla="*/ 6713134 w 13061084"/>
              <a:gd name="connsiteY6269" fmla="*/ 599001 h 7302834"/>
              <a:gd name="connsiteX6270" fmla="*/ 6659093 w 13061084"/>
              <a:gd name="connsiteY6270" fmla="*/ 626340 h 7302834"/>
              <a:gd name="connsiteX6271" fmla="*/ 6681726 w 13061084"/>
              <a:gd name="connsiteY6271" fmla="*/ 648952 h 7302834"/>
              <a:gd name="connsiteX6272" fmla="*/ 6680939 w 13061084"/>
              <a:gd name="connsiteY6272" fmla="*/ 649314 h 7302834"/>
              <a:gd name="connsiteX6273" fmla="*/ 6682089 w 13061084"/>
              <a:gd name="connsiteY6273" fmla="*/ 649314 h 7302834"/>
              <a:gd name="connsiteX6274" fmla="*/ 6681726 w 13061084"/>
              <a:gd name="connsiteY6274" fmla="*/ 648952 h 7302834"/>
              <a:gd name="connsiteX6275" fmla="*/ 6755130 w 13061084"/>
              <a:gd name="connsiteY6275" fmla="*/ 615101 h 7302834"/>
              <a:gd name="connsiteX6276" fmla="*/ 6835018 w 13061084"/>
              <a:gd name="connsiteY6276" fmla="*/ 598081 h 7302834"/>
              <a:gd name="connsiteX6277" fmla="*/ 6856632 w 13061084"/>
              <a:gd name="connsiteY6277" fmla="*/ 593257 h 7302834"/>
              <a:gd name="connsiteX6278" fmla="*/ 8296212 w 13061084"/>
              <a:gd name="connsiteY6278" fmla="*/ 572333 h 7302834"/>
              <a:gd name="connsiteX6279" fmla="*/ 8302420 w 13061084"/>
              <a:gd name="connsiteY6279" fmla="*/ 579684 h 7302834"/>
              <a:gd name="connsiteX6280" fmla="*/ 8290692 w 13061084"/>
              <a:gd name="connsiteY6280" fmla="*/ 591402 h 7302834"/>
              <a:gd name="connsiteX6281" fmla="*/ 8272758 w 13061084"/>
              <a:gd name="connsiteY6281" fmla="*/ 598752 h 7302834"/>
              <a:gd name="connsiteX6282" fmla="*/ 8266544 w 13061084"/>
              <a:gd name="connsiteY6282" fmla="*/ 589563 h 7302834"/>
              <a:gd name="connsiteX6283" fmla="*/ 10449836 w 13061084"/>
              <a:gd name="connsiteY6283" fmla="*/ 564060 h 7302834"/>
              <a:gd name="connsiteX6284" fmla="*/ 10461100 w 13061084"/>
              <a:gd name="connsiteY6284" fmla="*/ 576007 h 7302834"/>
              <a:gd name="connsiteX6285" fmla="*/ 10433506 w 13061084"/>
              <a:gd name="connsiteY6285" fmla="*/ 568884 h 7302834"/>
              <a:gd name="connsiteX6286" fmla="*/ 10449836 w 13061084"/>
              <a:gd name="connsiteY6286" fmla="*/ 564060 h 7302834"/>
              <a:gd name="connsiteX6287" fmla="*/ 8317832 w 13061084"/>
              <a:gd name="connsiteY6287" fmla="*/ 562678 h 7302834"/>
              <a:gd name="connsiteX6288" fmla="*/ 8321512 w 13061084"/>
              <a:gd name="connsiteY6288" fmla="*/ 562678 h 7302834"/>
              <a:gd name="connsiteX6289" fmla="*/ 8321512 w 13061084"/>
              <a:gd name="connsiteY6289" fmla="*/ 574164 h 7302834"/>
              <a:gd name="connsiteX6290" fmla="*/ 8317832 w 13061084"/>
              <a:gd name="connsiteY6290" fmla="*/ 574164 h 7302834"/>
              <a:gd name="connsiteX6291" fmla="*/ 2663222 w 13061084"/>
              <a:gd name="connsiteY6291" fmla="*/ 535387 h 7302834"/>
              <a:gd name="connsiteX6292" fmla="*/ 2663222 w 13061084"/>
              <a:gd name="connsiteY6292" fmla="*/ 547103 h 7302834"/>
              <a:gd name="connsiteX6293" fmla="*/ 2667135 w 13061084"/>
              <a:gd name="connsiteY6293" fmla="*/ 547103 h 7302834"/>
              <a:gd name="connsiteX6294" fmla="*/ 2667135 w 13061084"/>
              <a:gd name="connsiteY6294" fmla="*/ 535387 h 7302834"/>
              <a:gd name="connsiteX6295" fmla="*/ 2595297 w 13061084"/>
              <a:gd name="connsiteY6295" fmla="*/ 526971 h 7302834"/>
              <a:gd name="connsiteX6296" fmla="*/ 2576528 w 13061084"/>
              <a:gd name="connsiteY6296" fmla="*/ 528952 h 7302834"/>
              <a:gd name="connsiteX6297" fmla="*/ 2626892 w 13061084"/>
              <a:gd name="connsiteY6297" fmla="*/ 559280 h 7302834"/>
              <a:gd name="connsiteX6298" fmla="*/ 2595297 w 13061084"/>
              <a:gd name="connsiteY6298" fmla="*/ 526971 h 7302834"/>
              <a:gd name="connsiteX6299" fmla="*/ 7953336 w 13061084"/>
              <a:gd name="connsiteY6299" fmla="*/ 523631 h 7302834"/>
              <a:gd name="connsiteX6300" fmla="*/ 7930340 w 13061084"/>
              <a:gd name="connsiteY6300" fmla="*/ 546605 h 7302834"/>
              <a:gd name="connsiteX6301" fmla="*/ 7841108 w 13061084"/>
              <a:gd name="connsiteY6301" fmla="*/ 559700 h 7302834"/>
              <a:gd name="connsiteX6302" fmla="*/ 7838356 w 13061084"/>
              <a:gd name="connsiteY6302" fmla="*/ 544076 h 7302834"/>
              <a:gd name="connsiteX6303" fmla="*/ 4043013 w 13061084"/>
              <a:gd name="connsiteY6303" fmla="*/ 522742 h 7302834"/>
              <a:gd name="connsiteX6304" fmla="*/ 4073826 w 13061084"/>
              <a:gd name="connsiteY6304" fmla="*/ 557891 h 7302834"/>
              <a:gd name="connsiteX6305" fmla="*/ 4031056 w 13061084"/>
              <a:gd name="connsiteY6305" fmla="*/ 582473 h 7302834"/>
              <a:gd name="connsiteX6306" fmla="*/ 4003456 w 13061084"/>
              <a:gd name="connsiteY6306" fmla="*/ 526645 h 7302834"/>
              <a:gd name="connsiteX6307" fmla="*/ 8186522 w 13061084"/>
              <a:gd name="connsiteY6307" fmla="*/ 508691 h 7302834"/>
              <a:gd name="connsiteX6308" fmla="*/ 8198020 w 13061084"/>
              <a:gd name="connsiteY6308" fmla="*/ 508691 h 7302834"/>
              <a:gd name="connsiteX6309" fmla="*/ 8198020 w 13061084"/>
              <a:gd name="connsiteY6309" fmla="*/ 512594 h 7302834"/>
              <a:gd name="connsiteX6310" fmla="*/ 8186522 w 13061084"/>
              <a:gd name="connsiteY6310" fmla="*/ 512594 h 7302834"/>
              <a:gd name="connsiteX6311" fmla="*/ 6658489 w 13061084"/>
              <a:gd name="connsiteY6311" fmla="*/ 504978 h 7302834"/>
              <a:gd name="connsiteX6312" fmla="*/ 6634261 w 13061084"/>
              <a:gd name="connsiteY6312" fmla="*/ 510548 h 7302834"/>
              <a:gd name="connsiteX6313" fmla="*/ 6575616 w 13061084"/>
              <a:gd name="connsiteY6313" fmla="*/ 536281 h 7302834"/>
              <a:gd name="connsiteX6314" fmla="*/ 6516286 w 13061084"/>
              <a:gd name="connsiteY6314" fmla="*/ 602445 h 7302834"/>
              <a:gd name="connsiteX6315" fmla="*/ 6597922 w 13061084"/>
              <a:gd name="connsiteY6315" fmla="*/ 604054 h 7302834"/>
              <a:gd name="connsiteX6316" fmla="*/ 6684620 w 13061084"/>
              <a:gd name="connsiteY6316" fmla="*/ 506642 h 7302834"/>
              <a:gd name="connsiteX6317" fmla="*/ 6658489 w 13061084"/>
              <a:gd name="connsiteY6317" fmla="*/ 504978 h 7302834"/>
              <a:gd name="connsiteX6318" fmla="*/ 2550082 w 13061084"/>
              <a:gd name="connsiteY6318" fmla="*/ 499316 h 7302834"/>
              <a:gd name="connsiteX6319" fmla="*/ 2530308 w 13061084"/>
              <a:gd name="connsiteY6319" fmla="*/ 503681 h 7302834"/>
              <a:gd name="connsiteX6320" fmla="*/ 2530308 w 13061084"/>
              <a:gd name="connsiteY6320" fmla="*/ 509655 h 7302834"/>
              <a:gd name="connsiteX6321" fmla="*/ 2550082 w 13061084"/>
              <a:gd name="connsiteY6321" fmla="*/ 509655 h 7302834"/>
              <a:gd name="connsiteX6322" fmla="*/ 10439256 w 13061084"/>
              <a:gd name="connsiteY6322" fmla="*/ 494453 h 7302834"/>
              <a:gd name="connsiteX6323" fmla="*/ 10457652 w 13061084"/>
              <a:gd name="connsiteY6323" fmla="*/ 513060 h 7302834"/>
              <a:gd name="connsiteX6324" fmla="*/ 10427988 w 13061084"/>
              <a:gd name="connsiteY6324" fmla="*/ 572336 h 7302834"/>
              <a:gd name="connsiteX6325" fmla="*/ 10404992 w 13061084"/>
              <a:gd name="connsiteY6325" fmla="*/ 526387 h 7302834"/>
              <a:gd name="connsiteX6326" fmla="*/ 2789478 w 13061084"/>
              <a:gd name="connsiteY6326" fmla="*/ 489898 h 7302834"/>
              <a:gd name="connsiteX6327" fmla="*/ 2793845 w 13061084"/>
              <a:gd name="connsiteY6327" fmla="*/ 516778 h 7302834"/>
              <a:gd name="connsiteX6328" fmla="*/ 2848804 w 13061084"/>
              <a:gd name="connsiteY6328" fmla="*/ 495181 h 7302834"/>
              <a:gd name="connsiteX6329" fmla="*/ 2847427 w 13061084"/>
              <a:gd name="connsiteY6329" fmla="*/ 489898 h 7302834"/>
              <a:gd name="connsiteX6330" fmla="*/ 8189508 w 13061084"/>
              <a:gd name="connsiteY6330" fmla="*/ 458609 h 7302834"/>
              <a:gd name="connsiteX6331" fmla="*/ 8195256 w 13061084"/>
              <a:gd name="connsiteY6331" fmla="*/ 458609 h 7302834"/>
              <a:gd name="connsiteX6332" fmla="*/ 8195256 w 13061084"/>
              <a:gd name="connsiteY6332" fmla="*/ 481583 h 7302834"/>
              <a:gd name="connsiteX6333" fmla="*/ 8189508 w 13061084"/>
              <a:gd name="connsiteY6333" fmla="*/ 481583 h 7302834"/>
              <a:gd name="connsiteX6334" fmla="*/ 10065792 w 13061084"/>
              <a:gd name="connsiteY6334" fmla="*/ 456090 h 7302834"/>
              <a:gd name="connsiteX6335" fmla="*/ 10074072 w 13061084"/>
              <a:gd name="connsiteY6335" fmla="*/ 464361 h 7302834"/>
              <a:gd name="connsiteX6336" fmla="*/ 10029456 w 13061084"/>
              <a:gd name="connsiteY6336" fmla="*/ 533054 h 7302834"/>
              <a:gd name="connsiteX6337" fmla="*/ 10029456 w 13061084"/>
              <a:gd name="connsiteY6337" fmla="*/ 470564 h 7302834"/>
              <a:gd name="connsiteX6338" fmla="*/ 8202848 w 13061084"/>
              <a:gd name="connsiteY6338" fmla="*/ 435400 h 7302834"/>
              <a:gd name="connsiteX6339" fmla="*/ 8206756 w 13061084"/>
              <a:gd name="connsiteY6339" fmla="*/ 435400 h 7302834"/>
              <a:gd name="connsiteX6340" fmla="*/ 8206756 w 13061084"/>
              <a:gd name="connsiteY6340" fmla="*/ 446886 h 7302834"/>
              <a:gd name="connsiteX6341" fmla="*/ 8202848 w 13061084"/>
              <a:gd name="connsiteY6341" fmla="*/ 446886 h 7302834"/>
              <a:gd name="connsiteX6342" fmla="*/ 6021170 w 13061084"/>
              <a:gd name="connsiteY6342" fmla="*/ 413820 h 7302834"/>
              <a:gd name="connsiteX6343" fmla="*/ 5996792 w 13061084"/>
              <a:gd name="connsiteY6343" fmla="*/ 456551 h 7302834"/>
              <a:gd name="connsiteX6344" fmla="*/ 5943674 w 13061084"/>
              <a:gd name="connsiteY6344" fmla="*/ 456551 h 7302834"/>
              <a:gd name="connsiteX6345" fmla="*/ 5928727 w 13061084"/>
              <a:gd name="connsiteY6345" fmla="*/ 441618 h 7302834"/>
              <a:gd name="connsiteX6346" fmla="*/ 5941606 w 13061084"/>
              <a:gd name="connsiteY6346" fmla="*/ 427603 h 7302834"/>
              <a:gd name="connsiteX6347" fmla="*/ 2294135 w 13061084"/>
              <a:gd name="connsiteY6347" fmla="*/ 400068 h 7302834"/>
              <a:gd name="connsiteX6348" fmla="*/ 2314368 w 13061084"/>
              <a:gd name="connsiteY6348" fmla="*/ 428784 h 7302834"/>
              <a:gd name="connsiteX6349" fmla="*/ 2298962 w 13061084"/>
              <a:gd name="connsiteY6349" fmla="*/ 459570 h 7302834"/>
              <a:gd name="connsiteX6350" fmla="*/ 2349780 w 13061084"/>
              <a:gd name="connsiteY6350" fmla="*/ 493572 h 7302834"/>
              <a:gd name="connsiteX6351" fmla="*/ 2390028 w 13061084"/>
              <a:gd name="connsiteY6351" fmla="*/ 533317 h 7302834"/>
              <a:gd name="connsiteX6352" fmla="*/ 2407734 w 13061084"/>
              <a:gd name="connsiteY6352" fmla="*/ 526655 h 7302834"/>
              <a:gd name="connsiteX6353" fmla="*/ 2447518 w 13061084"/>
              <a:gd name="connsiteY6353" fmla="*/ 544803 h 7302834"/>
              <a:gd name="connsiteX6354" fmla="*/ 2419000 w 13061084"/>
              <a:gd name="connsiteY6354" fmla="*/ 594428 h 7302834"/>
              <a:gd name="connsiteX6355" fmla="*/ 2370022 w 13061084"/>
              <a:gd name="connsiteY6355" fmla="*/ 570075 h 7302834"/>
              <a:gd name="connsiteX6356" fmla="*/ 2348862 w 13061084"/>
              <a:gd name="connsiteY6356" fmla="*/ 604537 h 7302834"/>
              <a:gd name="connsiteX6357" fmla="*/ 2290222 w 13061084"/>
              <a:gd name="connsiteY6357" fmla="*/ 586387 h 7302834"/>
              <a:gd name="connsiteX6358" fmla="*/ 2341736 w 13061084"/>
              <a:gd name="connsiteY6358" fmla="*/ 528493 h 7302834"/>
              <a:gd name="connsiteX6359" fmla="*/ 2255960 w 13061084"/>
              <a:gd name="connsiteY6359" fmla="*/ 488518 h 7302834"/>
              <a:gd name="connsiteX6360" fmla="*/ 2294135 w 13061084"/>
              <a:gd name="connsiteY6360" fmla="*/ 400068 h 7302834"/>
              <a:gd name="connsiteX6361" fmla="*/ 6638108 w 13061084"/>
              <a:gd name="connsiteY6361" fmla="*/ 389988 h 7302834"/>
              <a:gd name="connsiteX6362" fmla="*/ 6653802 w 13061084"/>
              <a:gd name="connsiteY6362" fmla="*/ 393607 h 7302834"/>
              <a:gd name="connsiteX6363" fmla="*/ 6579756 w 13061084"/>
              <a:gd name="connsiteY6363" fmla="*/ 462530 h 7302834"/>
              <a:gd name="connsiteX6364" fmla="*/ 6574462 w 13061084"/>
              <a:gd name="connsiteY6364" fmla="*/ 411525 h 7302834"/>
              <a:gd name="connsiteX6365" fmla="*/ 6476960 w 13061084"/>
              <a:gd name="connsiteY6365" fmla="*/ 437488 h 7302834"/>
              <a:gd name="connsiteX6366" fmla="*/ 6428668 w 13061084"/>
              <a:gd name="connsiteY6366" fmla="*/ 457706 h 7302834"/>
              <a:gd name="connsiteX6367" fmla="*/ 6405672 w 13061084"/>
              <a:gd name="connsiteY6367" fmla="*/ 420026 h 7302834"/>
              <a:gd name="connsiteX6368" fmla="*/ 6450056 w 13061084"/>
              <a:gd name="connsiteY6368" fmla="*/ 401419 h 7302834"/>
              <a:gd name="connsiteX6369" fmla="*/ 6542040 w 13061084"/>
              <a:gd name="connsiteY6369" fmla="*/ 401419 h 7302834"/>
              <a:gd name="connsiteX6370" fmla="*/ 6629657 w 13061084"/>
              <a:gd name="connsiteY6370" fmla="*/ 390159 h 7302834"/>
              <a:gd name="connsiteX6371" fmla="*/ 6638108 w 13061084"/>
              <a:gd name="connsiteY6371" fmla="*/ 389988 h 7302834"/>
              <a:gd name="connsiteX6372" fmla="*/ 2782115 w 13061084"/>
              <a:gd name="connsiteY6372" fmla="*/ 381000 h 7302834"/>
              <a:gd name="connsiteX6373" fmla="*/ 2782115 w 13061084"/>
              <a:gd name="connsiteY6373" fmla="*/ 392945 h 7302834"/>
              <a:gd name="connsiteX6374" fmla="*/ 2786028 w 13061084"/>
              <a:gd name="connsiteY6374" fmla="*/ 392945 h 7302834"/>
              <a:gd name="connsiteX6375" fmla="*/ 2786028 w 13061084"/>
              <a:gd name="connsiteY6375" fmla="*/ 381000 h 7302834"/>
              <a:gd name="connsiteX6376" fmla="*/ 7510860 w 13061084"/>
              <a:gd name="connsiteY6376" fmla="*/ 367033 h 7302834"/>
              <a:gd name="connsiteX6377" fmla="*/ 7532962 w 13061084"/>
              <a:gd name="connsiteY6377" fmla="*/ 377782 h 7302834"/>
              <a:gd name="connsiteX6378" fmla="*/ 7561938 w 13061084"/>
              <a:gd name="connsiteY6378" fmla="*/ 382121 h 7302834"/>
              <a:gd name="connsiteX6379" fmla="*/ 7446954 w 13061084"/>
              <a:gd name="connsiteY6379" fmla="*/ 418651 h 7302834"/>
              <a:gd name="connsiteX6380" fmla="*/ 7409932 w 13061084"/>
              <a:gd name="connsiteY6380" fmla="*/ 460003 h 7302834"/>
              <a:gd name="connsiteX6381" fmla="*/ 7357728 w 13061084"/>
              <a:gd name="connsiteY6381" fmla="*/ 474706 h 7302834"/>
              <a:gd name="connsiteX6382" fmla="*/ 7257696 w 13061084"/>
              <a:gd name="connsiteY6382" fmla="*/ 507558 h 7302834"/>
              <a:gd name="connsiteX6383" fmla="*/ 7282068 w 13061084"/>
              <a:gd name="connsiteY6383" fmla="*/ 482286 h 7302834"/>
              <a:gd name="connsiteX6384" fmla="*/ 7365086 w 13061084"/>
              <a:gd name="connsiteY6384" fmla="*/ 419798 h 7302834"/>
              <a:gd name="connsiteX6385" fmla="*/ 7462132 w 13061084"/>
              <a:gd name="connsiteY6385" fmla="*/ 377526 h 7302834"/>
              <a:gd name="connsiteX6386" fmla="*/ 7508816 w 13061084"/>
              <a:gd name="connsiteY6386" fmla="*/ 366040 h 7302834"/>
              <a:gd name="connsiteX6387" fmla="*/ 7515482 w 13061084"/>
              <a:gd name="connsiteY6387" fmla="*/ 366040 h 7302834"/>
              <a:gd name="connsiteX6388" fmla="*/ 7510860 w 13061084"/>
              <a:gd name="connsiteY6388" fmla="*/ 367033 h 7302834"/>
              <a:gd name="connsiteX6389" fmla="*/ 6998748 w 13061084"/>
              <a:gd name="connsiteY6389" fmla="*/ 358919 h 7302834"/>
              <a:gd name="connsiteX6390" fmla="*/ 7012092 w 13061084"/>
              <a:gd name="connsiteY6390" fmla="*/ 391082 h 7302834"/>
              <a:gd name="connsiteX6391" fmla="*/ 6949538 w 13061084"/>
              <a:gd name="connsiteY6391" fmla="*/ 420489 h 7302834"/>
              <a:gd name="connsiteX6392" fmla="*/ 6933900 w 13061084"/>
              <a:gd name="connsiteY6392" fmla="*/ 443464 h 7302834"/>
              <a:gd name="connsiteX6393" fmla="*/ 6881010 w 13061084"/>
              <a:gd name="connsiteY6393" fmla="*/ 484359 h 7302834"/>
              <a:gd name="connsiteX6394" fmla="*/ 6825819 w 13061084"/>
              <a:gd name="connsiteY6394" fmla="*/ 528010 h 7302834"/>
              <a:gd name="connsiteX6395" fmla="*/ 6767174 w 13061084"/>
              <a:gd name="connsiteY6395" fmla="*/ 528010 h 7302834"/>
              <a:gd name="connsiteX6396" fmla="*/ 6749009 w 13061084"/>
              <a:gd name="connsiteY6396" fmla="*/ 556038 h 7302834"/>
              <a:gd name="connsiteX6397" fmla="*/ 6802818 w 13061084"/>
              <a:gd name="connsiteY6397" fmla="*/ 574188 h 7302834"/>
              <a:gd name="connsiteX6398" fmla="*/ 6861236 w 13061084"/>
              <a:gd name="connsiteY6398" fmla="*/ 563850 h 7302834"/>
              <a:gd name="connsiteX6399" fmla="*/ 6907228 w 13061084"/>
              <a:gd name="connsiteY6399" fmla="*/ 563850 h 7302834"/>
              <a:gd name="connsiteX6400" fmla="*/ 7036006 w 13061084"/>
              <a:gd name="connsiteY6400" fmla="*/ 515833 h 7302834"/>
              <a:gd name="connsiteX6401" fmla="*/ 7067514 w 13061084"/>
              <a:gd name="connsiteY6401" fmla="*/ 561782 h 7302834"/>
              <a:gd name="connsiteX6402" fmla="*/ 7152368 w 13061084"/>
              <a:gd name="connsiteY6402" fmla="*/ 561782 h 7302834"/>
              <a:gd name="connsiteX6403" fmla="*/ 7147304 w 13061084"/>
              <a:gd name="connsiteY6403" fmla="*/ 568903 h 7302834"/>
              <a:gd name="connsiteX6404" fmla="*/ 7170306 w 13061084"/>
              <a:gd name="connsiteY6404" fmla="*/ 579012 h 7302834"/>
              <a:gd name="connsiteX6405" fmla="*/ 7121554 w 13061084"/>
              <a:gd name="connsiteY6405" fmla="*/ 615081 h 7302834"/>
              <a:gd name="connsiteX6406" fmla="*/ 7126840 w 13061084"/>
              <a:gd name="connsiteY6406" fmla="*/ 632773 h 7302834"/>
              <a:gd name="connsiteX6407" fmla="*/ 7169156 w 13061084"/>
              <a:gd name="connsiteY6407" fmla="*/ 621514 h 7302834"/>
              <a:gd name="connsiteX6408" fmla="*/ 7210090 w 13061084"/>
              <a:gd name="connsiteY6408" fmla="*/ 606122 h 7302834"/>
              <a:gd name="connsiteX6409" fmla="*/ 7235616 w 13061084"/>
              <a:gd name="connsiteY6409" fmla="*/ 646326 h 7302834"/>
              <a:gd name="connsiteX6410" fmla="*/ 7281608 w 13061084"/>
              <a:gd name="connsiteY6410" fmla="*/ 629785 h 7302834"/>
              <a:gd name="connsiteX6411" fmla="*/ 7373594 w 13061084"/>
              <a:gd name="connsiteY6411" fmla="*/ 597622 h 7302834"/>
              <a:gd name="connsiteX6412" fmla="*/ 7460752 w 13061084"/>
              <a:gd name="connsiteY6412" fmla="*/ 582918 h 7302834"/>
              <a:gd name="connsiteX6413" fmla="*/ 7469258 w 13061084"/>
              <a:gd name="connsiteY6413" fmla="*/ 594404 h 7302834"/>
              <a:gd name="connsiteX6414" fmla="*/ 7487196 w 13061084"/>
              <a:gd name="connsiteY6414" fmla="*/ 564768 h 7302834"/>
              <a:gd name="connsiteX6415" fmla="*/ 7498236 w 13061084"/>
              <a:gd name="connsiteY6415" fmla="*/ 543402 h 7302834"/>
              <a:gd name="connsiteX6416" fmla="*/ 7637594 w 13061084"/>
              <a:gd name="connsiteY6416" fmla="*/ 526860 h 7302834"/>
              <a:gd name="connsiteX6417" fmla="*/ 7655990 w 13061084"/>
              <a:gd name="connsiteY6417" fmla="*/ 545929 h 7302834"/>
              <a:gd name="connsiteX6418" fmla="*/ 7639434 w 13061084"/>
              <a:gd name="connsiteY6418" fmla="*/ 563620 h 7302834"/>
              <a:gd name="connsiteX6419" fmla="*/ 7509044 w 13061084"/>
              <a:gd name="connsiteY6419" fmla="*/ 597851 h 7302834"/>
              <a:gd name="connsiteX6420" fmla="*/ 7358414 w 13061084"/>
              <a:gd name="connsiteY6420" fmla="*/ 646556 h 7302834"/>
              <a:gd name="connsiteX6421" fmla="*/ 7277010 w 13061084"/>
              <a:gd name="connsiteY6421" fmla="*/ 679639 h 7302834"/>
              <a:gd name="connsiteX6422" fmla="*/ 7277010 w 13061084"/>
              <a:gd name="connsiteY6422" fmla="*/ 719846 h 7302834"/>
              <a:gd name="connsiteX6423" fmla="*/ 7306446 w 13061084"/>
              <a:gd name="connsiteY6423" fmla="*/ 736847 h 7302834"/>
              <a:gd name="connsiteX6424" fmla="*/ 7378656 w 13061084"/>
              <a:gd name="connsiteY6424" fmla="*/ 702155 h 7302834"/>
              <a:gd name="connsiteX6425" fmla="*/ 7378656 w 13061084"/>
              <a:gd name="connsiteY6425" fmla="*/ 733859 h 7302834"/>
              <a:gd name="connsiteX6426" fmla="*/ 7433616 w 13061084"/>
              <a:gd name="connsiteY6426" fmla="*/ 733859 h 7302834"/>
              <a:gd name="connsiteX6427" fmla="*/ 7445112 w 13061084"/>
              <a:gd name="connsiteY6427" fmla="*/ 722373 h 7302834"/>
              <a:gd name="connsiteX6428" fmla="*/ 7446954 w 13061084"/>
              <a:gd name="connsiteY6428" fmla="*/ 718467 h 7302834"/>
              <a:gd name="connsiteX6429" fmla="*/ 7412918 w 13061084"/>
              <a:gd name="connsiteY6429" fmla="*/ 684924 h 7302834"/>
              <a:gd name="connsiteX6430" fmla="*/ 7576422 w 13061084"/>
              <a:gd name="connsiteY6430" fmla="*/ 610257 h 7302834"/>
              <a:gd name="connsiteX6431" fmla="*/ 7753264 w 13061084"/>
              <a:gd name="connsiteY6431" fmla="*/ 552591 h 7302834"/>
              <a:gd name="connsiteX6432" fmla="*/ 7739008 w 13061084"/>
              <a:gd name="connsiteY6432" fmla="*/ 578783 h 7302834"/>
              <a:gd name="connsiteX6433" fmla="*/ 7624028 w 13061084"/>
              <a:gd name="connsiteY6433" fmla="*/ 644949 h 7302834"/>
              <a:gd name="connsiteX6434" fmla="*/ 7605632 w 13061084"/>
              <a:gd name="connsiteY6434" fmla="*/ 655747 h 7302834"/>
              <a:gd name="connsiteX6435" fmla="*/ 7555494 w 13061084"/>
              <a:gd name="connsiteY6435" fmla="*/ 684924 h 7302834"/>
              <a:gd name="connsiteX6436" fmla="*/ 7542392 w 13061084"/>
              <a:gd name="connsiteY6436" fmla="*/ 714331 h 7302834"/>
              <a:gd name="connsiteX6437" fmla="*/ 7540778 w 13061084"/>
              <a:gd name="connsiteY6437" fmla="*/ 712493 h 7302834"/>
              <a:gd name="connsiteX6438" fmla="*/ 7531120 w 13061084"/>
              <a:gd name="connsiteY6438" fmla="*/ 720534 h 7302834"/>
              <a:gd name="connsiteX6439" fmla="*/ 7534798 w 13061084"/>
              <a:gd name="connsiteY6439" fmla="*/ 724211 h 7302834"/>
              <a:gd name="connsiteX6440" fmla="*/ 7542392 w 13061084"/>
              <a:gd name="connsiteY6440" fmla="*/ 714331 h 7302834"/>
              <a:gd name="connsiteX6441" fmla="*/ 7599650 w 13061084"/>
              <a:gd name="connsiteY6441" fmla="*/ 691357 h 7302834"/>
              <a:gd name="connsiteX6442" fmla="*/ 7698532 w 13061084"/>
              <a:gd name="connsiteY6442" fmla="*/ 682627 h 7302834"/>
              <a:gd name="connsiteX6443" fmla="*/ 7714172 w 13061084"/>
              <a:gd name="connsiteY6443" fmla="*/ 613704 h 7302834"/>
              <a:gd name="connsiteX6444" fmla="*/ 7799948 w 13061084"/>
              <a:gd name="connsiteY6444" fmla="*/ 680330 h 7302834"/>
              <a:gd name="connsiteX6445" fmla="*/ 7937924 w 13061084"/>
              <a:gd name="connsiteY6445" fmla="*/ 666774 h 7302834"/>
              <a:gd name="connsiteX6446" fmla="*/ 7954484 w 13061084"/>
              <a:gd name="connsiteY6446" fmla="*/ 679180 h 7302834"/>
              <a:gd name="connsiteX6447" fmla="*/ 8103732 w 13061084"/>
              <a:gd name="connsiteY6447" fmla="*/ 623813 h 7302834"/>
              <a:gd name="connsiteX6448" fmla="*/ 8143516 w 13061084"/>
              <a:gd name="connsiteY6448" fmla="*/ 630246 h 7302834"/>
              <a:gd name="connsiteX6449" fmla="*/ 8190890 w 13061084"/>
              <a:gd name="connsiteY6449" fmla="*/ 621746 h 7302834"/>
              <a:gd name="connsiteX6450" fmla="*/ 8107408 w 13061084"/>
              <a:gd name="connsiteY6450" fmla="*/ 688140 h 7302834"/>
              <a:gd name="connsiteX6451" fmla="*/ 8100742 w 13061084"/>
              <a:gd name="connsiteY6451" fmla="*/ 711114 h 7302834"/>
              <a:gd name="connsiteX6452" fmla="*/ 8119602 w 13061084"/>
              <a:gd name="connsiteY6452" fmla="*/ 701237 h 7302834"/>
              <a:gd name="connsiteX6453" fmla="*/ 8204920 w 13061084"/>
              <a:gd name="connsiteY6453" fmla="*/ 712264 h 7302834"/>
              <a:gd name="connsiteX6454" fmla="*/ 8266092 w 13061084"/>
              <a:gd name="connsiteY6454" fmla="*/ 655747 h 7302834"/>
              <a:gd name="connsiteX6455" fmla="*/ 8299406 w 13061084"/>
              <a:gd name="connsiteY6455" fmla="*/ 656005 h 7302834"/>
              <a:gd name="connsiteX6456" fmla="*/ 8324992 w 13061084"/>
              <a:gd name="connsiteY6456" fmla="*/ 645921 h 7302834"/>
              <a:gd name="connsiteX6457" fmla="*/ 8316218 w 13061084"/>
              <a:gd name="connsiteY6457" fmla="*/ 694343 h 7302834"/>
              <a:gd name="connsiteX6458" fmla="*/ 8411652 w 13061084"/>
              <a:gd name="connsiteY6458" fmla="*/ 702384 h 7302834"/>
              <a:gd name="connsiteX6459" fmla="*/ 8470988 w 13061084"/>
              <a:gd name="connsiteY6459" fmla="*/ 598310 h 7302834"/>
              <a:gd name="connsiteX6460" fmla="*/ 8521348 w 13061084"/>
              <a:gd name="connsiteY6460" fmla="*/ 567756 h 7302834"/>
              <a:gd name="connsiteX6461" fmla="*/ 8480412 w 13061084"/>
              <a:gd name="connsiteY6461" fmla="*/ 644949 h 7302834"/>
              <a:gd name="connsiteX6462" fmla="*/ 8465238 w 13061084"/>
              <a:gd name="connsiteY6462" fmla="*/ 709046 h 7302834"/>
              <a:gd name="connsiteX6463" fmla="*/ 8553082 w 13061084"/>
              <a:gd name="connsiteY6463" fmla="*/ 720764 h 7302834"/>
              <a:gd name="connsiteX6464" fmla="*/ 8597008 w 13061084"/>
              <a:gd name="connsiteY6464" fmla="*/ 697790 h 7302834"/>
              <a:gd name="connsiteX6465" fmla="*/ 8673816 w 13061084"/>
              <a:gd name="connsiteY6465" fmla="*/ 701696 h 7302834"/>
              <a:gd name="connsiteX6466" fmla="*/ 8705548 w 13061084"/>
              <a:gd name="connsiteY6466" fmla="*/ 709046 h 7302834"/>
              <a:gd name="connsiteX6467" fmla="*/ 8742340 w 13061084"/>
              <a:gd name="connsiteY6467" fmla="*/ 651841 h 7302834"/>
              <a:gd name="connsiteX6468" fmla="*/ 8696348 w 13061084"/>
              <a:gd name="connsiteY6468" fmla="*/ 615772 h 7302834"/>
              <a:gd name="connsiteX6469" fmla="*/ 8750168 w 13061084"/>
              <a:gd name="connsiteY6469" fmla="*/ 585674 h 7302834"/>
              <a:gd name="connsiteX6470" fmla="*/ 8788338 w 13061084"/>
              <a:gd name="connsiteY6470" fmla="*/ 627949 h 7302834"/>
              <a:gd name="connsiteX6471" fmla="*/ 8828580 w 13061084"/>
              <a:gd name="connsiteY6471" fmla="*/ 620825 h 7302834"/>
              <a:gd name="connsiteX6472" fmla="*/ 8764652 w 13061084"/>
              <a:gd name="connsiteY6472" fmla="*/ 706519 h 7302834"/>
              <a:gd name="connsiteX6473" fmla="*/ 8803284 w 13061084"/>
              <a:gd name="connsiteY6473" fmla="*/ 681018 h 7302834"/>
              <a:gd name="connsiteX6474" fmla="*/ 8913440 w 13061084"/>
              <a:gd name="connsiteY6474" fmla="*/ 663097 h 7302834"/>
              <a:gd name="connsiteX6475" fmla="*/ 8936436 w 13061084"/>
              <a:gd name="connsiteY6475" fmla="*/ 573959 h 7302834"/>
              <a:gd name="connsiteX6476" fmla="*/ 8976446 w 13061084"/>
              <a:gd name="connsiteY6476" fmla="*/ 619907 h 7302834"/>
              <a:gd name="connsiteX6477" fmla="*/ 8999442 w 13061084"/>
              <a:gd name="connsiteY6477" fmla="*/ 672977 h 7302834"/>
              <a:gd name="connsiteX6478" fmla="*/ 9044056 w 13061084"/>
              <a:gd name="connsiteY6478" fmla="*/ 712723 h 7302834"/>
              <a:gd name="connsiteX6479" fmla="*/ 9073956 w 13061084"/>
              <a:gd name="connsiteY6479" fmla="*/ 712723 h 7302834"/>
              <a:gd name="connsiteX6480" fmla="*/ 9142944 w 13061084"/>
              <a:gd name="connsiteY6480" fmla="*/ 664936 h 7302834"/>
              <a:gd name="connsiteX6481" fmla="*/ 9127534 w 13061084"/>
              <a:gd name="connsiteY6481" fmla="*/ 696872 h 7302834"/>
              <a:gd name="connsiteX6482" fmla="*/ 9118108 w 13061084"/>
              <a:gd name="connsiteY6482" fmla="*/ 719846 h 7302834"/>
              <a:gd name="connsiteX6483" fmla="*/ 9233094 w 13061084"/>
              <a:gd name="connsiteY6483" fmla="*/ 735926 h 7302834"/>
              <a:gd name="connsiteX6484" fmla="*/ 9258388 w 13061084"/>
              <a:gd name="connsiteY6484" fmla="*/ 744197 h 7302834"/>
              <a:gd name="connsiteX6485" fmla="*/ 9299776 w 13061084"/>
              <a:gd name="connsiteY6485" fmla="*/ 732711 h 7302834"/>
              <a:gd name="connsiteX6486" fmla="*/ 9265974 w 13061084"/>
              <a:gd name="connsiteY6486" fmla="*/ 692966 h 7302834"/>
              <a:gd name="connsiteX6487" fmla="*/ 9214464 w 13061084"/>
              <a:gd name="connsiteY6487" fmla="*/ 657124 h 7302834"/>
              <a:gd name="connsiteX6488" fmla="*/ 9272640 w 13061084"/>
              <a:gd name="connsiteY6488" fmla="*/ 654138 h 7302834"/>
              <a:gd name="connsiteX6489" fmla="*/ 9318638 w 13061084"/>
              <a:gd name="connsiteY6489" fmla="*/ 700087 h 7302834"/>
              <a:gd name="connsiteX6490" fmla="*/ 9377052 w 13061084"/>
              <a:gd name="connsiteY6490" fmla="*/ 700087 h 7302834"/>
              <a:gd name="connsiteX6491" fmla="*/ 9411544 w 13061084"/>
              <a:gd name="connsiteY6491" fmla="*/ 758212 h 7302834"/>
              <a:gd name="connsiteX6492" fmla="*/ 9476852 w 13061084"/>
              <a:gd name="connsiteY6492" fmla="*/ 758212 h 7302834"/>
              <a:gd name="connsiteX6493" fmla="*/ 9447188 w 13061084"/>
              <a:gd name="connsiteY6493" fmla="*/ 728576 h 7302834"/>
              <a:gd name="connsiteX6494" fmla="*/ 9456388 w 13061084"/>
              <a:gd name="connsiteY6494" fmla="*/ 720305 h 7302834"/>
              <a:gd name="connsiteX6495" fmla="*/ 9445348 w 13061084"/>
              <a:gd name="connsiteY6495" fmla="*/ 682166 h 7302834"/>
              <a:gd name="connsiteX6496" fmla="*/ 9457764 w 13061084"/>
              <a:gd name="connsiteY6496" fmla="*/ 656206 h 7302834"/>
              <a:gd name="connsiteX6497" fmla="*/ 9484440 w 13061084"/>
              <a:gd name="connsiteY6497" fmla="*/ 656206 h 7302834"/>
              <a:gd name="connsiteX6498" fmla="*/ 9507436 w 13061084"/>
              <a:gd name="connsiteY6498" fmla="*/ 710425 h 7302834"/>
              <a:gd name="connsiteX6499" fmla="*/ 9543540 w 13061084"/>
              <a:gd name="connsiteY6499" fmla="*/ 641502 h 7302834"/>
              <a:gd name="connsiteX6500" fmla="*/ 9598500 w 13061084"/>
              <a:gd name="connsiteY6500" fmla="*/ 689519 h 7302834"/>
              <a:gd name="connsiteX6501" fmla="*/ 9667492 w 13061084"/>
              <a:gd name="connsiteY6501" fmla="*/ 689519 h 7302834"/>
              <a:gd name="connsiteX6502" fmla="*/ 9707508 w 13061084"/>
              <a:gd name="connsiteY6502" fmla="*/ 781416 h 7302834"/>
              <a:gd name="connsiteX6503" fmla="*/ 9762930 w 13061084"/>
              <a:gd name="connsiteY6503" fmla="*/ 782795 h 7302834"/>
              <a:gd name="connsiteX6504" fmla="*/ 9817656 w 13061084"/>
              <a:gd name="connsiteY6504" fmla="*/ 780498 h 7302834"/>
              <a:gd name="connsiteX6505" fmla="*/ 9871476 w 13061084"/>
              <a:gd name="connsiteY6505" fmla="*/ 786010 h 7302834"/>
              <a:gd name="connsiteX6506" fmla="*/ 9845716 w 13061084"/>
              <a:gd name="connsiteY6506" fmla="*/ 732941 h 7302834"/>
              <a:gd name="connsiteX6507" fmla="*/ 9860664 w 13061084"/>
              <a:gd name="connsiteY6507" fmla="*/ 713643 h 7302834"/>
              <a:gd name="connsiteX6508" fmla="*/ 9832836 w 13061084"/>
              <a:gd name="connsiteY6508" fmla="*/ 675965 h 7302834"/>
              <a:gd name="connsiteX6509" fmla="*/ 9872852 w 13061084"/>
              <a:gd name="connsiteY6509" fmla="*/ 646097 h 7302834"/>
              <a:gd name="connsiteX6510" fmla="*/ 9854914 w 13061084"/>
              <a:gd name="connsiteY6510" fmla="*/ 615081 h 7302834"/>
              <a:gd name="connsiteX6511" fmla="*/ 9873544 w 13061084"/>
              <a:gd name="connsiteY6511" fmla="*/ 607501 h 7302834"/>
              <a:gd name="connsiteX6512" fmla="*/ 9890790 w 13061084"/>
              <a:gd name="connsiteY6512" fmla="*/ 593486 h 7302834"/>
              <a:gd name="connsiteX6513" fmla="*/ 9846176 w 13061084"/>
              <a:gd name="connsiteY6513" fmla="*/ 498603 h 7302834"/>
              <a:gd name="connsiteX6514" fmla="*/ 9865032 w 13061084"/>
              <a:gd name="connsiteY6514" fmla="*/ 479764 h 7302834"/>
              <a:gd name="connsiteX6515" fmla="*/ 9930800 w 13061084"/>
              <a:gd name="connsiteY6515" fmla="*/ 562470 h 7302834"/>
              <a:gd name="connsiteX6516" fmla="*/ 9907804 w 13061084"/>
              <a:gd name="connsiteY6516" fmla="*/ 630017 h 7302834"/>
              <a:gd name="connsiteX6517" fmla="*/ 9930800 w 13061084"/>
              <a:gd name="connsiteY6517" fmla="*/ 644259 h 7302834"/>
              <a:gd name="connsiteX6518" fmla="*/ 9917920 w 13061084"/>
              <a:gd name="connsiteY6518" fmla="*/ 658503 h 7302834"/>
              <a:gd name="connsiteX6519" fmla="*/ 9927352 w 13061084"/>
              <a:gd name="connsiteY6519" fmla="*/ 672977 h 7302834"/>
              <a:gd name="connsiteX6520" fmla="*/ 9927352 w 13061084"/>
              <a:gd name="connsiteY6520" fmla="*/ 698019 h 7302834"/>
              <a:gd name="connsiteX6521" fmla="*/ 9973576 w 13061084"/>
              <a:gd name="connsiteY6521" fmla="*/ 698019 h 7302834"/>
              <a:gd name="connsiteX6522" fmla="*/ 10042564 w 13061084"/>
              <a:gd name="connsiteY6522" fmla="*/ 779807 h 7302834"/>
              <a:gd name="connsiteX6523" fmla="*/ 10111552 w 13061084"/>
              <a:gd name="connsiteY6523" fmla="*/ 792904 h 7302834"/>
              <a:gd name="connsiteX6524" fmla="*/ 10100518 w 13061084"/>
              <a:gd name="connsiteY6524" fmla="*/ 717087 h 7302834"/>
              <a:gd name="connsiteX6525" fmla="*/ 10191120 w 13061084"/>
              <a:gd name="connsiteY6525" fmla="*/ 688369 h 7302834"/>
              <a:gd name="connsiteX6526" fmla="*/ 10193424 w 13061084"/>
              <a:gd name="connsiteY6526" fmla="*/ 656894 h 7302834"/>
              <a:gd name="connsiteX6527" fmla="*/ 10147428 w 13061084"/>
              <a:gd name="connsiteY6527" fmla="*/ 621975 h 7302834"/>
              <a:gd name="connsiteX6528" fmla="*/ 10200320 w 13061084"/>
              <a:gd name="connsiteY6528" fmla="*/ 621975 h 7302834"/>
              <a:gd name="connsiteX6529" fmla="*/ 10246312 w 13061084"/>
              <a:gd name="connsiteY6529" fmla="*/ 671830 h 7302834"/>
              <a:gd name="connsiteX6530" fmla="*/ 10265404 w 13061084"/>
              <a:gd name="connsiteY6530" fmla="*/ 727426 h 7302834"/>
              <a:gd name="connsiteX6531" fmla="*/ 10311396 w 13061084"/>
              <a:gd name="connsiteY6531" fmla="*/ 695951 h 7302834"/>
              <a:gd name="connsiteX6532" fmla="*/ 10320826 w 13061084"/>
              <a:gd name="connsiteY6532" fmla="*/ 724670 h 7302834"/>
              <a:gd name="connsiteX6533" fmla="*/ 10327492 w 13061084"/>
              <a:gd name="connsiteY6533" fmla="*/ 716858 h 7302834"/>
              <a:gd name="connsiteX6534" fmla="*/ 10313696 w 13061084"/>
              <a:gd name="connsiteY6534" fmla="*/ 790146 h 7302834"/>
              <a:gd name="connsiteX6535" fmla="*/ 10364054 w 13061084"/>
              <a:gd name="connsiteY6535" fmla="*/ 848960 h 7302834"/>
              <a:gd name="connsiteX6536" fmla="*/ 10456038 w 13061084"/>
              <a:gd name="connsiteY6536" fmla="*/ 848960 h 7302834"/>
              <a:gd name="connsiteX6537" fmla="*/ 10431670 w 13061084"/>
              <a:gd name="connsiteY6537" fmla="*/ 742129 h 7302834"/>
              <a:gd name="connsiteX6538" fmla="*/ 10460644 w 13061084"/>
              <a:gd name="connsiteY6538" fmla="*/ 719155 h 7302834"/>
              <a:gd name="connsiteX6539" fmla="*/ 10475132 w 13061084"/>
              <a:gd name="connsiteY6539" fmla="*/ 749712 h 7302834"/>
              <a:gd name="connsiteX6540" fmla="*/ 10573782 w 13061084"/>
              <a:gd name="connsiteY6540" fmla="*/ 699628 h 7302834"/>
              <a:gd name="connsiteX6541" fmla="*/ 10558148 w 13061084"/>
              <a:gd name="connsiteY6541" fmla="*/ 620137 h 7302834"/>
              <a:gd name="connsiteX6542" fmla="*/ 10604140 w 13061084"/>
              <a:gd name="connsiteY6542" fmla="*/ 602907 h 7302834"/>
              <a:gd name="connsiteX6543" fmla="*/ 10592180 w 13061084"/>
              <a:gd name="connsiteY6543" fmla="*/ 662639 h 7302834"/>
              <a:gd name="connsiteX6544" fmla="*/ 10645302 w 13061084"/>
              <a:gd name="connsiteY6544" fmla="*/ 685613 h 7302834"/>
              <a:gd name="connsiteX6545" fmla="*/ 10620006 w 13061084"/>
              <a:gd name="connsiteY6545" fmla="*/ 718926 h 7302834"/>
              <a:gd name="connsiteX6546" fmla="*/ 10675660 w 13061084"/>
              <a:gd name="connsiteY6546" fmla="*/ 817717 h 7302834"/>
              <a:gd name="connsiteX6547" fmla="*/ 10733382 w 13061084"/>
              <a:gd name="connsiteY6547" fmla="*/ 797040 h 7302834"/>
              <a:gd name="connsiteX6548" fmla="*/ 10767412 w 13061084"/>
              <a:gd name="connsiteY6548" fmla="*/ 845056 h 7302834"/>
              <a:gd name="connsiteX6549" fmla="*/ 10807202 w 13061084"/>
              <a:gd name="connsiteY6549" fmla="*/ 807146 h 7302834"/>
              <a:gd name="connsiteX6550" fmla="*/ 10792480 w 13061084"/>
              <a:gd name="connsiteY6550" fmla="*/ 728576 h 7302834"/>
              <a:gd name="connsiteX6551" fmla="*/ 10815476 w 13061084"/>
              <a:gd name="connsiteY6551" fmla="*/ 709278 h 7302834"/>
              <a:gd name="connsiteX6552" fmla="*/ 10826284 w 13061084"/>
              <a:gd name="connsiteY6552" fmla="*/ 718237 h 7302834"/>
              <a:gd name="connsiteX6553" fmla="*/ 10849280 w 13061084"/>
              <a:gd name="connsiteY6553" fmla="*/ 798646 h 7302834"/>
              <a:gd name="connsiteX6554" fmla="*/ 10809036 w 13061084"/>
              <a:gd name="connsiteY6554" fmla="*/ 838853 h 7302834"/>
              <a:gd name="connsiteX6555" fmla="*/ 10851126 w 13061084"/>
              <a:gd name="connsiteY6555" fmla="*/ 868719 h 7302834"/>
              <a:gd name="connsiteX6556" fmla="*/ 10911602 w 13061084"/>
              <a:gd name="connsiteY6556" fmla="*/ 857692 h 7302834"/>
              <a:gd name="connsiteX6557" fmla="*/ 10893204 w 13061084"/>
              <a:gd name="connsiteY6557" fmla="*/ 873313 h 7302834"/>
              <a:gd name="connsiteX6558" fmla="*/ 10873890 w 13061084"/>
              <a:gd name="connsiteY6558" fmla="*/ 917424 h 7302834"/>
              <a:gd name="connsiteX6559" fmla="*/ 10932530 w 13061084"/>
              <a:gd name="connsiteY6559" fmla="*/ 917424 h 7302834"/>
              <a:gd name="connsiteX6560" fmla="*/ 10924940 w 13061084"/>
              <a:gd name="connsiteY6560" fmla="*/ 896976 h 7302834"/>
              <a:gd name="connsiteX6561" fmla="*/ 10932988 w 13061084"/>
              <a:gd name="connsiteY6561" fmla="*/ 819094 h 7302834"/>
              <a:gd name="connsiteX6562" fmla="*/ 11040844 w 13061084"/>
              <a:gd name="connsiteY6562" fmla="*/ 758212 h 7302834"/>
              <a:gd name="connsiteX6563" fmla="*/ 11001750 w 13061084"/>
              <a:gd name="connsiteY6563" fmla="*/ 782795 h 7302834"/>
              <a:gd name="connsiteX6564" fmla="*/ 11001750 w 13061084"/>
              <a:gd name="connsiteY6564" fmla="*/ 825756 h 7302834"/>
              <a:gd name="connsiteX6565" fmla="*/ 10975072 w 13061084"/>
              <a:gd name="connsiteY6565" fmla="*/ 876760 h 7302834"/>
              <a:gd name="connsiteX6566" fmla="*/ 10990252 w 13061084"/>
              <a:gd name="connsiteY6566" fmla="*/ 916965 h 7302834"/>
              <a:gd name="connsiteX6567" fmla="*/ 10944260 w 13061084"/>
              <a:gd name="connsiteY6567" fmla="*/ 923856 h 7302834"/>
              <a:gd name="connsiteX6568" fmla="*/ 10990252 w 13061084"/>
              <a:gd name="connsiteY6568" fmla="*/ 948669 h 7302834"/>
              <a:gd name="connsiteX6569" fmla="*/ 11018080 w 13061084"/>
              <a:gd name="connsiteY6569" fmla="*/ 907085 h 7302834"/>
              <a:gd name="connsiteX6570" fmla="*/ 11076488 w 13061084"/>
              <a:gd name="connsiteY6570" fmla="*/ 910761 h 7302834"/>
              <a:gd name="connsiteX6571" fmla="*/ 11116266 w 13061084"/>
              <a:gd name="connsiteY6571" fmla="*/ 874692 h 7302834"/>
              <a:gd name="connsiteX6572" fmla="*/ 11155136 w 13061084"/>
              <a:gd name="connsiteY6572" fmla="*/ 874692 h 7302834"/>
              <a:gd name="connsiteX6573" fmla="*/ 11196756 w 13061084"/>
              <a:gd name="connsiteY6573" fmla="*/ 989561 h 7302834"/>
              <a:gd name="connsiteX6574" fmla="*/ 11269654 w 13061084"/>
              <a:gd name="connsiteY6574" fmla="*/ 1003115 h 7302834"/>
              <a:gd name="connsiteX6575" fmla="*/ 11300472 w 13061084"/>
              <a:gd name="connsiteY6575" fmla="*/ 943156 h 7302834"/>
              <a:gd name="connsiteX6576" fmla="*/ 11379812 w 13061084"/>
              <a:gd name="connsiteY6576" fmla="*/ 943156 h 7302834"/>
              <a:gd name="connsiteX6577" fmla="*/ 11379812 w 13061084"/>
              <a:gd name="connsiteY6577" fmla="*/ 881354 h 7302834"/>
              <a:gd name="connsiteX6578" fmla="*/ 11351300 w 13061084"/>
              <a:gd name="connsiteY6578" fmla="*/ 866192 h 7302834"/>
              <a:gd name="connsiteX6579" fmla="*/ 11420288 w 13061084"/>
              <a:gd name="connsiteY6579" fmla="*/ 910761 h 7302834"/>
              <a:gd name="connsiteX6580" fmla="*/ 11462366 w 13061084"/>
              <a:gd name="connsiteY6580" fmla="*/ 971411 h 7302834"/>
              <a:gd name="connsiteX6581" fmla="*/ 11478010 w 13061084"/>
              <a:gd name="connsiteY6581" fmla="*/ 1071120 h 7302834"/>
              <a:gd name="connsiteX6582" fmla="*/ 11504676 w 13061084"/>
              <a:gd name="connsiteY6582" fmla="*/ 1071120 h 7302834"/>
              <a:gd name="connsiteX6583" fmla="*/ 11542398 w 13061084"/>
              <a:gd name="connsiteY6583" fmla="*/ 926385 h 7302834"/>
              <a:gd name="connsiteX6584" fmla="*/ 11580800 w 13061084"/>
              <a:gd name="connsiteY6584" fmla="*/ 893761 h 7302834"/>
              <a:gd name="connsiteX6585" fmla="*/ 11566080 w 13061084"/>
              <a:gd name="connsiteY6585" fmla="*/ 977155 h 7302834"/>
              <a:gd name="connsiteX6586" fmla="*/ 11594140 w 13061084"/>
              <a:gd name="connsiteY6586" fmla="*/ 1050673 h 7302834"/>
              <a:gd name="connsiteX6587" fmla="*/ 11637600 w 13061084"/>
              <a:gd name="connsiteY6587" fmla="*/ 1038496 h 7302834"/>
              <a:gd name="connsiteX6588" fmla="*/ 11758792 w 13061084"/>
              <a:gd name="connsiteY6588" fmla="*/ 1037119 h 7302834"/>
              <a:gd name="connsiteX6589" fmla="*/ 11786156 w 13061084"/>
              <a:gd name="connsiteY6589" fmla="*/ 1141193 h 7302834"/>
              <a:gd name="connsiteX6590" fmla="*/ 11749828 w 13061084"/>
              <a:gd name="connsiteY6590" fmla="*/ 1129246 h 7302834"/>
              <a:gd name="connsiteX6591" fmla="*/ 11767532 w 13061084"/>
              <a:gd name="connsiteY6591" fmla="*/ 1099148 h 7302834"/>
              <a:gd name="connsiteX6592" fmla="*/ 11744532 w 13061084"/>
              <a:gd name="connsiteY6592" fmla="*/ 1094324 h 7302834"/>
              <a:gd name="connsiteX6593" fmla="*/ 11704984 w 13061084"/>
              <a:gd name="connsiteY6593" fmla="*/ 1274681 h 7302834"/>
              <a:gd name="connsiteX6594" fmla="*/ 11652780 w 13061084"/>
              <a:gd name="connsiteY6594" fmla="*/ 1318330 h 7302834"/>
              <a:gd name="connsiteX6595" fmla="*/ 11646340 w 13061084"/>
              <a:gd name="connsiteY6595" fmla="*/ 1238375 h 7302834"/>
              <a:gd name="connsiteX6596" fmla="*/ 11675084 w 13061084"/>
              <a:gd name="connsiteY6596" fmla="*/ 1226887 h 7302834"/>
              <a:gd name="connsiteX6597" fmla="*/ 11659910 w 13061084"/>
              <a:gd name="connsiteY6597" fmla="*/ 1091568 h 7302834"/>
              <a:gd name="connsiteX6598" fmla="*/ 11628634 w 13061084"/>
              <a:gd name="connsiteY6598" fmla="*/ 1103283 h 7302834"/>
              <a:gd name="connsiteX6599" fmla="*/ 11586550 w 13061084"/>
              <a:gd name="connsiteY6599" fmla="*/ 1059173 h 7302834"/>
              <a:gd name="connsiteX6600" fmla="*/ 11572752 w 13061084"/>
              <a:gd name="connsiteY6600" fmla="*/ 1100068 h 7302834"/>
              <a:gd name="connsiteX6601" fmla="*/ 11633464 w 13061084"/>
              <a:gd name="connsiteY6601" fmla="*/ 1161179 h 7302834"/>
              <a:gd name="connsiteX6602" fmla="*/ 11610468 w 13061084"/>
              <a:gd name="connsiteY6602" fmla="*/ 1169909 h 7302834"/>
              <a:gd name="connsiteX6603" fmla="*/ 11623116 w 13061084"/>
              <a:gd name="connsiteY6603" fmla="*/ 1238834 h 7302834"/>
              <a:gd name="connsiteX6604" fmla="*/ 11606788 w 13061084"/>
              <a:gd name="connsiteY6604" fmla="*/ 1255146 h 7302834"/>
              <a:gd name="connsiteX6605" fmla="*/ 11550216 w 13061084"/>
              <a:gd name="connsiteY6605" fmla="*/ 1242052 h 7302834"/>
              <a:gd name="connsiteX6606" fmla="*/ 11519628 w 13061084"/>
              <a:gd name="connsiteY6606" fmla="*/ 1273531 h 7302834"/>
              <a:gd name="connsiteX6607" fmla="*/ 11170544 w 13061084"/>
              <a:gd name="connsiteY6607" fmla="*/ 1313277 h 7302834"/>
              <a:gd name="connsiteX6608" fmla="*/ 11185260 w 13061084"/>
              <a:gd name="connsiteY6608" fmla="*/ 1338548 h 7302834"/>
              <a:gd name="connsiteX6609" fmla="*/ 11153524 w 13061084"/>
              <a:gd name="connsiteY6609" fmla="*/ 1373700 h 7302834"/>
              <a:gd name="connsiteX6610" fmla="*/ 11194458 w 13061084"/>
              <a:gd name="connsiteY6610" fmla="*/ 1458246 h 7302834"/>
              <a:gd name="connsiteX6611" fmla="*/ 11176292 w 13061084"/>
              <a:gd name="connsiteY6611" fmla="*/ 1481220 h 7302834"/>
              <a:gd name="connsiteX6612" fmla="*/ 11208714 w 13061084"/>
              <a:gd name="connsiteY6612" fmla="*/ 1490868 h 7302834"/>
              <a:gd name="connsiteX6613" fmla="*/ 11222290 w 13061084"/>
              <a:gd name="connsiteY6613" fmla="*/ 1480759 h 7302834"/>
              <a:gd name="connsiteX6614" fmla="*/ 11208028 w 13061084"/>
              <a:gd name="connsiteY6614" fmla="*/ 1458935 h 7302834"/>
              <a:gd name="connsiteX6615" fmla="*/ 11231024 w 13061084"/>
              <a:gd name="connsiteY6615" fmla="*/ 1419877 h 7302834"/>
              <a:gd name="connsiteX6616" fmla="*/ 11295412 w 13061084"/>
              <a:gd name="connsiteY6616" fmla="*/ 1419877 h 7302834"/>
              <a:gd name="connsiteX6617" fmla="*/ 11298632 w 13061084"/>
              <a:gd name="connsiteY6617" fmla="*/ 1431366 h 7302834"/>
              <a:gd name="connsiteX6618" fmla="*/ 11250804 w 13061084"/>
              <a:gd name="connsiteY6618" fmla="*/ 1508096 h 7302834"/>
              <a:gd name="connsiteX6619" fmla="*/ 11285064 w 13061084"/>
              <a:gd name="connsiteY6619" fmla="*/ 1512001 h 7302834"/>
              <a:gd name="connsiteX6620" fmla="*/ 11285064 w 13061084"/>
              <a:gd name="connsiteY6620" fmla="*/ 1483288 h 7302834"/>
              <a:gd name="connsiteX6621" fmla="*/ 11361876 w 13061084"/>
              <a:gd name="connsiteY6621" fmla="*/ 1453650 h 7302834"/>
              <a:gd name="connsiteX6622" fmla="*/ 11403040 w 13061084"/>
              <a:gd name="connsiteY6622" fmla="*/ 1472259 h 7302834"/>
              <a:gd name="connsiteX6623" fmla="*/ 11342556 w 13061084"/>
              <a:gd name="connsiteY6623" fmla="*/ 1518205 h 7302834"/>
              <a:gd name="connsiteX6624" fmla="*/ 11446042 w 13061084"/>
              <a:gd name="connsiteY6624" fmla="*/ 1583456 h 7302834"/>
              <a:gd name="connsiteX6625" fmla="*/ 11529984 w 13061084"/>
              <a:gd name="connsiteY6625" fmla="*/ 1531761 h 7302834"/>
              <a:gd name="connsiteX6626" fmla="*/ 11529984 w 13061084"/>
              <a:gd name="connsiteY6626" fmla="*/ 1506260 h 7302834"/>
              <a:gd name="connsiteX6627" fmla="*/ 11440060 w 13061084"/>
              <a:gd name="connsiteY6627" fmla="*/ 1384497 h 7302834"/>
              <a:gd name="connsiteX6628" fmla="*/ 11465356 w 13061084"/>
              <a:gd name="connsiteY6628" fmla="*/ 1395295 h 7302834"/>
              <a:gd name="connsiteX6629" fmla="*/ 11494334 w 13061084"/>
              <a:gd name="connsiteY6629" fmla="*/ 1436189 h 7302834"/>
              <a:gd name="connsiteX6630" fmla="*/ 11588618 w 13061084"/>
              <a:gd name="connsiteY6630" fmla="*/ 1436189 h 7302834"/>
              <a:gd name="connsiteX6631" fmla="*/ 11556424 w 13061084"/>
              <a:gd name="connsiteY6631" fmla="*/ 1467894 h 7302834"/>
              <a:gd name="connsiteX6632" fmla="*/ 11544466 w 13061084"/>
              <a:gd name="connsiteY6632" fmla="*/ 1511772 h 7302834"/>
              <a:gd name="connsiteX6633" fmla="*/ 11608164 w 13061084"/>
              <a:gd name="connsiteY6633" fmla="*/ 1536587 h 7302834"/>
              <a:gd name="connsiteX6634" fmla="*/ 11594826 w 13061084"/>
              <a:gd name="connsiteY6634" fmla="*/ 1602981 h 7302834"/>
              <a:gd name="connsiteX6635" fmla="*/ 11565848 w 13061084"/>
              <a:gd name="connsiteY6635" fmla="*/ 1604589 h 7302834"/>
              <a:gd name="connsiteX6636" fmla="*/ 11570912 w 13061084"/>
              <a:gd name="connsiteY6636" fmla="*/ 1615160 h 7302834"/>
              <a:gd name="connsiteX6637" fmla="*/ 11616904 w 13061084"/>
              <a:gd name="connsiteY6637" fmla="*/ 1626188 h 7302834"/>
              <a:gd name="connsiteX6638" fmla="*/ 11650712 w 13061084"/>
              <a:gd name="connsiteY6638" fmla="*/ 1592415 h 7302834"/>
              <a:gd name="connsiteX6639" fmla="*/ 11665428 w 13061084"/>
              <a:gd name="connsiteY6639" fmla="*/ 1606199 h 7302834"/>
              <a:gd name="connsiteX6640" fmla="*/ 11653012 w 13061084"/>
              <a:gd name="connsiteY6640" fmla="*/ 1646635 h 7302834"/>
              <a:gd name="connsiteX6641" fmla="*/ 11671636 w 13061084"/>
              <a:gd name="connsiteY6641" fmla="*/ 1658812 h 7302834"/>
              <a:gd name="connsiteX6642" fmla="*/ 11799268 w 13061084"/>
              <a:gd name="connsiteY6642" fmla="*/ 1713261 h 7302834"/>
              <a:gd name="connsiteX6643" fmla="*/ 11905514 w 13061084"/>
              <a:gd name="connsiteY6643" fmla="*/ 1765181 h 7302834"/>
              <a:gd name="connsiteX6644" fmla="*/ 12005316 w 13061084"/>
              <a:gd name="connsiteY6644" fmla="*/ 1857080 h 7302834"/>
              <a:gd name="connsiteX6645" fmla="*/ 11936326 w 13061084"/>
              <a:gd name="connsiteY6645" fmla="*/ 2058800 h 7302834"/>
              <a:gd name="connsiteX6646" fmla="*/ 11947360 w 13061084"/>
              <a:gd name="connsiteY6646" fmla="*/ 2120366 h 7302834"/>
              <a:gd name="connsiteX6647" fmla="*/ 11842960 w 13061084"/>
              <a:gd name="connsiteY6647" fmla="*/ 2077869 h 7302834"/>
              <a:gd name="connsiteX6648" fmla="*/ 11733960 w 13061084"/>
              <a:gd name="connsiteY6648" fmla="*/ 2126110 h 7302834"/>
              <a:gd name="connsiteX6649" fmla="*/ 11771672 w 13061084"/>
              <a:gd name="connsiteY6649" fmla="*/ 2200538 h 7302834"/>
              <a:gd name="connsiteX6650" fmla="*/ 11731198 w 13061084"/>
              <a:gd name="connsiteY6650" fmla="*/ 2228107 h 7302834"/>
              <a:gd name="connsiteX6651" fmla="*/ 11713720 w 13061084"/>
              <a:gd name="connsiteY6651" fmla="*/ 2274057 h 7302834"/>
              <a:gd name="connsiteX6652" fmla="*/ 11575744 w 13061084"/>
              <a:gd name="connsiteY6652" fmla="*/ 2274057 h 7302834"/>
              <a:gd name="connsiteX6653" fmla="*/ 11513190 w 13061084"/>
              <a:gd name="connsiteY6653" fmla="*/ 2229483 h 7302834"/>
              <a:gd name="connsiteX6654" fmla="*/ 11471796 w 13061084"/>
              <a:gd name="connsiteY6654" fmla="*/ 2251310 h 7302834"/>
              <a:gd name="connsiteX6655" fmla="*/ 11441670 w 13061084"/>
              <a:gd name="connsiteY6655" fmla="*/ 2236377 h 7302834"/>
              <a:gd name="connsiteX6656" fmla="*/ 11436384 w 13061084"/>
              <a:gd name="connsiteY6656" fmla="*/ 2253608 h 7302834"/>
              <a:gd name="connsiteX6657" fmla="*/ 11449952 w 13061084"/>
              <a:gd name="connsiteY6657" fmla="*/ 2307141 h 7302834"/>
              <a:gd name="connsiteX6658" fmla="*/ 11405794 w 13061084"/>
              <a:gd name="connsiteY6658" fmla="*/ 2307141 h 7302834"/>
              <a:gd name="connsiteX6659" fmla="*/ 11387166 w 13061084"/>
              <a:gd name="connsiteY6659" fmla="*/ 2253151 h 7302834"/>
              <a:gd name="connsiteX6660" fmla="*/ 11342556 w 13061084"/>
              <a:gd name="connsiteY6660" fmla="*/ 2276125 h 7302834"/>
              <a:gd name="connsiteX6661" fmla="*/ 11310592 w 13061084"/>
              <a:gd name="connsiteY6661" fmla="*/ 2349415 h 7302834"/>
              <a:gd name="connsiteX6662" fmla="*/ 11319328 w 13061084"/>
              <a:gd name="connsiteY6662" fmla="*/ 2396513 h 7302834"/>
              <a:gd name="connsiteX6663" fmla="*/ 11308752 w 13061084"/>
              <a:gd name="connsiteY6663" fmla="*/ 2408002 h 7302834"/>
              <a:gd name="connsiteX6664" fmla="*/ 11318640 w 13061084"/>
              <a:gd name="connsiteY6664" fmla="*/ 2413284 h 7302834"/>
              <a:gd name="connsiteX6665" fmla="*/ 11502610 w 13061084"/>
              <a:gd name="connsiteY6665" fmla="*/ 2413284 h 7302834"/>
              <a:gd name="connsiteX6666" fmla="*/ 11584708 w 13061084"/>
              <a:gd name="connsiteY6666" fmla="*/ 2402487 h 7302834"/>
              <a:gd name="connsiteX6667" fmla="*/ 11667496 w 13061084"/>
              <a:gd name="connsiteY6667" fmla="*/ 2392610 h 7302834"/>
              <a:gd name="connsiteX6668" fmla="*/ 11747754 w 13061084"/>
              <a:gd name="connsiteY6668" fmla="*/ 2390769 h 7302834"/>
              <a:gd name="connsiteX6669" fmla="*/ 11846178 w 13061084"/>
              <a:gd name="connsiteY6669" fmla="*/ 2390769 h 7302834"/>
              <a:gd name="connsiteX6670" fmla="*/ 11939776 w 13061084"/>
              <a:gd name="connsiteY6670" fmla="*/ 2380199 h 7302834"/>
              <a:gd name="connsiteX6671" fmla="*/ 12132488 w 13061084"/>
              <a:gd name="connsiteY6671" fmla="*/ 2387092 h 7302834"/>
              <a:gd name="connsiteX6672" fmla="*/ 12163068 w 13061084"/>
              <a:gd name="connsiteY6672" fmla="*/ 2421326 h 7302834"/>
              <a:gd name="connsiteX6673" fmla="*/ 12146972 w 13061084"/>
              <a:gd name="connsiteY6673" fmla="*/ 2437409 h 7302834"/>
              <a:gd name="connsiteX6674" fmla="*/ 12106038 w 13061084"/>
              <a:gd name="connsiteY6674" fmla="*/ 2437409 h 7302834"/>
              <a:gd name="connsiteX6675" fmla="*/ 12023480 w 13061084"/>
              <a:gd name="connsiteY6675" fmla="*/ 2447520 h 7302834"/>
              <a:gd name="connsiteX6676" fmla="*/ 11946908 w 13061084"/>
              <a:gd name="connsiteY6676" fmla="*/ 2459006 h 7302834"/>
              <a:gd name="connsiteX6677" fmla="*/ 11895620 w 13061084"/>
              <a:gd name="connsiteY6677" fmla="*/ 2460385 h 7302834"/>
              <a:gd name="connsiteX6678" fmla="*/ 11872624 w 13061084"/>
              <a:gd name="connsiteY6678" fmla="*/ 2477845 h 7302834"/>
              <a:gd name="connsiteX6679" fmla="*/ 11923448 w 13061084"/>
              <a:gd name="connsiteY6679" fmla="*/ 2513687 h 7302834"/>
              <a:gd name="connsiteX6680" fmla="*/ 11896768 w 13061084"/>
              <a:gd name="connsiteY6680" fmla="*/ 2518052 h 7302834"/>
              <a:gd name="connsiteX6681" fmla="*/ 11798344 w 13061084"/>
              <a:gd name="connsiteY6681" fmla="*/ 2518052 h 7302834"/>
              <a:gd name="connsiteX6682" fmla="*/ 11729356 w 13061084"/>
              <a:gd name="connsiteY6682" fmla="*/ 2520349 h 7302834"/>
              <a:gd name="connsiteX6683" fmla="*/ 11663360 w 13061084"/>
              <a:gd name="connsiteY6683" fmla="*/ 2529972 h 7302834"/>
              <a:gd name="connsiteX6684" fmla="*/ 11602648 w 13061084"/>
              <a:gd name="connsiteY6684" fmla="*/ 2550420 h 7302834"/>
              <a:gd name="connsiteX6685" fmla="*/ 11537800 w 13061084"/>
              <a:gd name="connsiteY6685" fmla="*/ 2561908 h 7302834"/>
              <a:gd name="connsiteX6686" fmla="*/ 11689572 w 13061084"/>
              <a:gd name="connsiteY6686" fmla="*/ 2578682 h 7302834"/>
              <a:gd name="connsiteX6687" fmla="*/ 11717628 w 13061084"/>
              <a:gd name="connsiteY6687" fmla="*/ 2595453 h 7302834"/>
              <a:gd name="connsiteX6688" fmla="*/ 11698086 w 13061084"/>
              <a:gd name="connsiteY6688" fmla="*/ 2618427 h 7302834"/>
              <a:gd name="connsiteX6689" fmla="*/ 11655996 w 13061084"/>
              <a:gd name="connsiteY6689" fmla="*/ 2611995 h 7302834"/>
              <a:gd name="connsiteX6690" fmla="*/ 11510432 w 13061084"/>
              <a:gd name="connsiteY6690" fmla="*/ 2623940 h 7302834"/>
              <a:gd name="connsiteX6691" fmla="*/ 11490652 w 13061084"/>
              <a:gd name="connsiteY6691" fmla="*/ 2591777 h 7302834"/>
              <a:gd name="connsiteX6692" fmla="*/ 11435004 w 13061084"/>
              <a:gd name="connsiteY6692" fmla="*/ 2580750 h 7302834"/>
              <a:gd name="connsiteX6693" fmla="*/ 11416838 w 13061084"/>
              <a:gd name="connsiteY6693" fmla="*/ 2592236 h 7302834"/>
              <a:gd name="connsiteX6694" fmla="*/ 11398436 w 13061084"/>
              <a:gd name="connsiteY6694" fmla="*/ 2563976 h 7302834"/>
              <a:gd name="connsiteX6695" fmla="*/ 11568612 w 13061084"/>
              <a:gd name="connsiteY6695" fmla="*/ 2530663 h 7302834"/>
              <a:gd name="connsiteX6696" fmla="*/ 11573896 w 13061084"/>
              <a:gd name="connsiteY6696" fmla="*/ 2510243 h 7302834"/>
              <a:gd name="connsiteX6697" fmla="*/ 11550900 w 13061084"/>
              <a:gd name="connsiteY6697" fmla="*/ 2507254 h 7302834"/>
              <a:gd name="connsiteX6698" fmla="*/ 11426724 w 13061084"/>
              <a:gd name="connsiteY6698" fmla="*/ 2528622 h 7302834"/>
              <a:gd name="connsiteX6699" fmla="*/ 11392688 w 13061084"/>
              <a:gd name="connsiteY6699" fmla="*/ 2529972 h 7302834"/>
              <a:gd name="connsiteX6700" fmla="*/ 11251488 w 13061084"/>
              <a:gd name="connsiteY6700" fmla="*/ 2529972 h 7302834"/>
              <a:gd name="connsiteX6701" fmla="*/ 11235856 w 13061084"/>
              <a:gd name="connsiteY6701" fmla="*/ 2510243 h 7302834"/>
              <a:gd name="connsiteX6702" fmla="*/ 11267586 w 13061084"/>
              <a:gd name="connsiteY6702" fmla="*/ 2491630 h 7302834"/>
              <a:gd name="connsiteX6703" fmla="*/ 11343704 w 13061084"/>
              <a:gd name="connsiteY6703" fmla="*/ 2473709 h 7302834"/>
              <a:gd name="connsiteX6704" fmla="*/ 11419824 w 13061084"/>
              <a:gd name="connsiteY6704" fmla="*/ 2461535 h 7302834"/>
              <a:gd name="connsiteX6705" fmla="*/ 11454092 w 13061084"/>
              <a:gd name="connsiteY6705" fmla="*/ 2461535 h 7302834"/>
              <a:gd name="connsiteX6706" fmla="*/ 11645190 w 13061084"/>
              <a:gd name="connsiteY6706" fmla="*/ 2461535 h 7302834"/>
              <a:gd name="connsiteX6707" fmla="*/ 11756036 w 13061084"/>
              <a:gd name="connsiteY6707" fmla="*/ 2450965 h 7302834"/>
              <a:gd name="connsiteX6708" fmla="*/ 11865498 w 13061084"/>
              <a:gd name="connsiteY6708" fmla="*/ 2448439 h 7302834"/>
              <a:gd name="connsiteX6709" fmla="*/ 11945060 w 13061084"/>
              <a:gd name="connsiteY6709" fmla="*/ 2431435 h 7302834"/>
              <a:gd name="connsiteX6710" fmla="*/ 12008072 w 13061084"/>
              <a:gd name="connsiteY6710" fmla="*/ 2425691 h 7302834"/>
              <a:gd name="connsiteX6711" fmla="*/ 12012676 w 13061084"/>
              <a:gd name="connsiteY6711" fmla="*/ 2407543 h 7302834"/>
              <a:gd name="connsiteX6712" fmla="*/ 11989680 w 13061084"/>
              <a:gd name="connsiteY6712" fmla="*/ 2404325 h 7302834"/>
              <a:gd name="connsiteX6713" fmla="*/ 11833530 w 13061084"/>
              <a:gd name="connsiteY6713" fmla="*/ 2404325 h 7302834"/>
              <a:gd name="connsiteX6714" fmla="*/ 11751436 w 13061084"/>
              <a:gd name="connsiteY6714" fmla="*/ 2414894 h 7302834"/>
              <a:gd name="connsiteX6715" fmla="*/ 11665196 w 13061084"/>
              <a:gd name="connsiteY6715" fmla="*/ 2417190 h 7302834"/>
              <a:gd name="connsiteX6716" fmla="*/ 11566080 w 13061084"/>
              <a:gd name="connsiteY6716" fmla="*/ 2428908 h 7302834"/>
              <a:gd name="connsiteX6717" fmla="*/ 11471564 w 13061084"/>
              <a:gd name="connsiteY6717" fmla="*/ 2438788 h 7302834"/>
              <a:gd name="connsiteX6718" fmla="*/ 11204348 w 13061084"/>
              <a:gd name="connsiteY6718" fmla="*/ 2450503 h 7302834"/>
              <a:gd name="connsiteX6719" fmla="*/ 11163872 w 13061084"/>
              <a:gd name="connsiteY6719" fmla="*/ 2460156 h 7302834"/>
              <a:gd name="connsiteX6720" fmla="*/ 11120180 w 13061084"/>
              <a:gd name="connsiteY6720" fmla="*/ 2462223 h 7302834"/>
              <a:gd name="connsiteX6721" fmla="*/ 11077868 w 13061084"/>
              <a:gd name="connsiteY6721" fmla="*/ 2472792 h 7302834"/>
              <a:gd name="connsiteX6722" fmla="*/ 11066604 w 13061084"/>
              <a:gd name="connsiteY6722" fmla="*/ 2462223 h 7302834"/>
              <a:gd name="connsiteX6723" fmla="*/ 10960356 w 13061084"/>
              <a:gd name="connsiteY6723" fmla="*/ 2483131 h 7302834"/>
              <a:gd name="connsiteX6724" fmla="*/ 10976454 w 13061084"/>
              <a:gd name="connsiteY6724" fmla="*/ 2423623 h 7302834"/>
              <a:gd name="connsiteX6725" fmla="*/ 10953458 w 13061084"/>
              <a:gd name="connsiteY6725" fmla="*/ 2358833 h 7302834"/>
              <a:gd name="connsiteX6726" fmla="*/ 10919650 w 13061084"/>
              <a:gd name="connsiteY6726" fmla="*/ 2298408 h 7302834"/>
              <a:gd name="connsiteX6727" fmla="*/ 10845604 w 13061084"/>
              <a:gd name="connsiteY6727" fmla="*/ 2311273 h 7302834"/>
              <a:gd name="connsiteX6728" fmla="*/ 10826976 w 13061084"/>
              <a:gd name="connsiteY6728" fmla="*/ 2329653 h 7302834"/>
              <a:gd name="connsiteX6729" fmla="*/ 10843076 w 13061084"/>
              <a:gd name="connsiteY6729" fmla="*/ 2422706 h 7302834"/>
              <a:gd name="connsiteX6730" fmla="*/ 10876190 w 13061084"/>
              <a:gd name="connsiteY6730" fmla="*/ 2442232 h 7302834"/>
              <a:gd name="connsiteX6731" fmla="*/ 10865152 w 13061084"/>
              <a:gd name="connsiteY6731" fmla="*/ 2505184 h 7302834"/>
              <a:gd name="connsiteX6732" fmla="*/ 10999450 w 13061084"/>
              <a:gd name="connsiteY6732" fmla="*/ 2570182 h 7302834"/>
              <a:gd name="connsiteX6733" fmla="*/ 11135360 w 13061084"/>
              <a:gd name="connsiteY6733" fmla="*/ 2634281 h 7302834"/>
              <a:gd name="connsiteX6734" fmla="*/ 11144098 w 13061084"/>
              <a:gd name="connsiteY6734" fmla="*/ 2626242 h 7302834"/>
              <a:gd name="connsiteX6735" fmla="*/ 11202280 w 13061084"/>
              <a:gd name="connsiteY6735" fmla="*/ 2644160 h 7302834"/>
              <a:gd name="connsiteX6736" fmla="*/ 11271268 w 13061084"/>
              <a:gd name="connsiteY6736" fmla="*/ 2659093 h 7302834"/>
              <a:gd name="connsiteX6737" fmla="*/ 11331288 w 13061084"/>
              <a:gd name="connsiteY6737" fmla="*/ 2682067 h 7302834"/>
              <a:gd name="connsiteX6738" fmla="*/ 11394528 w 13061084"/>
              <a:gd name="connsiteY6738" fmla="*/ 2711018 h 7302834"/>
              <a:gd name="connsiteX6739" fmla="*/ 11459380 w 13061084"/>
              <a:gd name="connsiteY6739" fmla="*/ 2726412 h 7302834"/>
              <a:gd name="connsiteX6740" fmla="*/ 11478010 w 13061084"/>
              <a:gd name="connsiteY6740" fmla="*/ 2750761 h 7302834"/>
              <a:gd name="connsiteX6741" fmla="*/ 11529288 w 13061084"/>
              <a:gd name="connsiteY6741" fmla="*/ 2750761 h 7302834"/>
              <a:gd name="connsiteX6742" fmla="*/ 11563554 w 13061084"/>
              <a:gd name="connsiteY6742" fmla="*/ 2713774 h 7302834"/>
              <a:gd name="connsiteX6743" fmla="*/ 11596208 w 13061084"/>
              <a:gd name="connsiteY6743" fmla="*/ 2683908 h 7302834"/>
              <a:gd name="connsiteX6744" fmla="*/ 11627020 w 13061084"/>
              <a:gd name="connsiteY6744" fmla="*/ 2720439 h 7302834"/>
              <a:gd name="connsiteX6745" fmla="*/ 11572060 w 13061084"/>
              <a:gd name="connsiteY6745" fmla="*/ 2741340 h 7302834"/>
              <a:gd name="connsiteX6746" fmla="*/ 11612304 w 13061084"/>
              <a:gd name="connsiteY6746" fmla="*/ 2808658 h 7302834"/>
              <a:gd name="connsiteX6747" fmla="*/ 11692104 w 13061084"/>
              <a:gd name="connsiteY6747" fmla="*/ 2788901 h 7302834"/>
              <a:gd name="connsiteX6748" fmla="*/ 11726600 w 13061084"/>
              <a:gd name="connsiteY6748" fmla="*/ 2843578 h 7302834"/>
              <a:gd name="connsiteX6749" fmla="*/ 11776504 w 13061084"/>
              <a:gd name="connsiteY6749" fmla="*/ 2856903 h 7302834"/>
              <a:gd name="connsiteX6750" fmla="*/ 11827322 w 13061084"/>
              <a:gd name="connsiteY6750" fmla="*/ 2797405 h 7302834"/>
              <a:gd name="connsiteX6751" fmla="*/ 11850318 w 13061084"/>
              <a:gd name="connsiteY6751" fmla="*/ 2797405 h 7302834"/>
              <a:gd name="connsiteX6752" fmla="*/ 11905514 w 13061084"/>
              <a:gd name="connsiteY6752" fmla="*/ 2871375 h 7302834"/>
              <a:gd name="connsiteX6753" fmla="*/ 11942760 w 13061084"/>
              <a:gd name="connsiteY6753" fmla="*/ 2821981 h 7302834"/>
              <a:gd name="connsiteX6754" fmla="*/ 11970356 w 13061084"/>
              <a:gd name="connsiteY6754" fmla="*/ 2821981 h 7302834"/>
              <a:gd name="connsiteX6755" fmla="*/ 11990368 w 13061084"/>
              <a:gd name="connsiteY6755" fmla="*/ 2842199 h 7302834"/>
              <a:gd name="connsiteX6756" fmla="*/ 12048548 w 13061084"/>
              <a:gd name="connsiteY6756" fmla="*/ 2842199 h 7302834"/>
              <a:gd name="connsiteX6757" fmla="*/ 12078448 w 13061084"/>
              <a:gd name="connsiteY6757" fmla="*/ 2874362 h 7302834"/>
              <a:gd name="connsiteX6758" fmla="*/ 12081200 w 13061084"/>
              <a:gd name="connsiteY6758" fmla="*/ 2943288 h 7302834"/>
              <a:gd name="connsiteX6759" fmla="*/ 12143756 w 13061084"/>
              <a:gd name="connsiteY6759" fmla="*/ 2973165 h 7302834"/>
              <a:gd name="connsiteX6760" fmla="*/ 12229758 w 13061084"/>
              <a:gd name="connsiteY6760" fmla="*/ 3005094 h 7302834"/>
              <a:gd name="connsiteX6761" fmla="*/ 12254826 w 13061084"/>
              <a:gd name="connsiteY6761" fmla="*/ 3017501 h 7302834"/>
              <a:gd name="connsiteX6762" fmla="*/ 12273224 w 13061084"/>
              <a:gd name="connsiteY6762" fmla="*/ 3001418 h 7302834"/>
              <a:gd name="connsiteX6763" fmla="*/ 12273224 w 13061084"/>
              <a:gd name="connsiteY6763" fmla="*/ 2950413 h 7302834"/>
              <a:gd name="connsiteX6764" fmla="*/ 12256668 w 13061084"/>
              <a:gd name="connsiteY6764" fmla="*/ 2933635 h 7302834"/>
              <a:gd name="connsiteX6765" fmla="*/ 12250000 w 13061084"/>
              <a:gd name="connsiteY6765" fmla="*/ 2956616 h 7302834"/>
              <a:gd name="connsiteX6766" fmla="*/ 12221256 w 13061084"/>
              <a:gd name="connsiteY6766" fmla="*/ 2956616 h 7302834"/>
              <a:gd name="connsiteX6767" fmla="*/ 12201936 w 13061084"/>
              <a:gd name="connsiteY6767" fmla="*/ 2914562 h 7302834"/>
              <a:gd name="connsiteX6768" fmla="*/ 12118918 w 13061084"/>
              <a:gd name="connsiteY6768" fmla="*/ 2886307 h 7302834"/>
              <a:gd name="connsiteX6769" fmla="*/ 12157552 w 13061084"/>
              <a:gd name="connsiteY6769" fmla="*/ 2866326 h 7302834"/>
              <a:gd name="connsiteX6770" fmla="*/ 12211592 w 13061084"/>
              <a:gd name="connsiteY6770" fmla="*/ 2866326 h 7302834"/>
              <a:gd name="connsiteX6771" fmla="*/ 12245168 w 13061084"/>
              <a:gd name="connsiteY6771" fmla="*/ 2900093 h 7302834"/>
              <a:gd name="connsiteX6772" fmla="*/ 12256668 w 13061084"/>
              <a:gd name="connsiteY6772" fmla="*/ 2890672 h 7302834"/>
              <a:gd name="connsiteX6773" fmla="*/ 12253908 w 13061084"/>
              <a:gd name="connsiteY6773" fmla="*/ 2847252 h 7302834"/>
              <a:gd name="connsiteX6774" fmla="*/ 12278050 w 13061084"/>
              <a:gd name="connsiteY6774" fmla="*/ 2822901 h 7302834"/>
              <a:gd name="connsiteX6775" fmla="*/ 12308640 w 13061084"/>
              <a:gd name="connsiteY6775" fmla="*/ 2859200 h 7302834"/>
              <a:gd name="connsiteX6776" fmla="*/ 12308640 w 13061084"/>
              <a:gd name="connsiteY6776" fmla="*/ 2877350 h 7302834"/>
              <a:gd name="connsiteX6777" fmla="*/ 12331636 w 13061084"/>
              <a:gd name="connsiteY6777" fmla="*/ 2929498 h 7302834"/>
              <a:gd name="connsiteX6778" fmla="*/ 12303808 w 13061084"/>
              <a:gd name="connsiteY6778" fmla="*/ 2945585 h 7302834"/>
              <a:gd name="connsiteX6779" fmla="*/ 12366816 w 13061084"/>
              <a:gd name="connsiteY6779" fmla="*/ 2972937 h 7302834"/>
              <a:gd name="connsiteX6780" fmla="*/ 12385908 w 13061084"/>
              <a:gd name="connsiteY6780" fmla="*/ 3061835 h 7302834"/>
              <a:gd name="connsiteX6781" fmla="*/ 12402232 w 13061084"/>
              <a:gd name="connsiteY6781" fmla="*/ 3034958 h 7302834"/>
              <a:gd name="connsiteX6782" fmla="*/ 12445008 w 13061084"/>
              <a:gd name="connsiteY6782" fmla="*/ 3005324 h 7302834"/>
              <a:gd name="connsiteX6783" fmla="*/ 12472608 w 13061084"/>
              <a:gd name="connsiteY6783" fmla="*/ 3041390 h 7302834"/>
              <a:gd name="connsiteX6784" fmla="*/ 12516296 w 13061084"/>
              <a:gd name="connsiteY6784" fmla="*/ 3056553 h 7302834"/>
              <a:gd name="connsiteX6785" fmla="*/ 12546196 w 13061084"/>
              <a:gd name="connsiteY6785" fmla="*/ 3106407 h 7302834"/>
              <a:gd name="connsiteX6786" fmla="*/ 12535384 w 13061084"/>
              <a:gd name="connsiteY6786" fmla="*/ 3121333 h 7302834"/>
              <a:gd name="connsiteX6787" fmla="*/ 12564592 w 13061084"/>
              <a:gd name="connsiteY6787" fmla="*/ 3150290 h 7302834"/>
              <a:gd name="connsiteX6788" fmla="*/ 12564592 w 13061084"/>
              <a:gd name="connsiteY6788" fmla="*/ 3256891 h 7302834"/>
              <a:gd name="connsiteX6789" fmla="*/ 12360844 w 13061084"/>
              <a:gd name="connsiteY6789" fmla="*/ 3348783 h 7302834"/>
              <a:gd name="connsiteX6790" fmla="*/ 12350264 w 13061084"/>
              <a:gd name="connsiteY6790" fmla="*/ 3339365 h 7302834"/>
              <a:gd name="connsiteX6791" fmla="*/ 12334628 w 13061084"/>
              <a:gd name="connsiteY6791" fmla="*/ 3355446 h 7302834"/>
              <a:gd name="connsiteX6792" fmla="*/ 12334628 w 13061084"/>
              <a:gd name="connsiteY6792" fmla="*/ 3411043 h 7302834"/>
              <a:gd name="connsiteX6793" fmla="*/ 12372796 w 13061084"/>
              <a:gd name="connsiteY6793" fmla="*/ 3396111 h 7302834"/>
              <a:gd name="connsiteX6794" fmla="*/ 12385444 w 13061084"/>
              <a:gd name="connsiteY6794" fmla="*/ 3458138 h 7302834"/>
              <a:gd name="connsiteX6795" fmla="*/ 12348424 w 13061084"/>
              <a:gd name="connsiteY6795" fmla="*/ 3435164 h 7302834"/>
              <a:gd name="connsiteX6796" fmla="*/ 12292312 w 13061084"/>
              <a:gd name="connsiteY6796" fmla="*/ 3435164 h 7302834"/>
              <a:gd name="connsiteX6797" fmla="*/ 12320138 w 13061084"/>
              <a:gd name="connsiteY6797" fmla="*/ 3474680 h 7302834"/>
              <a:gd name="connsiteX6798" fmla="*/ 12299674 w 13061084"/>
              <a:gd name="connsiteY6798" fmla="*/ 3495355 h 7302834"/>
              <a:gd name="connsiteX6799" fmla="*/ 12296224 w 13061084"/>
              <a:gd name="connsiteY6799" fmla="*/ 3555774 h 7302834"/>
              <a:gd name="connsiteX6800" fmla="*/ 12265634 w 13061084"/>
              <a:gd name="connsiteY6800" fmla="*/ 3532803 h 7302834"/>
              <a:gd name="connsiteX6801" fmla="*/ 12242638 w 13061084"/>
              <a:gd name="connsiteY6801" fmla="*/ 3448949 h 7302834"/>
              <a:gd name="connsiteX6802" fmla="*/ 12274146 w 13061084"/>
              <a:gd name="connsiteY6802" fmla="*/ 3417704 h 7302834"/>
              <a:gd name="connsiteX6803" fmla="*/ 12251150 w 13061084"/>
              <a:gd name="connsiteY6803" fmla="*/ 3378649 h 7302834"/>
              <a:gd name="connsiteX6804" fmla="*/ 12192504 w 13061084"/>
              <a:gd name="connsiteY6804" fmla="*/ 3429881 h 7302834"/>
              <a:gd name="connsiteX6805" fmla="*/ 12142146 w 13061084"/>
              <a:gd name="connsiteY6805" fmla="*/ 3386691 h 7302834"/>
              <a:gd name="connsiteX6806" fmla="*/ 12021644 w 13061084"/>
              <a:gd name="connsiteY6806" fmla="*/ 3424367 h 7302834"/>
              <a:gd name="connsiteX6807" fmla="*/ 12035904 w 13061084"/>
              <a:gd name="connsiteY6807" fmla="*/ 3488463 h 7302834"/>
              <a:gd name="connsiteX6808" fmla="*/ 11986000 w 13061084"/>
              <a:gd name="connsiteY6808" fmla="*/ 3510058 h 7302834"/>
              <a:gd name="connsiteX6809" fmla="*/ 11986000 w 13061084"/>
              <a:gd name="connsiteY6809" fmla="*/ 3522464 h 7302834"/>
              <a:gd name="connsiteX6810" fmla="*/ 11894016 w 13061084"/>
              <a:gd name="connsiteY6810" fmla="*/ 3497651 h 7302834"/>
              <a:gd name="connsiteX6811" fmla="*/ 11908268 w 13061084"/>
              <a:gd name="connsiteY6811" fmla="*/ 3451705 h 7302834"/>
              <a:gd name="connsiteX6812" fmla="*/ 11858826 w 13061084"/>
              <a:gd name="connsiteY6812" fmla="*/ 3451705 h 7302834"/>
              <a:gd name="connsiteX6813" fmla="*/ 11779490 w 13061084"/>
              <a:gd name="connsiteY6813" fmla="*/ 3471236 h 7302834"/>
              <a:gd name="connsiteX6814" fmla="*/ 11694404 w 13061084"/>
              <a:gd name="connsiteY6814" fmla="*/ 3487775 h 7302834"/>
              <a:gd name="connsiteX6815" fmla="*/ 11620584 w 13061084"/>
              <a:gd name="connsiteY6815" fmla="*/ 3494208 h 7302834"/>
              <a:gd name="connsiteX6816" fmla="*/ 11604024 w 13061084"/>
              <a:gd name="connsiteY6816" fmla="*/ 3526599 h 7302834"/>
              <a:gd name="connsiteX6817" fmla="*/ 11620120 w 13061084"/>
              <a:gd name="connsiteY6817" fmla="*/ 3560369 h 7302834"/>
              <a:gd name="connsiteX6818" fmla="*/ 11684056 w 13061084"/>
              <a:gd name="connsiteY6818" fmla="*/ 3548192 h 7302834"/>
              <a:gd name="connsiteX6819" fmla="*/ 11684056 w 13061084"/>
              <a:gd name="connsiteY6819" fmla="*/ 3584263 h 7302834"/>
              <a:gd name="connsiteX6820" fmla="*/ 11589308 w 13061084"/>
              <a:gd name="connsiteY6820" fmla="*/ 3607236 h 7302834"/>
              <a:gd name="connsiteX6821" fmla="*/ 11547452 w 13061084"/>
              <a:gd name="connsiteY6821" fmla="*/ 3578060 h 7302834"/>
              <a:gd name="connsiteX6822" fmla="*/ 11547452 w 13061084"/>
              <a:gd name="connsiteY6822" fmla="*/ 3520626 h 7302834"/>
              <a:gd name="connsiteX6823" fmla="*/ 11496860 w 13061084"/>
              <a:gd name="connsiteY6823" fmla="*/ 3543600 h 7302834"/>
              <a:gd name="connsiteX6824" fmla="*/ 11523306 w 13061084"/>
              <a:gd name="connsiteY6824" fmla="*/ 3556465 h 7302834"/>
              <a:gd name="connsiteX6825" fmla="*/ 11502152 w 13061084"/>
              <a:gd name="connsiteY6825" fmla="*/ 3580816 h 7302834"/>
              <a:gd name="connsiteX6826" fmla="*/ 11447188 w 13061084"/>
              <a:gd name="connsiteY6826" fmla="*/ 3514193 h 7302834"/>
              <a:gd name="connsiteX6827" fmla="*/ 11399592 w 13061084"/>
              <a:gd name="connsiteY6827" fmla="*/ 3527749 h 7302834"/>
              <a:gd name="connsiteX6828" fmla="*/ 11357734 w 13061084"/>
              <a:gd name="connsiteY6828" fmla="*/ 3527749 h 7302834"/>
              <a:gd name="connsiteX6829" fmla="*/ 11332898 w 13061084"/>
              <a:gd name="connsiteY6829" fmla="*/ 3548424 h 7302834"/>
              <a:gd name="connsiteX6830" fmla="*/ 11381880 w 13061084"/>
              <a:gd name="connsiteY6830" fmla="*/ 3567034 h 7302834"/>
              <a:gd name="connsiteX6831" fmla="*/ 11354748 w 13061084"/>
              <a:gd name="connsiteY6831" fmla="*/ 3607468 h 7302834"/>
              <a:gd name="connsiteX6832" fmla="*/ 11331752 w 13061084"/>
              <a:gd name="connsiteY6832" fmla="*/ 3607468 h 7302834"/>
              <a:gd name="connsiteX6833" fmla="*/ 11310592 w 13061084"/>
              <a:gd name="connsiteY6833" fmla="*/ 3586102 h 7302834"/>
              <a:gd name="connsiteX6834" fmla="*/ 11158124 w 13061084"/>
              <a:gd name="connsiteY6834" fmla="*/ 3586102 h 7302834"/>
              <a:gd name="connsiteX6835" fmla="*/ 11132368 w 13061084"/>
              <a:gd name="connsiteY6835" fmla="*/ 3616654 h 7302834"/>
              <a:gd name="connsiteX6836" fmla="*/ 11167552 w 13061084"/>
              <a:gd name="connsiteY6836" fmla="*/ 3642386 h 7302834"/>
              <a:gd name="connsiteX6837" fmla="*/ 11119488 w 13061084"/>
              <a:gd name="connsiteY6837" fmla="*/ 3659387 h 7302834"/>
              <a:gd name="connsiteX6838" fmla="*/ 11093966 w 13061084"/>
              <a:gd name="connsiteY6838" fmla="*/ 3699362 h 7302834"/>
              <a:gd name="connsiteX6839" fmla="*/ 11057400 w 13061084"/>
              <a:gd name="connsiteY6839" fmla="*/ 3699362 h 7302834"/>
              <a:gd name="connsiteX6840" fmla="*/ 11025432 w 13061084"/>
              <a:gd name="connsiteY6840" fmla="*/ 3743472 h 7302834"/>
              <a:gd name="connsiteX6841" fmla="*/ 11152142 w 13061084"/>
              <a:gd name="connsiteY6841" fmla="*/ 3739566 h 7302834"/>
              <a:gd name="connsiteX6842" fmla="*/ 11152142 w 13061084"/>
              <a:gd name="connsiteY6842" fmla="*/ 3758176 h 7302834"/>
              <a:gd name="connsiteX6843" fmla="*/ 11094424 w 13061084"/>
              <a:gd name="connsiteY6843" fmla="*/ 3781150 h 7302834"/>
              <a:gd name="connsiteX6844" fmla="*/ 11149388 w 13061084"/>
              <a:gd name="connsiteY6844" fmla="*/ 3848926 h 7302834"/>
              <a:gd name="connsiteX6845" fmla="*/ 11097648 w 13061084"/>
              <a:gd name="connsiteY6845" fmla="*/ 3861561 h 7302834"/>
              <a:gd name="connsiteX6846" fmla="*/ 11093048 w 13061084"/>
              <a:gd name="connsiteY6846" fmla="*/ 3844331 h 7302834"/>
              <a:gd name="connsiteX6847" fmla="*/ 11089136 w 13061084"/>
              <a:gd name="connsiteY6847" fmla="*/ 3840425 h 7302834"/>
              <a:gd name="connsiteX6848" fmla="*/ 11047056 w 13061084"/>
              <a:gd name="connsiteY6848" fmla="*/ 3795625 h 7302834"/>
              <a:gd name="connsiteX6849" fmla="*/ 11021984 w 13061084"/>
              <a:gd name="connsiteY6849" fmla="*/ 3761852 h 7302834"/>
              <a:gd name="connsiteX6850" fmla="*/ 11018764 w 13061084"/>
              <a:gd name="connsiteY6850" fmla="*/ 3817680 h 7302834"/>
              <a:gd name="connsiteX6851" fmla="*/ 11009108 w 13061084"/>
              <a:gd name="connsiteY6851" fmla="*/ 3842032 h 7302834"/>
              <a:gd name="connsiteX6852" fmla="*/ 10963116 w 13061084"/>
              <a:gd name="connsiteY6852" fmla="*/ 3796083 h 7302834"/>
              <a:gd name="connsiteX6853" fmla="*/ 10976680 w 13061084"/>
              <a:gd name="connsiteY6853" fmla="*/ 3791260 h 7302834"/>
              <a:gd name="connsiteX6854" fmla="*/ 10978754 w 13061084"/>
              <a:gd name="connsiteY6854" fmla="*/ 3773800 h 7302834"/>
              <a:gd name="connsiteX6855" fmla="*/ 10935980 w 13061084"/>
              <a:gd name="connsiteY6855" fmla="*/ 3773800 h 7302834"/>
              <a:gd name="connsiteX6856" fmla="*/ 10874576 w 13061084"/>
              <a:gd name="connsiteY6856" fmla="*/ 3823884 h 7302834"/>
              <a:gd name="connsiteX6857" fmla="*/ 10874576 w 13061084"/>
              <a:gd name="connsiteY6857" fmla="*/ 3846858 h 7302834"/>
              <a:gd name="connsiteX6858" fmla="*/ 10916432 w 13061084"/>
              <a:gd name="connsiteY6858" fmla="*/ 3860641 h 7302834"/>
              <a:gd name="connsiteX6859" fmla="*/ 10948628 w 13061084"/>
              <a:gd name="connsiteY6859" fmla="*/ 3863630 h 7302834"/>
              <a:gd name="connsiteX6860" fmla="*/ 10964724 w 13061084"/>
              <a:gd name="connsiteY6860" fmla="*/ 3850302 h 7302834"/>
              <a:gd name="connsiteX6861" fmla="*/ 10964724 w 13061084"/>
              <a:gd name="connsiteY6861" fmla="*/ 3883615 h 7302834"/>
              <a:gd name="connsiteX6862" fmla="*/ 10895736 w 13061084"/>
              <a:gd name="connsiteY6862" fmla="*/ 3938064 h 7302834"/>
              <a:gd name="connsiteX6863" fmla="*/ 11013708 w 13061084"/>
              <a:gd name="connsiteY6863" fmla="*/ 3974595 h 7302834"/>
              <a:gd name="connsiteX6864" fmla="*/ 11070052 w 13061084"/>
              <a:gd name="connsiteY6864" fmla="*/ 3931632 h 7302834"/>
              <a:gd name="connsiteX6865" fmla="*/ 11070052 w 13061084"/>
              <a:gd name="connsiteY6865" fmla="*/ 3965635 h 7302834"/>
              <a:gd name="connsiteX6866" fmla="*/ 11116044 w 13061084"/>
              <a:gd name="connsiteY6866" fmla="*/ 3967933 h 7302834"/>
              <a:gd name="connsiteX6867" fmla="*/ 11120644 w 13061084"/>
              <a:gd name="connsiteY6867" fmla="*/ 3944958 h 7302834"/>
              <a:gd name="connsiteX6868" fmla="*/ 11156740 w 13061084"/>
              <a:gd name="connsiteY6868" fmla="*/ 3943349 h 7302834"/>
              <a:gd name="connsiteX6869" fmla="*/ 11142944 w 13061084"/>
              <a:gd name="connsiteY6869" fmla="*/ 3992513 h 7302834"/>
              <a:gd name="connsiteX6870" fmla="*/ 11204812 w 13061084"/>
              <a:gd name="connsiteY6870" fmla="*/ 4043976 h 7302834"/>
              <a:gd name="connsiteX6871" fmla="*/ 11355668 w 13061084"/>
              <a:gd name="connsiteY6871" fmla="*/ 4100952 h 7302834"/>
              <a:gd name="connsiteX6872" fmla="*/ 11429022 w 13061084"/>
              <a:gd name="connsiteY6872" fmla="*/ 4119791 h 7302834"/>
              <a:gd name="connsiteX6873" fmla="*/ 11496632 w 13061084"/>
              <a:gd name="connsiteY6873" fmla="*/ 4152186 h 7302834"/>
              <a:gd name="connsiteX6874" fmla="*/ 11562864 w 13061084"/>
              <a:gd name="connsiteY6874" fmla="*/ 4187337 h 7302834"/>
              <a:gd name="connsiteX6875" fmla="*/ 11628402 w 13061084"/>
              <a:gd name="connsiteY6875" fmla="*/ 4246151 h 7302834"/>
              <a:gd name="connsiteX6876" fmla="*/ 11646800 w 13061084"/>
              <a:gd name="connsiteY6876" fmla="*/ 4336439 h 7302834"/>
              <a:gd name="connsiteX6877" fmla="*/ 11627252 w 13061084"/>
              <a:gd name="connsiteY6877" fmla="*/ 4348616 h 7302834"/>
              <a:gd name="connsiteX6878" fmla="*/ 11471564 w 13061084"/>
              <a:gd name="connsiteY6878" fmla="*/ 4406283 h 7302834"/>
              <a:gd name="connsiteX6879" fmla="*/ 11454318 w 13061084"/>
              <a:gd name="connsiteY6879" fmla="*/ 4406283 h 7302834"/>
              <a:gd name="connsiteX6880" fmla="*/ 11382344 w 13061084"/>
              <a:gd name="connsiteY6880" fmla="*/ 4413863 h 7302834"/>
              <a:gd name="connsiteX6881" fmla="*/ 11319328 w 13061084"/>
              <a:gd name="connsiteY6881" fmla="*/ 4429257 h 7302834"/>
              <a:gd name="connsiteX6882" fmla="*/ 11160886 w 13061084"/>
              <a:gd name="connsiteY6882" fmla="*/ 4452231 h 7302834"/>
              <a:gd name="connsiteX6883" fmla="*/ 11119488 w 13061084"/>
              <a:gd name="connsiteY6883" fmla="*/ 4462799 h 7302834"/>
              <a:gd name="connsiteX6884" fmla="*/ 11076720 w 13061084"/>
              <a:gd name="connsiteY6884" fmla="*/ 4473138 h 7302834"/>
              <a:gd name="connsiteX6885" fmla="*/ 11029344 w 13061084"/>
              <a:gd name="connsiteY6885" fmla="*/ 4463029 h 7302834"/>
              <a:gd name="connsiteX6886" fmla="*/ 11016234 w 13061084"/>
              <a:gd name="connsiteY6886" fmla="*/ 4487382 h 7302834"/>
              <a:gd name="connsiteX6887" fmla="*/ 10809268 w 13061084"/>
              <a:gd name="connsiteY6887" fmla="*/ 4513113 h 7302834"/>
              <a:gd name="connsiteX6888" fmla="*/ 10898264 w 13061084"/>
              <a:gd name="connsiteY6888" fmla="*/ 4516560 h 7302834"/>
              <a:gd name="connsiteX6889" fmla="*/ 10912520 w 13061084"/>
              <a:gd name="connsiteY6889" fmla="*/ 4509666 h 7302834"/>
              <a:gd name="connsiteX6890" fmla="*/ 11064072 w 13061084"/>
              <a:gd name="connsiteY6890" fmla="*/ 4497721 h 7302834"/>
              <a:gd name="connsiteX6891" fmla="*/ 11151916 w 13061084"/>
              <a:gd name="connsiteY6891" fmla="*/ 4486691 h 7302834"/>
              <a:gd name="connsiteX6892" fmla="*/ 11239992 w 13061084"/>
              <a:gd name="connsiteY6892" fmla="*/ 4475435 h 7302834"/>
              <a:gd name="connsiteX6893" fmla="*/ 11268968 w 13061084"/>
              <a:gd name="connsiteY6893" fmla="*/ 4475435 h 7302834"/>
              <a:gd name="connsiteX6894" fmla="*/ 11234474 w 13061084"/>
              <a:gd name="connsiteY6894" fmla="*/ 4508518 h 7302834"/>
              <a:gd name="connsiteX6895" fmla="*/ 11184114 w 13061084"/>
              <a:gd name="connsiteY6895" fmla="*/ 4510125 h 7302834"/>
              <a:gd name="connsiteX6896" fmla="*/ 11112364 w 13061084"/>
              <a:gd name="connsiteY6896" fmla="*/ 4568250 h 7302834"/>
              <a:gd name="connsiteX6897" fmla="*/ 11106614 w 13061084"/>
              <a:gd name="connsiteY6897" fmla="*/ 4547573 h 7302834"/>
              <a:gd name="connsiteX6898" fmla="*/ 11142026 w 13061084"/>
              <a:gd name="connsiteY6898" fmla="*/ 4542290 h 7302834"/>
              <a:gd name="connsiteX6899" fmla="*/ 11142026 w 13061084"/>
              <a:gd name="connsiteY6899" fmla="*/ 4511965 h 7302834"/>
              <a:gd name="connsiteX6900" fmla="*/ 11039462 w 13061084"/>
              <a:gd name="connsiteY6900" fmla="*/ 4557914 h 7302834"/>
              <a:gd name="connsiteX6901" fmla="*/ 10979440 w 13061084"/>
              <a:gd name="connsiteY6901" fmla="*/ 4519545 h 7302834"/>
              <a:gd name="connsiteX6902" fmla="*/ 10931380 w 13061084"/>
              <a:gd name="connsiteY6902" fmla="*/ 4542520 h 7302834"/>
              <a:gd name="connsiteX6903" fmla="*/ 10733150 w 13061084"/>
              <a:gd name="connsiteY6903" fmla="*/ 4569859 h 7302834"/>
              <a:gd name="connsiteX6904" fmla="*/ 10704864 w 13061084"/>
              <a:gd name="connsiteY6904" fmla="*/ 4611672 h 7302834"/>
              <a:gd name="connsiteX6905" fmla="*/ 10777302 w 13061084"/>
              <a:gd name="connsiteY6905" fmla="*/ 4605010 h 7302834"/>
              <a:gd name="connsiteX6906" fmla="*/ 10866528 w 13061084"/>
              <a:gd name="connsiteY6906" fmla="*/ 4594901 h 7302834"/>
              <a:gd name="connsiteX6907" fmla="*/ 10962424 w 13061084"/>
              <a:gd name="connsiteY6907" fmla="*/ 4593063 h 7302834"/>
              <a:gd name="connsiteX6908" fmla="*/ 10944714 w 13061084"/>
              <a:gd name="connsiteY6908" fmla="*/ 4611901 h 7302834"/>
              <a:gd name="connsiteX6909" fmla="*/ 10832496 w 13061084"/>
              <a:gd name="connsiteY6909" fmla="*/ 4627984 h 7302834"/>
              <a:gd name="connsiteX6910" fmla="*/ 10720504 w 13061084"/>
              <a:gd name="connsiteY6910" fmla="*/ 4649350 h 7302834"/>
              <a:gd name="connsiteX6911" fmla="*/ 10703942 w 13061084"/>
              <a:gd name="connsiteY6911" fmla="*/ 4636026 h 7302834"/>
              <a:gd name="connsiteX6912" fmla="*/ 10676120 w 13061084"/>
              <a:gd name="connsiteY6912" fmla="*/ 4664053 h 7302834"/>
              <a:gd name="connsiteX6913" fmla="*/ 10775234 w 13061084"/>
              <a:gd name="connsiteY6913" fmla="*/ 4669568 h 7302834"/>
              <a:gd name="connsiteX6914" fmla="*/ 10795472 w 13061084"/>
              <a:gd name="connsiteY6914" fmla="*/ 4693921 h 7302834"/>
              <a:gd name="connsiteX6915" fmla="*/ 10763044 w 13061084"/>
              <a:gd name="connsiteY6915" fmla="*/ 4712760 h 7302834"/>
              <a:gd name="connsiteX6916" fmla="*/ 10767876 w 13061084"/>
              <a:gd name="connsiteY6916" fmla="*/ 4722179 h 7302834"/>
              <a:gd name="connsiteX6917" fmla="*/ 10725788 w 13061084"/>
              <a:gd name="connsiteY6917" fmla="*/ 4713908 h 7302834"/>
              <a:gd name="connsiteX6918" fmla="*/ 10655424 w 13061084"/>
              <a:gd name="connsiteY6918" fmla="*/ 4715287 h 7302834"/>
              <a:gd name="connsiteX6919" fmla="*/ 10598624 w 13061084"/>
              <a:gd name="connsiteY6919" fmla="*/ 4702192 h 7302834"/>
              <a:gd name="connsiteX6920" fmla="*/ 10644616 w 13061084"/>
              <a:gd name="connsiteY6920" fmla="*/ 4669568 h 7302834"/>
              <a:gd name="connsiteX6921" fmla="*/ 10625756 w 13061084"/>
              <a:gd name="connsiteY6921" fmla="*/ 4662906 h 7302834"/>
              <a:gd name="connsiteX6922" fmla="*/ 10592412 w 13061084"/>
              <a:gd name="connsiteY6922" fmla="*/ 4670027 h 7302834"/>
              <a:gd name="connsiteX6923" fmla="*/ 10558604 w 13061084"/>
              <a:gd name="connsiteY6923" fmla="*/ 4675083 h 7302834"/>
              <a:gd name="connsiteX6924" fmla="*/ 10516524 w 13061084"/>
              <a:gd name="connsiteY6924" fmla="*/ 4673015 h 7302834"/>
              <a:gd name="connsiteX6925" fmla="*/ 10590570 w 13061084"/>
              <a:gd name="connsiteY6925" fmla="*/ 4647282 h 7302834"/>
              <a:gd name="connsiteX6926" fmla="*/ 10574704 w 13061084"/>
              <a:gd name="connsiteY6926" fmla="*/ 4631890 h 7302834"/>
              <a:gd name="connsiteX6927" fmla="*/ 10554932 w 13061084"/>
              <a:gd name="connsiteY6927" fmla="*/ 4623849 h 7302834"/>
              <a:gd name="connsiteX6928" fmla="*/ 10551708 w 13061084"/>
              <a:gd name="connsiteY6928" fmla="*/ 4596280 h 7302834"/>
              <a:gd name="connsiteX6929" fmla="*/ 10359920 w 13061084"/>
              <a:gd name="connsiteY6929" fmla="*/ 4626837 h 7302834"/>
              <a:gd name="connsiteX6930" fmla="*/ 10483412 w 13061084"/>
              <a:gd name="connsiteY6930" fmla="*/ 4630281 h 7302834"/>
              <a:gd name="connsiteX6931" fmla="*/ 10455352 w 13061084"/>
              <a:gd name="connsiteY6931" fmla="*/ 4672095 h 7302834"/>
              <a:gd name="connsiteX6932" fmla="*/ 10516524 w 13061084"/>
              <a:gd name="connsiteY6932" fmla="*/ 4672095 h 7302834"/>
              <a:gd name="connsiteX6933" fmla="*/ 10509624 w 13061084"/>
              <a:gd name="connsiteY6933" fmla="*/ 4684042 h 7302834"/>
              <a:gd name="connsiteX6934" fmla="*/ 10449372 w 13061084"/>
              <a:gd name="connsiteY6934" fmla="*/ 4703569 h 7302834"/>
              <a:gd name="connsiteX6935" fmla="*/ 10482948 w 13061084"/>
              <a:gd name="connsiteY6935" fmla="*/ 4724476 h 7302834"/>
              <a:gd name="connsiteX6936" fmla="*/ 10482948 w 13061084"/>
              <a:gd name="connsiteY6936" fmla="*/ 4740100 h 7302834"/>
              <a:gd name="connsiteX6937" fmla="*/ 10447304 w 13061084"/>
              <a:gd name="connsiteY6937" fmla="*/ 4745153 h 7302834"/>
              <a:gd name="connsiteX6938" fmla="*/ 10467768 w 13061084"/>
              <a:gd name="connsiteY6938" fmla="*/ 4768127 h 7302834"/>
              <a:gd name="connsiteX6939" fmla="*/ 10534230 w 13061084"/>
              <a:gd name="connsiteY6939" fmla="*/ 4768127 h 7302834"/>
              <a:gd name="connsiteX6940" fmla="*/ 10526412 w 13061084"/>
              <a:gd name="connsiteY6940" fmla="*/ 4776169 h 7302834"/>
              <a:gd name="connsiteX6941" fmla="*/ 10115464 w 13061084"/>
              <a:gd name="connsiteY6941" fmla="*/ 4776169 h 7302834"/>
              <a:gd name="connsiteX6942" fmla="*/ 10049926 w 13061084"/>
              <a:gd name="connsiteY6942" fmla="*/ 4812467 h 7302834"/>
              <a:gd name="connsiteX6943" fmla="*/ 9982316 w 13061084"/>
              <a:gd name="connsiteY6943" fmla="*/ 4843253 h 7302834"/>
              <a:gd name="connsiteX6944" fmla="*/ 9919304 w 13061084"/>
              <a:gd name="connsiteY6944" fmla="*/ 4850377 h 7302834"/>
              <a:gd name="connsiteX6945" fmla="*/ 9909188 w 13061084"/>
              <a:gd name="connsiteY6945" fmla="*/ 4889431 h 7302834"/>
              <a:gd name="connsiteX6946" fmla="*/ 9956792 w 13061084"/>
              <a:gd name="connsiteY6946" fmla="*/ 4912406 h 7302834"/>
              <a:gd name="connsiteX6947" fmla="*/ 9905736 w 13061084"/>
              <a:gd name="connsiteY6947" fmla="*/ 4932853 h 7302834"/>
              <a:gd name="connsiteX6948" fmla="*/ 9937246 w 13061084"/>
              <a:gd name="connsiteY6948" fmla="*/ 4950315 h 7302834"/>
              <a:gd name="connsiteX6949" fmla="*/ 9995422 w 13061084"/>
              <a:gd name="connsiteY6949" fmla="*/ 4950315 h 7302834"/>
              <a:gd name="connsiteX6950" fmla="*/ 9986456 w 13061084"/>
              <a:gd name="connsiteY6950" fmla="*/ 4923206 h 7302834"/>
              <a:gd name="connsiteX6951" fmla="*/ 9986456 w 13061084"/>
              <a:gd name="connsiteY6951" fmla="*/ 4885987 h 7302834"/>
              <a:gd name="connsiteX6952" fmla="*/ 10023480 w 13061084"/>
              <a:gd name="connsiteY6952" fmla="*/ 4857957 h 7302834"/>
              <a:gd name="connsiteX6953" fmla="*/ 10041878 w 13061084"/>
              <a:gd name="connsiteY6953" fmla="*/ 4857957 h 7302834"/>
              <a:gd name="connsiteX6954" fmla="*/ 10160998 w 13061084"/>
              <a:gd name="connsiteY6954" fmla="*/ 4892190 h 7302834"/>
              <a:gd name="connsiteX6955" fmla="*/ 10273684 w 13061084"/>
              <a:gd name="connsiteY6955" fmla="*/ 4927111 h 7302834"/>
              <a:gd name="connsiteX6956" fmla="*/ 10311854 w 13061084"/>
              <a:gd name="connsiteY6956" fmla="*/ 4946180 h 7302834"/>
              <a:gd name="connsiteX6957" fmla="*/ 10489848 w 13061084"/>
              <a:gd name="connsiteY6957" fmla="*/ 5019697 h 7302834"/>
              <a:gd name="connsiteX6958" fmla="*/ 10531472 w 13061084"/>
              <a:gd name="connsiteY6958" fmla="*/ 5030724 h 7302834"/>
              <a:gd name="connsiteX6959" fmla="*/ 10620470 w 13061084"/>
              <a:gd name="connsiteY6959" fmla="*/ 5008900 h 7302834"/>
              <a:gd name="connsiteX6960" fmla="*/ 10833184 w 13061084"/>
              <a:gd name="connsiteY6960" fmla="*/ 4949624 h 7302834"/>
              <a:gd name="connsiteX6961" fmla="*/ 10862392 w 13061084"/>
              <a:gd name="connsiteY6961" fmla="*/ 4936759 h 7302834"/>
              <a:gd name="connsiteX6962" fmla="*/ 10902636 w 13061084"/>
              <a:gd name="connsiteY6962" fmla="*/ 4928947 h 7302834"/>
              <a:gd name="connsiteX6963" fmla="*/ 10877340 w 13061084"/>
              <a:gd name="connsiteY6963" fmla="*/ 4955139 h 7302834"/>
              <a:gd name="connsiteX6964" fmla="*/ 10883774 w 13061084"/>
              <a:gd name="connsiteY6964" fmla="*/ 4963639 h 7302834"/>
              <a:gd name="connsiteX6965" fmla="*/ 10851812 w 13061084"/>
              <a:gd name="connsiteY6965" fmla="*/ 4963639 h 7302834"/>
              <a:gd name="connsiteX6966" fmla="*/ 10864692 w 13061084"/>
              <a:gd name="connsiteY6966" fmla="*/ 4991897 h 7302834"/>
              <a:gd name="connsiteX6967" fmla="*/ 10853880 w 13061084"/>
              <a:gd name="connsiteY6967" fmla="*/ 5003155 h 7302834"/>
              <a:gd name="connsiteX6968" fmla="*/ 10775460 w 13061084"/>
              <a:gd name="connsiteY6968" fmla="*/ 5018777 h 7302834"/>
              <a:gd name="connsiteX6969" fmla="*/ 10775460 w 13061084"/>
              <a:gd name="connsiteY6969" fmla="*/ 5049792 h 7302834"/>
              <a:gd name="connsiteX6970" fmla="*/ 10844448 w 13061084"/>
              <a:gd name="connsiteY6970" fmla="*/ 5065416 h 7302834"/>
              <a:gd name="connsiteX6971" fmla="*/ 10916664 w 13061084"/>
              <a:gd name="connsiteY6971" fmla="*/ 5059213 h 7302834"/>
              <a:gd name="connsiteX6972" fmla="*/ 11012098 w 13061084"/>
              <a:gd name="connsiteY6972" fmla="*/ 5052780 h 7302834"/>
              <a:gd name="connsiteX6973" fmla="*/ 11095808 w 13061084"/>
              <a:gd name="connsiteY6973" fmla="*/ 5102635 h 7302834"/>
              <a:gd name="connsiteX6974" fmla="*/ 11133744 w 13061084"/>
              <a:gd name="connsiteY6974" fmla="*/ 5146745 h 7302834"/>
              <a:gd name="connsiteX6975" fmla="*/ 11110748 w 13061084"/>
              <a:gd name="connsiteY6975" fmla="*/ 5165814 h 7302834"/>
              <a:gd name="connsiteX6976" fmla="*/ 11096266 w 13061084"/>
              <a:gd name="connsiteY6976" fmla="*/ 5221642 h 7302834"/>
              <a:gd name="connsiteX6977" fmla="*/ 11137660 w 13061084"/>
              <a:gd name="connsiteY6977" fmla="*/ 5249440 h 7302834"/>
              <a:gd name="connsiteX6978" fmla="*/ 11214928 w 13061084"/>
              <a:gd name="connsiteY6978" fmla="*/ 5268049 h 7302834"/>
              <a:gd name="connsiteX6979" fmla="*/ 11321628 w 13061084"/>
              <a:gd name="connsiteY6979" fmla="*/ 5281603 h 7302834"/>
              <a:gd name="connsiteX6980" fmla="*/ 11308060 w 13061084"/>
              <a:gd name="connsiteY6980" fmla="*/ 5262996 h 7302834"/>
              <a:gd name="connsiteX6981" fmla="*/ 11254020 w 13061084"/>
              <a:gd name="connsiteY6981" fmla="*/ 5244616 h 7302834"/>
              <a:gd name="connsiteX6982" fmla="*/ 11274948 w 13061084"/>
              <a:gd name="connsiteY6982" fmla="*/ 5219113 h 7302834"/>
              <a:gd name="connsiteX6983" fmla="*/ 11398436 w 13061084"/>
              <a:gd name="connsiteY6983" fmla="*/ 5202803 h 7302834"/>
              <a:gd name="connsiteX6984" fmla="*/ 11398436 w 13061084"/>
              <a:gd name="connsiteY6984" fmla="*/ 5255643 h 7302834"/>
              <a:gd name="connsiteX6985" fmla="*/ 11366700 w 13061084"/>
              <a:gd name="connsiteY6985" fmla="*/ 5287347 h 7302834"/>
              <a:gd name="connsiteX6986" fmla="*/ 11366700 w 13061084"/>
              <a:gd name="connsiteY6986" fmla="*/ 5324566 h 7302834"/>
              <a:gd name="connsiteX6987" fmla="*/ 11471796 w 13061084"/>
              <a:gd name="connsiteY6987" fmla="*/ 5364541 h 7302834"/>
              <a:gd name="connsiteX6988" fmla="*/ 11540784 w 13061084"/>
              <a:gd name="connsiteY6988" fmla="*/ 5333755 h 7302834"/>
              <a:gd name="connsiteX6989" fmla="*/ 11611618 w 13061084"/>
              <a:gd name="connsiteY6989" fmla="*/ 5309404 h 7302834"/>
              <a:gd name="connsiteX6990" fmla="*/ 11638064 w 13061084"/>
              <a:gd name="connsiteY6990" fmla="*/ 5309404 h 7302834"/>
              <a:gd name="connsiteX6991" fmla="*/ 11707052 w 13061084"/>
              <a:gd name="connsiteY6991" fmla="*/ 5320431 h 7302834"/>
              <a:gd name="connsiteX6992" fmla="*/ 11742236 w 13061084"/>
              <a:gd name="connsiteY6992" fmla="*/ 5247831 h 7302834"/>
              <a:gd name="connsiteX6993" fmla="*/ 11748212 w 13061084"/>
              <a:gd name="connsiteY6993" fmla="*/ 5277697 h 7302834"/>
              <a:gd name="connsiteX6994" fmla="*/ 11767532 w 13061084"/>
              <a:gd name="connsiteY6994" fmla="*/ 5298145 h 7302834"/>
              <a:gd name="connsiteX6995" fmla="*/ 11756494 w 13061084"/>
              <a:gd name="connsiteY6995" fmla="*/ 5341337 h 7302834"/>
              <a:gd name="connsiteX6996" fmla="*/ 11815596 w 13061084"/>
              <a:gd name="connsiteY6996" fmla="*/ 5341337 h 7302834"/>
              <a:gd name="connsiteX6997" fmla="*/ 11815596 w 13061084"/>
              <a:gd name="connsiteY6997" fmla="*/ 5349608 h 7302834"/>
              <a:gd name="connsiteX6998" fmla="*/ 11735332 w 13061084"/>
              <a:gd name="connsiteY6998" fmla="*/ 5376029 h 7302834"/>
              <a:gd name="connsiteX6999" fmla="*/ 11735332 w 13061084"/>
              <a:gd name="connsiteY6999" fmla="*/ 5410719 h 7302834"/>
              <a:gd name="connsiteX7000" fmla="*/ 11720850 w 13061084"/>
              <a:gd name="connsiteY7000" fmla="*/ 5442655 h 7302834"/>
              <a:gd name="connsiteX7001" fmla="*/ 11772360 w 13061084"/>
              <a:gd name="connsiteY7001" fmla="*/ 5430478 h 7302834"/>
              <a:gd name="connsiteX7002" fmla="*/ 11793752 w 13061084"/>
              <a:gd name="connsiteY7002" fmla="*/ 5404057 h 7302834"/>
              <a:gd name="connsiteX7003" fmla="*/ 11849860 w 13061084"/>
              <a:gd name="connsiteY7003" fmla="*/ 5387515 h 7302834"/>
              <a:gd name="connsiteX7004" fmla="*/ 11849860 w 13061084"/>
              <a:gd name="connsiteY7004" fmla="*/ 5419219 h 7302834"/>
              <a:gd name="connsiteX7005" fmla="*/ 11802028 w 13061084"/>
              <a:gd name="connsiteY7005" fmla="*/ 5454141 h 7302834"/>
              <a:gd name="connsiteX7006" fmla="*/ 11774658 w 13061084"/>
              <a:gd name="connsiteY7006" fmla="*/ 5536620 h 7302834"/>
              <a:gd name="connsiteX7007" fmla="*/ 11790988 w 13061084"/>
              <a:gd name="connsiteY7007" fmla="*/ 5553161 h 7302834"/>
              <a:gd name="connsiteX7008" fmla="*/ 11902982 w 13061084"/>
              <a:gd name="connsiteY7008" fmla="*/ 5507213 h 7302834"/>
              <a:gd name="connsiteX7009" fmla="*/ 11874696 w 13061084"/>
              <a:gd name="connsiteY7009" fmla="*/ 5551782 h 7302834"/>
              <a:gd name="connsiteX7010" fmla="*/ 11848252 w 13061084"/>
              <a:gd name="connsiteY7010" fmla="*/ 5587163 h 7302834"/>
              <a:gd name="connsiteX7011" fmla="*/ 11874696 w 13061084"/>
              <a:gd name="connsiteY7011" fmla="*/ 5641841 h 7302834"/>
              <a:gd name="connsiteX7012" fmla="*/ 11913562 w 13061084"/>
              <a:gd name="connsiteY7012" fmla="*/ 5641841 h 7302834"/>
              <a:gd name="connsiteX7013" fmla="*/ 12076370 w 13061084"/>
              <a:gd name="connsiteY7013" fmla="*/ 5582569 h 7302834"/>
              <a:gd name="connsiteX7014" fmla="*/ 12110410 w 13061084"/>
              <a:gd name="connsiteY7014" fmla="*/ 5569242 h 7302834"/>
              <a:gd name="connsiteX7015" fmla="*/ 12058204 w 13061084"/>
              <a:gd name="connsiteY7015" fmla="*/ 5638165 h 7302834"/>
              <a:gd name="connsiteX7016" fmla="*/ 11996808 w 13061084"/>
              <a:gd name="connsiteY7016" fmla="*/ 5642300 h 7302834"/>
              <a:gd name="connsiteX7017" fmla="*/ 11940236 w 13061084"/>
              <a:gd name="connsiteY7017" fmla="*/ 5682737 h 7302834"/>
              <a:gd name="connsiteX7018" fmla="*/ 12023712 w 13061084"/>
              <a:gd name="connsiteY7018" fmla="*/ 5724549 h 7302834"/>
              <a:gd name="connsiteX7019" fmla="*/ 12026012 w 13061084"/>
              <a:gd name="connsiteY7019" fmla="*/ 5692384 h 7302834"/>
              <a:gd name="connsiteX7020" fmla="*/ 12075452 w 13061084"/>
              <a:gd name="connsiteY7020" fmla="*/ 5632423 h 7302834"/>
              <a:gd name="connsiteX7021" fmla="*/ 12103744 w 13061084"/>
              <a:gd name="connsiteY7021" fmla="*/ 5632423 h 7302834"/>
              <a:gd name="connsiteX7022" fmla="*/ 12108338 w 13061084"/>
              <a:gd name="connsiteY7022" fmla="*/ 5638626 h 7302834"/>
              <a:gd name="connsiteX7023" fmla="*/ 12085342 w 13061084"/>
              <a:gd name="connsiteY7023" fmla="*/ 5648045 h 7302834"/>
              <a:gd name="connsiteX7024" fmla="*/ 12083964 w 13061084"/>
              <a:gd name="connsiteY7024" fmla="*/ 5753727 h 7302834"/>
              <a:gd name="connsiteX7025" fmla="*/ 12095922 w 13061084"/>
              <a:gd name="connsiteY7025" fmla="*/ 5765443 h 7302834"/>
              <a:gd name="connsiteX7026" fmla="*/ 12180548 w 13061084"/>
              <a:gd name="connsiteY7026" fmla="*/ 5744768 h 7302834"/>
              <a:gd name="connsiteX7027" fmla="*/ 12265408 w 13061084"/>
              <a:gd name="connsiteY7027" fmla="*/ 5725238 h 7302834"/>
              <a:gd name="connsiteX7028" fmla="*/ 12251382 w 13061084"/>
              <a:gd name="connsiteY7028" fmla="*/ 5744768 h 7302834"/>
              <a:gd name="connsiteX7029" fmla="*/ 12220792 w 13061084"/>
              <a:gd name="connsiteY7029" fmla="*/ 5754186 h 7302834"/>
              <a:gd name="connsiteX7030" fmla="*/ 12199408 w 13061084"/>
              <a:gd name="connsiteY7030" fmla="*/ 5774863 h 7302834"/>
              <a:gd name="connsiteX7031" fmla="*/ 12199408 w 13061084"/>
              <a:gd name="connsiteY7031" fmla="*/ 5830001 h 7302834"/>
              <a:gd name="connsiteX7032" fmla="*/ 12132944 w 13061084"/>
              <a:gd name="connsiteY7032" fmla="*/ 5872963 h 7302834"/>
              <a:gd name="connsiteX7033" fmla="*/ 12122140 w 13061084"/>
              <a:gd name="connsiteY7033" fmla="*/ 5914547 h 7302834"/>
              <a:gd name="connsiteX7034" fmla="*/ 12132488 w 13061084"/>
              <a:gd name="connsiteY7034" fmla="*/ 5962563 h 7302834"/>
              <a:gd name="connsiteX7035" fmla="*/ 12184916 w 13061084"/>
              <a:gd name="connsiteY7035" fmla="*/ 6008512 h 7302834"/>
              <a:gd name="connsiteX7036" fmla="*/ 12150884 w 13061084"/>
              <a:gd name="connsiteY7036" fmla="*/ 6008512 h 7302834"/>
              <a:gd name="connsiteX7037" fmla="*/ 12162384 w 13061084"/>
              <a:gd name="connsiteY7037" fmla="*/ 6024595 h 7302834"/>
              <a:gd name="connsiteX7038" fmla="*/ 12099136 w 13061084"/>
              <a:gd name="connsiteY7038" fmla="*/ 6024595 h 7302834"/>
              <a:gd name="connsiteX7039" fmla="*/ 12093396 w 13061084"/>
              <a:gd name="connsiteY7039" fmla="*/ 6024595 h 7302834"/>
              <a:gd name="connsiteX7040" fmla="*/ 12076834 w 13061084"/>
              <a:gd name="connsiteY7040" fmla="*/ 5978646 h 7302834"/>
              <a:gd name="connsiteX7041" fmla="*/ 12000716 w 13061084"/>
              <a:gd name="connsiteY7041" fmla="*/ 6033554 h 7302834"/>
              <a:gd name="connsiteX7042" fmla="*/ 11871706 w 13061084"/>
              <a:gd name="connsiteY7042" fmla="*/ 6086165 h 7302834"/>
              <a:gd name="connsiteX7043" fmla="*/ 11877456 w 13061084"/>
              <a:gd name="connsiteY7043" fmla="*/ 6105695 h 7302834"/>
              <a:gd name="connsiteX7044" fmla="*/ 12000716 w 13061084"/>
              <a:gd name="connsiteY7044" fmla="*/ 6051243 h 7302834"/>
              <a:gd name="connsiteX7045" fmla="*/ 12000716 w 13061084"/>
              <a:gd name="connsiteY7045" fmla="*/ 6033554 h 7302834"/>
              <a:gd name="connsiteX7046" fmla="*/ 12032684 w 13061084"/>
              <a:gd name="connsiteY7046" fmla="*/ 6030798 h 7302834"/>
              <a:gd name="connsiteX7047" fmla="*/ 12081896 w 13061084"/>
              <a:gd name="connsiteY7047" fmla="*/ 6035163 h 7302834"/>
              <a:gd name="connsiteX7048" fmla="*/ 12029460 w 13061084"/>
              <a:gd name="connsiteY7048" fmla="*/ 6093286 h 7302834"/>
              <a:gd name="connsiteX7049" fmla="*/ 11993300 w 13061084"/>
              <a:gd name="connsiteY7049" fmla="*/ 6134573 h 7302834"/>
              <a:gd name="connsiteX7050" fmla="*/ 12053152 w 13061084"/>
              <a:gd name="connsiteY7050" fmla="*/ 6152329 h 7302834"/>
              <a:gd name="connsiteX7051" fmla="*/ 12054756 w 13061084"/>
              <a:gd name="connsiteY7051" fmla="*/ 6178521 h 7302834"/>
              <a:gd name="connsiteX7052" fmla="*/ 12077752 w 13061084"/>
              <a:gd name="connsiteY7052" fmla="*/ 6192536 h 7302834"/>
              <a:gd name="connsiteX7053" fmla="*/ 12072700 w 13061084"/>
              <a:gd name="connsiteY7053" fmla="*/ 6205860 h 7302834"/>
              <a:gd name="connsiteX7054" fmla="*/ 12011754 w 13061084"/>
              <a:gd name="connsiteY7054" fmla="*/ 6224240 h 7302834"/>
              <a:gd name="connsiteX7055" fmla="*/ 11941384 w 13061084"/>
              <a:gd name="connsiteY7055" fmla="*/ 6265823 h 7302834"/>
              <a:gd name="connsiteX7056" fmla="*/ 11840428 w 13061084"/>
              <a:gd name="connsiteY7056" fmla="*/ 6300743 h 7302834"/>
              <a:gd name="connsiteX7057" fmla="*/ 11821572 w 13061084"/>
              <a:gd name="connsiteY7057" fmla="*/ 6270189 h 7302834"/>
              <a:gd name="connsiteX7058" fmla="*/ 11752584 w 13061084"/>
              <a:gd name="connsiteY7058" fmla="*/ 6282595 h 7302834"/>
              <a:gd name="connsiteX7059" fmla="*/ 11614604 w 13061084"/>
              <a:gd name="connsiteY7059" fmla="*/ 6342788 h 7302834"/>
              <a:gd name="connsiteX7060" fmla="*/ 11624266 w 13061084"/>
              <a:gd name="connsiteY7060" fmla="*/ 6354274 h 7302834"/>
              <a:gd name="connsiteX7061" fmla="*/ 11597124 w 13061084"/>
              <a:gd name="connsiteY7061" fmla="*/ 6369666 h 7302834"/>
              <a:gd name="connsiteX7062" fmla="*/ 11519628 w 13061084"/>
              <a:gd name="connsiteY7062" fmla="*/ 6343247 h 7302834"/>
              <a:gd name="connsiteX7063" fmla="*/ 11550448 w 13061084"/>
              <a:gd name="connsiteY7063" fmla="*/ 6320273 h 7302834"/>
              <a:gd name="connsiteX7064" fmla="*/ 11605638 w 13061084"/>
              <a:gd name="connsiteY7064" fmla="*/ 6326476 h 7302834"/>
              <a:gd name="connsiteX7065" fmla="*/ 11625184 w 13061084"/>
              <a:gd name="connsiteY7065" fmla="*/ 6290407 h 7302834"/>
              <a:gd name="connsiteX7066" fmla="*/ 11740164 w 13061084"/>
              <a:gd name="connsiteY7066" fmla="*/ 6265823 h 7302834"/>
              <a:gd name="connsiteX7067" fmla="*/ 11870788 w 13061084"/>
              <a:gd name="connsiteY7067" fmla="*/ 6232741 h 7302834"/>
              <a:gd name="connsiteX7068" fmla="*/ 11876536 w 13061084"/>
              <a:gd name="connsiteY7068" fmla="*/ 6232741 h 7302834"/>
              <a:gd name="connsiteX7069" fmla="*/ 11928510 w 13061084"/>
              <a:gd name="connsiteY7069" fmla="*/ 6242391 h 7302834"/>
              <a:gd name="connsiteX7070" fmla="*/ 11963690 w 13061084"/>
              <a:gd name="connsiteY7070" fmla="*/ 6234119 h 7302834"/>
              <a:gd name="connsiteX7071" fmla="*/ 12008304 w 13061084"/>
              <a:gd name="connsiteY7071" fmla="*/ 6202643 h 7302834"/>
              <a:gd name="connsiteX7072" fmla="*/ 11992338 w 13061084"/>
              <a:gd name="connsiteY7072" fmla="*/ 6135674 h 7302834"/>
              <a:gd name="connsiteX7073" fmla="*/ 11989216 w 13061084"/>
              <a:gd name="connsiteY7073" fmla="*/ 6139237 h 7302834"/>
              <a:gd name="connsiteX7074" fmla="*/ 11924828 w 13061084"/>
              <a:gd name="connsiteY7074" fmla="*/ 6151411 h 7302834"/>
              <a:gd name="connsiteX7075" fmla="*/ 11869406 w 13061084"/>
              <a:gd name="connsiteY7075" fmla="*/ 6147737 h 7302834"/>
              <a:gd name="connsiteX7076" fmla="*/ 11825944 w 13061084"/>
              <a:gd name="connsiteY7076" fmla="*/ 6151181 h 7302834"/>
              <a:gd name="connsiteX7077" fmla="*/ 11735106 w 13061084"/>
              <a:gd name="connsiteY7077" fmla="*/ 6180591 h 7302834"/>
              <a:gd name="connsiteX7078" fmla="*/ 11781098 w 13061084"/>
              <a:gd name="connsiteY7078" fmla="*/ 6214133 h 7302834"/>
              <a:gd name="connsiteX7079" fmla="*/ 11742696 w 13061084"/>
              <a:gd name="connsiteY7079" fmla="*/ 6233661 h 7302834"/>
              <a:gd name="connsiteX7080" fmla="*/ 11710038 w 13061084"/>
              <a:gd name="connsiteY7080" fmla="*/ 6194374 h 7302834"/>
              <a:gd name="connsiteX7081" fmla="*/ 11637832 w 13061084"/>
              <a:gd name="connsiteY7081" fmla="*/ 6199889 h 7302834"/>
              <a:gd name="connsiteX7082" fmla="*/ 11611388 w 13061084"/>
              <a:gd name="connsiteY7082" fmla="*/ 6210916 h 7302834"/>
              <a:gd name="connsiteX7083" fmla="*/ 11592300 w 13061084"/>
              <a:gd name="connsiteY7083" fmla="*/ 6252499 h 7302834"/>
              <a:gd name="connsiteX7084" fmla="*/ 11531586 w 13061084"/>
              <a:gd name="connsiteY7084" fmla="*/ 6277771 h 7302834"/>
              <a:gd name="connsiteX7085" fmla="*/ 11485594 w 13061084"/>
              <a:gd name="connsiteY7085" fmla="*/ 6291095 h 7302834"/>
              <a:gd name="connsiteX7086" fmla="*/ 11418210 w 13061084"/>
              <a:gd name="connsiteY7086" fmla="*/ 6323719 h 7302834"/>
              <a:gd name="connsiteX7087" fmla="*/ 11346004 w 13061084"/>
              <a:gd name="connsiteY7087" fmla="*/ 6346694 h 7302834"/>
              <a:gd name="connsiteX7088" fmla="*/ 11287364 w 13061084"/>
              <a:gd name="connsiteY7088" fmla="*/ 6332449 h 7302834"/>
              <a:gd name="connsiteX7089" fmla="*/ 11351984 w 13061084"/>
              <a:gd name="connsiteY7089" fmla="*/ 6295921 h 7302834"/>
              <a:gd name="connsiteX7090" fmla="*/ 11328988 w 13061084"/>
              <a:gd name="connsiteY7090" fmla="*/ 6284433 h 7302834"/>
              <a:gd name="connsiteX7091" fmla="*/ 11276556 w 13061084"/>
              <a:gd name="connsiteY7091" fmla="*/ 6289948 h 7302834"/>
              <a:gd name="connsiteX7092" fmla="*/ 11223436 w 13061084"/>
              <a:gd name="connsiteY7092" fmla="*/ 6277771 h 7302834"/>
              <a:gd name="connsiteX7093" fmla="*/ 11162036 w 13061084"/>
              <a:gd name="connsiteY7093" fmla="*/ 6254797 h 7302834"/>
              <a:gd name="connsiteX7094" fmla="*/ 10995084 w 13061084"/>
              <a:gd name="connsiteY7094" fmla="*/ 6266744 h 7302834"/>
              <a:gd name="connsiteX7095" fmla="*/ 10924248 w 13061084"/>
              <a:gd name="connsiteY7095" fmla="*/ 6330153 h 7302834"/>
              <a:gd name="connsiteX7096" fmla="*/ 11041992 w 13061084"/>
              <a:gd name="connsiteY7096" fmla="*/ 6330153 h 7302834"/>
              <a:gd name="connsiteX7097" fmla="*/ 10992552 w 13061084"/>
              <a:gd name="connsiteY7097" fmla="*/ 6365533 h 7302834"/>
              <a:gd name="connsiteX7098" fmla="*/ 11190318 w 13061084"/>
              <a:gd name="connsiteY7098" fmla="*/ 6346694 h 7302834"/>
              <a:gd name="connsiteX7099" fmla="*/ 11133518 w 13061084"/>
              <a:gd name="connsiteY7099" fmla="*/ 6387128 h 7302834"/>
              <a:gd name="connsiteX7100" fmla="*/ 11169162 w 13061084"/>
              <a:gd name="connsiteY7100" fmla="*/ 6410102 h 7302834"/>
              <a:gd name="connsiteX7101" fmla="*/ 11120180 w 13061084"/>
              <a:gd name="connsiteY7101" fmla="*/ 6404361 h 7302834"/>
              <a:gd name="connsiteX7102" fmla="*/ 11022446 w 13061084"/>
              <a:gd name="connsiteY7102" fmla="*/ 6427335 h 7302834"/>
              <a:gd name="connsiteX7103" fmla="*/ 10915284 w 13061084"/>
              <a:gd name="connsiteY7103" fmla="*/ 6412170 h 7302834"/>
              <a:gd name="connsiteX7104" fmla="*/ 10895040 w 13061084"/>
              <a:gd name="connsiteY7104" fmla="*/ 6392183 h 7302834"/>
              <a:gd name="connsiteX7105" fmla="*/ 10813404 w 13061084"/>
              <a:gd name="connsiteY7105" fmla="*/ 6349450 h 7302834"/>
              <a:gd name="connsiteX7106" fmla="*/ 10808584 w 13061084"/>
              <a:gd name="connsiteY7106" fmla="*/ 6379548 h 7302834"/>
              <a:gd name="connsiteX7107" fmla="*/ 10775002 w 13061084"/>
              <a:gd name="connsiteY7107" fmla="*/ 6420902 h 7302834"/>
              <a:gd name="connsiteX7108" fmla="*/ 10749016 w 13061084"/>
              <a:gd name="connsiteY7108" fmla="*/ 6460647 h 7302834"/>
              <a:gd name="connsiteX7109" fmla="*/ 10801452 w 13061084"/>
              <a:gd name="connsiteY7109" fmla="*/ 6452145 h 7302834"/>
              <a:gd name="connsiteX7110" fmla="*/ 10830424 w 13061084"/>
              <a:gd name="connsiteY7110" fmla="*/ 6466619 h 7302834"/>
              <a:gd name="connsiteX7111" fmla="*/ 10825136 w 13061084"/>
              <a:gd name="connsiteY7111" fmla="*/ 6473283 h 7302834"/>
              <a:gd name="connsiteX7112" fmla="*/ 10696812 w 13061084"/>
              <a:gd name="connsiteY7112" fmla="*/ 6499473 h 7302834"/>
              <a:gd name="connsiteX7113" fmla="*/ 10604828 w 13061084"/>
              <a:gd name="connsiteY7113" fmla="*/ 6530718 h 7302834"/>
              <a:gd name="connsiteX7114" fmla="*/ 10493760 w 13061084"/>
              <a:gd name="connsiteY7114" fmla="*/ 6513258 h 7302834"/>
              <a:gd name="connsiteX7115" fmla="*/ 10510084 w 13061084"/>
              <a:gd name="connsiteY7115" fmla="*/ 6484999 h 7302834"/>
              <a:gd name="connsiteX7116" fmla="*/ 10588044 w 13061084"/>
              <a:gd name="connsiteY7116" fmla="*/ 6490973 h 7302834"/>
              <a:gd name="connsiteX7117" fmla="*/ 10622768 w 13061084"/>
              <a:gd name="connsiteY7117" fmla="*/ 6450539 h 7302834"/>
              <a:gd name="connsiteX7118" fmla="*/ 10482488 w 13061084"/>
              <a:gd name="connsiteY7118" fmla="*/ 6432159 h 7302834"/>
              <a:gd name="connsiteX7119" fmla="*/ 10496276 w 13061084"/>
              <a:gd name="connsiteY7119" fmla="*/ 6405049 h 7302834"/>
              <a:gd name="connsiteX7120" fmla="*/ 10504794 w 13061084"/>
              <a:gd name="connsiteY7120" fmla="*/ 6405049 h 7302834"/>
              <a:gd name="connsiteX7121" fmla="*/ 10503812 w 13061084"/>
              <a:gd name="connsiteY7121" fmla="*/ 6400923 h 7302834"/>
              <a:gd name="connsiteX7122" fmla="*/ 10537568 w 13061084"/>
              <a:gd name="connsiteY7122" fmla="*/ 6387357 h 7302834"/>
              <a:gd name="connsiteX7123" fmla="*/ 10562284 w 13061084"/>
              <a:gd name="connsiteY7123" fmla="*/ 6349679 h 7302834"/>
              <a:gd name="connsiteX7124" fmla="*/ 10640472 w 13061084"/>
              <a:gd name="connsiteY7124" fmla="*/ 6335437 h 7302834"/>
              <a:gd name="connsiteX7125" fmla="*/ 10739132 w 13061084"/>
              <a:gd name="connsiteY7125" fmla="*/ 6307407 h 7302834"/>
              <a:gd name="connsiteX7126" fmla="*/ 10841464 w 13061084"/>
              <a:gd name="connsiteY7126" fmla="*/ 6291095 h 7302834"/>
              <a:gd name="connsiteX7127" fmla="*/ 10866072 w 13061084"/>
              <a:gd name="connsiteY7127" fmla="*/ 6304881 h 7302834"/>
              <a:gd name="connsiteX7128" fmla="*/ 10945636 w 13061084"/>
              <a:gd name="connsiteY7128" fmla="*/ 6255485 h 7302834"/>
              <a:gd name="connsiteX7129" fmla="*/ 10775234 w 13061084"/>
              <a:gd name="connsiteY7129" fmla="*/ 6255485 h 7302834"/>
              <a:gd name="connsiteX7130" fmla="*/ 10759828 w 13061084"/>
              <a:gd name="connsiteY7130" fmla="*/ 6259621 h 7302834"/>
              <a:gd name="connsiteX7131" fmla="*/ 10663700 w 13061084"/>
              <a:gd name="connsiteY7131" fmla="*/ 6279151 h 7302834"/>
              <a:gd name="connsiteX7132" fmla="*/ 10564352 w 13061084"/>
              <a:gd name="connsiteY7132" fmla="*/ 6316828 h 7302834"/>
              <a:gd name="connsiteX7133" fmla="*/ 10491914 w 13061084"/>
              <a:gd name="connsiteY7133" fmla="*/ 6350829 h 7302834"/>
              <a:gd name="connsiteX7134" fmla="*/ 10503812 w 13061084"/>
              <a:gd name="connsiteY7134" fmla="*/ 6400923 h 7302834"/>
              <a:gd name="connsiteX7135" fmla="*/ 10496976 w 13061084"/>
              <a:gd name="connsiteY7135" fmla="*/ 6403669 h 7302834"/>
              <a:gd name="connsiteX7136" fmla="*/ 10496276 w 13061084"/>
              <a:gd name="connsiteY7136" fmla="*/ 6405049 h 7302834"/>
              <a:gd name="connsiteX7137" fmla="*/ 10427524 w 13061084"/>
              <a:gd name="connsiteY7137" fmla="*/ 6405049 h 7302834"/>
              <a:gd name="connsiteX7138" fmla="*/ 10416492 w 13061084"/>
              <a:gd name="connsiteY7138" fmla="*/ 6428023 h 7302834"/>
              <a:gd name="connsiteX7139" fmla="*/ 10401772 w 13061084"/>
              <a:gd name="connsiteY7139" fmla="*/ 6398616 h 7302834"/>
              <a:gd name="connsiteX7140" fmla="*/ 10365668 w 13061084"/>
              <a:gd name="connsiteY7140" fmla="*/ 6436294 h 7302834"/>
              <a:gd name="connsiteX7141" fmla="*/ 10243092 w 13061084"/>
              <a:gd name="connsiteY7141" fmla="*/ 6472363 h 7302834"/>
              <a:gd name="connsiteX7142" fmla="*/ 10193424 w 13061084"/>
              <a:gd name="connsiteY7142" fmla="*/ 6510041 h 7302834"/>
              <a:gd name="connsiteX7143" fmla="*/ 10061424 w 13061084"/>
              <a:gd name="connsiteY7143" fmla="*/ 6555989 h 7302834"/>
              <a:gd name="connsiteX7144" fmla="*/ 9948512 w 13061084"/>
              <a:gd name="connsiteY7144" fmla="*/ 6573681 h 7302834"/>
              <a:gd name="connsiteX7145" fmla="*/ 9876302 w 13061084"/>
              <a:gd name="connsiteY7145" fmla="*/ 6563113 h 7302834"/>
              <a:gd name="connsiteX7146" fmla="*/ 9912636 w 13061084"/>
              <a:gd name="connsiteY7146" fmla="*/ 6477877 h 7302834"/>
              <a:gd name="connsiteX7147" fmla="*/ 10027616 w 13061084"/>
              <a:gd name="connsiteY7147" fmla="*/ 6461795 h 7302834"/>
              <a:gd name="connsiteX7148" fmla="*/ 10080052 w 13061084"/>
              <a:gd name="connsiteY7148" fmla="*/ 6411481 h 7302834"/>
              <a:gd name="connsiteX7149" fmla="*/ 10155022 w 13061084"/>
              <a:gd name="connsiteY7149" fmla="*/ 6418603 h 7302834"/>
              <a:gd name="connsiteX7150" fmla="*/ 10258272 w 13061084"/>
              <a:gd name="connsiteY7150" fmla="*/ 6402751 h 7302834"/>
              <a:gd name="connsiteX7151" fmla="*/ 10247924 w 13061084"/>
              <a:gd name="connsiteY7151" fmla="*/ 6362086 h 7302834"/>
              <a:gd name="connsiteX7152" fmla="*/ 10345204 w 13061084"/>
              <a:gd name="connsiteY7152" fmla="*/ 6323261 h 7302834"/>
              <a:gd name="connsiteX7153" fmla="*/ 10364750 w 13061084"/>
              <a:gd name="connsiteY7153" fmla="*/ 6281907 h 7302834"/>
              <a:gd name="connsiteX7154" fmla="*/ 10308864 w 13061084"/>
              <a:gd name="connsiteY7154" fmla="*/ 6270189 h 7302834"/>
              <a:gd name="connsiteX7155" fmla="*/ 10181468 w 13061084"/>
              <a:gd name="connsiteY7155" fmla="*/ 6324869 h 7302834"/>
              <a:gd name="connsiteX7156" fmla="*/ 10138920 w 13061084"/>
              <a:gd name="connsiteY7156" fmla="*/ 6347843 h 7302834"/>
              <a:gd name="connsiteX7157" fmla="*/ 10038428 w 13061084"/>
              <a:gd name="connsiteY7157" fmla="*/ 6370818 h 7302834"/>
              <a:gd name="connsiteX7158" fmla="*/ 9892626 w 13061084"/>
              <a:gd name="connsiteY7158" fmla="*/ 6384142 h 7302834"/>
              <a:gd name="connsiteX7159" fmla="*/ 9866180 w 13061084"/>
              <a:gd name="connsiteY7159" fmla="*/ 6416996 h 7302834"/>
              <a:gd name="connsiteX7160" fmla="*/ 9699000 w 13061084"/>
              <a:gd name="connsiteY7160" fmla="*/ 6416996 h 7302834"/>
              <a:gd name="connsiteX7161" fmla="*/ 9628172 w 13061084"/>
              <a:gd name="connsiteY7161" fmla="*/ 6406196 h 7302834"/>
              <a:gd name="connsiteX7162" fmla="*/ 9611152 w 13061084"/>
              <a:gd name="connsiteY7162" fmla="*/ 6406196 h 7302834"/>
              <a:gd name="connsiteX7163" fmla="*/ 9455924 w 13061084"/>
              <a:gd name="connsiteY7163" fmla="*/ 6417914 h 7302834"/>
              <a:gd name="connsiteX7164" fmla="*/ 9470184 w 13061084"/>
              <a:gd name="connsiteY7164" fmla="*/ 6369897 h 7302834"/>
              <a:gd name="connsiteX7165" fmla="*/ 9635988 w 13061084"/>
              <a:gd name="connsiteY7165" fmla="*/ 6369897 h 7302834"/>
              <a:gd name="connsiteX7166" fmla="*/ 9587928 w 13061084"/>
              <a:gd name="connsiteY7166" fmla="*/ 6327167 h 7302834"/>
              <a:gd name="connsiteX7167" fmla="*/ 9527444 w 13061084"/>
              <a:gd name="connsiteY7167" fmla="*/ 6323031 h 7302834"/>
              <a:gd name="connsiteX7168" fmla="*/ 9469036 w 13061084"/>
              <a:gd name="connsiteY7168" fmla="*/ 6335667 h 7302834"/>
              <a:gd name="connsiteX7169" fmla="*/ 9317028 w 13061084"/>
              <a:gd name="connsiteY7169" fmla="*/ 6358641 h 7302834"/>
              <a:gd name="connsiteX7170" fmla="*/ 9283912 w 13061084"/>
              <a:gd name="connsiteY7170" fmla="*/ 6358641 h 7302834"/>
              <a:gd name="connsiteX7171" fmla="*/ 9298168 w 13061084"/>
              <a:gd name="connsiteY7171" fmla="*/ 6388507 h 7302834"/>
              <a:gd name="connsiteX7172" fmla="*/ 9214464 w 13061084"/>
              <a:gd name="connsiteY7172" fmla="*/ 6416076 h 7302834"/>
              <a:gd name="connsiteX7173" fmla="*/ 9189168 w 13061084"/>
              <a:gd name="connsiteY7173" fmla="*/ 6416076 h 7302834"/>
              <a:gd name="connsiteX7174" fmla="*/ 9116954 w 13061084"/>
              <a:gd name="connsiteY7174" fmla="*/ 6451917 h 7302834"/>
              <a:gd name="connsiteX7175" fmla="*/ 9076944 w 13061084"/>
              <a:gd name="connsiteY7175" fmla="*/ 6432159 h 7302834"/>
              <a:gd name="connsiteX7176" fmla="*/ 9092576 w 13061084"/>
              <a:gd name="connsiteY7176" fmla="*/ 6409184 h 7302834"/>
              <a:gd name="connsiteX7177" fmla="*/ 9189856 w 13061084"/>
              <a:gd name="connsiteY7177" fmla="*/ 6393101 h 7302834"/>
              <a:gd name="connsiteX7178" fmla="*/ 9220668 w 13061084"/>
              <a:gd name="connsiteY7178" fmla="*/ 6335437 h 7302834"/>
              <a:gd name="connsiteX7179" fmla="*/ 9320480 w 13061084"/>
              <a:gd name="connsiteY7179" fmla="*/ 6335437 h 7302834"/>
              <a:gd name="connsiteX7180" fmla="*/ 9340252 w 13061084"/>
              <a:gd name="connsiteY7180" fmla="*/ 6302125 h 7302834"/>
              <a:gd name="connsiteX7181" fmla="*/ 9464204 w 13061084"/>
              <a:gd name="connsiteY7181" fmla="*/ 6294542 h 7302834"/>
              <a:gd name="connsiteX7182" fmla="*/ 9577348 w 13061084"/>
              <a:gd name="connsiteY7182" fmla="*/ 6269041 h 7302834"/>
              <a:gd name="connsiteX7183" fmla="*/ 9547680 w 13061084"/>
              <a:gd name="connsiteY7183" fmla="*/ 6265823 h 7302834"/>
              <a:gd name="connsiteX7184" fmla="*/ 9476620 w 13061084"/>
              <a:gd name="connsiteY7184" fmla="*/ 6255026 h 7302834"/>
              <a:gd name="connsiteX7185" fmla="*/ 9448338 w 13061084"/>
              <a:gd name="connsiteY7185" fmla="*/ 6255026 h 7302834"/>
              <a:gd name="connsiteX7186" fmla="*/ 9416144 w 13061084"/>
              <a:gd name="connsiteY7186" fmla="*/ 6260311 h 7302834"/>
              <a:gd name="connsiteX7187" fmla="*/ 9396134 w 13061084"/>
              <a:gd name="connsiteY7187" fmla="*/ 6258473 h 7302834"/>
              <a:gd name="connsiteX7188" fmla="*/ 9352904 w 13061084"/>
              <a:gd name="connsiteY7188" fmla="*/ 6266515 h 7302834"/>
              <a:gd name="connsiteX7189" fmla="*/ 9311276 w 13061084"/>
              <a:gd name="connsiteY7189" fmla="*/ 6277312 h 7302834"/>
              <a:gd name="connsiteX7190" fmla="*/ 9121552 w 13061084"/>
              <a:gd name="connsiteY7190" fmla="*/ 6303963 h 7302834"/>
              <a:gd name="connsiteX7191" fmla="*/ 9089132 w 13061084"/>
              <a:gd name="connsiteY7191" fmla="*/ 6346465 h 7302834"/>
              <a:gd name="connsiteX7192" fmla="*/ 9038308 w 13061084"/>
              <a:gd name="connsiteY7192" fmla="*/ 6357491 h 7302834"/>
              <a:gd name="connsiteX7193" fmla="*/ 8949542 w 13061084"/>
              <a:gd name="connsiteY7193" fmla="*/ 6361397 h 7302834"/>
              <a:gd name="connsiteX7194" fmla="*/ 8926546 w 13061084"/>
              <a:gd name="connsiteY7194" fmla="*/ 6359329 h 7302834"/>
              <a:gd name="connsiteX7195" fmla="*/ 8890676 w 13061084"/>
              <a:gd name="connsiteY7195" fmla="*/ 6370127 h 7302834"/>
              <a:gd name="connsiteX7196" fmla="*/ 8855948 w 13061084"/>
              <a:gd name="connsiteY7196" fmla="*/ 6370127 h 7302834"/>
              <a:gd name="connsiteX7197" fmla="*/ 8770860 w 13061084"/>
              <a:gd name="connsiteY7197" fmla="*/ 6414237 h 7302834"/>
              <a:gd name="connsiteX7198" fmla="*/ 8688996 w 13061084"/>
              <a:gd name="connsiteY7198" fmla="*/ 6405049 h 7302834"/>
              <a:gd name="connsiteX7199" fmla="*/ 8555608 w 13061084"/>
              <a:gd name="connsiteY7199" fmla="*/ 6405049 h 7302834"/>
              <a:gd name="connsiteX7200" fmla="*/ 8440628 w 13061084"/>
              <a:gd name="connsiteY7200" fmla="*/ 6444106 h 7302834"/>
              <a:gd name="connsiteX7201" fmla="*/ 8458340 w 13061084"/>
              <a:gd name="connsiteY7201" fmla="*/ 6486837 h 7302834"/>
              <a:gd name="connsiteX7202" fmla="*/ 8569184 w 13061084"/>
              <a:gd name="connsiteY7202" fmla="*/ 6486837 h 7302834"/>
              <a:gd name="connsiteX7203" fmla="*/ 8484094 w 13061084"/>
              <a:gd name="connsiteY7203" fmla="*/ 6498096 h 7302834"/>
              <a:gd name="connsiteX7204" fmla="*/ 8415100 w 13061084"/>
              <a:gd name="connsiteY7204" fmla="*/ 6612967 h 7302834"/>
              <a:gd name="connsiteX7205" fmla="*/ 8374632 w 13061084"/>
              <a:gd name="connsiteY7205" fmla="*/ 6612967 h 7302834"/>
              <a:gd name="connsiteX7206" fmla="*/ 8374632 w 13061084"/>
              <a:gd name="connsiteY7206" fmla="*/ 6583099 h 7302834"/>
              <a:gd name="connsiteX7207" fmla="*/ 8418324 w 13061084"/>
              <a:gd name="connsiteY7207" fmla="*/ 6539679 h 7302834"/>
              <a:gd name="connsiteX7208" fmla="*/ 8367964 w 13061084"/>
              <a:gd name="connsiteY7208" fmla="*/ 6530718 h 7302834"/>
              <a:gd name="connsiteX7209" fmla="*/ 8269308 w 13061084"/>
              <a:gd name="connsiteY7209" fmla="*/ 6598032 h 7302834"/>
              <a:gd name="connsiteX7210" fmla="*/ 8209978 w 13061084"/>
              <a:gd name="connsiteY7210" fmla="*/ 6623995 h 7302834"/>
              <a:gd name="connsiteX7211" fmla="*/ 8163986 w 13061084"/>
              <a:gd name="connsiteY7211" fmla="*/ 6612967 h 7302834"/>
              <a:gd name="connsiteX7212" fmla="*/ 8000476 w 13061084"/>
              <a:gd name="connsiteY7212" fmla="*/ 6673161 h 7302834"/>
              <a:gd name="connsiteX7213" fmla="*/ 8015888 w 13061084"/>
              <a:gd name="connsiteY7213" fmla="*/ 6640077 h 7302834"/>
              <a:gd name="connsiteX7214" fmla="*/ 8162832 w 13061084"/>
              <a:gd name="connsiteY7214" fmla="*/ 6591831 h 7302834"/>
              <a:gd name="connsiteX7215" fmla="*/ 8254820 w 13061084"/>
              <a:gd name="connsiteY7215" fmla="*/ 6567477 h 7302834"/>
              <a:gd name="connsiteX7216" fmla="*/ 8300812 w 13061084"/>
              <a:gd name="connsiteY7216" fmla="*/ 6526353 h 7302834"/>
              <a:gd name="connsiteX7217" fmla="*/ 8286092 w 13061084"/>
              <a:gd name="connsiteY7217" fmla="*/ 6511649 h 7302834"/>
              <a:gd name="connsiteX7218" fmla="*/ 8223548 w 13061084"/>
              <a:gd name="connsiteY7218" fmla="*/ 6543353 h 7302834"/>
              <a:gd name="connsiteX7219" fmla="*/ 8171802 w 13061084"/>
              <a:gd name="connsiteY7219" fmla="*/ 6543353 h 7302834"/>
              <a:gd name="connsiteX7220" fmla="*/ 8209286 w 13061084"/>
              <a:gd name="connsiteY7220" fmla="*/ 6495567 h 7302834"/>
              <a:gd name="connsiteX7221" fmla="*/ 8209286 w 13061084"/>
              <a:gd name="connsiteY7221" fmla="*/ 6461336 h 7302834"/>
              <a:gd name="connsiteX7222" fmla="*/ 8244698 w 13061084"/>
              <a:gd name="connsiteY7222" fmla="*/ 6474892 h 7302834"/>
              <a:gd name="connsiteX7223" fmla="*/ 8356694 w 13061084"/>
              <a:gd name="connsiteY7223" fmla="*/ 6405969 h 7302834"/>
              <a:gd name="connsiteX7224" fmla="*/ 8324268 w 13061084"/>
              <a:gd name="connsiteY7224" fmla="*/ 6392872 h 7302834"/>
              <a:gd name="connsiteX7225" fmla="*/ 8275058 w 13061084"/>
              <a:gd name="connsiteY7225" fmla="*/ 6434226 h 7302834"/>
              <a:gd name="connsiteX7226" fmla="*/ 8281496 w 13061084"/>
              <a:gd name="connsiteY7226" fmla="*/ 6374263 h 7302834"/>
              <a:gd name="connsiteX7227" fmla="*/ 8394178 w 13061084"/>
              <a:gd name="connsiteY7227" fmla="*/ 6319584 h 7302834"/>
              <a:gd name="connsiteX7228" fmla="*/ 8380608 w 13061084"/>
              <a:gd name="connsiteY7228" fmla="*/ 6306031 h 7302834"/>
              <a:gd name="connsiteX7229" fmla="*/ 8267694 w 13061084"/>
              <a:gd name="connsiteY7229" fmla="*/ 6315908 h 7302834"/>
              <a:gd name="connsiteX7230" fmla="*/ 8274366 w 13061084"/>
              <a:gd name="connsiteY7230" fmla="*/ 6328085 h 7302834"/>
              <a:gd name="connsiteX7231" fmla="*/ 8173412 w 13061084"/>
              <a:gd name="connsiteY7231" fmla="*/ 6405049 h 7302834"/>
              <a:gd name="connsiteX7232" fmla="*/ 8254360 w 13061084"/>
              <a:gd name="connsiteY7232" fmla="*/ 6332220 h 7302834"/>
              <a:gd name="connsiteX7233" fmla="*/ 8209056 w 13061084"/>
              <a:gd name="connsiteY7233" fmla="*/ 6313932 h 7302834"/>
              <a:gd name="connsiteX7234" fmla="*/ 8205606 w 13061084"/>
              <a:gd name="connsiteY7234" fmla="*/ 6315679 h 7302834"/>
              <a:gd name="connsiteX7235" fmla="*/ 8139836 w 13061084"/>
              <a:gd name="connsiteY7235" fmla="*/ 6325329 h 7302834"/>
              <a:gd name="connsiteX7236" fmla="*/ 8112012 w 13061084"/>
              <a:gd name="connsiteY7236" fmla="*/ 6325329 h 7302834"/>
              <a:gd name="connsiteX7237" fmla="*/ 8081886 w 13061084"/>
              <a:gd name="connsiteY7237" fmla="*/ 6330153 h 7302834"/>
              <a:gd name="connsiteX7238" fmla="*/ 8058890 w 13061084"/>
              <a:gd name="connsiteY7238" fmla="*/ 6342099 h 7302834"/>
              <a:gd name="connsiteX7239" fmla="*/ 8058890 w 13061084"/>
              <a:gd name="connsiteY7239" fmla="*/ 6356344 h 7302834"/>
              <a:gd name="connsiteX7240" fmla="*/ 8091084 w 13061084"/>
              <a:gd name="connsiteY7240" fmla="*/ 6362086 h 7302834"/>
              <a:gd name="connsiteX7241" fmla="*/ 8088094 w 13061084"/>
              <a:gd name="connsiteY7241" fmla="*/ 6370357 h 7302834"/>
              <a:gd name="connsiteX7242" fmla="*/ 8023936 w 13061084"/>
              <a:gd name="connsiteY7242" fmla="*/ 6382763 h 7302834"/>
              <a:gd name="connsiteX7243" fmla="*/ 7949886 w 13061084"/>
              <a:gd name="connsiteY7243" fmla="*/ 6326247 h 7302834"/>
              <a:gd name="connsiteX7244" fmla="*/ 7913324 w 13061084"/>
              <a:gd name="connsiteY7244" fmla="*/ 6336585 h 7302834"/>
              <a:gd name="connsiteX7245" fmla="*/ 7877908 w 13061084"/>
              <a:gd name="connsiteY7245" fmla="*/ 6336585 h 7302834"/>
              <a:gd name="connsiteX7246" fmla="*/ 7787300 w 13061084"/>
              <a:gd name="connsiteY7246" fmla="*/ 6386210 h 7302834"/>
              <a:gd name="connsiteX7247" fmla="*/ 7754420 w 13061084"/>
              <a:gd name="connsiteY7247" fmla="*/ 6335437 h 7302834"/>
              <a:gd name="connsiteX7248" fmla="*/ 7567456 w 13061084"/>
              <a:gd name="connsiteY7248" fmla="*/ 6345547 h 7302834"/>
              <a:gd name="connsiteX7249" fmla="*/ 7550894 w 13061084"/>
              <a:gd name="connsiteY7249" fmla="*/ 6334979 h 7302834"/>
              <a:gd name="connsiteX7250" fmla="*/ 7533420 w 13061084"/>
              <a:gd name="connsiteY7250" fmla="*/ 6343017 h 7302834"/>
              <a:gd name="connsiteX7251" fmla="*/ 7421658 w 13061084"/>
              <a:gd name="connsiteY7251" fmla="*/ 6345776 h 7302834"/>
              <a:gd name="connsiteX7252" fmla="*/ 7303224 w 13061084"/>
              <a:gd name="connsiteY7252" fmla="*/ 6341179 h 7302834"/>
              <a:gd name="connsiteX7253" fmla="*/ 7177664 w 13061084"/>
              <a:gd name="connsiteY7253" fmla="*/ 6350829 h 7302834"/>
              <a:gd name="connsiteX7254" fmla="*/ 7161566 w 13061084"/>
              <a:gd name="connsiteY7254" fmla="*/ 6393563 h 7302834"/>
              <a:gd name="connsiteX7255" fmla="*/ 7218138 w 13061084"/>
              <a:gd name="connsiteY7255" fmla="*/ 6393563 h 7302834"/>
              <a:gd name="connsiteX7256" fmla="*/ 7265512 w 13061084"/>
              <a:gd name="connsiteY7256" fmla="*/ 6382763 h 7302834"/>
              <a:gd name="connsiteX7257" fmla="*/ 7308286 w 13061084"/>
              <a:gd name="connsiteY7257" fmla="*/ 6381154 h 7302834"/>
              <a:gd name="connsiteX7258" fmla="*/ 7360028 w 13061084"/>
              <a:gd name="connsiteY7258" fmla="*/ 6381154 h 7302834"/>
              <a:gd name="connsiteX7259" fmla="*/ 7410388 w 13061084"/>
              <a:gd name="connsiteY7259" fmla="*/ 6381154 h 7302834"/>
              <a:gd name="connsiteX7260" fmla="*/ 7410388 w 13061084"/>
              <a:gd name="connsiteY7260" fmla="*/ 6388966 h 7302834"/>
              <a:gd name="connsiteX7261" fmla="*/ 7318404 w 13061084"/>
              <a:gd name="connsiteY7261" fmla="*/ 6398616 h 7302834"/>
              <a:gd name="connsiteX7262" fmla="*/ 7226418 w 13061084"/>
              <a:gd name="connsiteY7262" fmla="*/ 6414237 h 7302834"/>
              <a:gd name="connsiteX7263" fmla="*/ 7134434 w 13061084"/>
              <a:gd name="connsiteY7263" fmla="*/ 6438591 h 7302834"/>
              <a:gd name="connsiteX7264" fmla="*/ 7131672 w 13061084"/>
              <a:gd name="connsiteY7264" fmla="*/ 6496487 h 7302834"/>
              <a:gd name="connsiteX7265" fmla="*/ 7069350 w 13061084"/>
              <a:gd name="connsiteY7265" fmla="*/ 6530947 h 7302834"/>
              <a:gd name="connsiteX7266" fmla="*/ 7023358 w 13061084"/>
              <a:gd name="connsiteY7266" fmla="*/ 6530947 h 7302834"/>
              <a:gd name="connsiteX7267" fmla="*/ 7000362 w 13061084"/>
              <a:gd name="connsiteY7267" fmla="*/ 6511649 h 7302834"/>
              <a:gd name="connsiteX7268" fmla="*/ 7034392 w 13061084"/>
              <a:gd name="connsiteY7268" fmla="*/ 6473742 h 7302834"/>
              <a:gd name="connsiteX7269" fmla="*/ 7084528 w 13061084"/>
              <a:gd name="connsiteY7269" fmla="*/ 6488216 h 7302834"/>
              <a:gd name="connsiteX7270" fmla="*/ 7084528 w 13061084"/>
              <a:gd name="connsiteY7270" fmla="*/ 6450309 h 7302834"/>
              <a:gd name="connsiteX7271" fmla="*/ 6974834 w 13061084"/>
              <a:gd name="connsiteY7271" fmla="*/ 6453295 h 7302834"/>
              <a:gd name="connsiteX7272" fmla="*/ 6934824 w 13061084"/>
              <a:gd name="connsiteY7272" fmla="*/ 6478795 h 7302834"/>
              <a:gd name="connsiteX7273" fmla="*/ 6949080 w 13061084"/>
              <a:gd name="connsiteY7273" fmla="*/ 6493040 h 7302834"/>
              <a:gd name="connsiteX7274" fmla="*/ 6915504 w 13061084"/>
              <a:gd name="connsiteY7274" fmla="*/ 6501311 h 7302834"/>
              <a:gd name="connsiteX7275" fmla="*/ 6926774 w 13061084"/>
              <a:gd name="connsiteY7275" fmla="*/ 6512799 h 7302834"/>
              <a:gd name="connsiteX7276" fmla="*/ 6938732 w 13061084"/>
              <a:gd name="connsiteY7276" fmla="*/ 6535773 h 7302834"/>
              <a:gd name="connsiteX7277" fmla="*/ 6848356 w 13061084"/>
              <a:gd name="connsiteY7277" fmla="*/ 6570234 h 7302834"/>
              <a:gd name="connsiteX7278" fmla="*/ 6764648 w 13061084"/>
              <a:gd name="connsiteY7278" fmla="*/ 6613427 h 7302834"/>
              <a:gd name="connsiteX7279" fmla="*/ 6691056 w 13061084"/>
              <a:gd name="connsiteY7279" fmla="*/ 6595276 h 7302834"/>
              <a:gd name="connsiteX7280" fmla="*/ 6774996 w 13061084"/>
              <a:gd name="connsiteY7280" fmla="*/ 6503379 h 7302834"/>
              <a:gd name="connsiteX7281" fmla="*/ 6966554 w 13061084"/>
              <a:gd name="connsiteY7281" fmla="*/ 6416996 h 7302834"/>
              <a:gd name="connsiteX7282" fmla="*/ 6977366 w 13061084"/>
              <a:gd name="connsiteY7282" fmla="*/ 6426644 h 7302834"/>
              <a:gd name="connsiteX7283" fmla="*/ 7028420 w 13061084"/>
              <a:gd name="connsiteY7283" fmla="*/ 6410102 h 7302834"/>
              <a:gd name="connsiteX7284" fmla="*/ 7028420 w 13061084"/>
              <a:gd name="connsiteY7284" fmla="*/ 6385981 h 7302834"/>
              <a:gd name="connsiteX7285" fmla="*/ 6994844 w 13061084"/>
              <a:gd name="connsiteY7285" fmla="*/ 6359100 h 7302834"/>
              <a:gd name="connsiteX7286" fmla="*/ 6984724 w 13061084"/>
              <a:gd name="connsiteY7286" fmla="*/ 6359100 h 7302834"/>
              <a:gd name="connsiteX7287" fmla="*/ 6840076 w 13061084"/>
              <a:gd name="connsiteY7287" fmla="*/ 6359100 h 7302834"/>
              <a:gd name="connsiteX7288" fmla="*/ 6682320 w 13061084"/>
              <a:gd name="connsiteY7288" fmla="*/ 6383913 h 7302834"/>
              <a:gd name="connsiteX7289" fmla="*/ 6622763 w 13061084"/>
              <a:gd name="connsiteY7289" fmla="*/ 6394251 h 7302834"/>
              <a:gd name="connsiteX7290" fmla="*/ 6570094 w 13061084"/>
              <a:gd name="connsiteY7290" fmla="*/ 6427335 h 7302834"/>
              <a:gd name="connsiteX7291" fmla="*/ 6586655 w 13061084"/>
              <a:gd name="connsiteY7291" fmla="*/ 6385060 h 7302834"/>
              <a:gd name="connsiteX7292" fmla="*/ 6563659 w 13061084"/>
              <a:gd name="connsiteY7292" fmla="*/ 6375183 h 7302834"/>
              <a:gd name="connsiteX7293" fmla="*/ 6456032 w 13061084"/>
              <a:gd name="connsiteY7293" fmla="*/ 6389887 h 7302834"/>
              <a:gd name="connsiteX7294" fmla="*/ 6435336 w 13061084"/>
              <a:gd name="connsiteY7294" fmla="*/ 6382533 h 7302834"/>
              <a:gd name="connsiteX7295" fmla="*/ 6355999 w 13061084"/>
              <a:gd name="connsiteY7295" fmla="*/ 6400684 h 7302834"/>
              <a:gd name="connsiteX7296" fmla="*/ 6328636 w 13061084"/>
              <a:gd name="connsiteY7296" fmla="*/ 6404590 h 7302834"/>
              <a:gd name="connsiteX7297" fmla="*/ 6236652 w 13061084"/>
              <a:gd name="connsiteY7297" fmla="*/ 6404590 h 7302834"/>
              <a:gd name="connsiteX7298" fmla="*/ 6091313 w 13061084"/>
              <a:gd name="connsiteY7298" fmla="*/ 6419981 h 7302834"/>
              <a:gd name="connsiteX7299" fmla="*/ 6123734 w 13061084"/>
              <a:gd name="connsiteY7299" fmla="*/ 6482243 h 7302834"/>
              <a:gd name="connsiteX7300" fmla="*/ 6052446 w 13061084"/>
              <a:gd name="connsiteY7300" fmla="*/ 6462945 h 7302834"/>
              <a:gd name="connsiteX7301" fmla="*/ 6030828 w 13061084"/>
              <a:gd name="connsiteY7301" fmla="*/ 6425497 h 7302834"/>
              <a:gd name="connsiteX7302" fmla="*/ 5976555 w 13061084"/>
              <a:gd name="connsiteY7302" fmla="*/ 6432388 h 7302834"/>
              <a:gd name="connsiteX7303" fmla="*/ 5924814 w 13061084"/>
              <a:gd name="connsiteY7303" fmla="*/ 6439279 h 7302834"/>
              <a:gd name="connsiteX7304" fmla="*/ 5866638 w 13061084"/>
              <a:gd name="connsiteY7304" fmla="*/ 6439279 h 7302834"/>
              <a:gd name="connsiteX7305" fmla="*/ 5850768 w 13061084"/>
              <a:gd name="connsiteY7305" fmla="*/ 6455592 h 7302834"/>
              <a:gd name="connsiteX7306" fmla="*/ 5890092 w 13061084"/>
              <a:gd name="connsiteY7306" fmla="*/ 6481554 h 7302834"/>
              <a:gd name="connsiteX7307" fmla="*/ 5847545 w 13061084"/>
              <a:gd name="connsiteY7307" fmla="*/ 6543815 h 7302834"/>
              <a:gd name="connsiteX7308" fmla="*/ 5786378 w 13061084"/>
              <a:gd name="connsiteY7308" fmla="*/ 6427105 h 7302834"/>
              <a:gd name="connsiteX7309" fmla="*/ 5761774 w 13061084"/>
              <a:gd name="connsiteY7309" fmla="*/ 6508893 h 7302834"/>
              <a:gd name="connsiteX7310" fmla="*/ 5745904 w 13061084"/>
              <a:gd name="connsiteY7310" fmla="*/ 6520609 h 7302834"/>
              <a:gd name="connsiteX7311" fmla="*/ 5758320 w 13061084"/>
              <a:gd name="connsiteY7311" fmla="*/ 6553463 h 7302834"/>
              <a:gd name="connsiteX7312" fmla="*/ 5725898 w 13061084"/>
              <a:gd name="connsiteY7312" fmla="*/ 6603317 h 7302834"/>
              <a:gd name="connsiteX7313" fmla="*/ 5690022 w 13061084"/>
              <a:gd name="connsiteY7313" fmla="*/ 6593208 h 7302834"/>
              <a:gd name="connsiteX7314" fmla="*/ 5671166 w 13061084"/>
              <a:gd name="connsiteY7314" fmla="*/ 6605844 h 7302834"/>
              <a:gd name="connsiteX7315" fmla="*/ 5654832 w 13061084"/>
              <a:gd name="connsiteY7315" fmla="*/ 6580113 h 7302834"/>
              <a:gd name="connsiteX7316" fmla="*/ 5695308 w 13061084"/>
              <a:gd name="connsiteY7316" fmla="*/ 6554383 h 7302834"/>
              <a:gd name="connsiteX7317" fmla="*/ 5713477 w 13061084"/>
              <a:gd name="connsiteY7317" fmla="*/ 6481325 h 7302834"/>
              <a:gd name="connsiteX7318" fmla="*/ 5670244 w 13061084"/>
              <a:gd name="connsiteY7318" fmla="*/ 6459727 h 7302834"/>
              <a:gd name="connsiteX7319" fmla="*/ 5611145 w 13061084"/>
              <a:gd name="connsiteY7319" fmla="*/ 6521759 h 7302834"/>
              <a:gd name="connsiteX7320" fmla="*/ 5578028 w 13061084"/>
              <a:gd name="connsiteY7320" fmla="*/ 6472133 h 7302834"/>
              <a:gd name="connsiteX7321" fmla="*/ 5562162 w 13061084"/>
              <a:gd name="connsiteY7321" fmla="*/ 6490973 h 7302834"/>
              <a:gd name="connsiteX7322" fmla="*/ 5574346 w 13061084"/>
              <a:gd name="connsiteY7322" fmla="*/ 6510270 h 7302834"/>
              <a:gd name="connsiteX7323" fmla="*/ 5552964 w 13061084"/>
              <a:gd name="connsiteY7323" fmla="*/ 6533245 h 7302834"/>
              <a:gd name="connsiteX7324" fmla="*/ 5515938 w 13061084"/>
              <a:gd name="connsiteY7324" fmla="*/ 6516935 h 7302834"/>
              <a:gd name="connsiteX7325" fmla="*/ 5509730 w 13061084"/>
              <a:gd name="connsiteY7325" fmla="*/ 6481325 h 7302834"/>
              <a:gd name="connsiteX7326" fmla="*/ 5475696 w 13061084"/>
              <a:gd name="connsiteY7326" fmla="*/ 6502461 h 7302834"/>
              <a:gd name="connsiteX7327" fmla="*/ 5518929 w 13061084"/>
              <a:gd name="connsiteY7327" fmla="*/ 6536233 h 7302834"/>
              <a:gd name="connsiteX7328" fmla="*/ 5499841 w 13061084"/>
              <a:gd name="connsiteY7328" fmla="*/ 6565869 h 7302834"/>
              <a:gd name="connsiteX7329" fmla="*/ 5456376 w 13061084"/>
              <a:gd name="connsiteY7329" fmla="*/ 6542895 h 7302834"/>
              <a:gd name="connsiteX7330" fmla="*/ 5456376 w 13061084"/>
              <a:gd name="connsiteY7330" fmla="*/ 6493499 h 7302834"/>
              <a:gd name="connsiteX7331" fmla="*/ 5423264 w 13061084"/>
              <a:gd name="connsiteY7331" fmla="*/ 6508664 h 7302834"/>
              <a:gd name="connsiteX7332" fmla="*/ 5382788 w 13061084"/>
              <a:gd name="connsiteY7332" fmla="*/ 6508664 h 7302834"/>
              <a:gd name="connsiteX7333" fmla="*/ 5350821 w 13061084"/>
              <a:gd name="connsiteY7333" fmla="*/ 6514867 h 7302834"/>
              <a:gd name="connsiteX7334" fmla="*/ 5315641 w 13061084"/>
              <a:gd name="connsiteY7334" fmla="*/ 6524055 h 7302834"/>
              <a:gd name="connsiteX7335" fmla="*/ 5336338 w 13061084"/>
              <a:gd name="connsiteY7335" fmla="*/ 6576207 h 7302834"/>
              <a:gd name="connsiteX7336" fmla="*/ 5298394 w 13061084"/>
              <a:gd name="connsiteY7336" fmla="*/ 6576207 h 7302834"/>
              <a:gd name="connsiteX7337" fmla="*/ 5283446 w 13061084"/>
              <a:gd name="connsiteY7337" fmla="*/ 6547719 h 7302834"/>
              <a:gd name="connsiteX7338" fmla="*/ 5294022 w 13061084"/>
              <a:gd name="connsiteY7338" fmla="*/ 6536003 h 7302834"/>
              <a:gd name="connsiteX7339" fmla="*/ 5260102 w 13061084"/>
              <a:gd name="connsiteY7339" fmla="*/ 6512611 h 7302834"/>
              <a:gd name="connsiteX7340" fmla="*/ 5248720 w 13061084"/>
              <a:gd name="connsiteY7340" fmla="*/ 6543351 h 7302834"/>
              <a:gd name="connsiteX7341" fmla="*/ 5206632 w 13061084"/>
              <a:gd name="connsiteY7341" fmla="*/ 6543351 h 7302834"/>
              <a:gd name="connsiteX7342" fmla="*/ 5196516 w 13061084"/>
              <a:gd name="connsiteY7342" fmla="*/ 6553921 h 7302834"/>
              <a:gd name="connsiteX7343" fmla="*/ 5164370 w 13061084"/>
              <a:gd name="connsiteY7343" fmla="*/ 6592290 h 7302834"/>
              <a:gd name="connsiteX7344" fmla="*/ 5184786 w 13061084"/>
              <a:gd name="connsiteY7344" fmla="*/ 6592290 h 7302834"/>
              <a:gd name="connsiteX7345" fmla="*/ 5209627 w 13061084"/>
              <a:gd name="connsiteY7345" fmla="*/ 6567707 h 7302834"/>
              <a:gd name="connsiteX7346" fmla="*/ 5246648 w 13061084"/>
              <a:gd name="connsiteY7346" fmla="*/ 6596655 h 7302834"/>
              <a:gd name="connsiteX7347" fmla="*/ 5213531 w 13061084"/>
              <a:gd name="connsiteY7347" fmla="*/ 6617561 h 7302834"/>
              <a:gd name="connsiteX7348" fmla="*/ 5190534 w 13061084"/>
              <a:gd name="connsiteY7348" fmla="*/ 6651793 h 7302834"/>
              <a:gd name="connsiteX7349" fmla="*/ 5142243 w 13061084"/>
              <a:gd name="connsiteY7349" fmla="*/ 6634103 h 7302834"/>
              <a:gd name="connsiteX7350" fmla="*/ 5142243 w 13061084"/>
              <a:gd name="connsiteY7350" fmla="*/ 6609240 h 7302834"/>
              <a:gd name="connsiteX7351" fmla="*/ 5090502 w 13061084"/>
              <a:gd name="connsiteY7351" fmla="*/ 6623992 h 7302834"/>
              <a:gd name="connsiteX7352" fmla="*/ 5058844 w 13061084"/>
              <a:gd name="connsiteY7352" fmla="*/ 6634550 h 7302834"/>
              <a:gd name="connsiteX7353" fmla="*/ 5064056 w 13061084"/>
              <a:gd name="connsiteY7353" fmla="*/ 6645131 h 7302834"/>
              <a:gd name="connsiteX7354" fmla="*/ 5027128 w 13061084"/>
              <a:gd name="connsiteY7354" fmla="*/ 6645131 h 7302834"/>
              <a:gd name="connsiteX7355" fmla="*/ 4993305 w 13061084"/>
              <a:gd name="connsiteY7355" fmla="*/ 6656413 h 7302834"/>
              <a:gd name="connsiteX7356" fmla="*/ 4993918 w 13061084"/>
              <a:gd name="connsiteY7356" fmla="*/ 6657075 h 7302834"/>
              <a:gd name="connsiteX7357" fmla="*/ 4970922 w 13061084"/>
              <a:gd name="connsiteY7357" fmla="*/ 6686253 h 7302834"/>
              <a:gd name="connsiteX7358" fmla="*/ 4950521 w 13061084"/>
              <a:gd name="connsiteY7358" fmla="*/ 6670682 h 7302834"/>
              <a:gd name="connsiteX7359" fmla="*/ 4949308 w 13061084"/>
              <a:gd name="connsiteY7359" fmla="*/ 6671088 h 7302834"/>
              <a:gd name="connsiteX7360" fmla="*/ 4878016 w 13061084"/>
              <a:gd name="connsiteY7360" fmla="*/ 6685793 h 7302834"/>
              <a:gd name="connsiteX7361" fmla="*/ 4783041 w 13061084"/>
              <a:gd name="connsiteY7361" fmla="*/ 6714971 h 7302834"/>
              <a:gd name="connsiteX7362" fmla="*/ 4665066 w 13061084"/>
              <a:gd name="connsiteY7362" fmla="*/ 6787568 h 7302834"/>
              <a:gd name="connsiteX7363" fmla="*/ 4642070 w 13061084"/>
              <a:gd name="connsiteY7363" fmla="*/ 6795151 h 7302834"/>
              <a:gd name="connsiteX7364" fmla="*/ 4613098 w 13061084"/>
              <a:gd name="connsiteY7364" fmla="*/ 6754946 h 7302834"/>
              <a:gd name="connsiteX7365" fmla="*/ 4524326 w 13061084"/>
              <a:gd name="connsiteY7365" fmla="*/ 6804571 h 7302834"/>
              <a:gd name="connsiteX7366" fmla="*/ 4584580 w 13061084"/>
              <a:gd name="connsiteY7366" fmla="*/ 6745525 h 7302834"/>
              <a:gd name="connsiteX7367" fmla="*/ 4621373 w 13061084"/>
              <a:gd name="connsiteY7367" fmla="*/ 6697968 h 7302834"/>
              <a:gd name="connsiteX7368" fmla="*/ 4594928 w 13061084"/>
              <a:gd name="connsiteY7368" fmla="*/ 6704403 h 7302834"/>
              <a:gd name="connsiteX7369" fmla="*/ 4548936 w 13061084"/>
              <a:gd name="connsiteY7369" fmla="*/ 6721633 h 7302834"/>
              <a:gd name="connsiteX7370" fmla="*/ 4506161 w 13061084"/>
              <a:gd name="connsiteY7370" fmla="*/ 6746446 h 7302834"/>
              <a:gd name="connsiteX7371" fmla="*/ 4406587 w 13061084"/>
              <a:gd name="connsiteY7371" fmla="*/ 6806869 h 7302834"/>
              <a:gd name="connsiteX7372" fmla="*/ 4311844 w 13061084"/>
              <a:gd name="connsiteY7372" fmla="*/ 6851667 h 7302834"/>
              <a:gd name="connsiteX7373" fmla="*/ 4298274 w 13061084"/>
              <a:gd name="connsiteY7373" fmla="*/ 6851667 h 7302834"/>
              <a:gd name="connsiteX7374" fmla="*/ 4203531 w 13061084"/>
              <a:gd name="connsiteY7374" fmla="*/ 6920590 h 7302834"/>
              <a:gd name="connsiteX7375" fmla="*/ 4203531 w 13061084"/>
              <a:gd name="connsiteY7375" fmla="*/ 6957350 h 7302834"/>
              <a:gd name="connsiteX7376" fmla="*/ 4283326 w 13061084"/>
              <a:gd name="connsiteY7376" fmla="*/ 6957350 h 7302834"/>
              <a:gd name="connsiteX7377" fmla="*/ 4252972 w 13061084"/>
              <a:gd name="connsiteY7377" fmla="*/ 7014325 h 7302834"/>
              <a:gd name="connsiteX7378" fmla="*/ 4275968 w 13061084"/>
              <a:gd name="connsiteY7378" fmla="*/ 7023746 h 7302834"/>
              <a:gd name="connsiteX7379" fmla="*/ 4212956 w 13061084"/>
              <a:gd name="connsiteY7379" fmla="*/ 7087843 h 7302834"/>
              <a:gd name="connsiteX7380" fmla="*/ 4228131 w 13061084"/>
              <a:gd name="connsiteY7380" fmla="*/ 7109211 h 7302834"/>
              <a:gd name="connsiteX7381" fmla="*/ 4318744 w 13061084"/>
              <a:gd name="connsiteY7381" fmla="*/ 7090831 h 7302834"/>
              <a:gd name="connsiteX7382" fmla="*/ 4394862 w 13061084"/>
              <a:gd name="connsiteY7382" fmla="*/ 7065559 h 7302834"/>
              <a:gd name="connsiteX7383" fmla="*/ 4483628 w 13061084"/>
              <a:gd name="connsiteY7383" fmla="*/ 7042585 h 7302834"/>
              <a:gd name="connsiteX7384" fmla="*/ 4512601 w 13061084"/>
              <a:gd name="connsiteY7384" fmla="*/ 7042585 h 7302834"/>
              <a:gd name="connsiteX7385" fmla="*/ 4477184 w 13061084"/>
              <a:gd name="connsiteY7385" fmla="*/ 7103696 h 7302834"/>
              <a:gd name="connsiteX7386" fmla="*/ 4408196 w 13061084"/>
              <a:gd name="connsiteY7386" fmla="*/ 7141145 h 7302834"/>
              <a:gd name="connsiteX7387" fmla="*/ 4383190 w 13061084"/>
              <a:gd name="connsiteY7387" fmla="*/ 7149246 h 7302834"/>
              <a:gd name="connsiteX7388" fmla="*/ 4383591 w 13061084"/>
              <a:gd name="connsiteY7388" fmla="*/ 7149647 h 7302834"/>
              <a:gd name="connsiteX7389" fmla="*/ 4375316 w 13061084"/>
              <a:gd name="connsiteY7389" fmla="*/ 7159295 h 7302834"/>
              <a:gd name="connsiteX7390" fmla="*/ 4371634 w 13061084"/>
              <a:gd name="connsiteY7390" fmla="*/ 7155621 h 7302834"/>
              <a:gd name="connsiteX7391" fmla="*/ 4381292 w 13061084"/>
              <a:gd name="connsiteY7391" fmla="*/ 7147350 h 7302834"/>
              <a:gd name="connsiteX7392" fmla="*/ 4382442 w 13061084"/>
              <a:gd name="connsiteY7392" fmla="*/ 7148499 h 7302834"/>
              <a:gd name="connsiteX7393" fmla="*/ 4382442 w 13061084"/>
              <a:gd name="connsiteY7393" fmla="*/ 7148497 h 7302834"/>
              <a:gd name="connsiteX7394" fmla="*/ 4382442 w 13061084"/>
              <a:gd name="connsiteY7394" fmla="*/ 7129427 h 7302834"/>
              <a:gd name="connsiteX7395" fmla="*/ 4280800 w 13061084"/>
              <a:gd name="connsiteY7395" fmla="*/ 7122076 h 7302834"/>
              <a:gd name="connsiteX7396" fmla="*/ 4203531 w 13061084"/>
              <a:gd name="connsiteY7396" fmla="*/ 7135859 h 7302834"/>
              <a:gd name="connsiteX7397" fmla="*/ 4129248 w 13061084"/>
              <a:gd name="connsiteY7397" fmla="*/ 7158833 h 7302834"/>
              <a:gd name="connsiteX7398" fmla="*/ 4104643 w 13061084"/>
              <a:gd name="connsiteY7398" fmla="*/ 7171010 h 7302834"/>
              <a:gd name="connsiteX7399" fmla="*/ 3966662 w 13061084"/>
              <a:gd name="connsiteY7399" fmla="*/ 7197431 h 7302834"/>
              <a:gd name="connsiteX7400" fmla="*/ 3869620 w 13061084"/>
              <a:gd name="connsiteY7400" fmla="*/ 7227068 h 7302834"/>
              <a:gd name="connsiteX7401" fmla="*/ 3848233 w 13061084"/>
              <a:gd name="connsiteY7401" fmla="*/ 7189619 h 7302834"/>
              <a:gd name="connsiteX7402" fmla="*/ 3921593 w 13061084"/>
              <a:gd name="connsiteY7402" fmla="*/ 7130805 h 7302834"/>
              <a:gd name="connsiteX7403" fmla="*/ 3846851 w 13061084"/>
              <a:gd name="connsiteY7403" fmla="*/ 7125291 h 7302834"/>
              <a:gd name="connsiteX7404" fmla="*/ 3777863 w 13061084"/>
              <a:gd name="connsiteY7404" fmla="*/ 7148265 h 7302834"/>
              <a:gd name="connsiteX7405" fmla="*/ 3777863 w 13061084"/>
              <a:gd name="connsiteY7405" fmla="*/ 7120926 h 7302834"/>
              <a:gd name="connsiteX7406" fmla="*/ 3915844 w 13061084"/>
              <a:gd name="connsiteY7406" fmla="*/ 7081642 h 7302834"/>
              <a:gd name="connsiteX7407" fmla="*/ 3938840 w 13061084"/>
              <a:gd name="connsiteY7407" fmla="*/ 7104617 h 7302834"/>
              <a:gd name="connsiteX7408" fmla="*/ 3975406 w 13061084"/>
              <a:gd name="connsiteY7408" fmla="*/ 7092899 h 7302834"/>
              <a:gd name="connsiteX7409" fmla="*/ 3936999 w 13061084"/>
              <a:gd name="connsiteY7409" fmla="*/ 7054301 h 7302834"/>
              <a:gd name="connsiteX7410" fmla="*/ 3986673 w 13061084"/>
              <a:gd name="connsiteY7410" fmla="*/ 7008352 h 7302834"/>
              <a:gd name="connsiteX7411" fmla="*/ 4010818 w 13061084"/>
              <a:gd name="connsiteY7411" fmla="*/ 6939429 h 7302834"/>
              <a:gd name="connsiteX7412" fmla="*/ 4083488 w 13061084"/>
              <a:gd name="connsiteY7412" fmla="*/ 6910251 h 7302834"/>
              <a:gd name="connsiteX7413" fmla="*/ 4104184 w 13061084"/>
              <a:gd name="connsiteY7413" fmla="*/ 6857182 h 7302834"/>
              <a:gd name="connsiteX7414" fmla="*/ 4139138 w 13061084"/>
              <a:gd name="connsiteY7414" fmla="*/ 6857182 h 7302834"/>
              <a:gd name="connsiteX7415" fmla="*/ 4220314 w 13061084"/>
              <a:gd name="connsiteY7415" fmla="*/ 6808707 h 7302834"/>
              <a:gd name="connsiteX7416" fmla="*/ 4291834 w 13061084"/>
              <a:gd name="connsiteY7416" fmla="*/ 6762758 h 7302834"/>
              <a:gd name="connsiteX7417" fmla="*/ 4235262 w 13061084"/>
              <a:gd name="connsiteY7417" fmla="*/ 6758623 h 7302834"/>
              <a:gd name="connsiteX7418" fmla="*/ 4088546 w 13061084"/>
              <a:gd name="connsiteY7418" fmla="*/ 6781597 h 7302834"/>
              <a:gd name="connsiteX7419" fmla="*/ 4019558 w 13061084"/>
              <a:gd name="connsiteY7419" fmla="*/ 6820651 h 7302834"/>
              <a:gd name="connsiteX7420" fmla="*/ 3959078 w 13061084"/>
              <a:gd name="connsiteY7420" fmla="*/ 6855114 h 7302834"/>
              <a:gd name="connsiteX7421" fmla="*/ 3950797 w 13061084"/>
              <a:gd name="connsiteY7421" fmla="*/ 6829613 h 7302834"/>
              <a:gd name="connsiteX7422" fmla="*/ 3920211 w 13061084"/>
              <a:gd name="connsiteY7422" fmla="*/ 6834437 h 7302834"/>
              <a:gd name="connsiteX7423" fmla="*/ 3839266 w 13061084"/>
              <a:gd name="connsiteY7423" fmla="*/ 6854423 h 7302834"/>
              <a:gd name="connsiteX7424" fmla="*/ 3807526 w 13061084"/>
              <a:gd name="connsiteY7424" fmla="*/ 6863385 h 7302834"/>
              <a:gd name="connsiteX7425" fmla="*/ 3751881 w 13061084"/>
              <a:gd name="connsiteY7425" fmla="*/ 6846155 h 7302834"/>
              <a:gd name="connsiteX7426" fmla="*/ 3779476 w 13061084"/>
              <a:gd name="connsiteY7426" fmla="*/ 6766432 h 7302834"/>
              <a:gd name="connsiteX7427" fmla="*/ 3736929 w 13061084"/>
              <a:gd name="connsiteY7427" fmla="*/ 6779527 h 7302834"/>
              <a:gd name="connsiteX7428" fmla="*/ 3713933 w 13061084"/>
              <a:gd name="connsiteY7428" fmla="*/ 6782285 h 7302834"/>
              <a:gd name="connsiteX7429" fmla="*/ 3563077 w 13061084"/>
              <a:gd name="connsiteY7429" fmla="*/ 6718187 h 7302834"/>
              <a:gd name="connsiteX7430" fmla="*/ 3563077 w 13061084"/>
              <a:gd name="connsiteY7430" fmla="*/ 6688779 h 7302834"/>
              <a:gd name="connsiteX7431" fmla="*/ 3622408 w 13061084"/>
              <a:gd name="connsiteY7431" fmla="*/ 6686023 h 7302834"/>
              <a:gd name="connsiteX7432" fmla="*/ 3547670 w 13061084"/>
              <a:gd name="connsiteY7432" fmla="*/ 6632263 h 7302834"/>
              <a:gd name="connsiteX7433" fmla="*/ 3501678 w 13061084"/>
              <a:gd name="connsiteY7433" fmla="*/ 6611585 h 7302834"/>
              <a:gd name="connsiteX7434" fmla="*/ 3501678 w 13061084"/>
              <a:gd name="connsiteY7434" fmla="*/ 6588611 h 7302834"/>
              <a:gd name="connsiteX7435" fmla="*/ 3604929 w 13061084"/>
              <a:gd name="connsiteY7435" fmla="*/ 6538069 h 7302834"/>
              <a:gd name="connsiteX7436" fmla="*/ 3609528 w 13061084"/>
              <a:gd name="connsiteY7436" fmla="*/ 6586314 h 7302834"/>
              <a:gd name="connsiteX7437" fmla="*/ 3573652 w 13061084"/>
              <a:gd name="connsiteY7437" fmla="*/ 6611127 h 7302834"/>
              <a:gd name="connsiteX7438" fmla="*/ 3640341 w 13061084"/>
              <a:gd name="connsiteY7438" fmla="*/ 6616412 h 7302834"/>
              <a:gd name="connsiteX7439" fmla="*/ 3668864 w 13061084"/>
              <a:gd name="connsiteY7439" fmla="*/ 6574828 h 7302834"/>
              <a:gd name="connsiteX7440" fmla="*/ 3670468 w 13061084"/>
              <a:gd name="connsiteY7440" fmla="*/ 6545189 h 7302834"/>
              <a:gd name="connsiteX7441" fmla="*/ 3833053 w 13061084"/>
              <a:gd name="connsiteY7441" fmla="*/ 6514173 h 7302834"/>
              <a:gd name="connsiteX7442" fmla="*/ 3850532 w 13061084"/>
              <a:gd name="connsiteY7442" fmla="*/ 6484308 h 7302834"/>
              <a:gd name="connsiteX7443" fmla="*/ 3903423 w 13061084"/>
              <a:gd name="connsiteY7443" fmla="*/ 6499931 h 7302834"/>
              <a:gd name="connsiteX7444" fmla="*/ 3908254 w 13061084"/>
              <a:gd name="connsiteY7444" fmla="*/ 6455131 h 7302834"/>
              <a:gd name="connsiteX7445" fmla="*/ 3929637 w 13061084"/>
              <a:gd name="connsiteY7445" fmla="*/ 6427333 h 7302834"/>
              <a:gd name="connsiteX7446" fmla="*/ 3974257 w 13061084"/>
              <a:gd name="connsiteY7446" fmla="*/ 6374719 h 7302834"/>
              <a:gd name="connsiteX7447" fmla="*/ 4074976 w 13061084"/>
              <a:gd name="connsiteY7447" fmla="*/ 6319353 h 7302834"/>
              <a:gd name="connsiteX7448" fmla="*/ 4062328 w 13061084"/>
              <a:gd name="connsiteY7448" fmla="*/ 6354733 h 7302834"/>
              <a:gd name="connsiteX7449" fmla="*/ 4073372 w 13061084"/>
              <a:gd name="connsiteY7449" fmla="*/ 6391493 h 7302834"/>
              <a:gd name="connsiteX7450" fmla="*/ 4019099 w 13061084"/>
              <a:gd name="connsiteY7450" fmla="*/ 6413317 h 7302834"/>
              <a:gd name="connsiteX7451" fmla="*/ 4000238 w 13061084"/>
              <a:gd name="connsiteY7451" fmla="*/ 6452145 h 7302834"/>
              <a:gd name="connsiteX7452" fmla="*/ 4046230 w 13061084"/>
              <a:gd name="connsiteY7452" fmla="*/ 6483849 h 7302834"/>
              <a:gd name="connsiteX7453" fmla="*/ 4074290 w 13061084"/>
              <a:gd name="connsiteY7453" fmla="*/ 6483849 h 7302834"/>
              <a:gd name="connsiteX7454" fmla="*/ 4135461 w 13061084"/>
              <a:gd name="connsiteY7454" fmla="*/ 6437901 h 7302834"/>
              <a:gd name="connsiteX7455" fmla="*/ 4158457 w 13061084"/>
              <a:gd name="connsiteY7455" fmla="*/ 6450765 h 7302834"/>
              <a:gd name="connsiteX7456" fmla="*/ 4183753 w 13061084"/>
              <a:gd name="connsiteY7456" fmla="*/ 6413088 h 7302834"/>
              <a:gd name="connsiteX7457" fmla="*/ 4224454 w 13061084"/>
              <a:gd name="connsiteY7457" fmla="*/ 6413088 h 7302834"/>
              <a:gd name="connsiteX7458" fmla="*/ 4229286 w 13061084"/>
              <a:gd name="connsiteY7458" fmla="*/ 6369666 h 7302834"/>
              <a:gd name="connsiteX7459" fmla="*/ 4281950 w 13061084"/>
              <a:gd name="connsiteY7459" fmla="*/ 6354733 h 7302834"/>
              <a:gd name="connsiteX7460" fmla="*/ 4301724 w 13061084"/>
              <a:gd name="connsiteY7460" fmla="*/ 6392181 h 7302834"/>
              <a:gd name="connsiteX7461" fmla="*/ 4298501 w 13061084"/>
              <a:gd name="connsiteY7461" fmla="*/ 6388734 h 7302834"/>
              <a:gd name="connsiteX7462" fmla="*/ 4275505 w 13061084"/>
              <a:gd name="connsiteY7462" fmla="*/ 6390573 h 7302834"/>
              <a:gd name="connsiteX7463" fmla="*/ 4277118 w 13061084"/>
              <a:gd name="connsiteY7463" fmla="*/ 6413547 h 7302834"/>
              <a:gd name="connsiteX7464" fmla="*/ 4302182 w 13061084"/>
              <a:gd name="connsiteY7464" fmla="*/ 6392640 h 7302834"/>
              <a:gd name="connsiteX7465" fmla="*/ 4335526 w 13061084"/>
              <a:gd name="connsiteY7465" fmla="*/ 6361395 h 7302834"/>
              <a:gd name="connsiteX7466" fmla="*/ 4307472 w 13061084"/>
              <a:gd name="connsiteY7466" fmla="*/ 6331759 h 7302834"/>
              <a:gd name="connsiteX7467" fmla="*/ 4322420 w 13061084"/>
              <a:gd name="connsiteY7467" fmla="*/ 6298675 h 7302834"/>
              <a:gd name="connsiteX7468" fmla="*/ 4379683 w 13061084"/>
              <a:gd name="connsiteY7468" fmla="*/ 6312461 h 7302834"/>
              <a:gd name="connsiteX7469" fmla="*/ 4429810 w 13061084"/>
              <a:gd name="connsiteY7469" fmla="*/ 6334056 h 7302834"/>
              <a:gd name="connsiteX7470" fmla="*/ 4429810 w 13061084"/>
              <a:gd name="connsiteY7470" fmla="*/ 6351977 h 7302834"/>
              <a:gd name="connsiteX7471" fmla="*/ 4369334 w 13061084"/>
              <a:gd name="connsiteY7471" fmla="*/ 6355883 h 7302834"/>
              <a:gd name="connsiteX7472" fmla="*/ 4379451 w 13061084"/>
              <a:gd name="connsiteY7472" fmla="*/ 6410331 h 7302834"/>
              <a:gd name="connsiteX7473" fmla="*/ 4377842 w 13061084"/>
              <a:gd name="connsiteY7473" fmla="*/ 6462943 h 7302834"/>
              <a:gd name="connsiteX7474" fmla="*/ 4467532 w 13061084"/>
              <a:gd name="connsiteY7474" fmla="*/ 6382072 h 7302834"/>
              <a:gd name="connsiteX7475" fmla="*/ 4548704 w 13061084"/>
              <a:gd name="connsiteY7475" fmla="*/ 6365989 h 7302834"/>
              <a:gd name="connsiteX7476" fmla="*/ 4594696 w 13061084"/>
              <a:gd name="connsiteY7476" fmla="*/ 6411938 h 7302834"/>
              <a:gd name="connsiteX7477" fmla="*/ 4612638 w 13061084"/>
              <a:gd name="connsiteY7477" fmla="*/ 6411938 h 7302834"/>
              <a:gd name="connsiteX7478" fmla="*/ 4635634 w 13061084"/>
              <a:gd name="connsiteY7478" fmla="*/ 6390573 h 7302834"/>
              <a:gd name="connsiteX7479" fmla="*/ 4688062 w 13061084"/>
              <a:gd name="connsiteY7479" fmla="*/ 6416303 h 7302834"/>
              <a:gd name="connsiteX7480" fmla="*/ 4714512 w 13061084"/>
              <a:gd name="connsiteY7480" fmla="*/ 6395167 h 7302834"/>
              <a:gd name="connsiteX7481" fmla="*/ 4703009 w 13061084"/>
              <a:gd name="connsiteY7481" fmla="*/ 6382072 h 7302834"/>
              <a:gd name="connsiteX7482" fmla="*/ 4712903 w 13061084"/>
              <a:gd name="connsiteY7482" fmla="*/ 6372193 h 7302834"/>
              <a:gd name="connsiteX7483" fmla="*/ 4710768 w 13061084"/>
              <a:gd name="connsiteY7483" fmla="*/ 6369439 h 7302834"/>
              <a:gd name="connsiteX7484" fmla="*/ 4707381 w 13061084"/>
              <a:gd name="connsiteY7484" fmla="*/ 6369439 h 7302834"/>
              <a:gd name="connsiteX7485" fmla="*/ 4701226 w 13061084"/>
              <a:gd name="connsiteY7485" fmla="*/ 6357143 h 7302834"/>
              <a:gd name="connsiteX7486" fmla="*/ 4684385 w 13061084"/>
              <a:gd name="connsiteY7486" fmla="*/ 6335435 h 7302834"/>
              <a:gd name="connsiteX7487" fmla="*/ 4689752 w 13061084"/>
              <a:gd name="connsiteY7487" fmla="*/ 6334217 h 7302834"/>
              <a:gd name="connsiteX7488" fmla="*/ 4684385 w 13061084"/>
              <a:gd name="connsiteY7488" fmla="*/ 6323490 h 7302834"/>
              <a:gd name="connsiteX7489" fmla="*/ 4714246 w 13061084"/>
              <a:gd name="connsiteY7489" fmla="*/ 6328662 h 7302834"/>
              <a:gd name="connsiteX7490" fmla="*/ 4715662 w 13061084"/>
              <a:gd name="connsiteY7490" fmla="*/ 6328343 h 7302834"/>
              <a:gd name="connsiteX7491" fmla="*/ 4717831 w 13061084"/>
              <a:gd name="connsiteY7491" fmla="*/ 6329285 h 7302834"/>
              <a:gd name="connsiteX7492" fmla="*/ 4724169 w 13061084"/>
              <a:gd name="connsiteY7492" fmla="*/ 6330381 h 7302834"/>
              <a:gd name="connsiteX7493" fmla="*/ 4725194 w 13061084"/>
              <a:gd name="connsiteY7493" fmla="*/ 6332481 h 7302834"/>
              <a:gd name="connsiteX7494" fmla="*/ 4744175 w 13061084"/>
              <a:gd name="connsiteY7494" fmla="*/ 6340718 h 7302834"/>
              <a:gd name="connsiteX7495" fmla="*/ 4767171 w 13061084"/>
              <a:gd name="connsiteY7495" fmla="*/ 6303961 h 7302834"/>
              <a:gd name="connsiteX7496" fmla="*/ 4760504 w 13061084"/>
              <a:gd name="connsiteY7496" fmla="*/ 6295919 h 7302834"/>
              <a:gd name="connsiteX7497" fmla="*/ 4792698 w 13061084"/>
              <a:gd name="connsiteY7497" fmla="*/ 6282593 h 7302834"/>
              <a:gd name="connsiteX7498" fmla="*/ 4892963 w 13061084"/>
              <a:gd name="connsiteY7498" fmla="*/ 6282593 h 7302834"/>
              <a:gd name="connsiteX7499" fmla="*/ 4882842 w 13061084"/>
              <a:gd name="connsiteY7499" fmla="*/ 6299825 h 7302834"/>
              <a:gd name="connsiteX7500" fmla="*/ 4932061 w 13061084"/>
              <a:gd name="connsiteY7500" fmla="*/ 6322799 h 7302834"/>
              <a:gd name="connsiteX7501" fmla="*/ 4915268 w 13061084"/>
              <a:gd name="connsiteY7501" fmla="*/ 6356801 h 7302834"/>
              <a:gd name="connsiteX7502" fmla="*/ 4924012 w 13061084"/>
              <a:gd name="connsiteY7502" fmla="*/ 6365760 h 7302834"/>
              <a:gd name="connsiteX7503" fmla="*/ 4993000 w 13061084"/>
              <a:gd name="connsiteY7503" fmla="*/ 6365760 h 7302834"/>
              <a:gd name="connsiteX7504" fmla="*/ 5009552 w 13061084"/>
              <a:gd name="connsiteY7504" fmla="*/ 6349218 h 7302834"/>
              <a:gd name="connsiteX7505" fmla="*/ 5003996 w 13061084"/>
              <a:gd name="connsiteY7505" fmla="*/ 6338867 h 7302834"/>
              <a:gd name="connsiteX7506" fmla="*/ 4977822 w 13061084"/>
              <a:gd name="connsiteY7506" fmla="*/ 6327855 h 7302834"/>
              <a:gd name="connsiteX7507" fmla="*/ 5015079 w 13061084"/>
              <a:gd name="connsiteY7507" fmla="*/ 6300446 h 7302834"/>
              <a:gd name="connsiteX7508" fmla="*/ 5020132 w 13061084"/>
              <a:gd name="connsiteY7508" fmla="*/ 6301663 h 7302834"/>
              <a:gd name="connsiteX7509" fmla="*/ 5039824 w 13061084"/>
              <a:gd name="connsiteY7509" fmla="*/ 6320961 h 7302834"/>
              <a:gd name="connsiteX7510" fmla="*/ 5053250 w 13061084"/>
              <a:gd name="connsiteY7510" fmla="*/ 6320961 h 7302834"/>
              <a:gd name="connsiteX7511" fmla="*/ 5099242 w 13061084"/>
              <a:gd name="connsiteY7511" fmla="*/ 6352665 h 7302834"/>
              <a:gd name="connsiteX7512" fmla="*/ 5092116 w 13061084"/>
              <a:gd name="connsiteY7512" fmla="*/ 6419750 h 7302834"/>
              <a:gd name="connsiteX7513" fmla="*/ 5172694 w 13061084"/>
              <a:gd name="connsiteY7513" fmla="*/ 6438992 h 7302834"/>
              <a:gd name="connsiteX7514" fmla="*/ 5182950 w 13061084"/>
              <a:gd name="connsiteY7514" fmla="*/ 6429562 h 7302834"/>
              <a:gd name="connsiteX7515" fmla="*/ 5209164 w 13061084"/>
              <a:gd name="connsiteY7515" fmla="*/ 6430620 h 7302834"/>
              <a:gd name="connsiteX7516" fmla="*/ 5220434 w 13061084"/>
              <a:gd name="connsiteY7516" fmla="*/ 6439050 h 7302834"/>
              <a:gd name="connsiteX7517" fmla="*/ 5256769 w 13061084"/>
              <a:gd name="connsiteY7517" fmla="*/ 6422970 h 7302834"/>
              <a:gd name="connsiteX7518" fmla="*/ 5247570 w 13061084"/>
              <a:gd name="connsiteY7518" fmla="*/ 6411941 h 7302834"/>
              <a:gd name="connsiteX7519" fmla="*/ 5196748 w 13061084"/>
              <a:gd name="connsiteY7519" fmla="*/ 6398387 h 7302834"/>
              <a:gd name="connsiteX7520" fmla="*/ 5226642 w 13061084"/>
              <a:gd name="connsiteY7520" fmla="*/ 6350829 h 7302834"/>
              <a:gd name="connsiteX7521" fmla="*/ 5197438 w 13061084"/>
              <a:gd name="connsiteY7521" fmla="*/ 6311543 h 7302834"/>
              <a:gd name="connsiteX7522" fmla="*/ 5211463 w 13061084"/>
              <a:gd name="connsiteY7522" fmla="*/ 6275933 h 7302834"/>
              <a:gd name="connsiteX7523" fmla="*/ 5253778 w 13061084"/>
              <a:gd name="connsiteY7523" fmla="*/ 6300057 h 7302834"/>
              <a:gd name="connsiteX7524" fmla="*/ 5243658 w 13061084"/>
              <a:gd name="connsiteY7524" fmla="*/ 6355885 h 7302834"/>
              <a:gd name="connsiteX7525" fmla="*/ 5285282 w 13061084"/>
              <a:gd name="connsiteY7525" fmla="*/ 6326017 h 7302834"/>
              <a:gd name="connsiteX7526" fmla="*/ 5328057 w 13061084"/>
              <a:gd name="connsiteY7526" fmla="*/ 6340032 h 7302834"/>
              <a:gd name="connsiteX7527" fmla="*/ 5322998 w 13061084"/>
              <a:gd name="connsiteY7527" fmla="*/ 6355653 h 7302834"/>
              <a:gd name="connsiteX7528" fmla="*/ 5289196 w 13061084"/>
              <a:gd name="connsiteY7528" fmla="*/ 6406428 h 7302834"/>
              <a:gd name="connsiteX7529" fmla="*/ 5453158 w 13061084"/>
              <a:gd name="connsiteY7529" fmla="*/ 6334979 h 7302834"/>
              <a:gd name="connsiteX7530" fmla="*/ 5453158 w 13061084"/>
              <a:gd name="connsiteY7530" fmla="*/ 6301663 h 7302834"/>
              <a:gd name="connsiteX7531" fmla="*/ 5413833 w 13061084"/>
              <a:gd name="connsiteY7531" fmla="*/ 6301663 h 7302834"/>
              <a:gd name="connsiteX7532" fmla="*/ 5390837 w 13061084"/>
              <a:gd name="connsiteY7532" fmla="*/ 6336126 h 7302834"/>
              <a:gd name="connsiteX7533" fmla="*/ 5354270 w 13061084"/>
              <a:gd name="connsiteY7533" fmla="*/ 6320273 h 7302834"/>
              <a:gd name="connsiteX7534" fmla="*/ 5337024 w 13061084"/>
              <a:gd name="connsiteY7534" fmla="*/ 6245608 h 7302834"/>
              <a:gd name="connsiteX7535" fmla="*/ 5381638 w 13061084"/>
              <a:gd name="connsiteY7535" fmla="*/ 6224472 h 7302834"/>
              <a:gd name="connsiteX7536" fmla="*/ 5388538 w 13061084"/>
              <a:gd name="connsiteY7536" fmla="*/ 6268351 h 7302834"/>
              <a:gd name="connsiteX7537" fmla="*/ 5406939 w 13061084"/>
              <a:gd name="connsiteY7537" fmla="*/ 6236187 h 7302834"/>
              <a:gd name="connsiteX7538" fmla="*/ 5392218 w 13061084"/>
              <a:gd name="connsiteY7538" fmla="*/ 6215051 h 7302834"/>
              <a:gd name="connsiteX7539" fmla="*/ 5438211 w 13061084"/>
              <a:gd name="connsiteY7539" fmla="*/ 6197821 h 7302834"/>
              <a:gd name="connsiteX7540" fmla="*/ 5451550 w 13061084"/>
              <a:gd name="connsiteY7540" fmla="*/ 6210916 h 7302834"/>
              <a:gd name="connsiteX7541" fmla="*/ 5437061 w 13061084"/>
              <a:gd name="connsiteY7541" fmla="*/ 6248823 h 7302834"/>
              <a:gd name="connsiteX7542" fmla="*/ 5502140 w 13061084"/>
              <a:gd name="connsiteY7542" fmla="*/ 6217578 h 7302834"/>
              <a:gd name="connsiteX7543" fmla="*/ 5533186 w 13061084"/>
              <a:gd name="connsiteY7543" fmla="*/ 6252270 h 7302834"/>
              <a:gd name="connsiteX7544" fmla="*/ 5519388 w 13061084"/>
              <a:gd name="connsiteY7544" fmla="*/ 6306031 h 7302834"/>
              <a:gd name="connsiteX7545" fmla="*/ 5616435 w 13061084"/>
              <a:gd name="connsiteY7545" fmla="*/ 6265823 h 7302834"/>
              <a:gd name="connsiteX7546" fmla="*/ 5615053 w 13061084"/>
              <a:gd name="connsiteY7546" fmla="*/ 6256865 h 7302834"/>
              <a:gd name="connsiteX7547" fmla="*/ 5574120 w 13061084"/>
              <a:gd name="connsiteY7547" fmla="*/ 6252270 h 7302834"/>
              <a:gd name="connsiteX7548" fmla="*/ 5586540 w 13061084"/>
              <a:gd name="connsiteY7548" fmla="*/ 6194145 h 7302834"/>
              <a:gd name="connsiteX7549" fmla="*/ 5630232 w 13061084"/>
              <a:gd name="connsiteY7549" fmla="*/ 6225390 h 7302834"/>
              <a:gd name="connsiteX7550" fmla="*/ 5668408 w 13061084"/>
              <a:gd name="connsiteY7550" fmla="*/ 6241473 h 7302834"/>
              <a:gd name="connsiteX7551" fmla="*/ 5710255 w 13061084"/>
              <a:gd name="connsiteY7551" fmla="*/ 6241473 h 7302834"/>
              <a:gd name="connsiteX7552" fmla="*/ 5754643 w 13061084"/>
              <a:gd name="connsiteY7552" fmla="*/ 6218499 h 7302834"/>
              <a:gd name="connsiteX7553" fmla="*/ 5754643 w 13061084"/>
              <a:gd name="connsiteY7553" fmla="*/ 6266744 h 7302834"/>
              <a:gd name="connsiteX7554" fmla="*/ 5765909 w 13061084"/>
              <a:gd name="connsiteY7554" fmla="*/ 6258473 h 7302834"/>
              <a:gd name="connsiteX7555" fmla="*/ 5755561 w 13061084"/>
              <a:gd name="connsiteY7555" fmla="*/ 6198969 h 7302834"/>
              <a:gd name="connsiteX7556" fmla="*/ 5755561 w 13061084"/>
              <a:gd name="connsiteY7556" fmla="*/ 6163359 h 7302834"/>
              <a:gd name="connsiteX7557" fmla="*/ 5800176 w 13061084"/>
              <a:gd name="connsiteY7557" fmla="*/ 6163359 h 7302834"/>
              <a:gd name="connsiteX7558" fmla="*/ 5803398 w 13061084"/>
              <a:gd name="connsiteY7558" fmla="*/ 6192765 h 7302834"/>
              <a:gd name="connsiteX7559" fmla="*/ 5811902 w 13061084"/>
              <a:gd name="connsiteY7559" fmla="*/ 6191389 h 7302834"/>
              <a:gd name="connsiteX7560" fmla="*/ 5848236 w 13061084"/>
              <a:gd name="connsiteY7560" fmla="*/ 6155317 h 7302834"/>
              <a:gd name="connsiteX7561" fmla="*/ 5848236 w 13061084"/>
              <a:gd name="connsiteY7561" fmla="*/ 6139237 h 7302834"/>
              <a:gd name="connsiteX7562" fmla="*/ 5878594 w 13061084"/>
              <a:gd name="connsiteY7562" fmla="*/ 6128669 h 7302834"/>
              <a:gd name="connsiteX7563" fmla="*/ 5903200 w 13061084"/>
              <a:gd name="connsiteY7563" fmla="*/ 6177144 h 7302834"/>
              <a:gd name="connsiteX7564" fmla="*/ 5953790 w 13061084"/>
              <a:gd name="connsiteY7564" fmla="*/ 6154169 h 7302834"/>
              <a:gd name="connsiteX7565" fmla="*/ 5876522 w 13061084"/>
              <a:gd name="connsiteY7565" fmla="*/ 6081111 h 7302834"/>
              <a:gd name="connsiteX7566" fmla="*/ 5848236 w 13061084"/>
              <a:gd name="connsiteY7566" fmla="*/ 6108909 h 7302834"/>
              <a:gd name="connsiteX7567" fmla="*/ 5848236 w 13061084"/>
              <a:gd name="connsiteY7567" fmla="*/ 6139237 h 7302834"/>
              <a:gd name="connsiteX7568" fmla="*/ 5819264 w 13061084"/>
              <a:gd name="connsiteY7568" fmla="*/ 6137857 h 7302834"/>
              <a:gd name="connsiteX7569" fmla="*/ 5800867 w 13061084"/>
              <a:gd name="connsiteY7569" fmla="*/ 6119248 h 7302834"/>
              <a:gd name="connsiteX7570" fmla="*/ 5817423 w 13061084"/>
              <a:gd name="connsiteY7570" fmla="*/ 6082259 h 7302834"/>
              <a:gd name="connsiteX7571" fmla="*/ 5906190 w 13061084"/>
              <a:gd name="connsiteY7571" fmla="*/ 6045272 h 7302834"/>
              <a:gd name="connsiteX7572" fmla="*/ 6000014 w 13061084"/>
              <a:gd name="connsiteY7572" fmla="*/ 6119477 h 7302834"/>
              <a:gd name="connsiteX7573" fmla="*/ 5970352 w 13061084"/>
              <a:gd name="connsiteY7573" fmla="*/ 6149114 h 7302834"/>
              <a:gd name="connsiteX7574" fmla="*/ 6018412 w 13061084"/>
              <a:gd name="connsiteY7574" fmla="*/ 6134411 h 7302834"/>
              <a:gd name="connsiteX7575" fmla="*/ 6033822 w 13061084"/>
              <a:gd name="connsiteY7575" fmla="*/ 6084327 h 7302834"/>
              <a:gd name="connsiteX7576" fmla="*/ 6008295 w 13061084"/>
              <a:gd name="connsiteY7576" fmla="*/ 6075367 h 7302834"/>
              <a:gd name="connsiteX7577" fmla="*/ 6020020 w 13061084"/>
              <a:gd name="connsiteY7577" fmla="*/ 6042055 h 7302834"/>
              <a:gd name="connsiteX7578" fmla="*/ 6056587 w 13061084"/>
              <a:gd name="connsiteY7578" fmla="*/ 6033783 h 7302834"/>
              <a:gd name="connsiteX7579" fmla="*/ 6056587 w 13061084"/>
              <a:gd name="connsiteY7579" fmla="*/ 6059743 h 7302834"/>
              <a:gd name="connsiteX7580" fmla="*/ 6112927 w 13061084"/>
              <a:gd name="connsiteY7580" fmla="*/ 6105695 h 7302834"/>
              <a:gd name="connsiteX7581" fmla="*/ 6195945 w 13061084"/>
              <a:gd name="connsiteY7581" fmla="*/ 6063879 h 7302834"/>
              <a:gd name="connsiteX7582" fmla="*/ 6163060 w 13061084"/>
              <a:gd name="connsiteY7582" fmla="*/ 5999783 h 7302834"/>
              <a:gd name="connsiteX7583" fmla="*/ 6206293 w 13061084"/>
              <a:gd name="connsiteY7583" fmla="*/ 6007363 h 7302834"/>
              <a:gd name="connsiteX7584" fmla="*/ 6223540 w 13061084"/>
              <a:gd name="connsiteY7584" fmla="*/ 5989903 h 7302834"/>
              <a:gd name="connsiteX7585" fmla="*/ 6326795 w 13061084"/>
              <a:gd name="connsiteY7585" fmla="*/ 5975887 h 7302834"/>
              <a:gd name="connsiteX7586" fmla="*/ 6311848 w 13061084"/>
              <a:gd name="connsiteY7586" fmla="*/ 6028959 h 7302834"/>
              <a:gd name="connsiteX7587" fmla="*/ 6326568 w 13061084"/>
              <a:gd name="connsiteY7587" fmla="*/ 6044811 h 7302834"/>
              <a:gd name="connsiteX7588" fmla="*/ 6389576 w 13061084"/>
              <a:gd name="connsiteY7588" fmla="*/ 6006445 h 7302834"/>
              <a:gd name="connsiteX7589" fmla="*/ 6437867 w 13061084"/>
              <a:gd name="connsiteY7589" fmla="*/ 6002079 h 7302834"/>
              <a:gd name="connsiteX7590" fmla="*/ 6550548 w 13061084"/>
              <a:gd name="connsiteY7590" fmla="*/ 5999321 h 7302834"/>
              <a:gd name="connsiteX7591" fmla="*/ 6663692 w 13061084"/>
              <a:gd name="connsiteY7591" fmla="*/ 5965549 h 7302834"/>
              <a:gd name="connsiteX7592" fmla="*/ 6674731 w 13061084"/>
              <a:gd name="connsiteY7592" fmla="*/ 5955901 h 7302834"/>
              <a:gd name="connsiteX7593" fmla="*/ 6747860 w 13061084"/>
              <a:gd name="connsiteY7593" fmla="*/ 5944413 h 7302834"/>
              <a:gd name="connsiteX7594" fmla="*/ 6816848 w 13061084"/>
              <a:gd name="connsiteY7594" fmla="*/ 5933157 h 7302834"/>
              <a:gd name="connsiteX7595" fmla="*/ 6927006 w 13061084"/>
              <a:gd name="connsiteY7595" fmla="*/ 5919371 h 7302834"/>
              <a:gd name="connsiteX7596" fmla="*/ 7041986 w 13061084"/>
              <a:gd name="connsiteY7596" fmla="*/ 5889046 h 7302834"/>
              <a:gd name="connsiteX7597" fmla="*/ 7073032 w 13061084"/>
              <a:gd name="connsiteY7597" fmla="*/ 5882843 h 7302834"/>
              <a:gd name="connsiteX7598" fmla="*/ 7075330 w 13061084"/>
              <a:gd name="connsiteY7598" fmla="*/ 5857339 h 7302834"/>
              <a:gd name="connsiteX7599" fmla="*/ 7134888 w 13061084"/>
              <a:gd name="connsiteY7599" fmla="*/ 5837813 h 7302834"/>
              <a:gd name="connsiteX7600" fmla="*/ 7236536 w 13061084"/>
              <a:gd name="connsiteY7600" fmla="*/ 5833218 h 7302834"/>
              <a:gd name="connsiteX7601" fmla="*/ 7201576 w 13061084"/>
              <a:gd name="connsiteY7601" fmla="*/ 5859639 h 7302834"/>
              <a:gd name="connsiteX7602" fmla="*/ 7279996 w 13061084"/>
              <a:gd name="connsiteY7602" fmla="*/ 5859639 h 7302834"/>
              <a:gd name="connsiteX7603" fmla="*/ 7352896 w 13061084"/>
              <a:gd name="connsiteY7603" fmla="*/ 5815759 h 7302834"/>
              <a:gd name="connsiteX7604" fmla="*/ 7501916 w 13061084"/>
              <a:gd name="connsiteY7604" fmla="*/ 5787729 h 7302834"/>
              <a:gd name="connsiteX7605" fmla="*/ 7544918 w 13061084"/>
              <a:gd name="connsiteY7605" fmla="*/ 5781984 h 7302834"/>
              <a:gd name="connsiteX7606" fmla="*/ 7576886 w 13061084"/>
              <a:gd name="connsiteY7606" fmla="*/ 5778999 h 7302834"/>
              <a:gd name="connsiteX7607" fmla="*/ 7634608 w 13061084"/>
              <a:gd name="connsiteY7607" fmla="*/ 5768201 h 7302834"/>
              <a:gd name="connsiteX7608" fmla="*/ 7749588 w 13061084"/>
              <a:gd name="connsiteY7608" fmla="*/ 5739023 h 7302834"/>
              <a:gd name="connsiteX7609" fmla="*/ 7797416 w 13061084"/>
              <a:gd name="connsiteY7609" fmla="*/ 5747983 h 7302834"/>
              <a:gd name="connsiteX7610" fmla="*/ 7812136 w 13061084"/>
              <a:gd name="connsiteY7610" fmla="*/ 5720873 h 7302834"/>
              <a:gd name="connsiteX7611" fmla="*/ 7989670 w 13061084"/>
              <a:gd name="connsiteY7611" fmla="*/ 5613813 h 7302834"/>
              <a:gd name="connsiteX7612" fmla="*/ 7961152 w 13061084"/>
              <a:gd name="connsiteY7612" fmla="*/ 5651721 h 7302834"/>
              <a:gd name="connsiteX7613" fmla="*/ 7929420 w 13061084"/>
              <a:gd name="connsiteY7613" fmla="*/ 5672398 h 7302834"/>
              <a:gd name="connsiteX7614" fmla="*/ 7888256 w 13061084"/>
              <a:gd name="connsiteY7614" fmla="*/ 5701805 h 7302834"/>
              <a:gd name="connsiteX7615" fmla="*/ 7921372 w 13061084"/>
              <a:gd name="connsiteY7615" fmla="*/ 5710535 h 7302834"/>
              <a:gd name="connsiteX7616" fmla="*/ 7960234 w 13061084"/>
              <a:gd name="connsiteY7616" fmla="*/ 5696751 h 7302834"/>
              <a:gd name="connsiteX7617" fmla="*/ 7969896 w 13061084"/>
              <a:gd name="connsiteY7617" fmla="*/ 5722711 h 7302834"/>
              <a:gd name="connsiteX7618" fmla="*/ 8143284 w 13061084"/>
              <a:gd name="connsiteY7618" fmla="*/ 5667113 h 7302834"/>
              <a:gd name="connsiteX7619" fmla="*/ 8218944 w 13061084"/>
              <a:gd name="connsiteY7619" fmla="*/ 5633111 h 7302834"/>
              <a:gd name="connsiteX7620" fmla="*/ 8182150 w 13061084"/>
              <a:gd name="connsiteY7620" fmla="*/ 5679060 h 7302834"/>
              <a:gd name="connsiteX7621" fmla="*/ 8266318 w 13061084"/>
              <a:gd name="connsiteY7621" fmla="*/ 5674695 h 7302834"/>
              <a:gd name="connsiteX7622" fmla="*/ 8342896 w 13061084"/>
              <a:gd name="connsiteY7622" fmla="*/ 5664815 h 7302834"/>
              <a:gd name="connsiteX7623" fmla="*/ 8431894 w 13061084"/>
              <a:gd name="connsiteY7623" fmla="*/ 5647815 h 7302834"/>
              <a:gd name="connsiteX7624" fmla="*/ 8492602 w 13061084"/>
              <a:gd name="connsiteY7624" fmla="*/ 5617719 h 7302834"/>
              <a:gd name="connsiteX7625" fmla="*/ 8596084 w 13061084"/>
              <a:gd name="connsiteY7625" fmla="*/ 5525823 h 7302834"/>
              <a:gd name="connsiteX7626" fmla="*/ 8642076 w 13061084"/>
              <a:gd name="connsiteY7626" fmla="*/ 5525823 h 7302834"/>
              <a:gd name="connsiteX7627" fmla="*/ 8658410 w 13061084"/>
              <a:gd name="connsiteY7627" fmla="*/ 5495495 h 7302834"/>
              <a:gd name="connsiteX7628" fmla="*/ 8645530 w 13061084"/>
              <a:gd name="connsiteY7628" fmla="*/ 5440126 h 7302834"/>
              <a:gd name="connsiteX7629" fmla="*/ 8671516 w 13061084"/>
              <a:gd name="connsiteY7629" fmla="*/ 5427952 h 7302834"/>
              <a:gd name="connsiteX7630" fmla="*/ 8671516 w 13061084"/>
              <a:gd name="connsiteY7630" fmla="*/ 5410260 h 7302834"/>
              <a:gd name="connsiteX7631" fmla="*/ 8524110 w 13061084"/>
              <a:gd name="connsiteY7631" fmla="*/ 5424046 h 7302834"/>
              <a:gd name="connsiteX7632" fmla="*/ 8522038 w 13061084"/>
              <a:gd name="connsiteY7632" fmla="*/ 5415545 h 7302834"/>
              <a:gd name="connsiteX7633" fmla="*/ 8532160 w 13061084"/>
              <a:gd name="connsiteY7633" fmla="*/ 5410260 h 7302834"/>
              <a:gd name="connsiteX7634" fmla="*/ 8604364 w 13061084"/>
              <a:gd name="connsiteY7634" fmla="*/ 5402219 h 7302834"/>
              <a:gd name="connsiteX7635" fmla="*/ 8667372 w 13061084"/>
              <a:gd name="connsiteY7635" fmla="*/ 5386827 h 7302834"/>
              <a:gd name="connsiteX7636" fmla="*/ 8820760 w 13061084"/>
              <a:gd name="connsiteY7636" fmla="*/ 5351905 h 7302834"/>
              <a:gd name="connsiteX7637" fmla="*/ 8871128 w 13061084"/>
              <a:gd name="connsiteY7637" fmla="*/ 5308945 h 7302834"/>
              <a:gd name="connsiteX7638" fmla="*/ 8938272 w 13061084"/>
              <a:gd name="connsiteY7638" fmla="*/ 5290103 h 7302834"/>
              <a:gd name="connsiteX7639" fmla="*/ 8938272 w 13061084"/>
              <a:gd name="connsiteY7639" fmla="*/ 5282753 h 7302834"/>
              <a:gd name="connsiteX7640" fmla="*/ 8841920 w 13061084"/>
              <a:gd name="connsiteY7640" fmla="*/ 5282753 h 7302834"/>
              <a:gd name="connsiteX7641" fmla="*/ 8753384 w 13061084"/>
              <a:gd name="connsiteY7641" fmla="*/ 5291253 h 7302834"/>
              <a:gd name="connsiteX7642" fmla="*/ 8625752 w 13061084"/>
              <a:gd name="connsiteY7642" fmla="*/ 5306186 h 7302834"/>
              <a:gd name="connsiteX7643" fmla="*/ 8518360 w 13061084"/>
              <a:gd name="connsiteY7643" fmla="*/ 5325025 h 7302834"/>
              <a:gd name="connsiteX7644" fmla="*/ 8426372 w 13061084"/>
              <a:gd name="connsiteY7644" fmla="*/ 5339499 h 7302834"/>
              <a:gd name="connsiteX7645" fmla="*/ 8304492 w 13061084"/>
              <a:gd name="connsiteY7645" fmla="*/ 5353514 h 7302834"/>
              <a:gd name="connsiteX7646" fmla="*/ 8196640 w 13061084"/>
              <a:gd name="connsiteY7646" fmla="*/ 5363394 h 7302834"/>
              <a:gd name="connsiteX7647" fmla="*/ 8169734 w 13061084"/>
              <a:gd name="connsiteY7647" fmla="*/ 5344323 h 7302834"/>
              <a:gd name="connsiteX7648" fmla="*/ 8255510 w 13061084"/>
              <a:gd name="connsiteY7648" fmla="*/ 5286888 h 7302834"/>
              <a:gd name="connsiteX7649" fmla="*/ 8254128 w 13061084"/>
              <a:gd name="connsiteY7649" fmla="*/ 5271496 h 7302834"/>
              <a:gd name="connsiteX7650" fmla="*/ 8180078 w 13061084"/>
              <a:gd name="connsiteY7650" fmla="*/ 5261387 h 7302834"/>
              <a:gd name="connsiteX7651" fmla="*/ 8071310 w 13061084"/>
              <a:gd name="connsiteY7651" fmla="*/ 5275632 h 7302834"/>
              <a:gd name="connsiteX7652" fmla="*/ 8050840 w 13061084"/>
              <a:gd name="connsiteY7652" fmla="*/ 5282065 h 7302834"/>
              <a:gd name="connsiteX7653" fmla="*/ 7928726 w 13061084"/>
              <a:gd name="connsiteY7653" fmla="*/ 5295389 h 7302834"/>
              <a:gd name="connsiteX7654" fmla="*/ 7782932 w 13061084"/>
              <a:gd name="connsiteY7654" fmla="*/ 5306877 h 7302834"/>
              <a:gd name="connsiteX7655" fmla="*/ 7648860 w 13061084"/>
              <a:gd name="connsiteY7655" fmla="*/ 5319051 h 7302834"/>
              <a:gd name="connsiteX7656" fmla="*/ 7473858 w 13061084"/>
              <a:gd name="connsiteY7656" fmla="*/ 5328702 h 7302834"/>
              <a:gd name="connsiteX7657" fmla="*/ 7386008 w 13061084"/>
              <a:gd name="connsiteY7657" fmla="*/ 5339729 h 7302834"/>
              <a:gd name="connsiteX7658" fmla="*/ 7299542 w 13061084"/>
              <a:gd name="connsiteY7658" fmla="*/ 5341796 h 7302834"/>
              <a:gd name="connsiteX7659" fmla="*/ 7165016 w 13061084"/>
              <a:gd name="connsiteY7659" fmla="*/ 5350987 h 7302834"/>
              <a:gd name="connsiteX7660" fmla="*/ 7071422 w 13061084"/>
              <a:gd name="connsiteY7660" fmla="*/ 5362935 h 7302834"/>
              <a:gd name="connsiteX7661" fmla="*/ 6982652 w 13061084"/>
              <a:gd name="connsiteY7661" fmla="*/ 5373041 h 7302834"/>
              <a:gd name="connsiteX7662" fmla="*/ 6946978 w 13061084"/>
              <a:gd name="connsiteY7662" fmla="*/ 5376860 h 7302834"/>
              <a:gd name="connsiteX7663" fmla="*/ 6931880 w 13061084"/>
              <a:gd name="connsiteY7663" fmla="*/ 5376266 h 7302834"/>
              <a:gd name="connsiteX7664" fmla="*/ 6947756 w 13061084"/>
              <a:gd name="connsiteY7664" fmla="*/ 5390989 h 7302834"/>
              <a:gd name="connsiteX7665" fmla="*/ 6951148 w 13061084"/>
              <a:gd name="connsiteY7665" fmla="*/ 5423125 h 7302834"/>
              <a:gd name="connsiteX7666" fmla="*/ 7001512 w 13061084"/>
              <a:gd name="connsiteY7666" fmla="*/ 5423125 h 7302834"/>
              <a:gd name="connsiteX7667" fmla="*/ 6971616 w 13061084"/>
              <a:gd name="connsiteY7667" fmla="*/ 5453450 h 7302834"/>
              <a:gd name="connsiteX7668" fmla="*/ 6978974 w 13061084"/>
              <a:gd name="connsiteY7668" fmla="*/ 5460573 h 7302834"/>
              <a:gd name="connsiteX7669" fmla="*/ 6926542 w 13061084"/>
              <a:gd name="connsiteY7669" fmla="*/ 5460573 h 7302834"/>
              <a:gd name="connsiteX7670" fmla="*/ 6905156 w 13061084"/>
              <a:gd name="connsiteY7670" fmla="*/ 5412787 h 7302834"/>
              <a:gd name="connsiteX7671" fmla="*/ 6851806 w 13061084"/>
              <a:gd name="connsiteY7671" fmla="*/ 5387974 h 7302834"/>
              <a:gd name="connsiteX7672" fmla="*/ 6739579 w 13061084"/>
              <a:gd name="connsiteY7672" fmla="*/ 5424043 h 7302834"/>
              <a:gd name="connsiteX7673" fmla="*/ 6733603 w 13061084"/>
              <a:gd name="connsiteY7673" fmla="*/ 5397279 h 7302834"/>
              <a:gd name="connsiteX7674" fmla="*/ 6726776 w 13061084"/>
              <a:gd name="connsiteY7674" fmla="*/ 5391088 h 7302834"/>
              <a:gd name="connsiteX7675" fmla="*/ 6683132 w 13061084"/>
              <a:gd name="connsiteY7675" fmla="*/ 5395235 h 7302834"/>
              <a:gd name="connsiteX7676" fmla="*/ 6572167 w 13061084"/>
              <a:gd name="connsiteY7676" fmla="*/ 5460115 h 7302834"/>
              <a:gd name="connsiteX7677" fmla="*/ 6513300 w 13061084"/>
              <a:gd name="connsiteY7677" fmla="*/ 5460115 h 7302834"/>
              <a:gd name="connsiteX7678" fmla="*/ 6493976 w 13061084"/>
              <a:gd name="connsiteY7678" fmla="*/ 5428640 h 7302834"/>
              <a:gd name="connsiteX7679" fmla="*/ 6506608 w 13061084"/>
              <a:gd name="connsiteY7679" fmla="*/ 5411152 h 7302834"/>
              <a:gd name="connsiteX7680" fmla="*/ 6444428 w 13061084"/>
              <a:gd name="connsiteY7680" fmla="*/ 5420502 h 7302834"/>
              <a:gd name="connsiteX7681" fmla="*/ 6425910 w 13061084"/>
              <a:gd name="connsiteY7681" fmla="*/ 5447018 h 7302834"/>
              <a:gd name="connsiteX7682" fmla="*/ 6407054 w 13061084"/>
              <a:gd name="connsiteY7682" fmla="*/ 5475965 h 7302834"/>
              <a:gd name="connsiteX7683" fmla="*/ 6361062 w 13061084"/>
              <a:gd name="connsiteY7683" fmla="*/ 5460344 h 7302834"/>
              <a:gd name="connsiteX7684" fmla="*/ 6344274 w 13061084"/>
              <a:gd name="connsiteY7684" fmla="*/ 5476195 h 7302834"/>
              <a:gd name="connsiteX7685" fmla="*/ 6347950 w 13061084"/>
              <a:gd name="connsiteY7685" fmla="*/ 5484007 h 7302834"/>
              <a:gd name="connsiteX7686" fmla="*/ 6414407 w 13061084"/>
              <a:gd name="connsiteY7686" fmla="*/ 5513873 h 7302834"/>
              <a:gd name="connsiteX7687" fmla="*/ 6399494 w 13061084"/>
              <a:gd name="connsiteY7687" fmla="*/ 5526643 h 7302834"/>
              <a:gd name="connsiteX7688" fmla="*/ 6414176 w 13061084"/>
              <a:gd name="connsiteY7688" fmla="*/ 5526279 h 7302834"/>
              <a:gd name="connsiteX7689" fmla="*/ 6483168 w 13061084"/>
              <a:gd name="connsiteY7689" fmla="*/ 5513413 h 7302834"/>
              <a:gd name="connsiteX7690" fmla="*/ 6548021 w 13061084"/>
              <a:gd name="connsiteY7690" fmla="*/ 5502387 h 7302834"/>
              <a:gd name="connsiteX7691" fmla="*/ 6711752 w 13061084"/>
              <a:gd name="connsiteY7691" fmla="*/ 5477345 h 7302834"/>
              <a:gd name="connsiteX7692" fmla="*/ 6846056 w 13061084"/>
              <a:gd name="connsiteY7692" fmla="*/ 5469303 h 7302834"/>
              <a:gd name="connsiteX7693" fmla="*/ 6928146 w 13061084"/>
              <a:gd name="connsiteY7693" fmla="*/ 5480101 h 7302834"/>
              <a:gd name="connsiteX7694" fmla="*/ 7096254 w 13061084"/>
              <a:gd name="connsiteY7694" fmla="*/ 5453221 h 7302834"/>
              <a:gd name="connsiteX7695" fmla="*/ 7121782 w 13061084"/>
              <a:gd name="connsiteY7695" fmla="*/ 5446100 h 7302834"/>
              <a:gd name="connsiteX7696" fmla="*/ 7244352 w 13061084"/>
              <a:gd name="connsiteY7696" fmla="*/ 5433003 h 7302834"/>
              <a:gd name="connsiteX7697" fmla="*/ 7285286 w 13061084"/>
              <a:gd name="connsiteY7697" fmla="*/ 5421746 h 7302834"/>
              <a:gd name="connsiteX7698" fmla="*/ 7429934 w 13061084"/>
              <a:gd name="connsiteY7698" fmla="*/ 5400610 h 7302834"/>
              <a:gd name="connsiteX7699" fmla="*/ 7429474 w 13061084"/>
              <a:gd name="connsiteY7699" fmla="*/ 5399919 h 7302834"/>
              <a:gd name="connsiteX7700" fmla="*/ 7440282 w 13061084"/>
              <a:gd name="connsiteY7700" fmla="*/ 5410719 h 7302834"/>
              <a:gd name="connsiteX7701" fmla="*/ 7411536 w 13061084"/>
              <a:gd name="connsiteY7701" fmla="*/ 5444950 h 7302834"/>
              <a:gd name="connsiteX7702" fmla="*/ 7298392 w 13061084"/>
              <a:gd name="connsiteY7702" fmla="*/ 5448626 h 7302834"/>
              <a:gd name="connsiteX7703" fmla="*/ 7190996 w 13061084"/>
              <a:gd name="connsiteY7703" fmla="*/ 5467924 h 7302834"/>
              <a:gd name="connsiteX7704" fmla="*/ 7114878 w 13061084"/>
              <a:gd name="connsiteY7704" fmla="*/ 5479410 h 7302834"/>
              <a:gd name="connsiteX7705" fmla="*/ 7045890 w 13061084"/>
              <a:gd name="connsiteY7705" fmla="*/ 5489981 h 7302834"/>
              <a:gd name="connsiteX7706" fmla="*/ 7022894 w 13061084"/>
              <a:gd name="connsiteY7706" fmla="*/ 5514102 h 7302834"/>
              <a:gd name="connsiteX7707" fmla="*/ 6967704 w 13061084"/>
              <a:gd name="connsiteY7707" fmla="*/ 5514102 h 7302834"/>
              <a:gd name="connsiteX7708" fmla="*/ 6859622 w 13061084"/>
              <a:gd name="connsiteY7708" fmla="*/ 5518926 h 7302834"/>
              <a:gd name="connsiteX7709" fmla="*/ 6762116 w 13061084"/>
              <a:gd name="connsiteY7709" fmla="*/ 5535467 h 7302834"/>
              <a:gd name="connsiteX7710" fmla="*/ 6693123 w 13061084"/>
              <a:gd name="connsiteY7710" fmla="*/ 5548105 h 7302834"/>
              <a:gd name="connsiteX7711" fmla="*/ 6632648 w 13061084"/>
              <a:gd name="connsiteY7711" fmla="*/ 5569242 h 7302834"/>
              <a:gd name="connsiteX7712" fmla="*/ 6563659 w 13061084"/>
              <a:gd name="connsiteY7712" fmla="*/ 5581648 h 7302834"/>
              <a:gd name="connsiteX7713" fmla="*/ 6471670 w 13061084"/>
              <a:gd name="connsiteY7713" fmla="*/ 5596811 h 7302834"/>
              <a:gd name="connsiteX7714" fmla="*/ 6408750 w 13061084"/>
              <a:gd name="connsiteY7714" fmla="*/ 5605311 h 7302834"/>
              <a:gd name="connsiteX7715" fmla="*/ 6402702 w 13061084"/>
              <a:gd name="connsiteY7715" fmla="*/ 5606480 h 7302834"/>
              <a:gd name="connsiteX7716" fmla="*/ 6414871 w 13061084"/>
              <a:gd name="connsiteY7716" fmla="*/ 5626217 h 7302834"/>
              <a:gd name="connsiteX7717" fmla="*/ 6399228 w 13061084"/>
              <a:gd name="connsiteY7717" fmla="*/ 5662519 h 7302834"/>
              <a:gd name="connsiteX7718" fmla="*/ 6353236 w 13061084"/>
              <a:gd name="connsiteY7718" fmla="*/ 5662519 h 7302834"/>
              <a:gd name="connsiteX7719" fmla="*/ 6363816 w 13061084"/>
              <a:gd name="connsiteY7719" fmla="*/ 5649883 h 7302834"/>
              <a:gd name="connsiteX7720" fmla="*/ 6350192 w 13061084"/>
              <a:gd name="connsiteY7720" fmla="*/ 5616647 h 7302834"/>
              <a:gd name="connsiteX7721" fmla="*/ 6347032 w 13061084"/>
              <a:gd name="connsiteY7721" fmla="*/ 5617258 h 7302834"/>
              <a:gd name="connsiteX7722" fmla="*/ 6307016 w 13061084"/>
              <a:gd name="connsiteY7722" fmla="*/ 5617258 h 7302834"/>
              <a:gd name="connsiteX7723" fmla="*/ 6232048 w 13061084"/>
              <a:gd name="connsiteY7723" fmla="*/ 5617258 h 7302834"/>
              <a:gd name="connsiteX7724" fmla="*/ 6210428 w 13061084"/>
              <a:gd name="connsiteY7724" fmla="*/ 5616009 h 7302834"/>
              <a:gd name="connsiteX7725" fmla="*/ 6210428 w 13061084"/>
              <a:gd name="connsiteY7725" fmla="*/ 5637935 h 7302834"/>
              <a:gd name="connsiteX7726" fmla="*/ 6163060 w 13061084"/>
              <a:gd name="connsiteY7726" fmla="*/ 5637935 h 7302834"/>
              <a:gd name="connsiteX7727" fmla="*/ 6171634 w 13061084"/>
              <a:gd name="connsiteY7727" fmla="*/ 5622485 h 7302834"/>
              <a:gd name="connsiteX7728" fmla="*/ 6155929 w 13061084"/>
              <a:gd name="connsiteY7728" fmla="*/ 5628055 h 7302834"/>
              <a:gd name="connsiteX7729" fmla="*/ 6122870 w 13061084"/>
              <a:gd name="connsiteY7729" fmla="*/ 5624063 h 7302834"/>
              <a:gd name="connsiteX7730" fmla="*/ 6111024 w 13061084"/>
              <a:gd name="connsiteY7730" fmla="*/ 5625925 h 7302834"/>
              <a:gd name="connsiteX7731" fmla="*/ 6153402 w 13061084"/>
              <a:gd name="connsiteY7731" fmla="*/ 5645515 h 7302834"/>
              <a:gd name="connsiteX7732" fmla="*/ 6123044 w 13061084"/>
              <a:gd name="connsiteY7732" fmla="*/ 5693302 h 7302834"/>
              <a:gd name="connsiteX7733" fmla="*/ 6093380 w 13061084"/>
              <a:gd name="connsiteY7733" fmla="*/ 5670328 h 7302834"/>
              <a:gd name="connsiteX7734" fmla="*/ 6109956 w 13061084"/>
              <a:gd name="connsiteY7734" fmla="*/ 5626092 h 7302834"/>
              <a:gd name="connsiteX7735" fmla="*/ 6104294 w 13061084"/>
              <a:gd name="connsiteY7735" fmla="*/ 5626981 h 7302834"/>
              <a:gd name="connsiteX7736" fmla="*/ 6104878 w 13061084"/>
              <a:gd name="connsiteY7736" fmla="*/ 5627826 h 7302834"/>
              <a:gd name="connsiteX7737" fmla="*/ 6035890 w 13061084"/>
              <a:gd name="connsiteY7737" fmla="*/ 5662287 h 7302834"/>
              <a:gd name="connsiteX7738" fmla="*/ 6070616 w 13061084"/>
              <a:gd name="connsiteY7738" fmla="*/ 5681813 h 7302834"/>
              <a:gd name="connsiteX7739" fmla="*/ 6064868 w 13061084"/>
              <a:gd name="connsiteY7739" fmla="*/ 5696749 h 7302834"/>
              <a:gd name="connsiteX7740" fmla="*/ 6015421 w 13061084"/>
              <a:gd name="connsiteY7740" fmla="*/ 5721561 h 7302834"/>
              <a:gd name="connsiteX7741" fmla="*/ 6003923 w 13061084"/>
              <a:gd name="connsiteY7741" fmla="*/ 5711223 h 7302834"/>
              <a:gd name="connsiteX7742" fmla="*/ 5992425 w 13061084"/>
              <a:gd name="connsiteY7742" fmla="*/ 5721561 h 7302834"/>
              <a:gd name="connsiteX7743" fmla="*/ 5975405 w 13061084"/>
              <a:gd name="connsiteY7743" fmla="*/ 5709843 h 7302834"/>
              <a:gd name="connsiteX7744" fmla="*/ 5950110 w 13061084"/>
              <a:gd name="connsiteY7744" fmla="*/ 5768887 h 7302834"/>
              <a:gd name="connsiteX7745" fmla="*/ 5912630 w 13061084"/>
              <a:gd name="connsiteY7745" fmla="*/ 5786349 h 7302834"/>
              <a:gd name="connsiteX7746" fmla="*/ 5889634 w 13061084"/>
              <a:gd name="connsiteY7746" fmla="*/ 5740401 h 7302834"/>
              <a:gd name="connsiteX7747" fmla="*/ 5842260 w 13061084"/>
              <a:gd name="connsiteY7747" fmla="*/ 5717426 h 7302834"/>
              <a:gd name="connsiteX7748" fmla="*/ 5858811 w 13061084"/>
              <a:gd name="connsiteY7748" fmla="*/ 5688937 h 7302834"/>
              <a:gd name="connsiteX7749" fmla="*/ 5919756 w 13061084"/>
              <a:gd name="connsiteY7749" fmla="*/ 5688937 h 7302834"/>
              <a:gd name="connsiteX7750" fmla="*/ 5961154 w 13061084"/>
              <a:gd name="connsiteY7750" fmla="*/ 5640462 h 7302834"/>
              <a:gd name="connsiteX7751" fmla="*/ 5997696 w 13061084"/>
              <a:gd name="connsiteY7751" fmla="*/ 5641788 h 7302834"/>
              <a:gd name="connsiteX7752" fmla="*/ 5998401 w 13061084"/>
              <a:gd name="connsiteY7752" fmla="*/ 5642300 h 7302834"/>
              <a:gd name="connsiteX7753" fmla="*/ 6003276 w 13061084"/>
              <a:gd name="connsiteY7753" fmla="*/ 5648027 h 7302834"/>
              <a:gd name="connsiteX7754" fmla="*/ 6021861 w 13061084"/>
              <a:gd name="connsiteY7754" fmla="*/ 5675543 h 7302834"/>
              <a:gd name="connsiteX7755" fmla="*/ 6027151 w 13061084"/>
              <a:gd name="connsiteY7755" fmla="*/ 5676072 h 7302834"/>
              <a:gd name="connsiteX7756" fmla="*/ 6003276 w 13061084"/>
              <a:gd name="connsiteY7756" fmla="*/ 5648027 h 7302834"/>
              <a:gd name="connsiteX7757" fmla="*/ 5999097 w 13061084"/>
              <a:gd name="connsiteY7757" fmla="*/ 5641839 h 7302834"/>
              <a:gd name="connsiteX7758" fmla="*/ 5997696 w 13061084"/>
              <a:gd name="connsiteY7758" fmla="*/ 5641788 h 7302834"/>
              <a:gd name="connsiteX7759" fmla="*/ 5980318 w 13061084"/>
              <a:gd name="connsiteY7759" fmla="*/ 5629203 h 7302834"/>
              <a:gd name="connsiteX7760" fmla="*/ 5934244 w 13061084"/>
              <a:gd name="connsiteY7760" fmla="*/ 5629203 h 7302834"/>
              <a:gd name="connsiteX7761" fmla="*/ 5911248 w 13061084"/>
              <a:gd name="connsiteY7761" fmla="*/ 5638394 h 7302834"/>
              <a:gd name="connsiteX7762" fmla="*/ 5857000 w 13061084"/>
              <a:gd name="connsiteY7762" fmla="*/ 5626169 h 7302834"/>
              <a:gd name="connsiteX7763" fmla="*/ 5836448 w 13061084"/>
              <a:gd name="connsiteY7763" fmla="*/ 5641897 h 7302834"/>
              <a:gd name="connsiteX7764" fmla="*/ 5805694 w 13061084"/>
              <a:gd name="connsiteY7764" fmla="*/ 5688247 h 7302834"/>
              <a:gd name="connsiteX7765" fmla="*/ 5765218 w 13061084"/>
              <a:gd name="connsiteY7765" fmla="*/ 5688247 h 7302834"/>
              <a:gd name="connsiteX7766" fmla="*/ 5761310 w 13061084"/>
              <a:gd name="connsiteY7766" fmla="*/ 5673084 h 7302834"/>
              <a:gd name="connsiteX7767" fmla="*/ 5784306 w 13061084"/>
              <a:gd name="connsiteY7767" fmla="*/ 5612432 h 7302834"/>
              <a:gd name="connsiteX7768" fmla="*/ 5830298 w 13061084"/>
              <a:gd name="connsiteY7768" fmla="*/ 5581877 h 7302834"/>
              <a:gd name="connsiteX7769" fmla="*/ 5857208 w 13061084"/>
              <a:gd name="connsiteY7769" fmla="*/ 5581877 h 7302834"/>
              <a:gd name="connsiteX7770" fmla="*/ 5869435 w 13061084"/>
              <a:gd name="connsiteY7770" fmla="*/ 5590298 h 7302834"/>
              <a:gd name="connsiteX7771" fmla="*/ 5880890 w 13061084"/>
              <a:gd name="connsiteY7771" fmla="*/ 5584404 h 7302834"/>
              <a:gd name="connsiteX7772" fmla="*/ 6071988 w 13061084"/>
              <a:gd name="connsiteY7772" fmla="*/ 5552009 h 7302834"/>
              <a:gd name="connsiteX7773" fmla="*/ 6082568 w 13061084"/>
              <a:gd name="connsiteY7773" fmla="*/ 5549712 h 7302834"/>
              <a:gd name="connsiteX7774" fmla="*/ 6152900 w 13061084"/>
              <a:gd name="connsiteY7774" fmla="*/ 5544553 h 7302834"/>
              <a:gd name="connsiteX7775" fmla="*/ 6142136 w 13061084"/>
              <a:gd name="connsiteY7775" fmla="*/ 5535699 h 7302834"/>
              <a:gd name="connsiteX7776" fmla="*/ 6162136 w 13061084"/>
              <a:gd name="connsiteY7776" fmla="*/ 5515941 h 7302834"/>
              <a:gd name="connsiteX7777" fmla="*/ 6147190 w 13061084"/>
              <a:gd name="connsiteY7777" fmla="*/ 5484697 h 7302834"/>
              <a:gd name="connsiteX7778" fmla="*/ 6078201 w 13061084"/>
              <a:gd name="connsiteY7778" fmla="*/ 5493887 h 7302834"/>
              <a:gd name="connsiteX7779" fmla="*/ 6011972 w 13061084"/>
              <a:gd name="connsiteY7779" fmla="*/ 5485386 h 7302834"/>
              <a:gd name="connsiteX7780" fmla="*/ 6008064 w 13061084"/>
              <a:gd name="connsiteY7780" fmla="*/ 5517779 h 7302834"/>
              <a:gd name="connsiteX7781" fmla="*/ 5952641 w 13061084"/>
              <a:gd name="connsiteY7781" fmla="*/ 5517779 h 7302834"/>
              <a:gd name="connsiteX7782" fmla="*/ 5963680 w 13061084"/>
              <a:gd name="connsiteY7782" fmla="*/ 5465168 h 7302834"/>
              <a:gd name="connsiteX7783" fmla="*/ 5962318 w 13061084"/>
              <a:gd name="connsiteY7783" fmla="*/ 5462677 h 7302834"/>
              <a:gd name="connsiteX7784" fmla="*/ 5924470 w 13061084"/>
              <a:gd name="connsiteY7784" fmla="*/ 5467265 h 7302834"/>
              <a:gd name="connsiteX7785" fmla="*/ 5895928 w 13061084"/>
              <a:gd name="connsiteY7785" fmla="*/ 5467175 h 7302834"/>
              <a:gd name="connsiteX7786" fmla="*/ 5888252 w 13061084"/>
              <a:gd name="connsiteY7786" fmla="*/ 5483319 h 7302834"/>
              <a:gd name="connsiteX7787" fmla="*/ 5837197 w 13061084"/>
              <a:gd name="connsiteY7787" fmla="*/ 5499860 h 7302834"/>
              <a:gd name="connsiteX7788" fmla="*/ 5820414 w 13061084"/>
              <a:gd name="connsiteY7788" fmla="*/ 5472979 h 7302834"/>
              <a:gd name="connsiteX7789" fmla="*/ 5821467 w 13061084"/>
              <a:gd name="connsiteY7789" fmla="*/ 5471723 h 7302834"/>
              <a:gd name="connsiteX7790" fmla="*/ 5802215 w 13061084"/>
              <a:gd name="connsiteY7790" fmla="*/ 5475995 h 7302834"/>
              <a:gd name="connsiteX7791" fmla="*/ 5760856 w 13061084"/>
              <a:gd name="connsiteY7791" fmla="*/ 5478953 h 7302834"/>
              <a:gd name="connsiteX7792" fmla="*/ 5740285 w 13061084"/>
              <a:gd name="connsiteY7792" fmla="*/ 5487548 h 7302834"/>
              <a:gd name="connsiteX7793" fmla="*/ 5724226 w 13061084"/>
              <a:gd name="connsiteY7793" fmla="*/ 5499485 h 7302834"/>
              <a:gd name="connsiteX7794" fmla="*/ 5687490 w 13061084"/>
              <a:gd name="connsiteY7794" fmla="*/ 5514334 h 7302834"/>
              <a:gd name="connsiteX7795" fmla="*/ 5630000 w 13061084"/>
              <a:gd name="connsiteY7795" fmla="*/ 5570391 h 7302834"/>
              <a:gd name="connsiteX7796" fmla="*/ 5598265 w 13061084"/>
              <a:gd name="connsiteY7796" fmla="*/ 5552241 h 7302834"/>
              <a:gd name="connsiteX7797" fmla="*/ 5581477 w 13061084"/>
              <a:gd name="connsiteY7797" fmla="*/ 5603475 h 7302834"/>
              <a:gd name="connsiteX7798" fmla="*/ 5595274 w 13061084"/>
              <a:gd name="connsiteY7798" fmla="*/ 5651951 h 7302834"/>
              <a:gd name="connsiteX7799" fmla="*/ 5646557 w 13061084"/>
              <a:gd name="connsiteY7799" fmla="*/ 5615879 h 7302834"/>
              <a:gd name="connsiteX7800" fmla="*/ 5707038 w 13061084"/>
              <a:gd name="connsiteY7800" fmla="*/ 5567633 h 7302834"/>
              <a:gd name="connsiteX7801" fmla="*/ 5720835 w 13061084"/>
              <a:gd name="connsiteY7801" fmla="*/ 5659530 h 7302834"/>
              <a:gd name="connsiteX7802" fmla="*/ 5546983 w 13061084"/>
              <a:gd name="connsiteY7802" fmla="*/ 5673545 h 7302834"/>
              <a:gd name="connsiteX7803" fmla="*/ 5516402 w 13061084"/>
              <a:gd name="connsiteY7803" fmla="*/ 5738562 h 7302834"/>
              <a:gd name="connsiteX7804" fmla="*/ 5478686 w 13061084"/>
              <a:gd name="connsiteY7804" fmla="*/ 5682275 h 7302834"/>
              <a:gd name="connsiteX7805" fmla="*/ 5405784 w 13061084"/>
              <a:gd name="connsiteY7805" fmla="*/ 5702952 h 7302834"/>
              <a:gd name="connsiteX7806" fmla="*/ 5447636 w 13061084"/>
              <a:gd name="connsiteY7806" fmla="*/ 5750969 h 7302834"/>
              <a:gd name="connsiteX7807" fmla="*/ 5447636 w 13061084"/>
              <a:gd name="connsiteY7807" fmla="*/ 5791864 h 7302834"/>
              <a:gd name="connsiteX7808" fmla="*/ 5424640 w 13061084"/>
              <a:gd name="connsiteY7808" fmla="*/ 5793241 h 7302834"/>
              <a:gd name="connsiteX7809" fmla="*/ 5383711 w 13061084"/>
              <a:gd name="connsiteY7809" fmla="*/ 5726847 h 7302834"/>
              <a:gd name="connsiteX7810" fmla="*/ 5179964 w 13061084"/>
              <a:gd name="connsiteY7810" fmla="*/ 5748671 h 7302834"/>
              <a:gd name="connsiteX7811" fmla="*/ 5199965 w 13061084"/>
              <a:gd name="connsiteY7811" fmla="*/ 5761077 h 7302834"/>
              <a:gd name="connsiteX7812" fmla="*/ 5199965 w 13061084"/>
              <a:gd name="connsiteY7812" fmla="*/ 5814609 h 7302834"/>
              <a:gd name="connsiteX7813" fmla="*/ 5173292 w 13061084"/>
              <a:gd name="connsiteY7813" fmla="*/ 5814609 h 7302834"/>
              <a:gd name="connsiteX7814" fmla="*/ 5180192 w 13061084"/>
              <a:gd name="connsiteY7814" fmla="*/ 5869746 h 7302834"/>
              <a:gd name="connsiteX7815" fmla="*/ 5139716 w 13061084"/>
              <a:gd name="connsiteY7815" fmla="*/ 5891571 h 7302834"/>
              <a:gd name="connsiteX7816" fmla="*/ 5128450 w 13061084"/>
              <a:gd name="connsiteY7816" fmla="*/ 5878937 h 7302834"/>
              <a:gd name="connsiteX7817" fmla="*/ 5144316 w 13061084"/>
              <a:gd name="connsiteY7817" fmla="*/ 5852975 h 7302834"/>
              <a:gd name="connsiteX7818" fmla="*/ 5135808 w 13061084"/>
              <a:gd name="connsiteY7818" fmla="*/ 5844015 h 7302834"/>
              <a:gd name="connsiteX7819" fmla="*/ 5033244 w 13061084"/>
              <a:gd name="connsiteY7819" fmla="*/ 5854354 h 7302834"/>
              <a:gd name="connsiteX7820" fmla="*/ 4984488 w 13061084"/>
              <a:gd name="connsiteY7820" fmla="*/ 5855501 h 7302834"/>
              <a:gd name="connsiteX7821" fmla="*/ 4938496 w 13061084"/>
              <a:gd name="connsiteY7821" fmla="*/ 5825177 h 7302834"/>
              <a:gd name="connsiteX7822" fmla="*/ 5020132 w 13061084"/>
              <a:gd name="connsiteY7822" fmla="*/ 5784511 h 7302834"/>
              <a:gd name="connsiteX7823" fmla="*/ 5058076 w 13061084"/>
              <a:gd name="connsiteY7823" fmla="*/ 5737183 h 7302834"/>
              <a:gd name="connsiteX7824" fmla="*/ 5086366 w 13061084"/>
              <a:gd name="connsiteY7824" fmla="*/ 5737183 h 7302834"/>
              <a:gd name="connsiteX7825" fmla="*/ 5204106 w 13061084"/>
              <a:gd name="connsiteY7825" fmla="*/ 5566027 h 7302834"/>
              <a:gd name="connsiteX7826" fmla="*/ 5191182 w 13061084"/>
              <a:gd name="connsiteY7826" fmla="*/ 5533567 h 7302834"/>
              <a:gd name="connsiteX7827" fmla="*/ 5155326 w 13061084"/>
              <a:gd name="connsiteY7827" fmla="*/ 5536936 h 7302834"/>
              <a:gd name="connsiteX7828" fmla="*/ 5136146 w 13061084"/>
              <a:gd name="connsiteY7828" fmla="*/ 5536961 h 7302834"/>
              <a:gd name="connsiteX7829" fmla="*/ 5136209 w 13061084"/>
              <a:gd name="connsiteY7829" fmla="*/ 5543971 h 7302834"/>
              <a:gd name="connsiteX7830" fmla="*/ 5153973 w 13061084"/>
              <a:gd name="connsiteY7830" fmla="*/ 5550403 h 7302834"/>
              <a:gd name="connsiteX7831" fmla="*/ 5149838 w 13061084"/>
              <a:gd name="connsiteY7831" fmla="*/ 5558445 h 7302834"/>
              <a:gd name="connsiteX7832" fmla="*/ 5130977 w 13061084"/>
              <a:gd name="connsiteY7832" fmla="*/ 5569930 h 7302834"/>
              <a:gd name="connsiteX7833" fmla="*/ 5067738 w 13061084"/>
              <a:gd name="connsiteY7833" fmla="*/ 5604393 h 7302834"/>
              <a:gd name="connsiteX7834" fmla="*/ 5001967 w 13061084"/>
              <a:gd name="connsiteY7834" fmla="*/ 5652639 h 7302834"/>
              <a:gd name="connsiteX7835" fmla="*/ 4886987 w 13061084"/>
              <a:gd name="connsiteY7835" fmla="*/ 5750739 h 7302834"/>
              <a:gd name="connsiteX7836" fmla="*/ 4756828 w 13061084"/>
              <a:gd name="connsiteY7836" fmla="*/ 5855043 h 7302834"/>
              <a:gd name="connsiteX7837" fmla="*/ 4684158 w 13061084"/>
              <a:gd name="connsiteY7837" fmla="*/ 5855043 h 7302834"/>
              <a:gd name="connsiteX7838" fmla="*/ 4529389 w 13061084"/>
              <a:gd name="connsiteY7838" fmla="*/ 5907883 h 7302834"/>
              <a:gd name="connsiteX7839" fmla="*/ 4459019 w 13061084"/>
              <a:gd name="connsiteY7839" fmla="*/ 5985997 h 7302834"/>
              <a:gd name="connsiteX7840" fmla="*/ 4674037 w 13061084"/>
              <a:gd name="connsiteY7840" fmla="*/ 5913397 h 7302834"/>
              <a:gd name="connsiteX7841" fmla="*/ 4691284 w 13061084"/>
              <a:gd name="connsiteY7841" fmla="*/ 5930859 h 7302834"/>
              <a:gd name="connsiteX7842" fmla="*/ 4668288 w 13061084"/>
              <a:gd name="connsiteY7842" fmla="*/ 5980023 h 7302834"/>
              <a:gd name="connsiteX7843" fmla="*/ 4763262 w 13061084"/>
              <a:gd name="connsiteY7843" fmla="*/ 5978185 h 7302834"/>
              <a:gd name="connsiteX7844" fmla="*/ 4692661 w 13061084"/>
              <a:gd name="connsiteY7844" fmla="*/ 6054231 h 7302834"/>
              <a:gd name="connsiteX7845" fmla="*/ 4617470 w 13061084"/>
              <a:gd name="connsiteY7845" fmla="*/ 6071000 h 7302834"/>
              <a:gd name="connsiteX7846" fmla="*/ 4487537 w 13061084"/>
              <a:gd name="connsiteY7846" fmla="*/ 6093974 h 7302834"/>
              <a:gd name="connsiteX7847" fmla="*/ 4464536 w 13061084"/>
              <a:gd name="connsiteY7847" fmla="*/ 6056299 h 7302834"/>
              <a:gd name="connsiteX7848" fmla="*/ 4386122 w 13061084"/>
              <a:gd name="connsiteY7848" fmla="*/ 6069393 h 7302834"/>
              <a:gd name="connsiteX7849" fmla="*/ 4318744 w 13061084"/>
              <a:gd name="connsiteY7849" fmla="*/ 6060432 h 7302834"/>
              <a:gd name="connsiteX7850" fmla="*/ 4231812 w 13061084"/>
              <a:gd name="connsiteY7850" fmla="*/ 6075597 h 7302834"/>
              <a:gd name="connsiteX7851" fmla="*/ 4199386 w 13061084"/>
              <a:gd name="connsiteY7851" fmla="*/ 6085706 h 7302834"/>
              <a:gd name="connsiteX7852" fmla="*/ 4107402 w 13061084"/>
              <a:gd name="connsiteY7852" fmla="*/ 6154629 h 7302834"/>
              <a:gd name="connsiteX7853" fmla="*/ 4092686 w 13061084"/>
              <a:gd name="connsiteY7853" fmla="*/ 6139923 h 7302834"/>
              <a:gd name="connsiteX7854" fmla="*/ 4077739 w 13061084"/>
              <a:gd name="connsiteY7854" fmla="*/ 6161061 h 7302834"/>
              <a:gd name="connsiteX7855" fmla="*/ 4132930 w 13061084"/>
              <a:gd name="connsiteY7855" fmla="*/ 6186333 h 7302834"/>
              <a:gd name="connsiteX7856" fmla="*/ 4068540 w 13061084"/>
              <a:gd name="connsiteY7856" fmla="*/ 6190009 h 7302834"/>
              <a:gd name="connsiteX7857" fmla="*/ 3997253 w 13061084"/>
              <a:gd name="connsiteY7857" fmla="*/ 6101786 h 7302834"/>
              <a:gd name="connsiteX7858" fmla="*/ 3927569 w 13061084"/>
              <a:gd name="connsiteY7858" fmla="*/ 6128667 h 7302834"/>
              <a:gd name="connsiteX7859" fmla="*/ 3904573 w 13061084"/>
              <a:gd name="connsiteY7859" fmla="*/ 6113275 h 7302834"/>
              <a:gd name="connsiteX7860" fmla="*/ 3871920 w 13061084"/>
              <a:gd name="connsiteY7860" fmla="*/ 6143829 h 7302834"/>
              <a:gd name="connsiteX7861" fmla="*/ 3812821 w 13061084"/>
              <a:gd name="connsiteY7861" fmla="*/ 6118557 h 7302834"/>
              <a:gd name="connsiteX7862" fmla="*/ 3812821 w 13061084"/>
              <a:gd name="connsiteY7862" fmla="*/ 6081800 h 7302834"/>
              <a:gd name="connsiteX7863" fmla="*/ 3863871 w 13061084"/>
              <a:gd name="connsiteY7863" fmla="*/ 6107760 h 7302834"/>
              <a:gd name="connsiteX7864" fmla="*/ 3871229 w 13061084"/>
              <a:gd name="connsiteY7864" fmla="*/ 6090529 h 7302834"/>
              <a:gd name="connsiteX7865" fmla="*/ 3743601 w 13061084"/>
              <a:gd name="connsiteY7865" fmla="*/ 6118557 h 7302834"/>
              <a:gd name="connsiteX7866" fmla="*/ 3713938 w 13061084"/>
              <a:gd name="connsiteY7866" fmla="*/ 6118557 h 7302834"/>
              <a:gd name="connsiteX7867" fmla="*/ 3726354 w 13061084"/>
              <a:gd name="connsiteY7867" fmla="*/ 6147735 h 7302834"/>
              <a:gd name="connsiteX7868" fmla="*/ 3703358 w 13061084"/>
              <a:gd name="connsiteY7868" fmla="*/ 6180129 h 7302834"/>
              <a:gd name="connsiteX7869" fmla="*/ 3740383 w 13061084"/>
              <a:gd name="connsiteY7869" fmla="*/ 6216887 h 7302834"/>
              <a:gd name="connsiteX7870" fmla="*/ 3740383 w 13061084"/>
              <a:gd name="connsiteY7870" fmla="*/ 6269500 h 7302834"/>
              <a:gd name="connsiteX7871" fmla="*/ 3701744 w 13061084"/>
              <a:gd name="connsiteY7871" fmla="*/ 6269500 h 7302834"/>
              <a:gd name="connsiteX7872" fmla="*/ 3648394 w 13061084"/>
              <a:gd name="connsiteY7872" fmla="*/ 6292475 h 7302834"/>
              <a:gd name="connsiteX7873" fmla="*/ 3648394 w 13061084"/>
              <a:gd name="connsiteY7873" fmla="*/ 6276851 h 7302834"/>
              <a:gd name="connsiteX7874" fmla="*/ 3667714 w 13061084"/>
              <a:gd name="connsiteY7874" fmla="*/ 6243309 h 7302834"/>
              <a:gd name="connsiteX7875" fmla="*/ 3688642 w 13061084"/>
              <a:gd name="connsiteY7875" fmla="*/ 6259161 h 7302834"/>
              <a:gd name="connsiteX7876" fmla="*/ 3708416 w 13061084"/>
              <a:gd name="connsiteY7876" fmla="*/ 6239403 h 7302834"/>
              <a:gd name="connsiteX7877" fmla="*/ 3674612 w 13061084"/>
              <a:gd name="connsiteY7877" fmla="*/ 6234349 h 7302834"/>
              <a:gd name="connsiteX7878" fmla="*/ 3658052 w 13061084"/>
              <a:gd name="connsiteY7878" fmla="*/ 6123383 h 7302834"/>
              <a:gd name="connsiteX7879" fmla="*/ 3633447 w 13061084"/>
              <a:gd name="connsiteY7879" fmla="*/ 6098341 h 7302834"/>
              <a:gd name="connsiteX7880" fmla="*/ 3514785 w 13061084"/>
              <a:gd name="connsiteY7880" fmla="*/ 6123154 h 7302834"/>
              <a:gd name="connsiteX7881" fmla="*/ 3488567 w 13061084"/>
              <a:gd name="connsiteY7881" fmla="*/ 6163817 h 7302834"/>
              <a:gd name="connsiteX7882" fmla="*/ 3505587 w 13061084"/>
              <a:gd name="connsiteY7882" fmla="*/ 6215510 h 7302834"/>
              <a:gd name="connsiteX7883" fmla="*/ 3466489 w 13061084"/>
              <a:gd name="connsiteY7883" fmla="*/ 6241702 h 7302834"/>
              <a:gd name="connsiteX7884" fmla="*/ 3437290 w 13061084"/>
              <a:gd name="connsiteY7884" fmla="*/ 6212522 h 7302834"/>
              <a:gd name="connsiteX7885" fmla="*/ 3385085 w 13061084"/>
              <a:gd name="connsiteY7885" fmla="*/ 6212522 h 7302834"/>
              <a:gd name="connsiteX7886" fmla="*/ 3383703 w 13061084"/>
              <a:gd name="connsiteY7886" fmla="*/ 6239861 h 7302834"/>
              <a:gd name="connsiteX7887" fmla="*/ 3429695 w 13061084"/>
              <a:gd name="connsiteY7887" fmla="*/ 6262835 h 7302834"/>
              <a:gd name="connsiteX7888" fmla="*/ 3442575 w 13061084"/>
              <a:gd name="connsiteY7888" fmla="*/ 6376560 h 7302834"/>
              <a:gd name="connsiteX7889" fmla="*/ 3350591 w 13061084"/>
              <a:gd name="connsiteY7889" fmla="*/ 6435603 h 7302834"/>
              <a:gd name="connsiteX7890" fmla="*/ 3382326 w 13061084"/>
              <a:gd name="connsiteY7890" fmla="*/ 6346003 h 7302834"/>
              <a:gd name="connsiteX7891" fmla="*/ 3382326 w 13061084"/>
              <a:gd name="connsiteY7891" fmla="*/ 6310163 h 7302834"/>
              <a:gd name="connsiteX7892" fmla="*/ 3376118 w 13061084"/>
              <a:gd name="connsiteY7892" fmla="*/ 6316137 h 7302834"/>
              <a:gd name="connsiteX7893" fmla="*/ 3363929 w 13061084"/>
              <a:gd name="connsiteY7893" fmla="*/ 6285581 h 7302834"/>
              <a:gd name="connsiteX7894" fmla="*/ 3327363 w 13061084"/>
              <a:gd name="connsiteY7894" fmla="*/ 6317057 h 7302834"/>
              <a:gd name="connsiteX7895" fmla="*/ 3283211 w 13061084"/>
              <a:gd name="connsiteY7895" fmla="*/ 6301663 h 7302834"/>
              <a:gd name="connsiteX7896" fmla="*/ 3208469 w 13061084"/>
              <a:gd name="connsiteY7896" fmla="*/ 6365763 h 7302834"/>
              <a:gd name="connsiteX7897" fmla="*/ 3190072 w 13061084"/>
              <a:gd name="connsiteY7897" fmla="*/ 6331070 h 7302834"/>
              <a:gd name="connsiteX7898" fmla="*/ 3163859 w 13061084"/>
              <a:gd name="connsiteY7898" fmla="*/ 6377019 h 7302834"/>
              <a:gd name="connsiteX7899" fmla="*/ 3202952 w 13061084"/>
              <a:gd name="connsiteY7899" fmla="*/ 6405049 h 7302834"/>
              <a:gd name="connsiteX7900" fmla="*/ 3237910 w 13061084"/>
              <a:gd name="connsiteY7900" fmla="*/ 6432847 h 7302834"/>
              <a:gd name="connsiteX7901" fmla="*/ 3237910 w 13061084"/>
              <a:gd name="connsiteY7901" fmla="*/ 6468227 h 7302834"/>
              <a:gd name="connsiteX7902" fmla="*/ 3207552 w 13061084"/>
              <a:gd name="connsiteY7902" fmla="*/ 6498093 h 7302834"/>
              <a:gd name="connsiteX7903" fmla="*/ 3150979 w 13061084"/>
              <a:gd name="connsiteY7903" fmla="*/ 6483849 h 7302834"/>
              <a:gd name="connsiteX7904" fmla="*/ 3132124 w 13061084"/>
              <a:gd name="connsiteY7904" fmla="*/ 6419523 h 7302834"/>
              <a:gd name="connsiteX7905" fmla="*/ 3116253 w 13061084"/>
              <a:gd name="connsiteY7905" fmla="*/ 6350600 h 7302834"/>
              <a:gd name="connsiteX7906" fmla="*/ 3060377 w 13061084"/>
              <a:gd name="connsiteY7906" fmla="*/ 6470295 h 7302834"/>
              <a:gd name="connsiteX7907" fmla="*/ 2955049 w 13061084"/>
              <a:gd name="connsiteY7907" fmla="*/ 6565639 h 7302834"/>
              <a:gd name="connsiteX7908" fmla="*/ 2890428 w 13061084"/>
              <a:gd name="connsiteY7908" fmla="*/ 6578963 h 7302834"/>
              <a:gd name="connsiteX7909" fmla="*/ 2856625 w 13061084"/>
              <a:gd name="connsiteY7909" fmla="*/ 6611127 h 7302834"/>
              <a:gd name="connsiteX7910" fmla="*/ 2845586 w 13061084"/>
              <a:gd name="connsiteY7910" fmla="*/ 6578734 h 7302834"/>
              <a:gd name="connsiteX7911" fmla="*/ 2837769 w 13061084"/>
              <a:gd name="connsiteY7911" fmla="*/ 6586087 h 7302834"/>
              <a:gd name="connsiteX7912" fmla="*/ 2837769 w 13061084"/>
              <a:gd name="connsiteY7912" fmla="*/ 6501541 h 7302834"/>
              <a:gd name="connsiteX7913" fmla="*/ 2859156 w 13061084"/>
              <a:gd name="connsiteY7913" fmla="*/ 6494187 h 7302834"/>
              <a:gd name="connsiteX7914" fmla="*/ 2863297 w 13061084"/>
              <a:gd name="connsiteY7914" fmla="*/ 6473742 h 7302834"/>
              <a:gd name="connsiteX7915" fmla="*/ 2978277 w 13061084"/>
              <a:gd name="connsiteY7915" fmla="*/ 6486837 h 7302834"/>
              <a:gd name="connsiteX7916" fmla="*/ 2979886 w 13061084"/>
              <a:gd name="connsiteY7916" fmla="*/ 6479713 h 7302834"/>
              <a:gd name="connsiteX7917" fmla="*/ 2923546 w 13061084"/>
              <a:gd name="connsiteY7917" fmla="*/ 6443645 h 7302834"/>
              <a:gd name="connsiteX7918" fmla="*/ 2935734 w 13061084"/>
              <a:gd name="connsiteY7918" fmla="*/ 6420670 h 7302834"/>
              <a:gd name="connsiteX7919" fmla="*/ 2901926 w 13061084"/>
              <a:gd name="connsiteY7919" fmla="*/ 6438132 h 7302834"/>
              <a:gd name="connsiteX7920" fmla="*/ 2871572 w 13061084"/>
              <a:gd name="connsiteY7920" fmla="*/ 6423427 h 7302834"/>
              <a:gd name="connsiteX7921" fmla="*/ 2846509 w 13061084"/>
              <a:gd name="connsiteY7921" fmla="*/ 6461565 h 7302834"/>
              <a:gd name="connsiteX7922" fmla="*/ 2805343 w 13061084"/>
              <a:gd name="connsiteY7922" fmla="*/ 6453524 h 7302834"/>
              <a:gd name="connsiteX7923" fmla="*/ 2764182 w 13061084"/>
              <a:gd name="connsiteY7923" fmla="*/ 6475119 h 7302834"/>
              <a:gd name="connsiteX7924" fmla="*/ 2729688 w 13061084"/>
              <a:gd name="connsiteY7924" fmla="*/ 6432388 h 7302834"/>
              <a:gd name="connsiteX7925" fmla="*/ 2662994 w 13061084"/>
              <a:gd name="connsiteY7925" fmla="*/ 6501311 h 7302834"/>
              <a:gd name="connsiteX7926" fmla="*/ 2620225 w 13061084"/>
              <a:gd name="connsiteY7926" fmla="*/ 6553463 h 7302834"/>
              <a:gd name="connsiteX7927" fmla="*/ 2574228 w 13061084"/>
              <a:gd name="connsiteY7927" fmla="*/ 6613885 h 7302834"/>
              <a:gd name="connsiteX7928" fmla="*/ 2528236 w 13061084"/>
              <a:gd name="connsiteY7928" fmla="*/ 6613885 h 7302834"/>
              <a:gd name="connsiteX7929" fmla="*/ 2516279 w 13061084"/>
              <a:gd name="connsiteY7929" fmla="*/ 6578505 h 7302834"/>
              <a:gd name="connsiteX7930" fmla="*/ 2517888 w 13061084"/>
              <a:gd name="connsiteY7930" fmla="*/ 6580113 h 7302834"/>
              <a:gd name="connsiteX7931" fmla="*/ 2527777 w 13061084"/>
              <a:gd name="connsiteY7931" fmla="*/ 6571843 h 7302834"/>
              <a:gd name="connsiteX7932" fmla="*/ 2523864 w 13061084"/>
              <a:gd name="connsiteY7932" fmla="*/ 6568166 h 7302834"/>
              <a:gd name="connsiteX7933" fmla="*/ 2516279 w 13061084"/>
              <a:gd name="connsiteY7933" fmla="*/ 6578505 h 7302834"/>
              <a:gd name="connsiteX7934" fmla="*/ 2444991 w 13061084"/>
              <a:gd name="connsiteY7934" fmla="*/ 6619397 h 7302834"/>
              <a:gd name="connsiteX7935" fmla="*/ 2406125 w 13061084"/>
              <a:gd name="connsiteY7935" fmla="*/ 6638237 h 7302834"/>
              <a:gd name="connsiteX7936" fmla="*/ 2379452 w 13061084"/>
              <a:gd name="connsiteY7936" fmla="*/ 6646969 h 7302834"/>
              <a:gd name="connsiteX7937" fmla="*/ 2319426 w 13061084"/>
              <a:gd name="connsiteY7937" fmla="*/ 6626980 h 7302834"/>
              <a:gd name="connsiteX7938" fmla="*/ 2267685 w 13061084"/>
              <a:gd name="connsiteY7938" fmla="*/ 6596193 h 7302834"/>
              <a:gd name="connsiteX7939" fmla="*/ 2215021 w 13061084"/>
              <a:gd name="connsiteY7939" fmla="*/ 6544503 h 7302834"/>
              <a:gd name="connsiteX7940" fmla="*/ 2157072 w 13061084"/>
              <a:gd name="connsiteY7940" fmla="*/ 6544503 h 7302834"/>
              <a:gd name="connsiteX7941" fmla="*/ 2122119 w 13061084"/>
              <a:gd name="connsiteY7941" fmla="*/ 6511879 h 7302834"/>
              <a:gd name="connsiteX7942" fmla="*/ 2122119 w 13061084"/>
              <a:gd name="connsiteY7942" fmla="*/ 6468457 h 7302834"/>
              <a:gd name="connsiteX7943" fmla="*/ 2065083 w 13061084"/>
              <a:gd name="connsiteY7943" fmla="*/ 6496255 h 7302834"/>
              <a:gd name="connsiteX7944" fmla="*/ 2040019 w 13061084"/>
              <a:gd name="connsiteY7944" fmla="*/ 6438821 h 7302834"/>
              <a:gd name="connsiteX7945" fmla="*/ 1955625 w 13061084"/>
              <a:gd name="connsiteY7945" fmla="*/ 6421359 h 7302834"/>
              <a:gd name="connsiteX7946" fmla="*/ 1920899 w 13061084"/>
              <a:gd name="connsiteY7946" fmla="*/ 6463174 h 7302834"/>
              <a:gd name="connsiteX7947" fmla="*/ 1872148 w 13061084"/>
              <a:gd name="connsiteY7947" fmla="*/ 6429400 h 7302834"/>
              <a:gd name="connsiteX7948" fmla="*/ 1886178 w 13061084"/>
              <a:gd name="connsiteY7948" fmla="*/ 6400684 h 7302834"/>
              <a:gd name="connsiteX7949" fmla="*/ 1888014 w 13061084"/>
              <a:gd name="connsiteY7949" fmla="*/ 6402522 h 7302834"/>
              <a:gd name="connsiteX7950" fmla="*/ 1897676 w 13061084"/>
              <a:gd name="connsiteY7950" fmla="*/ 6394249 h 7302834"/>
              <a:gd name="connsiteX7951" fmla="*/ 1893994 w 13061084"/>
              <a:gd name="connsiteY7951" fmla="*/ 6390575 h 7302834"/>
              <a:gd name="connsiteX7952" fmla="*/ 1886178 w 13061084"/>
              <a:gd name="connsiteY7952" fmla="*/ 6400684 h 7302834"/>
              <a:gd name="connsiteX7953" fmla="*/ 1886178 w 13061084"/>
              <a:gd name="connsiteY7953" fmla="*/ 6399993 h 7302834"/>
              <a:gd name="connsiteX7954" fmla="*/ 1769352 w 13061084"/>
              <a:gd name="connsiteY7954" fmla="*/ 6412170 h 7302834"/>
              <a:gd name="connsiteX7955" fmla="*/ 1767284 w 13061084"/>
              <a:gd name="connsiteY7955" fmla="*/ 6378857 h 7302834"/>
              <a:gd name="connsiteX7956" fmla="*/ 1822243 w 13061084"/>
              <a:gd name="connsiteY7956" fmla="*/ 6344855 h 7302834"/>
              <a:gd name="connsiteX7957" fmla="*/ 1797411 w 13061084"/>
              <a:gd name="connsiteY7957" fmla="*/ 6258012 h 7302834"/>
              <a:gd name="connsiteX7958" fmla="*/ 1785217 w 13061084"/>
              <a:gd name="connsiteY7958" fmla="*/ 6258012 h 7302834"/>
              <a:gd name="connsiteX7959" fmla="*/ 1733244 w 13061084"/>
              <a:gd name="connsiteY7959" fmla="*/ 6351977 h 7302834"/>
              <a:gd name="connsiteX7960" fmla="*/ 1730945 w 13061084"/>
              <a:gd name="connsiteY7960" fmla="*/ 6373574 h 7302834"/>
              <a:gd name="connsiteX7961" fmla="*/ 1700596 w 13061084"/>
              <a:gd name="connsiteY7961" fmla="*/ 6373574 h 7302834"/>
              <a:gd name="connsiteX7962" fmla="*/ 1699214 w 13061084"/>
              <a:gd name="connsiteY7962" fmla="*/ 6372425 h 7302834"/>
              <a:gd name="connsiteX7963" fmla="*/ 1673228 w 13061084"/>
              <a:gd name="connsiteY7963" fmla="*/ 6292245 h 7302834"/>
              <a:gd name="connsiteX7964" fmla="*/ 1641951 w 13061084"/>
              <a:gd name="connsiteY7964" fmla="*/ 6294771 h 7302834"/>
              <a:gd name="connsiteX7965" fmla="*/ 1626545 w 13061084"/>
              <a:gd name="connsiteY7965" fmla="*/ 6305569 h 7302834"/>
              <a:gd name="connsiteX7966" fmla="*/ 1578021 w 13061084"/>
              <a:gd name="connsiteY7966" fmla="*/ 6256865 h 7302834"/>
              <a:gd name="connsiteX7967" fmla="*/ 1592278 w 13061084"/>
              <a:gd name="connsiteY7967" fmla="*/ 6230673 h 7302834"/>
              <a:gd name="connsiteX7968" fmla="*/ 1475457 w 13061084"/>
              <a:gd name="connsiteY7968" fmla="*/ 6138775 h 7302834"/>
              <a:gd name="connsiteX7969" fmla="*/ 1496385 w 13061084"/>
              <a:gd name="connsiteY7969" fmla="*/ 6075597 h 7302834"/>
              <a:gd name="connsiteX7970" fmla="*/ 1519381 w 13061084"/>
              <a:gd name="connsiteY7970" fmla="*/ 6098571 h 7302834"/>
              <a:gd name="connsiteX7971" fmla="*/ 1537546 w 13061084"/>
              <a:gd name="connsiteY7971" fmla="*/ 6127978 h 7302834"/>
              <a:gd name="connsiteX7972" fmla="*/ 1556634 w 13061084"/>
              <a:gd name="connsiteY7972" fmla="*/ 6055379 h 7302834"/>
              <a:gd name="connsiteX7973" fmla="*/ 1587220 w 13061084"/>
              <a:gd name="connsiteY7973" fmla="*/ 6055379 h 7302834"/>
              <a:gd name="connsiteX7974" fmla="*/ 1640110 w 13061084"/>
              <a:gd name="connsiteY7974" fmla="*/ 6131423 h 7302834"/>
              <a:gd name="connsiteX7975" fmla="*/ 1631376 w 13061084"/>
              <a:gd name="connsiteY7975" fmla="*/ 6150032 h 7302834"/>
              <a:gd name="connsiteX7976" fmla="*/ 1624477 w 13061084"/>
              <a:gd name="connsiteY7976" fmla="*/ 6167035 h 7302834"/>
              <a:gd name="connsiteX7977" fmla="*/ 1672769 w 13061084"/>
              <a:gd name="connsiteY7977" fmla="*/ 6190009 h 7302834"/>
              <a:gd name="connsiteX7978" fmla="*/ 1672769 w 13061084"/>
              <a:gd name="connsiteY7978" fmla="*/ 6251350 h 7302834"/>
              <a:gd name="connsiteX7979" fmla="*/ 1718761 w 13061084"/>
              <a:gd name="connsiteY7979" fmla="*/ 6274324 h 7302834"/>
              <a:gd name="connsiteX7980" fmla="*/ 1721978 w 13061084"/>
              <a:gd name="connsiteY7980" fmla="*/ 6207010 h 7302834"/>
              <a:gd name="connsiteX7981" fmla="*/ 1672078 w 13061084"/>
              <a:gd name="connsiteY7981" fmla="*/ 6172089 h 7302834"/>
              <a:gd name="connsiteX7982" fmla="*/ 1682653 w 13061084"/>
              <a:gd name="connsiteY7982" fmla="*/ 6107531 h 7302834"/>
              <a:gd name="connsiteX7983" fmla="*/ 1662875 w 13061084"/>
              <a:gd name="connsiteY7983" fmla="*/ 6099489 h 7302834"/>
              <a:gd name="connsiteX7984" fmla="*/ 1660807 w 13061084"/>
              <a:gd name="connsiteY7984" fmla="*/ 6058135 h 7302834"/>
              <a:gd name="connsiteX7985" fmla="*/ 1614815 w 13061084"/>
              <a:gd name="connsiteY7985" fmla="*/ 6058135 h 7302834"/>
              <a:gd name="connsiteX7986" fmla="*/ 1619414 w 13061084"/>
              <a:gd name="connsiteY7986" fmla="*/ 6043431 h 7302834"/>
              <a:gd name="connsiteX7987" fmla="*/ 1628380 w 13061084"/>
              <a:gd name="connsiteY7987" fmla="*/ 5997483 h 7302834"/>
              <a:gd name="connsiteX7988" fmla="*/ 1648850 w 13061084"/>
              <a:gd name="connsiteY7988" fmla="*/ 5981403 h 7302834"/>
              <a:gd name="connsiteX7989" fmla="*/ 1648850 w 13061084"/>
              <a:gd name="connsiteY7989" fmla="*/ 5930398 h 7302834"/>
              <a:gd name="connsiteX7990" fmla="*/ 1717843 w 13061084"/>
              <a:gd name="connsiteY7990" fmla="*/ 5926492 h 7302834"/>
              <a:gd name="connsiteX7991" fmla="*/ 1717843 w 13061084"/>
              <a:gd name="connsiteY7991" fmla="*/ 5834595 h 7302834"/>
              <a:gd name="connsiteX7992" fmla="*/ 1778550 w 13061084"/>
              <a:gd name="connsiteY7992" fmla="*/ 5813917 h 7302834"/>
              <a:gd name="connsiteX7993" fmla="*/ 1814426 w 13061084"/>
              <a:gd name="connsiteY7993" fmla="*/ 5683195 h 7302834"/>
              <a:gd name="connsiteX7994" fmla="*/ 1837422 w 13061084"/>
              <a:gd name="connsiteY7994" fmla="*/ 5710075 h 7302834"/>
              <a:gd name="connsiteX7995" fmla="*/ 1861800 w 13061084"/>
              <a:gd name="connsiteY7995" fmla="*/ 5727994 h 7302834"/>
              <a:gd name="connsiteX7996" fmla="*/ 1813044 w 13061084"/>
              <a:gd name="connsiteY7996" fmla="*/ 5762687 h 7302834"/>
              <a:gd name="connsiteX7997" fmla="*/ 1827992 w 13061084"/>
              <a:gd name="connsiteY7997" fmla="*/ 5808635 h 7302834"/>
              <a:gd name="connsiteX7998" fmla="*/ 1974940 w 13061084"/>
              <a:gd name="connsiteY7998" fmla="*/ 5866069 h 7302834"/>
              <a:gd name="connsiteX7999" fmla="*/ 2003226 w 13061084"/>
              <a:gd name="connsiteY7999" fmla="*/ 5826095 h 7302834"/>
              <a:gd name="connsiteX8000" fmla="*/ 1991269 w 13061084"/>
              <a:gd name="connsiteY8000" fmla="*/ 5806337 h 7302834"/>
              <a:gd name="connsiteX8001" fmla="*/ 2003458 w 13061084"/>
              <a:gd name="connsiteY8001" fmla="*/ 5783363 h 7302834"/>
              <a:gd name="connsiteX8002" fmla="*/ 1948035 w 13061084"/>
              <a:gd name="connsiteY8002" fmla="*/ 5816215 h 7302834"/>
              <a:gd name="connsiteX8003" fmla="*/ 1944818 w 13061084"/>
              <a:gd name="connsiteY8003" fmla="*/ 5798297 h 7302834"/>
              <a:gd name="connsiteX8004" fmla="*/ 1952402 w 13061084"/>
              <a:gd name="connsiteY8004" fmla="*/ 5775322 h 7302834"/>
              <a:gd name="connsiteX8005" fmla="*/ 1932397 w 13061084"/>
              <a:gd name="connsiteY8005" fmla="*/ 5723859 h 7302834"/>
              <a:gd name="connsiteX8006" fmla="*/ 1878815 w 13061084"/>
              <a:gd name="connsiteY8006" fmla="*/ 5723859 h 7302834"/>
              <a:gd name="connsiteX8007" fmla="*/ 1885482 w 13061084"/>
              <a:gd name="connsiteY8007" fmla="*/ 5714899 h 7302834"/>
              <a:gd name="connsiteX8008" fmla="*/ 1847539 w 13061084"/>
              <a:gd name="connsiteY8008" fmla="*/ 5702035 h 7302834"/>
              <a:gd name="connsiteX8009" fmla="*/ 1900661 w 13061084"/>
              <a:gd name="connsiteY8009" fmla="*/ 5673316 h 7302834"/>
              <a:gd name="connsiteX8010" fmla="*/ 1939755 w 13061084"/>
              <a:gd name="connsiteY8010" fmla="*/ 5710993 h 7302834"/>
              <a:gd name="connsiteX8011" fmla="*/ 1960219 w 13061084"/>
              <a:gd name="connsiteY8011" fmla="*/ 5616111 h 7302834"/>
              <a:gd name="connsiteX8012" fmla="*/ 1996095 w 13061084"/>
              <a:gd name="connsiteY8012" fmla="*/ 5600487 h 7302834"/>
              <a:gd name="connsiteX8013" fmla="*/ 2016105 w 13061084"/>
              <a:gd name="connsiteY8013" fmla="*/ 5623461 h 7302834"/>
              <a:gd name="connsiteX8014" fmla="*/ 2016105 w 13061084"/>
              <a:gd name="connsiteY8014" fmla="*/ 5669410 h 7302834"/>
              <a:gd name="connsiteX8015" fmla="*/ 1995868 w 13061084"/>
              <a:gd name="connsiteY8015" fmla="*/ 5720183 h 7302834"/>
              <a:gd name="connsiteX8016" fmla="*/ 2031744 w 13061084"/>
              <a:gd name="connsiteY8016" fmla="*/ 5756024 h 7302834"/>
              <a:gd name="connsiteX8017" fmla="*/ 2020704 w 13061084"/>
              <a:gd name="connsiteY8017" fmla="*/ 5773943 h 7302834"/>
              <a:gd name="connsiteX8018" fmla="*/ 2064861 w 13061084"/>
              <a:gd name="connsiteY8018" fmla="*/ 5818744 h 7302834"/>
              <a:gd name="connsiteX8019" fmla="*/ 2095674 w 13061084"/>
              <a:gd name="connsiteY8019" fmla="*/ 5818744 h 7302834"/>
              <a:gd name="connsiteX8020" fmla="*/ 2104408 w 13061084"/>
              <a:gd name="connsiteY8020" fmla="*/ 5842865 h 7302834"/>
              <a:gd name="connsiteX8021" fmla="*/ 2124650 w 13061084"/>
              <a:gd name="connsiteY8021" fmla="*/ 5824027 h 7302834"/>
              <a:gd name="connsiteX8022" fmla="*/ 2088543 w 13061084"/>
              <a:gd name="connsiteY8022" fmla="*/ 5799905 h 7302834"/>
              <a:gd name="connsiteX8023" fmla="*/ 2088543 w 13061084"/>
              <a:gd name="connsiteY8023" fmla="*/ 5763145 h 7302834"/>
              <a:gd name="connsiteX8024" fmla="*/ 2166502 w 13061084"/>
              <a:gd name="connsiteY8024" fmla="*/ 5722250 h 7302834"/>
              <a:gd name="connsiteX8025" fmla="*/ 2173628 w 13061084"/>
              <a:gd name="connsiteY8025" fmla="*/ 5743389 h 7302834"/>
              <a:gd name="connsiteX8026" fmla="*/ 2177542 w 13061084"/>
              <a:gd name="connsiteY8026" fmla="*/ 5746603 h 7302834"/>
              <a:gd name="connsiteX8027" fmla="*/ 2230200 w 13061084"/>
              <a:gd name="connsiteY8027" fmla="*/ 5652639 h 7302834"/>
              <a:gd name="connsiteX8028" fmla="*/ 2182600 w 13061084"/>
              <a:gd name="connsiteY8028" fmla="*/ 5689857 h 7302834"/>
              <a:gd name="connsiteX8029" fmla="*/ 2155922 w 13061084"/>
              <a:gd name="connsiteY8029" fmla="*/ 5666883 h 7302834"/>
              <a:gd name="connsiteX8030" fmla="*/ 2183976 w 13061084"/>
              <a:gd name="connsiteY8030" fmla="*/ 5629205 h 7302834"/>
              <a:gd name="connsiteX8031" fmla="*/ 2117288 w 13061084"/>
              <a:gd name="connsiteY8031" fmla="*/ 5629205 h 7302834"/>
              <a:gd name="connsiteX8032" fmla="*/ 2123037 w 13061084"/>
              <a:gd name="connsiteY8032" fmla="*/ 5621393 h 7302834"/>
              <a:gd name="connsiteX8033" fmla="*/ 2100041 w 13061084"/>
              <a:gd name="connsiteY8033" fmla="*/ 5608529 h 7302834"/>
              <a:gd name="connsiteX8034" fmla="*/ 2137782 w 13061084"/>
              <a:gd name="connsiteY8034" fmla="*/ 5579742 h 7302834"/>
              <a:gd name="connsiteX8035" fmla="*/ 2140748 w 13061084"/>
              <a:gd name="connsiteY8035" fmla="*/ 5580269 h 7302834"/>
              <a:gd name="connsiteX8036" fmla="*/ 2165352 w 13061084"/>
              <a:gd name="connsiteY8036" fmla="*/ 5617258 h 7302834"/>
              <a:gd name="connsiteX8037" fmla="*/ 2188348 w 13061084"/>
              <a:gd name="connsiteY8037" fmla="*/ 5594284 h 7302834"/>
              <a:gd name="connsiteX8038" fmla="*/ 2216635 w 13061084"/>
              <a:gd name="connsiteY8038" fmla="*/ 5576824 h 7302834"/>
              <a:gd name="connsiteX8039" fmla="*/ 2232964 w 13061084"/>
              <a:gd name="connsiteY8039" fmla="*/ 5553850 h 7302834"/>
              <a:gd name="connsiteX8040" fmla="*/ 2255960 w 13061084"/>
              <a:gd name="connsiteY8040" fmla="*/ 5539835 h 7302834"/>
              <a:gd name="connsiteX8041" fmla="*/ 2242162 w 13061084"/>
              <a:gd name="connsiteY8041" fmla="*/ 5616569 h 7302834"/>
              <a:gd name="connsiteX8042" fmla="*/ 2374621 w 13061084"/>
              <a:gd name="connsiteY8042" fmla="*/ 5577053 h 7302834"/>
              <a:gd name="connsiteX8043" fmla="*/ 2376457 w 13061084"/>
              <a:gd name="connsiteY8043" fmla="*/ 5554079 h 7302834"/>
              <a:gd name="connsiteX8044" fmla="*/ 2330465 w 13061084"/>
              <a:gd name="connsiteY8044" fmla="*/ 5518240 h 7302834"/>
              <a:gd name="connsiteX8045" fmla="*/ 2330465 w 13061084"/>
              <a:gd name="connsiteY8045" fmla="*/ 5429099 h 7302834"/>
              <a:gd name="connsiteX8046" fmla="*/ 2360128 w 13061084"/>
              <a:gd name="connsiteY8046" fmla="*/ 5452073 h 7302834"/>
              <a:gd name="connsiteX8047" fmla="*/ 2393018 w 13061084"/>
              <a:gd name="connsiteY8047" fmla="*/ 5439208 h 7302834"/>
              <a:gd name="connsiteX8048" fmla="*/ 2430730 w 13061084"/>
              <a:gd name="connsiteY8048" fmla="*/ 5436911 h 7302834"/>
              <a:gd name="connsiteX8049" fmla="*/ 2438551 w 13061084"/>
              <a:gd name="connsiteY8049" fmla="*/ 5459885 h 7302834"/>
              <a:gd name="connsiteX8050" fmla="*/ 2483166 w 13061084"/>
              <a:gd name="connsiteY8050" fmla="*/ 5459885 h 7302834"/>
              <a:gd name="connsiteX8051" fmla="*/ 2483166 w 13061084"/>
              <a:gd name="connsiteY8051" fmla="*/ 5408422 h 7302834"/>
              <a:gd name="connsiteX8052" fmla="*/ 2546860 w 13061084"/>
              <a:gd name="connsiteY8052" fmla="*/ 5424734 h 7302834"/>
              <a:gd name="connsiteX8053" fmla="*/ 2651496 w 13061084"/>
              <a:gd name="connsiteY8053" fmla="*/ 5418990 h 7302834"/>
              <a:gd name="connsiteX8054" fmla="*/ 2674492 w 13061084"/>
              <a:gd name="connsiteY8054" fmla="*/ 5396016 h 7302834"/>
              <a:gd name="connsiteX8055" fmla="*/ 2693812 w 13061084"/>
              <a:gd name="connsiteY8055" fmla="*/ 5429788 h 7302834"/>
              <a:gd name="connsiteX8056" fmla="*/ 2730606 w 13061084"/>
              <a:gd name="connsiteY8056" fmla="*/ 5399001 h 7302834"/>
              <a:gd name="connsiteX8057" fmla="*/ 2730606 w 13061084"/>
              <a:gd name="connsiteY8057" fmla="*/ 5349149 h 7302834"/>
              <a:gd name="connsiteX8058" fmla="*/ 2680932 w 13061084"/>
              <a:gd name="connsiteY8058" fmla="*/ 5316295 h 7302834"/>
              <a:gd name="connsiteX8059" fmla="*/ 2634940 w 13061084"/>
              <a:gd name="connsiteY8059" fmla="*/ 5377177 h 7302834"/>
              <a:gd name="connsiteX8060" fmla="*/ 2565952 w 13061084"/>
              <a:gd name="connsiteY8060" fmla="*/ 5308254 h 7302834"/>
              <a:gd name="connsiteX8061" fmla="*/ 2576300 w 13061084"/>
              <a:gd name="connsiteY8061" fmla="*/ 5289645 h 7302834"/>
              <a:gd name="connsiteX8062" fmla="*/ 2533985 w 13061084"/>
              <a:gd name="connsiteY8062" fmla="*/ 5238411 h 7302834"/>
              <a:gd name="connsiteX8063" fmla="*/ 2587798 w 13061084"/>
              <a:gd name="connsiteY8063" fmla="*/ 5236114 h 7302834"/>
              <a:gd name="connsiteX8064" fmla="*/ 2630800 w 13061084"/>
              <a:gd name="connsiteY8064" fmla="*/ 5318822 h 7302834"/>
              <a:gd name="connsiteX8065" fmla="*/ 2657246 w 13061084"/>
              <a:gd name="connsiteY8065" fmla="*/ 5318822 h 7302834"/>
              <a:gd name="connsiteX8066" fmla="*/ 2649888 w 13061084"/>
              <a:gd name="connsiteY8066" fmla="*/ 5294009 h 7302834"/>
              <a:gd name="connsiteX8067" fmla="*/ 2678865 w 13061084"/>
              <a:gd name="connsiteY8067" fmla="*/ 5262076 h 7302834"/>
              <a:gd name="connsiteX8068" fmla="*/ 2733137 w 13061084"/>
              <a:gd name="connsiteY8068" fmla="*/ 5285050 h 7302834"/>
              <a:gd name="connsiteX8069" fmla="*/ 2772458 w 13061084"/>
              <a:gd name="connsiteY8069" fmla="*/ 5251508 h 7302834"/>
              <a:gd name="connsiteX8070" fmla="*/ 2752684 w 13061084"/>
              <a:gd name="connsiteY8070" fmla="*/ 5225775 h 7302834"/>
              <a:gd name="connsiteX8071" fmla="*/ 2792231 w 13061084"/>
              <a:gd name="connsiteY8071" fmla="*/ 5147434 h 7302834"/>
              <a:gd name="connsiteX8072" fmla="*/ 2825580 w 13061084"/>
              <a:gd name="connsiteY8072" fmla="*/ 5193382 h 7302834"/>
              <a:gd name="connsiteX8073" fmla="*/ 2825580 w 13061084"/>
              <a:gd name="connsiteY8073" fmla="*/ 5245764 h 7302834"/>
              <a:gd name="connsiteX8074" fmla="*/ 2858466 w 13061084"/>
              <a:gd name="connsiteY8074" fmla="*/ 5245764 h 7302834"/>
              <a:gd name="connsiteX8075" fmla="*/ 2896177 w 13061084"/>
              <a:gd name="connsiteY8075" fmla="*/ 5134339 h 7302834"/>
              <a:gd name="connsiteX8076" fmla="*/ 2824890 w 13061084"/>
              <a:gd name="connsiteY8076" fmla="*/ 5127904 h 7302834"/>
              <a:gd name="connsiteX8077" fmla="*/ 2786482 w 13061084"/>
              <a:gd name="connsiteY8077" fmla="*/ 5129283 h 7302834"/>
              <a:gd name="connsiteX8078" fmla="*/ 2734973 w 13061084"/>
              <a:gd name="connsiteY8078" fmla="*/ 5094823 h 7302834"/>
              <a:gd name="connsiteX8079" fmla="*/ 2796604 w 13061084"/>
              <a:gd name="connsiteY8079" fmla="*/ 5046116 h 7302834"/>
              <a:gd name="connsiteX8080" fmla="*/ 2804657 w 13061084"/>
              <a:gd name="connsiteY8080" fmla="*/ 5069090 h 7302834"/>
              <a:gd name="connsiteX8081" fmla="*/ 2903076 w 13061084"/>
              <a:gd name="connsiteY8081" fmla="*/ 5062199 h 7302834"/>
              <a:gd name="connsiteX8082" fmla="*/ 2910670 w 13061084"/>
              <a:gd name="connsiteY8082" fmla="*/ 5103782 h 7302834"/>
              <a:gd name="connsiteX8083" fmla="*/ 2958266 w 13061084"/>
              <a:gd name="connsiteY8083" fmla="*/ 5095053 h 7302834"/>
              <a:gd name="connsiteX8084" fmla="*/ 2975060 w 13061084"/>
              <a:gd name="connsiteY8084" fmla="*/ 5107918 h 7302834"/>
              <a:gd name="connsiteX8085" fmla="*/ 3019670 w 13061084"/>
              <a:gd name="connsiteY8085" fmla="*/ 5094591 h 7302834"/>
              <a:gd name="connsiteX8086" fmla="*/ 3019670 w 13061084"/>
              <a:gd name="connsiteY8086" fmla="*/ 5194989 h 7302834"/>
              <a:gd name="connsiteX8087" fmla="*/ 3007713 w 13061084"/>
              <a:gd name="connsiteY8087" fmla="*/ 5262076 h 7302834"/>
              <a:gd name="connsiteX8088" fmla="*/ 3105678 w 13061084"/>
              <a:gd name="connsiteY8088" fmla="*/ 5247143 h 7302834"/>
              <a:gd name="connsiteX8089" fmla="*/ 3137182 w 13061084"/>
              <a:gd name="connsiteY8089" fmla="*/ 5219572 h 7302834"/>
              <a:gd name="connsiteX8090" fmla="*/ 3069802 w 13061084"/>
              <a:gd name="connsiteY8090" fmla="*/ 5170179 h 7302834"/>
              <a:gd name="connsiteX8091" fmla="*/ 3136723 w 13061084"/>
              <a:gd name="connsiteY8091" fmla="*/ 5147204 h 7302834"/>
              <a:gd name="connsiteX8092" fmla="*/ 3208242 w 13061084"/>
              <a:gd name="connsiteY8092" fmla="*/ 5061510 h 7302834"/>
              <a:gd name="connsiteX8093" fmla="*/ 3192372 w 13061084"/>
              <a:gd name="connsiteY8093" fmla="*/ 5033710 h 7302834"/>
              <a:gd name="connsiteX8094" fmla="*/ 3221117 w 13061084"/>
              <a:gd name="connsiteY8094" fmla="*/ 5001547 h 7302834"/>
              <a:gd name="connsiteX8095" fmla="*/ 3152129 w 13061084"/>
              <a:gd name="connsiteY8095" fmla="*/ 4929177 h 7302834"/>
              <a:gd name="connsiteX8096" fmla="*/ 3181338 w 13061084"/>
              <a:gd name="connsiteY8096" fmla="*/ 4893567 h 7302834"/>
              <a:gd name="connsiteX8097" fmla="*/ 3212842 w 13061084"/>
              <a:gd name="connsiteY8097" fmla="*/ 4942962 h 7302834"/>
              <a:gd name="connsiteX8098" fmla="*/ 3237214 w 13061084"/>
              <a:gd name="connsiteY8098" fmla="*/ 4931474 h 7302834"/>
              <a:gd name="connsiteX8099" fmla="*/ 3242046 w 13061084"/>
              <a:gd name="connsiteY8099" fmla="*/ 4937448 h 7302834"/>
              <a:gd name="connsiteX8100" fmla="*/ 3231238 w 13061084"/>
              <a:gd name="connsiteY8100" fmla="*/ 4987073 h 7302834"/>
              <a:gd name="connsiteX8101" fmla="*/ 3259524 w 13061084"/>
              <a:gd name="connsiteY8101" fmla="*/ 4989370 h 7302834"/>
              <a:gd name="connsiteX8102" fmla="*/ 3379568 w 13061084"/>
              <a:gd name="connsiteY8102" fmla="*/ 4930097 h 7302834"/>
              <a:gd name="connsiteX8103" fmla="*/ 3411071 w 13061084"/>
              <a:gd name="connsiteY8103" fmla="*/ 4896555 h 7302834"/>
              <a:gd name="connsiteX8104" fmla="*/ 3365079 w 13061084"/>
              <a:gd name="connsiteY8104" fmla="*/ 4892187 h 7302834"/>
              <a:gd name="connsiteX8105" fmla="*/ 3406013 w 13061084"/>
              <a:gd name="connsiteY8105" fmla="*/ 4846239 h 7302834"/>
              <a:gd name="connsiteX8106" fmla="*/ 3435444 w 13061084"/>
              <a:gd name="connsiteY8106" fmla="*/ 4809481 h 7302834"/>
              <a:gd name="connsiteX8107" fmla="*/ 3573425 w 13061084"/>
              <a:gd name="connsiteY8107" fmla="*/ 4795237 h 7302834"/>
              <a:gd name="connsiteX8108" fmla="*/ 3651844 w 13061084"/>
              <a:gd name="connsiteY8108" fmla="*/ 4650500 h 7302834"/>
              <a:gd name="connsiteX8109" fmla="*/ 3714165 w 13061084"/>
              <a:gd name="connsiteY8109" fmla="*/ 4606387 h 7302834"/>
              <a:gd name="connsiteX8110" fmla="*/ 3681280 w 13061084"/>
              <a:gd name="connsiteY8110" fmla="*/ 4550561 h 7302834"/>
              <a:gd name="connsiteX8111" fmla="*/ 3755785 w 13061084"/>
              <a:gd name="connsiteY8111" fmla="*/ 4547114 h 7302834"/>
              <a:gd name="connsiteX8112" fmla="*/ 3786830 w 13061084"/>
              <a:gd name="connsiteY8112" fmla="*/ 4551708 h 7302834"/>
              <a:gd name="connsiteX8113" fmla="*/ 3866398 w 13061084"/>
              <a:gd name="connsiteY8113" fmla="*/ 4456596 h 7302834"/>
              <a:gd name="connsiteX8114" fmla="*/ 3859499 w 13061084"/>
              <a:gd name="connsiteY8114" fmla="*/ 4544358 h 7302834"/>
              <a:gd name="connsiteX8115" fmla="*/ 3918370 w 13061084"/>
              <a:gd name="connsiteY8115" fmla="*/ 4521384 h 7302834"/>
              <a:gd name="connsiteX8116" fmla="*/ 3872378 w 13061084"/>
              <a:gd name="connsiteY8116" fmla="*/ 4437987 h 7302834"/>
              <a:gd name="connsiteX8117" fmla="*/ 3895215 w 13061084"/>
              <a:gd name="connsiteY8117" fmla="*/ 4394932 h 7302834"/>
              <a:gd name="connsiteX8118" fmla="*/ 3904346 w 13061084"/>
              <a:gd name="connsiteY8118" fmla="*/ 4393415 h 7302834"/>
              <a:gd name="connsiteX8119" fmla="*/ 3962759 w 13061084"/>
              <a:gd name="connsiteY8119" fmla="*/ 4337128 h 7302834"/>
              <a:gd name="connsiteX8120" fmla="*/ 3968735 w 13061084"/>
              <a:gd name="connsiteY8120" fmla="*/ 4355049 h 7302834"/>
              <a:gd name="connsiteX8121" fmla="*/ 4026230 w 13061084"/>
              <a:gd name="connsiteY8121" fmla="*/ 4375726 h 7302834"/>
              <a:gd name="connsiteX8122" fmla="*/ 4029679 w 13061084"/>
              <a:gd name="connsiteY8122" fmla="*/ 4420295 h 7302834"/>
              <a:gd name="connsiteX8123" fmla="*/ 3990354 w 13061084"/>
              <a:gd name="connsiteY8123" fmla="*/ 4407659 h 7302834"/>
              <a:gd name="connsiteX8124" fmla="*/ 3956546 w 13061084"/>
              <a:gd name="connsiteY8124" fmla="*/ 4384685 h 7302834"/>
              <a:gd name="connsiteX8125" fmla="*/ 3956546 w 13061084"/>
              <a:gd name="connsiteY8125" fmla="*/ 4440054 h 7302834"/>
              <a:gd name="connsiteX8126" fmla="*/ 4011050 w 13061084"/>
              <a:gd name="connsiteY8126" fmla="*/ 4455446 h 7302834"/>
              <a:gd name="connsiteX8127" fmla="*/ 4029679 w 13061084"/>
              <a:gd name="connsiteY8127" fmla="*/ 4420295 h 7302834"/>
              <a:gd name="connsiteX8128" fmla="*/ 4074058 w 13061084"/>
              <a:gd name="connsiteY8128" fmla="*/ 4380320 h 7302834"/>
              <a:gd name="connsiteX8129" fmla="*/ 4063710 w 13061084"/>
              <a:gd name="connsiteY8129" fmla="*/ 4328169 h 7302834"/>
              <a:gd name="connsiteX8130" fmla="*/ 4075671 w 13061084"/>
              <a:gd name="connsiteY8130" fmla="*/ 4279464 h 7302834"/>
              <a:gd name="connsiteX8131" fmla="*/ 4117064 w 13061084"/>
              <a:gd name="connsiteY8131" fmla="*/ 4279464 h 7302834"/>
              <a:gd name="connsiteX8132" fmla="*/ 4163056 w 13061084"/>
              <a:gd name="connsiteY8132" fmla="*/ 4338048 h 7302834"/>
              <a:gd name="connsiteX8133" fmla="*/ 4237334 w 13061084"/>
              <a:gd name="connsiteY8133" fmla="*/ 4256489 h 7302834"/>
              <a:gd name="connsiteX8134" fmla="*/ 4198241 w 13061084"/>
              <a:gd name="connsiteY8134" fmla="*/ 4221338 h 7302834"/>
              <a:gd name="connsiteX8135" fmla="*/ 4191342 w 13061084"/>
              <a:gd name="connsiteY8135" fmla="*/ 4274637 h 7302834"/>
              <a:gd name="connsiteX8136" fmla="*/ 4146959 w 13061084"/>
              <a:gd name="connsiteY8136" fmla="*/ 4274637 h 7302834"/>
              <a:gd name="connsiteX8137" fmla="*/ 4146959 w 13061084"/>
              <a:gd name="connsiteY8137" fmla="*/ 4233054 h 7302834"/>
              <a:gd name="connsiteX8138" fmla="*/ 4180762 w 13061084"/>
              <a:gd name="connsiteY8138" fmla="*/ 4211688 h 7302834"/>
              <a:gd name="connsiteX8139" fmla="*/ 4185134 w 13061084"/>
              <a:gd name="connsiteY8139" fmla="*/ 4216053 h 7302834"/>
              <a:gd name="connsiteX8140" fmla="*/ 4234808 w 13061084"/>
              <a:gd name="connsiteY8140" fmla="*/ 4182740 h 7302834"/>
              <a:gd name="connsiteX8141" fmla="*/ 4287003 w 13061084"/>
              <a:gd name="connsiteY8141" fmla="*/ 4182740 h 7302834"/>
              <a:gd name="connsiteX8142" fmla="*/ 4306096 w 13061084"/>
              <a:gd name="connsiteY8142" fmla="*/ 4230298 h 7302834"/>
              <a:gd name="connsiteX8143" fmla="*/ 4361972 w 13061084"/>
              <a:gd name="connsiteY8143" fmla="*/ 4219041 h 7302834"/>
              <a:gd name="connsiteX8144" fmla="*/ 4415558 w 13061084"/>
              <a:gd name="connsiteY8144" fmla="*/ 4233054 h 7302834"/>
              <a:gd name="connsiteX8145" fmla="*/ 4422458 w 13061084"/>
              <a:gd name="connsiteY8145" fmla="*/ 4252125 h 7302834"/>
              <a:gd name="connsiteX8146" fmla="*/ 4453961 w 13061084"/>
              <a:gd name="connsiteY8146" fmla="*/ 4252125 h 7302834"/>
              <a:gd name="connsiteX8147" fmla="*/ 4429124 w 13061084"/>
              <a:gd name="connsiteY8147" fmla="*/ 4203417 h 7302834"/>
              <a:gd name="connsiteX8148" fmla="*/ 4502944 w 13061084"/>
              <a:gd name="connsiteY8148" fmla="*/ 4182740 h 7302834"/>
              <a:gd name="connsiteX8149" fmla="*/ 4466382 w 13061084"/>
              <a:gd name="connsiteY8149" fmla="*/ 4219271 h 7302834"/>
              <a:gd name="connsiteX8150" fmla="*/ 4505243 w 13061084"/>
              <a:gd name="connsiteY8150" fmla="*/ 4240407 h 7302834"/>
              <a:gd name="connsiteX8151" fmla="*/ 4597227 w 13061084"/>
              <a:gd name="connsiteY8151" fmla="*/ 4178605 h 7302834"/>
              <a:gd name="connsiteX8152" fmla="*/ 4597227 w 13061084"/>
              <a:gd name="connsiteY8152" fmla="*/ 4113588 h 7302834"/>
              <a:gd name="connsiteX8153" fmla="*/ 4663462 w 13061084"/>
              <a:gd name="connsiteY8153" fmla="*/ 4095669 h 7302834"/>
              <a:gd name="connsiteX8154" fmla="*/ 4677260 w 13061084"/>
              <a:gd name="connsiteY8154" fmla="*/ 4143224 h 7302834"/>
              <a:gd name="connsiteX8155" fmla="*/ 4665761 w 13061084"/>
              <a:gd name="connsiteY8155" fmla="*/ 4168496 h 7302834"/>
              <a:gd name="connsiteX8156" fmla="*/ 4748547 w 13061084"/>
              <a:gd name="connsiteY8156" fmla="*/ 4168496 h 7302834"/>
              <a:gd name="connsiteX8157" fmla="*/ 4776833 w 13061084"/>
              <a:gd name="connsiteY8157" fmla="*/ 4139780 h 7302834"/>
              <a:gd name="connsiteX8158" fmla="*/ 4730836 w 13061084"/>
              <a:gd name="connsiteY8158" fmla="*/ 4108305 h 7302834"/>
              <a:gd name="connsiteX8159" fmla="*/ 4730836 w 13061084"/>
              <a:gd name="connsiteY8159" fmla="*/ 4066262 h 7302834"/>
              <a:gd name="connsiteX8160" fmla="*/ 4769920 w 13061084"/>
              <a:gd name="connsiteY8160" fmla="*/ 4056356 h 7302834"/>
              <a:gd name="connsiteX8161" fmla="*/ 4787954 w 13061084"/>
              <a:gd name="connsiteY8161" fmla="*/ 4043527 h 7302834"/>
              <a:gd name="connsiteX8162" fmla="*/ 4780968 w 13061084"/>
              <a:gd name="connsiteY8162" fmla="*/ 4042138 h 7302834"/>
              <a:gd name="connsiteX8163" fmla="*/ 4730377 w 13061084"/>
              <a:gd name="connsiteY8163" fmla="*/ 4044894 h 7302834"/>
              <a:gd name="connsiteX8164" fmla="*/ 4707381 w 13061084"/>
              <a:gd name="connsiteY8164" fmla="*/ 4021920 h 7302834"/>
              <a:gd name="connsiteX8165" fmla="*/ 4813602 w 13061084"/>
              <a:gd name="connsiteY8165" fmla="*/ 4021920 h 7302834"/>
              <a:gd name="connsiteX8166" fmla="*/ 4858242 w 13061084"/>
              <a:gd name="connsiteY8166" fmla="*/ 3978269 h 7302834"/>
              <a:gd name="connsiteX8167" fmla="*/ 4897104 w 13061084"/>
              <a:gd name="connsiteY8167" fmla="*/ 4006758 h 7302834"/>
              <a:gd name="connsiteX8168" fmla="*/ 4902920 w 13061084"/>
              <a:gd name="connsiteY8168" fmla="*/ 3977556 h 7302834"/>
              <a:gd name="connsiteX8169" fmla="*/ 4872958 w 13061084"/>
              <a:gd name="connsiteY8169" fmla="*/ 3975744 h 7302834"/>
              <a:gd name="connsiteX8170" fmla="*/ 4722560 w 13061084"/>
              <a:gd name="connsiteY8170" fmla="*/ 3975744 h 7302834"/>
              <a:gd name="connsiteX8171" fmla="*/ 4449265 w 13061084"/>
              <a:gd name="connsiteY8171" fmla="*/ 3975744 h 7302834"/>
              <a:gd name="connsiteX8172" fmla="*/ 4422226 w 13061084"/>
              <a:gd name="connsiteY8172" fmla="*/ 3985163 h 7302834"/>
              <a:gd name="connsiteX8173" fmla="*/ 4418544 w 13061084"/>
              <a:gd name="connsiteY8173" fmla="*/ 4002622 h 7302834"/>
              <a:gd name="connsiteX8174" fmla="*/ 4376002 w 13061084"/>
              <a:gd name="connsiteY8174" fmla="*/ 4002622 h 7302834"/>
              <a:gd name="connsiteX8175" fmla="*/ 4360610 w 13061084"/>
              <a:gd name="connsiteY8175" fmla="*/ 3978051 h 7302834"/>
              <a:gd name="connsiteX8176" fmla="*/ 4353238 w 13061084"/>
              <a:gd name="connsiteY8176" fmla="*/ 3978300 h 7302834"/>
              <a:gd name="connsiteX8177" fmla="*/ 4278728 w 13061084"/>
              <a:gd name="connsiteY8177" fmla="*/ 3974136 h 7302834"/>
              <a:gd name="connsiteX8178" fmla="*/ 4243668 w 13061084"/>
              <a:gd name="connsiteY8178" fmla="*/ 3971563 h 7302834"/>
              <a:gd name="connsiteX8179" fmla="*/ 4255731 w 13061084"/>
              <a:gd name="connsiteY8179" fmla="*/ 3994581 h 7302834"/>
              <a:gd name="connsiteX8180" fmla="*/ 4239634 w 13061084"/>
              <a:gd name="connsiteY8180" fmla="*/ 4012731 h 7302834"/>
              <a:gd name="connsiteX8181" fmla="*/ 4181917 w 13061084"/>
              <a:gd name="connsiteY8181" fmla="*/ 3973904 h 7302834"/>
              <a:gd name="connsiteX8182" fmla="*/ 4166404 w 13061084"/>
              <a:gd name="connsiteY8182" fmla="*/ 3965891 h 7302834"/>
              <a:gd name="connsiteX8183" fmla="*/ 4150752 w 13061084"/>
              <a:gd name="connsiteY8183" fmla="*/ 3964744 h 7302834"/>
              <a:gd name="connsiteX8184" fmla="*/ 4123378 w 13061084"/>
              <a:gd name="connsiteY8184" fmla="*/ 3964541 h 7302834"/>
              <a:gd name="connsiteX8185" fmla="*/ 4120600 w 13061084"/>
              <a:gd name="connsiteY8185" fmla="*/ 3976718 h 7302834"/>
              <a:gd name="connsiteX8186" fmla="*/ 4124422 w 13061084"/>
              <a:gd name="connsiteY8186" fmla="*/ 4010664 h 7302834"/>
              <a:gd name="connsiteX8187" fmla="*/ 4092228 w 13061084"/>
              <a:gd name="connsiteY8187" fmla="*/ 4033638 h 7302834"/>
              <a:gd name="connsiteX8188" fmla="*/ 4072681 w 13061084"/>
              <a:gd name="connsiteY8188" fmla="*/ 4117035 h 7302834"/>
              <a:gd name="connsiteX8189" fmla="*/ 3978624 w 13061084"/>
              <a:gd name="connsiteY8189" fmla="*/ 4120020 h 7302834"/>
              <a:gd name="connsiteX8190" fmla="*/ 3794651 w 13061084"/>
              <a:gd name="connsiteY8190" fmla="*/ 4076598 h 7302834"/>
              <a:gd name="connsiteX8191" fmla="*/ 3747050 w 13061084"/>
              <a:gd name="connsiteY8191" fmla="*/ 4098425 h 7302834"/>
              <a:gd name="connsiteX8192" fmla="*/ 3718537 w 13061084"/>
              <a:gd name="connsiteY8192" fmla="*/ 4060977 h 7302834"/>
              <a:gd name="connsiteX8193" fmla="*/ 3688869 w 13061084"/>
              <a:gd name="connsiteY8193" fmla="*/ 4060977 h 7302834"/>
              <a:gd name="connsiteX8194" fmla="*/ 3667482 w 13061084"/>
              <a:gd name="connsiteY8194" fmla="*/ 4094749 h 7302834"/>
              <a:gd name="connsiteX8195" fmla="*/ 3590445 w 13061084"/>
              <a:gd name="connsiteY8195" fmla="*/ 4080966 h 7302834"/>
              <a:gd name="connsiteX8196" fmla="*/ 3554338 w 13061084"/>
              <a:gd name="connsiteY8196" fmla="*/ 4049030 h 7302834"/>
              <a:gd name="connsiteX8197" fmla="*/ 3549738 w 13061084"/>
              <a:gd name="connsiteY8197" fmla="*/ 4094978 h 7302834"/>
              <a:gd name="connsiteX8198" fmla="*/ 3507428 w 13061084"/>
              <a:gd name="connsiteY8198" fmla="*/ 4094978 h 7302834"/>
              <a:gd name="connsiteX8199" fmla="*/ 3501446 w 13061084"/>
              <a:gd name="connsiteY8199" fmla="*/ 4063274 h 7302834"/>
              <a:gd name="connsiteX8200" fmla="*/ 3458672 w 13061084"/>
              <a:gd name="connsiteY8200" fmla="*/ 4063274 h 7302834"/>
              <a:gd name="connsiteX8201" fmla="*/ 3455914 w 13061084"/>
              <a:gd name="connsiteY8201" fmla="*/ 4077519 h 7302834"/>
              <a:gd name="connsiteX8202" fmla="*/ 3470402 w 13061084"/>
              <a:gd name="connsiteY8202" fmla="*/ 4127603 h 7302834"/>
              <a:gd name="connsiteX8203" fmla="*/ 3396583 w 13061084"/>
              <a:gd name="connsiteY8203" fmla="*/ 4106467 h 7302834"/>
              <a:gd name="connsiteX8204" fmla="*/ 3329430 w 13061084"/>
              <a:gd name="connsiteY8204" fmla="*/ 4120020 h 7302834"/>
              <a:gd name="connsiteX8205" fmla="*/ 3338861 w 13061084"/>
              <a:gd name="connsiteY8205" fmla="*/ 4181134 h 7302834"/>
              <a:gd name="connsiteX8206" fmla="*/ 3315865 w 13061084"/>
              <a:gd name="connsiteY8206" fmla="*/ 4209621 h 7302834"/>
              <a:gd name="connsiteX8207" fmla="*/ 3279303 w 13061084"/>
              <a:gd name="connsiteY8207" fmla="*/ 4177687 h 7302834"/>
              <a:gd name="connsiteX8208" fmla="*/ 3266882 w 13061084"/>
              <a:gd name="connsiteY8208" fmla="*/ 4126682 h 7302834"/>
              <a:gd name="connsiteX8209" fmla="*/ 3217214 w 13061084"/>
              <a:gd name="connsiteY8209" fmla="*/ 4175849 h 7302834"/>
              <a:gd name="connsiteX8210" fmla="*/ 3217214 w 13061084"/>
              <a:gd name="connsiteY8210" fmla="*/ 4201579 h 7302834"/>
              <a:gd name="connsiteX8211" fmla="*/ 3151211 w 13061084"/>
              <a:gd name="connsiteY8211" fmla="*/ 4201579 h 7302834"/>
              <a:gd name="connsiteX8212" fmla="*/ 3092339 w 13061084"/>
              <a:gd name="connsiteY8212" fmla="*/ 4275558 h 7302834"/>
              <a:gd name="connsiteX8213" fmla="*/ 3065662 w 13061084"/>
              <a:gd name="connsiteY8213" fmla="*/ 4242245 h 7302834"/>
              <a:gd name="connsiteX8214" fmla="*/ 3103378 w 13061084"/>
              <a:gd name="connsiteY8214" fmla="*/ 4212379 h 7302834"/>
              <a:gd name="connsiteX8215" fmla="*/ 3022660 w 13061084"/>
              <a:gd name="connsiteY8215" fmla="*/ 4154483 h 7302834"/>
              <a:gd name="connsiteX8216" fmla="*/ 2995756 w 13061084"/>
              <a:gd name="connsiteY8216" fmla="*/ 4191243 h 7302834"/>
              <a:gd name="connsiteX8217" fmla="*/ 2961948 w 13061084"/>
              <a:gd name="connsiteY8217" fmla="*/ 4191243 h 7302834"/>
              <a:gd name="connsiteX8218" fmla="*/ 2919173 w 13061084"/>
              <a:gd name="connsiteY8218" fmla="*/ 4241554 h 7302834"/>
              <a:gd name="connsiteX8219" fmla="*/ 2890660 w 13061084"/>
              <a:gd name="connsiteY8219" fmla="*/ 4203647 h 7302834"/>
              <a:gd name="connsiteX8220" fmla="*/ 2860074 w 13061084"/>
              <a:gd name="connsiteY8220" fmla="*/ 4245921 h 7302834"/>
              <a:gd name="connsiteX8221" fmla="*/ 2727156 w 13061084"/>
              <a:gd name="connsiteY8221" fmla="*/ 4293247 h 7302834"/>
              <a:gd name="connsiteX8222" fmla="*/ 2741186 w 13061084"/>
              <a:gd name="connsiteY8222" fmla="*/ 4319209 h 7302834"/>
              <a:gd name="connsiteX8223" fmla="*/ 2724393 w 13061084"/>
              <a:gd name="connsiteY8223" fmla="*/ 4384226 h 7302834"/>
              <a:gd name="connsiteX8224" fmla="*/ 2635858 w 13061084"/>
              <a:gd name="connsiteY8224" fmla="*/ 4349075 h 7302834"/>
              <a:gd name="connsiteX8225" fmla="*/ 2624824 w 13061084"/>
              <a:gd name="connsiteY8225" fmla="*/ 4287044 h 7302834"/>
              <a:gd name="connsiteX8226" fmla="*/ 2578827 w 13061084"/>
              <a:gd name="connsiteY8226" fmla="*/ 4311168 h 7302834"/>
              <a:gd name="connsiteX8227" fmla="*/ 2615394 w 13061084"/>
              <a:gd name="connsiteY8227" fmla="*/ 4388132 h 7302834"/>
              <a:gd name="connsiteX8228" fmla="*/ 2579750 w 13061084"/>
              <a:gd name="connsiteY8228" fmla="*/ 4406051 h 7302834"/>
              <a:gd name="connsiteX8229" fmla="*/ 2559054 w 13061084"/>
              <a:gd name="connsiteY8229" fmla="*/ 4406051 h 7302834"/>
              <a:gd name="connsiteX8230" fmla="*/ 2530308 w 13061084"/>
              <a:gd name="connsiteY8230" fmla="*/ 4363320 h 7302834"/>
              <a:gd name="connsiteX8231" fmla="*/ 2542260 w 13061084"/>
              <a:gd name="connsiteY8231" fmla="*/ 4347466 h 7302834"/>
              <a:gd name="connsiteX8232" fmla="*/ 2471205 w 13061084"/>
              <a:gd name="connsiteY8232" fmla="*/ 4341954 h 7302834"/>
              <a:gd name="connsiteX8233" fmla="*/ 2430498 w 13061084"/>
              <a:gd name="connsiteY8233" fmla="*/ 4404903 h 7302834"/>
              <a:gd name="connsiteX8234" fmla="*/ 2353002 w 13061084"/>
              <a:gd name="connsiteY8234" fmla="*/ 4393185 h 7302834"/>
              <a:gd name="connsiteX8235" fmla="*/ 2348862 w 13061084"/>
              <a:gd name="connsiteY8235" fmla="*/ 4431322 h 7302834"/>
              <a:gd name="connsiteX8236" fmla="*/ 2286541 w 13061084"/>
              <a:gd name="connsiteY8236" fmla="*/ 4459352 h 7302834"/>
              <a:gd name="connsiteX8237" fmla="*/ 2314600 w 13061084"/>
              <a:gd name="connsiteY8237" fmla="*/ 4498868 h 7302834"/>
              <a:gd name="connsiteX8238" fmla="*/ 2287464 w 13061084"/>
              <a:gd name="connsiteY8238" fmla="*/ 4513113 h 7302834"/>
              <a:gd name="connsiteX8239" fmla="*/ 2226751 w 13061084"/>
              <a:gd name="connsiteY8239" fmla="*/ 4430175 h 7302834"/>
              <a:gd name="connsiteX8240" fmla="*/ 2142584 w 13061084"/>
              <a:gd name="connsiteY8240" fmla="*/ 4453149 h 7302834"/>
              <a:gd name="connsiteX8241" fmla="*/ 2122351 w 13061084"/>
              <a:gd name="connsiteY8241" fmla="*/ 4490827 h 7302834"/>
              <a:gd name="connsiteX8242" fmla="*/ 2172020 w 13061084"/>
              <a:gd name="connsiteY8242" fmla="*/ 4559750 h 7302834"/>
              <a:gd name="connsiteX8243" fmla="*/ 2078195 w 13061084"/>
              <a:gd name="connsiteY8243" fmla="*/ 4539993 h 7302834"/>
              <a:gd name="connsiteX8244" fmla="*/ 2061180 w 13061084"/>
              <a:gd name="connsiteY8244" fmla="*/ 4502313 h 7302834"/>
              <a:gd name="connsiteX8245" fmla="*/ 1859954 w 13061084"/>
              <a:gd name="connsiteY8245" fmla="*/ 4577671 h 7302834"/>
              <a:gd name="connsiteX8246" fmla="*/ 1885028 w 13061084"/>
              <a:gd name="connsiteY8246" fmla="*/ 4586401 h 7302834"/>
              <a:gd name="connsiteX8247" fmla="*/ 1871684 w 13061084"/>
              <a:gd name="connsiteY8247" fmla="*/ 4612592 h 7302834"/>
              <a:gd name="connsiteX8248" fmla="*/ 1920899 w 13061084"/>
              <a:gd name="connsiteY8248" fmla="*/ 4644067 h 7302834"/>
              <a:gd name="connsiteX8249" fmla="*/ 2287236 w 13061084"/>
              <a:gd name="connsiteY8249" fmla="*/ 4553547 h 7302834"/>
              <a:gd name="connsiteX8250" fmla="*/ 2353693 w 13061084"/>
              <a:gd name="connsiteY8250" fmla="*/ 4517937 h 7302834"/>
              <a:gd name="connsiteX8251" fmla="*/ 2418314 w 13061084"/>
              <a:gd name="connsiteY8251" fmla="*/ 4500936 h 7302834"/>
              <a:gd name="connsiteX8252" fmla="*/ 2451658 w 13061084"/>
              <a:gd name="connsiteY8252" fmla="*/ 4502313 h 7302834"/>
              <a:gd name="connsiteX8253" fmla="*/ 2507312 w 13061084"/>
              <a:gd name="connsiteY8253" fmla="*/ 4510816 h 7302834"/>
              <a:gd name="connsiteX8254" fmla="*/ 2643907 w 13061084"/>
              <a:gd name="connsiteY8254" fmla="*/ 4449932 h 7302834"/>
              <a:gd name="connsiteX8255" fmla="*/ 2774066 w 13061084"/>
              <a:gd name="connsiteY8255" fmla="*/ 4448096 h 7302834"/>
              <a:gd name="connsiteX8256" fmla="*/ 2861915 w 13061084"/>
              <a:gd name="connsiteY8256" fmla="*/ 4400768 h 7302834"/>
              <a:gd name="connsiteX8257" fmla="*/ 2971610 w 13061084"/>
              <a:gd name="connsiteY8257" fmla="*/ 4353440 h 7302834"/>
              <a:gd name="connsiteX8258" fmla="*/ 2995988 w 13061084"/>
              <a:gd name="connsiteY8258" fmla="*/ 4395715 h 7302834"/>
              <a:gd name="connsiteX8259" fmla="*/ 3179956 w 13061084"/>
              <a:gd name="connsiteY8259" fmla="*/ 4333683 h 7302834"/>
              <a:gd name="connsiteX8260" fmla="*/ 3193986 w 13061084"/>
              <a:gd name="connsiteY8260" fmla="*/ 4333683 h 7302834"/>
              <a:gd name="connsiteX8261" fmla="*/ 3215368 w 13061084"/>
              <a:gd name="connsiteY8261" fmla="*/ 4346548 h 7302834"/>
              <a:gd name="connsiteX8262" fmla="*/ 3342078 w 13061084"/>
              <a:gd name="connsiteY8262" fmla="*/ 4287735 h 7302834"/>
              <a:gd name="connsiteX8263" fmla="*/ 3376577 w 13061084"/>
              <a:gd name="connsiteY8263" fmla="*/ 4287735 h 7302834"/>
              <a:gd name="connsiteX8264" fmla="*/ 3414980 w 13061084"/>
              <a:gd name="connsiteY8264" fmla="*/ 4305883 h 7302834"/>
              <a:gd name="connsiteX8265" fmla="*/ 3393592 w 13061084"/>
              <a:gd name="connsiteY8265" fmla="*/ 4328857 h 7302834"/>
              <a:gd name="connsiteX8266" fmla="*/ 3301608 w 13061084"/>
              <a:gd name="connsiteY8266" fmla="*/ 4346778 h 7302834"/>
              <a:gd name="connsiteX8267" fmla="*/ 3299308 w 13061084"/>
              <a:gd name="connsiteY8267" fmla="*/ 4390200 h 7302834"/>
              <a:gd name="connsiteX8268" fmla="*/ 3283211 w 13061084"/>
              <a:gd name="connsiteY8268" fmla="*/ 4392497 h 7302834"/>
              <a:gd name="connsiteX8269" fmla="*/ 3201344 w 13061084"/>
              <a:gd name="connsiteY8269" fmla="*/ 4381241 h 7302834"/>
              <a:gd name="connsiteX8270" fmla="*/ 3066126 w 13061084"/>
              <a:gd name="connsiteY8270" fmla="*/ 4476582 h 7302834"/>
              <a:gd name="connsiteX8271" fmla="*/ 2961262 w 13061084"/>
              <a:gd name="connsiteY8271" fmla="*/ 4538384 h 7302834"/>
              <a:gd name="connsiteX8272" fmla="*/ 2782115 w 13061084"/>
              <a:gd name="connsiteY8272" fmla="*/ 4582724 h 7302834"/>
              <a:gd name="connsiteX8273" fmla="*/ 2637472 w 13061084"/>
              <a:gd name="connsiteY8273" fmla="*/ 4653256 h 7302834"/>
              <a:gd name="connsiteX8274" fmla="*/ 2584349 w 13061084"/>
              <a:gd name="connsiteY8274" fmla="*/ 4638323 h 7302834"/>
              <a:gd name="connsiteX8275" fmla="*/ 2453726 w 13061084"/>
              <a:gd name="connsiteY8275" fmla="*/ 4704258 h 7302834"/>
              <a:gd name="connsiteX8276" fmla="*/ 2417164 w 13061084"/>
              <a:gd name="connsiteY8276" fmla="*/ 4667730 h 7302834"/>
              <a:gd name="connsiteX8277" fmla="*/ 2335755 w 13061084"/>
              <a:gd name="connsiteY8277" fmla="*/ 4709543 h 7302834"/>
              <a:gd name="connsiteX8278" fmla="*/ 2283555 w 13061084"/>
              <a:gd name="connsiteY8278" fmla="*/ 4736882 h 7302834"/>
              <a:gd name="connsiteX8279" fmla="*/ 2219166 w 13061084"/>
              <a:gd name="connsiteY8279" fmla="*/ 4727002 h 7302834"/>
              <a:gd name="connsiteX8280" fmla="*/ 2060030 w 13061084"/>
              <a:gd name="connsiteY8280" fmla="*/ 4821197 h 7302834"/>
              <a:gd name="connsiteX8281" fmla="*/ 1989660 w 13061084"/>
              <a:gd name="connsiteY8281" fmla="*/ 4821197 h 7302834"/>
              <a:gd name="connsiteX8282" fmla="*/ 1963673 w 13061084"/>
              <a:gd name="connsiteY8282" fmla="*/ 4862092 h 7302834"/>
              <a:gd name="connsiteX8283" fmla="*/ 1922049 w 13061084"/>
              <a:gd name="connsiteY8283" fmla="*/ 4843024 h 7302834"/>
              <a:gd name="connsiteX8284" fmla="*/ 1950567 w 13061084"/>
              <a:gd name="connsiteY8284" fmla="*/ 4797075 h 7302834"/>
              <a:gd name="connsiteX8285" fmla="*/ 1978162 w 13061084"/>
              <a:gd name="connsiteY8285" fmla="*/ 4797075 h 7302834"/>
              <a:gd name="connsiteX8286" fmla="*/ 1982761 w 13061084"/>
              <a:gd name="connsiteY8286" fmla="*/ 4781913 h 7302834"/>
              <a:gd name="connsiteX8287" fmla="*/ 1990578 w 13061084"/>
              <a:gd name="connsiteY8287" fmla="*/ 4740559 h 7302834"/>
              <a:gd name="connsiteX8288" fmla="*/ 1881347 w 13061084"/>
              <a:gd name="connsiteY8288" fmla="*/ 4796846 h 7302834"/>
              <a:gd name="connsiteX8289" fmla="*/ 1804078 w 13061084"/>
              <a:gd name="connsiteY8289" fmla="*/ 4796846 h 7302834"/>
              <a:gd name="connsiteX8290" fmla="*/ 1796256 w 13061084"/>
              <a:gd name="connsiteY8290" fmla="*/ 4796846 h 7302834"/>
              <a:gd name="connsiteX8291" fmla="*/ 1773260 w 13061084"/>
              <a:gd name="connsiteY8291" fmla="*/ 4761924 h 7302834"/>
              <a:gd name="connsiteX8292" fmla="*/ 1767284 w 13061084"/>
              <a:gd name="connsiteY8292" fmla="*/ 4761924 h 7302834"/>
              <a:gd name="connsiteX8293" fmla="*/ 1693233 w 13061084"/>
              <a:gd name="connsiteY8293" fmla="*/ 4819820 h 7302834"/>
              <a:gd name="connsiteX8294" fmla="*/ 1644942 w 13061084"/>
              <a:gd name="connsiteY8294" fmla="*/ 4819820 h 7302834"/>
              <a:gd name="connsiteX8295" fmla="*/ 1624245 w 13061084"/>
              <a:gd name="connsiteY8295" fmla="*/ 4785357 h 7302834"/>
              <a:gd name="connsiteX8296" fmla="*/ 1561924 w 13061084"/>
              <a:gd name="connsiteY8296" fmla="*/ 4824185 h 7302834"/>
              <a:gd name="connsiteX8297" fmla="*/ 1640342 w 13061084"/>
              <a:gd name="connsiteY8297" fmla="*/ 4696678 h 7302834"/>
              <a:gd name="connsiteX8298" fmla="*/ 1608834 w 13061084"/>
              <a:gd name="connsiteY8298" fmla="*/ 4621781 h 7302834"/>
              <a:gd name="connsiteX8299" fmla="*/ 1593659 w 13061084"/>
              <a:gd name="connsiteY8299" fmla="*/ 4616725 h 7302834"/>
              <a:gd name="connsiteX8300" fmla="*/ 1593659 w 13061084"/>
              <a:gd name="connsiteY8300" fmla="*/ 4589386 h 7302834"/>
              <a:gd name="connsiteX8301" fmla="*/ 1610906 w 13061084"/>
              <a:gd name="connsiteY8301" fmla="*/ 4572156 h 7302834"/>
              <a:gd name="connsiteX8302" fmla="*/ 1647700 w 13061084"/>
              <a:gd name="connsiteY8302" fmla="*/ 4589157 h 7302834"/>
              <a:gd name="connsiteX8303" fmla="*/ 1653681 w 13061084"/>
              <a:gd name="connsiteY8303" fmla="*/ 4605469 h 7302834"/>
              <a:gd name="connsiteX8304" fmla="*/ 1667020 w 13061084"/>
              <a:gd name="connsiteY8304" fmla="*/ 4619254 h 7302834"/>
              <a:gd name="connsiteX8305" fmla="*/ 1720596 w 13061084"/>
              <a:gd name="connsiteY8305" fmla="*/ 4604090 h 7302834"/>
              <a:gd name="connsiteX8306" fmla="*/ 1720596 w 13061084"/>
              <a:gd name="connsiteY8306" fmla="*/ 4558141 h 7302834"/>
              <a:gd name="connsiteX8307" fmla="*/ 1754405 w 13061084"/>
              <a:gd name="connsiteY8307" fmla="*/ 4524369 h 7302834"/>
              <a:gd name="connsiteX8308" fmla="*/ 1743824 w 13061084"/>
              <a:gd name="connsiteY8308" fmla="*/ 4487380 h 7302834"/>
              <a:gd name="connsiteX8309" fmla="*/ 1774869 w 13061084"/>
              <a:gd name="connsiteY8309" fmla="*/ 4469920 h 7302834"/>
              <a:gd name="connsiteX8310" fmla="*/ 1836504 w 13061084"/>
              <a:gd name="connsiteY8310" fmla="*/ 4480947 h 7302834"/>
              <a:gd name="connsiteX8311" fmla="*/ 1869849 w 13061084"/>
              <a:gd name="connsiteY8311" fmla="*/ 4431093 h 7302834"/>
              <a:gd name="connsiteX8312" fmla="*/ 1931247 w 13061084"/>
              <a:gd name="connsiteY8312" fmla="*/ 4429025 h 7302834"/>
              <a:gd name="connsiteX8313" fmla="*/ 1943204 w 13061084"/>
              <a:gd name="connsiteY8313" fmla="*/ 4450393 h 7302834"/>
              <a:gd name="connsiteX8314" fmla="*/ 2026222 w 13061084"/>
              <a:gd name="connsiteY8314" fmla="*/ 4430634 h 7302834"/>
              <a:gd name="connsiteX8315" fmla="*/ 2076813 w 13061084"/>
              <a:gd name="connsiteY8315" fmla="*/ 4380550 h 7302834"/>
              <a:gd name="connsiteX8316" fmla="*/ 2099809 w 13061084"/>
              <a:gd name="connsiteY8316" fmla="*/ 4367455 h 7302834"/>
              <a:gd name="connsiteX8317" fmla="*/ 2066465 w 13061084"/>
              <a:gd name="connsiteY8317" fmla="*/ 4455217 h 7302834"/>
              <a:gd name="connsiteX8318" fmla="*/ 2143047 w 13061084"/>
              <a:gd name="connsiteY8318" fmla="*/ 4442811 h 7302834"/>
              <a:gd name="connsiteX8319" fmla="*/ 2206746 w 13061084"/>
              <a:gd name="connsiteY8319" fmla="*/ 4412254 h 7302834"/>
              <a:gd name="connsiteX8320" fmla="*/ 2151323 w 13061084"/>
              <a:gd name="connsiteY8320" fmla="*/ 4399159 h 7302834"/>
              <a:gd name="connsiteX8321" fmla="*/ 2151323 w 13061084"/>
              <a:gd name="connsiteY8321" fmla="*/ 4359643 h 7302834"/>
              <a:gd name="connsiteX8322" fmla="*/ 2107404 w 13061084"/>
              <a:gd name="connsiteY8322" fmla="*/ 4319668 h 7302834"/>
              <a:gd name="connsiteX8323" fmla="*/ 2176392 w 13061084"/>
              <a:gd name="connsiteY8323" fmla="*/ 4261313 h 7302834"/>
              <a:gd name="connsiteX8324" fmla="*/ 2191798 w 13061084"/>
              <a:gd name="connsiteY8324" fmla="*/ 4275099 h 7302834"/>
              <a:gd name="connsiteX8325" fmla="*/ 2200538 w 13061084"/>
              <a:gd name="connsiteY8325" fmla="*/ 4250516 h 7302834"/>
              <a:gd name="connsiteX8326" fmla="*/ 2283323 w 13061084"/>
              <a:gd name="connsiteY8326" fmla="*/ 4309789 h 7302834"/>
              <a:gd name="connsiteX8327" fmla="*/ 2417164 w 13061084"/>
              <a:gd name="connsiteY8327" fmla="*/ 4285435 h 7302834"/>
              <a:gd name="connsiteX8328" fmla="*/ 2427744 w 13061084"/>
              <a:gd name="connsiteY8328" fmla="*/ 4309559 h 7302834"/>
              <a:gd name="connsiteX8329" fmla="*/ 2498568 w 13061084"/>
              <a:gd name="connsiteY8329" fmla="*/ 4309559 h 7302834"/>
              <a:gd name="connsiteX8330" fmla="*/ 2516279 w 13061084"/>
              <a:gd name="connsiteY8330" fmla="*/ 4269814 h 7302834"/>
              <a:gd name="connsiteX8331" fmla="*/ 2448668 w 13061084"/>
              <a:gd name="connsiteY8331" fmla="*/ 4241786 h 7302834"/>
              <a:gd name="connsiteX8332" fmla="*/ 2365650 w 13061084"/>
              <a:gd name="connsiteY8332" fmla="*/ 4250057 h 7302834"/>
              <a:gd name="connsiteX8333" fmla="*/ 2290222 w 13061084"/>
              <a:gd name="connsiteY8333" fmla="*/ 4232595 h 7302834"/>
              <a:gd name="connsiteX8334" fmla="*/ 2264008 w 13061084"/>
              <a:gd name="connsiteY8334" fmla="*/ 4186646 h 7302834"/>
              <a:gd name="connsiteX8335" fmla="*/ 2293672 w 13061084"/>
              <a:gd name="connsiteY8335" fmla="*/ 4163672 h 7302834"/>
              <a:gd name="connsiteX8336" fmla="*/ 2281487 w 13061084"/>
              <a:gd name="connsiteY8336" fmla="*/ 4150577 h 7302834"/>
              <a:gd name="connsiteX8337" fmla="*/ 2297584 w 13061084"/>
              <a:gd name="connsiteY8337" fmla="*/ 4117494 h 7302834"/>
              <a:gd name="connsiteX8338" fmla="*/ 2373472 w 13061084"/>
              <a:gd name="connsiteY8338" fmla="*/ 4146671 h 7302834"/>
              <a:gd name="connsiteX8339" fmla="*/ 2376230 w 13061084"/>
              <a:gd name="connsiteY8339" fmla="*/ 4182511 h 7302834"/>
              <a:gd name="connsiteX8340" fmla="*/ 2451199 w 13061084"/>
              <a:gd name="connsiteY8340" fmla="*/ 4177916 h 7302834"/>
              <a:gd name="connsiteX8341" fmla="*/ 2474195 w 13061084"/>
              <a:gd name="connsiteY8341" fmla="*/ 4156780 h 7302834"/>
              <a:gd name="connsiteX8342" fmla="*/ 2533062 w 13061084"/>
              <a:gd name="connsiteY8342" fmla="*/ 4202729 h 7302834"/>
              <a:gd name="connsiteX8343" fmla="*/ 2628960 w 13061084"/>
              <a:gd name="connsiteY8343" fmla="*/ 4200891 h 7302834"/>
              <a:gd name="connsiteX8344" fmla="*/ 2686222 w 13061084"/>
              <a:gd name="connsiteY8344" fmla="*/ 4232365 h 7302834"/>
              <a:gd name="connsiteX8345" fmla="*/ 2628960 w 13061084"/>
              <a:gd name="connsiteY8345" fmla="*/ 4191470 h 7302834"/>
              <a:gd name="connsiteX8346" fmla="*/ 2609872 w 13061084"/>
              <a:gd name="connsiteY8346" fmla="*/ 4149198 h 7302834"/>
              <a:gd name="connsiteX8347" fmla="*/ 2528927 w 13061084"/>
              <a:gd name="connsiteY8347" fmla="*/ 4130129 h 7302834"/>
              <a:gd name="connsiteX8348" fmla="*/ 2528927 w 13061084"/>
              <a:gd name="connsiteY8348" fmla="*/ 4111520 h 7302834"/>
              <a:gd name="connsiteX8349" fmla="*/ 2589866 w 13061084"/>
              <a:gd name="connsiteY8349" fmla="*/ 4055003 h 7302834"/>
              <a:gd name="connsiteX8350" fmla="*/ 2635858 w 13061084"/>
              <a:gd name="connsiteY8350" fmla="*/ 4065571 h 7302834"/>
              <a:gd name="connsiteX8351" fmla="*/ 2657472 w 13061084"/>
              <a:gd name="connsiteY8351" fmla="*/ 4088546 h 7302834"/>
              <a:gd name="connsiteX8352" fmla="*/ 2645520 w 13061084"/>
              <a:gd name="connsiteY8352" fmla="*/ 4118182 h 7302834"/>
              <a:gd name="connsiteX8353" fmla="*/ 2725316 w 13061084"/>
              <a:gd name="connsiteY8353" fmla="*/ 4105546 h 7302834"/>
              <a:gd name="connsiteX8354" fmla="*/ 2730142 w 13061084"/>
              <a:gd name="connsiteY8354" fmla="*/ 4188484 h 7302834"/>
              <a:gd name="connsiteX8355" fmla="*/ 2764409 w 13061084"/>
              <a:gd name="connsiteY8355" fmla="*/ 4188484 h 7302834"/>
              <a:gd name="connsiteX8356" fmla="*/ 2754288 w 13061084"/>
              <a:gd name="connsiteY8356" fmla="*/ 4136103 h 7302834"/>
              <a:gd name="connsiteX8357" fmla="*/ 2781661 w 13061084"/>
              <a:gd name="connsiteY8357" fmla="*/ 4118644 h 7302834"/>
              <a:gd name="connsiteX8358" fmla="*/ 2744862 w 13061084"/>
              <a:gd name="connsiteY8358" fmla="*/ 4069707 h 7302834"/>
              <a:gd name="connsiteX8359" fmla="*/ 2744862 w 13061084"/>
              <a:gd name="connsiteY8359" fmla="*/ 4040529 h 7302834"/>
              <a:gd name="connsiteX8360" fmla="*/ 2787410 w 13061084"/>
              <a:gd name="connsiteY8360" fmla="*/ 4023529 h 7302834"/>
              <a:gd name="connsiteX8361" fmla="*/ 2877094 w 13061084"/>
              <a:gd name="connsiteY8361" fmla="*/ 4073613 h 7302834"/>
              <a:gd name="connsiteX8362" fmla="*/ 2948382 w 13061084"/>
              <a:gd name="connsiteY8362" fmla="*/ 4069477 h 7302834"/>
              <a:gd name="connsiteX8363" fmla="*/ 2944933 w 13061084"/>
              <a:gd name="connsiteY8363" fmla="*/ 4072463 h 7302834"/>
              <a:gd name="connsiteX8364" fmla="*/ 2946768 w 13061084"/>
              <a:gd name="connsiteY8364" fmla="*/ 4095440 h 7302834"/>
              <a:gd name="connsiteX8365" fmla="*/ 2969770 w 13061084"/>
              <a:gd name="connsiteY8365" fmla="*/ 4094060 h 7302834"/>
              <a:gd name="connsiteX8366" fmla="*/ 2948841 w 13061084"/>
              <a:gd name="connsiteY8366" fmla="*/ 4069018 h 7302834"/>
              <a:gd name="connsiteX8367" fmla="*/ 3001737 w 13061084"/>
              <a:gd name="connsiteY8367" fmla="*/ 4036624 h 7302834"/>
              <a:gd name="connsiteX8368" fmla="*/ 3020820 w 13061084"/>
              <a:gd name="connsiteY8368" fmla="*/ 4087398 h 7302834"/>
              <a:gd name="connsiteX8369" fmla="*/ 2997824 w 13061084"/>
              <a:gd name="connsiteY8369" fmla="*/ 4098884 h 7302834"/>
              <a:gd name="connsiteX8370" fmla="*/ 3026110 w 13061084"/>
              <a:gd name="connsiteY8370" fmla="*/ 4135415 h 7302834"/>
              <a:gd name="connsiteX8371" fmla="*/ 3041057 w 13061084"/>
              <a:gd name="connsiteY8371" fmla="*/ 4123008 h 7302834"/>
              <a:gd name="connsiteX8372" fmla="*/ 3041057 w 13061084"/>
              <a:gd name="connsiteY8372" fmla="*/ 4013420 h 7302834"/>
              <a:gd name="connsiteX8373" fmla="*/ 3092571 w 13061084"/>
              <a:gd name="connsiteY8373" fmla="*/ 3913711 h 7302834"/>
              <a:gd name="connsiteX8374" fmla="*/ 2932971 w 13061084"/>
              <a:gd name="connsiteY8374" fmla="*/ 3926349 h 7302834"/>
              <a:gd name="connsiteX8375" fmla="*/ 2896409 w 13061084"/>
              <a:gd name="connsiteY8375" fmla="*/ 3974365 h 7302834"/>
              <a:gd name="connsiteX8376" fmla="*/ 2825580 w 13061084"/>
              <a:gd name="connsiteY8376" fmla="*/ 3967012 h 7302834"/>
              <a:gd name="connsiteX8377" fmla="*/ 2755210 w 13061084"/>
              <a:gd name="connsiteY8377" fmla="*/ 3969080 h 7302834"/>
              <a:gd name="connsiteX8378" fmla="*/ 2810633 w 13061084"/>
              <a:gd name="connsiteY8378" fmla="*/ 3948173 h 7302834"/>
              <a:gd name="connsiteX8379" fmla="*/ 2837306 w 13061084"/>
              <a:gd name="connsiteY8379" fmla="*/ 3909346 h 7302834"/>
              <a:gd name="connsiteX8380" fmla="*/ 2799362 w 13061084"/>
              <a:gd name="connsiteY8380" fmla="*/ 3884075 h 7302834"/>
              <a:gd name="connsiteX8381" fmla="*/ 2732442 w 13061084"/>
              <a:gd name="connsiteY8381" fmla="*/ 3930023 h 7302834"/>
              <a:gd name="connsiteX8382" fmla="*/ 2647124 w 13061084"/>
              <a:gd name="connsiteY8382" fmla="*/ 3988148 h 7302834"/>
              <a:gd name="connsiteX8383" fmla="*/ 2743712 w 13061084"/>
              <a:gd name="connsiteY8383" fmla="*/ 3981486 h 7302834"/>
              <a:gd name="connsiteX8384" fmla="*/ 2674720 w 13061084"/>
              <a:gd name="connsiteY8384" fmla="*/ 4010205 h 7302834"/>
              <a:gd name="connsiteX8385" fmla="*/ 2587798 w 13061084"/>
              <a:gd name="connsiteY8385" fmla="*/ 3992972 h 7302834"/>
              <a:gd name="connsiteX8386" fmla="*/ 2640226 w 13061084"/>
              <a:gd name="connsiteY8386" fmla="*/ 3956674 h 7302834"/>
              <a:gd name="connsiteX8387" fmla="*/ 2694044 w 13061084"/>
              <a:gd name="connsiteY8387" fmla="*/ 3926808 h 7302834"/>
              <a:gd name="connsiteX8388" fmla="*/ 2744635 w 13061084"/>
              <a:gd name="connsiteY8388" fmla="*/ 3887062 h 7302834"/>
              <a:gd name="connsiteX8389" fmla="*/ 2701170 w 13061084"/>
              <a:gd name="connsiteY8389" fmla="*/ 3867533 h 7302834"/>
              <a:gd name="connsiteX8390" fmla="*/ 2616776 w 13061084"/>
              <a:gd name="connsiteY8390" fmla="*/ 3913482 h 7302834"/>
              <a:gd name="connsiteX8391" fmla="*/ 2534444 w 13061084"/>
              <a:gd name="connsiteY8391" fmla="*/ 3901305 h 7302834"/>
              <a:gd name="connsiteX8392" fmla="*/ 2510298 w 13061084"/>
              <a:gd name="connsiteY8392" fmla="*/ 3940361 h 7302834"/>
              <a:gd name="connsiteX8393" fmla="*/ 2462697 w 13061084"/>
              <a:gd name="connsiteY8393" fmla="*/ 3940361 h 7302834"/>
              <a:gd name="connsiteX8394" fmla="*/ 2376230 w 13061084"/>
              <a:gd name="connsiteY8394" fmla="*/ 3983093 h 7302834"/>
              <a:gd name="connsiteX8395" fmla="*/ 2332765 w 13061084"/>
              <a:gd name="connsiteY8395" fmla="*/ 3972986 h 7302834"/>
              <a:gd name="connsiteX8396" fmla="*/ 2315750 w 13061084"/>
              <a:gd name="connsiteY8396" fmla="*/ 4017326 h 7302834"/>
              <a:gd name="connsiteX8397" fmla="*/ 2315750 w 13061084"/>
              <a:gd name="connsiteY8397" fmla="*/ 4029044 h 7302834"/>
              <a:gd name="connsiteX8398" fmla="*/ 2375998 w 13061084"/>
              <a:gd name="connsiteY8398" fmla="*/ 4025138 h 7302834"/>
              <a:gd name="connsiteX8399" fmla="*/ 2311609 w 13061084"/>
              <a:gd name="connsiteY8399" fmla="*/ 4092681 h 7302834"/>
              <a:gd name="connsiteX8400" fmla="*/ 2235264 w 13061084"/>
              <a:gd name="connsiteY8400" fmla="*/ 4069707 h 7302834"/>
              <a:gd name="connsiteX8401" fmla="*/ 2187658 w 13061084"/>
              <a:gd name="connsiteY8401" fmla="*/ 4069707 h 7302834"/>
              <a:gd name="connsiteX8402" fmla="*/ 2182600 w 13061084"/>
              <a:gd name="connsiteY8402" fmla="*/ 4050868 h 7302834"/>
              <a:gd name="connsiteX8403" fmla="*/ 2031971 w 13061084"/>
              <a:gd name="connsiteY8403" fmla="*/ 4098425 h 7302834"/>
              <a:gd name="connsiteX8404" fmla="*/ 2031971 w 13061084"/>
              <a:gd name="connsiteY8404" fmla="*/ 4138630 h 7302834"/>
              <a:gd name="connsiteX8405" fmla="*/ 1987587 w 13061084"/>
              <a:gd name="connsiteY8405" fmla="*/ 4167119 h 7302834"/>
              <a:gd name="connsiteX8406" fmla="*/ 1901811 w 13061084"/>
              <a:gd name="connsiteY8406" fmla="*/ 4230986 h 7302834"/>
              <a:gd name="connsiteX8407" fmla="*/ 1851452 w 13061084"/>
              <a:gd name="connsiteY8407" fmla="*/ 4202499 h 7302834"/>
              <a:gd name="connsiteX8408" fmla="*/ 1888704 w 13061084"/>
              <a:gd name="connsiteY8408" fmla="*/ 4151727 h 7302834"/>
              <a:gd name="connsiteX8409" fmla="*/ 1857312 w 13061084"/>
              <a:gd name="connsiteY8409" fmla="*/ 4144777 h 7302834"/>
              <a:gd name="connsiteX8410" fmla="*/ 1835867 w 13061084"/>
              <a:gd name="connsiteY8410" fmla="*/ 4144975 h 7302834"/>
              <a:gd name="connsiteX8411" fmla="*/ 1786367 w 13061084"/>
              <a:gd name="connsiteY8411" fmla="*/ 4180443 h 7302834"/>
              <a:gd name="connsiteX8412" fmla="*/ 1741989 w 13061084"/>
              <a:gd name="connsiteY8412" fmla="*/ 4224324 h 7302834"/>
              <a:gd name="connsiteX8413" fmla="*/ 1756013 w 13061084"/>
              <a:gd name="connsiteY8413" fmla="*/ 4270273 h 7302834"/>
              <a:gd name="connsiteX8414" fmla="*/ 1698750 w 13061084"/>
              <a:gd name="connsiteY8414" fmla="*/ 4263381 h 7302834"/>
              <a:gd name="connsiteX8415" fmla="*/ 1733505 w 13061084"/>
              <a:gd name="connsiteY8415" fmla="*/ 4189634 h 7302834"/>
              <a:gd name="connsiteX8416" fmla="*/ 1832823 w 13061084"/>
              <a:gd name="connsiteY8416" fmla="*/ 4145004 h 7302834"/>
              <a:gd name="connsiteX8417" fmla="*/ 1826610 w 13061084"/>
              <a:gd name="connsiteY8417" fmla="*/ 4145062 h 7302834"/>
              <a:gd name="connsiteX8418" fmla="*/ 1864327 w 13061084"/>
              <a:gd name="connsiteY8418" fmla="*/ 4087169 h 7302834"/>
              <a:gd name="connsiteX8419" fmla="*/ 1934696 w 13061084"/>
              <a:gd name="connsiteY8419" fmla="*/ 4073154 h 7302834"/>
              <a:gd name="connsiteX8420" fmla="*/ 1973099 w 13061084"/>
              <a:gd name="connsiteY8420" fmla="*/ 4051327 h 7302834"/>
              <a:gd name="connsiteX8421" fmla="*/ 2052435 w 13061084"/>
              <a:gd name="connsiteY8421" fmla="*/ 3982404 h 7302834"/>
              <a:gd name="connsiteX8422" fmla="*/ 2016105 w 13061084"/>
              <a:gd name="connsiteY8422" fmla="*/ 3959430 h 7302834"/>
              <a:gd name="connsiteX8423" fmla="*/ 2027603 w 13061084"/>
              <a:gd name="connsiteY8423" fmla="*/ 3910266 h 7302834"/>
              <a:gd name="connsiteX8424" fmla="*/ 1970799 w 13061084"/>
              <a:gd name="connsiteY8424" fmla="*/ 3910266 h 7302834"/>
              <a:gd name="connsiteX8425" fmla="*/ 2005757 w 13061084"/>
              <a:gd name="connsiteY8425" fmla="*/ 3962188 h 7302834"/>
              <a:gd name="connsiteX8426" fmla="*/ 1987128 w 13061084"/>
              <a:gd name="connsiteY8426" fmla="*/ 3981027 h 7302834"/>
              <a:gd name="connsiteX8427" fmla="*/ 1958383 w 13061084"/>
              <a:gd name="connsiteY8427" fmla="*/ 3967701 h 7302834"/>
              <a:gd name="connsiteX8428" fmla="*/ 1935387 w 13061084"/>
              <a:gd name="connsiteY8428" fmla="*/ 3913711 h 7302834"/>
              <a:gd name="connsiteX8429" fmla="*/ 1935387 w 13061084"/>
              <a:gd name="connsiteY8429" fmla="*/ 3901996 h 7302834"/>
              <a:gd name="connsiteX8430" fmla="*/ 1939755 w 13061084"/>
              <a:gd name="connsiteY8430" fmla="*/ 3897860 h 7302834"/>
              <a:gd name="connsiteX8431" fmla="*/ 1968500 w 13061084"/>
              <a:gd name="connsiteY8431" fmla="*/ 3895101 h 7302834"/>
              <a:gd name="connsiteX8432" fmla="*/ 2000926 w 13061084"/>
              <a:gd name="connsiteY8432" fmla="*/ 3853980 h 7302834"/>
              <a:gd name="connsiteX8433" fmla="*/ 2062556 w 13061084"/>
              <a:gd name="connsiteY8433" fmla="*/ 3920143 h 7302834"/>
              <a:gd name="connsiteX8434" fmla="*/ 2155922 w 13061084"/>
              <a:gd name="connsiteY8434" fmla="*/ 3909117 h 7302834"/>
              <a:gd name="connsiteX8435" fmla="*/ 2170411 w 13061084"/>
              <a:gd name="connsiteY8435" fmla="*/ 3922211 h 7302834"/>
              <a:gd name="connsiteX8436" fmla="*/ 2235264 w 13061084"/>
              <a:gd name="connsiteY8436" fmla="*/ 3883615 h 7302834"/>
              <a:gd name="connsiteX8437" fmla="*/ 2208122 w 13061084"/>
              <a:gd name="connsiteY8437" fmla="*/ 3852141 h 7302834"/>
              <a:gd name="connsiteX8438" fmla="*/ 2268840 w 13061084"/>
              <a:gd name="connsiteY8438" fmla="*/ 3797693 h 7302834"/>
              <a:gd name="connsiteX8439" fmla="*/ 2302179 w 13061084"/>
              <a:gd name="connsiteY8439" fmla="*/ 3812166 h 7302834"/>
              <a:gd name="connsiteX8440" fmla="*/ 2366341 w 13061084"/>
              <a:gd name="connsiteY8440" fmla="*/ 3805504 h 7302834"/>
              <a:gd name="connsiteX8441" fmla="*/ 2423599 w 13061084"/>
              <a:gd name="connsiteY8441" fmla="*/ 3772188 h 7302834"/>
              <a:gd name="connsiteX8442" fmla="*/ 2364732 w 13061084"/>
              <a:gd name="connsiteY8442" fmla="*/ 3747609 h 7302834"/>
              <a:gd name="connsiteX8443" fmla="*/ 2364732 w 13061084"/>
              <a:gd name="connsiteY8443" fmla="*/ 3722566 h 7302834"/>
              <a:gd name="connsiteX8444" fmla="*/ 2450740 w 13061084"/>
              <a:gd name="connsiteY8444" fmla="*/ 3706712 h 7302834"/>
              <a:gd name="connsiteX8445" fmla="*/ 2433720 w 13061084"/>
              <a:gd name="connsiteY8445" fmla="*/ 3650884 h 7302834"/>
              <a:gd name="connsiteX8446" fmla="*/ 2476722 w 13061084"/>
              <a:gd name="connsiteY8446" fmla="*/ 3624466 h 7302834"/>
              <a:gd name="connsiteX8447" fmla="*/ 2485002 w 13061084"/>
              <a:gd name="connsiteY8447" fmla="*/ 3632736 h 7302834"/>
              <a:gd name="connsiteX8448" fmla="*/ 2523178 w 13061084"/>
              <a:gd name="connsiteY8448" fmla="*/ 3584954 h 7302834"/>
              <a:gd name="connsiteX8449" fmla="*/ 2610104 w 13061084"/>
              <a:gd name="connsiteY8449" fmla="*/ 3601952 h 7302834"/>
              <a:gd name="connsiteX8450" fmla="*/ 2610104 w 13061084"/>
              <a:gd name="connsiteY8450" fmla="*/ 3564507 h 7302834"/>
              <a:gd name="connsiteX8451" fmla="*/ 2712209 w 13061084"/>
              <a:gd name="connsiteY8451" fmla="*/ 3574846 h 7302834"/>
              <a:gd name="connsiteX8452" fmla="*/ 2809942 w 13061084"/>
              <a:gd name="connsiteY8452" fmla="*/ 3574846 h 7302834"/>
              <a:gd name="connsiteX8453" fmla="*/ 2815691 w 13061084"/>
              <a:gd name="connsiteY8453" fmla="*/ 3557156 h 7302834"/>
              <a:gd name="connsiteX8454" fmla="*/ 2758892 w 13061084"/>
              <a:gd name="connsiteY8454" fmla="*/ 3516725 h 7302834"/>
              <a:gd name="connsiteX8455" fmla="*/ 2751988 w 13061084"/>
              <a:gd name="connsiteY8455" fmla="*/ 3536940 h 7302834"/>
              <a:gd name="connsiteX8456" fmla="*/ 2679092 w 13061084"/>
              <a:gd name="connsiteY8456" fmla="*/ 3517184 h 7302834"/>
              <a:gd name="connsiteX8457" fmla="*/ 2709446 w 13061084"/>
              <a:gd name="connsiteY8457" fmla="*/ 3483414 h 7302834"/>
              <a:gd name="connsiteX8458" fmla="*/ 2772916 w 13061084"/>
              <a:gd name="connsiteY8458" fmla="*/ 3505007 h 7302834"/>
              <a:gd name="connsiteX8459" fmla="*/ 2871800 w 13061084"/>
              <a:gd name="connsiteY8459" fmla="*/ 3445739 h 7302834"/>
              <a:gd name="connsiteX8460" fmla="*/ 2909748 w 13061084"/>
              <a:gd name="connsiteY8460" fmla="*/ 3445739 h 7302834"/>
              <a:gd name="connsiteX8461" fmla="*/ 2859848 w 13061084"/>
              <a:gd name="connsiteY8461" fmla="*/ 3510292 h 7302834"/>
              <a:gd name="connsiteX8462" fmla="*/ 2913888 w 13061084"/>
              <a:gd name="connsiteY8462" fmla="*/ 3493291 h 7302834"/>
              <a:gd name="connsiteX8463" fmla="*/ 2905840 w 13061084"/>
              <a:gd name="connsiteY8463" fmla="*/ 3560601 h 7302834"/>
              <a:gd name="connsiteX8464" fmla="*/ 2958498 w 13061084"/>
              <a:gd name="connsiteY8464" fmla="*/ 3553253 h 7302834"/>
              <a:gd name="connsiteX8465" fmla="*/ 3001041 w 13061084"/>
              <a:gd name="connsiteY8465" fmla="*/ 3563357 h 7302834"/>
              <a:gd name="connsiteX8466" fmla="*/ 3044048 w 13061084"/>
              <a:gd name="connsiteY8466" fmla="*/ 3549117 h 7302834"/>
              <a:gd name="connsiteX8467" fmla="*/ 3062444 w 13061084"/>
              <a:gd name="connsiteY8467" fmla="*/ 3597818 h 7302834"/>
              <a:gd name="connsiteX8468" fmla="*/ 3097630 w 13061084"/>
              <a:gd name="connsiteY8468" fmla="*/ 3597818 h 7302834"/>
              <a:gd name="connsiteX8469" fmla="*/ 3140399 w 13061084"/>
              <a:gd name="connsiteY8469" fmla="*/ 3626765 h 7302834"/>
              <a:gd name="connsiteX8470" fmla="*/ 3220658 w 13061084"/>
              <a:gd name="connsiteY8470" fmla="*/ 3578981 h 7302834"/>
              <a:gd name="connsiteX8471" fmla="*/ 3266655 w 13061084"/>
              <a:gd name="connsiteY8471" fmla="*/ 3500642 h 7302834"/>
              <a:gd name="connsiteX8472" fmla="*/ 3235610 w 13061084"/>
              <a:gd name="connsiteY8472" fmla="*/ 3444589 h 7302834"/>
              <a:gd name="connsiteX8473" fmla="*/ 3172366 w 13061084"/>
              <a:gd name="connsiteY8473" fmla="*/ 3428050 h 7302834"/>
              <a:gd name="connsiteX8474" fmla="*/ 3172366 w 13061084"/>
              <a:gd name="connsiteY8474" fmla="*/ 3380727 h 7302834"/>
              <a:gd name="connsiteX8475" fmla="*/ 3135573 w 13061084"/>
              <a:gd name="connsiteY8475" fmla="*/ 3330875 h 7302834"/>
              <a:gd name="connsiteX8476" fmla="*/ 3168458 w 13061084"/>
              <a:gd name="connsiteY8476" fmla="*/ 3281025 h 7302834"/>
              <a:gd name="connsiteX8477" fmla="*/ 3214450 w 13061084"/>
              <a:gd name="connsiteY8477" fmla="*/ 3274592 h 7302834"/>
              <a:gd name="connsiteX8478" fmla="*/ 3139713 w 13061084"/>
              <a:gd name="connsiteY8478" fmla="*/ 3265862 h 7302834"/>
              <a:gd name="connsiteX8479" fmla="*/ 3122925 w 13061084"/>
              <a:gd name="connsiteY8479" fmla="*/ 3249091 h 7302834"/>
              <a:gd name="connsiteX8480" fmla="*/ 3130674 w 13061084"/>
              <a:gd name="connsiteY8480" fmla="*/ 3208558 h 7302834"/>
              <a:gd name="connsiteX8481" fmla="*/ 3125916 w 13061084"/>
              <a:gd name="connsiteY8481" fmla="*/ 3203143 h 7302834"/>
              <a:gd name="connsiteX8482" fmla="*/ 3104528 w 13061084"/>
              <a:gd name="connsiteY8482" fmla="*/ 3168451 h 7302834"/>
              <a:gd name="connsiteX8483" fmla="*/ 3156269 w 13061084"/>
              <a:gd name="connsiteY8483" fmla="*/ 3126848 h 7302834"/>
              <a:gd name="connsiteX8484" fmla="*/ 3140172 w 13061084"/>
              <a:gd name="connsiteY8484" fmla="*/ 3112615 h 7302834"/>
              <a:gd name="connsiteX8485" fmla="*/ 3128447 w 13061084"/>
              <a:gd name="connsiteY8485" fmla="*/ 3122485 h 7302834"/>
              <a:gd name="connsiteX8486" fmla="*/ 3102002 w 13061084"/>
              <a:gd name="connsiteY8486" fmla="*/ 3097451 h 7302834"/>
              <a:gd name="connsiteX8487" fmla="*/ 2948614 w 13061084"/>
              <a:gd name="connsiteY8487" fmla="*/ 3233470 h 7302834"/>
              <a:gd name="connsiteX8488" fmla="*/ 2908598 w 13061084"/>
              <a:gd name="connsiteY8488" fmla="*/ 3218073 h 7302834"/>
              <a:gd name="connsiteX8489" fmla="*/ 2990693 w 13061084"/>
              <a:gd name="connsiteY8489" fmla="*/ 3143179 h 7302834"/>
              <a:gd name="connsiteX8490" fmla="*/ 2977359 w 13061084"/>
              <a:gd name="connsiteY8490" fmla="*/ 3120191 h 7302834"/>
              <a:gd name="connsiteX8491" fmla="*/ 3004264 w 13061084"/>
              <a:gd name="connsiteY8491" fmla="*/ 3090784 h 7302834"/>
              <a:gd name="connsiteX8492" fmla="*/ 2988393 w 13061084"/>
              <a:gd name="connsiteY8492" fmla="*/ 3086421 h 7302834"/>
              <a:gd name="connsiteX8493" fmla="*/ 2970688 w 13061084"/>
              <a:gd name="connsiteY8493" fmla="*/ 3086421 h 7302834"/>
              <a:gd name="connsiteX8494" fmla="*/ 2855702 w 13061084"/>
              <a:gd name="connsiteY8494" fmla="*/ 3148699 h 7302834"/>
              <a:gd name="connsiteX8495" fmla="*/ 2740722 w 13061084"/>
              <a:gd name="connsiteY8495" fmla="*/ 3224511 h 7302834"/>
              <a:gd name="connsiteX8496" fmla="*/ 2768549 w 13061084"/>
              <a:gd name="connsiteY8496" fmla="*/ 3229797 h 7302834"/>
              <a:gd name="connsiteX8497" fmla="*/ 2736587 w 13061084"/>
              <a:gd name="connsiteY8497" fmla="*/ 3261729 h 7302834"/>
              <a:gd name="connsiteX8498" fmla="*/ 2743022 w 13061084"/>
              <a:gd name="connsiteY8498" fmla="*/ 3268619 h 7302834"/>
              <a:gd name="connsiteX8499" fmla="*/ 2740954 w 13061084"/>
              <a:gd name="connsiteY8499" fmla="*/ 3310201 h 7302834"/>
              <a:gd name="connsiteX8500" fmla="*/ 2699329 w 13061084"/>
              <a:gd name="connsiteY8500" fmla="*/ 3310201 h 7302834"/>
              <a:gd name="connsiteX8501" fmla="*/ 2683957 w 13061084"/>
              <a:gd name="connsiteY8501" fmla="*/ 3252961 h 7302834"/>
              <a:gd name="connsiteX8502" fmla="*/ 2705542 w 13061084"/>
              <a:gd name="connsiteY8502" fmla="*/ 3248863 h 7302834"/>
              <a:gd name="connsiteX8503" fmla="*/ 2705542 w 13061084"/>
              <a:gd name="connsiteY8503" fmla="*/ 3241052 h 7302834"/>
              <a:gd name="connsiteX8504" fmla="*/ 2682546 w 13061084"/>
              <a:gd name="connsiteY8504" fmla="*/ 3247715 h 7302834"/>
              <a:gd name="connsiteX8505" fmla="*/ 2604582 w 13061084"/>
              <a:gd name="connsiteY8505" fmla="*/ 3290675 h 7302834"/>
              <a:gd name="connsiteX8506" fmla="*/ 2545024 w 13061084"/>
              <a:gd name="connsiteY8506" fmla="*/ 3321224 h 7302834"/>
              <a:gd name="connsiteX8507" fmla="*/ 2485693 w 13061084"/>
              <a:gd name="connsiteY8507" fmla="*/ 3310429 h 7302834"/>
              <a:gd name="connsiteX8508" fmla="*/ 2459938 w 13061084"/>
              <a:gd name="connsiteY8508" fmla="*/ 3259203 h 7302834"/>
              <a:gd name="connsiteX8509" fmla="*/ 2426362 w 13061084"/>
              <a:gd name="connsiteY8509" fmla="*/ 3287229 h 7302834"/>
              <a:gd name="connsiteX8510" fmla="*/ 2349780 w 13061084"/>
              <a:gd name="connsiteY8510" fmla="*/ 3298715 h 7302834"/>
              <a:gd name="connsiteX8511" fmla="*/ 2321267 w 13061084"/>
              <a:gd name="connsiteY8511" fmla="*/ 3292049 h 7302834"/>
              <a:gd name="connsiteX8512" fmla="*/ 2278492 w 13061084"/>
              <a:gd name="connsiteY8512" fmla="*/ 3344428 h 7302834"/>
              <a:gd name="connsiteX8513" fmla="*/ 2278492 w 13061084"/>
              <a:gd name="connsiteY8513" fmla="*/ 3365564 h 7302834"/>
              <a:gd name="connsiteX8514" fmla="*/ 2230891 w 13061084"/>
              <a:gd name="connsiteY8514" fmla="*/ 3418861 h 7302834"/>
              <a:gd name="connsiteX8515" fmla="*/ 2178228 w 13061084"/>
              <a:gd name="connsiteY8515" fmla="*/ 3489156 h 7302834"/>
              <a:gd name="connsiteX8516" fmla="*/ 2052899 w 13061084"/>
              <a:gd name="connsiteY8516" fmla="*/ 3573008 h 7302834"/>
              <a:gd name="connsiteX8517" fmla="*/ 1998626 w 13061084"/>
              <a:gd name="connsiteY8517" fmla="*/ 3611142 h 7302834"/>
              <a:gd name="connsiteX8518" fmla="*/ 1948494 w 13061084"/>
              <a:gd name="connsiteY8518" fmla="*/ 3647899 h 7302834"/>
              <a:gd name="connsiteX8519" fmla="*/ 1940218 w 13061084"/>
              <a:gd name="connsiteY8519" fmla="*/ 3655941 h 7302834"/>
              <a:gd name="connsiteX8520" fmla="*/ 1919058 w 13061084"/>
              <a:gd name="connsiteY8520" fmla="*/ 3635033 h 7302834"/>
              <a:gd name="connsiteX8521" fmla="*/ 1818108 w 13061084"/>
              <a:gd name="connsiteY8521" fmla="*/ 3694765 h 7302834"/>
              <a:gd name="connsiteX8522" fmla="*/ 1711171 w 13061084"/>
              <a:gd name="connsiteY8522" fmla="*/ 3655250 h 7302834"/>
              <a:gd name="connsiteX8523" fmla="*/ 1707495 w 13061084"/>
              <a:gd name="connsiteY8523" fmla="*/ 3675008 h 7302834"/>
              <a:gd name="connsiteX8524" fmla="*/ 1730491 w 13061084"/>
              <a:gd name="connsiteY8524" fmla="*/ 3682821 h 7302834"/>
              <a:gd name="connsiteX8525" fmla="*/ 1730491 w 13061084"/>
              <a:gd name="connsiteY8525" fmla="*/ 3710390 h 7302834"/>
              <a:gd name="connsiteX8526" fmla="*/ 1649541 w 13061084"/>
              <a:gd name="connsiteY8526" fmla="*/ 3728308 h 7302834"/>
              <a:gd name="connsiteX8527" fmla="*/ 1571354 w 13061084"/>
              <a:gd name="connsiteY8527" fmla="*/ 3740025 h 7302834"/>
              <a:gd name="connsiteX8528" fmla="*/ 1513632 w 13061084"/>
              <a:gd name="connsiteY8528" fmla="*/ 3752202 h 7302834"/>
              <a:gd name="connsiteX8529" fmla="*/ 1499144 w 13061084"/>
              <a:gd name="connsiteY8529" fmla="*/ 3737270 h 7302834"/>
              <a:gd name="connsiteX8530" fmla="*/ 1477756 w 13061084"/>
              <a:gd name="connsiteY8530" fmla="*/ 3693160 h 7302834"/>
              <a:gd name="connsiteX8531" fmla="*/ 1433832 w 13061084"/>
              <a:gd name="connsiteY8531" fmla="*/ 3682821 h 7302834"/>
              <a:gd name="connsiteX8532" fmla="*/ 1504893 w 13061084"/>
              <a:gd name="connsiteY8532" fmla="*/ 3782069 h 7302834"/>
              <a:gd name="connsiteX8533" fmla="*/ 1488568 w 13061084"/>
              <a:gd name="connsiteY8533" fmla="*/ 3798380 h 7302834"/>
              <a:gd name="connsiteX8534" fmla="*/ 1459592 w 13061084"/>
              <a:gd name="connsiteY8534" fmla="*/ 3798380 h 7302834"/>
              <a:gd name="connsiteX8535" fmla="*/ 1441195 w 13061084"/>
              <a:gd name="connsiteY8535" fmla="*/ 3751052 h 7302834"/>
              <a:gd name="connsiteX8536" fmla="*/ 1395198 w 13061084"/>
              <a:gd name="connsiteY8536" fmla="*/ 3715672 h 7302834"/>
              <a:gd name="connsiteX8537" fmla="*/ 1280213 w 13061084"/>
              <a:gd name="connsiteY8537" fmla="*/ 3756797 h 7302834"/>
              <a:gd name="connsiteX8538" fmla="*/ 1276768 w 13061084"/>
              <a:gd name="connsiteY8538" fmla="*/ 3788730 h 7302834"/>
              <a:gd name="connsiteX8539" fmla="*/ 1225718 w 13061084"/>
              <a:gd name="connsiteY8539" fmla="*/ 3768056 h 7302834"/>
              <a:gd name="connsiteX8540" fmla="*/ 1254463 w 13061084"/>
              <a:gd name="connsiteY8540" fmla="*/ 3713607 h 7302834"/>
              <a:gd name="connsiteX8541" fmla="*/ 1187079 w 13061084"/>
              <a:gd name="connsiteY8541" fmla="*/ 3765756 h 7302834"/>
              <a:gd name="connsiteX8542" fmla="*/ 1184093 w 13061084"/>
              <a:gd name="connsiteY8542" fmla="*/ 3762312 h 7302834"/>
              <a:gd name="connsiteX8543" fmla="*/ 1161097 w 13061084"/>
              <a:gd name="connsiteY8543" fmla="*/ 3764149 h 7302834"/>
              <a:gd name="connsiteX8544" fmla="*/ 1162474 w 13061084"/>
              <a:gd name="connsiteY8544" fmla="*/ 3787124 h 7302834"/>
              <a:gd name="connsiteX8545" fmla="*/ 1187542 w 13061084"/>
              <a:gd name="connsiteY8545" fmla="*/ 3766218 h 7302834"/>
              <a:gd name="connsiteX8546" fmla="*/ 1223418 w 13061084"/>
              <a:gd name="connsiteY8546" fmla="*/ 3784365 h 7302834"/>
              <a:gd name="connsiteX8547" fmla="*/ 1227554 w 13061084"/>
              <a:gd name="connsiteY8547" fmla="*/ 3788501 h 7302834"/>
              <a:gd name="connsiteX8548" fmla="*/ 1212606 w 13061084"/>
              <a:gd name="connsiteY8548" fmla="*/ 3836978 h 7302834"/>
              <a:gd name="connsiteX8549" fmla="*/ 1134420 w 13061084"/>
              <a:gd name="connsiteY8549" fmla="*/ 3826411 h 7302834"/>
              <a:gd name="connsiteX8550" fmla="*/ 1107742 w 13061084"/>
              <a:gd name="connsiteY8550" fmla="*/ 3784595 h 7302834"/>
              <a:gd name="connsiteX8551" fmla="*/ 1090727 w 13061084"/>
              <a:gd name="connsiteY8551" fmla="*/ 3792177 h 7302834"/>
              <a:gd name="connsiteX8552" fmla="*/ 1044735 w 13061084"/>
              <a:gd name="connsiteY8552" fmla="*/ 3807571 h 7302834"/>
              <a:gd name="connsiteX8553" fmla="*/ 1044735 w 13061084"/>
              <a:gd name="connsiteY8553" fmla="*/ 3777933 h 7302834"/>
              <a:gd name="connsiteX8554" fmla="*/ 932972 w 13061084"/>
              <a:gd name="connsiteY8554" fmla="*/ 3812625 h 7302834"/>
              <a:gd name="connsiteX8555" fmla="*/ 959650 w 13061084"/>
              <a:gd name="connsiteY8555" fmla="*/ 3840884 h 7302834"/>
              <a:gd name="connsiteX8556" fmla="*/ 959650 w 13061084"/>
              <a:gd name="connsiteY8556" fmla="*/ 3865006 h 7302834"/>
              <a:gd name="connsiteX8557" fmla="*/ 881231 w 13061084"/>
              <a:gd name="connsiteY8557" fmla="*/ 3880627 h 7302834"/>
              <a:gd name="connsiteX8558" fmla="*/ 839834 w 13061084"/>
              <a:gd name="connsiteY8558" fmla="*/ 3836978 h 7302834"/>
              <a:gd name="connsiteX8559" fmla="*/ 853858 w 13061084"/>
              <a:gd name="connsiteY8559" fmla="*/ 3811936 h 7302834"/>
              <a:gd name="connsiteX8560" fmla="*/ 824659 w 13061084"/>
              <a:gd name="connsiteY8560" fmla="*/ 3810328 h 7302834"/>
              <a:gd name="connsiteX8561" fmla="*/ 788784 w 13061084"/>
              <a:gd name="connsiteY8561" fmla="*/ 3846626 h 7302834"/>
              <a:gd name="connsiteX8562" fmla="*/ 765787 w 13061084"/>
              <a:gd name="connsiteY8562" fmla="*/ 3899007 h 7302834"/>
              <a:gd name="connsiteX8563" fmla="*/ 719795 w 13061084"/>
              <a:gd name="connsiteY8563" fmla="*/ 3848236 h 7302834"/>
              <a:gd name="connsiteX8564" fmla="*/ 673798 w 13061084"/>
              <a:gd name="connsiteY8564" fmla="*/ 3848236 h 7302834"/>
              <a:gd name="connsiteX8565" fmla="*/ 685528 w 13061084"/>
              <a:gd name="connsiteY8565" fmla="*/ 3869372 h 7302834"/>
              <a:gd name="connsiteX8566" fmla="*/ 670581 w 13061084"/>
              <a:gd name="connsiteY8566" fmla="*/ 3896481 h 7302834"/>
              <a:gd name="connsiteX8567" fmla="*/ 710365 w 13061084"/>
              <a:gd name="connsiteY8567" fmla="*/ 3937144 h 7302834"/>
              <a:gd name="connsiteX8568" fmla="*/ 655634 w 13061084"/>
              <a:gd name="connsiteY8568" fmla="*/ 3988837 h 7302834"/>
              <a:gd name="connsiteX8569" fmla="*/ 619985 w 13061084"/>
              <a:gd name="connsiteY8569" fmla="*/ 3942888 h 7302834"/>
              <a:gd name="connsiteX8570" fmla="*/ 622748 w 13061084"/>
              <a:gd name="connsiteY8570" fmla="*/ 3880859 h 7302834"/>
              <a:gd name="connsiteX8571" fmla="*/ 550770 w 13061084"/>
              <a:gd name="connsiteY8571" fmla="*/ 3926808 h 7302834"/>
              <a:gd name="connsiteX8572" fmla="*/ 585491 w 13061084"/>
              <a:gd name="connsiteY8572" fmla="*/ 3926808 h 7302834"/>
              <a:gd name="connsiteX8573" fmla="*/ 605960 w 13061084"/>
              <a:gd name="connsiteY8573" fmla="*/ 3986769 h 7302834"/>
              <a:gd name="connsiteX8574" fmla="*/ 555369 w 13061084"/>
              <a:gd name="connsiteY8574" fmla="*/ 3986769 h 7302834"/>
              <a:gd name="connsiteX8575" fmla="*/ 555369 w 13061084"/>
              <a:gd name="connsiteY8575" fmla="*/ 3946106 h 7302834"/>
              <a:gd name="connsiteX8576" fmla="*/ 455563 w 13061084"/>
              <a:gd name="connsiteY8576" fmla="*/ 4004919 h 7302834"/>
              <a:gd name="connsiteX8577" fmla="*/ 506618 w 13061084"/>
              <a:gd name="connsiteY8577" fmla="*/ 4033179 h 7302834"/>
              <a:gd name="connsiteX8578" fmla="*/ 477873 w 13061084"/>
              <a:gd name="connsiteY8578" fmla="*/ 4060977 h 7302834"/>
              <a:gd name="connsiteX8579" fmla="*/ 443374 w 13061084"/>
              <a:gd name="connsiteY8579" fmla="*/ 4060977 h 7302834"/>
              <a:gd name="connsiteX8580" fmla="*/ 415088 w 13061084"/>
              <a:gd name="connsiteY8580" fmla="*/ 4034326 h 7302834"/>
              <a:gd name="connsiteX8581" fmla="*/ 381058 w 13061084"/>
              <a:gd name="connsiteY8581" fmla="*/ 4111291 h 7302834"/>
              <a:gd name="connsiteX8582" fmla="*/ 341269 w 13061084"/>
              <a:gd name="connsiteY8582" fmla="*/ 4097046 h 7302834"/>
              <a:gd name="connsiteX8583" fmla="*/ 354835 w 13061084"/>
              <a:gd name="connsiteY8583" fmla="*/ 4074072 h 7302834"/>
              <a:gd name="connsiteX8584" fmla="*/ 314365 w 13061084"/>
              <a:gd name="connsiteY8584" fmla="*/ 4014799 h 7302834"/>
              <a:gd name="connsiteX8585" fmla="*/ 221226 w 13061084"/>
              <a:gd name="connsiteY8585" fmla="*/ 4014799 h 7302834"/>
              <a:gd name="connsiteX8586" fmla="*/ 153619 w 13061084"/>
              <a:gd name="connsiteY8586" fmla="*/ 4077289 h 7302834"/>
              <a:gd name="connsiteX8587" fmla="*/ 83250 w 13061084"/>
              <a:gd name="connsiteY8587" fmla="*/ 4149657 h 7302834"/>
              <a:gd name="connsiteX8588" fmla="*/ 64853 w 13061084"/>
              <a:gd name="connsiteY8588" fmla="*/ 4190323 h 7302834"/>
              <a:gd name="connsiteX8589" fmla="*/ 21619 w 13061084"/>
              <a:gd name="connsiteY8589" fmla="*/ 4173092 h 7302834"/>
              <a:gd name="connsiteX8590" fmla="*/ 9198 w 13061084"/>
              <a:gd name="connsiteY8590" fmla="*/ 4118873 h 7302834"/>
              <a:gd name="connsiteX8591" fmla="*/ 0 w 13061084"/>
              <a:gd name="connsiteY8591" fmla="*/ 4088316 h 7302834"/>
              <a:gd name="connsiteX8592" fmla="*/ 8971 w 13061084"/>
              <a:gd name="connsiteY8592" fmla="*/ 4039612 h 7302834"/>
              <a:gd name="connsiteX8593" fmla="*/ 20928 w 13061084"/>
              <a:gd name="connsiteY8593" fmla="*/ 3990904 h 7302834"/>
              <a:gd name="connsiteX8594" fmla="*/ 104637 w 13061084"/>
              <a:gd name="connsiteY8594" fmla="*/ 3877183 h 7302834"/>
              <a:gd name="connsiteX8595" fmla="*/ 133382 w 13061084"/>
              <a:gd name="connsiteY8595" fmla="*/ 3848236 h 7302834"/>
              <a:gd name="connsiteX8596" fmla="*/ 203979 w 13061084"/>
              <a:gd name="connsiteY8596" fmla="*/ 3848236 h 7302834"/>
              <a:gd name="connsiteX8597" fmla="*/ 222839 w 13061084"/>
              <a:gd name="connsiteY8597" fmla="*/ 3862250 h 7302834"/>
              <a:gd name="connsiteX8598" fmla="*/ 365188 w 13061084"/>
              <a:gd name="connsiteY8598" fmla="*/ 3770353 h 7302834"/>
              <a:gd name="connsiteX8599" fmla="*/ 391406 w 13061084"/>
              <a:gd name="connsiteY8599" fmla="*/ 3734513 h 7302834"/>
              <a:gd name="connsiteX8600" fmla="*/ 464530 w 13061084"/>
              <a:gd name="connsiteY8600" fmla="*/ 3670185 h 7302834"/>
              <a:gd name="connsiteX8601" fmla="*/ 509145 w 13061084"/>
              <a:gd name="connsiteY8601" fmla="*/ 3593912 h 7302834"/>
              <a:gd name="connsiteX8602" fmla="*/ 581355 w 13061084"/>
              <a:gd name="connsiteY8602" fmla="*/ 3462049 h 7302834"/>
              <a:gd name="connsiteX8603" fmla="*/ 563876 w 13061084"/>
              <a:gd name="connsiteY8603" fmla="*/ 3425062 h 7302834"/>
              <a:gd name="connsiteX8604" fmla="*/ 586872 w 13061084"/>
              <a:gd name="connsiteY8604" fmla="*/ 3409213 h 7302834"/>
              <a:gd name="connsiteX8605" fmla="*/ 671731 w 13061084"/>
              <a:gd name="connsiteY8605" fmla="*/ 3423223 h 7302834"/>
              <a:gd name="connsiteX8606" fmla="*/ 786716 w 13061084"/>
              <a:gd name="connsiteY8606" fmla="*/ 3351781 h 7302834"/>
              <a:gd name="connsiteX8607" fmla="*/ 730598 w 13061084"/>
              <a:gd name="connsiteY8607" fmla="*/ 3305835 h 7302834"/>
              <a:gd name="connsiteX8608" fmla="*/ 647126 w 13061084"/>
              <a:gd name="connsiteY8608" fmla="*/ 3334781 h 7302834"/>
              <a:gd name="connsiteX8609" fmla="*/ 624130 w 13061084"/>
              <a:gd name="connsiteY8609" fmla="*/ 3318700 h 7302834"/>
              <a:gd name="connsiteX8610" fmla="*/ 748768 w 13061084"/>
              <a:gd name="connsiteY8610" fmla="*/ 3246565 h 7302834"/>
              <a:gd name="connsiteX8611" fmla="*/ 720713 w 13061084"/>
              <a:gd name="connsiteY8611" fmla="*/ 3230482 h 7302834"/>
              <a:gd name="connsiteX8612" fmla="*/ 889734 w 13061084"/>
              <a:gd name="connsiteY8612" fmla="*/ 3136275 h 7302834"/>
              <a:gd name="connsiteX8613" fmla="*/ 969075 w 13061084"/>
              <a:gd name="connsiteY8613" fmla="*/ 3113306 h 7302834"/>
              <a:gd name="connsiteX8614" fmla="*/ 1022425 w 13061084"/>
              <a:gd name="connsiteY8614" fmla="*/ 3098832 h 7302834"/>
              <a:gd name="connsiteX8615" fmla="*/ 1150053 w 13061084"/>
              <a:gd name="connsiteY8615" fmla="*/ 3087568 h 7302834"/>
              <a:gd name="connsiteX8616" fmla="*/ 1257912 w 13061084"/>
              <a:gd name="connsiteY8616" fmla="*/ 3125476 h 7302834"/>
              <a:gd name="connsiteX8617" fmla="*/ 1257912 w 13061084"/>
              <a:gd name="connsiteY8617" fmla="*/ 3197394 h 7302834"/>
              <a:gd name="connsiteX8618" fmla="*/ 1209621 w 13061084"/>
              <a:gd name="connsiteY8618" fmla="*/ 3177862 h 7302834"/>
              <a:gd name="connsiteX8619" fmla="*/ 1209621 w 13061084"/>
              <a:gd name="connsiteY8619" fmla="*/ 3148011 h 7302834"/>
              <a:gd name="connsiteX8620" fmla="*/ 1173745 w 13061084"/>
              <a:gd name="connsiteY8620" fmla="*/ 3182463 h 7302834"/>
              <a:gd name="connsiteX8621" fmla="*/ 1116482 w 13061084"/>
              <a:gd name="connsiteY8621" fmla="*/ 3198310 h 7302834"/>
              <a:gd name="connsiteX8622" fmla="*/ 1056233 w 13061084"/>
              <a:gd name="connsiteY8622" fmla="*/ 3225197 h 7302834"/>
              <a:gd name="connsiteX8623" fmla="*/ 1091186 w 13061084"/>
              <a:gd name="connsiteY8623" fmla="*/ 3232782 h 7302834"/>
              <a:gd name="connsiteX8624" fmla="*/ 1080838 w 13061084"/>
              <a:gd name="connsiteY8624" fmla="*/ 3245876 h 7302834"/>
              <a:gd name="connsiteX8625" fmla="*/ 1080838 w 13061084"/>
              <a:gd name="connsiteY8625" fmla="*/ 3286999 h 7302834"/>
              <a:gd name="connsiteX8626" fmla="*/ 1121772 w 13061084"/>
              <a:gd name="connsiteY8626" fmla="*/ 3337307 h 7302834"/>
              <a:gd name="connsiteX8627" fmla="*/ 1153966 w 13061084"/>
              <a:gd name="connsiteY8627" fmla="*/ 3337307 h 7302834"/>
              <a:gd name="connsiteX8628" fmla="*/ 1245951 w 13061084"/>
              <a:gd name="connsiteY8628" fmla="*/ 3321456 h 7302834"/>
              <a:gd name="connsiteX8629" fmla="*/ 1352887 w 13061084"/>
              <a:gd name="connsiteY8629" fmla="*/ 3264483 h 7302834"/>
              <a:gd name="connsiteX8630" fmla="*/ 1511333 w 13061084"/>
              <a:gd name="connsiteY8630" fmla="*/ 3173738 h 7302834"/>
              <a:gd name="connsiteX8631" fmla="*/ 1526048 w 13061084"/>
              <a:gd name="connsiteY8631" fmla="*/ 3148237 h 7302834"/>
              <a:gd name="connsiteX8632" fmla="*/ 1688866 w 13061084"/>
              <a:gd name="connsiteY8632" fmla="*/ 3098374 h 7302834"/>
              <a:gd name="connsiteX8633" fmla="*/ 1757854 w 13061084"/>
              <a:gd name="connsiteY8633" fmla="*/ 3158574 h 7302834"/>
              <a:gd name="connsiteX8634" fmla="*/ 1736467 w 13061084"/>
              <a:gd name="connsiteY8634" fmla="*/ 3220603 h 7302834"/>
              <a:gd name="connsiteX8635" fmla="*/ 1807064 w 13061084"/>
              <a:gd name="connsiteY8635" fmla="*/ 3189817 h 7302834"/>
              <a:gd name="connsiteX8636" fmla="*/ 1757854 w 13061084"/>
              <a:gd name="connsiteY8636" fmla="*/ 3135585 h 7302834"/>
              <a:gd name="connsiteX8637" fmla="*/ 1779468 w 13061084"/>
              <a:gd name="connsiteY8637" fmla="*/ 3079530 h 7302834"/>
              <a:gd name="connsiteX8638" fmla="*/ 1819257 w 13061084"/>
              <a:gd name="connsiteY8638" fmla="*/ 3071725 h 7302834"/>
              <a:gd name="connsiteX8639" fmla="*/ 1802006 w 13061084"/>
              <a:gd name="connsiteY8639" fmla="*/ 3048754 h 7302834"/>
              <a:gd name="connsiteX8640" fmla="*/ 1872602 w 13061084"/>
              <a:gd name="connsiteY8640" fmla="*/ 3014300 h 7302834"/>
              <a:gd name="connsiteX8641" fmla="*/ 1892381 w 13061084"/>
              <a:gd name="connsiteY8641" fmla="*/ 3081138 h 7302834"/>
              <a:gd name="connsiteX8642" fmla="*/ 1823393 w 13061084"/>
              <a:gd name="connsiteY8642" fmla="*/ 3186835 h 7302834"/>
              <a:gd name="connsiteX8643" fmla="*/ 1851911 w 13061084"/>
              <a:gd name="connsiteY8643" fmla="*/ 3177862 h 7302834"/>
              <a:gd name="connsiteX8644" fmla="*/ 1902961 w 13061084"/>
              <a:gd name="connsiteY8644" fmla="*/ 3116060 h 7302834"/>
              <a:gd name="connsiteX8645" fmla="*/ 1911242 w 13061084"/>
              <a:gd name="connsiteY8645" fmla="*/ 3107565 h 7302834"/>
              <a:gd name="connsiteX8646" fmla="*/ 2079112 w 13061084"/>
              <a:gd name="connsiteY8646" fmla="*/ 2969730 h 7302834"/>
              <a:gd name="connsiteX8647" fmla="*/ 2197547 w 13061084"/>
              <a:gd name="connsiteY8647" fmla="*/ 2886779 h 7302834"/>
              <a:gd name="connsiteX8648" fmla="*/ 2197547 w 13061084"/>
              <a:gd name="connsiteY8648" fmla="*/ 2834858 h 7302834"/>
              <a:gd name="connsiteX8649" fmla="*/ 2235718 w 13061084"/>
              <a:gd name="connsiteY8649" fmla="*/ 2814179 h 7302834"/>
              <a:gd name="connsiteX8650" fmla="*/ 2264008 w 13061084"/>
              <a:gd name="connsiteY8650" fmla="*/ 2839914 h 7302834"/>
              <a:gd name="connsiteX8651" fmla="*/ 2355992 w 13061084"/>
              <a:gd name="connsiteY8651" fmla="*/ 2806601 h 7302834"/>
              <a:gd name="connsiteX8652" fmla="*/ 2447977 w 13061084"/>
              <a:gd name="connsiteY8652" fmla="*/ 2757437 h 7302834"/>
              <a:gd name="connsiteX8653" fmla="*/ 2474654 w 13061084"/>
              <a:gd name="connsiteY8653" fmla="*/ 2757437 h 7302834"/>
              <a:gd name="connsiteX8654" fmla="*/ 2458789 w 13061084"/>
              <a:gd name="connsiteY8654" fmla="*/ 2775356 h 7302834"/>
              <a:gd name="connsiteX8655" fmla="*/ 2588030 w 13061084"/>
              <a:gd name="connsiteY8655" fmla="*/ 2765248 h 7302834"/>
              <a:gd name="connsiteX8656" fmla="*/ 2803507 w 13061084"/>
              <a:gd name="connsiteY8656" fmla="*/ 2627399 h 7302834"/>
              <a:gd name="connsiteX8657" fmla="*/ 2837078 w 13061084"/>
              <a:gd name="connsiteY8657" fmla="*/ 2597069 h 7302834"/>
              <a:gd name="connsiteX8658" fmla="*/ 2806956 w 13061084"/>
              <a:gd name="connsiteY8658" fmla="*/ 2592704 h 7302834"/>
              <a:gd name="connsiteX8659" fmla="*/ 2728538 w 13061084"/>
              <a:gd name="connsiteY8659" fmla="*/ 2604192 h 7302834"/>
              <a:gd name="connsiteX8660" fmla="*/ 2642298 w 13061084"/>
              <a:gd name="connsiteY8660" fmla="*/ 2568119 h 7302834"/>
              <a:gd name="connsiteX8661" fmla="*/ 2541806 w 13061084"/>
              <a:gd name="connsiteY8661" fmla="*/ 2598220 h 7302834"/>
              <a:gd name="connsiteX8662" fmla="*/ 2458789 w 13061084"/>
              <a:gd name="connsiteY8662" fmla="*/ 2627628 h 7302834"/>
              <a:gd name="connsiteX8663" fmla="*/ 2380138 w 13061084"/>
              <a:gd name="connsiteY8663" fmla="*/ 2652673 h 7302834"/>
              <a:gd name="connsiteX8664" fmla="*/ 2238713 w 13061084"/>
              <a:gd name="connsiteY8664" fmla="*/ 2698622 h 7302834"/>
              <a:gd name="connsiteX8665" fmla="*/ 2159604 w 13061084"/>
              <a:gd name="connsiteY8665" fmla="*/ 2723202 h 7302834"/>
              <a:gd name="connsiteX8666" fmla="*/ 2083485 w 13061084"/>
              <a:gd name="connsiteY8666" fmla="*/ 2736062 h 7302834"/>
              <a:gd name="connsiteX8667" fmla="*/ 2065547 w 13061084"/>
              <a:gd name="connsiteY8667" fmla="*/ 2710337 h 7302834"/>
              <a:gd name="connsiteX8668" fmla="*/ 1981148 w 13061084"/>
              <a:gd name="connsiteY8668" fmla="*/ 2725731 h 7302834"/>
              <a:gd name="connsiteX8669" fmla="*/ 1935155 w 13061084"/>
              <a:gd name="connsiteY8669" fmla="*/ 2681851 h 7302834"/>
              <a:gd name="connsiteX8670" fmla="*/ 1935155 w 13061084"/>
              <a:gd name="connsiteY8670" fmla="*/ 2657497 h 7302834"/>
              <a:gd name="connsiteX8671" fmla="*/ 1996559 w 13061084"/>
              <a:gd name="connsiteY8671" fmla="*/ 2626479 h 7302834"/>
              <a:gd name="connsiteX8672" fmla="*/ 2031971 w 13061084"/>
              <a:gd name="connsiteY8672" fmla="*/ 2656806 h 7302834"/>
              <a:gd name="connsiteX8673" fmla="*/ 2041401 w 13061084"/>
              <a:gd name="connsiteY8673" fmla="*/ 2640496 h 7302834"/>
              <a:gd name="connsiteX8674" fmla="*/ 2068764 w 13061084"/>
              <a:gd name="connsiteY8674" fmla="*/ 2602354 h 7302834"/>
              <a:gd name="connsiteX8675" fmla="*/ 2097741 w 13061084"/>
              <a:gd name="connsiteY8675" fmla="*/ 2640724 h 7302834"/>
              <a:gd name="connsiteX8676" fmla="*/ 2111307 w 13061084"/>
              <a:gd name="connsiteY8676" fmla="*/ 2635440 h 7302834"/>
              <a:gd name="connsiteX8677" fmla="*/ 2185590 w 13061084"/>
              <a:gd name="connsiteY8677" fmla="*/ 2547901 h 7302834"/>
              <a:gd name="connsiteX8678" fmla="*/ 2122578 w 13061084"/>
              <a:gd name="connsiteY8678" fmla="*/ 2495338 h 7302834"/>
              <a:gd name="connsiteX8679" fmla="*/ 2094983 w 13061084"/>
              <a:gd name="connsiteY8679" fmla="*/ 2521073 h 7302834"/>
              <a:gd name="connsiteX8680" fmla="*/ 2035188 w 13061084"/>
              <a:gd name="connsiteY8680" fmla="*/ 2521073 h 7302834"/>
              <a:gd name="connsiteX8681" fmla="*/ 2012192 w 13061084"/>
              <a:gd name="connsiteY8681" fmla="*/ 2498099 h 7302834"/>
              <a:gd name="connsiteX8682" fmla="*/ 1950794 w 13061084"/>
              <a:gd name="connsiteY8682" fmla="*/ 2498099 h 7302834"/>
              <a:gd name="connsiteX8683" fmla="*/ 1931706 w 13061084"/>
              <a:gd name="connsiteY8683" fmla="*/ 2469830 h 7302834"/>
              <a:gd name="connsiteX8684" fmla="*/ 1851679 w 13061084"/>
              <a:gd name="connsiteY8684" fmla="*/ 2487526 h 7302834"/>
              <a:gd name="connsiteX8685" fmla="*/ 1851679 w 13061084"/>
              <a:gd name="connsiteY8685" fmla="*/ 2530895 h 7302834"/>
              <a:gd name="connsiteX8686" fmla="*/ 1927107 w 13061084"/>
              <a:gd name="connsiteY8686" fmla="*/ 2530895 h 7302834"/>
              <a:gd name="connsiteX8687" fmla="*/ 1945045 w 13061084"/>
              <a:gd name="connsiteY8687" fmla="*/ 2565821 h 7302834"/>
              <a:gd name="connsiteX8688" fmla="*/ 1878815 w 13061084"/>
              <a:gd name="connsiteY8688" fmla="*/ 2601663 h 7302834"/>
              <a:gd name="connsiteX8689" fmla="*/ 1829374 w 13061084"/>
              <a:gd name="connsiteY8689" fmla="*/ 2601663 h 7302834"/>
              <a:gd name="connsiteX8690" fmla="*/ 1809827 w 13061084"/>
              <a:gd name="connsiteY8690" fmla="*/ 2521759 h 7302834"/>
              <a:gd name="connsiteX8691" fmla="*/ 1757168 w 13061084"/>
              <a:gd name="connsiteY8691" fmla="*/ 2512575 h 7302834"/>
              <a:gd name="connsiteX8692" fmla="*/ 1709562 w 13061084"/>
              <a:gd name="connsiteY8692" fmla="*/ 2529748 h 7302834"/>
              <a:gd name="connsiteX8693" fmla="*/ 1671846 w 13061084"/>
              <a:gd name="connsiteY8693" fmla="*/ 2565363 h 7302834"/>
              <a:gd name="connsiteX8694" fmla="*/ 1598027 w 13061084"/>
              <a:gd name="connsiteY8694" fmla="*/ 2601895 h 7302834"/>
              <a:gd name="connsiteX8695" fmla="*/ 1526048 w 13061084"/>
              <a:gd name="connsiteY8695" fmla="*/ 2644630 h 7302834"/>
              <a:gd name="connsiteX8696" fmla="*/ 1466258 w 13061084"/>
              <a:gd name="connsiteY8696" fmla="*/ 2671282 h 7302834"/>
              <a:gd name="connsiteX8697" fmla="*/ 1427397 w 13061084"/>
              <a:gd name="connsiteY8697" fmla="*/ 2694259 h 7302834"/>
              <a:gd name="connsiteX8698" fmla="*/ 1387840 w 13061084"/>
              <a:gd name="connsiteY8698" fmla="*/ 2694259 h 7302834"/>
              <a:gd name="connsiteX8699" fmla="*/ 1390830 w 13061084"/>
              <a:gd name="connsiteY8699" fmla="*/ 2676567 h 7302834"/>
              <a:gd name="connsiteX8700" fmla="*/ 1484887 w 13061084"/>
              <a:gd name="connsiteY8700" fmla="*/ 2629466 h 7302834"/>
              <a:gd name="connsiteX8701" fmla="*/ 1455219 w 13061084"/>
              <a:gd name="connsiteY8701" fmla="*/ 2621655 h 7302834"/>
              <a:gd name="connsiteX8702" fmla="*/ 1335867 w 13061084"/>
              <a:gd name="connsiteY8702" fmla="*/ 2660253 h 7302834"/>
              <a:gd name="connsiteX8703" fmla="*/ 1188229 w 13061084"/>
              <a:gd name="connsiteY8703" fmla="*/ 2719992 h 7302834"/>
              <a:gd name="connsiteX8704" fmla="*/ 1145686 w 13061084"/>
              <a:gd name="connsiteY8704" fmla="*/ 2731705 h 7302834"/>
              <a:gd name="connsiteX8705" fmla="*/ 1080379 w 13061084"/>
              <a:gd name="connsiteY8705" fmla="*/ 2760423 h 7302834"/>
              <a:gd name="connsiteX8706" fmla="*/ 962636 w 13061084"/>
              <a:gd name="connsiteY8706" fmla="*/ 2828196 h 7302834"/>
              <a:gd name="connsiteX8707" fmla="*/ 936122 w 13061084"/>
              <a:gd name="connsiteY8707" fmla="*/ 2786915 h 7302834"/>
              <a:gd name="connsiteX8708" fmla="*/ 936649 w 13061084"/>
              <a:gd name="connsiteY8708" fmla="*/ 2784777 h 7302834"/>
              <a:gd name="connsiteX8709" fmla="*/ 1190760 w 13061084"/>
              <a:gd name="connsiteY8709" fmla="*/ 2685757 h 7302834"/>
              <a:gd name="connsiteX8710" fmla="*/ 1282744 w 13061084"/>
              <a:gd name="connsiteY8710" fmla="*/ 2660484 h 7302834"/>
              <a:gd name="connsiteX8711" fmla="*/ 1422798 w 13061084"/>
              <a:gd name="connsiteY8711" fmla="*/ 2596610 h 7302834"/>
              <a:gd name="connsiteX8712" fmla="*/ 1496385 w 13061084"/>
              <a:gd name="connsiteY8712" fmla="*/ 2573634 h 7302834"/>
              <a:gd name="connsiteX8713" fmla="*/ 1600099 w 13061084"/>
              <a:gd name="connsiteY8713" fmla="*/ 2529115 h 7302834"/>
              <a:gd name="connsiteX8714" fmla="*/ 1571122 w 13061084"/>
              <a:gd name="connsiteY8714" fmla="*/ 2474657 h 7302834"/>
              <a:gd name="connsiteX8715" fmla="*/ 1659889 w 13061084"/>
              <a:gd name="connsiteY8715" fmla="*/ 2474657 h 7302834"/>
              <a:gd name="connsiteX8716" fmla="*/ 1675068 w 13061084"/>
              <a:gd name="connsiteY8716" fmla="*/ 2495109 h 7302834"/>
              <a:gd name="connsiteX8717" fmla="*/ 1706345 w 13061084"/>
              <a:gd name="connsiteY8717" fmla="*/ 2495109 h 7302834"/>
              <a:gd name="connsiteX8718" fmla="*/ 1695533 w 13061084"/>
              <a:gd name="connsiteY8718" fmla="*/ 2453062 h 7302834"/>
              <a:gd name="connsiteX8719" fmla="*/ 1733940 w 13061084"/>
              <a:gd name="connsiteY8719" fmla="*/ 2422273 h 7302834"/>
              <a:gd name="connsiteX8720" fmla="*/ 1733940 w 13061084"/>
              <a:gd name="connsiteY8720" fmla="*/ 2372416 h 7302834"/>
              <a:gd name="connsiteX8721" fmla="*/ 1758772 w 13061084"/>
              <a:gd name="connsiteY8721" fmla="*/ 2330601 h 7302834"/>
              <a:gd name="connsiteX8722" fmla="*/ 1798561 w 13061084"/>
              <a:gd name="connsiteY8722" fmla="*/ 2330601 h 7302834"/>
              <a:gd name="connsiteX8723" fmla="*/ 1825460 w 13061084"/>
              <a:gd name="connsiteY8723" fmla="*/ 2371727 h 7302834"/>
              <a:gd name="connsiteX8724" fmla="*/ 1825460 w 13061084"/>
              <a:gd name="connsiteY8724" fmla="*/ 2374028 h 7302834"/>
              <a:gd name="connsiteX8725" fmla="*/ 1760386 w 13061084"/>
              <a:gd name="connsiteY8725" fmla="*/ 2403897 h 7302834"/>
              <a:gd name="connsiteX8726" fmla="*/ 1746815 w 13061084"/>
              <a:gd name="connsiteY8726" fmla="*/ 2464777 h 7302834"/>
              <a:gd name="connsiteX8727" fmla="*/ 1759922 w 13061084"/>
              <a:gd name="connsiteY8727" fmla="*/ 2478563 h 7302834"/>
              <a:gd name="connsiteX8728" fmla="*/ 1828910 w 13061084"/>
              <a:gd name="connsiteY8728" fmla="*/ 2409639 h 7302834"/>
              <a:gd name="connsiteX8729" fmla="*/ 1930097 w 13061084"/>
              <a:gd name="connsiteY8729" fmla="*/ 2425034 h 7302834"/>
              <a:gd name="connsiteX8730" fmla="*/ 1995409 w 13061084"/>
              <a:gd name="connsiteY8730" fmla="*/ 2356106 h 7302834"/>
              <a:gd name="connsiteX8731" fmla="*/ 1983911 w 13061084"/>
              <a:gd name="connsiteY8731" fmla="*/ 2343468 h 7302834"/>
              <a:gd name="connsiteX8732" fmla="*/ 2022086 w 13061084"/>
              <a:gd name="connsiteY8732" fmla="*/ 2255699 h 7302834"/>
              <a:gd name="connsiteX8733" fmla="*/ 2065315 w 13061084"/>
              <a:gd name="connsiteY8733" fmla="*/ 2280514 h 7302834"/>
              <a:gd name="connsiteX8734" fmla="*/ 2042319 w 13061084"/>
              <a:gd name="connsiteY8734" fmla="*/ 2360471 h 7302834"/>
              <a:gd name="connsiteX8735" fmla="*/ 2006907 w 13061084"/>
              <a:gd name="connsiteY8735" fmla="*/ 2365754 h 7302834"/>
              <a:gd name="connsiteX8736" fmla="*/ 2024840 w 13061084"/>
              <a:gd name="connsiteY8736" fmla="*/ 2385286 h 7302834"/>
              <a:gd name="connsiteX8737" fmla="*/ 2224220 w 13061084"/>
              <a:gd name="connsiteY8737" fmla="*/ 2339332 h 7302834"/>
              <a:gd name="connsiteX8738" fmla="*/ 2208354 w 13061084"/>
              <a:gd name="connsiteY8738" fmla="*/ 2286717 h 7302834"/>
              <a:gd name="connsiteX8739" fmla="*/ 2231350 w 13061084"/>
              <a:gd name="connsiteY8739" fmla="*/ 2268569 h 7302834"/>
              <a:gd name="connsiteX8740" fmla="*/ 2264694 w 13061084"/>
              <a:gd name="connsiteY8740" fmla="*/ 2268569 h 7302834"/>
              <a:gd name="connsiteX8741" fmla="*/ 2294135 w 13061084"/>
              <a:gd name="connsiteY8741" fmla="*/ 2294067 h 7302834"/>
              <a:gd name="connsiteX8742" fmla="*/ 2374390 w 13061084"/>
              <a:gd name="connsiteY8742" fmla="*/ 2266271 h 7302834"/>
              <a:gd name="connsiteX8743" fmla="*/ 2394627 w 13061084"/>
              <a:gd name="connsiteY8743" fmla="*/ 2222613 h 7302834"/>
              <a:gd name="connsiteX8744" fmla="*/ 2435329 w 13061084"/>
              <a:gd name="connsiteY8744" fmla="*/ 2226060 h 7302834"/>
              <a:gd name="connsiteX8745" fmla="*/ 2439469 w 13061084"/>
              <a:gd name="connsiteY8745" fmla="*/ 2186776 h 7302834"/>
              <a:gd name="connsiteX8746" fmla="*/ 2522260 w 13061084"/>
              <a:gd name="connsiteY8746" fmla="*/ 2186776 h 7302834"/>
              <a:gd name="connsiteX8747" fmla="*/ 2553990 w 13061084"/>
              <a:gd name="connsiteY8747" fmla="*/ 2224681 h 7302834"/>
              <a:gd name="connsiteX8748" fmla="*/ 2582504 w 13061084"/>
              <a:gd name="connsiteY8748" fmla="*/ 2200101 h 7302834"/>
              <a:gd name="connsiteX8749" fmla="*/ 2593780 w 13061084"/>
              <a:gd name="connsiteY8749" fmla="*/ 2210209 h 7302834"/>
              <a:gd name="connsiteX8750" fmla="*/ 2650806 w 13061084"/>
              <a:gd name="connsiteY8750" fmla="*/ 2196427 h 7302834"/>
              <a:gd name="connsiteX8751" fmla="*/ 2677024 w 13061084"/>
              <a:gd name="connsiteY8751" fmla="*/ 2253631 h 7302834"/>
              <a:gd name="connsiteX8752" fmla="*/ 2702547 w 13061084"/>
              <a:gd name="connsiteY8752" fmla="*/ 2230654 h 7302834"/>
              <a:gd name="connsiteX8753" fmla="*/ 2736355 w 13061084"/>
              <a:gd name="connsiteY8753" fmla="*/ 2172764 h 7302834"/>
              <a:gd name="connsiteX8754" fmla="*/ 2783497 w 13061084"/>
              <a:gd name="connsiteY8754" fmla="*/ 2129120 h 7302834"/>
              <a:gd name="connsiteX8755" fmla="*/ 2869964 w 13061084"/>
              <a:gd name="connsiteY8755" fmla="*/ 2138767 h 7302834"/>
              <a:gd name="connsiteX8756" fmla="*/ 2873316 w 13061084"/>
              <a:gd name="connsiteY8756" fmla="*/ 2103449 h 7302834"/>
              <a:gd name="connsiteX8757" fmla="*/ 2871114 w 13061084"/>
              <a:gd name="connsiteY8757" fmla="*/ 2059481 h 7302834"/>
              <a:gd name="connsiteX8758" fmla="*/ 2936691 w 13061084"/>
              <a:gd name="connsiteY8758" fmla="*/ 2042215 h 7302834"/>
              <a:gd name="connsiteX8759" fmla="*/ 2986514 w 13061084"/>
              <a:gd name="connsiteY8759" fmla="*/ 2056271 h 7302834"/>
              <a:gd name="connsiteX8760" fmla="*/ 3026342 w 13061084"/>
              <a:gd name="connsiteY8760" fmla="*/ 2008250 h 7302834"/>
              <a:gd name="connsiteX8761" fmla="*/ 3105219 w 13061084"/>
              <a:gd name="connsiteY8761" fmla="*/ 2027091 h 7302834"/>
              <a:gd name="connsiteX8762" fmla="*/ 3136472 w 13061084"/>
              <a:gd name="connsiteY8762" fmla="*/ 2042433 h 7302834"/>
              <a:gd name="connsiteX8763" fmla="*/ 3156496 w 13061084"/>
              <a:gd name="connsiteY8763" fmla="*/ 2012417 h 7302834"/>
              <a:gd name="connsiteX8764" fmla="*/ 3101306 w 13061084"/>
              <a:gd name="connsiteY8764" fmla="*/ 1994269 h 7302834"/>
              <a:gd name="connsiteX8765" fmla="*/ 3101306 w 13061084"/>
              <a:gd name="connsiteY8765" fmla="*/ 1967205 h 7302834"/>
              <a:gd name="connsiteX8766" fmla="*/ 3082455 w 13061084"/>
              <a:gd name="connsiteY8766" fmla="*/ 1973793 h 7302834"/>
              <a:gd name="connsiteX8767" fmla="*/ 3019670 w 13061084"/>
              <a:gd name="connsiteY8767" fmla="*/ 1975169 h 7302834"/>
              <a:gd name="connsiteX8768" fmla="*/ 2947232 w 13061084"/>
              <a:gd name="connsiteY8768" fmla="*/ 1939786 h 7302834"/>
              <a:gd name="connsiteX8769" fmla="*/ 2901240 w 13061084"/>
              <a:gd name="connsiteY8769" fmla="*/ 1927384 h 7302834"/>
              <a:gd name="connsiteX8770" fmla="*/ 2849214 w 13061084"/>
              <a:gd name="connsiteY8770" fmla="*/ 1914857 h 7302834"/>
              <a:gd name="connsiteX8771" fmla="*/ 2820754 w 13061084"/>
              <a:gd name="connsiteY8771" fmla="*/ 1936144 h 7302834"/>
              <a:gd name="connsiteX8772" fmla="*/ 2749920 w 13061084"/>
              <a:gd name="connsiteY8772" fmla="*/ 1936144 h 7302834"/>
              <a:gd name="connsiteX8773" fmla="*/ 2722557 w 13061084"/>
              <a:gd name="connsiteY8773" fmla="*/ 1961879 h 7302834"/>
              <a:gd name="connsiteX8774" fmla="*/ 2637472 w 13061084"/>
              <a:gd name="connsiteY8774" fmla="*/ 1925807 h 7302834"/>
              <a:gd name="connsiteX8775" fmla="*/ 2634940 w 13061084"/>
              <a:gd name="connsiteY8775" fmla="*/ 1879856 h 7302834"/>
              <a:gd name="connsiteX8776" fmla="*/ 2367490 w 13061084"/>
              <a:gd name="connsiteY8776" fmla="*/ 1902833 h 7302834"/>
              <a:gd name="connsiteX8777" fmla="*/ 2351625 w 13061084"/>
              <a:gd name="connsiteY8777" fmla="*/ 1918686 h 7302834"/>
              <a:gd name="connsiteX8778" fmla="*/ 2298502 w 13061084"/>
              <a:gd name="connsiteY8778" fmla="*/ 1935916 h 7302834"/>
              <a:gd name="connsiteX8779" fmla="*/ 2281487 w 13061084"/>
              <a:gd name="connsiteY8779" fmla="*/ 1937066 h 7302834"/>
              <a:gd name="connsiteX8780" fmla="*/ 2078426 w 13061084"/>
              <a:gd name="connsiteY8780" fmla="*/ 1925577 h 7302834"/>
              <a:gd name="connsiteX8781" fmla="*/ 2055430 w 13061084"/>
              <a:gd name="connsiteY8781" fmla="*/ 1925577 h 7302834"/>
              <a:gd name="connsiteX8782" fmla="*/ 2050368 w 13061084"/>
              <a:gd name="connsiteY8782" fmla="*/ 1876411 h 7302834"/>
              <a:gd name="connsiteX8783" fmla="*/ 1917449 w 13061084"/>
              <a:gd name="connsiteY8783" fmla="*/ 1910645 h 7302834"/>
              <a:gd name="connsiteX8784" fmla="*/ 1846621 w 13061084"/>
              <a:gd name="connsiteY8784" fmla="*/ 1925577 h 7302834"/>
              <a:gd name="connsiteX8785" fmla="*/ 1685644 w 13061084"/>
              <a:gd name="connsiteY8785" fmla="*/ 1937525 h 7302834"/>
              <a:gd name="connsiteX8786" fmla="*/ 1642183 w 13061084"/>
              <a:gd name="connsiteY8786" fmla="*/ 1948549 h 7302834"/>
              <a:gd name="connsiteX8787" fmla="*/ 1606307 w 13061084"/>
              <a:gd name="connsiteY8787" fmla="*/ 1948549 h 7302834"/>
              <a:gd name="connsiteX8788" fmla="*/ 1643560 w 13061084"/>
              <a:gd name="connsiteY8788" fmla="*/ 1884221 h 7302834"/>
              <a:gd name="connsiteX8789" fmla="*/ 1668624 w 13061084"/>
              <a:gd name="connsiteY8789" fmla="*/ 1900079 h 7302834"/>
              <a:gd name="connsiteX8790" fmla="*/ 1762453 w 13061084"/>
              <a:gd name="connsiteY8790" fmla="*/ 1877100 h 7302834"/>
              <a:gd name="connsiteX8791" fmla="*/ 1858578 w 13061084"/>
              <a:gd name="connsiteY8791" fmla="*/ 1818281 h 7302834"/>
              <a:gd name="connsiteX8792" fmla="*/ 1907101 w 13061084"/>
              <a:gd name="connsiteY8792" fmla="*/ 1829079 h 7302834"/>
              <a:gd name="connsiteX8793" fmla="*/ 1916300 w 13061084"/>
              <a:gd name="connsiteY8793" fmla="*/ 1806109 h 7302834"/>
              <a:gd name="connsiteX8794" fmla="*/ 1922276 w 13061084"/>
              <a:gd name="connsiteY8794" fmla="*/ 1811622 h 7302834"/>
              <a:gd name="connsiteX8795" fmla="*/ 1922276 w 13061084"/>
              <a:gd name="connsiteY8795" fmla="*/ 1763600 h 7302834"/>
              <a:gd name="connsiteX8796" fmla="*/ 1950567 w 13061084"/>
              <a:gd name="connsiteY8796" fmla="*/ 1737643 h 7302834"/>
              <a:gd name="connsiteX8797" fmla="*/ 2044618 w 13061084"/>
              <a:gd name="connsiteY8797" fmla="*/ 1762908 h 7302834"/>
              <a:gd name="connsiteX8798" fmla="*/ 2012192 w 13061084"/>
              <a:gd name="connsiteY8798" fmla="*/ 1814378 h 7302834"/>
              <a:gd name="connsiteX8799" fmla="*/ 2093833 w 13061084"/>
              <a:gd name="connsiteY8799" fmla="*/ 1814378 h 7302834"/>
              <a:gd name="connsiteX8800" fmla="*/ 2114070 w 13061084"/>
              <a:gd name="connsiteY8800" fmla="*/ 1840799 h 7302834"/>
              <a:gd name="connsiteX8801" fmla="*/ 2198697 w 13061084"/>
              <a:gd name="connsiteY8801" fmla="*/ 1815525 h 7302834"/>
              <a:gd name="connsiteX8802" fmla="*/ 2169261 w 13061084"/>
              <a:gd name="connsiteY8802" fmla="*/ 1784048 h 7302834"/>
              <a:gd name="connsiteX8803" fmla="*/ 2256187 w 13061084"/>
              <a:gd name="connsiteY8803" fmla="*/ 1763827 h 7302834"/>
              <a:gd name="connsiteX8804" fmla="*/ 2246762 w 13061084"/>
              <a:gd name="connsiteY8804" fmla="*/ 1739022 h 7302834"/>
              <a:gd name="connsiteX8805" fmla="*/ 2298962 w 13061084"/>
              <a:gd name="connsiteY8805" fmla="*/ 1712369 h 7302834"/>
              <a:gd name="connsiteX8806" fmla="*/ 2318735 w 13061084"/>
              <a:gd name="connsiteY8806" fmla="*/ 1764059 h 7302834"/>
              <a:gd name="connsiteX8807" fmla="*/ 2292986 w 13061084"/>
              <a:gd name="connsiteY8807" fmla="*/ 1773480 h 7302834"/>
              <a:gd name="connsiteX8808" fmla="*/ 2296889 w 13061084"/>
              <a:gd name="connsiteY8808" fmla="*/ 1781521 h 7302834"/>
              <a:gd name="connsiteX8809" fmla="*/ 2341277 w 13061084"/>
              <a:gd name="connsiteY8809" fmla="*/ 1784048 h 7302834"/>
              <a:gd name="connsiteX8810" fmla="*/ 2387269 w 13061084"/>
              <a:gd name="connsiteY8810" fmla="*/ 1773480 h 7302834"/>
              <a:gd name="connsiteX8811" fmla="*/ 2387269 w 13061084"/>
              <a:gd name="connsiteY8811" fmla="*/ 1816904 h 7302834"/>
              <a:gd name="connsiteX8812" fmla="*/ 2456257 w 13061084"/>
              <a:gd name="connsiteY8812" fmla="*/ 1801740 h 7302834"/>
              <a:gd name="connsiteX8813" fmla="*/ 2461547 w 13061084"/>
              <a:gd name="connsiteY8813" fmla="*/ 1781521 h 7302834"/>
              <a:gd name="connsiteX8814" fmla="*/ 2506549 w 13061084"/>
              <a:gd name="connsiteY8814" fmla="*/ 1781521 h 7302834"/>
              <a:gd name="connsiteX8815" fmla="*/ 2506617 w 13061084"/>
              <a:gd name="connsiteY8815" fmla="*/ 1781980 h 7302834"/>
              <a:gd name="connsiteX8816" fmla="*/ 2507274 w 13061084"/>
              <a:gd name="connsiteY8816" fmla="*/ 1781521 h 7302834"/>
              <a:gd name="connsiteX8817" fmla="*/ 2508689 w 13061084"/>
              <a:gd name="connsiteY8817" fmla="*/ 1781521 h 7302834"/>
              <a:gd name="connsiteX8818" fmla="*/ 2543642 w 13061084"/>
              <a:gd name="connsiteY8818" fmla="*/ 1816445 h 7302834"/>
              <a:gd name="connsiteX8819" fmla="*/ 2596997 w 13061084"/>
              <a:gd name="connsiteY8819" fmla="*/ 1816445 h 7302834"/>
              <a:gd name="connsiteX8820" fmla="*/ 2612862 w 13061084"/>
              <a:gd name="connsiteY8820" fmla="*/ 1799445 h 7302834"/>
              <a:gd name="connsiteX8821" fmla="*/ 2522714 w 13061084"/>
              <a:gd name="connsiteY8821" fmla="*/ 1770721 h 7302834"/>
              <a:gd name="connsiteX8822" fmla="*/ 2507274 w 13061084"/>
              <a:gd name="connsiteY8822" fmla="*/ 1781521 h 7302834"/>
              <a:gd name="connsiteX8823" fmla="*/ 2506549 w 13061084"/>
              <a:gd name="connsiteY8823" fmla="*/ 1781521 h 7302834"/>
              <a:gd name="connsiteX8824" fmla="*/ 2504090 w 13061084"/>
              <a:gd name="connsiteY8824" fmla="*/ 1764748 h 7302834"/>
              <a:gd name="connsiteX8825" fmla="*/ 2513516 w 13061084"/>
              <a:gd name="connsiteY8825" fmla="*/ 1759006 h 7302834"/>
              <a:gd name="connsiteX8826" fmla="*/ 2557208 w 13061084"/>
              <a:gd name="connsiteY8826" fmla="*/ 1750508 h 7302834"/>
              <a:gd name="connsiteX8827" fmla="*/ 2633559 w 13061084"/>
              <a:gd name="connsiteY8827" fmla="*/ 1733505 h 7302834"/>
              <a:gd name="connsiteX8828" fmla="*/ 2702547 w 13061084"/>
              <a:gd name="connsiteY8828" fmla="*/ 1713057 h 7302834"/>
              <a:gd name="connsiteX8829" fmla="*/ 2744572 w 13061084"/>
              <a:gd name="connsiteY8829" fmla="*/ 1718514 h 7302834"/>
              <a:gd name="connsiteX8830" fmla="*/ 2781724 w 13061084"/>
              <a:gd name="connsiteY8830" fmla="*/ 1758859 h 7302834"/>
              <a:gd name="connsiteX8831" fmla="*/ 2882844 w 13061084"/>
              <a:gd name="connsiteY8831" fmla="*/ 1727043 h 7302834"/>
              <a:gd name="connsiteX8832" fmla="*/ 2911816 w 13061084"/>
              <a:gd name="connsiteY8832" fmla="*/ 1698093 h 7302834"/>
              <a:gd name="connsiteX8833" fmla="*/ 2933894 w 13061084"/>
              <a:gd name="connsiteY8833" fmla="*/ 1656080 h 7302834"/>
              <a:gd name="connsiteX8834" fmla="*/ 2959068 w 13061084"/>
              <a:gd name="connsiteY8834" fmla="*/ 1634876 h 7302834"/>
              <a:gd name="connsiteX8835" fmla="*/ 2959648 w 13061084"/>
              <a:gd name="connsiteY8835" fmla="*/ 1629421 h 7302834"/>
              <a:gd name="connsiteX8836" fmla="*/ 2965542 w 13061084"/>
              <a:gd name="connsiteY8836" fmla="*/ 1629421 h 7302834"/>
              <a:gd name="connsiteX8837" fmla="*/ 2965977 w 13061084"/>
              <a:gd name="connsiteY8837" fmla="*/ 1629060 h 7302834"/>
              <a:gd name="connsiteX8838" fmla="*/ 3028361 w 13061084"/>
              <a:gd name="connsiteY8838" fmla="*/ 1599935 h 7302834"/>
              <a:gd name="connsiteX8839" fmla="*/ 3006510 w 13061084"/>
              <a:gd name="connsiteY8839" fmla="*/ 1576837 h 7302834"/>
              <a:gd name="connsiteX8840" fmla="*/ 2991843 w 13061084"/>
              <a:gd name="connsiteY8840" fmla="*/ 1595626 h 7302834"/>
              <a:gd name="connsiteX8841" fmla="*/ 2952518 w 13061084"/>
              <a:gd name="connsiteY8841" fmla="*/ 1582531 h 7302834"/>
              <a:gd name="connsiteX8842" fmla="*/ 2914574 w 13061084"/>
              <a:gd name="connsiteY8842" fmla="*/ 1594937 h 7302834"/>
              <a:gd name="connsiteX8843" fmla="*/ 2893704 w 13061084"/>
              <a:gd name="connsiteY8843" fmla="*/ 1574715 h 7302834"/>
              <a:gd name="connsiteX8844" fmla="*/ 2876920 w 13061084"/>
              <a:gd name="connsiteY8844" fmla="*/ 1586642 h 7302834"/>
              <a:gd name="connsiteX8845" fmla="*/ 2848576 w 13061084"/>
              <a:gd name="connsiteY8845" fmla="*/ 1625757 h 7302834"/>
              <a:gd name="connsiteX8846" fmla="*/ 2825238 w 13061084"/>
              <a:gd name="connsiteY8846" fmla="*/ 1628745 h 7302834"/>
              <a:gd name="connsiteX8847" fmla="*/ 2813392 w 13061084"/>
              <a:gd name="connsiteY8847" fmla="*/ 1646166 h 7302834"/>
              <a:gd name="connsiteX8848" fmla="*/ 2827421 w 13061084"/>
              <a:gd name="connsiteY8848" fmla="*/ 1686600 h 7302834"/>
              <a:gd name="connsiteX8849" fmla="*/ 2809942 w 13061084"/>
              <a:gd name="connsiteY8849" fmla="*/ 1706130 h 7302834"/>
              <a:gd name="connsiteX8850" fmla="*/ 2781883 w 13061084"/>
              <a:gd name="connsiteY8850" fmla="*/ 1706130 h 7302834"/>
              <a:gd name="connsiteX8851" fmla="*/ 2752452 w 13061084"/>
              <a:gd name="connsiteY8851" fmla="*/ 1688436 h 7302834"/>
              <a:gd name="connsiteX8852" fmla="*/ 2789975 w 13061084"/>
              <a:gd name="connsiteY8852" fmla="*/ 1633257 h 7302834"/>
              <a:gd name="connsiteX8853" fmla="*/ 2751418 w 13061084"/>
              <a:gd name="connsiteY8853" fmla="*/ 1638192 h 7302834"/>
              <a:gd name="connsiteX8854" fmla="*/ 2655637 w 13061084"/>
              <a:gd name="connsiteY8854" fmla="*/ 1641149 h 7302834"/>
              <a:gd name="connsiteX8855" fmla="*/ 2634708 w 13061084"/>
              <a:gd name="connsiteY8855" fmla="*/ 1647123 h 7302834"/>
              <a:gd name="connsiteX8856" fmla="*/ 2575378 w 13061084"/>
              <a:gd name="connsiteY8856" fmla="*/ 1647123 h 7302834"/>
              <a:gd name="connsiteX8857" fmla="*/ 2648279 w 13061084"/>
              <a:gd name="connsiteY8857" fmla="*/ 1599106 h 7302834"/>
              <a:gd name="connsiteX8858" fmla="*/ 2604128 w 13061084"/>
              <a:gd name="connsiteY8858" fmla="*/ 1593591 h 7302834"/>
              <a:gd name="connsiteX8859" fmla="*/ 2568711 w 13061084"/>
              <a:gd name="connsiteY8859" fmla="*/ 1593591 h 7302834"/>
              <a:gd name="connsiteX8860" fmla="*/ 2548937 w 13061084"/>
              <a:gd name="connsiteY8860" fmla="*/ 1552928 h 7302834"/>
              <a:gd name="connsiteX8861" fmla="*/ 2576532 w 13061084"/>
              <a:gd name="connsiteY8861" fmla="*/ 1539834 h 7302834"/>
              <a:gd name="connsiteX8862" fmla="*/ 2510298 w 13061084"/>
              <a:gd name="connsiteY8862" fmla="*/ 1523060 h 7302834"/>
              <a:gd name="connsiteX8863" fmla="*/ 2486384 w 13061084"/>
              <a:gd name="connsiteY8863" fmla="*/ 1545116 h 7302834"/>
              <a:gd name="connsiteX8864" fmla="*/ 2368182 w 13061084"/>
              <a:gd name="connsiteY8864" fmla="*/ 1580953 h 7302834"/>
              <a:gd name="connsiteX8865" fmla="*/ 2346562 w 13061084"/>
              <a:gd name="connsiteY8865" fmla="*/ 1561199 h 7302834"/>
              <a:gd name="connsiteX8866" fmla="*/ 2363355 w 13061084"/>
              <a:gd name="connsiteY8866" fmla="*/ 1515250 h 7302834"/>
              <a:gd name="connsiteX8867" fmla="*/ 2480403 w 13061084"/>
              <a:gd name="connsiteY8867" fmla="*/ 1479870 h 7302834"/>
              <a:gd name="connsiteX8868" fmla="*/ 2503399 w 13061084"/>
              <a:gd name="connsiteY8868" fmla="*/ 1452531 h 7302834"/>
              <a:gd name="connsiteX8869" fmla="*/ 2642757 w 13061084"/>
              <a:gd name="connsiteY8869" fmla="*/ 1501465 h 7302834"/>
              <a:gd name="connsiteX8870" fmla="*/ 2711745 w 13061084"/>
              <a:gd name="connsiteY8870" fmla="*/ 1579115 h 7302834"/>
              <a:gd name="connsiteX8871" fmla="*/ 2832938 w 13061084"/>
              <a:gd name="connsiteY8871" fmla="*/ 1510195 h 7302834"/>
              <a:gd name="connsiteX8872" fmla="*/ 2849953 w 13061084"/>
              <a:gd name="connsiteY8872" fmla="*/ 1533167 h 7302834"/>
              <a:gd name="connsiteX8873" fmla="*/ 2890742 w 13061084"/>
              <a:gd name="connsiteY8873" fmla="*/ 1533167 h 7302834"/>
              <a:gd name="connsiteX8874" fmla="*/ 2890887 w 13061084"/>
              <a:gd name="connsiteY8874" fmla="*/ 1532444 h 7302834"/>
              <a:gd name="connsiteX8875" fmla="*/ 2912738 w 13061084"/>
              <a:gd name="connsiteY8875" fmla="*/ 1509013 h 7302834"/>
              <a:gd name="connsiteX8876" fmla="*/ 2921178 w 13061084"/>
              <a:gd name="connsiteY8876" fmla="*/ 1533167 h 7302834"/>
              <a:gd name="connsiteX8877" fmla="*/ 2999437 w 13061084"/>
              <a:gd name="connsiteY8877" fmla="*/ 1533167 h 7302834"/>
              <a:gd name="connsiteX8878" fmla="*/ 3064744 w 13061084"/>
              <a:gd name="connsiteY8878" fmla="*/ 1603242 h 7302834"/>
              <a:gd name="connsiteX8879" fmla="*/ 3061058 w 13061084"/>
              <a:gd name="connsiteY8879" fmla="*/ 1603428 h 7302834"/>
              <a:gd name="connsiteX8880" fmla="*/ 3063478 w 13061084"/>
              <a:gd name="connsiteY8880" fmla="*/ 1604618 h 7302834"/>
              <a:gd name="connsiteX8881" fmla="*/ 3093025 w 13061084"/>
              <a:gd name="connsiteY8881" fmla="*/ 1603899 h 7302834"/>
              <a:gd name="connsiteX8882" fmla="*/ 3116026 w 13061084"/>
              <a:gd name="connsiteY8882" fmla="*/ 1534976 h 7302834"/>
              <a:gd name="connsiteX8883" fmla="*/ 3133500 w 13061084"/>
              <a:gd name="connsiteY8883" fmla="*/ 1464447 h 7302834"/>
              <a:gd name="connsiteX8884" fmla="*/ 3146844 w 13061084"/>
              <a:gd name="connsiteY8884" fmla="*/ 1429757 h 7302834"/>
              <a:gd name="connsiteX8885" fmla="*/ 3186855 w 13061084"/>
              <a:gd name="connsiteY8885" fmla="*/ 1486044 h 7302834"/>
              <a:gd name="connsiteX8886" fmla="*/ 3149598 w 13061084"/>
              <a:gd name="connsiteY8886" fmla="*/ 1521193 h 7302834"/>
              <a:gd name="connsiteX8887" fmla="*/ 3183174 w 13061084"/>
              <a:gd name="connsiteY8887" fmla="*/ 1572195 h 7302834"/>
              <a:gd name="connsiteX8888" fmla="*/ 3226866 w 13061084"/>
              <a:gd name="connsiteY8888" fmla="*/ 1556347 h 7302834"/>
              <a:gd name="connsiteX8889" fmla="*/ 3287578 w 13061084"/>
              <a:gd name="connsiteY8889" fmla="*/ 1500519 h 7302834"/>
              <a:gd name="connsiteX8890" fmla="*/ 3327594 w 13061084"/>
              <a:gd name="connsiteY8890" fmla="*/ 1373011 h 7302834"/>
              <a:gd name="connsiteX8891" fmla="*/ 3365997 w 13061084"/>
              <a:gd name="connsiteY8891" fmla="*/ 1352334 h 7302834"/>
              <a:gd name="connsiteX8892" fmla="*/ 3354040 w 13061084"/>
              <a:gd name="connsiteY8892" fmla="*/ 1469961 h 7302834"/>
              <a:gd name="connsiteX8893" fmla="*/ 3397046 w 13061084"/>
              <a:gd name="connsiteY8893" fmla="*/ 1499368 h 7302834"/>
              <a:gd name="connsiteX8894" fmla="*/ 3465571 w 13061084"/>
              <a:gd name="connsiteY8894" fmla="*/ 1418959 h 7302834"/>
              <a:gd name="connsiteX8895" fmla="*/ 3534559 w 13061084"/>
              <a:gd name="connsiteY8895" fmla="*/ 1418959 h 7302834"/>
              <a:gd name="connsiteX8896" fmla="*/ 3484200 w 13061084"/>
              <a:gd name="connsiteY8896" fmla="*/ 1359455 h 7302834"/>
              <a:gd name="connsiteX8897" fmla="*/ 3513862 w 13061084"/>
              <a:gd name="connsiteY8897" fmla="*/ 1327062 h 7302834"/>
              <a:gd name="connsiteX8898" fmla="*/ 3601711 w 13061084"/>
              <a:gd name="connsiteY8898" fmla="*/ 1388632 h 7302834"/>
              <a:gd name="connsiteX8899" fmla="*/ 3587450 w 13061084"/>
              <a:gd name="connsiteY8899" fmla="*/ 1404945 h 7302834"/>
              <a:gd name="connsiteX8900" fmla="*/ 3618726 w 13061084"/>
              <a:gd name="connsiteY8900" fmla="*/ 1454340 h 7302834"/>
              <a:gd name="connsiteX8901" fmla="*/ 3668168 w 13061084"/>
              <a:gd name="connsiteY8901" fmla="*/ 1400350 h 7302834"/>
              <a:gd name="connsiteX8902" fmla="*/ 3677830 w 13061084"/>
              <a:gd name="connsiteY8902" fmla="*/ 1363361 h 7302834"/>
              <a:gd name="connsiteX8903" fmla="*/ 3639423 w 13061084"/>
              <a:gd name="connsiteY8903" fmla="*/ 1317412 h 7302834"/>
              <a:gd name="connsiteX8904" fmla="*/ 3570435 w 13061084"/>
              <a:gd name="connsiteY8904" fmla="*/ 1291454 h 7302834"/>
              <a:gd name="connsiteX8905" fmla="*/ 3574522 w 13061084"/>
              <a:gd name="connsiteY8905" fmla="*/ 1258291 h 7302834"/>
              <a:gd name="connsiteX8906" fmla="*/ 3542385 w 13061084"/>
              <a:gd name="connsiteY8906" fmla="*/ 1258847 h 7302834"/>
              <a:gd name="connsiteX8907" fmla="*/ 3522834 w 13061084"/>
              <a:gd name="connsiteY8907" fmla="*/ 1240465 h 7302834"/>
              <a:gd name="connsiteX8908" fmla="*/ 3537090 w 13061084"/>
              <a:gd name="connsiteY8908" fmla="*/ 1211517 h 7302834"/>
              <a:gd name="connsiteX8909" fmla="*/ 3531573 w 13061084"/>
              <a:gd name="connsiteY8909" fmla="*/ 1201640 h 7302834"/>
              <a:gd name="connsiteX8910" fmla="*/ 3485581 w 13061084"/>
              <a:gd name="connsiteY8910" fmla="*/ 1189692 h 7302834"/>
              <a:gd name="connsiteX8911" fmla="*/ 3441657 w 13061084"/>
              <a:gd name="connsiteY8911" fmla="*/ 1211055 h 7302834"/>
              <a:gd name="connsiteX8912" fmla="*/ 3402100 w 13061084"/>
              <a:gd name="connsiteY8912" fmla="*/ 1235641 h 7302834"/>
              <a:gd name="connsiteX8913" fmla="*/ 3349900 w 13061084"/>
              <a:gd name="connsiteY8913" fmla="*/ 1255859 h 7302834"/>
              <a:gd name="connsiteX8914" fmla="*/ 3326904 w 13061084"/>
              <a:gd name="connsiteY8914" fmla="*/ 1209908 h 7302834"/>
              <a:gd name="connsiteX8915" fmla="*/ 3321155 w 13061084"/>
              <a:gd name="connsiteY8915" fmla="*/ 1240465 h 7302834"/>
              <a:gd name="connsiteX8916" fmla="*/ 3295632 w 13061084"/>
              <a:gd name="connsiteY8916" fmla="*/ 1281142 h 7302834"/>
              <a:gd name="connsiteX8917" fmla="*/ 3247108 w 13061084"/>
              <a:gd name="connsiteY8917" fmla="*/ 1231735 h 7302834"/>
              <a:gd name="connsiteX8918" fmla="*/ 3205020 w 13061084"/>
              <a:gd name="connsiteY8918" fmla="*/ 1250347 h 7302834"/>
              <a:gd name="connsiteX8919" fmla="*/ 3205020 w 13061084"/>
              <a:gd name="connsiteY8919" fmla="*/ 1286660 h 7302834"/>
              <a:gd name="connsiteX8920" fmla="*/ 3170072 w 13061084"/>
              <a:gd name="connsiteY8920" fmla="*/ 1321116 h 7302834"/>
              <a:gd name="connsiteX8921" fmla="*/ 3138563 w 13061084"/>
              <a:gd name="connsiteY8921" fmla="*/ 1281142 h 7302834"/>
              <a:gd name="connsiteX8922" fmla="*/ 3030936 w 13061084"/>
              <a:gd name="connsiteY8922" fmla="*/ 1322267 h 7302834"/>
              <a:gd name="connsiteX8923" fmla="*/ 2999437 w 13061084"/>
              <a:gd name="connsiteY8923" fmla="*/ 1273558 h 7302834"/>
              <a:gd name="connsiteX8924" fmla="*/ 2970460 w 13061084"/>
              <a:gd name="connsiteY8924" fmla="*/ 1269422 h 7302834"/>
              <a:gd name="connsiteX8925" fmla="*/ 2942401 w 13061084"/>
              <a:gd name="connsiteY8925" fmla="*/ 1235411 h 7302834"/>
              <a:gd name="connsiteX8926" fmla="*/ 2908139 w 13061084"/>
              <a:gd name="connsiteY8926" fmla="*/ 1235411 h 7302834"/>
              <a:gd name="connsiteX8927" fmla="*/ 2902622 w 13061084"/>
              <a:gd name="connsiteY8927" fmla="*/ 1288266 h 7302834"/>
              <a:gd name="connsiteX8928" fmla="*/ 2838228 w 13061084"/>
              <a:gd name="connsiteY8928" fmla="*/ 1247132 h 7302834"/>
              <a:gd name="connsiteX8929" fmla="*/ 2830870 w 13061084"/>
              <a:gd name="connsiteY8929" fmla="*/ 1247132 h 7302834"/>
              <a:gd name="connsiteX8930" fmla="*/ 2638849 w 13061084"/>
              <a:gd name="connsiteY8930" fmla="*/ 1282292 h 7302834"/>
              <a:gd name="connsiteX8931" fmla="*/ 2620911 w 13061084"/>
              <a:gd name="connsiteY8931" fmla="*/ 1300211 h 7302834"/>
              <a:gd name="connsiteX8932" fmla="*/ 2651038 w 13061084"/>
              <a:gd name="connsiteY8932" fmla="*/ 1332836 h 7302834"/>
              <a:gd name="connsiteX8933" fmla="*/ 2565237 w 13061084"/>
              <a:gd name="connsiteY8933" fmla="*/ 1353003 h 7302834"/>
              <a:gd name="connsiteX8934" fmla="*/ 2587108 w 13061084"/>
              <a:gd name="connsiteY8934" fmla="*/ 1311929 h 7302834"/>
              <a:gd name="connsiteX8935" fmla="*/ 2470055 w 13061084"/>
              <a:gd name="connsiteY8935" fmla="*/ 1319968 h 7302834"/>
              <a:gd name="connsiteX8936" fmla="*/ 2456026 w 13061084"/>
              <a:gd name="connsiteY8936" fmla="*/ 1328241 h 7302834"/>
              <a:gd name="connsiteX8937" fmla="*/ 2397849 w 13061084"/>
              <a:gd name="connsiteY8937" fmla="*/ 1346618 h 7302834"/>
              <a:gd name="connsiteX8938" fmla="*/ 2384279 w 13061084"/>
              <a:gd name="connsiteY8938" fmla="*/ 1381769 h 7302834"/>
              <a:gd name="connsiteX8939" fmla="*/ 2457866 w 13061084"/>
              <a:gd name="connsiteY8939" fmla="*/ 1429325 h 7302834"/>
              <a:gd name="connsiteX8940" fmla="*/ 2457866 w 13061084"/>
              <a:gd name="connsiteY8940" fmla="*/ 1459190 h 7302834"/>
              <a:gd name="connsiteX8941" fmla="*/ 2427053 w 13061084"/>
              <a:gd name="connsiteY8941" fmla="*/ 1463555 h 7302834"/>
              <a:gd name="connsiteX8942" fmla="*/ 2406352 w 13061084"/>
              <a:gd name="connsiteY8942" fmla="*/ 1484232 h 7302834"/>
              <a:gd name="connsiteX8943" fmla="*/ 2342654 w 13061084"/>
              <a:gd name="connsiteY8943" fmla="*/ 1484232 h 7302834"/>
              <a:gd name="connsiteX8944" fmla="*/ 2340586 w 13061084"/>
              <a:gd name="connsiteY8944" fmla="*/ 1478721 h 7302834"/>
              <a:gd name="connsiteX8945" fmla="*/ 2362206 w 13061084"/>
              <a:gd name="connsiteY8945" fmla="*/ 1469758 h 7302834"/>
              <a:gd name="connsiteX8946" fmla="*/ 2362206 w 13061084"/>
              <a:gd name="connsiteY8946" fmla="*/ 1443110 h 7302834"/>
              <a:gd name="connsiteX8947" fmla="*/ 2335064 w 13061084"/>
              <a:gd name="connsiteY8947" fmla="*/ 1416001 h 7302834"/>
              <a:gd name="connsiteX8948" fmla="*/ 2301720 w 13061084"/>
              <a:gd name="connsiteY8948" fmla="*/ 1416001 h 7302834"/>
              <a:gd name="connsiteX8949" fmla="*/ 2250897 w 13061084"/>
              <a:gd name="connsiteY8949" fmla="*/ 1475961 h 7302834"/>
              <a:gd name="connsiteX8950" fmla="*/ 2199156 w 13061084"/>
              <a:gd name="connsiteY8950" fmla="*/ 1475961 h 7302834"/>
              <a:gd name="connsiteX8951" fmla="*/ 2196624 w 13061084"/>
              <a:gd name="connsiteY8951" fmla="*/ 1491356 h 7302834"/>
              <a:gd name="connsiteX8952" fmla="*/ 2245612 w 13061084"/>
              <a:gd name="connsiteY8952" fmla="*/ 1508586 h 7302834"/>
              <a:gd name="connsiteX8953" fmla="*/ 2319885 w 13061084"/>
              <a:gd name="connsiteY8953" fmla="*/ 1485612 h 7302834"/>
              <a:gd name="connsiteX8954" fmla="*/ 2293903 w 13061084"/>
              <a:gd name="connsiteY8954" fmla="*/ 1510883 h 7302834"/>
              <a:gd name="connsiteX8955" fmla="*/ 2300570 w 13061084"/>
              <a:gd name="connsiteY8955" fmla="*/ 1517545 h 7302834"/>
              <a:gd name="connsiteX8956" fmla="*/ 2200769 w 13061084"/>
              <a:gd name="connsiteY8956" fmla="*/ 1530872 h 7302834"/>
              <a:gd name="connsiteX8957" fmla="*/ 2139366 w 13061084"/>
              <a:gd name="connsiteY8957" fmla="*/ 1487909 h 7302834"/>
              <a:gd name="connsiteX8958" fmla="*/ 2097973 w 13061084"/>
              <a:gd name="connsiteY8958" fmla="*/ 1487909 h 7302834"/>
              <a:gd name="connsiteX8959" fmla="*/ 2114529 w 13061084"/>
              <a:gd name="connsiteY8959" fmla="*/ 1528343 h 7302834"/>
              <a:gd name="connsiteX8960" fmla="*/ 2034270 w 13061084"/>
              <a:gd name="connsiteY8960" fmla="*/ 1558899 h 7302834"/>
              <a:gd name="connsiteX8961" fmla="*/ 1976780 w 13061084"/>
              <a:gd name="connsiteY8961" fmla="*/ 1487450 h 7302834"/>
              <a:gd name="connsiteX8962" fmla="*/ 1841790 w 13061084"/>
              <a:gd name="connsiteY8962" fmla="*/ 1474585 h 7302834"/>
              <a:gd name="connsiteX8963" fmla="*/ 1709794 w 13061084"/>
              <a:gd name="connsiteY8963" fmla="*/ 1492044 h 7302834"/>
              <a:gd name="connsiteX8964" fmla="*/ 1707263 w 13061084"/>
              <a:gd name="connsiteY8964" fmla="*/ 1533398 h 7302834"/>
              <a:gd name="connsiteX8965" fmla="*/ 1674377 w 13061084"/>
              <a:gd name="connsiteY8965" fmla="*/ 1533398 h 7302834"/>
              <a:gd name="connsiteX8966" fmla="*/ 1555489 w 13061084"/>
              <a:gd name="connsiteY8966" fmla="*/ 1540981 h 7302834"/>
              <a:gd name="connsiteX8967" fmla="*/ 1463500 w 13061084"/>
              <a:gd name="connsiteY8967" fmla="*/ 1542358 h 7302834"/>
              <a:gd name="connsiteX8968" fmla="*/ 1394507 w 13061084"/>
              <a:gd name="connsiteY8968" fmla="*/ 1533858 h 7302834"/>
              <a:gd name="connsiteX8969" fmla="*/ 1359327 w 13061084"/>
              <a:gd name="connsiteY8969" fmla="*/ 1598186 h 7302834"/>
              <a:gd name="connsiteX8970" fmla="*/ 1325751 w 13061084"/>
              <a:gd name="connsiteY8970" fmla="*/ 1547643 h 7302834"/>
              <a:gd name="connsiteX8971" fmla="*/ 1270328 w 13061084"/>
              <a:gd name="connsiteY8971" fmla="*/ 1537302 h 7302834"/>
              <a:gd name="connsiteX8972" fmla="*/ 1270328 w 13061084"/>
              <a:gd name="connsiteY8972" fmla="*/ 1501004 h 7302834"/>
              <a:gd name="connsiteX8973" fmla="*/ 1286426 w 13061084"/>
              <a:gd name="connsiteY8973" fmla="*/ 1498477 h 7302834"/>
              <a:gd name="connsiteX8974" fmla="*/ 1339089 w 13061084"/>
              <a:gd name="connsiteY8974" fmla="*/ 1506289 h 7302834"/>
              <a:gd name="connsiteX8975" fmla="*/ 1304822 w 13061084"/>
              <a:gd name="connsiteY8975" fmla="*/ 1468381 h 7302834"/>
              <a:gd name="connsiteX8976" fmla="*/ 1316552 w 13061084"/>
              <a:gd name="connsiteY8976" fmla="*/ 1406353 h 7302834"/>
              <a:gd name="connsiteX8977" fmla="*/ 1359095 w 13061084"/>
              <a:gd name="connsiteY8977" fmla="*/ 1369134 h 7302834"/>
              <a:gd name="connsiteX8978" fmla="*/ 1362776 w 13061084"/>
              <a:gd name="connsiteY8978" fmla="*/ 1435528 h 7302834"/>
              <a:gd name="connsiteX8979" fmla="*/ 1417276 w 13061084"/>
              <a:gd name="connsiteY8979" fmla="*/ 1468381 h 7302834"/>
              <a:gd name="connsiteX8980" fmla="*/ 1429465 w 13061084"/>
              <a:gd name="connsiteY8980" fmla="*/ 1439664 h 7302834"/>
              <a:gd name="connsiteX8981" fmla="*/ 1411754 w 13061084"/>
              <a:gd name="connsiteY8981" fmla="*/ 1421056 h 7302834"/>
              <a:gd name="connsiteX8982" fmla="*/ 1411754 w 13061084"/>
              <a:gd name="connsiteY8982" fmla="*/ 1388661 h 7302834"/>
              <a:gd name="connsiteX8983" fmla="*/ 1560315 w 13061084"/>
              <a:gd name="connsiteY8983" fmla="*/ 1355807 h 7302834"/>
              <a:gd name="connsiteX8984" fmla="*/ 1590901 w 13061084"/>
              <a:gd name="connsiteY8984" fmla="*/ 1325253 h 7302834"/>
              <a:gd name="connsiteX8985" fmla="*/ 1543295 w 13061084"/>
              <a:gd name="connsiteY8985" fmla="*/ 1287577 h 7302834"/>
              <a:gd name="connsiteX8986" fmla="*/ 1543295 w 13061084"/>
              <a:gd name="connsiteY8986" fmla="*/ 1261142 h 7302834"/>
              <a:gd name="connsiteX8987" fmla="*/ 1571586 w 13061084"/>
              <a:gd name="connsiteY8987" fmla="*/ 1261142 h 7302834"/>
              <a:gd name="connsiteX8988" fmla="*/ 1621255 w 13061084"/>
              <a:gd name="connsiteY8988" fmla="*/ 1317441 h 7302834"/>
              <a:gd name="connsiteX8989" fmla="*/ 1639652 w 13061084"/>
              <a:gd name="connsiteY8989" fmla="*/ 1356725 h 7302834"/>
              <a:gd name="connsiteX8990" fmla="*/ 1647473 w 13061084"/>
              <a:gd name="connsiteY8990" fmla="*/ 1355351 h 7302834"/>
              <a:gd name="connsiteX8991" fmla="*/ 1650232 w 13061084"/>
              <a:gd name="connsiteY8991" fmla="*/ 1299982 h 7302834"/>
              <a:gd name="connsiteX8992" fmla="*/ 1691397 w 13061084"/>
              <a:gd name="connsiteY8992" fmla="*/ 1281601 h 7302834"/>
              <a:gd name="connsiteX8993" fmla="*/ 1708181 w 13061084"/>
              <a:gd name="connsiteY8993" fmla="*/ 1308252 h 7302834"/>
              <a:gd name="connsiteX8994" fmla="*/ 1811895 w 13061084"/>
              <a:gd name="connsiteY8994" fmla="*/ 1267126 h 7302834"/>
              <a:gd name="connsiteX8995" fmla="*/ 1804078 w 13061084"/>
              <a:gd name="connsiteY8995" fmla="*/ 1248738 h 7302834"/>
              <a:gd name="connsiteX8996" fmla="*/ 1804078 w 13061084"/>
              <a:gd name="connsiteY8996" fmla="*/ 1221394 h 7302834"/>
              <a:gd name="connsiteX8997" fmla="*/ 1850070 w 13061084"/>
              <a:gd name="connsiteY8997" fmla="*/ 1165109 h 7302834"/>
              <a:gd name="connsiteX8998" fmla="*/ 1863636 w 13061084"/>
              <a:gd name="connsiteY8998" fmla="*/ 1165109 h 7302834"/>
              <a:gd name="connsiteX8999" fmla="*/ 1879965 w 13061084"/>
              <a:gd name="connsiteY8999" fmla="*/ 1251038 h 7302834"/>
              <a:gd name="connsiteX9000" fmla="*/ 1837190 w 13061084"/>
              <a:gd name="connsiteY9000" fmla="*/ 1282752 h 7302834"/>
              <a:gd name="connsiteX9001" fmla="*/ 2029903 w 13061084"/>
              <a:gd name="connsiteY9001" fmla="*/ 1261833 h 7302834"/>
              <a:gd name="connsiteX9002" fmla="*/ 2021854 w 13061084"/>
              <a:gd name="connsiteY9002" fmla="*/ 1306415 h 7302834"/>
              <a:gd name="connsiteX9003" fmla="*/ 2037720 w 13061084"/>
              <a:gd name="connsiteY9003" fmla="*/ 1306415 h 7302834"/>
              <a:gd name="connsiteX9004" fmla="*/ 2094524 w 13061084"/>
              <a:gd name="connsiteY9004" fmla="*/ 1211746 h 7302834"/>
              <a:gd name="connsiteX9005" fmla="*/ 2115906 w 13061084"/>
              <a:gd name="connsiteY9005" fmla="*/ 1274707 h 7302834"/>
              <a:gd name="connsiteX9006" fmla="*/ 2137526 w 13061084"/>
              <a:gd name="connsiteY9006" fmla="*/ 1265519 h 7302834"/>
              <a:gd name="connsiteX9007" fmla="*/ 2160526 w 13061084"/>
              <a:gd name="connsiteY9007" fmla="*/ 1255859 h 7302834"/>
              <a:gd name="connsiteX9008" fmla="*/ 2160526 w 13061084"/>
              <a:gd name="connsiteY9008" fmla="*/ 1223005 h 7302834"/>
              <a:gd name="connsiteX9009" fmla="*/ 2153164 w 13061084"/>
              <a:gd name="connsiteY9009" fmla="*/ 1191074 h 7302834"/>
              <a:gd name="connsiteX9010" fmla="*/ 2182918 w 13061084"/>
              <a:gd name="connsiteY9010" fmla="*/ 1164592 h 7302834"/>
              <a:gd name="connsiteX9011" fmla="*/ 2208127 w 13061084"/>
              <a:gd name="connsiteY9011" fmla="*/ 1129811 h 7302834"/>
              <a:gd name="connsiteX9012" fmla="*/ 2208354 w 13061084"/>
              <a:gd name="connsiteY9012" fmla="*/ 1129958 h 7302834"/>
              <a:gd name="connsiteX9013" fmla="*/ 2208934 w 13061084"/>
              <a:gd name="connsiteY9013" fmla="*/ 1129497 h 7302834"/>
              <a:gd name="connsiteX9014" fmla="*/ 2232732 w 13061084"/>
              <a:gd name="connsiteY9014" fmla="*/ 1129497 h 7302834"/>
              <a:gd name="connsiteX9015" fmla="*/ 2230891 w 13061084"/>
              <a:gd name="connsiteY9015" fmla="*/ 1131106 h 7302834"/>
              <a:gd name="connsiteX9016" fmla="*/ 2239167 w 13061084"/>
              <a:gd name="connsiteY9016" fmla="*/ 1140756 h 7302834"/>
              <a:gd name="connsiteX9017" fmla="*/ 2242848 w 13061084"/>
              <a:gd name="connsiteY9017" fmla="*/ 1137079 h 7302834"/>
              <a:gd name="connsiteX9018" fmla="*/ 2232732 w 13061084"/>
              <a:gd name="connsiteY9018" fmla="*/ 1129497 h 7302834"/>
              <a:gd name="connsiteX9019" fmla="*/ 2223070 w 13061084"/>
              <a:gd name="connsiteY9019" fmla="*/ 1118240 h 7302834"/>
              <a:gd name="connsiteX9020" fmla="*/ 2208934 w 13061084"/>
              <a:gd name="connsiteY9020" fmla="*/ 1129497 h 7302834"/>
              <a:gd name="connsiteX9021" fmla="*/ 2208354 w 13061084"/>
              <a:gd name="connsiteY9021" fmla="*/ 1129497 h 7302834"/>
              <a:gd name="connsiteX9022" fmla="*/ 2208127 w 13061084"/>
              <a:gd name="connsiteY9022" fmla="*/ 1129811 h 7302834"/>
              <a:gd name="connsiteX9023" fmla="*/ 2185358 w 13061084"/>
              <a:gd name="connsiteY9023" fmla="*/ 1114793 h 7302834"/>
              <a:gd name="connsiteX9024" fmla="*/ 2202373 w 13061084"/>
              <a:gd name="connsiteY9024" fmla="*/ 1059885 h 7302834"/>
              <a:gd name="connsiteX9025" fmla="*/ 2299884 w 13061084"/>
              <a:gd name="connsiteY9025" fmla="*/ 1088604 h 7302834"/>
              <a:gd name="connsiteX9026" fmla="*/ 2321035 w 13061084"/>
              <a:gd name="connsiteY9026" fmla="*/ 1121455 h 7302834"/>
              <a:gd name="connsiteX9027" fmla="*/ 2386119 w 13061084"/>
              <a:gd name="connsiteY9027" fmla="*/ 1088374 h 7302834"/>
              <a:gd name="connsiteX9028" fmla="*/ 2354384 w 13061084"/>
              <a:gd name="connsiteY9028" fmla="*/ 1069536 h 7302834"/>
              <a:gd name="connsiteX9029" fmla="*/ 2328629 w 13061084"/>
              <a:gd name="connsiteY9029" fmla="*/ 1000613 h 7302834"/>
              <a:gd name="connsiteX9030" fmla="*/ 2392786 w 13061084"/>
              <a:gd name="connsiteY9030" fmla="*/ 965005 h 7302834"/>
              <a:gd name="connsiteX9031" fmla="*/ 2374853 w 13061084"/>
              <a:gd name="connsiteY9031" fmla="*/ 1010954 h 7302834"/>
              <a:gd name="connsiteX9032" fmla="*/ 2443841 w 13061084"/>
              <a:gd name="connsiteY9032" fmla="*/ 1072521 h 7302834"/>
              <a:gd name="connsiteX9033" fmla="*/ 2429580 w 13061084"/>
              <a:gd name="connsiteY9033" fmla="*/ 1103307 h 7302834"/>
              <a:gd name="connsiteX9034" fmla="*/ 2508921 w 13061084"/>
              <a:gd name="connsiteY9034" fmla="*/ 1075048 h 7302834"/>
              <a:gd name="connsiteX9035" fmla="*/ 2529158 w 13061084"/>
              <a:gd name="connsiteY9035" fmla="*/ 1109510 h 7302834"/>
              <a:gd name="connsiteX9036" fmla="*/ 2591016 w 13061084"/>
              <a:gd name="connsiteY9036" fmla="*/ 1091819 h 7302834"/>
              <a:gd name="connsiteX9037" fmla="*/ 2648970 w 13061084"/>
              <a:gd name="connsiteY9037" fmla="*/ 1036225 h 7302834"/>
              <a:gd name="connsiteX9038" fmla="*/ 2559054 w 13061084"/>
              <a:gd name="connsiteY9038" fmla="*/ 1036225 h 7302834"/>
              <a:gd name="connsiteX9039" fmla="*/ 2558290 w 13061084"/>
              <a:gd name="connsiteY9039" fmla="*/ 1006335 h 7302834"/>
              <a:gd name="connsiteX9040" fmla="*/ 2569629 w 13061084"/>
              <a:gd name="connsiteY9040" fmla="*/ 1000154 h 7302834"/>
              <a:gd name="connsiteX9041" fmla="*/ 2635172 w 13061084"/>
              <a:gd name="connsiteY9041" fmla="*/ 986829 h 7302834"/>
              <a:gd name="connsiteX9042" fmla="*/ 2688522 w 13061084"/>
              <a:gd name="connsiteY9042" fmla="*/ 986829 h 7302834"/>
              <a:gd name="connsiteX9043" fmla="*/ 2732214 w 13061084"/>
              <a:gd name="connsiteY9043" fmla="*/ 973273 h 7302834"/>
              <a:gd name="connsiteX9044" fmla="*/ 2768318 w 13061084"/>
              <a:gd name="connsiteY9044" fmla="*/ 1024507 h 7302834"/>
              <a:gd name="connsiteX9045" fmla="*/ 2740036 w 13061084"/>
              <a:gd name="connsiteY9045" fmla="*/ 1056438 h 7302834"/>
              <a:gd name="connsiteX9046" fmla="*/ 2812010 w 13061084"/>
              <a:gd name="connsiteY9046" fmla="*/ 1056438 h 7302834"/>
              <a:gd name="connsiteX9047" fmla="*/ 2794309 w 13061084"/>
              <a:gd name="connsiteY9047" fmla="*/ 1021981 h 7302834"/>
              <a:gd name="connsiteX9048" fmla="*/ 2820058 w 13061084"/>
              <a:gd name="connsiteY9048" fmla="*/ 985680 h 7302834"/>
              <a:gd name="connsiteX9049" fmla="*/ 2834779 w 13061084"/>
              <a:gd name="connsiteY9049" fmla="*/ 991194 h 7302834"/>
              <a:gd name="connsiteX9050" fmla="*/ 2861451 w 13061084"/>
              <a:gd name="connsiteY9050" fmla="*/ 1033467 h 7302834"/>
              <a:gd name="connsiteX9051" fmla="*/ 2926536 w 13061084"/>
              <a:gd name="connsiteY9051" fmla="*/ 1033467 h 7302834"/>
              <a:gd name="connsiteX9052" fmla="*/ 2972528 w 13061084"/>
              <a:gd name="connsiteY9052" fmla="*/ 1003601 h 7302834"/>
              <a:gd name="connsiteX9053" fmla="*/ 2926536 w 13061084"/>
              <a:gd name="connsiteY9053" fmla="*/ 950761 h 7302834"/>
              <a:gd name="connsiteX9054" fmla="*/ 2961262 w 13061084"/>
              <a:gd name="connsiteY9054" fmla="*/ 927786 h 7302834"/>
              <a:gd name="connsiteX9055" fmla="*/ 3013003 w 13061084"/>
              <a:gd name="connsiteY9055" fmla="*/ 984991 h 7302834"/>
              <a:gd name="connsiteX9056" fmla="*/ 3040366 w 13061084"/>
              <a:gd name="connsiteY9056" fmla="*/ 984991 h 7302834"/>
              <a:gd name="connsiteX9057" fmla="*/ 3096938 w 13061084"/>
              <a:gd name="connsiteY9057" fmla="*/ 949152 h 7302834"/>
              <a:gd name="connsiteX9058" fmla="*/ 3154660 w 13061084"/>
              <a:gd name="connsiteY9058" fmla="*/ 1031628 h 7302834"/>
              <a:gd name="connsiteX9059" fmla="*/ 3214914 w 13061084"/>
              <a:gd name="connsiteY9059" fmla="*/ 1015778 h 7302834"/>
              <a:gd name="connsiteX9060" fmla="*/ 3214914 w 13061084"/>
              <a:gd name="connsiteY9060" fmla="*/ 965005 h 7302834"/>
              <a:gd name="connsiteX9061" fmla="*/ 3390834 w 13061084"/>
              <a:gd name="connsiteY9061" fmla="*/ 925719 h 7302834"/>
              <a:gd name="connsiteX9062" fmla="*/ 3463044 w 13061084"/>
              <a:gd name="connsiteY9062" fmla="*/ 962935 h 7302834"/>
              <a:gd name="connsiteX9063" fmla="*/ 3529506 w 13061084"/>
              <a:gd name="connsiteY9063" fmla="*/ 962935 h 7302834"/>
              <a:gd name="connsiteX9064" fmla="*/ 3556410 w 13061084"/>
              <a:gd name="connsiteY9064" fmla="*/ 985909 h 7302834"/>
              <a:gd name="connsiteX9065" fmla="*/ 3574575 w 13061084"/>
              <a:gd name="connsiteY9065" fmla="*/ 984073 h 7302834"/>
              <a:gd name="connsiteX9066" fmla="*/ 3558478 w 13061084"/>
              <a:gd name="connsiteY9066" fmla="*/ 966152 h 7302834"/>
              <a:gd name="connsiteX9067" fmla="*/ 3575034 w 13061084"/>
              <a:gd name="connsiteY9067" fmla="*/ 930772 h 7302834"/>
              <a:gd name="connsiteX9068" fmla="*/ 3634596 w 13061084"/>
              <a:gd name="connsiteY9068" fmla="*/ 901824 h 7302834"/>
              <a:gd name="connsiteX9069" fmla="*/ 3689560 w 13061084"/>
              <a:gd name="connsiteY9069" fmla="*/ 919745 h 7302834"/>
              <a:gd name="connsiteX9070" fmla="*/ 3693241 w 13061084"/>
              <a:gd name="connsiteY9070" fmla="*/ 937663 h 7302834"/>
              <a:gd name="connsiteX9071" fmla="*/ 3731639 w 13061084"/>
              <a:gd name="connsiteY9071" fmla="*/ 937663 h 7302834"/>
              <a:gd name="connsiteX9072" fmla="*/ 3761766 w 13061084"/>
              <a:gd name="connsiteY9072" fmla="*/ 973505 h 7302834"/>
              <a:gd name="connsiteX9073" fmla="*/ 3885490 w 13061084"/>
              <a:gd name="connsiteY9073" fmla="*/ 942490 h 7302834"/>
              <a:gd name="connsiteX9074" fmla="*/ 3919066 w 13061084"/>
              <a:gd name="connsiteY9074" fmla="*/ 924569 h 7302834"/>
              <a:gd name="connsiteX9075" fmla="*/ 3947580 w 13061084"/>
              <a:gd name="connsiteY9075" fmla="*/ 951220 h 7302834"/>
              <a:gd name="connsiteX9076" fmla="*/ 3973107 w 13061084"/>
              <a:gd name="connsiteY9076" fmla="*/ 915609 h 7302834"/>
              <a:gd name="connsiteX9077" fmla="*/ 4078203 w 13061084"/>
              <a:gd name="connsiteY9077" fmla="*/ 926636 h 7302834"/>
              <a:gd name="connsiteX9078" fmla="*/ 4155698 w 13061084"/>
              <a:gd name="connsiteY9078" fmla="*/ 913542 h 7302834"/>
              <a:gd name="connsiteX9079" fmla="*/ 4260330 w 13061084"/>
              <a:gd name="connsiteY9079" fmla="*/ 959490 h 7302834"/>
              <a:gd name="connsiteX9080" fmla="*/ 4208816 w 13061084"/>
              <a:gd name="connsiteY9080" fmla="*/ 1010954 h 7302834"/>
              <a:gd name="connsiteX9081" fmla="*/ 4183521 w 13061084"/>
              <a:gd name="connsiteY9081" fmla="*/ 1010954 h 7302834"/>
              <a:gd name="connsiteX9082" fmla="*/ 4202614 w 13061084"/>
              <a:gd name="connsiteY9082" fmla="*/ 1075968 h 7302834"/>
              <a:gd name="connsiteX9083" fmla="*/ 4156616 w 13061084"/>
              <a:gd name="connsiteY9083" fmla="*/ 1097793 h 7302834"/>
              <a:gd name="connsiteX9084" fmla="*/ 4156616 w 13061084"/>
              <a:gd name="connsiteY9084" fmla="*/ 1111631 h 7302834"/>
              <a:gd name="connsiteX9085" fmla="*/ 4172023 w 13061084"/>
              <a:gd name="connsiteY9085" fmla="*/ 1103283 h 7302834"/>
              <a:gd name="connsiteX9086" fmla="*/ 4187927 w 13061084"/>
              <a:gd name="connsiteY9086" fmla="*/ 1159843 h 7302834"/>
              <a:gd name="connsiteX9087" fmla="*/ 4197038 w 13061084"/>
              <a:gd name="connsiteY9087" fmla="*/ 1178774 h 7302834"/>
              <a:gd name="connsiteX9088" fmla="*/ 4207898 w 13061084"/>
              <a:gd name="connsiteY9088" fmla="*/ 1155896 h 7302834"/>
              <a:gd name="connsiteX9089" fmla="*/ 4283326 w 13061084"/>
              <a:gd name="connsiteY9089" fmla="*/ 1172667 h 7302834"/>
              <a:gd name="connsiteX9090" fmla="*/ 4285853 w 13061084"/>
              <a:gd name="connsiteY9090" fmla="*/ 1144867 h 7302834"/>
              <a:gd name="connsiteX9091" fmla="*/ 4347024 w 13061084"/>
              <a:gd name="connsiteY9091" fmla="*/ 1144867 h 7302834"/>
              <a:gd name="connsiteX9092" fmla="*/ 4361054 w 13061084"/>
              <a:gd name="connsiteY9092" fmla="*/ 1128787 h 7302834"/>
              <a:gd name="connsiteX9093" fmla="*/ 4528239 w 13061084"/>
              <a:gd name="connsiteY9093" fmla="*/ 1069970 h 7302834"/>
              <a:gd name="connsiteX9094" fmla="*/ 4525022 w 13061084"/>
              <a:gd name="connsiteY9094" fmla="*/ 1029766 h 7302834"/>
              <a:gd name="connsiteX9095" fmla="*/ 4468682 w 13061084"/>
              <a:gd name="connsiteY9095" fmla="*/ 1075715 h 7302834"/>
              <a:gd name="connsiteX9096" fmla="*/ 4429815 w 13061084"/>
              <a:gd name="connsiteY9096" fmla="*/ 1055037 h 7302834"/>
              <a:gd name="connsiteX9097" fmla="*/ 4469599 w 13061084"/>
              <a:gd name="connsiteY9097" fmla="*/ 991859 h 7302834"/>
              <a:gd name="connsiteX9098" fmla="*/ 4469599 w 13061084"/>
              <a:gd name="connsiteY9098" fmla="*/ 936492 h 7302834"/>
              <a:gd name="connsiteX9099" fmla="*/ 4423607 w 13061084"/>
              <a:gd name="connsiteY9099" fmla="*/ 892611 h 7302834"/>
              <a:gd name="connsiteX9100" fmla="*/ 4469599 w 13061084"/>
              <a:gd name="connsiteY9100" fmla="*/ 876301 h 7302834"/>
              <a:gd name="connsiteX9101" fmla="*/ 4514210 w 13061084"/>
              <a:gd name="connsiteY9101" fmla="*/ 905479 h 7302834"/>
              <a:gd name="connsiteX9102" fmla="*/ 4514210 w 13061084"/>
              <a:gd name="connsiteY9102" fmla="*/ 961993 h 7302834"/>
              <a:gd name="connsiteX9103" fmla="*/ 4590560 w 13061084"/>
              <a:gd name="connsiteY9103" fmla="*/ 1036428 h 7302834"/>
              <a:gd name="connsiteX9104" fmla="*/ 4695883 w 13061084"/>
              <a:gd name="connsiteY9104" fmla="*/ 1021725 h 7302834"/>
              <a:gd name="connsiteX9105" fmla="*/ 4677946 w 13061084"/>
              <a:gd name="connsiteY9105" fmla="*/ 1003806 h 7302834"/>
              <a:gd name="connsiteX9106" fmla="*/ 4641152 w 13061084"/>
              <a:gd name="connsiteY9106" fmla="*/ 980832 h 7302834"/>
              <a:gd name="connsiteX9107" fmla="*/ 4660012 w 13061084"/>
              <a:gd name="connsiteY9107" fmla="*/ 944074 h 7302834"/>
              <a:gd name="connsiteX9108" fmla="*/ 4733136 w 13061084"/>
              <a:gd name="connsiteY9108" fmla="*/ 971182 h 7302834"/>
              <a:gd name="connsiteX9109" fmla="*/ 4735668 w 13061084"/>
              <a:gd name="connsiteY9109" fmla="*/ 1000359 h 7302834"/>
              <a:gd name="connsiteX9110" fmla="*/ 4804656 w 13061084"/>
              <a:gd name="connsiteY9110" fmla="*/ 1000359 h 7302834"/>
              <a:gd name="connsiteX9111" fmla="*/ 4823284 w 13061084"/>
              <a:gd name="connsiteY9111" fmla="*/ 956478 h 7302834"/>
              <a:gd name="connsiteX9112" fmla="*/ 4857092 w 13061084"/>
              <a:gd name="connsiteY9112" fmla="*/ 923856 h 7302834"/>
              <a:gd name="connsiteX9113" fmla="*/ 4885606 w 13061084"/>
              <a:gd name="connsiteY9113" fmla="*/ 980373 h 7302834"/>
              <a:gd name="connsiteX9114" fmla="*/ 5011624 w 13061084"/>
              <a:gd name="connsiteY9114" fmla="*/ 964061 h 7302834"/>
              <a:gd name="connsiteX9115" fmla="*/ 5026804 w 13061084"/>
              <a:gd name="connsiteY9115" fmla="*/ 948896 h 7302834"/>
              <a:gd name="connsiteX9116" fmla="*/ 5013234 w 13061084"/>
              <a:gd name="connsiteY9116" fmla="*/ 921329 h 7302834"/>
              <a:gd name="connsiteX9117" fmla="*/ 5110972 w 13061084"/>
              <a:gd name="connsiteY9117" fmla="*/ 850798 h 7302834"/>
              <a:gd name="connsiteX9118" fmla="*/ 5141325 w 13061084"/>
              <a:gd name="connsiteY9118" fmla="*/ 887099 h 7302834"/>
              <a:gd name="connsiteX9119" fmla="*/ 5215376 w 13061084"/>
              <a:gd name="connsiteY9119" fmla="*/ 887099 h 7302834"/>
              <a:gd name="connsiteX9120" fmla="*/ 5238372 w 13061084"/>
              <a:gd name="connsiteY9120" fmla="*/ 940398 h 7302834"/>
              <a:gd name="connsiteX9121" fmla="*/ 5271026 w 13061084"/>
              <a:gd name="connsiteY9121" fmla="*/ 914208 h 7302834"/>
              <a:gd name="connsiteX9122" fmla="*/ 5256306 w 13061084"/>
              <a:gd name="connsiteY9122" fmla="*/ 873543 h 7302834"/>
              <a:gd name="connsiteX9123" fmla="*/ 5286664 w 13061084"/>
              <a:gd name="connsiteY9123" fmla="*/ 830811 h 7302834"/>
              <a:gd name="connsiteX9124" fmla="*/ 5320472 w 13061084"/>
              <a:gd name="connsiteY9124" fmla="*/ 830811 h 7302834"/>
              <a:gd name="connsiteX9125" fmla="*/ 5340246 w 13061084"/>
              <a:gd name="connsiteY9125" fmla="*/ 864124 h 7302834"/>
              <a:gd name="connsiteX9126" fmla="*/ 5419355 w 13061084"/>
              <a:gd name="connsiteY9126" fmla="*/ 841150 h 7302834"/>
              <a:gd name="connsiteX9127" fmla="*/ 5428780 w 13061084"/>
              <a:gd name="connsiteY9127" fmla="*/ 895140 h 7302834"/>
              <a:gd name="connsiteX9128" fmla="*/ 5467188 w 13061084"/>
              <a:gd name="connsiteY9128" fmla="*/ 897667 h 7302834"/>
              <a:gd name="connsiteX9129" fmla="*/ 5513180 w 13061084"/>
              <a:gd name="connsiteY9129" fmla="*/ 897667 h 7302834"/>
              <a:gd name="connsiteX9130" fmla="*/ 5506508 w 13061084"/>
              <a:gd name="connsiteY9130" fmla="*/ 851718 h 7302834"/>
              <a:gd name="connsiteX9131" fmla="*/ 5558022 w 13061084"/>
              <a:gd name="connsiteY9131" fmla="*/ 787619 h 7302834"/>
              <a:gd name="connsiteX9132" fmla="*/ 5543998 w 13061084"/>
              <a:gd name="connsiteY9132" fmla="*/ 769010 h 7302834"/>
              <a:gd name="connsiteX9133" fmla="*/ 5775340 w 13061084"/>
              <a:gd name="connsiteY9133" fmla="*/ 674127 h 7302834"/>
              <a:gd name="connsiteX9134" fmla="*/ 5778325 w 13061084"/>
              <a:gd name="connsiteY9134" fmla="*/ 702613 h 7302834"/>
              <a:gd name="connsiteX9135" fmla="*/ 5778325 w 13061084"/>
              <a:gd name="connsiteY9135" fmla="*/ 735467 h 7302834"/>
              <a:gd name="connsiteX9136" fmla="*/ 5709337 w 13061084"/>
              <a:gd name="connsiteY9136" fmla="*/ 751320 h 7302834"/>
              <a:gd name="connsiteX9137" fmla="*/ 5660582 w 13061084"/>
              <a:gd name="connsiteY9137" fmla="*/ 789228 h 7302834"/>
              <a:gd name="connsiteX9138" fmla="*/ 5710718 w 13061084"/>
              <a:gd name="connsiteY9138" fmla="*/ 872625 h 7302834"/>
              <a:gd name="connsiteX9139" fmla="*/ 5935626 w 13061084"/>
              <a:gd name="connsiteY9139" fmla="*/ 872625 h 7302834"/>
              <a:gd name="connsiteX9140" fmla="*/ 5973796 w 13061084"/>
              <a:gd name="connsiteY9140" fmla="*/ 841609 h 7302834"/>
              <a:gd name="connsiteX9141" fmla="*/ 5962757 w 13061084"/>
              <a:gd name="connsiteY9141" fmla="*/ 862286 h 7302834"/>
              <a:gd name="connsiteX9142" fmla="*/ 6055896 w 13061084"/>
              <a:gd name="connsiteY9142" fmla="*/ 862286 h 7302834"/>
              <a:gd name="connsiteX9143" fmla="*/ 6143740 w 13061084"/>
              <a:gd name="connsiteY9143" fmla="*/ 848271 h 7302834"/>
              <a:gd name="connsiteX9144" fmla="*/ 6131556 w 13061084"/>
              <a:gd name="connsiteY9144" fmla="*/ 793134 h 7302834"/>
              <a:gd name="connsiteX9145" fmla="*/ 6058196 w 13061084"/>
              <a:gd name="connsiteY9145" fmla="*/ 793134 h 7302834"/>
              <a:gd name="connsiteX9146" fmla="*/ 6054974 w 13061084"/>
              <a:gd name="connsiteY9146" fmla="*/ 771998 h 7302834"/>
              <a:gd name="connsiteX9147" fmla="*/ 6225840 w 13061084"/>
              <a:gd name="connsiteY9147" fmla="*/ 726049 h 7302834"/>
              <a:gd name="connsiteX9148" fmla="*/ 6155238 w 13061084"/>
              <a:gd name="connsiteY9148" fmla="*/ 660800 h 7302834"/>
              <a:gd name="connsiteX9149" fmla="*/ 6232052 w 13061084"/>
              <a:gd name="connsiteY9149" fmla="*/ 610257 h 7302834"/>
              <a:gd name="connsiteX9150" fmla="*/ 6110628 w 13061084"/>
              <a:gd name="connsiteY9150" fmla="*/ 687451 h 7302834"/>
              <a:gd name="connsiteX9151" fmla="*/ 6069003 w 13061084"/>
              <a:gd name="connsiteY9151" fmla="*/ 687451 h 7302834"/>
              <a:gd name="connsiteX9152" fmla="*/ 6069003 w 13061084"/>
              <a:gd name="connsiteY9152" fmla="*/ 670680 h 7302834"/>
              <a:gd name="connsiteX9153" fmla="*/ 6094530 w 13061084"/>
              <a:gd name="connsiteY9153" fmla="*/ 626570 h 7302834"/>
              <a:gd name="connsiteX9154" fmla="*/ 6038190 w 13061084"/>
              <a:gd name="connsiteY9154" fmla="*/ 619678 h 7302834"/>
              <a:gd name="connsiteX9155" fmla="*/ 5980927 w 13061084"/>
              <a:gd name="connsiteY9155" fmla="*/ 619678 h 7302834"/>
              <a:gd name="connsiteX9156" fmla="*/ 5988284 w 13061084"/>
              <a:gd name="connsiteY9156" fmla="*/ 555349 h 7302834"/>
              <a:gd name="connsiteX9157" fmla="*/ 6099820 w 13061084"/>
              <a:gd name="connsiteY9157" fmla="*/ 555349 h 7302834"/>
              <a:gd name="connsiteX9158" fmla="*/ 6168808 w 13061084"/>
              <a:gd name="connsiteY9158" fmla="*/ 585215 h 7302834"/>
              <a:gd name="connsiteX9159" fmla="*/ 6237802 w 13061084"/>
              <a:gd name="connsiteY9159" fmla="*/ 560862 h 7302834"/>
              <a:gd name="connsiteX9160" fmla="*/ 6262402 w 13061084"/>
              <a:gd name="connsiteY9160" fmla="*/ 591648 h 7302834"/>
              <a:gd name="connsiteX9161" fmla="*/ 6380836 w 13061084"/>
              <a:gd name="connsiteY9161" fmla="*/ 577403 h 7302834"/>
              <a:gd name="connsiteX9162" fmla="*/ 6276894 w 13061084"/>
              <a:gd name="connsiteY9162" fmla="*/ 638976 h 7302834"/>
              <a:gd name="connsiteX9163" fmla="*/ 6276894 w 13061084"/>
              <a:gd name="connsiteY9163" fmla="*/ 673436 h 7302834"/>
              <a:gd name="connsiteX9164" fmla="*/ 6291378 w 13061084"/>
              <a:gd name="connsiteY9164" fmla="*/ 677801 h 7302834"/>
              <a:gd name="connsiteX9165" fmla="*/ 6324722 w 13061084"/>
              <a:gd name="connsiteY9165" fmla="*/ 643570 h 7302834"/>
              <a:gd name="connsiteX9166" fmla="*/ 6356458 w 13061084"/>
              <a:gd name="connsiteY9166" fmla="*/ 659423 h 7302834"/>
              <a:gd name="connsiteX9167" fmla="*/ 6356458 w 13061084"/>
              <a:gd name="connsiteY9167" fmla="*/ 685842 h 7302834"/>
              <a:gd name="connsiteX9168" fmla="*/ 6333462 w 13061084"/>
              <a:gd name="connsiteY9168" fmla="*/ 694113 h 7302834"/>
              <a:gd name="connsiteX9169" fmla="*/ 6339902 w 13061084"/>
              <a:gd name="connsiteY9169" fmla="*/ 712493 h 7302834"/>
              <a:gd name="connsiteX9170" fmla="*/ 6349100 w 13061084"/>
              <a:gd name="connsiteY9170" fmla="*/ 712493 h 7302834"/>
              <a:gd name="connsiteX9171" fmla="*/ 6383362 w 13061084"/>
              <a:gd name="connsiteY9171" fmla="*/ 683086 h 7302834"/>
              <a:gd name="connsiteX9172" fmla="*/ 6426137 w 13061084"/>
              <a:gd name="connsiteY9172" fmla="*/ 672059 h 7302834"/>
              <a:gd name="connsiteX9173" fmla="*/ 6465230 w 13061084"/>
              <a:gd name="connsiteY9173" fmla="*/ 665165 h 7302834"/>
              <a:gd name="connsiteX9174" fmla="*/ 6503638 w 13061084"/>
              <a:gd name="connsiteY9174" fmla="*/ 650462 h 7302834"/>
              <a:gd name="connsiteX9175" fmla="*/ 6461781 w 13061084"/>
              <a:gd name="connsiteY9175" fmla="*/ 584297 h 7302834"/>
              <a:gd name="connsiteX9176" fmla="*/ 6549630 w 13061084"/>
              <a:gd name="connsiteY9176" fmla="*/ 515375 h 7302834"/>
              <a:gd name="connsiteX9177" fmla="*/ 6652885 w 13061084"/>
              <a:gd name="connsiteY9177" fmla="*/ 492400 h 7302834"/>
              <a:gd name="connsiteX9178" fmla="*/ 6675881 w 13061084"/>
              <a:gd name="connsiteY9178" fmla="*/ 454261 h 7302834"/>
              <a:gd name="connsiteX9179" fmla="*/ 6738202 w 13061084"/>
              <a:gd name="connsiteY9179" fmla="*/ 470803 h 7302834"/>
              <a:gd name="connsiteX9180" fmla="*/ 6741878 w 13061084"/>
              <a:gd name="connsiteY9180" fmla="*/ 502507 h 7302834"/>
              <a:gd name="connsiteX9181" fmla="*/ 6793852 w 13061084"/>
              <a:gd name="connsiteY9181" fmla="*/ 502507 h 7302834"/>
              <a:gd name="connsiteX9182" fmla="*/ 6864222 w 13061084"/>
              <a:gd name="connsiteY9182" fmla="*/ 445072 h 7302834"/>
              <a:gd name="connsiteX9183" fmla="*/ 6871584 w 13061084"/>
              <a:gd name="connsiteY9183" fmla="*/ 423475 h 7302834"/>
              <a:gd name="connsiteX9184" fmla="*/ 6890898 w 13061084"/>
              <a:gd name="connsiteY9184" fmla="*/ 423475 h 7302834"/>
              <a:gd name="connsiteX9185" fmla="*/ 6889284 w 13061084"/>
              <a:gd name="connsiteY9185" fmla="*/ 425084 h 7302834"/>
              <a:gd name="connsiteX9186" fmla="*/ 6897334 w 13061084"/>
              <a:gd name="connsiteY9186" fmla="*/ 434504 h 7302834"/>
              <a:gd name="connsiteX9187" fmla="*/ 6901016 w 13061084"/>
              <a:gd name="connsiteY9187" fmla="*/ 430828 h 7302834"/>
              <a:gd name="connsiteX9188" fmla="*/ 6890898 w 13061084"/>
              <a:gd name="connsiteY9188" fmla="*/ 423475 h 7302834"/>
              <a:gd name="connsiteX9189" fmla="*/ 6938732 w 13061084"/>
              <a:gd name="connsiteY9189" fmla="*/ 395677 h 7302834"/>
              <a:gd name="connsiteX9190" fmla="*/ 6998748 w 13061084"/>
              <a:gd name="connsiteY9190" fmla="*/ 358919 h 7302834"/>
              <a:gd name="connsiteX9191" fmla="*/ 3302299 w 13061084"/>
              <a:gd name="connsiteY9191" fmla="*/ 322640 h 7302834"/>
              <a:gd name="connsiteX9192" fmla="*/ 3325295 w 13061084"/>
              <a:gd name="connsiteY9192" fmla="*/ 376398 h 7302834"/>
              <a:gd name="connsiteX9193" fmla="*/ 3288270 w 13061084"/>
              <a:gd name="connsiteY9193" fmla="*/ 404658 h 7302834"/>
              <a:gd name="connsiteX9194" fmla="*/ 3254007 w 13061084"/>
              <a:gd name="connsiteY9194" fmla="*/ 370195 h 7302834"/>
              <a:gd name="connsiteX9195" fmla="*/ 1941684 w 13061084"/>
              <a:gd name="connsiteY9195" fmla="*/ 322042 h 7302834"/>
              <a:gd name="connsiteX9196" fmla="*/ 1959074 w 13061084"/>
              <a:gd name="connsiteY9196" fmla="*/ 327452 h 7302834"/>
              <a:gd name="connsiteX9197" fmla="*/ 1924807 w 13061084"/>
              <a:gd name="connsiteY9197" fmla="*/ 378915 h 7302834"/>
              <a:gd name="connsiteX9198" fmla="*/ 1893304 w 13061084"/>
              <a:gd name="connsiteY9198" fmla="*/ 341008 h 7302834"/>
              <a:gd name="connsiteX9199" fmla="*/ 1926189 w 13061084"/>
              <a:gd name="connsiteY9199" fmla="*/ 326218 h 7302834"/>
              <a:gd name="connsiteX9200" fmla="*/ 1941684 w 13061084"/>
              <a:gd name="connsiteY9200" fmla="*/ 322042 h 7302834"/>
              <a:gd name="connsiteX9201" fmla="*/ 3019902 w 13061084"/>
              <a:gd name="connsiteY9201" fmla="*/ 298270 h 7302834"/>
              <a:gd name="connsiteX9202" fmla="*/ 3051632 w 13061084"/>
              <a:gd name="connsiteY9202" fmla="*/ 337095 h 7302834"/>
              <a:gd name="connsiteX9203" fmla="*/ 3043816 w 13061084"/>
              <a:gd name="connsiteY9203" fmla="*/ 347204 h 7302834"/>
              <a:gd name="connsiteX9204" fmla="*/ 2992306 w 13061084"/>
              <a:gd name="connsiteY9204" fmla="*/ 299876 h 7302834"/>
              <a:gd name="connsiteX9205" fmla="*/ 3132900 w 13061084"/>
              <a:gd name="connsiteY9205" fmla="*/ 285541 h 7302834"/>
              <a:gd name="connsiteX9206" fmla="*/ 3151897 w 13061084"/>
              <a:gd name="connsiteY9206" fmla="*/ 287264 h 7302834"/>
              <a:gd name="connsiteX9207" fmla="*/ 3231465 w 13061084"/>
              <a:gd name="connsiteY9207" fmla="*/ 336431 h 7302834"/>
              <a:gd name="connsiteX9208" fmla="*/ 3150288 w 13061084"/>
              <a:gd name="connsiteY9208" fmla="*/ 359173 h 7302834"/>
              <a:gd name="connsiteX9209" fmla="*/ 3141781 w 13061084"/>
              <a:gd name="connsiteY9209" fmla="*/ 382150 h 7302834"/>
              <a:gd name="connsiteX9210" fmla="*/ 3077160 w 13061084"/>
              <a:gd name="connsiteY9210" fmla="*/ 366067 h 7302834"/>
              <a:gd name="connsiteX9211" fmla="*/ 3077160 w 13061084"/>
              <a:gd name="connsiteY9211" fmla="*/ 339187 h 7302834"/>
              <a:gd name="connsiteX9212" fmla="*/ 3111495 w 13061084"/>
              <a:gd name="connsiteY9212" fmla="*/ 295465 h 7302834"/>
              <a:gd name="connsiteX9213" fmla="*/ 3109586 w 13061084"/>
              <a:gd name="connsiteY9213" fmla="*/ 287264 h 7302834"/>
              <a:gd name="connsiteX9214" fmla="*/ 3132900 w 13061084"/>
              <a:gd name="connsiteY9214" fmla="*/ 285541 h 7302834"/>
              <a:gd name="connsiteX9215" fmla="*/ 3596421 w 13061084"/>
              <a:gd name="connsiteY9215" fmla="*/ 270249 h 7302834"/>
              <a:gd name="connsiteX9216" fmla="*/ 3596421 w 13061084"/>
              <a:gd name="connsiteY9216" fmla="*/ 333658 h 7302834"/>
              <a:gd name="connsiteX9217" fmla="*/ 3546057 w 13061084"/>
              <a:gd name="connsiteY9217" fmla="*/ 290695 h 7302834"/>
              <a:gd name="connsiteX9218" fmla="*/ 2671502 w 13061084"/>
              <a:gd name="connsiteY9218" fmla="*/ 155853 h 7302834"/>
              <a:gd name="connsiteX9219" fmla="*/ 2713359 w 13061084"/>
              <a:gd name="connsiteY9219" fmla="*/ 155853 h 7302834"/>
              <a:gd name="connsiteX9220" fmla="*/ 2734973 w 13061084"/>
              <a:gd name="connsiteY9220" fmla="*/ 190084 h 7302834"/>
              <a:gd name="connsiteX9221" fmla="*/ 2775680 w 13061084"/>
              <a:gd name="connsiteY9221" fmla="*/ 190084 h 7302834"/>
              <a:gd name="connsiteX9222" fmla="*/ 2794304 w 13061084"/>
              <a:gd name="connsiteY9222" fmla="*/ 286117 h 7302834"/>
              <a:gd name="connsiteX9223" fmla="*/ 2719794 w 13061084"/>
              <a:gd name="connsiteY9223" fmla="*/ 286117 h 7302834"/>
              <a:gd name="connsiteX9224" fmla="*/ 2717726 w 13061084"/>
              <a:gd name="connsiteY9224" fmla="*/ 295076 h 7302834"/>
              <a:gd name="connsiteX9225" fmla="*/ 2773834 w 13061084"/>
              <a:gd name="connsiteY9225" fmla="*/ 318051 h 7302834"/>
              <a:gd name="connsiteX9226" fmla="*/ 2819832 w 13061084"/>
              <a:gd name="connsiteY9226" fmla="*/ 355499 h 7302834"/>
              <a:gd name="connsiteX9227" fmla="*/ 2850417 w 13061084"/>
              <a:gd name="connsiteY9227" fmla="*/ 385824 h 7302834"/>
              <a:gd name="connsiteX9228" fmla="*/ 2836388 w 13061084"/>
              <a:gd name="connsiteY9228" fmla="*/ 400757 h 7302834"/>
              <a:gd name="connsiteX9229" fmla="*/ 2848350 w 13061084"/>
              <a:gd name="connsiteY9229" fmla="*/ 421663 h 7302834"/>
              <a:gd name="connsiteX9230" fmla="*/ 2834088 w 13061084"/>
              <a:gd name="connsiteY9230" fmla="*/ 444638 h 7302834"/>
              <a:gd name="connsiteX9231" fmla="*/ 2883530 w 13061084"/>
              <a:gd name="connsiteY9231" fmla="*/ 458423 h 7302834"/>
              <a:gd name="connsiteX9232" fmla="*/ 2892269 w 13061084"/>
              <a:gd name="connsiteY9232" fmla="*/ 441652 h 7302834"/>
              <a:gd name="connsiteX9233" fmla="*/ 2932053 w 13061084"/>
              <a:gd name="connsiteY9233" fmla="*/ 437285 h 7302834"/>
              <a:gd name="connsiteX9234" fmla="*/ 2932053 w 13061084"/>
              <a:gd name="connsiteY9234" fmla="*/ 408110 h 7302834"/>
              <a:gd name="connsiteX9235" fmla="*/ 2878244 w 13061084"/>
              <a:gd name="connsiteY9235" fmla="*/ 388121 h 7302834"/>
              <a:gd name="connsiteX9236" fmla="*/ 2861224 w 13061084"/>
              <a:gd name="connsiteY9236" fmla="*/ 342175 h 7302834"/>
              <a:gd name="connsiteX9237" fmla="*/ 2826730 w 13061084"/>
              <a:gd name="connsiteY9237" fmla="*/ 301050 h 7302834"/>
              <a:gd name="connsiteX9238" fmla="*/ 2878471 w 13061084"/>
              <a:gd name="connsiteY9238" fmla="*/ 281982 h 7302834"/>
              <a:gd name="connsiteX9239" fmla="*/ 2891810 w 13061084"/>
              <a:gd name="connsiteY9239" fmla="*/ 309780 h 7302834"/>
              <a:gd name="connsiteX9240" fmla="*/ 2907907 w 13061084"/>
              <a:gd name="connsiteY9240" fmla="*/ 278305 h 7302834"/>
              <a:gd name="connsiteX9241" fmla="*/ 2859848 w 13061084"/>
              <a:gd name="connsiteY9241" fmla="*/ 196288 h 7302834"/>
              <a:gd name="connsiteX9242" fmla="*/ 2886752 w 13061084"/>
              <a:gd name="connsiteY9242" fmla="*/ 178367 h 7302834"/>
              <a:gd name="connsiteX9243" fmla="*/ 2942633 w 13061084"/>
              <a:gd name="connsiteY9243" fmla="*/ 239251 h 7302834"/>
              <a:gd name="connsiteX9244" fmla="*/ 2951600 w 13061084"/>
              <a:gd name="connsiteY9244" fmla="*/ 296456 h 7302834"/>
              <a:gd name="connsiteX9245" fmla="*/ 2921937 w 13061084"/>
              <a:gd name="connsiteY9245" fmla="*/ 327701 h 7302834"/>
              <a:gd name="connsiteX9246" fmla="*/ 2969310 w 13061084"/>
              <a:gd name="connsiteY9246" fmla="*/ 373647 h 7302834"/>
              <a:gd name="connsiteX9247" fmla="*/ 2992306 w 13061084"/>
              <a:gd name="connsiteY9247" fmla="*/ 415230 h 7302834"/>
              <a:gd name="connsiteX9248" fmla="*/ 2944701 w 13061084"/>
              <a:gd name="connsiteY9248" fmla="*/ 495410 h 7302834"/>
              <a:gd name="connsiteX9249" fmla="*/ 2975514 w 13061084"/>
              <a:gd name="connsiteY9249" fmla="*/ 508278 h 7302834"/>
              <a:gd name="connsiteX9250" fmla="*/ 3024960 w 13061084"/>
              <a:gd name="connsiteY9250" fmla="*/ 489207 h 7302834"/>
              <a:gd name="connsiteX9251" fmla="*/ 3014385 w 13061084"/>
              <a:gd name="connsiteY9251" fmla="*/ 446935 h 7302834"/>
              <a:gd name="connsiteX9252" fmla="*/ 3047033 w 13061084"/>
              <a:gd name="connsiteY9252" fmla="*/ 430623 h 7302834"/>
              <a:gd name="connsiteX9253" fmla="*/ 3057845 w 13061084"/>
              <a:gd name="connsiteY9253" fmla="*/ 440273 h 7302834"/>
              <a:gd name="connsiteX9254" fmla="*/ 3080841 w 13061084"/>
              <a:gd name="connsiteY9254" fmla="*/ 417298 h 7302834"/>
              <a:gd name="connsiteX9255" fmla="*/ 3143622 w 13061084"/>
              <a:gd name="connsiteY9255" fmla="*/ 417298 h 7302834"/>
              <a:gd name="connsiteX9256" fmla="*/ 3166618 w 13061084"/>
              <a:gd name="connsiteY9256" fmla="*/ 452908 h 7302834"/>
              <a:gd name="connsiteX9257" fmla="*/ 3181106 w 13061084"/>
              <a:gd name="connsiteY9257" fmla="*/ 447855 h 7302834"/>
              <a:gd name="connsiteX9258" fmla="*/ 3210769 w 13061084"/>
              <a:gd name="connsiteY9258" fmla="*/ 418678 h 7302834"/>
              <a:gd name="connsiteX9259" fmla="*/ 3264810 w 13061084"/>
              <a:gd name="connsiteY9259" fmla="*/ 440273 h 7302834"/>
              <a:gd name="connsiteX9260" fmla="*/ 3414748 w 13061084"/>
              <a:gd name="connsiteY9260" fmla="*/ 417298 h 7302834"/>
              <a:gd name="connsiteX9261" fmla="*/ 3432458 w 13061084"/>
              <a:gd name="connsiteY9261" fmla="*/ 399607 h 7302834"/>
              <a:gd name="connsiteX9262" fmla="*/ 3393592 w 13061084"/>
              <a:gd name="connsiteY9262" fmla="*/ 340566 h 7302834"/>
              <a:gd name="connsiteX9263" fmla="*/ 3421878 w 13061084"/>
              <a:gd name="connsiteY9263" fmla="*/ 321268 h 7302834"/>
              <a:gd name="connsiteX9264" fmla="*/ 3458672 w 13061084"/>
              <a:gd name="connsiteY9264" fmla="*/ 352054 h 7302834"/>
              <a:gd name="connsiteX9265" fmla="*/ 3450164 w 13061084"/>
              <a:gd name="connsiteY9265" fmla="*/ 402824 h 7302834"/>
              <a:gd name="connsiteX9266" fmla="*/ 3511104 w 13061084"/>
              <a:gd name="connsiteY9266" fmla="*/ 394554 h 7302834"/>
              <a:gd name="connsiteX9267" fmla="*/ 3554338 w 13061084"/>
              <a:gd name="connsiteY9267" fmla="*/ 394554 h 7302834"/>
              <a:gd name="connsiteX9268" fmla="*/ 3672767 w 13061084"/>
              <a:gd name="connsiteY9268" fmla="*/ 378934 h 7302834"/>
              <a:gd name="connsiteX9269" fmla="*/ 3800400 w 13061084"/>
              <a:gd name="connsiteY9269" fmla="*/ 357337 h 7302834"/>
              <a:gd name="connsiteX9270" fmla="*/ 3806381 w 13061084"/>
              <a:gd name="connsiteY9270" fmla="*/ 357337 h 7302834"/>
              <a:gd name="connsiteX9271" fmla="*/ 3972875 w 13061084"/>
              <a:gd name="connsiteY9271" fmla="*/ 345851 h 7302834"/>
              <a:gd name="connsiteX9272" fmla="*/ 4000702 w 13061084"/>
              <a:gd name="connsiteY9272" fmla="*/ 387432 h 7302834"/>
              <a:gd name="connsiteX9273" fmla="*/ 3869393 w 13061084"/>
              <a:gd name="connsiteY9273" fmla="*/ 434987 h 7302834"/>
              <a:gd name="connsiteX9274" fmla="*/ 3905264 w 13061084"/>
              <a:gd name="connsiteY9274" fmla="*/ 472897 h 7302834"/>
              <a:gd name="connsiteX9275" fmla="*/ 3671163 w 13061084"/>
              <a:gd name="connsiteY9275" fmla="*/ 514710 h 7302834"/>
              <a:gd name="connsiteX9276" fmla="*/ 3639655 w 13061084"/>
              <a:gd name="connsiteY9276" fmla="*/ 570997 h 7302834"/>
              <a:gd name="connsiteX9277" fmla="*/ 3550656 w 13061084"/>
              <a:gd name="connsiteY9277" fmla="*/ 588916 h 7302834"/>
              <a:gd name="connsiteX9278" fmla="*/ 3458672 w 13061084"/>
              <a:gd name="connsiteY9278" fmla="*/ 611890 h 7302834"/>
              <a:gd name="connsiteX9279" fmla="*/ 3370596 w 13061084"/>
              <a:gd name="connsiteY9279" fmla="*/ 642906 h 7302834"/>
              <a:gd name="connsiteX9280" fmla="*/ 3285970 w 13061084"/>
              <a:gd name="connsiteY9280" fmla="*/ 684260 h 7302834"/>
              <a:gd name="connsiteX9281" fmla="*/ 3384167 w 13061084"/>
              <a:gd name="connsiteY9281" fmla="*/ 707232 h 7302834"/>
              <a:gd name="connsiteX9282" fmla="*/ 3308502 w 13061084"/>
              <a:gd name="connsiteY9282" fmla="*/ 749504 h 7302834"/>
              <a:gd name="connsiteX9283" fmla="*/ 3207783 w 13061084"/>
              <a:gd name="connsiteY9283" fmla="*/ 803953 h 7302834"/>
              <a:gd name="connsiteX9284" fmla="*/ 3188923 w 13061084"/>
              <a:gd name="connsiteY9284" fmla="*/ 775466 h 7302834"/>
              <a:gd name="connsiteX9285" fmla="*/ 3147762 w 13061084"/>
              <a:gd name="connsiteY9285" fmla="*/ 775466 h 7302834"/>
              <a:gd name="connsiteX9286" fmla="*/ 3180188 w 13061084"/>
              <a:gd name="connsiteY9286" fmla="*/ 789940 h 7302834"/>
              <a:gd name="connsiteX9287" fmla="*/ 3199735 w 13061084"/>
              <a:gd name="connsiteY9287" fmla="*/ 862537 h 7302834"/>
              <a:gd name="connsiteX9288" fmla="*/ 3162245 w 13061084"/>
              <a:gd name="connsiteY9288" fmla="*/ 834739 h 7302834"/>
              <a:gd name="connsiteX9289" fmla="*/ 3118785 w 13061084"/>
              <a:gd name="connsiteY9289" fmla="*/ 782588 h 7302834"/>
              <a:gd name="connsiteX9290" fmla="*/ 2970460 w 13061084"/>
              <a:gd name="connsiteY9290" fmla="*/ 825089 h 7302834"/>
              <a:gd name="connsiteX9291" fmla="*/ 2966779 w 13061084"/>
              <a:gd name="connsiteY9291" fmla="*/ 843240 h 7302834"/>
              <a:gd name="connsiteX9292" fmla="*/ 2954363 w 13061084"/>
              <a:gd name="connsiteY9292" fmla="*/ 845078 h 7302834"/>
              <a:gd name="connsiteX9293" fmla="*/ 2900776 w 13061084"/>
              <a:gd name="connsiteY9293" fmla="*/ 836348 h 7302834"/>
              <a:gd name="connsiteX9294" fmla="*/ 2785796 w 13061084"/>
              <a:gd name="connsiteY9294" fmla="*/ 856796 h 7302834"/>
              <a:gd name="connsiteX9295" fmla="*/ 2752684 w 13061084"/>
              <a:gd name="connsiteY9295" fmla="*/ 828077 h 7302834"/>
              <a:gd name="connsiteX9296" fmla="*/ 2704392 w 13061084"/>
              <a:gd name="connsiteY9296" fmla="*/ 902053 h 7302834"/>
              <a:gd name="connsiteX9297" fmla="*/ 2651496 w 13061084"/>
              <a:gd name="connsiteY9297" fmla="*/ 902053 h 7302834"/>
              <a:gd name="connsiteX9298" fmla="*/ 2632177 w 13061084"/>
              <a:gd name="connsiteY9298" fmla="*/ 882985 h 7302834"/>
              <a:gd name="connsiteX9299" fmla="*/ 2646897 w 13061084"/>
              <a:gd name="connsiteY9299" fmla="*/ 850363 h 7302834"/>
              <a:gd name="connsiteX9300" fmla="*/ 2646897 w 13061084"/>
              <a:gd name="connsiteY9300" fmla="*/ 814982 h 7302834"/>
              <a:gd name="connsiteX9301" fmla="*/ 2600905 w 13061084"/>
              <a:gd name="connsiteY9301" fmla="*/ 797750 h 7302834"/>
              <a:gd name="connsiteX9302" fmla="*/ 2507080 w 13061084"/>
              <a:gd name="connsiteY9302" fmla="*/ 813833 h 7302834"/>
              <a:gd name="connsiteX9303" fmla="*/ 2369100 w 13061084"/>
              <a:gd name="connsiteY9303" fmla="*/ 855646 h 7302834"/>
              <a:gd name="connsiteX9304" fmla="*/ 2336905 w 13061084"/>
              <a:gd name="connsiteY9304" fmla="*/ 849213 h 7302834"/>
              <a:gd name="connsiteX9305" fmla="*/ 2297879 w 13061084"/>
              <a:gd name="connsiteY9305" fmla="*/ 854199 h 7302834"/>
              <a:gd name="connsiteX9306" fmla="*/ 2297807 w 13061084"/>
              <a:gd name="connsiteY9306" fmla="*/ 854267 h 7302834"/>
              <a:gd name="connsiteX9307" fmla="*/ 2178000 w 13061084"/>
              <a:gd name="connsiteY9307" fmla="*/ 833821 h 7302834"/>
              <a:gd name="connsiteX9308" fmla="*/ 2134076 w 13061084"/>
              <a:gd name="connsiteY9308" fmla="*/ 789940 h 7302834"/>
              <a:gd name="connsiteX9309" fmla="*/ 2118902 w 13061084"/>
              <a:gd name="connsiteY9309" fmla="*/ 821186 h 7302834"/>
              <a:gd name="connsiteX9310" fmla="*/ 2069682 w 13061084"/>
              <a:gd name="connsiteY9310" fmla="*/ 812683 h 7302834"/>
              <a:gd name="connsiteX9311" fmla="*/ 2008289 w 13061084"/>
              <a:gd name="connsiteY9311" fmla="*/ 829225 h 7302834"/>
              <a:gd name="connsiteX9312" fmla="*/ 1991960 w 13061084"/>
              <a:gd name="connsiteY9312" fmla="*/ 779372 h 7302834"/>
              <a:gd name="connsiteX9313" fmla="*/ 2029671 w 13061084"/>
              <a:gd name="connsiteY9313" fmla="*/ 749963 h 7302834"/>
              <a:gd name="connsiteX9314" fmla="*/ 2049450 w 13061084"/>
              <a:gd name="connsiteY9314" fmla="*/ 749963 h 7302834"/>
              <a:gd name="connsiteX9315" fmla="*/ 2055430 w 13061084"/>
              <a:gd name="connsiteY9315" fmla="*/ 786493 h 7302834"/>
              <a:gd name="connsiteX9316" fmla="*/ 2138902 w 13061084"/>
              <a:gd name="connsiteY9316" fmla="*/ 751801 h 7302834"/>
              <a:gd name="connsiteX9317" fmla="*/ 2096823 w 13061084"/>
              <a:gd name="connsiteY9317" fmla="*/ 701947 h 7302834"/>
              <a:gd name="connsiteX9318" fmla="*/ 2221466 w 13061084"/>
              <a:gd name="connsiteY9318" fmla="*/ 645433 h 7302834"/>
              <a:gd name="connsiteX9319" fmla="*/ 2206746 w 13061084"/>
              <a:gd name="connsiteY9319" fmla="*/ 621081 h 7302834"/>
              <a:gd name="connsiteX9320" fmla="*/ 2262163 w 13061084"/>
              <a:gd name="connsiteY9320" fmla="*/ 598107 h 7302834"/>
              <a:gd name="connsiteX9321" fmla="*/ 2275734 w 13061084"/>
              <a:gd name="connsiteY9321" fmla="*/ 611661 h 7302834"/>
              <a:gd name="connsiteX9322" fmla="*/ 2201687 w 13061084"/>
              <a:gd name="connsiteY9322" fmla="*/ 705394 h 7302834"/>
              <a:gd name="connsiteX9323" fmla="*/ 2252278 w 13061084"/>
              <a:gd name="connsiteY9323" fmla="*/ 710908 h 7302834"/>
              <a:gd name="connsiteX9324" fmla="*/ 2303334 w 13061084"/>
              <a:gd name="connsiteY9324" fmla="*/ 690002 h 7302834"/>
              <a:gd name="connsiteX9325" fmla="*/ 2323566 w 13061084"/>
              <a:gd name="connsiteY9325" fmla="*/ 646582 h 7302834"/>
              <a:gd name="connsiteX9326" fmla="*/ 2370940 w 13061084"/>
              <a:gd name="connsiteY9326" fmla="*/ 646582 h 7302834"/>
              <a:gd name="connsiteX9327" fmla="*/ 2374390 w 13061084"/>
              <a:gd name="connsiteY9327" fmla="*/ 662895 h 7302834"/>
              <a:gd name="connsiteX9328" fmla="*/ 2490751 w 13061084"/>
              <a:gd name="connsiteY9328" fmla="*/ 639920 h 7302834"/>
              <a:gd name="connsiteX9329" fmla="*/ 2448209 w 13061084"/>
              <a:gd name="connsiteY9329" fmla="*/ 511263 h 7302834"/>
              <a:gd name="connsiteX9330" fmla="*/ 2422449 w 13061084"/>
              <a:gd name="connsiteY9330" fmla="*/ 526196 h 7302834"/>
              <a:gd name="connsiteX9331" fmla="*/ 2423372 w 13061084"/>
              <a:gd name="connsiteY9331" fmla="*/ 524358 h 7302834"/>
              <a:gd name="connsiteX9332" fmla="*/ 2451426 w 13061084"/>
              <a:gd name="connsiteY9332" fmla="*/ 465085 h 7302834"/>
              <a:gd name="connsiteX9333" fmla="*/ 2387037 w 13061084"/>
              <a:gd name="connsiteY9333" fmla="*/ 465085 h 7302834"/>
              <a:gd name="connsiteX9334" fmla="*/ 2387037 w 13061084"/>
              <a:gd name="connsiteY9334" fmla="*/ 431084 h 7302834"/>
              <a:gd name="connsiteX9335" fmla="*/ 2423599 w 13061084"/>
              <a:gd name="connsiteY9335" fmla="*/ 425569 h 7302834"/>
              <a:gd name="connsiteX9336" fmla="*/ 2374390 w 13061084"/>
              <a:gd name="connsiteY9336" fmla="*/ 364229 h 7302834"/>
              <a:gd name="connsiteX9337" fmla="*/ 2374390 w 13061084"/>
              <a:gd name="connsiteY9337" fmla="*/ 335972 h 7302834"/>
              <a:gd name="connsiteX9338" fmla="*/ 2449590 w 13061084"/>
              <a:gd name="connsiteY9338" fmla="*/ 335972 h 7302834"/>
              <a:gd name="connsiteX9339" fmla="*/ 2518578 w 13061084"/>
              <a:gd name="connsiteY9339" fmla="*/ 297144 h 7302834"/>
              <a:gd name="connsiteX9340" fmla="*/ 2561121 w 13061084"/>
              <a:gd name="connsiteY9340" fmla="*/ 249589 h 7302834"/>
              <a:gd name="connsiteX9341" fmla="*/ 2622292 w 13061084"/>
              <a:gd name="connsiteY9341" fmla="*/ 268887 h 7302834"/>
              <a:gd name="connsiteX9342" fmla="*/ 2600905 w 13061084"/>
              <a:gd name="connsiteY9342" fmla="*/ 221559 h 7302834"/>
              <a:gd name="connsiteX9343" fmla="*/ 2600905 w 13061084"/>
              <a:gd name="connsiteY9343" fmla="*/ 196976 h 7302834"/>
              <a:gd name="connsiteX9344" fmla="*/ 2623901 w 13061084"/>
              <a:gd name="connsiteY9344" fmla="*/ 174002 h 7302834"/>
              <a:gd name="connsiteX9345" fmla="*/ 2655173 w 13061084"/>
              <a:gd name="connsiteY9345" fmla="*/ 201802 h 7302834"/>
              <a:gd name="connsiteX9346" fmla="*/ 2414809 w 13061084"/>
              <a:gd name="connsiteY9346" fmla="*/ 155781 h 7302834"/>
              <a:gd name="connsiteX9347" fmla="*/ 2429377 w 13061084"/>
              <a:gd name="connsiteY9347" fmla="*/ 159291 h 7302834"/>
              <a:gd name="connsiteX9348" fmla="*/ 2456943 w 13061084"/>
              <a:gd name="connsiteY9348" fmla="*/ 172388 h 7302834"/>
              <a:gd name="connsiteX9349" fmla="*/ 2400376 w 13061084"/>
              <a:gd name="connsiteY9349" fmla="*/ 245446 h 7302834"/>
              <a:gd name="connsiteX9350" fmla="*/ 2370940 w 13061084"/>
              <a:gd name="connsiteY9350" fmla="*/ 218795 h 7302834"/>
              <a:gd name="connsiteX9351" fmla="*/ 2397844 w 13061084"/>
              <a:gd name="connsiteY9351" fmla="*/ 213510 h 7302834"/>
              <a:gd name="connsiteX9352" fmla="*/ 2397844 w 13061084"/>
              <a:gd name="connsiteY9352" fmla="*/ 161359 h 7302834"/>
              <a:gd name="connsiteX9353" fmla="*/ 2414809 w 13061084"/>
              <a:gd name="connsiteY9353" fmla="*/ 155781 h 7302834"/>
              <a:gd name="connsiteX9354" fmla="*/ 1991728 w 13061084"/>
              <a:gd name="connsiteY9354" fmla="*/ 155395 h 7302834"/>
              <a:gd name="connsiteX9355" fmla="*/ 1960219 w 13061084"/>
              <a:gd name="connsiteY9355" fmla="*/ 159759 h 7302834"/>
              <a:gd name="connsiteX9356" fmla="*/ 1960219 w 13061084"/>
              <a:gd name="connsiteY9356" fmla="*/ 165963 h 7302834"/>
              <a:gd name="connsiteX9357" fmla="*/ 1991728 w 13061084"/>
              <a:gd name="connsiteY9357" fmla="*/ 165963 h 7302834"/>
              <a:gd name="connsiteX9358" fmla="*/ 2132235 w 13061084"/>
              <a:gd name="connsiteY9358" fmla="*/ 73607 h 7302834"/>
              <a:gd name="connsiteX9359" fmla="*/ 2140975 w 13061084"/>
              <a:gd name="connsiteY9359" fmla="*/ 98187 h 7302834"/>
              <a:gd name="connsiteX9360" fmla="*/ 2132235 w 13061084"/>
              <a:gd name="connsiteY9360" fmla="*/ 73607 h 7302834"/>
              <a:gd name="connsiteX9361" fmla="*/ 2489602 w 13061084"/>
              <a:gd name="connsiteY9361" fmla="*/ 45557 h 7302834"/>
              <a:gd name="connsiteX9362" fmla="*/ 2514434 w 13061084"/>
              <a:gd name="connsiteY9362" fmla="*/ 63017 h 7302834"/>
              <a:gd name="connsiteX9363" fmla="*/ 2514434 w 13061084"/>
              <a:gd name="connsiteY9363" fmla="*/ 119075 h 7302834"/>
              <a:gd name="connsiteX9364" fmla="*/ 2470973 w 13061084"/>
              <a:gd name="connsiteY9364" fmla="*/ 80938 h 7302834"/>
              <a:gd name="connsiteX9365" fmla="*/ 2439010 w 13061084"/>
              <a:gd name="connsiteY9365" fmla="*/ 37074 h 7302834"/>
              <a:gd name="connsiteX9366" fmla="*/ 2457634 w 13061084"/>
              <a:gd name="connsiteY9366" fmla="*/ 56831 h 7302834"/>
              <a:gd name="connsiteX9367" fmla="*/ 2398994 w 13061084"/>
              <a:gd name="connsiteY9367" fmla="*/ 115415 h 7302834"/>
              <a:gd name="connsiteX9368" fmla="*/ 2392322 w 13061084"/>
              <a:gd name="connsiteY9368" fmla="*/ 110132 h 7302834"/>
              <a:gd name="connsiteX9369" fmla="*/ 2381520 w 13061084"/>
              <a:gd name="connsiteY9369" fmla="*/ 118862 h 7302834"/>
              <a:gd name="connsiteX9370" fmla="*/ 2335296 w 13061084"/>
              <a:gd name="connsiteY9370" fmla="*/ 86467 h 7302834"/>
              <a:gd name="connsiteX9371" fmla="*/ 2348630 w 13061084"/>
              <a:gd name="connsiteY9371" fmla="*/ 54763 h 7302834"/>
              <a:gd name="connsiteX9372" fmla="*/ 2171657 w 13061084"/>
              <a:gd name="connsiteY9372" fmla="*/ 29 h 7302834"/>
              <a:gd name="connsiteX9373" fmla="*/ 2228819 w 13061084"/>
              <a:gd name="connsiteY9373" fmla="*/ 16172 h 7302834"/>
              <a:gd name="connsiteX9374" fmla="*/ 2266308 w 13061084"/>
              <a:gd name="connsiteY9374" fmla="*/ 62118 h 7302834"/>
              <a:gd name="connsiteX9375" fmla="*/ 2290908 w 13061084"/>
              <a:gd name="connsiteY9375" fmla="*/ 103472 h 7302834"/>
              <a:gd name="connsiteX9376" fmla="*/ 2243080 w 13061084"/>
              <a:gd name="connsiteY9376" fmla="*/ 141609 h 7302834"/>
              <a:gd name="connsiteX9377" fmla="*/ 2312068 w 13061084"/>
              <a:gd name="connsiteY9377" fmla="*/ 144136 h 7302834"/>
              <a:gd name="connsiteX9378" fmla="*/ 2370022 w 13061084"/>
              <a:gd name="connsiteY9378" fmla="*/ 144136 h 7302834"/>
              <a:gd name="connsiteX9379" fmla="*/ 2387496 w 13061084"/>
              <a:gd name="connsiteY9379" fmla="*/ 197437 h 7302834"/>
              <a:gd name="connsiteX9380" fmla="*/ 2291831 w 13061084"/>
              <a:gd name="connsiteY9380" fmla="*/ 243386 h 7302834"/>
              <a:gd name="connsiteX9381" fmla="*/ 2291831 w 13061084"/>
              <a:gd name="connsiteY9381" fmla="*/ 270955 h 7302834"/>
              <a:gd name="connsiteX9382" fmla="*/ 2245839 w 13061084"/>
              <a:gd name="connsiteY9382" fmla="*/ 275549 h 7302834"/>
              <a:gd name="connsiteX9383" fmla="*/ 2226519 w 13061084"/>
              <a:gd name="connsiteY9383" fmla="*/ 307714 h 7302834"/>
              <a:gd name="connsiteX9384" fmla="*/ 2186508 w 13061084"/>
              <a:gd name="connsiteY9384" fmla="*/ 307714 h 7302834"/>
              <a:gd name="connsiteX9385" fmla="*/ 2183290 w 13061084"/>
              <a:gd name="connsiteY9385" fmla="*/ 278308 h 7302834"/>
              <a:gd name="connsiteX9386" fmla="*/ 2096360 w 13061084"/>
              <a:gd name="connsiteY9386" fmla="*/ 285888 h 7302834"/>
              <a:gd name="connsiteX9387" fmla="*/ 2051517 w 13061084"/>
              <a:gd name="connsiteY9387" fmla="*/ 331836 h 7302834"/>
              <a:gd name="connsiteX9388" fmla="*/ 2051517 w 13061084"/>
              <a:gd name="connsiteY9388" fmla="*/ 358487 h 7302834"/>
              <a:gd name="connsiteX9389" fmla="*/ 2033811 w 13061084"/>
              <a:gd name="connsiteY9389" fmla="*/ 354581 h 7302834"/>
              <a:gd name="connsiteX9390" fmla="*/ 2024613 w 13061084"/>
              <a:gd name="connsiteY9390" fmla="*/ 335513 h 7302834"/>
              <a:gd name="connsiteX9391" fmla="*/ 1863636 w 13061084"/>
              <a:gd name="connsiteY9391" fmla="*/ 300821 h 7302834"/>
              <a:gd name="connsiteX9392" fmla="*/ 1787517 w 13061084"/>
              <a:gd name="connsiteY9392" fmla="*/ 310700 h 7302834"/>
              <a:gd name="connsiteX9393" fmla="*/ 1767738 w 13061084"/>
              <a:gd name="connsiteY9393" fmla="*/ 289335 h 7302834"/>
              <a:gd name="connsiteX9394" fmla="*/ 1775101 w 13061084"/>
              <a:gd name="connsiteY9394" fmla="*/ 276010 h 7302834"/>
              <a:gd name="connsiteX9395" fmla="*/ 1830750 w 13061084"/>
              <a:gd name="connsiteY9395" fmla="*/ 223168 h 7302834"/>
              <a:gd name="connsiteX9396" fmla="*/ 1857655 w 13061084"/>
              <a:gd name="connsiteY9396" fmla="*/ 194449 h 7302834"/>
              <a:gd name="connsiteX9397" fmla="*/ 1903652 w 13061084"/>
              <a:gd name="connsiteY9397" fmla="*/ 135865 h 7302834"/>
              <a:gd name="connsiteX9398" fmla="*/ 1975398 w 13061084"/>
              <a:gd name="connsiteY9398" fmla="*/ 86472 h 7302834"/>
              <a:gd name="connsiteX9399" fmla="*/ 2012888 w 13061084"/>
              <a:gd name="connsiteY9399" fmla="*/ 90607 h 7302834"/>
              <a:gd name="connsiteX9400" fmla="*/ 2012888 w 13061084"/>
              <a:gd name="connsiteY9400" fmla="*/ 91066 h 7302834"/>
              <a:gd name="connsiteX9401" fmla="*/ 2062556 w 13061084"/>
              <a:gd name="connsiteY9401" fmla="*/ 66024 h 7302834"/>
              <a:gd name="connsiteX9402" fmla="*/ 2004375 w 13061084"/>
              <a:gd name="connsiteY9402" fmla="*/ 13645 h 7302834"/>
              <a:gd name="connsiteX9403" fmla="*/ 2057266 w 13061084"/>
              <a:gd name="connsiteY9403" fmla="*/ 15022 h 7302834"/>
              <a:gd name="connsiteX9404" fmla="*/ 2113838 w 13061084"/>
              <a:gd name="connsiteY9404" fmla="*/ 13645 h 7302834"/>
              <a:gd name="connsiteX9405" fmla="*/ 2171657 w 13061084"/>
              <a:gd name="connsiteY9405" fmla="*/ 29 h 730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Lst>
            <a:rect l="l" t="t" r="r" b="b"/>
            <a:pathLst>
              <a:path w="13061084" h="7302834">
                <a:moveTo>
                  <a:pt x="4062792" y="7269113"/>
                </a:moveTo>
                <a:lnTo>
                  <a:pt x="4134765" y="7269113"/>
                </a:lnTo>
                <a:cubicBezTo>
                  <a:pt x="4111769" y="7300126"/>
                  <a:pt x="4083256" y="7305641"/>
                  <a:pt x="4045081" y="7301735"/>
                </a:cubicBezTo>
                <a:close/>
                <a:moveTo>
                  <a:pt x="4120740" y="7051315"/>
                </a:moveTo>
                <a:lnTo>
                  <a:pt x="4132698" y="7080951"/>
                </a:lnTo>
                <a:cubicBezTo>
                  <a:pt x="4113842" y="7096113"/>
                  <a:pt x="4098204" y="7108749"/>
                  <a:pt x="4084406" y="7119549"/>
                </a:cubicBezTo>
                <a:cubicBezTo>
                  <a:pt x="4084406" y="7131955"/>
                  <a:pt x="4085788" y="7139535"/>
                  <a:pt x="4086938" y="7154239"/>
                </a:cubicBezTo>
                <a:cubicBezTo>
                  <a:pt x="4116368" y="7141603"/>
                  <a:pt x="4147645" y="7145739"/>
                  <a:pt x="4168342" y="7120008"/>
                </a:cubicBezTo>
                <a:lnTo>
                  <a:pt x="4168342" y="7070613"/>
                </a:lnTo>
                <a:close/>
                <a:moveTo>
                  <a:pt x="8105340" y="6912641"/>
                </a:moveTo>
                <a:cubicBezTo>
                  <a:pt x="8108104" y="6912940"/>
                  <a:pt x="8110858" y="6913607"/>
                  <a:pt x="8113622" y="6914617"/>
                </a:cubicBezTo>
                <a:cubicBezTo>
                  <a:pt x="8122128" y="6930677"/>
                  <a:pt x="8115920" y="6950547"/>
                  <a:pt x="8099824" y="6958981"/>
                </a:cubicBezTo>
                <a:cubicBezTo>
                  <a:pt x="8096832" y="6960497"/>
                  <a:pt x="8093842" y="6961577"/>
                  <a:pt x="8090624" y="6962174"/>
                </a:cubicBezTo>
                <a:lnTo>
                  <a:pt x="8069232" y="6941955"/>
                </a:lnTo>
                <a:cubicBezTo>
                  <a:pt x="8071078" y="6923899"/>
                  <a:pt x="8087176" y="6910781"/>
                  <a:pt x="8105340" y="6912641"/>
                </a:cubicBezTo>
                <a:close/>
                <a:moveTo>
                  <a:pt x="3810521" y="6909793"/>
                </a:moveTo>
                <a:cubicBezTo>
                  <a:pt x="3810521" y="6906348"/>
                  <a:pt x="3811671" y="6911631"/>
                  <a:pt x="3813507" y="6921969"/>
                </a:cubicBezTo>
                <a:lnTo>
                  <a:pt x="3783612" y="6921969"/>
                </a:lnTo>
                <a:close/>
                <a:moveTo>
                  <a:pt x="7842722" y="6904509"/>
                </a:moveTo>
                <a:lnTo>
                  <a:pt x="7883652" y="6904509"/>
                </a:lnTo>
                <a:cubicBezTo>
                  <a:pt x="7892854" y="6928173"/>
                  <a:pt x="7878830" y="6939199"/>
                  <a:pt x="7865718" y="6950459"/>
                </a:cubicBezTo>
                <a:cubicBezTo>
                  <a:pt x="7848008" y="6946690"/>
                  <a:pt x="7836510" y="6929231"/>
                  <a:pt x="7840422" y="6911493"/>
                </a:cubicBezTo>
                <a:cubicBezTo>
                  <a:pt x="7840882" y="6909080"/>
                  <a:pt x="7841572" y="6906737"/>
                  <a:pt x="7842722" y="6904509"/>
                </a:cubicBezTo>
                <a:close/>
                <a:moveTo>
                  <a:pt x="4817303" y="6888427"/>
                </a:moveTo>
                <a:lnTo>
                  <a:pt x="4831332" y="6902442"/>
                </a:lnTo>
                <a:cubicBezTo>
                  <a:pt x="4827424" y="6916225"/>
                  <a:pt x="4823975" y="6928173"/>
                  <a:pt x="4818685" y="6946093"/>
                </a:cubicBezTo>
                <a:cubicBezTo>
                  <a:pt x="4801670" y="6975271"/>
                  <a:pt x="4760277" y="6982851"/>
                  <a:pt x="4733600" y="7008581"/>
                </a:cubicBezTo>
                <a:cubicBezTo>
                  <a:pt x="4706922" y="7034314"/>
                  <a:pt x="4667138" y="7041897"/>
                  <a:pt x="4639770" y="7064180"/>
                </a:cubicBezTo>
                <a:lnTo>
                  <a:pt x="4576072" y="7064180"/>
                </a:lnTo>
                <a:cubicBezTo>
                  <a:pt x="4574231" y="7057059"/>
                  <a:pt x="4572854" y="7051545"/>
                  <a:pt x="4570782" y="7044423"/>
                </a:cubicBezTo>
                <a:lnTo>
                  <a:pt x="4513982" y="7044423"/>
                </a:lnTo>
                <a:cubicBezTo>
                  <a:pt x="4512832" y="7040517"/>
                  <a:pt x="4512832" y="7037529"/>
                  <a:pt x="4512606" y="7034314"/>
                </a:cubicBezTo>
                <a:cubicBezTo>
                  <a:pt x="4517891" y="7032705"/>
                  <a:pt x="4524790" y="7032935"/>
                  <a:pt x="4528007" y="7029491"/>
                </a:cubicBezTo>
                <a:cubicBezTo>
                  <a:pt x="4544110" y="7012949"/>
                  <a:pt x="4548482" y="6986298"/>
                  <a:pt x="4578144" y="6981474"/>
                </a:cubicBezTo>
                <a:cubicBezTo>
                  <a:pt x="4601600" y="6978370"/>
                  <a:pt x="4624136" y="6970561"/>
                  <a:pt x="4644601" y="6958499"/>
                </a:cubicBezTo>
                <a:cubicBezTo>
                  <a:pt x="4674037" y="6939199"/>
                  <a:pt x="4706464" y="6925646"/>
                  <a:pt x="4736590" y="6907266"/>
                </a:cubicBezTo>
                <a:cubicBezTo>
                  <a:pt x="4760731" y="6892171"/>
                  <a:pt x="4789022" y="6885533"/>
                  <a:pt x="4817303" y="6888427"/>
                </a:cubicBezTo>
                <a:close/>
                <a:moveTo>
                  <a:pt x="8938736" y="6834437"/>
                </a:moveTo>
                <a:cubicBezTo>
                  <a:pt x="8937352" y="6855805"/>
                  <a:pt x="8947700" y="6877171"/>
                  <a:pt x="8924936" y="6886589"/>
                </a:cubicBezTo>
                <a:lnTo>
                  <a:pt x="8892512" y="6859711"/>
                </a:lnTo>
                <a:cubicBezTo>
                  <a:pt x="8897342" y="6836046"/>
                  <a:pt x="8912520" y="6829843"/>
                  <a:pt x="8938736" y="6834437"/>
                </a:cubicBezTo>
                <a:close/>
                <a:moveTo>
                  <a:pt x="8464776" y="6824328"/>
                </a:moveTo>
                <a:lnTo>
                  <a:pt x="8464776" y="6830072"/>
                </a:lnTo>
                <a:lnTo>
                  <a:pt x="8487772" y="6830072"/>
                </a:lnTo>
                <a:lnTo>
                  <a:pt x="8487772" y="6824328"/>
                </a:lnTo>
                <a:close/>
                <a:moveTo>
                  <a:pt x="9095800" y="6819045"/>
                </a:moveTo>
                <a:lnTo>
                  <a:pt x="9110288" y="6850520"/>
                </a:lnTo>
                <a:cubicBezTo>
                  <a:pt x="9106380" y="6858331"/>
                  <a:pt x="9101776" y="6867979"/>
                  <a:pt x="9098104" y="6875791"/>
                </a:cubicBezTo>
                <a:lnTo>
                  <a:pt x="9010254" y="6891183"/>
                </a:lnTo>
                <a:lnTo>
                  <a:pt x="9010254" y="6836505"/>
                </a:lnTo>
                <a:close/>
                <a:moveTo>
                  <a:pt x="3398882" y="6817207"/>
                </a:moveTo>
                <a:lnTo>
                  <a:pt x="3458213" y="6817207"/>
                </a:lnTo>
                <a:cubicBezTo>
                  <a:pt x="3452923" y="6826855"/>
                  <a:pt x="3451314" y="6836734"/>
                  <a:pt x="3446024" y="6840181"/>
                </a:cubicBezTo>
                <a:cubicBezTo>
                  <a:pt x="3426753" y="6853919"/>
                  <a:pt x="3401530" y="6856032"/>
                  <a:pt x="3380254" y="6845693"/>
                </a:cubicBezTo>
                <a:close/>
                <a:moveTo>
                  <a:pt x="7578490" y="6809857"/>
                </a:moveTo>
                <a:cubicBezTo>
                  <a:pt x="7598728" y="6823639"/>
                  <a:pt x="7598728" y="6843169"/>
                  <a:pt x="7593668" y="6865911"/>
                </a:cubicBezTo>
                <a:lnTo>
                  <a:pt x="7563542" y="6865911"/>
                </a:lnTo>
                <a:cubicBezTo>
                  <a:pt x="7558484" y="6842937"/>
                  <a:pt x="7558484" y="6823639"/>
                  <a:pt x="7578490" y="6809857"/>
                </a:cubicBezTo>
                <a:close/>
                <a:moveTo>
                  <a:pt x="4522026" y="6799747"/>
                </a:moveTo>
                <a:cubicBezTo>
                  <a:pt x="4518123" y="6817437"/>
                  <a:pt x="4512828" y="6833289"/>
                  <a:pt x="4485464" y="6822721"/>
                </a:cubicBezTo>
                <a:close/>
                <a:moveTo>
                  <a:pt x="9813058" y="6788032"/>
                </a:moveTo>
                <a:lnTo>
                  <a:pt x="9836054" y="6788032"/>
                </a:lnTo>
                <a:lnTo>
                  <a:pt x="9852384" y="6819045"/>
                </a:lnTo>
                <a:lnTo>
                  <a:pt x="9829388" y="6828007"/>
                </a:lnTo>
                <a:lnTo>
                  <a:pt x="9797424" y="6817898"/>
                </a:lnTo>
                <a:cubicBezTo>
                  <a:pt x="9802708" y="6807559"/>
                  <a:pt x="9807772" y="6797909"/>
                  <a:pt x="9813058" y="6788032"/>
                </a:cubicBezTo>
                <a:close/>
                <a:moveTo>
                  <a:pt x="3558478" y="6755637"/>
                </a:moveTo>
                <a:cubicBezTo>
                  <a:pt x="3583774" y="6763217"/>
                  <a:pt x="3591131" y="6778611"/>
                  <a:pt x="3581474" y="6810086"/>
                </a:cubicBezTo>
                <a:lnTo>
                  <a:pt x="3537090" y="6775623"/>
                </a:lnTo>
                <a:close/>
                <a:moveTo>
                  <a:pt x="3271831" y="6753510"/>
                </a:moveTo>
                <a:cubicBezTo>
                  <a:pt x="3281256" y="6752606"/>
                  <a:pt x="3291259" y="6753281"/>
                  <a:pt x="3302067" y="6755635"/>
                </a:cubicBezTo>
                <a:lnTo>
                  <a:pt x="3256075" y="6775165"/>
                </a:lnTo>
                <a:cubicBezTo>
                  <a:pt x="3242046" y="6801124"/>
                  <a:pt x="3242046" y="6801124"/>
                  <a:pt x="3196512" y="6801583"/>
                </a:cubicBezTo>
                <a:cubicBezTo>
                  <a:pt x="3220488" y="6773153"/>
                  <a:pt x="3243556" y="6756224"/>
                  <a:pt x="3271831" y="6753510"/>
                </a:cubicBezTo>
                <a:close/>
                <a:moveTo>
                  <a:pt x="9691642" y="6749893"/>
                </a:moveTo>
                <a:lnTo>
                  <a:pt x="9727054" y="6780447"/>
                </a:lnTo>
                <a:lnTo>
                  <a:pt x="9709344" y="6798368"/>
                </a:lnTo>
                <a:lnTo>
                  <a:pt x="9671864" y="6798368"/>
                </a:lnTo>
                <a:cubicBezTo>
                  <a:pt x="9663584" y="6780379"/>
                  <a:pt x="9671400" y="6759103"/>
                  <a:pt x="9689344" y="6750811"/>
                </a:cubicBezTo>
                <a:cubicBezTo>
                  <a:pt x="9690260" y="6750489"/>
                  <a:pt x="9690948" y="6750168"/>
                  <a:pt x="9691642" y="6749893"/>
                </a:cubicBezTo>
                <a:close/>
                <a:moveTo>
                  <a:pt x="9954948" y="6742771"/>
                </a:moveTo>
                <a:lnTo>
                  <a:pt x="10015428" y="6742771"/>
                </a:lnTo>
                <a:lnTo>
                  <a:pt x="10033596" y="6780679"/>
                </a:lnTo>
                <a:lnTo>
                  <a:pt x="9987604" y="6805262"/>
                </a:lnTo>
                <a:cubicBezTo>
                  <a:pt x="9986224" y="6796967"/>
                  <a:pt x="9983924" y="6788880"/>
                  <a:pt x="9980706" y="6781138"/>
                </a:cubicBezTo>
                <a:cubicBezTo>
                  <a:pt x="9976566" y="6774935"/>
                  <a:pt x="9969436" y="6770570"/>
                  <a:pt x="9964836" y="6764367"/>
                </a:cubicBezTo>
                <a:cubicBezTo>
                  <a:pt x="9960928" y="6757451"/>
                  <a:pt x="9957710" y="6750214"/>
                  <a:pt x="9954948" y="6742771"/>
                </a:cubicBezTo>
                <a:close/>
                <a:moveTo>
                  <a:pt x="7505594" y="6734042"/>
                </a:moveTo>
                <a:cubicBezTo>
                  <a:pt x="7514332" y="6750811"/>
                  <a:pt x="7520768" y="6762758"/>
                  <a:pt x="7530888" y="6781367"/>
                </a:cubicBezTo>
                <a:lnTo>
                  <a:pt x="7504444" y="6791477"/>
                </a:lnTo>
                <a:lnTo>
                  <a:pt x="7510192" y="6796991"/>
                </a:lnTo>
                <a:lnTo>
                  <a:pt x="7455692" y="6796991"/>
                </a:lnTo>
                <a:cubicBezTo>
                  <a:pt x="7461900" y="6766435"/>
                  <a:pt x="7485356" y="6754949"/>
                  <a:pt x="7505594" y="6734042"/>
                </a:cubicBezTo>
                <a:close/>
                <a:moveTo>
                  <a:pt x="3954710" y="6730822"/>
                </a:moveTo>
                <a:lnTo>
                  <a:pt x="3857199" y="6747593"/>
                </a:lnTo>
                <a:lnTo>
                  <a:pt x="3815348" y="6774244"/>
                </a:lnTo>
                <a:cubicBezTo>
                  <a:pt x="3807299" y="6791015"/>
                  <a:pt x="3799250" y="6808245"/>
                  <a:pt x="3792351" y="6824328"/>
                </a:cubicBezTo>
                <a:lnTo>
                  <a:pt x="3810787" y="6842747"/>
                </a:lnTo>
                <a:lnTo>
                  <a:pt x="3810521" y="6843167"/>
                </a:lnTo>
                <a:lnTo>
                  <a:pt x="3811207" y="6843167"/>
                </a:lnTo>
                <a:lnTo>
                  <a:pt x="3810787" y="6842747"/>
                </a:lnTo>
                <a:lnTo>
                  <a:pt x="3820754" y="6826941"/>
                </a:lnTo>
                <a:cubicBezTo>
                  <a:pt x="3824145" y="6821630"/>
                  <a:pt x="3827536" y="6817437"/>
                  <a:pt x="3830986" y="6817437"/>
                </a:cubicBezTo>
                <a:cubicBezTo>
                  <a:pt x="3869620" y="6817437"/>
                  <a:pt x="3892157" y="6790556"/>
                  <a:pt x="3912622" y="6770109"/>
                </a:cubicBezTo>
                <a:lnTo>
                  <a:pt x="3939990" y="6766432"/>
                </a:lnTo>
                <a:close/>
                <a:moveTo>
                  <a:pt x="4684385" y="6697968"/>
                </a:moveTo>
                <a:cubicBezTo>
                  <a:pt x="4669438" y="6715430"/>
                  <a:pt x="4661389" y="6724389"/>
                  <a:pt x="4649891" y="6738405"/>
                </a:cubicBezTo>
                <a:cubicBezTo>
                  <a:pt x="4678177" y="6749661"/>
                  <a:pt x="4693356" y="6745755"/>
                  <a:pt x="4698183" y="6735187"/>
                </a:cubicBezTo>
                <a:cubicBezTo>
                  <a:pt x="4693124" y="6722092"/>
                  <a:pt x="4689907" y="6712213"/>
                  <a:pt x="4684385" y="6697968"/>
                </a:cubicBezTo>
                <a:close/>
                <a:moveTo>
                  <a:pt x="3397732" y="6688553"/>
                </a:moveTo>
                <a:lnTo>
                  <a:pt x="3467644" y="6688553"/>
                </a:lnTo>
                <a:cubicBezTo>
                  <a:pt x="3430845" y="6719797"/>
                  <a:pt x="3421646" y="6721404"/>
                  <a:pt x="3380718" y="6714741"/>
                </a:cubicBezTo>
                <a:close/>
                <a:moveTo>
                  <a:pt x="5247339" y="6680052"/>
                </a:moveTo>
                <a:lnTo>
                  <a:pt x="5293331" y="6700959"/>
                </a:lnTo>
                <a:lnTo>
                  <a:pt x="5274475" y="6745528"/>
                </a:lnTo>
                <a:lnTo>
                  <a:pt x="5244808" y="6726001"/>
                </a:lnTo>
                <a:cubicBezTo>
                  <a:pt x="5244808" y="6711295"/>
                  <a:pt x="5246421" y="6697282"/>
                  <a:pt x="5247339" y="6680052"/>
                </a:cubicBezTo>
                <a:close/>
                <a:moveTo>
                  <a:pt x="4074790" y="6677293"/>
                </a:moveTo>
                <a:cubicBezTo>
                  <a:pt x="4055862" y="6678672"/>
                  <a:pt x="4054912" y="6686253"/>
                  <a:pt x="4056811" y="6712442"/>
                </a:cubicBezTo>
                <a:cubicBezTo>
                  <a:pt x="4076126" y="6706471"/>
                  <a:pt x="4085556" y="6691306"/>
                  <a:pt x="4100271" y="6677523"/>
                </a:cubicBezTo>
                <a:cubicBezTo>
                  <a:pt x="4089406" y="6677064"/>
                  <a:pt x="4081099" y="6676834"/>
                  <a:pt x="4074790" y="6677293"/>
                </a:cubicBezTo>
                <a:close/>
                <a:moveTo>
                  <a:pt x="7278846" y="6671091"/>
                </a:moveTo>
                <a:lnTo>
                  <a:pt x="7298624" y="6695903"/>
                </a:lnTo>
                <a:lnTo>
                  <a:pt x="7225496" y="6729677"/>
                </a:lnTo>
                <a:lnTo>
                  <a:pt x="7225496" y="6770570"/>
                </a:lnTo>
                <a:cubicBezTo>
                  <a:pt x="7220896" y="6772775"/>
                  <a:pt x="7216066" y="6774247"/>
                  <a:pt x="7211008" y="6774935"/>
                </a:cubicBezTo>
                <a:cubicBezTo>
                  <a:pt x="7200200" y="6774546"/>
                  <a:pt x="7189392" y="6772454"/>
                  <a:pt x="7179044" y="6768731"/>
                </a:cubicBezTo>
                <a:cubicBezTo>
                  <a:pt x="7162024" y="6760093"/>
                  <a:pt x="7141788" y="6761519"/>
                  <a:pt x="7126154" y="6772408"/>
                </a:cubicBezTo>
                <a:lnTo>
                  <a:pt x="7099012" y="6759084"/>
                </a:lnTo>
                <a:lnTo>
                  <a:pt x="7099012" y="6732892"/>
                </a:lnTo>
                <a:cubicBezTo>
                  <a:pt x="7126154" y="6723242"/>
                  <a:pt x="7157430" y="6725309"/>
                  <a:pt x="7168006" y="6689011"/>
                </a:cubicBezTo>
                <a:cubicBezTo>
                  <a:pt x="7171228" y="6679361"/>
                  <a:pt x="7195828" y="6673849"/>
                  <a:pt x="7211240" y="6671781"/>
                </a:cubicBezTo>
                <a:cubicBezTo>
                  <a:pt x="7233772" y="6669989"/>
                  <a:pt x="7256314" y="6669759"/>
                  <a:pt x="7278846" y="6671091"/>
                </a:cubicBezTo>
                <a:close/>
                <a:moveTo>
                  <a:pt x="4297583" y="6637087"/>
                </a:moveTo>
                <a:cubicBezTo>
                  <a:pt x="4278500" y="6639775"/>
                  <a:pt x="4259640" y="6644323"/>
                  <a:pt x="4241242" y="6650643"/>
                </a:cubicBezTo>
                <a:cubicBezTo>
                  <a:pt x="4221696" y="6659373"/>
                  <a:pt x="4204908" y="6670629"/>
                  <a:pt x="4186738" y="6650643"/>
                </a:cubicBezTo>
                <a:cubicBezTo>
                  <a:pt x="4180762" y="6655925"/>
                  <a:pt x="4175240" y="6661694"/>
                  <a:pt x="4170187" y="6667873"/>
                </a:cubicBezTo>
                <a:cubicBezTo>
                  <a:pt x="4168114" y="6670399"/>
                  <a:pt x="4170187" y="6675455"/>
                  <a:pt x="4170187" y="6688321"/>
                </a:cubicBezTo>
                <a:cubicBezTo>
                  <a:pt x="4216179" y="6677523"/>
                  <a:pt x="4262171" y="6679820"/>
                  <a:pt x="4298047" y="6637087"/>
                </a:cubicBezTo>
                <a:close/>
                <a:moveTo>
                  <a:pt x="7462360" y="6636859"/>
                </a:moveTo>
                <a:cubicBezTo>
                  <a:pt x="7488574" y="6640765"/>
                  <a:pt x="7488574" y="6640765"/>
                  <a:pt x="7505134" y="6666725"/>
                </a:cubicBezTo>
                <a:cubicBezTo>
                  <a:pt x="7486274" y="6671733"/>
                  <a:pt x="7466728" y="6673503"/>
                  <a:pt x="7447412" y="6672008"/>
                </a:cubicBezTo>
                <a:lnTo>
                  <a:pt x="7442582" y="6659834"/>
                </a:lnTo>
                <a:close/>
                <a:moveTo>
                  <a:pt x="5394978" y="6636859"/>
                </a:moveTo>
                <a:cubicBezTo>
                  <a:pt x="5407625" y="6638697"/>
                  <a:pt x="5421882" y="6636859"/>
                  <a:pt x="5429703" y="6643063"/>
                </a:cubicBezTo>
                <a:cubicBezTo>
                  <a:pt x="5437520" y="6649266"/>
                  <a:pt x="5440970" y="6663967"/>
                  <a:pt x="5449482" y="6681429"/>
                </a:cubicBezTo>
                <a:cubicBezTo>
                  <a:pt x="5400726" y="6678673"/>
                  <a:pt x="5400726" y="6678673"/>
                  <a:pt x="5394978" y="6636859"/>
                </a:cubicBezTo>
                <a:close/>
                <a:moveTo>
                  <a:pt x="5937462" y="6624224"/>
                </a:moveTo>
                <a:lnTo>
                  <a:pt x="5937462" y="6654549"/>
                </a:lnTo>
                <a:cubicBezTo>
                  <a:pt x="5937462" y="6654549"/>
                  <a:pt x="5933780" y="6659373"/>
                  <a:pt x="5931480" y="6659143"/>
                </a:cubicBezTo>
                <a:cubicBezTo>
                  <a:pt x="5907798" y="6657075"/>
                  <a:pt x="5907798" y="6657075"/>
                  <a:pt x="5891470" y="6626980"/>
                </a:cubicBezTo>
                <a:close/>
                <a:moveTo>
                  <a:pt x="3739002" y="6613883"/>
                </a:moveTo>
                <a:lnTo>
                  <a:pt x="3719682" y="6618477"/>
                </a:lnTo>
                <a:cubicBezTo>
                  <a:pt x="3719798" y="6620385"/>
                  <a:pt x="3719798" y="6622315"/>
                  <a:pt x="3719682" y="6624221"/>
                </a:cubicBezTo>
                <a:lnTo>
                  <a:pt x="3740383" y="6624221"/>
                </a:lnTo>
                <a:close/>
                <a:moveTo>
                  <a:pt x="7839732" y="6603547"/>
                </a:moveTo>
                <a:lnTo>
                  <a:pt x="7917460" y="6603547"/>
                </a:lnTo>
                <a:lnTo>
                  <a:pt x="7894464" y="6634331"/>
                </a:lnTo>
                <a:lnTo>
                  <a:pt x="7839732" y="6634331"/>
                </a:lnTo>
                <a:close/>
                <a:moveTo>
                  <a:pt x="9857732" y="6591227"/>
                </a:moveTo>
                <a:cubicBezTo>
                  <a:pt x="9864520" y="6590394"/>
                  <a:pt x="9870668" y="6594471"/>
                  <a:pt x="9882972" y="6602627"/>
                </a:cubicBezTo>
                <a:lnTo>
                  <a:pt x="9844334" y="6641225"/>
                </a:lnTo>
                <a:lnTo>
                  <a:pt x="9828696" y="6609291"/>
                </a:lnTo>
                <a:cubicBezTo>
                  <a:pt x="9843532" y="6597805"/>
                  <a:pt x="9850948" y="6592061"/>
                  <a:pt x="9857732" y="6591227"/>
                </a:cubicBezTo>
                <a:close/>
                <a:moveTo>
                  <a:pt x="5534335" y="6584249"/>
                </a:moveTo>
                <a:cubicBezTo>
                  <a:pt x="5547674" y="6592979"/>
                  <a:pt x="5580328" y="6596193"/>
                  <a:pt x="5569061" y="6632953"/>
                </a:cubicBezTo>
                <a:cubicBezTo>
                  <a:pt x="5594584" y="6638009"/>
                  <a:pt x="5608840" y="6649725"/>
                  <a:pt x="5604937" y="6670861"/>
                </a:cubicBezTo>
                <a:lnTo>
                  <a:pt x="5583776" y="6700959"/>
                </a:lnTo>
                <a:lnTo>
                  <a:pt x="5549050" y="6663051"/>
                </a:lnTo>
                <a:lnTo>
                  <a:pt x="5466265" y="6626751"/>
                </a:lnTo>
                <a:cubicBezTo>
                  <a:pt x="5471550" y="6614115"/>
                  <a:pt x="5475004" y="6605385"/>
                  <a:pt x="5480294" y="6592519"/>
                </a:cubicBezTo>
                <a:close/>
                <a:moveTo>
                  <a:pt x="10246776" y="6572990"/>
                </a:moveTo>
                <a:cubicBezTo>
                  <a:pt x="10267472" y="6575792"/>
                  <a:pt x="10288394" y="6577401"/>
                  <a:pt x="10309324" y="6577814"/>
                </a:cubicBezTo>
                <a:cubicBezTo>
                  <a:pt x="10344276" y="6576137"/>
                  <a:pt x="10379234" y="6582271"/>
                  <a:pt x="10411428" y="6595733"/>
                </a:cubicBezTo>
                <a:cubicBezTo>
                  <a:pt x="10433506" y="6605061"/>
                  <a:pt x="10458338" y="6605061"/>
                  <a:pt x="10480416" y="6595733"/>
                </a:cubicBezTo>
                <a:cubicBezTo>
                  <a:pt x="10494214" y="6591897"/>
                  <a:pt x="10508244" y="6589829"/>
                  <a:pt x="10522500" y="6589531"/>
                </a:cubicBezTo>
                <a:cubicBezTo>
                  <a:pt x="10523424" y="6592517"/>
                  <a:pt x="10523882" y="6595733"/>
                  <a:pt x="10525490" y="6598950"/>
                </a:cubicBezTo>
                <a:lnTo>
                  <a:pt x="10505480" y="6603315"/>
                </a:lnTo>
                <a:cubicBezTo>
                  <a:pt x="10505480" y="6619397"/>
                  <a:pt x="10503184" y="6637545"/>
                  <a:pt x="10501804" y="6657763"/>
                </a:cubicBezTo>
                <a:cubicBezTo>
                  <a:pt x="10475132" y="6672583"/>
                  <a:pt x="10445232" y="6680921"/>
                  <a:pt x="10414646" y="6682117"/>
                </a:cubicBezTo>
                <a:cubicBezTo>
                  <a:pt x="10395564" y="6683955"/>
                  <a:pt x="10376244" y="6683955"/>
                  <a:pt x="10357156" y="6682117"/>
                </a:cubicBezTo>
                <a:cubicBezTo>
                  <a:pt x="10299892" y="6680395"/>
                  <a:pt x="10242860" y="6689446"/>
                  <a:pt x="10189052" y="6708768"/>
                </a:cubicBezTo>
                <a:lnTo>
                  <a:pt x="10198710" y="6654319"/>
                </a:lnTo>
                <a:cubicBezTo>
                  <a:pt x="10196636" y="6645128"/>
                  <a:pt x="10192502" y="6625830"/>
                  <a:pt x="10187904" y="6604694"/>
                </a:cubicBezTo>
                <a:close/>
                <a:moveTo>
                  <a:pt x="9429710" y="6567017"/>
                </a:moveTo>
                <a:lnTo>
                  <a:pt x="9429710" y="6578502"/>
                </a:lnTo>
                <a:lnTo>
                  <a:pt x="9433618" y="6578502"/>
                </a:lnTo>
                <a:lnTo>
                  <a:pt x="9433618" y="6567017"/>
                </a:lnTo>
                <a:close/>
                <a:moveTo>
                  <a:pt x="7744524" y="6555760"/>
                </a:moveTo>
                <a:lnTo>
                  <a:pt x="7767520" y="6609750"/>
                </a:lnTo>
                <a:cubicBezTo>
                  <a:pt x="7745216" y="6615491"/>
                  <a:pt x="7723374" y="6619397"/>
                  <a:pt x="7709112" y="6585625"/>
                </a:cubicBezTo>
                <a:close/>
                <a:moveTo>
                  <a:pt x="11431786" y="6555531"/>
                </a:moveTo>
                <a:lnTo>
                  <a:pt x="11458000" y="6555531"/>
                </a:lnTo>
                <a:cubicBezTo>
                  <a:pt x="11463748" y="6571381"/>
                  <a:pt x="11469496" y="6587923"/>
                  <a:pt x="11476396" y="6607682"/>
                </a:cubicBezTo>
                <a:cubicBezTo>
                  <a:pt x="11458000" y="6617791"/>
                  <a:pt x="11438452" y="6611127"/>
                  <a:pt x="11412692" y="6614803"/>
                </a:cubicBezTo>
                <a:close/>
                <a:moveTo>
                  <a:pt x="11031412" y="6555531"/>
                </a:moveTo>
                <a:cubicBezTo>
                  <a:pt x="11006812" y="6580939"/>
                  <a:pt x="10975760" y="6599203"/>
                  <a:pt x="10941496" y="6608371"/>
                </a:cubicBezTo>
                <a:cubicBezTo>
                  <a:pt x="10919650" y="6612552"/>
                  <a:pt x="10897350" y="6614482"/>
                  <a:pt x="10875040" y="6614115"/>
                </a:cubicBezTo>
                <a:lnTo>
                  <a:pt x="10875040" y="6594126"/>
                </a:lnTo>
                <a:close/>
                <a:moveTo>
                  <a:pt x="8723948" y="6550475"/>
                </a:moveTo>
                <a:lnTo>
                  <a:pt x="8672894" y="6586085"/>
                </a:lnTo>
                <a:cubicBezTo>
                  <a:pt x="8672894" y="6593667"/>
                  <a:pt x="8672894" y="6601017"/>
                  <a:pt x="8672894" y="6614803"/>
                </a:cubicBezTo>
                <a:lnTo>
                  <a:pt x="8674044" y="6615721"/>
                </a:lnTo>
                <a:cubicBezTo>
                  <a:pt x="8703944" y="6607909"/>
                  <a:pt x="8733606" y="6626059"/>
                  <a:pt x="8753384" y="6596423"/>
                </a:cubicBezTo>
                <a:close/>
                <a:moveTo>
                  <a:pt x="6763270" y="6545883"/>
                </a:moveTo>
                <a:lnTo>
                  <a:pt x="6763270" y="6560357"/>
                </a:lnTo>
                <a:lnTo>
                  <a:pt x="6763730" y="6560357"/>
                </a:lnTo>
                <a:lnTo>
                  <a:pt x="6786726" y="6550936"/>
                </a:lnTo>
                <a:lnTo>
                  <a:pt x="6783504" y="6545883"/>
                </a:lnTo>
                <a:close/>
                <a:moveTo>
                  <a:pt x="11071888" y="6545651"/>
                </a:moveTo>
                <a:lnTo>
                  <a:pt x="11090972" y="6545651"/>
                </a:lnTo>
                <a:cubicBezTo>
                  <a:pt x="11090972" y="6547489"/>
                  <a:pt x="11090972" y="6549325"/>
                  <a:pt x="11090972" y="6551163"/>
                </a:cubicBezTo>
                <a:lnTo>
                  <a:pt x="11072120" y="6555757"/>
                </a:lnTo>
                <a:cubicBezTo>
                  <a:pt x="11072580" y="6552313"/>
                  <a:pt x="11072120" y="6549095"/>
                  <a:pt x="11071888" y="6545651"/>
                </a:cubicBezTo>
                <a:close/>
                <a:moveTo>
                  <a:pt x="4375084" y="6541745"/>
                </a:moveTo>
                <a:cubicBezTo>
                  <a:pt x="4343575" y="6548177"/>
                  <a:pt x="4316670" y="6552313"/>
                  <a:pt x="4290684" y="6559663"/>
                </a:cubicBezTo>
                <a:cubicBezTo>
                  <a:pt x="4283554" y="6561501"/>
                  <a:pt x="4279186" y="6573219"/>
                  <a:pt x="4267688" y="6587464"/>
                </a:cubicBezTo>
                <a:lnTo>
                  <a:pt x="4268152" y="6587464"/>
                </a:lnTo>
                <a:lnTo>
                  <a:pt x="4326560" y="6578731"/>
                </a:lnTo>
                <a:cubicBezTo>
                  <a:pt x="4346338" y="6575975"/>
                  <a:pt x="4366571" y="6573679"/>
                  <a:pt x="4375084" y="6541745"/>
                </a:cubicBezTo>
                <a:close/>
                <a:moveTo>
                  <a:pt x="5061318" y="6537735"/>
                </a:moveTo>
                <a:lnTo>
                  <a:pt x="5061989" y="6543813"/>
                </a:lnTo>
                <a:lnTo>
                  <a:pt x="5071965" y="6543020"/>
                </a:lnTo>
                <a:close/>
                <a:moveTo>
                  <a:pt x="3860880" y="6534621"/>
                </a:moveTo>
                <a:cubicBezTo>
                  <a:pt x="3806149" y="6524513"/>
                  <a:pt x="3785912" y="6570461"/>
                  <a:pt x="3747736" y="6600329"/>
                </a:cubicBezTo>
                <a:lnTo>
                  <a:pt x="3810521" y="6600329"/>
                </a:lnTo>
                <a:cubicBezTo>
                  <a:pt x="3817188" y="6570231"/>
                  <a:pt x="3859272" y="6571151"/>
                  <a:pt x="3860880" y="6534621"/>
                </a:cubicBezTo>
                <a:close/>
                <a:moveTo>
                  <a:pt x="9644268" y="6529339"/>
                </a:moveTo>
                <a:lnTo>
                  <a:pt x="9680598" y="6560581"/>
                </a:lnTo>
                <a:lnTo>
                  <a:pt x="9680598" y="6599409"/>
                </a:lnTo>
                <a:lnTo>
                  <a:pt x="9712340" y="6599409"/>
                </a:lnTo>
                <a:cubicBezTo>
                  <a:pt x="9712340" y="6615491"/>
                  <a:pt x="9714176" y="6629504"/>
                  <a:pt x="9715324" y="6645357"/>
                </a:cubicBezTo>
                <a:lnTo>
                  <a:pt x="9651626" y="6645817"/>
                </a:lnTo>
                <a:lnTo>
                  <a:pt x="9667264" y="6618247"/>
                </a:lnTo>
                <a:lnTo>
                  <a:pt x="9601262" y="6600559"/>
                </a:lnTo>
                <a:cubicBezTo>
                  <a:pt x="9601262" y="6577585"/>
                  <a:pt x="9601262" y="6577585"/>
                  <a:pt x="9644268" y="6529339"/>
                </a:cubicBezTo>
                <a:close/>
                <a:moveTo>
                  <a:pt x="5415906" y="6523597"/>
                </a:moveTo>
                <a:lnTo>
                  <a:pt x="5415906" y="6577355"/>
                </a:lnTo>
                <a:lnTo>
                  <a:pt x="5387614" y="6577355"/>
                </a:lnTo>
                <a:lnTo>
                  <a:pt x="5369914" y="6537839"/>
                </a:lnTo>
                <a:close/>
                <a:moveTo>
                  <a:pt x="6649662" y="6522677"/>
                </a:moveTo>
                <a:lnTo>
                  <a:pt x="6696578" y="6522677"/>
                </a:lnTo>
                <a:lnTo>
                  <a:pt x="6675649" y="6543351"/>
                </a:lnTo>
                <a:close/>
                <a:moveTo>
                  <a:pt x="2756588" y="6521299"/>
                </a:moveTo>
                <a:lnTo>
                  <a:pt x="2800744" y="6521299"/>
                </a:lnTo>
                <a:cubicBezTo>
                  <a:pt x="2800744" y="6530029"/>
                  <a:pt x="2800744" y="6537609"/>
                  <a:pt x="2802352" y="6549327"/>
                </a:cubicBezTo>
                <a:lnTo>
                  <a:pt x="2762800" y="6578734"/>
                </a:lnTo>
                <a:lnTo>
                  <a:pt x="2737964" y="6578734"/>
                </a:lnTo>
                <a:cubicBezTo>
                  <a:pt x="2745090" y="6555760"/>
                  <a:pt x="2750384" y="6539907"/>
                  <a:pt x="2756588" y="6521299"/>
                </a:cubicBezTo>
                <a:close/>
                <a:moveTo>
                  <a:pt x="5060607" y="6520741"/>
                </a:moveTo>
                <a:lnTo>
                  <a:pt x="5059458" y="6520838"/>
                </a:lnTo>
                <a:lnTo>
                  <a:pt x="5060607" y="6531273"/>
                </a:lnTo>
                <a:close/>
                <a:moveTo>
                  <a:pt x="2417850" y="6514865"/>
                </a:moveTo>
                <a:lnTo>
                  <a:pt x="2387037" y="6539907"/>
                </a:lnTo>
                <a:lnTo>
                  <a:pt x="2423145" y="6539907"/>
                </a:lnTo>
                <a:cubicBezTo>
                  <a:pt x="2421300" y="6531406"/>
                  <a:pt x="2420150" y="6526123"/>
                  <a:pt x="2417850" y="6514865"/>
                </a:cubicBezTo>
                <a:close/>
                <a:moveTo>
                  <a:pt x="6496053" y="6513029"/>
                </a:moveTo>
                <a:cubicBezTo>
                  <a:pt x="6489149" y="6522147"/>
                  <a:pt x="6481332" y="6530672"/>
                  <a:pt x="6473052" y="6538529"/>
                </a:cubicBezTo>
                <a:lnTo>
                  <a:pt x="6442925" y="6567707"/>
                </a:lnTo>
                <a:lnTo>
                  <a:pt x="6392793" y="6550936"/>
                </a:lnTo>
                <a:lnTo>
                  <a:pt x="6392793" y="6523827"/>
                </a:lnTo>
                <a:close/>
                <a:moveTo>
                  <a:pt x="8852124" y="6510642"/>
                </a:moveTo>
                <a:cubicBezTo>
                  <a:pt x="8859456" y="6514060"/>
                  <a:pt x="8865490" y="6521297"/>
                  <a:pt x="8870896" y="6531865"/>
                </a:cubicBezTo>
                <a:cubicBezTo>
                  <a:pt x="8863534" y="6543583"/>
                  <a:pt x="8858016" y="6552543"/>
                  <a:pt x="8852500" y="6561043"/>
                </a:cubicBezTo>
                <a:cubicBezTo>
                  <a:pt x="8826508" y="6538069"/>
                  <a:pt x="8826508" y="6538069"/>
                  <a:pt x="8825590" y="6512338"/>
                </a:cubicBezTo>
                <a:cubicBezTo>
                  <a:pt x="8836170" y="6507627"/>
                  <a:pt x="8844794" y="6507227"/>
                  <a:pt x="8852124" y="6510642"/>
                </a:cubicBezTo>
                <a:close/>
                <a:moveTo>
                  <a:pt x="9052332" y="6510270"/>
                </a:moveTo>
                <a:lnTo>
                  <a:pt x="9067284" y="6535541"/>
                </a:lnTo>
                <a:cubicBezTo>
                  <a:pt x="9061764" y="6565178"/>
                  <a:pt x="9018762" y="6563569"/>
                  <a:pt x="9007724" y="6584935"/>
                </a:cubicBezTo>
                <a:lnTo>
                  <a:pt x="8973692" y="6550933"/>
                </a:lnTo>
                <a:cubicBezTo>
                  <a:pt x="8976910" y="6544042"/>
                  <a:pt x="8981968" y="6533015"/>
                  <a:pt x="8985418" y="6525203"/>
                </a:cubicBezTo>
                <a:close/>
                <a:moveTo>
                  <a:pt x="7804320" y="6500391"/>
                </a:moveTo>
                <a:lnTo>
                  <a:pt x="7839046" y="6500391"/>
                </a:lnTo>
                <a:lnTo>
                  <a:pt x="7839046" y="6506133"/>
                </a:lnTo>
                <a:lnTo>
                  <a:pt x="7804320" y="6506133"/>
                </a:lnTo>
                <a:close/>
                <a:moveTo>
                  <a:pt x="6977366" y="6498555"/>
                </a:moveTo>
                <a:lnTo>
                  <a:pt x="6981042" y="6502229"/>
                </a:lnTo>
                <a:lnTo>
                  <a:pt x="6971616" y="6510270"/>
                </a:lnTo>
                <a:lnTo>
                  <a:pt x="6970926" y="6509579"/>
                </a:lnTo>
                <a:lnTo>
                  <a:pt x="6970926" y="6519229"/>
                </a:lnTo>
                <a:lnTo>
                  <a:pt x="6947930" y="6521067"/>
                </a:lnTo>
                <a:cubicBezTo>
                  <a:pt x="6947930" y="6518541"/>
                  <a:pt x="6947930" y="6516015"/>
                  <a:pt x="6947930" y="6513717"/>
                </a:cubicBezTo>
                <a:lnTo>
                  <a:pt x="6970544" y="6509200"/>
                </a:lnTo>
                <a:lnTo>
                  <a:pt x="6969316" y="6507973"/>
                </a:lnTo>
                <a:cubicBezTo>
                  <a:pt x="6972072" y="6504987"/>
                  <a:pt x="6974834" y="6501770"/>
                  <a:pt x="6977366" y="6498555"/>
                </a:cubicBezTo>
                <a:close/>
                <a:moveTo>
                  <a:pt x="6711066" y="6498555"/>
                </a:moveTo>
                <a:cubicBezTo>
                  <a:pt x="6712442" y="6498555"/>
                  <a:pt x="6713597" y="6501081"/>
                  <a:pt x="6714747" y="6502229"/>
                </a:cubicBezTo>
                <a:lnTo>
                  <a:pt x="6705316" y="6510270"/>
                </a:lnTo>
                <a:cubicBezTo>
                  <a:pt x="6704399" y="6509557"/>
                  <a:pt x="6703708" y="6508799"/>
                  <a:pt x="6703017" y="6507973"/>
                </a:cubicBezTo>
                <a:cubicBezTo>
                  <a:pt x="6705776" y="6504987"/>
                  <a:pt x="6708534" y="6501770"/>
                  <a:pt x="6711066" y="6498555"/>
                </a:cubicBezTo>
                <a:close/>
                <a:moveTo>
                  <a:pt x="6522720" y="6497405"/>
                </a:moveTo>
                <a:lnTo>
                  <a:pt x="6526634" y="6497405"/>
                </a:lnTo>
                <a:lnTo>
                  <a:pt x="6526634" y="6509121"/>
                </a:lnTo>
                <a:lnTo>
                  <a:pt x="6522720" y="6509121"/>
                </a:lnTo>
                <a:close/>
                <a:moveTo>
                  <a:pt x="5104990" y="6495796"/>
                </a:moveTo>
                <a:lnTo>
                  <a:pt x="5104203" y="6496632"/>
                </a:lnTo>
                <a:lnTo>
                  <a:pt x="5105136" y="6497855"/>
                </a:lnTo>
                <a:close/>
                <a:moveTo>
                  <a:pt x="6544344" y="6487987"/>
                </a:moveTo>
                <a:lnTo>
                  <a:pt x="6575157" y="6487987"/>
                </a:lnTo>
                <a:lnTo>
                  <a:pt x="6575157" y="6493958"/>
                </a:lnTo>
                <a:lnTo>
                  <a:pt x="6543880" y="6498093"/>
                </a:lnTo>
                <a:close/>
                <a:moveTo>
                  <a:pt x="7692330" y="6486149"/>
                </a:moveTo>
                <a:cubicBezTo>
                  <a:pt x="7724978" y="6490973"/>
                  <a:pt x="7757636" y="6496487"/>
                  <a:pt x="7796730" y="6502690"/>
                </a:cubicBezTo>
                <a:lnTo>
                  <a:pt x="7716244" y="6534624"/>
                </a:lnTo>
                <a:lnTo>
                  <a:pt x="7677150" y="6515097"/>
                </a:lnTo>
                <a:lnTo>
                  <a:pt x="7677150" y="6489823"/>
                </a:lnTo>
                <a:cubicBezTo>
                  <a:pt x="7681976" y="6487663"/>
                  <a:pt x="7687036" y="6486399"/>
                  <a:pt x="7692330" y="6486149"/>
                </a:cubicBezTo>
                <a:close/>
                <a:moveTo>
                  <a:pt x="12024984" y="6486029"/>
                </a:moveTo>
                <a:cubicBezTo>
                  <a:pt x="12049898" y="6487785"/>
                  <a:pt x="12072580" y="6502173"/>
                  <a:pt x="12099144" y="6524055"/>
                </a:cubicBezTo>
                <a:lnTo>
                  <a:pt x="12067176" y="6538298"/>
                </a:lnTo>
                <a:lnTo>
                  <a:pt x="12041422" y="6530718"/>
                </a:lnTo>
                <a:lnTo>
                  <a:pt x="11999102" y="6488675"/>
                </a:lnTo>
                <a:cubicBezTo>
                  <a:pt x="12008128" y="6486262"/>
                  <a:pt x="12016680" y="6485444"/>
                  <a:pt x="12024984" y="6486029"/>
                </a:cubicBezTo>
                <a:close/>
                <a:moveTo>
                  <a:pt x="6916652" y="6485919"/>
                </a:moveTo>
                <a:lnTo>
                  <a:pt x="6916652" y="6497405"/>
                </a:lnTo>
                <a:lnTo>
                  <a:pt x="6920330" y="6497405"/>
                </a:lnTo>
                <a:lnTo>
                  <a:pt x="6920330" y="6485919"/>
                </a:lnTo>
                <a:close/>
                <a:moveTo>
                  <a:pt x="3948497" y="6484767"/>
                </a:moveTo>
                <a:cubicBezTo>
                  <a:pt x="3943666" y="6503835"/>
                  <a:pt x="3919288" y="6520607"/>
                  <a:pt x="3941140" y="6545880"/>
                </a:cubicBezTo>
                <a:lnTo>
                  <a:pt x="3991958" y="6510268"/>
                </a:lnTo>
                <a:cubicBezTo>
                  <a:pt x="3986441" y="6487293"/>
                  <a:pt x="3970802" y="6480173"/>
                  <a:pt x="3948497" y="6484767"/>
                </a:cubicBezTo>
                <a:close/>
                <a:moveTo>
                  <a:pt x="9335880" y="6469837"/>
                </a:moveTo>
                <a:cubicBezTo>
                  <a:pt x="9343928" y="6485228"/>
                  <a:pt x="9350372" y="6496255"/>
                  <a:pt x="9361640" y="6517853"/>
                </a:cubicBezTo>
                <a:lnTo>
                  <a:pt x="9311502" y="6536691"/>
                </a:lnTo>
                <a:lnTo>
                  <a:pt x="9311502" y="6489593"/>
                </a:lnTo>
                <a:close/>
                <a:moveTo>
                  <a:pt x="9835600" y="6465471"/>
                </a:moveTo>
                <a:lnTo>
                  <a:pt x="9862732" y="6488445"/>
                </a:lnTo>
                <a:cubicBezTo>
                  <a:pt x="9841116" y="6541975"/>
                  <a:pt x="9841116" y="6541975"/>
                  <a:pt x="9802256" y="6537151"/>
                </a:cubicBezTo>
                <a:cubicBezTo>
                  <a:pt x="9810990" y="6527479"/>
                  <a:pt x="9818580" y="6516933"/>
                  <a:pt x="9825252" y="6505676"/>
                </a:cubicBezTo>
                <a:cubicBezTo>
                  <a:pt x="9830078" y="6492673"/>
                  <a:pt x="9833528" y="6479209"/>
                  <a:pt x="9835600" y="6465471"/>
                </a:cubicBezTo>
                <a:close/>
                <a:moveTo>
                  <a:pt x="8349562" y="6465471"/>
                </a:moveTo>
                <a:lnTo>
                  <a:pt x="8349562" y="6488445"/>
                </a:lnTo>
                <a:lnTo>
                  <a:pt x="8417174" y="6465471"/>
                </a:lnTo>
                <a:close/>
                <a:moveTo>
                  <a:pt x="11444202" y="6465242"/>
                </a:moveTo>
                <a:lnTo>
                  <a:pt x="11481680" y="6465242"/>
                </a:lnTo>
                <a:lnTo>
                  <a:pt x="11493644" y="6488216"/>
                </a:lnTo>
                <a:lnTo>
                  <a:pt x="11463980" y="6522906"/>
                </a:lnTo>
                <a:lnTo>
                  <a:pt x="11430172" y="6493958"/>
                </a:lnTo>
                <a:close/>
                <a:moveTo>
                  <a:pt x="10092468" y="6464553"/>
                </a:moveTo>
                <a:lnTo>
                  <a:pt x="10092784" y="6464867"/>
                </a:lnTo>
                <a:lnTo>
                  <a:pt x="10063032" y="6480405"/>
                </a:lnTo>
                <a:lnTo>
                  <a:pt x="10065100" y="6486378"/>
                </a:lnTo>
                <a:lnTo>
                  <a:pt x="10111098" y="6483161"/>
                </a:lnTo>
                <a:lnTo>
                  <a:pt x="10092784" y="6464867"/>
                </a:lnTo>
                <a:lnTo>
                  <a:pt x="10093388" y="6464553"/>
                </a:lnTo>
                <a:close/>
                <a:moveTo>
                  <a:pt x="11804320" y="6463863"/>
                </a:moveTo>
                <a:lnTo>
                  <a:pt x="11847792" y="6463863"/>
                </a:lnTo>
                <a:cubicBezTo>
                  <a:pt x="11841348" y="6480405"/>
                  <a:pt x="11835830" y="6494187"/>
                  <a:pt x="11830312" y="6507973"/>
                </a:cubicBezTo>
                <a:lnTo>
                  <a:pt x="11792136" y="6507973"/>
                </a:lnTo>
                <a:cubicBezTo>
                  <a:pt x="11783166" y="6493291"/>
                  <a:pt x="11787538" y="6474039"/>
                  <a:pt x="11802254" y="6464989"/>
                </a:cubicBezTo>
                <a:cubicBezTo>
                  <a:pt x="11802948" y="6464573"/>
                  <a:pt x="11803636" y="6464205"/>
                  <a:pt x="11804320" y="6463863"/>
                </a:cubicBezTo>
                <a:close/>
                <a:moveTo>
                  <a:pt x="5935162" y="6462483"/>
                </a:moveTo>
                <a:cubicBezTo>
                  <a:pt x="5956090" y="6462251"/>
                  <a:pt x="5960690" y="6479023"/>
                  <a:pt x="5964371" y="6489363"/>
                </a:cubicBezTo>
                <a:lnTo>
                  <a:pt x="6043475" y="6525662"/>
                </a:lnTo>
                <a:lnTo>
                  <a:pt x="6005078" y="6533242"/>
                </a:lnTo>
                <a:lnTo>
                  <a:pt x="6015194" y="6543813"/>
                </a:lnTo>
                <a:lnTo>
                  <a:pt x="5978400" y="6543813"/>
                </a:lnTo>
                <a:cubicBezTo>
                  <a:pt x="5976332" y="6533703"/>
                  <a:pt x="5974487" y="6523135"/>
                  <a:pt x="5971502" y="6507511"/>
                </a:cubicBezTo>
                <a:lnTo>
                  <a:pt x="5941606" y="6519000"/>
                </a:lnTo>
                <a:cubicBezTo>
                  <a:pt x="5934244" y="6506593"/>
                  <a:pt x="5925964" y="6493037"/>
                  <a:pt x="5918610" y="6479255"/>
                </a:cubicBezTo>
                <a:close/>
                <a:moveTo>
                  <a:pt x="6390034" y="6453295"/>
                </a:moveTo>
                <a:cubicBezTo>
                  <a:pt x="6390034" y="6459727"/>
                  <a:pt x="6390034" y="6464781"/>
                  <a:pt x="6390034" y="6471901"/>
                </a:cubicBezTo>
                <a:lnTo>
                  <a:pt x="6311132" y="6489168"/>
                </a:lnTo>
                <a:lnTo>
                  <a:pt x="6285861" y="6518311"/>
                </a:lnTo>
                <a:cubicBezTo>
                  <a:pt x="6290460" y="6527041"/>
                  <a:pt x="6295060" y="6536459"/>
                  <a:pt x="6299659" y="6545651"/>
                </a:cubicBezTo>
                <a:cubicBezTo>
                  <a:pt x="6269532" y="6579881"/>
                  <a:pt x="6238028" y="6560125"/>
                  <a:pt x="6202612" y="6548866"/>
                </a:cubicBezTo>
                <a:cubicBezTo>
                  <a:pt x="6215608" y="6528421"/>
                  <a:pt x="6232280" y="6515268"/>
                  <a:pt x="6251686" y="6505475"/>
                </a:cubicBezTo>
                <a:lnTo>
                  <a:pt x="6310056" y="6484757"/>
                </a:lnTo>
                <a:lnTo>
                  <a:pt x="6309775" y="6477417"/>
                </a:lnTo>
                <a:close/>
                <a:moveTo>
                  <a:pt x="2226674" y="6451899"/>
                </a:moveTo>
                <a:cubicBezTo>
                  <a:pt x="2216301" y="6449287"/>
                  <a:pt x="2204446" y="6448929"/>
                  <a:pt x="2190416" y="6451915"/>
                </a:cubicBezTo>
                <a:lnTo>
                  <a:pt x="2189957" y="6452145"/>
                </a:lnTo>
                <a:cubicBezTo>
                  <a:pt x="2221920" y="6482013"/>
                  <a:pt x="2246530" y="6504526"/>
                  <a:pt x="2270907" y="6527501"/>
                </a:cubicBezTo>
                <a:lnTo>
                  <a:pt x="2255037" y="6552083"/>
                </a:lnTo>
                <a:lnTo>
                  <a:pt x="2321267" y="6602167"/>
                </a:lnTo>
                <a:cubicBezTo>
                  <a:pt x="2351968" y="6602810"/>
                  <a:pt x="2382689" y="6601571"/>
                  <a:pt x="2413251" y="6598493"/>
                </a:cubicBezTo>
                <a:lnTo>
                  <a:pt x="2321267" y="6506593"/>
                </a:lnTo>
                <a:lnTo>
                  <a:pt x="2298270" y="6506593"/>
                </a:lnTo>
                <a:cubicBezTo>
                  <a:pt x="2275502" y="6487813"/>
                  <a:pt x="2257781" y="6459727"/>
                  <a:pt x="2226674" y="6451899"/>
                </a:cubicBezTo>
                <a:close/>
                <a:moveTo>
                  <a:pt x="3650921" y="6450539"/>
                </a:moveTo>
                <a:lnTo>
                  <a:pt x="3689792" y="6471445"/>
                </a:lnTo>
                <a:cubicBezTo>
                  <a:pt x="3661042" y="6493040"/>
                  <a:pt x="3647017" y="6481551"/>
                  <a:pt x="3633447" y="6465471"/>
                </a:cubicBezTo>
                <a:close/>
                <a:moveTo>
                  <a:pt x="8798228" y="6441347"/>
                </a:moveTo>
                <a:cubicBezTo>
                  <a:pt x="8797764" y="6451432"/>
                  <a:pt x="8795928" y="6461403"/>
                  <a:pt x="8792710" y="6470983"/>
                </a:cubicBezTo>
                <a:cubicBezTo>
                  <a:pt x="8783280" y="6486375"/>
                  <a:pt x="8759588" y="6492808"/>
                  <a:pt x="8764884" y="6521527"/>
                </a:cubicBezTo>
                <a:lnTo>
                  <a:pt x="8805352" y="6546569"/>
                </a:lnTo>
                <a:cubicBezTo>
                  <a:pt x="8802826" y="6573908"/>
                  <a:pt x="8789716" y="6599641"/>
                  <a:pt x="8821914" y="6610209"/>
                </a:cubicBezTo>
                <a:cubicBezTo>
                  <a:pt x="8826280" y="6607679"/>
                  <a:pt x="8833872" y="6598950"/>
                  <a:pt x="8841460" y="6599179"/>
                </a:cubicBezTo>
                <a:cubicBezTo>
                  <a:pt x="8864456" y="6599179"/>
                  <a:pt x="8889524" y="6591599"/>
                  <a:pt x="8910448" y="6607909"/>
                </a:cubicBezTo>
                <a:cubicBezTo>
                  <a:pt x="8930686" y="6592059"/>
                  <a:pt x="8951152" y="6599409"/>
                  <a:pt x="8973460" y="6604005"/>
                </a:cubicBezTo>
                <a:cubicBezTo>
                  <a:pt x="8992544" y="6604119"/>
                  <a:pt x="9011404" y="6602351"/>
                  <a:pt x="9030032" y="6598721"/>
                </a:cubicBezTo>
                <a:cubicBezTo>
                  <a:pt x="9091204" y="6598721"/>
                  <a:pt x="9152376" y="6598721"/>
                  <a:pt x="9215848" y="6598721"/>
                </a:cubicBezTo>
                <a:lnTo>
                  <a:pt x="9202736" y="6575746"/>
                </a:lnTo>
                <a:cubicBezTo>
                  <a:pt x="9211244" y="6564398"/>
                  <a:pt x="9218832" y="6552497"/>
                  <a:pt x="9225732" y="6540136"/>
                </a:cubicBezTo>
                <a:cubicBezTo>
                  <a:pt x="9231248" y="6527891"/>
                  <a:pt x="9235620" y="6515210"/>
                  <a:pt x="9239070" y="6502229"/>
                </a:cubicBezTo>
                <a:lnTo>
                  <a:pt x="9285062" y="6522677"/>
                </a:lnTo>
                <a:lnTo>
                  <a:pt x="9269424" y="6566787"/>
                </a:lnTo>
                <a:cubicBezTo>
                  <a:pt x="9281840" y="6576435"/>
                  <a:pt x="9294952" y="6586314"/>
                  <a:pt x="9309668" y="6598032"/>
                </a:cubicBezTo>
                <a:cubicBezTo>
                  <a:pt x="9335884" y="6592288"/>
                  <a:pt x="9337952" y="6560125"/>
                  <a:pt x="9361180" y="6539907"/>
                </a:cubicBezTo>
                <a:lnTo>
                  <a:pt x="9417520" y="6545880"/>
                </a:lnTo>
                <a:lnTo>
                  <a:pt x="9455004" y="6515783"/>
                </a:lnTo>
                <a:cubicBezTo>
                  <a:pt x="9480068" y="6536459"/>
                  <a:pt x="9480068" y="6536459"/>
                  <a:pt x="9478000" y="6574599"/>
                </a:cubicBezTo>
                <a:lnTo>
                  <a:pt x="9448338" y="6576205"/>
                </a:lnTo>
                <a:lnTo>
                  <a:pt x="9448338" y="6637319"/>
                </a:lnTo>
                <a:cubicBezTo>
                  <a:pt x="9465122" y="6624451"/>
                  <a:pt x="9489500" y="6614344"/>
                  <a:pt x="9489732" y="6603773"/>
                </a:cubicBezTo>
                <a:cubicBezTo>
                  <a:pt x="9489732" y="6580799"/>
                  <a:pt x="9504448" y="6570463"/>
                  <a:pt x="9516864" y="6555299"/>
                </a:cubicBezTo>
                <a:cubicBezTo>
                  <a:pt x="9513186" y="6534624"/>
                  <a:pt x="9478232" y="6524744"/>
                  <a:pt x="9497780" y="6492808"/>
                </a:cubicBezTo>
                <a:cubicBezTo>
                  <a:pt x="9517790" y="6513027"/>
                  <a:pt x="9566768" y="6492808"/>
                  <a:pt x="9560788" y="6548407"/>
                </a:cubicBezTo>
                <a:lnTo>
                  <a:pt x="9540556" y="6555760"/>
                </a:lnTo>
                <a:cubicBezTo>
                  <a:pt x="9570676" y="6591370"/>
                  <a:pt x="9521926" y="6624683"/>
                  <a:pt x="9545612" y="6665117"/>
                </a:cubicBezTo>
                <a:lnTo>
                  <a:pt x="9581252" y="6676143"/>
                </a:lnTo>
                <a:cubicBezTo>
                  <a:pt x="9599652" y="6659831"/>
                  <a:pt x="9621960" y="6640533"/>
                  <a:pt x="9648404" y="6650643"/>
                </a:cubicBezTo>
                <a:lnTo>
                  <a:pt x="9651626" y="6653631"/>
                </a:lnTo>
                <a:lnTo>
                  <a:pt x="9679216" y="6666264"/>
                </a:lnTo>
                <a:lnTo>
                  <a:pt x="9679216" y="6717269"/>
                </a:lnTo>
                <a:cubicBezTo>
                  <a:pt x="9670250" y="6717269"/>
                  <a:pt x="9659444" y="6720254"/>
                  <a:pt x="9652548" y="6717269"/>
                </a:cubicBezTo>
                <a:cubicBezTo>
                  <a:pt x="9640124" y="6707847"/>
                  <a:pt x="9626100" y="6701139"/>
                  <a:pt x="9610924" y="6697511"/>
                </a:cubicBezTo>
                <a:cubicBezTo>
                  <a:pt x="9613910" y="6706701"/>
                  <a:pt x="9617128" y="6715659"/>
                  <a:pt x="9620808" y="6727148"/>
                </a:cubicBezTo>
                <a:cubicBezTo>
                  <a:pt x="9611610" y="6745067"/>
                  <a:pt x="9574816" y="6739554"/>
                  <a:pt x="9574816" y="6774244"/>
                </a:cubicBezTo>
                <a:lnTo>
                  <a:pt x="9546536" y="6774244"/>
                </a:lnTo>
                <a:lnTo>
                  <a:pt x="9515254" y="6820193"/>
                </a:lnTo>
                <a:cubicBezTo>
                  <a:pt x="9502380" y="6809189"/>
                  <a:pt x="9484208" y="6807281"/>
                  <a:pt x="9469262" y="6815369"/>
                </a:cubicBezTo>
                <a:cubicBezTo>
                  <a:pt x="9433160" y="6832369"/>
                  <a:pt x="9407400" y="6817207"/>
                  <a:pt x="9386244" y="6776082"/>
                </a:cubicBezTo>
                <a:lnTo>
                  <a:pt x="9303686" y="6776082"/>
                </a:lnTo>
                <a:cubicBezTo>
                  <a:pt x="9271260" y="6789177"/>
                  <a:pt x="9303686" y="6836734"/>
                  <a:pt x="9257694" y="6845005"/>
                </a:cubicBezTo>
                <a:cubicBezTo>
                  <a:pt x="9242514" y="6828463"/>
                  <a:pt x="9225732" y="6809625"/>
                  <a:pt x="9204344" y="6785962"/>
                </a:cubicBezTo>
                <a:cubicBezTo>
                  <a:pt x="9197904" y="6783894"/>
                  <a:pt x="9190772" y="6783894"/>
                  <a:pt x="9184338" y="6785962"/>
                </a:cubicBezTo>
                <a:cubicBezTo>
                  <a:pt x="9158352" y="6796805"/>
                  <a:pt x="9129834" y="6800527"/>
                  <a:pt x="9102008" y="6796759"/>
                </a:cubicBezTo>
                <a:cubicBezTo>
                  <a:pt x="9056014" y="6796759"/>
                  <a:pt x="9010022" y="6793773"/>
                  <a:pt x="8964030" y="6797909"/>
                </a:cubicBezTo>
                <a:cubicBezTo>
                  <a:pt x="8923096" y="6801583"/>
                  <a:pt x="8883080" y="6813760"/>
                  <a:pt x="8838006" y="6806409"/>
                </a:cubicBezTo>
                <a:lnTo>
                  <a:pt x="8810184" y="6864994"/>
                </a:lnTo>
                <a:lnTo>
                  <a:pt x="8757752" y="6864994"/>
                </a:lnTo>
                <a:lnTo>
                  <a:pt x="8705780" y="6807787"/>
                </a:lnTo>
                <a:lnTo>
                  <a:pt x="8665072" y="6843167"/>
                </a:lnTo>
                <a:cubicBezTo>
                  <a:pt x="8636100" y="6843167"/>
                  <a:pt x="8600688" y="6836505"/>
                  <a:pt x="8573088" y="6866141"/>
                </a:cubicBezTo>
                <a:cubicBezTo>
                  <a:pt x="8515366" y="6856493"/>
                  <a:pt x="8463624" y="6882683"/>
                  <a:pt x="8407980" y="6902671"/>
                </a:cubicBezTo>
                <a:lnTo>
                  <a:pt x="8407980" y="6854194"/>
                </a:lnTo>
                <a:lnTo>
                  <a:pt x="8462248" y="6831219"/>
                </a:lnTo>
                <a:cubicBezTo>
                  <a:pt x="8366810" y="6831219"/>
                  <a:pt x="8282416" y="6831219"/>
                  <a:pt x="8198248" y="6831219"/>
                </a:cubicBezTo>
                <a:cubicBezTo>
                  <a:pt x="8184908" y="6831219"/>
                  <a:pt x="8172720" y="6842479"/>
                  <a:pt x="8156856" y="6843167"/>
                </a:cubicBezTo>
                <a:cubicBezTo>
                  <a:pt x="8135468" y="6844317"/>
                  <a:pt x="8114772" y="6857182"/>
                  <a:pt x="8093384" y="6858791"/>
                </a:cubicBezTo>
                <a:cubicBezTo>
                  <a:pt x="8071996" y="6860399"/>
                  <a:pt x="8044860" y="6852817"/>
                  <a:pt x="8020714" y="6854194"/>
                </a:cubicBezTo>
                <a:cubicBezTo>
                  <a:pt x="7962534" y="6857182"/>
                  <a:pt x="7904352" y="6862697"/>
                  <a:pt x="7853534" y="6866832"/>
                </a:cubicBezTo>
                <a:lnTo>
                  <a:pt x="7771202" y="6820883"/>
                </a:lnTo>
                <a:lnTo>
                  <a:pt x="7819726" y="6785733"/>
                </a:lnTo>
                <a:cubicBezTo>
                  <a:pt x="7856520" y="6781367"/>
                  <a:pt x="7893314" y="6777461"/>
                  <a:pt x="7930108" y="6772637"/>
                </a:cubicBezTo>
                <a:cubicBezTo>
                  <a:pt x="7935170" y="6770983"/>
                  <a:pt x="7939996" y="6768502"/>
                  <a:pt x="7944368" y="6765285"/>
                </a:cubicBezTo>
                <a:cubicBezTo>
                  <a:pt x="7952416" y="6761149"/>
                  <a:pt x="7960234" y="6753567"/>
                  <a:pt x="7967364" y="6753797"/>
                </a:cubicBezTo>
                <a:cubicBezTo>
                  <a:pt x="8010366" y="6753797"/>
                  <a:pt x="8048082" y="6733581"/>
                  <a:pt x="8089244" y="6725539"/>
                </a:cubicBezTo>
                <a:cubicBezTo>
                  <a:pt x="8135236" y="6716119"/>
                  <a:pt x="8186750" y="6717269"/>
                  <a:pt x="8230216" y="6688779"/>
                </a:cubicBezTo>
                <a:cubicBezTo>
                  <a:pt x="8248840" y="6681267"/>
                  <a:pt x="8268386" y="6676926"/>
                  <a:pt x="8288392" y="6675914"/>
                </a:cubicBezTo>
                <a:cubicBezTo>
                  <a:pt x="8311388" y="6651101"/>
                  <a:pt x="8315532" y="6611815"/>
                  <a:pt x="8328408" y="6578043"/>
                </a:cubicBezTo>
                <a:lnTo>
                  <a:pt x="8349104" y="6595964"/>
                </a:lnTo>
                <a:cubicBezTo>
                  <a:pt x="8344046" y="6605383"/>
                  <a:pt x="8339678" y="6613195"/>
                  <a:pt x="8333928" y="6623533"/>
                </a:cubicBezTo>
                <a:lnTo>
                  <a:pt x="8346112" y="6640075"/>
                </a:lnTo>
                <a:lnTo>
                  <a:pt x="8335764" y="6651790"/>
                </a:lnTo>
                <a:lnTo>
                  <a:pt x="8353012" y="6668793"/>
                </a:lnTo>
                <a:cubicBezTo>
                  <a:pt x="8433044" y="6642601"/>
                  <a:pt x="8519970" y="6642601"/>
                  <a:pt x="8603900" y="6612735"/>
                </a:cubicBezTo>
                <a:cubicBezTo>
                  <a:pt x="8600688" y="6586543"/>
                  <a:pt x="8598152" y="6565407"/>
                  <a:pt x="8594480" y="6535541"/>
                </a:cubicBezTo>
                <a:cubicBezTo>
                  <a:pt x="8607356" y="6523135"/>
                  <a:pt x="8607814" y="6501079"/>
                  <a:pt x="8580682" y="6475349"/>
                </a:cubicBezTo>
                <a:lnTo>
                  <a:pt x="8643232" y="6471443"/>
                </a:lnTo>
                <a:cubicBezTo>
                  <a:pt x="8640008" y="6494417"/>
                  <a:pt x="8637024" y="6514865"/>
                  <a:pt x="8633800" y="6538757"/>
                </a:cubicBezTo>
                <a:lnTo>
                  <a:pt x="8679796" y="6538757"/>
                </a:lnTo>
                <a:cubicBezTo>
                  <a:pt x="8694744" y="6512567"/>
                  <a:pt x="8734988" y="6506364"/>
                  <a:pt x="8750168" y="6469834"/>
                </a:cubicBezTo>
                <a:cubicBezTo>
                  <a:pt x="8755220" y="6457889"/>
                  <a:pt x="8776836" y="6453292"/>
                  <a:pt x="8798228" y="6441347"/>
                </a:cubicBezTo>
                <a:close/>
                <a:moveTo>
                  <a:pt x="11060158" y="6440889"/>
                </a:moveTo>
                <a:lnTo>
                  <a:pt x="11100400" y="6440889"/>
                </a:lnTo>
                <a:lnTo>
                  <a:pt x="11095116" y="6446171"/>
                </a:lnTo>
                <a:lnTo>
                  <a:pt x="11122020" y="6457198"/>
                </a:lnTo>
                <a:lnTo>
                  <a:pt x="11122020" y="6468227"/>
                </a:lnTo>
                <a:lnTo>
                  <a:pt x="11093966" y="6477646"/>
                </a:lnTo>
                <a:lnTo>
                  <a:pt x="11100400" y="6484999"/>
                </a:lnTo>
                <a:lnTo>
                  <a:pt x="11060158" y="6484999"/>
                </a:lnTo>
                <a:close/>
                <a:moveTo>
                  <a:pt x="2391868" y="6439050"/>
                </a:moveTo>
                <a:lnTo>
                  <a:pt x="2364273" y="6453065"/>
                </a:lnTo>
                <a:lnTo>
                  <a:pt x="2364273" y="6482931"/>
                </a:lnTo>
                <a:cubicBezTo>
                  <a:pt x="2391178" y="6486837"/>
                  <a:pt x="2405893" y="6479713"/>
                  <a:pt x="2412333" y="6453295"/>
                </a:cubicBezTo>
                <a:close/>
                <a:moveTo>
                  <a:pt x="4247450" y="6436521"/>
                </a:moveTo>
                <a:cubicBezTo>
                  <a:pt x="4233426" y="6471672"/>
                  <a:pt x="4199850" y="6490281"/>
                  <a:pt x="4177086" y="6518539"/>
                </a:cubicBezTo>
                <a:cubicBezTo>
                  <a:pt x="4172486" y="6528281"/>
                  <a:pt x="4169264" y="6538665"/>
                  <a:pt x="4167656" y="6549325"/>
                </a:cubicBezTo>
                <a:lnTo>
                  <a:pt x="4231126" y="6518539"/>
                </a:lnTo>
                <a:lnTo>
                  <a:pt x="4247910" y="6529797"/>
                </a:lnTo>
                <a:lnTo>
                  <a:pt x="4290452" y="6501999"/>
                </a:lnTo>
                <a:cubicBezTo>
                  <a:pt x="4262857" y="6484537"/>
                  <a:pt x="4286776" y="6456051"/>
                  <a:pt x="4271602" y="6436521"/>
                </a:cubicBezTo>
                <a:close/>
                <a:moveTo>
                  <a:pt x="7686808" y="6420211"/>
                </a:moveTo>
                <a:cubicBezTo>
                  <a:pt x="7656450" y="6418832"/>
                  <a:pt x="7644260" y="6456051"/>
                  <a:pt x="7612066" y="6453983"/>
                </a:cubicBezTo>
                <a:cubicBezTo>
                  <a:pt x="7605400" y="6453983"/>
                  <a:pt x="7597582" y="6472363"/>
                  <a:pt x="7589070" y="6484081"/>
                </a:cubicBezTo>
                <a:cubicBezTo>
                  <a:pt x="7544460" y="6482701"/>
                  <a:pt x="7489956" y="6504067"/>
                  <a:pt x="7475466" y="6538759"/>
                </a:cubicBezTo>
                <a:lnTo>
                  <a:pt x="7423726" y="6528191"/>
                </a:lnTo>
                <a:cubicBezTo>
                  <a:pt x="7428098" y="6504067"/>
                  <a:pt x="7432464" y="6481093"/>
                  <a:pt x="7437524" y="6454442"/>
                </a:cubicBezTo>
                <a:cubicBezTo>
                  <a:pt x="7517318" y="6440197"/>
                  <a:pt x="7598500" y="6414237"/>
                  <a:pt x="7686808" y="6420211"/>
                </a:cubicBezTo>
                <a:close/>
                <a:moveTo>
                  <a:pt x="9285608" y="6419871"/>
                </a:moveTo>
                <a:cubicBezTo>
                  <a:pt x="9304434" y="6416793"/>
                  <a:pt x="9323808" y="6417088"/>
                  <a:pt x="9342780" y="6420899"/>
                </a:cubicBezTo>
                <a:cubicBezTo>
                  <a:pt x="9283684" y="6436294"/>
                  <a:pt x="9237692" y="6481322"/>
                  <a:pt x="9177440" y="6499013"/>
                </a:cubicBezTo>
                <a:lnTo>
                  <a:pt x="9161342" y="6481322"/>
                </a:lnTo>
                <a:cubicBezTo>
                  <a:pt x="9165478" y="6472363"/>
                  <a:pt x="9170082" y="6463174"/>
                  <a:pt x="9173300" y="6456051"/>
                </a:cubicBezTo>
                <a:cubicBezTo>
                  <a:pt x="9193304" y="6452239"/>
                  <a:pt x="9212852" y="6446541"/>
                  <a:pt x="9231712" y="6439050"/>
                </a:cubicBezTo>
                <a:cubicBezTo>
                  <a:pt x="9248496" y="6429391"/>
                  <a:pt x="9266780" y="6422945"/>
                  <a:pt x="9285608" y="6419871"/>
                </a:cubicBezTo>
                <a:close/>
                <a:moveTo>
                  <a:pt x="7713944" y="6406887"/>
                </a:moveTo>
                <a:lnTo>
                  <a:pt x="7756256" y="6406887"/>
                </a:lnTo>
                <a:cubicBezTo>
                  <a:pt x="7756256" y="6409413"/>
                  <a:pt x="7756256" y="6411711"/>
                  <a:pt x="7756256" y="6414008"/>
                </a:cubicBezTo>
                <a:lnTo>
                  <a:pt x="7713480" y="6416993"/>
                </a:lnTo>
                <a:close/>
                <a:moveTo>
                  <a:pt x="1410836" y="6402293"/>
                </a:moveTo>
                <a:lnTo>
                  <a:pt x="1410836" y="6465931"/>
                </a:lnTo>
                <a:lnTo>
                  <a:pt x="1470394" y="6487525"/>
                </a:lnTo>
                <a:cubicBezTo>
                  <a:pt x="1440272" y="6499910"/>
                  <a:pt x="1406005" y="6496992"/>
                  <a:pt x="1378410" y="6479716"/>
                </a:cubicBezTo>
                <a:cubicBezTo>
                  <a:pt x="1371511" y="6453065"/>
                  <a:pt x="1377492" y="6429171"/>
                  <a:pt x="1410836" y="6402293"/>
                </a:cubicBezTo>
                <a:close/>
                <a:moveTo>
                  <a:pt x="3993340" y="6402290"/>
                </a:moveTo>
                <a:lnTo>
                  <a:pt x="3993340" y="6422047"/>
                </a:lnTo>
                <a:lnTo>
                  <a:pt x="3993340" y="6422277"/>
                </a:lnTo>
                <a:lnTo>
                  <a:pt x="4003456" y="6422277"/>
                </a:lnTo>
                <a:lnTo>
                  <a:pt x="3999320" y="6402290"/>
                </a:lnTo>
                <a:close/>
                <a:moveTo>
                  <a:pt x="4523408" y="6399534"/>
                </a:moveTo>
                <a:cubicBezTo>
                  <a:pt x="4485928" y="6399534"/>
                  <a:pt x="4466836" y="6426183"/>
                  <a:pt x="4443612" y="6439277"/>
                </a:cubicBezTo>
                <a:lnTo>
                  <a:pt x="4443612" y="6474889"/>
                </a:lnTo>
                <a:lnTo>
                  <a:pt x="4523408" y="6457657"/>
                </a:lnTo>
                <a:close/>
                <a:moveTo>
                  <a:pt x="2364273" y="6390575"/>
                </a:moveTo>
                <a:lnTo>
                  <a:pt x="2364273" y="6410331"/>
                </a:lnTo>
                <a:lnTo>
                  <a:pt x="2374390" y="6410331"/>
                </a:lnTo>
                <a:cubicBezTo>
                  <a:pt x="2373008" y="6403669"/>
                  <a:pt x="2371399" y="6397237"/>
                  <a:pt x="2370022" y="6390575"/>
                </a:cubicBezTo>
                <a:close/>
                <a:moveTo>
                  <a:pt x="7973626" y="6390156"/>
                </a:moveTo>
                <a:cubicBezTo>
                  <a:pt x="7990804" y="6388091"/>
                  <a:pt x="8008412" y="6388323"/>
                  <a:pt x="8026004" y="6391034"/>
                </a:cubicBezTo>
                <a:lnTo>
                  <a:pt x="7987596" y="6408955"/>
                </a:lnTo>
                <a:cubicBezTo>
                  <a:pt x="7959316" y="6422279"/>
                  <a:pt x="7945054" y="6453753"/>
                  <a:pt x="7913324" y="6466160"/>
                </a:cubicBezTo>
                <a:cubicBezTo>
                  <a:pt x="7901362" y="6473189"/>
                  <a:pt x="7897448" y="6488559"/>
                  <a:pt x="7904580" y="6500461"/>
                </a:cubicBezTo>
                <a:cubicBezTo>
                  <a:pt x="7905960" y="6502871"/>
                  <a:pt x="7907802" y="6505009"/>
                  <a:pt x="7909874" y="6506823"/>
                </a:cubicBezTo>
                <a:lnTo>
                  <a:pt x="7854906" y="6506823"/>
                </a:lnTo>
                <a:cubicBezTo>
                  <a:pt x="7851688" y="6496485"/>
                  <a:pt x="7847784" y="6483849"/>
                  <a:pt x="7842490" y="6465931"/>
                </a:cubicBezTo>
                <a:cubicBezTo>
                  <a:pt x="7874396" y="6423231"/>
                  <a:pt x="7922086" y="6396352"/>
                  <a:pt x="7973626" y="6390156"/>
                </a:cubicBezTo>
                <a:close/>
                <a:moveTo>
                  <a:pt x="2075663" y="6388966"/>
                </a:moveTo>
                <a:cubicBezTo>
                  <a:pt x="2071412" y="6390024"/>
                  <a:pt x="2067296" y="6391631"/>
                  <a:pt x="2063479" y="6393790"/>
                </a:cubicBezTo>
                <a:cubicBezTo>
                  <a:pt x="2063479" y="6403669"/>
                  <a:pt x="2065547" y="6414237"/>
                  <a:pt x="2067156" y="6431238"/>
                </a:cubicBezTo>
                <a:lnTo>
                  <a:pt x="2109930" y="6400223"/>
                </a:lnTo>
                <a:cubicBezTo>
                  <a:pt x="2120051" y="6416076"/>
                  <a:pt x="2129936" y="6431697"/>
                  <a:pt x="2140516" y="6446171"/>
                </a:cubicBezTo>
                <a:cubicBezTo>
                  <a:pt x="2142124" y="6448009"/>
                  <a:pt x="2147874" y="6446171"/>
                  <a:pt x="2155922" y="6447551"/>
                </a:cubicBezTo>
                <a:lnTo>
                  <a:pt x="2159270" y="6419221"/>
                </a:lnTo>
                <a:lnTo>
                  <a:pt x="2159372" y="6419291"/>
                </a:lnTo>
                <a:lnTo>
                  <a:pt x="2159372" y="6418373"/>
                </a:lnTo>
                <a:lnTo>
                  <a:pt x="2159270" y="6419221"/>
                </a:lnTo>
                <a:lnTo>
                  <a:pt x="2121554" y="6393015"/>
                </a:lnTo>
                <a:cubicBezTo>
                  <a:pt x="2107114" y="6387783"/>
                  <a:pt x="2091326" y="6386256"/>
                  <a:pt x="2075663" y="6388966"/>
                </a:cubicBezTo>
                <a:close/>
                <a:moveTo>
                  <a:pt x="1626081" y="6382533"/>
                </a:moveTo>
                <a:lnTo>
                  <a:pt x="1635975" y="6392181"/>
                </a:lnTo>
                <a:cubicBezTo>
                  <a:pt x="1633902" y="6395628"/>
                  <a:pt x="1629762" y="6399075"/>
                  <a:pt x="1629762" y="6402519"/>
                </a:cubicBezTo>
                <a:cubicBezTo>
                  <a:pt x="1629762" y="6430321"/>
                  <a:pt x="1590437" y="6425494"/>
                  <a:pt x="1586761" y="6454671"/>
                </a:cubicBezTo>
                <a:cubicBezTo>
                  <a:pt x="1584461" y="6473969"/>
                  <a:pt x="1563760" y="6490973"/>
                  <a:pt x="1551808" y="6506823"/>
                </a:cubicBezTo>
                <a:lnTo>
                  <a:pt x="1520299" y="6490743"/>
                </a:lnTo>
                <a:cubicBezTo>
                  <a:pt x="1539160" y="6436753"/>
                  <a:pt x="1596877" y="6425723"/>
                  <a:pt x="1626081" y="6382533"/>
                </a:cubicBezTo>
                <a:close/>
                <a:moveTo>
                  <a:pt x="5778103" y="6372425"/>
                </a:moveTo>
                <a:cubicBezTo>
                  <a:pt x="5778103" y="6386669"/>
                  <a:pt x="5780170" y="6400913"/>
                  <a:pt x="5781088" y="6415158"/>
                </a:cubicBezTo>
                <a:lnTo>
                  <a:pt x="5788219" y="6415158"/>
                </a:lnTo>
                <a:lnTo>
                  <a:pt x="5788219" y="6372886"/>
                </a:lnTo>
                <a:lnTo>
                  <a:pt x="5788219" y="6372425"/>
                </a:lnTo>
                <a:close/>
                <a:moveTo>
                  <a:pt x="7526516" y="6361627"/>
                </a:moveTo>
                <a:lnTo>
                  <a:pt x="7549512" y="6361627"/>
                </a:lnTo>
                <a:lnTo>
                  <a:pt x="7549512" y="6367369"/>
                </a:lnTo>
                <a:lnTo>
                  <a:pt x="7526516" y="6367369"/>
                </a:lnTo>
                <a:close/>
                <a:moveTo>
                  <a:pt x="7486506" y="6357491"/>
                </a:moveTo>
                <a:lnTo>
                  <a:pt x="7492946" y="6366451"/>
                </a:lnTo>
                <a:lnTo>
                  <a:pt x="7463050" y="6383681"/>
                </a:lnTo>
                <a:lnTo>
                  <a:pt x="7456844" y="6376331"/>
                </a:lnTo>
                <a:cubicBezTo>
                  <a:pt x="7460520" y="6372033"/>
                  <a:pt x="7464428" y="6368105"/>
                  <a:pt x="7468800" y="6364613"/>
                </a:cubicBezTo>
                <a:cubicBezTo>
                  <a:pt x="7474548" y="6361719"/>
                  <a:pt x="7480298" y="6359351"/>
                  <a:pt x="7486506" y="6357491"/>
                </a:cubicBezTo>
                <a:close/>
                <a:moveTo>
                  <a:pt x="3862030" y="6356112"/>
                </a:moveTo>
                <a:lnTo>
                  <a:pt x="3902505" y="6356112"/>
                </a:lnTo>
                <a:lnTo>
                  <a:pt x="3932168" y="6384140"/>
                </a:lnTo>
                <a:lnTo>
                  <a:pt x="3887558" y="6402061"/>
                </a:lnTo>
                <a:cubicBezTo>
                  <a:pt x="3860654" y="6394708"/>
                  <a:pt x="3855595" y="6379087"/>
                  <a:pt x="3862030" y="6356112"/>
                </a:cubicBezTo>
                <a:close/>
                <a:moveTo>
                  <a:pt x="3046347" y="6355883"/>
                </a:moveTo>
                <a:lnTo>
                  <a:pt x="3000355" y="6380466"/>
                </a:lnTo>
                <a:lnTo>
                  <a:pt x="3024501" y="6402061"/>
                </a:lnTo>
                <a:lnTo>
                  <a:pt x="3025419" y="6401831"/>
                </a:lnTo>
                <a:close/>
                <a:moveTo>
                  <a:pt x="4810608" y="6349363"/>
                </a:moveTo>
                <a:cubicBezTo>
                  <a:pt x="4801380" y="6352435"/>
                  <a:pt x="4794423" y="6359789"/>
                  <a:pt x="4787176" y="6371733"/>
                </a:cubicBezTo>
                <a:cubicBezTo>
                  <a:pt x="4813854" y="6386437"/>
                  <a:pt x="4829265" y="6365760"/>
                  <a:pt x="4847662" y="6352665"/>
                </a:cubicBezTo>
                <a:cubicBezTo>
                  <a:pt x="4831332" y="6347496"/>
                  <a:pt x="4819834" y="6346291"/>
                  <a:pt x="4810608" y="6349363"/>
                </a:cubicBezTo>
                <a:close/>
                <a:moveTo>
                  <a:pt x="4768094" y="6341177"/>
                </a:moveTo>
                <a:lnTo>
                  <a:pt x="4768094" y="6353124"/>
                </a:lnTo>
                <a:lnTo>
                  <a:pt x="4772229" y="6353124"/>
                </a:lnTo>
                <a:lnTo>
                  <a:pt x="4772229" y="6341177"/>
                </a:lnTo>
                <a:close/>
                <a:moveTo>
                  <a:pt x="10417868" y="6323949"/>
                </a:moveTo>
                <a:lnTo>
                  <a:pt x="10399012" y="6328543"/>
                </a:lnTo>
                <a:cubicBezTo>
                  <a:pt x="10399012" y="6330381"/>
                  <a:pt x="10399012" y="6332220"/>
                  <a:pt x="10399012" y="6334058"/>
                </a:cubicBezTo>
                <a:lnTo>
                  <a:pt x="10419244" y="6334058"/>
                </a:lnTo>
                <a:close/>
                <a:moveTo>
                  <a:pt x="10475816" y="6323261"/>
                </a:moveTo>
                <a:lnTo>
                  <a:pt x="10445464" y="6327625"/>
                </a:lnTo>
                <a:lnTo>
                  <a:pt x="10445464" y="6333599"/>
                </a:lnTo>
                <a:lnTo>
                  <a:pt x="10476968" y="6333599"/>
                </a:lnTo>
                <a:cubicBezTo>
                  <a:pt x="10476968" y="6330153"/>
                  <a:pt x="10476968" y="6326705"/>
                  <a:pt x="10475816" y="6323261"/>
                </a:cubicBezTo>
                <a:close/>
                <a:moveTo>
                  <a:pt x="9896540" y="6320505"/>
                </a:moveTo>
                <a:lnTo>
                  <a:pt x="9863648" y="6327625"/>
                </a:lnTo>
                <a:lnTo>
                  <a:pt x="9868026" y="6350600"/>
                </a:lnTo>
                <a:lnTo>
                  <a:pt x="9868026" y="6349911"/>
                </a:lnTo>
                <a:cubicBezTo>
                  <a:pt x="9876760" y="6340950"/>
                  <a:pt x="9882510" y="6335205"/>
                  <a:pt x="9896540" y="6320505"/>
                </a:cubicBezTo>
                <a:close/>
                <a:moveTo>
                  <a:pt x="5162712" y="6317975"/>
                </a:moveTo>
                <a:lnTo>
                  <a:pt x="5195830" y="6368977"/>
                </a:lnTo>
                <a:lnTo>
                  <a:pt x="5159263" y="6355423"/>
                </a:lnTo>
                <a:lnTo>
                  <a:pt x="5147306" y="6363924"/>
                </a:lnTo>
                <a:cubicBezTo>
                  <a:pt x="5136494" y="6345085"/>
                  <a:pt x="5141789" y="6330611"/>
                  <a:pt x="5162712" y="6317975"/>
                </a:cubicBezTo>
                <a:close/>
                <a:moveTo>
                  <a:pt x="11096492" y="6312461"/>
                </a:moveTo>
                <a:lnTo>
                  <a:pt x="11100400" y="6312461"/>
                </a:lnTo>
                <a:lnTo>
                  <a:pt x="11100400" y="6323947"/>
                </a:lnTo>
                <a:lnTo>
                  <a:pt x="11096492" y="6323947"/>
                </a:lnTo>
                <a:close/>
                <a:moveTo>
                  <a:pt x="10749248" y="6309016"/>
                </a:moveTo>
                <a:lnTo>
                  <a:pt x="10733150" y="6330611"/>
                </a:lnTo>
                <a:lnTo>
                  <a:pt x="10662090" y="6351289"/>
                </a:lnTo>
                <a:lnTo>
                  <a:pt x="10662090" y="6378859"/>
                </a:lnTo>
                <a:lnTo>
                  <a:pt x="10622768" y="6396778"/>
                </a:lnTo>
                <a:lnTo>
                  <a:pt x="10606672" y="6424576"/>
                </a:lnTo>
                <a:cubicBezTo>
                  <a:pt x="10611726" y="6429632"/>
                  <a:pt x="10617248" y="6434915"/>
                  <a:pt x="10623456" y="6441347"/>
                </a:cubicBezTo>
                <a:lnTo>
                  <a:pt x="10624146" y="6441347"/>
                </a:lnTo>
                <a:cubicBezTo>
                  <a:pt x="10646684" y="6432089"/>
                  <a:pt x="10669680" y="6424417"/>
                  <a:pt x="10693140" y="6418373"/>
                </a:cubicBezTo>
                <a:cubicBezTo>
                  <a:pt x="10708540" y="6415387"/>
                  <a:pt x="10720040" y="6408035"/>
                  <a:pt x="10720504" y="6395399"/>
                </a:cubicBezTo>
                <a:cubicBezTo>
                  <a:pt x="10721884" y="6365303"/>
                  <a:pt x="10740280" y="6354047"/>
                  <a:pt x="10764196" y="6345315"/>
                </a:cubicBezTo>
                <a:cubicBezTo>
                  <a:pt x="10771552" y="6341571"/>
                  <a:pt x="10778684" y="6337114"/>
                  <a:pt x="10785124" y="6331991"/>
                </a:cubicBezTo>
                <a:close/>
                <a:moveTo>
                  <a:pt x="7722680" y="6303731"/>
                </a:moveTo>
                <a:lnTo>
                  <a:pt x="7722680" y="6309475"/>
                </a:lnTo>
                <a:lnTo>
                  <a:pt x="7757404" y="6309475"/>
                </a:lnTo>
                <a:lnTo>
                  <a:pt x="7757404" y="6303731"/>
                </a:lnTo>
                <a:close/>
                <a:moveTo>
                  <a:pt x="9983692" y="6287421"/>
                </a:moveTo>
                <a:cubicBezTo>
                  <a:pt x="9957248" y="6294083"/>
                  <a:pt x="9929884" y="6276621"/>
                  <a:pt x="9911028" y="6314299"/>
                </a:cubicBezTo>
                <a:cubicBezTo>
                  <a:pt x="9937472" y="6307637"/>
                  <a:pt x="9964836" y="6325099"/>
                  <a:pt x="9983692" y="6287421"/>
                </a:cubicBezTo>
                <a:close/>
                <a:moveTo>
                  <a:pt x="9781560" y="6277083"/>
                </a:moveTo>
                <a:cubicBezTo>
                  <a:pt x="9778564" y="6277083"/>
                  <a:pt x="9775810" y="6284203"/>
                  <a:pt x="9773046" y="6288109"/>
                </a:cubicBezTo>
                <a:lnTo>
                  <a:pt x="9773046" y="6289487"/>
                </a:lnTo>
                <a:lnTo>
                  <a:pt x="9773046" y="6289489"/>
                </a:lnTo>
                <a:lnTo>
                  <a:pt x="9758790" y="6281218"/>
                </a:lnTo>
                <a:lnTo>
                  <a:pt x="9703368" y="6308557"/>
                </a:lnTo>
                <a:cubicBezTo>
                  <a:pt x="9703368" y="6311773"/>
                  <a:pt x="9704748" y="6317057"/>
                  <a:pt x="9705894" y="6323031"/>
                </a:cubicBezTo>
                <a:lnTo>
                  <a:pt x="9792824" y="6323031"/>
                </a:lnTo>
                <a:lnTo>
                  <a:pt x="9807148" y="6301011"/>
                </a:lnTo>
                <a:lnTo>
                  <a:pt x="9788080" y="6302122"/>
                </a:lnTo>
                <a:cubicBezTo>
                  <a:pt x="9781496" y="6302697"/>
                  <a:pt x="9775688" y="6300975"/>
                  <a:pt x="9773046" y="6289487"/>
                </a:cubicBezTo>
                <a:cubicBezTo>
                  <a:pt x="9778680" y="6291670"/>
                  <a:pt x="9785984" y="6288972"/>
                  <a:pt x="9792564" y="6288511"/>
                </a:cubicBezTo>
                <a:lnTo>
                  <a:pt x="9807380" y="6300656"/>
                </a:lnTo>
                <a:lnTo>
                  <a:pt x="9807772" y="6300057"/>
                </a:lnTo>
                <a:cubicBezTo>
                  <a:pt x="9825252" y="6300057"/>
                  <a:pt x="9844566" y="6303963"/>
                  <a:pt x="9853764" y="6277083"/>
                </a:cubicBezTo>
                <a:cubicBezTo>
                  <a:pt x="9828928" y="6277083"/>
                  <a:pt x="9805240" y="6277083"/>
                  <a:pt x="9781560" y="6277083"/>
                </a:cubicBezTo>
                <a:close/>
                <a:moveTo>
                  <a:pt x="8771780" y="6277083"/>
                </a:moveTo>
                <a:cubicBezTo>
                  <a:pt x="8733374" y="6274027"/>
                  <a:pt x="8694972" y="6274486"/>
                  <a:pt x="8656796" y="6278459"/>
                </a:cubicBezTo>
                <a:cubicBezTo>
                  <a:pt x="8618394" y="6289305"/>
                  <a:pt x="8579300" y="6296610"/>
                  <a:pt x="8539516" y="6300287"/>
                </a:cubicBezTo>
                <a:cubicBezTo>
                  <a:pt x="8533996" y="6300562"/>
                  <a:pt x="8528708" y="6301641"/>
                  <a:pt x="8523646" y="6303501"/>
                </a:cubicBezTo>
                <a:cubicBezTo>
                  <a:pt x="8493292" y="6313840"/>
                  <a:pt x="8462940" y="6323719"/>
                  <a:pt x="8433044" y="6334979"/>
                </a:cubicBezTo>
                <a:cubicBezTo>
                  <a:pt x="8403836" y="6347819"/>
                  <a:pt x="8380380" y="6371207"/>
                  <a:pt x="8367732" y="6400455"/>
                </a:cubicBezTo>
                <a:cubicBezTo>
                  <a:pt x="8436724" y="6416767"/>
                  <a:pt x="8500882" y="6385751"/>
                  <a:pt x="8566652" y="6393331"/>
                </a:cubicBezTo>
                <a:lnTo>
                  <a:pt x="8566652" y="6370357"/>
                </a:lnTo>
                <a:lnTo>
                  <a:pt x="8567804" y="6370818"/>
                </a:lnTo>
                <a:lnTo>
                  <a:pt x="8615632" y="6323031"/>
                </a:lnTo>
                <a:lnTo>
                  <a:pt x="8760516" y="6323031"/>
                </a:lnTo>
                <a:cubicBezTo>
                  <a:pt x="8775464" y="6310395"/>
                  <a:pt x="8783512" y="6297299"/>
                  <a:pt x="8771780" y="6277083"/>
                </a:cubicBezTo>
                <a:close/>
                <a:moveTo>
                  <a:pt x="5118561" y="6277080"/>
                </a:moveTo>
                <a:lnTo>
                  <a:pt x="5139258" y="6292243"/>
                </a:lnTo>
                <a:lnTo>
                  <a:pt x="5119711" y="6345312"/>
                </a:lnTo>
                <a:cubicBezTo>
                  <a:pt x="5107981" y="6324867"/>
                  <a:pt x="5100386" y="6311999"/>
                  <a:pt x="5090966" y="6295919"/>
                </a:cubicBezTo>
                <a:close/>
                <a:moveTo>
                  <a:pt x="3815806" y="6276621"/>
                </a:moveTo>
                <a:cubicBezTo>
                  <a:pt x="3822570" y="6296723"/>
                  <a:pt x="3825212" y="6317973"/>
                  <a:pt x="3823628" y="6339111"/>
                </a:cubicBezTo>
                <a:cubicBezTo>
                  <a:pt x="3789134" y="6339341"/>
                  <a:pt x="3789134" y="6339341"/>
                  <a:pt x="3787525" y="6297757"/>
                </a:cubicBezTo>
                <a:close/>
                <a:moveTo>
                  <a:pt x="4899635" y="6271109"/>
                </a:moveTo>
                <a:lnTo>
                  <a:pt x="4903316" y="6274783"/>
                </a:lnTo>
                <a:lnTo>
                  <a:pt x="4893654" y="6283054"/>
                </a:lnTo>
                <a:lnTo>
                  <a:pt x="4891354" y="6280757"/>
                </a:lnTo>
                <a:close/>
                <a:moveTo>
                  <a:pt x="8955064" y="6268812"/>
                </a:moveTo>
                <a:lnTo>
                  <a:pt x="8922636" y="6283974"/>
                </a:lnTo>
                <a:cubicBezTo>
                  <a:pt x="8968630" y="6300975"/>
                  <a:pt x="9003584" y="6277312"/>
                  <a:pt x="9040836" y="6268812"/>
                </a:cubicBezTo>
                <a:close/>
                <a:moveTo>
                  <a:pt x="4161442" y="6258473"/>
                </a:moveTo>
                <a:lnTo>
                  <a:pt x="4187202" y="6258473"/>
                </a:lnTo>
                <a:lnTo>
                  <a:pt x="4206058" y="6297299"/>
                </a:lnTo>
                <a:lnTo>
                  <a:pt x="4163510" y="6325558"/>
                </a:lnTo>
                <a:lnTo>
                  <a:pt x="4135229" y="6314069"/>
                </a:lnTo>
                <a:cubicBezTo>
                  <a:pt x="4122118" y="6283745"/>
                  <a:pt x="4150636" y="6274783"/>
                  <a:pt x="4161442" y="6258473"/>
                </a:cubicBezTo>
                <a:close/>
                <a:moveTo>
                  <a:pt x="4383818" y="6246297"/>
                </a:moveTo>
                <a:cubicBezTo>
                  <a:pt x="4423144" y="6246297"/>
                  <a:pt x="4444530" y="6278689"/>
                  <a:pt x="4477184" y="6286042"/>
                </a:cubicBezTo>
                <a:cubicBezTo>
                  <a:pt x="4423144" y="6294542"/>
                  <a:pt x="4423144" y="6294542"/>
                  <a:pt x="4383818" y="6277309"/>
                </a:cubicBezTo>
                <a:close/>
                <a:moveTo>
                  <a:pt x="6902856" y="6244917"/>
                </a:moveTo>
                <a:lnTo>
                  <a:pt x="6904238" y="6255026"/>
                </a:lnTo>
                <a:lnTo>
                  <a:pt x="6923092" y="6250432"/>
                </a:lnTo>
                <a:cubicBezTo>
                  <a:pt x="6923092" y="6248593"/>
                  <a:pt x="6923092" y="6246755"/>
                  <a:pt x="6923092" y="6244917"/>
                </a:cubicBezTo>
                <a:close/>
                <a:moveTo>
                  <a:pt x="10956676" y="6243541"/>
                </a:moveTo>
                <a:lnTo>
                  <a:pt x="10956676" y="6266515"/>
                </a:lnTo>
                <a:lnTo>
                  <a:pt x="10962424" y="6266515"/>
                </a:lnTo>
                <a:lnTo>
                  <a:pt x="10962424" y="6243541"/>
                </a:lnTo>
                <a:close/>
                <a:moveTo>
                  <a:pt x="1472694" y="6243309"/>
                </a:moveTo>
                <a:lnTo>
                  <a:pt x="1499603" y="6267659"/>
                </a:lnTo>
                <a:lnTo>
                  <a:pt x="1468785" y="6303269"/>
                </a:lnTo>
                <a:lnTo>
                  <a:pt x="1422793" y="6288337"/>
                </a:lnTo>
                <a:cubicBezTo>
                  <a:pt x="1424634" y="6282363"/>
                  <a:pt x="1424634" y="6275242"/>
                  <a:pt x="1428315" y="6272486"/>
                </a:cubicBezTo>
                <a:cubicBezTo>
                  <a:pt x="1441417" y="6262606"/>
                  <a:pt x="1455678" y="6254335"/>
                  <a:pt x="1472694" y="6243309"/>
                </a:cubicBezTo>
                <a:close/>
                <a:moveTo>
                  <a:pt x="1838572" y="6224699"/>
                </a:moveTo>
                <a:cubicBezTo>
                  <a:pt x="1840181" y="6235037"/>
                  <a:pt x="1841558" y="6245376"/>
                  <a:pt x="1843171" y="6255944"/>
                </a:cubicBezTo>
                <a:lnTo>
                  <a:pt x="1849152" y="6255944"/>
                </a:lnTo>
                <a:lnTo>
                  <a:pt x="1849152" y="6224699"/>
                </a:lnTo>
                <a:close/>
                <a:moveTo>
                  <a:pt x="5920736" y="6220689"/>
                </a:moveTo>
                <a:cubicBezTo>
                  <a:pt x="5906938" y="6223907"/>
                  <a:pt x="5894001" y="6230801"/>
                  <a:pt x="5883421" y="6241013"/>
                </a:cubicBezTo>
                <a:lnTo>
                  <a:pt x="5963221" y="6241013"/>
                </a:lnTo>
                <a:lnTo>
                  <a:pt x="5963221" y="6222402"/>
                </a:lnTo>
                <a:cubicBezTo>
                  <a:pt x="5949192" y="6217921"/>
                  <a:pt x="5934534" y="6217469"/>
                  <a:pt x="5920736" y="6220689"/>
                </a:cubicBezTo>
                <a:close/>
                <a:moveTo>
                  <a:pt x="6468448" y="6204483"/>
                </a:moveTo>
                <a:cubicBezTo>
                  <a:pt x="6458104" y="6229064"/>
                  <a:pt x="6458104" y="6229064"/>
                  <a:pt x="6422456" y="6227457"/>
                </a:cubicBezTo>
                <a:close/>
                <a:moveTo>
                  <a:pt x="4572622" y="6200577"/>
                </a:moveTo>
                <a:lnTo>
                  <a:pt x="4641616" y="6200577"/>
                </a:lnTo>
                <a:cubicBezTo>
                  <a:pt x="4641616" y="6209307"/>
                  <a:pt x="4642992" y="6220105"/>
                  <a:pt x="4643683" y="6230673"/>
                </a:cubicBezTo>
                <a:lnTo>
                  <a:pt x="4597691" y="6259850"/>
                </a:lnTo>
                <a:lnTo>
                  <a:pt x="4597691" y="6301893"/>
                </a:lnTo>
                <a:lnTo>
                  <a:pt x="4620687" y="6309705"/>
                </a:lnTo>
                <a:lnTo>
                  <a:pt x="4611257" y="6353127"/>
                </a:lnTo>
                <a:cubicBezTo>
                  <a:pt x="4598609" y="6352047"/>
                  <a:pt x="4585729" y="6352047"/>
                  <a:pt x="4573082" y="6353127"/>
                </a:cubicBezTo>
                <a:cubicBezTo>
                  <a:pt x="4565264" y="6355837"/>
                  <a:pt x="4558134" y="6359627"/>
                  <a:pt x="4551467" y="6364383"/>
                </a:cubicBezTo>
                <a:lnTo>
                  <a:pt x="4538356" y="6348301"/>
                </a:lnTo>
                <a:cubicBezTo>
                  <a:pt x="4543186" y="6322799"/>
                  <a:pt x="4547554" y="6299137"/>
                  <a:pt x="4552617" y="6272027"/>
                </a:cubicBezTo>
                <a:lnTo>
                  <a:pt x="4572622" y="6252038"/>
                </a:lnTo>
                <a:close/>
                <a:moveTo>
                  <a:pt x="2245380" y="6199657"/>
                </a:moveTo>
                <a:lnTo>
                  <a:pt x="2245380" y="6245605"/>
                </a:lnTo>
                <a:lnTo>
                  <a:pt x="2263545" y="6245605"/>
                </a:lnTo>
                <a:cubicBezTo>
                  <a:pt x="2272444" y="6230948"/>
                  <a:pt x="2267758" y="6211879"/>
                  <a:pt x="2253110" y="6203012"/>
                </a:cubicBezTo>
                <a:cubicBezTo>
                  <a:pt x="2250694" y="6201541"/>
                  <a:pt x="2248095" y="6200415"/>
                  <a:pt x="2245380" y="6199657"/>
                </a:cubicBezTo>
                <a:close/>
                <a:moveTo>
                  <a:pt x="2352340" y="6199488"/>
                </a:moveTo>
                <a:cubicBezTo>
                  <a:pt x="2344702" y="6197515"/>
                  <a:pt x="2336311" y="6198451"/>
                  <a:pt x="2328972" y="6202759"/>
                </a:cubicBezTo>
                <a:cubicBezTo>
                  <a:pt x="2327639" y="6203541"/>
                  <a:pt x="2326373" y="6204437"/>
                  <a:pt x="2325180" y="6205401"/>
                </a:cubicBezTo>
                <a:cubicBezTo>
                  <a:pt x="2344726" y="6245835"/>
                  <a:pt x="2344726" y="6245835"/>
                  <a:pt x="2371172" y="6259161"/>
                </a:cubicBezTo>
                <a:lnTo>
                  <a:pt x="2371172" y="6213672"/>
                </a:lnTo>
                <a:cubicBezTo>
                  <a:pt x="2366858" y="6206343"/>
                  <a:pt x="2359978" y="6201461"/>
                  <a:pt x="2352340" y="6199488"/>
                </a:cubicBezTo>
                <a:close/>
                <a:moveTo>
                  <a:pt x="11387166" y="6197821"/>
                </a:moveTo>
                <a:lnTo>
                  <a:pt x="11354516" y="6230213"/>
                </a:lnTo>
                <a:lnTo>
                  <a:pt x="11355668" y="6231363"/>
                </a:lnTo>
                <a:cubicBezTo>
                  <a:pt x="11349222" y="6230213"/>
                  <a:pt x="11346004" y="6215739"/>
                  <a:pt x="11334964" y="6227687"/>
                </a:cubicBezTo>
                <a:cubicBezTo>
                  <a:pt x="11330140" y="6232741"/>
                  <a:pt x="11317718" y="6231593"/>
                  <a:pt x="11308524" y="6232281"/>
                </a:cubicBezTo>
                <a:cubicBezTo>
                  <a:pt x="11299326" y="6232972"/>
                  <a:pt x="11290356" y="6232281"/>
                  <a:pt x="11280698" y="6232281"/>
                </a:cubicBezTo>
                <a:lnTo>
                  <a:pt x="11280698" y="6255255"/>
                </a:lnTo>
                <a:cubicBezTo>
                  <a:pt x="11295876" y="6252867"/>
                  <a:pt x="11311510" y="6252867"/>
                  <a:pt x="11326690" y="6255255"/>
                </a:cubicBezTo>
                <a:cubicBezTo>
                  <a:pt x="11341172" y="6260311"/>
                  <a:pt x="11348304" y="6236417"/>
                  <a:pt x="11365324" y="6250661"/>
                </a:cubicBezTo>
                <a:cubicBezTo>
                  <a:pt x="11374750" y="6258473"/>
                  <a:pt x="11393146" y="6255255"/>
                  <a:pt x="11408558" y="6257094"/>
                </a:cubicBezTo>
                <a:cubicBezTo>
                  <a:pt x="11407176" y="6265135"/>
                  <a:pt x="11406258" y="6270421"/>
                  <a:pt x="11405568" y="6275015"/>
                </a:cubicBezTo>
                <a:lnTo>
                  <a:pt x="11372914" y="6281218"/>
                </a:lnTo>
                <a:lnTo>
                  <a:pt x="11372914" y="6297299"/>
                </a:lnTo>
                <a:lnTo>
                  <a:pt x="11421432" y="6297299"/>
                </a:lnTo>
                <a:lnTo>
                  <a:pt x="11421432" y="6264677"/>
                </a:lnTo>
                <a:cubicBezTo>
                  <a:pt x="11477088" y="6275474"/>
                  <a:pt x="11515720" y="6239405"/>
                  <a:pt x="11559414" y="6221943"/>
                </a:cubicBezTo>
                <a:cubicBezTo>
                  <a:pt x="11564700" y="6219875"/>
                  <a:pt x="11566312" y="6208159"/>
                  <a:pt x="11571144" y="6197821"/>
                </a:cubicBezTo>
                <a:close/>
                <a:moveTo>
                  <a:pt x="7356578" y="6181739"/>
                </a:moveTo>
                <a:lnTo>
                  <a:pt x="7193302" y="6215510"/>
                </a:lnTo>
                <a:cubicBezTo>
                  <a:pt x="7269652" y="6222863"/>
                  <a:pt x="7309896" y="6215510"/>
                  <a:pt x="7356578" y="6181739"/>
                </a:cubicBezTo>
                <a:close/>
                <a:moveTo>
                  <a:pt x="5144542" y="6177833"/>
                </a:moveTo>
                <a:lnTo>
                  <a:pt x="5203878" y="6177833"/>
                </a:lnTo>
                <a:cubicBezTo>
                  <a:pt x="5200197" y="6186333"/>
                  <a:pt x="5196980" y="6193683"/>
                  <a:pt x="5194216" y="6200807"/>
                </a:cubicBezTo>
                <a:cubicBezTo>
                  <a:pt x="5191462" y="6207928"/>
                  <a:pt x="5190308" y="6214590"/>
                  <a:pt x="5187781" y="6218725"/>
                </a:cubicBezTo>
                <a:lnTo>
                  <a:pt x="5144542" y="6207469"/>
                </a:lnTo>
                <a:close/>
                <a:moveTo>
                  <a:pt x="2153710" y="6175507"/>
                </a:moveTo>
                <a:cubicBezTo>
                  <a:pt x="2149540" y="6173293"/>
                  <a:pt x="2143390" y="6175533"/>
                  <a:pt x="2135453" y="6180129"/>
                </a:cubicBezTo>
                <a:cubicBezTo>
                  <a:pt x="2136608" y="6186333"/>
                  <a:pt x="2137752" y="6191615"/>
                  <a:pt x="2138902" y="6197589"/>
                </a:cubicBezTo>
                <a:lnTo>
                  <a:pt x="2160062" y="6197589"/>
                </a:lnTo>
                <a:cubicBezTo>
                  <a:pt x="2160062" y="6184379"/>
                  <a:pt x="2157879" y="6177717"/>
                  <a:pt x="2153710" y="6175507"/>
                </a:cubicBezTo>
                <a:close/>
                <a:moveTo>
                  <a:pt x="12395560" y="6173927"/>
                </a:moveTo>
                <a:lnTo>
                  <a:pt x="12454896" y="6173927"/>
                </a:lnTo>
                <a:lnTo>
                  <a:pt x="12469612" y="6192533"/>
                </a:lnTo>
                <a:cubicBezTo>
                  <a:pt x="12446616" y="6216496"/>
                  <a:pt x="12412586" y="6226237"/>
                  <a:pt x="12380388" y="6218037"/>
                </a:cubicBezTo>
                <a:lnTo>
                  <a:pt x="12380388" y="6189089"/>
                </a:lnTo>
                <a:close/>
                <a:moveTo>
                  <a:pt x="4480174" y="6165197"/>
                </a:moveTo>
                <a:lnTo>
                  <a:pt x="4523408" y="6165197"/>
                </a:lnTo>
                <a:lnTo>
                  <a:pt x="4523408" y="6208845"/>
                </a:lnTo>
                <a:cubicBezTo>
                  <a:pt x="4502944" y="6210455"/>
                  <a:pt x="4482247" y="6218267"/>
                  <a:pt x="4467986" y="6194145"/>
                </a:cubicBezTo>
                <a:close/>
                <a:moveTo>
                  <a:pt x="3594320" y="6163987"/>
                </a:moveTo>
                <a:cubicBezTo>
                  <a:pt x="3608204" y="6164332"/>
                  <a:pt x="3622524" y="6168180"/>
                  <a:pt x="3635746" y="6184953"/>
                </a:cubicBezTo>
                <a:lnTo>
                  <a:pt x="3564222" y="6254795"/>
                </a:lnTo>
                <a:lnTo>
                  <a:pt x="3539390" y="6231820"/>
                </a:lnTo>
                <a:cubicBezTo>
                  <a:pt x="3545139" y="6208845"/>
                  <a:pt x="3549738" y="6188398"/>
                  <a:pt x="3555487" y="6164045"/>
                </a:cubicBezTo>
                <a:cubicBezTo>
                  <a:pt x="3566985" y="6166801"/>
                  <a:pt x="3580440" y="6163643"/>
                  <a:pt x="3594320" y="6163987"/>
                </a:cubicBezTo>
                <a:close/>
                <a:moveTo>
                  <a:pt x="7403720" y="6162899"/>
                </a:moveTo>
                <a:lnTo>
                  <a:pt x="7440514" y="6191847"/>
                </a:lnTo>
                <a:cubicBezTo>
                  <a:pt x="7443500" y="6178983"/>
                  <a:pt x="7444880" y="6171859"/>
                  <a:pt x="7446954" y="6162899"/>
                </a:cubicBezTo>
                <a:close/>
                <a:moveTo>
                  <a:pt x="4841449" y="6162899"/>
                </a:moveTo>
                <a:lnTo>
                  <a:pt x="4872726" y="6162899"/>
                </a:lnTo>
                <a:lnTo>
                  <a:pt x="4872726" y="6208848"/>
                </a:lnTo>
                <a:cubicBezTo>
                  <a:pt x="4845362" y="6205401"/>
                  <a:pt x="4836391" y="6191615"/>
                  <a:pt x="4841449" y="6162899"/>
                </a:cubicBezTo>
                <a:close/>
                <a:moveTo>
                  <a:pt x="3810980" y="6148885"/>
                </a:moveTo>
                <a:lnTo>
                  <a:pt x="3848924" y="6163585"/>
                </a:lnTo>
                <a:lnTo>
                  <a:pt x="3871920" y="6150952"/>
                </a:lnTo>
                <a:cubicBezTo>
                  <a:pt x="3876060" y="6153479"/>
                  <a:pt x="3882041" y="6155317"/>
                  <a:pt x="3882041" y="6157153"/>
                </a:cubicBezTo>
                <a:cubicBezTo>
                  <a:pt x="3881577" y="6187251"/>
                  <a:pt x="3920902" y="6201725"/>
                  <a:pt x="3916303" y="6238482"/>
                </a:cubicBezTo>
                <a:lnTo>
                  <a:pt x="3876060" y="6219643"/>
                </a:lnTo>
                <a:lnTo>
                  <a:pt x="3859731" y="6173695"/>
                </a:lnTo>
                <a:lnTo>
                  <a:pt x="3815120" y="6206089"/>
                </a:lnTo>
                <a:cubicBezTo>
                  <a:pt x="3813507" y="6184953"/>
                  <a:pt x="3812589" y="6170479"/>
                  <a:pt x="3810980" y="6148885"/>
                </a:cubicBezTo>
                <a:close/>
                <a:moveTo>
                  <a:pt x="3314947" y="6141531"/>
                </a:moveTo>
                <a:lnTo>
                  <a:pt x="3314947" y="6151641"/>
                </a:lnTo>
                <a:lnTo>
                  <a:pt x="3334725" y="6147276"/>
                </a:lnTo>
                <a:lnTo>
                  <a:pt x="3334725" y="6141531"/>
                </a:lnTo>
                <a:close/>
                <a:moveTo>
                  <a:pt x="5620112" y="6117639"/>
                </a:moveTo>
                <a:lnTo>
                  <a:pt x="5658286" y="6117639"/>
                </a:lnTo>
                <a:lnTo>
                  <a:pt x="5672544" y="6132113"/>
                </a:lnTo>
                <a:cubicBezTo>
                  <a:pt x="5674616" y="6152559"/>
                  <a:pt x="5678756" y="6173927"/>
                  <a:pt x="5652079" y="6185871"/>
                </a:cubicBezTo>
                <a:lnTo>
                  <a:pt x="5615512" y="6167723"/>
                </a:lnTo>
                <a:cubicBezTo>
                  <a:pt x="5635982" y="6151870"/>
                  <a:pt x="5603324" y="6135329"/>
                  <a:pt x="5620112" y="6117639"/>
                </a:cubicBezTo>
                <a:close/>
                <a:moveTo>
                  <a:pt x="5712786" y="6117181"/>
                </a:moveTo>
                <a:cubicBezTo>
                  <a:pt x="5740154" y="6129816"/>
                  <a:pt x="5727507" y="6161521"/>
                  <a:pt x="5740846" y="6186103"/>
                </a:cubicBezTo>
                <a:cubicBezTo>
                  <a:pt x="5732797" y="6184883"/>
                  <a:pt x="5724980" y="6182403"/>
                  <a:pt x="5717850" y="6178751"/>
                </a:cubicBezTo>
                <a:cubicBezTo>
                  <a:pt x="5707270" y="6168183"/>
                  <a:pt x="5696235" y="6156697"/>
                  <a:pt x="5685191" y="6144749"/>
                </a:cubicBezTo>
                <a:cubicBezTo>
                  <a:pt x="5696003" y="6133722"/>
                  <a:pt x="5704052" y="6125681"/>
                  <a:pt x="5712786" y="6117181"/>
                </a:cubicBezTo>
                <a:close/>
                <a:moveTo>
                  <a:pt x="5241188" y="6115917"/>
                </a:moveTo>
                <a:cubicBezTo>
                  <a:pt x="5247684" y="6114998"/>
                  <a:pt x="5253663" y="6114654"/>
                  <a:pt x="5258605" y="6116951"/>
                </a:cubicBezTo>
                <a:cubicBezTo>
                  <a:pt x="5268499" y="6121545"/>
                  <a:pt x="5272634" y="6135561"/>
                  <a:pt x="5279302" y="6145208"/>
                </a:cubicBezTo>
                <a:lnTo>
                  <a:pt x="5262977" y="6161749"/>
                </a:lnTo>
                <a:cubicBezTo>
                  <a:pt x="5259296" y="6138775"/>
                  <a:pt x="5233078" y="6138775"/>
                  <a:pt x="5220662" y="6118328"/>
                </a:cubicBezTo>
                <a:cubicBezTo>
                  <a:pt x="5227677" y="6118328"/>
                  <a:pt x="5234691" y="6116835"/>
                  <a:pt x="5241188" y="6115917"/>
                </a:cubicBezTo>
                <a:close/>
                <a:moveTo>
                  <a:pt x="2598833" y="6115801"/>
                </a:moveTo>
                <a:cubicBezTo>
                  <a:pt x="2602514" y="6128667"/>
                  <a:pt x="2605278" y="6138775"/>
                  <a:pt x="2608031" y="6148885"/>
                </a:cubicBezTo>
                <a:lnTo>
                  <a:pt x="2600446" y="6157844"/>
                </a:lnTo>
                <a:lnTo>
                  <a:pt x="2619302" y="6176912"/>
                </a:lnTo>
                <a:cubicBezTo>
                  <a:pt x="2632457" y="6172089"/>
                  <a:pt x="2645105" y="6165931"/>
                  <a:pt x="2657018" y="6158532"/>
                </a:cubicBezTo>
                <a:cubicBezTo>
                  <a:pt x="2663850" y="6150791"/>
                  <a:pt x="2669270" y="6141923"/>
                  <a:pt x="2673116" y="6132343"/>
                </a:cubicBezTo>
                <a:close/>
                <a:moveTo>
                  <a:pt x="7361168" y="6115781"/>
                </a:moveTo>
                <a:cubicBezTo>
                  <a:pt x="7340732" y="6115745"/>
                  <a:pt x="7320604" y="6116865"/>
                  <a:pt x="7300668" y="6118559"/>
                </a:cubicBezTo>
                <a:cubicBezTo>
                  <a:pt x="7260796" y="6121947"/>
                  <a:pt x="7221704" y="6127633"/>
                  <a:pt x="7182494" y="6130966"/>
                </a:cubicBezTo>
                <a:cubicBezTo>
                  <a:pt x="7176976" y="6144061"/>
                  <a:pt x="7171456" y="6156467"/>
                  <a:pt x="7163866" y="6174617"/>
                </a:cubicBezTo>
                <a:cubicBezTo>
                  <a:pt x="7185252" y="6174617"/>
                  <a:pt x="7206640" y="6181050"/>
                  <a:pt x="7217680" y="6173238"/>
                </a:cubicBezTo>
                <a:cubicBezTo>
                  <a:pt x="7231704" y="6163451"/>
                  <a:pt x="7249182" y="6160027"/>
                  <a:pt x="7265744" y="6163817"/>
                </a:cubicBezTo>
                <a:cubicBezTo>
                  <a:pt x="7293566" y="6164393"/>
                  <a:pt x="7321166" y="6159706"/>
                  <a:pt x="7347148" y="6150035"/>
                </a:cubicBezTo>
                <a:cubicBezTo>
                  <a:pt x="7373366" y="6142290"/>
                  <a:pt x="7398888" y="6132229"/>
                  <a:pt x="7423498" y="6119937"/>
                </a:cubicBezTo>
                <a:cubicBezTo>
                  <a:pt x="7402340" y="6117008"/>
                  <a:pt x="7381602" y="6115816"/>
                  <a:pt x="7361168" y="6115781"/>
                </a:cubicBezTo>
                <a:close/>
                <a:moveTo>
                  <a:pt x="7099476" y="6083638"/>
                </a:moveTo>
                <a:cubicBezTo>
                  <a:pt x="7099476" y="6083638"/>
                  <a:pt x="7097176" y="6088691"/>
                  <a:pt x="7094646" y="6088921"/>
                </a:cubicBezTo>
                <a:cubicBezTo>
                  <a:pt x="7059466" y="6090529"/>
                  <a:pt x="7026808" y="6107071"/>
                  <a:pt x="6990932" y="6104545"/>
                </a:cubicBezTo>
                <a:cubicBezTo>
                  <a:pt x="6977598" y="6102407"/>
                  <a:pt x="6964254" y="6102960"/>
                  <a:pt x="6951148" y="6106153"/>
                </a:cubicBezTo>
                <a:cubicBezTo>
                  <a:pt x="6911364" y="6120719"/>
                  <a:pt x="6869284" y="6128115"/>
                  <a:pt x="6826968" y="6127978"/>
                </a:cubicBezTo>
                <a:cubicBezTo>
                  <a:pt x="6816162" y="6128715"/>
                  <a:pt x="6805350" y="6130783"/>
                  <a:pt x="6795002" y="6134181"/>
                </a:cubicBezTo>
                <a:cubicBezTo>
                  <a:pt x="6755222" y="6146358"/>
                  <a:pt x="6714747" y="6155271"/>
                  <a:pt x="6673581" y="6160832"/>
                </a:cubicBezTo>
                <a:cubicBezTo>
                  <a:pt x="6624135" y="6162716"/>
                  <a:pt x="6575843" y="6175007"/>
                  <a:pt x="6531464" y="6196901"/>
                </a:cubicBezTo>
                <a:lnTo>
                  <a:pt x="6532614" y="6197591"/>
                </a:lnTo>
                <a:lnTo>
                  <a:pt x="6528064" y="6197618"/>
                </a:lnTo>
                <a:lnTo>
                  <a:pt x="6509386" y="6190239"/>
                </a:lnTo>
                <a:lnTo>
                  <a:pt x="6504648" y="6197751"/>
                </a:lnTo>
                <a:lnTo>
                  <a:pt x="6477352" y="6197908"/>
                </a:lnTo>
                <a:cubicBezTo>
                  <a:pt x="6435910" y="6198855"/>
                  <a:pt x="6430050" y="6202645"/>
                  <a:pt x="6406590" y="6217807"/>
                </a:cubicBezTo>
                <a:lnTo>
                  <a:pt x="6416938" y="6232281"/>
                </a:lnTo>
                <a:lnTo>
                  <a:pt x="6365662" y="6232281"/>
                </a:lnTo>
                <a:cubicBezTo>
                  <a:pt x="6348410" y="6231247"/>
                  <a:pt x="6330936" y="6231247"/>
                  <a:pt x="6313688" y="6232281"/>
                </a:cubicBezTo>
                <a:cubicBezTo>
                  <a:pt x="6301040" y="6233890"/>
                  <a:pt x="6290692" y="6240781"/>
                  <a:pt x="6275972" y="6233661"/>
                </a:cubicBezTo>
                <a:cubicBezTo>
                  <a:pt x="6264474" y="6228375"/>
                  <a:pt x="6245154" y="6243541"/>
                  <a:pt x="6229975" y="6242849"/>
                </a:cubicBezTo>
                <a:cubicBezTo>
                  <a:pt x="6142363" y="6239173"/>
                  <a:pt x="6056355" y="6262838"/>
                  <a:pt x="5968738" y="6255485"/>
                </a:cubicBezTo>
                <a:cubicBezTo>
                  <a:pt x="5952409" y="6311084"/>
                  <a:pt x="5893537" y="6295231"/>
                  <a:pt x="5859043" y="6320043"/>
                </a:cubicBezTo>
                <a:cubicBezTo>
                  <a:pt x="5859043" y="6324408"/>
                  <a:pt x="5859043" y="6328085"/>
                  <a:pt x="5861116" y="6335667"/>
                </a:cubicBezTo>
                <a:lnTo>
                  <a:pt x="5914234" y="6335667"/>
                </a:lnTo>
                <a:lnTo>
                  <a:pt x="5935162" y="6369668"/>
                </a:lnTo>
                <a:cubicBezTo>
                  <a:pt x="5958158" y="6372611"/>
                  <a:pt x="5981386" y="6372219"/>
                  <a:pt x="6004155" y="6368521"/>
                </a:cubicBezTo>
                <a:cubicBezTo>
                  <a:pt x="6058422" y="6351289"/>
                  <a:pt x="6115227" y="6350371"/>
                  <a:pt x="6170186" y="6337273"/>
                </a:cubicBezTo>
                <a:cubicBezTo>
                  <a:pt x="6201926" y="6329693"/>
                  <a:pt x="6236420" y="6337273"/>
                  <a:pt x="6269532" y="6325558"/>
                </a:cubicBezTo>
                <a:cubicBezTo>
                  <a:pt x="6289310" y="6318437"/>
                  <a:pt x="6312306" y="6322801"/>
                  <a:pt x="6334385" y="6314531"/>
                </a:cubicBezTo>
                <a:cubicBezTo>
                  <a:pt x="6356917" y="6307913"/>
                  <a:pt x="6379913" y="6304214"/>
                  <a:pt x="6403373" y="6303501"/>
                </a:cubicBezTo>
                <a:cubicBezTo>
                  <a:pt x="6464312" y="6297757"/>
                  <a:pt x="6524334" y="6287189"/>
                  <a:pt x="6584588" y="6277771"/>
                </a:cubicBezTo>
                <a:cubicBezTo>
                  <a:pt x="6613792" y="6273406"/>
                  <a:pt x="6643454" y="6269959"/>
                  <a:pt x="6671972" y="6264447"/>
                </a:cubicBezTo>
                <a:cubicBezTo>
                  <a:pt x="6705316" y="6258015"/>
                  <a:pt x="6739352" y="6249973"/>
                  <a:pt x="6772006" y="6241473"/>
                </a:cubicBezTo>
                <a:cubicBezTo>
                  <a:pt x="6798224" y="6234349"/>
                  <a:pt x="6825128" y="6239635"/>
                  <a:pt x="6848124" y="6230443"/>
                </a:cubicBezTo>
                <a:cubicBezTo>
                  <a:pt x="6903546" y="6207469"/>
                  <a:pt x="6963104" y="6209998"/>
                  <a:pt x="7019908" y="6199198"/>
                </a:cubicBezTo>
                <a:cubicBezTo>
                  <a:pt x="7053252" y="6195821"/>
                  <a:pt x="7086364" y="6190055"/>
                  <a:pt x="7119024" y="6181968"/>
                </a:cubicBezTo>
                <a:cubicBezTo>
                  <a:pt x="7114884" y="6176869"/>
                  <a:pt x="7111438" y="6171238"/>
                  <a:pt x="7108676" y="6165197"/>
                </a:cubicBezTo>
                <a:cubicBezTo>
                  <a:pt x="7107062" y="6156947"/>
                  <a:pt x="7106144" y="6148563"/>
                  <a:pt x="7105916" y="6140155"/>
                </a:cubicBezTo>
                <a:cubicBezTo>
                  <a:pt x="7089356" y="6137558"/>
                  <a:pt x="7072568" y="6137558"/>
                  <a:pt x="7056016" y="6140155"/>
                </a:cubicBezTo>
                <a:cubicBezTo>
                  <a:pt x="7016460" y="6155271"/>
                  <a:pt x="6974376" y="6162670"/>
                  <a:pt x="6932060" y="6161981"/>
                </a:cubicBezTo>
                <a:cubicBezTo>
                  <a:pt x="6924476" y="6160694"/>
                  <a:pt x="6916652" y="6160694"/>
                  <a:pt x="6909064" y="6161981"/>
                </a:cubicBezTo>
                <a:cubicBezTo>
                  <a:pt x="6865371" y="6176132"/>
                  <a:pt x="6819838" y="6183876"/>
                  <a:pt x="6773846" y="6184956"/>
                </a:cubicBezTo>
                <a:cubicBezTo>
                  <a:pt x="6768097" y="6184956"/>
                  <a:pt x="6759590" y="6182427"/>
                  <a:pt x="6756826" y="6184956"/>
                </a:cubicBezTo>
                <a:cubicBezTo>
                  <a:pt x="6737743" y="6205171"/>
                  <a:pt x="6710834" y="6187712"/>
                  <a:pt x="6692437" y="6197131"/>
                </a:cubicBezTo>
                <a:cubicBezTo>
                  <a:pt x="6669900" y="6206297"/>
                  <a:pt x="6645527" y="6209836"/>
                  <a:pt x="6621381" y="6207469"/>
                </a:cubicBezTo>
                <a:cubicBezTo>
                  <a:pt x="6611951" y="6207469"/>
                  <a:pt x="6599767" y="6204025"/>
                  <a:pt x="6593090" y="6208619"/>
                </a:cubicBezTo>
                <a:cubicBezTo>
                  <a:pt x="6561128" y="6231593"/>
                  <a:pt x="6528016" y="6213901"/>
                  <a:pt x="6494898" y="6213213"/>
                </a:cubicBezTo>
                <a:lnTo>
                  <a:pt x="6504648" y="6197751"/>
                </a:lnTo>
                <a:lnTo>
                  <a:pt x="6528064" y="6197618"/>
                </a:lnTo>
                <a:lnTo>
                  <a:pt x="6550094" y="6206321"/>
                </a:lnTo>
                <a:cubicBezTo>
                  <a:pt x="6562964" y="6202070"/>
                  <a:pt x="6575843" y="6198763"/>
                  <a:pt x="6589182" y="6196442"/>
                </a:cubicBezTo>
                <a:cubicBezTo>
                  <a:pt x="6604588" y="6194833"/>
                  <a:pt x="6622299" y="6201037"/>
                  <a:pt x="6635179" y="6195065"/>
                </a:cubicBezTo>
                <a:cubicBezTo>
                  <a:pt x="6688070" y="6172089"/>
                  <a:pt x="6746942" y="6180359"/>
                  <a:pt x="6800750" y="6162211"/>
                </a:cubicBezTo>
                <a:cubicBezTo>
                  <a:pt x="6819838" y="6155776"/>
                  <a:pt x="6845134" y="6165197"/>
                  <a:pt x="6861922" y="6156467"/>
                </a:cubicBezTo>
                <a:cubicBezTo>
                  <a:pt x="6883309" y="6145208"/>
                  <a:pt x="6903082" y="6153941"/>
                  <a:pt x="6922860" y="6149805"/>
                </a:cubicBezTo>
                <a:cubicBezTo>
                  <a:pt x="6942640" y="6145669"/>
                  <a:pt x="6962186" y="6141534"/>
                  <a:pt x="6981732" y="6138317"/>
                </a:cubicBezTo>
                <a:cubicBezTo>
                  <a:pt x="7027724" y="6130275"/>
                  <a:pt x="7075790" y="6123383"/>
                  <a:pt x="7122472" y="6115342"/>
                </a:cubicBezTo>
                <a:cubicBezTo>
                  <a:pt x="7130290" y="6113963"/>
                  <a:pt x="7136502" y="6104774"/>
                  <a:pt x="7144088" y="6098341"/>
                </a:cubicBezTo>
                <a:close/>
                <a:moveTo>
                  <a:pt x="5526518" y="6068705"/>
                </a:moveTo>
                <a:cubicBezTo>
                  <a:pt x="5531113" y="6072609"/>
                  <a:pt x="5536635" y="6077205"/>
                  <a:pt x="5543766" y="6083638"/>
                </a:cubicBezTo>
                <a:cubicBezTo>
                  <a:pt x="5540084" y="6090346"/>
                  <a:pt x="5537094" y="6097445"/>
                  <a:pt x="5535021" y="6104774"/>
                </a:cubicBezTo>
                <a:cubicBezTo>
                  <a:pt x="5534104" y="6114468"/>
                  <a:pt x="5534104" y="6124255"/>
                  <a:pt x="5535021" y="6133951"/>
                </a:cubicBezTo>
                <a:lnTo>
                  <a:pt x="5500759" y="6110977"/>
                </a:lnTo>
                <a:cubicBezTo>
                  <a:pt x="5498460" y="6088921"/>
                  <a:pt x="5502827" y="6073759"/>
                  <a:pt x="5526518" y="6068705"/>
                </a:cubicBezTo>
                <a:close/>
                <a:moveTo>
                  <a:pt x="1823136" y="6059485"/>
                </a:moveTo>
                <a:cubicBezTo>
                  <a:pt x="1821842" y="6058883"/>
                  <a:pt x="1821555" y="6059170"/>
                  <a:pt x="1824084" y="6060664"/>
                </a:cubicBezTo>
                <a:lnTo>
                  <a:pt x="1775333" y="6091679"/>
                </a:lnTo>
                <a:lnTo>
                  <a:pt x="1803160" y="6122463"/>
                </a:lnTo>
                <a:cubicBezTo>
                  <a:pt x="1795798" y="6129587"/>
                  <a:pt x="1790048" y="6134869"/>
                  <a:pt x="1785217" y="6139235"/>
                </a:cubicBezTo>
                <a:lnTo>
                  <a:pt x="1737616" y="6124990"/>
                </a:lnTo>
                <a:lnTo>
                  <a:pt x="1724046" y="6172318"/>
                </a:lnTo>
                <a:cubicBezTo>
                  <a:pt x="1732810" y="6186883"/>
                  <a:pt x="1751690" y="6191707"/>
                  <a:pt x="1766362" y="6183115"/>
                </a:cubicBezTo>
                <a:cubicBezTo>
                  <a:pt x="1782068" y="6177763"/>
                  <a:pt x="1798145" y="6173443"/>
                  <a:pt x="1814426" y="6170250"/>
                </a:cubicBezTo>
                <a:cubicBezTo>
                  <a:pt x="1816494" y="6131884"/>
                  <a:pt x="1860418" y="6139464"/>
                  <a:pt x="1880429" y="6113275"/>
                </a:cubicBezTo>
                <a:cubicBezTo>
                  <a:pt x="1869525" y="6108793"/>
                  <a:pt x="1859244" y="6102912"/>
                  <a:pt x="1849838" y="6095815"/>
                </a:cubicBezTo>
                <a:cubicBezTo>
                  <a:pt x="1842070" y="6085498"/>
                  <a:pt x="1834847" y="6074747"/>
                  <a:pt x="1828224" y="6063649"/>
                </a:cubicBezTo>
                <a:cubicBezTo>
                  <a:pt x="1826729" y="6061582"/>
                  <a:pt x="1824429" y="6060088"/>
                  <a:pt x="1823136" y="6059485"/>
                </a:cubicBezTo>
                <a:close/>
                <a:moveTo>
                  <a:pt x="6640472" y="6056626"/>
                </a:moveTo>
                <a:cubicBezTo>
                  <a:pt x="6614267" y="6059372"/>
                  <a:pt x="6589127" y="6071002"/>
                  <a:pt x="6562046" y="6068935"/>
                </a:cubicBezTo>
                <a:cubicBezTo>
                  <a:pt x="6532614" y="6069555"/>
                  <a:pt x="6503406" y="6074655"/>
                  <a:pt x="6475578" y="6084097"/>
                </a:cubicBezTo>
                <a:cubicBezTo>
                  <a:pt x="6467076" y="6085935"/>
                  <a:pt x="6458332" y="6093059"/>
                  <a:pt x="6450283" y="6091909"/>
                </a:cubicBezTo>
                <a:cubicBezTo>
                  <a:pt x="6421311" y="6088233"/>
                  <a:pt x="6396706" y="6102707"/>
                  <a:pt x="6370028" y="6108451"/>
                </a:cubicBezTo>
                <a:cubicBezTo>
                  <a:pt x="6363130" y="6109827"/>
                  <a:pt x="6356917" y="6114654"/>
                  <a:pt x="6350023" y="6115571"/>
                </a:cubicBezTo>
                <a:cubicBezTo>
                  <a:pt x="6294600" y="6124393"/>
                  <a:pt x="6239638" y="6136365"/>
                  <a:pt x="6185364" y="6151411"/>
                </a:cubicBezTo>
                <a:cubicBezTo>
                  <a:pt x="6166504" y="6157984"/>
                  <a:pt x="6146504" y="6161612"/>
                  <a:pt x="6126493" y="6162211"/>
                </a:cubicBezTo>
                <a:cubicBezTo>
                  <a:pt x="6116840" y="6162211"/>
                  <a:pt x="6103497" y="6158075"/>
                  <a:pt x="6097980" y="6162211"/>
                </a:cubicBezTo>
                <a:cubicBezTo>
                  <a:pt x="6060722" y="6189091"/>
                  <a:pt x="6012894" y="6189551"/>
                  <a:pt x="5977018" y="6218039"/>
                </a:cubicBezTo>
                <a:lnTo>
                  <a:pt x="5977018" y="6218499"/>
                </a:lnTo>
                <a:cubicBezTo>
                  <a:pt x="6143281" y="6197821"/>
                  <a:pt x="6311848" y="6209766"/>
                  <a:pt x="6474202" y="6157155"/>
                </a:cubicBezTo>
                <a:lnTo>
                  <a:pt x="6474202" y="6132343"/>
                </a:lnTo>
                <a:lnTo>
                  <a:pt x="6524334" y="6106842"/>
                </a:lnTo>
                <a:lnTo>
                  <a:pt x="6631956" y="6089383"/>
                </a:lnTo>
                <a:lnTo>
                  <a:pt x="6650585" y="6071691"/>
                </a:lnTo>
                <a:lnTo>
                  <a:pt x="6690138" y="6065487"/>
                </a:lnTo>
                <a:cubicBezTo>
                  <a:pt x="6683698" y="6060319"/>
                  <a:pt x="6675422" y="6057562"/>
                  <a:pt x="6667142" y="6057678"/>
                </a:cubicBezTo>
                <a:cubicBezTo>
                  <a:pt x="6658060" y="6055783"/>
                  <a:pt x="6649207" y="6055711"/>
                  <a:pt x="6640472" y="6056626"/>
                </a:cubicBezTo>
                <a:close/>
                <a:moveTo>
                  <a:pt x="6818915" y="6056529"/>
                </a:moveTo>
                <a:lnTo>
                  <a:pt x="6751309" y="6079503"/>
                </a:lnTo>
                <a:lnTo>
                  <a:pt x="6818915" y="6079503"/>
                </a:lnTo>
                <a:close/>
                <a:moveTo>
                  <a:pt x="2611306" y="6056147"/>
                </a:moveTo>
                <a:lnTo>
                  <a:pt x="2611350" y="6056758"/>
                </a:lnTo>
                <a:lnTo>
                  <a:pt x="2611254" y="6056758"/>
                </a:lnTo>
                <a:close/>
                <a:moveTo>
                  <a:pt x="2611254" y="6055379"/>
                </a:moveTo>
                <a:lnTo>
                  <a:pt x="2611364" y="6055509"/>
                </a:lnTo>
                <a:lnTo>
                  <a:pt x="2611306" y="6056147"/>
                </a:lnTo>
                <a:close/>
                <a:moveTo>
                  <a:pt x="6217559" y="6048487"/>
                </a:moveTo>
                <a:lnTo>
                  <a:pt x="6221700" y="6067785"/>
                </a:lnTo>
                <a:lnTo>
                  <a:pt x="6227448" y="6067785"/>
                </a:lnTo>
                <a:lnTo>
                  <a:pt x="6227448" y="6048717"/>
                </a:lnTo>
                <a:lnTo>
                  <a:pt x="6227448" y="6048487"/>
                </a:lnTo>
                <a:close/>
                <a:moveTo>
                  <a:pt x="4860542" y="6041825"/>
                </a:moveTo>
                <a:cubicBezTo>
                  <a:pt x="4856396" y="6054919"/>
                  <a:pt x="4855020" y="6066405"/>
                  <a:pt x="4852493" y="6066635"/>
                </a:cubicBezTo>
                <a:cubicBezTo>
                  <a:pt x="4823970" y="6069623"/>
                  <a:pt x="4821444" y="6089609"/>
                  <a:pt x="4820298" y="6112583"/>
                </a:cubicBezTo>
                <a:lnTo>
                  <a:pt x="4783959" y="6112583"/>
                </a:lnTo>
                <a:cubicBezTo>
                  <a:pt x="4796607" y="6075826"/>
                  <a:pt x="4824666" y="6059743"/>
                  <a:pt x="4860542" y="6041825"/>
                </a:cubicBezTo>
                <a:close/>
                <a:moveTo>
                  <a:pt x="2458557" y="6039757"/>
                </a:moveTo>
                <a:cubicBezTo>
                  <a:pt x="2453267" y="6054919"/>
                  <a:pt x="2443378" y="6068705"/>
                  <a:pt x="2446368" y="6078353"/>
                </a:cubicBezTo>
                <a:cubicBezTo>
                  <a:pt x="2461316" y="6128896"/>
                  <a:pt x="2474422" y="6180589"/>
                  <a:pt x="2508916" y="6220334"/>
                </a:cubicBezTo>
                <a:lnTo>
                  <a:pt x="2564107" y="6192307"/>
                </a:lnTo>
                <a:cubicBezTo>
                  <a:pt x="2527777" y="6153479"/>
                  <a:pt x="2516279" y="6102936"/>
                  <a:pt x="2502713" y="6059743"/>
                </a:cubicBezTo>
                <a:close/>
                <a:moveTo>
                  <a:pt x="12329104" y="6036539"/>
                </a:moveTo>
                <a:cubicBezTo>
                  <a:pt x="12347732" y="6064567"/>
                  <a:pt x="12373488" y="6091218"/>
                  <a:pt x="12380160" y="6133261"/>
                </a:cubicBezTo>
                <a:lnTo>
                  <a:pt x="12295068" y="6186560"/>
                </a:lnTo>
                <a:lnTo>
                  <a:pt x="12252986" y="6170479"/>
                </a:lnTo>
                <a:lnTo>
                  <a:pt x="12247236" y="6147505"/>
                </a:lnTo>
                <a:lnTo>
                  <a:pt x="12155252" y="6163817"/>
                </a:lnTo>
                <a:cubicBezTo>
                  <a:pt x="12162836" y="6139005"/>
                  <a:pt x="12168360" y="6120855"/>
                  <a:pt x="12172500" y="6107989"/>
                </a:cubicBezTo>
                <a:lnTo>
                  <a:pt x="12264484" y="6116949"/>
                </a:lnTo>
                <a:lnTo>
                  <a:pt x="12295992" y="6085933"/>
                </a:lnTo>
                <a:lnTo>
                  <a:pt x="12297374" y="6048714"/>
                </a:lnTo>
                <a:close/>
                <a:moveTo>
                  <a:pt x="2321929" y="6033582"/>
                </a:moveTo>
                <a:cubicBezTo>
                  <a:pt x="2314943" y="6035736"/>
                  <a:pt x="2309769" y="6040330"/>
                  <a:pt x="2306551" y="6046878"/>
                </a:cubicBezTo>
                <a:lnTo>
                  <a:pt x="2348176" y="6089380"/>
                </a:lnTo>
                <a:lnTo>
                  <a:pt x="2348176" y="6034931"/>
                </a:lnTo>
                <a:cubicBezTo>
                  <a:pt x="2337712" y="6031715"/>
                  <a:pt x="2328915" y="6031428"/>
                  <a:pt x="2321929" y="6033582"/>
                </a:cubicBezTo>
                <a:close/>
                <a:moveTo>
                  <a:pt x="4380832" y="6025051"/>
                </a:moveTo>
                <a:lnTo>
                  <a:pt x="4364967" y="6040905"/>
                </a:lnTo>
                <a:lnTo>
                  <a:pt x="4383591" y="6040905"/>
                </a:lnTo>
                <a:cubicBezTo>
                  <a:pt x="4381982" y="6032633"/>
                  <a:pt x="4381064" y="6027351"/>
                  <a:pt x="4380832" y="6025051"/>
                </a:cubicBezTo>
                <a:close/>
                <a:moveTo>
                  <a:pt x="1751414" y="6008051"/>
                </a:moveTo>
                <a:lnTo>
                  <a:pt x="1743824" y="6014025"/>
                </a:lnTo>
                <a:cubicBezTo>
                  <a:pt x="1743824" y="6024593"/>
                  <a:pt x="1745438" y="6034931"/>
                  <a:pt x="1746356" y="6050555"/>
                </a:cubicBezTo>
                <a:lnTo>
                  <a:pt x="1758313" y="6036769"/>
                </a:lnTo>
                <a:close/>
                <a:moveTo>
                  <a:pt x="4426824" y="6005295"/>
                </a:moveTo>
                <a:lnTo>
                  <a:pt x="4397394" y="6035393"/>
                </a:lnTo>
                <a:lnTo>
                  <a:pt x="4431192" y="6028269"/>
                </a:lnTo>
                <a:cubicBezTo>
                  <a:pt x="4429588" y="6020457"/>
                  <a:pt x="4428666" y="6015174"/>
                  <a:pt x="4426824" y="6005295"/>
                </a:cubicBezTo>
                <a:close/>
                <a:moveTo>
                  <a:pt x="10597242" y="6002079"/>
                </a:moveTo>
                <a:lnTo>
                  <a:pt x="10597242" y="6011959"/>
                </a:lnTo>
                <a:lnTo>
                  <a:pt x="10616556" y="6007594"/>
                </a:lnTo>
                <a:lnTo>
                  <a:pt x="10616556" y="6002079"/>
                </a:lnTo>
                <a:close/>
                <a:moveTo>
                  <a:pt x="7900904" y="5998633"/>
                </a:moveTo>
                <a:lnTo>
                  <a:pt x="7900904" y="6010121"/>
                </a:lnTo>
                <a:lnTo>
                  <a:pt x="7904812" y="6010121"/>
                </a:lnTo>
                <a:lnTo>
                  <a:pt x="7904812" y="5998633"/>
                </a:lnTo>
                <a:close/>
                <a:moveTo>
                  <a:pt x="1125448" y="5996794"/>
                </a:moveTo>
                <a:lnTo>
                  <a:pt x="1165232" y="6014943"/>
                </a:lnTo>
                <a:lnTo>
                  <a:pt x="1123608" y="6041134"/>
                </a:lnTo>
                <a:lnTo>
                  <a:pt x="1077616" y="6023672"/>
                </a:lnTo>
                <a:close/>
                <a:moveTo>
                  <a:pt x="3954710" y="5995185"/>
                </a:moveTo>
                <a:cubicBezTo>
                  <a:pt x="3933250" y="5999321"/>
                  <a:pt x="3914878" y="6013037"/>
                  <a:pt x="3904805" y="6032405"/>
                </a:cubicBezTo>
                <a:lnTo>
                  <a:pt x="3915153" y="6046878"/>
                </a:lnTo>
                <a:cubicBezTo>
                  <a:pt x="3933550" y="6035161"/>
                  <a:pt x="3954246" y="6026889"/>
                  <a:pt x="3954710" y="5995185"/>
                </a:cubicBezTo>
                <a:close/>
                <a:moveTo>
                  <a:pt x="6057273" y="5990821"/>
                </a:moveTo>
                <a:cubicBezTo>
                  <a:pt x="6098438" y="5990821"/>
                  <a:pt x="6099130" y="5990821"/>
                  <a:pt x="6099362" y="6032863"/>
                </a:cubicBezTo>
                <a:lnTo>
                  <a:pt x="6057273" y="6033093"/>
                </a:lnTo>
                <a:close/>
                <a:moveTo>
                  <a:pt x="12771096" y="5989212"/>
                </a:moveTo>
                <a:lnTo>
                  <a:pt x="12771096" y="6047337"/>
                </a:lnTo>
                <a:lnTo>
                  <a:pt x="12729012" y="6062041"/>
                </a:lnTo>
                <a:cubicBezTo>
                  <a:pt x="12726714" y="6046647"/>
                  <a:pt x="12725104" y="6035849"/>
                  <a:pt x="12723264" y="6024133"/>
                </a:cubicBezTo>
                <a:cubicBezTo>
                  <a:pt x="12717284" y="6024133"/>
                  <a:pt x="12709926" y="6022525"/>
                  <a:pt x="12707168" y="6025281"/>
                </a:cubicBezTo>
                <a:cubicBezTo>
                  <a:pt x="12692452" y="6039755"/>
                  <a:pt x="12680032" y="6038837"/>
                  <a:pt x="12656576" y="6017931"/>
                </a:cubicBezTo>
                <a:cubicBezTo>
                  <a:pt x="12701882" y="6013795"/>
                  <a:pt x="12727404" y="5981859"/>
                  <a:pt x="12771096" y="5989212"/>
                </a:cubicBezTo>
                <a:close/>
                <a:moveTo>
                  <a:pt x="10563208" y="5978646"/>
                </a:moveTo>
                <a:lnTo>
                  <a:pt x="10563208" y="5979105"/>
                </a:lnTo>
                <a:lnTo>
                  <a:pt x="10563208" y="6013795"/>
                </a:lnTo>
                <a:lnTo>
                  <a:pt x="10587812" y="6008741"/>
                </a:lnTo>
                <a:close/>
                <a:moveTo>
                  <a:pt x="10164634" y="5965715"/>
                </a:moveTo>
                <a:cubicBezTo>
                  <a:pt x="10156542" y="5966626"/>
                  <a:pt x="10148294" y="5969053"/>
                  <a:pt x="10139844" y="5974049"/>
                </a:cubicBezTo>
                <a:cubicBezTo>
                  <a:pt x="10155248" y="5974786"/>
                  <a:pt x="10170656" y="5976784"/>
                  <a:pt x="10185836" y="5980023"/>
                </a:cubicBezTo>
                <a:cubicBezTo>
                  <a:pt x="10218720" y="5990821"/>
                  <a:pt x="10252524" y="5997691"/>
                  <a:pt x="10287018" y="6000471"/>
                </a:cubicBezTo>
                <a:cubicBezTo>
                  <a:pt x="10367968" y="6004606"/>
                  <a:pt x="10449836" y="5990132"/>
                  <a:pt x="10530090" y="6011959"/>
                </a:cubicBezTo>
                <a:cubicBezTo>
                  <a:pt x="10530090" y="6011959"/>
                  <a:pt x="10533080" y="6009662"/>
                  <a:pt x="10535608" y="6007594"/>
                </a:cubicBezTo>
                <a:lnTo>
                  <a:pt x="10535608" y="5993579"/>
                </a:lnTo>
                <a:lnTo>
                  <a:pt x="10536072" y="5993579"/>
                </a:lnTo>
                <a:cubicBezTo>
                  <a:pt x="10534230" y="5991741"/>
                  <a:pt x="10532848" y="5989214"/>
                  <a:pt x="10531472" y="5989214"/>
                </a:cubicBezTo>
                <a:cubicBezTo>
                  <a:pt x="10485480" y="5989214"/>
                  <a:pt x="10439488" y="5987835"/>
                  <a:pt x="10393496" y="5989214"/>
                </a:cubicBezTo>
                <a:cubicBezTo>
                  <a:pt x="10347498" y="5990591"/>
                  <a:pt x="10305646" y="5969455"/>
                  <a:pt x="10259654" y="5976808"/>
                </a:cubicBezTo>
                <a:cubicBezTo>
                  <a:pt x="10251832" y="5977955"/>
                  <a:pt x="10242176" y="5968537"/>
                  <a:pt x="10234360" y="5969914"/>
                </a:cubicBezTo>
                <a:cubicBezTo>
                  <a:pt x="10219296" y="5972557"/>
                  <a:pt x="10204116" y="5968593"/>
                  <a:pt x="10188478" y="5966469"/>
                </a:cubicBezTo>
                <a:cubicBezTo>
                  <a:pt x="10180660" y="5965406"/>
                  <a:pt x="10172726" y="5964803"/>
                  <a:pt x="10164634" y="5965715"/>
                </a:cubicBezTo>
                <a:close/>
                <a:moveTo>
                  <a:pt x="2708528" y="5964861"/>
                </a:moveTo>
                <a:lnTo>
                  <a:pt x="2692198" y="5983929"/>
                </a:lnTo>
                <a:lnTo>
                  <a:pt x="2746703" y="6053999"/>
                </a:lnTo>
                <a:lnTo>
                  <a:pt x="2789246" y="6053999"/>
                </a:lnTo>
                <a:lnTo>
                  <a:pt x="2789246" y="6025742"/>
                </a:lnTo>
                <a:cubicBezTo>
                  <a:pt x="2765100" y="6004835"/>
                  <a:pt x="2746471" y="5972670"/>
                  <a:pt x="2708528" y="5964861"/>
                </a:cubicBezTo>
                <a:close/>
                <a:moveTo>
                  <a:pt x="2568711" y="5958657"/>
                </a:moveTo>
                <a:cubicBezTo>
                  <a:pt x="2553990" y="5999551"/>
                  <a:pt x="2588030" y="6024825"/>
                  <a:pt x="2591707" y="6056758"/>
                </a:cubicBezTo>
                <a:lnTo>
                  <a:pt x="2611254" y="6056758"/>
                </a:lnTo>
                <a:lnTo>
                  <a:pt x="2611355" y="6056809"/>
                </a:lnTo>
                <a:lnTo>
                  <a:pt x="2612862" y="6078353"/>
                </a:lnTo>
                <a:lnTo>
                  <a:pt x="2652874" y="6078353"/>
                </a:lnTo>
                <a:lnTo>
                  <a:pt x="2611355" y="6056809"/>
                </a:lnTo>
                <a:lnTo>
                  <a:pt x="2611350" y="6056758"/>
                </a:lnTo>
                <a:lnTo>
                  <a:pt x="2612403" y="6056758"/>
                </a:lnTo>
                <a:lnTo>
                  <a:pt x="2611364" y="6055509"/>
                </a:lnTo>
                <a:lnTo>
                  <a:pt x="2613094" y="6035851"/>
                </a:lnTo>
                <a:lnTo>
                  <a:pt x="2634708" y="6028957"/>
                </a:lnTo>
                <a:cubicBezTo>
                  <a:pt x="2622085" y="5998241"/>
                  <a:pt x="2598582" y="5973223"/>
                  <a:pt x="2568711" y="5958657"/>
                </a:cubicBezTo>
                <a:close/>
                <a:moveTo>
                  <a:pt x="10596778" y="5944872"/>
                </a:moveTo>
                <a:cubicBezTo>
                  <a:pt x="10596778" y="5948089"/>
                  <a:pt x="10596778" y="5951307"/>
                  <a:pt x="10596778" y="5954522"/>
                </a:cubicBezTo>
                <a:cubicBezTo>
                  <a:pt x="10625068" y="5954522"/>
                  <a:pt x="10653350" y="5954522"/>
                  <a:pt x="10681640" y="5954522"/>
                </a:cubicBezTo>
                <a:cubicBezTo>
                  <a:pt x="10681640" y="5954522"/>
                  <a:pt x="10684168" y="5949698"/>
                  <a:pt x="10686240" y="5945333"/>
                </a:cubicBezTo>
                <a:close/>
                <a:moveTo>
                  <a:pt x="4210795" y="5942000"/>
                </a:moveTo>
                <a:cubicBezTo>
                  <a:pt x="4205441" y="5941640"/>
                  <a:pt x="4201546" y="5941999"/>
                  <a:pt x="4198299" y="5943435"/>
                </a:cubicBezTo>
                <a:cubicBezTo>
                  <a:pt x="4191801" y="5946307"/>
                  <a:pt x="4187893" y="5953486"/>
                  <a:pt x="4180071" y="5967847"/>
                </a:cubicBezTo>
                <a:cubicBezTo>
                  <a:pt x="4203068" y="5980941"/>
                  <a:pt x="4218015" y="5971064"/>
                  <a:pt x="4232044" y="5944872"/>
                </a:cubicBezTo>
                <a:cubicBezTo>
                  <a:pt x="4222962" y="5943436"/>
                  <a:pt x="4216149" y="5942359"/>
                  <a:pt x="4210795" y="5942000"/>
                </a:cubicBezTo>
                <a:close/>
                <a:moveTo>
                  <a:pt x="4409243" y="5940364"/>
                </a:moveTo>
                <a:cubicBezTo>
                  <a:pt x="4387501" y="5942216"/>
                  <a:pt x="4369737" y="5958025"/>
                  <a:pt x="4348870" y="5954061"/>
                </a:cubicBezTo>
                <a:cubicBezTo>
                  <a:pt x="4348870" y="5954061"/>
                  <a:pt x="4347488" y="5957049"/>
                  <a:pt x="4346570" y="5958657"/>
                </a:cubicBezTo>
                <a:cubicBezTo>
                  <a:pt x="4345648" y="5960267"/>
                  <a:pt x="4346570" y="5966008"/>
                  <a:pt x="4348406" y="5969685"/>
                </a:cubicBezTo>
                <a:cubicBezTo>
                  <a:pt x="4350247" y="5973361"/>
                  <a:pt x="4351170" y="5972441"/>
                  <a:pt x="4354155" y="5975429"/>
                </a:cubicBezTo>
                <a:lnTo>
                  <a:pt x="4432574" y="5944413"/>
                </a:lnTo>
                <a:cubicBezTo>
                  <a:pt x="4424180" y="5940680"/>
                  <a:pt x="4416491" y="5939746"/>
                  <a:pt x="4409243" y="5940364"/>
                </a:cubicBezTo>
                <a:close/>
                <a:moveTo>
                  <a:pt x="12209292" y="5939128"/>
                </a:moveTo>
                <a:cubicBezTo>
                  <a:pt x="12227232" y="5950155"/>
                  <a:pt x="12251150" y="5947167"/>
                  <a:pt x="12255284" y="5976115"/>
                </a:cubicBezTo>
                <a:lnTo>
                  <a:pt x="12291852" y="5976115"/>
                </a:lnTo>
                <a:lnTo>
                  <a:pt x="12312544" y="5996792"/>
                </a:lnTo>
                <a:cubicBezTo>
                  <a:pt x="12306108" y="6011725"/>
                  <a:pt x="12301046" y="6028725"/>
                  <a:pt x="12296220" y="6046417"/>
                </a:cubicBezTo>
                <a:lnTo>
                  <a:pt x="12264024" y="6046417"/>
                </a:lnTo>
                <a:cubicBezTo>
                  <a:pt x="12232288" y="6063647"/>
                  <a:pt x="12205844" y="6078351"/>
                  <a:pt x="12177784" y="6093974"/>
                </a:cubicBezTo>
                <a:cubicBezTo>
                  <a:pt x="12172732" y="6084324"/>
                  <a:pt x="12167900" y="6075365"/>
                  <a:pt x="12164684" y="6068932"/>
                </a:cubicBezTo>
                <a:lnTo>
                  <a:pt x="12194346" y="6034699"/>
                </a:lnTo>
                <a:lnTo>
                  <a:pt x="12212052" y="6034699"/>
                </a:lnTo>
                <a:cubicBezTo>
                  <a:pt x="12229526" y="6003915"/>
                  <a:pt x="12198254" y="5996103"/>
                  <a:pt x="12190896" y="5974509"/>
                </a:cubicBezTo>
                <a:close/>
                <a:moveTo>
                  <a:pt x="2005066" y="5927642"/>
                </a:moveTo>
                <a:cubicBezTo>
                  <a:pt x="2005066" y="5940507"/>
                  <a:pt x="2006907" y="5950616"/>
                  <a:pt x="2007593" y="5960725"/>
                </a:cubicBezTo>
                <a:cubicBezTo>
                  <a:pt x="2026656" y="5966950"/>
                  <a:pt x="2047198" y="5956565"/>
                  <a:pt x="2053430" y="5937519"/>
                </a:cubicBezTo>
                <a:cubicBezTo>
                  <a:pt x="2054464" y="5934325"/>
                  <a:pt x="2055063" y="5930995"/>
                  <a:pt x="2055199" y="5927642"/>
                </a:cubicBezTo>
                <a:close/>
                <a:moveTo>
                  <a:pt x="5054167" y="5925345"/>
                </a:moveTo>
                <a:lnTo>
                  <a:pt x="5070038" y="5943725"/>
                </a:lnTo>
                <a:lnTo>
                  <a:pt x="5061071" y="5954522"/>
                </a:lnTo>
                <a:cubicBezTo>
                  <a:pt x="5065206" y="5962102"/>
                  <a:pt x="5069806" y="5969914"/>
                  <a:pt x="5077622" y="5983929"/>
                </a:cubicBezTo>
                <a:lnTo>
                  <a:pt x="5037611" y="5983929"/>
                </a:lnTo>
                <a:lnTo>
                  <a:pt x="5037611" y="5941887"/>
                </a:lnTo>
                <a:close/>
                <a:moveTo>
                  <a:pt x="2598833" y="5923736"/>
                </a:moveTo>
                <a:cubicBezTo>
                  <a:pt x="2601596" y="5951075"/>
                  <a:pt x="2611712" y="5960725"/>
                  <a:pt x="2637472" y="5961643"/>
                </a:cubicBezTo>
                <a:cubicBezTo>
                  <a:pt x="2637356" y="5940575"/>
                  <a:pt x="2620152" y="5923598"/>
                  <a:pt x="2599064" y="5923736"/>
                </a:cubicBezTo>
                <a:cubicBezTo>
                  <a:pt x="2598997" y="5923736"/>
                  <a:pt x="2598900" y="5923736"/>
                  <a:pt x="2598833" y="5923736"/>
                </a:cubicBezTo>
                <a:close/>
                <a:moveTo>
                  <a:pt x="5102686" y="5923277"/>
                </a:moveTo>
                <a:cubicBezTo>
                  <a:pt x="5123614" y="5931569"/>
                  <a:pt x="5139716" y="5949007"/>
                  <a:pt x="5146152" y="5970603"/>
                </a:cubicBezTo>
                <a:lnTo>
                  <a:pt x="5114184" y="5974049"/>
                </a:lnTo>
                <a:lnTo>
                  <a:pt x="5088662" y="5939587"/>
                </a:lnTo>
                <a:close/>
                <a:moveTo>
                  <a:pt x="4090846" y="5913397"/>
                </a:moveTo>
                <a:lnTo>
                  <a:pt x="4070608" y="5941655"/>
                </a:lnTo>
                <a:lnTo>
                  <a:pt x="4079580" y="5951305"/>
                </a:lnTo>
                <a:lnTo>
                  <a:pt x="4110851" y="5933386"/>
                </a:lnTo>
                <a:close/>
                <a:moveTo>
                  <a:pt x="2869732" y="5892491"/>
                </a:moveTo>
                <a:cubicBezTo>
                  <a:pt x="2873877" y="5912479"/>
                  <a:pt x="2875254" y="5919141"/>
                  <a:pt x="2876862" y="5926263"/>
                </a:cubicBezTo>
                <a:lnTo>
                  <a:pt x="2899858" y="5921897"/>
                </a:lnTo>
                <a:close/>
                <a:moveTo>
                  <a:pt x="4420616" y="5891343"/>
                </a:moveTo>
                <a:cubicBezTo>
                  <a:pt x="4420616" y="5894559"/>
                  <a:pt x="4420616" y="5898005"/>
                  <a:pt x="4420616" y="5901450"/>
                </a:cubicBezTo>
                <a:lnTo>
                  <a:pt x="4439936" y="5896855"/>
                </a:lnTo>
                <a:cubicBezTo>
                  <a:pt x="4439936" y="5895017"/>
                  <a:pt x="4439936" y="5893179"/>
                  <a:pt x="4439936" y="5891343"/>
                </a:cubicBezTo>
                <a:close/>
                <a:moveTo>
                  <a:pt x="12511696" y="5887437"/>
                </a:moveTo>
                <a:lnTo>
                  <a:pt x="12585510" y="5887437"/>
                </a:lnTo>
                <a:cubicBezTo>
                  <a:pt x="12589424" y="5893638"/>
                  <a:pt x="12595172" y="5902371"/>
                  <a:pt x="12605520" y="5917991"/>
                </a:cubicBezTo>
                <a:lnTo>
                  <a:pt x="12531934" y="5917991"/>
                </a:lnTo>
                <a:close/>
                <a:moveTo>
                  <a:pt x="12169050" y="5875949"/>
                </a:moveTo>
                <a:lnTo>
                  <a:pt x="12261034" y="5875949"/>
                </a:lnTo>
                <a:lnTo>
                  <a:pt x="12261034" y="5902597"/>
                </a:lnTo>
                <a:lnTo>
                  <a:pt x="12227226" y="5921897"/>
                </a:lnTo>
                <a:cubicBezTo>
                  <a:pt x="12214352" y="5900300"/>
                  <a:pt x="12172960" y="5917991"/>
                  <a:pt x="12169050" y="5875949"/>
                </a:cubicBezTo>
                <a:close/>
                <a:moveTo>
                  <a:pt x="10954144" y="5875949"/>
                </a:moveTo>
                <a:lnTo>
                  <a:pt x="10954144" y="5879855"/>
                </a:lnTo>
                <a:lnTo>
                  <a:pt x="10965642" y="5880546"/>
                </a:lnTo>
                <a:lnTo>
                  <a:pt x="10965642" y="5875949"/>
                </a:lnTo>
                <a:close/>
                <a:moveTo>
                  <a:pt x="2527777" y="5875949"/>
                </a:moveTo>
                <a:cubicBezTo>
                  <a:pt x="2501332" y="5895937"/>
                  <a:pt x="2487070" y="5923277"/>
                  <a:pt x="2458789" y="5931548"/>
                </a:cubicBezTo>
                <a:lnTo>
                  <a:pt x="2458789" y="5970603"/>
                </a:lnTo>
                <a:lnTo>
                  <a:pt x="2470287" y="5976347"/>
                </a:lnTo>
                <a:lnTo>
                  <a:pt x="2499259" y="5926721"/>
                </a:lnTo>
                <a:lnTo>
                  <a:pt x="2558358" y="5905815"/>
                </a:lnTo>
                <a:close/>
                <a:moveTo>
                  <a:pt x="10939428" y="5872505"/>
                </a:moveTo>
                <a:lnTo>
                  <a:pt x="10920114" y="5876640"/>
                </a:lnTo>
                <a:lnTo>
                  <a:pt x="10920114" y="5882381"/>
                </a:lnTo>
                <a:lnTo>
                  <a:pt x="10939428" y="5882381"/>
                </a:lnTo>
                <a:cubicBezTo>
                  <a:pt x="10939428" y="5879167"/>
                  <a:pt x="10939428" y="5875719"/>
                  <a:pt x="10939428" y="5872505"/>
                </a:cubicBezTo>
                <a:close/>
                <a:moveTo>
                  <a:pt x="4165204" y="5868813"/>
                </a:moveTo>
                <a:cubicBezTo>
                  <a:pt x="4143621" y="5868771"/>
                  <a:pt x="4141896" y="5874802"/>
                  <a:pt x="4134997" y="5898923"/>
                </a:cubicBezTo>
                <a:cubicBezTo>
                  <a:pt x="4159839" y="5904667"/>
                  <a:pt x="4183521" y="5908112"/>
                  <a:pt x="4194333" y="5870435"/>
                </a:cubicBezTo>
                <a:cubicBezTo>
                  <a:pt x="4181799" y="5869517"/>
                  <a:pt x="4172398" y="5868828"/>
                  <a:pt x="4165204" y="5868813"/>
                </a:cubicBezTo>
                <a:close/>
                <a:moveTo>
                  <a:pt x="1864558" y="5868369"/>
                </a:moveTo>
                <a:lnTo>
                  <a:pt x="1849379" y="5891343"/>
                </a:lnTo>
                <a:cubicBezTo>
                  <a:pt x="1853611" y="5896788"/>
                  <a:pt x="1858486" y="5901725"/>
                  <a:pt x="1863868" y="5906045"/>
                </a:cubicBezTo>
                <a:cubicBezTo>
                  <a:pt x="1869849" y="5909951"/>
                  <a:pt x="1878124" y="5910641"/>
                  <a:pt x="1883414" y="5915235"/>
                </a:cubicBezTo>
                <a:cubicBezTo>
                  <a:pt x="1888704" y="5919830"/>
                  <a:pt x="1886864" y="5925115"/>
                  <a:pt x="1889622" y="5934533"/>
                </a:cubicBezTo>
                <a:lnTo>
                  <a:pt x="1855819" y="5936831"/>
                </a:lnTo>
                <a:lnTo>
                  <a:pt x="1855819" y="5938210"/>
                </a:lnTo>
                <a:lnTo>
                  <a:pt x="1828224" y="5904438"/>
                </a:lnTo>
                <a:lnTo>
                  <a:pt x="1793962" y="5904438"/>
                </a:lnTo>
                <a:lnTo>
                  <a:pt x="1793962" y="5944872"/>
                </a:lnTo>
                <a:cubicBezTo>
                  <a:pt x="1826842" y="5959805"/>
                  <a:pt x="1837422" y="5988294"/>
                  <a:pt x="1844553" y="6022525"/>
                </a:cubicBezTo>
                <a:lnTo>
                  <a:pt x="1892845" y="6007821"/>
                </a:lnTo>
                <a:lnTo>
                  <a:pt x="1917449" y="6030795"/>
                </a:lnTo>
                <a:lnTo>
                  <a:pt x="1965282" y="6030795"/>
                </a:lnTo>
                <a:cubicBezTo>
                  <a:pt x="1983911" y="6005983"/>
                  <a:pt x="1990119" y="5991971"/>
                  <a:pt x="1977930" y="5974509"/>
                </a:cubicBezTo>
                <a:cubicBezTo>
                  <a:pt x="1954383" y="5947193"/>
                  <a:pt x="1953533" y="5907033"/>
                  <a:pt x="1975862" y="5878705"/>
                </a:cubicBezTo>
                <a:cubicBezTo>
                  <a:pt x="1935155" y="5873193"/>
                  <a:pt x="1898826" y="5883761"/>
                  <a:pt x="1864558" y="5868369"/>
                </a:cubicBezTo>
                <a:close/>
                <a:moveTo>
                  <a:pt x="4495927" y="5853018"/>
                </a:moveTo>
                <a:cubicBezTo>
                  <a:pt x="4490038" y="5853305"/>
                  <a:pt x="4483914" y="5855214"/>
                  <a:pt x="4477416" y="5859637"/>
                </a:cubicBezTo>
                <a:lnTo>
                  <a:pt x="4488228" y="5872273"/>
                </a:lnTo>
                <a:lnTo>
                  <a:pt x="4482976" y="5885217"/>
                </a:lnTo>
                <a:lnTo>
                  <a:pt x="4477416" y="5884449"/>
                </a:lnTo>
                <a:lnTo>
                  <a:pt x="4477416" y="5883991"/>
                </a:lnTo>
                <a:lnTo>
                  <a:pt x="4472874" y="5889491"/>
                </a:lnTo>
                <a:lnTo>
                  <a:pt x="4454420" y="5893179"/>
                </a:lnTo>
                <a:cubicBezTo>
                  <a:pt x="4454420" y="5895706"/>
                  <a:pt x="4454420" y="5898235"/>
                  <a:pt x="4454420" y="5900761"/>
                </a:cubicBezTo>
                <a:cubicBezTo>
                  <a:pt x="4458101" y="5900761"/>
                  <a:pt x="4461840" y="5900474"/>
                  <a:pt x="4465662" y="5898233"/>
                </a:cubicBezTo>
                <a:lnTo>
                  <a:pt x="4472874" y="5889491"/>
                </a:lnTo>
                <a:lnTo>
                  <a:pt x="4477416" y="5888585"/>
                </a:lnTo>
                <a:cubicBezTo>
                  <a:pt x="4477416" y="5892032"/>
                  <a:pt x="4477416" y="5895477"/>
                  <a:pt x="4477416" y="5898923"/>
                </a:cubicBezTo>
                <a:lnTo>
                  <a:pt x="4482976" y="5885217"/>
                </a:lnTo>
                <a:lnTo>
                  <a:pt x="4515016" y="5889647"/>
                </a:lnTo>
                <a:cubicBezTo>
                  <a:pt x="4527548" y="5890595"/>
                  <a:pt x="4539046" y="5887435"/>
                  <a:pt x="4546404" y="5870205"/>
                </a:cubicBezTo>
                <a:cubicBezTo>
                  <a:pt x="4534906" y="5867333"/>
                  <a:pt x="4524157" y="5860269"/>
                  <a:pt x="4513036" y="5856135"/>
                </a:cubicBezTo>
                <a:cubicBezTo>
                  <a:pt x="4507473" y="5854067"/>
                  <a:pt x="4501817" y="5852731"/>
                  <a:pt x="4495927" y="5853018"/>
                </a:cubicBezTo>
                <a:close/>
                <a:moveTo>
                  <a:pt x="4404746" y="5843325"/>
                </a:moveTo>
                <a:cubicBezTo>
                  <a:pt x="4374166" y="5860557"/>
                  <a:pt x="4339208" y="5867678"/>
                  <a:pt x="4321502" y="5903059"/>
                </a:cubicBezTo>
                <a:cubicBezTo>
                  <a:pt x="4324492" y="5907677"/>
                  <a:pt x="4327942" y="5911972"/>
                  <a:pt x="4331618" y="5915924"/>
                </a:cubicBezTo>
                <a:cubicBezTo>
                  <a:pt x="4336908" y="5920289"/>
                  <a:pt x="4342657" y="5924265"/>
                  <a:pt x="4348406" y="5927871"/>
                </a:cubicBezTo>
                <a:cubicBezTo>
                  <a:pt x="4394398" y="5885829"/>
                  <a:pt x="4394398" y="5885829"/>
                  <a:pt x="4404746" y="5843325"/>
                </a:cubicBezTo>
                <a:close/>
                <a:moveTo>
                  <a:pt x="10335076" y="5839191"/>
                </a:moveTo>
                <a:cubicBezTo>
                  <a:pt x="10329560" y="5844269"/>
                  <a:pt x="10322660" y="5847692"/>
                  <a:pt x="10315304" y="5849069"/>
                </a:cubicBezTo>
                <a:cubicBezTo>
                  <a:pt x="10301964" y="5838271"/>
                  <a:pt x="10301964" y="5838271"/>
                  <a:pt x="10282650" y="5849069"/>
                </a:cubicBezTo>
                <a:cubicBezTo>
                  <a:pt x="10294834" y="5848588"/>
                  <a:pt x="10307028" y="5849530"/>
                  <a:pt x="10318980" y="5851827"/>
                </a:cubicBezTo>
                <a:cubicBezTo>
                  <a:pt x="10341980" y="5865151"/>
                  <a:pt x="10417868" y="5867681"/>
                  <a:pt x="10483640" y="5854813"/>
                </a:cubicBezTo>
                <a:cubicBezTo>
                  <a:pt x="10431896" y="5842407"/>
                  <a:pt x="10381074" y="5862855"/>
                  <a:pt x="10335076" y="5839191"/>
                </a:cubicBezTo>
                <a:close/>
                <a:moveTo>
                  <a:pt x="10268388" y="5837353"/>
                </a:moveTo>
                <a:lnTo>
                  <a:pt x="10238036" y="5841719"/>
                </a:lnTo>
                <a:lnTo>
                  <a:pt x="10238036" y="5847692"/>
                </a:lnTo>
                <a:lnTo>
                  <a:pt x="10268388" y="5847692"/>
                </a:lnTo>
                <a:cubicBezTo>
                  <a:pt x="10268388" y="5844245"/>
                  <a:pt x="10268388" y="5840801"/>
                  <a:pt x="10268388" y="5837353"/>
                </a:cubicBezTo>
                <a:close/>
                <a:moveTo>
                  <a:pt x="4872040" y="5835515"/>
                </a:moveTo>
                <a:cubicBezTo>
                  <a:pt x="4866976" y="5852287"/>
                  <a:pt x="4865136" y="5860096"/>
                  <a:pt x="4862378" y="5867678"/>
                </a:cubicBezTo>
                <a:cubicBezTo>
                  <a:pt x="4855020" y="5886287"/>
                  <a:pt x="4847430" y="5904667"/>
                  <a:pt x="4839382" y="5924654"/>
                </a:cubicBezTo>
                <a:lnTo>
                  <a:pt x="4822366" y="5924654"/>
                </a:lnTo>
                <a:cubicBezTo>
                  <a:pt x="4819603" y="5887667"/>
                  <a:pt x="4840072" y="5864463"/>
                  <a:pt x="4872040" y="5835515"/>
                </a:cubicBezTo>
                <a:close/>
                <a:moveTo>
                  <a:pt x="2772458" y="5833907"/>
                </a:moveTo>
                <a:cubicBezTo>
                  <a:pt x="2766482" y="5852745"/>
                  <a:pt x="2760960" y="5868137"/>
                  <a:pt x="2756133" y="5883991"/>
                </a:cubicBezTo>
                <a:cubicBezTo>
                  <a:pt x="2749505" y="5899935"/>
                  <a:pt x="2757051" y="5918221"/>
                  <a:pt x="2773013" y="5924837"/>
                </a:cubicBezTo>
                <a:cubicBezTo>
                  <a:pt x="2773883" y="5925207"/>
                  <a:pt x="2774782" y="5925528"/>
                  <a:pt x="2775680" y="5925803"/>
                </a:cubicBezTo>
                <a:cubicBezTo>
                  <a:pt x="2791314" y="5897315"/>
                  <a:pt x="2816609" y="5872963"/>
                  <a:pt x="2813850" y="5833907"/>
                </a:cubicBezTo>
                <a:close/>
                <a:moveTo>
                  <a:pt x="2217443" y="5832811"/>
                </a:moveTo>
                <a:cubicBezTo>
                  <a:pt x="2212422" y="5833059"/>
                  <a:pt x="2205651" y="5834308"/>
                  <a:pt x="2196624" y="5835974"/>
                </a:cubicBezTo>
                <a:cubicBezTo>
                  <a:pt x="2197364" y="5841441"/>
                  <a:pt x="2199248" y="5846680"/>
                  <a:pt x="2202146" y="5851366"/>
                </a:cubicBezTo>
                <a:cubicBezTo>
                  <a:pt x="2210538" y="5859661"/>
                  <a:pt x="2219533" y="5867357"/>
                  <a:pt x="2229050" y="5874341"/>
                </a:cubicBezTo>
                <a:lnTo>
                  <a:pt x="2229050" y="5873423"/>
                </a:lnTo>
                <a:cubicBezTo>
                  <a:pt x="2230891" y="5851366"/>
                  <a:pt x="2231814" y="5840339"/>
                  <a:pt x="2227761" y="5835657"/>
                </a:cubicBezTo>
                <a:cubicBezTo>
                  <a:pt x="2225735" y="5833317"/>
                  <a:pt x="2222464" y="5832564"/>
                  <a:pt x="2217443" y="5832811"/>
                </a:cubicBezTo>
                <a:close/>
                <a:moveTo>
                  <a:pt x="2589407" y="5832757"/>
                </a:moveTo>
                <a:lnTo>
                  <a:pt x="2589407" y="5838731"/>
                </a:lnTo>
                <a:lnTo>
                  <a:pt x="2612403" y="5838731"/>
                </a:lnTo>
                <a:lnTo>
                  <a:pt x="2612403" y="5832757"/>
                </a:lnTo>
                <a:close/>
                <a:moveTo>
                  <a:pt x="2712895" y="5827015"/>
                </a:moveTo>
                <a:cubicBezTo>
                  <a:pt x="2703010" y="5854354"/>
                  <a:pt x="2685300" y="5874341"/>
                  <a:pt x="2699329" y="5900991"/>
                </a:cubicBezTo>
                <a:lnTo>
                  <a:pt x="2719567" y="5900991"/>
                </a:lnTo>
                <a:cubicBezTo>
                  <a:pt x="2716344" y="5878017"/>
                  <a:pt x="2723243" y="5855043"/>
                  <a:pt x="2712895" y="5827015"/>
                </a:cubicBezTo>
                <a:close/>
                <a:moveTo>
                  <a:pt x="5411306" y="5820582"/>
                </a:moveTo>
                <a:cubicBezTo>
                  <a:pt x="5416592" y="5831609"/>
                  <a:pt x="5422804" y="5843557"/>
                  <a:pt x="5431539" y="5861705"/>
                </a:cubicBezTo>
                <a:lnTo>
                  <a:pt x="5381412" y="5886287"/>
                </a:lnTo>
                <a:lnTo>
                  <a:pt x="5381412" y="5835974"/>
                </a:lnTo>
                <a:close/>
                <a:moveTo>
                  <a:pt x="3054164" y="5819203"/>
                </a:moveTo>
                <a:lnTo>
                  <a:pt x="3054164" y="5838959"/>
                </a:lnTo>
                <a:lnTo>
                  <a:pt x="3054164" y="5839880"/>
                </a:lnTo>
                <a:lnTo>
                  <a:pt x="3064280" y="5838501"/>
                </a:lnTo>
                <a:cubicBezTo>
                  <a:pt x="3062904" y="5832068"/>
                  <a:pt x="3061295" y="5825635"/>
                  <a:pt x="3059681" y="5819203"/>
                </a:cubicBezTo>
                <a:close/>
                <a:moveTo>
                  <a:pt x="4998750" y="5806797"/>
                </a:moveTo>
                <a:lnTo>
                  <a:pt x="4978971" y="5810932"/>
                </a:lnTo>
                <a:lnTo>
                  <a:pt x="4978971" y="5816906"/>
                </a:lnTo>
                <a:lnTo>
                  <a:pt x="4998750" y="5816906"/>
                </a:lnTo>
                <a:close/>
                <a:moveTo>
                  <a:pt x="10537328" y="5802189"/>
                </a:moveTo>
                <a:cubicBezTo>
                  <a:pt x="10531098" y="5801543"/>
                  <a:pt x="10524746" y="5802261"/>
                  <a:pt x="10518136" y="5805420"/>
                </a:cubicBezTo>
                <a:cubicBezTo>
                  <a:pt x="10491688" y="5818055"/>
                  <a:pt x="10474668" y="5798526"/>
                  <a:pt x="10451672" y="5802891"/>
                </a:cubicBezTo>
                <a:cubicBezTo>
                  <a:pt x="10428676" y="5807258"/>
                  <a:pt x="10400394" y="5800135"/>
                  <a:pt x="10372336" y="5807258"/>
                </a:cubicBezTo>
                <a:lnTo>
                  <a:pt x="10392112" y="5826785"/>
                </a:lnTo>
                <a:lnTo>
                  <a:pt x="10392112" y="5827703"/>
                </a:lnTo>
                <a:cubicBezTo>
                  <a:pt x="10409360" y="5827703"/>
                  <a:pt x="10426840" y="5827703"/>
                  <a:pt x="10444086" y="5827703"/>
                </a:cubicBezTo>
                <a:cubicBezTo>
                  <a:pt x="10459034" y="5826991"/>
                  <a:pt x="10473980" y="5828553"/>
                  <a:pt x="10488464" y="5832300"/>
                </a:cubicBezTo>
                <a:cubicBezTo>
                  <a:pt x="10501804" y="5837124"/>
                  <a:pt x="10514684" y="5830691"/>
                  <a:pt x="10528940" y="5837583"/>
                </a:cubicBezTo>
                <a:cubicBezTo>
                  <a:pt x="10543200" y="5844475"/>
                  <a:pt x="10562976" y="5837583"/>
                  <a:pt x="10580228" y="5839191"/>
                </a:cubicBezTo>
                <a:cubicBezTo>
                  <a:pt x="10595174" y="5837491"/>
                  <a:pt x="10610344" y="5840455"/>
                  <a:pt x="10623456" y="5847692"/>
                </a:cubicBezTo>
                <a:cubicBezTo>
                  <a:pt x="10634952" y="5855501"/>
                  <a:pt x="10655882" y="5849301"/>
                  <a:pt x="10672670" y="5849301"/>
                </a:cubicBezTo>
                <a:lnTo>
                  <a:pt x="10668988" y="5844015"/>
                </a:lnTo>
                <a:lnTo>
                  <a:pt x="10686926" y="5835515"/>
                </a:lnTo>
                <a:cubicBezTo>
                  <a:pt x="10679564" y="5826556"/>
                  <a:pt x="10674738" y="5820811"/>
                  <a:pt x="10670828" y="5815759"/>
                </a:cubicBezTo>
                <a:cubicBezTo>
                  <a:pt x="10645070" y="5814263"/>
                  <a:pt x="10619548" y="5814263"/>
                  <a:pt x="10593792" y="5815759"/>
                </a:cubicBezTo>
                <a:cubicBezTo>
                  <a:pt x="10573610" y="5818342"/>
                  <a:pt x="10556018" y="5804127"/>
                  <a:pt x="10537328" y="5802189"/>
                </a:cubicBezTo>
                <a:close/>
                <a:moveTo>
                  <a:pt x="2216403" y="5793702"/>
                </a:moveTo>
                <a:lnTo>
                  <a:pt x="2194788" y="5798067"/>
                </a:lnTo>
                <a:cubicBezTo>
                  <a:pt x="2196624" y="5806337"/>
                  <a:pt x="2198006" y="5813000"/>
                  <a:pt x="2199156" y="5818973"/>
                </a:cubicBezTo>
                <a:lnTo>
                  <a:pt x="2216403" y="5818973"/>
                </a:lnTo>
                <a:close/>
                <a:moveTo>
                  <a:pt x="1635279" y="5791405"/>
                </a:moveTo>
                <a:cubicBezTo>
                  <a:pt x="1640574" y="5807255"/>
                  <a:pt x="1644942" y="5820580"/>
                  <a:pt x="1649082" y="5833907"/>
                </a:cubicBezTo>
                <a:cubicBezTo>
                  <a:pt x="1653222" y="5847231"/>
                  <a:pt x="1657130" y="5858260"/>
                  <a:pt x="1661957" y="5873193"/>
                </a:cubicBezTo>
                <a:lnTo>
                  <a:pt x="1621946" y="5891111"/>
                </a:lnTo>
                <a:lnTo>
                  <a:pt x="1603549" y="5875029"/>
                </a:lnTo>
                <a:lnTo>
                  <a:pt x="1603549" y="5822879"/>
                </a:lnTo>
                <a:close/>
                <a:moveTo>
                  <a:pt x="10789698" y="5780537"/>
                </a:moveTo>
                <a:cubicBezTo>
                  <a:pt x="10773350" y="5781093"/>
                  <a:pt x="10752872" y="5782559"/>
                  <a:pt x="10725560" y="5784511"/>
                </a:cubicBezTo>
                <a:cubicBezTo>
                  <a:pt x="10780060" y="5802203"/>
                  <a:pt x="10835484" y="5823568"/>
                  <a:pt x="10898036" y="5811391"/>
                </a:cubicBezTo>
                <a:cubicBezTo>
                  <a:pt x="10850604" y="5785373"/>
                  <a:pt x="10838748" y="5778868"/>
                  <a:pt x="10789698" y="5780537"/>
                </a:cubicBezTo>
                <a:close/>
                <a:moveTo>
                  <a:pt x="12625758" y="5777619"/>
                </a:moveTo>
                <a:lnTo>
                  <a:pt x="12641164" y="5813459"/>
                </a:lnTo>
                <a:cubicBezTo>
                  <a:pt x="12637256" y="5820580"/>
                  <a:pt x="12626448" y="5832297"/>
                  <a:pt x="12601154" y="5823568"/>
                </a:cubicBezTo>
                <a:lnTo>
                  <a:pt x="12581840" y="5800593"/>
                </a:lnTo>
                <a:close/>
                <a:moveTo>
                  <a:pt x="7131212" y="5776011"/>
                </a:moveTo>
                <a:cubicBezTo>
                  <a:pt x="7131672" y="5779225"/>
                  <a:pt x="7132130" y="5782213"/>
                  <a:pt x="7132356" y="5785199"/>
                </a:cubicBezTo>
                <a:lnTo>
                  <a:pt x="7090278" y="5813227"/>
                </a:lnTo>
                <a:lnTo>
                  <a:pt x="7053020" y="5813227"/>
                </a:lnTo>
                <a:cubicBezTo>
                  <a:pt x="7053020" y="5806565"/>
                  <a:pt x="7053020" y="5797147"/>
                  <a:pt x="7053020" y="5796685"/>
                </a:cubicBezTo>
                <a:cubicBezTo>
                  <a:pt x="7079012" y="5789105"/>
                  <a:pt x="7105226" y="5782673"/>
                  <a:pt x="7131212" y="5776011"/>
                </a:cubicBezTo>
                <a:close/>
                <a:moveTo>
                  <a:pt x="3043130" y="5771416"/>
                </a:moveTo>
                <a:lnTo>
                  <a:pt x="3043130" y="5794391"/>
                </a:lnTo>
                <a:lnTo>
                  <a:pt x="3049106" y="5794391"/>
                </a:lnTo>
                <a:lnTo>
                  <a:pt x="3049106" y="5771416"/>
                </a:lnTo>
                <a:close/>
                <a:moveTo>
                  <a:pt x="3584923" y="5770957"/>
                </a:moveTo>
                <a:lnTo>
                  <a:pt x="3565604" y="5775551"/>
                </a:lnTo>
                <a:cubicBezTo>
                  <a:pt x="3565492" y="5777457"/>
                  <a:pt x="3565492" y="5779387"/>
                  <a:pt x="3565604" y="5781295"/>
                </a:cubicBezTo>
                <a:lnTo>
                  <a:pt x="3584923" y="5781295"/>
                </a:lnTo>
                <a:cubicBezTo>
                  <a:pt x="3584923" y="5777849"/>
                  <a:pt x="3584923" y="5774401"/>
                  <a:pt x="3584923" y="5770957"/>
                </a:cubicBezTo>
                <a:close/>
                <a:moveTo>
                  <a:pt x="7155352" y="5769349"/>
                </a:moveTo>
                <a:cubicBezTo>
                  <a:pt x="7155352" y="5771875"/>
                  <a:pt x="7155352" y="5774401"/>
                  <a:pt x="7155352" y="5776929"/>
                </a:cubicBezTo>
                <a:lnTo>
                  <a:pt x="7132356" y="5781293"/>
                </a:lnTo>
                <a:lnTo>
                  <a:pt x="7132356" y="5771187"/>
                </a:lnTo>
                <a:close/>
                <a:moveTo>
                  <a:pt x="5807534" y="5764754"/>
                </a:moveTo>
                <a:lnTo>
                  <a:pt x="5848927" y="5806106"/>
                </a:lnTo>
                <a:lnTo>
                  <a:pt x="5878594" y="5809094"/>
                </a:lnTo>
                <a:lnTo>
                  <a:pt x="5850536" y="5881693"/>
                </a:lnTo>
                <a:lnTo>
                  <a:pt x="5816268" y="5860787"/>
                </a:lnTo>
                <a:lnTo>
                  <a:pt x="5852376" y="5837813"/>
                </a:lnTo>
                <a:lnTo>
                  <a:pt x="5778557" y="5801053"/>
                </a:lnTo>
                <a:close/>
                <a:moveTo>
                  <a:pt x="2697604" y="5763575"/>
                </a:moveTo>
                <a:cubicBezTo>
                  <a:pt x="2693754" y="5765385"/>
                  <a:pt x="2693348" y="5769578"/>
                  <a:pt x="2695648" y="5775093"/>
                </a:cubicBezTo>
                <a:lnTo>
                  <a:pt x="2720258" y="5766363"/>
                </a:lnTo>
                <a:cubicBezTo>
                  <a:pt x="2708760" y="5762341"/>
                  <a:pt x="2701460" y="5761766"/>
                  <a:pt x="2697604" y="5763575"/>
                </a:cubicBezTo>
                <a:close/>
                <a:moveTo>
                  <a:pt x="5291495" y="5759469"/>
                </a:moveTo>
                <a:cubicBezTo>
                  <a:pt x="5328975" y="5764751"/>
                  <a:pt x="5328975" y="5764751"/>
                  <a:pt x="5331048" y="5802891"/>
                </a:cubicBezTo>
                <a:cubicBezTo>
                  <a:pt x="5289196" y="5805188"/>
                  <a:pt x="5285050" y="5800591"/>
                  <a:pt x="5291495" y="5759469"/>
                </a:cubicBezTo>
                <a:close/>
                <a:moveTo>
                  <a:pt x="6348182" y="5756942"/>
                </a:moveTo>
                <a:cubicBezTo>
                  <a:pt x="6366811" y="5780835"/>
                  <a:pt x="6334844" y="5789793"/>
                  <a:pt x="6327945" y="5810012"/>
                </a:cubicBezTo>
                <a:lnTo>
                  <a:pt x="6302190" y="5779917"/>
                </a:lnTo>
                <a:close/>
                <a:moveTo>
                  <a:pt x="1270328" y="5747065"/>
                </a:moveTo>
                <a:cubicBezTo>
                  <a:pt x="1288382" y="5752302"/>
                  <a:pt x="1298754" y="5771187"/>
                  <a:pt x="1293508" y="5789221"/>
                </a:cubicBezTo>
                <a:cubicBezTo>
                  <a:pt x="1293440" y="5789405"/>
                  <a:pt x="1293392" y="5789613"/>
                  <a:pt x="1293324" y="5789796"/>
                </a:cubicBezTo>
                <a:lnTo>
                  <a:pt x="1279295" y="5803581"/>
                </a:lnTo>
                <a:lnTo>
                  <a:pt x="1234916" y="5790714"/>
                </a:lnTo>
                <a:lnTo>
                  <a:pt x="1234916" y="5765672"/>
                </a:lnTo>
                <a:close/>
                <a:moveTo>
                  <a:pt x="4768326" y="5746374"/>
                </a:moveTo>
                <a:lnTo>
                  <a:pt x="4738885" y="5777161"/>
                </a:lnTo>
                <a:lnTo>
                  <a:pt x="4740040" y="5777161"/>
                </a:lnTo>
                <a:lnTo>
                  <a:pt x="4746934" y="5785431"/>
                </a:lnTo>
                <a:cubicBezTo>
                  <a:pt x="4762576" y="5776011"/>
                  <a:pt x="4778442" y="5766821"/>
                  <a:pt x="4792926" y="5756942"/>
                </a:cubicBezTo>
                <a:cubicBezTo>
                  <a:pt x="4794539" y="5756942"/>
                  <a:pt x="4792926" y="5751657"/>
                  <a:pt x="4794771" y="5747524"/>
                </a:cubicBezTo>
                <a:close/>
                <a:moveTo>
                  <a:pt x="2988857" y="5746145"/>
                </a:moveTo>
                <a:lnTo>
                  <a:pt x="2967238" y="5750509"/>
                </a:lnTo>
                <a:cubicBezTo>
                  <a:pt x="2969078" y="5758781"/>
                  <a:pt x="2970460" y="5765443"/>
                  <a:pt x="2971610" y="5771416"/>
                </a:cubicBezTo>
                <a:lnTo>
                  <a:pt x="2988857" y="5771416"/>
                </a:lnTo>
                <a:close/>
                <a:moveTo>
                  <a:pt x="6137532" y="5745227"/>
                </a:moveTo>
                <a:cubicBezTo>
                  <a:pt x="6138914" y="5791175"/>
                  <a:pt x="6134088" y="5796229"/>
                  <a:pt x="6093612" y="5788875"/>
                </a:cubicBezTo>
                <a:cubicBezTo>
                  <a:pt x="6106028" y="5763145"/>
                  <a:pt x="6105796" y="5762916"/>
                  <a:pt x="6137532" y="5745227"/>
                </a:cubicBezTo>
                <a:close/>
                <a:moveTo>
                  <a:pt x="4711414" y="5733102"/>
                </a:moveTo>
                <a:cubicBezTo>
                  <a:pt x="4707239" y="5732796"/>
                  <a:pt x="4703444" y="5734067"/>
                  <a:pt x="4699792" y="5736178"/>
                </a:cubicBezTo>
                <a:cubicBezTo>
                  <a:pt x="4692492" y="5740401"/>
                  <a:pt x="4685767" y="5747981"/>
                  <a:pt x="4677718" y="5753036"/>
                </a:cubicBezTo>
                <a:cubicBezTo>
                  <a:pt x="4662312" y="5762916"/>
                  <a:pt x="4644601" y="5768544"/>
                  <a:pt x="4626204" y="5769349"/>
                </a:cubicBezTo>
                <a:cubicBezTo>
                  <a:pt x="4605740" y="5771624"/>
                  <a:pt x="4586420" y="5779045"/>
                  <a:pt x="4569632" y="5790943"/>
                </a:cubicBezTo>
                <a:cubicBezTo>
                  <a:pt x="4554226" y="5798985"/>
                  <a:pt x="4538356" y="5805879"/>
                  <a:pt x="4515823" y="5816447"/>
                </a:cubicBezTo>
                <a:lnTo>
                  <a:pt x="4547554" y="5835745"/>
                </a:lnTo>
                <a:cubicBezTo>
                  <a:pt x="4572622" y="5833447"/>
                  <a:pt x="4593546" y="5832757"/>
                  <a:pt x="4612406" y="5829541"/>
                </a:cubicBezTo>
                <a:cubicBezTo>
                  <a:pt x="4631267" y="5826324"/>
                  <a:pt x="4655640" y="5820351"/>
                  <a:pt x="4671738" y="5816906"/>
                </a:cubicBezTo>
                <a:cubicBezTo>
                  <a:pt x="4691284" y="5788417"/>
                  <a:pt x="4708304" y="5764063"/>
                  <a:pt x="4725319" y="5739483"/>
                </a:cubicBezTo>
                <a:cubicBezTo>
                  <a:pt x="4720145" y="5735290"/>
                  <a:pt x="4715590" y="5733408"/>
                  <a:pt x="4711414" y="5733102"/>
                </a:cubicBezTo>
                <a:close/>
                <a:moveTo>
                  <a:pt x="4285167" y="5732589"/>
                </a:moveTo>
                <a:lnTo>
                  <a:pt x="4284930" y="5732953"/>
                </a:lnTo>
                <a:lnTo>
                  <a:pt x="4170187" y="5798985"/>
                </a:lnTo>
                <a:lnTo>
                  <a:pt x="4170187" y="5830001"/>
                </a:lnTo>
                <a:cubicBezTo>
                  <a:pt x="4220377" y="5814147"/>
                  <a:pt x="4232924" y="5810185"/>
                  <a:pt x="4256335" y="5777015"/>
                </a:cubicBezTo>
                <a:lnTo>
                  <a:pt x="4284930" y="5732953"/>
                </a:lnTo>
                <a:lnTo>
                  <a:pt x="4285167" y="5732818"/>
                </a:lnTo>
                <a:close/>
                <a:moveTo>
                  <a:pt x="4116600" y="5724088"/>
                </a:moveTo>
                <a:cubicBezTo>
                  <a:pt x="4113846" y="5727306"/>
                  <a:pt x="4111083" y="5730521"/>
                  <a:pt x="4109474" y="5729144"/>
                </a:cubicBezTo>
                <a:lnTo>
                  <a:pt x="4109474" y="5730062"/>
                </a:lnTo>
                <a:lnTo>
                  <a:pt x="4073140" y="5751427"/>
                </a:lnTo>
                <a:cubicBezTo>
                  <a:pt x="4073140" y="5754186"/>
                  <a:pt x="4074748" y="5756942"/>
                  <a:pt x="4075671" y="5759469"/>
                </a:cubicBezTo>
                <a:lnTo>
                  <a:pt x="4109474" y="5756713"/>
                </a:lnTo>
                <a:cubicBezTo>
                  <a:pt x="4109798" y="5749039"/>
                  <a:pt x="4109431" y="5741343"/>
                  <a:pt x="4108325" y="5733739"/>
                </a:cubicBezTo>
                <a:lnTo>
                  <a:pt x="4110624" y="5736035"/>
                </a:lnTo>
                <a:lnTo>
                  <a:pt x="4120282" y="5727765"/>
                </a:lnTo>
                <a:close/>
                <a:moveTo>
                  <a:pt x="2646438" y="5715129"/>
                </a:moveTo>
                <a:lnTo>
                  <a:pt x="2616776" y="5753036"/>
                </a:lnTo>
                <a:lnTo>
                  <a:pt x="2646438" y="5759469"/>
                </a:lnTo>
                <a:close/>
                <a:moveTo>
                  <a:pt x="4135693" y="5713981"/>
                </a:moveTo>
                <a:lnTo>
                  <a:pt x="4135693" y="5724317"/>
                </a:lnTo>
                <a:lnTo>
                  <a:pt x="4155466" y="5719953"/>
                </a:lnTo>
                <a:lnTo>
                  <a:pt x="4155466" y="5713981"/>
                </a:lnTo>
                <a:close/>
                <a:moveTo>
                  <a:pt x="2847886" y="5711682"/>
                </a:moveTo>
                <a:lnTo>
                  <a:pt x="2828107" y="5716047"/>
                </a:lnTo>
                <a:lnTo>
                  <a:pt x="2828107" y="5721791"/>
                </a:lnTo>
                <a:lnTo>
                  <a:pt x="2847886" y="5721791"/>
                </a:lnTo>
                <a:close/>
                <a:moveTo>
                  <a:pt x="10118456" y="5710075"/>
                </a:moveTo>
                <a:lnTo>
                  <a:pt x="10087870" y="5714441"/>
                </a:lnTo>
                <a:cubicBezTo>
                  <a:pt x="10087638" y="5716438"/>
                  <a:pt x="10087638" y="5718414"/>
                  <a:pt x="10087870" y="5720414"/>
                </a:cubicBezTo>
                <a:lnTo>
                  <a:pt x="10118456" y="5720414"/>
                </a:lnTo>
                <a:close/>
                <a:moveTo>
                  <a:pt x="12512620" y="5687329"/>
                </a:moveTo>
                <a:cubicBezTo>
                  <a:pt x="12529176" y="5680896"/>
                  <a:pt x="12544348" y="5692153"/>
                  <a:pt x="12553780" y="5710303"/>
                </a:cubicBezTo>
                <a:cubicBezTo>
                  <a:pt x="12542050" y="5739480"/>
                  <a:pt x="12519744" y="5733277"/>
                  <a:pt x="12499740" y="5733277"/>
                </a:cubicBezTo>
                <a:cubicBezTo>
                  <a:pt x="12489160" y="5722387"/>
                  <a:pt x="12489392" y="5704928"/>
                  <a:pt x="12500198" y="5694290"/>
                </a:cubicBezTo>
                <a:cubicBezTo>
                  <a:pt x="12503648" y="5690935"/>
                  <a:pt x="12508020" y="5688524"/>
                  <a:pt x="12512620" y="5687329"/>
                </a:cubicBezTo>
                <a:close/>
                <a:moveTo>
                  <a:pt x="7404010" y="5676355"/>
                </a:moveTo>
                <a:cubicBezTo>
                  <a:pt x="7409898" y="5676244"/>
                  <a:pt x="7416134" y="5677622"/>
                  <a:pt x="7423034" y="5681125"/>
                </a:cubicBezTo>
                <a:lnTo>
                  <a:pt x="7355660" y="5733507"/>
                </a:lnTo>
                <a:cubicBezTo>
                  <a:pt x="7333350" y="5731968"/>
                  <a:pt x="7313112" y="5719607"/>
                  <a:pt x="7301388" y="5700423"/>
                </a:cubicBezTo>
                <a:lnTo>
                  <a:pt x="7351980" y="5700423"/>
                </a:lnTo>
                <a:cubicBezTo>
                  <a:pt x="7365202" y="5693761"/>
                  <a:pt x="7376068" y="5685432"/>
                  <a:pt x="7387076" y="5680524"/>
                </a:cubicBezTo>
                <a:cubicBezTo>
                  <a:pt x="7392582" y="5678069"/>
                  <a:pt x="7398122" y="5676467"/>
                  <a:pt x="7404010" y="5676355"/>
                </a:cubicBezTo>
                <a:close/>
                <a:moveTo>
                  <a:pt x="9872836" y="5676203"/>
                </a:moveTo>
                <a:cubicBezTo>
                  <a:pt x="9854970" y="5676576"/>
                  <a:pt x="9833986" y="5677970"/>
                  <a:pt x="9808690" y="5680210"/>
                </a:cubicBezTo>
                <a:lnTo>
                  <a:pt x="9808690" y="5695372"/>
                </a:lnTo>
                <a:cubicBezTo>
                  <a:pt x="9825020" y="5703276"/>
                  <a:pt x="9842498" y="5708099"/>
                  <a:pt x="9860664" y="5709617"/>
                </a:cubicBezTo>
                <a:cubicBezTo>
                  <a:pt x="9879984" y="5707549"/>
                  <a:pt x="9895848" y="5719265"/>
                  <a:pt x="9915622" y="5714670"/>
                </a:cubicBezTo>
                <a:cubicBezTo>
                  <a:pt x="9932642" y="5713706"/>
                  <a:pt x="9949888" y="5715636"/>
                  <a:pt x="9966218" y="5720414"/>
                </a:cubicBezTo>
                <a:lnTo>
                  <a:pt x="9981624" y="5705020"/>
                </a:lnTo>
                <a:cubicBezTo>
                  <a:pt x="9961852" y="5690433"/>
                  <a:pt x="9943908" y="5681990"/>
                  <a:pt x="9918268" y="5678313"/>
                </a:cubicBezTo>
                <a:cubicBezTo>
                  <a:pt x="9905446" y="5676475"/>
                  <a:pt x="9890700" y="5675829"/>
                  <a:pt x="9872836" y="5676203"/>
                </a:cubicBezTo>
                <a:close/>
                <a:moveTo>
                  <a:pt x="2752684" y="5675843"/>
                </a:moveTo>
                <a:cubicBezTo>
                  <a:pt x="2733823" y="5691466"/>
                  <a:pt x="2726006" y="5704791"/>
                  <a:pt x="2737273" y="5723859"/>
                </a:cubicBezTo>
                <a:lnTo>
                  <a:pt x="2775680" y="5723859"/>
                </a:lnTo>
                <a:cubicBezTo>
                  <a:pt x="2765332" y="5703411"/>
                  <a:pt x="2758892" y="5690087"/>
                  <a:pt x="2752684" y="5675843"/>
                </a:cubicBezTo>
                <a:close/>
                <a:moveTo>
                  <a:pt x="4323574" y="5667571"/>
                </a:moveTo>
                <a:lnTo>
                  <a:pt x="4323574" y="5673545"/>
                </a:lnTo>
                <a:lnTo>
                  <a:pt x="4346570" y="5673545"/>
                </a:lnTo>
                <a:lnTo>
                  <a:pt x="4346570" y="5667571"/>
                </a:lnTo>
                <a:close/>
                <a:moveTo>
                  <a:pt x="10700724" y="5667113"/>
                </a:moveTo>
                <a:cubicBezTo>
                  <a:pt x="10699806" y="5671202"/>
                  <a:pt x="10699116" y="5675337"/>
                  <a:pt x="10698656" y="5679519"/>
                </a:cubicBezTo>
                <a:cubicBezTo>
                  <a:pt x="10698656" y="5685033"/>
                  <a:pt x="10698656" y="5690546"/>
                  <a:pt x="10698656" y="5695601"/>
                </a:cubicBezTo>
                <a:lnTo>
                  <a:pt x="10699348" y="5695601"/>
                </a:lnTo>
                <a:cubicBezTo>
                  <a:pt x="10717972" y="5700887"/>
                  <a:pt x="10732460" y="5721332"/>
                  <a:pt x="10757528" y="5705711"/>
                </a:cubicBezTo>
                <a:cubicBezTo>
                  <a:pt x="10752006" y="5692384"/>
                  <a:pt x="10746030" y="5678371"/>
                  <a:pt x="10741200" y="5667113"/>
                </a:cubicBezTo>
                <a:close/>
                <a:moveTo>
                  <a:pt x="9724064" y="5665965"/>
                </a:moveTo>
                <a:lnTo>
                  <a:pt x="9623804" y="5666653"/>
                </a:lnTo>
                <a:lnTo>
                  <a:pt x="9621728" y="5673545"/>
                </a:lnTo>
                <a:lnTo>
                  <a:pt x="9706816" y="5711914"/>
                </a:lnTo>
                <a:cubicBezTo>
                  <a:pt x="9724064" y="5703803"/>
                  <a:pt x="9731654" y="5683425"/>
                  <a:pt x="9724064" y="5665965"/>
                </a:cubicBezTo>
                <a:close/>
                <a:moveTo>
                  <a:pt x="10413728" y="5664586"/>
                </a:moveTo>
                <a:lnTo>
                  <a:pt x="10413728" y="5676072"/>
                </a:lnTo>
                <a:lnTo>
                  <a:pt x="10417640" y="5676072"/>
                </a:lnTo>
                <a:lnTo>
                  <a:pt x="10417640" y="5664586"/>
                </a:lnTo>
                <a:close/>
                <a:moveTo>
                  <a:pt x="10315764" y="5655856"/>
                </a:moveTo>
                <a:lnTo>
                  <a:pt x="10315764" y="5661601"/>
                </a:lnTo>
                <a:lnTo>
                  <a:pt x="10338760" y="5661601"/>
                </a:lnTo>
                <a:lnTo>
                  <a:pt x="10338760" y="5655856"/>
                </a:lnTo>
                <a:close/>
                <a:moveTo>
                  <a:pt x="2283555" y="5643450"/>
                </a:moveTo>
                <a:cubicBezTo>
                  <a:pt x="2263545" y="5673545"/>
                  <a:pt x="2263545" y="5673545"/>
                  <a:pt x="2283555" y="5698817"/>
                </a:cubicBezTo>
                <a:lnTo>
                  <a:pt x="2361742" y="5698817"/>
                </a:lnTo>
                <a:cubicBezTo>
                  <a:pt x="2345644" y="5686869"/>
                  <a:pt x="2335296" y="5682734"/>
                  <a:pt x="2330929" y="5675843"/>
                </a:cubicBezTo>
                <a:cubicBezTo>
                  <a:pt x="2326784" y="5665687"/>
                  <a:pt x="2324098" y="5655027"/>
                  <a:pt x="2322880" y="5644139"/>
                </a:cubicBezTo>
                <a:close/>
                <a:moveTo>
                  <a:pt x="2106476" y="5643221"/>
                </a:moveTo>
                <a:lnTo>
                  <a:pt x="2129477" y="5662059"/>
                </a:lnTo>
                <a:lnTo>
                  <a:pt x="2085780" y="5710075"/>
                </a:lnTo>
                <a:lnTo>
                  <a:pt x="2064165" y="5682045"/>
                </a:lnTo>
                <a:cubicBezTo>
                  <a:pt x="2067614" y="5651951"/>
                  <a:pt x="2094524" y="5655395"/>
                  <a:pt x="2106476" y="5643221"/>
                </a:cubicBezTo>
                <a:close/>
                <a:moveTo>
                  <a:pt x="4475580" y="5639773"/>
                </a:moveTo>
                <a:lnTo>
                  <a:pt x="4444072" y="5644139"/>
                </a:lnTo>
                <a:lnTo>
                  <a:pt x="4444072" y="5650341"/>
                </a:lnTo>
                <a:lnTo>
                  <a:pt x="4475580" y="5650341"/>
                </a:lnTo>
                <a:close/>
                <a:moveTo>
                  <a:pt x="3719687" y="5630123"/>
                </a:moveTo>
                <a:lnTo>
                  <a:pt x="3719687" y="5649883"/>
                </a:lnTo>
                <a:lnTo>
                  <a:pt x="3719687" y="5650801"/>
                </a:lnTo>
                <a:lnTo>
                  <a:pt x="3729803" y="5649423"/>
                </a:lnTo>
                <a:cubicBezTo>
                  <a:pt x="3728422" y="5642989"/>
                  <a:pt x="3726813" y="5636556"/>
                  <a:pt x="3725204" y="5630123"/>
                </a:cubicBezTo>
                <a:close/>
                <a:moveTo>
                  <a:pt x="4171105" y="5629435"/>
                </a:moveTo>
                <a:cubicBezTo>
                  <a:pt x="4129688" y="5633546"/>
                  <a:pt x="4090938" y="5651810"/>
                  <a:pt x="4061410" y="5681127"/>
                </a:cubicBezTo>
                <a:cubicBezTo>
                  <a:pt x="4107402" y="5690087"/>
                  <a:pt x="4140978" y="5670099"/>
                  <a:pt x="4171105" y="5629435"/>
                </a:cubicBezTo>
                <a:close/>
                <a:moveTo>
                  <a:pt x="3263206" y="5620475"/>
                </a:moveTo>
                <a:cubicBezTo>
                  <a:pt x="3248712" y="5643450"/>
                  <a:pt x="3240210" y="5657463"/>
                  <a:pt x="3230779" y="5671248"/>
                </a:cubicBezTo>
                <a:cubicBezTo>
                  <a:pt x="3240664" y="5685722"/>
                  <a:pt x="3249408" y="5699046"/>
                  <a:pt x="3263206" y="5719494"/>
                </a:cubicBezTo>
                <a:close/>
                <a:moveTo>
                  <a:pt x="2789705" y="5619326"/>
                </a:moveTo>
                <a:cubicBezTo>
                  <a:pt x="2791086" y="5625759"/>
                  <a:pt x="2792463" y="5632421"/>
                  <a:pt x="2794077" y="5639085"/>
                </a:cubicBezTo>
                <a:lnTo>
                  <a:pt x="2799826" y="5639085"/>
                </a:lnTo>
                <a:lnTo>
                  <a:pt x="2799826" y="5619555"/>
                </a:lnTo>
                <a:lnTo>
                  <a:pt x="2799826" y="5619326"/>
                </a:lnTo>
                <a:close/>
                <a:moveTo>
                  <a:pt x="3506278" y="5615191"/>
                </a:moveTo>
                <a:cubicBezTo>
                  <a:pt x="3480402" y="5618063"/>
                  <a:pt x="3458812" y="5636189"/>
                  <a:pt x="3451541" y="5661139"/>
                </a:cubicBezTo>
                <a:lnTo>
                  <a:pt x="3486267" y="5664586"/>
                </a:lnTo>
                <a:lnTo>
                  <a:pt x="3486267" y="5665504"/>
                </a:lnTo>
                <a:cubicBezTo>
                  <a:pt x="3492939" y="5648962"/>
                  <a:pt x="3498456" y="5634949"/>
                  <a:pt x="3506278" y="5615191"/>
                </a:cubicBezTo>
                <a:close/>
                <a:moveTo>
                  <a:pt x="6713824" y="5611055"/>
                </a:moveTo>
                <a:cubicBezTo>
                  <a:pt x="6737280" y="5627135"/>
                  <a:pt x="6763730" y="5628285"/>
                  <a:pt x="6773619" y="5657692"/>
                </a:cubicBezTo>
                <a:cubicBezTo>
                  <a:pt x="6746250" y="5674693"/>
                  <a:pt x="6731762" y="5653557"/>
                  <a:pt x="6711066" y="5648042"/>
                </a:cubicBezTo>
                <a:cubicBezTo>
                  <a:pt x="6711066" y="5637935"/>
                  <a:pt x="6712674" y="5627365"/>
                  <a:pt x="6713824" y="5611055"/>
                </a:cubicBezTo>
                <a:close/>
                <a:moveTo>
                  <a:pt x="4975149" y="5605570"/>
                </a:moveTo>
                <a:cubicBezTo>
                  <a:pt x="4970177" y="5604565"/>
                  <a:pt x="4965981" y="5604163"/>
                  <a:pt x="4963106" y="5605770"/>
                </a:cubicBezTo>
                <a:cubicBezTo>
                  <a:pt x="4931138" y="5622082"/>
                  <a:pt x="4889746" y="5622543"/>
                  <a:pt x="4868358" y="5663895"/>
                </a:cubicBezTo>
                <a:cubicBezTo>
                  <a:pt x="4880088" y="5668031"/>
                  <a:pt x="4895036" y="5679060"/>
                  <a:pt x="4903084" y="5675154"/>
                </a:cubicBezTo>
                <a:cubicBezTo>
                  <a:pt x="4935047" y="5660451"/>
                  <a:pt x="4974372" y="5652179"/>
                  <a:pt x="4991851" y="5608987"/>
                </a:cubicBezTo>
                <a:cubicBezTo>
                  <a:pt x="4985870" y="5608183"/>
                  <a:pt x="4980121" y="5606575"/>
                  <a:pt x="4975149" y="5605570"/>
                </a:cubicBezTo>
                <a:close/>
                <a:moveTo>
                  <a:pt x="8267468" y="5598878"/>
                </a:moveTo>
                <a:lnTo>
                  <a:pt x="8279192" y="5598878"/>
                </a:lnTo>
                <a:lnTo>
                  <a:pt x="8279192" y="5602781"/>
                </a:lnTo>
                <a:lnTo>
                  <a:pt x="8267468" y="5602781"/>
                </a:lnTo>
                <a:close/>
                <a:moveTo>
                  <a:pt x="8546644" y="5597272"/>
                </a:moveTo>
                <a:lnTo>
                  <a:pt x="8546644" y="5611746"/>
                </a:lnTo>
                <a:lnTo>
                  <a:pt x="8547106" y="5611746"/>
                </a:lnTo>
                <a:lnTo>
                  <a:pt x="8570102" y="5602325"/>
                </a:lnTo>
                <a:lnTo>
                  <a:pt x="8566880" y="5597272"/>
                </a:lnTo>
                <a:close/>
                <a:moveTo>
                  <a:pt x="4326328" y="5581419"/>
                </a:moveTo>
                <a:lnTo>
                  <a:pt x="4326328" y="5593366"/>
                </a:lnTo>
                <a:lnTo>
                  <a:pt x="4330473" y="5593366"/>
                </a:lnTo>
                <a:lnTo>
                  <a:pt x="4330473" y="5581419"/>
                </a:lnTo>
                <a:close/>
                <a:moveTo>
                  <a:pt x="8079128" y="5579810"/>
                </a:moveTo>
                <a:lnTo>
                  <a:pt x="8050608" y="5609675"/>
                </a:lnTo>
                <a:cubicBezTo>
                  <a:pt x="8048768" y="5599796"/>
                  <a:pt x="8047850" y="5594743"/>
                  <a:pt x="8046236" y="5586701"/>
                </a:cubicBezTo>
                <a:close/>
                <a:moveTo>
                  <a:pt x="10494446" y="5577283"/>
                </a:moveTo>
                <a:lnTo>
                  <a:pt x="10494572" y="5577578"/>
                </a:lnTo>
                <a:lnTo>
                  <a:pt x="10459720" y="5607840"/>
                </a:lnTo>
                <a:lnTo>
                  <a:pt x="10505712" y="5603705"/>
                </a:lnTo>
                <a:lnTo>
                  <a:pt x="10494572" y="5577578"/>
                </a:lnTo>
                <a:lnTo>
                  <a:pt x="10494910" y="5577283"/>
                </a:lnTo>
                <a:close/>
                <a:moveTo>
                  <a:pt x="3019636" y="5577143"/>
                </a:moveTo>
                <a:lnTo>
                  <a:pt x="3019902" y="5577283"/>
                </a:lnTo>
                <a:lnTo>
                  <a:pt x="3018752" y="5577283"/>
                </a:lnTo>
                <a:close/>
                <a:moveTo>
                  <a:pt x="9806854" y="5575215"/>
                </a:moveTo>
                <a:lnTo>
                  <a:pt x="9766612" y="5604855"/>
                </a:lnTo>
                <a:lnTo>
                  <a:pt x="9806392" y="5604855"/>
                </a:lnTo>
                <a:lnTo>
                  <a:pt x="9806392" y="5575675"/>
                </a:lnTo>
                <a:close/>
                <a:moveTo>
                  <a:pt x="3412912" y="5570851"/>
                </a:moveTo>
                <a:cubicBezTo>
                  <a:pt x="3401414" y="5578201"/>
                  <a:pt x="3397332" y="5586989"/>
                  <a:pt x="3396583" y="5597185"/>
                </a:cubicBezTo>
                <a:lnTo>
                  <a:pt x="3397124" y="5602303"/>
                </a:lnTo>
                <a:lnTo>
                  <a:pt x="3408313" y="5592445"/>
                </a:lnTo>
                <a:lnTo>
                  <a:pt x="3419231" y="5614255"/>
                </a:lnTo>
                <a:lnTo>
                  <a:pt x="3432714" y="5601665"/>
                </a:lnTo>
                <a:cubicBezTo>
                  <a:pt x="3434357" y="5593479"/>
                  <a:pt x="3427284" y="5585209"/>
                  <a:pt x="3412912" y="5570851"/>
                </a:cubicBezTo>
                <a:close/>
                <a:moveTo>
                  <a:pt x="12150190" y="5569930"/>
                </a:moveTo>
                <a:cubicBezTo>
                  <a:pt x="12162384" y="5575029"/>
                  <a:pt x="12175032" y="5579465"/>
                  <a:pt x="12187680" y="5583255"/>
                </a:cubicBezTo>
                <a:lnTo>
                  <a:pt x="12215994" y="5583255"/>
                </a:lnTo>
                <a:lnTo>
                  <a:pt x="12216192" y="5574295"/>
                </a:lnTo>
                <a:lnTo>
                  <a:pt x="12250000" y="5572689"/>
                </a:lnTo>
                <a:lnTo>
                  <a:pt x="12250000" y="5580501"/>
                </a:lnTo>
                <a:lnTo>
                  <a:pt x="12216848" y="5584749"/>
                </a:lnTo>
                <a:lnTo>
                  <a:pt x="12216656" y="5593363"/>
                </a:lnTo>
                <a:cubicBezTo>
                  <a:pt x="12202164" y="5593088"/>
                  <a:pt x="12187448" y="5593847"/>
                  <a:pt x="12172960" y="5595661"/>
                </a:cubicBezTo>
                <a:cubicBezTo>
                  <a:pt x="12157784" y="5599979"/>
                  <a:pt x="12143064" y="5605586"/>
                  <a:pt x="12128808" y="5612432"/>
                </a:cubicBezTo>
                <a:close/>
                <a:moveTo>
                  <a:pt x="2425672" y="5563959"/>
                </a:moveTo>
                <a:lnTo>
                  <a:pt x="2420845" y="5591527"/>
                </a:lnTo>
                <a:lnTo>
                  <a:pt x="2463615" y="5591527"/>
                </a:lnTo>
                <a:close/>
                <a:moveTo>
                  <a:pt x="8655648" y="5563039"/>
                </a:moveTo>
                <a:lnTo>
                  <a:pt x="8628510" y="5576824"/>
                </a:lnTo>
                <a:lnTo>
                  <a:pt x="8628510" y="5606001"/>
                </a:lnTo>
                <a:lnTo>
                  <a:pt x="8628742" y="5606001"/>
                </a:lnTo>
                <a:cubicBezTo>
                  <a:pt x="8654956" y="5609907"/>
                  <a:pt x="8669216" y="5602555"/>
                  <a:pt x="8674734" y="5578892"/>
                </a:cubicBezTo>
                <a:close/>
                <a:moveTo>
                  <a:pt x="9888490" y="5562350"/>
                </a:moveTo>
                <a:cubicBezTo>
                  <a:pt x="9885732" y="5562350"/>
                  <a:pt x="9882510" y="5566027"/>
                  <a:pt x="9879524" y="5567865"/>
                </a:cubicBezTo>
                <a:lnTo>
                  <a:pt x="9896742" y="5585066"/>
                </a:lnTo>
                <a:lnTo>
                  <a:pt x="9896308" y="5585095"/>
                </a:lnTo>
                <a:lnTo>
                  <a:pt x="9896772" y="5585095"/>
                </a:lnTo>
                <a:lnTo>
                  <a:pt x="9896742" y="5585066"/>
                </a:lnTo>
                <a:lnTo>
                  <a:pt x="9936922" y="5582423"/>
                </a:lnTo>
                <a:cubicBezTo>
                  <a:pt x="9950522" y="5581706"/>
                  <a:pt x="9963688" y="5582223"/>
                  <a:pt x="9974956" y="5587163"/>
                </a:cubicBezTo>
                <a:cubicBezTo>
                  <a:pt x="10002784" y="5599110"/>
                  <a:pt x="10033828" y="5591069"/>
                  <a:pt x="10058660" y="5608299"/>
                </a:cubicBezTo>
                <a:lnTo>
                  <a:pt x="10292076" y="5608299"/>
                </a:lnTo>
                <a:lnTo>
                  <a:pt x="10275752" y="5585325"/>
                </a:lnTo>
                <a:cubicBezTo>
                  <a:pt x="10229760" y="5582339"/>
                  <a:pt x="10183768" y="5592907"/>
                  <a:pt x="10137770" y="5573607"/>
                </a:cubicBezTo>
                <a:cubicBezTo>
                  <a:pt x="10054526" y="5575607"/>
                  <a:pt x="9971276" y="5571839"/>
                  <a:pt x="9888490" y="5562350"/>
                </a:cubicBezTo>
                <a:close/>
                <a:moveTo>
                  <a:pt x="4336947" y="5560741"/>
                </a:moveTo>
                <a:lnTo>
                  <a:pt x="4331391" y="5572227"/>
                </a:lnTo>
                <a:lnTo>
                  <a:pt x="4347556" y="5560741"/>
                </a:lnTo>
                <a:close/>
                <a:moveTo>
                  <a:pt x="4267099" y="5560741"/>
                </a:moveTo>
                <a:lnTo>
                  <a:pt x="4284752" y="5606463"/>
                </a:lnTo>
                <a:lnTo>
                  <a:pt x="4227445" y="5643909"/>
                </a:lnTo>
                <a:cubicBezTo>
                  <a:pt x="4259524" y="5631273"/>
                  <a:pt x="4276370" y="5625645"/>
                  <a:pt x="4285597" y="5623519"/>
                </a:cubicBezTo>
                <a:lnTo>
                  <a:pt x="4290902" y="5623787"/>
                </a:lnTo>
                <a:lnTo>
                  <a:pt x="4294366" y="5627826"/>
                </a:lnTo>
                <a:lnTo>
                  <a:pt x="4298047" y="5624149"/>
                </a:lnTo>
                <a:lnTo>
                  <a:pt x="4290902" y="5623787"/>
                </a:lnTo>
                <a:lnTo>
                  <a:pt x="4286085" y="5618176"/>
                </a:lnTo>
                <a:lnTo>
                  <a:pt x="4288384" y="5615879"/>
                </a:lnTo>
                <a:lnTo>
                  <a:pt x="4284752" y="5606463"/>
                </a:lnTo>
                <a:lnTo>
                  <a:pt x="4291520" y="5602037"/>
                </a:lnTo>
                <a:lnTo>
                  <a:pt x="4314874" y="5560741"/>
                </a:lnTo>
                <a:close/>
                <a:moveTo>
                  <a:pt x="1852370" y="5555457"/>
                </a:moveTo>
                <a:cubicBezTo>
                  <a:pt x="1858351" y="5559821"/>
                  <a:pt x="1863636" y="5562119"/>
                  <a:pt x="1863636" y="5564415"/>
                </a:cubicBezTo>
                <a:cubicBezTo>
                  <a:pt x="1863636" y="5600943"/>
                  <a:pt x="1863636" y="5637703"/>
                  <a:pt x="1863636" y="5675381"/>
                </a:cubicBezTo>
                <a:lnTo>
                  <a:pt x="1829833" y="5675381"/>
                </a:lnTo>
                <a:lnTo>
                  <a:pt x="1829374" y="5572227"/>
                </a:lnTo>
                <a:close/>
                <a:moveTo>
                  <a:pt x="3641920" y="5554536"/>
                </a:moveTo>
                <a:lnTo>
                  <a:pt x="3626775" y="5560454"/>
                </a:lnTo>
                <a:cubicBezTo>
                  <a:pt x="3616890" y="5565565"/>
                  <a:pt x="3609760" y="5573949"/>
                  <a:pt x="3611142" y="5592675"/>
                </a:cubicBezTo>
                <a:lnTo>
                  <a:pt x="3611142" y="5593825"/>
                </a:lnTo>
                <a:lnTo>
                  <a:pt x="3624476" y="5585701"/>
                </a:lnTo>
                <a:lnTo>
                  <a:pt x="3624476" y="5584407"/>
                </a:lnTo>
                <a:lnTo>
                  <a:pt x="3626601" y="5584407"/>
                </a:lnTo>
                <a:lnTo>
                  <a:pt x="3648853" y="5570851"/>
                </a:lnTo>
                <a:lnTo>
                  <a:pt x="3655235" y="5556359"/>
                </a:lnTo>
                <a:lnTo>
                  <a:pt x="3647935" y="5556147"/>
                </a:lnTo>
                <a:close/>
                <a:moveTo>
                  <a:pt x="4608768" y="5554082"/>
                </a:moveTo>
                <a:lnTo>
                  <a:pt x="4604764" y="5554280"/>
                </a:lnTo>
                <a:cubicBezTo>
                  <a:pt x="4560380" y="5558616"/>
                  <a:pt x="4515939" y="5562923"/>
                  <a:pt x="4470981" y="5560741"/>
                </a:cubicBezTo>
                <a:lnTo>
                  <a:pt x="4410432" y="5560741"/>
                </a:lnTo>
                <a:lnTo>
                  <a:pt x="4340590" y="5636556"/>
                </a:lnTo>
                <a:cubicBezTo>
                  <a:pt x="4351396" y="5638211"/>
                  <a:pt x="4362204" y="5639223"/>
                  <a:pt x="4373016" y="5639544"/>
                </a:cubicBezTo>
                <a:cubicBezTo>
                  <a:pt x="4404978" y="5637706"/>
                  <a:pt x="4435564" y="5626449"/>
                  <a:pt x="4468450" y="5625299"/>
                </a:cubicBezTo>
                <a:cubicBezTo>
                  <a:pt x="4484083" y="5625299"/>
                  <a:pt x="4514442" y="5614731"/>
                  <a:pt x="4514442" y="5585095"/>
                </a:cubicBezTo>
                <a:lnTo>
                  <a:pt x="4515132" y="5585095"/>
                </a:lnTo>
                <a:cubicBezTo>
                  <a:pt x="4534452" y="5579810"/>
                  <a:pt x="4551699" y="5572056"/>
                  <a:pt x="4568540" y="5565251"/>
                </a:cubicBezTo>
                <a:close/>
                <a:moveTo>
                  <a:pt x="2973910" y="5552929"/>
                </a:moveTo>
                <a:lnTo>
                  <a:pt x="2944701" y="5600946"/>
                </a:lnTo>
                <a:lnTo>
                  <a:pt x="2993915" y="5633571"/>
                </a:lnTo>
                <a:lnTo>
                  <a:pt x="2968388" y="5645747"/>
                </a:lnTo>
                <a:lnTo>
                  <a:pt x="2994142" y="5685033"/>
                </a:lnTo>
                <a:lnTo>
                  <a:pt x="3040134" y="5685033"/>
                </a:lnTo>
                <a:lnTo>
                  <a:pt x="3040134" y="5591757"/>
                </a:lnTo>
                <a:lnTo>
                  <a:pt x="3086131" y="5591757"/>
                </a:lnTo>
                <a:cubicBezTo>
                  <a:pt x="3086131" y="5582107"/>
                  <a:pt x="3084750" y="5576824"/>
                  <a:pt x="3083832" y="5566945"/>
                </a:cubicBezTo>
                <a:lnTo>
                  <a:pt x="3019636" y="5577143"/>
                </a:lnTo>
                <a:close/>
                <a:moveTo>
                  <a:pt x="2633790" y="5544888"/>
                </a:moveTo>
                <a:cubicBezTo>
                  <a:pt x="2585499" y="5563727"/>
                  <a:pt x="2585499" y="5563727"/>
                  <a:pt x="2551232" y="5623461"/>
                </a:cubicBezTo>
                <a:lnTo>
                  <a:pt x="2574228" y="5642300"/>
                </a:lnTo>
                <a:lnTo>
                  <a:pt x="2635858" y="5581419"/>
                </a:lnTo>
                <a:cubicBezTo>
                  <a:pt x="2635858" y="5572227"/>
                  <a:pt x="2635858" y="5558445"/>
                  <a:pt x="2634250" y="5544888"/>
                </a:cubicBezTo>
                <a:close/>
                <a:moveTo>
                  <a:pt x="4806964" y="5539897"/>
                </a:moveTo>
                <a:lnTo>
                  <a:pt x="4777031" y="5549543"/>
                </a:lnTo>
                <a:cubicBezTo>
                  <a:pt x="4764070" y="5550060"/>
                  <a:pt x="4750962" y="5548221"/>
                  <a:pt x="4738199" y="5547647"/>
                </a:cubicBezTo>
                <a:lnTo>
                  <a:pt x="4718218" y="5548639"/>
                </a:lnTo>
                <a:lnTo>
                  <a:pt x="4665298" y="5559133"/>
                </a:lnTo>
                <a:cubicBezTo>
                  <a:pt x="4667138" y="5569013"/>
                  <a:pt x="4668061" y="5574527"/>
                  <a:pt x="4669438" y="5580727"/>
                </a:cubicBezTo>
                <a:cubicBezTo>
                  <a:pt x="4716352" y="5583967"/>
                  <a:pt x="4763036" y="5571701"/>
                  <a:pt x="4802128" y="5545809"/>
                </a:cubicBezTo>
                <a:close/>
                <a:moveTo>
                  <a:pt x="12130644" y="5538455"/>
                </a:moveTo>
                <a:lnTo>
                  <a:pt x="12134324" y="5541900"/>
                </a:lnTo>
                <a:lnTo>
                  <a:pt x="12124894" y="5550171"/>
                </a:lnTo>
                <a:lnTo>
                  <a:pt x="12124788" y="5550067"/>
                </a:lnTo>
                <a:lnTo>
                  <a:pt x="12116844" y="5559362"/>
                </a:lnTo>
                <a:lnTo>
                  <a:pt x="12113168" y="5555685"/>
                </a:lnTo>
                <a:lnTo>
                  <a:pt x="12122594" y="5547647"/>
                </a:lnTo>
                <a:lnTo>
                  <a:pt x="12122700" y="5547751"/>
                </a:lnTo>
                <a:close/>
                <a:moveTo>
                  <a:pt x="7994042" y="5538455"/>
                </a:moveTo>
                <a:lnTo>
                  <a:pt x="8033136" y="5538455"/>
                </a:lnTo>
                <a:cubicBezTo>
                  <a:pt x="8033136" y="5540753"/>
                  <a:pt x="8034284" y="5543050"/>
                  <a:pt x="8034972" y="5545347"/>
                </a:cubicBezTo>
                <a:lnTo>
                  <a:pt x="7979322" y="5563957"/>
                </a:lnTo>
                <a:lnTo>
                  <a:pt x="7977940" y="5554307"/>
                </a:lnTo>
                <a:close/>
                <a:moveTo>
                  <a:pt x="4828574" y="5537308"/>
                </a:moveTo>
                <a:lnTo>
                  <a:pt x="4858242" y="5552011"/>
                </a:lnTo>
                <a:lnTo>
                  <a:pt x="4871122" y="5547855"/>
                </a:lnTo>
                <a:lnTo>
                  <a:pt x="4842830" y="5537308"/>
                </a:lnTo>
                <a:close/>
                <a:moveTo>
                  <a:pt x="5084652" y="5537023"/>
                </a:moveTo>
                <a:lnTo>
                  <a:pt x="5041752" y="5537079"/>
                </a:lnTo>
                <a:lnTo>
                  <a:pt x="5011726" y="5542096"/>
                </a:lnTo>
                <a:lnTo>
                  <a:pt x="4989411" y="5547113"/>
                </a:lnTo>
                <a:cubicBezTo>
                  <a:pt x="4969396" y="5553615"/>
                  <a:pt x="4949506" y="5560713"/>
                  <a:pt x="4929066" y="5564418"/>
                </a:cubicBezTo>
                <a:cubicBezTo>
                  <a:pt x="4916418" y="5566461"/>
                  <a:pt x="4904002" y="5570735"/>
                  <a:pt x="4892736" y="5577053"/>
                </a:cubicBezTo>
                <a:cubicBezTo>
                  <a:pt x="4865141" y="5598165"/>
                  <a:pt x="4830646" y="5608115"/>
                  <a:pt x="4795921" y="5604852"/>
                </a:cubicBezTo>
                <a:lnTo>
                  <a:pt x="4757514" y="5585095"/>
                </a:lnTo>
                <a:lnTo>
                  <a:pt x="4728768" y="5597040"/>
                </a:lnTo>
                <a:cubicBezTo>
                  <a:pt x="4722788" y="5614961"/>
                  <a:pt x="4716352" y="5634029"/>
                  <a:pt x="4710604" y="5650801"/>
                </a:cubicBezTo>
                <a:cubicBezTo>
                  <a:pt x="4673119" y="5655395"/>
                  <a:pt x="4647364" y="5684343"/>
                  <a:pt x="4612406" y="5691466"/>
                </a:cubicBezTo>
                <a:cubicBezTo>
                  <a:pt x="4605049" y="5692843"/>
                  <a:pt x="4599758" y="5704102"/>
                  <a:pt x="4594474" y="5709843"/>
                </a:cubicBezTo>
                <a:cubicBezTo>
                  <a:pt x="4603208" y="5729144"/>
                  <a:pt x="4614247" y="5740401"/>
                  <a:pt x="4631953" y="5735577"/>
                </a:cubicBezTo>
                <a:cubicBezTo>
                  <a:pt x="4658630" y="5728683"/>
                  <a:pt x="4684617" y="5719494"/>
                  <a:pt x="4710604" y="5710993"/>
                </a:cubicBezTo>
                <a:lnTo>
                  <a:pt x="4748547" y="5698129"/>
                </a:lnTo>
                <a:lnTo>
                  <a:pt x="4748547" y="5696749"/>
                </a:lnTo>
                <a:lnTo>
                  <a:pt x="4878474" y="5613123"/>
                </a:lnTo>
                <a:cubicBezTo>
                  <a:pt x="4908138" y="5594513"/>
                  <a:pt x="4947462" y="5597731"/>
                  <a:pt x="4973908" y="5569471"/>
                </a:cubicBezTo>
                <a:cubicBezTo>
                  <a:pt x="4979889" y="5562809"/>
                  <a:pt x="4998982" y="5569471"/>
                  <a:pt x="5010248" y="5569471"/>
                </a:cubicBezTo>
                <a:cubicBezTo>
                  <a:pt x="5012548" y="5580501"/>
                  <a:pt x="5013697" y="5586013"/>
                  <a:pt x="5014847" y="5592445"/>
                </a:cubicBezTo>
                <a:lnTo>
                  <a:pt x="5056698" y="5592445"/>
                </a:lnTo>
                <a:lnTo>
                  <a:pt x="5093724" y="5537997"/>
                </a:lnTo>
                <a:close/>
                <a:moveTo>
                  <a:pt x="2853176" y="5534091"/>
                </a:moveTo>
                <a:lnTo>
                  <a:pt x="2832479" y="5588310"/>
                </a:lnTo>
                <a:cubicBezTo>
                  <a:pt x="2849267" y="5596351"/>
                  <a:pt x="2863524" y="5602784"/>
                  <a:pt x="2878471" y="5609907"/>
                </a:cubicBezTo>
                <a:cubicBezTo>
                  <a:pt x="2889969" y="5591069"/>
                  <a:pt x="2898709" y="5577053"/>
                  <a:pt x="2907675" y="5563959"/>
                </a:cubicBezTo>
                <a:lnTo>
                  <a:pt x="2878930" y="5535011"/>
                </a:lnTo>
                <a:close/>
                <a:moveTo>
                  <a:pt x="3333802" y="5533173"/>
                </a:moveTo>
                <a:lnTo>
                  <a:pt x="3299536" y="5535929"/>
                </a:lnTo>
                <a:cubicBezTo>
                  <a:pt x="3301149" y="5545120"/>
                  <a:pt x="3302299" y="5550403"/>
                  <a:pt x="3303449" y="5556606"/>
                </a:cubicBezTo>
                <a:lnTo>
                  <a:pt x="3320667" y="5556379"/>
                </a:lnTo>
                <a:lnTo>
                  <a:pt x="3326213" y="5547647"/>
                </a:lnTo>
                <a:lnTo>
                  <a:pt x="3336928" y="5548794"/>
                </a:lnTo>
                <a:close/>
                <a:moveTo>
                  <a:pt x="3491253" y="5529453"/>
                </a:moveTo>
                <a:lnTo>
                  <a:pt x="3488799" y="5529726"/>
                </a:lnTo>
                <a:lnTo>
                  <a:pt x="3492060" y="5534098"/>
                </a:lnTo>
                <a:close/>
                <a:moveTo>
                  <a:pt x="7931716" y="5526740"/>
                </a:moveTo>
                <a:lnTo>
                  <a:pt x="7880434" y="5574527"/>
                </a:lnTo>
                <a:lnTo>
                  <a:pt x="7978168" y="5560512"/>
                </a:lnTo>
                <a:cubicBezTo>
                  <a:pt x="7956784" y="5578431"/>
                  <a:pt x="7928726" y="5582107"/>
                  <a:pt x="7904812" y="5594972"/>
                </a:cubicBezTo>
                <a:cubicBezTo>
                  <a:pt x="7889400" y="5603243"/>
                  <a:pt x="7872384" y="5608529"/>
                  <a:pt x="7857438" y="5617947"/>
                </a:cubicBezTo>
                <a:cubicBezTo>
                  <a:pt x="7840654" y="5631549"/>
                  <a:pt x="7820412" y="5640073"/>
                  <a:pt x="7799030" y="5642529"/>
                </a:cubicBezTo>
                <a:cubicBezTo>
                  <a:pt x="7785000" y="5643496"/>
                  <a:pt x="7771434" y="5648803"/>
                  <a:pt x="7760390" y="5657692"/>
                </a:cubicBezTo>
                <a:cubicBezTo>
                  <a:pt x="7754298" y="5662745"/>
                  <a:pt x="7748090" y="5664067"/>
                  <a:pt x="7741882" y="5664354"/>
                </a:cubicBezTo>
                <a:lnTo>
                  <a:pt x="7723596" y="5664811"/>
                </a:lnTo>
                <a:lnTo>
                  <a:pt x="7723596" y="5673543"/>
                </a:lnTo>
                <a:lnTo>
                  <a:pt x="7700600" y="5675381"/>
                </a:lnTo>
                <a:cubicBezTo>
                  <a:pt x="7700600" y="5672855"/>
                  <a:pt x="7700600" y="5670328"/>
                  <a:pt x="7700600" y="5668031"/>
                </a:cubicBezTo>
                <a:lnTo>
                  <a:pt x="7723596" y="5663436"/>
                </a:lnTo>
                <a:lnTo>
                  <a:pt x="7723596" y="5664622"/>
                </a:lnTo>
                <a:lnTo>
                  <a:pt x="7750506" y="5641841"/>
                </a:lnTo>
                <a:cubicBezTo>
                  <a:pt x="7773502" y="5636097"/>
                  <a:pt x="7801098" y="5631503"/>
                  <a:pt x="7806846" y="5599799"/>
                </a:cubicBezTo>
                <a:cubicBezTo>
                  <a:pt x="7806846" y="5596811"/>
                  <a:pt x="7811678" y="5593825"/>
                  <a:pt x="7814896" y="5591757"/>
                </a:cubicBezTo>
                <a:cubicBezTo>
                  <a:pt x="7852380" y="5567403"/>
                  <a:pt x="7886414" y="5536847"/>
                  <a:pt x="7931716" y="5526740"/>
                </a:cubicBezTo>
                <a:close/>
                <a:moveTo>
                  <a:pt x="6605511" y="5524670"/>
                </a:moveTo>
                <a:cubicBezTo>
                  <a:pt x="6564577" y="5528117"/>
                  <a:pt x="6529392" y="5517779"/>
                  <a:pt x="6486618" y="5550401"/>
                </a:cubicBezTo>
                <a:cubicBezTo>
                  <a:pt x="6532614" y="5546497"/>
                  <a:pt x="6569176" y="5557753"/>
                  <a:pt x="6605511" y="5524670"/>
                </a:cubicBezTo>
                <a:close/>
                <a:moveTo>
                  <a:pt x="5937462" y="5521685"/>
                </a:moveTo>
                <a:cubicBezTo>
                  <a:pt x="5934935" y="5564415"/>
                  <a:pt x="5934935" y="5564415"/>
                  <a:pt x="5896986" y="5569471"/>
                </a:cubicBezTo>
                <a:lnTo>
                  <a:pt x="5876522" y="5527887"/>
                </a:lnTo>
                <a:cubicBezTo>
                  <a:pt x="5896300" y="5522281"/>
                  <a:pt x="5916997" y="5520167"/>
                  <a:pt x="5937462" y="5521685"/>
                </a:cubicBezTo>
                <a:close/>
                <a:moveTo>
                  <a:pt x="2114529" y="5517319"/>
                </a:moveTo>
                <a:lnTo>
                  <a:pt x="2173169" y="5540294"/>
                </a:lnTo>
                <a:lnTo>
                  <a:pt x="2114529" y="5563268"/>
                </a:lnTo>
                <a:close/>
                <a:moveTo>
                  <a:pt x="10269540" y="5517090"/>
                </a:moveTo>
                <a:lnTo>
                  <a:pt x="10269540" y="5522835"/>
                </a:lnTo>
                <a:lnTo>
                  <a:pt x="10292536" y="5522835"/>
                </a:lnTo>
                <a:lnTo>
                  <a:pt x="10292536" y="5517090"/>
                </a:lnTo>
                <a:close/>
                <a:moveTo>
                  <a:pt x="7938620" y="5515252"/>
                </a:moveTo>
                <a:lnTo>
                  <a:pt x="7942296" y="5518926"/>
                </a:lnTo>
                <a:lnTo>
                  <a:pt x="7932870" y="5526967"/>
                </a:lnTo>
                <a:lnTo>
                  <a:pt x="7930572" y="5524670"/>
                </a:lnTo>
                <a:close/>
                <a:moveTo>
                  <a:pt x="8140526" y="5513184"/>
                </a:moveTo>
                <a:lnTo>
                  <a:pt x="8140526" y="5523063"/>
                </a:lnTo>
                <a:lnTo>
                  <a:pt x="8117530" y="5524899"/>
                </a:lnTo>
                <a:cubicBezTo>
                  <a:pt x="8117530" y="5522603"/>
                  <a:pt x="8117530" y="5520075"/>
                  <a:pt x="8117530" y="5517549"/>
                </a:cubicBezTo>
                <a:close/>
                <a:moveTo>
                  <a:pt x="5423954" y="5510657"/>
                </a:moveTo>
                <a:lnTo>
                  <a:pt x="5316327" y="5639544"/>
                </a:lnTo>
                <a:lnTo>
                  <a:pt x="5279534" y="5639544"/>
                </a:lnTo>
                <a:cubicBezTo>
                  <a:pt x="5277006" y="5632650"/>
                  <a:pt x="5274707" y="5625759"/>
                  <a:pt x="5272402" y="5619785"/>
                </a:cubicBezTo>
                <a:lnTo>
                  <a:pt x="5231474" y="5601175"/>
                </a:lnTo>
                <a:cubicBezTo>
                  <a:pt x="5227560" y="5591757"/>
                  <a:pt x="5225260" y="5586472"/>
                  <a:pt x="5222275" y="5579581"/>
                </a:cubicBezTo>
                <a:lnTo>
                  <a:pt x="5200883" y="5602555"/>
                </a:lnTo>
                <a:lnTo>
                  <a:pt x="5199279" y="5602555"/>
                </a:lnTo>
                <a:lnTo>
                  <a:pt x="5229860" y="5642989"/>
                </a:lnTo>
                <a:lnTo>
                  <a:pt x="5167312" y="5692155"/>
                </a:lnTo>
                <a:cubicBezTo>
                  <a:pt x="5167312" y="5694911"/>
                  <a:pt x="5169384" y="5697899"/>
                  <a:pt x="5170302" y="5700885"/>
                </a:cubicBezTo>
                <a:lnTo>
                  <a:pt x="5278616" y="5675383"/>
                </a:lnTo>
                <a:lnTo>
                  <a:pt x="5257228" y="5702723"/>
                </a:lnTo>
                <a:lnTo>
                  <a:pt x="5405784" y="5684113"/>
                </a:lnTo>
                <a:lnTo>
                  <a:pt x="5428786" y="5657233"/>
                </a:lnTo>
                <a:cubicBezTo>
                  <a:pt x="5451318" y="5649675"/>
                  <a:pt x="5474314" y="5644206"/>
                  <a:pt x="5497774" y="5640921"/>
                </a:cubicBezTo>
                <a:cubicBezTo>
                  <a:pt x="5518238" y="5642713"/>
                  <a:pt x="5538702" y="5646803"/>
                  <a:pt x="5558249" y="5653097"/>
                </a:cubicBezTo>
                <a:lnTo>
                  <a:pt x="5558249" y="5577283"/>
                </a:lnTo>
                <a:cubicBezTo>
                  <a:pt x="5526286" y="5588310"/>
                  <a:pt x="5500991" y="5615420"/>
                  <a:pt x="5464661" y="5600257"/>
                </a:cubicBezTo>
                <a:cubicBezTo>
                  <a:pt x="5469946" y="5564991"/>
                  <a:pt x="5454081" y="5529909"/>
                  <a:pt x="5423954" y="5510657"/>
                </a:cubicBezTo>
                <a:close/>
                <a:moveTo>
                  <a:pt x="5578898" y="5500085"/>
                </a:moveTo>
                <a:lnTo>
                  <a:pt x="5554341" y="5503077"/>
                </a:lnTo>
                <a:lnTo>
                  <a:pt x="5490459" y="5506589"/>
                </a:lnTo>
                <a:lnTo>
                  <a:pt x="5493252" y="5521283"/>
                </a:lnTo>
                <a:cubicBezTo>
                  <a:pt x="5500387" y="5547603"/>
                  <a:pt x="5511339" y="5552471"/>
                  <a:pt x="5543766" y="5557985"/>
                </a:cubicBezTo>
                <a:cubicBezTo>
                  <a:pt x="5555954" y="5540523"/>
                  <a:pt x="5569293" y="5521685"/>
                  <a:pt x="5582400" y="5503537"/>
                </a:cubicBezTo>
                <a:close/>
                <a:moveTo>
                  <a:pt x="11737174" y="5491359"/>
                </a:moveTo>
                <a:lnTo>
                  <a:pt x="11720160" y="5494577"/>
                </a:lnTo>
                <a:lnTo>
                  <a:pt x="11720160" y="5514334"/>
                </a:lnTo>
                <a:cubicBezTo>
                  <a:pt x="11745912" y="5514334"/>
                  <a:pt x="11746144" y="5505604"/>
                  <a:pt x="11737174" y="5491359"/>
                </a:cubicBezTo>
                <a:close/>
                <a:moveTo>
                  <a:pt x="5670824" y="5488877"/>
                </a:moveTo>
                <a:lnTo>
                  <a:pt x="5642948" y="5492275"/>
                </a:lnTo>
                <a:lnTo>
                  <a:pt x="5641498" y="5495954"/>
                </a:lnTo>
                <a:close/>
                <a:moveTo>
                  <a:pt x="7661048" y="5488833"/>
                </a:moveTo>
                <a:lnTo>
                  <a:pt x="7665420" y="5498710"/>
                </a:lnTo>
                <a:cubicBezTo>
                  <a:pt x="7629080" y="5514609"/>
                  <a:pt x="7589988" y="5523938"/>
                  <a:pt x="7550436" y="5526281"/>
                </a:cubicBezTo>
                <a:cubicBezTo>
                  <a:pt x="7528816" y="5526281"/>
                  <a:pt x="7507202" y="5518929"/>
                  <a:pt x="7484896" y="5535699"/>
                </a:cubicBezTo>
                <a:cubicBezTo>
                  <a:pt x="7470872" y="5546267"/>
                  <a:pt x="7446722" y="5534091"/>
                  <a:pt x="7426252" y="5547188"/>
                </a:cubicBezTo>
                <a:cubicBezTo>
                  <a:pt x="7412454" y="5555917"/>
                  <a:pt x="7387160" y="5544659"/>
                  <a:pt x="7370376" y="5551091"/>
                </a:cubicBezTo>
                <a:cubicBezTo>
                  <a:pt x="7353584" y="5557527"/>
                  <a:pt x="7340480" y="5554539"/>
                  <a:pt x="7325760" y="5559133"/>
                </a:cubicBezTo>
                <a:cubicBezTo>
                  <a:pt x="7297938" y="5567633"/>
                  <a:pt x="7262980" y="5560283"/>
                  <a:pt x="7239984" y="5574065"/>
                </a:cubicBezTo>
                <a:cubicBezTo>
                  <a:pt x="7216988" y="5587851"/>
                  <a:pt x="7185480" y="5574065"/>
                  <a:pt x="7160416" y="5593595"/>
                </a:cubicBezTo>
                <a:cubicBezTo>
                  <a:pt x="7143400" y="5606231"/>
                  <a:pt x="7111892" y="5584636"/>
                  <a:pt x="7091428" y="5606690"/>
                </a:cubicBezTo>
                <a:cubicBezTo>
                  <a:pt x="7059002" y="5600946"/>
                  <a:pt x="7029334" y="5616799"/>
                  <a:pt x="6998062" y="5617717"/>
                </a:cubicBezTo>
                <a:cubicBezTo>
                  <a:pt x="6946776" y="5619555"/>
                  <a:pt x="6895498" y="5617717"/>
                  <a:pt x="6844674" y="5617717"/>
                </a:cubicBezTo>
                <a:cubicBezTo>
                  <a:pt x="6844674" y="5608987"/>
                  <a:pt x="6844674" y="5605081"/>
                  <a:pt x="6844674" y="5601405"/>
                </a:cubicBezTo>
                <a:cubicBezTo>
                  <a:pt x="6863990" y="5587185"/>
                  <a:pt x="6887680" y="5580569"/>
                  <a:pt x="6911596" y="5582798"/>
                </a:cubicBezTo>
                <a:cubicBezTo>
                  <a:pt x="6932524" y="5584404"/>
                  <a:pt x="6954138" y="5581189"/>
                  <a:pt x="6974834" y="5582798"/>
                </a:cubicBezTo>
                <a:cubicBezTo>
                  <a:pt x="7009328" y="5586704"/>
                  <a:pt x="7041064" y="5574065"/>
                  <a:pt x="7074180" y="5570851"/>
                </a:cubicBezTo>
                <a:cubicBezTo>
                  <a:pt x="7107294" y="5567633"/>
                  <a:pt x="7138338" y="5580269"/>
                  <a:pt x="7167316" y="5559362"/>
                </a:cubicBezTo>
                <a:cubicBezTo>
                  <a:pt x="7236304" y="5567633"/>
                  <a:pt x="7297010" y="5525591"/>
                  <a:pt x="7365776" y="5536388"/>
                </a:cubicBezTo>
                <a:cubicBezTo>
                  <a:pt x="7381642" y="5535241"/>
                  <a:pt x="7397048" y="5531680"/>
                  <a:pt x="7411768" y="5525820"/>
                </a:cubicBezTo>
                <a:cubicBezTo>
                  <a:pt x="7469258" y="5512887"/>
                  <a:pt x="7528130" y="5505189"/>
                  <a:pt x="7587002" y="5502845"/>
                </a:cubicBezTo>
                <a:cubicBezTo>
                  <a:pt x="7612066" y="5500203"/>
                  <a:pt x="7636902" y="5495517"/>
                  <a:pt x="7661048" y="5488833"/>
                </a:cubicBezTo>
                <a:close/>
                <a:moveTo>
                  <a:pt x="6317138" y="5487453"/>
                </a:moveTo>
                <a:cubicBezTo>
                  <a:pt x="6288852" y="5493541"/>
                  <a:pt x="6261372" y="5500491"/>
                  <a:pt x="6237052" y="5511950"/>
                </a:cubicBezTo>
                <a:lnTo>
                  <a:pt x="6202732" y="5540895"/>
                </a:lnTo>
                <a:lnTo>
                  <a:pt x="6245386" y="5537767"/>
                </a:lnTo>
                <a:cubicBezTo>
                  <a:pt x="6272522" y="5535583"/>
                  <a:pt x="6300466" y="5531390"/>
                  <a:pt x="6328747" y="5528402"/>
                </a:cubicBezTo>
                <a:lnTo>
                  <a:pt x="6343211" y="5528042"/>
                </a:lnTo>
                <a:close/>
                <a:moveTo>
                  <a:pt x="7692324" y="5479413"/>
                </a:moveTo>
                <a:lnTo>
                  <a:pt x="7696234" y="5479413"/>
                </a:lnTo>
                <a:lnTo>
                  <a:pt x="7696234" y="5490899"/>
                </a:lnTo>
                <a:lnTo>
                  <a:pt x="7692324" y="5490899"/>
                </a:lnTo>
                <a:close/>
                <a:moveTo>
                  <a:pt x="2286039" y="5466209"/>
                </a:moveTo>
                <a:cubicBezTo>
                  <a:pt x="2301819" y="5465584"/>
                  <a:pt x="2299363" y="5475104"/>
                  <a:pt x="2289536" y="5513184"/>
                </a:cubicBezTo>
                <a:lnTo>
                  <a:pt x="2263776" y="5469533"/>
                </a:lnTo>
                <a:cubicBezTo>
                  <a:pt x="2273492" y="5467752"/>
                  <a:pt x="2280778" y="5466417"/>
                  <a:pt x="2286039" y="5466209"/>
                </a:cubicBezTo>
                <a:close/>
                <a:moveTo>
                  <a:pt x="11706820" y="5460115"/>
                </a:moveTo>
                <a:lnTo>
                  <a:pt x="11706820" y="5464021"/>
                </a:lnTo>
                <a:lnTo>
                  <a:pt x="11718550" y="5464021"/>
                </a:lnTo>
                <a:lnTo>
                  <a:pt x="11718550" y="5460115"/>
                </a:lnTo>
                <a:close/>
                <a:moveTo>
                  <a:pt x="2579059" y="5446100"/>
                </a:moveTo>
                <a:lnTo>
                  <a:pt x="2543183" y="5477345"/>
                </a:lnTo>
                <a:lnTo>
                  <a:pt x="2575837" y="5503766"/>
                </a:lnTo>
                <a:cubicBezTo>
                  <a:pt x="2581359" y="5485845"/>
                  <a:pt x="2585726" y="5474129"/>
                  <a:pt x="2588030" y="5462182"/>
                </a:cubicBezTo>
                <a:cubicBezTo>
                  <a:pt x="2588030" y="5458735"/>
                  <a:pt x="2583658" y="5453912"/>
                  <a:pt x="2579059" y="5446100"/>
                </a:cubicBezTo>
                <a:close/>
                <a:moveTo>
                  <a:pt x="6234724" y="5440284"/>
                </a:moveTo>
                <a:cubicBezTo>
                  <a:pt x="6223427" y="5442297"/>
                  <a:pt x="6212620" y="5447053"/>
                  <a:pt x="6203308" y="5454371"/>
                </a:cubicBezTo>
                <a:cubicBezTo>
                  <a:pt x="6197558" y="5465168"/>
                  <a:pt x="6193182" y="5473209"/>
                  <a:pt x="6187896" y="5483547"/>
                </a:cubicBezTo>
                <a:lnTo>
                  <a:pt x="6244004" y="5483547"/>
                </a:lnTo>
                <a:cubicBezTo>
                  <a:pt x="6250676" y="5469762"/>
                  <a:pt x="6275972" y="5466088"/>
                  <a:pt x="6269073" y="5442653"/>
                </a:cubicBezTo>
                <a:cubicBezTo>
                  <a:pt x="6257805" y="5439001"/>
                  <a:pt x="6246020" y="5438271"/>
                  <a:pt x="6234724" y="5440284"/>
                </a:cubicBezTo>
                <a:close/>
                <a:moveTo>
                  <a:pt x="8492602" y="5421976"/>
                </a:moveTo>
                <a:lnTo>
                  <a:pt x="8473746" y="5442423"/>
                </a:lnTo>
                <a:cubicBezTo>
                  <a:pt x="8410966" y="5451383"/>
                  <a:pt x="8348412" y="5456209"/>
                  <a:pt x="8288164" y="5470680"/>
                </a:cubicBezTo>
                <a:cubicBezTo>
                  <a:pt x="8263328" y="5476654"/>
                  <a:pt x="8239182" y="5490669"/>
                  <a:pt x="8212504" y="5495493"/>
                </a:cubicBezTo>
                <a:cubicBezTo>
                  <a:pt x="8188126" y="5501007"/>
                  <a:pt x="8164212" y="5507761"/>
                  <a:pt x="8140530" y="5515711"/>
                </a:cubicBezTo>
                <a:cubicBezTo>
                  <a:pt x="8136386" y="5500019"/>
                  <a:pt x="8145584" y="5483915"/>
                  <a:pt x="8161454" y="5479709"/>
                </a:cubicBezTo>
                <a:cubicBezTo>
                  <a:pt x="8161454" y="5479687"/>
                  <a:pt x="8161680" y="5479663"/>
                  <a:pt x="8161680" y="5479642"/>
                </a:cubicBezTo>
                <a:cubicBezTo>
                  <a:pt x="8237572" y="5454600"/>
                  <a:pt x="8313000" y="5426111"/>
                  <a:pt x="8395328" y="5433693"/>
                </a:cubicBezTo>
                <a:cubicBezTo>
                  <a:pt x="8408208" y="5435208"/>
                  <a:pt x="8421082" y="5432957"/>
                  <a:pt x="8432812" y="5427261"/>
                </a:cubicBezTo>
                <a:cubicBezTo>
                  <a:pt x="8452360" y="5422205"/>
                  <a:pt x="8472596" y="5420413"/>
                  <a:pt x="8492602" y="5421976"/>
                </a:cubicBezTo>
                <a:close/>
                <a:moveTo>
                  <a:pt x="11579420" y="5400842"/>
                </a:moveTo>
                <a:cubicBezTo>
                  <a:pt x="11579420" y="5402748"/>
                  <a:pt x="11579420" y="5404678"/>
                  <a:pt x="11579420" y="5406584"/>
                </a:cubicBezTo>
                <a:lnTo>
                  <a:pt x="11663108" y="5425773"/>
                </a:lnTo>
                <a:lnTo>
                  <a:pt x="11663128" y="5425884"/>
                </a:lnTo>
                <a:lnTo>
                  <a:pt x="11663588" y="5425884"/>
                </a:lnTo>
                <a:lnTo>
                  <a:pt x="11663108" y="5425773"/>
                </a:lnTo>
                <a:lnTo>
                  <a:pt x="11658296" y="5400842"/>
                </a:lnTo>
                <a:close/>
                <a:moveTo>
                  <a:pt x="7831828" y="5398571"/>
                </a:moveTo>
                <a:cubicBezTo>
                  <a:pt x="7842374" y="5400207"/>
                  <a:pt x="7853530" y="5403480"/>
                  <a:pt x="7863418" y="5406122"/>
                </a:cubicBezTo>
                <a:cubicBezTo>
                  <a:pt x="7881130" y="5413292"/>
                  <a:pt x="7901362" y="5411132"/>
                  <a:pt x="7917228" y="5400378"/>
                </a:cubicBezTo>
                <a:lnTo>
                  <a:pt x="7960692" y="5446327"/>
                </a:lnTo>
                <a:cubicBezTo>
                  <a:pt x="7972882" y="5465165"/>
                  <a:pt x="7951268" y="5475507"/>
                  <a:pt x="7938620" y="5489749"/>
                </a:cubicBezTo>
                <a:cubicBezTo>
                  <a:pt x="7866408" y="5498939"/>
                  <a:pt x="7798570" y="5474815"/>
                  <a:pt x="7727742" y="5466774"/>
                </a:cubicBezTo>
                <a:cubicBezTo>
                  <a:pt x="7707272" y="5440124"/>
                  <a:pt x="7707272" y="5440124"/>
                  <a:pt x="7727742" y="5412096"/>
                </a:cubicBezTo>
                <a:cubicBezTo>
                  <a:pt x="7752346" y="5405893"/>
                  <a:pt x="7778102" y="5414164"/>
                  <a:pt x="7803860" y="5400840"/>
                </a:cubicBezTo>
                <a:cubicBezTo>
                  <a:pt x="7811334" y="5396934"/>
                  <a:pt x="7821282" y="5396934"/>
                  <a:pt x="7831828" y="5398571"/>
                </a:cubicBezTo>
                <a:close/>
                <a:moveTo>
                  <a:pt x="6654938" y="5397914"/>
                </a:moveTo>
                <a:lnTo>
                  <a:pt x="6638628" y="5399463"/>
                </a:lnTo>
                <a:cubicBezTo>
                  <a:pt x="6617816" y="5406125"/>
                  <a:pt x="6597230" y="5407560"/>
                  <a:pt x="6576766" y="5407905"/>
                </a:cubicBezTo>
                <a:lnTo>
                  <a:pt x="6560263" y="5408417"/>
                </a:lnTo>
                <a:lnTo>
                  <a:pt x="6542731" y="5425882"/>
                </a:lnTo>
                <a:lnTo>
                  <a:pt x="6541122" y="5425882"/>
                </a:lnTo>
                <a:lnTo>
                  <a:pt x="6587114" y="5428179"/>
                </a:lnTo>
                <a:cubicBezTo>
                  <a:pt x="6592863" y="5421128"/>
                  <a:pt x="6599303" y="5414809"/>
                  <a:pt x="6606661" y="5409340"/>
                </a:cubicBezTo>
                <a:cubicBezTo>
                  <a:pt x="6613564" y="5406562"/>
                  <a:pt x="6620918" y="5404861"/>
                  <a:pt x="6628280" y="5404287"/>
                </a:cubicBezTo>
                <a:cubicBezTo>
                  <a:pt x="6636096" y="5404171"/>
                  <a:pt x="6643914" y="5402770"/>
                  <a:pt x="6651276" y="5400151"/>
                </a:cubicBezTo>
                <a:close/>
                <a:moveTo>
                  <a:pt x="2190875" y="5396475"/>
                </a:moveTo>
                <a:cubicBezTo>
                  <a:pt x="2192948" y="5399690"/>
                  <a:pt x="2199156" y="5410028"/>
                  <a:pt x="2207436" y="5423123"/>
                </a:cubicBezTo>
                <a:lnTo>
                  <a:pt x="2186508" y="5443341"/>
                </a:lnTo>
                <a:lnTo>
                  <a:pt x="2148796" y="5412784"/>
                </a:lnTo>
                <a:close/>
                <a:moveTo>
                  <a:pt x="9007956" y="5389583"/>
                </a:moveTo>
                <a:cubicBezTo>
                  <a:pt x="8973228" y="5397279"/>
                  <a:pt x="8939652" y="5409871"/>
                  <a:pt x="8908608" y="5427031"/>
                </a:cubicBezTo>
                <a:cubicBezTo>
                  <a:pt x="8880096" y="5446561"/>
                  <a:pt x="8848132" y="5459885"/>
                  <a:pt x="8820760" y="5481021"/>
                </a:cubicBezTo>
                <a:cubicBezTo>
                  <a:pt x="8793396" y="5502157"/>
                  <a:pt x="8767868" y="5512957"/>
                  <a:pt x="8744186" y="5532025"/>
                </a:cubicBezTo>
                <a:cubicBezTo>
                  <a:pt x="8733148" y="5540755"/>
                  <a:pt x="8712220" y="5548797"/>
                  <a:pt x="8722340" y="5580271"/>
                </a:cubicBezTo>
                <a:lnTo>
                  <a:pt x="8724640" y="5579121"/>
                </a:lnTo>
                <a:cubicBezTo>
                  <a:pt x="8770632" y="5548565"/>
                  <a:pt x="8806966" y="5516401"/>
                  <a:pt x="8854568" y="5502157"/>
                </a:cubicBezTo>
                <a:cubicBezTo>
                  <a:pt x="8857784" y="5502157"/>
                  <a:pt x="8860548" y="5497333"/>
                  <a:pt x="8862616" y="5494347"/>
                </a:cubicBezTo>
                <a:cubicBezTo>
                  <a:pt x="8883544" y="5468363"/>
                  <a:pt x="8913440" y="5450902"/>
                  <a:pt x="8946320" y="5445182"/>
                </a:cubicBezTo>
                <a:cubicBezTo>
                  <a:pt x="8955064" y="5442194"/>
                  <a:pt x="8963798" y="5438428"/>
                  <a:pt x="8971848" y="5433925"/>
                </a:cubicBezTo>
                <a:cubicBezTo>
                  <a:pt x="8972770" y="5435486"/>
                  <a:pt x="8973460" y="5437095"/>
                  <a:pt x="8974148" y="5438749"/>
                </a:cubicBezTo>
                <a:lnTo>
                  <a:pt x="8833640" y="5540297"/>
                </a:lnTo>
                <a:cubicBezTo>
                  <a:pt x="8878480" y="5549209"/>
                  <a:pt x="8923556" y="5525545"/>
                  <a:pt x="8941492" y="5483547"/>
                </a:cubicBezTo>
                <a:cubicBezTo>
                  <a:pt x="8967712" y="5480700"/>
                  <a:pt x="8992316" y="5468639"/>
                  <a:pt x="9010486" y="5449547"/>
                </a:cubicBezTo>
                <a:cubicBezTo>
                  <a:pt x="9045208" y="5453453"/>
                  <a:pt x="9052112" y="5415084"/>
                  <a:pt x="9086140" y="5403598"/>
                </a:cubicBezTo>
                <a:cubicBezTo>
                  <a:pt x="9074876" y="5402059"/>
                  <a:pt x="9063608" y="5401139"/>
                  <a:pt x="9052112" y="5400842"/>
                </a:cubicBezTo>
                <a:cubicBezTo>
                  <a:pt x="9044516" y="5400842"/>
                  <a:pt x="9042448" y="5382692"/>
                  <a:pt x="9029116" y="5394868"/>
                </a:cubicBezTo>
                <a:cubicBezTo>
                  <a:pt x="9026584" y="5397624"/>
                  <a:pt x="9013936" y="5387515"/>
                  <a:pt x="9007956" y="5389583"/>
                </a:cubicBezTo>
                <a:close/>
                <a:moveTo>
                  <a:pt x="11990594" y="5387974"/>
                </a:moveTo>
                <a:cubicBezTo>
                  <a:pt x="12015896" y="5409340"/>
                  <a:pt x="12048316" y="5392107"/>
                  <a:pt x="12083732" y="5402907"/>
                </a:cubicBezTo>
                <a:cubicBezTo>
                  <a:pt x="12046476" y="5419908"/>
                  <a:pt x="12004852" y="5425741"/>
                  <a:pt x="11964376" y="5419678"/>
                </a:cubicBezTo>
                <a:cubicBezTo>
                  <a:pt x="11952656" y="5390042"/>
                  <a:pt x="11987372" y="5402216"/>
                  <a:pt x="11990594" y="5387974"/>
                </a:cubicBezTo>
                <a:close/>
                <a:moveTo>
                  <a:pt x="6826660" y="5380206"/>
                </a:moveTo>
                <a:lnTo>
                  <a:pt x="6807784" y="5382612"/>
                </a:lnTo>
                <a:lnTo>
                  <a:pt x="6812248" y="5393719"/>
                </a:lnTo>
                <a:close/>
                <a:moveTo>
                  <a:pt x="3044506" y="5374650"/>
                </a:moveTo>
                <a:lnTo>
                  <a:pt x="2984717" y="5399463"/>
                </a:lnTo>
                <a:lnTo>
                  <a:pt x="3065894" y="5488371"/>
                </a:lnTo>
                <a:lnTo>
                  <a:pt x="3066585" y="5488603"/>
                </a:lnTo>
                <a:cubicBezTo>
                  <a:pt x="3088204" y="5472475"/>
                  <a:pt x="3100296" y="5446583"/>
                  <a:pt x="3098779" y="5419678"/>
                </a:cubicBezTo>
                <a:lnTo>
                  <a:pt x="3052782" y="5399233"/>
                </a:lnTo>
                <a:close/>
                <a:moveTo>
                  <a:pt x="2061634" y="5367297"/>
                </a:moveTo>
                <a:cubicBezTo>
                  <a:pt x="2067846" y="5367297"/>
                  <a:pt x="2071064" y="5367297"/>
                  <a:pt x="2071296" y="5368445"/>
                </a:cubicBezTo>
                <a:cubicBezTo>
                  <a:pt x="2074054" y="5377177"/>
                  <a:pt x="2076127" y="5386136"/>
                  <a:pt x="2079112" y="5397622"/>
                </a:cubicBezTo>
                <a:cubicBezTo>
                  <a:pt x="2089693" y="5407043"/>
                  <a:pt x="2114756" y="5406813"/>
                  <a:pt x="2112230" y="5436909"/>
                </a:cubicBezTo>
                <a:lnTo>
                  <a:pt x="2059334" y="5440126"/>
                </a:lnTo>
                <a:lnTo>
                  <a:pt x="2028521" y="5405204"/>
                </a:lnTo>
                <a:close/>
                <a:moveTo>
                  <a:pt x="3318855" y="5366150"/>
                </a:moveTo>
                <a:lnTo>
                  <a:pt x="3316077" y="5376812"/>
                </a:lnTo>
                <a:lnTo>
                  <a:pt x="3333064" y="5366150"/>
                </a:lnTo>
                <a:close/>
                <a:moveTo>
                  <a:pt x="3312879" y="5347540"/>
                </a:moveTo>
                <a:lnTo>
                  <a:pt x="3312879" y="5351446"/>
                </a:lnTo>
                <a:lnTo>
                  <a:pt x="3324831" y="5351446"/>
                </a:lnTo>
                <a:lnTo>
                  <a:pt x="3324831" y="5347540"/>
                </a:lnTo>
                <a:close/>
                <a:moveTo>
                  <a:pt x="3458672" y="5324566"/>
                </a:moveTo>
                <a:lnTo>
                  <a:pt x="3495234" y="5340646"/>
                </a:lnTo>
                <a:lnTo>
                  <a:pt x="3478856" y="5361751"/>
                </a:lnTo>
                <a:lnTo>
                  <a:pt x="3479368" y="5362241"/>
                </a:lnTo>
                <a:cubicBezTo>
                  <a:pt x="3463735" y="5390730"/>
                  <a:pt x="3463735" y="5390730"/>
                  <a:pt x="3431768" y="5385675"/>
                </a:cubicBezTo>
                <a:lnTo>
                  <a:pt x="3431768" y="5362700"/>
                </a:lnTo>
                <a:lnTo>
                  <a:pt x="3438285" y="5359278"/>
                </a:lnTo>
                <a:lnTo>
                  <a:pt x="3433835" y="5355350"/>
                </a:lnTo>
                <a:close/>
                <a:moveTo>
                  <a:pt x="2462924" y="5321119"/>
                </a:moveTo>
                <a:lnTo>
                  <a:pt x="2498114" y="5376945"/>
                </a:lnTo>
                <a:lnTo>
                  <a:pt x="2436711" y="5376945"/>
                </a:lnTo>
                <a:cubicBezTo>
                  <a:pt x="2410951" y="5338120"/>
                  <a:pt x="2416700" y="5326172"/>
                  <a:pt x="2462924" y="5321119"/>
                </a:cubicBezTo>
                <a:close/>
                <a:moveTo>
                  <a:pt x="9041300" y="5318822"/>
                </a:moveTo>
                <a:cubicBezTo>
                  <a:pt x="8995308" y="5313769"/>
                  <a:pt x="8955982" y="5331687"/>
                  <a:pt x="8914588" y="5344555"/>
                </a:cubicBezTo>
                <a:lnTo>
                  <a:pt x="8931228" y="5362626"/>
                </a:lnTo>
                <a:lnTo>
                  <a:pt x="8929072" y="5363162"/>
                </a:lnTo>
                <a:lnTo>
                  <a:pt x="8922918" y="5366512"/>
                </a:lnTo>
                <a:lnTo>
                  <a:pt x="8892036" y="5364621"/>
                </a:lnTo>
                <a:cubicBezTo>
                  <a:pt x="8851432" y="5369638"/>
                  <a:pt x="8818748" y="5393719"/>
                  <a:pt x="8781672" y="5400610"/>
                </a:cubicBezTo>
                <a:cubicBezTo>
                  <a:pt x="8769940" y="5402678"/>
                  <a:pt x="8760742" y="5420140"/>
                  <a:pt x="8752468" y="5428640"/>
                </a:cubicBezTo>
                <a:lnTo>
                  <a:pt x="8754992" y="5455061"/>
                </a:lnTo>
                <a:cubicBezTo>
                  <a:pt x="8782704" y="5436911"/>
                  <a:pt x="8812314" y="5423988"/>
                  <a:pt x="8841948" y="5410577"/>
                </a:cubicBezTo>
                <a:lnTo>
                  <a:pt x="8922918" y="5366512"/>
                </a:lnTo>
                <a:lnTo>
                  <a:pt x="8935516" y="5367283"/>
                </a:lnTo>
                <a:lnTo>
                  <a:pt x="8935744" y="5367529"/>
                </a:lnTo>
                <a:lnTo>
                  <a:pt x="8935744" y="5367297"/>
                </a:lnTo>
                <a:lnTo>
                  <a:pt x="8935516" y="5367283"/>
                </a:lnTo>
                <a:lnTo>
                  <a:pt x="8931228" y="5362626"/>
                </a:lnTo>
                <a:lnTo>
                  <a:pt x="8986650" y="5348833"/>
                </a:lnTo>
                <a:cubicBezTo>
                  <a:pt x="9006572" y="5344552"/>
                  <a:pt x="9026004" y="5337661"/>
                  <a:pt x="9041300" y="5318822"/>
                </a:cubicBezTo>
                <a:close/>
                <a:moveTo>
                  <a:pt x="4942404" y="5310322"/>
                </a:moveTo>
                <a:lnTo>
                  <a:pt x="4942404" y="5328931"/>
                </a:lnTo>
                <a:lnTo>
                  <a:pt x="4978020" y="5328931"/>
                </a:lnTo>
                <a:lnTo>
                  <a:pt x="4999668" y="5310322"/>
                </a:lnTo>
                <a:close/>
                <a:moveTo>
                  <a:pt x="9235160" y="5305957"/>
                </a:moveTo>
                <a:cubicBezTo>
                  <a:pt x="9219518" y="5310230"/>
                  <a:pt x="9203652" y="5313677"/>
                  <a:pt x="9187788" y="5316295"/>
                </a:cubicBezTo>
                <a:cubicBezTo>
                  <a:pt x="9168468" y="5316295"/>
                  <a:pt x="9164792" y="5339270"/>
                  <a:pt x="9151220" y="5339270"/>
                </a:cubicBezTo>
                <a:cubicBezTo>
                  <a:pt x="9114428" y="5336284"/>
                  <a:pt x="9116500" y="5365920"/>
                  <a:pt x="9101088" y="5385218"/>
                </a:cubicBezTo>
                <a:lnTo>
                  <a:pt x="9127076" y="5390503"/>
                </a:lnTo>
                <a:lnTo>
                  <a:pt x="9037618" y="5479873"/>
                </a:lnTo>
                <a:cubicBezTo>
                  <a:pt x="9057396" y="5479873"/>
                  <a:pt x="9071658" y="5484468"/>
                  <a:pt x="9079010" y="5479873"/>
                </a:cubicBezTo>
                <a:cubicBezTo>
                  <a:pt x="9108220" y="5458735"/>
                  <a:pt x="9143864" y="5458967"/>
                  <a:pt x="9175140" y="5445641"/>
                </a:cubicBezTo>
                <a:cubicBezTo>
                  <a:pt x="9177208" y="5444561"/>
                  <a:pt x="9178588" y="5442860"/>
                  <a:pt x="9179508" y="5440817"/>
                </a:cubicBezTo>
                <a:lnTo>
                  <a:pt x="9169624" y="5417843"/>
                </a:lnTo>
                <a:cubicBezTo>
                  <a:pt x="9198136" y="5401071"/>
                  <a:pt x="9209402" y="5424505"/>
                  <a:pt x="9221824" y="5433693"/>
                </a:cubicBezTo>
                <a:lnTo>
                  <a:pt x="9221824" y="5431626"/>
                </a:lnTo>
                <a:lnTo>
                  <a:pt x="9320016" y="5418072"/>
                </a:lnTo>
                <a:lnTo>
                  <a:pt x="9350372" y="5373271"/>
                </a:lnTo>
                <a:cubicBezTo>
                  <a:pt x="9347610" y="5324796"/>
                  <a:pt x="9304380" y="5327322"/>
                  <a:pt x="9279772" y="5305957"/>
                </a:cubicBezTo>
                <a:cubicBezTo>
                  <a:pt x="9264824" y="5304923"/>
                  <a:pt x="9250108" y="5304923"/>
                  <a:pt x="9235160" y="5305957"/>
                </a:cubicBezTo>
                <a:close/>
                <a:moveTo>
                  <a:pt x="2988166" y="5304118"/>
                </a:moveTo>
                <a:lnTo>
                  <a:pt x="2987707" y="5304348"/>
                </a:lnTo>
                <a:cubicBezTo>
                  <a:pt x="2980345" y="5319051"/>
                  <a:pt x="2975286" y="5329849"/>
                  <a:pt x="2973446" y="5333296"/>
                </a:cubicBezTo>
                <a:lnTo>
                  <a:pt x="2984258" y="5356270"/>
                </a:lnTo>
                <a:lnTo>
                  <a:pt x="3034158" y="5323187"/>
                </a:lnTo>
                <a:close/>
                <a:moveTo>
                  <a:pt x="2787637" y="5301592"/>
                </a:moveTo>
                <a:lnTo>
                  <a:pt x="2771999" y="5317213"/>
                </a:lnTo>
                <a:lnTo>
                  <a:pt x="2790396" y="5317213"/>
                </a:lnTo>
                <a:cubicBezTo>
                  <a:pt x="2789014" y="5309172"/>
                  <a:pt x="2788096" y="5303889"/>
                  <a:pt x="2787637" y="5301592"/>
                </a:cubicBezTo>
                <a:close/>
                <a:moveTo>
                  <a:pt x="5045660" y="5295159"/>
                </a:moveTo>
                <a:lnTo>
                  <a:pt x="5013697" y="5299524"/>
                </a:lnTo>
                <a:lnTo>
                  <a:pt x="5013697" y="5305727"/>
                </a:lnTo>
                <a:lnTo>
                  <a:pt x="5045660" y="5305727"/>
                </a:lnTo>
                <a:close/>
                <a:moveTo>
                  <a:pt x="2905608" y="5294700"/>
                </a:moveTo>
                <a:lnTo>
                  <a:pt x="2890660" y="5309863"/>
                </a:lnTo>
                <a:lnTo>
                  <a:pt x="2901926" y="5333984"/>
                </a:lnTo>
                <a:lnTo>
                  <a:pt x="2910439" y="5329390"/>
                </a:lnTo>
                <a:cubicBezTo>
                  <a:pt x="2909057" y="5318822"/>
                  <a:pt x="2907448" y="5308254"/>
                  <a:pt x="2905608" y="5294700"/>
                </a:cubicBezTo>
                <a:close/>
                <a:moveTo>
                  <a:pt x="5299312" y="5293550"/>
                </a:moveTo>
                <a:lnTo>
                  <a:pt x="5282408" y="5331992"/>
                </a:lnTo>
                <a:lnTo>
                  <a:pt x="5303534" y="5335337"/>
                </a:lnTo>
                <a:lnTo>
                  <a:pt x="5310119" y="5298374"/>
                </a:lnTo>
                <a:lnTo>
                  <a:pt x="5309892" y="5298374"/>
                </a:lnTo>
                <a:close/>
                <a:moveTo>
                  <a:pt x="3122002" y="5287118"/>
                </a:moveTo>
                <a:lnTo>
                  <a:pt x="3122002" y="5293092"/>
                </a:lnTo>
                <a:lnTo>
                  <a:pt x="3157646" y="5293092"/>
                </a:lnTo>
                <a:lnTo>
                  <a:pt x="3157646" y="5287118"/>
                </a:lnTo>
                <a:close/>
                <a:moveTo>
                  <a:pt x="5649624" y="5286833"/>
                </a:moveTo>
                <a:lnTo>
                  <a:pt x="5628165" y="5321349"/>
                </a:lnTo>
                <a:lnTo>
                  <a:pt x="5637088" y="5331274"/>
                </a:lnTo>
                <a:lnTo>
                  <a:pt x="5700370" y="5328013"/>
                </a:lnTo>
                <a:cubicBezTo>
                  <a:pt x="5702670" y="5328013"/>
                  <a:pt x="5705202" y="5323187"/>
                  <a:pt x="5708419" y="5319513"/>
                </a:cubicBezTo>
                <a:cubicBezTo>
                  <a:pt x="5708419" y="5315607"/>
                  <a:pt x="5705660" y="5310551"/>
                  <a:pt x="5703134" y="5302739"/>
                </a:cubicBezTo>
                <a:lnTo>
                  <a:pt x="5668867" y="5318363"/>
                </a:lnTo>
                <a:close/>
                <a:moveTo>
                  <a:pt x="9170768" y="5286659"/>
                </a:moveTo>
                <a:lnTo>
                  <a:pt x="9170768" y="5301592"/>
                </a:lnTo>
                <a:cubicBezTo>
                  <a:pt x="9190772" y="5315145"/>
                  <a:pt x="9204576" y="5305039"/>
                  <a:pt x="9218600" y="5286659"/>
                </a:cubicBezTo>
                <a:close/>
                <a:moveTo>
                  <a:pt x="5231145" y="5283504"/>
                </a:moveTo>
                <a:lnTo>
                  <a:pt x="5230154" y="5283700"/>
                </a:lnTo>
                <a:lnTo>
                  <a:pt x="5203091" y="5283519"/>
                </a:lnTo>
                <a:lnTo>
                  <a:pt x="5206405" y="5301592"/>
                </a:lnTo>
                <a:close/>
                <a:moveTo>
                  <a:pt x="5404002" y="5273905"/>
                </a:moveTo>
                <a:lnTo>
                  <a:pt x="5397166" y="5281260"/>
                </a:lnTo>
                <a:cubicBezTo>
                  <a:pt x="5394692" y="5291024"/>
                  <a:pt x="5393944" y="5301360"/>
                  <a:pt x="5386470" y="5307334"/>
                </a:cubicBezTo>
                <a:cubicBezTo>
                  <a:pt x="5371518" y="5319281"/>
                  <a:pt x="5352666" y="5322728"/>
                  <a:pt x="5338864" y="5334214"/>
                </a:cubicBezTo>
                <a:lnTo>
                  <a:pt x="5337405" y="5340419"/>
                </a:lnTo>
                <a:lnTo>
                  <a:pt x="5420206" y="5340419"/>
                </a:lnTo>
                <a:lnTo>
                  <a:pt x="5429012" y="5333296"/>
                </a:lnTo>
                <a:lnTo>
                  <a:pt x="5454999" y="5333296"/>
                </a:lnTo>
                <a:lnTo>
                  <a:pt x="5482826" y="5307104"/>
                </a:lnTo>
                <a:lnTo>
                  <a:pt x="5524219" y="5321119"/>
                </a:lnTo>
                <a:lnTo>
                  <a:pt x="5565442" y="5281077"/>
                </a:lnTo>
                <a:lnTo>
                  <a:pt x="5527866" y="5281260"/>
                </a:lnTo>
                <a:cubicBezTo>
                  <a:pt x="5489034" y="5280857"/>
                  <a:pt x="5450742" y="5282637"/>
                  <a:pt x="5413142" y="5294930"/>
                </a:cubicBezTo>
                <a:close/>
                <a:moveTo>
                  <a:pt x="2338746" y="5252655"/>
                </a:moveTo>
                <a:lnTo>
                  <a:pt x="2361742" y="5279304"/>
                </a:lnTo>
                <a:cubicBezTo>
                  <a:pt x="2361742" y="5298142"/>
                  <a:pt x="2353461" y="5303887"/>
                  <a:pt x="2319885" y="5308481"/>
                </a:cubicBezTo>
                <a:cubicBezTo>
                  <a:pt x="2314600" y="5302969"/>
                  <a:pt x="2309305" y="5297225"/>
                  <a:pt x="2303556" y="5291480"/>
                </a:cubicBezTo>
                <a:close/>
                <a:moveTo>
                  <a:pt x="2925845" y="5251737"/>
                </a:moveTo>
                <a:lnTo>
                  <a:pt x="2914806" y="5261385"/>
                </a:lnTo>
                <a:cubicBezTo>
                  <a:pt x="2931367" y="5272185"/>
                  <a:pt x="2937802" y="5291483"/>
                  <a:pt x="2960798" y="5298833"/>
                </a:cubicBezTo>
                <a:lnTo>
                  <a:pt x="2983794" y="5251737"/>
                </a:lnTo>
                <a:close/>
                <a:moveTo>
                  <a:pt x="3635568" y="5243807"/>
                </a:moveTo>
                <a:lnTo>
                  <a:pt x="3636205" y="5251737"/>
                </a:lnTo>
                <a:lnTo>
                  <a:pt x="3661830" y="5244655"/>
                </a:lnTo>
                <a:close/>
                <a:moveTo>
                  <a:pt x="4768597" y="5241032"/>
                </a:moveTo>
                <a:cubicBezTo>
                  <a:pt x="4763149" y="5240910"/>
                  <a:pt x="4759067" y="5241656"/>
                  <a:pt x="4755446" y="5243809"/>
                </a:cubicBezTo>
                <a:lnTo>
                  <a:pt x="4743977" y="5260486"/>
                </a:lnTo>
                <a:lnTo>
                  <a:pt x="4750614" y="5261387"/>
                </a:lnTo>
                <a:lnTo>
                  <a:pt x="4759804" y="5261387"/>
                </a:lnTo>
                <a:lnTo>
                  <a:pt x="4789940" y="5243466"/>
                </a:lnTo>
                <a:cubicBezTo>
                  <a:pt x="4780858" y="5242145"/>
                  <a:pt x="4774045" y="5241154"/>
                  <a:pt x="4768597" y="5241032"/>
                </a:cubicBezTo>
                <a:close/>
                <a:moveTo>
                  <a:pt x="5072569" y="5237493"/>
                </a:moveTo>
                <a:cubicBezTo>
                  <a:pt x="5065897" y="5238573"/>
                  <a:pt x="5059458" y="5240435"/>
                  <a:pt x="5053250" y="5243007"/>
                </a:cubicBezTo>
                <a:lnTo>
                  <a:pt x="5053940" y="5243007"/>
                </a:lnTo>
                <a:lnTo>
                  <a:pt x="5071414" y="5267450"/>
                </a:lnTo>
                <a:lnTo>
                  <a:pt x="5082366" y="5266397"/>
                </a:lnTo>
                <a:lnTo>
                  <a:pt x="5098550" y="5240249"/>
                </a:lnTo>
                <a:cubicBezTo>
                  <a:pt x="5090048" y="5238780"/>
                  <a:pt x="5081304" y="5237860"/>
                  <a:pt x="5072569" y="5237493"/>
                </a:cubicBezTo>
                <a:close/>
                <a:moveTo>
                  <a:pt x="2090842" y="5227384"/>
                </a:moveTo>
                <a:cubicBezTo>
                  <a:pt x="2117056" y="5221410"/>
                  <a:pt x="2132926" y="5228534"/>
                  <a:pt x="2136834" y="5258170"/>
                </a:cubicBezTo>
                <a:lnTo>
                  <a:pt x="2090842" y="5258170"/>
                </a:lnTo>
                <a:close/>
                <a:moveTo>
                  <a:pt x="4947090" y="5223417"/>
                </a:moveTo>
                <a:lnTo>
                  <a:pt x="4927404" y="5235196"/>
                </a:lnTo>
                <a:cubicBezTo>
                  <a:pt x="4915964" y="5238181"/>
                  <a:pt x="4904577" y="5240019"/>
                  <a:pt x="4896640" y="5246911"/>
                </a:cubicBezTo>
                <a:lnTo>
                  <a:pt x="4896412" y="5247143"/>
                </a:lnTo>
                <a:lnTo>
                  <a:pt x="4843980" y="5235196"/>
                </a:lnTo>
                <a:cubicBezTo>
                  <a:pt x="4834782" y="5244454"/>
                  <a:pt x="4824666" y="5252976"/>
                  <a:pt x="4814086" y="5260697"/>
                </a:cubicBezTo>
                <a:lnTo>
                  <a:pt x="4812902" y="5261387"/>
                </a:lnTo>
                <a:lnTo>
                  <a:pt x="4895268" y="5261387"/>
                </a:lnTo>
                <a:cubicBezTo>
                  <a:pt x="4901934" y="5262284"/>
                  <a:pt x="4908602" y="5263660"/>
                  <a:pt x="4915041" y="5265523"/>
                </a:cubicBezTo>
                <a:lnTo>
                  <a:pt x="4926954" y="5289983"/>
                </a:lnTo>
                <a:lnTo>
                  <a:pt x="4930211" y="5289442"/>
                </a:lnTo>
                <a:lnTo>
                  <a:pt x="4944477" y="5277929"/>
                </a:lnTo>
                <a:lnTo>
                  <a:pt x="4960927" y="5279857"/>
                </a:lnTo>
                <a:lnTo>
                  <a:pt x="4989088" y="5268967"/>
                </a:lnTo>
                <a:lnTo>
                  <a:pt x="4998348" y="5242693"/>
                </a:lnTo>
                <a:lnTo>
                  <a:pt x="4991044" y="5237464"/>
                </a:lnTo>
                <a:cubicBezTo>
                  <a:pt x="4984947" y="5236862"/>
                  <a:pt x="4979087" y="5240135"/>
                  <a:pt x="4973449" y="5247143"/>
                </a:cubicBezTo>
                <a:close/>
                <a:moveTo>
                  <a:pt x="5316018" y="5217944"/>
                </a:moveTo>
                <a:lnTo>
                  <a:pt x="5260184" y="5222388"/>
                </a:lnTo>
                <a:lnTo>
                  <a:pt x="5252798" y="5222630"/>
                </a:lnTo>
                <a:lnTo>
                  <a:pt x="5245962" y="5233357"/>
                </a:lnTo>
                <a:lnTo>
                  <a:pt x="5288732" y="5233357"/>
                </a:lnTo>
                <a:close/>
                <a:moveTo>
                  <a:pt x="3698758" y="5213142"/>
                </a:moveTo>
                <a:lnTo>
                  <a:pt x="3665168" y="5219734"/>
                </a:lnTo>
                <a:lnTo>
                  <a:pt x="3668168" y="5220722"/>
                </a:lnTo>
                <a:cubicBezTo>
                  <a:pt x="3668081" y="5224512"/>
                  <a:pt x="3668791" y="5228258"/>
                  <a:pt x="3670245" y="5231749"/>
                </a:cubicBezTo>
                <a:lnTo>
                  <a:pt x="3677627" y="5240288"/>
                </a:lnTo>
                <a:lnTo>
                  <a:pt x="3705194" y="5232669"/>
                </a:lnTo>
                <a:cubicBezTo>
                  <a:pt x="3701976" y="5222789"/>
                  <a:pt x="3700367" y="5217736"/>
                  <a:pt x="3698758" y="5213142"/>
                </a:cubicBezTo>
                <a:close/>
                <a:moveTo>
                  <a:pt x="3830068" y="5203950"/>
                </a:moveTo>
                <a:cubicBezTo>
                  <a:pt x="3791660" y="5205559"/>
                  <a:pt x="3789134" y="5207397"/>
                  <a:pt x="3787752" y="5241628"/>
                </a:cubicBezTo>
                <a:cubicBezTo>
                  <a:pt x="3787752" y="5243696"/>
                  <a:pt x="3793042" y="5245993"/>
                  <a:pt x="3796950" y="5248981"/>
                </a:cubicBezTo>
                <a:lnTo>
                  <a:pt x="3833749" y="5231060"/>
                </a:lnTo>
                <a:lnTo>
                  <a:pt x="3833517" y="5231060"/>
                </a:lnTo>
                <a:cubicBezTo>
                  <a:pt x="3833517" y="5223248"/>
                  <a:pt x="3833517" y="5215668"/>
                  <a:pt x="3833517" y="5208086"/>
                </a:cubicBezTo>
                <a:cubicBezTo>
                  <a:pt x="3833517" y="5206707"/>
                  <a:pt x="3831444" y="5205330"/>
                  <a:pt x="3830068" y="5203950"/>
                </a:cubicBezTo>
                <a:close/>
                <a:moveTo>
                  <a:pt x="3833517" y="5170867"/>
                </a:moveTo>
                <a:lnTo>
                  <a:pt x="3833517" y="5174773"/>
                </a:lnTo>
                <a:lnTo>
                  <a:pt x="3845015" y="5174773"/>
                </a:lnTo>
                <a:lnTo>
                  <a:pt x="3845015" y="5170867"/>
                </a:lnTo>
                <a:close/>
                <a:moveTo>
                  <a:pt x="5761672" y="5168493"/>
                </a:moveTo>
                <a:lnTo>
                  <a:pt x="5587922" y="5181435"/>
                </a:lnTo>
                <a:cubicBezTo>
                  <a:pt x="5560548" y="5185341"/>
                  <a:pt x="5529277" y="5181435"/>
                  <a:pt x="5506972" y="5193382"/>
                </a:cubicBezTo>
                <a:cubicBezTo>
                  <a:pt x="5495817" y="5199356"/>
                  <a:pt x="5484720" y="5200619"/>
                  <a:pt x="5473710" y="5200907"/>
                </a:cubicBezTo>
                <a:lnTo>
                  <a:pt x="5450626" y="5202081"/>
                </a:lnTo>
                <a:lnTo>
                  <a:pt x="5450626" y="5233357"/>
                </a:lnTo>
                <a:cubicBezTo>
                  <a:pt x="5446376" y="5236918"/>
                  <a:pt x="5441602" y="5242662"/>
                  <a:pt x="5436225" y="5247802"/>
                </a:cubicBezTo>
                <a:lnTo>
                  <a:pt x="5430824" y="5251049"/>
                </a:lnTo>
                <a:lnTo>
                  <a:pt x="5476845" y="5251049"/>
                </a:lnTo>
                <a:cubicBezTo>
                  <a:pt x="5490870" y="5252887"/>
                  <a:pt x="5499841" y="5229913"/>
                  <a:pt x="5514556" y="5247602"/>
                </a:cubicBezTo>
                <a:cubicBezTo>
                  <a:pt x="5535712" y="5247602"/>
                  <a:pt x="5557447" y="5250244"/>
                  <a:pt x="5578748" y="5251566"/>
                </a:cubicBezTo>
                <a:lnTo>
                  <a:pt x="5597033" y="5250387"/>
                </a:lnTo>
                <a:lnTo>
                  <a:pt x="5599874" y="5247631"/>
                </a:lnTo>
                <a:cubicBezTo>
                  <a:pt x="5624484" y="5222502"/>
                  <a:pt x="5650697" y="5198895"/>
                  <a:pt x="5685191" y="5183273"/>
                </a:cubicBezTo>
                <a:lnTo>
                  <a:pt x="5674606" y="5244754"/>
                </a:lnTo>
                <a:lnTo>
                  <a:pt x="5689046" y="5243553"/>
                </a:lnTo>
                <a:cubicBezTo>
                  <a:pt x="5704916" y="5243696"/>
                  <a:pt x="5720149" y="5243466"/>
                  <a:pt x="5733946" y="5237263"/>
                </a:cubicBezTo>
                <a:cubicBezTo>
                  <a:pt x="5750962" y="5229567"/>
                  <a:pt x="5767692" y="5227845"/>
                  <a:pt x="5784335" y="5227700"/>
                </a:cubicBezTo>
                <a:lnTo>
                  <a:pt x="5814148" y="5227649"/>
                </a:lnTo>
                <a:lnTo>
                  <a:pt x="5833062" y="5194300"/>
                </a:lnTo>
                <a:lnTo>
                  <a:pt x="5816964" y="5177070"/>
                </a:lnTo>
                <a:lnTo>
                  <a:pt x="5798568" y="5188097"/>
                </a:lnTo>
                <a:close/>
                <a:moveTo>
                  <a:pt x="10949318" y="5164434"/>
                </a:moveTo>
                <a:lnTo>
                  <a:pt x="10940348" y="5187409"/>
                </a:lnTo>
                <a:cubicBezTo>
                  <a:pt x="10970704" y="5190397"/>
                  <a:pt x="10989102" y="5225087"/>
                  <a:pt x="11034404" y="5208315"/>
                </a:cubicBezTo>
                <a:lnTo>
                  <a:pt x="11033712" y="5207397"/>
                </a:lnTo>
                <a:lnTo>
                  <a:pt x="10987720" y="5166964"/>
                </a:lnTo>
                <a:lnTo>
                  <a:pt x="10972314" y="5177759"/>
                </a:lnTo>
                <a:close/>
                <a:moveTo>
                  <a:pt x="5135117" y="5155475"/>
                </a:moveTo>
                <a:lnTo>
                  <a:pt x="5135117" y="5175920"/>
                </a:lnTo>
                <a:lnTo>
                  <a:pt x="5154891" y="5175920"/>
                </a:lnTo>
                <a:lnTo>
                  <a:pt x="5154891" y="5155475"/>
                </a:lnTo>
                <a:close/>
                <a:moveTo>
                  <a:pt x="5305978" y="5155246"/>
                </a:moveTo>
                <a:lnTo>
                  <a:pt x="5305292" y="5155475"/>
                </a:lnTo>
                <a:lnTo>
                  <a:pt x="5210168" y="5155475"/>
                </a:lnTo>
                <a:lnTo>
                  <a:pt x="5205550" y="5179829"/>
                </a:lnTo>
                <a:lnTo>
                  <a:pt x="5207554" y="5179829"/>
                </a:lnTo>
                <a:cubicBezTo>
                  <a:pt x="5230556" y="5187868"/>
                  <a:pt x="5251479" y="5175693"/>
                  <a:pt x="5273784" y="5177759"/>
                </a:cubicBezTo>
                <a:cubicBezTo>
                  <a:pt x="5296780" y="5180976"/>
                  <a:pt x="5320240" y="5179737"/>
                  <a:pt x="5342772" y="5174085"/>
                </a:cubicBezTo>
                <a:close/>
                <a:moveTo>
                  <a:pt x="6092230" y="5140772"/>
                </a:moveTo>
                <a:cubicBezTo>
                  <a:pt x="6109936" y="5144354"/>
                  <a:pt x="6121208" y="5161587"/>
                  <a:pt x="6117758" y="5179251"/>
                </a:cubicBezTo>
                <a:cubicBezTo>
                  <a:pt x="6117294" y="5181826"/>
                  <a:pt x="6116376" y="5184329"/>
                  <a:pt x="6115227" y="5186720"/>
                </a:cubicBezTo>
                <a:lnTo>
                  <a:pt x="6075210" y="5186720"/>
                </a:lnTo>
                <a:cubicBezTo>
                  <a:pt x="6060490" y="5165582"/>
                  <a:pt x="6072684" y="5152258"/>
                  <a:pt x="6092230" y="5140772"/>
                </a:cubicBezTo>
                <a:close/>
                <a:moveTo>
                  <a:pt x="3213991" y="5138245"/>
                </a:moveTo>
                <a:lnTo>
                  <a:pt x="3180188" y="5145366"/>
                </a:lnTo>
                <a:cubicBezTo>
                  <a:pt x="3181792" y="5153178"/>
                  <a:pt x="3182720" y="5158461"/>
                  <a:pt x="3184556" y="5168340"/>
                </a:cubicBezTo>
                <a:close/>
                <a:moveTo>
                  <a:pt x="2954817" y="5132730"/>
                </a:moveTo>
                <a:cubicBezTo>
                  <a:pt x="2956663" y="5141231"/>
                  <a:pt x="2957812" y="5146513"/>
                  <a:pt x="2959189" y="5154325"/>
                </a:cubicBezTo>
                <a:lnTo>
                  <a:pt x="2980118" y="5149960"/>
                </a:lnTo>
                <a:lnTo>
                  <a:pt x="2980118" y="5132730"/>
                </a:lnTo>
                <a:close/>
                <a:moveTo>
                  <a:pt x="6038422" y="5124230"/>
                </a:moveTo>
                <a:lnTo>
                  <a:pt x="6054287" y="5153405"/>
                </a:lnTo>
                <a:cubicBezTo>
                  <a:pt x="6036582" y="5166732"/>
                  <a:pt x="6014271" y="5183732"/>
                  <a:pt x="5992884" y="5199354"/>
                </a:cubicBezTo>
                <a:lnTo>
                  <a:pt x="5963453" y="5184191"/>
                </a:lnTo>
                <a:lnTo>
                  <a:pt x="5963453" y="5158920"/>
                </a:lnTo>
                <a:close/>
                <a:moveTo>
                  <a:pt x="3485808" y="5118945"/>
                </a:moveTo>
                <a:cubicBezTo>
                  <a:pt x="3471088" y="5135028"/>
                  <a:pt x="3444416" y="5131581"/>
                  <a:pt x="3443724" y="5156852"/>
                </a:cubicBezTo>
                <a:lnTo>
                  <a:pt x="3458585" y="5175331"/>
                </a:lnTo>
                <a:lnTo>
                  <a:pt x="3478682" y="5156852"/>
                </a:lnTo>
                <a:cubicBezTo>
                  <a:pt x="3488915" y="5155586"/>
                  <a:pt x="3495470" y="5151163"/>
                  <a:pt x="3500297" y="5144818"/>
                </a:cubicBezTo>
                <a:lnTo>
                  <a:pt x="3504176" y="5136699"/>
                </a:lnTo>
                <a:close/>
                <a:moveTo>
                  <a:pt x="6487540" y="5101485"/>
                </a:moveTo>
                <a:lnTo>
                  <a:pt x="6546180" y="5124460"/>
                </a:lnTo>
                <a:lnTo>
                  <a:pt x="6487540" y="5147434"/>
                </a:lnTo>
                <a:close/>
                <a:moveTo>
                  <a:pt x="11354516" y="5083335"/>
                </a:moveTo>
                <a:cubicBezTo>
                  <a:pt x="11357048" y="5091374"/>
                  <a:pt x="11358652" y="5096429"/>
                  <a:pt x="11360952" y="5103321"/>
                </a:cubicBezTo>
                <a:cubicBezTo>
                  <a:pt x="11333588" y="5117107"/>
                  <a:pt x="11298864" y="5112742"/>
                  <a:pt x="11277708" y="5138702"/>
                </a:cubicBezTo>
                <a:cubicBezTo>
                  <a:pt x="11231942" y="5147890"/>
                  <a:pt x="11186640" y="5171785"/>
                  <a:pt x="11130300" y="5138472"/>
                </a:cubicBezTo>
                <a:cubicBezTo>
                  <a:pt x="11147320" y="5130201"/>
                  <a:pt x="11165486" y="5124549"/>
                  <a:pt x="11184114" y="5121701"/>
                </a:cubicBezTo>
                <a:cubicBezTo>
                  <a:pt x="11243440" y="5124848"/>
                  <a:pt x="11302312" y="5111570"/>
                  <a:pt x="11354516" y="5083335"/>
                </a:cubicBezTo>
                <a:close/>
                <a:moveTo>
                  <a:pt x="3408772" y="5073917"/>
                </a:moveTo>
                <a:lnTo>
                  <a:pt x="3408772" y="5079888"/>
                </a:lnTo>
                <a:lnTo>
                  <a:pt x="3431768" y="5079888"/>
                </a:lnTo>
                <a:lnTo>
                  <a:pt x="3431768" y="5074153"/>
                </a:lnTo>
                <a:lnTo>
                  <a:pt x="3431536" y="5073917"/>
                </a:lnTo>
                <a:close/>
                <a:moveTo>
                  <a:pt x="6086714" y="5073687"/>
                </a:moveTo>
                <a:lnTo>
                  <a:pt x="6139140" y="5073687"/>
                </a:lnTo>
                <a:lnTo>
                  <a:pt x="6139140" y="5101485"/>
                </a:lnTo>
                <a:lnTo>
                  <a:pt x="6107642" y="5117568"/>
                </a:lnTo>
                <a:close/>
                <a:moveTo>
                  <a:pt x="11012784" y="5065416"/>
                </a:moveTo>
                <a:cubicBezTo>
                  <a:pt x="10974388" y="5059672"/>
                  <a:pt x="10966792" y="5096891"/>
                  <a:pt x="10942188" y="5106541"/>
                </a:cubicBezTo>
                <a:cubicBezTo>
                  <a:pt x="10965416" y="5102082"/>
                  <a:pt x="10987720" y="5117268"/>
                  <a:pt x="10992320" y="5140450"/>
                </a:cubicBezTo>
                <a:cubicBezTo>
                  <a:pt x="10992320" y="5141023"/>
                  <a:pt x="10992552" y="5141576"/>
                  <a:pt x="10992552" y="5142151"/>
                </a:cubicBezTo>
                <a:lnTo>
                  <a:pt x="11038544" y="5142151"/>
                </a:lnTo>
                <a:lnTo>
                  <a:pt x="10996920" y="5085634"/>
                </a:lnTo>
                <a:close/>
                <a:moveTo>
                  <a:pt x="4017486" y="5053239"/>
                </a:moveTo>
                <a:lnTo>
                  <a:pt x="4022437" y="5079523"/>
                </a:lnTo>
                <a:lnTo>
                  <a:pt x="4021626" y="5080120"/>
                </a:lnTo>
                <a:lnTo>
                  <a:pt x="4022548" y="5080120"/>
                </a:lnTo>
                <a:lnTo>
                  <a:pt x="4022437" y="5079523"/>
                </a:lnTo>
                <a:lnTo>
                  <a:pt x="4058192" y="5053239"/>
                </a:lnTo>
                <a:close/>
                <a:moveTo>
                  <a:pt x="3257684" y="5037616"/>
                </a:moveTo>
                <a:lnTo>
                  <a:pt x="3228712" y="5066105"/>
                </a:lnTo>
                <a:lnTo>
                  <a:pt x="3253544" y="5084485"/>
                </a:lnTo>
                <a:lnTo>
                  <a:pt x="3287584" y="5058981"/>
                </a:lnTo>
                <a:close/>
                <a:moveTo>
                  <a:pt x="3105905" y="5036927"/>
                </a:moveTo>
                <a:lnTo>
                  <a:pt x="3145462" y="5036927"/>
                </a:lnTo>
                <a:cubicBezTo>
                  <a:pt x="3145462" y="5043589"/>
                  <a:pt x="3147762" y="5051628"/>
                  <a:pt x="3145462" y="5053696"/>
                </a:cubicBezTo>
                <a:cubicBezTo>
                  <a:pt x="3124534" y="5071846"/>
                  <a:pt x="3102688" y="5088847"/>
                  <a:pt x="3081073" y="5106080"/>
                </a:cubicBezTo>
                <a:lnTo>
                  <a:pt x="3053705" y="5079199"/>
                </a:lnTo>
                <a:close/>
                <a:moveTo>
                  <a:pt x="3563536" y="5030265"/>
                </a:moveTo>
                <a:lnTo>
                  <a:pt x="3537090" y="5054848"/>
                </a:lnTo>
                <a:lnTo>
                  <a:pt x="3557555" y="5067943"/>
                </a:lnTo>
                <a:cubicBezTo>
                  <a:pt x="3574807" y="5101256"/>
                  <a:pt x="3525134" y="5125148"/>
                  <a:pt x="3562159" y="5147663"/>
                </a:cubicBezTo>
                <a:lnTo>
                  <a:pt x="3554024" y="5154337"/>
                </a:lnTo>
                <a:lnTo>
                  <a:pt x="3557787" y="5161905"/>
                </a:lnTo>
                <a:lnTo>
                  <a:pt x="3532032" y="5171785"/>
                </a:lnTo>
                <a:cubicBezTo>
                  <a:pt x="3533873" y="5174541"/>
                  <a:pt x="3535941" y="5177068"/>
                  <a:pt x="3537781" y="5179597"/>
                </a:cubicBezTo>
                <a:lnTo>
                  <a:pt x="3514785" y="5179597"/>
                </a:lnTo>
                <a:lnTo>
                  <a:pt x="3514785" y="5205330"/>
                </a:lnTo>
                <a:cubicBezTo>
                  <a:pt x="3506968" y="5217965"/>
                  <a:pt x="3498388" y="5225432"/>
                  <a:pt x="3489316" y="5229548"/>
                </a:cubicBezTo>
                <a:lnTo>
                  <a:pt x="3480330" y="5230855"/>
                </a:lnTo>
                <a:lnTo>
                  <a:pt x="3472702" y="5271494"/>
                </a:lnTo>
                <a:lnTo>
                  <a:pt x="3443493" y="5271494"/>
                </a:lnTo>
                <a:lnTo>
                  <a:pt x="3426941" y="5237490"/>
                </a:lnTo>
                <a:lnTo>
                  <a:pt x="3429937" y="5229287"/>
                </a:lnTo>
                <a:lnTo>
                  <a:pt x="3401873" y="5225316"/>
                </a:lnTo>
                <a:lnTo>
                  <a:pt x="3369446" y="5193382"/>
                </a:lnTo>
                <a:lnTo>
                  <a:pt x="3396583" y="5156852"/>
                </a:lnTo>
                <a:cubicBezTo>
                  <a:pt x="3390143" y="5155705"/>
                  <a:pt x="3382326" y="5152258"/>
                  <a:pt x="3379800" y="5154555"/>
                </a:cubicBezTo>
                <a:cubicBezTo>
                  <a:pt x="3354272" y="5177529"/>
                  <a:pt x="3329430" y="5203491"/>
                  <a:pt x="3303908" y="5228534"/>
                </a:cubicBezTo>
                <a:lnTo>
                  <a:pt x="3283438" y="5215207"/>
                </a:lnTo>
                <a:lnTo>
                  <a:pt x="3232161" y="5249440"/>
                </a:lnTo>
                <a:lnTo>
                  <a:pt x="3232161" y="5311701"/>
                </a:lnTo>
                <a:lnTo>
                  <a:pt x="3255157" y="5324566"/>
                </a:lnTo>
                <a:lnTo>
                  <a:pt x="3241814" y="5337661"/>
                </a:lnTo>
                <a:lnTo>
                  <a:pt x="3260674" y="5357650"/>
                </a:lnTo>
                <a:lnTo>
                  <a:pt x="3271713" y="5332837"/>
                </a:lnTo>
                <a:lnTo>
                  <a:pt x="3264814" y="5319281"/>
                </a:lnTo>
                <a:cubicBezTo>
                  <a:pt x="3272631" y="5296307"/>
                  <a:pt x="3291487" y="5300213"/>
                  <a:pt x="3307357" y="5294239"/>
                </a:cubicBezTo>
                <a:cubicBezTo>
                  <a:pt x="3323227" y="5288265"/>
                  <a:pt x="3332426" y="5271265"/>
                  <a:pt x="3340702" y="5262764"/>
                </a:cubicBezTo>
                <a:lnTo>
                  <a:pt x="3350615" y="5264192"/>
                </a:lnTo>
                <a:lnTo>
                  <a:pt x="3349895" y="5259547"/>
                </a:lnTo>
                <a:cubicBezTo>
                  <a:pt x="3358615" y="5258626"/>
                  <a:pt x="3367403" y="5258626"/>
                  <a:pt x="3376118" y="5259547"/>
                </a:cubicBezTo>
                <a:cubicBezTo>
                  <a:pt x="3380718" y="5259547"/>
                  <a:pt x="3384394" y="5267127"/>
                  <a:pt x="3392216" y="5275168"/>
                </a:cubicBezTo>
                <a:lnTo>
                  <a:pt x="3392554" y="5285514"/>
                </a:lnTo>
                <a:lnTo>
                  <a:pt x="3422284" y="5273849"/>
                </a:lnTo>
                <a:cubicBezTo>
                  <a:pt x="3432860" y="5270518"/>
                  <a:pt x="3444188" y="5270115"/>
                  <a:pt x="3457063" y="5279535"/>
                </a:cubicBezTo>
                <a:cubicBezTo>
                  <a:pt x="3450855" y="5296766"/>
                  <a:pt x="3439874" y="5303430"/>
                  <a:pt x="3426936" y="5306215"/>
                </a:cubicBezTo>
                <a:lnTo>
                  <a:pt x="3391457" y="5309111"/>
                </a:lnTo>
                <a:lnTo>
                  <a:pt x="3380718" y="5334902"/>
                </a:lnTo>
                <a:lnTo>
                  <a:pt x="3403714" y="5356497"/>
                </a:lnTo>
                <a:lnTo>
                  <a:pt x="3403714" y="5407502"/>
                </a:lnTo>
                <a:lnTo>
                  <a:pt x="3373587" y="5407502"/>
                </a:lnTo>
                <a:lnTo>
                  <a:pt x="3348977" y="5384527"/>
                </a:lnTo>
                <a:cubicBezTo>
                  <a:pt x="3347368" y="5401528"/>
                  <a:pt x="3346218" y="5415772"/>
                  <a:pt x="3344842" y="5430476"/>
                </a:cubicBezTo>
                <a:lnTo>
                  <a:pt x="3316324" y="5430476"/>
                </a:lnTo>
                <a:lnTo>
                  <a:pt x="3306922" y="5411929"/>
                </a:lnTo>
                <a:lnTo>
                  <a:pt x="3301608" y="5432314"/>
                </a:lnTo>
                <a:lnTo>
                  <a:pt x="3271022" y="5448167"/>
                </a:lnTo>
                <a:lnTo>
                  <a:pt x="3243195" y="5432546"/>
                </a:lnTo>
                <a:cubicBezTo>
                  <a:pt x="3238364" y="5419678"/>
                  <a:pt x="3236296" y="5393260"/>
                  <a:pt x="3221813" y="5380624"/>
                </a:cubicBezTo>
                <a:cubicBezTo>
                  <a:pt x="3202261" y="5363391"/>
                  <a:pt x="3213991" y="5333066"/>
                  <a:pt x="3187087" y="5320660"/>
                </a:cubicBezTo>
                <a:lnTo>
                  <a:pt x="3134650" y="5338120"/>
                </a:lnTo>
                <a:cubicBezTo>
                  <a:pt x="3134650" y="5370056"/>
                  <a:pt x="3167767" y="5362703"/>
                  <a:pt x="3177656" y="5381083"/>
                </a:cubicBezTo>
                <a:cubicBezTo>
                  <a:pt x="3174043" y="5405895"/>
                  <a:pt x="3163444" y="5429167"/>
                  <a:pt x="3147071" y="5448167"/>
                </a:cubicBezTo>
                <a:cubicBezTo>
                  <a:pt x="3139022" y="5456438"/>
                  <a:pt x="3139481" y="5472289"/>
                  <a:pt x="3134423" y="5484007"/>
                </a:cubicBezTo>
                <a:cubicBezTo>
                  <a:pt x="3129365" y="5495725"/>
                  <a:pt x="3151211" y="5510428"/>
                  <a:pt x="3136264" y="5529955"/>
                </a:cubicBezTo>
                <a:cubicBezTo>
                  <a:pt x="3128447" y="5539376"/>
                  <a:pt x="3134882" y="5560283"/>
                  <a:pt x="3134882" y="5577742"/>
                </a:cubicBezTo>
                <a:lnTo>
                  <a:pt x="3111886" y="5585095"/>
                </a:lnTo>
                <a:cubicBezTo>
                  <a:pt x="3111886" y="5589689"/>
                  <a:pt x="3110504" y="5595201"/>
                  <a:pt x="3109128" y="5603475"/>
                </a:cubicBezTo>
                <a:lnTo>
                  <a:pt x="3189614" y="5603475"/>
                </a:lnTo>
                <a:cubicBezTo>
                  <a:pt x="3198585" y="5576824"/>
                  <a:pt x="3207092" y="5550633"/>
                  <a:pt x="3215832" y="5524443"/>
                </a:cubicBezTo>
                <a:lnTo>
                  <a:pt x="3260215" y="5522146"/>
                </a:lnTo>
                <a:lnTo>
                  <a:pt x="3282062" y="5500549"/>
                </a:lnTo>
                <a:lnTo>
                  <a:pt x="3335643" y="5500549"/>
                </a:lnTo>
                <a:cubicBezTo>
                  <a:pt x="3345760" y="5519617"/>
                  <a:pt x="3356340" y="5539147"/>
                  <a:pt x="3365770" y="5556606"/>
                </a:cubicBezTo>
                <a:lnTo>
                  <a:pt x="3389978" y="5544299"/>
                </a:lnTo>
                <a:lnTo>
                  <a:pt x="3403945" y="5465859"/>
                </a:lnTo>
                <a:lnTo>
                  <a:pt x="3443956" y="5432546"/>
                </a:lnTo>
                <a:lnTo>
                  <a:pt x="3451024" y="5442423"/>
                </a:lnTo>
                <a:lnTo>
                  <a:pt x="3477764" y="5442423"/>
                </a:lnTo>
                <a:lnTo>
                  <a:pt x="3477764" y="5471601"/>
                </a:lnTo>
                <a:lnTo>
                  <a:pt x="3473175" y="5473376"/>
                </a:lnTo>
                <a:lnTo>
                  <a:pt x="3476837" y="5478495"/>
                </a:lnTo>
                <a:cubicBezTo>
                  <a:pt x="3496162" y="5478495"/>
                  <a:pt x="3522834" y="5486307"/>
                  <a:pt x="3532723" y="5476656"/>
                </a:cubicBezTo>
                <a:cubicBezTo>
                  <a:pt x="3549970" y="5461035"/>
                  <a:pt x="3560777" y="5487453"/>
                  <a:pt x="3575725" y="5475277"/>
                </a:cubicBezTo>
                <a:cubicBezTo>
                  <a:pt x="3591711" y="5465329"/>
                  <a:pt x="3608958" y="5457609"/>
                  <a:pt x="3627007" y="5452303"/>
                </a:cubicBezTo>
                <a:lnTo>
                  <a:pt x="3604011" y="5430937"/>
                </a:lnTo>
                <a:lnTo>
                  <a:pt x="3595726" y="5434875"/>
                </a:lnTo>
                <a:lnTo>
                  <a:pt x="3596194" y="5460573"/>
                </a:lnTo>
                <a:cubicBezTo>
                  <a:pt x="3584928" y="5462641"/>
                  <a:pt x="3573657" y="5464421"/>
                  <a:pt x="3563541" y="5462353"/>
                </a:cubicBezTo>
                <a:lnTo>
                  <a:pt x="3554188" y="5454617"/>
                </a:lnTo>
                <a:lnTo>
                  <a:pt x="3551806" y="5455749"/>
                </a:lnTo>
                <a:cubicBezTo>
                  <a:pt x="3542888" y="5447112"/>
                  <a:pt x="3533110" y="5439416"/>
                  <a:pt x="3522602" y="5432776"/>
                </a:cubicBezTo>
                <a:cubicBezTo>
                  <a:pt x="3509587" y="5427928"/>
                  <a:pt x="3496089" y="5424459"/>
                  <a:pt x="3482359" y="5422437"/>
                </a:cubicBezTo>
                <a:lnTo>
                  <a:pt x="3508809" y="5376488"/>
                </a:lnTo>
                <a:lnTo>
                  <a:pt x="3517114" y="5376488"/>
                </a:lnTo>
                <a:lnTo>
                  <a:pt x="3495234" y="5347538"/>
                </a:lnTo>
                <a:lnTo>
                  <a:pt x="3513636" y="5339958"/>
                </a:lnTo>
                <a:lnTo>
                  <a:pt x="3553878" y="5374189"/>
                </a:lnTo>
                <a:lnTo>
                  <a:pt x="3544608" y="5376488"/>
                </a:lnTo>
                <a:lnTo>
                  <a:pt x="3581933" y="5376488"/>
                </a:lnTo>
                <a:cubicBezTo>
                  <a:pt x="3593663" y="5359488"/>
                  <a:pt x="3617122" y="5353514"/>
                  <a:pt x="3611374" y="5327784"/>
                </a:cubicBezTo>
                <a:lnTo>
                  <a:pt x="3612978" y="5329619"/>
                </a:lnTo>
                <a:lnTo>
                  <a:pt x="3622408" y="5321581"/>
                </a:lnTo>
                <a:lnTo>
                  <a:pt x="3618726" y="5317904"/>
                </a:lnTo>
                <a:cubicBezTo>
                  <a:pt x="3615900" y="5320890"/>
                  <a:pt x="3613417" y="5324221"/>
                  <a:pt x="3611374" y="5327784"/>
                </a:cubicBezTo>
                <a:cubicBezTo>
                  <a:pt x="3602402" y="5327784"/>
                  <a:pt x="3592745" y="5327784"/>
                  <a:pt x="3579174" y="5327784"/>
                </a:cubicBezTo>
                <a:cubicBezTo>
                  <a:pt x="3563077" y="5306877"/>
                  <a:pt x="3545603" y="5283671"/>
                  <a:pt x="3525134" y="5256791"/>
                </a:cubicBezTo>
                <a:lnTo>
                  <a:pt x="3569464" y="5224466"/>
                </a:lnTo>
                <a:lnTo>
                  <a:pt x="3563768" y="5222330"/>
                </a:lnTo>
                <a:lnTo>
                  <a:pt x="3563768" y="5193612"/>
                </a:lnTo>
                <a:cubicBezTo>
                  <a:pt x="3568826" y="5192233"/>
                  <a:pt x="3572966" y="5189476"/>
                  <a:pt x="3575952" y="5190397"/>
                </a:cubicBezTo>
                <a:lnTo>
                  <a:pt x="3633215" y="5209226"/>
                </a:lnTo>
                <a:lnTo>
                  <a:pt x="3633215" y="5177759"/>
                </a:lnTo>
                <a:cubicBezTo>
                  <a:pt x="3630708" y="5165193"/>
                  <a:pt x="3627031" y="5152878"/>
                  <a:pt x="3622176" y="5141001"/>
                </a:cubicBezTo>
                <a:lnTo>
                  <a:pt x="3636437" y="5115041"/>
                </a:lnTo>
                <a:lnTo>
                  <a:pt x="3613441" y="5103782"/>
                </a:lnTo>
                <a:lnTo>
                  <a:pt x="3612881" y="5093673"/>
                </a:lnTo>
                <a:lnTo>
                  <a:pt x="3604702" y="5093673"/>
                </a:lnTo>
                <a:cubicBezTo>
                  <a:pt x="3591363" y="5073455"/>
                  <a:pt x="3578715" y="5053698"/>
                  <a:pt x="3563536" y="5030265"/>
                </a:cubicBezTo>
                <a:close/>
                <a:moveTo>
                  <a:pt x="3881577" y="5026359"/>
                </a:moveTo>
                <a:lnTo>
                  <a:pt x="3858581" y="5101944"/>
                </a:lnTo>
                <a:lnTo>
                  <a:pt x="3859731" y="5101944"/>
                </a:lnTo>
                <a:lnTo>
                  <a:pt x="3916994" y="5073228"/>
                </a:lnTo>
                <a:lnTo>
                  <a:pt x="3932168" y="5087241"/>
                </a:lnTo>
                <a:lnTo>
                  <a:pt x="3950565" y="5061281"/>
                </a:lnTo>
                <a:close/>
                <a:moveTo>
                  <a:pt x="356680" y="5025900"/>
                </a:moveTo>
                <a:lnTo>
                  <a:pt x="391406" y="5025900"/>
                </a:lnTo>
                <a:lnTo>
                  <a:pt x="421301" y="5055766"/>
                </a:lnTo>
                <a:cubicBezTo>
                  <a:pt x="421301" y="5054387"/>
                  <a:pt x="421301" y="5058752"/>
                  <a:pt x="419456" y="5059443"/>
                </a:cubicBezTo>
                <a:cubicBezTo>
                  <a:pt x="399223" y="5066793"/>
                  <a:pt x="378758" y="5073455"/>
                  <a:pt x="358062" y="5080579"/>
                </a:cubicBezTo>
                <a:lnTo>
                  <a:pt x="325863" y="5064037"/>
                </a:lnTo>
                <a:close/>
                <a:moveTo>
                  <a:pt x="2825122" y="5013494"/>
                </a:moveTo>
                <a:lnTo>
                  <a:pt x="2875254" y="5013494"/>
                </a:lnTo>
                <a:cubicBezTo>
                  <a:pt x="2874471" y="5033526"/>
                  <a:pt x="2857567" y="5049126"/>
                  <a:pt x="2837538" y="5048346"/>
                </a:cubicBezTo>
                <a:cubicBezTo>
                  <a:pt x="2834160" y="5048208"/>
                  <a:pt x="2830846" y="5047611"/>
                  <a:pt x="2827653" y="5046575"/>
                </a:cubicBezTo>
                <a:cubicBezTo>
                  <a:pt x="2827653" y="5036927"/>
                  <a:pt x="2826040" y="5026359"/>
                  <a:pt x="2825122" y="5013494"/>
                </a:cubicBezTo>
                <a:close/>
                <a:moveTo>
                  <a:pt x="2744635" y="5007750"/>
                </a:moveTo>
                <a:lnTo>
                  <a:pt x="2765332" y="5028424"/>
                </a:lnTo>
                <a:cubicBezTo>
                  <a:pt x="2737732" y="5042440"/>
                  <a:pt x="2728538" y="5081955"/>
                  <a:pt x="2688749" y="5082876"/>
                </a:cubicBezTo>
                <a:lnTo>
                  <a:pt x="2665753" y="5057604"/>
                </a:lnTo>
                <a:close/>
                <a:moveTo>
                  <a:pt x="3363698" y="5006141"/>
                </a:moveTo>
                <a:lnTo>
                  <a:pt x="3326213" y="5025668"/>
                </a:lnTo>
                <a:lnTo>
                  <a:pt x="3367147" y="5071617"/>
                </a:lnTo>
                <a:lnTo>
                  <a:pt x="3387384" y="5051401"/>
                </a:lnTo>
                <a:lnTo>
                  <a:pt x="3386698" y="5050710"/>
                </a:lnTo>
                <a:close/>
                <a:moveTo>
                  <a:pt x="12007614" y="4995802"/>
                </a:moveTo>
                <a:lnTo>
                  <a:pt x="12057056" y="5010735"/>
                </a:lnTo>
                <a:cubicBezTo>
                  <a:pt x="12030610" y="5013721"/>
                  <a:pt x="12030610" y="5039913"/>
                  <a:pt x="12012212" y="5051858"/>
                </a:cubicBezTo>
                <a:cubicBezTo>
                  <a:pt x="12007846" y="5033502"/>
                  <a:pt x="12006464" y="5014617"/>
                  <a:pt x="12007614" y="4995802"/>
                </a:cubicBezTo>
                <a:close/>
                <a:moveTo>
                  <a:pt x="10134548" y="4995573"/>
                </a:moveTo>
                <a:cubicBezTo>
                  <a:pt x="10134548" y="4997411"/>
                  <a:pt x="10134548" y="4999479"/>
                  <a:pt x="10134548" y="5001317"/>
                </a:cubicBezTo>
                <a:lnTo>
                  <a:pt x="10178472" y="5018777"/>
                </a:lnTo>
                <a:lnTo>
                  <a:pt x="10178472" y="4995802"/>
                </a:lnTo>
                <a:close/>
                <a:moveTo>
                  <a:pt x="4113615" y="4994655"/>
                </a:moveTo>
                <a:lnTo>
                  <a:pt x="4134543" y="5021765"/>
                </a:lnTo>
                <a:lnTo>
                  <a:pt x="4160293" y="4994655"/>
                </a:lnTo>
                <a:close/>
                <a:moveTo>
                  <a:pt x="2627578" y="4992587"/>
                </a:moveTo>
                <a:lnTo>
                  <a:pt x="2659086" y="5015562"/>
                </a:lnTo>
                <a:lnTo>
                  <a:pt x="2659086" y="5075755"/>
                </a:lnTo>
                <a:lnTo>
                  <a:pt x="2682082" y="5100565"/>
                </a:lnTo>
                <a:lnTo>
                  <a:pt x="2671734" y="5112512"/>
                </a:lnTo>
                <a:lnTo>
                  <a:pt x="2685068" y="5128595"/>
                </a:lnTo>
                <a:cubicBezTo>
                  <a:pt x="2680932" y="5136407"/>
                  <a:pt x="2676101" y="5143987"/>
                  <a:pt x="2671966" y="5150419"/>
                </a:cubicBezTo>
                <a:cubicBezTo>
                  <a:pt x="2676333" y="5166502"/>
                  <a:pt x="2680700" y="5181896"/>
                  <a:pt x="2685068" y="5196368"/>
                </a:cubicBezTo>
                <a:lnTo>
                  <a:pt x="2675415" y="5200733"/>
                </a:lnTo>
                <a:cubicBezTo>
                  <a:pt x="2654946" y="5163746"/>
                  <a:pt x="2634708" y="5126527"/>
                  <a:pt x="2609872" y="5081267"/>
                </a:cubicBezTo>
                <a:cubicBezTo>
                  <a:pt x="2614471" y="5058293"/>
                  <a:pt x="2620452" y="5028427"/>
                  <a:pt x="2627578" y="4992587"/>
                </a:cubicBezTo>
                <a:close/>
                <a:moveTo>
                  <a:pt x="10931148" y="4984775"/>
                </a:moveTo>
                <a:lnTo>
                  <a:pt x="10954144" y="4984775"/>
                </a:lnTo>
                <a:lnTo>
                  <a:pt x="10954144" y="4990749"/>
                </a:lnTo>
                <a:lnTo>
                  <a:pt x="10931148" y="4990749"/>
                </a:lnTo>
                <a:close/>
                <a:moveTo>
                  <a:pt x="3600098" y="4977423"/>
                </a:moveTo>
                <a:lnTo>
                  <a:pt x="3600098" y="5021074"/>
                </a:lnTo>
                <a:lnTo>
                  <a:pt x="3657366" y="5021074"/>
                </a:lnTo>
                <a:cubicBezTo>
                  <a:pt x="3656284" y="5012368"/>
                  <a:pt x="3656284" y="5003590"/>
                  <a:pt x="3657366" y="4994885"/>
                </a:cubicBezTo>
                <a:cubicBezTo>
                  <a:pt x="3658742" y="4989829"/>
                  <a:pt x="3664718" y="4985923"/>
                  <a:pt x="3672081" y="4977423"/>
                </a:cubicBezTo>
                <a:close/>
                <a:moveTo>
                  <a:pt x="12152952" y="4970531"/>
                </a:moveTo>
                <a:lnTo>
                  <a:pt x="12170660" y="4988220"/>
                </a:lnTo>
                <a:lnTo>
                  <a:pt x="12138464" y="5014182"/>
                </a:lnTo>
                <a:lnTo>
                  <a:pt x="12114088" y="4989829"/>
                </a:lnTo>
                <a:cubicBezTo>
                  <a:pt x="12119608" y="4973908"/>
                  <a:pt x="12136856" y="4965340"/>
                  <a:pt x="12152952" y="4970531"/>
                </a:cubicBezTo>
                <a:close/>
                <a:moveTo>
                  <a:pt x="10912520" y="4970302"/>
                </a:moveTo>
                <a:lnTo>
                  <a:pt x="10916432" y="4970302"/>
                </a:lnTo>
                <a:lnTo>
                  <a:pt x="10916432" y="4982017"/>
                </a:lnTo>
                <a:lnTo>
                  <a:pt x="10912520" y="4982017"/>
                </a:lnTo>
                <a:close/>
                <a:moveTo>
                  <a:pt x="11478010" y="4967316"/>
                </a:moveTo>
                <a:cubicBezTo>
                  <a:pt x="11482376" y="4971910"/>
                  <a:pt x="11484676" y="4973058"/>
                  <a:pt x="11484904" y="4974437"/>
                </a:cubicBezTo>
                <a:cubicBezTo>
                  <a:pt x="11484904" y="4981787"/>
                  <a:pt x="11486744" y="4989370"/>
                  <a:pt x="11487430" y="4997411"/>
                </a:cubicBezTo>
                <a:lnTo>
                  <a:pt x="11368316" y="5079888"/>
                </a:lnTo>
                <a:cubicBezTo>
                  <a:pt x="11364632" y="5074834"/>
                  <a:pt x="11361184" y="5070470"/>
                  <a:pt x="11357734" y="5066334"/>
                </a:cubicBezTo>
                <a:cubicBezTo>
                  <a:pt x="11386480" y="5020386"/>
                  <a:pt x="11444660" y="5008209"/>
                  <a:pt x="11478010" y="4967316"/>
                </a:cubicBezTo>
                <a:close/>
                <a:moveTo>
                  <a:pt x="3370137" y="4963869"/>
                </a:moveTo>
                <a:lnTo>
                  <a:pt x="3350359" y="4968234"/>
                </a:lnTo>
                <a:lnTo>
                  <a:pt x="3350359" y="4973978"/>
                </a:lnTo>
                <a:lnTo>
                  <a:pt x="3370137" y="4973978"/>
                </a:lnTo>
                <a:close/>
                <a:moveTo>
                  <a:pt x="7553194" y="4958125"/>
                </a:moveTo>
                <a:cubicBezTo>
                  <a:pt x="7496168" y="4952842"/>
                  <a:pt x="7440514" y="4965478"/>
                  <a:pt x="7384174" y="4969384"/>
                </a:cubicBezTo>
                <a:cubicBezTo>
                  <a:pt x="7300924" y="4975587"/>
                  <a:pt x="7217452" y="4961572"/>
                  <a:pt x="7133970" y="4979722"/>
                </a:cubicBezTo>
                <a:cubicBezTo>
                  <a:pt x="7092810" y="4988911"/>
                  <a:pt x="7048194" y="4979722"/>
                  <a:pt x="7005648" y="4992128"/>
                </a:cubicBezTo>
                <a:cubicBezTo>
                  <a:pt x="6977824" y="5000858"/>
                  <a:pt x="6947930" y="4987764"/>
                  <a:pt x="6917112" y="5002467"/>
                </a:cubicBezTo>
                <a:cubicBezTo>
                  <a:pt x="6892280" y="5014182"/>
                  <a:pt x="6857554" y="4997870"/>
                  <a:pt x="6830191" y="5016021"/>
                </a:cubicBezTo>
                <a:cubicBezTo>
                  <a:pt x="6776836" y="5007291"/>
                  <a:pt x="6726013" y="5030954"/>
                  <a:pt x="6672890" y="5027968"/>
                </a:cubicBezTo>
                <a:cubicBezTo>
                  <a:pt x="6642310" y="5026130"/>
                  <a:pt x="6611719" y="5027968"/>
                  <a:pt x="6582974" y="5027968"/>
                </a:cubicBezTo>
                <a:cubicBezTo>
                  <a:pt x="6574240" y="5036698"/>
                  <a:pt x="6567340" y="5043360"/>
                  <a:pt x="6559978" y="5050942"/>
                </a:cubicBezTo>
                <a:cubicBezTo>
                  <a:pt x="6553311" y="5050942"/>
                  <a:pt x="6545716" y="5050942"/>
                  <a:pt x="6536982" y="5050942"/>
                </a:cubicBezTo>
                <a:cubicBezTo>
                  <a:pt x="6471902" y="5047379"/>
                  <a:pt x="6407054" y="5049621"/>
                  <a:pt x="6342288" y="5053123"/>
                </a:cubicBezTo>
                <a:lnTo>
                  <a:pt x="6267320" y="5056894"/>
                </a:lnTo>
                <a:lnTo>
                  <a:pt x="6262402" y="5062428"/>
                </a:lnTo>
                <a:lnTo>
                  <a:pt x="6256642" y="5057430"/>
                </a:lnTo>
                <a:lnTo>
                  <a:pt x="6148112" y="5062887"/>
                </a:lnTo>
                <a:cubicBezTo>
                  <a:pt x="6134314" y="5064795"/>
                  <a:pt x="6120976" y="5068356"/>
                  <a:pt x="6108096" y="5073458"/>
                </a:cubicBezTo>
                <a:lnTo>
                  <a:pt x="6095448" y="5064496"/>
                </a:lnTo>
                <a:cubicBezTo>
                  <a:pt x="6079351" y="5068861"/>
                  <a:pt x="6063022" y="5071941"/>
                  <a:pt x="6046466" y="5073687"/>
                </a:cubicBezTo>
                <a:cubicBezTo>
                  <a:pt x="5990584" y="5073687"/>
                  <a:pt x="5934476" y="5072308"/>
                  <a:pt x="5878822" y="5073687"/>
                </a:cubicBezTo>
                <a:lnTo>
                  <a:pt x="5776040" y="5085238"/>
                </a:lnTo>
                <a:lnTo>
                  <a:pt x="5766349" y="5093511"/>
                </a:lnTo>
                <a:lnTo>
                  <a:pt x="5799398" y="5104357"/>
                </a:lnTo>
                <a:cubicBezTo>
                  <a:pt x="5815640" y="5108722"/>
                  <a:pt x="5830071" y="5115730"/>
                  <a:pt x="5837892" y="5136407"/>
                </a:cubicBezTo>
                <a:lnTo>
                  <a:pt x="5821960" y="5146958"/>
                </a:lnTo>
                <a:lnTo>
                  <a:pt x="5867556" y="5155475"/>
                </a:lnTo>
                <a:cubicBezTo>
                  <a:pt x="5875720" y="5167766"/>
                  <a:pt x="5880894" y="5183445"/>
                  <a:pt x="5888397" y="5198235"/>
                </a:cubicBezTo>
                <a:lnTo>
                  <a:pt x="5912683" y="5224338"/>
                </a:lnTo>
                <a:lnTo>
                  <a:pt x="5962530" y="5215439"/>
                </a:lnTo>
                <a:cubicBezTo>
                  <a:pt x="5980004" y="5210521"/>
                  <a:pt x="5997715" y="5206914"/>
                  <a:pt x="6015653" y="5204641"/>
                </a:cubicBezTo>
                <a:cubicBezTo>
                  <a:pt x="6053138" y="5206202"/>
                  <a:pt x="6090390" y="5202158"/>
                  <a:pt x="6126725" y="5192694"/>
                </a:cubicBezTo>
                <a:lnTo>
                  <a:pt x="6157378" y="5184186"/>
                </a:lnTo>
                <a:lnTo>
                  <a:pt x="6153402" y="5177759"/>
                </a:lnTo>
                <a:cubicBezTo>
                  <a:pt x="6157310" y="5166662"/>
                  <a:pt x="6162136" y="5155956"/>
                  <a:pt x="6168118" y="5145825"/>
                </a:cubicBezTo>
                <a:lnTo>
                  <a:pt x="6198704" y="5177759"/>
                </a:lnTo>
                <a:lnTo>
                  <a:pt x="6218076" y="5177759"/>
                </a:lnTo>
                <a:lnTo>
                  <a:pt x="6332771" y="5157772"/>
                </a:lnTo>
                <a:cubicBezTo>
                  <a:pt x="6342434" y="5157772"/>
                  <a:pt x="6355772" y="5161908"/>
                  <a:pt x="6361289" y="5157772"/>
                </a:cubicBezTo>
                <a:cubicBezTo>
                  <a:pt x="6385662" y="5138245"/>
                  <a:pt x="6411190" y="5150881"/>
                  <a:pt x="6428900" y="5147663"/>
                </a:cubicBezTo>
                <a:cubicBezTo>
                  <a:pt x="6459027" y="5162596"/>
                  <a:pt x="6444307" y="5186032"/>
                  <a:pt x="6453506" y="5204871"/>
                </a:cubicBezTo>
                <a:cubicBezTo>
                  <a:pt x="6475810" y="5207489"/>
                  <a:pt x="6498580" y="5207098"/>
                  <a:pt x="6520884" y="5203721"/>
                </a:cubicBezTo>
                <a:lnTo>
                  <a:pt x="6567736" y="5195407"/>
                </a:lnTo>
                <a:lnTo>
                  <a:pt x="6609883" y="5176382"/>
                </a:lnTo>
                <a:cubicBezTo>
                  <a:pt x="6634261" y="5171075"/>
                  <a:pt x="6658175" y="5163379"/>
                  <a:pt x="6681171" y="5153407"/>
                </a:cubicBezTo>
                <a:lnTo>
                  <a:pt x="6669050" y="5176809"/>
                </a:lnTo>
                <a:lnTo>
                  <a:pt x="6731072" y="5163746"/>
                </a:lnTo>
                <a:cubicBezTo>
                  <a:pt x="6754072" y="5152719"/>
                  <a:pt x="6777068" y="5164893"/>
                  <a:pt x="6795233" y="5150651"/>
                </a:cubicBezTo>
                <a:cubicBezTo>
                  <a:pt x="6804316" y="5143528"/>
                  <a:pt x="6815814" y="5143127"/>
                  <a:pt x="6828664" y="5143298"/>
                </a:cubicBezTo>
                <a:lnTo>
                  <a:pt x="6841259" y="5142115"/>
                </a:lnTo>
                <a:lnTo>
                  <a:pt x="6865603" y="5130204"/>
                </a:lnTo>
                <a:lnTo>
                  <a:pt x="6873980" y="5132764"/>
                </a:lnTo>
                <a:lnTo>
                  <a:pt x="6881468" y="5119636"/>
                </a:lnTo>
                <a:lnTo>
                  <a:pt x="6899634" y="5133189"/>
                </a:lnTo>
                <a:cubicBezTo>
                  <a:pt x="6993926" y="5087403"/>
                  <a:pt x="7096486" y="5060844"/>
                  <a:pt x="7201350" y="5055078"/>
                </a:cubicBezTo>
                <a:cubicBezTo>
                  <a:pt x="7215152" y="5058409"/>
                  <a:pt x="7229176" y="5060544"/>
                  <a:pt x="7243202" y="5061510"/>
                </a:cubicBezTo>
                <a:cubicBezTo>
                  <a:pt x="7249414" y="5061510"/>
                  <a:pt x="7255396" y="5051860"/>
                  <a:pt x="7261830" y="5051401"/>
                </a:cubicBezTo>
                <a:cubicBezTo>
                  <a:pt x="7343698" y="5043589"/>
                  <a:pt x="7422804" y="5018777"/>
                  <a:pt x="7503062" y="5004073"/>
                </a:cubicBezTo>
                <a:cubicBezTo>
                  <a:pt x="7527440" y="4998745"/>
                  <a:pt x="7551358" y="4991049"/>
                  <a:pt x="7574354" y="4981099"/>
                </a:cubicBezTo>
                <a:cubicBezTo>
                  <a:pt x="7579640" y="4979031"/>
                  <a:pt x="7581940" y="4969613"/>
                  <a:pt x="7588612" y="4958125"/>
                </a:cubicBezTo>
                <a:cubicBezTo>
                  <a:pt x="7571824" y="4958125"/>
                  <a:pt x="7562392" y="4958125"/>
                  <a:pt x="7553194" y="4958125"/>
                </a:cubicBezTo>
                <a:close/>
                <a:moveTo>
                  <a:pt x="10031530" y="4935612"/>
                </a:moveTo>
                <a:lnTo>
                  <a:pt x="10031530" y="4947327"/>
                </a:lnTo>
                <a:lnTo>
                  <a:pt x="10035432" y="4947327"/>
                </a:lnTo>
                <a:lnTo>
                  <a:pt x="10035432" y="4935612"/>
                </a:lnTo>
                <a:close/>
                <a:moveTo>
                  <a:pt x="591013" y="4934003"/>
                </a:moveTo>
                <a:lnTo>
                  <a:pt x="618381" y="4946639"/>
                </a:lnTo>
                <a:cubicBezTo>
                  <a:pt x="605960" y="4974207"/>
                  <a:pt x="591013" y="4984087"/>
                  <a:pt x="563186" y="4968004"/>
                </a:cubicBezTo>
                <a:close/>
                <a:moveTo>
                  <a:pt x="10065332" y="4926421"/>
                </a:moveTo>
                <a:lnTo>
                  <a:pt x="10065332" y="4961342"/>
                </a:lnTo>
                <a:lnTo>
                  <a:pt x="10089938" y="4956518"/>
                </a:lnTo>
                <a:close/>
                <a:moveTo>
                  <a:pt x="11518480" y="4925041"/>
                </a:moveTo>
                <a:cubicBezTo>
                  <a:pt x="11539868" y="4922056"/>
                  <a:pt x="11553432" y="4930327"/>
                  <a:pt x="11558032" y="4956975"/>
                </a:cubicBezTo>
                <a:lnTo>
                  <a:pt x="11527220" y="4959963"/>
                </a:lnTo>
                <a:lnTo>
                  <a:pt x="11511808" y="4929868"/>
                </a:lnTo>
                <a:cubicBezTo>
                  <a:pt x="11511808" y="4928718"/>
                  <a:pt x="11515488" y="4925271"/>
                  <a:pt x="11518480" y="4925041"/>
                </a:cubicBezTo>
                <a:close/>
                <a:moveTo>
                  <a:pt x="3709334" y="4919297"/>
                </a:moveTo>
                <a:cubicBezTo>
                  <a:pt x="3705657" y="4935839"/>
                  <a:pt x="3701058" y="4954678"/>
                  <a:pt x="3696459" y="4974666"/>
                </a:cubicBezTo>
                <a:lnTo>
                  <a:pt x="3725204" y="4977884"/>
                </a:lnTo>
                <a:cubicBezTo>
                  <a:pt x="3726397" y="4988749"/>
                  <a:pt x="3729020" y="4999409"/>
                  <a:pt x="3733020" y="5009588"/>
                </a:cubicBezTo>
                <a:lnTo>
                  <a:pt x="3743108" y="5020564"/>
                </a:lnTo>
                <a:lnTo>
                  <a:pt x="3755785" y="4994885"/>
                </a:lnTo>
                <a:lnTo>
                  <a:pt x="3809140" y="4994885"/>
                </a:lnTo>
                <a:lnTo>
                  <a:pt x="3824546" y="5030954"/>
                </a:lnTo>
                <a:lnTo>
                  <a:pt x="3790052" y="5062428"/>
                </a:lnTo>
                <a:lnTo>
                  <a:pt x="3756248" y="5062428"/>
                </a:lnTo>
                <a:lnTo>
                  <a:pt x="3747287" y="5044034"/>
                </a:lnTo>
                <a:lnTo>
                  <a:pt x="3719687" y="5059443"/>
                </a:lnTo>
                <a:lnTo>
                  <a:pt x="3673690" y="5059443"/>
                </a:lnTo>
                <a:lnTo>
                  <a:pt x="3664095" y="5073726"/>
                </a:lnTo>
                <a:lnTo>
                  <a:pt x="3704276" y="5093214"/>
                </a:lnTo>
                <a:lnTo>
                  <a:pt x="3704276" y="5113662"/>
                </a:lnTo>
                <a:cubicBezTo>
                  <a:pt x="3727272" y="5131122"/>
                  <a:pt x="3746359" y="5113662"/>
                  <a:pt x="3768664" y="5106080"/>
                </a:cubicBezTo>
                <a:lnTo>
                  <a:pt x="3824778" y="5132960"/>
                </a:lnTo>
                <a:cubicBezTo>
                  <a:pt x="3832599" y="5121933"/>
                  <a:pt x="3841334" y="5109986"/>
                  <a:pt x="3852373" y="5093214"/>
                </a:cubicBezTo>
                <a:cubicBezTo>
                  <a:pt x="3845933" y="5086552"/>
                  <a:pt x="3833749" y="5074605"/>
                  <a:pt x="3818338" y="5059213"/>
                </a:cubicBezTo>
                <a:lnTo>
                  <a:pt x="3867093" y="4991438"/>
                </a:lnTo>
                <a:lnTo>
                  <a:pt x="3847315" y="4965478"/>
                </a:lnTo>
                <a:lnTo>
                  <a:pt x="3849595" y="4956709"/>
                </a:lnTo>
                <a:lnTo>
                  <a:pt x="3847774" y="4958470"/>
                </a:lnTo>
                <a:cubicBezTo>
                  <a:pt x="3832425" y="4972599"/>
                  <a:pt x="3814888" y="4984660"/>
                  <a:pt x="3790742" y="4988452"/>
                </a:cubicBezTo>
                <a:lnTo>
                  <a:pt x="3741533" y="4956977"/>
                </a:lnTo>
                <a:cubicBezTo>
                  <a:pt x="3741533" y="4948016"/>
                  <a:pt x="3741533" y="4934003"/>
                  <a:pt x="3739688" y="4919297"/>
                </a:cubicBezTo>
                <a:close/>
                <a:moveTo>
                  <a:pt x="3042105" y="4917601"/>
                </a:moveTo>
                <a:cubicBezTo>
                  <a:pt x="3048720" y="4916642"/>
                  <a:pt x="3055892" y="4916828"/>
                  <a:pt x="3063826" y="4918609"/>
                </a:cubicBezTo>
                <a:cubicBezTo>
                  <a:pt x="3058531" y="4936759"/>
                  <a:pt x="3053710" y="4952381"/>
                  <a:pt x="3046115" y="4978113"/>
                </a:cubicBezTo>
                <a:lnTo>
                  <a:pt x="3015534" y="5004303"/>
                </a:lnTo>
                <a:cubicBezTo>
                  <a:pt x="3017834" y="5029345"/>
                  <a:pt x="3010012" y="5044278"/>
                  <a:pt x="2983794" y="5048875"/>
                </a:cubicBezTo>
                <a:cubicBezTo>
                  <a:pt x="2977359" y="5037386"/>
                  <a:pt x="2971146" y="5025900"/>
                  <a:pt x="2963562" y="5011885"/>
                </a:cubicBezTo>
                <a:lnTo>
                  <a:pt x="2992075" y="4981099"/>
                </a:lnTo>
                <a:lnTo>
                  <a:pt x="2992075" y="4945030"/>
                </a:lnTo>
                <a:cubicBezTo>
                  <a:pt x="3007423" y="4933658"/>
                  <a:pt x="3022258" y="4920477"/>
                  <a:pt x="3042105" y="4917601"/>
                </a:cubicBezTo>
                <a:close/>
                <a:moveTo>
                  <a:pt x="10141224" y="4916312"/>
                </a:moveTo>
                <a:lnTo>
                  <a:pt x="10180544" y="4979952"/>
                </a:lnTo>
                <a:cubicBezTo>
                  <a:pt x="10211816" y="4983053"/>
                  <a:pt x="10243092" y="4983053"/>
                  <a:pt x="10274370" y="4979952"/>
                </a:cubicBezTo>
                <a:cubicBezTo>
                  <a:pt x="10256436" y="4950545"/>
                  <a:pt x="10193424" y="4920679"/>
                  <a:pt x="10141224" y="4916312"/>
                </a:cubicBezTo>
                <a:close/>
                <a:moveTo>
                  <a:pt x="10935060" y="4892878"/>
                </a:moveTo>
                <a:lnTo>
                  <a:pt x="10999908" y="4919068"/>
                </a:lnTo>
                <a:lnTo>
                  <a:pt x="10940580" y="4937448"/>
                </a:lnTo>
                <a:cubicBezTo>
                  <a:pt x="10929536" y="4925041"/>
                  <a:pt x="10921260" y="4914473"/>
                  <a:pt x="10912064" y="4905285"/>
                </a:cubicBezTo>
                <a:close/>
                <a:moveTo>
                  <a:pt x="3807299" y="4881298"/>
                </a:moveTo>
                <a:lnTo>
                  <a:pt x="3807299" y="4906193"/>
                </a:lnTo>
                <a:lnTo>
                  <a:pt x="3823855" y="4901608"/>
                </a:lnTo>
                <a:lnTo>
                  <a:pt x="3823855" y="4882081"/>
                </a:lnTo>
                <a:close/>
                <a:moveTo>
                  <a:pt x="10753156" y="4877945"/>
                </a:moveTo>
                <a:cubicBezTo>
                  <a:pt x="10799148" y="4889064"/>
                  <a:pt x="10845832" y="4897564"/>
                  <a:pt x="10892972" y="4903446"/>
                </a:cubicBezTo>
                <a:lnTo>
                  <a:pt x="10892972" y="4907582"/>
                </a:lnTo>
                <a:lnTo>
                  <a:pt x="10741884" y="4914473"/>
                </a:lnTo>
                <a:lnTo>
                  <a:pt x="10718888" y="4891499"/>
                </a:lnTo>
                <a:cubicBezTo>
                  <a:pt x="10731536" y="4886216"/>
                  <a:pt x="10744648" y="4875189"/>
                  <a:pt x="10753156" y="4877945"/>
                </a:cubicBezTo>
                <a:close/>
                <a:moveTo>
                  <a:pt x="11698312" y="4877484"/>
                </a:moveTo>
                <a:lnTo>
                  <a:pt x="11698312" y="4888970"/>
                </a:lnTo>
                <a:lnTo>
                  <a:pt x="11701988" y="4888970"/>
                </a:lnTo>
                <a:lnTo>
                  <a:pt x="11702908" y="4877484"/>
                </a:lnTo>
                <a:close/>
                <a:moveTo>
                  <a:pt x="4244460" y="4876796"/>
                </a:moveTo>
                <a:cubicBezTo>
                  <a:pt x="4235494" y="4889663"/>
                  <a:pt x="4217560" y="4903446"/>
                  <a:pt x="4216865" y="4918150"/>
                </a:cubicBezTo>
                <a:cubicBezTo>
                  <a:pt x="4215488" y="4950545"/>
                  <a:pt x="4199850" y="4959504"/>
                  <a:pt x="4172023" y="4961801"/>
                </a:cubicBezTo>
                <a:cubicBezTo>
                  <a:pt x="4165815" y="4961801"/>
                  <a:pt x="4160066" y="4969843"/>
                  <a:pt x="4154776" y="4973748"/>
                </a:cubicBezTo>
                <a:cubicBezTo>
                  <a:pt x="4168805" y="4992587"/>
                  <a:pt x="4185362" y="5003155"/>
                  <a:pt x="4200768" y="4989602"/>
                </a:cubicBezTo>
                <a:cubicBezTo>
                  <a:pt x="4228827" y="4964328"/>
                  <a:pt x="4268152" y="4964557"/>
                  <a:pt x="4297815" y="4939977"/>
                </a:cubicBezTo>
                <a:lnTo>
                  <a:pt x="4297124" y="4939977"/>
                </a:lnTo>
                <a:cubicBezTo>
                  <a:pt x="4264007" y="4932394"/>
                  <a:pt x="4282868" y="4886446"/>
                  <a:pt x="4244460" y="4876796"/>
                </a:cubicBezTo>
                <a:close/>
                <a:moveTo>
                  <a:pt x="2014724" y="4853821"/>
                </a:moveTo>
                <a:lnTo>
                  <a:pt x="2065083" y="4872890"/>
                </a:lnTo>
                <a:lnTo>
                  <a:pt x="2065083" y="4902297"/>
                </a:lnTo>
                <a:lnTo>
                  <a:pt x="2010815" y="4905512"/>
                </a:lnTo>
                <a:lnTo>
                  <a:pt x="2015874" y="4898391"/>
                </a:lnTo>
                <a:lnTo>
                  <a:pt x="1985061" y="4885296"/>
                </a:lnTo>
                <a:close/>
                <a:moveTo>
                  <a:pt x="4117750" y="4848307"/>
                </a:moveTo>
                <a:cubicBezTo>
                  <a:pt x="4132244" y="4868754"/>
                  <a:pt x="4132698" y="4868754"/>
                  <a:pt x="4131548" y="4905741"/>
                </a:cubicBezTo>
                <a:lnTo>
                  <a:pt x="4088551" y="4918147"/>
                </a:lnTo>
                <a:lnTo>
                  <a:pt x="4058192" y="4898391"/>
                </a:lnTo>
                <a:cubicBezTo>
                  <a:pt x="4069232" y="4873394"/>
                  <a:pt x="4091218" y="4854923"/>
                  <a:pt x="4117750" y="4848307"/>
                </a:cubicBezTo>
                <a:close/>
                <a:moveTo>
                  <a:pt x="3922284" y="4845321"/>
                </a:moveTo>
                <a:lnTo>
                  <a:pt x="3922284" y="4857268"/>
                </a:lnTo>
                <a:lnTo>
                  <a:pt x="3926419" y="4857268"/>
                </a:lnTo>
                <a:lnTo>
                  <a:pt x="3926419" y="4845321"/>
                </a:lnTo>
                <a:close/>
                <a:moveTo>
                  <a:pt x="10676266" y="4838395"/>
                </a:moveTo>
                <a:cubicBezTo>
                  <a:pt x="10681778" y="4838370"/>
                  <a:pt x="10687498" y="4839175"/>
                  <a:pt x="10693592" y="4841415"/>
                </a:cubicBezTo>
                <a:cubicBezTo>
                  <a:pt x="10717972" y="4850374"/>
                  <a:pt x="10741884" y="4843024"/>
                  <a:pt x="10766264" y="4846009"/>
                </a:cubicBezTo>
                <a:cubicBezTo>
                  <a:pt x="10739816" y="4861172"/>
                  <a:pt x="10709460" y="4850604"/>
                  <a:pt x="10695208" y="4853360"/>
                </a:cubicBezTo>
                <a:lnTo>
                  <a:pt x="10620696" y="4890349"/>
                </a:lnTo>
                <a:lnTo>
                  <a:pt x="10551704" y="4861401"/>
                </a:lnTo>
                <a:cubicBezTo>
                  <a:pt x="10576314" y="4852464"/>
                  <a:pt x="10601836" y="4846835"/>
                  <a:pt x="10627824" y="4844630"/>
                </a:cubicBezTo>
                <a:cubicBezTo>
                  <a:pt x="10639320" y="4845548"/>
                  <a:pt x="10649668" y="4842504"/>
                  <a:pt x="10660192" y="4840352"/>
                </a:cubicBezTo>
                <a:cubicBezTo>
                  <a:pt x="10665452" y="4839275"/>
                  <a:pt x="10670756" y="4838420"/>
                  <a:pt x="10676266" y="4838395"/>
                </a:cubicBezTo>
                <a:close/>
                <a:moveTo>
                  <a:pt x="2198238" y="4836362"/>
                </a:moveTo>
                <a:lnTo>
                  <a:pt x="2242848" y="4849456"/>
                </a:lnTo>
                <a:cubicBezTo>
                  <a:pt x="2246988" y="4872431"/>
                  <a:pt x="2239631" y="4885525"/>
                  <a:pt x="2214562" y="4895405"/>
                </a:cubicBezTo>
                <a:lnTo>
                  <a:pt x="2154772" y="4865078"/>
                </a:lnTo>
                <a:close/>
                <a:moveTo>
                  <a:pt x="3275158" y="4834523"/>
                </a:moveTo>
                <a:cubicBezTo>
                  <a:pt x="3280685" y="4846468"/>
                  <a:pt x="3287120" y="4859792"/>
                  <a:pt x="3295859" y="4878172"/>
                </a:cubicBezTo>
                <a:lnTo>
                  <a:pt x="3243427" y="4878172"/>
                </a:lnTo>
                <a:lnTo>
                  <a:pt x="3243427" y="4850374"/>
                </a:lnTo>
                <a:close/>
                <a:moveTo>
                  <a:pt x="4391094" y="4819595"/>
                </a:moveTo>
                <a:cubicBezTo>
                  <a:pt x="4398312" y="4821658"/>
                  <a:pt x="4404752" y="4826458"/>
                  <a:pt x="4408660" y="4833511"/>
                </a:cubicBezTo>
                <a:cubicBezTo>
                  <a:pt x="4409346" y="4834869"/>
                  <a:pt x="4410036" y="4836270"/>
                  <a:pt x="4410496" y="4837739"/>
                </a:cubicBezTo>
                <a:cubicBezTo>
                  <a:pt x="4417626" y="4854051"/>
                  <a:pt x="4408428" y="4869904"/>
                  <a:pt x="4387500" y="4880013"/>
                </a:cubicBezTo>
                <a:cubicBezTo>
                  <a:pt x="4366112" y="4857039"/>
                  <a:pt x="4366112" y="4857039"/>
                  <a:pt x="4368871" y="4822117"/>
                </a:cubicBezTo>
                <a:cubicBezTo>
                  <a:pt x="4375886" y="4818211"/>
                  <a:pt x="4383876" y="4817532"/>
                  <a:pt x="4391094" y="4819595"/>
                </a:cubicBezTo>
                <a:close/>
                <a:moveTo>
                  <a:pt x="4239861" y="4809967"/>
                </a:moveTo>
                <a:lnTo>
                  <a:pt x="4234112" y="4810399"/>
                </a:lnTo>
                <a:lnTo>
                  <a:pt x="4220131" y="4827460"/>
                </a:lnTo>
                <a:close/>
                <a:moveTo>
                  <a:pt x="10198252" y="4798913"/>
                </a:moveTo>
                <a:lnTo>
                  <a:pt x="10535380" y="4798913"/>
                </a:lnTo>
                <a:cubicBezTo>
                  <a:pt x="10535380" y="4801440"/>
                  <a:pt x="10535152" y="4804196"/>
                  <a:pt x="10535152" y="4806723"/>
                </a:cubicBezTo>
                <a:lnTo>
                  <a:pt x="10421544" y="4806723"/>
                </a:lnTo>
                <a:lnTo>
                  <a:pt x="10404528" y="4866916"/>
                </a:lnTo>
                <a:cubicBezTo>
                  <a:pt x="10387050" y="4861172"/>
                  <a:pt x="10368654" y="4866916"/>
                  <a:pt x="10347040" y="4858645"/>
                </a:cubicBezTo>
                <a:cubicBezTo>
                  <a:pt x="10325424" y="4850374"/>
                  <a:pt x="10290468" y="4856348"/>
                  <a:pt x="10261954" y="4854280"/>
                </a:cubicBezTo>
                <a:cubicBezTo>
                  <a:pt x="10238958" y="4852903"/>
                  <a:pt x="10215962" y="4848536"/>
                  <a:pt x="10186752" y="4844862"/>
                </a:cubicBezTo>
                <a:cubicBezTo>
                  <a:pt x="10191584" y="4826021"/>
                  <a:pt x="10194802" y="4812697"/>
                  <a:pt x="10198252" y="4798913"/>
                </a:cubicBezTo>
                <a:close/>
                <a:moveTo>
                  <a:pt x="4623672" y="4785360"/>
                </a:moveTo>
                <a:lnTo>
                  <a:pt x="4623672" y="4796846"/>
                </a:lnTo>
                <a:lnTo>
                  <a:pt x="4627586" y="4796846"/>
                </a:lnTo>
                <a:lnTo>
                  <a:pt x="4627586" y="4785360"/>
                </a:lnTo>
                <a:close/>
                <a:moveTo>
                  <a:pt x="11589308" y="4750206"/>
                </a:moveTo>
                <a:cubicBezTo>
                  <a:pt x="11596434" y="4784898"/>
                  <a:pt x="11562864" y="4770883"/>
                  <a:pt x="11555964" y="4787884"/>
                </a:cubicBezTo>
                <a:lnTo>
                  <a:pt x="11512732" y="4758248"/>
                </a:lnTo>
                <a:cubicBezTo>
                  <a:pt x="11537568" y="4751540"/>
                  <a:pt x="11563548" y="4748827"/>
                  <a:pt x="11589308" y="4750206"/>
                </a:cubicBezTo>
                <a:close/>
                <a:moveTo>
                  <a:pt x="2623356" y="4750093"/>
                </a:moveTo>
                <a:cubicBezTo>
                  <a:pt x="2639714" y="4751701"/>
                  <a:pt x="2655294" y="4760086"/>
                  <a:pt x="2670816" y="4767209"/>
                </a:cubicBezTo>
                <a:lnTo>
                  <a:pt x="2670816" y="4794778"/>
                </a:lnTo>
                <a:cubicBezTo>
                  <a:pt x="2634245" y="4806034"/>
                  <a:pt x="2606881" y="4783290"/>
                  <a:pt x="2571238" y="4773642"/>
                </a:cubicBezTo>
                <a:cubicBezTo>
                  <a:pt x="2589866" y="4753653"/>
                  <a:pt x="2607002" y="4748484"/>
                  <a:pt x="2623356" y="4750093"/>
                </a:cubicBezTo>
                <a:close/>
                <a:moveTo>
                  <a:pt x="9903438" y="4740100"/>
                </a:moveTo>
                <a:cubicBezTo>
                  <a:pt x="9892400" y="4759856"/>
                  <a:pt x="9868026" y="4766518"/>
                  <a:pt x="9864804" y="4794090"/>
                </a:cubicBezTo>
                <a:lnTo>
                  <a:pt x="9927816" y="4811320"/>
                </a:lnTo>
                <a:cubicBezTo>
                  <a:pt x="9949430" y="4784761"/>
                  <a:pt x="9981624" y="4768977"/>
                  <a:pt x="10015888" y="4768127"/>
                </a:cubicBezTo>
                <a:cubicBezTo>
                  <a:pt x="9982542" y="4746486"/>
                  <a:pt x="9942996" y="4736607"/>
                  <a:pt x="9903438" y="4740100"/>
                </a:cubicBezTo>
                <a:close/>
                <a:moveTo>
                  <a:pt x="929982" y="4735273"/>
                </a:moveTo>
                <a:lnTo>
                  <a:pt x="886980" y="4752044"/>
                </a:lnTo>
                <a:lnTo>
                  <a:pt x="888357" y="4760086"/>
                </a:lnTo>
                <a:lnTo>
                  <a:pt x="919861" y="4762842"/>
                </a:lnTo>
                <a:lnTo>
                  <a:pt x="906754" y="4746530"/>
                </a:lnTo>
                <a:lnTo>
                  <a:pt x="936876" y="4744692"/>
                </a:lnTo>
                <a:close/>
                <a:moveTo>
                  <a:pt x="12319216" y="4715517"/>
                </a:moveTo>
                <a:cubicBezTo>
                  <a:pt x="12319216" y="4722867"/>
                  <a:pt x="12319216" y="4730220"/>
                  <a:pt x="12321056" y="4738491"/>
                </a:cubicBezTo>
                <a:lnTo>
                  <a:pt x="12313466" y="4739638"/>
                </a:lnTo>
                <a:cubicBezTo>
                  <a:pt x="12312088" y="4732058"/>
                  <a:pt x="12310708" y="4724476"/>
                  <a:pt x="12309100" y="4716664"/>
                </a:cubicBezTo>
                <a:close/>
                <a:moveTo>
                  <a:pt x="3172750" y="4705618"/>
                </a:moveTo>
                <a:cubicBezTo>
                  <a:pt x="3178862" y="4705679"/>
                  <a:pt x="3186623" y="4706153"/>
                  <a:pt x="3196971" y="4706784"/>
                </a:cubicBezTo>
                <a:cubicBezTo>
                  <a:pt x="3170758" y="4746989"/>
                  <a:pt x="3170758" y="4746989"/>
                  <a:pt x="3136950" y="4723096"/>
                </a:cubicBezTo>
                <a:cubicBezTo>
                  <a:pt x="3150921" y="4708967"/>
                  <a:pt x="3154414" y="4705435"/>
                  <a:pt x="3172750" y="4705618"/>
                </a:cubicBezTo>
                <a:close/>
                <a:moveTo>
                  <a:pt x="4514442" y="4704260"/>
                </a:moveTo>
                <a:cubicBezTo>
                  <a:pt x="4536288" y="4739641"/>
                  <a:pt x="4518123" y="4750209"/>
                  <a:pt x="4508234" y="4765601"/>
                </a:cubicBezTo>
                <a:cubicBezTo>
                  <a:pt x="4500180" y="4782326"/>
                  <a:pt x="4494204" y="4800015"/>
                  <a:pt x="4490528" y="4818211"/>
                </a:cubicBezTo>
                <a:lnTo>
                  <a:pt x="4481479" y="4818211"/>
                </a:lnTo>
                <a:lnTo>
                  <a:pt x="4482015" y="4819132"/>
                </a:lnTo>
                <a:lnTo>
                  <a:pt x="4385432" y="4819132"/>
                </a:lnTo>
                <a:cubicBezTo>
                  <a:pt x="4376920" y="4804129"/>
                  <a:pt x="4382210" y="4785060"/>
                  <a:pt x="4397162" y="4776536"/>
                </a:cubicBezTo>
                <a:cubicBezTo>
                  <a:pt x="4397616" y="4776236"/>
                  <a:pt x="4398312" y="4775961"/>
                  <a:pt x="4398766" y="4775710"/>
                </a:cubicBezTo>
                <a:lnTo>
                  <a:pt x="4435791" y="4783901"/>
                </a:lnTo>
                <a:lnTo>
                  <a:pt x="4435791" y="4780304"/>
                </a:lnTo>
                <a:cubicBezTo>
                  <a:pt x="4447980" y="4743544"/>
                  <a:pt x="4502484" y="4753883"/>
                  <a:pt x="4514442" y="4704260"/>
                </a:cubicBezTo>
                <a:close/>
                <a:moveTo>
                  <a:pt x="4325869" y="4704260"/>
                </a:moveTo>
                <a:lnTo>
                  <a:pt x="4367267" y="4704260"/>
                </a:lnTo>
                <a:lnTo>
                  <a:pt x="4367267" y="4734585"/>
                </a:lnTo>
                <a:lnTo>
                  <a:pt x="4325869" y="4747450"/>
                </a:lnTo>
                <a:close/>
                <a:moveTo>
                  <a:pt x="4965406" y="4696907"/>
                </a:moveTo>
                <a:lnTo>
                  <a:pt x="4939646" y="4709772"/>
                </a:lnTo>
                <a:cubicBezTo>
                  <a:pt x="4973222" y="4722869"/>
                  <a:pt x="4967473" y="4707934"/>
                  <a:pt x="4965406" y="4696907"/>
                </a:cubicBezTo>
                <a:close/>
                <a:moveTo>
                  <a:pt x="3256529" y="4691624"/>
                </a:moveTo>
                <a:lnTo>
                  <a:pt x="3288496" y="4707705"/>
                </a:lnTo>
                <a:lnTo>
                  <a:pt x="3288496" y="4761006"/>
                </a:lnTo>
                <a:cubicBezTo>
                  <a:pt x="3260442" y="4767898"/>
                  <a:pt x="3258602" y="4738032"/>
                  <a:pt x="3233533" y="4733206"/>
                </a:cubicBezTo>
                <a:cubicBezTo>
                  <a:pt x="3244345" y="4712760"/>
                  <a:pt x="3250326" y="4701272"/>
                  <a:pt x="3256529" y="4691624"/>
                </a:cubicBezTo>
                <a:close/>
                <a:moveTo>
                  <a:pt x="10907920" y="4684960"/>
                </a:moveTo>
                <a:lnTo>
                  <a:pt x="10919418" y="4684960"/>
                </a:lnTo>
                <a:lnTo>
                  <a:pt x="10919418" y="4688863"/>
                </a:lnTo>
                <a:lnTo>
                  <a:pt x="10907920" y="4688863"/>
                </a:lnTo>
                <a:close/>
                <a:moveTo>
                  <a:pt x="3787757" y="4681283"/>
                </a:moveTo>
                <a:cubicBezTo>
                  <a:pt x="3789361" y="4687948"/>
                  <a:pt x="3790742" y="4694610"/>
                  <a:pt x="3792124" y="4701272"/>
                </a:cubicBezTo>
                <a:lnTo>
                  <a:pt x="3798105" y="4701272"/>
                </a:lnTo>
                <a:lnTo>
                  <a:pt x="3798105" y="4681283"/>
                </a:lnTo>
                <a:close/>
                <a:moveTo>
                  <a:pt x="4633103" y="4671636"/>
                </a:moveTo>
                <a:lnTo>
                  <a:pt x="4665066" y="4698516"/>
                </a:lnTo>
                <a:lnTo>
                  <a:pt x="4642302" y="4710461"/>
                </a:lnTo>
                <a:lnTo>
                  <a:pt x="4614474" y="4693231"/>
                </a:lnTo>
                <a:cubicBezTo>
                  <a:pt x="4622986" y="4683351"/>
                  <a:pt x="4629194" y="4676459"/>
                  <a:pt x="4633103" y="4671636"/>
                </a:cubicBezTo>
                <a:close/>
                <a:moveTo>
                  <a:pt x="11839336" y="4668991"/>
                </a:moveTo>
                <a:cubicBezTo>
                  <a:pt x="11855492" y="4669508"/>
                  <a:pt x="11870556" y="4673126"/>
                  <a:pt x="11882054" y="4684039"/>
                </a:cubicBezTo>
                <a:cubicBezTo>
                  <a:pt x="11901600" y="4702419"/>
                  <a:pt x="11931036" y="4701040"/>
                  <a:pt x="11946444" y="4727691"/>
                </a:cubicBezTo>
                <a:cubicBezTo>
                  <a:pt x="11953342" y="4739409"/>
                  <a:pt x="11982320" y="4738488"/>
                  <a:pt x="12002784" y="4743774"/>
                </a:cubicBezTo>
                <a:lnTo>
                  <a:pt x="12029460" y="4684498"/>
                </a:lnTo>
                <a:lnTo>
                  <a:pt x="12095000" y="4684498"/>
                </a:lnTo>
                <a:cubicBezTo>
                  <a:pt x="12096154" y="4687257"/>
                  <a:pt x="12097762" y="4692310"/>
                  <a:pt x="12101444" y="4701731"/>
                </a:cubicBezTo>
                <a:cubicBezTo>
                  <a:pt x="12092244" y="4702166"/>
                  <a:pt x="12083274" y="4703637"/>
                  <a:pt x="12074536" y="4706096"/>
                </a:cubicBezTo>
                <a:cubicBezTo>
                  <a:pt x="12066254" y="4710507"/>
                  <a:pt x="12058668" y="4715744"/>
                  <a:pt x="12051540" y="4721717"/>
                </a:cubicBezTo>
                <a:lnTo>
                  <a:pt x="12051540" y="4741935"/>
                </a:lnTo>
                <a:lnTo>
                  <a:pt x="12106044" y="4786505"/>
                </a:lnTo>
                <a:cubicBezTo>
                  <a:pt x="12139388" y="4782599"/>
                  <a:pt x="12139388" y="4782599"/>
                  <a:pt x="12144214" y="4747218"/>
                </a:cubicBezTo>
                <a:cubicBezTo>
                  <a:pt x="12144214" y="4745841"/>
                  <a:pt x="12142146" y="4743544"/>
                  <a:pt x="12140764" y="4743083"/>
                </a:cubicBezTo>
                <a:cubicBezTo>
                  <a:pt x="12135706" y="4741245"/>
                  <a:pt x="12130420" y="4740097"/>
                  <a:pt x="12125126" y="4738718"/>
                </a:cubicBezTo>
                <a:cubicBezTo>
                  <a:pt x="12121216" y="4725394"/>
                  <a:pt x="12117308" y="4712070"/>
                  <a:pt x="12112478" y="4696675"/>
                </a:cubicBezTo>
                <a:lnTo>
                  <a:pt x="12162152" y="4696675"/>
                </a:lnTo>
                <a:lnTo>
                  <a:pt x="12175258" y="4721488"/>
                </a:lnTo>
                <a:cubicBezTo>
                  <a:pt x="12172036" y="4732056"/>
                  <a:pt x="12168586" y="4744462"/>
                  <a:pt x="12164452" y="4757786"/>
                </a:cubicBezTo>
                <a:lnTo>
                  <a:pt x="12204236" y="4789722"/>
                </a:lnTo>
                <a:cubicBezTo>
                  <a:pt x="12190438" y="4826250"/>
                  <a:pt x="12252300" y="4852212"/>
                  <a:pt x="12209524" y="4889199"/>
                </a:cubicBezTo>
                <a:lnTo>
                  <a:pt x="12158244" y="4889199"/>
                </a:lnTo>
                <a:lnTo>
                  <a:pt x="12141456" y="4843251"/>
                </a:lnTo>
                <a:lnTo>
                  <a:pt x="12141224" y="4842103"/>
                </a:lnTo>
                <a:cubicBezTo>
                  <a:pt x="12135242" y="4848995"/>
                  <a:pt x="12124208" y="4855889"/>
                  <a:pt x="12124668" y="4861860"/>
                </a:cubicBezTo>
                <a:cubicBezTo>
                  <a:pt x="12126508" y="4901606"/>
                  <a:pt x="12095696" y="4905973"/>
                  <a:pt x="12069936" y="4911485"/>
                </a:cubicBezTo>
                <a:cubicBezTo>
                  <a:pt x="12020030" y="4922053"/>
                  <a:pt x="11969212" y="4928947"/>
                  <a:pt x="11917472" y="4937677"/>
                </a:cubicBezTo>
                <a:cubicBezTo>
                  <a:pt x="11917472" y="4942730"/>
                  <a:pt x="11915172" y="4948016"/>
                  <a:pt x="11913098" y="4958813"/>
                </a:cubicBezTo>
                <a:lnTo>
                  <a:pt x="11849860" y="4945028"/>
                </a:lnTo>
                <a:cubicBezTo>
                  <a:pt x="11847560" y="4956745"/>
                  <a:pt x="11845724" y="4968002"/>
                  <a:pt x="11841120" y="4990976"/>
                </a:cubicBezTo>
                <a:cubicBezTo>
                  <a:pt x="11836062" y="4974435"/>
                  <a:pt x="11833298" y="4965705"/>
                  <a:pt x="11830312" y="4956286"/>
                </a:cubicBezTo>
                <a:lnTo>
                  <a:pt x="11835144" y="4951001"/>
                </a:lnTo>
                <a:cubicBezTo>
                  <a:pt x="11805476" y="4935609"/>
                  <a:pt x="11784088" y="4900917"/>
                  <a:pt x="11739248" y="4915621"/>
                </a:cubicBezTo>
                <a:lnTo>
                  <a:pt x="11755112" y="4951460"/>
                </a:lnTo>
                <a:cubicBezTo>
                  <a:pt x="11728898" y="4971219"/>
                  <a:pt x="11725216" y="4934689"/>
                  <a:pt x="11703604" y="4935148"/>
                </a:cubicBezTo>
                <a:lnTo>
                  <a:pt x="11688424" y="4946407"/>
                </a:lnTo>
                <a:cubicBezTo>
                  <a:pt x="11659220" y="4942663"/>
                  <a:pt x="11635300" y="4921824"/>
                  <a:pt x="11627484" y="4893564"/>
                </a:cubicBezTo>
                <a:cubicBezTo>
                  <a:pt x="11622884" y="4878172"/>
                  <a:pt x="11615296" y="4878172"/>
                  <a:pt x="11610236" y="4876334"/>
                </a:cubicBezTo>
                <a:lnTo>
                  <a:pt x="11633232" y="4853360"/>
                </a:lnTo>
                <a:lnTo>
                  <a:pt x="11627024" y="4845089"/>
                </a:lnTo>
                <a:lnTo>
                  <a:pt x="11664508" y="4845089"/>
                </a:lnTo>
                <a:cubicBezTo>
                  <a:pt x="11678766" y="4800911"/>
                  <a:pt x="11702908" y="4760637"/>
                  <a:pt x="11735332" y="4727461"/>
                </a:cubicBezTo>
                <a:lnTo>
                  <a:pt x="11781330" y="4727461"/>
                </a:lnTo>
                <a:lnTo>
                  <a:pt x="11800418" y="4708623"/>
                </a:lnTo>
                <a:lnTo>
                  <a:pt x="11790070" y="4672554"/>
                </a:lnTo>
                <a:cubicBezTo>
                  <a:pt x="11805936" y="4671058"/>
                  <a:pt x="11823182" y="4668474"/>
                  <a:pt x="11839336" y="4668991"/>
                </a:cubicBezTo>
                <a:close/>
                <a:moveTo>
                  <a:pt x="10869976" y="4665662"/>
                </a:moveTo>
                <a:lnTo>
                  <a:pt x="10841464" y="4695528"/>
                </a:lnTo>
                <a:cubicBezTo>
                  <a:pt x="10839624" y="4685878"/>
                  <a:pt x="10838700" y="4680824"/>
                  <a:pt x="10837096" y="4672554"/>
                </a:cubicBezTo>
                <a:close/>
                <a:moveTo>
                  <a:pt x="11595520" y="4660606"/>
                </a:moveTo>
                <a:cubicBezTo>
                  <a:pt x="11637600" y="4659456"/>
                  <a:pt x="11656916" y="4679675"/>
                  <a:pt x="11678766" y="4710690"/>
                </a:cubicBezTo>
                <a:lnTo>
                  <a:pt x="11632316" y="4717352"/>
                </a:lnTo>
                <a:cubicBezTo>
                  <a:pt x="11624266" y="4703567"/>
                  <a:pt x="11620120" y="4695757"/>
                  <a:pt x="11615296" y="4688175"/>
                </a:cubicBezTo>
                <a:cubicBezTo>
                  <a:pt x="11610468" y="4680592"/>
                  <a:pt x="11605174" y="4673930"/>
                  <a:pt x="11595520" y="4660606"/>
                </a:cubicBezTo>
                <a:close/>
                <a:moveTo>
                  <a:pt x="3411762" y="4656473"/>
                </a:moveTo>
                <a:lnTo>
                  <a:pt x="3462812" y="4656473"/>
                </a:lnTo>
                <a:lnTo>
                  <a:pt x="3479600" y="4692542"/>
                </a:lnTo>
                <a:lnTo>
                  <a:pt x="3429695" y="4731829"/>
                </a:lnTo>
                <a:lnTo>
                  <a:pt x="3442343" y="4799372"/>
                </a:lnTo>
                <a:cubicBezTo>
                  <a:pt x="3419347" y="4792481"/>
                  <a:pt x="3396351" y="4809711"/>
                  <a:pt x="3377268" y="4785128"/>
                </a:cubicBezTo>
                <a:cubicBezTo>
                  <a:pt x="3379568" y="4772033"/>
                  <a:pt x="3381404" y="4758707"/>
                  <a:pt x="3384167" y="4745612"/>
                </a:cubicBezTo>
                <a:cubicBezTo>
                  <a:pt x="3386925" y="4732517"/>
                  <a:pt x="3391524" y="4713449"/>
                  <a:pt x="3396124" y="4697825"/>
                </a:cubicBezTo>
                <a:cubicBezTo>
                  <a:pt x="3400723" y="4682204"/>
                  <a:pt x="3406245" y="4670715"/>
                  <a:pt x="3411762" y="4656473"/>
                </a:cubicBezTo>
                <a:close/>
                <a:moveTo>
                  <a:pt x="10231136" y="4656244"/>
                </a:moveTo>
                <a:lnTo>
                  <a:pt x="10186520" y="4669797"/>
                </a:lnTo>
                <a:cubicBezTo>
                  <a:pt x="10176178" y="4665662"/>
                  <a:pt x="10167664" y="4658770"/>
                  <a:pt x="10159844" y="4659918"/>
                </a:cubicBezTo>
                <a:cubicBezTo>
                  <a:pt x="10127196" y="4663297"/>
                  <a:pt x="10094536" y="4668672"/>
                  <a:pt x="10062574" y="4676001"/>
                </a:cubicBezTo>
                <a:cubicBezTo>
                  <a:pt x="10027616" y="4687970"/>
                  <a:pt x="9991056" y="4694105"/>
                  <a:pt x="9954260" y="4694151"/>
                </a:cubicBezTo>
                <a:cubicBezTo>
                  <a:pt x="9951498" y="4694151"/>
                  <a:pt x="9948512" y="4698057"/>
                  <a:pt x="9945748" y="4700125"/>
                </a:cubicBezTo>
                <a:lnTo>
                  <a:pt x="9945748" y="4719652"/>
                </a:lnTo>
                <a:lnTo>
                  <a:pt x="9946440" y="4719652"/>
                </a:lnTo>
                <a:cubicBezTo>
                  <a:pt x="9969436" y="4714137"/>
                  <a:pt x="9989904" y="4701272"/>
                  <a:pt x="10002320" y="4707016"/>
                </a:cubicBezTo>
                <a:cubicBezTo>
                  <a:pt x="10035896" y="4723099"/>
                  <a:pt x="10069472" y="4712990"/>
                  <a:pt x="10105576" y="4718043"/>
                </a:cubicBezTo>
                <a:lnTo>
                  <a:pt x="10121446" y="4697827"/>
                </a:lnTo>
                <a:lnTo>
                  <a:pt x="10236426" y="4678068"/>
                </a:lnTo>
                <a:cubicBezTo>
                  <a:pt x="10234586" y="4670718"/>
                  <a:pt x="10233440" y="4665432"/>
                  <a:pt x="10231136" y="4656244"/>
                </a:cubicBezTo>
                <a:close/>
                <a:moveTo>
                  <a:pt x="12263108" y="4646823"/>
                </a:moveTo>
                <a:cubicBezTo>
                  <a:pt x="12270000" y="4646823"/>
                  <a:pt x="12276904" y="4644755"/>
                  <a:pt x="12279896" y="4646823"/>
                </a:cubicBezTo>
                <a:cubicBezTo>
                  <a:pt x="12289780" y="4655323"/>
                  <a:pt x="12299210" y="4664374"/>
                  <a:pt x="12307948" y="4673933"/>
                </a:cubicBezTo>
                <a:lnTo>
                  <a:pt x="12309100" y="4721720"/>
                </a:lnTo>
                <a:lnTo>
                  <a:pt x="12263108" y="4675771"/>
                </a:lnTo>
                <a:close/>
                <a:moveTo>
                  <a:pt x="10410510" y="4645444"/>
                </a:moveTo>
                <a:lnTo>
                  <a:pt x="10351870" y="4687028"/>
                </a:lnTo>
                <a:cubicBezTo>
                  <a:pt x="10353020" y="4689419"/>
                  <a:pt x="10354170" y="4691876"/>
                  <a:pt x="10355088" y="4694380"/>
                </a:cubicBezTo>
                <a:cubicBezTo>
                  <a:pt x="10374634" y="4688177"/>
                  <a:pt x="10393722" y="4680962"/>
                  <a:pt x="10412346" y="4672785"/>
                </a:cubicBezTo>
                <a:cubicBezTo>
                  <a:pt x="10422926" y="4667500"/>
                  <a:pt x="10429592" y="4656244"/>
                  <a:pt x="10410510" y="4645444"/>
                </a:cubicBezTo>
                <a:close/>
                <a:moveTo>
                  <a:pt x="4787872" y="4644296"/>
                </a:moveTo>
                <a:cubicBezTo>
                  <a:pt x="4808105" y="4649350"/>
                  <a:pt x="4828115" y="4660836"/>
                  <a:pt x="4842599" y="4656012"/>
                </a:cubicBezTo>
                <a:cubicBezTo>
                  <a:pt x="4862146" y="4647236"/>
                  <a:pt x="4883996" y="4645536"/>
                  <a:pt x="4904688" y="4651188"/>
                </a:cubicBezTo>
                <a:lnTo>
                  <a:pt x="4855252" y="4712528"/>
                </a:lnTo>
                <a:lnTo>
                  <a:pt x="4828801" y="4689554"/>
                </a:lnTo>
                <a:lnTo>
                  <a:pt x="4797988" y="4731138"/>
                </a:lnTo>
                <a:lnTo>
                  <a:pt x="4765562" y="4708164"/>
                </a:lnTo>
                <a:lnTo>
                  <a:pt x="4729228" y="4717123"/>
                </a:lnTo>
                <a:lnTo>
                  <a:pt x="4716120" y="4685419"/>
                </a:lnTo>
                <a:cubicBezTo>
                  <a:pt x="4719111" y="4678986"/>
                  <a:pt x="4724169" y="4668877"/>
                  <a:pt x="4730609" y="4655553"/>
                </a:cubicBezTo>
                <a:lnTo>
                  <a:pt x="4771079" y="4667271"/>
                </a:lnTo>
                <a:close/>
                <a:moveTo>
                  <a:pt x="4143510" y="4626834"/>
                </a:moveTo>
                <a:cubicBezTo>
                  <a:pt x="4137046" y="4639011"/>
                  <a:pt x="4129345" y="4650475"/>
                  <a:pt x="4120514" y="4661068"/>
                </a:cubicBezTo>
                <a:cubicBezTo>
                  <a:pt x="4108716" y="4669293"/>
                  <a:pt x="4096160" y="4676368"/>
                  <a:pt x="4083024" y="4682204"/>
                </a:cubicBezTo>
                <a:lnTo>
                  <a:pt x="4097054" y="4728152"/>
                </a:lnTo>
                <a:lnTo>
                  <a:pt x="4163515" y="4686339"/>
                </a:lnTo>
                <a:cubicBezTo>
                  <a:pt x="4174786" y="4712758"/>
                  <a:pt x="4157766" y="4726543"/>
                  <a:pt x="4146727" y="4742397"/>
                </a:cubicBezTo>
                <a:cubicBezTo>
                  <a:pt x="4141693" y="4750047"/>
                  <a:pt x="4137297" y="4758134"/>
                  <a:pt x="4133620" y="4766518"/>
                </a:cubicBezTo>
                <a:cubicBezTo>
                  <a:pt x="4132910" y="4770929"/>
                  <a:pt x="4132910" y="4775432"/>
                  <a:pt x="4133620" y="4779845"/>
                </a:cubicBezTo>
                <a:lnTo>
                  <a:pt x="4103494" y="4806955"/>
                </a:lnTo>
                <a:cubicBezTo>
                  <a:pt x="4091768" y="4797305"/>
                  <a:pt x="4070840" y="4794778"/>
                  <a:pt x="4067391" y="4771113"/>
                </a:cubicBezTo>
                <a:lnTo>
                  <a:pt x="4052472" y="4777715"/>
                </a:lnTo>
                <a:lnTo>
                  <a:pt x="4017486" y="4847618"/>
                </a:lnTo>
                <a:lnTo>
                  <a:pt x="3982532" y="4812467"/>
                </a:lnTo>
                <a:lnTo>
                  <a:pt x="3982992" y="4787196"/>
                </a:lnTo>
                <a:lnTo>
                  <a:pt x="4008374" y="4773383"/>
                </a:lnTo>
                <a:lnTo>
                  <a:pt x="4006683" y="4772722"/>
                </a:lnTo>
                <a:lnTo>
                  <a:pt x="3924120" y="4804426"/>
                </a:lnTo>
                <a:cubicBezTo>
                  <a:pt x="3933782" y="4812697"/>
                  <a:pt x="3937917" y="4818441"/>
                  <a:pt x="3943439" y="4820508"/>
                </a:cubicBezTo>
                <a:cubicBezTo>
                  <a:pt x="3957237" y="4825564"/>
                  <a:pt x="3971494" y="4829009"/>
                  <a:pt x="3985755" y="4833144"/>
                </a:cubicBezTo>
                <a:lnTo>
                  <a:pt x="4003920" y="4868754"/>
                </a:lnTo>
                <a:cubicBezTo>
                  <a:pt x="3992654" y="4884607"/>
                  <a:pt x="3980924" y="4900688"/>
                  <a:pt x="3966894" y="4921594"/>
                </a:cubicBezTo>
                <a:lnTo>
                  <a:pt x="3920902" y="4860254"/>
                </a:lnTo>
                <a:lnTo>
                  <a:pt x="3920902" y="4914703"/>
                </a:lnTo>
                <a:lnTo>
                  <a:pt x="3891698" y="4916082"/>
                </a:lnTo>
                <a:lnTo>
                  <a:pt x="3878403" y="4928913"/>
                </a:lnTo>
                <a:lnTo>
                  <a:pt x="3935618" y="4956977"/>
                </a:lnTo>
                <a:lnTo>
                  <a:pt x="3935618" y="5025900"/>
                </a:lnTo>
                <a:lnTo>
                  <a:pt x="3966894" y="5025900"/>
                </a:lnTo>
                <a:lnTo>
                  <a:pt x="3975861" y="5016709"/>
                </a:lnTo>
                <a:cubicBezTo>
                  <a:pt x="3996789" y="4985005"/>
                  <a:pt x="3958614" y="4963410"/>
                  <a:pt x="3974711" y="4937218"/>
                </a:cubicBezTo>
                <a:cubicBezTo>
                  <a:pt x="3982760" y="4923894"/>
                  <a:pt x="3991963" y="4911029"/>
                  <a:pt x="4005302" y="4891270"/>
                </a:cubicBezTo>
                <a:cubicBezTo>
                  <a:pt x="4016800" y="4914244"/>
                  <a:pt x="4024384" y="4928259"/>
                  <a:pt x="4032665" y="4943880"/>
                </a:cubicBezTo>
                <a:lnTo>
                  <a:pt x="4080270" y="4959275"/>
                </a:lnTo>
                <a:cubicBezTo>
                  <a:pt x="4099750" y="4935542"/>
                  <a:pt x="4125480" y="4917737"/>
                  <a:pt x="4154544" y="4907811"/>
                </a:cubicBezTo>
                <a:cubicBezTo>
                  <a:pt x="4168805" y="4903342"/>
                  <a:pt x="4180820" y="4894545"/>
                  <a:pt x="4189299" y="4883134"/>
                </a:cubicBezTo>
                <a:lnTo>
                  <a:pt x="4202222" y="4844633"/>
                </a:lnTo>
                <a:lnTo>
                  <a:pt x="4162592" y="4844633"/>
                </a:lnTo>
                <a:lnTo>
                  <a:pt x="4134770" y="4814996"/>
                </a:lnTo>
                <a:cubicBezTo>
                  <a:pt x="4149944" y="4793399"/>
                  <a:pt x="4157766" y="4762383"/>
                  <a:pt x="4192033" y="4759168"/>
                </a:cubicBezTo>
                <a:cubicBezTo>
                  <a:pt x="4192033" y="4750206"/>
                  <a:pt x="4192033" y="4742626"/>
                  <a:pt x="4192033" y="4739409"/>
                </a:cubicBezTo>
                <a:lnTo>
                  <a:pt x="4241011" y="4686110"/>
                </a:lnTo>
                <a:lnTo>
                  <a:pt x="4228827" y="4673703"/>
                </a:lnTo>
                <a:cubicBezTo>
                  <a:pt x="4232044" y="4670761"/>
                  <a:pt x="4234576" y="4667247"/>
                  <a:pt x="4236412" y="4663365"/>
                </a:cubicBezTo>
                <a:cubicBezTo>
                  <a:pt x="4238025" y="4658357"/>
                  <a:pt x="4238943" y="4653186"/>
                  <a:pt x="4239407" y="4647970"/>
                </a:cubicBezTo>
                <a:cubicBezTo>
                  <a:pt x="4234808" y="4645903"/>
                  <a:pt x="4229744" y="4642229"/>
                  <a:pt x="4228363" y="4643147"/>
                </a:cubicBezTo>
                <a:cubicBezTo>
                  <a:pt x="4212498" y="4654335"/>
                  <a:pt x="4192260" y="4657966"/>
                  <a:pt x="4173404" y="4653026"/>
                </a:cubicBezTo>
                <a:close/>
                <a:moveTo>
                  <a:pt x="1554107" y="4624308"/>
                </a:moveTo>
                <a:cubicBezTo>
                  <a:pt x="1552494" y="4638782"/>
                  <a:pt x="1552262" y="4645444"/>
                  <a:pt x="1550885" y="4651647"/>
                </a:cubicBezTo>
                <a:cubicBezTo>
                  <a:pt x="1548358" y="4662215"/>
                  <a:pt x="1539387" y="4678527"/>
                  <a:pt x="1543063" y="4682204"/>
                </a:cubicBezTo>
                <a:cubicBezTo>
                  <a:pt x="1568359" y="4707475"/>
                  <a:pt x="1544445" y="4726543"/>
                  <a:pt x="1537778" y="4748597"/>
                </a:cubicBezTo>
                <a:cubicBezTo>
                  <a:pt x="1514091" y="4750206"/>
                  <a:pt x="1487873" y="4759165"/>
                  <a:pt x="1469017" y="4727232"/>
                </a:cubicBezTo>
                <a:cubicBezTo>
                  <a:pt x="1479365" y="4679216"/>
                  <a:pt x="1509260" y="4651188"/>
                  <a:pt x="1554107" y="4624308"/>
                </a:cubicBezTo>
                <a:close/>
                <a:moveTo>
                  <a:pt x="1151145" y="4620605"/>
                </a:moveTo>
                <a:cubicBezTo>
                  <a:pt x="1131072" y="4625914"/>
                  <a:pt x="1116888" y="4654002"/>
                  <a:pt x="1093259" y="4647970"/>
                </a:cubicBezTo>
                <a:cubicBezTo>
                  <a:pt x="1090036" y="4647970"/>
                  <a:pt x="1082447" y="4664053"/>
                  <a:pt x="1073939" y="4677377"/>
                </a:cubicBezTo>
                <a:cubicBezTo>
                  <a:pt x="1096496" y="4672991"/>
                  <a:pt x="1118303" y="4665246"/>
                  <a:pt x="1138560" y="4654403"/>
                </a:cubicBezTo>
                <a:cubicBezTo>
                  <a:pt x="1150058" y="4645214"/>
                  <a:pt x="1176504" y="4652565"/>
                  <a:pt x="1173745" y="4624996"/>
                </a:cubicBezTo>
                <a:cubicBezTo>
                  <a:pt x="1165179" y="4619597"/>
                  <a:pt x="1157831" y="4618837"/>
                  <a:pt x="1151145" y="4620605"/>
                </a:cubicBezTo>
                <a:close/>
                <a:moveTo>
                  <a:pt x="4415902" y="4619080"/>
                </a:moveTo>
                <a:cubicBezTo>
                  <a:pt x="4424757" y="4619484"/>
                  <a:pt x="4432458" y="4622470"/>
                  <a:pt x="4436941" y="4633499"/>
                </a:cubicBezTo>
                <a:lnTo>
                  <a:pt x="4390949" y="4679448"/>
                </a:lnTo>
                <a:lnTo>
                  <a:pt x="4358068" y="4650038"/>
                </a:lnTo>
                <a:lnTo>
                  <a:pt x="4387964" y="4620172"/>
                </a:lnTo>
                <a:cubicBezTo>
                  <a:pt x="4397046" y="4620861"/>
                  <a:pt x="4407051" y="4618680"/>
                  <a:pt x="4415902" y="4619080"/>
                </a:cubicBezTo>
                <a:close/>
                <a:moveTo>
                  <a:pt x="2527086" y="4616496"/>
                </a:moveTo>
                <a:cubicBezTo>
                  <a:pt x="2502713" y="4624078"/>
                  <a:pt x="2487761" y="4631429"/>
                  <a:pt x="2497191" y="4658080"/>
                </a:cubicBezTo>
                <a:cubicBezTo>
                  <a:pt x="2516511" y="4651876"/>
                  <a:pt x="2530994" y="4645903"/>
                  <a:pt x="2527086" y="4616496"/>
                </a:cubicBezTo>
                <a:close/>
                <a:moveTo>
                  <a:pt x="10635416" y="4613051"/>
                </a:moveTo>
                <a:lnTo>
                  <a:pt x="10672212" y="4639932"/>
                </a:lnTo>
                <a:lnTo>
                  <a:pt x="10677036" y="4613051"/>
                </a:lnTo>
                <a:close/>
                <a:moveTo>
                  <a:pt x="1435214" y="4605239"/>
                </a:moveTo>
                <a:lnTo>
                  <a:pt x="1461891" y="4657621"/>
                </a:lnTo>
                <a:cubicBezTo>
                  <a:pt x="1464191" y="4655553"/>
                  <a:pt x="1458210" y="4665201"/>
                  <a:pt x="1450852" y="4666580"/>
                </a:cubicBezTo>
                <a:cubicBezTo>
                  <a:pt x="1429465" y="4670486"/>
                  <a:pt x="1414286" y="4661756"/>
                  <a:pt x="1412218" y="4649350"/>
                </a:cubicBezTo>
                <a:cubicBezTo>
                  <a:pt x="1420725" y="4633496"/>
                  <a:pt x="1425098" y="4624767"/>
                  <a:pt x="1435214" y="4605239"/>
                </a:cubicBezTo>
                <a:close/>
                <a:moveTo>
                  <a:pt x="3601943" y="4604092"/>
                </a:moveTo>
                <a:lnTo>
                  <a:pt x="3624939" y="4627066"/>
                </a:lnTo>
                <a:cubicBezTo>
                  <a:pt x="3613900" y="4660609"/>
                  <a:pt x="3607919" y="4695989"/>
                  <a:pt x="3575034" y="4716893"/>
                </a:cubicBezTo>
                <a:lnTo>
                  <a:pt x="3526510" y="4655553"/>
                </a:lnTo>
                <a:cubicBezTo>
                  <a:pt x="3539158" y="4627066"/>
                  <a:pt x="3565836" y="4615578"/>
                  <a:pt x="3601943" y="4604092"/>
                </a:cubicBezTo>
                <a:close/>
                <a:moveTo>
                  <a:pt x="4500876" y="4595360"/>
                </a:moveTo>
                <a:lnTo>
                  <a:pt x="4542728" y="4619481"/>
                </a:lnTo>
                <a:cubicBezTo>
                  <a:pt x="4533298" y="4630279"/>
                  <a:pt x="4523408" y="4640618"/>
                  <a:pt x="4510533" y="4655092"/>
                </a:cubicBezTo>
                <a:lnTo>
                  <a:pt x="4480180" y="4663821"/>
                </a:lnTo>
                <a:cubicBezTo>
                  <a:pt x="4480180" y="4661524"/>
                  <a:pt x="4476266" y="4655321"/>
                  <a:pt x="4477880" y="4651186"/>
                </a:cubicBezTo>
                <a:cubicBezTo>
                  <a:pt x="4484778" y="4632576"/>
                  <a:pt x="4493282" y="4614658"/>
                  <a:pt x="4500876" y="4595360"/>
                </a:cubicBezTo>
                <a:close/>
                <a:moveTo>
                  <a:pt x="2467987" y="4585021"/>
                </a:moveTo>
                <a:cubicBezTo>
                  <a:pt x="2458876" y="4584287"/>
                  <a:pt x="2450093" y="4588490"/>
                  <a:pt x="2444991" y="4596051"/>
                </a:cubicBezTo>
                <a:lnTo>
                  <a:pt x="2444991" y="4586859"/>
                </a:lnTo>
                <a:cubicBezTo>
                  <a:pt x="2443402" y="4594901"/>
                  <a:pt x="2439378" y="4602276"/>
                  <a:pt x="2433493" y="4607996"/>
                </a:cubicBezTo>
                <a:lnTo>
                  <a:pt x="2432343" y="4606848"/>
                </a:lnTo>
                <a:lnTo>
                  <a:pt x="2422681" y="4615119"/>
                </a:lnTo>
                <a:lnTo>
                  <a:pt x="2426362" y="4618793"/>
                </a:lnTo>
                <a:lnTo>
                  <a:pt x="2433493" y="4607996"/>
                </a:lnTo>
                <a:lnTo>
                  <a:pt x="2434387" y="4608892"/>
                </a:lnTo>
                <a:lnTo>
                  <a:pt x="2434179" y="4609145"/>
                </a:lnTo>
                <a:lnTo>
                  <a:pt x="2434643" y="4609145"/>
                </a:lnTo>
                <a:lnTo>
                  <a:pt x="2434387" y="4608892"/>
                </a:lnTo>
                <a:lnTo>
                  <a:pt x="2444991" y="4596051"/>
                </a:lnTo>
                <a:lnTo>
                  <a:pt x="2444991" y="4597198"/>
                </a:lnTo>
                <a:lnTo>
                  <a:pt x="2467987" y="4592604"/>
                </a:lnTo>
                <a:cubicBezTo>
                  <a:pt x="2467987" y="4590077"/>
                  <a:pt x="2467987" y="4587550"/>
                  <a:pt x="2467987" y="4585021"/>
                </a:cubicBezTo>
                <a:close/>
                <a:moveTo>
                  <a:pt x="4661389" y="4559979"/>
                </a:moveTo>
                <a:lnTo>
                  <a:pt x="4678177" y="4576980"/>
                </a:lnTo>
                <a:lnTo>
                  <a:pt x="4678177" y="4615346"/>
                </a:lnTo>
                <a:lnTo>
                  <a:pt x="4588029" y="4632808"/>
                </a:lnTo>
                <a:lnTo>
                  <a:pt x="4566646" y="4588695"/>
                </a:lnTo>
                <a:close/>
                <a:moveTo>
                  <a:pt x="11800412" y="4556073"/>
                </a:moveTo>
                <a:cubicBezTo>
                  <a:pt x="11833066" y="4563424"/>
                  <a:pt x="11833066" y="4563653"/>
                  <a:pt x="11830540" y="4602022"/>
                </a:cubicBezTo>
                <a:cubicBezTo>
                  <a:pt x="11811452" y="4600551"/>
                  <a:pt x="11797200" y="4583850"/>
                  <a:pt x="11798572" y="4564757"/>
                </a:cubicBezTo>
                <a:cubicBezTo>
                  <a:pt x="11798804" y="4561793"/>
                  <a:pt x="11799496" y="4558875"/>
                  <a:pt x="11800412" y="4556073"/>
                </a:cubicBezTo>
                <a:close/>
                <a:moveTo>
                  <a:pt x="2987244" y="4547573"/>
                </a:moveTo>
                <a:lnTo>
                  <a:pt x="3019438" y="4551018"/>
                </a:lnTo>
                <a:lnTo>
                  <a:pt x="3000355" y="4593522"/>
                </a:lnTo>
                <a:lnTo>
                  <a:pt x="2956199" y="4593522"/>
                </a:lnTo>
                <a:cubicBezTo>
                  <a:pt x="2956199" y="4567330"/>
                  <a:pt x="2977127" y="4561586"/>
                  <a:pt x="2987244" y="4547573"/>
                </a:cubicBezTo>
                <a:close/>
                <a:moveTo>
                  <a:pt x="945847" y="4546196"/>
                </a:moveTo>
                <a:lnTo>
                  <a:pt x="945847" y="4573994"/>
                </a:lnTo>
                <a:lnTo>
                  <a:pt x="891116" y="4654864"/>
                </a:lnTo>
                <a:lnTo>
                  <a:pt x="811780" y="4627755"/>
                </a:lnTo>
                <a:cubicBezTo>
                  <a:pt x="807866" y="4639470"/>
                  <a:pt x="803731" y="4650729"/>
                  <a:pt x="803267" y="4652567"/>
                </a:cubicBezTo>
                <a:lnTo>
                  <a:pt x="719332" y="4652567"/>
                </a:lnTo>
                <a:cubicBezTo>
                  <a:pt x="731979" y="4639932"/>
                  <a:pt x="742328" y="4629593"/>
                  <a:pt x="751758" y="4620172"/>
                </a:cubicBezTo>
                <a:lnTo>
                  <a:pt x="884676" y="4620172"/>
                </a:lnTo>
                <a:cubicBezTo>
                  <a:pt x="903305" y="4597198"/>
                  <a:pt x="923078" y="4574224"/>
                  <a:pt x="945847" y="4546196"/>
                </a:cubicBezTo>
                <a:close/>
                <a:moveTo>
                  <a:pt x="4940564" y="4542979"/>
                </a:moveTo>
                <a:lnTo>
                  <a:pt x="4953908" y="4554235"/>
                </a:lnTo>
                <a:lnTo>
                  <a:pt x="4937810" y="4594210"/>
                </a:lnTo>
                <a:lnTo>
                  <a:pt x="4904461" y="4594210"/>
                </a:lnTo>
                <a:cubicBezTo>
                  <a:pt x="4907220" y="4565262"/>
                  <a:pt x="4929066" y="4559059"/>
                  <a:pt x="4940564" y="4542979"/>
                </a:cubicBezTo>
                <a:close/>
                <a:moveTo>
                  <a:pt x="3161559" y="4536087"/>
                </a:moveTo>
                <a:cubicBezTo>
                  <a:pt x="3177425" y="4550329"/>
                  <a:pt x="3200194" y="4560900"/>
                  <a:pt x="3193986" y="4589386"/>
                </a:cubicBezTo>
                <a:cubicBezTo>
                  <a:pt x="3173975" y="4608684"/>
                  <a:pt x="3156960" y="4576062"/>
                  <a:pt x="3141095" y="4595130"/>
                </a:cubicBezTo>
                <a:cubicBezTo>
                  <a:pt x="3111422" y="4559750"/>
                  <a:pt x="3115104" y="4549182"/>
                  <a:pt x="3161559" y="4536087"/>
                </a:cubicBezTo>
                <a:close/>
                <a:moveTo>
                  <a:pt x="1516391" y="4521154"/>
                </a:moveTo>
                <a:lnTo>
                  <a:pt x="1546286" y="4544128"/>
                </a:lnTo>
                <a:lnTo>
                  <a:pt x="1520531" y="4578130"/>
                </a:lnTo>
                <a:lnTo>
                  <a:pt x="1487873" y="4547802"/>
                </a:lnTo>
                <a:close/>
                <a:moveTo>
                  <a:pt x="1864100" y="4510816"/>
                </a:moveTo>
                <a:cubicBezTo>
                  <a:pt x="1864100" y="4514031"/>
                  <a:pt x="1862718" y="4523451"/>
                  <a:pt x="1860650" y="4542290"/>
                </a:cubicBezTo>
                <a:lnTo>
                  <a:pt x="1837654" y="4554926"/>
                </a:lnTo>
                <a:cubicBezTo>
                  <a:pt x="1866399" y="4568709"/>
                  <a:pt x="1880883" y="4547802"/>
                  <a:pt x="1897676" y="4543438"/>
                </a:cubicBezTo>
                <a:lnTo>
                  <a:pt x="1896753" y="4543438"/>
                </a:lnTo>
                <a:close/>
                <a:moveTo>
                  <a:pt x="4891354" y="4497489"/>
                </a:moveTo>
                <a:lnTo>
                  <a:pt x="4967473" y="4511272"/>
                </a:lnTo>
                <a:lnTo>
                  <a:pt x="4967473" y="4516096"/>
                </a:lnTo>
                <a:lnTo>
                  <a:pt x="4914350" y="4520463"/>
                </a:lnTo>
                <a:cubicBezTo>
                  <a:pt x="4881006" y="4556532"/>
                  <a:pt x="4845362" y="4539070"/>
                  <a:pt x="4807187" y="4526437"/>
                </a:cubicBezTo>
                <a:lnTo>
                  <a:pt x="4807187" y="4510813"/>
                </a:lnTo>
                <a:cubicBezTo>
                  <a:pt x="4834092" y="4497489"/>
                  <a:pt x="4868358" y="4520463"/>
                  <a:pt x="4891354" y="4497489"/>
                </a:cubicBezTo>
                <a:close/>
                <a:moveTo>
                  <a:pt x="1154884" y="4494962"/>
                </a:moveTo>
                <a:lnTo>
                  <a:pt x="1076698" y="4593292"/>
                </a:lnTo>
                <a:lnTo>
                  <a:pt x="1156266" y="4593292"/>
                </a:lnTo>
                <a:lnTo>
                  <a:pt x="1268261" y="4498866"/>
                </a:lnTo>
                <a:lnTo>
                  <a:pt x="1307813" y="4514949"/>
                </a:lnTo>
                <a:lnTo>
                  <a:pt x="1259521" y="4556991"/>
                </a:lnTo>
                <a:lnTo>
                  <a:pt x="1249632" y="4549641"/>
                </a:lnTo>
                <a:lnTo>
                  <a:pt x="1205022" y="4595589"/>
                </a:lnTo>
                <a:lnTo>
                  <a:pt x="1231467" y="4609143"/>
                </a:lnTo>
                <a:lnTo>
                  <a:pt x="1271478" y="4594439"/>
                </a:lnTo>
                <a:lnTo>
                  <a:pt x="1271942" y="4593292"/>
                </a:lnTo>
                <a:lnTo>
                  <a:pt x="1291025" y="4612360"/>
                </a:lnTo>
                <a:lnTo>
                  <a:pt x="1291025" y="4650956"/>
                </a:lnTo>
                <a:lnTo>
                  <a:pt x="1177426" y="4678527"/>
                </a:lnTo>
                <a:lnTo>
                  <a:pt x="1096935" y="4750206"/>
                </a:lnTo>
                <a:lnTo>
                  <a:pt x="1024039" y="4750206"/>
                </a:lnTo>
                <a:lnTo>
                  <a:pt x="978047" y="4804196"/>
                </a:lnTo>
                <a:lnTo>
                  <a:pt x="950451" y="4786734"/>
                </a:lnTo>
                <a:cubicBezTo>
                  <a:pt x="923083" y="4785128"/>
                  <a:pt x="927451" y="4814994"/>
                  <a:pt x="913880" y="4824873"/>
                </a:cubicBezTo>
                <a:cubicBezTo>
                  <a:pt x="897029" y="4836154"/>
                  <a:pt x="879251" y="4845985"/>
                  <a:pt x="860762" y="4854280"/>
                </a:cubicBezTo>
                <a:cubicBezTo>
                  <a:pt x="845723" y="4860138"/>
                  <a:pt x="830360" y="4865124"/>
                  <a:pt x="814765" y="4869213"/>
                </a:cubicBezTo>
                <a:lnTo>
                  <a:pt x="761415" y="4932162"/>
                </a:lnTo>
                <a:lnTo>
                  <a:pt x="715423" y="4909188"/>
                </a:lnTo>
                <a:lnTo>
                  <a:pt x="757048" y="4863239"/>
                </a:lnTo>
                <a:lnTo>
                  <a:pt x="757048" y="4796155"/>
                </a:lnTo>
                <a:lnTo>
                  <a:pt x="784184" y="4750206"/>
                </a:lnTo>
                <a:lnTo>
                  <a:pt x="836157" y="4760774"/>
                </a:lnTo>
                <a:cubicBezTo>
                  <a:pt x="850781" y="4749011"/>
                  <a:pt x="866139" y="4738191"/>
                  <a:pt x="882149" y="4728379"/>
                </a:cubicBezTo>
                <a:cubicBezTo>
                  <a:pt x="902913" y="4716823"/>
                  <a:pt x="924624" y="4706992"/>
                  <a:pt x="946997" y="4698972"/>
                </a:cubicBezTo>
                <a:cubicBezTo>
                  <a:pt x="968732" y="4692748"/>
                  <a:pt x="988622" y="4681307"/>
                  <a:pt x="1004946" y="4665662"/>
                </a:cubicBezTo>
                <a:cubicBezTo>
                  <a:pt x="1020865" y="4651280"/>
                  <a:pt x="1038112" y="4638436"/>
                  <a:pt x="1056465" y="4627293"/>
                </a:cubicBezTo>
                <a:cubicBezTo>
                  <a:pt x="1049334" y="4607996"/>
                  <a:pt x="1044271" y="4594210"/>
                  <a:pt x="1038522" y="4577898"/>
                </a:cubicBezTo>
                <a:cubicBezTo>
                  <a:pt x="1066350" y="4569856"/>
                  <a:pt x="1076239" y="4544355"/>
                  <a:pt x="1099462" y="4531949"/>
                </a:cubicBezTo>
                <a:cubicBezTo>
                  <a:pt x="1117636" y="4522990"/>
                  <a:pt x="1120163" y="4490827"/>
                  <a:pt x="1154884" y="4494962"/>
                </a:cubicBezTo>
                <a:close/>
                <a:moveTo>
                  <a:pt x="2926671" y="4489578"/>
                </a:moveTo>
                <a:cubicBezTo>
                  <a:pt x="2901352" y="4494230"/>
                  <a:pt x="2883244" y="4516845"/>
                  <a:pt x="2860997" y="4528734"/>
                </a:cubicBezTo>
                <a:lnTo>
                  <a:pt x="2866514" y="4539993"/>
                </a:lnTo>
                <a:lnTo>
                  <a:pt x="2956431" y="4506910"/>
                </a:lnTo>
                <a:cubicBezTo>
                  <a:pt x="2956431" y="4501624"/>
                  <a:pt x="2956431" y="4497718"/>
                  <a:pt x="2954817" y="4491977"/>
                </a:cubicBezTo>
                <a:cubicBezTo>
                  <a:pt x="2944353" y="4488472"/>
                  <a:pt x="2935111" y="4488027"/>
                  <a:pt x="2926671" y="4489578"/>
                </a:cubicBezTo>
                <a:close/>
                <a:moveTo>
                  <a:pt x="1965050" y="4471988"/>
                </a:moveTo>
                <a:lnTo>
                  <a:pt x="1944586" y="4504612"/>
                </a:lnTo>
                <a:cubicBezTo>
                  <a:pt x="1965746" y="4523222"/>
                  <a:pt x="1971717" y="4501854"/>
                  <a:pt x="1977930" y="4497718"/>
                </a:cubicBezTo>
                <a:cubicBezTo>
                  <a:pt x="1974481" y="4490827"/>
                  <a:pt x="1970567" y="4482785"/>
                  <a:pt x="1965050" y="4471988"/>
                </a:cubicBezTo>
                <a:close/>
                <a:moveTo>
                  <a:pt x="4700487" y="4469920"/>
                </a:moveTo>
                <a:lnTo>
                  <a:pt x="4724860" y="4480718"/>
                </a:lnTo>
                <a:lnTo>
                  <a:pt x="4724860" y="4524140"/>
                </a:lnTo>
                <a:lnTo>
                  <a:pt x="4685535" y="4542749"/>
                </a:lnTo>
                <a:lnTo>
                  <a:pt x="4662539" y="4496800"/>
                </a:lnTo>
                <a:close/>
                <a:moveTo>
                  <a:pt x="3725890" y="4446487"/>
                </a:moveTo>
                <a:cubicBezTo>
                  <a:pt x="3727504" y="4462338"/>
                  <a:pt x="3728422" y="4471529"/>
                  <a:pt x="3729339" y="4480029"/>
                </a:cubicBezTo>
                <a:lnTo>
                  <a:pt x="3681280" y="4516328"/>
                </a:lnTo>
                <a:lnTo>
                  <a:pt x="3681280" y="4548723"/>
                </a:lnTo>
                <a:lnTo>
                  <a:pt x="3614127" y="4548723"/>
                </a:lnTo>
                <a:lnTo>
                  <a:pt x="3576874" y="4527355"/>
                </a:lnTo>
                <a:cubicBezTo>
                  <a:pt x="3587933" y="4517707"/>
                  <a:pt x="3599871" y="4509091"/>
                  <a:pt x="3612518" y="4501624"/>
                </a:cubicBezTo>
                <a:cubicBezTo>
                  <a:pt x="3625625" y="4495192"/>
                  <a:pt x="3640573" y="4492895"/>
                  <a:pt x="3653684" y="4486691"/>
                </a:cubicBezTo>
                <a:cubicBezTo>
                  <a:pt x="3666791" y="4480488"/>
                  <a:pt x="3675298" y="4472676"/>
                  <a:pt x="3686565" y="4466244"/>
                </a:cubicBezTo>
                <a:cubicBezTo>
                  <a:pt x="3697836" y="4459811"/>
                  <a:pt x="3709561" y="4454758"/>
                  <a:pt x="3725890" y="4446487"/>
                </a:cubicBezTo>
                <a:close/>
                <a:moveTo>
                  <a:pt x="3234691" y="4445422"/>
                </a:moveTo>
                <a:cubicBezTo>
                  <a:pt x="3260702" y="4446198"/>
                  <a:pt x="3280795" y="4458087"/>
                  <a:pt x="3315633" y="4488068"/>
                </a:cubicBezTo>
                <a:lnTo>
                  <a:pt x="3296086" y="4513110"/>
                </a:lnTo>
                <a:lnTo>
                  <a:pt x="3258606" y="4513110"/>
                </a:lnTo>
                <a:cubicBezTo>
                  <a:pt x="3238828" y="4488759"/>
                  <a:pt x="3204788" y="4482556"/>
                  <a:pt x="3205943" y="4448093"/>
                </a:cubicBezTo>
                <a:cubicBezTo>
                  <a:pt x="3216694" y="4446140"/>
                  <a:pt x="3226021" y="4445164"/>
                  <a:pt x="3234691" y="4445422"/>
                </a:cubicBezTo>
                <a:close/>
                <a:moveTo>
                  <a:pt x="5434302" y="4426730"/>
                </a:moveTo>
                <a:lnTo>
                  <a:pt x="5438211" y="4426730"/>
                </a:lnTo>
                <a:lnTo>
                  <a:pt x="5438211" y="4438216"/>
                </a:lnTo>
                <a:lnTo>
                  <a:pt x="5434302" y="4438216"/>
                </a:lnTo>
                <a:close/>
                <a:moveTo>
                  <a:pt x="4827884" y="4394335"/>
                </a:moveTo>
                <a:lnTo>
                  <a:pt x="4857546" y="4423742"/>
                </a:lnTo>
                <a:lnTo>
                  <a:pt x="4857546" y="4452920"/>
                </a:lnTo>
                <a:cubicBezTo>
                  <a:pt x="4845362" y="4453195"/>
                  <a:pt x="4833400" y="4451081"/>
                  <a:pt x="4822134" y="4446716"/>
                </a:cubicBezTo>
                <a:cubicBezTo>
                  <a:pt x="4802588" y="4433160"/>
                  <a:pt x="4804656" y="4424201"/>
                  <a:pt x="4827884" y="4394335"/>
                </a:cubicBezTo>
                <a:close/>
                <a:moveTo>
                  <a:pt x="866506" y="4370902"/>
                </a:moveTo>
                <a:cubicBezTo>
                  <a:pt x="860757" y="4389741"/>
                  <a:pt x="855931" y="4404903"/>
                  <a:pt x="849955" y="4423972"/>
                </a:cubicBezTo>
                <a:lnTo>
                  <a:pt x="881917" y="4440054"/>
                </a:lnTo>
                <a:lnTo>
                  <a:pt x="872255" y="4456367"/>
                </a:lnTo>
                <a:cubicBezTo>
                  <a:pt x="849771" y="4451081"/>
                  <a:pt x="827780" y="4443936"/>
                  <a:pt x="806485" y="4434999"/>
                </a:cubicBezTo>
                <a:cubicBezTo>
                  <a:pt x="797518" y="4430634"/>
                  <a:pt x="794760" y="4413633"/>
                  <a:pt x="787861" y="4399850"/>
                </a:cubicBezTo>
                <a:close/>
                <a:moveTo>
                  <a:pt x="4247682" y="4367684"/>
                </a:moveTo>
                <a:lnTo>
                  <a:pt x="4231586" y="4383767"/>
                </a:lnTo>
                <a:lnTo>
                  <a:pt x="4231586" y="4383997"/>
                </a:lnTo>
                <a:lnTo>
                  <a:pt x="4244006" y="4406971"/>
                </a:lnTo>
                <a:lnTo>
                  <a:pt x="4252282" y="4402606"/>
                </a:lnTo>
                <a:cubicBezTo>
                  <a:pt x="4250905" y="4392038"/>
                  <a:pt x="4249523" y="4381241"/>
                  <a:pt x="4247682" y="4367684"/>
                </a:cubicBezTo>
                <a:close/>
                <a:moveTo>
                  <a:pt x="3423719" y="4359643"/>
                </a:moveTo>
                <a:lnTo>
                  <a:pt x="3455454" y="4359643"/>
                </a:lnTo>
                <a:cubicBezTo>
                  <a:pt x="3453614" y="4371818"/>
                  <a:pt x="3455454" y="4386291"/>
                  <a:pt x="3449474" y="4392036"/>
                </a:cubicBezTo>
                <a:cubicBezTo>
                  <a:pt x="3430758" y="4406326"/>
                  <a:pt x="3424869" y="4431897"/>
                  <a:pt x="3435444" y="4452917"/>
                </a:cubicBezTo>
                <a:lnTo>
                  <a:pt x="3370596" y="4452917"/>
                </a:lnTo>
                <a:cubicBezTo>
                  <a:pt x="3379336" y="4469688"/>
                  <a:pt x="3385548" y="4482095"/>
                  <a:pt x="3393592" y="4498866"/>
                </a:cubicBezTo>
                <a:lnTo>
                  <a:pt x="3369220" y="4514949"/>
                </a:lnTo>
                <a:cubicBezTo>
                  <a:pt x="3352910" y="4506402"/>
                  <a:pt x="3337943" y="4495489"/>
                  <a:pt x="3324831" y="4482556"/>
                </a:cubicBezTo>
                <a:cubicBezTo>
                  <a:pt x="3316300" y="4468379"/>
                  <a:pt x="3312140" y="4451999"/>
                  <a:pt x="3312874" y="4435458"/>
                </a:cubicBezTo>
                <a:cubicBezTo>
                  <a:pt x="3313565" y="4424890"/>
                  <a:pt x="3322764" y="4415010"/>
                  <a:pt x="3328976" y="4403292"/>
                </a:cubicBezTo>
                <a:lnTo>
                  <a:pt x="3374968" y="4422133"/>
                </a:lnTo>
                <a:close/>
                <a:moveTo>
                  <a:pt x="5351285" y="4354360"/>
                </a:moveTo>
                <a:cubicBezTo>
                  <a:pt x="5371750" y="4370211"/>
                  <a:pt x="5400040" y="4370211"/>
                  <a:pt x="5406476" y="4403295"/>
                </a:cubicBezTo>
                <a:lnTo>
                  <a:pt x="5358870" y="4403295"/>
                </a:lnTo>
                <a:cubicBezTo>
                  <a:pt x="5345536" y="4393185"/>
                  <a:pt x="5339096" y="4379173"/>
                  <a:pt x="5351285" y="4354360"/>
                </a:cubicBezTo>
                <a:close/>
                <a:moveTo>
                  <a:pt x="4897562" y="4349075"/>
                </a:moveTo>
                <a:lnTo>
                  <a:pt x="4941028" y="4349075"/>
                </a:lnTo>
                <a:cubicBezTo>
                  <a:pt x="4941028" y="4378021"/>
                  <a:pt x="4913200" y="4385374"/>
                  <a:pt x="4898939" y="4411333"/>
                </a:cubicBezTo>
                <a:lnTo>
                  <a:pt x="4887905" y="4380088"/>
                </a:lnTo>
                <a:close/>
                <a:moveTo>
                  <a:pt x="1157184" y="4348616"/>
                </a:moveTo>
                <a:lnTo>
                  <a:pt x="1156203" y="4356281"/>
                </a:lnTo>
                <a:lnTo>
                  <a:pt x="1151203" y="4360561"/>
                </a:lnTo>
                <a:lnTo>
                  <a:pt x="1148903" y="4358264"/>
                </a:lnTo>
                <a:lnTo>
                  <a:pt x="1143203" y="4361481"/>
                </a:lnTo>
                <a:lnTo>
                  <a:pt x="1080379" y="4361481"/>
                </a:lnTo>
                <a:cubicBezTo>
                  <a:pt x="1082679" y="4364238"/>
                  <a:pt x="1084978" y="4366996"/>
                  <a:pt x="1087046" y="4369982"/>
                </a:cubicBezTo>
                <a:lnTo>
                  <a:pt x="1054393" y="4378023"/>
                </a:lnTo>
                <a:cubicBezTo>
                  <a:pt x="1076703" y="4382731"/>
                  <a:pt x="1094467" y="4383651"/>
                  <a:pt x="1109583" y="4380463"/>
                </a:cubicBezTo>
                <a:lnTo>
                  <a:pt x="1143203" y="4361481"/>
                </a:lnTo>
                <a:lnTo>
                  <a:pt x="1155802" y="4361481"/>
                </a:lnTo>
                <a:cubicBezTo>
                  <a:pt x="1155715" y="4361390"/>
                  <a:pt x="1155643" y="4361274"/>
                  <a:pt x="1155575" y="4361182"/>
                </a:cubicBezTo>
                <a:lnTo>
                  <a:pt x="1156203" y="4356281"/>
                </a:lnTo>
                <a:lnTo>
                  <a:pt x="1160865" y="4352290"/>
                </a:lnTo>
                <a:close/>
                <a:moveTo>
                  <a:pt x="5029562" y="4299221"/>
                </a:moveTo>
                <a:lnTo>
                  <a:pt x="5067738" y="4299221"/>
                </a:lnTo>
                <a:cubicBezTo>
                  <a:pt x="5069806" y="4309789"/>
                  <a:pt x="5071873" y="4320586"/>
                  <a:pt x="5073718" y="4330695"/>
                </a:cubicBezTo>
                <a:lnTo>
                  <a:pt x="5131209" y="4350452"/>
                </a:lnTo>
                <a:cubicBezTo>
                  <a:pt x="5131436" y="4375953"/>
                  <a:pt x="5109816" y="4382617"/>
                  <a:pt x="5093034" y="4404212"/>
                </a:cubicBezTo>
                <a:lnTo>
                  <a:pt x="5055776" y="4356655"/>
                </a:lnTo>
                <a:lnTo>
                  <a:pt x="5047268" y="4365155"/>
                </a:lnTo>
                <a:lnTo>
                  <a:pt x="5011852" y="4335290"/>
                </a:lnTo>
                <a:cubicBezTo>
                  <a:pt x="5016682" y="4325180"/>
                  <a:pt x="5023122" y="4312315"/>
                  <a:pt x="5029562" y="4299221"/>
                </a:cubicBezTo>
                <a:close/>
                <a:moveTo>
                  <a:pt x="1973331" y="4286814"/>
                </a:moveTo>
                <a:cubicBezTo>
                  <a:pt x="2016791" y="4294165"/>
                  <a:pt x="2023922" y="4302206"/>
                  <a:pt x="2029439" y="4340804"/>
                </a:cubicBezTo>
                <a:lnTo>
                  <a:pt x="2004607" y="4353440"/>
                </a:lnTo>
                <a:lnTo>
                  <a:pt x="1934238" y="4343331"/>
                </a:lnTo>
                <a:cubicBezTo>
                  <a:pt x="1934238" y="4313463"/>
                  <a:pt x="1966432" y="4307950"/>
                  <a:pt x="1973331" y="4286814"/>
                </a:cubicBezTo>
                <a:close/>
                <a:moveTo>
                  <a:pt x="5876986" y="4285667"/>
                </a:moveTo>
                <a:lnTo>
                  <a:pt x="5883194" y="4305424"/>
                </a:lnTo>
                <a:cubicBezTo>
                  <a:pt x="5828694" y="4324033"/>
                  <a:pt x="5773730" y="4335290"/>
                  <a:pt x="5727048" y="4367226"/>
                </a:cubicBezTo>
                <a:cubicBezTo>
                  <a:pt x="5719685" y="4372279"/>
                  <a:pt x="5709569" y="4373888"/>
                  <a:pt x="5704052" y="4379861"/>
                </a:cubicBezTo>
                <a:cubicBezTo>
                  <a:pt x="5681742" y="4401985"/>
                  <a:pt x="5652079" y="4415288"/>
                  <a:pt x="5620570" y="4417310"/>
                </a:cubicBezTo>
                <a:cubicBezTo>
                  <a:pt x="5589990" y="4419353"/>
                  <a:pt x="5560322" y="4428566"/>
                  <a:pt x="5533876" y="4444187"/>
                </a:cubicBezTo>
                <a:cubicBezTo>
                  <a:pt x="5517088" y="4455905"/>
                  <a:pt x="5487880" y="4456826"/>
                  <a:pt x="5479144" y="4471297"/>
                </a:cubicBezTo>
                <a:cubicBezTo>
                  <a:pt x="5465347" y="4492895"/>
                  <a:pt x="5440970" y="4488989"/>
                  <a:pt x="5427172" y="4505071"/>
                </a:cubicBezTo>
                <a:cubicBezTo>
                  <a:pt x="5423954" y="4507827"/>
                  <a:pt x="5416592" y="4506678"/>
                  <a:pt x="5405326" y="4508057"/>
                </a:cubicBezTo>
                <a:lnTo>
                  <a:pt x="5418205" y="4489677"/>
                </a:lnTo>
                <a:lnTo>
                  <a:pt x="5407625" y="4478880"/>
                </a:lnTo>
                <a:lnTo>
                  <a:pt x="5494783" y="4427187"/>
                </a:lnTo>
                <a:lnTo>
                  <a:pt x="5504440" y="4437066"/>
                </a:lnTo>
                <a:cubicBezTo>
                  <a:pt x="5514788" y="4429716"/>
                  <a:pt x="5524451" y="4421674"/>
                  <a:pt x="5535253" y="4415242"/>
                </a:cubicBezTo>
                <a:cubicBezTo>
                  <a:pt x="5551350" y="4409198"/>
                  <a:pt x="5565153" y="4398171"/>
                  <a:pt x="5574578" y="4383765"/>
                </a:cubicBezTo>
                <a:cubicBezTo>
                  <a:pt x="5579868" y="4373658"/>
                  <a:pt x="5603324" y="4372279"/>
                  <a:pt x="5619194" y="4369293"/>
                </a:cubicBezTo>
                <a:cubicBezTo>
                  <a:pt x="5631610" y="4366764"/>
                  <a:pt x="5646330" y="4372967"/>
                  <a:pt x="5655064" y="4358264"/>
                </a:cubicBezTo>
                <a:cubicBezTo>
                  <a:pt x="5686341" y="4363090"/>
                  <a:pt x="5706120" y="4333222"/>
                  <a:pt x="5737628" y="4332304"/>
                </a:cubicBezTo>
                <a:cubicBezTo>
                  <a:pt x="5762692" y="4332304"/>
                  <a:pt x="5787296" y="4314383"/>
                  <a:pt x="5812365" y="4305653"/>
                </a:cubicBezTo>
                <a:cubicBezTo>
                  <a:pt x="5822714" y="4302209"/>
                  <a:pt x="5833980" y="4302209"/>
                  <a:pt x="5844560" y="4299221"/>
                </a:cubicBezTo>
                <a:cubicBezTo>
                  <a:pt x="5855598" y="4295339"/>
                  <a:pt x="5866406" y="4290812"/>
                  <a:pt x="5876986" y="4285667"/>
                </a:cubicBezTo>
                <a:close/>
                <a:moveTo>
                  <a:pt x="1873066" y="4284058"/>
                </a:moveTo>
                <a:lnTo>
                  <a:pt x="1908942" y="4319898"/>
                </a:lnTo>
                <a:lnTo>
                  <a:pt x="1862950" y="4364467"/>
                </a:lnTo>
                <a:lnTo>
                  <a:pt x="1869158" y="4372967"/>
                </a:lnTo>
                <a:lnTo>
                  <a:pt x="1807064" y="4372738"/>
                </a:lnTo>
                <a:lnTo>
                  <a:pt x="1837881" y="4403524"/>
                </a:lnTo>
                <a:lnTo>
                  <a:pt x="1837881" y="4428566"/>
                </a:lnTo>
                <a:lnTo>
                  <a:pt x="1795798" y="4428566"/>
                </a:lnTo>
                <a:lnTo>
                  <a:pt x="1770734" y="4397780"/>
                </a:lnTo>
                <a:lnTo>
                  <a:pt x="1780850" y="4387671"/>
                </a:lnTo>
                <a:lnTo>
                  <a:pt x="1732095" y="4374576"/>
                </a:lnTo>
                <a:cubicBezTo>
                  <a:pt x="1764521" y="4356655"/>
                  <a:pt x="1781309" y="4338278"/>
                  <a:pt x="1810745" y="4331384"/>
                </a:cubicBezTo>
                <a:cubicBezTo>
                  <a:pt x="1833741" y="4325871"/>
                  <a:pt x="1852138" y="4300829"/>
                  <a:pt x="1873066" y="4284058"/>
                </a:cubicBezTo>
                <a:close/>
                <a:moveTo>
                  <a:pt x="1197659" y="4280152"/>
                </a:moveTo>
                <a:lnTo>
                  <a:pt x="1197659" y="4284058"/>
                </a:lnTo>
                <a:lnTo>
                  <a:pt x="1209621" y="4284058"/>
                </a:lnTo>
                <a:lnTo>
                  <a:pt x="1209621" y="4280152"/>
                </a:lnTo>
                <a:close/>
                <a:moveTo>
                  <a:pt x="889966" y="4270043"/>
                </a:moveTo>
                <a:cubicBezTo>
                  <a:pt x="889966" y="4270043"/>
                  <a:pt x="894333" y="4274867"/>
                  <a:pt x="899396" y="4281070"/>
                </a:cubicBezTo>
                <a:cubicBezTo>
                  <a:pt x="896633" y="4285894"/>
                  <a:pt x="892956" y="4291638"/>
                  <a:pt x="889048" y="4297612"/>
                </a:cubicBezTo>
                <a:lnTo>
                  <a:pt x="904682" y="4328857"/>
                </a:lnTo>
                <a:cubicBezTo>
                  <a:pt x="897329" y="4331384"/>
                  <a:pt x="891807" y="4335519"/>
                  <a:pt x="887666" y="4334599"/>
                </a:cubicBezTo>
                <a:cubicBezTo>
                  <a:pt x="870878" y="4330466"/>
                  <a:pt x="855704" y="4324722"/>
                  <a:pt x="837761" y="4318748"/>
                </a:cubicBezTo>
                <a:close/>
                <a:moveTo>
                  <a:pt x="1427397" y="4263611"/>
                </a:moveTo>
                <a:lnTo>
                  <a:pt x="1427397" y="4275558"/>
                </a:lnTo>
                <a:lnTo>
                  <a:pt x="1431301" y="4275558"/>
                </a:lnTo>
                <a:lnTo>
                  <a:pt x="1431301" y="4263611"/>
                </a:lnTo>
                <a:close/>
                <a:moveTo>
                  <a:pt x="5397277" y="4263152"/>
                </a:moveTo>
                <a:lnTo>
                  <a:pt x="5416360" y="4281990"/>
                </a:lnTo>
                <a:lnTo>
                  <a:pt x="5382098" y="4304965"/>
                </a:lnTo>
                <a:cubicBezTo>
                  <a:pt x="5382098" y="4287503"/>
                  <a:pt x="5380489" y="4277164"/>
                  <a:pt x="5379798" y="4265449"/>
                </a:cubicBezTo>
                <a:close/>
                <a:moveTo>
                  <a:pt x="3548130" y="4253042"/>
                </a:moveTo>
                <a:lnTo>
                  <a:pt x="3594126" y="4253042"/>
                </a:lnTo>
                <a:lnTo>
                  <a:pt x="3609301" y="4298991"/>
                </a:lnTo>
                <a:lnTo>
                  <a:pt x="3574116" y="4338507"/>
                </a:lnTo>
                <a:cubicBezTo>
                  <a:pt x="3551120" y="4321275"/>
                  <a:pt x="3544221" y="4282220"/>
                  <a:pt x="3503287" y="4289341"/>
                </a:cubicBezTo>
                <a:lnTo>
                  <a:pt x="3503055" y="4350452"/>
                </a:lnTo>
                <a:lnTo>
                  <a:pt x="3458904" y="4332304"/>
                </a:lnTo>
                <a:lnTo>
                  <a:pt x="3448092" y="4306342"/>
                </a:lnTo>
                <a:lnTo>
                  <a:pt x="3488799" y="4273029"/>
                </a:lnTo>
                <a:cubicBezTo>
                  <a:pt x="3499930" y="4261359"/>
                  <a:pt x="3518418" y="4260922"/>
                  <a:pt x="3530100" y="4272065"/>
                </a:cubicBezTo>
                <a:cubicBezTo>
                  <a:pt x="3531892" y="4273787"/>
                  <a:pt x="3533482" y="4275717"/>
                  <a:pt x="3534791" y="4277855"/>
                </a:cubicBezTo>
                <a:close/>
                <a:moveTo>
                  <a:pt x="3865480" y="4239489"/>
                </a:moveTo>
                <a:lnTo>
                  <a:pt x="3893307" y="4240866"/>
                </a:lnTo>
                <a:cubicBezTo>
                  <a:pt x="3895075" y="4246264"/>
                  <a:pt x="3895722" y="4251987"/>
                  <a:pt x="3895148" y="4257637"/>
                </a:cubicBezTo>
                <a:cubicBezTo>
                  <a:pt x="3890544" y="4271193"/>
                  <a:pt x="3884568" y="4284288"/>
                  <a:pt x="3879509" y="4298303"/>
                </a:cubicBezTo>
                <a:lnTo>
                  <a:pt x="3838348" y="4298303"/>
                </a:lnTo>
                <a:lnTo>
                  <a:pt x="3838348" y="4272802"/>
                </a:lnTo>
                <a:close/>
                <a:moveTo>
                  <a:pt x="4304946" y="4239259"/>
                </a:moveTo>
                <a:lnTo>
                  <a:pt x="4286549" y="4242704"/>
                </a:lnTo>
                <a:cubicBezTo>
                  <a:pt x="4288158" y="4250975"/>
                  <a:pt x="4289308" y="4257637"/>
                  <a:pt x="4292066" y="4272340"/>
                </a:cubicBezTo>
                <a:lnTo>
                  <a:pt x="4312762" y="4247069"/>
                </a:lnTo>
                <a:close/>
                <a:moveTo>
                  <a:pt x="5435220" y="4179296"/>
                </a:moveTo>
                <a:lnTo>
                  <a:pt x="5476845" y="4197676"/>
                </a:lnTo>
                <a:lnTo>
                  <a:pt x="5465806" y="4243624"/>
                </a:lnTo>
                <a:lnTo>
                  <a:pt x="5409007" y="4206864"/>
                </a:lnTo>
                <a:close/>
                <a:moveTo>
                  <a:pt x="4058424" y="4179296"/>
                </a:moveTo>
                <a:cubicBezTo>
                  <a:pt x="4081188" y="4198823"/>
                  <a:pt x="4081188" y="4198823"/>
                  <a:pt x="4086478" y="4221797"/>
                </a:cubicBezTo>
                <a:lnTo>
                  <a:pt x="4061183" y="4239027"/>
                </a:lnTo>
                <a:cubicBezTo>
                  <a:pt x="4057067" y="4239511"/>
                  <a:pt x="4052878" y="4239511"/>
                  <a:pt x="4048762" y="4239027"/>
                </a:cubicBezTo>
                <a:cubicBezTo>
                  <a:pt x="4045293" y="4237856"/>
                  <a:pt x="4042047" y="4236155"/>
                  <a:pt x="4039105" y="4233974"/>
                </a:cubicBezTo>
                <a:lnTo>
                  <a:pt x="3994490" y="4200432"/>
                </a:lnTo>
                <a:close/>
                <a:moveTo>
                  <a:pt x="5133658" y="4170088"/>
                </a:moveTo>
                <a:cubicBezTo>
                  <a:pt x="5144934" y="4170319"/>
                  <a:pt x="5156732" y="4174010"/>
                  <a:pt x="5169380" y="4183199"/>
                </a:cubicBezTo>
                <a:lnTo>
                  <a:pt x="5190308" y="4221797"/>
                </a:lnTo>
                <a:lnTo>
                  <a:pt x="5135668" y="4254453"/>
                </a:lnTo>
                <a:lnTo>
                  <a:pt x="5148910" y="4303126"/>
                </a:lnTo>
                <a:lnTo>
                  <a:pt x="5112348" y="4276246"/>
                </a:lnTo>
                <a:lnTo>
                  <a:pt x="5131924" y="4256690"/>
                </a:lnTo>
                <a:lnTo>
                  <a:pt x="5121692" y="4262806"/>
                </a:lnTo>
                <a:cubicBezTo>
                  <a:pt x="5097116" y="4273604"/>
                  <a:pt x="5070956" y="4282447"/>
                  <a:pt x="5043592" y="4292097"/>
                </a:cubicBezTo>
                <a:lnTo>
                  <a:pt x="5020596" y="4255110"/>
                </a:lnTo>
                <a:lnTo>
                  <a:pt x="5099932" y="4255110"/>
                </a:lnTo>
                <a:cubicBezTo>
                  <a:pt x="5106140" y="4248446"/>
                  <a:pt x="5113730" y="4243622"/>
                  <a:pt x="5116030" y="4236960"/>
                </a:cubicBezTo>
                <a:cubicBezTo>
                  <a:pt x="5118097" y="4226827"/>
                  <a:pt x="5119020" y="4216490"/>
                  <a:pt x="5118561" y="4206174"/>
                </a:cubicBezTo>
                <a:lnTo>
                  <a:pt x="5037611" y="4206174"/>
                </a:lnTo>
                <a:cubicBezTo>
                  <a:pt x="5070728" y="4199799"/>
                  <a:pt x="5099831" y="4169387"/>
                  <a:pt x="5133658" y="4170088"/>
                </a:cubicBezTo>
                <a:close/>
                <a:moveTo>
                  <a:pt x="2784646" y="4167348"/>
                </a:moveTo>
                <a:lnTo>
                  <a:pt x="2779584" y="4171025"/>
                </a:lnTo>
                <a:lnTo>
                  <a:pt x="2779584" y="4191470"/>
                </a:lnTo>
                <a:lnTo>
                  <a:pt x="2792231" y="4191470"/>
                </a:lnTo>
                <a:cubicBezTo>
                  <a:pt x="2790396" y="4185269"/>
                  <a:pt x="2787410" y="4176308"/>
                  <a:pt x="2784646" y="4167348"/>
                </a:cubicBezTo>
                <a:close/>
                <a:moveTo>
                  <a:pt x="2349326" y="4161375"/>
                </a:moveTo>
                <a:cubicBezTo>
                  <a:pt x="2332996" y="4173092"/>
                  <a:pt x="2324030" y="4179984"/>
                  <a:pt x="2308619" y="4191243"/>
                </a:cubicBezTo>
                <a:lnTo>
                  <a:pt x="2349326" y="4191243"/>
                </a:lnTo>
                <a:close/>
                <a:moveTo>
                  <a:pt x="1292952" y="4155971"/>
                </a:moveTo>
                <a:lnTo>
                  <a:pt x="1322301" y="4223636"/>
                </a:lnTo>
                <a:cubicBezTo>
                  <a:pt x="1300455" y="4230298"/>
                  <a:pt x="1283208" y="4234892"/>
                  <a:pt x="1266415" y="4241325"/>
                </a:cubicBezTo>
                <a:cubicBezTo>
                  <a:pt x="1259748" y="4243851"/>
                  <a:pt x="1249168" y="4250745"/>
                  <a:pt x="1249400" y="4255340"/>
                </a:cubicBezTo>
                <a:cubicBezTo>
                  <a:pt x="1251700" y="4292100"/>
                  <a:pt x="1217896" y="4298071"/>
                  <a:pt x="1199041" y="4316680"/>
                </a:cubicBezTo>
                <a:lnTo>
                  <a:pt x="1173513" y="4342181"/>
                </a:lnTo>
                <a:cubicBezTo>
                  <a:pt x="1192113" y="4351718"/>
                  <a:pt x="1214490" y="4350039"/>
                  <a:pt x="1231462" y="4337816"/>
                </a:cubicBezTo>
                <a:cubicBezTo>
                  <a:pt x="1231462" y="4344022"/>
                  <a:pt x="1231462" y="4349534"/>
                  <a:pt x="1233071" y="4357116"/>
                </a:cubicBezTo>
                <a:lnTo>
                  <a:pt x="1202490" y="4357116"/>
                </a:lnTo>
                <a:cubicBezTo>
                  <a:pt x="1195591" y="4389738"/>
                  <a:pt x="1188919" y="4420295"/>
                  <a:pt x="1181098" y="4456364"/>
                </a:cubicBezTo>
                <a:lnTo>
                  <a:pt x="1108660" y="4441890"/>
                </a:lnTo>
                <a:lnTo>
                  <a:pt x="1090495" y="4411565"/>
                </a:lnTo>
                <a:lnTo>
                  <a:pt x="952519" y="4395712"/>
                </a:lnTo>
                <a:lnTo>
                  <a:pt x="926301" y="4364696"/>
                </a:lnTo>
                <a:lnTo>
                  <a:pt x="952055" y="4351143"/>
                </a:lnTo>
                <a:lnTo>
                  <a:pt x="1021044" y="4374117"/>
                </a:lnTo>
                <a:cubicBezTo>
                  <a:pt x="1034614" y="4358493"/>
                  <a:pt x="1035991" y="4339195"/>
                  <a:pt x="1060142" y="4333913"/>
                </a:cubicBezTo>
                <a:cubicBezTo>
                  <a:pt x="1074630" y="4330695"/>
                  <a:pt x="1084978" y="4307491"/>
                  <a:pt x="1100385" y="4289570"/>
                </a:cubicBezTo>
                <a:lnTo>
                  <a:pt x="1127057" y="4289570"/>
                </a:lnTo>
                <a:lnTo>
                  <a:pt x="1169600" y="4257866"/>
                </a:lnTo>
                <a:cubicBezTo>
                  <a:pt x="1158614" y="4240866"/>
                  <a:pt x="1158614" y="4219041"/>
                  <a:pt x="1169600" y="4202041"/>
                </a:cubicBezTo>
                <a:lnTo>
                  <a:pt x="1230771" y="4241325"/>
                </a:lnTo>
                <a:lnTo>
                  <a:pt x="1263888" y="4227080"/>
                </a:lnTo>
                <a:close/>
                <a:moveTo>
                  <a:pt x="1292406" y="4154713"/>
                </a:moveTo>
                <a:lnTo>
                  <a:pt x="1293092" y="4155630"/>
                </a:lnTo>
                <a:lnTo>
                  <a:pt x="1292952" y="4155971"/>
                </a:lnTo>
                <a:close/>
                <a:moveTo>
                  <a:pt x="2857775" y="4135874"/>
                </a:moveTo>
                <a:cubicBezTo>
                  <a:pt x="2861915" y="4145983"/>
                  <a:pt x="2864447" y="4151956"/>
                  <a:pt x="2867432" y="4158848"/>
                </a:cubicBezTo>
                <a:lnTo>
                  <a:pt x="2915497" y="4135874"/>
                </a:lnTo>
                <a:close/>
                <a:moveTo>
                  <a:pt x="47374" y="4098655"/>
                </a:moveTo>
                <a:lnTo>
                  <a:pt x="47374" y="4108764"/>
                </a:lnTo>
                <a:lnTo>
                  <a:pt x="67152" y="4104399"/>
                </a:lnTo>
                <a:lnTo>
                  <a:pt x="67152" y="4098655"/>
                </a:lnTo>
                <a:close/>
                <a:moveTo>
                  <a:pt x="1171445" y="4097737"/>
                </a:moveTo>
                <a:lnTo>
                  <a:pt x="1202944" y="4150577"/>
                </a:lnTo>
                <a:lnTo>
                  <a:pt x="1173972" y="4163672"/>
                </a:lnTo>
                <a:lnTo>
                  <a:pt x="1138787" y="4142306"/>
                </a:lnTo>
                <a:lnTo>
                  <a:pt x="1138787" y="4116114"/>
                </a:lnTo>
                <a:close/>
                <a:moveTo>
                  <a:pt x="4823052" y="4087628"/>
                </a:moveTo>
                <a:lnTo>
                  <a:pt x="4823052" y="4093602"/>
                </a:lnTo>
                <a:lnTo>
                  <a:pt x="4846048" y="4093602"/>
                </a:lnTo>
                <a:lnTo>
                  <a:pt x="4846048" y="4087628"/>
                </a:lnTo>
                <a:close/>
                <a:moveTo>
                  <a:pt x="318732" y="4085790"/>
                </a:moveTo>
                <a:lnTo>
                  <a:pt x="305625" y="4129671"/>
                </a:lnTo>
                <a:cubicBezTo>
                  <a:pt x="262348" y="4143937"/>
                  <a:pt x="223965" y="4170059"/>
                  <a:pt x="194780" y="4205026"/>
                </a:cubicBezTo>
                <a:lnTo>
                  <a:pt x="167649" y="4205026"/>
                </a:lnTo>
                <a:cubicBezTo>
                  <a:pt x="165117" y="4212377"/>
                  <a:pt x="162586" y="4219041"/>
                  <a:pt x="159600" y="4228000"/>
                </a:cubicBezTo>
                <a:lnTo>
                  <a:pt x="141889" y="4228000"/>
                </a:lnTo>
                <a:lnTo>
                  <a:pt x="141889" y="4198135"/>
                </a:lnTo>
                <a:cubicBezTo>
                  <a:pt x="175002" y="4180443"/>
                  <a:pt x="175002" y="4180443"/>
                  <a:pt x="221226" y="4095208"/>
                </a:cubicBezTo>
                <a:lnTo>
                  <a:pt x="258942" y="4124615"/>
                </a:lnTo>
                <a:close/>
                <a:moveTo>
                  <a:pt x="5438438" y="4073842"/>
                </a:moveTo>
                <a:cubicBezTo>
                  <a:pt x="5438438" y="4083031"/>
                  <a:pt x="5439820" y="4092220"/>
                  <a:pt x="5440278" y="4101182"/>
                </a:cubicBezTo>
                <a:lnTo>
                  <a:pt x="5389919" y="4136101"/>
                </a:lnTo>
                <a:lnTo>
                  <a:pt x="5348522" y="4113126"/>
                </a:lnTo>
                <a:cubicBezTo>
                  <a:pt x="5362319" y="4100723"/>
                  <a:pt x="5370136" y="4090152"/>
                  <a:pt x="5380720" y="4085328"/>
                </a:cubicBezTo>
                <a:cubicBezTo>
                  <a:pt x="5399576" y="4080021"/>
                  <a:pt x="5418891" y="4076185"/>
                  <a:pt x="5438438" y="4073842"/>
                </a:cubicBezTo>
                <a:close/>
                <a:moveTo>
                  <a:pt x="1558706" y="4062356"/>
                </a:moveTo>
                <a:cubicBezTo>
                  <a:pt x="1563533" y="4078666"/>
                  <a:pt x="1567905" y="4086708"/>
                  <a:pt x="1566291" y="4088087"/>
                </a:cubicBezTo>
                <a:cubicBezTo>
                  <a:pt x="1539295" y="4116689"/>
                  <a:pt x="1519082" y="4151014"/>
                  <a:pt x="1507192" y="4188484"/>
                </a:cubicBezTo>
                <a:cubicBezTo>
                  <a:pt x="1503284" y="4198823"/>
                  <a:pt x="1499144" y="4208932"/>
                  <a:pt x="1495235" y="4219271"/>
                </a:cubicBezTo>
                <a:cubicBezTo>
                  <a:pt x="1505120" y="4246839"/>
                  <a:pt x="1529729" y="4200432"/>
                  <a:pt x="1539619" y="4228000"/>
                </a:cubicBezTo>
                <a:cubicBezTo>
                  <a:pt x="1558243" y="4228000"/>
                  <a:pt x="1579635" y="4222718"/>
                  <a:pt x="1589983" y="4248907"/>
                </a:cubicBezTo>
                <a:lnTo>
                  <a:pt x="1487873" y="4309330"/>
                </a:lnTo>
                <a:lnTo>
                  <a:pt x="1473621" y="4297612"/>
                </a:lnTo>
                <a:lnTo>
                  <a:pt x="1352660" y="4374806"/>
                </a:lnTo>
                <a:lnTo>
                  <a:pt x="1306663" y="4333683"/>
                </a:lnTo>
                <a:lnTo>
                  <a:pt x="1242501" y="4349764"/>
                </a:lnTo>
                <a:cubicBezTo>
                  <a:pt x="1249173" y="4333451"/>
                  <a:pt x="1256072" y="4326789"/>
                  <a:pt x="1265497" y="4323115"/>
                </a:cubicBezTo>
                <a:cubicBezTo>
                  <a:pt x="1274493" y="4321139"/>
                  <a:pt x="1283324" y="4318518"/>
                  <a:pt x="1291943" y="4315303"/>
                </a:cubicBezTo>
                <a:cubicBezTo>
                  <a:pt x="1303837" y="4307883"/>
                  <a:pt x="1315195" y="4299658"/>
                  <a:pt x="1325983" y="4290720"/>
                </a:cubicBezTo>
                <a:cubicBezTo>
                  <a:pt x="1332418" y="4270043"/>
                  <a:pt x="1341616" y="4240177"/>
                  <a:pt x="1350360" y="4211000"/>
                </a:cubicBezTo>
                <a:cubicBezTo>
                  <a:pt x="1346215" y="4206176"/>
                  <a:pt x="1342307" y="4202041"/>
                  <a:pt x="1336790" y="4196067"/>
                </a:cubicBezTo>
                <a:lnTo>
                  <a:pt x="1390372" y="4132427"/>
                </a:lnTo>
                <a:lnTo>
                  <a:pt x="1398652" y="4136792"/>
                </a:lnTo>
                <a:cubicBezTo>
                  <a:pt x="1392671" y="4151036"/>
                  <a:pt x="1385772" y="4165051"/>
                  <a:pt x="1381173" y="4179755"/>
                </a:cubicBezTo>
                <a:cubicBezTo>
                  <a:pt x="1377492" y="4191011"/>
                  <a:pt x="1376342" y="4202729"/>
                  <a:pt x="1373124" y="4218580"/>
                </a:cubicBezTo>
                <a:cubicBezTo>
                  <a:pt x="1426706" y="4208473"/>
                  <a:pt x="1421184" y="4152415"/>
                  <a:pt x="1454528" y="4131279"/>
                </a:cubicBezTo>
                <a:lnTo>
                  <a:pt x="1456601" y="4131279"/>
                </a:lnTo>
                <a:lnTo>
                  <a:pt x="1479597" y="4143915"/>
                </a:lnTo>
                <a:cubicBezTo>
                  <a:pt x="1505120" y="4117723"/>
                  <a:pt x="1529266" y="4092452"/>
                  <a:pt x="1558706" y="4062356"/>
                </a:cubicBezTo>
                <a:close/>
                <a:moveTo>
                  <a:pt x="4910210" y="4060977"/>
                </a:moveTo>
                <a:lnTo>
                  <a:pt x="4910210" y="4072924"/>
                </a:lnTo>
                <a:lnTo>
                  <a:pt x="4914350" y="4072924"/>
                </a:lnTo>
                <a:lnTo>
                  <a:pt x="4914350" y="4060977"/>
                </a:lnTo>
                <a:close/>
                <a:moveTo>
                  <a:pt x="1429924" y="4038003"/>
                </a:moveTo>
                <a:lnTo>
                  <a:pt x="1450161" y="4058219"/>
                </a:lnTo>
                <a:lnTo>
                  <a:pt x="1354496" y="4100032"/>
                </a:lnTo>
                <a:cubicBezTo>
                  <a:pt x="1354496" y="4082572"/>
                  <a:pt x="1352655" y="4068098"/>
                  <a:pt x="1351964" y="4054083"/>
                </a:cubicBezTo>
                <a:cubicBezTo>
                  <a:pt x="1377724" y="4040529"/>
                  <a:pt x="1408536" y="4063045"/>
                  <a:pt x="1429924" y="4038003"/>
                </a:cubicBezTo>
                <a:close/>
                <a:moveTo>
                  <a:pt x="4071526" y="4013190"/>
                </a:moveTo>
                <a:lnTo>
                  <a:pt x="4051526" y="4017555"/>
                </a:lnTo>
                <a:lnTo>
                  <a:pt x="4051526" y="4023299"/>
                </a:lnTo>
                <a:lnTo>
                  <a:pt x="4071526" y="4023299"/>
                </a:lnTo>
                <a:close/>
                <a:moveTo>
                  <a:pt x="3940912" y="3998716"/>
                </a:moveTo>
                <a:lnTo>
                  <a:pt x="3891925" y="4016867"/>
                </a:lnTo>
                <a:cubicBezTo>
                  <a:pt x="3908254" y="4035935"/>
                  <a:pt x="3921593" y="4049030"/>
                  <a:pt x="3940912" y="4034556"/>
                </a:cubicBezTo>
                <a:close/>
                <a:moveTo>
                  <a:pt x="2273207" y="3988148"/>
                </a:moveTo>
                <a:cubicBezTo>
                  <a:pt x="2251148" y="3994835"/>
                  <a:pt x="2234940" y="4013627"/>
                  <a:pt x="2231582" y="4036394"/>
                </a:cubicBezTo>
                <a:lnTo>
                  <a:pt x="2262163" y="4036394"/>
                </a:lnTo>
                <a:cubicBezTo>
                  <a:pt x="2260095" y="4020773"/>
                  <a:pt x="2291836" y="4011811"/>
                  <a:pt x="2273207" y="3988148"/>
                </a:cubicBezTo>
                <a:close/>
                <a:moveTo>
                  <a:pt x="5074560" y="3980585"/>
                </a:moveTo>
                <a:lnTo>
                  <a:pt x="5062385" y="3982663"/>
                </a:lnTo>
                <a:lnTo>
                  <a:pt x="5064520" y="3997339"/>
                </a:lnTo>
                <a:close/>
                <a:moveTo>
                  <a:pt x="4004379" y="3980566"/>
                </a:moveTo>
                <a:lnTo>
                  <a:pt x="4004379" y="4000325"/>
                </a:lnTo>
                <a:lnTo>
                  <a:pt x="4014500" y="4000325"/>
                </a:lnTo>
                <a:cubicBezTo>
                  <a:pt x="4013118" y="3993663"/>
                  <a:pt x="4011736" y="3987230"/>
                  <a:pt x="4010132" y="3980566"/>
                </a:cubicBezTo>
                <a:close/>
                <a:moveTo>
                  <a:pt x="4945047" y="3980102"/>
                </a:moveTo>
                <a:lnTo>
                  <a:pt x="4919182" y="4008596"/>
                </a:lnTo>
                <a:lnTo>
                  <a:pt x="4920563" y="4024212"/>
                </a:lnTo>
                <a:lnTo>
                  <a:pt x="4948038" y="4026635"/>
                </a:lnTo>
                <a:lnTo>
                  <a:pt x="4996711" y="3986366"/>
                </a:lnTo>
                <a:lnTo>
                  <a:pt x="4946115" y="3980167"/>
                </a:lnTo>
                <a:close/>
                <a:moveTo>
                  <a:pt x="431185" y="3952309"/>
                </a:moveTo>
                <a:cubicBezTo>
                  <a:pt x="406006" y="3963981"/>
                  <a:pt x="386044" y="3984496"/>
                  <a:pt x="375077" y="4009975"/>
                </a:cubicBezTo>
                <a:cubicBezTo>
                  <a:pt x="435326" y="3982175"/>
                  <a:pt x="435326" y="3982175"/>
                  <a:pt x="431185" y="3952309"/>
                </a:cubicBezTo>
                <a:close/>
                <a:moveTo>
                  <a:pt x="330921" y="3946106"/>
                </a:moveTo>
                <a:lnTo>
                  <a:pt x="330921" y="3952079"/>
                </a:lnTo>
                <a:lnTo>
                  <a:pt x="353917" y="3952079"/>
                </a:lnTo>
                <a:lnTo>
                  <a:pt x="353917" y="3946106"/>
                </a:lnTo>
                <a:close/>
                <a:moveTo>
                  <a:pt x="3786356" y="3943118"/>
                </a:moveTo>
                <a:lnTo>
                  <a:pt x="3782752" y="3943205"/>
                </a:lnTo>
                <a:lnTo>
                  <a:pt x="3741533" y="3947294"/>
                </a:lnTo>
                <a:lnTo>
                  <a:pt x="3741533" y="3991595"/>
                </a:lnTo>
                <a:lnTo>
                  <a:pt x="3793042" y="3986540"/>
                </a:lnTo>
                <a:cubicBezTo>
                  <a:pt x="3787293" y="3975054"/>
                  <a:pt x="3783844" y="3968621"/>
                  <a:pt x="3782462" y="3965862"/>
                </a:cubicBezTo>
                <a:lnTo>
                  <a:pt x="3782926" y="3965403"/>
                </a:lnTo>
                <a:close/>
                <a:moveTo>
                  <a:pt x="3907254" y="3943079"/>
                </a:moveTo>
                <a:lnTo>
                  <a:pt x="3898597" y="3955524"/>
                </a:lnTo>
                <a:lnTo>
                  <a:pt x="3983745" y="3955524"/>
                </a:lnTo>
                <a:lnTo>
                  <a:pt x="3969658" y="3952538"/>
                </a:lnTo>
                <a:cubicBezTo>
                  <a:pt x="3953788" y="3949094"/>
                  <a:pt x="3936999" y="3958053"/>
                  <a:pt x="3920670" y="3944267"/>
                </a:cubicBezTo>
                <a:close/>
                <a:moveTo>
                  <a:pt x="915494" y="3894414"/>
                </a:moveTo>
                <a:lnTo>
                  <a:pt x="926301" y="3900155"/>
                </a:lnTo>
                <a:lnTo>
                  <a:pt x="907213" y="3971836"/>
                </a:lnTo>
                <a:lnTo>
                  <a:pt x="875937" y="3950239"/>
                </a:lnTo>
                <a:close/>
                <a:moveTo>
                  <a:pt x="6393484" y="3885913"/>
                </a:moveTo>
                <a:cubicBezTo>
                  <a:pt x="6367270" y="3893265"/>
                  <a:pt x="6338752" y="3908887"/>
                  <a:pt x="6312306" y="3906131"/>
                </a:cubicBezTo>
                <a:cubicBezTo>
                  <a:pt x="6285861" y="3903375"/>
                  <a:pt x="6268382" y="3935767"/>
                  <a:pt x="6245850" y="3909578"/>
                </a:cubicBezTo>
                <a:cubicBezTo>
                  <a:pt x="6222854" y="3929334"/>
                  <a:pt x="6195481" y="3917849"/>
                  <a:pt x="6169958" y="3919687"/>
                </a:cubicBezTo>
                <a:cubicBezTo>
                  <a:pt x="6144431" y="3921523"/>
                  <a:pt x="6119826" y="3919687"/>
                  <a:pt x="6094762" y="3919687"/>
                </a:cubicBezTo>
                <a:cubicBezTo>
                  <a:pt x="6040490" y="3922673"/>
                  <a:pt x="5986217" y="3928646"/>
                  <a:pt x="5931712" y="3930484"/>
                </a:cubicBezTo>
                <a:lnTo>
                  <a:pt x="5770508" y="3930484"/>
                </a:lnTo>
                <a:lnTo>
                  <a:pt x="5770508" y="3931170"/>
                </a:lnTo>
                <a:lnTo>
                  <a:pt x="5768262" y="3930484"/>
                </a:lnTo>
                <a:lnTo>
                  <a:pt x="5763842" y="3930484"/>
                </a:lnTo>
                <a:cubicBezTo>
                  <a:pt x="5745904" y="3929059"/>
                  <a:pt x="5727966" y="3926692"/>
                  <a:pt x="5710255" y="3923361"/>
                </a:cubicBezTo>
                <a:cubicBezTo>
                  <a:pt x="5713250" y="3921523"/>
                  <a:pt x="5705434" y="3930484"/>
                  <a:pt x="5698303" y="3930023"/>
                </a:cubicBezTo>
                <a:cubicBezTo>
                  <a:pt x="5681172" y="3928875"/>
                  <a:pt x="5664326" y="3931977"/>
                  <a:pt x="5647764" y="3935108"/>
                </a:cubicBezTo>
                <a:lnTo>
                  <a:pt x="5625184" y="3937538"/>
                </a:lnTo>
                <a:lnTo>
                  <a:pt x="5632991" y="3960807"/>
                </a:lnTo>
                <a:cubicBezTo>
                  <a:pt x="5618734" y="3971650"/>
                  <a:pt x="5598497" y="3968894"/>
                  <a:pt x="5587458" y="3954649"/>
                </a:cubicBezTo>
                <a:cubicBezTo>
                  <a:pt x="5585844" y="3952376"/>
                  <a:pt x="5584472" y="3949896"/>
                  <a:pt x="5583318" y="3947253"/>
                </a:cubicBezTo>
                <a:lnTo>
                  <a:pt x="5589748" y="3942313"/>
                </a:lnTo>
                <a:lnTo>
                  <a:pt x="5537156" y="3953459"/>
                </a:lnTo>
                <a:cubicBezTo>
                  <a:pt x="5518185" y="3961729"/>
                  <a:pt x="5500073" y="3971952"/>
                  <a:pt x="5480526" y="3978271"/>
                </a:cubicBezTo>
                <a:cubicBezTo>
                  <a:pt x="5474778" y="3980339"/>
                  <a:pt x="5472478" y="3992975"/>
                  <a:pt x="5468106" y="4001245"/>
                </a:cubicBezTo>
                <a:lnTo>
                  <a:pt x="5466429" y="4000552"/>
                </a:lnTo>
                <a:lnTo>
                  <a:pt x="5461091" y="4010089"/>
                </a:lnTo>
                <a:cubicBezTo>
                  <a:pt x="5452810" y="4014625"/>
                  <a:pt x="5441660" y="4015026"/>
                  <a:pt x="5428090" y="4013420"/>
                </a:cubicBezTo>
                <a:lnTo>
                  <a:pt x="5428090" y="3987970"/>
                </a:lnTo>
                <a:lnTo>
                  <a:pt x="5280664" y="3977947"/>
                </a:lnTo>
                <a:lnTo>
                  <a:pt x="5269185" y="3988837"/>
                </a:lnTo>
                <a:lnTo>
                  <a:pt x="5235382" y="3988837"/>
                </a:lnTo>
                <a:lnTo>
                  <a:pt x="5209396" y="4027664"/>
                </a:lnTo>
                <a:lnTo>
                  <a:pt x="5163404" y="4011352"/>
                </a:lnTo>
                <a:lnTo>
                  <a:pt x="5148070" y="4034051"/>
                </a:lnTo>
                <a:lnTo>
                  <a:pt x="5160930" y="4034155"/>
                </a:lnTo>
                <a:cubicBezTo>
                  <a:pt x="5191974" y="4034843"/>
                  <a:pt x="5223077" y="4035015"/>
                  <a:pt x="5253088" y="4031800"/>
                </a:cubicBezTo>
                <a:cubicBezTo>
                  <a:pt x="5377962" y="4018475"/>
                  <a:pt x="5388078" y="4015717"/>
                  <a:pt x="5417056" y="4029502"/>
                </a:cubicBezTo>
                <a:cubicBezTo>
                  <a:pt x="5463048" y="4013649"/>
                  <a:pt x="5504672" y="4023758"/>
                  <a:pt x="5545370" y="4021920"/>
                </a:cubicBezTo>
                <a:cubicBezTo>
                  <a:pt x="5563312" y="4021920"/>
                  <a:pt x="5584008" y="4013649"/>
                  <a:pt x="5597342" y="4031341"/>
                </a:cubicBezTo>
                <a:cubicBezTo>
                  <a:pt x="5613212" y="4026860"/>
                  <a:pt x="5629537" y="4023645"/>
                  <a:pt x="5645866" y="4021691"/>
                </a:cubicBezTo>
                <a:cubicBezTo>
                  <a:pt x="5680365" y="4020314"/>
                  <a:pt x="5714859" y="4021691"/>
                  <a:pt x="5749812" y="4021691"/>
                </a:cubicBezTo>
                <a:cubicBezTo>
                  <a:pt x="5775794" y="4021691"/>
                  <a:pt x="5798562" y="4006299"/>
                  <a:pt x="5826162" y="4009055"/>
                </a:cubicBezTo>
                <a:cubicBezTo>
                  <a:pt x="5853758" y="4011811"/>
                  <a:pt x="5879054" y="4017326"/>
                  <a:pt x="5902508" y="3998716"/>
                </a:cubicBezTo>
                <a:cubicBezTo>
                  <a:pt x="5902508" y="3998716"/>
                  <a:pt x="5906185" y="3998716"/>
                  <a:pt x="5908026" y="3998716"/>
                </a:cubicBezTo>
                <a:cubicBezTo>
                  <a:pt x="5923031" y="3997337"/>
                  <a:pt x="5938036" y="4014439"/>
                  <a:pt x="5953042" y="4010767"/>
                </a:cubicBezTo>
                <a:lnTo>
                  <a:pt x="5966902" y="3999637"/>
                </a:lnTo>
                <a:lnTo>
                  <a:pt x="5943674" y="3999637"/>
                </a:lnTo>
                <a:lnTo>
                  <a:pt x="5966670" y="3953688"/>
                </a:lnTo>
                <a:lnTo>
                  <a:pt x="5996188" y="3998716"/>
                </a:lnTo>
                <a:lnTo>
                  <a:pt x="6233888" y="3998716"/>
                </a:lnTo>
                <a:cubicBezTo>
                  <a:pt x="6247918" y="4010205"/>
                  <a:pt x="6258952" y="4021691"/>
                  <a:pt x="6246768" y="4044665"/>
                </a:cubicBezTo>
                <a:cubicBezTo>
                  <a:pt x="6074520" y="4041909"/>
                  <a:pt x="5900209" y="4037544"/>
                  <a:pt x="5728198" y="4098655"/>
                </a:cubicBezTo>
                <a:cubicBezTo>
                  <a:pt x="5744749" y="4100034"/>
                  <a:pt x="5764528" y="4096358"/>
                  <a:pt x="5770044" y="4103481"/>
                </a:cubicBezTo>
                <a:cubicBezTo>
                  <a:pt x="5784538" y="4122088"/>
                  <a:pt x="5793040" y="4100723"/>
                  <a:pt x="5802471" y="4101182"/>
                </a:cubicBezTo>
                <a:cubicBezTo>
                  <a:pt x="5818568" y="4100194"/>
                  <a:pt x="5834438" y="4097575"/>
                  <a:pt x="5849844" y="4093372"/>
                </a:cubicBezTo>
                <a:cubicBezTo>
                  <a:pt x="5872841" y="4125076"/>
                  <a:pt x="5898832" y="4085101"/>
                  <a:pt x="5927114" y="4089466"/>
                </a:cubicBezTo>
                <a:cubicBezTo>
                  <a:pt x="5957472" y="4096795"/>
                  <a:pt x="5988976" y="4096312"/>
                  <a:pt x="6019102" y="4088087"/>
                </a:cubicBezTo>
                <a:cubicBezTo>
                  <a:pt x="6047156" y="4077060"/>
                  <a:pt x="6079351" y="4089696"/>
                  <a:pt x="6102115" y="4065113"/>
                </a:cubicBezTo>
                <a:lnTo>
                  <a:pt x="6121894" y="4078898"/>
                </a:lnTo>
                <a:cubicBezTo>
                  <a:pt x="6162368" y="4055924"/>
                  <a:pt x="6206061" y="4071316"/>
                  <a:pt x="6256420" y="4065113"/>
                </a:cubicBezTo>
                <a:cubicBezTo>
                  <a:pt x="6247918" y="4081884"/>
                  <a:pt x="6242628" y="4092222"/>
                  <a:pt x="6238256" y="4101413"/>
                </a:cubicBezTo>
                <a:cubicBezTo>
                  <a:pt x="6125116" y="4100264"/>
                  <a:pt x="6115227" y="4101413"/>
                  <a:pt x="6040490" y="4145524"/>
                </a:cubicBezTo>
                <a:cubicBezTo>
                  <a:pt x="6014040" y="4130475"/>
                  <a:pt x="5981618" y="4130475"/>
                  <a:pt x="5955172" y="4145524"/>
                </a:cubicBezTo>
                <a:cubicBezTo>
                  <a:pt x="5918147" y="4130521"/>
                  <a:pt x="5876754" y="4130934"/>
                  <a:pt x="5840188" y="4146671"/>
                </a:cubicBezTo>
                <a:lnTo>
                  <a:pt x="5837883" y="4146350"/>
                </a:lnTo>
                <a:lnTo>
                  <a:pt x="5842260" y="4169416"/>
                </a:lnTo>
                <a:cubicBezTo>
                  <a:pt x="5831448" y="4169416"/>
                  <a:pt x="5820868" y="4167715"/>
                  <a:pt x="5810752" y="4164363"/>
                </a:cubicBezTo>
                <a:lnTo>
                  <a:pt x="5804080" y="4141632"/>
                </a:lnTo>
                <a:lnTo>
                  <a:pt x="5756247" y="4134956"/>
                </a:lnTo>
                <a:cubicBezTo>
                  <a:pt x="5748662" y="4135874"/>
                  <a:pt x="5740840" y="4135874"/>
                  <a:pt x="5733251" y="4134956"/>
                </a:cubicBezTo>
                <a:cubicBezTo>
                  <a:pt x="5672312" y="4127144"/>
                  <a:pt x="5613212" y="4145753"/>
                  <a:pt x="5552964" y="4148280"/>
                </a:cubicBezTo>
                <a:cubicBezTo>
                  <a:pt x="5506049" y="4154621"/>
                  <a:pt x="5460052" y="4165005"/>
                  <a:pt x="5414983" y="4179296"/>
                </a:cubicBezTo>
                <a:lnTo>
                  <a:pt x="5383016" y="4163213"/>
                </a:lnTo>
                <a:cubicBezTo>
                  <a:pt x="5404408" y="4152761"/>
                  <a:pt x="5426481" y="4143570"/>
                  <a:pt x="5449018" y="4135644"/>
                </a:cubicBezTo>
                <a:cubicBezTo>
                  <a:pt x="5472014" y="4129212"/>
                  <a:pt x="5498228" y="4132197"/>
                  <a:pt x="5518006" y="4122320"/>
                </a:cubicBezTo>
                <a:cubicBezTo>
                  <a:pt x="5537784" y="4112440"/>
                  <a:pt x="5565612" y="4116117"/>
                  <a:pt x="5588376" y="4109682"/>
                </a:cubicBezTo>
                <a:cubicBezTo>
                  <a:pt x="5601024" y="4104261"/>
                  <a:pt x="5612986" y="4097324"/>
                  <a:pt x="5624020" y="4089007"/>
                </a:cubicBezTo>
                <a:cubicBezTo>
                  <a:pt x="5651388" y="4087169"/>
                  <a:pt x="5682206" y="4092222"/>
                  <a:pt x="5711410" y="4071086"/>
                </a:cubicBezTo>
                <a:cubicBezTo>
                  <a:pt x="5725666" y="4060518"/>
                  <a:pt x="5751652" y="4066033"/>
                  <a:pt x="5774190" y="4063965"/>
                </a:cubicBezTo>
                <a:cubicBezTo>
                  <a:pt x="5774190" y="4060748"/>
                  <a:pt x="5776948" y="4055694"/>
                  <a:pt x="5779938" y="4047882"/>
                </a:cubicBezTo>
                <a:cubicBezTo>
                  <a:pt x="5733946" y="4024908"/>
                  <a:pt x="5684960" y="4080045"/>
                  <a:pt x="5641958" y="4042138"/>
                </a:cubicBezTo>
                <a:cubicBezTo>
                  <a:pt x="5609990" y="4059830"/>
                  <a:pt x="5446260" y="4060289"/>
                  <a:pt x="5420041" y="4042138"/>
                </a:cubicBezTo>
                <a:cubicBezTo>
                  <a:pt x="5408543" y="4047286"/>
                  <a:pt x="5396127" y="4050846"/>
                  <a:pt x="5383711" y="4052706"/>
                </a:cubicBezTo>
                <a:lnTo>
                  <a:pt x="5248952" y="4052706"/>
                </a:lnTo>
                <a:lnTo>
                  <a:pt x="5248952" y="4095437"/>
                </a:lnTo>
                <a:lnTo>
                  <a:pt x="5198584" y="4095437"/>
                </a:lnTo>
                <a:cubicBezTo>
                  <a:pt x="5201115" y="4082526"/>
                  <a:pt x="5205946" y="4070188"/>
                  <a:pt x="5212845" y="4058907"/>
                </a:cubicBezTo>
                <a:lnTo>
                  <a:pt x="5228821" y="4052706"/>
                </a:lnTo>
                <a:lnTo>
                  <a:pt x="5135465" y="4052706"/>
                </a:lnTo>
                <a:lnTo>
                  <a:pt x="5132358" y="4057301"/>
                </a:lnTo>
                <a:lnTo>
                  <a:pt x="5094184" y="4063045"/>
                </a:lnTo>
                <a:lnTo>
                  <a:pt x="5110280" y="4108993"/>
                </a:lnTo>
                <a:lnTo>
                  <a:pt x="5136267" y="4093602"/>
                </a:lnTo>
                <a:lnTo>
                  <a:pt x="5164553" y="4119791"/>
                </a:lnTo>
                <a:lnTo>
                  <a:pt x="5259068" y="4119791"/>
                </a:lnTo>
                <a:lnTo>
                  <a:pt x="5277466" y="4138400"/>
                </a:lnTo>
                <a:lnTo>
                  <a:pt x="5237454" y="4166660"/>
                </a:lnTo>
                <a:lnTo>
                  <a:pt x="5155586" y="4166660"/>
                </a:lnTo>
                <a:lnTo>
                  <a:pt x="5102691" y="4131047"/>
                </a:lnTo>
                <a:lnTo>
                  <a:pt x="4964710" y="4182740"/>
                </a:lnTo>
                <a:cubicBezTo>
                  <a:pt x="4954594" y="4167119"/>
                  <a:pt x="4947008" y="4154942"/>
                  <a:pt x="4937114" y="4139780"/>
                </a:cubicBezTo>
                <a:cubicBezTo>
                  <a:pt x="4923090" y="4169875"/>
                  <a:pt x="4893190" y="4187337"/>
                  <a:pt x="4895954" y="4224324"/>
                </a:cubicBezTo>
                <a:lnTo>
                  <a:pt x="4937346" y="4224324"/>
                </a:lnTo>
                <a:cubicBezTo>
                  <a:pt x="4939187" y="4240866"/>
                  <a:pt x="4940564" y="4255340"/>
                  <a:pt x="4942178" y="4270273"/>
                </a:cubicBezTo>
                <a:lnTo>
                  <a:pt x="4962410" y="4278543"/>
                </a:lnTo>
                <a:cubicBezTo>
                  <a:pt x="4969082" y="4295798"/>
                  <a:pt x="4960806" y="4315279"/>
                  <a:pt x="4943559" y="4322195"/>
                </a:cubicBezTo>
                <a:cubicBezTo>
                  <a:pt x="4920563" y="4318059"/>
                  <a:pt x="4914118" y="4301518"/>
                  <a:pt x="4916186" y="4279693"/>
                </a:cubicBezTo>
                <a:lnTo>
                  <a:pt x="4847198" y="4242015"/>
                </a:lnTo>
                <a:lnTo>
                  <a:pt x="4844440" y="4294167"/>
                </a:lnTo>
                <a:lnTo>
                  <a:pt x="4819376" y="4313006"/>
                </a:lnTo>
                <a:lnTo>
                  <a:pt x="4846048" y="4341263"/>
                </a:lnTo>
                <a:cubicBezTo>
                  <a:pt x="4840072" y="4374576"/>
                  <a:pt x="4814550" y="4369293"/>
                  <a:pt x="4797530" y="4369293"/>
                </a:cubicBezTo>
                <a:cubicBezTo>
                  <a:pt x="4756596" y="4357575"/>
                  <a:pt x="4791780" y="4307950"/>
                  <a:pt x="4755446" y="4298991"/>
                </a:cubicBezTo>
                <a:lnTo>
                  <a:pt x="4655640" y="4314383"/>
                </a:lnTo>
                <a:cubicBezTo>
                  <a:pt x="4652882" y="4341263"/>
                  <a:pt x="4689216" y="4360332"/>
                  <a:pt x="4676336" y="4389741"/>
                </a:cubicBezTo>
                <a:cubicBezTo>
                  <a:pt x="4649891" y="4402377"/>
                  <a:pt x="4630344" y="4384456"/>
                  <a:pt x="4603899" y="4376644"/>
                </a:cubicBezTo>
                <a:lnTo>
                  <a:pt x="4618846" y="4349766"/>
                </a:lnTo>
                <a:lnTo>
                  <a:pt x="4601600" y="4343792"/>
                </a:lnTo>
                <a:lnTo>
                  <a:pt x="4580444" y="4391809"/>
                </a:lnTo>
                <a:lnTo>
                  <a:pt x="4603440" y="4419607"/>
                </a:lnTo>
                <a:cubicBezTo>
                  <a:pt x="4586193" y="4435458"/>
                  <a:pt x="4561816" y="4448555"/>
                  <a:pt x="4552153" y="4468770"/>
                </a:cubicBezTo>
                <a:cubicBezTo>
                  <a:pt x="4540428" y="4493354"/>
                  <a:pt x="4519732" y="4505530"/>
                  <a:pt x="4506161" y="4524369"/>
                </a:cubicBezTo>
                <a:cubicBezTo>
                  <a:pt x="4468908" y="4516098"/>
                  <a:pt x="4468908" y="4516098"/>
                  <a:pt x="4465686" y="4478421"/>
                </a:cubicBezTo>
                <a:lnTo>
                  <a:pt x="4500412" y="4474515"/>
                </a:lnTo>
                <a:lnTo>
                  <a:pt x="4500412" y="4454987"/>
                </a:lnTo>
                <a:lnTo>
                  <a:pt x="4483165" y="4453379"/>
                </a:lnTo>
                <a:lnTo>
                  <a:pt x="4437173" y="4499327"/>
                </a:lnTo>
                <a:cubicBezTo>
                  <a:pt x="4449589" y="4508057"/>
                  <a:pt x="4440854" y="4526666"/>
                  <a:pt x="4441540" y="4542979"/>
                </a:cubicBezTo>
                <a:lnTo>
                  <a:pt x="4405670" y="4560438"/>
                </a:lnTo>
                <a:lnTo>
                  <a:pt x="4380600" y="4546196"/>
                </a:lnTo>
                <a:lnTo>
                  <a:pt x="4350706" y="4572844"/>
                </a:lnTo>
                <a:cubicBezTo>
                  <a:pt x="4329324" y="4563197"/>
                  <a:pt x="4308395" y="4546655"/>
                  <a:pt x="4290457" y="4576062"/>
                </a:cubicBezTo>
                <a:cubicBezTo>
                  <a:pt x="4298501" y="4590077"/>
                  <a:pt x="4299882" y="4610752"/>
                  <a:pt x="4323110" y="4612592"/>
                </a:cubicBezTo>
                <a:lnTo>
                  <a:pt x="4323110" y="4650959"/>
                </a:lnTo>
                <a:cubicBezTo>
                  <a:pt x="4306322" y="4665432"/>
                  <a:pt x="4287698" y="4681283"/>
                  <a:pt x="4265162" y="4700122"/>
                </a:cubicBezTo>
                <a:lnTo>
                  <a:pt x="4265162" y="4765830"/>
                </a:lnTo>
                <a:lnTo>
                  <a:pt x="4274964" y="4778840"/>
                </a:lnTo>
                <a:lnTo>
                  <a:pt x="4280568" y="4773871"/>
                </a:lnTo>
                <a:lnTo>
                  <a:pt x="4316444" y="4789725"/>
                </a:lnTo>
                <a:cubicBezTo>
                  <a:pt x="4310231" y="4801899"/>
                  <a:pt x="4303796" y="4813846"/>
                  <a:pt x="4295056" y="4830847"/>
                </a:cubicBezTo>
                <a:lnTo>
                  <a:pt x="4344725" y="4871054"/>
                </a:lnTo>
                <a:lnTo>
                  <a:pt x="4332541" y="4911488"/>
                </a:lnTo>
                <a:lnTo>
                  <a:pt x="4372093" y="4911488"/>
                </a:lnTo>
                <a:cubicBezTo>
                  <a:pt x="4395316" y="4885895"/>
                  <a:pt x="4427516" y="4870455"/>
                  <a:pt x="4462010" y="4868525"/>
                </a:cubicBezTo>
                <a:cubicBezTo>
                  <a:pt x="4501108" y="4862553"/>
                  <a:pt x="4529389" y="4847848"/>
                  <a:pt x="4541119" y="4810861"/>
                </a:cubicBezTo>
                <a:cubicBezTo>
                  <a:pt x="4549626" y="4784439"/>
                  <a:pt x="4571014" y="4775710"/>
                  <a:pt x="4593319" y="4762844"/>
                </a:cubicBezTo>
                <a:cubicBezTo>
                  <a:pt x="4603667" y="4767968"/>
                  <a:pt x="4614706" y="4771620"/>
                  <a:pt x="4626204" y="4773642"/>
                </a:cubicBezTo>
                <a:cubicBezTo>
                  <a:pt x="4636784" y="4771804"/>
                  <a:pt x="4647132" y="4768081"/>
                  <a:pt x="4656331" y="4762615"/>
                </a:cubicBezTo>
                <a:lnTo>
                  <a:pt x="4675186" y="4774792"/>
                </a:lnTo>
                <a:cubicBezTo>
                  <a:pt x="4696574" y="4759810"/>
                  <a:pt x="4724401" y="4757789"/>
                  <a:pt x="4747856" y="4769506"/>
                </a:cubicBezTo>
                <a:cubicBezTo>
                  <a:pt x="4762344" y="4777478"/>
                  <a:pt x="4780282" y="4776582"/>
                  <a:pt x="4793848" y="4767209"/>
                </a:cubicBezTo>
                <a:cubicBezTo>
                  <a:pt x="4823516" y="4749059"/>
                  <a:pt x="4859619" y="4749518"/>
                  <a:pt x="4892963" y="4734814"/>
                </a:cubicBezTo>
                <a:lnTo>
                  <a:pt x="4910437" y="4674162"/>
                </a:lnTo>
                <a:lnTo>
                  <a:pt x="4940337" y="4659000"/>
                </a:lnTo>
                <a:lnTo>
                  <a:pt x="5009325" y="4659000"/>
                </a:lnTo>
                <a:cubicBezTo>
                  <a:pt x="5038529" y="4641770"/>
                  <a:pt x="5061071" y="4625916"/>
                  <a:pt x="5085671" y="4614660"/>
                </a:cubicBezTo>
                <a:cubicBezTo>
                  <a:pt x="5109822" y="4605585"/>
                  <a:pt x="5134200" y="4597911"/>
                  <a:pt x="5159263" y="4591686"/>
                </a:cubicBezTo>
                <a:lnTo>
                  <a:pt x="5178810" y="4616957"/>
                </a:lnTo>
                <a:cubicBezTo>
                  <a:pt x="5139716" y="4625709"/>
                  <a:pt x="5103614" y="4644550"/>
                  <a:pt x="5074173" y="4671636"/>
                </a:cubicBezTo>
                <a:cubicBezTo>
                  <a:pt x="5150292" y="4667271"/>
                  <a:pt x="5197438" y="4628673"/>
                  <a:pt x="5242740" y="4585021"/>
                </a:cubicBezTo>
                <a:lnTo>
                  <a:pt x="5242740" y="4548723"/>
                </a:lnTo>
                <a:cubicBezTo>
                  <a:pt x="5265736" y="4528046"/>
                  <a:pt x="5288732" y="4506221"/>
                  <a:pt x="5313110" y="4485774"/>
                </a:cubicBezTo>
                <a:cubicBezTo>
                  <a:pt x="5324840" y="4478558"/>
                  <a:pt x="5337024" y="4472563"/>
                  <a:pt x="5349903" y="4467853"/>
                </a:cubicBezTo>
                <a:cubicBezTo>
                  <a:pt x="5348068" y="4478329"/>
                  <a:pt x="5344845" y="4488462"/>
                  <a:pt x="5340018" y="4497950"/>
                </a:cubicBezTo>
                <a:cubicBezTo>
                  <a:pt x="5331274" y="4506888"/>
                  <a:pt x="5322076" y="4515180"/>
                  <a:pt x="5312192" y="4522763"/>
                </a:cubicBezTo>
                <a:lnTo>
                  <a:pt x="5312192" y="4563197"/>
                </a:lnTo>
                <a:lnTo>
                  <a:pt x="5294712" y="4567791"/>
                </a:lnTo>
                <a:lnTo>
                  <a:pt x="5278384" y="4600416"/>
                </a:lnTo>
                <a:cubicBezTo>
                  <a:pt x="5289650" y="4600416"/>
                  <a:pt x="5301380" y="4603631"/>
                  <a:pt x="5307592" y="4600416"/>
                </a:cubicBezTo>
                <a:cubicBezTo>
                  <a:pt x="5373817" y="4564115"/>
                  <a:pt x="5447868" y="4547805"/>
                  <a:pt x="5517088" y="4519086"/>
                </a:cubicBezTo>
                <a:cubicBezTo>
                  <a:pt x="5548364" y="4506221"/>
                  <a:pt x="5581477" y="4497721"/>
                  <a:pt x="5611836" y="4482556"/>
                </a:cubicBezTo>
                <a:cubicBezTo>
                  <a:pt x="5640122" y="4467234"/>
                  <a:pt x="5669326" y="4453724"/>
                  <a:pt x="5699220" y="4442122"/>
                </a:cubicBezTo>
                <a:cubicBezTo>
                  <a:pt x="5754875" y="4422824"/>
                  <a:pt x="5809148" y="4399391"/>
                  <a:pt x="5863874" y="4378023"/>
                </a:cubicBezTo>
                <a:cubicBezTo>
                  <a:pt x="5892620" y="4366767"/>
                  <a:pt x="5927577" y="4361711"/>
                  <a:pt x="5950342" y="4335751"/>
                </a:cubicBezTo>
                <a:cubicBezTo>
                  <a:pt x="5985754" y="4343792"/>
                  <a:pt x="6009213" y="4302897"/>
                  <a:pt x="6045089" y="4312777"/>
                </a:cubicBezTo>
                <a:cubicBezTo>
                  <a:pt x="6080732" y="4280843"/>
                  <a:pt x="6129256" y="4283370"/>
                  <a:pt x="6170418" y="4266828"/>
                </a:cubicBezTo>
                <a:cubicBezTo>
                  <a:pt x="6211583" y="4250286"/>
                  <a:pt x="6247454" y="4228691"/>
                  <a:pt x="6287470" y="4214447"/>
                </a:cubicBezTo>
                <a:cubicBezTo>
                  <a:pt x="6317824" y="4203946"/>
                  <a:pt x="6347264" y="4190622"/>
                  <a:pt x="6375314" y="4174701"/>
                </a:cubicBezTo>
                <a:lnTo>
                  <a:pt x="6442925" y="4133806"/>
                </a:lnTo>
                <a:cubicBezTo>
                  <a:pt x="6531919" y="4107960"/>
                  <a:pt x="6617468" y="4071637"/>
                  <a:pt x="6697959" y="4025597"/>
                </a:cubicBezTo>
                <a:cubicBezTo>
                  <a:pt x="6703249" y="4002622"/>
                  <a:pt x="6707384" y="3982636"/>
                  <a:pt x="6712674" y="3959662"/>
                </a:cubicBezTo>
                <a:cubicBezTo>
                  <a:pt x="6706926" y="3943349"/>
                  <a:pt x="6686920" y="3948173"/>
                  <a:pt x="6673122" y="3941052"/>
                </a:cubicBezTo>
                <a:cubicBezTo>
                  <a:pt x="6643454" y="3926303"/>
                  <a:pt x="6610569" y="3918904"/>
                  <a:pt x="6577457" y="3919455"/>
                </a:cubicBezTo>
                <a:cubicBezTo>
                  <a:pt x="6555378" y="3919364"/>
                  <a:pt x="6533764" y="3915481"/>
                  <a:pt x="6513068" y="3907970"/>
                </a:cubicBezTo>
                <a:cubicBezTo>
                  <a:pt x="6480642" y="3898573"/>
                  <a:pt x="6447066" y="3894691"/>
                  <a:pt x="6413490" y="3896481"/>
                </a:cubicBezTo>
                <a:cubicBezTo>
                  <a:pt x="6407054" y="3896481"/>
                  <a:pt x="6400610" y="3890048"/>
                  <a:pt x="6393484" y="3885913"/>
                </a:cubicBezTo>
                <a:close/>
                <a:moveTo>
                  <a:pt x="10782824" y="3882239"/>
                </a:moveTo>
                <a:lnTo>
                  <a:pt x="10746716" y="3884536"/>
                </a:lnTo>
                <a:lnTo>
                  <a:pt x="10772936" y="3921064"/>
                </a:lnTo>
                <a:close/>
                <a:moveTo>
                  <a:pt x="5109362" y="3873736"/>
                </a:moveTo>
                <a:lnTo>
                  <a:pt x="5106754" y="3883681"/>
                </a:lnTo>
                <a:lnTo>
                  <a:pt x="5152040" y="3876671"/>
                </a:lnTo>
                <a:lnTo>
                  <a:pt x="5151905" y="3873736"/>
                </a:lnTo>
                <a:close/>
                <a:moveTo>
                  <a:pt x="4542728" y="3873278"/>
                </a:moveTo>
                <a:cubicBezTo>
                  <a:pt x="4529621" y="3871553"/>
                  <a:pt x="4523872" y="3878676"/>
                  <a:pt x="4519070" y="3887405"/>
                </a:cubicBezTo>
                <a:lnTo>
                  <a:pt x="4512591" y="3895983"/>
                </a:lnTo>
                <a:lnTo>
                  <a:pt x="4514442" y="3896252"/>
                </a:lnTo>
                <a:cubicBezTo>
                  <a:pt x="4528007" y="3896252"/>
                  <a:pt x="4542036" y="3886374"/>
                  <a:pt x="4556066" y="3886374"/>
                </a:cubicBezTo>
                <a:lnTo>
                  <a:pt x="4562458" y="3887935"/>
                </a:lnTo>
                <a:close/>
                <a:moveTo>
                  <a:pt x="178789" y="3870716"/>
                </a:moveTo>
                <a:cubicBezTo>
                  <a:pt x="156581" y="3869802"/>
                  <a:pt x="137865" y="3887981"/>
                  <a:pt x="116826" y="3885224"/>
                </a:cubicBezTo>
                <a:cubicBezTo>
                  <a:pt x="117468" y="3901329"/>
                  <a:pt x="106545" y="3915595"/>
                  <a:pt x="90839" y="3919225"/>
                </a:cubicBezTo>
                <a:lnTo>
                  <a:pt x="44847" y="4003540"/>
                </a:lnTo>
                <a:lnTo>
                  <a:pt x="43697" y="4003540"/>
                </a:lnTo>
                <a:lnTo>
                  <a:pt x="53818" y="4017326"/>
                </a:lnTo>
                <a:cubicBezTo>
                  <a:pt x="119811" y="3991134"/>
                  <a:pt x="162127" y="3937605"/>
                  <a:pt x="202375" y="3879480"/>
                </a:cubicBezTo>
                <a:cubicBezTo>
                  <a:pt x="193983" y="3873448"/>
                  <a:pt x="186191" y="3871023"/>
                  <a:pt x="178789" y="3870716"/>
                </a:cubicBezTo>
                <a:close/>
                <a:moveTo>
                  <a:pt x="4436714" y="3852600"/>
                </a:moveTo>
                <a:lnTo>
                  <a:pt x="4428830" y="3869372"/>
                </a:lnTo>
                <a:lnTo>
                  <a:pt x="4449589" y="3869372"/>
                </a:lnTo>
                <a:lnTo>
                  <a:pt x="4468648" y="3852600"/>
                </a:lnTo>
                <a:close/>
                <a:moveTo>
                  <a:pt x="4627813" y="3851453"/>
                </a:moveTo>
                <a:lnTo>
                  <a:pt x="4585154" y="3893476"/>
                </a:lnTo>
                <a:lnTo>
                  <a:pt x="4597459" y="3896481"/>
                </a:lnTo>
                <a:lnTo>
                  <a:pt x="4650814" y="3896481"/>
                </a:lnTo>
                <a:lnTo>
                  <a:pt x="4647818" y="3892575"/>
                </a:lnTo>
                <a:cubicBezTo>
                  <a:pt x="4647818" y="3879250"/>
                  <a:pt x="4646214" y="3865926"/>
                  <a:pt x="4645519" y="3851453"/>
                </a:cubicBezTo>
                <a:cubicBezTo>
                  <a:pt x="4638166" y="3851453"/>
                  <a:pt x="4630804" y="3849153"/>
                  <a:pt x="4627813" y="3851453"/>
                </a:cubicBezTo>
                <a:close/>
                <a:moveTo>
                  <a:pt x="4778920" y="3832551"/>
                </a:moveTo>
                <a:lnTo>
                  <a:pt x="4747856" y="3849153"/>
                </a:lnTo>
                <a:cubicBezTo>
                  <a:pt x="4732908" y="3852829"/>
                  <a:pt x="4714971" y="3846397"/>
                  <a:pt x="4709454" y="3870291"/>
                </a:cubicBezTo>
                <a:cubicBezTo>
                  <a:pt x="4711522" y="3872818"/>
                  <a:pt x="4716584" y="3878101"/>
                  <a:pt x="4722788" y="3884763"/>
                </a:cubicBezTo>
                <a:lnTo>
                  <a:pt x="4735668" y="3874656"/>
                </a:lnTo>
                <a:lnTo>
                  <a:pt x="4747112" y="3896481"/>
                </a:lnTo>
                <a:lnTo>
                  <a:pt x="4858010" y="3896481"/>
                </a:lnTo>
                <a:cubicBezTo>
                  <a:pt x="4850188" y="3873506"/>
                  <a:pt x="4843980" y="3855588"/>
                  <a:pt x="4837772" y="3837897"/>
                </a:cubicBezTo>
                <a:close/>
                <a:moveTo>
                  <a:pt x="3539854" y="3825720"/>
                </a:moveTo>
                <a:lnTo>
                  <a:pt x="3472238" y="3906360"/>
                </a:lnTo>
                <a:lnTo>
                  <a:pt x="3424178" y="3906360"/>
                </a:lnTo>
                <a:lnTo>
                  <a:pt x="3399114" y="3881318"/>
                </a:lnTo>
                <a:lnTo>
                  <a:pt x="3334725" y="3893034"/>
                </a:lnTo>
                <a:lnTo>
                  <a:pt x="3290110" y="3879250"/>
                </a:lnTo>
                <a:cubicBezTo>
                  <a:pt x="3290110" y="3869830"/>
                  <a:pt x="3288038" y="3860412"/>
                  <a:pt x="3287120" y="3851911"/>
                </a:cubicBezTo>
                <a:lnTo>
                  <a:pt x="3251244" y="3836287"/>
                </a:lnTo>
                <a:lnTo>
                  <a:pt x="3219281" y="3853980"/>
                </a:lnTo>
                <a:cubicBezTo>
                  <a:pt x="3213300" y="3879022"/>
                  <a:pt x="3207783" y="3902684"/>
                  <a:pt x="3202261" y="3926117"/>
                </a:cubicBezTo>
                <a:lnTo>
                  <a:pt x="3212151" y="3935079"/>
                </a:lnTo>
                <a:lnTo>
                  <a:pt x="3163627" y="3964944"/>
                </a:lnTo>
                <a:lnTo>
                  <a:pt x="3193290" y="3996878"/>
                </a:lnTo>
                <a:lnTo>
                  <a:pt x="3193290" y="4044435"/>
                </a:lnTo>
                <a:cubicBezTo>
                  <a:pt x="3178574" y="4061666"/>
                  <a:pt x="3149370" y="4065342"/>
                  <a:pt x="3149144" y="4098884"/>
                </a:cubicBezTo>
                <a:lnTo>
                  <a:pt x="3251012" y="4082572"/>
                </a:lnTo>
                <a:cubicBezTo>
                  <a:pt x="3254993" y="4035681"/>
                  <a:pt x="3280453" y="3993272"/>
                  <a:pt x="3320005" y="3967701"/>
                </a:cubicBezTo>
                <a:lnTo>
                  <a:pt x="3367606" y="3967701"/>
                </a:lnTo>
                <a:lnTo>
                  <a:pt x="3385548" y="3987460"/>
                </a:lnTo>
                <a:cubicBezTo>
                  <a:pt x="3371973" y="4003540"/>
                  <a:pt x="3360939" y="4016176"/>
                  <a:pt x="3351050" y="4027664"/>
                </a:cubicBezTo>
                <a:lnTo>
                  <a:pt x="3317705" y="4011811"/>
                </a:lnTo>
                <a:cubicBezTo>
                  <a:pt x="3307357" y="4026722"/>
                  <a:pt x="3311062" y="4047192"/>
                  <a:pt x="3326010" y="4057530"/>
                </a:cubicBezTo>
                <a:cubicBezTo>
                  <a:pt x="3328744" y="4059438"/>
                  <a:pt x="3331759" y="4060909"/>
                  <a:pt x="3334952" y="4061895"/>
                </a:cubicBezTo>
                <a:cubicBezTo>
                  <a:pt x="3359006" y="4064378"/>
                  <a:pt x="3381268" y="4048962"/>
                  <a:pt x="3387384" y="4025597"/>
                </a:cubicBezTo>
                <a:lnTo>
                  <a:pt x="3387843" y="4025826"/>
                </a:lnTo>
                <a:cubicBezTo>
                  <a:pt x="3431768" y="4025826"/>
                  <a:pt x="3471552" y="4051556"/>
                  <a:pt x="3514094" y="4033179"/>
                </a:cubicBezTo>
                <a:cubicBezTo>
                  <a:pt x="3515476" y="4014108"/>
                  <a:pt x="3520534" y="3993663"/>
                  <a:pt x="3502364" y="3982865"/>
                </a:cubicBezTo>
                <a:lnTo>
                  <a:pt x="3450855" y="3993202"/>
                </a:lnTo>
                <a:lnTo>
                  <a:pt x="3413371" y="4019164"/>
                </a:lnTo>
                <a:lnTo>
                  <a:pt x="3394515" y="3967701"/>
                </a:lnTo>
                <a:cubicBezTo>
                  <a:pt x="3411989" y="3929334"/>
                  <a:pt x="3452005" y="3955065"/>
                  <a:pt x="3469252" y="3927496"/>
                </a:cubicBezTo>
                <a:cubicBezTo>
                  <a:pt x="3492248" y="3956444"/>
                  <a:pt x="3524443" y="3933699"/>
                  <a:pt x="3552270" y="3948862"/>
                </a:cubicBezTo>
                <a:lnTo>
                  <a:pt x="3580556" y="4015029"/>
                </a:lnTo>
                <a:cubicBezTo>
                  <a:pt x="3616890" y="4007676"/>
                  <a:pt x="3623790" y="4002393"/>
                  <a:pt x="3622408" y="3985163"/>
                </a:cubicBezTo>
                <a:lnTo>
                  <a:pt x="3580556" y="3958512"/>
                </a:lnTo>
                <a:lnTo>
                  <a:pt x="3595880" y="3928557"/>
                </a:lnTo>
                <a:lnTo>
                  <a:pt x="3595503" y="3928417"/>
                </a:lnTo>
                <a:cubicBezTo>
                  <a:pt x="3581474" y="3924052"/>
                  <a:pt x="3572507" y="3908429"/>
                  <a:pt x="3579633" y="3884306"/>
                </a:cubicBezTo>
                <a:lnTo>
                  <a:pt x="3602102" y="3863093"/>
                </a:lnTo>
                <a:lnTo>
                  <a:pt x="3598262" y="3856047"/>
                </a:lnTo>
                <a:cubicBezTo>
                  <a:pt x="3593204" y="3846167"/>
                  <a:pt x="3589981" y="3835828"/>
                  <a:pt x="3585846" y="3825720"/>
                </a:cubicBezTo>
                <a:close/>
                <a:moveTo>
                  <a:pt x="10639552" y="3825260"/>
                </a:moveTo>
                <a:lnTo>
                  <a:pt x="10606672" y="3827790"/>
                </a:lnTo>
                <a:lnTo>
                  <a:pt x="10606672" y="3854208"/>
                </a:lnTo>
                <a:cubicBezTo>
                  <a:pt x="10629204" y="3869717"/>
                  <a:pt x="10657492" y="3873714"/>
                  <a:pt x="10683476" y="3865006"/>
                </a:cubicBezTo>
                <a:lnTo>
                  <a:pt x="10639552" y="3856735"/>
                </a:lnTo>
                <a:close/>
                <a:moveTo>
                  <a:pt x="1400488" y="3819978"/>
                </a:moveTo>
                <a:lnTo>
                  <a:pt x="1432914" y="3852370"/>
                </a:lnTo>
                <a:lnTo>
                  <a:pt x="1432914" y="3871439"/>
                </a:lnTo>
                <a:cubicBezTo>
                  <a:pt x="1425552" y="3871439"/>
                  <a:pt x="1418653" y="3871439"/>
                  <a:pt x="1415435" y="3869600"/>
                </a:cubicBezTo>
                <a:cubicBezTo>
                  <a:pt x="1405778" y="3861788"/>
                  <a:pt x="1397729" y="3852370"/>
                  <a:pt x="1400029" y="3851911"/>
                </a:cubicBezTo>
                <a:cubicBezTo>
                  <a:pt x="1404285" y="3854783"/>
                  <a:pt x="1408377" y="3857932"/>
                  <a:pt x="1412218" y="3861329"/>
                </a:cubicBezTo>
                <a:lnTo>
                  <a:pt x="1421875" y="3853059"/>
                </a:lnTo>
                <a:lnTo>
                  <a:pt x="1418199" y="3849385"/>
                </a:lnTo>
                <a:cubicBezTo>
                  <a:pt x="1415899" y="3852600"/>
                  <a:pt x="1413136" y="3855817"/>
                  <a:pt x="1400488" y="3851911"/>
                </a:cubicBezTo>
                <a:cubicBezTo>
                  <a:pt x="1396768" y="3841594"/>
                  <a:pt x="1396768" y="3830292"/>
                  <a:pt x="1400488" y="3819978"/>
                </a:cubicBezTo>
                <a:close/>
                <a:moveTo>
                  <a:pt x="4994421" y="3814848"/>
                </a:moveTo>
                <a:lnTo>
                  <a:pt x="4970004" y="3817910"/>
                </a:lnTo>
                <a:cubicBezTo>
                  <a:pt x="4944931" y="3827328"/>
                  <a:pt x="4909065" y="3817910"/>
                  <a:pt x="4897562" y="3852832"/>
                </a:cubicBezTo>
                <a:cubicBezTo>
                  <a:pt x="4913200" y="3868223"/>
                  <a:pt x="4926766" y="3881777"/>
                  <a:pt x="4945627" y="3900849"/>
                </a:cubicBezTo>
                <a:lnTo>
                  <a:pt x="5062592" y="3889070"/>
                </a:lnTo>
                <a:lnTo>
                  <a:pt x="5059458" y="3882007"/>
                </a:lnTo>
                <a:lnTo>
                  <a:pt x="4948612" y="3895563"/>
                </a:lnTo>
                <a:cubicBezTo>
                  <a:pt x="4934815" y="3890968"/>
                  <a:pt x="4928839" y="3876263"/>
                  <a:pt x="4931830" y="3854668"/>
                </a:cubicBezTo>
                <a:cubicBezTo>
                  <a:pt x="4944018" y="3852416"/>
                  <a:pt x="4955743" y="3848627"/>
                  <a:pt x="4966782" y="3843411"/>
                </a:cubicBezTo>
                <a:close/>
                <a:moveTo>
                  <a:pt x="2933435" y="3807111"/>
                </a:moveTo>
                <a:cubicBezTo>
                  <a:pt x="2916420" y="3828017"/>
                  <a:pt x="2883762" y="3821355"/>
                  <a:pt x="2887443" y="3862709"/>
                </a:cubicBezTo>
                <a:cubicBezTo>
                  <a:pt x="2904690" y="3843640"/>
                  <a:pt x="2935044" y="3847547"/>
                  <a:pt x="2933435" y="3807111"/>
                </a:cubicBezTo>
                <a:close/>
                <a:moveTo>
                  <a:pt x="3010012" y="3802286"/>
                </a:moveTo>
                <a:cubicBezTo>
                  <a:pt x="2991389" y="3822734"/>
                  <a:pt x="2956199" y="3830546"/>
                  <a:pt x="2956199" y="3871210"/>
                </a:cubicBezTo>
                <a:lnTo>
                  <a:pt x="2989089" y="3874195"/>
                </a:lnTo>
                <a:lnTo>
                  <a:pt x="2989089" y="3873736"/>
                </a:lnTo>
                <a:cubicBezTo>
                  <a:pt x="2995756" y="3850762"/>
                  <a:pt x="3026110" y="3846626"/>
                  <a:pt x="3028636" y="3819516"/>
                </a:cubicBezTo>
                <a:close/>
                <a:moveTo>
                  <a:pt x="1572272" y="3799989"/>
                </a:moveTo>
                <a:cubicBezTo>
                  <a:pt x="1589519" y="3826868"/>
                  <a:pt x="1565605" y="3837435"/>
                  <a:pt x="1555257" y="3854438"/>
                </a:cubicBezTo>
                <a:cubicBezTo>
                  <a:pt x="1546358" y="3873919"/>
                  <a:pt x="1539638" y="3894343"/>
                  <a:pt x="1535246" y="3915319"/>
                </a:cubicBezTo>
                <a:cubicBezTo>
                  <a:pt x="1525816" y="3895331"/>
                  <a:pt x="1520531" y="3883845"/>
                  <a:pt x="1515932" y="3873736"/>
                </a:cubicBezTo>
                <a:cubicBezTo>
                  <a:pt x="1535937" y="3847314"/>
                  <a:pt x="1553875" y="3823881"/>
                  <a:pt x="1572272" y="3799989"/>
                </a:cubicBezTo>
                <a:close/>
                <a:moveTo>
                  <a:pt x="461312" y="3792866"/>
                </a:moveTo>
                <a:lnTo>
                  <a:pt x="461312" y="3796772"/>
                </a:lnTo>
                <a:lnTo>
                  <a:pt x="473274" y="3796772"/>
                </a:lnTo>
                <a:lnTo>
                  <a:pt x="473274" y="3792866"/>
                </a:lnTo>
                <a:close/>
                <a:moveTo>
                  <a:pt x="2475345" y="3788730"/>
                </a:moveTo>
                <a:lnTo>
                  <a:pt x="2449397" y="3814656"/>
                </a:lnTo>
                <a:lnTo>
                  <a:pt x="2449126" y="3814692"/>
                </a:lnTo>
                <a:lnTo>
                  <a:pt x="2449358" y="3814692"/>
                </a:lnTo>
                <a:lnTo>
                  <a:pt x="2449397" y="3814656"/>
                </a:lnTo>
                <a:lnTo>
                  <a:pt x="2495119" y="3808490"/>
                </a:lnTo>
                <a:close/>
                <a:moveTo>
                  <a:pt x="5119479" y="3780691"/>
                </a:moveTo>
                <a:lnTo>
                  <a:pt x="5150292" y="3780691"/>
                </a:lnTo>
                <a:lnTo>
                  <a:pt x="5150292" y="3786665"/>
                </a:lnTo>
                <a:lnTo>
                  <a:pt x="5119933" y="3791030"/>
                </a:lnTo>
                <a:cubicBezTo>
                  <a:pt x="5121314" y="3787583"/>
                  <a:pt x="5119933" y="3785286"/>
                  <a:pt x="5119479" y="3780691"/>
                </a:cubicBezTo>
                <a:close/>
                <a:moveTo>
                  <a:pt x="3265042" y="3780462"/>
                </a:moveTo>
                <a:lnTo>
                  <a:pt x="3265042" y="3782186"/>
                </a:lnTo>
                <a:lnTo>
                  <a:pt x="3260008" y="3789737"/>
                </a:lnTo>
                <a:lnTo>
                  <a:pt x="3242046" y="3793327"/>
                </a:lnTo>
                <a:cubicBezTo>
                  <a:pt x="3242046" y="3795854"/>
                  <a:pt x="3242046" y="3798380"/>
                  <a:pt x="3243195" y="3800907"/>
                </a:cubicBezTo>
                <a:cubicBezTo>
                  <a:pt x="3246992" y="3800907"/>
                  <a:pt x="3250785" y="3800561"/>
                  <a:pt x="3254606" y="3797835"/>
                </a:cubicBezTo>
                <a:lnTo>
                  <a:pt x="3260008" y="3789737"/>
                </a:lnTo>
                <a:lnTo>
                  <a:pt x="3265042" y="3788730"/>
                </a:lnTo>
                <a:lnTo>
                  <a:pt x="3265042" y="3782186"/>
                </a:lnTo>
                <a:lnTo>
                  <a:pt x="3266191" y="3780462"/>
                </a:lnTo>
                <a:close/>
                <a:moveTo>
                  <a:pt x="4651630" y="3779689"/>
                </a:moveTo>
                <a:lnTo>
                  <a:pt x="4612305" y="3819959"/>
                </a:lnTo>
                <a:lnTo>
                  <a:pt x="4612870" y="3819516"/>
                </a:lnTo>
                <a:lnTo>
                  <a:pt x="4614208" y="3822925"/>
                </a:lnTo>
                <a:lnTo>
                  <a:pt x="4644746" y="3814290"/>
                </a:lnTo>
                <a:lnTo>
                  <a:pt x="4671428" y="3802148"/>
                </a:lnTo>
                <a:close/>
                <a:moveTo>
                  <a:pt x="3288038" y="3778623"/>
                </a:moveTo>
                <a:cubicBezTo>
                  <a:pt x="3284245" y="3778623"/>
                  <a:pt x="3280453" y="3778911"/>
                  <a:pt x="3276626" y="3781610"/>
                </a:cubicBezTo>
                <a:lnTo>
                  <a:pt x="3271370" y="3789535"/>
                </a:lnTo>
                <a:lnTo>
                  <a:pt x="3265042" y="3790798"/>
                </a:lnTo>
                <a:lnTo>
                  <a:pt x="3265042" y="3799069"/>
                </a:lnTo>
                <a:lnTo>
                  <a:pt x="3271370" y="3789535"/>
                </a:lnTo>
                <a:lnTo>
                  <a:pt x="3288038" y="3786203"/>
                </a:lnTo>
                <a:cubicBezTo>
                  <a:pt x="3288038" y="3783677"/>
                  <a:pt x="3288038" y="3781150"/>
                  <a:pt x="3288038" y="3778623"/>
                </a:cubicBezTo>
                <a:close/>
                <a:moveTo>
                  <a:pt x="493275" y="3764608"/>
                </a:moveTo>
                <a:lnTo>
                  <a:pt x="473960" y="3769203"/>
                </a:lnTo>
                <a:cubicBezTo>
                  <a:pt x="473960" y="3771271"/>
                  <a:pt x="473960" y="3773109"/>
                  <a:pt x="473960" y="3774947"/>
                </a:cubicBezTo>
                <a:lnTo>
                  <a:pt x="494656" y="3774947"/>
                </a:lnTo>
                <a:close/>
                <a:moveTo>
                  <a:pt x="11265744" y="3756797"/>
                </a:moveTo>
                <a:lnTo>
                  <a:pt x="11288742" y="3756797"/>
                </a:lnTo>
                <a:cubicBezTo>
                  <a:pt x="11280466" y="3794704"/>
                  <a:pt x="11272648" y="3830773"/>
                  <a:pt x="11265744" y="3865004"/>
                </a:cubicBezTo>
                <a:lnTo>
                  <a:pt x="11208482" y="3901534"/>
                </a:lnTo>
                <a:cubicBezTo>
                  <a:pt x="11214232" y="3862018"/>
                  <a:pt x="11218836" y="3830314"/>
                  <a:pt x="11224126" y="3792866"/>
                </a:cubicBezTo>
                <a:close/>
                <a:moveTo>
                  <a:pt x="5294712" y="3755190"/>
                </a:moveTo>
                <a:cubicBezTo>
                  <a:pt x="5287123" y="3769548"/>
                  <a:pt x="5274591" y="3782069"/>
                  <a:pt x="5265880" y="3796229"/>
                </a:cubicBezTo>
                <a:lnTo>
                  <a:pt x="5261658" y="3832654"/>
                </a:lnTo>
                <a:lnTo>
                  <a:pt x="5266432" y="3830775"/>
                </a:lnTo>
                <a:lnTo>
                  <a:pt x="5300230" y="3803437"/>
                </a:lnTo>
                <a:lnTo>
                  <a:pt x="5285282" y="3776556"/>
                </a:lnTo>
                <a:lnTo>
                  <a:pt x="5302162" y="3755190"/>
                </a:lnTo>
                <a:close/>
                <a:moveTo>
                  <a:pt x="10839396" y="3754499"/>
                </a:moveTo>
                <a:lnTo>
                  <a:pt x="10848820" y="3762538"/>
                </a:lnTo>
                <a:lnTo>
                  <a:pt x="10845144" y="3766215"/>
                </a:lnTo>
                <a:cubicBezTo>
                  <a:pt x="10842614" y="3763000"/>
                  <a:pt x="10839850" y="3759782"/>
                  <a:pt x="10837096" y="3756797"/>
                </a:cubicBezTo>
                <a:close/>
                <a:moveTo>
                  <a:pt x="4528007" y="3751283"/>
                </a:moveTo>
                <a:lnTo>
                  <a:pt x="4471667" y="3767823"/>
                </a:lnTo>
                <a:lnTo>
                  <a:pt x="4465068" y="3757717"/>
                </a:lnTo>
                <a:lnTo>
                  <a:pt x="4395780" y="3757717"/>
                </a:lnTo>
                <a:lnTo>
                  <a:pt x="4377615" y="3777244"/>
                </a:lnTo>
                <a:lnTo>
                  <a:pt x="4382838" y="3785356"/>
                </a:lnTo>
                <a:lnTo>
                  <a:pt x="4421540" y="3764379"/>
                </a:lnTo>
                <a:cubicBezTo>
                  <a:pt x="4422916" y="3764379"/>
                  <a:pt x="4427288" y="3768285"/>
                  <a:pt x="4433492" y="3772420"/>
                </a:cubicBezTo>
                <a:lnTo>
                  <a:pt x="4405670" y="3809637"/>
                </a:lnTo>
                <a:lnTo>
                  <a:pt x="4405670" y="3818333"/>
                </a:lnTo>
                <a:lnTo>
                  <a:pt x="4435791" y="3841573"/>
                </a:lnTo>
                <a:lnTo>
                  <a:pt x="4456488" y="3827328"/>
                </a:lnTo>
                <a:lnTo>
                  <a:pt x="4492745" y="3834553"/>
                </a:lnTo>
                <a:lnTo>
                  <a:pt x="4537438" y="3823422"/>
                </a:lnTo>
                <a:cubicBezTo>
                  <a:pt x="4545718" y="3823422"/>
                  <a:pt x="4554684" y="3811704"/>
                  <a:pt x="4564347" y="3804584"/>
                </a:cubicBezTo>
                <a:close/>
                <a:moveTo>
                  <a:pt x="3682661" y="3741634"/>
                </a:moveTo>
                <a:cubicBezTo>
                  <a:pt x="3648853" y="3741634"/>
                  <a:pt x="3647472" y="3761391"/>
                  <a:pt x="3641268" y="3775865"/>
                </a:cubicBezTo>
                <a:cubicBezTo>
                  <a:pt x="3636022" y="3787699"/>
                  <a:pt x="3633654" y="3800611"/>
                  <a:pt x="3634370" y="3813543"/>
                </a:cubicBezTo>
                <a:lnTo>
                  <a:pt x="3642268" y="3825179"/>
                </a:lnTo>
                <a:lnTo>
                  <a:pt x="3650694" y="3817222"/>
                </a:lnTo>
                <a:lnTo>
                  <a:pt x="3680738" y="3795276"/>
                </a:lnTo>
                <a:lnTo>
                  <a:pt x="3673917" y="3773109"/>
                </a:lnTo>
                <a:cubicBezTo>
                  <a:pt x="3677371" y="3760702"/>
                  <a:pt x="3679671" y="3752662"/>
                  <a:pt x="3682661" y="3741634"/>
                </a:cubicBezTo>
                <a:close/>
                <a:moveTo>
                  <a:pt x="1824084" y="3737270"/>
                </a:moveTo>
                <a:lnTo>
                  <a:pt x="1853978" y="3760244"/>
                </a:lnTo>
                <a:cubicBezTo>
                  <a:pt x="1845012" y="3776785"/>
                  <a:pt x="1836504" y="3792866"/>
                  <a:pt x="1827074" y="3810096"/>
                </a:cubicBezTo>
                <a:lnTo>
                  <a:pt x="1794880" y="3810096"/>
                </a:lnTo>
                <a:cubicBezTo>
                  <a:pt x="1793039" y="3800678"/>
                  <a:pt x="1790734" y="3788501"/>
                  <a:pt x="1788208" y="3776325"/>
                </a:cubicBezTo>
                <a:cubicBezTo>
                  <a:pt x="1750037" y="3781150"/>
                  <a:pt x="1733244" y="3808260"/>
                  <a:pt x="1713244" y="3842950"/>
                </a:cubicBezTo>
                <a:lnTo>
                  <a:pt x="1668396" y="3819976"/>
                </a:lnTo>
                <a:cubicBezTo>
                  <a:pt x="1673595" y="3808924"/>
                  <a:pt x="1678122" y="3797576"/>
                  <a:pt x="1681967" y="3785975"/>
                </a:cubicBezTo>
                <a:cubicBezTo>
                  <a:pt x="1684035" y="3776807"/>
                  <a:pt x="1685484" y="3767524"/>
                  <a:pt x="1686334" y="3758176"/>
                </a:cubicBezTo>
                <a:cubicBezTo>
                  <a:pt x="1716461" y="3735201"/>
                  <a:pt x="1751873" y="3743470"/>
                  <a:pt x="1789817" y="3741634"/>
                </a:cubicBezTo>
                <a:lnTo>
                  <a:pt x="1809363" y="3767594"/>
                </a:lnTo>
                <a:cubicBezTo>
                  <a:pt x="1814658" y="3757026"/>
                  <a:pt x="1818334" y="3749214"/>
                  <a:pt x="1824084" y="3737270"/>
                </a:cubicBezTo>
                <a:close/>
                <a:moveTo>
                  <a:pt x="2748312" y="3717971"/>
                </a:moveTo>
                <a:cubicBezTo>
                  <a:pt x="2716344" y="3714065"/>
                  <a:pt x="2707378" y="3737040"/>
                  <a:pt x="2693348" y="3750824"/>
                </a:cubicBezTo>
                <a:lnTo>
                  <a:pt x="2731756" y="3794015"/>
                </a:lnTo>
                <a:lnTo>
                  <a:pt x="2764269" y="3748262"/>
                </a:lnTo>
                <a:lnTo>
                  <a:pt x="2764409" y="3748526"/>
                </a:lnTo>
                <a:lnTo>
                  <a:pt x="2764409" y="3748067"/>
                </a:lnTo>
                <a:lnTo>
                  <a:pt x="2764269" y="3748262"/>
                </a:lnTo>
                <a:close/>
                <a:moveTo>
                  <a:pt x="4344725" y="3713836"/>
                </a:moveTo>
                <a:lnTo>
                  <a:pt x="4249292" y="3762082"/>
                </a:lnTo>
                <a:lnTo>
                  <a:pt x="4264930" y="3777474"/>
                </a:lnTo>
                <a:lnTo>
                  <a:pt x="4284090" y="3777474"/>
                </a:lnTo>
                <a:lnTo>
                  <a:pt x="4308395" y="3752202"/>
                </a:lnTo>
                <a:cubicBezTo>
                  <a:pt x="4308395" y="3752202"/>
                  <a:pt x="4318512" y="3754729"/>
                  <a:pt x="4326560" y="3756568"/>
                </a:cubicBezTo>
                <a:lnTo>
                  <a:pt x="4317100" y="3777474"/>
                </a:lnTo>
                <a:lnTo>
                  <a:pt x="4327024" y="3777474"/>
                </a:lnTo>
                <a:cubicBezTo>
                  <a:pt x="4332077" y="3758867"/>
                  <a:pt x="4336676" y="3742093"/>
                  <a:pt x="4344725" y="3713836"/>
                </a:cubicBezTo>
                <a:close/>
                <a:moveTo>
                  <a:pt x="10224668" y="3709989"/>
                </a:moveTo>
                <a:cubicBezTo>
                  <a:pt x="10215956" y="3711424"/>
                  <a:pt x="10208140" y="3716134"/>
                  <a:pt x="10203540" y="3729228"/>
                </a:cubicBezTo>
                <a:cubicBezTo>
                  <a:pt x="10220788" y="3750021"/>
                  <a:pt x="10245624" y="3763346"/>
                  <a:pt x="10272534" y="3766447"/>
                </a:cubicBezTo>
                <a:cubicBezTo>
                  <a:pt x="10267936" y="3747609"/>
                  <a:pt x="10280120" y="3727852"/>
                  <a:pt x="10251606" y="3710390"/>
                </a:cubicBezTo>
                <a:lnTo>
                  <a:pt x="10251142" y="3710390"/>
                </a:lnTo>
                <a:cubicBezTo>
                  <a:pt x="10242976" y="3710390"/>
                  <a:pt x="10233378" y="3708551"/>
                  <a:pt x="10224668" y="3709989"/>
                </a:cubicBezTo>
                <a:close/>
                <a:moveTo>
                  <a:pt x="1900855" y="3706321"/>
                </a:moveTo>
                <a:cubicBezTo>
                  <a:pt x="1908691" y="3708676"/>
                  <a:pt x="1915633" y="3714017"/>
                  <a:pt x="1919817" y="3721784"/>
                </a:cubicBezTo>
                <a:cubicBezTo>
                  <a:pt x="1920966" y="3723921"/>
                  <a:pt x="1921860" y="3726196"/>
                  <a:pt x="1922508" y="3728539"/>
                </a:cubicBezTo>
                <a:cubicBezTo>
                  <a:pt x="1917218" y="3749446"/>
                  <a:pt x="1902729" y="3754729"/>
                  <a:pt x="1879965" y="3752891"/>
                </a:cubicBezTo>
                <a:cubicBezTo>
                  <a:pt x="1869385" y="3739338"/>
                  <a:pt x="1876284" y="3723713"/>
                  <a:pt x="1876516" y="3708780"/>
                </a:cubicBezTo>
                <a:cubicBezTo>
                  <a:pt x="1884289" y="3704600"/>
                  <a:pt x="1893023" y="3703966"/>
                  <a:pt x="1900855" y="3706321"/>
                </a:cubicBezTo>
                <a:close/>
                <a:moveTo>
                  <a:pt x="2780965" y="3705565"/>
                </a:moveTo>
                <a:cubicBezTo>
                  <a:pt x="2778666" y="3703497"/>
                  <a:pt x="2771308" y="3707633"/>
                  <a:pt x="2773380" y="3707172"/>
                </a:cubicBezTo>
                <a:cubicBezTo>
                  <a:pt x="2779816" y="3717281"/>
                  <a:pt x="2787178" y="3730146"/>
                  <a:pt x="2794763" y="3741864"/>
                </a:cubicBezTo>
                <a:lnTo>
                  <a:pt x="2805343" y="3731526"/>
                </a:lnTo>
                <a:cubicBezTo>
                  <a:pt x="2797826" y="3722336"/>
                  <a:pt x="2789680" y="3713650"/>
                  <a:pt x="2780965" y="3705565"/>
                </a:cubicBezTo>
                <a:close/>
                <a:moveTo>
                  <a:pt x="10588960" y="3701430"/>
                </a:moveTo>
                <a:cubicBezTo>
                  <a:pt x="10582064" y="3745999"/>
                  <a:pt x="10518592" y="3719810"/>
                  <a:pt x="10527558" y="3770353"/>
                </a:cubicBezTo>
                <a:lnTo>
                  <a:pt x="10559524" y="3816301"/>
                </a:lnTo>
                <a:lnTo>
                  <a:pt x="10647148" y="3793327"/>
                </a:lnTo>
                <a:cubicBezTo>
                  <a:pt x="10659100" y="3799531"/>
                  <a:pt x="10672444" y="3813545"/>
                  <a:pt x="10689458" y="3797921"/>
                </a:cubicBezTo>
                <a:lnTo>
                  <a:pt x="10689458" y="3771500"/>
                </a:lnTo>
                <a:lnTo>
                  <a:pt x="10655424" y="3706712"/>
                </a:lnTo>
                <a:lnTo>
                  <a:pt x="10613566" y="3745082"/>
                </a:lnTo>
                <a:lnTo>
                  <a:pt x="10588960" y="3702119"/>
                </a:lnTo>
                <a:close/>
                <a:moveTo>
                  <a:pt x="2469596" y="3697753"/>
                </a:moveTo>
                <a:lnTo>
                  <a:pt x="2469596" y="3701659"/>
                </a:lnTo>
                <a:lnTo>
                  <a:pt x="2481553" y="3701659"/>
                </a:lnTo>
                <a:lnTo>
                  <a:pt x="2481553" y="3697753"/>
                </a:lnTo>
                <a:close/>
                <a:moveTo>
                  <a:pt x="4812472" y="3695055"/>
                </a:moveTo>
                <a:lnTo>
                  <a:pt x="4787176" y="3701430"/>
                </a:lnTo>
                <a:cubicBezTo>
                  <a:pt x="4778901" y="3716363"/>
                  <a:pt x="4763838" y="3724921"/>
                  <a:pt x="4749122" y="3734081"/>
                </a:cubicBezTo>
                <a:lnTo>
                  <a:pt x="4722536" y="3760875"/>
                </a:lnTo>
                <a:lnTo>
                  <a:pt x="4735436" y="3784365"/>
                </a:lnTo>
                <a:lnTo>
                  <a:pt x="4812472" y="3724172"/>
                </a:lnTo>
                <a:close/>
                <a:moveTo>
                  <a:pt x="2912782" y="3694848"/>
                </a:moveTo>
                <a:cubicBezTo>
                  <a:pt x="2899467" y="3697437"/>
                  <a:pt x="2886718" y="3702911"/>
                  <a:pt x="2875481" y="3711077"/>
                </a:cubicBezTo>
                <a:cubicBezTo>
                  <a:pt x="2880771" y="3721187"/>
                  <a:pt x="2885829" y="3730837"/>
                  <a:pt x="2890660" y="3740714"/>
                </a:cubicBezTo>
                <a:cubicBezTo>
                  <a:pt x="2907057" y="3738762"/>
                  <a:pt x="2923154" y="3734649"/>
                  <a:pt x="2938493" y="3728539"/>
                </a:cubicBezTo>
                <a:cubicBezTo>
                  <a:pt x="2947691" y="3723484"/>
                  <a:pt x="2964938" y="3714754"/>
                  <a:pt x="2953440" y="3695915"/>
                </a:cubicBezTo>
                <a:cubicBezTo>
                  <a:pt x="2939966" y="3692548"/>
                  <a:pt x="2926092" y="3692256"/>
                  <a:pt x="2912782" y="3694848"/>
                </a:cubicBezTo>
                <a:close/>
                <a:moveTo>
                  <a:pt x="5255388" y="3693388"/>
                </a:moveTo>
                <a:cubicBezTo>
                  <a:pt x="5238372" y="3707863"/>
                  <a:pt x="5224343" y="3728308"/>
                  <a:pt x="5194675" y="3713836"/>
                </a:cubicBezTo>
                <a:close/>
                <a:moveTo>
                  <a:pt x="2563421" y="3682359"/>
                </a:moveTo>
                <a:lnTo>
                  <a:pt x="2522028" y="3731526"/>
                </a:lnTo>
                <a:lnTo>
                  <a:pt x="2492819" y="3731526"/>
                </a:lnTo>
                <a:cubicBezTo>
                  <a:pt x="2492819" y="3739566"/>
                  <a:pt x="2494201" y="3744850"/>
                  <a:pt x="2494664" y="3751514"/>
                </a:cubicBezTo>
                <a:lnTo>
                  <a:pt x="2594929" y="3751514"/>
                </a:lnTo>
                <a:lnTo>
                  <a:pt x="2588948" y="3745999"/>
                </a:lnTo>
                <a:lnTo>
                  <a:pt x="2613326" y="3736581"/>
                </a:lnTo>
                <a:lnTo>
                  <a:pt x="2594929" y="3682359"/>
                </a:lnTo>
                <a:close/>
                <a:moveTo>
                  <a:pt x="10788800" y="3680294"/>
                </a:moveTo>
                <a:lnTo>
                  <a:pt x="10767412" y="3692009"/>
                </a:lnTo>
                <a:lnTo>
                  <a:pt x="10788800" y="3713377"/>
                </a:lnTo>
                <a:close/>
                <a:moveTo>
                  <a:pt x="4590560" y="3680064"/>
                </a:moveTo>
                <a:lnTo>
                  <a:pt x="4590541" y="3680099"/>
                </a:lnTo>
                <a:lnTo>
                  <a:pt x="4541578" y="3686724"/>
                </a:lnTo>
                <a:lnTo>
                  <a:pt x="4567564" y="3720728"/>
                </a:lnTo>
                <a:lnTo>
                  <a:pt x="4590541" y="3680099"/>
                </a:lnTo>
                <a:lnTo>
                  <a:pt x="4590792" y="3680064"/>
                </a:lnTo>
                <a:close/>
                <a:moveTo>
                  <a:pt x="4906157" y="3676588"/>
                </a:moveTo>
                <a:cubicBezTo>
                  <a:pt x="4900094" y="3679661"/>
                  <a:pt x="4898833" y="3689482"/>
                  <a:pt x="4897567" y="3708321"/>
                </a:cubicBezTo>
                <a:lnTo>
                  <a:pt x="4943559" y="3685348"/>
                </a:lnTo>
                <a:cubicBezTo>
                  <a:pt x="4923090" y="3677190"/>
                  <a:pt x="4912224" y="3673516"/>
                  <a:pt x="4906157" y="3676588"/>
                </a:cubicBezTo>
                <a:close/>
                <a:moveTo>
                  <a:pt x="10536302" y="3673632"/>
                </a:moveTo>
                <a:lnTo>
                  <a:pt x="10513306" y="3677996"/>
                </a:lnTo>
                <a:cubicBezTo>
                  <a:pt x="10513306" y="3693618"/>
                  <a:pt x="10514684" y="3707633"/>
                  <a:pt x="10515600" y="3723946"/>
                </a:cubicBezTo>
                <a:lnTo>
                  <a:pt x="10535840" y="3719810"/>
                </a:lnTo>
                <a:lnTo>
                  <a:pt x="10535840" y="3673861"/>
                </a:lnTo>
                <a:close/>
                <a:moveTo>
                  <a:pt x="3728972" y="3669236"/>
                </a:moveTo>
                <a:cubicBezTo>
                  <a:pt x="3720894" y="3670932"/>
                  <a:pt x="3714740" y="3681212"/>
                  <a:pt x="3704276" y="3701430"/>
                </a:cubicBezTo>
                <a:cubicBezTo>
                  <a:pt x="3728885" y="3715904"/>
                  <a:pt x="3744750" y="3692697"/>
                  <a:pt x="3765215" y="3688564"/>
                </a:cubicBezTo>
                <a:cubicBezTo>
                  <a:pt x="3747050" y="3674433"/>
                  <a:pt x="3737050" y="3667542"/>
                  <a:pt x="3728972" y="3669236"/>
                </a:cubicBezTo>
                <a:close/>
                <a:moveTo>
                  <a:pt x="5407166" y="3666508"/>
                </a:moveTo>
                <a:lnTo>
                  <a:pt x="5395668" y="3666738"/>
                </a:lnTo>
                <a:lnTo>
                  <a:pt x="5395668" y="3670414"/>
                </a:lnTo>
                <a:lnTo>
                  <a:pt x="5407166" y="3670414"/>
                </a:lnTo>
                <a:close/>
                <a:moveTo>
                  <a:pt x="3097630" y="3660764"/>
                </a:moveTo>
                <a:lnTo>
                  <a:pt x="3087281" y="3662143"/>
                </a:lnTo>
                <a:cubicBezTo>
                  <a:pt x="3088890" y="3668576"/>
                  <a:pt x="3090504" y="3675008"/>
                  <a:pt x="3091880" y="3681441"/>
                </a:cubicBezTo>
                <a:lnTo>
                  <a:pt x="3097630" y="3681441"/>
                </a:lnTo>
                <a:lnTo>
                  <a:pt x="3097630" y="3661685"/>
                </a:lnTo>
                <a:close/>
                <a:moveTo>
                  <a:pt x="4630344" y="3651575"/>
                </a:moveTo>
                <a:lnTo>
                  <a:pt x="4608726" y="3687185"/>
                </a:lnTo>
                <a:lnTo>
                  <a:pt x="4608957" y="3687185"/>
                </a:lnTo>
                <a:lnTo>
                  <a:pt x="4634484" y="3723484"/>
                </a:lnTo>
                <a:cubicBezTo>
                  <a:pt x="4642765" y="3707401"/>
                  <a:pt x="4648050" y="3696603"/>
                  <a:pt x="4653340" y="3686265"/>
                </a:cubicBezTo>
                <a:cubicBezTo>
                  <a:pt x="4646668" y="3675926"/>
                  <a:pt x="4640234" y="3666049"/>
                  <a:pt x="4630344" y="3651575"/>
                </a:cubicBezTo>
                <a:close/>
                <a:moveTo>
                  <a:pt x="10622538" y="3650657"/>
                </a:moveTo>
                <a:lnTo>
                  <a:pt x="10585512" y="3667658"/>
                </a:lnTo>
                <a:cubicBezTo>
                  <a:pt x="10581832" y="3676847"/>
                  <a:pt x="10577928" y="3686036"/>
                  <a:pt x="10572864" y="3698213"/>
                </a:cubicBezTo>
                <a:lnTo>
                  <a:pt x="10640472" y="3682591"/>
                </a:lnTo>
                <a:cubicBezTo>
                  <a:pt x="10634268" y="3671561"/>
                  <a:pt x="10628518" y="3660996"/>
                  <a:pt x="10622538" y="3650657"/>
                </a:cubicBezTo>
                <a:close/>
                <a:moveTo>
                  <a:pt x="10517906" y="3649508"/>
                </a:moveTo>
                <a:lnTo>
                  <a:pt x="10365436" y="3680294"/>
                </a:lnTo>
                <a:cubicBezTo>
                  <a:pt x="10365436" y="3692700"/>
                  <a:pt x="10366818" y="3701659"/>
                  <a:pt x="10367276" y="3710159"/>
                </a:cubicBezTo>
                <a:lnTo>
                  <a:pt x="10398780" y="3711998"/>
                </a:lnTo>
                <a:cubicBezTo>
                  <a:pt x="10400162" y="3723255"/>
                  <a:pt x="10401080" y="3732445"/>
                  <a:pt x="10403152" y="3750593"/>
                </a:cubicBezTo>
                <a:lnTo>
                  <a:pt x="10428676" y="3763691"/>
                </a:lnTo>
                <a:lnTo>
                  <a:pt x="10382684" y="3789650"/>
                </a:lnTo>
                <a:lnTo>
                  <a:pt x="10382452" y="3789650"/>
                </a:lnTo>
                <a:lnTo>
                  <a:pt x="10499276" y="3831464"/>
                </a:lnTo>
                <a:lnTo>
                  <a:pt x="10432356" y="3744161"/>
                </a:lnTo>
                <a:cubicBezTo>
                  <a:pt x="10437188" y="3727852"/>
                  <a:pt x="10443396" y="3707403"/>
                  <a:pt x="10448916" y="3688335"/>
                </a:cubicBezTo>
                <a:cubicBezTo>
                  <a:pt x="10476740" y="3686819"/>
                  <a:pt x="10502262" y="3672458"/>
                  <a:pt x="10517906" y="3649508"/>
                </a:cubicBezTo>
                <a:close/>
                <a:moveTo>
                  <a:pt x="11081550" y="3643534"/>
                </a:moveTo>
                <a:lnTo>
                  <a:pt x="11081550" y="3647440"/>
                </a:lnTo>
                <a:lnTo>
                  <a:pt x="11093048" y="3647440"/>
                </a:lnTo>
                <a:lnTo>
                  <a:pt x="11093048" y="3643534"/>
                </a:lnTo>
                <a:close/>
                <a:moveTo>
                  <a:pt x="2807411" y="3642843"/>
                </a:moveTo>
                <a:lnTo>
                  <a:pt x="2764641" y="3660075"/>
                </a:lnTo>
                <a:cubicBezTo>
                  <a:pt x="2766709" y="3663522"/>
                  <a:pt x="2768781" y="3666967"/>
                  <a:pt x="2770617" y="3670644"/>
                </a:cubicBezTo>
                <a:cubicBezTo>
                  <a:pt x="2779680" y="3670851"/>
                  <a:pt x="2788743" y="3669839"/>
                  <a:pt x="2797526" y="3667655"/>
                </a:cubicBezTo>
                <a:cubicBezTo>
                  <a:pt x="2804193" y="3664900"/>
                  <a:pt x="2808560" y="3657088"/>
                  <a:pt x="2813850" y="3651575"/>
                </a:cubicBezTo>
                <a:close/>
                <a:moveTo>
                  <a:pt x="4380654" y="3640580"/>
                </a:moveTo>
                <a:lnTo>
                  <a:pt x="4358122" y="3661827"/>
                </a:lnTo>
                <a:cubicBezTo>
                  <a:pt x="4349614" y="3682016"/>
                  <a:pt x="4354730" y="3701659"/>
                  <a:pt x="4373702" y="3720957"/>
                </a:cubicBezTo>
                <a:cubicBezTo>
                  <a:pt x="4393712" y="3708783"/>
                  <a:pt x="4413259" y="3695915"/>
                  <a:pt x="4433724" y="3684200"/>
                </a:cubicBezTo>
                <a:cubicBezTo>
                  <a:pt x="4441086" y="3680866"/>
                  <a:pt x="4448903" y="3678385"/>
                  <a:pt x="4456720" y="3676847"/>
                </a:cubicBezTo>
                <a:lnTo>
                  <a:pt x="4461782" y="3685117"/>
                </a:lnTo>
                <a:lnTo>
                  <a:pt x="4415790" y="3731066"/>
                </a:lnTo>
                <a:lnTo>
                  <a:pt x="4456792" y="3745040"/>
                </a:lnTo>
                <a:lnTo>
                  <a:pt x="4443612" y="3724863"/>
                </a:lnTo>
                <a:cubicBezTo>
                  <a:pt x="4451202" y="3705795"/>
                  <a:pt x="4479716" y="3701889"/>
                  <a:pt x="4477416" y="3669494"/>
                </a:cubicBezTo>
                <a:cubicBezTo>
                  <a:pt x="4456492" y="3674779"/>
                  <a:pt x="4436714" y="3662143"/>
                  <a:pt x="4416018" y="3677306"/>
                </a:cubicBezTo>
                <a:cubicBezTo>
                  <a:pt x="4407969" y="3683050"/>
                  <a:pt x="4393022" y="3680983"/>
                  <a:pt x="4382442" y="3681670"/>
                </a:cubicBezTo>
                <a:cubicBezTo>
                  <a:pt x="4379219" y="3681670"/>
                  <a:pt x="4375774" y="3678914"/>
                  <a:pt x="4371866" y="3677306"/>
                </a:cubicBezTo>
                <a:cubicBezTo>
                  <a:pt x="4370944" y="3671769"/>
                  <a:pt x="4370944" y="3666071"/>
                  <a:pt x="4371866" y="3660534"/>
                </a:cubicBezTo>
                <a:close/>
                <a:moveTo>
                  <a:pt x="11400276" y="3639858"/>
                </a:moveTo>
                <a:cubicBezTo>
                  <a:pt x="11402576" y="3645117"/>
                  <a:pt x="11404186" y="3650585"/>
                  <a:pt x="11405336" y="3656167"/>
                </a:cubicBezTo>
                <a:cubicBezTo>
                  <a:pt x="11405562" y="3657777"/>
                  <a:pt x="11401428" y="3660303"/>
                  <a:pt x="11392228" y="3668574"/>
                </a:cubicBezTo>
                <a:cubicBezTo>
                  <a:pt x="11396364" y="3653871"/>
                  <a:pt x="11398436" y="3646978"/>
                  <a:pt x="11400276" y="3639858"/>
                </a:cubicBezTo>
                <a:close/>
                <a:moveTo>
                  <a:pt x="11604720" y="3630439"/>
                </a:moveTo>
                <a:lnTo>
                  <a:pt x="11610236" y="3630439"/>
                </a:lnTo>
                <a:cubicBezTo>
                  <a:pt x="11611614" y="3636872"/>
                  <a:pt x="11613222" y="3643075"/>
                  <a:pt x="11614604" y="3649276"/>
                </a:cubicBezTo>
                <a:lnTo>
                  <a:pt x="11604720" y="3649737"/>
                </a:lnTo>
                <a:close/>
                <a:moveTo>
                  <a:pt x="11412692" y="3629519"/>
                </a:moveTo>
                <a:lnTo>
                  <a:pt x="11416374" y="3633193"/>
                </a:lnTo>
                <a:lnTo>
                  <a:pt x="11406944" y="3641234"/>
                </a:lnTo>
                <a:lnTo>
                  <a:pt x="11404644" y="3638937"/>
                </a:lnTo>
                <a:cubicBezTo>
                  <a:pt x="11407176" y="3635719"/>
                  <a:pt x="11409936" y="3632735"/>
                  <a:pt x="11412692" y="3629519"/>
                </a:cubicBezTo>
                <a:close/>
                <a:moveTo>
                  <a:pt x="3187319" y="3624466"/>
                </a:moveTo>
                <a:lnTo>
                  <a:pt x="3196054" y="3633654"/>
                </a:lnTo>
                <a:lnTo>
                  <a:pt x="3153921" y="3652783"/>
                </a:lnTo>
                <a:lnTo>
                  <a:pt x="3153047" y="3652493"/>
                </a:lnTo>
                <a:lnTo>
                  <a:pt x="3153047" y="3653182"/>
                </a:lnTo>
                <a:lnTo>
                  <a:pt x="3153921" y="3652783"/>
                </a:lnTo>
                <a:lnTo>
                  <a:pt x="3195136" y="3666450"/>
                </a:lnTo>
                <a:cubicBezTo>
                  <a:pt x="3207266" y="3664556"/>
                  <a:pt x="3217900" y="3658008"/>
                  <a:pt x="3228248" y="3652493"/>
                </a:cubicBezTo>
                <a:lnTo>
                  <a:pt x="3228248" y="3624466"/>
                </a:lnTo>
                <a:close/>
                <a:moveTo>
                  <a:pt x="10693366" y="3618262"/>
                </a:moveTo>
                <a:cubicBezTo>
                  <a:pt x="10688076" y="3623319"/>
                  <a:pt x="10684168" y="3627453"/>
                  <a:pt x="10679336" y="3632278"/>
                </a:cubicBezTo>
                <a:lnTo>
                  <a:pt x="10706936" y="3674090"/>
                </a:lnTo>
                <a:lnTo>
                  <a:pt x="10737060" y="3643993"/>
                </a:lnTo>
                <a:close/>
                <a:moveTo>
                  <a:pt x="5382788" y="3612518"/>
                </a:moveTo>
                <a:cubicBezTo>
                  <a:pt x="5364508" y="3624007"/>
                  <a:pt x="5345072" y="3627626"/>
                  <a:pt x="5326303" y="3631503"/>
                </a:cubicBezTo>
                <a:lnTo>
                  <a:pt x="5287814" y="3646548"/>
                </a:lnTo>
                <a:lnTo>
                  <a:pt x="5287814" y="3661685"/>
                </a:lnTo>
                <a:cubicBezTo>
                  <a:pt x="5267808" y="3679489"/>
                  <a:pt x="5244812" y="3690574"/>
                  <a:pt x="5221357" y="3699821"/>
                </a:cubicBezTo>
                <a:lnTo>
                  <a:pt x="5170152" y="3719875"/>
                </a:lnTo>
                <a:lnTo>
                  <a:pt x="5179036" y="3731526"/>
                </a:lnTo>
                <a:cubicBezTo>
                  <a:pt x="5169152" y="3731526"/>
                  <a:pt x="5159954" y="3731526"/>
                  <a:pt x="5156040" y="3729457"/>
                </a:cubicBezTo>
                <a:lnTo>
                  <a:pt x="5154814" y="3725882"/>
                </a:lnTo>
                <a:lnTo>
                  <a:pt x="5152137" y="3726931"/>
                </a:lnTo>
                <a:lnTo>
                  <a:pt x="5129542" y="3736925"/>
                </a:lnTo>
                <a:lnTo>
                  <a:pt x="5146156" y="3738419"/>
                </a:lnTo>
                <a:lnTo>
                  <a:pt x="5123160" y="3759326"/>
                </a:lnTo>
                <a:lnTo>
                  <a:pt x="5074844" y="3762886"/>
                </a:lnTo>
                <a:lnTo>
                  <a:pt x="5026577" y="3792725"/>
                </a:lnTo>
                <a:lnTo>
                  <a:pt x="5049573" y="3796315"/>
                </a:lnTo>
                <a:cubicBezTo>
                  <a:pt x="5049573" y="3803895"/>
                  <a:pt x="5047960" y="3809181"/>
                  <a:pt x="5046578" y="3819289"/>
                </a:cubicBezTo>
                <a:lnTo>
                  <a:pt x="5033693" y="3814357"/>
                </a:lnTo>
                <a:lnTo>
                  <a:pt x="5054626" y="3846167"/>
                </a:lnTo>
                <a:cubicBezTo>
                  <a:pt x="5088202" y="3853289"/>
                  <a:pt x="5123160" y="3844858"/>
                  <a:pt x="5149606" y="3823193"/>
                </a:cubicBezTo>
                <a:cubicBezTo>
                  <a:pt x="5160413" y="3836746"/>
                  <a:pt x="5182950" y="3837897"/>
                  <a:pt x="5184790" y="3862939"/>
                </a:cubicBezTo>
                <a:lnTo>
                  <a:pt x="5192970" y="3859716"/>
                </a:lnTo>
                <a:lnTo>
                  <a:pt x="5209164" y="3849385"/>
                </a:lnTo>
                <a:lnTo>
                  <a:pt x="5209164" y="3795395"/>
                </a:lnTo>
                <a:lnTo>
                  <a:pt x="5179732" y="3776785"/>
                </a:lnTo>
                <a:lnTo>
                  <a:pt x="5314028" y="3721648"/>
                </a:lnTo>
                <a:cubicBezTo>
                  <a:pt x="5301844" y="3690862"/>
                  <a:pt x="5277234" y="3704646"/>
                  <a:pt x="5257687" y="3701430"/>
                </a:cubicBezTo>
                <a:lnTo>
                  <a:pt x="5256769" y="3698674"/>
                </a:lnTo>
                <a:cubicBezTo>
                  <a:pt x="5256769" y="3696835"/>
                  <a:pt x="5256769" y="3693388"/>
                  <a:pt x="5256769" y="3693160"/>
                </a:cubicBezTo>
                <a:lnTo>
                  <a:pt x="5384629" y="3647210"/>
                </a:lnTo>
                <a:cubicBezTo>
                  <a:pt x="5384629" y="3636184"/>
                  <a:pt x="5384629" y="3627222"/>
                  <a:pt x="5382788" y="3612518"/>
                </a:cubicBezTo>
                <a:close/>
                <a:moveTo>
                  <a:pt x="2749003" y="3608844"/>
                </a:moveTo>
                <a:lnTo>
                  <a:pt x="2700020" y="3615968"/>
                </a:lnTo>
                <a:lnTo>
                  <a:pt x="2726292" y="3649003"/>
                </a:lnTo>
                <a:lnTo>
                  <a:pt x="2726006" y="3649508"/>
                </a:lnTo>
                <a:lnTo>
                  <a:pt x="2726693" y="3649508"/>
                </a:lnTo>
                <a:lnTo>
                  <a:pt x="2726292" y="3649003"/>
                </a:lnTo>
                <a:close/>
                <a:moveTo>
                  <a:pt x="10768562" y="3606317"/>
                </a:moveTo>
                <a:lnTo>
                  <a:pt x="10769736" y="3606762"/>
                </a:lnTo>
                <a:lnTo>
                  <a:pt x="10755456" y="3637560"/>
                </a:lnTo>
                <a:lnTo>
                  <a:pt x="10837552" y="3637560"/>
                </a:lnTo>
                <a:cubicBezTo>
                  <a:pt x="10837552" y="3635884"/>
                  <a:pt x="10837552" y="3634183"/>
                  <a:pt x="10837552" y="3632507"/>
                </a:cubicBezTo>
                <a:lnTo>
                  <a:pt x="10769736" y="3606762"/>
                </a:lnTo>
                <a:lnTo>
                  <a:pt x="10769944" y="3606317"/>
                </a:lnTo>
                <a:close/>
                <a:moveTo>
                  <a:pt x="4815004" y="3602641"/>
                </a:moveTo>
                <a:lnTo>
                  <a:pt x="4753146" y="3648587"/>
                </a:lnTo>
                <a:lnTo>
                  <a:pt x="4749436" y="3685632"/>
                </a:lnTo>
                <a:lnTo>
                  <a:pt x="4790626" y="3666049"/>
                </a:lnTo>
                <a:cubicBezTo>
                  <a:pt x="4794539" y="3661455"/>
                  <a:pt x="4813626" y="3669267"/>
                  <a:pt x="4827420" y="3671793"/>
                </a:cubicBezTo>
                <a:lnTo>
                  <a:pt x="4832024" y="3655252"/>
                </a:lnTo>
                <a:lnTo>
                  <a:pt x="4856594" y="3648802"/>
                </a:lnTo>
                <a:lnTo>
                  <a:pt x="4870426" y="3630208"/>
                </a:lnTo>
                <a:close/>
                <a:moveTo>
                  <a:pt x="1947803" y="3601494"/>
                </a:moveTo>
                <a:lnTo>
                  <a:pt x="1949185" y="3611833"/>
                </a:lnTo>
                <a:lnTo>
                  <a:pt x="1968500" y="3607236"/>
                </a:lnTo>
                <a:cubicBezTo>
                  <a:pt x="1968500" y="3605399"/>
                  <a:pt x="1968500" y="3603562"/>
                  <a:pt x="1968500" y="3601494"/>
                </a:cubicBezTo>
                <a:close/>
                <a:moveTo>
                  <a:pt x="11935864" y="3592529"/>
                </a:moveTo>
                <a:lnTo>
                  <a:pt x="11935864" y="3648817"/>
                </a:lnTo>
                <a:cubicBezTo>
                  <a:pt x="11917240" y="3658005"/>
                  <a:pt x="11907580" y="3643532"/>
                  <a:pt x="11904586" y="3630208"/>
                </a:cubicBezTo>
                <a:cubicBezTo>
                  <a:pt x="11899532" y="3609301"/>
                  <a:pt x="11909880" y="3595516"/>
                  <a:pt x="11935864" y="3592529"/>
                </a:cubicBezTo>
                <a:close/>
                <a:moveTo>
                  <a:pt x="1841558" y="3589087"/>
                </a:moveTo>
                <a:lnTo>
                  <a:pt x="1841558" y="3599196"/>
                </a:lnTo>
                <a:lnTo>
                  <a:pt x="1861336" y="3594829"/>
                </a:lnTo>
                <a:lnTo>
                  <a:pt x="1861336" y="3589087"/>
                </a:lnTo>
                <a:close/>
                <a:moveTo>
                  <a:pt x="11016466" y="3583573"/>
                </a:moveTo>
                <a:lnTo>
                  <a:pt x="10998988" y="3601264"/>
                </a:lnTo>
                <a:lnTo>
                  <a:pt x="10894818" y="3620101"/>
                </a:lnTo>
                <a:cubicBezTo>
                  <a:pt x="10890214" y="3632736"/>
                  <a:pt x="10884924" y="3647670"/>
                  <a:pt x="10882172" y="3655022"/>
                </a:cubicBezTo>
                <a:cubicBezTo>
                  <a:pt x="10864460" y="3665129"/>
                  <a:pt x="10848364" y="3669267"/>
                  <a:pt x="10840772" y="3679604"/>
                </a:cubicBezTo>
                <a:cubicBezTo>
                  <a:pt x="10824448" y="3702647"/>
                  <a:pt x="10823068" y="3732951"/>
                  <a:pt x="10836864" y="3757487"/>
                </a:cubicBezTo>
                <a:lnTo>
                  <a:pt x="10836174" y="3757487"/>
                </a:lnTo>
                <a:lnTo>
                  <a:pt x="10807888" y="3733134"/>
                </a:lnTo>
                <a:lnTo>
                  <a:pt x="10768794" y="3733134"/>
                </a:lnTo>
                <a:lnTo>
                  <a:pt x="10733840" y="3763000"/>
                </a:lnTo>
                <a:lnTo>
                  <a:pt x="10733840" y="3789192"/>
                </a:lnTo>
                <a:cubicBezTo>
                  <a:pt x="10777528" y="3783906"/>
                  <a:pt x="10771552" y="3838358"/>
                  <a:pt x="10808120" y="3851682"/>
                </a:cubicBezTo>
                <a:lnTo>
                  <a:pt x="10856180" y="3779774"/>
                </a:lnTo>
                <a:cubicBezTo>
                  <a:pt x="10859402" y="3782988"/>
                  <a:pt x="10863542" y="3786665"/>
                  <a:pt x="10869060" y="3791718"/>
                </a:cubicBezTo>
                <a:lnTo>
                  <a:pt x="10934372" y="3764149"/>
                </a:lnTo>
                <a:cubicBezTo>
                  <a:pt x="10928164" y="3744393"/>
                  <a:pt x="10923564" y="3729457"/>
                  <a:pt x="10918732" y="3713377"/>
                </a:cubicBezTo>
                <a:lnTo>
                  <a:pt x="10943796" y="3704415"/>
                </a:lnTo>
                <a:cubicBezTo>
                  <a:pt x="10940810" y="3688103"/>
                  <a:pt x="10938048" y="3671335"/>
                  <a:pt x="10934830" y="3652725"/>
                </a:cubicBezTo>
                <a:lnTo>
                  <a:pt x="11031412" y="3652725"/>
                </a:lnTo>
                <a:lnTo>
                  <a:pt x="11062458" y="3614359"/>
                </a:lnTo>
                <a:close/>
                <a:moveTo>
                  <a:pt x="550311" y="3581966"/>
                </a:moveTo>
                <a:lnTo>
                  <a:pt x="508918" y="3640087"/>
                </a:lnTo>
                <a:cubicBezTo>
                  <a:pt x="521401" y="3657042"/>
                  <a:pt x="543595" y="3663774"/>
                  <a:pt x="563418" y="3656628"/>
                </a:cubicBezTo>
                <a:lnTo>
                  <a:pt x="580206" y="3603562"/>
                </a:lnTo>
                <a:close/>
                <a:moveTo>
                  <a:pt x="11542626" y="3581735"/>
                </a:moveTo>
                <a:lnTo>
                  <a:pt x="11542626" y="3591612"/>
                </a:lnTo>
                <a:lnTo>
                  <a:pt x="11523306" y="3591612"/>
                </a:lnTo>
                <a:lnTo>
                  <a:pt x="11523306" y="3586098"/>
                </a:lnTo>
                <a:close/>
                <a:moveTo>
                  <a:pt x="12465708" y="3580357"/>
                </a:moveTo>
                <a:cubicBezTo>
                  <a:pt x="12493072" y="3587708"/>
                  <a:pt x="12497672" y="3603330"/>
                  <a:pt x="12491922" y="3626304"/>
                </a:cubicBezTo>
                <a:lnTo>
                  <a:pt x="12450298" y="3626534"/>
                </a:lnTo>
                <a:cubicBezTo>
                  <a:pt x="12448230" y="3646751"/>
                  <a:pt x="12446616" y="3660994"/>
                  <a:pt x="12445236" y="3674550"/>
                </a:cubicBezTo>
                <a:lnTo>
                  <a:pt x="12430288" y="3674550"/>
                </a:lnTo>
                <a:lnTo>
                  <a:pt x="12411436" y="3637560"/>
                </a:lnTo>
                <a:cubicBezTo>
                  <a:pt x="12427988" y="3617575"/>
                  <a:pt x="12454664" y="3605398"/>
                  <a:pt x="12465708" y="3580357"/>
                </a:cubicBezTo>
                <a:close/>
                <a:moveTo>
                  <a:pt x="2254114" y="3548885"/>
                </a:moveTo>
                <a:lnTo>
                  <a:pt x="2275960" y="3606089"/>
                </a:lnTo>
                <a:cubicBezTo>
                  <a:pt x="2271390" y="3619666"/>
                  <a:pt x="2256646" y="3626974"/>
                  <a:pt x="2243032" y="3622400"/>
                </a:cubicBezTo>
                <a:cubicBezTo>
                  <a:pt x="2242824" y="3622331"/>
                  <a:pt x="2242597" y="3622238"/>
                  <a:pt x="2242389" y="3622168"/>
                </a:cubicBezTo>
                <a:cubicBezTo>
                  <a:pt x="2222843" y="3616886"/>
                  <a:pt x="2216403" y="3601494"/>
                  <a:pt x="2219393" y="3580356"/>
                </a:cubicBezTo>
                <a:close/>
                <a:moveTo>
                  <a:pt x="3854214" y="3542685"/>
                </a:moveTo>
                <a:lnTo>
                  <a:pt x="3833517" y="3568183"/>
                </a:lnTo>
                <a:lnTo>
                  <a:pt x="3841334" y="3575995"/>
                </a:lnTo>
                <a:lnTo>
                  <a:pt x="3859731" y="3572319"/>
                </a:lnTo>
                <a:cubicBezTo>
                  <a:pt x="3858122" y="3564048"/>
                  <a:pt x="3856972" y="3557616"/>
                  <a:pt x="3854214" y="3542685"/>
                </a:cubicBezTo>
                <a:close/>
                <a:moveTo>
                  <a:pt x="5234232" y="3541535"/>
                </a:moveTo>
                <a:lnTo>
                  <a:pt x="5234512" y="3541817"/>
                </a:lnTo>
                <a:lnTo>
                  <a:pt x="5189385" y="3556465"/>
                </a:lnTo>
                <a:lnTo>
                  <a:pt x="5210086" y="3575995"/>
                </a:lnTo>
                <a:lnTo>
                  <a:pt x="5249406" y="3556695"/>
                </a:lnTo>
                <a:lnTo>
                  <a:pt x="5234512" y="3541817"/>
                </a:lnTo>
                <a:lnTo>
                  <a:pt x="5235382" y="3541535"/>
                </a:lnTo>
                <a:close/>
                <a:moveTo>
                  <a:pt x="5615744" y="3535762"/>
                </a:moveTo>
                <a:lnTo>
                  <a:pt x="5582970" y="3542847"/>
                </a:lnTo>
                <a:lnTo>
                  <a:pt x="5547862" y="3565695"/>
                </a:lnTo>
                <a:lnTo>
                  <a:pt x="5546582" y="3566096"/>
                </a:lnTo>
                <a:lnTo>
                  <a:pt x="5534398" y="3565731"/>
                </a:lnTo>
                <a:lnTo>
                  <a:pt x="5524731" y="3592993"/>
                </a:lnTo>
                <a:lnTo>
                  <a:pt x="5521688" y="3592993"/>
                </a:lnTo>
                <a:lnTo>
                  <a:pt x="5523093" y="3595750"/>
                </a:lnTo>
                <a:lnTo>
                  <a:pt x="5466265" y="3595750"/>
                </a:lnTo>
                <a:cubicBezTo>
                  <a:pt x="5466265" y="3630210"/>
                  <a:pt x="5428780" y="3624236"/>
                  <a:pt x="5418664" y="3645831"/>
                </a:cubicBezTo>
                <a:cubicBezTo>
                  <a:pt x="5455690" y="3651575"/>
                  <a:pt x="5455690" y="3651575"/>
                  <a:pt x="5493406" y="3628601"/>
                </a:cubicBezTo>
                <a:lnTo>
                  <a:pt x="5504208" y="3638251"/>
                </a:lnTo>
                <a:cubicBezTo>
                  <a:pt x="5514556" y="3632966"/>
                  <a:pt x="5523987" y="3628372"/>
                  <a:pt x="5533418" y="3623086"/>
                </a:cubicBezTo>
                <a:cubicBezTo>
                  <a:pt x="5533418" y="3623086"/>
                  <a:pt x="5533418" y="3619642"/>
                  <a:pt x="5533418" y="3615968"/>
                </a:cubicBezTo>
                <a:lnTo>
                  <a:pt x="5523093" y="3595750"/>
                </a:lnTo>
                <a:lnTo>
                  <a:pt x="5523755" y="3595750"/>
                </a:lnTo>
                <a:lnTo>
                  <a:pt x="5524731" y="3592993"/>
                </a:lnTo>
                <a:lnTo>
                  <a:pt x="5550664" y="3592993"/>
                </a:lnTo>
                <a:lnTo>
                  <a:pt x="5565612" y="3622168"/>
                </a:lnTo>
                <a:cubicBezTo>
                  <a:pt x="5548592" y="3642617"/>
                  <a:pt x="5546292" y="3638480"/>
                  <a:pt x="5519620" y="3652035"/>
                </a:cubicBezTo>
                <a:cubicBezTo>
                  <a:pt x="5497774" y="3660580"/>
                  <a:pt x="5476845" y="3671127"/>
                  <a:pt x="5457066" y="3683509"/>
                </a:cubicBezTo>
                <a:cubicBezTo>
                  <a:pt x="5432003" y="3702256"/>
                  <a:pt x="5399344" y="3708046"/>
                  <a:pt x="5369222" y="3699132"/>
                </a:cubicBezTo>
                <a:lnTo>
                  <a:pt x="5323583" y="3752878"/>
                </a:lnTo>
                <a:lnTo>
                  <a:pt x="5334038" y="3752202"/>
                </a:lnTo>
                <a:cubicBezTo>
                  <a:pt x="5331506" y="3775177"/>
                  <a:pt x="5329206" y="3795625"/>
                  <a:pt x="5325989" y="3823422"/>
                </a:cubicBezTo>
                <a:lnTo>
                  <a:pt x="5297983" y="3846805"/>
                </a:lnTo>
                <a:lnTo>
                  <a:pt x="5321559" y="3846628"/>
                </a:lnTo>
                <a:lnTo>
                  <a:pt x="5352101" y="3834582"/>
                </a:lnTo>
                <a:lnTo>
                  <a:pt x="5355391" y="3810499"/>
                </a:lnTo>
                <a:cubicBezTo>
                  <a:pt x="5356517" y="3798955"/>
                  <a:pt x="5360024" y="3787354"/>
                  <a:pt x="5374049" y="3778395"/>
                </a:cubicBezTo>
                <a:cubicBezTo>
                  <a:pt x="5386122" y="3781334"/>
                  <a:pt x="5396586" y="3787880"/>
                  <a:pt x="5404350" y="3796767"/>
                </a:cubicBezTo>
                <a:lnTo>
                  <a:pt x="5412548" y="3815623"/>
                </a:lnTo>
                <a:lnTo>
                  <a:pt x="5429935" y="3814234"/>
                </a:lnTo>
                <a:cubicBezTo>
                  <a:pt x="5429935" y="3816761"/>
                  <a:pt x="5429935" y="3819288"/>
                  <a:pt x="5429935" y="3821584"/>
                </a:cubicBezTo>
                <a:lnTo>
                  <a:pt x="5416268" y="3824178"/>
                </a:lnTo>
                <a:lnTo>
                  <a:pt x="5418437" y="3829166"/>
                </a:lnTo>
                <a:lnTo>
                  <a:pt x="5391557" y="3856021"/>
                </a:lnTo>
                <a:lnTo>
                  <a:pt x="5515248" y="3842491"/>
                </a:lnTo>
                <a:lnTo>
                  <a:pt x="5528354" y="3824343"/>
                </a:lnTo>
                <a:lnTo>
                  <a:pt x="5588608" y="3824343"/>
                </a:lnTo>
                <a:lnTo>
                  <a:pt x="5640122" y="3785744"/>
                </a:lnTo>
                <a:cubicBezTo>
                  <a:pt x="5640122" y="3769203"/>
                  <a:pt x="5638281" y="3756568"/>
                  <a:pt x="5637358" y="3744161"/>
                </a:cubicBezTo>
                <a:lnTo>
                  <a:pt x="5602864" y="3744161"/>
                </a:lnTo>
                <a:cubicBezTo>
                  <a:pt x="5581941" y="3754732"/>
                  <a:pt x="5564694" y="3764149"/>
                  <a:pt x="5546751" y="3772420"/>
                </a:cubicBezTo>
                <a:cubicBezTo>
                  <a:pt x="5539398" y="3774947"/>
                  <a:pt x="5531572" y="3776556"/>
                  <a:pt x="5523755" y="3777244"/>
                </a:cubicBezTo>
                <a:cubicBezTo>
                  <a:pt x="5523296" y="3775384"/>
                  <a:pt x="5522837" y="3773547"/>
                  <a:pt x="5522151" y="3771732"/>
                </a:cubicBezTo>
                <a:lnTo>
                  <a:pt x="5604014" y="3719580"/>
                </a:lnTo>
                <a:cubicBezTo>
                  <a:pt x="5571360" y="3675929"/>
                  <a:pt x="5627010" y="3652035"/>
                  <a:pt x="5614362" y="3612518"/>
                </a:cubicBezTo>
                <a:lnTo>
                  <a:pt x="5639663" y="3631818"/>
                </a:lnTo>
                <a:cubicBezTo>
                  <a:pt x="5652194" y="3620332"/>
                  <a:pt x="5664152" y="3609535"/>
                  <a:pt x="5672746" y="3597158"/>
                </a:cubicBezTo>
                <a:lnTo>
                  <a:pt x="5673074" y="3596030"/>
                </a:lnTo>
                <a:lnTo>
                  <a:pt x="5647938" y="3599656"/>
                </a:lnTo>
                <a:lnTo>
                  <a:pt x="5628851" y="3578981"/>
                </a:lnTo>
                <a:cubicBezTo>
                  <a:pt x="5604014" y="3594141"/>
                  <a:pt x="5577564" y="3585872"/>
                  <a:pt x="5547901" y="3589087"/>
                </a:cubicBezTo>
                <a:cubicBezTo>
                  <a:pt x="5548364" y="3581394"/>
                  <a:pt x="5547901" y="3573695"/>
                  <a:pt x="5546519" y="3566115"/>
                </a:cubicBezTo>
                <a:lnTo>
                  <a:pt x="5546582" y="3566096"/>
                </a:lnTo>
                <a:lnTo>
                  <a:pt x="5547215" y="3566115"/>
                </a:lnTo>
                <a:lnTo>
                  <a:pt x="5547862" y="3565695"/>
                </a:lnTo>
                <a:lnTo>
                  <a:pt x="5589758" y="3552562"/>
                </a:lnTo>
                <a:lnTo>
                  <a:pt x="5629769" y="3535829"/>
                </a:lnTo>
                <a:close/>
                <a:moveTo>
                  <a:pt x="691277" y="3528670"/>
                </a:moveTo>
                <a:lnTo>
                  <a:pt x="676330" y="3562439"/>
                </a:lnTo>
                <a:lnTo>
                  <a:pt x="708524" y="3562439"/>
                </a:lnTo>
                <a:lnTo>
                  <a:pt x="708524" y="3528670"/>
                </a:lnTo>
                <a:close/>
                <a:moveTo>
                  <a:pt x="1969881" y="3518333"/>
                </a:moveTo>
                <a:lnTo>
                  <a:pt x="1932170" y="3555550"/>
                </a:lnTo>
                <a:cubicBezTo>
                  <a:pt x="1957692" y="3548426"/>
                  <a:pt x="1971031" y="3541305"/>
                  <a:pt x="1969881" y="3518333"/>
                </a:cubicBezTo>
                <a:close/>
                <a:moveTo>
                  <a:pt x="811316" y="3515807"/>
                </a:moveTo>
                <a:cubicBezTo>
                  <a:pt x="785334" y="3529587"/>
                  <a:pt x="785334" y="3529587"/>
                  <a:pt x="783262" y="3565656"/>
                </a:cubicBezTo>
                <a:cubicBezTo>
                  <a:pt x="816379" y="3547967"/>
                  <a:pt x="816379" y="3547967"/>
                  <a:pt x="811316" y="3515807"/>
                </a:cubicBezTo>
                <a:close/>
                <a:moveTo>
                  <a:pt x="11784780" y="3495355"/>
                </a:moveTo>
                <a:lnTo>
                  <a:pt x="11784780" y="3561287"/>
                </a:lnTo>
                <a:cubicBezTo>
                  <a:pt x="11778340" y="3555084"/>
                  <a:pt x="11774204" y="3551408"/>
                  <a:pt x="11766842" y="3544745"/>
                </a:cubicBezTo>
                <a:cubicBezTo>
                  <a:pt x="11765460" y="3561975"/>
                  <a:pt x="11764542" y="3576450"/>
                  <a:pt x="11763624" y="3590694"/>
                </a:cubicBezTo>
                <a:lnTo>
                  <a:pt x="11710038" y="3579437"/>
                </a:lnTo>
                <a:cubicBezTo>
                  <a:pt x="11716020" y="3564043"/>
                  <a:pt x="11730280" y="3545665"/>
                  <a:pt x="11705212" y="3527515"/>
                </a:cubicBezTo>
                <a:cubicBezTo>
                  <a:pt x="11736716" y="3532339"/>
                  <a:pt x="11758328" y="3514650"/>
                  <a:pt x="11784780" y="3495355"/>
                </a:cubicBezTo>
                <a:close/>
                <a:moveTo>
                  <a:pt x="5756711" y="3479965"/>
                </a:moveTo>
                <a:lnTo>
                  <a:pt x="5756711" y="3485762"/>
                </a:lnTo>
                <a:lnTo>
                  <a:pt x="5779470" y="3487646"/>
                </a:lnTo>
                <a:lnTo>
                  <a:pt x="5788219" y="3486624"/>
                </a:lnTo>
                <a:cubicBezTo>
                  <a:pt x="5787988" y="3484624"/>
                  <a:pt x="5787988" y="3482651"/>
                  <a:pt x="5788219" y="3480652"/>
                </a:cubicBezTo>
                <a:close/>
                <a:moveTo>
                  <a:pt x="3083827" y="3463657"/>
                </a:moveTo>
                <a:cubicBezTo>
                  <a:pt x="3085900" y="3483871"/>
                  <a:pt x="3087740" y="3500184"/>
                  <a:pt x="3088890" y="3511438"/>
                </a:cubicBezTo>
                <a:lnTo>
                  <a:pt x="3116944" y="3523843"/>
                </a:lnTo>
                <a:lnTo>
                  <a:pt x="3089808" y="3555547"/>
                </a:lnTo>
                <a:lnTo>
                  <a:pt x="3051632" y="3522925"/>
                </a:lnTo>
                <a:cubicBezTo>
                  <a:pt x="3049033" y="3498415"/>
                  <a:pt x="3061846" y="3474842"/>
                  <a:pt x="3083827" y="3463657"/>
                </a:cubicBezTo>
                <a:close/>
                <a:moveTo>
                  <a:pt x="794301" y="3461358"/>
                </a:moveTo>
                <a:cubicBezTo>
                  <a:pt x="774986" y="3487547"/>
                  <a:pt x="750840" y="3496506"/>
                  <a:pt x="746009" y="3523843"/>
                </a:cubicBezTo>
                <a:cubicBezTo>
                  <a:pt x="779585" y="3523843"/>
                  <a:pt x="780735" y="3522237"/>
                  <a:pt x="794301" y="3461358"/>
                </a:cubicBezTo>
                <a:close/>
                <a:moveTo>
                  <a:pt x="3949415" y="3459292"/>
                </a:moveTo>
                <a:lnTo>
                  <a:pt x="3918144" y="3475832"/>
                </a:lnTo>
                <a:cubicBezTo>
                  <a:pt x="3920443" y="3482267"/>
                  <a:pt x="3922516" y="3487320"/>
                  <a:pt x="3925501" y="3495359"/>
                </a:cubicBezTo>
                <a:lnTo>
                  <a:pt x="3941367" y="3486403"/>
                </a:lnTo>
                <a:lnTo>
                  <a:pt x="3978624" y="3486403"/>
                </a:lnTo>
                <a:lnTo>
                  <a:pt x="3978624" y="3473764"/>
                </a:lnTo>
                <a:close/>
                <a:moveTo>
                  <a:pt x="12171576" y="3458594"/>
                </a:moveTo>
                <a:lnTo>
                  <a:pt x="12214352" y="3469851"/>
                </a:lnTo>
                <a:cubicBezTo>
                  <a:pt x="12214352" y="3474675"/>
                  <a:pt x="12216424" y="3481108"/>
                  <a:pt x="12214352" y="3484784"/>
                </a:cubicBezTo>
                <a:cubicBezTo>
                  <a:pt x="12197796" y="3509368"/>
                  <a:pt x="12180084" y="3533487"/>
                  <a:pt x="12162836" y="3558069"/>
                </a:cubicBezTo>
                <a:cubicBezTo>
                  <a:pt x="12140760" y="3538680"/>
                  <a:pt x="12130184" y="3509183"/>
                  <a:pt x="12135242" y="3480189"/>
                </a:cubicBezTo>
                <a:close/>
                <a:moveTo>
                  <a:pt x="4649659" y="3457679"/>
                </a:moveTo>
                <a:lnTo>
                  <a:pt x="4650582" y="3458602"/>
                </a:lnTo>
                <a:lnTo>
                  <a:pt x="4650582" y="3457679"/>
                </a:lnTo>
                <a:close/>
                <a:moveTo>
                  <a:pt x="12780986" y="3449406"/>
                </a:moveTo>
                <a:lnTo>
                  <a:pt x="12780986" y="3498567"/>
                </a:lnTo>
                <a:lnTo>
                  <a:pt x="12752696" y="3522001"/>
                </a:lnTo>
                <a:cubicBezTo>
                  <a:pt x="12732696" y="3508905"/>
                  <a:pt x="12736372" y="3489608"/>
                  <a:pt x="12739362" y="3465948"/>
                </a:cubicBezTo>
                <a:close/>
                <a:moveTo>
                  <a:pt x="2811957" y="3432866"/>
                </a:moveTo>
                <a:lnTo>
                  <a:pt x="2812010" y="3432871"/>
                </a:lnTo>
                <a:lnTo>
                  <a:pt x="2810860" y="3433562"/>
                </a:lnTo>
                <a:close/>
                <a:moveTo>
                  <a:pt x="2324484" y="3405765"/>
                </a:moveTo>
                <a:cubicBezTo>
                  <a:pt x="2324484" y="3427129"/>
                  <a:pt x="2326784" y="3445507"/>
                  <a:pt x="2327938" y="3463884"/>
                </a:cubicBezTo>
                <a:lnTo>
                  <a:pt x="2352311" y="3473532"/>
                </a:lnTo>
                <a:lnTo>
                  <a:pt x="2336905" y="3502251"/>
                </a:lnTo>
                <a:cubicBezTo>
                  <a:pt x="2309769" y="3490534"/>
                  <a:pt x="2277342" y="3489845"/>
                  <a:pt x="2265158" y="3451711"/>
                </a:cubicBezTo>
                <a:cubicBezTo>
                  <a:pt x="2283555" y="3438383"/>
                  <a:pt x="2293903" y="3414494"/>
                  <a:pt x="2324484" y="3405765"/>
                </a:cubicBezTo>
                <a:close/>
                <a:moveTo>
                  <a:pt x="4869967" y="3400706"/>
                </a:moveTo>
                <a:lnTo>
                  <a:pt x="4821192" y="3431028"/>
                </a:lnTo>
                <a:lnTo>
                  <a:pt x="4803970" y="3431028"/>
                </a:lnTo>
                <a:cubicBezTo>
                  <a:pt x="4803970" y="3427813"/>
                  <a:pt x="4803970" y="3424825"/>
                  <a:pt x="4803970" y="3421610"/>
                </a:cubicBezTo>
                <a:lnTo>
                  <a:pt x="4801897" y="3420460"/>
                </a:lnTo>
                <a:lnTo>
                  <a:pt x="4795442" y="3433382"/>
                </a:lnTo>
                <a:lnTo>
                  <a:pt x="4781200" y="3436085"/>
                </a:lnTo>
                <a:lnTo>
                  <a:pt x="4781200" y="3441843"/>
                </a:lnTo>
                <a:lnTo>
                  <a:pt x="4790688" y="3440551"/>
                </a:lnTo>
                <a:lnTo>
                  <a:pt x="4792066" y="3440133"/>
                </a:lnTo>
                <a:lnTo>
                  <a:pt x="4795442" y="3433382"/>
                </a:lnTo>
                <a:lnTo>
                  <a:pt x="4804196" y="3431719"/>
                </a:lnTo>
                <a:lnTo>
                  <a:pt x="4804196" y="3438510"/>
                </a:lnTo>
                <a:lnTo>
                  <a:pt x="4812206" y="3436618"/>
                </a:lnTo>
                <a:lnTo>
                  <a:pt x="4821192" y="3431028"/>
                </a:lnTo>
                <a:lnTo>
                  <a:pt x="4835869" y="3431028"/>
                </a:lnTo>
                <a:lnTo>
                  <a:pt x="4870315" y="3422893"/>
                </a:lnTo>
                <a:lnTo>
                  <a:pt x="4886987" y="3416787"/>
                </a:lnTo>
                <a:close/>
                <a:moveTo>
                  <a:pt x="891116" y="3399104"/>
                </a:moveTo>
                <a:lnTo>
                  <a:pt x="891116" y="3409213"/>
                </a:lnTo>
                <a:lnTo>
                  <a:pt x="910894" y="3404846"/>
                </a:lnTo>
                <a:lnTo>
                  <a:pt x="910894" y="3399104"/>
                </a:lnTo>
                <a:close/>
                <a:moveTo>
                  <a:pt x="3427859" y="3397266"/>
                </a:moveTo>
                <a:cubicBezTo>
                  <a:pt x="3466489" y="3405993"/>
                  <a:pt x="3472470" y="3436319"/>
                  <a:pt x="3495698" y="3455385"/>
                </a:cubicBezTo>
                <a:cubicBezTo>
                  <a:pt x="3488108" y="3464346"/>
                  <a:pt x="3482127" y="3471005"/>
                  <a:pt x="3476151" y="3478357"/>
                </a:cubicBezTo>
                <a:lnTo>
                  <a:pt x="3417738" y="3455385"/>
                </a:lnTo>
                <a:cubicBezTo>
                  <a:pt x="3421420" y="3434481"/>
                  <a:pt x="3424637" y="3415412"/>
                  <a:pt x="3427859" y="3397266"/>
                </a:cubicBezTo>
                <a:close/>
                <a:moveTo>
                  <a:pt x="12901948" y="3392662"/>
                </a:moveTo>
                <a:lnTo>
                  <a:pt x="12981970" y="3412648"/>
                </a:lnTo>
                <a:cubicBezTo>
                  <a:pt x="12978298" y="3446418"/>
                  <a:pt x="12940124" y="3440676"/>
                  <a:pt x="12932300" y="3465948"/>
                </a:cubicBezTo>
                <a:lnTo>
                  <a:pt x="12884700" y="3434241"/>
                </a:lnTo>
                <a:close/>
                <a:moveTo>
                  <a:pt x="1208471" y="3377051"/>
                </a:moveTo>
                <a:lnTo>
                  <a:pt x="1167764" y="3406914"/>
                </a:lnTo>
                <a:lnTo>
                  <a:pt x="1208471" y="3406914"/>
                </a:lnTo>
                <a:close/>
                <a:moveTo>
                  <a:pt x="529382" y="3368318"/>
                </a:moveTo>
                <a:cubicBezTo>
                  <a:pt x="530532" y="3371763"/>
                  <a:pt x="531909" y="3376357"/>
                  <a:pt x="533291" y="3380263"/>
                </a:cubicBezTo>
                <a:cubicBezTo>
                  <a:pt x="498792" y="3399329"/>
                  <a:pt x="489366" y="3445507"/>
                  <a:pt x="443601" y="3458143"/>
                </a:cubicBezTo>
                <a:lnTo>
                  <a:pt x="430726" y="3425291"/>
                </a:lnTo>
                <a:cubicBezTo>
                  <a:pt x="458549" y="3408979"/>
                  <a:pt x="493970" y="3388763"/>
                  <a:pt x="529382" y="3368318"/>
                </a:cubicBezTo>
                <a:close/>
                <a:moveTo>
                  <a:pt x="1330303" y="3364315"/>
                </a:moveTo>
                <a:cubicBezTo>
                  <a:pt x="1325226" y="3364487"/>
                  <a:pt x="1321596" y="3365449"/>
                  <a:pt x="1318707" y="3367804"/>
                </a:cubicBezTo>
                <a:lnTo>
                  <a:pt x="1304760" y="3403049"/>
                </a:lnTo>
                <a:lnTo>
                  <a:pt x="1303904" y="3403469"/>
                </a:lnTo>
                <a:lnTo>
                  <a:pt x="1304590" y="3403469"/>
                </a:lnTo>
                <a:lnTo>
                  <a:pt x="1304760" y="3403049"/>
                </a:lnTo>
                <a:lnTo>
                  <a:pt x="1353114" y="3379119"/>
                </a:lnTo>
                <a:cubicBezTo>
                  <a:pt x="1353114" y="3372686"/>
                  <a:pt x="1351278" y="3369009"/>
                  <a:pt x="1350587" y="3365564"/>
                </a:cubicBezTo>
                <a:cubicBezTo>
                  <a:pt x="1341906" y="3364760"/>
                  <a:pt x="1335380" y="3364142"/>
                  <a:pt x="1330303" y="3364315"/>
                </a:cubicBezTo>
                <a:close/>
                <a:moveTo>
                  <a:pt x="10384292" y="3361190"/>
                </a:moveTo>
                <a:lnTo>
                  <a:pt x="10363368" y="3365325"/>
                </a:lnTo>
                <a:cubicBezTo>
                  <a:pt x="10364976" y="3373367"/>
                  <a:pt x="10366354" y="3379800"/>
                  <a:pt x="10367504" y="3385773"/>
                </a:cubicBezTo>
                <a:lnTo>
                  <a:pt x="10384292" y="3385773"/>
                </a:lnTo>
                <a:close/>
                <a:moveTo>
                  <a:pt x="554986" y="3351501"/>
                </a:moveTo>
                <a:cubicBezTo>
                  <a:pt x="559391" y="3351254"/>
                  <a:pt x="564852" y="3352288"/>
                  <a:pt x="571693" y="3354987"/>
                </a:cubicBezTo>
                <a:lnTo>
                  <a:pt x="535131" y="3377958"/>
                </a:lnTo>
                <a:cubicBezTo>
                  <a:pt x="538063" y="3364520"/>
                  <a:pt x="541772" y="3352244"/>
                  <a:pt x="554986" y="3351501"/>
                </a:cubicBezTo>
                <a:close/>
                <a:moveTo>
                  <a:pt x="2507080" y="3343736"/>
                </a:moveTo>
                <a:cubicBezTo>
                  <a:pt x="2516279" y="3361195"/>
                  <a:pt x="2522714" y="3373828"/>
                  <a:pt x="2531917" y="3391058"/>
                </a:cubicBezTo>
                <a:lnTo>
                  <a:pt x="2506162" y="3404382"/>
                </a:lnTo>
                <a:cubicBezTo>
                  <a:pt x="2491215" y="3412192"/>
                  <a:pt x="2476722" y="3405991"/>
                  <a:pt x="2467296" y="3382558"/>
                </a:cubicBezTo>
                <a:close/>
                <a:moveTo>
                  <a:pt x="2873872" y="3340753"/>
                </a:moveTo>
                <a:lnTo>
                  <a:pt x="2873872" y="3346725"/>
                </a:lnTo>
                <a:lnTo>
                  <a:pt x="2896873" y="3346725"/>
                </a:lnTo>
                <a:lnTo>
                  <a:pt x="2896873" y="3340753"/>
                </a:lnTo>
                <a:close/>
                <a:moveTo>
                  <a:pt x="5006798" y="3340056"/>
                </a:moveTo>
                <a:lnTo>
                  <a:pt x="4968391" y="3381867"/>
                </a:lnTo>
                <a:lnTo>
                  <a:pt x="5014383" y="3385311"/>
                </a:lnTo>
                <a:lnTo>
                  <a:pt x="5015306" y="3386002"/>
                </a:lnTo>
                <a:cubicBezTo>
                  <a:pt x="5012084" y="3369231"/>
                  <a:pt x="5010248" y="3359352"/>
                  <a:pt x="5006798" y="3340056"/>
                </a:cubicBezTo>
                <a:close/>
                <a:moveTo>
                  <a:pt x="3296139" y="3337996"/>
                </a:moveTo>
                <a:cubicBezTo>
                  <a:pt x="3269211" y="3342648"/>
                  <a:pt x="3247915" y="3367458"/>
                  <a:pt x="3222731" y="3362806"/>
                </a:cubicBezTo>
                <a:lnTo>
                  <a:pt x="3193754" y="3391752"/>
                </a:lnTo>
                <a:lnTo>
                  <a:pt x="3193290" y="3391752"/>
                </a:lnTo>
                <a:cubicBezTo>
                  <a:pt x="3234229" y="3433103"/>
                  <a:pt x="3271713" y="3379347"/>
                  <a:pt x="3304367" y="3397037"/>
                </a:cubicBezTo>
                <a:lnTo>
                  <a:pt x="3324377" y="3380268"/>
                </a:lnTo>
                <a:cubicBezTo>
                  <a:pt x="3324377" y="3374524"/>
                  <a:pt x="3324377" y="3370159"/>
                  <a:pt x="3324377" y="3367171"/>
                </a:cubicBezTo>
                <a:cubicBezTo>
                  <a:pt x="3321430" y="3362785"/>
                  <a:pt x="3317962" y="3358762"/>
                  <a:pt x="3314024" y="3355226"/>
                </a:cubicBezTo>
                <a:cubicBezTo>
                  <a:pt x="3317932" y="3350861"/>
                  <a:pt x="3321155" y="3346729"/>
                  <a:pt x="3325295" y="3341902"/>
                </a:cubicBezTo>
                <a:cubicBezTo>
                  <a:pt x="3314715" y="3337136"/>
                  <a:pt x="3305116" y="3336446"/>
                  <a:pt x="3296139" y="3337996"/>
                </a:cubicBezTo>
                <a:close/>
                <a:moveTo>
                  <a:pt x="2395835" y="3337706"/>
                </a:moveTo>
                <a:cubicBezTo>
                  <a:pt x="2405777" y="3339487"/>
                  <a:pt x="2414632" y="3345114"/>
                  <a:pt x="2421763" y="3357289"/>
                </a:cubicBezTo>
                <a:cubicBezTo>
                  <a:pt x="2404516" y="3384397"/>
                  <a:pt x="2404516" y="3384397"/>
                  <a:pt x="2363350" y="3381640"/>
                </a:cubicBezTo>
                <a:lnTo>
                  <a:pt x="2363350" y="3341208"/>
                </a:lnTo>
                <a:cubicBezTo>
                  <a:pt x="2374848" y="3337994"/>
                  <a:pt x="2385888" y="3335926"/>
                  <a:pt x="2395835" y="3337706"/>
                </a:cubicBezTo>
                <a:close/>
                <a:moveTo>
                  <a:pt x="5078998" y="3327201"/>
                </a:moveTo>
                <a:cubicBezTo>
                  <a:pt x="5073731" y="3327111"/>
                  <a:pt x="5068859" y="3328784"/>
                  <a:pt x="5064114" y="3331123"/>
                </a:cubicBezTo>
                <a:cubicBezTo>
                  <a:pt x="5054631" y="3335805"/>
                  <a:pt x="5045660" y="3343158"/>
                  <a:pt x="5035080" y="3344421"/>
                </a:cubicBezTo>
                <a:cubicBezTo>
                  <a:pt x="5060375" y="3363257"/>
                  <a:pt x="5075096" y="3336380"/>
                  <a:pt x="5096251" y="3333854"/>
                </a:cubicBezTo>
                <a:cubicBezTo>
                  <a:pt x="5089927" y="3329143"/>
                  <a:pt x="5084265" y="3327291"/>
                  <a:pt x="5078998" y="3327201"/>
                </a:cubicBezTo>
                <a:close/>
                <a:moveTo>
                  <a:pt x="950220" y="3325821"/>
                </a:moveTo>
                <a:cubicBezTo>
                  <a:pt x="943780" y="3325821"/>
                  <a:pt x="937340" y="3332942"/>
                  <a:pt x="931591" y="3337307"/>
                </a:cubicBezTo>
                <a:cubicBezTo>
                  <a:pt x="929523" y="3338917"/>
                  <a:pt x="929059" y="3342592"/>
                  <a:pt x="927910" y="3345119"/>
                </a:cubicBezTo>
                <a:lnTo>
                  <a:pt x="949297" y="3366712"/>
                </a:lnTo>
                <a:cubicBezTo>
                  <a:pt x="927910" y="3386700"/>
                  <a:pt x="935958" y="3403929"/>
                  <a:pt x="955737" y="3420238"/>
                </a:cubicBezTo>
                <a:lnTo>
                  <a:pt x="966776" y="3397266"/>
                </a:lnTo>
                <a:lnTo>
                  <a:pt x="1003110" y="3397266"/>
                </a:lnTo>
                <a:lnTo>
                  <a:pt x="1019667" y="3413808"/>
                </a:lnTo>
                <a:lnTo>
                  <a:pt x="1011913" y="3443078"/>
                </a:lnTo>
                <a:lnTo>
                  <a:pt x="1000772" y="3445591"/>
                </a:lnTo>
                <a:lnTo>
                  <a:pt x="956229" y="3447862"/>
                </a:lnTo>
                <a:cubicBezTo>
                  <a:pt x="938369" y="3452348"/>
                  <a:pt x="921383" y="3460302"/>
                  <a:pt x="906295" y="3471468"/>
                </a:cubicBezTo>
                <a:lnTo>
                  <a:pt x="957577" y="3488930"/>
                </a:lnTo>
                <a:cubicBezTo>
                  <a:pt x="968384" y="3470549"/>
                  <a:pt x="1003569" y="3480888"/>
                  <a:pt x="1001497" y="3445739"/>
                </a:cubicBezTo>
                <a:lnTo>
                  <a:pt x="1000120" y="3445739"/>
                </a:lnTo>
                <a:lnTo>
                  <a:pt x="1000772" y="3445591"/>
                </a:lnTo>
                <a:lnTo>
                  <a:pt x="1011391" y="3445050"/>
                </a:lnTo>
                <a:lnTo>
                  <a:pt x="1011913" y="3443078"/>
                </a:lnTo>
                <a:lnTo>
                  <a:pt x="1064060" y="3431304"/>
                </a:lnTo>
                <a:cubicBezTo>
                  <a:pt x="1084302" y="3423076"/>
                  <a:pt x="1103201" y="3411544"/>
                  <a:pt x="1119931" y="3397037"/>
                </a:cubicBezTo>
                <a:cubicBezTo>
                  <a:pt x="1116023" y="3386471"/>
                  <a:pt x="1112342" y="3377051"/>
                  <a:pt x="1109810" y="3369929"/>
                </a:cubicBezTo>
                <a:lnTo>
                  <a:pt x="1071412" y="3388075"/>
                </a:lnTo>
                <a:cubicBezTo>
                  <a:pt x="1067040" y="3343510"/>
                  <a:pt x="1023807" y="3348105"/>
                  <a:pt x="1002420" y="3325821"/>
                </a:cubicBezTo>
                <a:cubicBezTo>
                  <a:pt x="985032" y="3324904"/>
                  <a:pt x="967602" y="3324904"/>
                  <a:pt x="950220" y="3325821"/>
                </a:cubicBezTo>
                <a:close/>
                <a:moveTo>
                  <a:pt x="3089552" y="3324954"/>
                </a:moveTo>
                <a:cubicBezTo>
                  <a:pt x="3099243" y="3323976"/>
                  <a:pt x="3110166" y="3326389"/>
                  <a:pt x="3120626" y="3326965"/>
                </a:cubicBezTo>
                <a:lnTo>
                  <a:pt x="3120626" y="3356598"/>
                </a:lnTo>
                <a:lnTo>
                  <a:pt x="3104069" y="3373369"/>
                </a:lnTo>
                <a:lnTo>
                  <a:pt x="3081073" y="3373369"/>
                </a:lnTo>
                <a:cubicBezTo>
                  <a:pt x="3076474" y="3363951"/>
                  <a:pt x="3071643" y="3354530"/>
                  <a:pt x="3065894" y="3343276"/>
                </a:cubicBezTo>
                <a:cubicBezTo>
                  <a:pt x="3071416" y="3330295"/>
                  <a:pt x="3079866" y="3325930"/>
                  <a:pt x="3089552" y="3324954"/>
                </a:cubicBezTo>
                <a:close/>
                <a:moveTo>
                  <a:pt x="5648398" y="3314094"/>
                </a:moveTo>
                <a:lnTo>
                  <a:pt x="5635290" y="3339136"/>
                </a:lnTo>
                <a:cubicBezTo>
                  <a:pt x="5564230" y="3311797"/>
                  <a:pt x="5564230" y="3311797"/>
                  <a:pt x="5513180" y="3352689"/>
                </a:cubicBezTo>
                <a:lnTo>
                  <a:pt x="5472246" y="3331327"/>
                </a:lnTo>
                <a:lnTo>
                  <a:pt x="5414988" y="3352460"/>
                </a:lnTo>
                <a:lnTo>
                  <a:pt x="5401190" y="3341203"/>
                </a:lnTo>
                <a:cubicBezTo>
                  <a:pt x="5359334" y="3375664"/>
                  <a:pt x="5302298" y="3384164"/>
                  <a:pt x="5268267" y="3428960"/>
                </a:cubicBezTo>
                <a:lnTo>
                  <a:pt x="5268267" y="3462274"/>
                </a:lnTo>
                <a:lnTo>
                  <a:pt x="5267533" y="3463005"/>
                </a:lnTo>
                <a:lnTo>
                  <a:pt x="5291032" y="3492832"/>
                </a:lnTo>
                <a:lnTo>
                  <a:pt x="5392218" y="3475832"/>
                </a:lnTo>
                <a:lnTo>
                  <a:pt x="5372952" y="3516720"/>
                </a:lnTo>
                <a:lnTo>
                  <a:pt x="5384397" y="3516720"/>
                </a:lnTo>
                <a:lnTo>
                  <a:pt x="5365826" y="3532013"/>
                </a:lnTo>
                <a:lnTo>
                  <a:pt x="5363715" y="3547963"/>
                </a:lnTo>
                <a:lnTo>
                  <a:pt x="5436602" y="3547963"/>
                </a:lnTo>
                <a:lnTo>
                  <a:pt x="5520615" y="3531583"/>
                </a:lnTo>
                <a:lnTo>
                  <a:pt x="5522721" y="3529832"/>
                </a:lnTo>
                <a:lnTo>
                  <a:pt x="5524610" y="3507901"/>
                </a:lnTo>
                <a:lnTo>
                  <a:pt x="5507426" y="3502480"/>
                </a:lnTo>
                <a:cubicBezTo>
                  <a:pt x="5500527" y="3512360"/>
                  <a:pt x="5493860" y="3522011"/>
                  <a:pt x="5489952" y="3527290"/>
                </a:cubicBezTo>
                <a:lnTo>
                  <a:pt x="5441887" y="3527290"/>
                </a:lnTo>
                <a:lnTo>
                  <a:pt x="5447458" y="3519094"/>
                </a:lnTo>
                <a:lnTo>
                  <a:pt x="5424804" y="3522901"/>
                </a:lnTo>
                <a:cubicBezTo>
                  <a:pt x="5411220" y="3522901"/>
                  <a:pt x="5400204" y="3521049"/>
                  <a:pt x="5400204" y="3518766"/>
                </a:cubicBezTo>
                <a:cubicBezTo>
                  <a:pt x="5400204" y="3516481"/>
                  <a:pt x="5411220" y="3514630"/>
                  <a:pt x="5424804" y="3514630"/>
                </a:cubicBezTo>
                <a:lnTo>
                  <a:pt x="5447858" y="3518505"/>
                </a:lnTo>
                <a:lnTo>
                  <a:pt x="5476845" y="3475832"/>
                </a:lnTo>
                <a:lnTo>
                  <a:pt x="5554114" y="3483644"/>
                </a:lnTo>
                <a:cubicBezTo>
                  <a:pt x="5560090" y="3475374"/>
                  <a:pt x="5565839" y="3467331"/>
                  <a:pt x="5570897" y="3460669"/>
                </a:cubicBezTo>
                <a:lnTo>
                  <a:pt x="5597236" y="3460669"/>
                </a:lnTo>
                <a:lnTo>
                  <a:pt x="5592429" y="3443405"/>
                </a:lnTo>
                <a:lnTo>
                  <a:pt x="5592338" y="3432610"/>
                </a:lnTo>
                <a:lnTo>
                  <a:pt x="5562394" y="3421151"/>
                </a:lnTo>
                <a:cubicBezTo>
                  <a:pt x="5545147" y="3423221"/>
                  <a:pt x="5527668" y="3446195"/>
                  <a:pt x="5502140" y="3414489"/>
                </a:cubicBezTo>
                <a:lnTo>
                  <a:pt x="5587226" y="3394047"/>
                </a:lnTo>
                <a:lnTo>
                  <a:pt x="5592067" y="3400244"/>
                </a:lnTo>
                <a:lnTo>
                  <a:pt x="5669553" y="3374973"/>
                </a:lnTo>
                <a:cubicBezTo>
                  <a:pt x="5701288" y="3372767"/>
                  <a:pt x="5733256" y="3372767"/>
                  <a:pt x="5764992" y="3374973"/>
                </a:cubicBezTo>
                <a:lnTo>
                  <a:pt x="5783620" y="3335692"/>
                </a:lnTo>
                <a:lnTo>
                  <a:pt x="5745212" y="3349931"/>
                </a:lnTo>
                <a:lnTo>
                  <a:pt x="5724516" y="3315014"/>
                </a:lnTo>
                <a:lnTo>
                  <a:pt x="5691636" y="3324204"/>
                </a:lnTo>
                <a:close/>
                <a:moveTo>
                  <a:pt x="12536504" y="3304787"/>
                </a:moveTo>
                <a:cubicBezTo>
                  <a:pt x="12544696" y="3302146"/>
                  <a:pt x="12556080" y="3307775"/>
                  <a:pt x="12574244" y="3320526"/>
                </a:cubicBezTo>
                <a:lnTo>
                  <a:pt x="12574244" y="3425743"/>
                </a:lnTo>
                <a:cubicBezTo>
                  <a:pt x="12569650" y="3437920"/>
                  <a:pt x="12549412" y="3443433"/>
                  <a:pt x="12551248" y="3465259"/>
                </a:cubicBezTo>
                <a:cubicBezTo>
                  <a:pt x="12551248" y="3477204"/>
                  <a:pt x="12540446" y="3490298"/>
                  <a:pt x="12533542" y="3504543"/>
                </a:cubicBezTo>
                <a:lnTo>
                  <a:pt x="12473062" y="3463650"/>
                </a:lnTo>
                <a:cubicBezTo>
                  <a:pt x="12469612" y="3440676"/>
                  <a:pt x="12467086" y="3420458"/>
                  <a:pt x="12494222" y="3406904"/>
                </a:cubicBezTo>
                <a:lnTo>
                  <a:pt x="12540214" y="3440676"/>
                </a:lnTo>
                <a:cubicBezTo>
                  <a:pt x="12538372" y="3423905"/>
                  <a:pt x="12540214" y="3413337"/>
                  <a:pt x="12536300" y="3409890"/>
                </a:cubicBezTo>
                <a:cubicBezTo>
                  <a:pt x="12526416" y="3402356"/>
                  <a:pt x="12514456" y="3397669"/>
                  <a:pt x="12502040" y="3396336"/>
                </a:cubicBezTo>
                <a:lnTo>
                  <a:pt x="12460646" y="3356363"/>
                </a:lnTo>
                <a:cubicBezTo>
                  <a:pt x="12470652" y="3338788"/>
                  <a:pt x="12475652" y="3330000"/>
                  <a:pt x="12482984" y="3327790"/>
                </a:cubicBezTo>
                <a:lnTo>
                  <a:pt x="12518096" y="3338317"/>
                </a:lnTo>
                <a:lnTo>
                  <a:pt x="12517904" y="3338672"/>
                </a:lnTo>
                <a:lnTo>
                  <a:pt x="12518744" y="3339211"/>
                </a:lnTo>
                <a:lnTo>
                  <a:pt x="12517676" y="3340281"/>
                </a:lnTo>
                <a:cubicBezTo>
                  <a:pt x="12520436" y="3343266"/>
                  <a:pt x="12522968" y="3346484"/>
                  <a:pt x="12525726" y="3349701"/>
                </a:cubicBezTo>
                <a:lnTo>
                  <a:pt x="12529402" y="3346025"/>
                </a:lnTo>
                <a:lnTo>
                  <a:pt x="12518744" y="3339211"/>
                </a:lnTo>
                <a:lnTo>
                  <a:pt x="12519286" y="3338672"/>
                </a:lnTo>
                <a:lnTo>
                  <a:pt x="12518096" y="3338317"/>
                </a:lnTo>
                <a:close/>
                <a:moveTo>
                  <a:pt x="2946573" y="3289092"/>
                </a:moveTo>
                <a:cubicBezTo>
                  <a:pt x="2952581" y="3289695"/>
                  <a:pt x="2958847" y="3290900"/>
                  <a:pt x="2964480" y="3290900"/>
                </a:cubicBezTo>
                <a:cubicBezTo>
                  <a:pt x="2964480" y="3293197"/>
                  <a:pt x="2964480" y="3329954"/>
                  <a:pt x="2964480" y="3329954"/>
                </a:cubicBezTo>
                <a:cubicBezTo>
                  <a:pt x="2954131" y="3366712"/>
                  <a:pt x="2912274" y="3359588"/>
                  <a:pt x="2890428" y="3383021"/>
                </a:cubicBezTo>
                <a:lnTo>
                  <a:pt x="2811957" y="3432866"/>
                </a:lnTo>
                <a:lnTo>
                  <a:pt x="2795686" y="3431494"/>
                </a:lnTo>
                <a:cubicBezTo>
                  <a:pt x="2788371" y="3425864"/>
                  <a:pt x="2781656" y="3419477"/>
                  <a:pt x="2775680" y="3412428"/>
                </a:cubicBezTo>
                <a:cubicBezTo>
                  <a:pt x="2787178" y="3380266"/>
                  <a:pt x="2821672" y="3381874"/>
                  <a:pt x="2846736" y="3355913"/>
                </a:cubicBezTo>
                <a:lnTo>
                  <a:pt x="2787405" y="3345808"/>
                </a:lnTo>
                <a:cubicBezTo>
                  <a:pt x="2796144" y="3337766"/>
                  <a:pt x="2801662" y="3328575"/>
                  <a:pt x="2809024" y="3326278"/>
                </a:cubicBezTo>
                <a:cubicBezTo>
                  <a:pt x="2849499" y="3314794"/>
                  <a:pt x="2892042" y="3310888"/>
                  <a:pt x="2930212" y="3290900"/>
                </a:cubicBezTo>
                <a:cubicBezTo>
                  <a:pt x="2934814" y="3288489"/>
                  <a:pt x="2940564" y="3288489"/>
                  <a:pt x="2946573" y="3289092"/>
                </a:cubicBezTo>
                <a:close/>
                <a:moveTo>
                  <a:pt x="3008607" y="3277853"/>
                </a:moveTo>
                <a:cubicBezTo>
                  <a:pt x="3016510" y="3277508"/>
                  <a:pt x="3024274" y="3279288"/>
                  <a:pt x="3030709" y="3288823"/>
                </a:cubicBezTo>
                <a:lnTo>
                  <a:pt x="2982644" y="3288823"/>
                </a:lnTo>
                <a:cubicBezTo>
                  <a:pt x="2983384" y="3285675"/>
                  <a:pt x="2984393" y="3282597"/>
                  <a:pt x="2985640" y="3279634"/>
                </a:cubicBezTo>
                <a:cubicBezTo>
                  <a:pt x="2992654" y="3280667"/>
                  <a:pt x="3000703" y="3278196"/>
                  <a:pt x="3008607" y="3277853"/>
                </a:cubicBezTo>
                <a:close/>
                <a:moveTo>
                  <a:pt x="12976024" y="3269145"/>
                </a:moveTo>
                <a:cubicBezTo>
                  <a:pt x="12987032" y="3268832"/>
                  <a:pt x="12998880" y="3271587"/>
                  <a:pt x="13008880" y="3269520"/>
                </a:cubicBezTo>
                <a:cubicBezTo>
                  <a:pt x="13024976" y="3277421"/>
                  <a:pt x="13031876" y="3296972"/>
                  <a:pt x="13023828" y="3313148"/>
                </a:cubicBezTo>
                <a:cubicBezTo>
                  <a:pt x="13023140" y="3314435"/>
                  <a:pt x="13022444" y="3315674"/>
                  <a:pt x="13021760" y="3316845"/>
                </a:cubicBezTo>
                <a:lnTo>
                  <a:pt x="12948172" y="3287209"/>
                </a:lnTo>
                <a:cubicBezTo>
                  <a:pt x="12954838" y="3272851"/>
                  <a:pt x="12965012" y="3269462"/>
                  <a:pt x="12976024" y="3269145"/>
                </a:cubicBezTo>
                <a:close/>
                <a:moveTo>
                  <a:pt x="3044280" y="3267689"/>
                </a:moveTo>
                <a:lnTo>
                  <a:pt x="3052555" y="3277566"/>
                </a:lnTo>
                <a:lnTo>
                  <a:pt x="3051860" y="3278257"/>
                </a:lnTo>
                <a:lnTo>
                  <a:pt x="3078083" y="3278257"/>
                </a:lnTo>
                <a:cubicBezTo>
                  <a:pt x="3053014" y="3315475"/>
                  <a:pt x="3013689" y="3308812"/>
                  <a:pt x="2987244" y="3328112"/>
                </a:cubicBezTo>
                <a:cubicBezTo>
                  <a:pt x="2976668" y="3314556"/>
                  <a:pt x="2989089" y="3312718"/>
                  <a:pt x="2992534" y="3308581"/>
                </a:cubicBezTo>
                <a:cubicBezTo>
                  <a:pt x="2996654" y="3304975"/>
                  <a:pt x="3001804" y="3302816"/>
                  <a:pt x="3007254" y="3302379"/>
                </a:cubicBezTo>
                <a:cubicBezTo>
                  <a:pt x="3015534" y="3300541"/>
                  <a:pt x="3027718" y="3306055"/>
                  <a:pt x="3027950" y="3290202"/>
                </a:cubicBezTo>
                <a:cubicBezTo>
                  <a:pt x="3032318" y="3289284"/>
                  <a:pt x="3038241" y="3290776"/>
                  <a:pt x="3043067" y="3290260"/>
                </a:cubicBezTo>
                <a:lnTo>
                  <a:pt x="3051062" y="3279054"/>
                </a:lnTo>
                <a:lnTo>
                  <a:pt x="3050256" y="3279863"/>
                </a:lnTo>
                <a:lnTo>
                  <a:pt x="3040598" y="3271590"/>
                </a:lnTo>
                <a:close/>
                <a:moveTo>
                  <a:pt x="10453284" y="3257580"/>
                </a:moveTo>
                <a:cubicBezTo>
                  <a:pt x="10434196" y="3272604"/>
                  <a:pt x="10408442" y="3275382"/>
                  <a:pt x="10386592" y="3264703"/>
                </a:cubicBezTo>
                <a:cubicBezTo>
                  <a:pt x="10356006" y="3254595"/>
                  <a:pt x="10327952" y="3261944"/>
                  <a:pt x="10289084" y="3267689"/>
                </a:cubicBezTo>
                <a:cubicBezTo>
                  <a:pt x="10243092" y="3274808"/>
                  <a:pt x="10216880" y="3311567"/>
                  <a:pt x="10177096" y="3331556"/>
                </a:cubicBezTo>
                <a:lnTo>
                  <a:pt x="10177096" y="3332015"/>
                </a:lnTo>
                <a:cubicBezTo>
                  <a:pt x="10229296" y="3338610"/>
                  <a:pt x="10282186" y="3341295"/>
                  <a:pt x="10334850" y="3340056"/>
                </a:cubicBezTo>
                <a:cubicBezTo>
                  <a:pt x="10347730" y="3327650"/>
                  <a:pt x="10355780" y="3317082"/>
                  <a:pt x="10374634" y="3315703"/>
                </a:cubicBezTo>
                <a:cubicBezTo>
                  <a:pt x="10388896" y="3315703"/>
                  <a:pt x="10402920" y="3302837"/>
                  <a:pt x="10418792" y="3295025"/>
                </a:cubicBezTo>
                <a:cubicBezTo>
                  <a:pt x="10433274" y="3318137"/>
                  <a:pt x="10450752" y="3339090"/>
                  <a:pt x="10470992" y="3357285"/>
                </a:cubicBezTo>
                <a:cubicBezTo>
                  <a:pt x="10449836" y="3369920"/>
                  <a:pt x="10419708" y="3351540"/>
                  <a:pt x="10412578" y="3383014"/>
                </a:cubicBezTo>
                <a:cubicBezTo>
                  <a:pt x="10458570" y="3402083"/>
                  <a:pt x="10506176" y="3362108"/>
                  <a:pt x="10552168" y="3386461"/>
                </a:cubicBezTo>
                <a:cubicBezTo>
                  <a:pt x="10571024" y="3367623"/>
                  <a:pt x="10595174" y="3377731"/>
                  <a:pt x="10616788" y="3374515"/>
                </a:cubicBezTo>
                <a:cubicBezTo>
                  <a:pt x="10638404" y="3371299"/>
                  <a:pt x="10660016" y="3366935"/>
                  <a:pt x="10681868" y="3362799"/>
                </a:cubicBezTo>
                <a:cubicBezTo>
                  <a:pt x="10704864" y="3339827"/>
                  <a:pt x="10704864" y="3339827"/>
                  <a:pt x="10707856" y="3316852"/>
                </a:cubicBezTo>
                <a:lnTo>
                  <a:pt x="10647600" y="3316852"/>
                </a:lnTo>
                <a:lnTo>
                  <a:pt x="10624604" y="3293878"/>
                </a:lnTo>
                <a:lnTo>
                  <a:pt x="10481108" y="3293878"/>
                </a:lnTo>
                <a:close/>
                <a:moveTo>
                  <a:pt x="10912064" y="3249309"/>
                </a:moveTo>
                <a:cubicBezTo>
                  <a:pt x="10891596" y="3272283"/>
                  <a:pt x="10860778" y="3249309"/>
                  <a:pt x="10836406" y="3265850"/>
                </a:cubicBezTo>
                <a:cubicBezTo>
                  <a:pt x="10861468" y="3279865"/>
                  <a:pt x="10892288" y="3257350"/>
                  <a:pt x="10911834" y="3279865"/>
                </a:cubicBezTo>
                <a:lnTo>
                  <a:pt x="10943568" y="3264242"/>
                </a:lnTo>
                <a:close/>
                <a:moveTo>
                  <a:pt x="2682546" y="3247715"/>
                </a:moveTo>
                <a:lnTo>
                  <a:pt x="2683957" y="3252961"/>
                </a:lnTo>
                <a:lnTo>
                  <a:pt x="2682546" y="3253229"/>
                </a:lnTo>
                <a:cubicBezTo>
                  <a:pt x="2682546" y="3250010"/>
                  <a:pt x="2682546" y="3247715"/>
                  <a:pt x="2682546" y="3247715"/>
                </a:cubicBezTo>
                <a:close/>
                <a:moveTo>
                  <a:pt x="1027942" y="3243120"/>
                </a:moveTo>
                <a:cubicBezTo>
                  <a:pt x="1004946" y="3241052"/>
                  <a:pt x="989313" y="3245876"/>
                  <a:pt x="981950" y="3269768"/>
                </a:cubicBezTo>
                <a:lnTo>
                  <a:pt x="1024957" y="3300320"/>
                </a:lnTo>
                <a:lnTo>
                  <a:pt x="1062441" y="3300320"/>
                </a:lnTo>
                <a:close/>
                <a:moveTo>
                  <a:pt x="868811" y="3242662"/>
                </a:moveTo>
                <a:lnTo>
                  <a:pt x="868811" y="3254604"/>
                </a:lnTo>
                <a:lnTo>
                  <a:pt x="872719" y="3254604"/>
                </a:lnTo>
                <a:lnTo>
                  <a:pt x="872719" y="3242662"/>
                </a:lnTo>
                <a:close/>
                <a:moveTo>
                  <a:pt x="5360020" y="3235294"/>
                </a:moveTo>
                <a:cubicBezTo>
                  <a:pt x="5343695" y="3234123"/>
                  <a:pt x="5327366" y="3236145"/>
                  <a:pt x="5311728" y="3241267"/>
                </a:cubicBezTo>
                <a:lnTo>
                  <a:pt x="5237908" y="3267143"/>
                </a:lnTo>
                <a:lnTo>
                  <a:pt x="5237908" y="3284003"/>
                </a:lnTo>
                <a:cubicBezTo>
                  <a:pt x="5229517" y="3289631"/>
                  <a:pt x="5221758" y="3291813"/>
                  <a:pt x="5214226" y="3289978"/>
                </a:cubicBezTo>
                <a:lnTo>
                  <a:pt x="5201743" y="3279822"/>
                </a:lnTo>
                <a:lnTo>
                  <a:pt x="5180650" y="3287214"/>
                </a:lnTo>
                <a:lnTo>
                  <a:pt x="5190766" y="3303755"/>
                </a:lnTo>
                <a:cubicBezTo>
                  <a:pt x="5252856" y="3294796"/>
                  <a:pt x="5302530" y="3263324"/>
                  <a:pt x="5360020" y="3254364"/>
                </a:cubicBezTo>
                <a:lnTo>
                  <a:pt x="5360020" y="3236214"/>
                </a:lnTo>
                <a:close/>
                <a:moveTo>
                  <a:pt x="3854900" y="3233009"/>
                </a:moveTo>
                <a:cubicBezTo>
                  <a:pt x="3812589" y="3291820"/>
                  <a:pt x="3755330" y="3304456"/>
                  <a:pt x="3696459" y="3316862"/>
                </a:cubicBezTo>
                <a:lnTo>
                  <a:pt x="3667018" y="3346265"/>
                </a:lnTo>
                <a:lnTo>
                  <a:pt x="3570435" y="3362806"/>
                </a:lnTo>
                <a:lnTo>
                  <a:pt x="3523061" y="3316862"/>
                </a:lnTo>
                <a:cubicBezTo>
                  <a:pt x="3528351" y="3304456"/>
                  <a:pt x="3534105" y="3291129"/>
                  <a:pt x="3540540" y="3275740"/>
                </a:cubicBezTo>
                <a:lnTo>
                  <a:pt x="3606078" y="3300091"/>
                </a:lnTo>
                <a:lnTo>
                  <a:pt x="3618726" y="3288832"/>
                </a:lnTo>
                <a:cubicBezTo>
                  <a:pt x="3637012" y="3300664"/>
                  <a:pt x="3660168" y="3301975"/>
                  <a:pt x="3679666" y="3292279"/>
                </a:cubicBezTo>
                <a:cubicBezTo>
                  <a:pt x="3736977" y="3269375"/>
                  <a:pt x="3795458" y="3249596"/>
                  <a:pt x="3854900" y="3233009"/>
                </a:cubicBezTo>
                <a:close/>
                <a:moveTo>
                  <a:pt x="3913041" y="3232026"/>
                </a:moveTo>
                <a:cubicBezTo>
                  <a:pt x="3921928" y="3233232"/>
                  <a:pt x="3930598" y="3236029"/>
                  <a:pt x="3938613" y="3240360"/>
                </a:cubicBezTo>
                <a:cubicBezTo>
                  <a:pt x="3968508" y="3252765"/>
                  <a:pt x="3994030" y="3275278"/>
                  <a:pt x="4028756" y="3279416"/>
                </a:cubicBezTo>
                <a:cubicBezTo>
                  <a:pt x="4040482" y="3280794"/>
                  <a:pt x="4049680" y="3302389"/>
                  <a:pt x="4062792" y="3318698"/>
                </a:cubicBezTo>
                <a:cubicBezTo>
                  <a:pt x="4045776" y="3330646"/>
                  <a:pt x="4039796" y="3354994"/>
                  <a:pt x="4000702" y="3344655"/>
                </a:cubicBezTo>
                <a:cubicBezTo>
                  <a:pt x="3982532" y="3338685"/>
                  <a:pt x="3979774" y="3295726"/>
                  <a:pt x="3939067" y="3289523"/>
                </a:cubicBezTo>
                <a:cubicBezTo>
                  <a:pt x="3928265" y="3305606"/>
                  <a:pt x="3917912" y="3291820"/>
                  <a:pt x="3907336" y="3289523"/>
                </a:cubicBezTo>
                <a:cubicBezTo>
                  <a:pt x="3896157" y="3288948"/>
                  <a:pt x="3884940" y="3288948"/>
                  <a:pt x="3873760" y="3289523"/>
                </a:cubicBezTo>
                <a:cubicBezTo>
                  <a:pt x="3870311" y="3266551"/>
                  <a:pt x="3866862" y="3247715"/>
                  <a:pt x="3886176" y="3233240"/>
                </a:cubicBezTo>
                <a:cubicBezTo>
                  <a:pt x="3895053" y="3231205"/>
                  <a:pt x="3904155" y="3230820"/>
                  <a:pt x="3913041" y="3232026"/>
                </a:cubicBezTo>
                <a:close/>
                <a:moveTo>
                  <a:pt x="2722557" y="3231861"/>
                </a:moveTo>
                <a:lnTo>
                  <a:pt x="2722557" y="3243579"/>
                </a:lnTo>
                <a:lnTo>
                  <a:pt x="2726693" y="3243579"/>
                </a:lnTo>
                <a:lnTo>
                  <a:pt x="2726693" y="3231861"/>
                </a:lnTo>
                <a:close/>
                <a:moveTo>
                  <a:pt x="1476375" y="3228185"/>
                </a:moveTo>
                <a:cubicBezTo>
                  <a:pt x="1426247" y="3253459"/>
                  <a:pt x="1374960" y="3274133"/>
                  <a:pt x="1327818" y="3301470"/>
                </a:cubicBezTo>
                <a:cubicBezTo>
                  <a:pt x="1310112" y="3312268"/>
                  <a:pt x="1309885" y="3312038"/>
                  <a:pt x="1281826" y="3354078"/>
                </a:cubicBezTo>
                <a:lnTo>
                  <a:pt x="1485119" y="3246103"/>
                </a:lnTo>
                <a:lnTo>
                  <a:pt x="1476607" y="3228185"/>
                </a:lnTo>
                <a:close/>
                <a:moveTo>
                  <a:pt x="10680578" y="3224295"/>
                </a:moveTo>
                <a:cubicBezTo>
                  <a:pt x="10674472" y="3223749"/>
                  <a:pt x="10668544" y="3224611"/>
                  <a:pt x="10662636" y="3226334"/>
                </a:cubicBezTo>
                <a:cubicBezTo>
                  <a:pt x="10650824" y="3229781"/>
                  <a:pt x="10639100" y="3236673"/>
                  <a:pt x="10626220" y="3242647"/>
                </a:cubicBezTo>
                <a:cubicBezTo>
                  <a:pt x="10656114" y="3254823"/>
                  <a:pt x="10675196" y="3226794"/>
                  <a:pt x="10699574" y="3230700"/>
                </a:cubicBezTo>
                <a:cubicBezTo>
                  <a:pt x="10692964" y="3226794"/>
                  <a:pt x="10686682" y="3224841"/>
                  <a:pt x="10680578" y="3224295"/>
                </a:cubicBezTo>
                <a:close/>
                <a:moveTo>
                  <a:pt x="2587108" y="3224281"/>
                </a:moveTo>
                <a:lnTo>
                  <a:pt x="2587108" y="3225197"/>
                </a:lnTo>
                <a:lnTo>
                  <a:pt x="2511216" y="3263566"/>
                </a:lnTo>
                <a:lnTo>
                  <a:pt x="2530994" y="3286540"/>
                </a:lnTo>
                <a:cubicBezTo>
                  <a:pt x="2563372" y="3278544"/>
                  <a:pt x="2593292" y="3262783"/>
                  <a:pt x="2618152" y="3240593"/>
                </a:cubicBezTo>
                <a:close/>
                <a:moveTo>
                  <a:pt x="10583676" y="3204280"/>
                </a:moveTo>
                <a:lnTo>
                  <a:pt x="10583676" y="3208186"/>
                </a:lnTo>
                <a:lnTo>
                  <a:pt x="10595174" y="3208186"/>
                </a:lnTo>
                <a:lnTo>
                  <a:pt x="10595174" y="3204280"/>
                </a:lnTo>
                <a:close/>
                <a:moveTo>
                  <a:pt x="10070392" y="3196699"/>
                </a:moveTo>
                <a:lnTo>
                  <a:pt x="10024400" y="3219672"/>
                </a:lnTo>
                <a:cubicBezTo>
                  <a:pt x="10060276" y="3221052"/>
                  <a:pt x="10060276" y="3221052"/>
                  <a:pt x="10070392" y="3196699"/>
                </a:cubicBezTo>
                <a:close/>
                <a:moveTo>
                  <a:pt x="10478808" y="3189116"/>
                </a:moveTo>
                <a:cubicBezTo>
                  <a:pt x="10446386" y="3196927"/>
                  <a:pt x="10411200" y="3201290"/>
                  <a:pt x="10384064" y="3231849"/>
                </a:cubicBezTo>
                <a:lnTo>
                  <a:pt x="10499044" y="3231849"/>
                </a:lnTo>
                <a:lnTo>
                  <a:pt x="10513074" y="3198761"/>
                </a:lnTo>
                <a:lnTo>
                  <a:pt x="10513306" y="3198761"/>
                </a:lnTo>
                <a:cubicBezTo>
                  <a:pt x="10502036" y="3195317"/>
                  <a:pt x="10490304" y="3186592"/>
                  <a:pt x="10478808" y="3189116"/>
                </a:cubicBezTo>
                <a:close/>
                <a:moveTo>
                  <a:pt x="1321838" y="3159716"/>
                </a:moveTo>
                <a:cubicBezTo>
                  <a:pt x="1339084" y="3159716"/>
                  <a:pt x="1343684" y="3164997"/>
                  <a:pt x="1381173" y="3216919"/>
                </a:cubicBezTo>
                <a:lnTo>
                  <a:pt x="1339548" y="3216919"/>
                </a:lnTo>
                <a:lnTo>
                  <a:pt x="1303904" y="3179236"/>
                </a:lnTo>
                <a:close/>
                <a:moveTo>
                  <a:pt x="10840028" y="3152500"/>
                </a:moveTo>
                <a:cubicBezTo>
                  <a:pt x="10809770" y="3154653"/>
                  <a:pt x="10779546" y="3170506"/>
                  <a:pt x="10745566" y="3163612"/>
                </a:cubicBezTo>
                <a:lnTo>
                  <a:pt x="10749248" y="3184522"/>
                </a:lnTo>
                <a:lnTo>
                  <a:pt x="10858944" y="3200143"/>
                </a:lnTo>
                <a:cubicBezTo>
                  <a:pt x="10863310" y="3183140"/>
                  <a:pt x="10866992" y="3170043"/>
                  <a:pt x="10870440" y="3156264"/>
                </a:cubicBezTo>
                <a:cubicBezTo>
                  <a:pt x="10860206" y="3152587"/>
                  <a:pt x="10850116" y="3151783"/>
                  <a:pt x="10840028" y="3152500"/>
                </a:cubicBezTo>
                <a:close/>
                <a:moveTo>
                  <a:pt x="3300917" y="3151682"/>
                </a:moveTo>
                <a:lnTo>
                  <a:pt x="3300917" y="3155588"/>
                </a:lnTo>
                <a:lnTo>
                  <a:pt x="3312879" y="3155588"/>
                </a:lnTo>
                <a:lnTo>
                  <a:pt x="3312879" y="3151682"/>
                </a:lnTo>
                <a:close/>
                <a:moveTo>
                  <a:pt x="1650000" y="3150766"/>
                </a:moveTo>
                <a:lnTo>
                  <a:pt x="1650000" y="3156735"/>
                </a:lnTo>
                <a:lnTo>
                  <a:pt x="1672996" y="3156735"/>
                </a:lnTo>
                <a:lnTo>
                  <a:pt x="1672996" y="3150766"/>
                </a:lnTo>
                <a:close/>
                <a:moveTo>
                  <a:pt x="3327594" y="3136507"/>
                </a:moveTo>
                <a:lnTo>
                  <a:pt x="3327594" y="3159491"/>
                </a:lnTo>
                <a:lnTo>
                  <a:pt x="3333576" y="3159491"/>
                </a:lnTo>
                <a:lnTo>
                  <a:pt x="3333576" y="3136507"/>
                </a:lnTo>
                <a:close/>
                <a:moveTo>
                  <a:pt x="12762590" y="3129373"/>
                </a:moveTo>
                <a:lnTo>
                  <a:pt x="12779836" y="3143167"/>
                </a:lnTo>
                <a:cubicBezTo>
                  <a:pt x="12777304" y="3154194"/>
                  <a:pt x="12775006" y="3166136"/>
                  <a:pt x="12772248" y="3176016"/>
                </a:cubicBezTo>
                <a:cubicBezTo>
                  <a:pt x="12769488" y="3185901"/>
                  <a:pt x="12765580" y="3198991"/>
                  <a:pt x="12761672" y="3213699"/>
                </a:cubicBezTo>
                <a:cubicBezTo>
                  <a:pt x="12778456" y="3250229"/>
                  <a:pt x="12777536" y="3255512"/>
                  <a:pt x="12747642" y="3283998"/>
                </a:cubicBezTo>
                <a:lnTo>
                  <a:pt x="12707632" y="3246553"/>
                </a:lnTo>
                <a:cubicBezTo>
                  <a:pt x="12705558" y="3246553"/>
                  <a:pt x="12703028" y="3246553"/>
                  <a:pt x="12701650" y="3246553"/>
                </a:cubicBezTo>
                <a:lnTo>
                  <a:pt x="12668074" y="3273889"/>
                </a:lnTo>
                <a:lnTo>
                  <a:pt x="12684172" y="3295714"/>
                </a:lnTo>
                <a:lnTo>
                  <a:pt x="12641164" y="3325812"/>
                </a:lnTo>
                <a:lnTo>
                  <a:pt x="12598168" y="3272969"/>
                </a:lnTo>
                <a:cubicBezTo>
                  <a:pt x="12602304" y="3233918"/>
                  <a:pt x="12587820" y="3192331"/>
                  <a:pt x="12614492" y="3155344"/>
                </a:cubicBezTo>
                <a:lnTo>
                  <a:pt x="12651286" y="3155344"/>
                </a:lnTo>
                <a:cubicBezTo>
                  <a:pt x="12667156" y="3164004"/>
                  <a:pt x="12672904" y="3183831"/>
                  <a:pt x="12664166" y="3199634"/>
                </a:cubicBezTo>
                <a:cubicBezTo>
                  <a:pt x="12662556" y="3202740"/>
                  <a:pt x="12660256" y="3205545"/>
                  <a:pt x="12657726" y="3207952"/>
                </a:cubicBezTo>
                <a:lnTo>
                  <a:pt x="12678422" y="3226564"/>
                </a:lnTo>
                <a:lnTo>
                  <a:pt x="12726482" y="3168207"/>
                </a:lnTo>
                <a:lnTo>
                  <a:pt x="12726482" y="3147535"/>
                </a:lnTo>
                <a:close/>
                <a:moveTo>
                  <a:pt x="12892748" y="3120413"/>
                </a:moveTo>
                <a:lnTo>
                  <a:pt x="12940124" y="3120413"/>
                </a:lnTo>
                <a:cubicBezTo>
                  <a:pt x="12965420" y="3133966"/>
                  <a:pt x="12947022" y="3189343"/>
                  <a:pt x="12997148" y="3176011"/>
                </a:cubicBezTo>
                <a:lnTo>
                  <a:pt x="13021760" y="3137187"/>
                </a:lnTo>
                <a:lnTo>
                  <a:pt x="13061084" y="3170041"/>
                </a:lnTo>
                <a:lnTo>
                  <a:pt x="13033716" y="3213008"/>
                </a:lnTo>
                <a:lnTo>
                  <a:pt x="13008648" y="3190032"/>
                </a:lnTo>
                <a:lnTo>
                  <a:pt x="12995776" y="3201056"/>
                </a:lnTo>
                <a:lnTo>
                  <a:pt x="12947476" y="3184057"/>
                </a:lnTo>
                <a:cubicBezTo>
                  <a:pt x="12936210" y="3160622"/>
                  <a:pt x="12903096" y="3154881"/>
                  <a:pt x="12872972" y="3140174"/>
                </a:cubicBezTo>
                <a:close/>
                <a:moveTo>
                  <a:pt x="10847904" y="3119038"/>
                </a:moveTo>
                <a:lnTo>
                  <a:pt x="10828584" y="3123169"/>
                </a:lnTo>
                <a:lnTo>
                  <a:pt x="10828584" y="3128910"/>
                </a:lnTo>
                <a:lnTo>
                  <a:pt x="10847904" y="3128910"/>
                </a:lnTo>
                <a:close/>
                <a:moveTo>
                  <a:pt x="9627476" y="3119038"/>
                </a:moveTo>
                <a:lnTo>
                  <a:pt x="9627476" y="3130749"/>
                </a:lnTo>
                <a:lnTo>
                  <a:pt x="9627476" y="3130983"/>
                </a:lnTo>
                <a:lnTo>
                  <a:pt x="9631388" y="3130983"/>
                </a:lnTo>
                <a:lnTo>
                  <a:pt x="9631388" y="3119038"/>
                </a:lnTo>
                <a:close/>
                <a:moveTo>
                  <a:pt x="11215612" y="3118577"/>
                </a:moveTo>
                <a:cubicBezTo>
                  <a:pt x="11182042" y="3116741"/>
                  <a:pt x="11148240" y="3119911"/>
                  <a:pt x="11115580" y="3127990"/>
                </a:cubicBezTo>
                <a:cubicBezTo>
                  <a:pt x="11082004" y="3132587"/>
                  <a:pt x="11047974" y="3134266"/>
                  <a:pt x="11014166" y="3133048"/>
                </a:cubicBezTo>
                <a:lnTo>
                  <a:pt x="11014166" y="3134200"/>
                </a:lnTo>
                <a:cubicBezTo>
                  <a:pt x="11106150" y="3146388"/>
                  <a:pt x="11227344" y="3144549"/>
                  <a:pt x="11230792" y="3134200"/>
                </a:cubicBezTo>
                <a:close/>
                <a:moveTo>
                  <a:pt x="3495698" y="3117896"/>
                </a:moveTo>
                <a:cubicBezTo>
                  <a:pt x="3475692" y="3131444"/>
                  <a:pt x="3460054" y="3140879"/>
                  <a:pt x="3445338" y="3152373"/>
                </a:cubicBezTo>
                <a:cubicBezTo>
                  <a:pt x="3442575" y="3154670"/>
                  <a:pt x="3445338" y="3162706"/>
                  <a:pt x="3445338" y="3169828"/>
                </a:cubicBezTo>
                <a:lnTo>
                  <a:pt x="3487881" y="3169828"/>
                </a:lnTo>
                <a:lnTo>
                  <a:pt x="3509263" y="3148237"/>
                </a:lnTo>
                <a:lnTo>
                  <a:pt x="3508114" y="3148237"/>
                </a:lnTo>
                <a:cubicBezTo>
                  <a:pt x="3504205" y="3138808"/>
                  <a:pt x="3500297" y="3129374"/>
                  <a:pt x="3495698" y="3117896"/>
                </a:cubicBezTo>
                <a:close/>
                <a:moveTo>
                  <a:pt x="3187087" y="3114681"/>
                </a:moveTo>
                <a:cubicBezTo>
                  <a:pt x="3180642" y="3145711"/>
                  <a:pt x="3160642" y="3164772"/>
                  <a:pt x="3174439" y="3195555"/>
                </a:cubicBezTo>
                <a:cubicBezTo>
                  <a:pt x="3181338" y="3198539"/>
                  <a:pt x="3194904" y="3209119"/>
                  <a:pt x="3200652" y="3205669"/>
                </a:cubicBezTo>
                <a:cubicBezTo>
                  <a:pt x="3221813" y="3193488"/>
                  <a:pt x="3254925" y="3202684"/>
                  <a:pt x="3267573" y="3167992"/>
                </a:cubicBezTo>
                <a:cubicBezTo>
                  <a:pt x="3247568" y="3142488"/>
                  <a:pt x="3210315" y="3145020"/>
                  <a:pt x="3187087" y="3114681"/>
                </a:cubicBezTo>
                <a:close/>
                <a:moveTo>
                  <a:pt x="1057837" y="3112845"/>
                </a:moveTo>
                <a:lnTo>
                  <a:pt x="900314" y="3225424"/>
                </a:lnTo>
                <a:lnTo>
                  <a:pt x="900546" y="3225424"/>
                </a:lnTo>
                <a:cubicBezTo>
                  <a:pt x="919658" y="3233494"/>
                  <a:pt x="939915" y="3238523"/>
                  <a:pt x="960568" y="3240364"/>
                </a:cubicBezTo>
                <a:cubicBezTo>
                  <a:pt x="979424" y="3240364"/>
                  <a:pt x="996898" y="3223362"/>
                  <a:pt x="1016217" y="3218994"/>
                </a:cubicBezTo>
                <a:cubicBezTo>
                  <a:pt x="1029305" y="3217712"/>
                  <a:pt x="1041788" y="3212864"/>
                  <a:pt x="1052320" y="3204983"/>
                </a:cubicBezTo>
                <a:cubicBezTo>
                  <a:pt x="1065519" y="3196940"/>
                  <a:pt x="1079756" y="3190759"/>
                  <a:pt x="1094636" y="3186603"/>
                </a:cubicBezTo>
                <a:lnTo>
                  <a:pt x="1122458" y="3132597"/>
                </a:lnTo>
                <a:lnTo>
                  <a:pt x="1174204" y="3132597"/>
                </a:lnTo>
                <a:cubicBezTo>
                  <a:pt x="1174204" y="3125017"/>
                  <a:pt x="1174204" y="3119502"/>
                  <a:pt x="1172822" y="3112845"/>
                </a:cubicBezTo>
                <a:close/>
                <a:moveTo>
                  <a:pt x="10863542" y="3109854"/>
                </a:moveTo>
                <a:lnTo>
                  <a:pt x="10863542" y="3119727"/>
                </a:lnTo>
                <a:lnTo>
                  <a:pt x="10882856" y="3115594"/>
                </a:lnTo>
                <a:lnTo>
                  <a:pt x="10882856" y="3109854"/>
                </a:lnTo>
                <a:close/>
                <a:moveTo>
                  <a:pt x="12825138" y="3109620"/>
                </a:moveTo>
                <a:cubicBezTo>
                  <a:pt x="12833876" y="3118115"/>
                  <a:pt x="12841926" y="3126384"/>
                  <a:pt x="12851124" y="3135575"/>
                </a:cubicBezTo>
                <a:lnTo>
                  <a:pt x="12851124" y="3160850"/>
                </a:lnTo>
                <a:lnTo>
                  <a:pt x="12821916" y="3175782"/>
                </a:lnTo>
                <a:lnTo>
                  <a:pt x="12794552" y="3148448"/>
                </a:lnTo>
                <a:lnTo>
                  <a:pt x="12794552" y="3125467"/>
                </a:lnTo>
                <a:close/>
                <a:moveTo>
                  <a:pt x="9858828" y="3108477"/>
                </a:moveTo>
                <a:cubicBezTo>
                  <a:pt x="9851232" y="3107692"/>
                  <a:pt x="9843416" y="3108248"/>
                  <a:pt x="9835828" y="3110081"/>
                </a:cubicBezTo>
                <a:cubicBezTo>
                  <a:pt x="9806854" y="3125654"/>
                  <a:pt x="9774196" y="3132956"/>
                  <a:pt x="9741316" y="3131211"/>
                </a:cubicBezTo>
                <a:cubicBezTo>
                  <a:pt x="9723140" y="3131645"/>
                  <a:pt x="9704976" y="3135785"/>
                  <a:pt x="9688420" y="3143395"/>
                </a:cubicBezTo>
                <a:cubicBezTo>
                  <a:pt x="9649100" y="3155115"/>
                  <a:pt x="9609544" y="3166366"/>
                  <a:pt x="9570448" y="3178540"/>
                </a:cubicBezTo>
                <a:cubicBezTo>
                  <a:pt x="9557802" y="3183992"/>
                  <a:pt x="9545612" y="3190450"/>
                  <a:pt x="9533884" y="3197844"/>
                </a:cubicBezTo>
                <a:lnTo>
                  <a:pt x="9590456" y="3220818"/>
                </a:lnTo>
                <a:cubicBezTo>
                  <a:pt x="9688880" y="3209107"/>
                  <a:pt x="9778108" y="3211631"/>
                  <a:pt x="9862732" y="3187741"/>
                </a:cubicBezTo>
                <a:cubicBezTo>
                  <a:pt x="9865726" y="3166139"/>
                  <a:pt x="9868712" y="3145237"/>
                  <a:pt x="9872160" y="3121562"/>
                </a:cubicBezTo>
                <a:lnTo>
                  <a:pt x="9858828" y="3109166"/>
                </a:lnTo>
                <a:close/>
                <a:moveTo>
                  <a:pt x="4161216" y="3100670"/>
                </a:moveTo>
                <a:cubicBezTo>
                  <a:pt x="4155926" y="3111243"/>
                  <a:pt x="4151326" y="3120876"/>
                  <a:pt x="4146495" y="3130983"/>
                </a:cubicBezTo>
                <a:cubicBezTo>
                  <a:pt x="4186052" y="3158800"/>
                  <a:pt x="4230662" y="3142950"/>
                  <a:pt x="4269070" y="3147320"/>
                </a:cubicBezTo>
                <a:lnTo>
                  <a:pt x="4285399" y="3130983"/>
                </a:lnTo>
                <a:lnTo>
                  <a:pt x="4270910" y="3100670"/>
                </a:lnTo>
                <a:close/>
                <a:moveTo>
                  <a:pt x="9980092" y="3097796"/>
                </a:moveTo>
                <a:cubicBezTo>
                  <a:pt x="9976666" y="3097818"/>
                  <a:pt x="9973892" y="3099081"/>
                  <a:pt x="9971450" y="3101004"/>
                </a:cubicBezTo>
                <a:cubicBezTo>
                  <a:pt x="9966560" y="3104856"/>
                  <a:pt x="9962996" y="3111347"/>
                  <a:pt x="9958164" y="3115823"/>
                </a:cubicBezTo>
                <a:cubicBezTo>
                  <a:pt x="9978408" y="3127990"/>
                  <a:pt x="9983006" y="3111231"/>
                  <a:pt x="9992660" y="3102040"/>
                </a:cubicBezTo>
                <a:cubicBezTo>
                  <a:pt x="9987602" y="3098995"/>
                  <a:pt x="9983520" y="3097775"/>
                  <a:pt x="9980092" y="3097796"/>
                </a:cubicBezTo>
                <a:close/>
                <a:moveTo>
                  <a:pt x="10663472" y="3084575"/>
                </a:moveTo>
                <a:lnTo>
                  <a:pt x="10596912" y="3126386"/>
                </a:lnTo>
                <a:lnTo>
                  <a:pt x="10595860" y="3126157"/>
                </a:lnTo>
                <a:lnTo>
                  <a:pt x="10596552" y="3126614"/>
                </a:lnTo>
                <a:lnTo>
                  <a:pt x="10596912" y="3126386"/>
                </a:lnTo>
                <a:lnTo>
                  <a:pt x="10617084" y="3130804"/>
                </a:lnTo>
                <a:cubicBezTo>
                  <a:pt x="10635142" y="3127087"/>
                  <a:pt x="10645534" y="3103193"/>
                  <a:pt x="10664848" y="3103193"/>
                </a:cubicBezTo>
                <a:cubicBezTo>
                  <a:pt x="10664848" y="3097904"/>
                  <a:pt x="10664848" y="3092620"/>
                  <a:pt x="10663472" y="3084575"/>
                </a:cubicBezTo>
                <a:close/>
                <a:moveTo>
                  <a:pt x="3770191" y="3077464"/>
                </a:moveTo>
                <a:lnTo>
                  <a:pt x="3762708" y="3085694"/>
                </a:lnTo>
                <a:lnTo>
                  <a:pt x="3798463" y="3079488"/>
                </a:lnTo>
                <a:close/>
                <a:moveTo>
                  <a:pt x="10171574" y="3076307"/>
                </a:moveTo>
                <a:cubicBezTo>
                  <a:pt x="10131794" y="3069874"/>
                  <a:pt x="10105804" y="3099281"/>
                  <a:pt x="10070392" y="3097675"/>
                </a:cubicBezTo>
                <a:lnTo>
                  <a:pt x="10040496" y="3133048"/>
                </a:lnTo>
                <a:cubicBezTo>
                  <a:pt x="9988524" y="3127531"/>
                  <a:pt x="9956096" y="3164762"/>
                  <a:pt x="9913786" y="3169815"/>
                </a:cubicBezTo>
                <a:lnTo>
                  <a:pt x="9913786" y="3186592"/>
                </a:lnTo>
                <a:cubicBezTo>
                  <a:pt x="9959778" y="3203592"/>
                  <a:pt x="10003930" y="3167516"/>
                  <a:pt x="10040960" y="3177393"/>
                </a:cubicBezTo>
                <a:close/>
                <a:moveTo>
                  <a:pt x="10778456" y="3071713"/>
                </a:moveTo>
                <a:lnTo>
                  <a:pt x="10740048" y="3110313"/>
                </a:lnTo>
                <a:lnTo>
                  <a:pt x="10893204" y="3096982"/>
                </a:lnTo>
                <a:lnTo>
                  <a:pt x="10893436" y="3096982"/>
                </a:lnTo>
                <a:cubicBezTo>
                  <a:pt x="10858480" y="3077408"/>
                  <a:pt x="10818468" y="3068612"/>
                  <a:pt x="10778456" y="3071713"/>
                </a:cubicBezTo>
                <a:close/>
                <a:moveTo>
                  <a:pt x="4098692" y="3068440"/>
                </a:moveTo>
                <a:lnTo>
                  <a:pt x="4046004" y="3073089"/>
                </a:lnTo>
                <a:lnTo>
                  <a:pt x="4039254" y="3073807"/>
                </a:lnTo>
                <a:lnTo>
                  <a:pt x="4042124" y="3074822"/>
                </a:lnTo>
                <a:cubicBezTo>
                  <a:pt x="4053748" y="3078385"/>
                  <a:pt x="4065444" y="3080566"/>
                  <a:pt x="4077522" y="3078943"/>
                </a:cubicBezTo>
                <a:close/>
                <a:moveTo>
                  <a:pt x="4167989" y="3062323"/>
                </a:moveTo>
                <a:lnTo>
                  <a:pt x="4137041" y="3065055"/>
                </a:lnTo>
                <a:lnTo>
                  <a:pt x="4153515" y="3075396"/>
                </a:lnTo>
                <a:close/>
                <a:moveTo>
                  <a:pt x="10454894" y="3053335"/>
                </a:moveTo>
                <a:cubicBezTo>
                  <a:pt x="10412346" y="3053335"/>
                  <a:pt x="10378776" y="3078143"/>
                  <a:pt x="10343590" y="3096755"/>
                </a:cubicBezTo>
                <a:cubicBezTo>
                  <a:pt x="10308410" y="3115364"/>
                  <a:pt x="10262872" y="3123860"/>
                  <a:pt x="10235044" y="3165680"/>
                </a:cubicBezTo>
                <a:lnTo>
                  <a:pt x="10289316" y="3164991"/>
                </a:lnTo>
                <a:cubicBezTo>
                  <a:pt x="10347730" y="3132751"/>
                  <a:pt x="10403152" y="3095400"/>
                  <a:pt x="10454894" y="3053335"/>
                </a:cubicBezTo>
                <a:close/>
                <a:moveTo>
                  <a:pt x="13040848" y="3050386"/>
                </a:moveTo>
                <a:cubicBezTo>
                  <a:pt x="13043604" y="3050895"/>
                  <a:pt x="13046136" y="3051743"/>
                  <a:pt x="13048436" y="3052871"/>
                </a:cubicBezTo>
                <a:lnTo>
                  <a:pt x="13048436" y="3093533"/>
                </a:lnTo>
                <a:cubicBezTo>
                  <a:pt x="13024058" y="3102721"/>
                  <a:pt x="13012792" y="3089627"/>
                  <a:pt x="13002444" y="3075843"/>
                </a:cubicBezTo>
                <a:cubicBezTo>
                  <a:pt x="13006124" y="3058176"/>
                  <a:pt x="13023372" y="3046782"/>
                  <a:pt x="13040848" y="3050386"/>
                </a:cubicBezTo>
                <a:close/>
                <a:moveTo>
                  <a:pt x="10311424" y="3050091"/>
                </a:moveTo>
                <a:cubicBezTo>
                  <a:pt x="10293110" y="3050004"/>
                  <a:pt x="10275980" y="3052073"/>
                  <a:pt x="10259422" y="3062756"/>
                </a:cubicBezTo>
                <a:cubicBezTo>
                  <a:pt x="10232060" y="3080211"/>
                  <a:pt x="10204464" y="3097675"/>
                  <a:pt x="10177096" y="3115594"/>
                </a:cubicBezTo>
                <a:cubicBezTo>
                  <a:pt x="10161456" y="3125925"/>
                  <a:pt x="10146278" y="3136959"/>
                  <a:pt x="10131100" y="3147766"/>
                </a:cubicBezTo>
                <a:lnTo>
                  <a:pt x="10130644" y="3147766"/>
                </a:lnTo>
                <a:lnTo>
                  <a:pt x="10135244" y="3156264"/>
                </a:lnTo>
                <a:cubicBezTo>
                  <a:pt x="10155940" y="3152590"/>
                  <a:pt x="10176404" y="3147604"/>
                  <a:pt x="10196636" y="3141327"/>
                </a:cubicBezTo>
                <a:cubicBezTo>
                  <a:pt x="10215040" y="3134430"/>
                  <a:pt x="10230904" y="3122021"/>
                  <a:pt x="10248842" y="3113528"/>
                </a:cubicBezTo>
                <a:cubicBezTo>
                  <a:pt x="10266780" y="3105029"/>
                  <a:pt x="10288852" y="3098134"/>
                  <a:pt x="10307714" y="3088484"/>
                </a:cubicBezTo>
                <a:cubicBezTo>
                  <a:pt x="10326576" y="3078832"/>
                  <a:pt x="10344048" y="3065509"/>
                  <a:pt x="10370500" y="3050349"/>
                </a:cubicBezTo>
                <a:cubicBezTo>
                  <a:pt x="10349228" y="3052418"/>
                  <a:pt x="10329734" y="3050178"/>
                  <a:pt x="10311424" y="3050091"/>
                </a:cubicBezTo>
                <a:close/>
                <a:moveTo>
                  <a:pt x="3327856" y="3041727"/>
                </a:moveTo>
                <a:cubicBezTo>
                  <a:pt x="3285266" y="3044074"/>
                  <a:pt x="3249174" y="3058114"/>
                  <a:pt x="3211919" y="3053804"/>
                </a:cubicBezTo>
                <a:cubicBezTo>
                  <a:pt x="3200237" y="3056284"/>
                  <a:pt x="3192788" y="3067749"/>
                  <a:pt x="3195271" y="3079416"/>
                </a:cubicBezTo>
                <a:cubicBezTo>
                  <a:pt x="3195802" y="3081897"/>
                  <a:pt x="3196768" y="3084261"/>
                  <a:pt x="3198121" y="3086421"/>
                </a:cubicBezTo>
                <a:lnTo>
                  <a:pt x="3279989" y="3086421"/>
                </a:lnTo>
                <a:lnTo>
                  <a:pt x="3373123" y="3044391"/>
                </a:lnTo>
                <a:lnTo>
                  <a:pt x="3372896" y="3044391"/>
                </a:lnTo>
                <a:cubicBezTo>
                  <a:pt x="3356972" y="3041462"/>
                  <a:pt x="3342053" y="3040945"/>
                  <a:pt x="3327856" y="3041727"/>
                </a:cubicBezTo>
                <a:close/>
                <a:moveTo>
                  <a:pt x="10543200" y="3040472"/>
                </a:moveTo>
                <a:cubicBezTo>
                  <a:pt x="10529172" y="3050579"/>
                  <a:pt x="10516984" y="3065051"/>
                  <a:pt x="10502036" y="3068498"/>
                </a:cubicBezTo>
                <a:cubicBezTo>
                  <a:pt x="10472140" y="3075387"/>
                  <a:pt x="10462942" y="3117202"/>
                  <a:pt x="10426608" y="3110313"/>
                </a:cubicBezTo>
                <a:cubicBezTo>
                  <a:pt x="10418792" y="3124316"/>
                  <a:pt x="10395564" y="3128222"/>
                  <a:pt x="10401080" y="3154655"/>
                </a:cubicBezTo>
                <a:lnTo>
                  <a:pt x="10501576" y="3139489"/>
                </a:lnTo>
                <a:cubicBezTo>
                  <a:pt x="10510084" y="3134657"/>
                  <a:pt x="10522732" y="3121104"/>
                  <a:pt x="10534920" y="3121333"/>
                </a:cubicBezTo>
                <a:cubicBezTo>
                  <a:pt x="10584130" y="3122942"/>
                  <a:pt x="10616788" y="3084346"/>
                  <a:pt x="10660016" y="3072631"/>
                </a:cubicBezTo>
                <a:cubicBezTo>
                  <a:pt x="10671060" y="3070954"/>
                  <a:pt x="10678646" y="3060642"/>
                  <a:pt x="10677036" y="3049613"/>
                </a:cubicBezTo>
                <a:cubicBezTo>
                  <a:pt x="10676578" y="3046284"/>
                  <a:pt x="10675196" y="3043161"/>
                  <a:pt x="10673128" y="3040472"/>
                </a:cubicBezTo>
                <a:close/>
                <a:moveTo>
                  <a:pt x="11093048" y="3028759"/>
                </a:moveTo>
                <a:lnTo>
                  <a:pt x="11093048" y="3034499"/>
                </a:lnTo>
                <a:lnTo>
                  <a:pt x="11127768" y="3034499"/>
                </a:lnTo>
                <a:lnTo>
                  <a:pt x="11127768" y="3028759"/>
                </a:lnTo>
                <a:close/>
                <a:moveTo>
                  <a:pt x="10203540" y="3028759"/>
                </a:moveTo>
                <a:lnTo>
                  <a:pt x="10203540" y="3038634"/>
                </a:lnTo>
                <a:lnTo>
                  <a:pt x="10222860" y="3034499"/>
                </a:lnTo>
                <a:lnTo>
                  <a:pt x="10222860" y="3028759"/>
                </a:lnTo>
                <a:close/>
                <a:moveTo>
                  <a:pt x="4293752" y="3018649"/>
                </a:moveTo>
                <a:lnTo>
                  <a:pt x="4228686" y="3038653"/>
                </a:lnTo>
                <a:lnTo>
                  <a:pt x="4257340" y="3052197"/>
                </a:lnTo>
                <a:cubicBezTo>
                  <a:pt x="4268838" y="3055297"/>
                  <a:pt x="4280800" y="3055297"/>
                  <a:pt x="4292298" y="3052197"/>
                </a:cubicBezTo>
                <a:cubicBezTo>
                  <a:pt x="4298733" y="3050821"/>
                  <a:pt x="4303332" y="3041859"/>
                  <a:pt x="4309313" y="3035658"/>
                </a:cubicBezTo>
                <a:close/>
                <a:moveTo>
                  <a:pt x="9957540" y="3016508"/>
                </a:moveTo>
                <a:cubicBezTo>
                  <a:pt x="9905520" y="3018909"/>
                  <a:pt x="9861064" y="3040013"/>
                  <a:pt x="9814672" y="3051039"/>
                </a:cubicBezTo>
                <a:lnTo>
                  <a:pt x="9762930" y="3016585"/>
                </a:lnTo>
                <a:lnTo>
                  <a:pt x="9720616" y="3016585"/>
                </a:lnTo>
                <a:lnTo>
                  <a:pt x="9703826" y="3033122"/>
                </a:lnTo>
                <a:lnTo>
                  <a:pt x="9726822" y="3056094"/>
                </a:lnTo>
                <a:lnTo>
                  <a:pt x="9708194" y="3074930"/>
                </a:lnTo>
                <a:lnTo>
                  <a:pt x="9662202" y="3074930"/>
                </a:lnTo>
                <a:cubicBezTo>
                  <a:pt x="9656220" y="3080900"/>
                  <a:pt x="9650018" y="3084346"/>
                  <a:pt x="9648636" y="3089171"/>
                </a:cubicBezTo>
                <a:cubicBezTo>
                  <a:pt x="9647028" y="3099122"/>
                  <a:pt x="9646104" y="3109190"/>
                  <a:pt x="9646336" y="3119268"/>
                </a:cubicBezTo>
                <a:cubicBezTo>
                  <a:pt x="9660366" y="3119268"/>
                  <a:pt x="9675080" y="3124089"/>
                  <a:pt x="9681980" y="3119268"/>
                </a:cubicBezTo>
                <a:cubicBezTo>
                  <a:pt x="9710956" y="3096296"/>
                  <a:pt x="9749592" y="3121333"/>
                  <a:pt x="9776956" y="3096296"/>
                </a:cubicBezTo>
                <a:cubicBezTo>
                  <a:pt x="9831232" y="3100431"/>
                  <a:pt x="9881128" y="3076078"/>
                  <a:pt x="9934484" y="3071484"/>
                </a:cubicBezTo>
                <a:cubicBezTo>
                  <a:pt x="9962542" y="3068957"/>
                  <a:pt x="9987142" y="3046676"/>
                  <a:pt x="10013588" y="3020488"/>
                </a:cubicBezTo>
                <a:lnTo>
                  <a:pt x="10012436" y="3021406"/>
                </a:lnTo>
                <a:cubicBezTo>
                  <a:pt x="9993064" y="3016986"/>
                  <a:pt x="9974880" y="3015706"/>
                  <a:pt x="9957540" y="3016508"/>
                </a:cubicBezTo>
                <a:close/>
                <a:moveTo>
                  <a:pt x="1457978" y="3012226"/>
                </a:moveTo>
                <a:lnTo>
                  <a:pt x="1457978" y="3062526"/>
                </a:lnTo>
                <a:lnTo>
                  <a:pt x="1407618" y="3062526"/>
                </a:lnTo>
                <a:cubicBezTo>
                  <a:pt x="1410445" y="3049642"/>
                  <a:pt x="1415319" y="3037308"/>
                  <a:pt x="1422102" y="3026006"/>
                </a:cubicBezTo>
                <a:cubicBezTo>
                  <a:pt x="1428315" y="3018887"/>
                  <a:pt x="1441881" y="3017967"/>
                  <a:pt x="1457978" y="3012226"/>
                </a:cubicBezTo>
                <a:close/>
                <a:moveTo>
                  <a:pt x="3948410" y="3008239"/>
                </a:moveTo>
                <a:cubicBezTo>
                  <a:pt x="3916361" y="3009131"/>
                  <a:pt x="3884224" y="3015790"/>
                  <a:pt x="3852146" y="3031523"/>
                </a:cubicBezTo>
                <a:cubicBezTo>
                  <a:pt x="3850189" y="3039219"/>
                  <a:pt x="3843866" y="3046685"/>
                  <a:pt x="3839527" y="3055186"/>
                </a:cubicBezTo>
                <a:lnTo>
                  <a:pt x="3839107" y="3072436"/>
                </a:lnTo>
                <a:lnTo>
                  <a:pt x="3851223" y="3070333"/>
                </a:lnTo>
                <a:cubicBezTo>
                  <a:pt x="3898505" y="3067070"/>
                  <a:pt x="3945029" y="3056689"/>
                  <a:pt x="3989204" y="3039553"/>
                </a:cubicBezTo>
                <a:cubicBezTo>
                  <a:pt x="4003920" y="3036542"/>
                  <a:pt x="4019099" y="3036542"/>
                  <a:pt x="4033814" y="3039553"/>
                </a:cubicBezTo>
                <a:lnTo>
                  <a:pt x="4047897" y="3025486"/>
                </a:lnTo>
                <a:lnTo>
                  <a:pt x="4044163" y="3019583"/>
                </a:lnTo>
                <a:cubicBezTo>
                  <a:pt x="4012427" y="3012233"/>
                  <a:pt x="3980465" y="3007349"/>
                  <a:pt x="3948410" y="3008239"/>
                </a:cubicBezTo>
                <a:close/>
                <a:moveTo>
                  <a:pt x="9607928" y="3002338"/>
                </a:moveTo>
                <a:cubicBezTo>
                  <a:pt x="9585396" y="3008519"/>
                  <a:pt x="9562168" y="3012908"/>
                  <a:pt x="9538940" y="3015435"/>
                </a:cubicBezTo>
                <a:cubicBezTo>
                  <a:pt x="9475238" y="3017041"/>
                  <a:pt x="9411544" y="3015435"/>
                  <a:pt x="9348074" y="3015435"/>
                </a:cubicBezTo>
                <a:cubicBezTo>
                  <a:pt x="9284604" y="3015435"/>
                  <a:pt x="9220214" y="3022786"/>
                  <a:pt x="9156280" y="3026689"/>
                </a:cubicBezTo>
                <a:cubicBezTo>
                  <a:pt x="9147772" y="3028322"/>
                  <a:pt x="9139496" y="3030480"/>
                  <a:pt x="9131448" y="3033122"/>
                </a:cubicBezTo>
                <a:cubicBezTo>
                  <a:pt x="9186174" y="3042611"/>
                  <a:pt x="9241596" y="3048579"/>
                  <a:pt x="9297020" y="3051039"/>
                </a:cubicBezTo>
                <a:cubicBezTo>
                  <a:pt x="9382800" y="3054714"/>
                  <a:pt x="9466736" y="3033122"/>
                  <a:pt x="9552508" y="3037946"/>
                </a:cubicBezTo>
                <a:lnTo>
                  <a:pt x="9630924" y="3037946"/>
                </a:lnTo>
                <a:close/>
                <a:moveTo>
                  <a:pt x="12622768" y="2993835"/>
                </a:moveTo>
                <a:lnTo>
                  <a:pt x="12661176" y="2993835"/>
                </a:lnTo>
                <a:lnTo>
                  <a:pt x="12710152" y="3027148"/>
                </a:lnTo>
                <a:lnTo>
                  <a:pt x="12728328" y="3084344"/>
                </a:lnTo>
                <a:lnTo>
                  <a:pt x="12687156" y="3073089"/>
                </a:lnTo>
                <a:lnTo>
                  <a:pt x="12675660" y="3082967"/>
                </a:lnTo>
                <a:lnTo>
                  <a:pt x="12622768" y="3041617"/>
                </a:lnTo>
                <a:close/>
                <a:moveTo>
                  <a:pt x="10247006" y="2981207"/>
                </a:moveTo>
                <a:cubicBezTo>
                  <a:pt x="10168588" y="2976955"/>
                  <a:pt x="10091320" y="3002753"/>
                  <a:pt x="10031298" y="3053335"/>
                </a:cubicBezTo>
                <a:cubicBezTo>
                  <a:pt x="10085802" y="3065051"/>
                  <a:pt x="10169274" y="3036107"/>
                  <a:pt x="10247006" y="2981207"/>
                </a:cubicBezTo>
                <a:close/>
                <a:moveTo>
                  <a:pt x="5018756" y="2977545"/>
                </a:moveTo>
                <a:cubicBezTo>
                  <a:pt x="5021514" y="3014756"/>
                  <a:pt x="5021514" y="3014756"/>
                  <a:pt x="4970232" y="3041168"/>
                </a:cubicBezTo>
                <a:lnTo>
                  <a:pt x="4947236" y="2996835"/>
                </a:lnTo>
                <a:close/>
                <a:moveTo>
                  <a:pt x="5232624" y="2969958"/>
                </a:moveTo>
                <a:lnTo>
                  <a:pt x="5239981" y="2977772"/>
                </a:lnTo>
                <a:lnTo>
                  <a:pt x="5166852" y="3044615"/>
                </a:lnTo>
                <a:lnTo>
                  <a:pt x="5138794" y="3020039"/>
                </a:lnTo>
                <a:lnTo>
                  <a:pt x="5167312" y="2986270"/>
                </a:lnTo>
                <a:close/>
                <a:moveTo>
                  <a:pt x="10480146" y="2969351"/>
                </a:moveTo>
                <a:cubicBezTo>
                  <a:pt x="10466766" y="2969013"/>
                  <a:pt x="10453974" y="2970378"/>
                  <a:pt x="10441556" y="2972303"/>
                </a:cubicBezTo>
                <a:cubicBezTo>
                  <a:pt x="10416718" y="2976152"/>
                  <a:pt x="10393374" y="2982243"/>
                  <a:pt x="10369804" y="2981439"/>
                </a:cubicBezTo>
                <a:cubicBezTo>
                  <a:pt x="10354856" y="2994299"/>
                  <a:pt x="10340372" y="3006246"/>
                  <a:pt x="10319908" y="3023474"/>
                </a:cubicBezTo>
                <a:cubicBezTo>
                  <a:pt x="10329560" y="3025979"/>
                  <a:pt x="10339454" y="3027126"/>
                  <a:pt x="10349340" y="3026921"/>
                </a:cubicBezTo>
                <a:cubicBezTo>
                  <a:pt x="10383832" y="3019431"/>
                  <a:pt x="10418792" y="3015136"/>
                  <a:pt x="10453972" y="3014056"/>
                </a:cubicBezTo>
                <a:cubicBezTo>
                  <a:pt x="10480416" y="3009416"/>
                  <a:pt x="10504562" y="2996275"/>
                  <a:pt x="10522960" y="2976610"/>
                </a:cubicBezTo>
                <a:lnTo>
                  <a:pt x="10522272" y="2976610"/>
                </a:lnTo>
                <a:cubicBezTo>
                  <a:pt x="10507496" y="2971727"/>
                  <a:pt x="10493526" y="2969688"/>
                  <a:pt x="10480146" y="2969351"/>
                </a:cubicBezTo>
                <a:close/>
                <a:moveTo>
                  <a:pt x="12758676" y="2955916"/>
                </a:moveTo>
                <a:lnTo>
                  <a:pt x="12758676" y="3002785"/>
                </a:lnTo>
                <a:lnTo>
                  <a:pt x="12726024" y="2986014"/>
                </a:lnTo>
                <a:lnTo>
                  <a:pt x="12726024" y="2958214"/>
                </a:lnTo>
                <a:close/>
                <a:moveTo>
                  <a:pt x="1430615" y="2945821"/>
                </a:moveTo>
                <a:cubicBezTo>
                  <a:pt x="1441422" y="2958005"/>
                  <a:pt x="1450161" y="2968808"/>
                  <a:pt x="1458896" y="2978692"/>
                </a:cubicBezTo>
                <a:cubicBezTo>
                  <a:pt x="1458896" y="2979845"/>
                  <a:pt x="1458896" y="2982598"/>
                  <a:pt x="1458896" y="2984666"/>
                </a:cubicBezTo>
                <a:cubicBezTo>
                  <a:pt x="1458896" y="2986731"/>
                  <a:pt x="1454528" y="2992932"/>
                  <a:pt x="1452461" y="2993161"/>
                </a:cubicBezTo>
                <a:cubicBezTo>
                  <a:pt x="1434267" y="2994631"/>
                  <a:pt x="1415967" y="2992841"/>
                  <a:pt x="1398420" y="2987882"/>
                </a:cubicBezTo>
                <a:lnTo>
                  <a:pt x="1375424" y="2975014"/>
                </a:lnTo>
                <a:cubicBezTo>
                  <a:pt x="1375883" y="2955476"/>
                  <a:pt x="1391521" y="2947889"/>
                  <a:pt x="1430615" y="2945821"/>
                </a:cubicBezTo>
                <a:close/>
                <a:moveTo>
                  <a:pt x="10504336" y="2925130"/>
                </a:moveTo>
                <a:lnTo>
                  <a:pt x="10505712" y="2935012"/>
                </a:lnTo>
                <a:lnTo>
                  <a:pt x="10524340" y="2930645"/>
                </a:lnTo>
                <a:lnTo>
                  <a:pt x="10524340" y="2925130"/>
                </a:lnTo>
                <a:close/>
                <a:moveTo>
                  <a:pt x="12901948" y="2924439"/>
                </a:moveTo>
                <a:lnTo>
                  <a:pt x="12953224" y="2924439"/>
                </a:lnTo>
                <a:cubicBezTo>
                  <a:pt x="12976220" y="2950406"/>
                  <a:pt x="12976220" y="2950634"/>
                  <a:pt x="12953224" y="2979129"/>
                </a:cubicBezTo>
                <a:lnTo>
                  <a:pt x="12924712" y="2940065"/>
                </a:lnTo>
                <a:lnTo>
                  <a:pt x="12905396" y="2956839"/>
                </a:lnTo>
                <a:lnTo>
                  <a:pt x="12886082" y="2938683"/>
                </a:lnTo>
                <a:lnTo>
                  <a:pt x="12906548" y="2930411"/>
                </a:lnTo>
                <a:cubicBezTo>
                  <a:pt x="12905164" y="2928321"/>
                  <a:pt x="12903556" y="2926321"/>
                  <a:pt x="12901948" y="2924439"/>
                </a:cubicBezTo>
                <a:close/>
                <a:moveTo>
                  <a:pt x="10827492" y="2921997"/>
                </a:moveTo>
                <a:cubicBezTo>
                  <a:pt x="10813636" y="2921741"/>
                  <a:pt x="10799840" y="2923980"/>
                  <a:pt x="10786500" y="2924901"/>
                </a:cubicBezTo>
                <a:cubicBezTo>
                  <a:pt x="10757756" y="2925498"/>
                  <a:pt x="10729700" y="2933909"/>
                  <a:pt x="10705556" y="2949261"/>
                </a:cubicBezTo>
                <a:cubicBezTo>
                  <a:pt x="10678420" y="2970176"/>
                  <a:pt x="10645992" y="2979601"/>
                  <a:pt x="10620006" y="3000500"/>
                </a:cubicBezTo>
                <a:cubicBezTo>
                  <a:pt x="10624146" y="3004638"/>
                  <a:pt x="10628056" y="3012220"/>
                  <a:pt x="10632196" y="3012220"/>
                </a:cubicBezTo>
                <a:cubicBezTo>
                  <a:pt x="10677268" y="3014677"/>
                  <a:pt x="10722344" y="3014127"/>
                  <a:pt x="10767186" y="3010612"/>
                </a:cubicBezTo>
                <a:cubicBezTo>
                  <a:pt x="10803056" y="3006017"/>
                  <a:pt x="10836174" y="2990166"/>
                  <a:pt x="10874808" y="2992691"/>
                </a:cubicBezTo>
                <a:cubicBezTo>
                  <a:pt x="10895736" y="2994299"/>
                  <a:pt x="10916892" y="2992691"/>
                  <a:pt x="10937820" y="2992691"/>
                </a:cubicBezTo>
                <a:cubicBezTo>
                  <a:pt x="10935060" y="2989248"/>
                  <a:pt x="10932072" y="2986031"/>
                  <a:pt x="10929312" y="2982819"/>
                </a:cubicBezTo>
                <a:lnTo>
                  <a:pt x="10967880" y="2972615"/>
                </a:lnTo>
                <a:lnTo>
                  <a:pt x="10968406" y="2972937"/>
                </a:lnTo>
                <a:lnTo>
                  <a:pt x="10968406" y="2972472"/>
                </a:lnTo>
                <a:lnTo>
                  <a:pt x="10967880" y="2972615"/>
                </a:lnTo>
                <a:lnTo>
                  <a:pt x="10926548" y="2947194"/>
                </a:lnTo>
                <a:cubicBezTo>
                  <a:pt x="10907692" y="2941447"/>
                  <a:pt x="10884238" y="2944205"/>
                  <a:pt x="10868828" y="2934091"/>
                </a:cubicBezTo>
                <a:cubicBezTo>
                  <a:pt x="10855260" y="2925014"/>
                  <a:pt x="10841348" y="2922255"/>
                  <a:pt x="10827492" y="2921997"/>
                </a:cubicBezTo>
                <a:close/>
                <a:moveTo>
                  <a:pt x="10352788" y="2909967"/>
                </a:moveTo>
                <a:cubicBezTo>
                  <a:pt x="10337840" y="2914721"/>
                  <a:pt x="10322434" y="2916744"/>
                  <a:pt x="10306796" y="2915939"/>
                </a:cubicBezTo>
                <a:cubicBezTo>
                  <a:pt x="10260804" y="2901240"/>
                  <a:pt x="10230676" y="2919383"/>
                  <a:pt x="10196868" y="2960066"/>
                </a:cubicBezTo>
                <a:cubicBezTo>
                  <a:pt x="10250224" y="2952020"/>
                  <a:pt x="10297366" y="2970404"/>
                  <a:pt x="10338528" y="2942826"/>
                </a:cubicBezTo>
                <a:lnTo>
                  <a:pt x="10353938" y="2909967"/>
                </a:lnTo>
                <a:close/>
                <a:moveTo>
                  <a:pt x="12453980" y="2908818"/>
                </a:moveTo>
                <a:lnTo>
                  <a:pt x="12493072" y="2922142"/>
                </a:lnTo>
                <a:lnTo>
                  <a:pt x="12493072" y="2965113"/>
                </a:lnTo>
                <a:cubicBezTo>
                  <a:pt x="12488472" y="2966721"/>
                  <a:pt x="12484106" y="2969706"/>
                  <a:pt x="12482028" y="2968557"/>
                </a:cubicBezTo>
                <a:cubicBezTo>
                  <a:pt x="12467544" y="2961435"/>
                  <a:pt x="12453284" y="2953392"/>
                  <a:pt x="12436036" y="2945577"/>
                </a:cubicBezTo>
                <a:close/>
                <a:moveTo>
                  <a:pt x="10376702" y="2901929"/>
                </a:moveTo>
                <a:lnTo>
                  <a:pt x="10382684" y="2909506"/>
                </a:lnTo>
                <a:lnTo>
                  <a:pt x="10359688" y="2915480"/>
                </a:lnTo>
                <a:lnTo>
                  <a:pt x="10382684" y="2938459"/>
                </a:lnTo>
                <a:lnTo>
                  <a:pt x="10384292" y="2937312"/>
                </a:lnTo>
                <a:lnTo>
                  <a:pt x="10434196" y="2901929"/>
                </a:lnTo>
                <a:close/>
                <a:moveTo>
                  <a:pt x="1684267" y="2895735"/>
                </a:moveTo>
                <a:lnTo>
                  <a:pt x="1699673" y="2907907"/>
                </a:lnTo>
                <a:cubicBezTo>
                  <a:pt x="1690934" y="2919388"/>
                  <a:pt x="1681967" y="2930881"/>
                  <a:pt x="1670928" y="2946056"/>
                </a:cubicBezTo>
                <a:lnTo>
                  <a:pt x="1709330" y="2992016"/>
                </a:lnTo>
                <a:lnTo>
                  <a:pt x="1660348" y="3032672"/>
                </a:lnTo>
                <a:cubicBezTo>
                  <a:pt x="1662420" y="3036808"/>
                  <a:pt x="1664720" y="3040942"/>
                  <a:pt x="1667020" y="3045076"/>
                </a:cubicBezTo>
                <a:lnTo>
                  <a:pt x="1624704" y="3031064"/>
                </a:lnTo>
                <a:lnTo>
                  <a:pt x="1652072" y="2975709"/>
                </a:lnTo>
                <a:lnTo>
                  <a:pt x="1635052" y="2941686"/>
                </a:lnTo>
                <a:close/>
                <a:moveTo>
                  <a:pt x="1105119" y="2886039"/>
                </a:moveTo>
                <a:cubicBezTo>
                  <a:pt x="1117559" y="2887485"/>
                  <a:pt x="1129417" y="2898031"/>
                  <a:pt x="1138555" y="2909743"/>
                </a:cubicBezTo>
                <a:cubicBezTo>
                  <a:pt x="1150560" y="2923299"/>
                  <a:pt x="1163300" y="2936191"/>
                  <a:pt x="1176730" y="2948355"/>
                </a:cubicBezTo>
                <a:lnTo>
                  <a:pt x="1142927" y="3007408"/>
                </a:lnTo>
                <a:cubicBezTo>
                  <a:pt x="1139705" y="2997985"/>
                  <a:pt x="1137178" y="2991097"/>
                  <a:pt x="1134879" y="2984442"/>
                </a:cubicBezTo>
                <a:cubicBezTo>
                  <a:pt x="1118322" y="2975941"/>
                  <a:pt x="1107052" y="2988572"/>
                  <a:pt x="1093254" y="2992935"/>
                </a:cubicBezTo>
                <a:cubicBezTo>
                  <a:pt x="1056228" y="3004189"/>
                  <a:pt x="1016908" y="3007408"/>
                  <a:pt x="983564" y="3029228"/>
                </a:cubicBezTo>
                <a:cubicBezTo>
                  <a:pt x="959186" y="3020501"/>
                  <a:pt x="952287" y="3047371"/>
                  <a:pt x="934576" y="3054265"/>
                </a:cubicBezTo>
                <a:cubicBezTo>
                  <a:pt x="909281" y="3064145"/>
                  <a:pt x="879386" y="3068737"/>
                  <a:pt x="862139" y="3095607"/>
                </a:cubicBezTo>
                <a:cubicBezTo>
                  <a:pt x="858921" y="3100900"/>
                  <a:pt x="843510" y="3096989"/>
                  <a:pt x="835462" y="3100900"/>
                </a:cubicBezTo>
                <a:cubicBezTo>
                  <a:pt x="809016" y="3113766"/>
                  <a:pt x="774290" y="3122027"/>
                  <a:pt x="760034" y="3143639"/>
                </a:cubicBezTo>
                <a:cubicBezTo>
                  <a:pt x="740719" y="3172818"/>
                  <a:pt x="705766" y="3166611"/>
                  <a:pt x="689205" y="3187978"/>
                </a:cubicBezTo>
                <a:cubicBezTo>
                  <a:pt x="655170" y="3233931"/>
                  <a:pt x="599288" y="3256903"/>
                  <a:pt x="574225" y="3322374"/>
                </a:cubicBezTo>
                <a:lnTo>
                  <a:pt x="555828" y="3288376"/>
                </a:lnTo>
                <a:lnTo>
                  <a:pt x="582505" y="3234161"/>
                </a:lnTo>
                <a:cubicBezTo>
                  <a:pt x="588964" y="3232873"/>
                  <a:pt x="595080" y="3230207"/>
                  <a:pt x="600438" y="3226349"/>
                </a:cubicBezTo>
                <a:cubicBezTo>
                  <a:pt x="631024" y="3198080"/>
                  <a:pt x="657701" y="3166151"/>
                  <a:pt x="703234" y="3157424"/>
                </a:cubicBezTo>
                <a:cubicBezTo>
                  <a:pt x="717718" y="3154900"/>
                  <a:pt x="728530" y="3134437"/>
                  <a:pt x="742328" y="3123635"/>
                </a:cubicBezTo>
                <a:cubicBezTo>
                  <a:pt x="771305" y="3104624"/>
                  <a:pt x="802117" y="3088538"/>
                  <a:pt x="834312" y="3075628"/>
                </a:cubicBezTo>
                <a:cubicBezTo>
                  <a:pt x="873869" y="3056560"/>
                  <a:pt x="912271" y="3034970"/>
                  <a:pt x="952287" y="3016824"/>
                </a:cubicBezTo>
                <a:cubicBezTo>
                  <a:pt x="992830" y="2995393"/>
                  <a:pt x="1036063" y="2979477"/>
                  <a:pt x="1080833" y="2969504"/>
                </a:cubicBezTo>
                <a:cubicBezTo>
                  <a:pt x="1103626" y="2966513"/>
                  <a:pt x="1124255" y="2954491"/>
                  <a:pt x="1138096" y="2936171"/>
                </a:cubicBezTo>
                <a:cubicBezTo>
                  <a:pt x="1084056" y="2926055"/>
                  <a:pt x="1038522" y="2948585"/>
                  <a:pt x="984018" y="2953180"/>
                </a:cubicBezTo>
                <a:cubicBezTo>
                  <a:pt x="984941" y="2952493"/>
                  <a:pt x="980114" y="2944217"/>
                  <a:pt x="972520" y="2930884"/>
                </a:cubicBezTo>
                <a:cubicBezTo>
                  <a:pt x="978965" y="2909516"/>
                  <a:pt x="1002647" y="2904694"/>
                  <a:pt x="1020126" y="2899870"/>
                </a:cubicBezTo>
                <a:cubicBezTo>
                  <a:pt x="1043122" y="2893665"/>
                  <a:pt x="1068185" y="2898491"/>
                  <a:pt x="1092563" y="2887918"/>
                </a:cubicBezTo>
                <a:cubicBezTo>
                  <a:pt x="1096760" y="2886085"/>
                  <a:pt x="1100972" y="2885556"/>
                  <a:pt x="1105119" y="2886039"/>
                </a:cubicBezTo>
                <a:close/>
                <a:moveTo>
                  <a:pt x="10625756" y="2876803"/>
                </a:moveTo>
                <a:cubicBezTo>
                  <a:pt x="10619256" y="2879218"/>
                  <a:pt x="10613682" y="2884116"/>
                  <a:pt x="10610576" y="2890926"/>
                </a:cubicBezTo>
                <a:cubicBezTo>
                  <a:pt x="10609658" y="2892534"/>
                  <a:pt x="10609200" y="2894232"/>
                  <a:pt x="10608740" y="2895957"/>
                </a:cubicBezTo>
                <a:lnTo>
                  <a:pt x="10663472" y="2906982"/>
                </a:lnTo>
                <a:cubicBezTo>
                  <a:pt x="10673128" y="2893199"/>
                  <a:pt x="10657492" y="2881945"/>
                  <a:pt x="10646452" y="2877580"/>
                </a:cubicBezTo>
                <a:cubicBezTo>
                  <a:pt x="10639668" y="2874456"/>
                  <a:pt x="10632252" y="2874387"/>
                  <a:pt x="10625756" y="2876803"/>
                </a:cubicBezTo>
                <a:close/>
                <a:moveTo>
                  <a:pt x="3564227" y="2864962"/>
                </a:moveTo>
                <a:lnTo>
                  <a:pt x="3565604" y="2875068"/>
                </a:lnTo>
                <a:lnTo>
                  <a:pt x="3584923" y="2870466"/>
                </a:lnTo>
                <a:cubicBezTo>
                  <a:pt x="3584923" y="2868632"/>
                  <a:pt x="3584923" y="2866797"/>
                  <a:pt x="3584923" y="2864962"/>
                </a:cubicBezTo>
                <a:close/>
                <a:moveTo>
                  <a:pt x="9470536" y="2864908"/>
                </a:moveTo>
                <a:cubicBezTo>
                  <a:pt x="9403116" y="2867680"/>
                  <a:pt x="9334428" y="2878067"/>
                  <a:pt x="9265742" y="2879878"/>
                </a:cubicBezTo>
                <a:lnTo>
                  <a:pt x="9265742" y="2895040"/>
                </a:lnTo>
                <a:lnTo>
                  <a:pt x="9264824" y="2895040"/>
                </a:lnTo>
                <a:cubicBezTo>
                  <a:pt x="9301386" y="2912953"/>
                  <a:pt x="9341176" y="2907211"/>
                  <a:pt x="9379808" y="2913872"/>
                </a:cubicBezTo>
                <a:cubicBezTo>
                  <a:pt x="9418444" y="2919499"/>
                  <a:pt x="9457304" y="2922879"/>
                  <a:pt x="9496398" y="2923980"/>
                </a:cubicBezTo>
                <a:cubicBezTo>
                  <a:pt x="9533656" y="2926647"/>
                  <a:pt x="9571136" y="2918671"/>
                  <a:pt x="9604026" y="2901010"/>
                </a:cubicBezTo>
                <a:lnTo>
                  <a:pt x="9624948" y="2879878"/>
                </a:lnTo>
                <a:cubicBezTo>
                  <a:pt x="9596204" y="2871490"/>
                  <a:pt x="9567010" y="2867099"/>
                  <a:pt x="9537488" y="2865275"/>
                </a:cubicBezTo>
                <a:cubicBezTo>
                  <a:pt x="9515344" y="2863907"/>
                  <a:pt x="9493010" y="2863984"/>
                  <a:pt x="9470536" y="2864908"/>
                </a:cubicBezTo>
                <a:close/>
                <a:moveTo>
                  <a:pt x="3658284" y="2853929"/>
                </a:moveTo>
                <a:lnTo>
                  <a:pt x="3658284" y="2859900"/>
                </a:lnTo>
                <a:lnTo>
                  <a:pt x="3681280" y="2859900"/>
                </a:lnTo>
                <a:lnTo>
                  <a:pt x="3681280" y="2853929"/>
                </a:lnTo>
                <a:close/>
                <a:moveTo>
                  <a:pt x="10801452" y="2841049"/>
                </a:moveTo>
                <a:lnTo>
                  <a:pt x="10770408" y="2845185"/>
                </a:lnTo>
                <a:lnTo>
                  <a:pt x="10770408" y="2851388"/>
                </a:lnTo>
                <a:lnTo>
                  <a:pt x="10801452" y="2851388"/>
                </a:lnTo>
                <a:cubicBezTo>
                  <a:pt x="10801452" y="2847943"/>
                  <a:pt x="10801452" y="2844497"/>
                  <a:pt x="10801452" y="2841049"/>
                </a:cubicBezTo>
                <a:close/>
                <a:moveTo>
                  <a:pt x="2042780" y="2840456"/>
                </a:moveTo>
                <a:cubicBezTo>
                  <a:pt x="2046747" y="2840829"/>
                  <a:pt x="2051404" y="2841518"/>
                  <a:pt x="2056348" y="2841518"/>
                </a:cubicBezTo>
                <a:lnTo>
                  <a:pt x="1937455" y="2960535"/>
                </a:lnTo>
                <a:lnTo>
                  <a:pt x="1904802" y="2935246"/>
                </a:lnTo>
                <a:cubicBezTo>
                  <a:pt x="1941822" y="2891141"/>
                  <a:pt x="1991269" y="2870925"/>
                  <a:pt x="2033352" y="2841289"/>
                </a:cubicBezTo>
                <a:cubicBezTo>
                  <a:pt x="2035536" y="2840026"/>
                  <a:pt x="2038813" y="2840083"/>
                  <a:pt x="2042780" y="2840456"/>
                </a:cubicBezTo>
                <a:close/>
                <a:moveTo>
                  <a:pt x="10168008" y="2831904"/>
                </a:moveTo>
                <a:cubicBezTo>
                  <a:pt x="10145704" y="2835817"/>
                  <a:pt x="10124204" y="2844313"/>
                  <a:pt x="10104884" y="2857132"/>
                </a:cubicBezTo>
                <a:cubicBezTo>
                  <a:pt x="10074758" y="2876659"/>
                  <a:pt x="10039578" y="2889984"/>
                  <a:pt x="10012900" y="2918925"/>
                </a:cubicBezTo>
                <a:cubicBezTo>
                  <a:pt x="9998412" y="2933724"/>
                  <a:pt x="9977256" y="2939976"/>
                  <a:pt x="9957020" y="2935474"/>
                </a:cubicBezTo>
                <a:cubicBezTo>
                  <a:pt x="9954492" y="2935474"/>
                  <a:pt x="9950812" y="2938691"/>
                  <a:pt x="9948744" y="2939840"/>
                </a:cubicBezTo>
                <a:lnTo>
                  <a:pt x="9948744" y="2972472"/>
                </a:lnTo>
                <a:cubicBezTo>
                  <a:pt x="10056130" y="2951100"/>
                  <a:pt x="10138002" y="2878727"/>
                  <a:pt x="10237344" y="2850243"/>
                </a:cubicBezTo>
                <a:lnTo>
                  <a:pt x="10234842" y="2834121"/>
                </a:lnTo>
                <a:lnTo>
                  <a:pt x="10235968" y="2834158"/>
                </a:lnTo>
                <a:lnTo>
                  <a:pt x="10234812" y="2833928"/>
                </a:lnTo>
                <a:lnTo>
                  <a:pt x="10234842" y="2834121"/>
                </a:lnTo>
                <a:close/>
                <a:moveTo>
                  <a:pt x="12801452" y="2830479"/>
                </a:moveTo>
                <a:cubicBezTo>
                  <a:pt x="12818008" y="2851615"/>
                  <a:pt x="12835712" y="2874821"/>
                  <a:pt x="12855724" y="2901008"/>
                </a:cubicBezTo>
                <a:cubicBezTo>
                  <a:pt x="12851356" y="2910885"/>
                  <a:pt x="12846066" y="2922142"/>
                  <a:pt x="12840776" y="2933632"/>
                </a:cubicBezTo>
                <a:lnTo>
                  <a:pt x="12810418" y="2918236"/>
                </a:lnTo>
                <a:cubicBezTo>
                  <a:pt x="12806050" y="2909277"/>
                  <a:pt x="12799384" y="2895264"/>
                  <a:pt x="12794320" y="2884010"/>
                </a:cubicBezTo>
                <a:lnTo>
                  <a:pt x="12759826" y="2858738"/>
                </a:lnTo>
                <a:cubicBezTo>
                  <a:pt x="12764424" y="2833009"/>
                  <a:pt x="12779372" y="2828643"/>
                  <a:pt x="12801452" y="2830479"/>
                </a:cubicBezTo>
                <a:close/>
                <a:moveTo>
                  <a:pt x="9970126" y="2816469"/>
                </a:moveTo>
                <a:lnTo>
                  <a:pt x="9922068" y="2836684"/>
                </a:lnTo>
                <a:lnTo>
                  <a:pt x="9954492" y="2852079"/>
                </a:lnTo>
                <a:lnTo>
                  <a:pt x="9885500" y="2852079"/>
                </a:lnTo>
                <a:cubicBezTo>
                  <a:pt x="9873312" y="2867473"/>
                  <a:pt x="9853532" y="2875053"/>
                  <a:pt x="9854450" y="2900782"/>
                </a:cubicBezTo>
                <a:lnTo>
                  <a:pt x="9877448" y="2888375"/>
                </a:lnTo>
                <a:lnTo>
                  <a:pt x="9901596" y="2902390"/>
                </a:lnTo>
                <a:cubicBezTo>
                  <a:pt x="9934024" y="2894346"/>
                  <a:pt x="9964836" y="2880406"/>
                  <a:pt x="9992432" y="2861265"/>
                </a:cubicBezTo>
                <a:lnTo>
                  <a:pt x="9992892" y="2861265"/>
                </a:lnTo>
                <a:lnTo>
                  <a:pt x="9982316" y="2847714"/>
                </a:lnTo>
                <a:lnTo>
                  <a:pt x="9993122" y="2836914"/>
                </a:lnTo>
                <a:close/>
                <a:moveTo>
                  <a:pt x="5315153" y="2807493"/>
                </a:moveTo>
                <a:cubicBezTo>
                  <a:pt x="5308573" y="2806198"/>
                  <a:pt x="5302534" y="2805565"/>
                  <a:pt x="5298394" y="2808207"/>
                </a:cubicBezTo>
                <a:cubicBezTo>
                  <a:pt x="5279302" y="2817124"/>
                  <a:pt x="5258378" y="2820913"/>
                  <a:pt x="5237454" y="2819237"/>
                </a:cubicBezTo>
                <a:lnTo>
                  <a:pt x="5187564" y="2828134"/>
                </a:lnTo>
                <a:lnTo>
                  <a:pt x="5185250" y="2830013"/>
                </a:lnTo>
                <a:lnTo>
                  <a:pt x="5176679" y="2830075"/>
                </a:lnTo>
                <a:lnTo>
                  <a:pt x="5149625" y="2834899"/>
                </a:lnTo>
                <a:lnTo>
                  <a:pt x="5145320" y="2841654"/>
                </a:lnTo>
                <a:cubicBezTo>
                  <a:pt x="5141151" y="2842429"/>
                  <a:pt x="5135919" y="2841280"/>
                  <a:pt x="5131663" y="2841508"/>
                </a:cubicBezTo>
                <a:lnTo>
                  <a:pt x="5124716" y="2842772"/>
                </a:lnTo>
                <a:lnTo>
                  <a:pt x="5086270" y="2865335"/>
                </a:lnTo>
                <a:lnTo>
                  <a:pt x="5081072" y="2871835"/>
                </a:lnTo>
                <a:cubicBezTo>
                  <a:pt x="5076936" y="2885503"/>
                  <a:pt x="5067163" y="2887800"/>
                  <a:pt x="5056868" y="2889006"/>
                </a:cubicBezTo>
                <a:lnTo>
                  <a:pt x="5032312" y="2898564"/>
                </a:lnTo>
                <a:lnTo>
                  <a:pt x="4982880" y="2935942"/>
                </a:lnTo>
                <a:cubicBezTo>
                  <a:pt x="4966324" y="2941684"/>
                  <a:pt x="4959884" y="2957778"/>
                  <a:pt x="4945859" y="2961226"/>
                </a:cubicBezTo>
                <a:cubicBezTo>
                  <a:pt x="4931830" y="2964672"/>
                  <a:pt x="4916882" y="2965593"/>
                  <a:pt x="4901934" y="2969730"/>
                </a:cubicBezTo>
                <a:cubicBezTo>
                  <a:pt x="4843062" y="2986278"/>
                  <a:pt x="4786950" y="3015677"/>
                  <a:pt x="4717956" y="3007867"/>
                </a:cubicBezTo>
                <a:lnTo>
                  <a:pt x="4716459" y="3028439"/>
                </a:lnTo>
                <a:lnTo>
                  <a:pt x="4718879" y="3027378"/>
                </a:lnTo>
                <a:lnTo>
                  <a:pt x="4826502" y="3068036"/>
                </a:lnTo>
                <a:cubicBezTo>
                  <a:pt x="4826502" y="3072631"/>
                  <a:pt x="4826502" y="3080208"/>
                  <a:pt x="4826502" y="3087335"/>
                </a:cubicBezTo>
                <a:cubicBezTo>
                  <a:pt x="4809946" y="3101758"/>
                  <a:pt x="4788558" y="3109253"/>
                  <a:pt x="4766712" y="3108243"/>
                </a:cubicBezTo>
                <a:cubicBezTo>
                  <a:pt x="4735204" y="3106633"/>
                  <a:pt x="4706232" y="3124089"/>
                  <a:pt x="4673114" y="3120413"/>
                </a:cubicBezTo>
                <a:lnTo>
                  <a:pt x="4666969" y="3118289"/>
                </a:lnTo>
                <a:lnTo>
                  <a:pt x="4657480" y="3129141"/>
                </a:lnTo>
                <a:lnTo>
                  <a:pt x="4634074" y="3106900"/>
                </a:lnTo>
                <a:lnTo>
                  <a:pt x="4598145" y="3094453"/>
                </a:lnTo>
                <a:lnTo>
                  <a:pt x="4521712" y="3103966"/>
                </a:lnTo>
                <a:lnTo>
                  <a:pt x="4519726" y="3112154"/>
                </a:lnTo>
                <a:lnTo>
                  <a:pt x="4497813" y="3106939"/>
                </a:lnTo>
                <a:lnTo>
                  <a:pt x="4479948" y="3109163"/>
                </a:lnTo>
                <a:lnTo>
                  <a:pt x="4479948" y="3080793"/>
                </a:lnTo>
                <a:lnTo>
                  <a:pt x="4477416" y="3071947"/>
                </a:lnTo>
                <a:cubicBezTo>
                  <a:pt x="4490296" y="3051272"/>
                  <a:pt x="4512142" y="3047597"/>
                  <a:pt x="4537896" y="3037264"/>
                </a:cubicBezTo>
                <a:lnTo>
                  <a:pt x="4531814" y="3062326"/>
                </a:lnTo>
                <a:lnTo>
                  <a:pt x="4556984" y="3052415"/>
                </a:lnTo>
                <a:lnTo>
                  <a:pt x="4568110" y="3048149"/>
                </a:lnTo>
                <a:lnTo>
                  <a:pt x="4551926" y="3040943"/>
                </a:lnTo>
                <a:cubicBezTo>
                  <a:pt x="4550086" y="3030378"/>
                  <a:pt x="4548018" y="3019583"/>
                  <a:pt x="4545486" y="3005797"/>
                </a:cubicBezTo>
                <a:cubicBezTo>
                  <a:pt x="4499494" y="3037728"/>
                  <a:pt x="4444304" y="3005797"/>
                  <a:pt x="4393712" y="3032903"/>
                </a:cubicBezTo>
                <a:cubicBezTo>
                  <a:pt x="4376924" y="3022109"/>
                  <a:pt x="4354155" y="3006948"/>
                  <a:pt x="4336222" y="3040485"/>
                </a:cubicBezTo>
                <a:lnTo>
                  <a:pt x="4361286" y="3049671"/>
                </a:lnTo>
                <a:cubicBezTo>
                  <a:pt x="4356686" y="3073790"/>
                  <a:pt x="4351856" y="3098832"/>
                  <a:pt x="4347488" y="3122715"/>
                </a:cubicBezTo>
                <a:cubicBezTo>
                  <a:pt x="4381292" y="3142718"/>
                  <a:pt x="4410960" y="3099750"/>
                  <a:pt x="4447062" y="3122715"/>
                </a:cubicBezTo>
                <a:lnTo>
                  <a:pt x="4406128" y="3130295"/>
                </a:lnTo>
                <a:lnTo>
                  <a:pt x="4420616" y="3196018"/>
                </a:lnTo>
                <a:lnTo>
                  <a:pt x="4389340" y="3196018"/>
                </a:lnTo>
                <a:cubicBezTo>
                  <a:pt x="4376924" y="3159722"/>
                  <a:pt x="4335072" y="3169139"/>
                  <a:pt x="4310694" y="3150073"/>
                </a:cubicBezTo>
                <a:cubicBezTo>
                  <a:pt x="4290684" y="3169711"/>
                  <a:pt x="4276886" y="3194684"/>
                  <a:pt x="4270910" y="3221984"/>
                </a:cubicBezTo>
                <a:lnTo>
                  <a:pt x="4247910" y="3221984"/>
                </a:lnTo>
                <a:lnTo>
                  <a:pt x="4243774" y="3218535"/>
                </a:lnTo>
                <a:cubicBezTo>
                  <a:pt x="4234112" y="3208653"/>
                  <a:pt x="4224228" y="3199002"/>
                  <a:pt x="4215256" y="3190046"/>
                </a:cubicBezTo>
                <a:lnTo>
                  <a:pt x="4139369" y="3177862"/>
                </a:lnTo>
                <a:lnTo>
                  <a:pt x="4033356" y="3209796"/>
                </a:lnTo>
                <a:lnTo>
                  <a:pt x="3998862" y="3147779"/>
                </a:lnTo>
                <a:lnTo>
                  <a:pt x="4003920" y="3145020"/>
                </a:lnTo>
                <a:lnTo>
                  <a:pt x="3953328" y="3094460"/>
                </a:lnTo>
                <a:lnTo>
                  <a:pt x="3958657" y="3082677"/>
                </a:lnTo>
                <a:lnTo>
                  <a:pt x="3878128" y="3102277"/>
                </a:lnTo>
                <a:lnTo>
                  <a:pt x="3865944" y="3105182"/>
                </a:lnTo>
                <a:lnTo>
                  <a:pt x="3864074" y="3112615"/>
                </a:lnTo>
                <a:cubicBezTo>
                  <a:pt x="3858064" y="3115601"/>
                  <a:pt x="3850073" y="3115485"/>
                  <a:pt x="3846624" y="3116060"/>
                </a:cubicBezTo>
                <a:cubicBezTo>
                  <a:pt x="3814270" y="3123543"/>
                  <a:pt x="3782742" y="3134321"/>
                  <a:pt x="3752567" y="3148237"/>
                </a:cubicBezTo>
                <a:cubicBezTo>
                  <a:pt x="3728518" y="3156875"/>
                  <a:pt x="3702826" y="3160088"/>
                  <a:pt x="3677371" y="3157655"/>
                </a:cubicBezTo>
                <a:lnTo>
                  <a:pt x="3661728" y="3142022"/>
                </a:lnTo>
                <a:lnTo>
                  <a:pt x="3652302" y="3143626"/>
                </a:lnTo>
                <a:lnTo>
                  <a:pt x="3635056" y="3128451"/>
                </a:lnTo>
                <a:lnTo>
                  <a:pt x="3635384" y="3127892"/>
                </a:lnTo>
                <a:lnTo>
                  <a:pt x="3622408" y="3139036"/>
                </a:lnTo>
                <a:lnTo>
                  <a:pt x="3622408" y="3206358"/>
                </a:lnTo>
                <a:lnTo>
                  <a:pt x="3666791" y="3206358"/>
                </a:lnTo>
                <a:cubicBezTo>
                  <a:pt x="3673231" y="3233699"/>
                  <a:pt x="3648853" y="3237377"/>
                  <a:pt x="3643795" y="3249091"/>
                </a:cubicBezTo>
                <a:lnTo>
                  <a:pt x="3571130" y="3266781"/>
                </a:lnTo>
                <a:lnTo>
                  <a:pt x="3543530" y="3240823"/>
                </a:lnTo>
                <a:cubicBezTo>
                  <a:pt x="3480750" y="3269308"/>
                  <a:pt x="3414520" y="3290675"/>
                  <a:pt x="3349441" y="3318471"/>
                </a:cubicBezTo>
                <a:cubicBezTo>
                  <a:pt x="3381428" y="3324350"/>
                  <a:pt x="3413994" y="3326602"/>
                  <a:pt x="3446488" y="3325130"/>
                </a:cubicBezTo>
                <a:cubicBezTo>
                  <a:pt x="3469484" y="3332713"/>
                  <a:pt x="3475233" y="3367401"/>
                  <a:pt x="3508114" y="3361429"/>
                </a:cubicBezTo>
                <a:cubicBezTo>
                  <a:pt x="3518462" y="3359591"/>
                  <a:pt x="3524443" y="3378200"/>
                  <a:pt x="3524906" y="3404846"/>
                </a:cubicBezTo>
                <a:cubicBezTo>
                  <a:pt x="3492248" y="3418400"/>
                  <a:pt x="3468334" y="3394510"/>
                  <a:pt x="3439589" y="3381874"/>
                </a:cubicBezTo>
                <a:cubicBezTo>
                  <a:pt x="3437058" y="3386700"/>
                  <a:pt x="3434526" y="3390836"/>
                  <a:pt x="3432226" y="3395198"/>
                </a:cubicBezTo>
                <a:cubicBezTo>
                  <a:pt x="3407530" y="3392626"/>
                  <a:pt x="3382693" y="3398367"/>
                  <a:pt x="3361625" y="3411510"/>
                </a:cubicBezTo>
                <a:cubicBezTo>
                  <a:pt x="3343484" y="3420996"/>
                  <a:pt x="3324744" y="3429290"/>
                  <a:pt x="3305516" y="3436321"/>
                </a:cubicBezTo>
                <a:cubicBezTo>
                  <a:pt x="3318855" y="3453092"/>
                  <a:pt x="3311266" y="3475602"/>
                  <a:pt x="3313797" y="3495818"/>
                </a:cubicBezTo>
                <a:cubicBezTo>
                  <a:pt x="3287236" y="3522445"/>
                  <a:pt x="3269554" y="3556630"/>
                  <a:pt x="3263206" y="3593682"/>
                </a:cubicBezTo>
                <a:cubicBezTo>
                  <a:pt x="3297468" y="3599656"/>
                  <a:pt x="3328281" y="3601264"/>
                  <a:pt x="3345074" y="3590238"/>
                </a:cubicBezTo>
                <a:lnTo>
                  <a:pt x="3404863" y="3521320"/>
                </a:lnTo>
                <a:lnTo>
                  <a:pt x="3454991" y="3563357"/>
                </a:lnTo>
                <a:lnTo>
                  <a:pt x="3565836" y="3527061"/>
                </a:lnTo>
                <a:lnTo>
                  <a:pt x="3615741" y="3552332"/>
                </a:lnTo>
                <a:lnTo>
                  <a:pt x="3695536" y="3511901"/>
                </a:lnTo>
                <a:lnTo>
                  <a:pt x="3718537" y="3534873"/>
                </a:lnTo>
                <a:cubicBezTo>
                  <a:pt x="3698758" y="3549576"/>
                  <a:pt x="3678289" y="3563127"/>
                  <a:pt x="3659892" y="3578981"/>
                </a:cubicBezTo>
                <a:cubicBezTo>
                  <a:pt x="3641496" y="3594829"/>
                  <a:pt x="3626775" y="3611833"/>
                  <a:pt x="3610219" y="3628372"/>
                </a:cubicBezTo>
                <a:lnTo>
                  <a:pt x="3627471" y="3645602"/>
                </a:lnTo>
                <a:lnTo>
                  <a:pt x="3691860" y="3599656"/>
                </a:lnTo>
                <a:lnTo>
                  <a:pt x="3723363" y="3599656"/>
                </a:lnTo>
                <a:lnTo>
                  <a:pt x="3750500" y="3565656"/>
                </a:lnTo>
                <a:cubicBezTo>
                  <a:pt x="3734103" y="3540685"/>
                  <a:pt x="3715083" y="3511442"/>
                  <a:pt x="3693464" y="3477900"/>
                </a:cubicBezTo>
                <a:lnTo>
                  <a:pt x="3714165" y="3451254"/>
                </a:lnTo>
                <a:lnTo>
                  <a:pt x="3762456" y="3477670"/>
                </a:lnTo>
                <a:lnTo>
                  <a:pt x="3823628" y="3463657"/>
                </a:lnTo>
                <a:cubicBezTo>
                  <a:pt x="3846624" y="3451483"/>
                  <a:pt x="3832367" y="3427129"/>
                  <a:pt x="3838575" y="3399563"/>
                </a:cubicBezTo>
                <a:lnTo>
                  <a:pt x="3875828" y="3374524"/>
                </a:lnTo>
                <a:lnTo>
                  <a:pt x="3929414" y="3366712"/>
                </a:lnTo>
                <a:cubicBezTo>
                  <a:pt x="3934700" y="3381645"/>
                  <a:pt x="3941140" y="3400711"/>
                  <a:pt x="3949188" y="3423914"/>
                </a:cubicBezTo>
                <a:cubicBezTo>
                  <a:pt x="3979774" y="3399793"/>
                  <a:pt x="4005302" y="3368780"/>
                  <a:pt x="4053129" y="3358900"/>
                </a:cubicBezTo>
                <a:cubicBezTo>
                  <a:pt x="4049728" y="3368596"/>
                  <a:pt x="4045820" y="3378108"/>
                  <a:pt x="4041404" y="3387390"/>
                </a:cubicBezTo>
                <a:cubicBezTo>
                  <a:pt x="4036346" y="3396575"/>
                  <a:pt x="4029679" y="3405078"/>
                  <a:pt x="4017026" y="3423682"/>
                </a:cubicBezTo>
                <a:lnTo>
                  <a:pt x="4076357" y="3407835"/>
                </a:lnTo>
                <a:lnTo>
                  <a:pt x="4111315" y="3455389"/>
                </a:lnTo>
                <a:lnTo>
                  <a:pt x="4155008" y="3455389"/>
                </a:lnTo>
                <a:lnTo>
                  <a:pt x="4155008" y="3340525"/>
                </a:lnTo>
                <a:lnTo>
                  <a:pt x="4262171" y="3340525"/>
                </a:lnTo>
                <a:lnTo>
                  <a:pt x="4262171" y="3379347"/>
                </a:lnTo>
                <a:lnTo>
                  <a:pt x="4237334" y="3408982"/>
                </a:lnTo>
                <a:cubicBezTo>
                  <a:pt x="4242160" y="3415185"/>
                  <a:pt x="4244460" y="3420470"/>
                  <a:pt x="4246760" y="3420470"/>
                </a:cubicBezTo>
                <a:cubicBezTo>
                  <a:pt x="4269756" y="3420470"/>
                  <a:pt x="4294134" y="3420470"/>
                  <a:pt x="4313222" y="3420470"/>
                </a:cubicBezTo>
                <a:lnTo>
                  <a:pt x="4372093" y="3379577"/>
                </a:lnTo>
                <a:lnTo>
                  <a:pt x="4335300" y="3352241"/>
                </a:lnTo>
                <a:cubicBezTo>
                  <a:pt x="4325869" y="3326740"/>
                  <a:pt x="4353006" y="3317782"/>
                  <a:pt x="4368644" y="3295497"/>
                </a:cubicBezTo>
                <a:lnTo>
                  <a:pt x="4453038" y="3360279"/>
                </a:lnTo>
                <a:lnTo>
                  <a:pt x="4493745" y="3363036"/>
                </a:lnTo>
                <a:lnTo>
                  <a:pt x="4488890" y="3373045"/>
                </a:lnTo>
                <a:lnTo>
                  <a:pt x="4528650" y="3357777"/>
                </a:lnTo>
                <a:lnTo>
                  <a:pt x="4513524" y="3346957"/>
                </a:lnTo>
                <a:lnTo>
                  <a:pt x="4513524" y="3295956"/>
                </a:lnTo>
                <a:lnTo>
                  <a:pt x="4542728" y="3280796"/>
                </a:lnTo>
                <a:cubicBezTo>
                  <a:pt x="4554916" y="3289523"/>
                  <a:pt x="4575845" y="3291132"/>
                  <a:pt x="4578372" y="3313186"/>
                </a:cubicBezTo>
                <a:lnTo>
                  <a:pt x="4603484" y="3329044"/>
                </a:lnTo>
                <a:lnTo>
                  <a:pt x="4610107" y="3326500"/>
                </a:lnTo>
                <a:lnTo>
                  <a:pt x="4645751" y="3309876"/>
                </a:lnTo>
                <a:lnTo>
                  <a:pt x="4645751" y="3292740"/>
                </a:lnTo>
                <a:lnTo>
                  <a:pt x="4553766" y="3246794"/>
                </a:lnTo>
                <a:cubicBezTo>
                  <a:pt x="4603556" y="3242545"/>
                  <a:pt x="4639311" y="3244439"/>
                  <a:pt x="4666534" y="3254261"/>
                </a:cubicBezTo>
                <a:lnTo>
                  <a:pt x="4709309" y="3292499"/>
                </a:lnTo>
                <a:lnTo>
                  <a:pt x="4726237" y="3292499"/>
                </a:lnTo>
                <a:cubicBezTo>
                  <a:pt x="4766258" y="3266863"/>
                  <a:pt x="4809718" y="3246920"/>
                  <a:pt x="4855252" y="3233227"/>
                </a:cubicBezTo>
                <a:cubicBezTo>
                  <a:pt x="4886987" y="3222199"/>
                  <a:pt x="4915500" y="3199680"/>
                  <a:pt x="4947236" y="3192560"/>
                </a:cubicBezTo>
                <a:cubicBezTo>
                  <a:pt x="4971382" y="3186524"/>
                  <a:pt x="4994604" y="3177164"/>
                  <a:pt x="5016228" y="3164762"/>
                </a:cubicBezTo>
                <a:cubicBezTo>
                  <a:pt x="5038993" y="3154059"/>
                  <a:pt x="5063370" y="3147167"/>
                  <a:pt x="5088202" y="3144318"/>
                </a:cubicBezTo>
                <a:cubicBezTo>
                  <a:pt x="5117180" y="3139489"/>
                  <a:pt x="5134200" y="3114905"/>
                  <a:pt x="5162486" y="3111920"/>
                </a:cubicBezTo>
                <a:cubicBezTo>
                  <a:pt x="5187086" y="3107922"/>
                  <a:pt x="5211009" y="3100156"/>
                  <a:pt x="5233310" y="3088940"/>
                </a:cubicBezTo>
                <a:cubicBezTo>
                  <a:pt x="5260450" y="3080578"/>
                  <a:pt x="5287350" y="3070679"/>
                  <a:pt x="5313342" y="3059309"/>
                </a:cubicBezTo>
                <a:cubicBezTo>
                  <a:pt x="5348522" y="3039094"/>
                  <a:pt x="5386928" y="3031054"/>
                  <a:pt x="5422340" y="3014518"/>
                </a:cubicBezTo>
                <a:cubicBezTo>
                  <a:pt x="5457758" y="2997973"/>
                  <a:pt x="5489029" y="2979601"/>
                  <a:pt x="5522606" y="2962593"/>
                </a:cubicBezTo>
                <a:lnTo>
                  <a:pt x="5609145" y="2903533"/>
                </a:lnTo>
                <a:lnTo>
                  <a:pt x="5599009" y="2900196"/>
                </a:lnTo>
                <a:cubicBezTo>
                  <a:pt x="5591796" y="2898791"/>
                  <a:pt x="5584468" y="2898892"/>
                  <a:pt x="5576878" y="2902165"/>
                </a:cubicBezTo>
                <a:cubicBezTo>
                  <a:pt x="5571820" y="2886541"/>
                  <a:pt x="5567220" y="2872768"/>
                  <a:pt x="5563080" y="2860591"/>
                </a:cubicBezTo>
                <a:cubicBezTo>
                  <a:pt x="5566762" y="2848417"/>
                  <a:pt x="5570211" y="2836240"/>
                  <a:pt x="5574810" y="2820384"/>
                </a:cubicBezTo>
                <a:lnTo>
                  <a:pt x="5404408" y="2820384"/>
                </a:lnTo>
                <a:cubicBezTo>
                  <a:pt x="5427404" y="2858063"/>
                  <a:pt x="5486502" y="2848646"/>
                  <a:pt x="5503290" y="2898956"/>
                </a:cubicBezTo>
                <a:cubicBezTo>
                  <a:pt x="5441660" y="2902627"/>
                  <a:pt x="5394060" y="2872309"/>
                  <a:pt x="5338637" y="2853009"/>
                </a:cubicBezTo>
                <a:lnTo>
                  <a:pt x="5301612" y="2867485"/>
                </a:lnTo>
                <a:lnTo>
                  <a:pt x="5281833" y="2911124"/>
                </a:lnTo>
                <a:cubicBezTo>
                  <a:pt x="5249406" y="2921229"/>
                  <a:pt x="5241590" y="2897800"/>
                  <a:pt x="5230556" y="2874838"/>
                </a:cubicBezTo>
                <a:lnTo>
                  <a:pt x="5184558" y="2889071"/>
                </a:lnTo>
                <a:cubicBezTo>
                  <a:pt x="5177433" y="2879498"/>
                  <a:pt x="5179500" y="2865971"/>
                  <a:pt x="5188931" y="2858865"/>
                </a:cubicBezTo>
                <a:cubicBezTo>
                  <a:pt x="5192834" y="2856089"/>
                  <a:pt x="5197438" y="2854596"/>
                  <a:pt x="5202038" y="2854621"/>
                </a:cubicBezTo>
                <a:cubicBezTo>
                  <a:pt x="5248030" y="2853238"/>
                  <a:pt x="5285978" y="2819007"/>
                  <a:pt x="5332197" y="2831646"/>
                </a:cubicBezTo>
                <a:cubicBezTo>
                  <a:pt x="5333574" y="2822912"/>
                  <a:pt x="5334038" y="2819007"/>
                  <a:pt x="5335188" y="2810739"/>
                </a:cubicBezTo>
                <a:cubicBezTo>
                  <a:pt x="5328864" y="2810739"/>
                  <a:pt x="5321738" y="2808785"/>
                  <a:pt x="5315153" y="2807493"/>
                </a:cubicBezTo>
                <a:close/>
                <a:moveTo>
                  <a:pt x="9829852" y="2805889"/>
                </a:moveTo>
                <a:lnTo>
                  <a:pt x="9832144" y="2807957"/>
                </a:lnTo>
                <a:lnTo>
                  <a:pt x="9824102" y="2817604"/>
                </a:lnTo>
                <a:lnTo>
                  <a:pt x="9820420" y="2813927"/>
                </a:lnTo>
                <a:close/>
                <a:moveTo>
                  <a:pt x="9830280" y="2803334"/>
                </a:moveTo>
                <a:lnTo>
                  <a:pt x="9830308" y="2803370"/>
                </a:lnTo>
                <a:lnTo>
                  <a:pt x="9830078" y="2803370"/>
                </a:lnTo>
                <a:close/>
                <a:moveTo>
                  <a:pt x="9822028" y="2792576"/>
                </a:moveTo>
                <a:lnTo>
                  <a:pt x="9771664" y="2822901"/>
                </a:lnTo>
                <a:lnTo>
                  <a:pt x="9794660" y="2845878"/>
                </a:lnTo>
                <a:lnTo>
                  <a:pt x="9889408" y="2813711"/>
                </a:lnTo>
                <a:cubicBezTo>
                  <a:pt x="9889408" y="2806360"/>
                  <a:pt x="9887572" y="2802910"/>
                  <a:pt x="9885960" y="2793956"/>
                </a:cubicBezTo>
                <a:lnTo>
                  <a:pt x="9830280" y="2803334"/>
                </a:lnTo>
                <a:close/>
                <a:moveTo>
                  <a:pt x="10304264" y="2783388"/>
                </a:moveTo>
                <a:lnTo>
                  <a:pt x="10273452" y="2787753"/>
                </a:lnTo>
                <a:lnTo>
                  <a:pt x="10273452" y="2793726"/>
                </a:lnTo>
                <a:lnTo>
                  <a:pt x="10304264" y="2793726"/>
                </a:lnTo>
                <a:cubicBezTo>
                  <a:pt x="10304264" y="2790280"/>
                  <a:pt x="10304264" y="2786832"/>
                  <a:pt x="10304264" y="2783388"/>
                </a:cubicBezTo>
                <a:close/>
                <a:moveTo>
                  <a:pt x="9578724" y="2772590"/>
                </a:moveTo>
                <a:cubicBezTo>
                  <a:pt x="9536182" y="2772590"/>
                  <a:pt x="9492948" y="2767303"/>
                  <a:pt x="9446040" y="2792576"/>
                </a:cubicBezTo>
                <a:lnTo>
                  <a:pt x="9446040" y="2793498"/>
                </a:lnTo>
                <a:cubicBezTo>
                  <a:pt x="9470184" y="2794668"/>
                  <a:pt x="9494100" y="2797198"/>
                  <a:pt x="9517790" y="2801074"/>
                </a:cubicBezTo>
                <a:cubicBezTo>
                  <a:pt x="9534806" y="2804752"/>
                  <a:pt x="9550440" y="2816007"/>
                  <a:pt x="9567686" y="2818996"/>
                </a:cubicBezTo>
                <a:cubicBezTo>
                  <a:pt x="9586780" y="2820259"/>
                  <a:pt x="9605860" y="2820259"/>
                  <a:pt x="9624948" y="2818996"/>
                </a:cubicBezTo>
                <a:cubicBezTo>
                  <a:pt x="9643120" y="2819662"/>
                  <a:pt x="9661052" y="2822834"/>
                  <a:pt x="9678300" y="2828414"/>
                </a:cubicBezTo>
                <a:cubicBezTo>
                  <a:pt x="9713024" y="2838753"/>
                  <a:pt x="9740620" y="2816469"/>
                  <a:pt x="9762240" y="2789132"/>
                </a:cubicBezTo>
                <a:lnTo>
                  <a:pt x="9745684" y="2772590"/>
                </a:lnTo>
                <a:close/>
                <a:moveTo>
                  <a:pt x="9379350" y="2751452"/>
                </a:moveTo>
                <a:lnTo>
                  <a:pt x="9379350" y="2757196"/>
                </a:lnTo>
                <a:lnTo>
                  <a:pt x="9402346" y="2758346"/>
                </a:lnTo>
                <a:lnTo>
                  <a:pt x="9402346" y="2751452"/>
                </a:lnTo>
                <a:close/>
                <a:moveTo>
                  <a:pt x="11802254" y="2721811"/>
                </a:moveTo>
                <a:lnTo>
                  <a:pt x="11857908" y="2750754"/>
                </a:lnTo>
                <a:cubicBezTo>
                  <a:pt x="11856990" y="2763624"/>
                  <a:pt x="11856068" y="2774422"/>
                  <a:pt x="11854922" y="2788204"/>
                </a:cubicBezTo>
                <a:lnTo>
                  <a:pt x="11802254" y="2774651"/>
                </a:lnTo>
                <a:close/>
                <a:moveTo>
                  <a:pt x="9954948" y="2707341"/>
                </a:moveTo>
                <a:lnTo>
                  <a:pt x="9930116" y="2719977"/>
                </a:lnTo>
                <a:cubicBezTo>
                  <a:pt x="9962996" y="2732842"/>
                  <a:pt x="9959088" y="2719977"/>
                  <a:pt x="9954948" y="2707341"/>
                </a:cubicBezTo>
                <a:close/>
                <a:moveTo>
                  <a:pt x="9504448" y="2702517"/>
                </a:moveTo>
                <a:lnTo>
                  <a:pt x="9484900" y="2706883"/>
                </a:lnTo>
                <a:cubicBezTo>
                  <a:pt x="9484900" y="2708721"/>
                  <a:pt x="9484900" y="2710557"/>
                  <a:pt x="9484900" y="2712397"/>
                </a:cubicBezTo>
                <a:lnTo>
                  <a:pt x="9504448" y="2712397"/>
                </a:lnTo>
                <a:cubicBezTo>
                  <a:pt x="9504448" y="2709180"/>
                  <a:pt x="9504448" y="2705964"/>
                  <a:pt x="9504448" y="2702517"/>
                </a:cubicBezTo>
                <a:close/>
                <a:moveTo>
                  <a:pt x="12714520" y="2702257"/>
                </a:moveTo>
                <a:cubicBezTo>
                  <a:pt x="12717742" y="2702670"/>
                  <a:pt x="12720732" y="2703545"/>
                  <a:pt x="12723492" y="2704807"/>
                </a:cubicBezTo>
                <a:cubicBezTo>
                  <a:pt x="12733844" y="2725023"/>
                  <a:pt x="12723492" y="2738579"/>
                  <a:pt x="12704636" y="2750756"/>
                </a:cubicBezTo>
                <a:lnTo>
                  <a:pt x="12677500" y="2730308"/>
                </a:lnTo>
                <a:cubicBezTo>
                  <a:pt x="12680026" y="2712342"/>
                  <a:pt x="12696588" y="2699776"/>
                  <a:pt x="12714520" y="2702257"/>
                </a:cubicBezTo>
                <a:close/>
                <a:moveTo>
                  <a:pt x="9692792" y="2700679"/>
                </a:moveTo>
                <a:cubicBezTo>
                  <a:pt x="9613910" y="2720668"/>
                  <a:pt x="9529056" y="2715607"/>
                  <a:pt x="9450174" y="2748233"/>
                </a:cubicBezTo>
                <a:lnTo>
                  <a:pt x="9725904" y="2748233"/>
                </a:lnTo>
                <a:close/>
                <a:moveTo>
                  <a:pt x="1827074" y="2646462"/>
                </a:moveTo>
                <a:lnTo>
                  <a:pt x="1863636" y="2677711"/>
                </a:lnTo>
                <a:cubicBezTo>
                  <a:pt x="1863636" y="2689196"/>
                  <a:pt x="1862486" y="2698390"/>
                  <a:pt x="1861800" y="2709187"/>
                </a:cubicBezTo>
                <a:lnTo>
                  <a:pt x="1805455" y="2692414"/>
                </a:lnTo>
                <a:cubicBezTo>
                  <a:pt x="1798783" y="2672654"/>
                  <a:pt x="1805455" y="2659098"/>
                  <a:pt x="1827074" y="2646462"/>
                </a:cubicBezTo>
                <a:close/>
                <a:moveTo>
                  <a:pt x="11790302" y="2600737"/>
                </a:moveTo>
                <a:lnTo>
                  <a:pt x="11821346" y="2600737"/>
                </a:lnTo>
                <a:cubicBezTo>
                  <a:pt x="11844342" y="2637493"/>
                  <a:pt x="11856758" y="2680229"/>
                  <a:pt x="11913330" y="2695392"/>
                </a:cubicBezTo>
                <a:lnTo>
                  <a:pt x="11885504" y="2706880"/>
                </a:lnTo>
                <a:cubicBezTo>
                  <a:pt x="11844568" y="2726407"/>
                  <a:pt x="11802486" y="2699528"/>
                  <a:pt x="11762244" y="2701598"/>
                </a:cubicBezTo>
                <a:lnTo>
                  <a:pt x="11716250" y="2670809"/>
                </a:lnTo>
                <a:lnTo>
                  <a:pt x="11734416" y="2645308"/>
                </a:lnTo>
                <a:lnTo>
                  <a:pt x="11785702" y="2645308"/>
                </a:lnTo>
                <a:cubicBezTo>
                  <a:pt x="11787080" y="2631290"/>
                  <a:pt x="11788688" y="2617046"/>
                  <a:pt x="11790302" y="2600737"/>
                </a:cubicBezTo>
                <a:close/>
                <a:moveTo>
                  <a:pt x="2508689" y="2553183"/>
                </a:moveTo>
                <a:lnTo>
                  <a:pt x="2508689" y="2565133"/>
                </a:lnTo>
                <a:lnTo>
                  <a:pt x="2512598" y="2565133"/>
                </a:lnTo>
                <a:lnTo>
                  <a:pt x="2512598" y="2553183"/>
                </a:lnTo>
                <a:close/>
                <a:moveTo>
                  <a:pt x="2657018" y="2506370"/>
                </a:moveTo>
                <a:lnTo>
                  <a:pt x="2637240" y="2510738"/>
                </a:lnTo>
                <a:lnTo>
                  <a:pt x="2637240" y="2516477"/>
                </a:lnTo>
                <a:lnTo>
                  <a:pt x="2657018" y="2516477"/>
                </a:lnTo>
                <a:close/>
                <a:moveTo>
                  <a:pt x="2223765" y="2505909"/>
                </a:moveTo>
                <a:lnTo>
                  <a:pt x="2223765" y="2517622"/>
                </a:lnTo>
                <a:lnTo>
                  <a:pt x="2227669" y="2517622"/>
                </a:lnTo>
                <a:lnTo>
                  <a:pt x="2227669" y="2505909"/>
                </a:lnTo>
                <a:lnTo>
                  <a:pt x="2227442" y="2505909"/>
                </a:lnTo>
                <a:close/>
                <a:moveTo>
                  <a:pt x="2392554" y="2500855"/>
                </a:moveTo>
                <a:cubicBezTo>
                  <a:pt x="2333228" y="2528883"/>
                  <a:pt x="2272057" y="2545601"/>
                  <a:pt x="2218016" y="2583052"/>
                </a:cubicBezTo>
                <a:cubicBezTo>
                  <a:pt x="2223534" y="2587422"/>
                  <a:pt x="2225142" y="2589717"/>
                  <a:pt x="2226519" y="2589717"/>
                </a:cubicBezTo>
                <a:cubicBezTo>
                  <a:pt x="2281487" y="2588339"/>
                  <a:pt x="2330697" y="2563981"/>
                  <a:pt x="2382438" y="2550428"/>
                </a:cubicBezTo>
                <a:cubicBezTo>
                  <a:pt x="2398076" y="2546292"/>
                  <a:pt x="2402216" y="2527506"/>
                  <a:pt x="2392554" y="2500855"/>
                </a:cubicBezTo>
                <a:close/>
                <a:moveTo>
                  <a:pt x="11592072" y="2496684"/>
                </a:moveTo>
                <a:lnTo>
                  <a:pt x="11592072" y="2515987"/>
                </a:lnTo>
                <a:lnTo>
                  <a:pt x="11624724" y="2515987"/>
                </a:lnTo>
                <a:lnTo>
                  <a:pt x="11624724" y="2496684"/>
                </a:lnTo>
                <a:close/>
                <a:moveTo>
                  <a:pt x="11652316" y="2494617"/>
                </a:moveTo>
                <a:lnTo>
                  <a:pt x="11652316" y="2506334"/>
                </a:lnTo>
                <a:lnTo>
                  <a:pt x="11656228" y="2506334"/>
                </a:lnTo>
                <a:lnTo>
                  <a:pt x="11656228" y="2494617"/>
                </a:lnTo>
                <a:close/>
                <a:moveTo>
                  <a:pt x="2701371" y="2487210"/>
                </a:moveTo>
                <a:cubicBezTo>
                  <a:pt x="2685416" y="2487684"/>
                  <a:pt x="2683692" y="2492295"/>
                  <a:pt x="2676797" y="2510738"/>
                </a:cubicBezTo>
                <a:lnTo>
                  <a:pt x="2722789" y="2487756"/>
                </a:lnTo>
                <a:cubicBezTo>
                  <a:pt x="2713590" y="2487354"/>
                  <a:pt x="2706690" y="2487052"/>
                  <a:pt x="2701371" y="2487210"/>
                </a:cubicBezTo>
                <a:close/>
                <a:moveTo>
                  <a:pt x="11416606" y="2485886"/>
                </a:moveTo>
                <a:lnTo>
                  <a:pt x="11416606" y="2491860"/>
                </a:lnTo>
                <a:lnTo>
                  <a:pt x="11451332" y="2491860"/>
                </a:lnTo>
                <a:lnTo>
                  <a:pt x="11451332" y="2485886"/>
                </a:lnTo>
                <a:close/>
                <a:moveTo>
                  <a:pt x="11491344" y="2483131"/>
                </a:moveTo>
                <a:lnTo>
                  <a:pt x="11491344" y="2494617"/>
                </a:lnTo>
                <a:lnTo>
                  <a:pt x="11495256" y="2494617"/>
                </a:lnTo>
                <a:lnTo>
                  <a:pt x="11495256" y="2483131"/>
                </a:lnTo>
                <a:close/>
                <a:moveTo>
                  <a:pt x="5985739" y="2471770"/>
                </a:moveTo>
                <a:lnTo>
                  <a:pt x="6001942" y="2483963"/>
                </a:lnTo>
                <a:lnTo>
                  <a:pt x="6003802" y="2484579"/>
                </a:lnTo>
                <a:lnTo>
                  <a:pt x="5990584" y="2473159"/>
                </a:lnTo>
                <a:cubicBezTo>
                  <a:pt x="5989202" y="2472745"/>
                  <a:pt x="5988053" y="2472400"/>
                  <a:pt x="5986676" y="2472103"/>
                </a:cubicBezTo>
                <a:close/>
                <a:moveTo>
                  <a:pt x="5737724" y="2415918"/>
                </a:moveTo>
                <a:lnTo>
                  <a:pt x="5769218" y="2420812"/>
                </a:lnTo>
                <a:cubicBezTo>
                  <a:pt x="5784886" y="2423251"/>
                  <a:pt x="5800292" y="2427099"/>
                  <a:pt x="5814433" y="2436519"/>
                </a:cubicBezTo>
                <a:cubicBezTo>
                  <a:pt x="5855314" y="2430833"/>
                  <a:pt x="5891402" y="2455129"/>
                  <a:pt x="5929882" y="2461233"/>
                </a:cubicBezTo>
                <a:lnTo>
                  <a:pt x="5953240" y="2460206"/>
                </a:lnTo>
                <a:lnTo>
                  <a:pt x="5917746" y="2447575"/>
                </a:lnTo>
                <a:cubicBezTo>
                  <a:pt x="5894460" y="2440051"/>
                  <a:pt x="5870546" y="2434652"/>
                  <a:pt x="5845018" y="2435800"/>
                </a:cubicBezTo>
                <a:cubicBezTo>
                  <a:pt x="5833288" y="2435800"/>
                  <a:pt x="5822018" y="2427070"/>
                  <a:pt x="5809148" y="2425002"/>
                </a:cubicBezTo>
                <a:close/>
                <a:moveTo>
                  <a:pt x="2341731" y="2412857"/>
                </a:moveTo>
                <a:lnTo>
                  <a:pt x="2363350" y="2440657"/>
                </a:lnTo>
                <a:lnTo>
                  <a:pt x="2389796" y="2412857"/>
                </a:lnTo>
                <a:close/>
                <a:moveTo>
                  <a:pt x="2483621" y="2402748"/>
                </a:moveTo>
                <a:cubicBezTo>
                  <a:pt x="2482495" y="2408675"/>
                  <a:pt x="2480954" y="2414485"/>
                  <a:pt x="2479022" y="2420208"/>
                </a:cubicBezTo>
                <a:cubicBezTo>
                  <a:pt x="2474171" y="2428869"/>
                  <a:pt x="2468789" y="2437232"/>
                  <a:pt x="2462924" y="2445252"/>
                </a:cubicBezTo>
                <a:lnTo>
                  <a:pt x="2505240" y="2424575"/>
                </a:lnTo>
                <a:lnTo>
                  <a:pt x="2551232" y="2402748"/>
                </a:lnTo>
                <a:close/>
                <a:moveTo>
                  <a:pt x="5656678" y="2401798"/>
                </a:moveTo>
                <a:lnTo>
                  <a:pt x="5645654" y="2401811"/>
                </a:lnTo>
                <a:lnTo>
                  <a:pt x="5693452" y="2409115"/>
                </a:lnTo>
                <a:close/>
                <a:moveTo>
                  <a:pt x="5620720" y="2396204"/>
                </a:moveTo>
                <a:lnTo>
                  <a:pt x="5621720" y="2398153"/>
                </a:lnTo>
                <a:lnTo>
                  <a:pt x="5625662" y="2398755"/>
                </a:lnTo>
                <a:close/>
                <a:moveTo>
                  <a:pt x="5424200" y="2380679"/>
                </a:moveTo>
                <a:lnTo>
                  <a:pt x="5478913" y="2391718"/>
                </a:lnTo>
                <a:lnTo>
                  <a:pt x="5489484" y="2381155"/>
                </a:lnTo>
                <a:lnTo>
                  <a:pt x="5487252" y="2380976"/>
                </a:lnTo>
                <a:close/>
                <a:moveTo>
                  <a:pt x="10737518" y="2347347"/>
                </a:moveTo>
                <a:lnTo>
                  <a:pt x="10710612" y="2374227"/>
                </a:lnTo>
                <a:lnTo>
                  <a:pt x="10710612" y="2417420"/>
                </a:lnTo>
                <a:cubicBezTo>
                  <a:pt x="10733614" y="2451885"/>
                  <a:pt x="10770408" y="2474492"/>
                  <a:pt x="10811568" y="2479225"/>
                </a:cubicBezTo>
                <a:cubicBezTo>
                  <a:pt x="10816400" y="2458089"/>
                  <a:pt x="10821000" y="2437867"/>
                  <a:pt x="10826284" y="2413975"/>
                </a:cubicBezTo>
                <a:cubicBezTo>
                  <a:pt x="10797080" y="2419900"/>
                  <a:pt x="10766954" y="2409932"/>
                  <a:pt x="10747180" y="2387781"/>
                </a:cubicBezTo>
                <a:lnTo>
                  <a:pt x="10773624" y="2347347"/>
                </a:lnTo>
                <a:close/>
                <a:moveTo>
                  <a:pt x="11222516" y="2307141"/>
                </a:moveTo>
                <a:lnTo>
                  <a:pt x="11222516" y="2356765"/>
                </a:lnTo>
                <a:lnTo>
                  <a:pt x="11254480" y="2383417"/>
                </a:lnTo>
                <a:cubicBezTo>
                  <a:pt x="11254480" y="2396284"/>
                  <a:pt x="11256088" y="2405244"/>
                  <a:pt x="11256784" y="2412367"/>
                </a:cubicBezTo>
                <a:lnTo>
                  <a:pt x="11285984" y="2412367"/>
                </a:lnTo>
                <a:cubicBezTo>
                  <a:pt x="11282306" y="2393986"/>
                  <a:pt x="11278624" y="2377213"/>
                  <a:pt x="11274484" y="2356995"/>
                </a:cubicBezTo>
                <a:cubicBezTo>
                  <a:pt x="11251488" y="2351942"/>
                  <a:pt x="11244364" y="2325059"/>
                  <a:pt x="11222516" y="2307141"/>
                </a:cubicBezTo>
                <a:close/>
                <a:moveTo>
                  <a:pt x="3486040" y="2294985"/>
                </a:moveTo>
                <a:lnTo>
                  <a:pt x="3482746" y="2304865"/>
                </a:lnTo>
                <a:lnTo>
                  <a:pt x="3480059" y="2307164"/>
                </a:lnTo>
                <a:lnTo>
                  <a:pt x="3479600" y="2306658"/>
                </a:lnTo>
                <a:lnTo>
                  <a:pt x="3479600" y="2304868"/>
                </a:lnTo>
                <a:lnTo>
                  <a:pt x="3478214" y="2305130"/>
                </a:lnTo>
                <a:lnTo>
                  <a:pt x="3477764" y="2304638"/>
                </a:lnTo>
                <a:lnTo>
                  <a:pt x="3476306" y="2305493"/>
                </a:lnTo>
                <a:lnTo>
                  <a:pt x="3456604" y="2309232"/>
                </a:lnTo>
                <a:cubicBezTo>
                  <a:pt x="3456604" y="2311759"/>
                  <a:pt x="3456604" y="2314518"/>
                  <a:pt x="3456604" y="2317044"/>
                </a:cubicBezTo>
                <a:lnTo>
                  <a:pt x="3476306" y="2305493"/>
                </a:lnTo>
                <a:lnTo>
                  <a:pt x="3478214" y="2305130"/>
                </a:lnTo>
                <a:lnTo>
                  <a:pt x="3479600" y="2306658"/>
                </a:lnTo>
                <a:lnTo>
                  <a:pt x="3479600" y="2314281"/>
                </a:lnTo>
                <a:lnTo>
                  <a:pt x="3479368" y="2314976"/>
                </a:lnTo>
                <a:lnTo>
                  <a:pt x="3479600" y="2314976"/>
                </a:lnTo>
                <a:lnTo>
                  <a:pt x="3479600" y="2314281"/>
                </a:lnTo>
                <a:lnTo>
                  <a:pt x="3482746" y="2304865"/>
                </a:lnTo>
                <a:lnTo>
                  <a:pt x="3489717" y="2298893"/>
                </a:lnTo>
                <a:close/>
                <a:moveTo>
                  <a:pt x="2730606" y="2290621"/>
                </a:moveTo>
                <a:lnTo>
                  <a:pt x="2661618" y="2307623"/>
                </a:lnTo>
                <a:lnTo>
                  <a:pt x="2660695" y="2307623"/>
                </a:lnTo>
                <a:cubicBezTo>
                  <a:pt x="2680474" y="2309462"/>
                  <a:pt x="2692662" y="2342777"/>
                  <a:pt x="2714045" y="2326233"/>
                </a:cubicBezTo>
                <a:close/>
                <a:moveTo>
                  <a:pt x="2390028" y="2280282"/>
                </a:moveTo>
                <a:lnTo>
                  <a:pt x="2390028" y="2292000"/>
                </a:lnTo>
                <a:lnTo>
                  <a:pt x="2393936" y="2292000"/>
                </a:lnTo>
                <a:lnTo>
                  <a:pt x="2393936" y="2280282"/>
                </a:lnTo>
                <a:close/>
                <a:moveTo>
                  <a:pt x="11107304" y="2278651"/>
                </a:moveTo>
                <a:cubicBezTo>
                  <a:pt x="11102700" y="2317476"/>
                  <a:pt x="11109600" y="2355388"/>
                  <a:pt x="11102932" y="2392378"/>
                </a:cubicBezTo>
                <a:cubicBezTo>
                  <a:pt x="11070052" y="2390998"/>
                  <a:pt x="11072806" y="2366874"/>
                  <a:pt x="11067976" y="2348265"/>
                </a:cubicBezTo>
                <a:lnTo>
                  <a:pt x="11044980" y="2340912"/>
                </a:lnTo>
                <a:lnTo>
                  <a:pt x="11044980" y="2313111"/>
                </a:lnTo>
                <a:lnTo>
                  <a:pt x="11046132" y="2312653"/>
                </a:lnTo>
                <a:lnTo>
                  <a:pt x="11038312" y="2312653"/>
                </a:lnTo>
                <a:lnTo>
                  <a:pt x="11038312" y="2399272"/>
                </a:lnTo>
                <a:lnTo>
                  <a:pt x="11064072" y="2425232"/>
                </a:lnTo>
                <a:lnTo>
                  <a:pt x="11206880" y="2425232"/>
                </a:lnTo>
                <a:lnTo>
                  <a:pt x="11223436" y="2404325"/>
                </a:lnTo>
                <a:lnTo>
                  <a:pt x="11184114" y="2347347"/>
                </a:lnTo>
                <a:lnTo>
                  <a:pt x="11158356" y="2344588"/>
                </a:lnTo>
                <a:cubicBezTo>
                  <a:pt x="11131678" y="2328965"/>
                  <a:pt x="11139040" y="2289679"/>
                  <a:pt x="11107304" y="2278651"/>
                </a:cubicBezTo>
                <a:close/>
                <a:moveTo>
                  <a:pt x="2820981" y="2272243"/>
                </a:moveTo>
                <a:cubicBezTo>
                  <a:pt x="2817942" y="2275277"/>
                  <a:pt x="2815672" y="2278976"/>
                  <a:pt x="2814310" y="2283041"/>
                </a:cubicBezTo>
                <a:lnTo>
                  <a:pt x="2814082" y="2283041"/>
                </a:lnTo>
                <a:lnTo>
                  <a:pt x="2807874" y="2277069"/>
                </a:lnTo>
                <a:lnTo>
                  <a:pt x="2789705" y="2305097"/>
                </a:lnTo>
                <a:lnTo>
                  <a:pt x="2812706" y="2306476"/>
                </a:lnTo>
                <a:cubicBezTo>
                  <a:pt x="2813624" y="2298295"/>
                  <a:pt x="2813624" y="2290070"/>
                  <a:pt x="2812706" y="2281894"/>
                </a:cubicBezTo>
                <a:lnTo>
                  <a:pt x="2815005" y="2284190"/>
                </a:lnTo>
                <a:lnTo>
                  <a:pt x="2824658" y="2275919"/>
                </a:lnTo>
                <a:close/>
                <a:moveTo>
                  <a:pt x="3812589" y="2271784"/>
                </a:moveTo>
                <a:cubicBezTo>
                  <a:pt x="3775795" y="2272405"/>
                  <a:pt x="3739118" y="2276009"/>
                  <a:pt x="3702894" y="2282579"/>
                </a:cubicBezTo>
                <a:cubicBezTo>
                  <a:pt x="3674612" y="2290164"/>
                  <a:pt x="3646322" y="2299124"/>
                  <a:pt x="3617350" y="2304408"/>
                </a:cubicBezTo>
                <a:cubicBezTo>
                  <a:pt x="3588378" y="2309691"/>
                  <a:pt x="3562618" y="2325547"/>
                  <a:pt x="3532723" y="2330371"/>
                </a:cubicBezTo>
                <a:cubicBezTo>
                  <a:pt x="3512114" y="2332187"/>
                  <a:pt x="3496596" y="2349924"/>
                  <a:pt x="3497538" y="2370580"/>
                </a:cubicBezTo>
                <a:lnTo>
                  <a:pt x="3354040" y="2340480"/>
                </a:lnTo>
                <a:lnTo>
                  <a:pt x="3322996" y="2370350"/>
                </a:lnTo>
                <a:lnTo>
                  <a:pt x="3322996" y="2409407"/>
                </a:lnTo>
                <a:lnTo>
                  <a:pt x="3274008" y="2438128"/>
                </a:lnTo>
                <a:lnTo>
                  <a:pt x="3236064" y="2399760"/>
                </a:lnTo>
                <a:lnTo>
                  <a:pt x="3213692" y="2409291"/>
                </a:lnTo>
                <a:lnTo>
                  <a:pt x="3214479" y="2422611"/>
                </a:lnTo>
                <a:cubicBezTo>
                  <a:pt x="3209508" y="2438032"/>
                  <a:pt x="3203759" y="2453597"/>
                  <a:pt x="3212610" y="2470714"/>
                </a:cubicBezTo>
                <a:lnTo>
                  <a:pt x="3179265" y="2470714"/>
                </a:lnTo>
                <a:lnTo>
                  <a:pt x="3173250" y="2459303"/>
                </a:lnTo>
                <a:lnTo>
                  <a:pt x="3131664" y="2474427"/>
                </a:lnTo>
                <a:cubicBezTo>
                  <a:pt x="3122466" y="2464318"/>
                  <a:pt x="3115335" y="2456049"/>
                  <a:pt x="3104296" y="2443643"/>
                </a:cubicBezTo>
                <a:lnTo>
                  <a:pt x="3192145" y="2380230"/>
                </a:lnTo>
                <a:cubicBezTo>
                  <a:pt x="3169144" y="2363915"/>
                  <a:pt x="3148452" y="2380230"/>
                  <a:pt x="3130051" y="2389422"/>
                </a:cubicBezTo>
                <a:cubicBezTo>
                  <a:pt x="3111654" y="2398610"/>
                  <a:pt x="3092798" y="2422504"/>
                  <a:pt x="3071411" y="2435370"/>
                </a:cubicBezTo>
                <a:cubicBezTo>
                  <a:pt x="3049772" y="2445139"/>
                  <a:pt x="3027487" y="2453428"/>
                  <a:pt x="3004722" y="2460185"/>
                </a:cubicBezTo>
                <a:cubicBezTo>
                  <a:pt x="2986094" y="2467762"/>
                  <a:pt x="2968388" y="2477185"/>
                  <a:pt x="2953440" y="2484539"/>
                </a:cubicBezTo>
                <a:cubicBezTo>
                  <a:pt x="2931821" y="2482698"/>
                  <a:pt x="2916874" y="2459495"/>
                  <a:pt x="2895260" y="2479482"/>
                </a:cubicBezTo>
                <a:cubicBezTo>
                  <a:pt x="2899627" y="2488674"/>
                  <a:pt x="2904458" y="2498327"/>
                  <a:pt x="2912274" y="2514179"/>
                </a:cubicBezTo>
                <a:lnTo>
                  <a:pt x="2895028" y="2532504"/>
                </a:lnTo>
                <a:cubicBezTo>
                  <a:pt x="2857775" y="2527045"/>
                  <a:pt x="2866282" y="2498556"/>
                  <a:pt x="2855016" y="2480859"/>
                </a:cubicBezTo>
                <a:cubicBezTo>
                  <a:pt x="2813740" y="2492423"/>
                  <a:pt x="2774096" y="2509172"/>
                  <a:pt x="2737041" y="2530666"/>
                </a:cubicBezTo>
                <a:cubicBezTo>
                  <a:pt x="2756360" y="2548130"/>
                  <a:pt x="2764641" y="2570877"/>
                  <a:pt x="2796836" y="2565821"/>
                </a:cubicBezTo>
                <a:lnTo>
                  <a:pt x="2834552" y="2528425"/>
                </a:lnTo>
                <a:lnTo>
                  <a:pt x="2872495" y="2585352"/>
                </a:lnTo>
                <a:lnTo>
                  <a:pt x="2859156" y="2598678"/>
                </a:lnTo>
                <a:lnTo>
                  <a:pt x="2909975" y="2626940"/>
                </a:lnTo>
                <a:lnTo>
                  <a:pt x="3005413" y="2594313"/>
                </a:lnTo>
                <a:lnTo>
                  <a:pt x="3034849" y="2552724"/>
                </a:lnTo>
                <a:cubicBezTo>
                  <a:pt x="3054396" y="2564674"/>
                  <a:pt x="3077160" y="2566743"/>
                  <a:pt x="3080841" y="2590407"/>
                </a:cubicBezTo>
                <a:cubicBezTo>
                  <a:pt x="3090571" y="2592153"/>
                  <a:pt x="3100552" y="2592153"/>
                  <a:pt x="3110277" y="2590407"/>
                </a:cubicBezTo>
                <a:cubicBezTo>
                  <a:pt x="3174666" y="2564674"/>
                  <a:pt x="3243195" y="2557089"/>
                  <a:pt x="3310348" y="2542386"/>
                </a:cubicBezTo>
                <a:cubicBezTo>
                  <a:pt x="3353900" y="2534666"/>
                  <a:pt x="3396674" y="2523187"/>
                  <a:pt x="3438208" y="2507977"/>
                </a:cubicBezTo>
                <a:cubicBezTo>
                  <a:pt x="3443449" y="2506347"/>
                  <a:pt x="3448855" y="2505199"/>
                  <a:pt x="3454305" y="2504532"/>
                </a:cubicBezTo>
                <a:lnTo>
                  <a:pt x="3454305" y="2475806"/>
                </a:lnTo>
                <a:cubicBezTo>
                  <a:pt x="3466489" y="2465697"/>
                  <a:pt x="3479142" y="2454670"/>
                  <a:pt x="3494089" y="2442037"/>
                </a:cubicBezTo>
                <a:cubicBezTo>
                  <a:pt x="3509495" y="2461100"/>
                  <a:pt x="3522143" y="2477185"/>
                  <a:pt x="3537781" y="2496948"/>
                </a:cubicBezTo>
                <a:lnTo>
                  <a:pt x="3621258" y="2467075"/>
                </a:lnTo>
                <a:lnTo>
                  <a:pt x="3621258" y="2440429"/>
                </a:lnTo>
                <a:cubicBezTo>
                  <a:pt x="3638553" y="2429831"/>
                  <a:pt x="3656443" y="2420231"/>
                  <a:pt x="3674840" y="2411705"/>
                </a:cubicBezTo>
                <a:cubicBezTo>
                  <a:pt x="3695536" y="2403897"/>
                  <a:pt x="3717614" y="2399989"/>
                  <a:pt x="3739920" y="2394015"/>
                </a:cubicBezTo>
                <a:cubicBezTo>
                  <a:pt x="3734402" y="2388501"/>
                  <a:pt x="3729339" y="2382989"/>
                  <a:pt x="3727040" y="2380459"/>
                </a:cubicBezTo>
                <a:cubicBezTo>
                  <a:pt x="3693696" y="2385286"/>
                  <a:pt x="3662651" y="2389651"/>
                  <a:pt x="3631838" y="2394704"/>
                </a:cubicBezTo>
                <a:cubicBezTo>
                  <a:pt x="3600996" y="2402173"/>
                  <a:pt x="3569633" y="2407321"/>
                  <a:pt x="3538008" y="2410101"/>
                </a:cubicBezTo>
                <a:cubicBezTo>
                  <a:pt x="3506046" y="2410101"/>
                  <a:pt x="3476837" y="2437899"/>
                  <a:pt x="3443956" y="2418601"/>
                </a:cubicBezTo>
                <a:cubicBezTo>
                  <a:pt x="3443956" y="2414466"/>
                  <a:pt x="3443956" y="2410787"/>
                  <a:pt x="3442343" y="2401140"/>
                </a:cubicBezTo>
                <a:lnTo>
                  <a:pt x="3613441" y="2355186"/>
                </a:lnTo>
                <a:lnTo>
                  <a:pt x="3620572" y="2347144"/>
                </a:lnTo>
                <a:lnTo>
                  <a:pt x="3773032" y="2302799"/>
                </a:lnTo>
                <a:close/>
                <a:moveTo>
                  <a:pt x="2113838" y="2269247"/>
                </a:moveTo>
                <a:lnTo>
                  <a:pt x="2155922" y="2293367"/>
                </a:lnTo>
                <a:cubicBezTo>
                  <a:pt x="2168797" y="2319562"/>
                  <a:pt x="2153164" y="2330358"/>
                  <a:pt x="2138443" y="2343913"/>
                </a:cubicBezTo>
                <a:lnTo>
                  <a:pt x="2097973" y="2303477"/>
                </a:lnTo>
                <a:cubicBezTo>
                  <a:pt x="2102800" y="2292908"/>
                  <a:pt x="2108322" y="2280505"/>
                  <a:pt x="2113838" y="2269247"/>
                </a:cubicBezTo>
                <a:close/>
                <a:moveTo>
                  <a:pt x="11234706" y="2251310"/>
                </a:moveTo>
                <a:lnTo>
                  <a:pt x="11196068" y="2267854"/>
                </a:lnTo>
                <a:lnTo>
                  <a:pt x="11196068" y="2269001"/>
                </a:lnTo>
                <a:cubicBezTo>
                  <a:pt x="11197912" y="2279110"/>
                  <a:pt x="11199288" y="2287840"/>
                  <a:pt x="11201130" y="2296570"/>
                </a:cubicBezTo>
                <a:cubicBezTo>
                  <a:pt x="11201130" y="2296570"/>
                  <a:pt x="11204116" y="2297950"/>
                  <a:pt x="11209636" y="2300246"/>
                </a:cubicBezTo>
                <a:cubicBezTo>
                  <a:pt x="11222290" y="2287840"/>
                  <a:pt x="11245054" y="2281637"/>
                  <a:pt x="11243440" y="2254298"/>
                </a:cubicBezTo>
                <a:cubicBezTo>
                  <a:pt x="11237924" y="2252457"/>
                  <a:pt x="11235856" y="2250851"/>
                  <a:pt x="11234706" y="2251310"/>
                </a:cubicBezTo>
                <a:close/>
                <a:moveTo>
                  <a:pt x="2944474" y="2249496"/>
                </a:moveTo>
                <a:lnTo>
                  <a:pt x="2944474" y="2253404"/>
                </a:lnTo>
                <a:lnTo>
                  <a:pt x="2956431" y="2253404"/>
                </a:lnTo>
                <a:lnTo>
                  <a:pt x="2956431" y="2249496"/>
                </a:lnTo>
                <a:close/>
                <a:moveTo>
                  <a:pt x="3593894" y="2239155"/>
                </a:moveTo>
                <a:lnTo>
                  <a:pt x="3556178" y="2266730"/>
                </a:lnTo>
                <a:lnTo>
                  <a:pt x="3598721" y="2266730"/>
                </a:lnTo>
                <a:cubicBezTo>
                  <a:pt x="3597344" y="2257766"/>
                  <a:pt x="3596194" y="2251102"/>
                  <a:pt x="3593894" y="2239155"/>
                </a:cubicBezTo>
                <a:close/>
                <a:moveTo>
                  <a:pt x="3146380" y="2201938"/>
                </a:moveTo>
                <a:lnTo>
                  <a:pt x="3146380" y="2206074"/>
                </a:lnTo>
                <a:lnTo>
                  <a:pt x="3158342" y="2206074"/>
                </a:lnTo>
                <a:lnTo>
                  <a:pt x="3158342" y="2201938"/>
                </a:lnTo>
                <a:close/>
                <a:moveTo>
                  <a:pt x="2823953" y="2174488"/>
                </a:moveTo>
                <a:cubicBezTo>
                  <a:pt x="2808549" y="2174933"/>
                  <a:pt x="2793271" y="2175406"/>
                  <a:pt x="2778207" y="2174601"/>
                </a:cubicBezTo>
                <a:cubicBezTo>
                  <a:pt x="2775313" y="2174880"/>
                  <a:pt x="2772530" y="2175914"/>
                  <a:pt x="2770158" y="2177587"/>
                </a:cubicBezTo>
                <a:cubicBezTo>
                  <a:pt x="2773834" y="2191533"/>
                  <a:pt x="2777516" y="2205315"/>
                  <a:pt x="2781197" y="2218936"/>
                </a:cubicBezTo>
                <a:cubicBezTo>
                  <a:pt x="2839378" y="2230884"/>
                  <a:pt x="2896177" y="2213885"/>
                  <a:pt x="2963562" y="2206533"/>
                </a:cubicBezTo>
                <a:cubicBezTo>
                  <a:pt x="2932860" y="2183561"/>
                  <a:pt x="2901583" y="2176382"/>
                  <a:pt x="2870452" y="2174544"/>
                </a:cubicBezTo>
                <a:cubicBezTo>
                  <a:pt x="2854886" y="2173626"/>
                  <a:pt x="2839357" y="2174042"/>
                  <a:pt x="2823953" y="2174488"/>
                </a:cubicBezTo>
                <a:close/>
                <a:moveTo>
                  <a:pt x="4084406" y="2163574"/>
                </a:moveTo>
                <a:lnTo>
                  <a:pt x="4088319" y="2185399"/>
                </a:lnTo>
                <a:lnTo>
                  <a:pt x="4126494" y="2163574"/>
                </a:lnTo>
                <a:close/>
                <a:moveTo>
                  <a:pt x="3329430" y="2150712"/>
                </a:moveTo>
                <a:cubicBezTo>
                  <a:pt x="3331962" y="2154159"/>
                  <a:pt x="3334725" y="2157601"/>
                  <a:pt x="3337479" y="2160818"/>
                </a:cubicBezTo>
                <a:lnTo>
                  <a:pt x="3311498" y="2168171"/>
                </a:lnTo>
                <a:lnTo>
                  <a:pt x="3317014" y="2174140"/>
                </a:lnTo>
                <a:lnTo>
                  <a:pt x="3367147" y="2174140"/>
                </a:lnTo>
                <a:lnTo>
                  <a:pt x="3387843" y="2153470"/>
                </a:lnTo>
                <a:close/>
                <a:moveTo>
                  <a:pt x="11667496" y="2147931"/>
                </a:moveTo>
                <a:lnTo>
                  <a:pt x="11667612" y="2148451"/>
                </a:lnTo>
                <a:lnTo>
                  <a:pt x="11646368" y="2162173"/>
                </a:lnTo>
                <a:cubicBezTo>
                  <a:pt x="11639324" y="2166654"/>
                  <a:pt x="11633576" y="2169869"/>
                  <a:pt x="11632084" y="2168835"/>
                </a:cubicBezTo>
                <a:cubicBezTo>
                  <a:pt x="11612536" y="2151149"/>
                  <a:pt x="11605638" y="2180781"/>
                  <a:pt x="11586092" y="2174809"/>
                </a:cubicBezTo>
                <a:cubicBezTo>
                  <a:pt x="11615522" y="2191165"/>
                  <a:pt x="11635996" y="2219698"/>
                  <a:pt x="11642200" y="2252686"/>
                </a:cubicBezTo>
                <a:cubicBezTo>
                  <a:pt x="11663704" y="2239708"/>
                  <a:pt x="11676640" y="2225176"/>
                  <a:pt x="11680892" y="2208062"/>
                </a:cubicBezTo>
                <a:lnTo>
                  <a:pt x="11667612" y="2148451"/>
                </a:lnTo>
                <a:lnTo>
                  <a:pt x="11668412" y="2147931"/>
                </a:lnTo>
                <a:close/>
                <a:moveTo>
                  <a:pt x="5129364" y="2138972"/>
                </a:moveTo>
                <a:lnTo>
                  <a:pt x="5129364" y="2144716"/>
                </a:lnTo>
                <a:lnTo>
                  <a:pt x="5164090" y="2144716"/>
                </a:lnTo>
                <a:lnTo>
                  <a:pt x="5164090" y="2138972"/>
                </a:lnTo>
                <a:close/>
                <a:moveTo>
                  <a:pt x="3354426" y="2110413"/>
                </a:moveTo>
                <a:lnTo>
                  <a:pt x="3349842" y="2110671"/>
                </a:lnTo>
                <a:lnTo>
                  <a:pt x="3350591" y="2111432"/>
                </a:lnTo>
                <a:close/>
                <a:moveTo>
                  <a:pt x="4252741" y="2093287"/>
                </a:moveTo>
                <a:lnTo>
                  <a:pt x="4252741" y="2108906"/>
                </a:lnTo>
                <a:cubicBezTo>
                  <a:pt x="4277118" y="2126592"/>
                  <a:pt x="4292066" y="2099491"/>
                  <a:pt x="4311844" y="2093287"/>
                </a:cubicBezTo>
                <a:close/>
                <a:moveTo>
                  <a:pt x="2989345" y="2057071"/>
                </a:moveTo>
                <a:lnTo>
                  <a:pt x="3001964" y="2060632"/>
                </a:lnTo>
                <a:cubicBezTo>
                  <a:pt x="2991843" y="2079238"/>
                  <a:pt x="2982644" y="2096239"/>
                  <a:pt x="2972760" y="2114846"/>
                </a:cubicBezTo>
                <a:lnTo>
                  <a:pt x="2967156" y="2112799"/>
                </a:lnTo>
                <a:lnTo>
                  <a:pt x="2969996" y="2116945"/>
                </a:lnTo>
                <a:lnTo>
                  <a:pt x="2931367" y="2142900"/>
                </a:lnTo>
                <a:lnTo>
                  <a:pt x="2949991" y="2162657"/>
                </a:lnTo>
                <a:cubicBezTo>
                  <a:pt x="2976209" y="2158292"/>
                  <a:pt x="3005640" y="2170698"/>
                  <a:pt x="3033236" y="2152320"/>
                </a:cubicBezTo>
                <a:lnTo>
                  <a:pt x="3064744" y="2170698"/>
                </a:lnTo>
                <a:cubicBezTo>
                  <a:pt x="3052212" y="2148301"/>
                  <a:pt x="3050604" y="2131073"/>
                  <a:pt x="3054942" y="2116573"/>
                </a:cubicBezTo>
                <a:lnTo>
                  <a:pt x="3072865" y="2090448"/>
                </a:lnTo>
                <a:lnTo>
                  <a:pt x="3046980" y="2068010"/>
                </a:lnTo>
                <a:close/>
                <a:moveTo>
                  <a:pt x="4640466" y="2035401"/>
                </a:moveTo>
                <a:cubicBezTo>
                  <a:pt x="4649664" y="2077895"/>
                  <a:pt x="4700256" y="2058370"/>
                  <a:pt x="4707154" y="2088690"/>
                </a:cubicBezTo>
                <a:lnTo>
                  <a:pt x="4749465" y="2088690"/>
                </a:lnTo>
                <a:cubicBezTo>
                  <a:pt x="4749465" y="2082260"/>
                  <a:pt x="4749465" y="2078354"/>
                  <a:pt x="4750846" y="2069856"/>
                </a:cubicBezTo>
                <a:cubicBezTo>
                  <a:pt x="4710140" y="2076057"/>
                  <a:pt x="4691516" y="2021154"/>
                  <a:pt x="4640466" y="2035401"/>
                </a:cubicBezTo>
                <a:close/>
                <a:moveTo>
                  <a:pt x="4522258" y="2031495"/>
                </a:moveTo>
                <a:lnTo>
                  <a:pt x="4502944" y="2036089"/>
                </a:lnTo>
                <a:cubicBezTo>
                  <a:pt x="4502944" y="2037928"/>
                  <a:pt x="4502944" y="2039766"/>
                  <a:pt x="4502944" y="2041604"/>
                </a:cubicBezTo>
                <a:lnTo>
                  <a:pt x="4523408" y="2041604"/>
                </a:lnTo>
                <a:cubicBezTo>
                  <a:pt x="4523408" y="2038386"/>
                  <a:pt x="4523408" y="2034942"/>
                  <a:pt x="4522258" y="2031495"/>
                </a:cubicBezTo>
                <a:close/>
                <a:moveTo>
                  <a:pt x="5047230" y="2030062"/>
                </a:moveTo>
                <a:lnTo>
                  <a:pt x="5047042" y="2030345"/>
                </a:lnTo>
                <a:lnTo>
                  <a:pt x="5047960" y="2030345"/>
                </a:lnTo>
                <a:lnTo>
                  <a:pt x="5047960" y="2030197"/>
                </a:lnTo>
                <a:close/>
                <a:moveTo>
                  <a:pt x="5014514" y="2023912"/>
                </a:moveTo>
                <a:lnTo>
                  <a:pt x="5012779" y="2024140"/>
                </a:lnTo>
                <a:lnTo>
                  <a:pt x="5012779" y="2032183"/>
                </a:lnTo>
                <a:lnTo>
                  <a:pt x="5023732" y="2025646"/>
                </a:lnTo>
                <a:close/>
                <a:moveTo>
                  <a:pt x="4826966" y="2016786"/>
                </a:moveTo>
                <a:lnTo>
                  <a:pt x="4819376" y="2045048"/>
                </a:lnTo>
                <a:lnTo>
                  <a:pt x="4807419" y="2037239"/>
                </a:lnTo>
                <a:cubicBezTo>
                  <a:pt x="4810636" y="2049416"/>
                  <a:pt x="4814086" y="2061587"/>
                  <a:pt x="4817999" y="2075830"/>
                </a:cubicBezTo>
                <a:lnTo>
                  <a:pt x="4791090" y="2104773"/>
                </a:lnTo>
                <a:lnTo>
                  <a:pt x="4820298" y="2120851"/>
                </a:lnTo>
                <a:cubicBezTo>
                  <a:pt x="4789708" y="2120851"/>
                  <a:pt x="4759354" y="2136702"/>
                  <a:pt x="4730150" y="2115336"/>
                </a:cubicBezTo>
                <a:cubicBezTo>
                  <a:pt x="4724169" y="2110973"/>
                  <a:pt x="4709222" y="2118325"/>
                  <a:pt x="4691743" y="2121309"/>
                </a:cubicBezTo>
                <a:cubicBezTo>
                  <a:pt x="4674264" y="2114419"/>
                  <a:pt x="4652418" y="2092596"/>
                  <a:pt x="4622755" y="2105691"/>
                </a:cubicBezTo>
                <a:lnTo>
                  <a:pt x="4581130" y="2162657"/>
                </a:lnTo>
                <a:cubicBezTo>
                  <a:pt x="4551004" y="2158062"/>
                  <a:pt x="4522258" y="2162657"/>
                  <a:pt x="4490986" y="2152547"/>
                </a:cubicBezTo>
                <a:cubicBezTo>
                  <a:pt x="4458333" y="2140583"/>
                  <a:pt x="4421766" y="2146784"/>
                  <a:pt x="4394862" y="2168860"/>
                </a:cubicBezTo>
                <a:lnTo>
                  <a:pt x="4429588" y="2193670"/>
                </a:lnTo>
                <a:cubicBezTo>
                  <a:pt x="4389572" y="2208830"/>
                  <a:pt x="4353006" y="2184941"/>
                  <a:pt x="4309776" y="2183790"/>
                </a:cubicBezTo>
                <a:cubicBezTo>
                  <a:pt x="4304946" y="2170007"/>
                  <a:pt x="4299428" y="2154615"/>
                  <a:pt x="4292984" y="2137849"/>
                </a:cubicBezTo>
                <a:cubicBezTo>
                  <a:pt x="4275737" y="2142212"/>
                  <a:pt x="4252741" y="2141065"/>
                  <a:pt x="4241011" y="2152091"/>
                </a:cubicBezTo>
                <a:cubicBezTo>
                  <a:pt x="4216411" y="2175063"/>
                  <a:pt x="4179840" y="2169548"/>
                  <a:pt x="4149027" y="2194588"/>
                </a:cubicBezTo>
                <a:lnTo>
                  <a:pt x="4208590" y="2217559"/>
                </a:lnTo>
                <a:lnTo>
                  <a:pt x="4185593" y="2225143"/>
                </a:lnTo>
                <a:cubicBezTo>
                  <a:pt x="4120746" y="2238464"/>
                  <a:pt x="4047612" y="2237546"/>
                  <a:pt x="3988054" y="2285340"/>
                </a:cubicBezTo>
                <a:cubicBezTo>
                  <a:pt x="3969658" y="2262363"/>
                  <a:pt x="3988054" y="2253172"/>
                  <a:pt x="3999089" y="2246966"/>
                </a:cubicBezTo>
                <a:cubicBezTo>
                  <a:pt x="4014220" y="2240650"/>
                  <a:pt x="4030046" y="2236099"/>
                  <a:pt x="4046230" y="2233410"/>
                </a:cubicBezTo>
                <a:lnTo>
                  <a:pt x="4064173" y="2195967"/>
                </a:lnTo>
                <a:lnTo>
                  <a:pt x="4051294" y="2180804"/>
                </a:lnTo>
                <a:cubicBezTo>
                  <a:pt x="4026230" y="2163805"/>
                  <a:pt x="4005302" y="2180804"/>
                  <a:pt x="3985755" y="2187926"/>
                </a:cubicBezTo>
                <a:cubicBezTo>
                  <a:pt x="3966092" y="2196288"/>
                  <a:pt x="3947372" y="2206694"/>
                  <a:pt x="3929869" y="2218936"/>
                </a:cubicBezTo>
                <a:cubicBezTo>
                  <a:pt x="3938613" y="2232032"/>
                  <a:pt x="3947811" y="2245590"/>
                  <a:pt x="3958160" y="2260526"/>
                </a:cubicBezTo>
                <a:lnTo>
                  <a:pt x="3909404" y="2292000"/>
                </a:lnTo>
                <a:lnTo>
                  <a:pt x="3863412" y="2292000"/>
                </a:lnTo>
                <a:lnTo>
                  <a:pt x="3769814" y="2334735"/>
                </a:lnTo>
                <a:cubicBezTo>
                  <a:pt x="3822705" y="2350359"/>
                  <a:pt x="3865248" y="2331291"/>
                  <a:pt x="3907795" y="2329453"/>
                </a:cubicBezTo>
                <a:cubicBezTo>
                  <a:pt x="3950338" y="2327614"/>
                  <a:pt x="3984373" y="2301882"/>
                  <a:pt x="4030133" y="2307855"/>
                </a:cubicBezTo>
                <a:cubicBezTo>
                  <a:pt x="3993572" y="2334047"/>
                  <a:pt x="3954478" y="2338871"/>
                  <a:pt x="3918370" y="2352660"/>
                </a:cubicBezTo>
                <a:cubicBezTo>
                  <a:pt x="3885026" y="2362998"/>
                  <a:pt x="3852832" y="2376715"/>
                  <a:pt x="3822251" y="2393556"/>
                </a:cubicBezTo>
                <a:cubicBezTo>
                  <a:pt x="3799255" y="2406881"/>
                  <a:pt x="3771887" y="2408948"/>
                  <a:pt x="3762456" y="2444793"/>
                </a:cubicBezTo>
                <a:cubicBezTo>
                  <a:pt x="3779544" y="2446769"/>
                  <a:pt x="3796767" y="2447552"/>
                  <a:pt x="3813970" y="2447090"/>
                </a:cubicBezTo>
                <a:cubicBezTo>
                  <a:pt x="3826594" y="2444609"/>
                  <a:pt x="3838918" y="2440841"/>
                  <a:pt x="3850764" y="2435829"/>
                </a:cubicBezTo>
                <a:cubicBezTo>
                  <a:pt x="3862953" y="2431694"/>
                  <a:pt x="3881350" y="2420898"/>
                  <a:pt x="3886176" y="2425263"/>
                </a:cubicBezTo>
                <a:cubicBezTo>
                  <a:pt x="3899974" y="2437670"/>
                  <a:pt x="3909172" y="2425263"/>
                  <a:pt x="3919062" y="2425263"/>
                </a:cubicBezTo>
                <a:cubicBezTo>
                  <a:pt x="3965058" y="2419978"/>
                  <a:pt x="4008983" y="2402287"/>
                  <a:pt x="4054052" y="2393556"/>
                </a:cubicBezTo>
                <a:cubicBezTo>
                  <a:pt x="4075942" y="2389972"/>
                  <a:pt x="4098116" y="2388526"/>
                  <a:pt x="4120282" y="2389189"/>
                </a:cubicBezTo>
                <a:cubicBezTo>
                  <a:pt x="4152017" y="2389189"/>
                  <a:pt x="4183753" y="2387812"/>
                  <a:pt x="4215256" y="2389189"/>
                </a:cubicBezTo>
                <a:cubicBezTo>
                  <a:pt x="4289534" y="2393328"/>
                  <a:pt x="4361745" y="2368971"/>
                  <a:pt x="4436255" y="2376554"/>
                </a:cubicBezTo>
                <a:cubicBezTo>
                  <a:pt x="4445338" y="2377471"/>
                  <a:pt x="4453787" y="2373853"/>
                  <a:pt x="4462556" y="2370292"/>
                </a:cubicBezTo>
                <a:lnTo>
                  <a:pt x="4487528" y="2365055"/>
                </a:lnTo>
                <a:lnTo>
                  <a:pt x="4492596" y="2360901"/>
                </a:lnTo>
                <a:lnTo>
                  <a:pt x="4668978" y="2330115"/>
                </a:lnTo>
                <a:lnTo>
                  <a:pt x="4735899" y="2282787"/>
                </a:lnTo>
                <a:lnTo>
                  <a:pt x="4748083" y="2293585"/>
                </a:lnTo>
                <a:cubicBezTo>
                  <a:pt x="4778674" y="2281982"/>
                  <a:pt x="4809946" y="2272013"/>
                  <a:pt x="4841681" y="2263718"/>
                </a:cubicBezTo>
                <a:cubicBezTo>
                  <a:pt x="4894113" y="2251814"/>
                  <a:pt x="4945859" y="2236078"/>
                  <a:pt x="4995986" y="2216617"/>
                </a:cubicBezTo>
                <a:cubicBezTo>
                  <a:pt x="5032553" y="2202605"/>
                  <a:pt x="5068424" y="2186754"/>
                  <a:pt x="5105913" y="2170674"/>
                </a:cubicBezTo>
                <a:cubicBezTo>
                  <a:pt x="5100164" y="2158961"/>
                  <a:pt x="5096483" y="2151608"/>
                  <a:pt x="5092802" y="2143797"/>
                </a:cubicBezTo>
                <a:lnTo>
                  <a:pt x="5174902" y="2088204"/>
                </a:lnTo>
                <a:cubicBezTo>
                  <a:pt x="5147881" y="2090731"/>
                  <a:pt x="5125919" y="2088605"/>
                  <a:pt x="5108957" y="2080250"/>
                </a:cubicBezTo>
                <a:lnTo>
                  <a:pt x="5093473" y="2060711"/>
                </a:lnTo>
                <a:lnTo>
                  <a:pt x="5073255" y="2068392"/>
                </a:lnTo>
                <a:cubicBezTo>
                  <a:pt x="5061757" y="2070201"/>
                  <a:pt x="5051756" y="2064001"/>
                  <a:pt x="5018982" y="2045048"/>
                </a:cubicBezTo>
                <a:cubicBezTo>
                  <a:pt x="5006108" y="2069626"/>
                  <a:pt x="4980121" y="2070318"/>
                  <a:pt x="4959424" y="2081572"/>
                </a:cubicBezTo>
                <a:cubicBezTo>
                  <a:pt x="4933206" y="2095585"/>
                  <a:pt x="4909751" y="2085478"/>
                  <a:pt x="4887441" y="2091679"/>
                </a:cubicBezTo>
                <a:lnTo>
                  <a:pt x="4868126" y="2072614"/>
                </a:lnTo>
                <a:lnTo>
                  <a:pt x="4912282" y="2039766"/>
                </a:lnTo>
                <a:close/>
                <a:moveTo>
                  <a:pt x="4234344" y="1997720"/>
                </a:moveTo>
                <a:lnTo>
                  <a:pt x="4216179" y="2013803"/>
                </a:lnTo>
                <a:lnTo>
                  <a:pt x="4232508" y="2029883"/>
                </a:lnTo>
                <a:cubicBezTo>
                  <a:pt x="4261939" y="2006907"/>
                  <a:pt x="4308163" y="2037009"/>
                  <a:pt x="4333000" y="1997720"/>
                </a:cubicBezTo>
                <a:close/>
                <a:moveTo>
                  <a:pt x="2710136" y="1985536"/>
                </a:moveTo>
                <a:lnTo>
                  <a:pt x="2754288" y="2010808"/>
                </a:lnTo>
                <a:lnTo>
                  <a:pt x="2744635" y="2023906"/>
                </a:lnTo>
                <a:lnTo>
                  <a:pt x="2793845" y="2091441"/>
                </a:lnTo>
                <a:lnTo>
                  <a:pt x="2770849" y="2114413"/>
                </a:lnTo>
                <a:cubicBezTo>
                  <a:pt x="2743481" y="2110048"/>
                  <a:pt x="2740031" y="2091441"/>
                  <a:pt x="2741181" y="2071690"/>
                </a:cubicBezTo>
                <a:lnTo>
                  <a:pt x="2694962" y="2025973"/>
                </a:lnTo>
                <a:cubicBezTo>
                  <a:pt x="2693716" y="2018826"/>
                  <a:pt x="2693716" y="2011518"/>
                  <a:pt x="2694962" y="2004378"/>
                </a:cubicBezTo>
                <a:cubicBezTo>
                  <a:pt x="2699281" y="1997551"/>
                  <a:pt x="2704388" y="1991210"/>
                  <a:pt x="2710136" y="1985536"/>
                </a:cubicBezTo>
                <a:close/>
                <a:moveTo>
                  <a:pt x="3468334" y="1976319"/>
                </a:moveTo>
                <a:lnTo>
                  <a:pt x="3464281" y="1984266"/>
                </a:lnTo>
                <a:lnTo>
                  <a:pt x="3478624" y="1987638"/>
                </a:lnTo>
                <a:cubicBezTo>
                  <a:pt x="3498746" y="1990309"/>
                  <a:pt x="3519158" y="1994730"/>
                  <a:pt x="3536172" y="2011272"/>
                </a:cubicBezTo>
                <a:lnTo>
                  <a:pt x="3536172" y="2065491"/>
                </a:lnTo>
                <a:lnTo>
                  <a:pt x="3510186" y="2067788"/>
                </a:lnTo>
                <a:lnTo>
                  <a:pt x="3479600" y="2012880"/>
                </a:lnTo>
                <a:lnTo>
                  <a:pt x="3452155" y="2008035"/>
                </a:lnTo>
                <a:lnTo>
                  <a:pt x="3450164" y="2011931"/>
                </a:lnTo>
                <a:cubicBezTo>
                  <a:pt x="3455686" y="2029391"/>
                  <a:pt x="3487417" y="2037205"/>
                  <a:pt x="3470861" y="2066151"/>
                </a:cubicBezTo>
                <a:lnTo>
                  <a:pt x="3430845" y="2066151"/>
                </a:lnTo>
                <a:cubicBezTo>
                  <a:pt x="3432918" y="2050300"/>
                  <a:pt x="3426710" y="2037838"/>
                  <a:pt x="3417912" y="2026062"/>
                </a:cubicBezTo>
                <a:lnTo>
                  <a:pt x="3407820" y="2013310"/>
                </a:lnTo>
                <a:lnTo>
                  <a:pt x="3354726" y="2019086"/>
                </a:lnTo>
                <a:lnTo>
                  <a:pt x="3338175" y="2035630"/>
                </a:lnTo>
                <a:lnTo>
                  <a:pt x="3338175" y="2037951"/>
                </a:lnTo>
                <a:lnTo>
                  <a:pt x="3340242" y="2044328"/>
                </a:lnTo>
                <a:lnTo>
                  <a:pt x="3381635" y="2085905"/>
                </a:lnTo>
                <a:lnTo>
                  <a:pt x="3381635" y="2103184"/>
                </a:lnTo>
                <a:lnTo>
                  <a:pt x="3425792" y="2091449"/>
                </a:lnTo>
                <a:lnTo>
                  <a:pt x="3451314" y="2125445"/>
                </a:lnTo>
                <a:cubicBezTo>
                  <a:pt x="3478224" y="2133139"/>
                  <a:pt x="3502427" y="2123607"/>
                  <a:pt x="3527061" y="2112495"/>
                </a:cubicBezTo>
                <a:lnTo>
                  <a:pt x="3535694" y="2108851"/>
                </a:lnTo>
                <a:lnTo>
                  <a:pt x="3528351" y="2097847"/>
                </a:lnTo>
                <a:cubicBezTo>
                  <a:pt x="3552289" y="2077125"/>
                  <a:pt x="3582923" y="2065779"/>
                  <a:pt x="3614591" y="2065917"/>
                </a:cubicBezTo>
                <a:lnTo>
                  <a:pt x="3657820" y="2098536"/>
                </a:lnTo>
                <a:lnTo>
                  <a:pt x="3664018" y="2124226"/>
                </a:lnTo>
                <a:lnTo>
                  <a:pt x="3692574" y="2109584"/>
                </a:lnTo>
                <a:lnTo>
                  <a:pt x="3679898" y="2086134"/>
                </a:lnTo>
                <a:lnTo>
                  <a:pt x="3704276" y="2037893"/>
                </a:lnTo>
                <a:cubicBezTo>
                  <a:pt x="3700594" y="2034449"/>
                  <a:pt x="3696686" y="2030313"/>
                  <a:pt x="3692087" y="2025717"/>
                </a:cubicBezTo>
                <a:cubicBezTo>
                  <a:pt x="3666332" y="2022499"/>
                  <a:pt x="3635288" y="2008943"/>
                  <a:pt x="3615277" y="2018364"/>
                </a:cubicBezTo>
                <a:cubicBezTo>
                  <a:pt x="3584696" y="2032840"/>
                  <a:pt x="3565604" y="2005955"/>
                  <a:pt x="3536858" y="2011470"/>
                </a:cubicBezTo>
                <a:lnTo>
                  <a:pt x="3508577" y="1976319"/>
                </a:lnTo>
                <a:close/>
                <a:moveTo>
                  <a:pt x="4510576" y="1964782"/>
                </a:moveTo>
                <a:lnTo>
                  <a:pt x="4515132" y="1986923"/>
                </a:lnTo>
                <a:lnTo>
                  <a:pt x="4579294" y="1975433"/>
                </a:lnTo>
                <a:lnTo>
                  <a:pt x="4595850" y="1987838"/>
                </a:lnTo>
                <a:lnTo>
                  <a:pt x="4594754" y="1971772"/>
                </a:lnTo>
                <a:lnTo>
                  <a:pt x="4515823" y="1965292"/>
                </a:lnTo>
                <a:close/>
                <a:moveTo>
                  <a:pt x="3114074" y="1963640"/>
                </a:moveTo>
                <a:lnTo>
                  <a:pt x="3147298" y="1984386"/>
                </a:lnTo>
                <a:lnTo>
                  <a:pt x="3190990" y="1984386"/>
                </a:lnTo>
                <a:cubicBezTo>
                  <a:pt x="3193522" y="1995877"/>
                  <a:pt x="3175357" y="2000013"/>
                  <a:pt x="3188691" y="2009890"/>
                </a:cubicBezTo>
                <a:cubicBezTo>
                  <a:pt x="3188691" y="2009890"/>
                  <a:pt x="3182942" y="2020228"/>
                  <a:pt x="3182256" y="2026202"/>
                </a:cubicBezTo>
                <a:cubicBezTo>
                  <a:pt x="3180874" y="2035971"/>
                  <a:pt x="3180874" y="2045848"/>
                  <a:pt x="3182256" y="2055611"/>
                </a:cubicBezTo>
                <a:cubicBezTo>
                  <a:pt x="3185657" y="2063786"/>
                  <a:pt x="3190053" y="2071506"/>
                  <a:pt x="3195362" y="2078581"/>
                </a:cubicBezTo>
                <a:cubicBezTo>
                  <a:pt x="3182488" y="2077318"/>
                  <a:pt x="3169724" y="2080245"/>
                  <a:pt x="3157622" y="2079874"/>
                </a:cubicBezTo>
                <a:lnTo>
                  <a:pt x="3156322" y="2079161"/>
                </a:lnTo>
                <a:lnTo>
                  <a:pt x="3152163" y="2084436"/>
                </a:lnTo>
                <a:lnTo>
                  <a:pt x="3107470" y="2096116"/>
                </a:lnTo>
                <a:lnTo>
                  <a:pt x="3111886" y="2126592"/>
                </a:lnTo>
                <a:lnTo>
                  <a:pt x="3154660" y="2126592"/>
                </a:lnTo>
                <a:cubicBezTo>
                  <a:pt x="3157192" y="2136011"/>
                  <a:pt x="3158569" y="2141293"/>
                  <a:pt x="3159950" y="2146806"/>
                </a:cubicBezTo>
                <a:cubicBezTo>
                  <a:pt x="3161559" y="2146806"/>
                  <a:pt x="3162709" y="2150253"/>
                  <a:pt x="3164323" y="2150482"/>
                </a:cubicBezTo>
                <a:cubicBezTo>
                  <a:pt x="3189039" y="2151862"/>
                  <a:pt x="3213784" y="2148115"/>
                  <a:pt x="3236987" y="2139458"/>
                </a:cubicBezTo>
                <a:cubicBezTo>
                  <a:pt x="3249678" y="2136057"/>
                  <a:pt x="3260167" y="2127119"/>
                  <a:pt x="3265505" y="2115107"/>
                </a:cubicBezTo>
                <a:lnTo>
                  <a:pt x="3274646" y="2103096"/>
                </a:lnTo>
                <a:lnTo>
                  <a:pt x="3270790" y="2102444"/>
                </a:lnTo>
                <a:lnTo>
                  <a:pt x="3243195" y="2068907"/>
                </a:lnTo>
                <a:cubicBezTo>
                  <a:pt x="3236760" y="2040191"/>
                  <a:pt x="3254462" y="2015144"/>
                  <a:pt x="3277230" y="1992172"/>
                </a:cubicBezTo>
                <a:lnTo>
                  <a:pt x="3264356" y="1979304"/>
                </a:lnTo>
                <a:cubicBezTo>
                  <a:pt x="3241287" y="1985486"/>
                  <a:pt x="3217069" y="1986036"/>
                  <a:pt x="3193754" y="1980913"/>
                </a:cubicBezTo>
                <a:cubicBezTo>
                  <a:pt x="3175932" y="1978154"/>
                  <a:pt x="3158284" y="1970057"/>
                  <a:pt x="3139998" y="1965806"/>
                </a:cubicBezTo>
                <a:close/>
                <a:moveTo>
                  <a:pt x="1525589" y="1961616"/>
                </a:moveTo>
                <a:lnTo>
                  <a:pt x="1529266" y="1965519"/>
                </a:lnTo>
                <a:lnTo>
                  <a:pt x="1519613" y="1973789"/>
                </a:lnTo>
                <a:lnTo>
                  <a:pt x="1517565" y="1971743"/>
                </a:lnTo>
                <a:lnTo>
                  <a:pt x="1518690" y="1981604"/>
                </a:lnTo>
                <a:lnTo>
                  <a:pt x="1495694" y="1983671"/>
                </a:lnTo>
                <a:cubicBezTo>
                  <a:pt x="1495694" y="1981142"/>
                  <a:pt x="1495694" y="1978618"/>
                  <a:pt x="1494540" y="1975860"/>
                </a:cubicBezTo>
                <a:lnTo>
                  <a:pt x="1517352" y="1971531"/>
                </a:lnTo>
                <a:lnTo>
                  <a:pt x="1517314" y="1971492"/>
                </a:lnTo>
                <a:close/>
                <a:moveTo>
                  <a:pt x="4455362" y="1959436"/>
                </a:moveTo>
                <a:lnTo>
                  <a:pt x="4449362" y="1962337"/>
                </a:lnTo>
                <a:lnTo>
                  <a:pt x="4485324" y="1962337"/>
                </a:lnTo>
                <a:close/>
                <a:moveTo>
                  <a:pt x="4040482" y="1919341"/>
                </a:moveTo>
                <a:lnTo>
                  <a:pt x="4036090" y="1934264"/>
                </a:lnTo>
                <a:lnTo>
                  <a:pt x="4095904" y="1922131"/>
                </a:lnTo>
                <a:lnTo>
                  <a:pt x="4095904" y="1919341"/>
                </a:lnTo>
                <a:close/>
                <a:moveTo>
                  <a:pt x="3535709" y="1901229"/>
                </a:moveTo>
                <a:lnTo>
                  <a:pt x="3527607" y="1903178"/>
                </a:lnTo>
                <a:lnTo>
                  <a:pt x="3541332" y="1901229"/>
                </a:lnTo>
                <a:close/>
                <a:moveTo>
                  <a:pt x="3126017" y="1888912"/>
                </a:moveTo>
                <a:lnTo>
                  <a:pt x="3081527" y="1889190"/>
                </a:lnTo>
                <a:lnTo>
                  <a:pt x="3081759" y="1890393"/>
                </a:lnTo>
                <a:lnTo>
                  <a:pt x="3125684" y="1890393"/>
                </a:lnTo>
                <a:close/>
                <a:moveTo>
                  <a:pt x="2753834" y="1876641"/>
                </a:moveTo>
                <a:cubicBezTo>
                  <a:pt x="2726350" y="1876387"/>
                  <a:pt x="2698870" y="1877605"/>
                  <a:pt x="2671502" y="1880320"/>
                </a:cubicBezTo>
                <a:lnTo>
                  <a:pt x="2671502" y="1896861"/>
                </a:lnTo>
                <a:lnTo>
                  <a:pt x="2670816" y="1896861"/>
                </a:lnTo>
                <a:lnTo>
                  <a:pt x="2734287" y="1915471"/>
                </a:lnTo>
                <a:cubicBezTo>
                  <a:pt x="2741230" y="1908669"/>
                  <a:pt x="2747761" y="1901456"/>
                  <a:pt x="2753834" y="1893874"/>
                </a:cubicBezTo>
                <a:cubicBezTo>
                  <a:pt x="2755438" y="1891574"/>
                  <a:pt x="2753834" y="1886520"/>
                  <a:pt x="2753834" y="1876641"/>
                </a:cubicBezTo>
                <a:close/>
                <a:moveTo>
                  <a:pt x="2277806" y="1842635"/>
                </a:moveTo>
                <a:lnTo>
                  <a:pt x="2278396" y="1843461"/>
                </a:lnTo>
                <a:lnTo>
                  <a:pt x="2257110" y="1874803"/>
                </a:lnTo>
                <a:lnTo>
                  <a:pt x="2300802" y="1874803"/>
                </a:lnTo>
                <a:lnTo>
                  <a:pt x="2278396" y="1843461"/>
                </a:lnTo>
                <a:lnTo>
                  <a:pt x="2278956" y="1842635"/>
                </a:lnTo>
                <a:close/>
                <a:moveTo>
                  <a:pt x="4034496" y="1805539"/>
                </a:moveTo>
                <a:cubicBezTo>
                  <a:pt x="4025099" y="1804440"/>
                  <a:pt x="4016408" y="1806136"/>
                  <a:pt x="4008147" y="1809784"/>
                </a:cubicBezTo>
                <a:lnTo>
                  <a:pt x="3984030" y="1829683"/>
                </a:lnTo>
                <a:lnTo>
                  <a:pt x="4019012" y="1830914"/>
                </a:lnTo>
                <a:cubicBezTo>
                  <a:pt x="4030824" y="1826408"/>
                  <a:pt x="4041636" y="1819170"/>
                  <a:pt x="4052902" y="1815953"/>
                </a:cubicBezTo>
                <a:lnTo>
                  <a:pt x="4054545" y="1813740"/>
                </a:lnTo>
                <a:close/>
                <a:moveTo>
                  <a:pt x="1985979" y="1794389"/>
                </a:moveTo>
                <a:lnTo>
                  <a:pt x="1985979" y="1806339"/>
                </a:lnTo>
                <a:lnTo>
                  <a:pt x="1989892" y="1806339"/>
                </a:lnTo>
                <a:lnTo>
                  <a:pt x="1989892" y="1794389"/>
                </a:lnTo>
                <a:close/>
                <a:moveTo>
                  <a:pt x="2653337" y="1758774"/>
                </a:moveTo>
                <a:lnTo>
                  <a:pt x="2677483" y="1783130"/>
                </a:lnTo>
                <a:lnTo>
                  <a:pt x="2732442" y="1780145"/>
                </a:lnTo>
                <a:cubicBezTo>
                  <a:pt x="2730142" y="1770495"/>
                  <a:pt x="2728992" y="1765207"/>
                  <a:pt x="2727615" y="1758774"/>
                </a:cubicBezTo>
                <a:close/>
                <a:moveTo>
                  <a:pt x="2098432" y="1738783"/>
                </a:moveTo>
                <a:lnTo>
                  <a:pt x="2124418" y="1764736"/>
                </a:lnTo>
                <a:lnTo>
                  <a:pt x="2124418" y="1805174"/>
                </a:lnTo>
                <a:lnTo>
                  <a:pt x="2081412" y="1805174"/>
                </a:lnTo>
                <a:cubicBezTo>
                  <a:pt x="2075663" y="1792539"/>
                  <a:pt x="2070146" y="1780821"/>
                  <a:pt x="2063247" y="1765425"/>
                </a:cubicBezTo>
                <a:close/>
                <a:moveTo>
                  <a:pt x="1806836" y="1736471"/>
                </a:moveTo>
                <a:lnTo>
                  <a:pt x="1843857" y="1788850"/>
                </a:lnTo>
                <a:lnTo>
                  <a:pt x="1809827" y="1795515"/>
                </a:lnTo>
                <a:cubicBezTo>
                  <a:pt x="1803160" y="1788850"/>
                  <a:pt x="1797638" y="1783106"/>
                  <a:pt x="1789817" y="1775524"/>
                </a:cubicBezTo>
                <a:close/>
                <a:moveTo>
                  <a:pt x="3964363" y="1730720"/>
                </a:moveTo>
                <a:lnTo>
                  <a:pt x="3898824" y="1753695"/>
                </a:lnTo>
                <a:lnTo>
                  <a:pt x="3877442" y="1740141"/>
                </a:lnTo>
                <a:lnTo>
                  <a:pt x="3831444" y="1771154"/>
                </a:lnTo>
                <a:lnTo>
                  <a:pt x="3830754" y="1771613"/>
                </a:lnTo>
                <a:cubicBezTo>
                  <a:pt x="3864330" y="1789761"/>
                  <a:pt x="3890775" y="1762881"/>
                  <a:pt x="3919293" y="1766328"/>
                </a:cubicBezTo>
                <a:cubicBezTo>
                  <a:pt x="3939366" y="1767086"/>
                  <a:pt x="3959309" y="1762719"/>
                  <a:pt x="3977242" y="1753695"/>
                </a:cubicBezTo>
                <a:cubicBezTo>
                  <a:pt x="3979083" y="1753695"/>
                  <a:pt x="3979774" y="1748873"/>
                  <a:pt x="3980924" y="1746117"/>
                </a:cubicBezTo>
                <a:close/>
                <a:moveTo>
                  <a:pt x="11992668" y="1713475"/>
                </a:moveTo>
                <a:lnTo>
                  <a:pt x="12027620" y="1744030"/>
                </a:lnTo>
                <a:cubicBezTo>
                  <a:pt x="12032220" y="1767004"/>
                  <a:pt x="12035440" y="1784005"/>
                  <a:pt x="12039576" y="1806061"/>
                </a:cubicBezTo>
                <a:lnTo>
                  <a:pt x="12008996" y="1786072"/>
                </a:lnTo>
                <a:cubicBezTo>
                  <a:pt x="12008996" y="1771369"/>
                  <a:pt x="12007382" y="1758272"/>
                  <a:pt x="12006696" y="1746100"/>
                </a:cubicBezTo>
                <a:lnTo>
                  <a:pt x="11983700" y="1737827"/>
                </a:lnTo>
                <a:cubicBezTo>
                  <a:pt x="11986454" y="1730705"/>
                  <a:pt x="11988526" y="1724503"/>
                  <a:pt x="11992668" y="1713475"/>
                </a:cubicBezTo>
                <a:close/>
                <a:moveTo>
                  <a:pt x="3642099" y="1706883"/>
                </a:moveTo>
                <a:cubicBezTo>
                  <a:pt x="3633273" y="1706308"/>
                  <a:pt x="3625055" y="1706596"/>
                  <a:pt x="3618499" y="1710043"/>
                </a:cubicBezTo>
                <a:cubicBezTo>
                  <a:pt x="3595503" y="1722679"/>
                  <a:pt x="3568135" y="1719004"/>
                  <a:pt x="3546521" y="1731870"/>
                </a:cubicBezTo>
                <a:cubicBezTo>
                  <a:pt x="3524906" y="1744737"/>
                  <a:pt x="3492480" y="1735314"/>
                  <a:pt x="3471088" y="1745426"/>
                </a:cubicBezTo>
                <a:cubicBezTo>
                  <a:pt x="3453682" y="1750363"/>
                  <a:pt x="3436043" y="1754358"/>
                  <a:pt x="3418197" y="1757369"/>
                </a:cubicBezTo>
                <a:lnTo>
                  <a:pt x="3409980" y="1759806"/>
                </a:lnTo>
                <a:lnTo>
                  <a:pt x="3447406" y="1766586"/>
                </a:lnTo>
                <a:cubicBezTo>
                  <a:pt x="3469020" y="1778766"/>
                  <a:pt x="3493398" y="1766586"/>
                  <a:pt x="3518235" y="1759006"/>
                </a:cubicBezTo>
                <a:cubicBezTo>
                  <a:pt x="3543072" y="1751429"/>
                  <a:pt x="3569517" y="1748902"/>
                  <a:pt x="3594580" y="1742472"/>
                </a:cubicBezTo>
                <a:cubicBezTo>
                  <a:pt x="3605943" y="1737781"/>
                  <a:pt x="3616726" y="1731853"/>
                  <a:pt x="3626775" y="1724775"/>
                </a:cubicBezTo>
                <a:lnTo>
                  <a:pt x="3638046" y="1732820"/>
                </a:lnTo>
                <a:lnTo>
                  <a:pt x="3670105" y="1725664"/>
                </a:lnTo>
                <a:lnTo>
                  <a:pt x="3669318" y="1708896"/>
                </a:lnTo>
                <a:cubicBezTo>
                  <a:pt x="3660351" y="1708896"/>
                  <a:pt x="3650926" y="1707458"/>
                  <a:pt x="3642099" y="1706883"/>
                </a:cubicBezTo>
                <a:close/>
                <a:moveTo>
                  <a:pt x="11988758" y="1696465"/>
                </a:moveTo>
                <a:lnTo>
                  <a:pt x="11992440" y="1696465"/>
                </a:lnTo>
                <a:lnTo>
                  <a:pt x="11992440" y="1707951"/>
                </a:lnTo>
                <a:lnTo>
                  <a:pt x="11988758" y="1707951"/>
                </a:lnTo>
                <a:close/>
                <a:moveTo>
                  <a:pt x="12078676" y="1684979"/>
                </a:moveTo>
                <a:lnTo>
                  <a:pt x="12101672" y="1686586"/>
                </a:lnTo>
                <a:lnTo>
                  <a:pt x="12084196" y="1713698"/>
                </a:lnTo>
                <a:lnTo>
                  <a:pt x="12078598" y="1709188"/>
                </a:lnTo>
                <a:lnTo>
                  <a:pt x="12070620" y="1718519"/>
                </a:lnTo>
                <a:lnTo>
                  <a:pt x="12066944" y="1714842"/>
                </a:lnTo>
                <a:lnTo>
                  <a:pt x="12076370" y="1706804"/>
                </a:lnTo>
                <a:lnTo>
                  <a:pt x="12077096" y="1707528"/>
                </a:lnTo>
                <a:close/>
                <a:moveTo>
                  <a:pt x="1985293" y="1652623"/>
                </a:moveTo>
                <a:cubicBezTo>
                  <a:pt x="2003660" y="1662594"/>
                  <a:pt x="2016521" y="1680330"/>
                  <a:pt x="2020246" y="1700869"/>
                </a:cubicBezTo>
                <a:lnTo>
                  <a:pt x="1982529" y="1689151"/>
                </a:lnTo>
                <a:lnTo>
                  <a:pt x="1942518" y="1702018"/>
                </a:lnTo>
                <a:lnTo>
                  <a:pt x="1924348" y="1682948"/>
                </a:lnTo>
                <a:close/>
                <a:moveTo>
                  <a:pt x="11982776" y="1640410"/>
                </a:moveTo>
                <a:lnTo>
                  <a:pt x="11982776" y="1659478"/>
                </a:lnTo>
                <a:lnTo>
                  <a:pt x="11977256" y="1659478"/>
                </a:lnTo>
                <a:cubicBezTo>
                  <a:pt x="11975880" y="1653275"/>
                  <a:pt x="11974270" y="1647072"/>
                  <a:pt x="11972888" y="1640640"/>
                </a:cubicBezTo>
                <a:close/>
                <a:moveTo>
                  <a:pt x="11791678" y="1603878"/>
                </a:moveTo>
                <a:lnTo>
                  <a:pt x="11795588" y="1603878"/>
                </a:lnTo>
                <a:lnTo>
                  <a:pt x="11795588" y="1615363"/>
                </a:lnTo>
                <a:lnTo>
                  <a:pt x="11791678" y="1615363"/>
                </a:lnTo>
                <a:close/>
                <a:moveTo>
                  <a:pt x="11934028" y="1602742"/>
                </a:moveTo>
                <a:lnTo>
                  <a:pt x="11954032" y="1612619"/>
                </a:lnTo>
                <a:lnTo>
                  <a:pt x="11907348" y="1671665"/>
                </a:lnTo>
                <a:lnTo>
                  <a:pt x="11869864" y="1671665"/>
                </a:lnTo>
                <a:cubicBezTo>
                  <a:pt x="11882518" y="1637661"/>
                  <a:pt x="11915856" y="1628243"/>
                  <a:pt x="11934028" y="1602742"/>
                </a:cubicBezTo>
                <a:close/>
                <a:moveTo>
                  <a:pt x="4050830" y="1602063"/>
                </a:moveTo>
                <a:lnTo>
                  <a:pt x="4050830" y="1602838"/>
                </a:lnTo>
                <a:lnTo>
                  <a:pt x="4016051" y="1609326"/>
                </a:lnTo>
                <a:lnTo>
                  <a:pt x="4023466" y="1620474"/>
                </a:lnTo>
                <a:lnTo>
                  <a:pt x="4050830" y="1617815"/>
                </a:lnTo>
                <a:lnTo>
                  <a:pt x="4050830" y="1602838"/>
                </a:lnTo>
                <a:lnTo>
                  <a:pt x="4051294" y="1602751"/>
                </a:lnTo>
                <a:close/>
                <a:moveTo>
                  <a:pt x="1437050" y="1570827"/>
                </a:moveTo>
                <a:lnTo>
                  <a:pt x="1464877" y="1570827"/>
                </a:lnTo>
                <a:cubicBezTo>
                  <a:pt x="1468790" y="1578178"/>
                  <a:pt x="1473616" y="1587828"/>
                  <a:pt x="1479824" y="1600464"/>
                </a:cubicBezTo>
                <a:cubicBezTo>
                  <a:pt x="1467408" y="1608046"/>
                  <a:pt x="1462809" y="1630100"/>
                  <a:pt x="1437050" y="1627801"/>
                </a:cubicBezTo>
                <a:close/>
                <a:moveTo>
                  <a:pt x="11794668" y="1570105"/>
                </a:moveTo>
                <a:lnTo>
                  <a:pt x="11798344" y="1573779"/>
                </a:lnTo>
                <a:lnTo>
                  <a:pt x="11789664" y="1581188"/>
                </a:lnTo>
                <a:lnTo>
                  <a:pt x="11790296" y="1581823"/>
                </a:lnTo>
                <a:cubicBezTo>
                  <a:pt x="11787538" y="1584809"/>
                  <a:pt x="11785008" y="1588027"/>
                  <a:pt x="11782252" y="1591241"/>
                </a:cubicBezTo>
                <a:lnTo>
                  <a:pt x="11778572" y="1587565"/>
                </a:lnTo>
                <a:lnTo>
                  <a:pt x="11787160" y="1580241"/>
                </a:lnTo>
                <a:lnTo>
                  <a:pt x="11786620" y="1579753"/>
                </a:lnTo>
                <a:close/>
                <a:moveTo>
                  <a:pt x="11556196" y="1563924"/>
                </a:moveTo>
                <a:cubicBezTo>
                  <a:pt x="11537336" y="1573344"/>
                  <a:pt x="11524456" y="1579777"/>
                  <a:pt x="11510200" y="1586900"/>
                </a:cubicBezTo>
                <a:cubicBezTo>
                  <a:pt x="11523538" y="1603440"/>
                  <a:pt x="11536648" y="1609875"/>
                  <a:pt x="11556196" y="1600225"/>
                </a:cubicBezTo>
                <a:lnTo>
                  <a:pt x="11556196" y="1564617"/>
                </a:lnTo>
                <a:close/>
                <a:moveTo>
                  <a:pt x="1204558" y="1547167"/>
                </a:moveTo>
                <a:lnTo>
                  <a:pt x="1220887" y="1562329"/>
                </a:lnTo>
                <a:lnTo>
                  <a:pt x="1176962" y="1623671"/>
                </a:lnTo>
                <a:cubicBezTo>
                  <a:pt x="1168914" y="1602763"/>
                  <a:pt x="1163397" y="1590128"/>
                  <a:pt x="1158566" y="1578181"/>
                </a:cubicBezTo>
                <a:close/>
                <a:moveTo>
                  <a:pt x="1619646" y="1545104"/>
                </a:moveTo>
                <a:cubicBezTo>
                  <a:pt x="1649193" y="1542716"/>
                  <a:pt x="1676976" y="1559465"/>
                  <a:pt x="1688634" y="1586688"/>
                </a:cubicBezTo>
                <a:cubicBezTo>
                  <a:pt x="1660072" y="1597650"/>
                  <a:pt x="1627897" y="1593674"/>
                  <a:pt x="1602858" y="1576123"/>
                </a:cubicBezTo>
                <a:lnTo>
                  <a:pt x="1602858" y="1547401"/>
                </a:lnTo>
                <a:cubicBezTo>
                  <a:pt x="1608380" y="1546208"/>
                  <a:pt x="1613989" y="1545450"/>
                  <a:pt x="1619646" y="1545104"/>
                </a:cubicBezTo>
                <a:close/>
                <a:moveTo>
                  <a:pt x="1891922" y="1499166"/>
                </a:moveTo>
                <a:cubicBezTo>
                  <a:pt x="1896521" y="1497556"/>
                  <a:pt x="1902729" y="1500313"/>
                  <a:pt x="1912845" y="1501693"/>
                </a:cubicBezTo>
                <a:lnTo>
                  <a:pt x="1876052" y="1569467"/>
                </a:lnTo>
                <a:lnTo>
                  <a:pt x="1836958" y="1586698"/>
                </a:lnTo>
                <a:lnTo>
                  <a:pt x="1836958" y="1632646"/>
                </a:lnTo>
                <a:lnTo>
                  <a:pt x="1767970" y="1600942"/>
                </a:lnTo>
                <a:lnTo>
                  <a:pt x="1767970" y="1577965"/>
                </a:lnTo>
                <a:cubicBezTo>
                  <a:pt x="1804580" y="1544953"/>
                  <a:pt x="1846480" y="1518326"/>
                  <a:pt x="1891922" y="1499166"/>
                </a:cubicBezTo>
                <a:close/>
                <a:moveTo>
                  <a:pt x="11752812" y="1488322"/>
                </a:moveTo>
                <a:lnTo>
                  <a:pt x="11754320" y="1509837"/>
                </a:lnTo>
                <a:lnTo>
                  <a:pt x="11755576" y="1508770"/>
                </a:lnTo>
                <a:lnTo>
                  <a:pt x="11781788" y="1546215"/>
                </a:lnTo>
                <a:lnTo>
                  <a:pt x="11769828" y="1558622"/>
                </a:lnTo>
                <a:lnTo>
                  <a:pt x="11751432" y="1513785"/>
                </a:lnTo>
                <a:lnTo>
                  <a:pt x="11747528" y="1517038"/>
                </a:lnTo>
                <a:cubicBezTo>
                  <a:pt x="11742004" y="1508767"/>
                  <a:pt x="11736716" y="1500726"/>
                  <a:pt x="11729816" y="1489928"/>
                </a:cubicBezTo>
                <a:close/>
                <a:moveTo>
                  <a:pt x="1391980" y="1485842"/>
                </a:moveTo>
                <a:lnTo>
                  <a:pt x="1391753" y="1497559"/>
                </a:lnTo>
                <a:lnTo>
                  <a:pt x="1395889" y="1497559"/>
                </a:lnTo>
                <a:lnTo>
                  <a:pt x="1395889" y="1485842"/>
                </a:lnTo>
                <a:close/>
                <a:moveTo>
                  <a:pt x="10292998" y="1482598"/>
                </a:moveTo>
                <a:cubicBezTo>
                  <a:pt x="10281960" y="1496383"/>
                  <a:pt x="10272534" y="1507866"/>
                  <a:pt x="10264252" y="1518434"/>
                </a:cubicBezTo>
                <a:lnTo>
                  <a:pt x="10262872" y="1518434"/>
                </a:lnTo>
                <a:cubicBezTo>
                  <a:pt x="10267704" y="1532862"/>
                  <a:pt x="10283336" y="1540655"/>
                  <a:pt x="10297830" y="1535827"/>
                </a:cubicBezTo>
                <a:cubicBezTo>
                  <a:pt x="10300124" y="1535068"/>
                  <a:pt x="10302196" y="1534014"/>
                  <a:pt x="10304264" y="1532679"/>
                </a:cubicBezTo>
                <a:cubicBezTo>
                  <a:pt x="10331628" y="1518434"/>
                  <a:pt x="10359000" y="1524408"/>
                  <a:pt x="10386364" y="1522340"/>
                </a:cubicBezTo>
                <a:cubicBezTo>
                  <a:pt x="10393948" y="1522340"/>
                  <a:pt x="10401312" y="1519813"/>
                  <a:pt x="10409360" y="1518434"/>
                </a:cubicBezTo>
                <a:lnTo>
                  <a:pt x="10409360" y="1512692"/>
                </a:lnTo>
                <a:lnTo>
                  <a:pt x="10358072" y="1512692"/>
                </a:lnTo>
                <a:close/>
                <a:moveTo>
                  <a:pt x="1180876" y="1464925"/>
                </a:moveTo>
                <a:cubicBezTo>
                  <a:pt x="1184001" y="1468415"/>
                  <a:pt x="1187542" y="1471517"/>
                  <a:pt x="1191451" y="1474114"/>
                </a:cubicBezTo>
                <a:cubicBezTo>
                  <a:pt x="1196350" y="1475790"/>
                  <a:pt x="1201456" y="1476710"/>
                  <a:pt x="1206630" y="1476870"/>
                </a:cubicBezTo>
                <a:cubicBezTo>
                  <a:pt x="1219278" y="1504441"/>
                  <a:pt x="1196050" y="1515009"/>
                  <a:pt x="1180644" y="1533848"/>
                </a:cubicBezTo>
                <a:lnTo>
                  <a:pt x="1150285" y="1503291"/>
                </a:lnTo>
                <a:lnTo>
                  <a:pt x="1150285" y="1480317"/>
                </a:lnTo>
                <a:close/>
                <a:moveTo>
                  <a:pt x="1486037" y="1463096"/>
                </a:moveTo>
                <a:lnTo>
                  <a:pt x="1486037" y="1499168"/>
                </a:lnTo>
                <a:lnTo>
                  <a:pt x="1511101" y="1493882"/>
                </a:lnTo>
                <a:close/>
                <a:moveTo>
                  <a:pt x="2075204" y="1449082"/>
                </a:moveTo>
                <a:lnTo>
                  <a:pt x="2075673" y="1449154"/>
                </a:lnTo>
                <a:lnTo>
                  <a:pt x="2081876" y="1492044"/>
                </a:lnTo>
                <a:lnTo>
                  <a:pt x="2104872" y="1453678"/>
                </a:lnTo>
                <a:lnTo>
                  <a:pt x="2075673" y="1449154"/>
                </a:lnTo>
                <a:lnTo>
                  <a:pt x="2075663" y="1449082"/>
                </a:lnTo>
                <a:close/>
                <a:moveTo>
                  <a:pt x="10588730" y="1444460"/>
                </a:moveTo>
                <a:cubicBezTo>
                  <a:pt x="10551018" y="1461002"/>
                  <a:pt x="10509852" y="1467964"/>
                  <a:pt x="10468918" y="1464679"/>
                </a:cubicBezTo>
                <a:lnTo>
                  <a:pt x="10468918" y="1500059"/>
                </a:lnTo>
                <a:cubicBezTo>
                  <a:pt x="10497436" y="1502537"/>
                  <a:pt x="10525954" y="1501987"/>
                  <a:pt x="10554236" y="1498450"/>
                </a:cubicBezTo>
                <a:cubicBezTo>
                  <a:pt x="10574014" y="1494086"/>
                  <a:pt x="10598392" y="1494086"/>
                  <a:pt x="10613566" y="1475476"/>
                </a:cubicBezTo>
                <a:cubicBezTo>
                  <a:pt x="10616324" y="1470811"/>
                  <a:pt x="10618396" y="1465780"/>
                  <a:pt x="10619774" y="1460543"/>
                </a:cubicBezTo>
                <a:close/>
                <a:moveTo>
                  <a:pt x="11096552" y="1441675"/>
                </a:moveTo>
                <a:cubicBezTo>
                  <a:pt x="11089136" y="1440842"/>
                  <a:pt x="11084424" y="1444919"/>
                  <a:pt x="11080628" y="1454110"/>
                </a:cubicBezTo>
                <a:lnTo>
                  <a:pt x="11107992" y="1486732"/>
                </a:lnTo>
                <a:lnTo>
                  <a:pt x="11128692" y="1458705"/>
                </a:lnTo>
                <a:cubicBezTo>
                  <a:pt x="11114088" y="1448251"/>
                  <a:pt x="11103972" y="1442509"/>
                  <a:pt x="11096552" y="1441675"/>
                </a:cubicBezTo>
                <a:close/>
                <a:moveTo>
                  <a:pt x="2783956" y="1366598"/>
                </a:moveTo>
                <a:lnTo>
                  <a:pt x="2819372" y="1405423"/>
                </a:lnTo>
                <a:lnTo>
                  <a:pt x="2761650" y="1427708"/>
                </a:lnTo>
                <a:lnTo>
                  <a:pt x="2743022" y="1409099"/>
                </a:lnTo>
                <a:cubicBezTo>
                  <a:pt x="2745553" y="1372801"/>
                  <a:pt x="2745780" y="1373031"/>
                  <a:pt x="2783956" y="1366598"/>
                </a:cubicBezTo>
                <a:close/>
                <a:moveTo>
                  <a:pt x="10426840" y="1359684"/>
                </a:moveTo>
                <a:lnTo>
                  <a:pt x="10407292" y="1386105"/>
                </a:lnTo>
                <a:cubicBezTo>
                  <a:pt x="10437420" y="1414365"/>
                  <a:pt x="10476280" y="1406324"/>
                  <a:pt x="10507324" y="1417351"/>
                </a:cubicBezTo>
                <a:cubicBezTo>
                  <a:pt x="10520204" y="1420682"/>
                  <a:pt x="10533772" y="1420682"/>
                  <a:pt x="10546652" y="1417351"/>
                </a:cubicBezTo>
                <a:cubicBezTo>
                  <a:pt x="10555848" y="1413812"/>
                  <a:pt x="10564130" y="1408688"/>
                  <a:pt x="10571482" y="1402188"/>
                </a:cubicBezTo>
                <a:lnTo>
                  <a:pt x="10528480" y="1372089"/>
                </a:lnTo>
                <a:lnTo>
                  <a:pt x="10528480" y="1373011"/>
                </a:lnTo>
                <a:cubicBezTo>
                  <a:pt x="10496054" y="1369794"/>
                  <a:pt x="10459492" y="1380820"/>
                  <a:pt x="10426840" y="1359684"/>
                </a:cubicBezTo>
                <a:close/>
                <a:moveTo>
                  <a:pt x="2564107" y="1351442"/>
                </a:moveTo>
                <a:lnTo>
                  <a:pt x="2564107" y="1353268"/>
                </a:lnTo>
                <a:lnTo>
                  <a:pt x="2565237" y="1353003"/>
                </a:lnTo>
                <a:lnTo>
                  <a:pt x="2564112" y="1355119"/>
                </a:lnTo>
                <a:lnTo>
                  <a:pt x="2564107" y="1355116"/>
                </a:lnTo>
                <a:lnTo>
                  <a:pt x="2564107" y="1374414"/>
                </a:lnTo>
                <a:lnTo>
                  <a:pt x="2593780" y="1379926"/>
                </a:lnTo>
                <a:cubicBezTo>
                  <a:pt x="2602055" y="1406807"/>
                  <a:pt x="2610104" y="1432537"/>
                  <a:pt x="2619302" y="1461485"/>
                </a:cubicBezTo>
                <a:cubicBezTo>
                  <a:pt x="2607113" y="1460108"/>
                  <a:pt x="2589634" y="1463323"/>
                  <a:pt x="2578600" y="1456432"/>
                </a:cubicBezTo>
                <a:cubicBezTo>
                  <a:pt x="2550541" y="1438970"/>
                  <a:pt x="2510757" y="1441499"/>
                  <a:pt x="2493283" y="1405430"/>
                </a:cubicBezTo>
                <a:lnTo>
                  <a:pt x="2493283" y="1382453"/>
                </a:lnTo>
                <a:close/>
                <a:moveTo>
                  <a:pt x="2895028" y="1338335"/>
                </a:moveTo>
                <a:lnTo>
                  <a:pt x="2895028" y="1389794"/>
                </a:lnTo>
                <a:lnTo>
                  <a:pt x="2853866" y="1389794"/>
                </a:lnTo>
                <a:lnTo>
                  <a:pt x="2860074" y="1382673"/>
                </a:lnTo>
                <a:lnTo>
                  <a:pt x="2824199" y="1365902"/>
                </a:lnTo>
                <a:close/>
                <a:moveTo>
                  <a:pt x="10828124" y="1329589"/>
                </a:moveTo>
                <a:cubicBezTo>
                  <a:pt x="10828124" y="1341995"/>
                  <a:pt x="10829734" y="1352564"/>
                  <a:pt x="10830884" y="1366349"/>
                </a:cubicBezTo>
                <a:lnTo>
                  <a:pt x="10872044" y="1354172"/>
                </a:lnTo>
                <a:cubicBezTo>
                  <a:pt x="10889988" y="1377146"/>
                  <a:pt x="10920800" y="1352334"/>
                  <a:pt x="10944488" y="1367267"/>
                </a:cubicBezTo>
                <a:cubicBezTo>
                  <a:pt x="10939660" y="1382429"/>
                  <a:pt x="10935060" y="1397594"/>
                  <a:pt x="10928622" y="1418268"/>
                </a:cubicBezTo>
                <a:lnTo>
                  <a:pt x="11008648" y="1444460"/>
                </a:lnTo>
                <a:cubicBezTo>
                  <a:pt x="11014856" y="1435272"/>
                  <a:pt x="11021296" y="1425392"/>
                  <a:pt x="11028654" y="1413904"/>
                </a:cubicBezTo>
                <a:lnTo>
                  <a:pt x="11002668" y="1404486"/>
                </a:lnTo>
                <a:lnTo>
                  <a:pt x="11002668" y="1345443"/>
                </a:lnTo>
                <a:cubicBezTo>
                  <a:pt x="10996688" y="1339468"/>
                  <a:pt x="10992552" y="1335562"/>
                  <a:pt x="10986804" y="1329589"/>
                </a:cubicBezTo>
                <a:close/>
                <a:moveTo>
                  <a:pt x="10279028" y="1315472"/>
                </a:moveTo>
                <a:cubicBezTo>
                  <a:pt x="10264196" y="1312719"/>
                  <a:pt x="10248732" y="1313369"/>
                  <a:pt x="10233896" y="1317641"/>
                </a:cubicBezTo>
                <a:cubicBezTo>
                  <a:pt x="10230218" y="1328671"/>
                  <a:pt x="10226078" y="1341995"/>
                  <a:pt x="10221944" y="1355090"/>
                </a:cubicBezTo>
                <a:cubicBezTo>
                  <a:pt x="10247464" y="1363131"/>
                  <a:pt x="10267936" y="1384267"/>
                  <a:pt x="10293456" y="1363820"/>
                </a:cubicBezTo>
                <a:lnTo>
                  <a:pt x="10261722" y="1355778"/>
                </a:lnTo>
                <a:cubicBezTo>
                  <a:pt x="10261722" y="1353940"/>
                  <a:pt x="10261722" y="1352104"/>
                  <a:pt x="10261722" y="1350266"/>
                </a:cubicBezTo>
                <a:lnTo>
                  <a:pt x="10316452" y="1347048"/>
                </a:lnTo>
                <a:lnTo>
                  <a:pt x="10317604" y="1347048"/>
                </a:lnTo>
                <a:lnTo>
                  <a:pt x="10320362" y="1333724"/>
                </a:lnTo>
                <a:cubicBezTo>
                  <a:pt x="10308062" y="1324386"/>
                  <a:pt x="10293858" y="1318228"/>
                  <a:pt x="10279028" y="1315472"/>
                </a:cubicBezTo>
                <a:close/>
                <a:moveTo>
                  <a:pt x="10188820" y="1315115"/>
                </a:moveTo>
                <a:cubicBezTo>
                  <a:pt x="10137080" y="1338089"/>
                  <a:pt x="10137080" y="1338089"/>
                  <a:pt x="10063724" y="1338089"/>
                </a:cubicBezTo>
                <a:lnTo>
                  <a:pt x="10062574" y="1337860"/>
                </a:lnTo>
                <a:cubicBezTo>
                  <a:pt x="10052458" y="1341304"/>
                  <a:pt x="10042564" y="1345443"/>
                  <a:pt x="10033134" y="1350266"/>
                </a:cubicBezTo>
                <a:cubicBezTo>
                  <a:pt x="10023712" y="1358237"/>
                  <a:pt x="10014742" y="1366922"/>
                  <a:pt x="10006688" y="1376226"/>
                </a:cubicBezTo>
                <a:lnTo>
                  <a:pt x="10121672" y="1366117"/>
                </a:lnTo>
                <a:lnTo>
                  <a:pt x="10101668" y="1386105"/>
                </a:lnTo>
                <a:lnTo>
                  <a:pt x="9995422" y="1386105"/>
                </a:lnTo>
                <a:lnTo>
                  <a:pt x="9995422" y="1429527"/>
                </a:lnTo>
                <a:cubicBezTo>
                  <a:pt x="10034288" y="1448825"/>
                  <a:pt x="10076372" y="1460657"/>
                  <a:pt x="10119600" y="1464447"/>
                </a:cubicBezTo>
                <a:cubicBezTo>
                  <a:pt x="10154096" y="1467206"/>
                  <a:pt x="10188594" y="1462149"/>
                  <a:pt x="10223778" y="1465596"/>
                </a:cubicBezTo>
                <a:cubicBezTo>
                  <a:pt x="10286786" y="1472029"/>
                  <a:pt x="10326576" y="1435960"/>
                  <a:pt x="10365900" y="1399892"/>
                </a:cubicBezTo>
                <a:cubicBezTo>
                  <a:pt x="10364518" y="1387944"/>
                  <a:pt x="10363822" y="1380591"/>
                  <a:pt x="10362220" y="1367955"/>
                </a:cubicBezTo>
                <a:cubicBezTo>
                  <a:pt x="10308632" y="1402877"/>
                  <a:pt x="10252060" y="1394835"/>
                  <a:pt x="10211590" y="1395524"/>
                </a:cubicBezTo>
                <a:lnTo>
                  <a:pt x="10177556" y="1361293"/>
                </a:lnTo>
                <a:lnTo>
                  <a:pt x="10188820" y="1358537"/>
                </a:lnTo>
                <a:close/>
                <a:moveTo>
                  <a:pt x="10356152" y="1302509"/>
                </a:moveTo>
                <a:cubicBezTo>
                  <a:pt x="10348822" y="1301619"/>
                  <a:pt x="10343590" y="1305581"/>
                  <a:pt x="10338760" y="1315115"/>
                </a:cubicBezTo>
                <a:lnTo>
                  <a:pt x="10367044" y="1342454"/>
                </a:lnTo>
                <a:lnTo>
                  <a:pt x="10386132" y="1319480"/>
                </a:lnTo>
                <a:lnTo>
                  <a:pt x="10386132" y="1319023"/>
                </a:lnTo>
                <a:cubicBezTo>
                  <a:pt x="10372910" y="1309141"/>
                  <a:pt x="10363484" y="1303397"/>
                  <a:pt x="10356152" y="1302509"/>
                </a:cubicBezTo>
                <a:close/>
                <a:moveTo>
                  <a:pt x="10143520" y="1294209"/>
                </a:moveTo>
                <a:lnTo>
                  <a:pt x="10143520" y="1299953"/>
                </a:lnTo>
                <a:lnTo>
                  <a:pt x="10166520" y="1299953"/>
                </a:lnTo>
                <a:lnTo>
                  <a:pt x="10166520" y="1294209"/>
                </a:lnTo>
                <a:close/>
                <a:moveTo>
                  <a:pt x="9543540" y="1294209"/>
                </a:moveTo>
                <a:lnTo>
                  <a:pt x="9543540" y="1304088"/>
                </a:lnTo>
                <a:lnTo>
                  <a:pt x="9562860" y="1299953"/>
                </a:lnTo>
                <a:cubicBezTo>
                  <a:pt x="9562860" y="1297885"/>
                  <a:pt x="9562860" y="1296047"/>
                  <a:pt x="9562860" y="1294209"/>
                </a:cubicBezTo>
                <a:close/>
                <a:moveTo>
                  <a:pt x="10191584" y="1281113"/>
                </a:moveTo>
                <a:cubicBezTo>
                  <a:pt x="10191584" y="1284329"/>
                  <a:pt x="10191584" y="1287776"/>
                  <a:pt x="10191584" y="1291226"/>
                </a:cubicBezTo>
                <a:lnTo>
                  <a:pt x="10221944" y="1286855"/>
                </a:lnTo>
                <a:lnTo>
                  <a:pt x="10221944" y="1281113"/>
                </a:lnTo>
                <a:close/>
                <a:moveTo>
                  <a:pt x="10560448" y="1271234"/>
                </a:moveTo>
                <a:lnTo>
                  <a:pt x="10560448" y="1276979"/>
                </a:lnTo>
                <a:lnTo>
                  <a:pt x="10583444" y="1276979"/>
                </a:lnTo>
                <a:lnTo>
                  <a:pt x="10583444" y="1271234"/>
                </a:lnTo>
                <a:close/>
                <a:moveTo>
                  <a:pt x="9881592" y="1266867"/>
                </a:moveTo>
                <a:lnTo>
                  <a:pt x="9881592" y="1268016"/>
                </a:lnTo>
                <a:cubicBezTo>
                  <a:pt x="9871476" y="1280976"/>
                  <a:pt x="9874002" y="1299585"/>
                  <a:pt x="9886876" y="1309578"/>
                </a:cubicBezTo>
                <a:cubicBezTo>
                  <a:pt x="9888490" y="1310842"/>
                  <a:pt x="9890326" y="1311921"/>
                  <a:pt x="9892168" y="1312818"/>
                </a:cubicBezTo>
                <a:lnTo>
                  <a:pt x="9978176" y="1312818"/>
                </a:lnTo>
                <a:lnTo>
                  <a:pt x="9994736" y="1289846"/>
                </a:lnTo>
                <a:cubicBezTo>
                  <a:pt x="9959546" y="1257905"/>
                  <a:pt x="9919304" y="1271234"/>
                  <a:pt x="9881592" y="1266867"/>
                </a:cubicBezTo>
                <a:close/>
                <a:moveTo>
                  <a:pt x="9852152" y="1266867"/>
                </a:moveTo>
                <a:lnTo>
                  <a:pt x="9803404" y="1273531"/>
                </a:lnTo>
                <a:cubicBezTo>
                  <a:pt x="9811908" y="1290764"/>
                  <a:pt x="9818120" y="1303167"/>
                  <a:pt x="9822952" y="1313277"/>
                </a:cubicBezTo>
                <a:lnTo>
                  <a:pt x="9852152" y="1313277"/>
                </a:lnTo>
                <a:lnTo>
                  <a:pt x="9852152" y="1267328"/>
                </a:lnTo>
                <a:close/>
                <a:moveTo>
                  <a:pt x="10502494" y="1259741"/>
                </a:moveTo>
                <a:lnTo>
                  <a:pt x="10502494" y="1265490"/>
                </a:lnTo>
                <a:lnTo>
                  <a:pt x="10525490" y="1265490"/>
                </a:lnTo>
                <a:lnTo>
                  <a:pt x="10525490" y="1259741"/>
                </a:lnTo>
                <a:close/>
                <a:moveTo>
                  <a:pt x="9766148" y="1256296"/>
                </a:moveTo>
                <a:cubicBezTo>
                  <a:pt x="9757868" y="1261717"/>
                  <a:pt x="9748900" y="1266135"/>
                  <a:pt x="9739470" y="1269396"/>
                </a:cubicBezTo>
                <a:cubicBezTo>
                  <a:pt x="9726822" y="1270497"/>
                  <a:pt x="9714176" y="1270497"/>
                  <a:pt x="9701528" y="1269396"/>
                </a:cubicBezTo>
                <a:cubicBezTo>
                  <a:pt x="9707736" y="1284099"/>
                  <a:pt x="9711188" y="1292373"/>
                  <a:pt x="9716020" y="1304547"/>
                </a:cubicBezTo>
                <a:cubicBezTo>
                  <a:pt x="9672782" y="1302020"/>
                  <a:pt x="9631388" y="1310060"/>
                  <a:pt x="9591832" y="1292831"/>
                </a:cubicBezTo>
                <a:cubicBezTo>
                  <a:pt x="9588382" y="1291454"/>
                  <a:pt x="9582632" y="1295587"/>
                  <a:pt x="9579648" y="1296505"/>
                </a:cubicBezTo>
                <a:cubicBezTo>
                  <a:pt x="9589764" y="1311209"/>
                  <a:pt x="9598732" y="1324765"/>
                  <a:pt x="9609544" y="1341075"/>
                </a:cubicBezTo>
                <a:cubicBezTo>
                  <a:pt x="9645644" y="1328439"/>
                  <a:pt x="9687502" y="1353940"/>
                  <a:pt x="9724524" y="1327292"/>
                </a:cubicBezTo>
                <a:cubicBezTo>
                  <a:pt x="9725672" y="1327292"/>
                  <a:pt x="9728204" y="1327292"/>
                  <a:pt x="9730272" y="1327292"/>
                </a:cubicBezTo>
                <a:lnTo>
                  <a:pt x="9730272" y="1331887"/>
                </a:lnTo>
                <a:lnTo>
                  <a:pt x="9797884" y="1341792"/>
                </a:lnTo>
                <a:lnTo>
                  <a:pt x="9797884" y="1342454"/>
                </a:lnTo>
                <a:lnTo>
                  <a:pt x="9799264" y="1341995"/>
                </a:lnTo>
                <a:lnTo>
                  <a:pt x="9797884" y="1341792"/>
                </a:lnTo>
                <a:lnTo>
                  <a:pt x="9797884" y="1300411"/>
                </a:lnTo>
                <a:close/>
                <a:moveTo>
                  <a:pt x="10029462" y="1250552"/>
                </a:moveTo>
                <a:lnTo>
                  <a:pt x="10029462" y="1291913"/>
                </a:lnTo>
                <a:lnTo>
                  <a:pt x="10056130" y="1288007"/>
                </a:lnTo>
                <a:close/>
                <a:moveTo>
                  <a:pt x="10424768" y="1243890"/>
                </a:moveTo>
                <a:lnTo>
                  <a:pt x="10311622" y="1259511"/>
                </a:lnTo>
                <a:lnTo>
                  <a:pt x="10312776" y="1259511"/>
                </a:lnTo>
                <a:cubicBezTo>
                  <a:pt x="10313004" y="1261512"/>
                  <a:pt x="10313004" y="1263492"/>
                  <a:pt x="10312776" y="1265490"/>
                </a:cubicBezTo>
                <a:lnTo>
                  <a:pt x="10289780" y="1273073"/>
                </a:lnTo>
                <a:cubicBezTo>
                  <a:pt x="10348420" y="1310750"/>
                  <a:pt x="10394868" y="1277666"/>
                  <a:pt x="10445696" y="1264801"/>
                </a:cubicBezTo>
                <a:close/>
                <a:moveTo>
                  <a:pt x="9858596" y="1219993"/>
                </a:moveTo>
                <a:lnTo>
                  <a:pt x="9858596" y="1231481"/>
                </a:lnTo>
                <a:lnTo>
                  <a:pt x="9861812" y="1231481"/>
                </a:lnTo>
                <a:lnTo>
                  <a:pt x="9861812" y="1219993"/>
                </a:lnTo>
                <a:close/>
                <a:moveTo>
                  <a:pt x="10349914" y="1212792"/>
                </a:moveTo>
                <a:cubicBezTo>
                  <a:pt x="10337724" y="1215737"/>
                  <a:pt x="10326344" y="1222005"/>
                  <a:pt x="10317144" y="1231254"/>
                </a:cubicBezTo>
                <a:cubicBezTo>
                  <a:pt x="10315764" y="1232631"/>
                  <a:pt x="10317144" y="1237916"/>
                  <a:pt x="10319212" y="1243661"/>
                </a:cubicBezTo>
                <a:cubicBezTo>
                  <a:pt x="10343590" y="1249634"/>
                  <a:pt x="10360152" y="1236767"/>
                  <a:pt x="10388200" y="1214251"/>
                </a:cubicBezTo>
                <a:lnTo>
                  <a:pt x="10387514" y="1214251"/>
                </a:lnTo>
                <a:cubicBezTo>
                  <a:pt x="10375098" y="1210220"/>
                  <a:pt x="10362104" y="1209845"/>
                  <a:pt x="10349914" y="1212792"/>
                </a:cubicBezTo>
                <a:close/>
                <a:moveTo>
                  <a:pt x="9967512" y="1210804"/>
                </a:moveTo>
                <a:cubicBezTo>
                  <a:pt x="9942648" y="1212642"/>
                  <a:pt x="9918960" y="1220225"/>
                  <a:pt x="9896772" y="1243890"/>
                </a:cubicBezTo>
                <a:lnTo>
                  <a:pt x="9980934" y="1243890"/>
                </a:lnTo>
                <a:lnTo>
                  <a:pt x="10045328" y="1212183"/>
                </a:lnTo>
                <a:cubicBezTo>
                  <a:pt x="10018418" y="1212872"/>
                  <a:pt x="9992374" y="1208966"/>
                  <a:pt x="9967512" y="1210804"/>
                </a:cubicBezTo>
                <a:close/>
                <a:moveTo>
                  <a:pt x="2203069" y="1203707"/>
                </a:moveTo>
                <a:lnTo>
                  <a:pt x="2235950" y="1230358"/>
                </a:lnTo>
                <a:cubicBezTo>
                  <a:pt x="2240317" y="1219788"/>
                  <a:pt x="2242848" y="1213584"/>
                  <a:pt x="2246762" y="1203707"/>
                </a:cubicBezTo>
                <a:close/>
                <a:moveTo>
                  <a:pt x="10399244" y="1201613"/>
                </a:moveTo>
                <a:lnTo>
                  <a:pt x="10399244" y="1229875"/>
                </a:lnTo>
                <a:lnTo>
                  <a:pt x="10456502" y="1217696"/>
                </a:lnTo>
                <a:cubicBezTo>
                  <a:pt x="10456502" y="1211034"/>
                  <a:pt x="10454204" y="1205751"/>
                  <a:pt x="10453512" y="1201613"/>
                </a:cubicBezTo>
                <a:close/>
                <a:moveTo>
                  <a:pt x="10830656" y="1198627"/>
                </a:moveTo>
                <a:lnTo>
                  <a:pt x="10830228" y="1199086"/>
                </a:lnTo>
                <a:lnTo>
                  <a:pt x="10803520" y="1199086"/>
                </a:lnTo>
                <a:cubicBezTo>
                  <a:pt x="10776612" y="1199086"/>
                  <a:pt x="10749480" y="1197709"/>
                  <a:pt x="10722570" y="1199086"/>
                </a:cubicBezTo>
                <a:cubicBezTo>
                  <a:pt x="10695666" y="1200466"/>
                  <a:pt x="10668066" y="1208507"/>
                  <a:pt x="10640472" y="1209654"/>
                </a:cubicBezTo>
                <a:cubicBezTo>
                  <a:pt x="10620238" y="1208645"/>
                  <a:pt x="10600460" y="1215652"/>
                  <a:pt x="10585512" y="1229187"/>
                </a:cubicBezTo>
                <a:lnTo>
                  <a:pt x="10811796" y="1218846"/>
                </a:lnTo>
                <a:lnTo>
                  <a:pt x="10830228" y="1199086"/>
                </a:lnTo>
                <a:lnTo>
                  <a:pt x="10830656" y="1199086"/>
                </a:lnTo>
                <a:close/>
                <a:moveTo>
                  <a:pt x="3809996" y="1189488"/>
                </a:moveTo>
                <a:cubicBezTo>
                  <a:pt x="3815378" y="1190407"/>
                  <a:pt x="3821442" y="1192776"/>
                  <a:pt x="3828454" y="1196796"/>
                </a:cubicBezTo>
                <a:cubicBezTo>
                  <a:pt x="3821555" y="1211041"/>
                  <a:pt x="3814888" y="1224824"/>
                  <a:pt x="3805458" y="1242747"/>
                </a:cubicBezTo>
                <a:lnTo>
                  <a:pt x="3805120" y="1242460"/>
                </a:lnTo>
                <a:lnTo>
                  <a:pt x="3792578" y="1268007"/>
                </a:lnTo>
                <a:cubicBezTo>
                  <a:pt x="3749577" y="1273522"/>
                  <a:pt x="3744750" y="1235841"/>
                  <a:pt x="3727272" y="1212635"/>
                </a:cubicBezTo>
                <a:cubicBezTo>
                  <a:pt x="3748200" y="1187134"/>
                  <a:pt x="3748200" y="1187134"/>
                  <a:pt x="3780626" y="1192187"/>
                </a:cubicBezTo>
                <a:lnTo>
                  <a:pt x="3786689" y="1200309"/>
                </a:lnTo>
                <a:lnTo>
                  <a:pt x="3795632" y="1190881"/>
                </a:lnTo>
                <a:cubicBezTo>
                  <a:pt x="3799915" y="1189101"/>
                  <a:pt x="3804614" y="1188569"/>
                  <a:pt x="3809996" y="1189488"/>
                </a:cubicBezTo>
                <a:close/>
                <a:moveTo>
                  <a:pt x="2965861" y="1178663"/>
                </a:moveTo>
                <a:lnTo>
                  <a:pt x="2925154" y="1198422"/>
                </a:lnTo>
                <a:lnTo>
                  <a:pt x="2971146" y="1201869"/>
                </a:lnTo>
                <a:lnTo>
                  <a:pt x="2970228" y="1201640"/>
                </a:lnTo>
                <a:cubicBezTo>
                  <a:pt x="2967929" y="1189463"/>
                  <a:pt x="2967011" y="1184180"/>
                  <a:pt x="2965861" y="1178663"/>
                </a:cubicBezTo>
                <a:close/>
                <a:moveTo>
                  <a:pt x="10249532" y="1177262"/>
                </a:moveTo>
                <a:lnTo>
                  <a:pt x="10249532" y="1223070"/>
                </a:lnTo>
                <a:lnTo>
                  <a:pt x="10249074" y="1223210"/>
                </a:lnTo>
                <a:lnTo>
                  <a:pt x="10249532" y="1223210"/>
                </a:lnTo>
                <a:lnTo>
                  <a:pt x="10249532" y="1223070"/>
                </a:lnTo>
                <a:lnTo>
                  <a:pt x="10291072" y="1210316"/>
                </a:lnTo>
                <a:cubicBezTo>
                  <a:pt x="10302656" y="1202190"/>
                  <a:pt x="10312776" y="1190702"/>
                  <a:pt x="10324276" y="1177262"/>
                </a:cubicBezTo>
                <a:close/>
                <a:moveTo>
                  <a:pt x="10188136" y="1173815"/>
                </a:moveTo>
                <a:lnTo>
                  <a:pt x="10147892" y="1214019"/>
                </a:lnTo>
                <a:lnTo>
                  <a:pt x="10105116" y="1198627"/>
                </a:lnTo>
                <a:cubicBezTo>
                  <a:pt x="10083040" y="1218341"/>
                  <a:pt x="10072232" y="1247704"/>
                  <a:pt x="10076372" y="1276979"/>
                </a:cubicBezTo>
                <a:lnTo>
                  <a:pt x="10076372" y="1277208"/>
                </a:lnTo>
                <a:lnTo>
                  <a:pt x="10101208" y="1295819"/>
                </a:lnTo>
                <a:lnTo>
                  <a:pt x="10156394" y="1269167"/>
                </a:lnTo>
                <a:cubicBezTo>
                  <a:pt x="10183994" y="1266178"/>
                  <a:pt x="10220788" y="1278355"/>
                  <a:pt x="10252292" y="1246187"/>
                </a:cubicBezTo>
                <a:cubicBezTo>
                  <a:pt x="10229296" y="1225508"/>
                  <a:pt x="10223316" y="1188518"/>
                  <a:pt x="10188136" y="1173815"/>
                </a:cubicBezTo>
                <a:close/>
                <a:moveTo>
                  <a:pt x="4137162" y="1168394"/>
                </a:moveTo>
                <a:lnTo>
                  <a:pt x="4122813" y="1182545"/>
                </a:lnTo>
                <a:cubicBezTo>
                  <a:pt x="4127640" y="1202074"/>
                  <a:pt x="4132244" y="1221372"/>
                  <a:pt x="4138220" y="1245728"/>
                </a:cubicBezTo>
                <a:lnTo>
                  <a:pt x="4086474" y="1245728"/>
                </a:lnTo>
                <a:lnTo>
                  <a:pt x="4070608" y="1291684"/>
                </a:lnTo>
                <a:cubicBezTo>
                  <a:pt x="4064173" y="1291684"/>
                  <a:pt x="4051526" y="1295587"/>
                  <a:pt x="4047612" y="1291684"/>
                </a:cubicBezTo>
                <a:cubicBezTo>
                  <a:pt x="4029216" y="1275140"/>
                  <a:pt x="4014268" y="1277208"/>
                  <a:pt x="3997253" y="1296964"/>
                </a:cubicBezTo>
                <a:cubicBezTo>
                  <a:pt x="4001388" y="1305926"/>
                  <a:pt x="4006451" y="1316494"/>
                  <a:pt x="4011968" y="1327751"/>
                </a:cubicBezTo>
                <a:lnTo>
                  <a:pt x="4096368" y="1312359"/>
                </a:lnTo>
                <a:cubicBezTo>
                  <a:pt x="4100967" y="1302020"/>
                  <a:pt x="4107634" y="1287320"/>
                  <a:pt x="4114533" y="1272381"/>
                </a:cubicBezTo>
                <a:cubicBezTo>
                  <a:pt x="4151118" y="1265558"/>
                  <a:pt x="4179840" y="1236998"/>
                  <a:pt x="4186738" y="1200466"/>
                </a:cubicBezTo>
                <a:lnTo>
                  <a:pt x="4188724" y="1196284"/>
                </a:lnTo>
                <a:lnTo>
                  <a:pt x="4183984" y="1200951"/>
                </a:lnTo>
                <a:lnTo>
                  <a:pt x="4157307" y="1200951"/>
                </a:lnTo>
                <a:cubicBezTo>
                  <a:pt x="4158457" y="1183489"/>
                  <a:pt x="4149316" y="1175448"/>
                  <a:pt x="4138138" y="1169073"/>
                </a:cubicBezTo>
                <a:close/>
                <a:moveTo>
                  <a:pt x="9881592" y="1166235"/>
                </a:moveTo>
                <a:lnTo>
                  <a:pt x="9863880" y="1183694"/>
                </a:lnTo>
                <a:lnTo>
                  <a:pt x="9862732" y="1183694"/>
                </a:lnTo>
                <a:cubicBezTo>
                  <a:pt x="9910796" y="1187371"/>
                  <a:pt x="9910796" y="1187371"/>
                  <a:pt x="9945748" y="1166235"/>
                </a:cubicBezTo>
                <a:close/>
                <a:moveTo>
                  <a:pt x="9850316" y="1154517"/>
                </a:moveTo>
                <a:lnTo>
                  <a:pt x="9798806" y="1155664"/>
                </a:lnTo>
                <a:lnTo>
                  <a:pt x="9764766" y="1195871"/>
                </a:lnTo>
                <a:lnTo>
                  <a:pt x="9815130" y="1200466"/>
                </a:lnTo>
                <a:close/>
                <a:moveTo>
                  <a:pt x="10696584" y="1141652"/>
                </a:moveTo>
                <a:cubicBezTo>
                  <a:pt x="10662316" y="1164075"/>
                  <a:pt x="10622538" y="1176916"/>
                  <a:pt x="10581600" y="1178871"/>
                </a:cubicBezTo>
                <a:cubicBezTo>
                  <a:pt x="10582980" y="1187830"/>
                  <a:pt x="10583904" y="1193113"/>
                  <a:pt x="10585048" y="1199548"/>
                </a:cubicBezTo>
                <a:lnTo>
                  <a:pt x="10823068" y="1174047"/>
                </a:lnTo>
                <a:lnTo>
                  <a:pt x="10839164" y="1157735"/>
                </a:lnTo>
                <a:lnTo>
                  <a:pt x="10839628" y="1157735"/>
                </a:lnTo>
                <a:cubicBezTo>
                  <a:pt x="10791104" y="1131543"/>
                  <a:pt x="10741200" y="1146935"/>
                  <a:pt x="10696584" y="1141652"/>
                </a:cubicBezTo>
                <a:close/>
                <a:moveTo>
                  <a:pt x="11788920" y="1139794"/>
                </a:moveTo>
                <a:lnTo>
                  <a:pt x="11798344" y="1147833"/>
                </a:lnTo>
                <a:lnTo>
                  <a:pt x="11794668" y="1151510"/>
                </a:lnTo>
                <a:lnTo>
                  <a:pt x="11786620" y="1142091"/>
                </a:lnTo>
                <a:cubicBezTo>
                  <a:pt x="11787538" y="1141446"/>
                  <a:pt x="11788228" y="1140666"/>
                  <a:pt x="11788920" y="1139794"/>
                </a:cubicBezTo>
                <a:close/>
                <a:moveTo>
                  <a:pt x="9699112" y="1134328"/>
                </a:moveTo>
                <a:cubicBezTo>
                  <a:pt x="9679624" y="1135908"/>
                  <a:pt x="9661628" y="1143949"/>
                  <a:pt x="9646104" y="1161638"/>
                </a:cubicBezTo>
                <a:lnTo>
                  <a:pt x="9526984" y="1179100"/>
                </a:lnTo>
                <a:lnTo>
                  <a:pt x="9552508" y="1211034"/>
                </a:lnTo>
                <a:lnTo>
                  <a:pt x="9692792" y="1211034"/>
                </a:lnTo>
                <a:cubicBezTo>
                  <a:pt x="9725440" y="1202671"/>
                  <a:pt x="9751660" y="1177996"/>
                  <a:pt x="9761780" y="1145787"/>
                </a:cubicBezTo>
                <a:lnTo>
                  <a:pt x="9761088" y="1145787"/>
                </a:lnTo>
                <a:cubicBezTo>
                  <a:pt x="9739592" y="1137632"/>
                  <a:pt x="9718604" y="1132748"/>
                  <a:pt x="9699112" y="1134328"/>
                </a:cubicBezTo>
                <a:close/>
                <a:moveTo>
                  <a:pt x="10143752" y="1132231"/>
                </a:moveTo>
                <a:lnTo>
                  <a:pt x="10143752" y="1149232"/>
                </a:lnTo>
                <a:lnTo>
                  <a:pt x="10199632" y="1168762"/>
                </a:lnTo>
                <a:lnTo>
                  <a:pt x="10199632" y="1132231"/>
                </a:lnTo>
                <a:close/>
                <a:moveTo>
                  <a:pt x="10225156" y="1130622"/>
                </a:moveTo>
                <a:cubicBezTo>
                  <a:pt x="10225156" y="1140502"/>
                  <a:pt x="10225156" y="1145558"/>
                  <a:pt x="10225156" y="1151990"/>
                </a:cubicBezTo>
                <a:lnTo>
                  <a:pt x="10317144" y="1151990"/>
                </a:lnTo>
                <a:cubicBezTo>
                  <a:pt x="10288626" y="1122813"/>
                  <a:pt x="10256436" y="1132922"/>
                  <a:pt x="10225156" y="1130622"/>
                </a:cubicBezTo>
                <a:close/>
                <a:moveTo>
                  <a:pt x="1882496" y="1126038"/>
                </a:moveTo>
                <a:lnTo>
                  <a:pt x="1928488" y="1146251"/>
                </a:lnTo>
                <a:lnTo>
                  <a:pt x="1905492" y="1178416"/>
                </a:lnTo>
                <a:lnTo>
                  <a:pt x="1863177" y="1163025"/>
                </a:lnTo>
                <a:cubicBezTo>
                  <a:pt x="1869617" y="1150618"/>
                  <a:pt x="1874675" y="1140050"/>
                  <a:pt x="1882496" y="1126038"/>
                </a:cubicBezTo>
                <a:close/>
                <a:moveTo>
                  <a:pt x="4119818" y="1096003"/>
                </a:moveTo>
                <a:lnTo>
                  <a:pt x="4119818" y="1100203"/>
                </a:lnTo>
                <a:lnTo>
                  <a:pt x="4120746" y="1096875"/>
                </a:lnTo>
                <a:close/>
                <a:moveTo>
                  <a:pt x="10607476" y="1095755"/>
                </a:moveTo>
                <a:cubicBezTo>
                  <a:pt x="10592758" y="1095755"/>
                  <a:pt x="10578040" y="1097346"/>
                  <a:pt x="10563666" y="1100527"/>
                </a:cubicBezTo>
                <a:lnTo>
                  <a:pt x="10624836" y="1114313"/>
                </a:lnTo>
                <a:lnTo>
                  <a:pt x="10651284" y="1101215"/>
                </a:lnTo>
                <a:lnTo>
                  <a:pt x="10651284" y="1100527"/>
                </a:lnTo>
                <a:cubicBezTo>
                  <a:pt x="10636912" y="1097346"/>
                  <a:pt x="10622194" y="1095755"/>
                  <a:pt x="10607476" y="1095755"/>
                </a:cubicBezTo>
                <a:close/>
                <a:moveTo>
                  <a:pt x="10360896" y="1095225"/>
                </a:moveTo>
                <a:cubicBezTo>
                  <a:pt x="10349450" y="1098121"/>
                  <a:pt x="10338986" y="1104892"/>
                  <a:pt x="10331628" y="1115001"/>
                </a:cubicBezTo>
                <a:cubicBezTo>
                  <a:pt x="10363368" y="1150152"/>
                  <a:pt x="10410278" y="1137975"/>
                  <a:pt x="10449372" y="1149002"/>
                </a:cubicBezTo>
                <a:cubicBezTo>
                  <a:pt x="10488464" y="1160032"/>
                  <a:pt x="10528254" y="1151300"/>
                  <a:pt x="10568032" y="1151300"/>
                </a:cubicBezTo>
                <a:lnTo>
                  <a:pt x="10568264" y="1151300"/>
                </a:lnTo>
                <a:lnTo>
                  <a:pt x="10572864" y="1144408"/>
                </a:lnTo>
                <a:cubicBezTo>
                  <a:pt x="10557916" y="1138159"/>
                  <a:pt x="10542506" y="1133311"/>
                  <a:pt x="10526872" y="1129934"/>
                </a:cubicBezTo>
                <a:cubicBezTo>
                  <a:pt x="10482488" y="1123364"/>
                  <a:pt x="10438564" y="1112912"/>
                  <a:pt x="10396022" y="1098689"/>
                </a:cubicBezTo>
                <a:cubicBezTo>
                  <a:pt x="10384756" y="1093302"/>
                  <a:pt x="10372336" y="1092326"/>
                  <a:pt x="10360896" y="1095225"/>
                </a:cubicBezTo>
                <a:close/>
                <a:moveTo>
                  <a:pt x="9288512" y="1084215"/>
                </a:moveTo>
                <a:cubicBezTo>
                  <a:pt x="9287134" y="1093360"/>
                  <a:pt x="9287134" y="1102641"/>
                  <a:pt x="9288512" y="1111786"/>
                </a:cubicBezTo>
                <a:cubicBezTo>
                  <a:pt x="9291960" y="1117919"/>
                  <a:pt x="9296332" y="1123431"/>
                  <a:pt x="9301618" y="1128096"/>
                </a:cubicBezTo>
                <a:cubicBezTo>
                  <a:pt x="9397284" y="1149418"/>
                  <a:pt x="9496398" y="1149026"/>
                  <a:pt x="9591832" y="1126948"/>
                </a:cubicBezTo>
                <a:lnTo>
                  <a:pt x="9592296" y="1126948"/>
                </a:lnTo>
                <a:cubicBezTo>
                  <a:pt x="9551362" y="1097312"/>
                  <a:pt x="9508360" y="1111786"/>
                  <a:pt x="9472944" y="1108109"/>
                </a:cubicBezTo>
                <a:cubicBezTo>
                  <a:pt x="9446040" y="1120745"/>
                  <a:pt x="9425574" y="1137746"/>
                  <a:pt x="9394066" y="1129016"/>
                </a:cubicBezTo>
                <a:lnTo>
                  <a:pt x="9361180" y="1084444"/>
                </a:lnTo>
                <a:cubicBezTo>
                  <a:pt x="9343702" y="1087432"/>
                  <a:pt x="9321628" y="1078932"/>
                  <a:pt x="9304380" y="1093406"/>
                </a:cubicBezTo>
                <a:close/>
                <a:moveTo>
                  <a:pt x="9968928" y="1071048"/>
                </a:moveTo>
                <a:cubicBezTo>
                  <a:pt x="9946140" y="1071695"/>
                  <a:pt x="9928334" y="1082033"/>
                  <a:pt x="9916086" y="1107880"/>
                </a:cubicBezTo>
                <a:lnTo>
                  <a:pt x="9862732" y="1091797"/>
                </a:lnTo>
                <a:cubicBezTo>
                  <a:pt x="9867104" y="1096875"/>
                  <a:pt x="9871244" y="1102341"/>
                  <a:pt x="9874692" y="1108109"/>
                </a:cubicBezTo>
                <a:cubicBezTo>
                  <a:pt x="9876992" y="1113484"/>
                  <a:pt x="9879060" y="1118999"/>
                  <a:pt x="9880668" y="1124651"/>
                </a:cubicBezTo>
                <a:lnTo>
                  <a:pt x="9943222" y="1139584"/>
                </a:lnTo>
                <a:lnTo>
                  <a:pt x="9961614" y="1118448"/>
                </a:lnTo>
                <a:lnTo>
                  <a:pt x="9945522" y="1092256"/>
                </a:lnTo>
                <a:cubicBezTo>
                  <a:pt x="9968518" y="1098459"/>
                  <a:pt x="9984384" y="1093635"/>
                  <a:pt x="9993354" y="1073417"/>
                </a:cubicBezTo>
                <a:cubicBezTo>
                  <a:pt x="9984672" y="1071694"/>
                  <a:pt x="9976524" y="1070833"/>
                  <a:pt x="9968928" y="1071048"/>
                </a:cubicBezTo>
                <a:close/>
                <a:moveTo>
                  <a:pt x="4077864" y="1056777"/>
                </a:moveTo>
                <a:lnTo>
                  <a:pt x="4041177" y="1093428"/>
                </a:lnTo>
                <a:cubicBezTo>
                  <a:pt x="4043704" y="1098713"/>
                  <a:pt x="4050144" y="1111349"/>
                  <a:pt x="4057274" y="1125132"/>
                </a:cubicBezTo>
                <a:cubicBezTo>
                  <a:pt x="4053825" y="1129038"/>
                  <a:pt x="4048530" y="1134553"/>
                  <a:pt x="4041404" y="1141903"/>
                </a:cubicBezTo>
                <a:lnTo>
                  <a:pt x="3993572" y="1141903"/>
                </a:lnTo>
                <a:lnTo>
                  <a:pt x="3970576" y="1164880"/>
                </a:lnTo>
                <a:cubicBezTo>
                  <a:pt x="3937231" y="1164880"/>
                  <a:pt x="3901587" y="1158447"/>
                  <a:pt x="3875374" y="1189004"/>
                </a:cubicBezTo>
                <a:cubicBezTo>
                  <a:pt x="3855595" y="1163042"/>
                  <a:pt x="3855595" y="1163042"/>
                  <a:pt x="3868929" y="1122835"/>
                </a:cubicBezTo>
                <a:cubicBezTo>
                  <a:pt x="3842484" y="1103996"/>
                  <a:pt x="3832599" y="1136161"/>
                  <a:pt x="3815120" y="1139376"/>
                </a:cubicBezTo>
                <a:cubicBezTo>
                  <a:pt x="3793892" y="1145509"/>
                  <a:pt x="3773380" y="1153899"/>
                  <a:pt x="3753949" y="1164421"/>
                </a:cubicBezTo>
                <a:cubicBezTo>
                  <a:pt x="3734011" y="1170923"/>
                  <a:pt x="3713658" y="1176069"/>
                  <a:pt x="3693010" y="1179810"/>
                </a:cubicBezTo>
                <a:lnTo>
                  <a:pt x="3693010" y="1221626"/>
                </a:lnTo>
                <a:lnTo>
                  <a:pt x="3740837" y="1253562"/>
                </a:lnTo>
                <a:lnTo>
                  <a:pt x="3719223" y="1271951"/>
                </a:lnTo>
                <a:lnTo>
                  <a:pt x="3716460" y="1270570"/>
                </a:lnTo>
                <a:lnTo>
                  <a:pt x="3716460" y="1343142"/>
                </a:lnTo>
                <a:lnTo>
                  <a:pt x="3760384" y="1372089"/>
                </a:lnTo>
                <a:lnTo>
                  <a:pt x="3795801" y="1328209"/>
                </a:lnTo>
                <a:lnTo>
                  <a:pt x="3814656" y="1328209"/>
                </a:lnTo>
                <a:cubicBezTo>
                  <a:pt x="3828918" y="1352334"/>
                  <a:pt x="3850996" y="1374159"/>
                  <a:pt x="3848233" y="1405862"/>
                </a:cubicBezTo>
                <a:cubicBezTo>
                  <a:pt x="3848233" y="1410688"/>
                  <a:pt x="3858349" y="1416201"/>
                  <a:pt x="3865712" y="1423324"/>
                </a:cubicBezTo>
                <a:lnTo>
                  <a:pt x="3939763" y="1397594"/>
                </a:lnTo>
                <a:lnTo>
                  <a:pt x="3954478" y="1405633"/>
                </a:lnTo>
                <a:lnTo>
                  <a:pt x="3985982" y="1391159"/>
                </a:lnTo>
                <a:lnTo>
                  <a:pt x="3972411" y="1368184"/>
                </a:lnTo>
                <a:cubicBezTo>
                  <a:pt x="3932864" y="1343374"/>
                  <a:pt x="3893307" y="1400580"/>
                  <a:pt x="3857431" y="1358078"/>
                </a:cubicBezTo>
                <a:lnTo>
                  <a:pt x="3857431" y="1300182"/>
                </a:lnTo>
                <a:cubicBezTo>
                  <a:pt x="3864562" y="1288464"/>
                  <a:pt x="3872842" y="1274451"/>
                  <a:pt x="3883190" y="1256526"/>
                </a:cubicBezTo>
                <a:lnTo>
                  <a:pt x="3925965" y="1267555"/>
                </a:lnTo>
                <a:lnTo>
                  <a:pt x="3925965" y="1320400"/>
                </a:lnTo>
                <a:cubicBezTo>
                  <a:pt x="3943212" y="1301559"/>
                  <a:pt x="3955628" y="1287776"/>
                  <a:pt x="3968735" y="1273073"/>
                </a:cubicBezTo>
                <a:cubicBezTo>
                  <a:pt x="3963908" y="1268244"/>
                  <a:pt x="3956546" y="1260202"/>
                  <a:pt x="3947116" y="1250093"/>
                </a:cubicBezTo>
                <a:cubicBezTo>
                  <a:pt x="3949879" y="1244349"/>
                  <a:pt x="3952865" y="1237916"/>
                  <a:pt x="3956778" y="1228955"/>
                </a:cubicBezTo>
                <a:cubicBezTo>
                  <a:pt x="3954710" y="1223210"/>
                  <a:pt x="3951261" y="1214481"/>
                  <a:pt x="3944362" y="1196101"/>
                </a:cubicBezTo>
                <a:lnTo>
                  <a:pt x="3980692" y="1210575"/>
                </a:lnTo>
                <a:lnTo>
                  <a:pt x="4029447" y="1197939"/>
                </a:lnTo>
                <a:lnTo>
                  <a:pt x="4069000" y="1228034"/>
                </a:lnTo>
                <a:cubicBezTo>
                  <a:pt x="4072449" y="1219534"/>
                  <a:pt x="4077275" y="1212413"/>
                  <a:pt x="4075898" y="1210575"/>
                </a:cubicBezTo>
                <a:cubicBezTo>
                  <a:pt x="4064173" y="1195618"/>
                  <a:pt x="4060724" y="1175769"/>
                  <a:pt x="4066700" y="1157735"/>
                </a:cubicBezTo>
                <a:lnTo>
                  <a:pt x="4084406" y="1140731"/>
                </a:lnTo>
                <a:lnTo>
                  <a:pt x="4113383" y="1154976"/>
                </a:lnTo>
                <a:lnTo>
                  <a:pt x="4114953" y="1152925"/>
                </a:lnTo>
                <a:lnTo>
                  <a:pt x="4106716" y="1147188"/>
                </a:lnTo>
                <a:lnTo>
                  <a:pt x="4119093" y="1102803"/>
                </a:lnTo>
                <a:lnTo>
                  <a:pt x="4078657" y="1114764"/>
                </a:lnTo>
                <a:lnTo>
                  <a:pt x="4068077" y="1104885"/>
                </a:lnTo>
                <a:close/>
                <a:moveTo>
                  <a:pt x="9462368" y="1051363"/>
                </a:moveTo>
                <a:lnTo>
                  <a:pt x="9462368" y="1061470"/>
                </a:lnTo>
                <a:lnTo>
                  <a:pt x="9481684" y="1057105"/>
                </a:lnTo>
                <a:lnTo>
                  <a:pt x="9481684" y="1051363"/>
                </a:lnTo>
                <a:close/>
                <a:moveTo>
                  <a:pt x="9369688" y="1051363"/>
                </a:moveTo>
                <a:lnTo>
                  <a:pt x="9369688" y="1061700"/>
                </a:lnTo>
                <a:lnTo>
                  <a:pt x="9400274" y="1057335"/>
                </a:lnTo>
                <a:cubicBezTo>
                  <a:pt x="9400048" y="1055337"/>
                  <a:pt x="9400048" y="1053361"/>
                  <a:pt x="9400274" y="1051363"/>
                </a:cubicBezTo>
                <a:close/>
                <a:moveTo>
                  <a:pt x="4345102" y="1049032"/>
                </a:moveTo>
                <a:cubicBezTo>
                  <a:pt x="4360769" y="1050958"/>
                  <a:pt x="4375658" y="1056298"/>
                  <a:pt x="4390031" y="1067671"/>
                </a:cubicBezTo>
                <a:lnTo>
                  <a:pt x="4373702" y="1102131"/>
                </a:lnTo>
                <a:lnTo>
                  <a:pt x="4317130" y="1120511"/>
                </a:lnTo>
                <a:lnTo>
                  <a:pt x="4282176" y="1080306"/>
                </a:lnTo>
                <a:cubicBezTo>
                  <a:pt x="4285853" y="1072265"/>
                  <a:pt x="4291148" y="1060779"/>
                  <a:pt x="4295516" y="1050900"/>
                </a:cubicBezTo>
                <a:cubicBezTo>
                  <a:pt x="4312994" y="1048602"/>
                  <a:pt x="4329434" y="1047110"/>
                  <a:pt x="4345102" y="1049032"/>
                </a:cubicBezTo>
                <a:close/>
                <a:moveTo>
                  <a:pt x="3002887" y="1046791"/>
                </a:moveTo>
                <a:cubicBezTo>
                  <a:pt x="2967011" y="1044494"/>
                  <a:pt x="2939874" y="1064480"/>
                  <a:pt x="2910898" y="1082630"/>
                </a:cubicBezTo>
                <a:lnTo>
                  <a:pt x="3002887" y="1066088"/>
                </a:lnTo>
                <a:close/>
                <a:moveTo>
                  <a:pt x="10176404" y="1044469"/>
                </a:moveTo>
                <a:cubicBezTo>
                  <a:pt x="10130412" y="1056876"/>
                  <a:pt x="10082120" y="1052970"/>
                  <a:pt x="10056130" y="1104892"/>
                </a:cubicBezTo>
                <a:lnTo>
                  <a:pt x="10023712" y="1116380"/>
                </a:lnTo>
                <a:lnTo>
                  <a:pt x="10015428" y="1116380"/>
                </a:lnTo>
                <a:cubicBezTo>
                  <a:pt x="10015428" y="1113851"/>
                  <a:pt x="10015428" y="1111554"/>
                  <a:pt x="10015428" y="1109257"/>
                </a:cubicBezTo>
                <a:lnTo>
                  <a:pt x="10015200" y="1109257"/>
                </a:lnTo>
                <a:lnTo>
                  <a:pt x="10011872" y="1118897"/>
                </a:lnTo>
                <a:lnTo>
                  <a:pt x="10004852" y="1124881"/>
                </a:lnTo>
                <a:lnTo>
                  <a:pt x="10008534" y="1128557"/>
                </a:lnTo>
                <a:lnTo>
                  <a:pt x="10011872" y="1118897"/>
                </a:lnTo>
                <a:lnTo>
                  <a:pt x="10014284" y="1116839"/>
                </a:lnTo>
                <a:lnTo>
                  <a:pt x="10016582" y="1118907"/>
                </a:lnTo>
                <a:lnTo>
                  <a:pt x="10023712" y="1116380"/>
                </a:lnTo>
                <a:lnTo>
                  <a:pt x="10105348" y="1116380"/>
                </a:lnTo>
                <a:cubicBezTo>
                  <a:pt x="10106958" y="1109486"/>
                  <a:pt x="10108334" y="1104204"/>
                  <a:pt x="10109716" y="1099148"/>
                </a:cubicBezTo>
                <a:lnTo>
                  <a:pt x="10176404" y="1082147"/>
                </a:lnTo>
                <a:close/>
                <a:moveTo>
                  <a:pt x="9824386" y="1037352"/>
                </a:moveTo>
                <a:cubicBezTo>
                  <a:pt x="9806622" y="1039517"/>
                  <a:pt x="9791442" y="1056187"/>
                  <a:pt x="9774196" y="1054120"/>
                </a:cubicBezTo>
                <a:cubicBezTo>
                  <a:pt x="9796506" y="1060666"/>
                  <a:pt x="9820188" y="1061837"/>
                  <a:pt x="9843184" y="1057566"/>
                </a:cubicBezTo>
                <a:lnTo>
                  <a:pt x="9843184" y="1041254"/>
                </a:lnTo>
                <a:cubicBezTo>
                  <a:pt x="9836516" y="1037521"/>
                  <a:pt x="9830308" y="1036631"/>
                  <a:pt x="9824386" y="1037352"/>
                </a:cubicBezTo>
                <a:close/>
                <a:moveTo>
                  <a:pt x="10513190" y="1025843"/>
                </a:moveTo>
                <a:cubicBezTo>
                  <a:pt x="10507392" y="1024628"/>
                  <a:pt x="10500828" y="1025691"/>
                  <a:pt x="10492832" y="1030686"/>
                </a:cubicBezTo>
                <a:lnTo>
                  <a:pt x="10492832" y="1072038"/>
                </a:lnTo>
                <a:lnTo>
                  <a:pt x="10543660" y="1072038"/>
                </a:lnTo>
                <a:lnTo>
                  <a:pt x="10561134" y="1054808"/>
                </a:lnTo>
                <a:lnTo>
                  <a:pt x="10561824" y="1053660"/>
                </a:lnTo>
                <a:cubicBezTo>
                  <a:pt x="10540960" y="1053660"/>
                  <a:pt x="10530568" y="1029495"/>
                  <a:pt x="10513190" y="1025843"/>
                </a:cubicBezTo>
                <a:close/>
                <a:moveTo>
                  <a:pt x="9678532" y="1018739"/>
                </a:moveTo>
                <a:lnTo>
                  <a:pt x="9678532" y="1019198"/>
                </a:lnTo>
                <a:cubicBezTo>
                  <a:pt x="9681294" y="1038725"/>
                  <a:pt x="9682672" y="1049755"/>
                  <a:pt x="9684966" y="1067214"/>
                </a:cubicBezTo>
                <a:lnTo>
                  <a:pt x="9718088" y="1041713"/>
                </a:lnTo>
                <a:close/>
                <a:moveTo>
                  <a:pt x="9637596" y="1013454"/>
                </a:moveTo>
                <a:cubicBezTo>
                  <a:pt x="9622422" y="1021266"/>
                  <a:pt x="9600344" y="1022415"/>
                  <a:pt x="9587696" y="1046078"/>
                </a:cubicBezTo>
                <a:lnTo>
                  <a:pt x="9606784" y="1046078"/>
                </a:lnTo>
                <a:close/>
                <a:moveTo>
                  <a:pt x="10065646" y="1001261"/>
                </a:moveTo>
                <a:cubicBezTo>
                  <a:pt x="10059690" y="1001215"/>
                  <a:pt x="10053818" y="1002471"/>
                  <a:pt x="10047824" y="1004468"/>
                </a:cubicBezTo>
                <a:cubicBezTo>
                  <a:pt x="10035840" y="1008458"/>
                  <a:pt x="10023364" y="1015408"/>
                  <a:pt x="10008760" y="1020807"/>
                </a:cubicBezTo>
                <a:cubicBezTo>
                  <a:pt x="10034748" y="1030408"/>
                  <a:pt x="10063724" y="1024621"/>
                  <a:pt x="10083962" y="1005874"/>
                </a:cubicBezTo>
                <a:cubicBezTo>
                  <a:pt x="10077638" y="1002657"/>
                  <a:pt x="10071600" y="1001308"/>
                  <a:pt x="10065646" y="1001261"/>
                </a:cubicBezTo>
                <a:close/>
                <a:moveTo>
                  <a:pt x="10140296" y="990250"/>
                </a:moveTo>
                <a:lnTo>
                  <a:pt x="10121446" y="994844"/>
                </a:lnTo>
                <a:cubicBezTo>
                  <a:pt x="10121446" y="996683"/>
                  <a:pt x="10121446" y="998521"/>
                  <a:pt x="10121446" y="1000359"/>
                </a:cubicBezTo>
                <a:lnTo>
                  <a:pt x="10140296" y="1000359"/>
                </a:lnTo>
                <a:cubicBezTo>
                  <a:pt x="10140296" y="996912"/>
                  <a:pt x="10140296" y="993697"/>
                  <a:pt x="10140296" y="990250"/>
                </a:cubicBezTo>
                <a:close/>
                <a:moveTo>
                  <a:pt x="2173628" y="987506"/>
                </a:moveTo>
                <a:cubicBezTo>
                  <a:pt x="2177768" y="989342"/>
                  <a:pt x="2184440" y="993939"/>
                  <a:pt x="2190416" y="998303"/>
                </a:cubicBezTo>
                <a:lnTo>
                  <a:pt x="2202141" y="987506"/>
                </a:lnTo>
                <a:lnTo>
                  <a:pt x="2225142" y="1010480"/>
                </a:lnTo>
                <a:cubicBezTo>
                  <a:pt x="2192025" y="1002668"/>
                  <a:pt x="2185358" y="1050226"/>
                  <a:pt x="2151782" y="1033455"/>
                </a:cubicBezTo>
                <a:cubicBezTo>
                  <a:pt x="2142352" y="1010480"/>
                  <a:pt x="2151782" y="997613"/>
                  <a:pt x="2173628" y="987506"/>
                </a:cubicBezTo>
                <a:close/>
                <a:moveTo>
                  <a:pt x="9475934" y="982438"/>
                </a:moveTo>
                <a:cubicBezTo>
                  <a:pt x="9431324" y="981061"/>
                  <a:pt x="9427642" y="984047"/>
                  <a:pt x="9431776" y="1014145"/>
                </a:cubicBezTo>
                <a:cubicBezTo>
                  <a:pt x="9452938" y="1014145"/>
                  <a:pt x="9458224" y="994385"/>
                  <a:pt x="9475934" y="982438"/>
                </a:cubicBezTo>
                <a:close/>
                <a:moveTo>
                  <a:pt x="10326936" y="978628"/>
                </a:moveTo>
                <a:cubicBezTo>
                  <a:pt x="10320734" y="978750"/>
                  <a:pt x="10314324" y="980142"/>
                  <a:pt x="10307482" y="983129"/>
                </a:cubicBezTo>
                <a:lnTo>
                  <a:pt x="10223778" y="1019886"/>
                </a:lnTo>
                <a:lnTo>
                  <a:pt x="10239190" y="1032983"/>
                </a:lnTo>
                <a:cubicBezTo>
                  <a:pt x="10290468" y="1049984"/>
                  <a:pt x="10331174" y="1024483"/>
                  <a:pt x="10383148" y="1003115"/>
                </a:cubicBezTo>
                <a:cubicBezTo>
                  <a:pt x="10369232" y="993926"/>
                  <a:pt x="10357160" y="985943"/>
                  <a:pt x="10345140" y="981752"/>
                </a:cubicBezTo>
                <a:cubicBezTo>
                  <a:pt x="10339132" y="979655"/>
                  <a:pt x="10333138" y="978506"/>
                  <a:pt x="10326936" y="978628"/>
                </a:cubicBezTo>
                <a:close/>
                <a:moveTo>
                  <a:pt x="9932184" y="971411"/>
                </a:moveTo>
                <a:lnTo>
                  <a:pt x="9967136" y="997144"/>
                </a:lnTo>
                <a:cubicBezTo>
                  <a:pt x="9957480" y="972561"/>
                  <a:pt x="9957480" y="972561"/>
                  <a:pt x="9932184" y="971411"/>
                </a:cubicBezTo>
                <a:close/>
                <a:moveTo>
                  <a:pt x="10200552" y="970493"/>
                </a:moveTo>
                <a:lnTo>
                  <a:pt x="10200552" y="976235"/>
                </a:lnTo>
                <a:lnTo>
                  <a:pt x="10223548" y="976235"/>
                </a:lnTo>
                <a:lnTo>
                  <a:pt x="10223548" y="970493"/>
                </a:lnTo>
                <a:close/>
                <a:moveTo>
                  <a:pt x="9547220" y="967505"/>
                </a:moveTo>
                <a:lnTo>
                  <a:pt x="9494562" y="1019886"/>
                </a:lnTo>
                <a:lnTo>
                  <a:pt x="9517560" y="1038496"/>
                </a:lnTo>
                <a:cubicBezTo>
                  <a:pt x="9571368" y="1019427"/>
                  <a:pt x="9600344" y="997832"/>
                  <a:pt x="9610924" y="967505"/>
                </a:cubicBezTo>
                <a:lnTo>
                  <a:pt x="9610460" y="967505"/>
                </a:lnTo>
                <a:close/>
                <a:moveTo>
                  <a:pt x="9282762" y="967505"/>
                </a:moveTo>
                <a:lnTo>
                  <a:pt x="9251260" y="983129"/>
                </a:lnTo>
                <a:cubicBezTo>
                  <a:pt x="9274256" y="990709"/>
                  <a:pt x="9294488" y="989103"/>
                  <a:pt x="9311276" y="1001968"/>
                </a:cubicBezTo>
                <a:cubicBezTo>
                  <a:pt x="9312656" y="1003115"/>
                  <a:pt x="9317484" y="999671"/>
                  <a:pt x="9324388" y="996912"/>
                </a:cubicBezTo>
                <a:lnTo>
                  <a:pt x="9308980" y="967505"/>
                </a:lnTo>
                <a:close/>
                <a:moveTo>
                  <a:pt x="10441092" y="966817"/>
                </a:moveTo>
                <a:lnTo>
                  <a:pt x="10410742" y="971182"/>
                </a:lnTo>
                <a:lnTo>
                  <a:pt x="10410742" y="977155"/>
                </a:lnTo>
                <a:lnTo>
                  <a:pt x="10442246" y="977155"/>
                </a:lnTo>
                <a:cubicBezTo>
                  <a:pt x="10442246" y="973708"/>
                  <a:pt x="10442246" y="970264"/>
                  <a:pt x="10441092" y="966817"/>
                </a:cubicBezTo>
                <a:close/>
                <a:moveTo>
                  <a:pt x="11416142" y="954413"/>
                </a:moveTo>
                <a:lnTo>
                  <a:pt x="11376822" y="995535"/>
                </a:lnTo>
                <a:lnTo>
                  <a:pt x="11416142" y="1018509"/>
                </a:lnTo>
                <a:lnTo>
                  <a:pt x="11416142" y="955099"/>
                </a:lnTo>
                <a:close/>
                <a:moveTo>
                  <a:pt x="3681970" y="953287"/>
                </a:moveTo>
                <a:cubicBezTo>
                  <a:pt x="3638969" y="955355"/>
                  <a:pt x="3638969" y="955355"/>
                  <a:pt x="3632988" y="997627"/>
                </a:cubicBezTo>
                <a:cubicBezTo>
                  <a:pt x="3653220" y="1000845"/>
                  <a:pt x="3668632" y="1000154"/>
                  <a:pt x="3676680" y="984762"/>
                </a:cubicBezTo>
                <a:cubicBezTo>
                  <a:pt x="3680106" y="974607"/>
                  <a:pt x="3681878" y="963993"/>
                  <a:pt x="3681970" y="953287"/>
                </a:cubicBezTo>
                <a:close/>
                <a:moveTo>
                  <a:pt x="9327144" y="947521"/>
                </a:moveTo>
                <a:lnTo>
                  <a:pt x="9347384" y="978994"/>
                </a:lnTo>
                <a:cubicBezTo>
                  <a:pt x="9377968" y="984255"/>
                  <a:pt x="9409012" y="972148"/>
                  <a:pt x="9428100" y="947521"/>
                </a:cubicBezTo>
                <a:close/>
                <a:moveTo>
                  <a:pt x="9263444" y="945224"/>
                </a:moveTo>
                <a:cubicBezTo>
                  <a:pt x="9259766" y="945224"/>
                  <a:pt x="9256084" y="945509"/>
                  <a:pt x="9252496" y="947922"/>
                </a:cubicBezTo>
                <a:lnTo>
                  <a:pt x="9247284" y="955642"/>
                </a:lnTo>
                <a:lnTo>
                  <a:pt x="9240448" y="956939"/>
                </a:lnTo>
                <a:lnTo>
                  <a:pt x="9240448" y="947062"/>
                </a:lnTo>
                <a:lnTo>
                  <a:pt x="9218562" y="957860"/>
                </a:lnTo>
                <a:lnTo>
                  <a:pt x="9162952" y="957860"/>
                </a:lnTo>
                <a:lnTo>
                  <a:pt x="9184106" y="974858"/>
                </a:lnTo>
                <a:lnTo>
                  <a:pt x="9218562" y="957860"/>
                </a:lnTo>
                <a:lnTo>
                  <a:pt x="9240678" y="957860"/>
                </a:lnTo>
                <a:cubicBezTo>
                  <a:pt x="9240678" y="959696"/>
                  <a:pt x="9240678" y="961531"/>
                  <a:pt x="9240678" y="963370"/>
                </a:cubicBezTo>
                <a:lnTo>
                  <a:pt x="9242060" y="963370"/>
                </a:lnTo>
                <a:lnTo>
                  <a:pt x="9247284" y="955642"/>
                </a:lnTo>
                <a:lnTo>
                  <a:pt x="9263444" y="952575"/>
                </a:lnTo>
                <a:cubicBezTo>
                  <a:pt x="9263444" y="950046"/>
                  <a:pt x="9263444" y="947521"/>
                  <a:pt x="9263444" y="945224"/>
                </a:cubicBezTo>
                <a:close/>
                <a:moveTo>
                  <a:pt x="10617476" y="936492"/>
                </a:moveTo>
                <a:lnTo>
                  <a:pt x="10617476" y="940398"/>
                </a:lnTo>
                <a:lnTo>
                  <a:pt x="10628972" y="940398"/>
                </a:lnTo>
                <a:lnTo>
                  <a:pt x="10628972" y="936492"/>
                </a:lnTo>
                <a:close/>
                <a:moveTo>
                  <a:pt x="10094380" y="933919"/>
                </a:moveTo>
                <a:cubicBezTo>
                  <a:pt x="10090372" y="933556"/>
                  <a:pt x="10087928" y="934411"/>
                  <a:pt x="10086604" y="936120"/>
                </a:cubicBezTo>
                <a:cubicBezTo>
                  <a:pt x="10083962" y="939538"/>
                  <a:pt x="10085796" y="946372"/>
                  <a:pt x="10088556" y="953724"/>
                </a:cubicBezTo>
                <a:lnTo>
                  <a:pt x="10111552" y="939021"/>
                </a:lnTo>
                <a:cubicBezTo>
                  <a:pt x="10103966" y="935861"/>
                  <a:pt x="10098390" y="934282"/>
                  <a:pt x="10094380" y="933919"/>
                </a:cubicBezTo>
                <a:close/>
                <a:moveTo>
                  <a:pt x="5131209" y="909614"/>
                </a:moveTo>
                <a:lnTo>
                  <a:pt x="5131209" y="932588"/>
                </a:lnTo>
                <a:lnTo>
                  <a:pt x="5136958" y="932588"/>
                </a:lnTo>
                <a:lnTo>
                  <a:pt x="5136958" y="909614"/>
                </a:lnTo>
                <a:close/>
                <a:moveTo>
                  <a:pt x="9841808" y="887328"/>
                </a:moveTo>
                <a:cubicBezTo>
                  <a:pt x="9837436" y="884111"/>
                  <a:pt x="9824560" y="890314"/>
                  <a:pt x="9816740" y="894220"/>
                </a:cubicBezTo>
                <a:cubicBezTo>
                  <a:pt x="9805472" y="899964"/>
                  <a:pt x="9807308" y="907776"/>
                  <a:pt x="9816740" y="914208"/>
                </a:cubicBezTo>
                <a:cubicBezTo>
                  <a:pt x="9810990" y="920066"/>
                  <a:pt x="9808288" y="928796"/>
                  <a:pt x="9804324" y="937067"/>
                </a:cubicBezTo>
                <a:lnTo>
                  <a:pt x="9788256" y="953208"/>
                </a:lnTo>
                <a:lnTo>
                  <a:pt x="9784312" y="953495"/>
                </a:lnTo>
                <a:lnTo>
                  <a:pt x="9783396" y="953495"/>
                </a:lnTo>
                <a:lnTo>
                  <a:pt x="9782496" y="955147"/>
                </a:lnTo>
                <a:lnTo>
                  <a:pt x="9782244" y="954872"/>
                </a:lnTo>
                <a:lnTo>
                  <a:pt x="9772588" y="962911"/>
                </a:lnTo>
                <a:lnTo>
                  <a:pt x="9776264" y="966587"/>
                </a:lnTo>
                <a:lnTo>
                  <a:pt x="9782496" y="955147"/>
                </a:lnTo>
                <a:lnTo>
                  <a:pt x="9784312" y="957167"/>
                </a:lnTo>
                <a:lnTo>
                  <a:pt x="9788256" y="953208"/>
                </a:lnTo>
                <a:lnTo>
                  <a:pt x="9823460" y="950654"/>
                </a:lnTo>
                <a:cubicBezTo>
                  <a:pt x="9861026" y="940973"/>
                  <a:pt x="9895388" y="915815"/>
                  <a:pt x="9940232" y="920641"/>
                </a:cubicBezTo>
                <a:lnTo>
                  <a:pt x="9917236" y="899276"/>
                </a:lnTo>
                <a:cubicBezTo>
                  <a:pt x="9892626" y="894679"/>
                  <a:pt x="9865494" y="905017"/>
                  <a:pt x="9841808" y="887328"/>
                </a:cubicBezTo>
                <a:close/>
                <a:moveTo>
                  <a:pt x="9532506" y="877908"/>
                </a:moveTo>
                <a:lnTo>
                  <a:pt x="9532506" y="900882"/>
                </a:lnTo>
                <a:lnTo>
                  <a:pt x="9587928" y="893990"/>
                </a:lnTo>
                <a:lnTo>
                  <a:pt x="9610924" y="915126"/>
                </a:lnTo>
                <a:lnTo>
                  <a:pt x="9597580" y="942007"/>
                </a:lnTo>
                <a:lnTo>
                  <a:pt x="9664732" y="957860"/>
                </a:lnTo>
                <a:lnTo>
                  <a:pt x="9785008" y="892843"/>
                </a:lnTo>
                <a:lnTo>
                  <a:pt x="9770516" y="878139"/>
                </a:lnTo>
                <a:lnTo>
                  <a:pt x="9770748" y="877908"/>
                </a:lnTo>
                <a:close/>
                <a:moveTo>
                  <a:pt x="9416604" y="874463"/>
                </a:moveTo>
                <a:lnTo>
                  <a:pt x="9411080" y="886408"/>
                </a:lnTo>
                <a:lnTo>
                  <a:pt x="9431776" y="911682"/>
                </a:lnTo>
                <a:cubicBezTo>
                  <a:pt x="9456156" y="903640"/>
                  <a:pt x="9487664" y="924776"/>
                  <a:pt x="9505828" y="890314"/>
                </a:cubicBezTo>
                <a:cubicBezTo>
                  <a:pt x="9478000" y="863665"/>
                  <a:pt x="9445808" y="880896"/>
                  <a:pt x="9416604" y="874463"/>
                </a:cubicBezTo>
                <a:close/>
                <a:moveTo>
                  <a:pt x="9384404" y="874463"/>
                </a:moveTo>
                <a:cubicBezTo>
                  <a:pt x="9374288" y="878987"/>
                  <a:pt x="9363940" y="882893"/>
                  <a:pt x="9353360" y="886178"/>
                </a:cubicBezTo>
                <a:cubicBezTo>
                  <a:pt x="9339792" y="888476"/>
                  <a:pt x="9325996" y="889925"/>
                  <a:pt x="9312198" y="890543"/>
                </a:cubicBezTo>
                <a:lnTo>
                  <a:pt x="9385558" y="911911"/>
                </a:lnTo>
                <a:lnTo>
                  <a:pt x="9380036" y="903640"/>
                </a:lnTo>
                <a:lnTo>
                  <a:pt x="9406024" y="893990"/>
                </a:lnTo>
                <a:close/>
                <a:moveTo>
                  <a:pt x="10728784" y="851489"/>
                </a:moveTo>
                <a:lnTo>
                  <a:pt x="10709464" y="872395"/>
                </a:lnTo>
                <a:cubicBezTo>
                  <a:pt x="10718662" y="892843"/>
                  <a:pt x="10729932" y="901343"/>
                  <a:pt x="10747180" y="897896"/>
                </a:cubicBezTo>
                <a:cubicBezTo>
                  <a:pt x="10751548" y="897896"/>
                  <a:pt x="10755228" y="892611"/>
                  <a:pt x="10763044" y="887328"/>
                </a:cubicBezTo>
                <a:close/>
                <a:moveTo>
                  <a:pt x="4892736" y="848039"/>
                </a:moveTo>
                <a:cubicBezTo>
                  <a:pt x="4905379" y="878823"/>
                  <a:pt x="4937346" y="891691"/>
                  <a:pt x="4946081" y="929598"/>
                </a:cubicBezTo>
                <a:lnTo>
                  <a:pt x="4908370" y="949584"/>
                </a:lnTo>
                <a:lnTo>
                  <a:pt x="4862378" y="899730"/>
                </a:lnTo>
                <a:lnTo>
                  <a:pt x="4816386" y="899730"/>
                </a:lnTo>
                <a:cubicBezTo>
                  <a:pt x="4812472" y="905244"/>
                  <a:pt x="4805805" y="914433"/>
                  <a:pt x="4796838" y="926380"/>
                </a:cubicBezTo>
                <a:lnTo>
                  <a:pt x="4763948" y="898353"/>
                </a:lnTo>
                <a:lnTo>
                  <a:pt x="4790167" y="872620"/>
                </a:lnTo>
                <a:lnTo>
                  <a:pt x="4783959" y="863431"/>
                </a:lnTo>
                <a:close/>
                <a:moveTo>
                  <a:pt x="3610678" y="821632"/>
                </a:moveTo>
                <a:lnTo>
                  <a:pt x="3631606" y="821632"/>
                </a:lnTo>
                <a:lnTo>
                  <a:pt x="3631606" y="852646"/>
                </a:lnTo>
                <a:lnTo>
                  <a:pt x="3603547" y="879067"/>
                </a:lnTo>
                <a:lnTo>
                  <a:pt x="3575952" y="879067"/>
                </a:lnTo>
                <a:lnTo>
                  <a:pt x="3575952" y="850810"/>
                </a:lnTo>
                <a:close/>
                <a:moveTo>
                  <a:pt x="6356458" y="817946"/>
                </a:moveTo>
                <a:lnTo>
                  <a:pt x="6337486" y="828896"/>
                </a:lnTo>
                <a:lnTo>
                  <a:pt x="6335206" y="829331"/>
                </a:lnTo>
                <a:lnTo>
                  <a:pt x="6333462" y="827594"/>
                </a:lnTo>
                <a:lnTo>
                  <a:pt x="6333462" y="822483"/>
                </a:lnTo>
                <a:lnTo>
                  <a:pt x="6334385" y="819782"/>
                </a:lnTo>
                <a:lnTo>
                  <a:pt x="6333462" y="819782"/>
                </a:lnTo>
                <a:lnTo>
                  <a:pt x="6333462" y="822483"/>
                </a:lnTo>
                <a:lnTo>
                  <a:pt x="6330998" y="829696"/>
                </a:lnTo>
                <a:lnTo>
                  <a:pt x="6324036" y="835635"/>
                </a:lnTo>
                <a:lnTo>
                  <a:pt x="6327713" y="839312"/>
                </a:lnTo>
                <a:lnTo>
                  <a:pt x="6330998" y="829696"/>
                </a:lnTo>
                <a:lnTo>
                  <a:pt x="6333462" y="827594"/>
                </a:lnTo>
                <a:lnTo>
                  <a:pt x="6333462" y="829662"/>
                </a:lnTo>
                <a:lnTo>
                  <a:pt x="6335206" y="829331"/>
                </a:lnTo>
                <a:lnTo>
                  <a:pt x="6335766" y="829891"/>
                </a:lnTo>
                <a:lnTo>
                  <a:pt x="6337486" y="828896"/>
                </a:lnTo>
                <a:lnTo>
                  <a:pt x="6356458" y="825297"/>
                </a:lnTo>
                <a:cubicBezTo>
                  <a:pt x="6356458" y="822770"/>
                  <a:pt x="6356458" y="820473"/>
                  <a:pt x="6356458" y="817946"/>
                </a:cubicBezTo>
                <a:close/>
                <a:moveTo>
                  <a:pt x="10256204" y="817717"/>
                </a:moveTo>
                <a:lnTo>
                  <a:pt x="10237344" y="822082"/>
                </a:lnTo>
                <a:cubicBezTo>
                  <a:pt x="10237344" y="823920"/>
                  <a:pt x="10237344" y="825756"/>
                  <a:pt x="10237344" y="827594"/>
                </a:cubicBezTo>
                <a:lnTo>
                  <a:pt x="10257582" y="827594"/>
                </a:lnTo>
                <a:close/>
                <a:moveTo>
                  <a:pt x="5559631" y="817026"/>
                </a:moveTo>
                <a:cubicBezTo>
                  <a:pt x="5559631" y="824608"/>
                  <a:pt x="5559631" y="830811"/>
                  <a:pt x="5558249" y="840000"/>
                </a:cubicBezTo>
                <a:cubicBezTo>
                  <a:pt x="5566994" y="840000"/>
                  <a:pt x="5575496" y="841976"/>
                  <a:pt x="5583318" y="845745"/>
                </a:cubicBezTo>
                <a:lnTo>
                  <a:pt x="5583318" y="888246"/>
                </a:lnTo>
                <a:cubicBezTo>
                  <a:pt x="5611604" y="889005"/>
                  <a:pt x="5639890" y="887304"/>
                  <a:pt x="5667712" y="883193"/>
                </a:cubicBezTo>
                <a:lnTo>
                  <a:pt x="5649084" y="856083"/>
                </a:lnTo>
                <a:cubicBezTo>
                  <a:pt x="5625634" y="853349"/>
                  <a:pt x="5602638" y="848501"/>
                  <a:pt x="5580096" y="841609"/>
                </a:cubicBezTo>
                <a:lnTo>
                  <a:pt x="5581245" y="840691"/>
                </a:lnTo>
                <a:lnTo>
                  <a:pt x="5586994" y="834488"/>
                </a:lnTo>
                <a:close/>
                <a:moveTo>
                  <a:pt x="10189052" y="789687"/>
                </a:moveTo>
                <a:lnTo>
                  <a:pt x="10123282" y="804620"/>
                </a:lnTo>
                <a:cubicBezTo>
                  <a:pt x="10152260" y="821391"/>
                  <a:pt x="10152260" y="821391"/>
                  <a:pt x="10189052" y="789687"/>
                </a:cubicBezTo>
                <a:close/>
                <a:moveTo>
                  <a:pt x="2829030" y="769263"/>
                </a:moveTo>
                <a:lnTo>
                  <a:pt x="2766482" y="787182"/>
                </a:lnTo>
                <a:lnTo>
                  <a:pt x="2798444" y="824860"/>
                </a:lnTo>
                <a:lnTo>
                  <a:pt x="2857084" y="807400"/>
                </a:lnTo>
                <a:close/>
                <a:moveTo>
                  <a:pt x="5958390" y="757048"/>
                </a:moveTo>
                <a:lnTo>
                  <a:pt x="5974719" y="777493"/>
                </a:lnTo>
                <a:lnTo>
                  <a:pt x="5958854" y="827118"/>
                </a:lnTo>
                <a:lnTo>
                  <a:pt x="5932176" y="796332"/>
                </a:lnTo>
                <a:cubicBezTo>
                  <a:pt x="5938844" y="786225"/>
                  <a:pt x="5949192" y="771290"/>
                  <a:pt x="5958390" y="757048"/>
                </a:cubicBezTo>
                <a:close/>
                <a:moveTo>
                  <a:pt x="3597112" y="739856"/>
                </a:moveTo>
                <a:lnTo>
                  <a:pt x="3601252" y="759843"/>
                </a:lnTo>
                <a:lnTo>
                  <a:pt x="3607228" y="759843"/>
                </a:lnTo>
                <a:lnTo>
                  <a:pt x="3607228" y="739856"/>
                </a:lnTo>
                <a:close/>
                <a:moveTo>
                  <a:pt x="9512264" y="734549"/>
                </a:moveTo>
                <a:lnTo>
                  <a:pt x="9503756" y="744427"/>
                </a:lnTo>
                <a:cubicBezTo>
                  <a:pt x="9510428" y="753159"/>
                  <a:pt x="9516864" y="761889"/>
                  <a:pt x="9522844" y="770160"/>
                </a:cubicBezTo>
                <a:lnTo>
                  <a:pt x="9544004" y="751780"/>
                </a:lnTo>
                <a:close/>
                <a:moveTo>
                  <a:pt x="5904808" y="726274"/>
                </a:moveTo>
                <a:cubicBezTo>
                  <a:pt x="5904808" y="729259"/>
                  <a:pt x="5906880" y="732245"/>
                  <a:pt x="5908030" y="735463"/>
                </a:cubicBezTo>
                <a:cubicBezTo>
                  <a:pt x="5898368" y="744400"/>
                  <a:pt x="5887788" y="752118"/>
                  <a:pt x="5876290" y="758437"/>
                </a:cubicBezTo>
                <a:cubicBezTo>
                  <a:pt x="5840646" y="768935"/>
                  <a:pt x="5808684" y="789153"/>
                  <a:pt x="5784074" y="816792"/>
                </a:cubicBezTo>
                <a:cubicBezTo>
                  <a:pt x="5752344" y="819089"/>
                  <a:pt x="5740846" y="805994"/>
                  <a:pt x="5743145" y="778423"/>
                </a:cubicBezTo>
                <a:lnTo>
                  <a:pt x="5803166" y="739139"/>
                </a:lnTo>
                <a:close/>
                <a:moveTo>
                  <a:pt x="3002423" y="724921"/>
                </a:moveTo>
                <a:cubicBezTo>
                  <a:pt x="2968161" y="750654"/>
                  <a:pt x="2930671" y="728827"/>
                  <a:pt x="2895718" y="742842"/>
                </a:cubicBezTo>
                <a:lnTo>
                  <a:pt x="2879394" y="778223"/>
                </a:lnTo>
                <a:lnTo>
                  <a:pt x="3004264" y="745828"/>
                </a:lnTo>
                <a:cubicBezTo>
                  <a:pt x="3004264" y="738477"/>
                  <a:pt x="3004264" y="734571"/>
                  <a:pt x="3002423" y="724921"/>
                </a:cubicBezTo>
                <a:close/>
                <a:moveTo>
                  <a:pt x="5546292" y="719370"/>
                </a:moveTo>
                <a:lnTo>
                  <a:pt x="5546292" y="744871"/>
                </a:lnTo>
                <a:lnTo>
                  <a:pt x="5480980" y="744871"/>
                </a:lnTo>
                <a:cubicBezTo>
                  <a:pt x="5486270" y="706732"/>
                  <a:pt x="5529504" y="740277"/>
                  <a:pt x="5546292" y="719370"/>
                </a:cubicBezTo>
                <a:close/>
                <a:moveTo>
                  <a:pt x="3474542" y="716882"/>
                </a:moveTo>
                <a:cubicBezTo>
                  <a:pt x="3503978" y="734571"/>
                  <a:pt x="3474542" y="781211"/>
                  <a:pt x="3522607" y="785805"/>
                </a:cubicBezTo>
                <a:cubicBezTo>
                  <a:pt x="3528583" y="761451"/>
                  <a:pt x="3533873" y="739856"/>
                  <a:pt x="3539390" y="716882"/>
                </a:cubicBezTo>
                <a:close/>
                <a:moveTo>
                  <a:pt x="6013812" y="710181"/>
                </a:moveTo>
                <a:cubicBezTo>
                  <a:pt x="5995184" y="733844"/>
                  <a:pt x="5995184" y="763481"/>
                  <a:pt x="5962757" y="759345"/>
                </a:cubicBezTo>
                <a:cubicBezTo>
                  <a:pt x="5963912" y="731088"/>
                  <a:pt x="5979777" y="718220"/>
                  <a:pt x="6013812" y="710181"/>
                </a:cubicBezTo>
                <a:close/>
                <a:moveTo>
                  <a:pt x="10194570" y="703534"/>
                </a:moveTo>
                <a:lnTo>
                  <a:pt x="10190888" y="707210"/>
                </a:lnTo>
                <a:lnTo>
                  <a:pt x="10197710" y="707210"/>
                </a:lnTo>
                <a:lnTo>
                  <a:pt x="10202618" y="712952"/>
                </a:lnTo>
                <a:lnTo>
                  <a:pt x="10200320" y="715249"/>
                </a:lnTo>
                <a:lnTo>
                  <a:pt x="10199174" y="714790"/>
                </a:lnTo>
                <a:lnTo>
                  <a:pt x="10200836" y="717554"/>
                </a:lnTo>
                <a:lnTo>
                  <a:pt x="10187904" y="734779"/>
                </a:lnTo>
                <a:lnTo>
                  <a:pt x="10205608" y="747415"/>
                </a:lnTo>
                <a:lnTo>
                  <a:pt x="10226764" y="809675"/>
                </a:lnTo>
                <a:lnTo>
                  <a:pt x="10245166" y="791296"/>
                </a:lnTo>
                <a:lnTo>
                  <a:pt x="10200836" y="717554"/>
                </a:lnTo>
                <a:lnTo>
                  <a:pt x="10208600" y="707210"/>
                </a:lnTo>
                <a:lnTo>
                  <a:pt x="10197710" y="707210"/>
                </a:lnTo>
                <a:close/>
                <a:moveTo>
                  <a:pt x="7162256" y="700775"/>
                </a:moveTo>
                <a:cubicBezTo>
                  <a:pt x="7098786" y="705372"/>
                  <a:pt x="7038304" y="719385"/>
                  <a:pt x="6976448" y="716628"/>
                </a:cubicBezTo>
                <a:cubicBezTo>
                  <a:pt x="6976448" y="716628"/>
                  <a:pt x="6973684" y="719155"/>
                  <a:pt x="6972534" y="720534"/>
                </a:cubicBezTo>
                <a:lnTo>
                  <a:pt x="6972534" y="732482"/>
                </a:lnTo>
                <a:lnTo>
                  <a:pt x="6995530" y="743279"/>
                </a:lnTo>
                <a:cubicBezTo>
                  <a:pt x="6991622" y="747874"/>
                  <a:pt x="6987946" y="751780"/>
                  <a:pt x="6993000" y="746265"/>
                </a:cubicBezTo>
                <a:lnTo>
                  <a:pt x="7000130" y="771766"/>
                </a:lnTo>
                <a:cubicBezTo>
                  <a:pt x="7029338" y="762739"/>
                  <a:pt x="7059002" y="755524"/>
                  <a:pt x="7089128" y="750171"/>
                </a:cubicBezTo>
                <a:cubicBezTo>
                  <a:pt x="7117874" y="748470"/>
                  <a:pt x="7146386" y="748470"/>
                  <a:pt x="7175136" y="750171"/>
                </a:cubicBezTo>
                <a:lnTo>
                  <a:pt x="7191228" y="733859"/>
                </a:lnTo>
                <a:lnTo>
                  <a:pt x="7191228" y="733170"/>
                </a:lnTo>
                <a:cubicBezTo>
                  <a:pt x="7181804" y="722303"/>
                  <a:pt x="7172146" y="711505"/>
                  <a:pt x="7162256" y="700775"/>
                </a:cubicBezTo>
                <a:close/>
                <a:moveTo>
                  <a:pt x="7383024" y="690879"/>
                </a:moveTo>
                <a:lnTo>
                  <a:pt x="7386700" y="694553"/>
                </a:lnTo>
                <a:lnTo>
                  <a:pt x="7377274" y="702594"/>
                </a:lnTo>
                <a:lnTo>
                  <a:pt x="7374976" y="700526"/>
                </a:lnTo>
                <a:close/>
                <a:moveTo>
                  <a:pt x="5450626" y="681934"/>
                </a:moveTo>
                <a:cubicBezTo>
                  <a:pt x="5453158" y="684919"/>
                  <a:pt x="5457984" y="690434"/>
                  <a:pt x="5463966" y="697785"/>
                </a:cubicBezTo>
                <a:lnTo>
                  <a:pt x="5394978" y="718921"/>
                </a:lnTo>
                <a:lnTo>
                  <a:pt x="5394978" y="729718"/>
                </a:lnTo>
                <a:cubicBezTo>
                  <a:pt x="5417974" y="749937"/>
                  <a:pt x="5438902" y="726733"/>
                  <a:pt x="5461898" y="723286"/>
                </a:cubicBezTo>
                <a:cubicBezTo>
                  <a:pt x="5470864" y="760734"/>
                  <a:pt x="5433152" y="753613"/>
                  <a:pt x="5423264" y="771073"/>
                </a:cubicBezTo>
                <a:cubicBezTo>
                  <a:pt x="5390146" y="767812"/>
                  <a:pt x="5356802" y="773210"/>
                  <a:pt x="5326448" y="786696"/>
                </a:cubicBezTo>
                <a:cubicBezTo>
                  <a:pt x="5316559" y="790602"/>
                  <a:pt x="5303452" y="796576"/>
                  <a:pt x="5295176" y="792900"/>
                </a:cubicBezTo>
                <a:cubicBezTo>
                  <a:pt x="5249180" y="772681"/>
                  <a:pt x="5205028" y="783020"/>
                  <a:pt x="5160181" y="792900"/>
                </a:cubicBezTo>
                <a:cubicBezTo>
                  <a:pt x="5159722" y="794276"/>
                  <a:pt x="5157882" y="792670"/>
                  <a:pt x="5149374" y="789223"/>
                </a:cubicBezTo>
                <a:lnTo>
                  <a:pt x="5167312" y="752693"/>
                </a:lnTo>
                <a:cubicBezTo>
                  <a:pt x="5221352" y="735463"/>
                  <a:pt x="5282296" y="729718"/>
                  <a:pt x="5336338" y="708582"/>
                </a:cubicBezTo>
                <a:cubicBezTo>
                  <a:pt x="5345994" y="704679"/>
                  <a:pt x="5347604" y="708582"/>
                  <a:pt x="5353120" y="711800"/>
                </a:cubicBezTo>
                <a:cubicBezTo>
                  <a:pt x="5358638" y="715015"/>
                  <a:pt x="5366000" y="716165"/>
                  <a:pt x="5368991" y="713868"/>
                </a:cubicBezTo>
                <a:cubicBezTo>
                  <a:pt x="5394060" y="698176"/>
                  <a:pt x="5421654" y="687333"/>
                  <a:pt x="5450626" y="681934"/>
                </a:cubicBezTo>
                <a:close/>
                <a:moveTo>
                  <a:pt x="6616574" y="654045"/>
                </a:moveTo>
                <a:cubicBezTo>
                  <a:pt x="6612370" y="654497"/>
                  <a:pt x="6607871" y="656206"/>
                  <a:pt x="6602984" y="659423"/>
                </a:cubicBezTo>
                <a:lnTo>
                  <a:pt x="6624598" y="703075"/>
                </a:lnTo>
                <a:lnTo>
                  <a:pt x="6569640" y="703075"/>
                </a:lnTo>
                <a:cubicBezTo>
                  <a:pt x="6566876" y="711805"/>
                  <a:pt x="6564577" y="718467"/>
                  <a:pt x="6562964" y="722832"/>
                </a:cubicBezTo>
                <a:lnTo>
                  <a:pt x="6524798" y="709507"/>
                </a:lnTo>
                <a:lnTo>
                  <a:pt x="6542499" y="729953"/>
                </a:lnTo>
                <a:lnTo>
                  <a:pt x="6496507" y="760280"/>
                </a:lnTo>
                <a:cubicBezTo>
                  <a:pt x="6450515" y="747185"/>
                  <a:pt x="6412572" y="781187"/>
                  <a:pt x="6368647" y="799337"/>
                </a:cubicBezTo>
                <a:lnTo>
                  <a:pt x="6384058" y="815649"/>
                </a:lnTo>
                <a:cubicBezTo>
                  <a:pt x="6413490" y="822884"/>
                  <a:pt x="6444534" y="815234"/>
                  <a:pt x="6467076" y="795202"/>
                </a:cubicBezTo>
                <a:lnTo>
                  <a:pt x="6467994" y="795890"/>
                </a:lnTo>
                <a:cubicBezTo>
                  <a:pt x="6495821" y="808985"/>
                  <a:pt x="6495821" y="808985"/>
                  <a:pt x="6564809" y="802552"/>
                </a:cubicBezTo>
                <a:cubicBezTo>
                  <a:pt x="6566645" y="784172"/>
                  <a:pt x="6564809" y="763956"/>
                  <a:pt x="6591254" y="760280"/>
                </a:cubicBezTo>
                <a:lnTo>
                  <a:pt x="6616550" y="774295"/>
                </a:lnTo>
                <a:cubicBezTo>
                  <a:pt x="6627130" y="762807"/>
                  <a:pt x="6637246" y="751320"/>
                  <a:pt x="6649430" y="738914"/>
                </a:cubicBezTo>
                <a:lnTo>
                  <a:pt x="6640237" y="692966"/>
                </a:lnTo>
                <a:lnTo>
                  <a:pt x="6648976" y="677113"/>
                </a:lnTo>
                <a:cubicBezTo>
                  <a:pt x="6642420" y="667462"/>
                  <a:pt x="6635807" y="659824"/>
                  <a:pt x="6628396" y="656206"/>
                </a:cubicBezTo>
                <a:cubicBezTo>
                  <a:pt x="6624688" y="654397"/>
                  <a:pt x="6620779" y="653592"/>
                  <a:pt x="6616574" y="654045"/>
                </a:cubicBezTo>
                <a:close/>
                <a:moveTo>
                  <a:pt x="6789484" y="652991"/>
                </a:moveTo>
                <a:lnTo>
                  <a:pt x="6746710" y="674127"/>
                </a:lnTo>
                <a:cubicBezTo>
                  <a:pt x="6752000" y="687451"/>
                  <a:pt x="6757290" y="700316"/>
                  <a:pt x="6762116" y="711805"/>
                </a:cubicBezTo>
                <a:lnTo>
                  <a:pt x="6815930" y="711805"/>
                </a:lnTo>
                <a:lnTo>
                  <a:pt x="6829036" y="697560"/>
                </a:lnTo>
                <a:close/>
                <a:moveTo>
                  <a:pt x="8524336" y="617371"/>
                </a:moveTo>
                <a:lnTo>
                  <a:pt x="8566652" y="629316"/>
                </a:lnTo>
                <a:lnTo>
                  <a:pt x="8566652" y="675035"/>
                </a:lnTo>
                <a:lnTo>
                  <a:pt x="8537216" y="687441"/>
                </a:lnTo>
                <a:cubicBezTo>
                  <a:pt x="8537216" y="683994"/>
                  <a:pt x="8534690" y="676644"/>
                  <a:pt x="8532844" y="669061"/>
                </a:cubicBezTo>
                <a:lnTo>
                  <a:pt x="8524336" y="675955"/>
                </a:lnTo>
                <a:close/>
                <a:moveTo>
                  <a:pt x="4171105" y="611651"/>
                </a:moveTo>
                <a:cubicBezTo>
                  <a:pt x="4148109" y="629799"/>
                  <a:pt x="4125113" y="642205"/>
                  <a:pt x="4116373" y="675516"/>
                </a:cubicBezTo>
                <a:lnTo>
                  <a:pt x="4081647" y="646341"/>
                </a:lnTo>
                <a:cubicBezTo>
                  <a:pt x="4086802" y="638254"/>
                  <a:pt x="4092570" y="630582"/>
                  <a:pt x="4098894" y="623366"/>
                </a:cubicBezTo>
                <a:cubicBezTo>
                  <a:pt x="4122349" y="616337"/>
                  <a:pt x="4146640" y="612385"/>
                  <a:pt x="4171105" y="611651"/>
                </a:cubicBezTo>
                <a:close/>
                <a:moveTo>
                  <a:pt x="8193416" y="610009"/>
                </a:moveTo>
                <a:lnTo>
                  <a:pt x="8197092" y="613683"/>
                </a:lnTo>
                <a:lnTo>
                  <a:pt x="8187668" y="621724"/>
                </a:lnTo>
                <a:cubicBezTo>
                  <a:pt x="8186750" y="621011"/>
                  <a:pt x="8186060" y="620253"/>
                  <a:pt x="8185368" y="619427"/>
                </a:cubicBezTo>
                <a:cubicBezTo>
                  <a:pt x="8187894" y="616212"/>
                  <a:pt x="8190658" y="613224"/>
                  <a:pt x="8193416" y="610009"/>
                </a:cubicBezTo>
                <a:close/>
                <a:moveTo>
                  <a:pt x="3922970" y="604081"/>
                </a:moveTo>
                <a:lnTo>
                  <a:pt x="3955860" y="670701"/>
                </a:lnTo>
                <a:cubicBezTo>
                  <a:pt x="3955676" y="676170"/>
                  <a:pt x="3954662" y="681593"/>
                  <a:pt x="3952870" y="686784"/>
                </a:cubicBezTo>
                <a:cubicBezTo>
                  <a:pt x="3948382" y="695538"/>
                  <a:pt x="3943072" y="703855"/>
                  <a:pt x="3936999" y="711597"/>
                </a:cubicBezTo>
                <a:lnTo>
                  <a:pt x="3894916" y="662663"/>
                </a:lnTo>
                <a:cubicBezTo>
                  <a:pt x="3890891" y="668083"/>
                  <a:pt x="3887490" y="673943"/>
                  <a:pt x="3884799" y="680122"/>
                </a:cubicBezTo>
                <a:cubicBezTo>
                  <a:pt x="3874451" y="718720"/>
                  <a:pt x="3861798" y="724233"/>
                  <a:pt x="3830300" y="701488"/>
                </a:cubicBezTo>
                <a:cubicBezTo>
                  <a:pt x="3823401" y="696435"/>
                  <a:pt x="3815579" y="692758"/>
                  <a:pt x="3800405" y="684028"/>
                </a:cubicBezTo>
                <a:cubicBezTo>
                  <a:pt x="3805922" y="709529"/>
                  <a:pt x="3818106" y="733192"/>
                  <a:pt x="3811207" y="742612"/>
                </a:cubicBezTo>
                <a:cubicBezTo>
                  <a:pt x="3798559" y="760072"/>
                  <a:pt x="3805004" y="775925"/>
                  <a:pt x="3800859" y="790629"/>
                </a:cubicBezTo>
                <a:lnTo>
                  <a:pt x="3823855" y="813603"/>
                </a:lnTo>
                <a:cubicBezTo>
                  <a:pt x="3819488" y="823024"/>
                  <a:pt x="3815120" y="832442"/>
                  <a:pt x="3807990" y="847375"/>
                </a:cubicBezTo>
                <a:lnTo>
                  <a:pt x="3754640" y="830833"/>
                </a:lnTo>
                <a:lnTo>
                  <a:pt x="3754640" y="751572"/>
                </a:lnTo>
                <a:lnTo>
                  <a:pt x="3752567" y="750883"/>
                </a:lnTo>
                <a:lnTo>
                  <a:pt x="3718537" y="750883"/>
                </a:lnTo>
                <a:lnTo>
                  <a:pt x="3718537" y="807171"/>
                </a:lnTo>
                <a:lnTo>
                  <a:pt x="3676680" y="825551"/>
                </a:lnTo>
                <a:lnTo>
                  <a:pt x="3649544" y="785576"/>
                </a:lnTo>
                <a:lnTo>
                  <a:pt x="3515708" y="801885"/>
                </a:lnTo>
                <a:lnTo>
                  <a:pt x="3506964" y="816589"/>
                </a:lnTo>
                <a:cubicBezTo>
                  <a:pt x="3481668" y="825089"/>
                  <a:pt x="3459136" y="818888"/>
                  <a:pt x="3460972" y="805791"/>
                </a:cubicBezTo>
                <a:cubicBezTo>
                  <a:pt x="3462812" y="777993"/>
                  <a:pt x="3440275" y="766046"/>
                  <a:pt x="3431077" y="746289"/>
                </a:cubicBezTo>
                <a:cubicBezTo>
                  <a:pt x="3422202" y="729196"/>
                  <a:pt x="3419444" y="709575"/>
                  <a:pt x="3423260" y="690690"/>
                </a:cubicBezTo>
                <a:lnTo>
                  <a:pt x="3475919" y="690690"/>
                </a:lnTo>
                <a:cubicBezTo>
                  <a:pt x="3482359" y="667716"/>
                  <a:pt x="3492480" y="649339"/>
                  <a:pt x="3520075" y="654853"/>
                </a:cubicBezTo>
                <a:lnTo>
                  <a:pt x="3546289" y="694826"/>
                </a:lnTo>
                <a:lnTo>
                  <a:pt x="3569285" y="665648"/>
                </a:lnTo>
                <a:cubicBezTo>
                  <a:pt x="3598262" y="675757"/>
                  <a:pt x="3622176" y="686555"/>
                  <a:pt x="3652302" y="669325"/>
                </a:cubicBezTo>
                <a:cubicBezTo>
                  <a:pt x="3671849" y="658298"/>
                  <a:pt x="3698295" y="665189"/>
                  <a:pt x="3723822" y="656460"/>
                </a:cubicBezTo>
                <a:cubicBezTo>
                  <a:pt x="3749350" y="647730"/>
                  <a:pt x="3776945" y="658989"/>
                  <a:pt x="3799023" y="637394"/>
                </a:cubicBezTo>
                <a:lnTo>
                  <a:pt x="3832826" y="666569"/>
                </a:lnTo>
                <a:cubicBezTo>
                  <a:pt x="3868929" y="661283"/>
                  <a:pt x="3868929" y="661283"/>
                  <a:pt x="3873070" y="622458"/>
                </a:cubicBezTo>
                <a:close/>
                <a:moveTo>
                  <a:pt x="8326798" y="602887"/>
                </a:moveTo>
                <a:lnTo>
                  <a:pt x="8354852" y="638498"/>
                </a:lnTo>
                <a:lnTo>
                  <a:pt x="8329170" y="643964"/>
                </a:lnTo>
                <a:lnTo>
                  <a:pt x="8329788" y="644029"/>
                </a:lnTo>
                <a:lnTo>
                  <a:pt x="8324992" y="645921"/>
                </a:lnTo>
                <a:lnTo>
                  <a:pt x="8325416" y="643570"/>
                </a:lnTo>
                <a:lnTo>
                  <a:pt x="8326798" y="643715"/>
                </a:lnTo>
                <a:close/>
                <a:moveTo>
                  <a:pt x="2732442" y="596728"/>
                </a:moveTo>
                <a:lnTo>
                  <a:pt x="2733823" y="607066"/>
                </a:lnTo>
                <a:lnTo>
                  <a:pt x="2753138" y="602243"/>
                </a:lnTo>
                <a:cubicBezTo>
                  <a:pt x="2753027" y="600404"/>
                  <a:pt x="2753027" y="598566"/>
                  <a:pt x="2753138" y="596728"/>
                </a:cubicBezTo>
                <a:close/>
                <a:moveTo>
                  <a:pt x="5742222" y="587727"/>
                </a:moveTo>
                <a:lnTo>
                  <a:pt x="5797644" y="587727"/>
                </a:lnTo>
                <a:lnTo>
                  <a:pt x="5746822" y="612538"/>
                </a:lnTo>
                <a:cubicBezTo>
                  <a:pt x="5745212" y="602890"/>
                  <a:pt x="5743831" y="596457"/>
                  <a:pt x="5742222" y="587727"/>
                </a:cubicBezTo>
                <a:close/>
                <a:moveTo>
                  <a:pt x="6851110" y="583377"/>
                </a:moveTo>
                <a:lnTo>
                  <a:pt x="6713134" y="599001"/>
                </a:lnTo>
                <a:lnTo>
                  <a:pt x="6659093" y="626340"/>
                </a:lnTo>
                <a:lnTo>
                  <a:pt x="6681726" y="648952"/>
                </a:lnTo>
                <a:lnTo>
                  <a:pt x="6680939" y="649314"/>
                </a:lnTo>
                <a:lnTo>
                  <a:pt x="6682089" y="649314"/>
                </a:lnTo>
                <a:lnTo>
                  <a:pt x="6681726" y="648952"/>
                </a:lnTo>
                <a:lnTo>
                  <a:pt x="6755130" y="615101"/>
                </a:lnTo>
                <a:cubicBezTo>
                  <a:pt x="6780976" y="606506"/>
                  <a:pt x="6807765" y="600781"/>
                  <a:pt x="6835018" y="598081"/>
                </a:cubicBezTo>
                <a:lnTo>
                  <a:pt x="6856632" y="593257"/>
                </a:lnTo>
                <a:close/>
                <a:moveTo>
                  <a:pt x="8296212" y="572333"/>
                </a:moveTo>
                <a:lnTo>
                  <a:pt x="8302420" y="579684"/>
                </a:lnTo>
                <a:cubicBezTo>
                  <a:pt x="8298972" y="583981"/>
                  <a:pt x="8295064" y="587909"/>
                  <a:pt x="8290692" y="591402"/>
                </a:cubicBezTo>
                <a:cubicBezTo>
                  <a:pt x="8284942" y="594228"/>
                  <a:pt x="8278966" y="596684"/>
                  <a:pt x="8272758" y="598752"/>
                </a:cubicBezTo>
                <a:lnTo>
                  <a:pt x="8266544" y="589563"/>
                </a:lnTo>
                <a:close/>
                <a:moveTo>
                  <a:pt x="10449836" y="564060"/>
                </a:moveTo>
                <a:cubicBezTo>
                  <a:pt x="10450984" y="562680"/>
                  <a:pt x="10453284" y="567048"/>
                  <a:pt x="10461100" y="576007"/>
                </a:cubicBezTo>
                <a:lnTo>
                  <a:pt x="10433506" y="568884"/>
                </a:lnTo>
                <a:cubicBezTo>
                  <a:pt x="10438792" y="566703"/>
                  <a:pt x="10444312" y="565072"/>
                  <a:pt x="10449836" y="564060"/>
                </a:cubicBezTo>
                <a:close/>
                <a:moveTo>
                  <a:pt x="8317832" y="562678"/>
                </a:moveTo>
                <a:lnTo>
                  <a:pt x="8321512" y="562678"/>
                </a:lnTo>
                <a:lnTo>
                  <a:pt x="8321512" y="574164"/>
                </a:lnTo>
                <a:lnTo>
                  <a:pt x="8317832" y="574164"/>
                </a:lnTo>
                <a:close/>
                <a:moveTo>
                  <a:pt x="2663222" y="535387"/>
                </a:moveTo>
                <a:lnTo>
                  <a:pt x="2663222" y="547103"/>
                </a:lnTo>
                <a:lnTo>
                  <a:pt x="2667135" y="547103"/>
                </a:lnTo>
                <a:lnTo>
                  <a:pt x="2667135" y="535387"/>
                </a:lnTo>
                <a:close/>
                <a:moveTo>
                  <a:pt x="2595297" y="526971"/>
                </a:moveTo>
                <a:cubicBezTo>
                  <a:pt x="2590514" y="527043"/>
                  <a:pt x="2584520" y="527861"/>
                  <a:pt x="2576528" y="528952"/>
                </a:cubicBezTo>
                <a:cubicBezTo>
                  <a:pt x="2588509" y="545472"/>
                  <a:pt x="2606678" y="556407"/>
                  <a:pt x="2626892" y="559280"/>
                </a:cubicBezTo>
                <a:cubicBezTo>
                  <a:pt x="2613095" y="533260"/>
                  <a:pt x="2609645" y="526756"/>
                  <a:pt x="2595297" y="526971"/>
                </a:cubicBezTo>
                <a:close/>
                <a:moveTo>
                  <a:pt x="7953336" y="523631"/>
                </a:moveTo>
                <a:cubicBezTo>
                  <a:pt x="7938388" y="538793"/>
                  <a:pt x="7933098" y="544306"/>
                  <a:pt x="7930340" y="546605"/>
                </a:cubicBezTo>
                <a:lnTo>
                  <a:pt x="7841108" y="559700"/>
                </a:lnTo>
                <a:lnTo>
                  <a:pt x="7838356" y="544076"/>
                </a:lnTo>
                <a:close/>
                <a:moveTo>
                  <a:pt x="4043013" y="522742"/>
                </a:moveTo>
                <a:cubicBezTo>
                  <a:pt x="4052443" y="533310"/>
                  <a:pt x="4062560" y="545716"/>
                  <a:pt x="4073826" y="557891"/>
                </a:cubicBezTo>
                <a:cubicBezTo>
                  <a:pt x="4069000" y="574432"/>
                  <a:pt x="4059342" y="586380"/>
                  <a:pt x="4031056" y="582473"/>
                </a:cubicBezTo>
                <a:cubicBezTo>
                  <a:pt x="4018404" y="568000"/>
                  <a:pt x="3995180" y="557891"/>
                  <a:pt x="4003456" y="526645"/>
                </a:cubicBezTo>
                <a:close/>
                <a:moveTo>
                  <a:pt x="8186522" y="508691"/>
                </a:moveTo>
                <a:lnTo>
                  <a:pt x="8198020" y="508691"/>
                </a:lnTo>
                <a:lnTo>
                  <a:pt x="8198020" y="512594"/>
                </a:lnTo>
                <a:lnTo>
                  <a:pt x="8186522" y="512594"/>
                </a:lnTo>
                <a:close/>
                <a:moveTo>
                  <a:pt x="6658489" y="504978"/>
                </a:moveTo>
                <a:cubicBezTo>
                  <a:pt x="6650354" y="504749"/>
                  <a:pt x="6642536" y="505724"/>
                  <a:pt x="6634261" y="510548"/>
                </a:cubicBezTo>
                <a:cubicBezTo>
                  <a:pt x="6617700" y="520198"/>
                  <a:pt x="6602062" y="524793"/>
                  <a:pt x="6575616" y="536281"/>
                </a:cubicBezTo>
                <a:cubicBezTo>
                  <a:pt x="6562278" y="552591"/>
                  <a:pt x="6531919" y="570282"/>
                  <a:pt x="6516286" y="602445"/>
                </a:cubicBezTo>
                <a:cubicBezTo>
                  <a:pt x="6545030" y="622893"/>
                  <a:pt x="6566418" y="583148"/>
                  <a:pt x="6597922" y="604054"/>
                </a:cubicBezTo>
                <a:cubicBezTo>
                  <a:pt x="6613560" y="555579"/>
                  <a:pt x="6668755" y="554659"/>
                  <a:pt x="6684620" y="506642"/>
                </a:cubicBezTo>
                <a:cubicBezTo>
                  <a:pt x="6675079" y="506642"/>
                  <a:pt x="6666624" y="505207"/>
                  <a:pt x="6658489" y="504978"/>
                </a:cubicBezTo>
                <a:close/>
                <a:moveTo>
                  <a:pt x="2550082" y="499316"/>
                </a:moveTo>
                <a:lnTo>
                  <a:pt x="2530308" y="503681"/>
                </a:lnTo>
                <a:lnTo>
                  <a:pt x="2530308" y="509655"/>
                </a:lnTo>
                <a:lnTo>
                  <a:pt x="2550082" y="509655"/>
                </a:lnTo>
                <a:close/>
                <a:moveTo>
                  <a:pt x="10439256" y="494453"/>
                </a:moveTo>
                <a:lnTo>
                  <a:pt x="10457652" y="513060"/>
                </a:lnTo>
                <a:lnTo>
                  <a:pt x="10427988" y="572336"/>
                </a:lnTo>
                <a:lnTo>
                  <a:pt x="10404992" y="526387"/>
                </a:lnTo>
                <a:close/>
                <a:moveTo>
                  <a:pt x="2789478" y="489898"/>
                </a:moveTo>
                <a:cubicBezTo>
                  <a:pt x="2790854" y="498398"/>
                  <a:pt x="2791777" y="505060"/>
                  <a:pt x="2793845" y="516778"/>
                </a:cubicBezTo>
                <a:lnTo>
                  <a:pt x="2848804" y="495181"/>
                </a:lnTo>
                <a:lnTo>
                  <a:pt x="2847427" y="489898"/>
                </a:lnTo>
                <a:close/>
                <a:moveTo>
                  <a:pt x="8189508" y="458609"/>
                </a:moveTo>
                <a:lnTo>
                  <a:pt x="8195256" y="458609"/>
                </a:lnTo>
                <a:lnTo>
                  <a:pt x="8195256" y="481583"/>
                </a:lnTo>
                <a:lnTo>
                  <a:pt x="8189508" y="481583"/>
                </a:lnTo>
                <a:close/>
                <a:moveTo>
                  <a:pt x="10065792" y="456090"/>
                </a:moveTo>
                <a:lnTo>
                  <a:pt x="10074072" y="464361"/>
                </a:lnTo>
                <a:cubicBezTo>
                  <a:pt x="10053604" y="480900"/>
                  <a:pt x="10067396" y="517889"/>
                  <a:pt x="10029456" y="533054"/>
                </a:cubicBezTo>
                <a:lnTo>
                  <a:pt x="10029456" y="470564"/>
                </a:lnTo>
                <a:close/>
                <a:moveTo>
                  <a:pt x="8202848" y="435400"/>
                </a:moveTo>
                <a:lnTo>
                  <a:pt x="8206756" y="435400"/>
                </a:lnTo>
                <a:lnTo>
                  <a:pt x="8206756" y="446886"/>
                </a:lnTo>
                <a:lnTo>
                  <a:pt x="8202848" y="446886"/>
                </a:lnTo>
                <a:close/>
                <a:moveTo>
                  <a:pt x="6021170" y="413820"/>
                </a:moveTo>
                <a:cubicBezTo>
                  <a:pt x="6012662" y="428982"/>
                  <a:pt x="6005078" y="442307"/>
                  <a:pt x="5996792" y="456551"/>
                </a:cubicBezTo>
                <a:lnTo>
                  <a:pt x="5943674" y="456551"/>
                </a:lnTo>
                <a:lnTo>
                  <a:pt x="5928727" y="441618"/>
                </a:lnTo>
                <a:lnTo>
                  <a:pt x="5941606" y="427603"/>
                </a:lnTo>
                <a:close/>
                <a:moveTo>
                  <a:pt x="2294135" y="400068"/>
                </a:moveTo>
                <a:lnTo>
                  <a:pt x="2314368" y="428784"/>
                </a:lnTo>
                <a:cubicBezTo>
                  <a:pt x="2310691" y="435908"/>
                  <a:pt x="2305860" y="445555"/>
                  <a:pt x="2298962" y="459570"/>
                </a:cubicBezTo>
                <a:cubicBezTo>
                  <a:pt x="2314832" y="472414"/>
                  <a:pt x="2331847" y="483786"/>
                  <a:pt x="2349780" y="493572"/>
                </a:cubicBezTo>
                <a:cubicBezTo>
                  <a:pt x="2368872" y="499478"/>
                  <a:pt x="2383888" y="514319"/>
                  <a:pt x="2390028" y="533317"/>
                </a:cubicBezTo>
                <a:lnTo>
                  <a:pt x="2407734" y="526655"/>
                </a:lnTo>
                <a:lnTo>
                  <a:pt x="2447518" y="544803"/>
                </a:lnTo>
                <a:lnTo>
                  <a:pt x="2419000" y="594428"/>
                </a:lnTo>
                <a:lnTo>
                  <a:pt x="2370022" y="570075"/>
                </a:lnTo>
                <a:lnTo>
                  <a:pt x="2348862" y="604537"/>
                </a:lnTo>
                <a:cubicBezTo>
                  <a:pt x="2325866" y="608673"/>
                  <a:pt x="2302870" y="613726"/>
                  <a:pt x="2290222" y="586387"/>
                </a:cubicBezTo>
                <a:cubicBezTo>
                  <a:pt x="2292522" y="556060"/>
                  <a:pt x="2320349" y="547559"/>
                  <a:pt x="2341736" y="528493"/>
                </a:cubicBezTo>
                <a:lnTo>
                  <a:pt x="2255960" y="488518"/>
                </a:lnTo>
                <a:cubicBezTo>
                  <a:pt x="2249288" y="448773"/>
                  <a:pt x="2283787" y="433840"/>
                  <a:pt x="2294135" y="400068"/>
                </a:cubicBezTo>
                <a:close/>
                <a:moveTo>
                  <a:pt x="6638108" y="389988"/>
                </a:moveTo>
                <a:cubicBezTo>
                  <a:pt x="6641960" y="390850"/>
                  <a:pt x="6647019" y="392343"/>
                  <a:pt x="6653802" y="393607"/>
                </a:cubicBezTo>
                <a:cubicBezTo>
                  <a:pt x="6616550" y="407851"/>
                  <a:pt x="6617468" y="449894"/>
                  <a:pt x="6579756" y="462530"/>
                </a:cubicBezTo>
                <a:cubicBezTo>
                  <a:pt x="6577911" y="444150"/>
                  <a:pt x="6576307" y="428528"/>
                  <a:pt x="6574462" y="411525"/>
                </a:cubicBezTo>
                <a:cubicBezTo>
                  <a:pt x="6539514" y="420257"/>
                  <a:pt x="6511222" y="437946"/>
                  <a:pt x="6476960" y="437488"/>
                </a:cubicBezTo>
                <a:cubicBezTo>
                  <a:pt x="6459713" y="441232"/>
                  <a:pt x="6443384" y="448101"/>
                  <a:pt x="6428668" y="457706"/>
                </a:cubicBezTo>
                <a:lnTo>
                  <a:pt x="6405672" y="420026"/>
                </a:lnTo>
                <a:cubicBezTo>
                  <a:pt x="6417398" y="408148"/>
                  <a:pt x="6433268" y="401464"/>
                  <a:pt x="6450056" y="401419"/>
                </a:cubicBezTo>
                <a:cubicBezTo>
                  <a:pt x="6480642" y="401419"/>
                  <a:pt x="6511454" y="401419"/>
                  <a:pt x="6542040" y="401419"/>
                </a:cubicBezTo>
                <a:cubicBezTo>
                  <a:pt x="6571703" y="404841"/>
                  <a:pt x="6601830" y="400957"/>
                  <a:pt x="6629657" y="390159"/>
                </a:cubicBezTo>
                <a:cubicBezTo>
                  <a:pt x="6631611" y="388896"/>
                  <a:pt x="6634256" y="389126"/>
                  <a:pt x="6638108" y="389988"/>
                </a:cubicBezTo>
                <a:close/>
                <a:moveTo>
                  <a:pt x="2782115" y="381000"/>
                </a:moveTo>
                <a:lnTo>
                  <a:pt x="2782115" y="392945"/>
                </a:lnTo>
                <a:lnTo>
                  <a:pt x="2786028" y="392945"/>
                </a:lnTo>
                <a:lnTo>
                  <a:pt x="2786028" y="381000"/>
                </a:lnTo>
                <a:close/>
                <a:moveTo>
                  <a:pt x="7510860" y="367033"/>
                </a:moveTo>
                <a:lnTo>
                  <a:pt x="7532962" y="377782"/>
                </a:lnTo>
                <a:cubicBezTo>
                  <a:pt x="7542504" y="377927"/>
                  <a:pt x="7552852" y="376835"/>
                  <a:pt x="7561938" y="382121"/>
                </a:cubicBezTo>
                <a:cubicBezTo>
                  <a:pt x="7520768" y="394756"/>
                  <a:pt x="7482602" y="405095"/>
                  <a:pt x="7446954" y="418651"/>
                </a:cubicBezTo>
                <a:cubicBezTo>
                  <a:pt x="7435228" y="423245"/>
                  <a:pt x="7427866" y="439326"/>
                  <a:pt x="7409932" y="460003"/>
                </a:cubicBezTo>
                <a:lnTo>
                  <a:pt x="7357728" y="474706"/>
                </a:lnTo>
                <a:cubicBezTo>
                  <a:pt x="7339100" y="512384"/>
                  <a:pt x="7298170" y="506410"/>
                  <a:pt x="7257696" y="507558"/>
                </a:cubicBezTo>
                <a:cubicBezTo>
                  <a:pt x="7265744" y="498828"/>
                  <a:pt x="7272180" y="487113"/>
                  <a:pt x="7282068" y="482286"/>
                </a:cubicBezTo>
                <a:cubicBezTo>
                  <a:pt x="7314494" y="468571"/>
                  <a:pt x="7343012" y="447113"/>
                  <a:pt x="7365086" y="419798"/>
                </a:cubicBezTo>
                <a:cubicBezTo>
                  <a:pt x="7388082" y="389474"/>
                  <a:pt x="7426484" y="384418"/>
                  <a:pt x="7462132" y="377526"/>
                </a:cubicBezTo>
                <a:close/>
                <a:moveTo>
                  <a:pt x="7508816" y="366040"/>
                </a:moveTo>
                <a:lnTo>
                  <a:pt x="7515482" y="366040"/>
                </a:lnTo>
                <a:lnTo>
                  <a:pt x="7510860" y="367033"/>
                </a:lnTo>
                <a:close/>
                <a:moveTo>
                  <a:pt x="6998748" y="358919"/>
                </a:moveTo>
                <a:cubicBezTo>
                  <a:pt x="7004044" y="371326"/>
                  <a:pt x="7007720" y="380514"/>
                  <a:pt x="7012092" y="391082"/>
                </a:cubicBezTo>
                <a:lnTo>
                  <a:pt x="6949538" y="420489"/>
                </a:lnTo>
                <a:cubicBezTo>
                  <a:pt x="6947702" y="423016"/>
                  <a:pt x="6941258" y="443464"/>
                  <a:pt x="6933900" y="443464"/>
                </a:cubicBezTo>
                <a:cubicBezTo>
                  <a:pt x="6904696" y="444843"/>
                  <a:pt x="6895266" y="463911"/>
                  <a:pt x="6881010" y="484359"/>
                </a:cubicBezTo>
                <a:cubicBezTo>
                  <a:pt x="6864685" y="501381"/>
                  <a:pt x="6846056" y="516063"/>
                  <a:pt x="6825819" y="528010"/>
                </a:cubicBezTo>
                <a:lnTo>
                  <a:pt x="6767174" y="528010"/>
                </a:lnTo>
                <a:lnTo>
                  <a:pt x="6749009" y="556038"/>
                </a:lnTo>
                <a:cubicBezTo>
                  <a:pt x="6766024" y="571891"/>
                  <a:pt x="6790634" y="553282"/>
                  <a:pt x="6802818" y="574188"/>
                </a:cubicBezTo>
                <a:cubicBezTo>
                  <a:pt x="6819611" y="556497"/>
                  <a:pt x="6841457" y="564997"/>
                  <a:pt x="6861236" y="563850"/>
                </a:cubicBezTo>
                <a:cubicBezTo>
                  <a:pt x="6881010" y="562700"/>
                  <a:pt x="6899864" y="563850"/>
                  <a:pt x="6907228" y="563850"/>
                </a:cubicBezTo>
                <a:lnTo>
                  <a:pt x="7036006" y="515833"/>
                </a:lnTo>
                <a:lnTo>
                  <a:pt x="7067514" y="561782"/>
                </a:lnTo>
                <a:lnTo>
                  <a:pt x="7152368" y="561782"/>
                </a:lnTo>
                <a:cubicBezTo>
                  <a:pt x="7150758" y="564309"/>
                  <a:pt x="7148918" y="566606"/>
                  <a:pt x="7147304" y="568903"/>
                </a:cubicBezTo>
                <a:lnTo>
                  <a:pt x="7170306" y="579012"/>
                </a:lnTo>
                <a:cubicBezTo>
                  <a:pt x="7165248" y="613243"/>
                  <a:pt x="7137652" y="604975"/>
                  <a:pt x="7121554" y="615081"/>
                </a:cubicBezTo>
                <a:cubicBezTo>
                  <a:pt x="7123622" y="621975"/>
                  <a:pt x="7125004" y="627258"/>
                  <a:pt x="7126840" y="632773"/>
                </a:cubicBezTo>
                <a:cubicBezTo>
                  <a:pt x="7141788" y="628637"/>
                  <a:pt x="7155352" y="624272"/>
                  <a:pt x="7169156" y="621514"/>
                </a:cubicBezTo>
                <a:cubicBezTo>
                  <a:pt x="7182952" y="618758"/>
                  <a:pt x="7200432" y="627949"/>
                  <a:pt x="7210090" y="606122"/>
                </a:cubicBezTo>
                <a:lnTo>
                  <a:pt x="7235616" y="646326"/>
                </a:lnTo>
                <a:cubicBezTo>
                  <a:pt x="7251482" y="642237"/>
                  <a:pt x="7266894" y="636700"/>
                  <a:pt x="7281608" y="629785"/>
                </a:cubicBezTo>
                <a:cubicBezTo>
                  <a:pt x="7308972" y="611291"/>
                  <a:pt x="7340712" y="600194"/>
                  <a:pt x="7373594" y="597622"/>
                </a:cubicBezTo>
                <a:cubicBezTo>
                  <a:pt x="7402802" y="594636"/>
                  <a:pt x="7431774" y="587971"/>
                  <a:pt x="7460752" y="582918"/>
                </a:cubicBezTo>
                <a:lnTo>
                  <a:pt x="7469258" y="594404"/>
                </a:lnTo>
                <a:cubicBezTo>
                  <a:pt x="7475240" y="584527"/>
                  <a:pt x="7481448" y="574647"/>
                  <a:pt x="7487196" y="564768"/>
                </a:cubicBezTo>
                <a:cubicBezTo>
                  <a:pt x="7492946" y="554888"/>
                  <a:pt x="7495472" y="548917"/>
                  <a:pt x="7498236" y="543402"/>
                </a:cubicBezTo>
                <a:lnTo>
                  <a:pt x="7637594" y="526860"/>
                </a:lnTo>
                <a:cubicBezTo>
                  <a:pt x="7644492" y="533984"/>
                  <a:pt x="7650010" y="539496"/>
                  <a:pt x="7655990" y="545929"/>
                </a:cubicBezTo>
                <a:lnTo>
                  <a:pt x="7639434" y="563620"/>
                </a:lnTo>
                <a:cubicBezTo>
                  <a:pt x="7593438" y="559852"/>
                  <a:pt x="7547444" y="571937"/>
                  <a:pt x="7509044" y="597851"/>
                </a:cubicBezTo>
                <a:cubicBezTo>
                  <a:pt x="7454770" y="596037"/>
                  <a:pt x="7401420" y="613267"/>
                  <a:pt x="7358414" y="646556"/>
                </a:cubicBezTo>
                <a:cubicBezTo>
                  <a:pt x="7335650" y="666245"/>
                  <a:pt x="7307136" y="677871"/>
                  <a:pt x="7277010" y="679639"/>
                </a:cubicBezTo>
                <a:lnTo>
                  <a:pt x="7277010" y="719846"/>
                </a:lnTo>
                <a:lnTo>
                  <a:pt x="7306446" y="736847"/>
                </a:lnTo>
                <a:cubicBezTo>
                  <a:pt x="7332200" y="729196"/>
                  <a:pt x="7356578" y="717479"/>
                  <a:pt x="7378656" y="702155"/>
                </a:cubicBezTo>
                <a:lnTo>
                  <a:pt x="7378656" y="733859"/>
                </a:lnTo>
                <a:lnTo>
                  <a:pt x="7433616" y="733859"/>
                </a:lnTo>
                <a:lnTo>
                  <a:pt x="7445112" y="722373"/>
                </a:lnTo>
                <a:lnTo>
                  <a:pt x="7446954" y="718467"/>
                </a:lnTo>
                <a:cubicBezTo>
                  <a:pt x="7423958" y="718467"/>
                  <a:pt x="7427408" y="695492"/>
                  <a:pt x="7412918" y="684924"/>
                </a:cubicBezTo>
                <a:cubicBezTo>
                  <a:pt x="7460752" y="644029"/>
                  <a:pt x="7520540" y="630934"/>
                  <a:pt x="7576422" y="610257"/>
                </a:cubicBezTo>
                <a:cubicBezTo>
                  <a:pt x="7632304" y="589580"/>
                  <a:pt x="7689794" y="573038"/>
                  <a:pt x="7753264" y="552591"/>
                </a:cubicBezTo>
                <a:cubicBezTo>
                  <a:pt x="7746824" y="564538"/>
                  <a:pt x="7744988" y="574188"/>
                  <a:pt x="7739008" y="578783"/>
                </a:cubicBezTo>
                <a:cubicBezTo>
                  <a:pt x="7703364" y="605663"/>
                  <a:pt x="7675078" y="645867"/>
                  <a:pt x="7624028" y="644949"/>
                </a:cubicBezTo>
                <a:cubicBezTo>
                  <a:pt x="7617816" y="644949"/>
                  <a:pt x="7611840" y="652071"/>
                  <a:pt x="7605632" y="655747"/>
                </a:cubicBezTo>
                <a:lnTo>
                  <a:pt x="7555494" y="684924"/>
                </a:lnTo>
                <a:cubicBezTo>
                  <a:pt x="7552508" y="691357"/>
                  <a:pt x="7547218" y="702613"/>
                  <a:pt x="7542392" y="714331"/>
                </a:cubicBezTo>
                <a:lnTo>
                  <a:pt x="7540778" y="712493"/>
                </a:lnTo>
                <a:lnTo>
                  <a:pt x="7531120" y="720534"/>
                </a:lnTo>
                <a:lnTo>
                  <a:pt x="7534798" y="724211"/>
                </a:lnTo>
                <a:cubicBezTo>
                  <a:pt x="7537560" y="721177"/>
                  <a:pt x="7540092" y="717870"/>
                  <a:pt x="7542392" y="714331"/>
                </a:cubicBezTo>
                <a:cubicBezTo>
                  <a:pt x="7563542" y="714331"/>
                  <a:pt x="7578032" y="699169"/>
                  <a:pt x="7599650" y="691357"/>
                </a:cubicBezTo>
                <a:cubicBezTo>
                  <a:pt x="7632530" y="718696"/>
                  <a:pt x="7664040" y="693195"/>
                  <a:pt x="7698532" y="682627"/>
                </a:cubicBezTo>
                <a:lnTo>
                  <a:pt x="7714172" y="613704"/>
                </a:lnTo>
                <a:cubicBezTo>
                  <a:pt x="7741076" y="649773"/>
                  <a:pt x="7785232" y="642191"/>
                  <a:pt x="7799948" y="680330"/>
                </a:cubicBezTo>
                <a:cubicBezTo>
                  <a:pt x="7845940" y="673436"/>
                  <a:pt x="7891932" y="691816"/>
                  <a:pt x="7937924" y="666774"/>
                </a:cubicBezTo>
                <a:lnTo>
                  <a:pt x="7954484" y="679180"/>
                </a:lnTo>
                <a:cubicBezTo>
                  <a:pt x="8004390" y="663327"/>
                  <a:pt x="8057968" y="656206"/>
                  <a:pt x="8103732" y="623813"/>
                </a:cubicBezTo>
                <a:cubicBezTo>
                  <a:pt x="8111786" y="618299"/>
                  <a:pt x="8130404" y="627949"/>
                  <a:pt x="8143516" y="630246"/>
                </a:cubicBezTo>
                <a:lnTo>
                  <a:pt x="8190890" y="621746"/>
                </a:lnTo>
                <a:cubicBezTo>
                  <a:pt x="8163064" y="644720"/>
                  <a:pt x="8134782" y="665627"/>
                  <a:pt x="8107408" y="688140"/>
                </a:cubicBezTo>
                <a:cubicBezTo>
                  <a:pt x="8101432" y="694229"/>
                  <a:pt x="8098906" y="702821"/>
                  <a:pt x="8100742" y="711114"/>
                </a:cubicBezTo>
                <a:lnTo>
                  <a:pt x="8119602" y="701237"/>
                </a:lnTo>
                <a:cubicBezTo>
                  <a:pt x="8145124" y="720993"/>
                  <a:pt x="8176402" y="715940"/>
                  <a:pt x="8204920" y="712264"/>
                </a:cubicBezTo>
                <a:cubicBezTo>
                  <a:pt x="8233432" y="708587"/>
                  <a:pt x="8243780" y="672977"/>
                  <a:pt x="8266092" y="655747"/>
                </a:cubicBezTo>
                <a:cubicBezTo>
                  <a:pt x="8276898" y="655747"/>
                  <a:pt x="8288396" y="656894"/>
                  <a:pt x="8299406" y="656005"/>
                </a:cubicBezTo>
                <a:lnTo>
                  <a:pt x="8324992" y="645921"/>
                </a:lnTo>
                <a:lnTo>
                  <a:pt x="8316218" y="694343"/>
                </a:lnTo>
                <a:cubicBezTo>
                  <a:pt x="8342664" y="734088"/>
                  <a:pt x="8380148" y="693195"/>
                  <a:pt x="8411652" y="702384"/>
                </a:cubicBezTo>
                <a:cubicBezTo>
                  <a:pt x="8431430" y="666544"/>
                  <a:pt x="8448676" y="630705"/>
                  <a:pt x="8470988" y="598310"/>
                </a:cubicBezTo>
                <a:cubicBezTo>
                  <a:pt x="8479954" y="585215"/>
                  <a:pt x="8500196" y="579933"/>
                  <a:pt x="8521348" y="567756"/>
                </a:cubicBezTo>
                <a:cubicBezTo>
                  <a:pt x="8521348" y="608878"/>
                  <a:pt x="8498352" y="627028"/>
                  <a:pt x="8480412" y="644949"/>
                </a:cubicBezTo>
                <a:cubicBezTo>
                  <a:pt x="8475124" y="667924"/>
                  <a:pt x="8470756" y="686533"/>
                  <a:pt x="8465238" y="709046"/>
                </a:cubicBezTo>
                <a:lnTo>
                  <a:pt x="8553082" y="720764"/>
                </a:lnTo>
                <a:lnTo>
                  <a:pt x="8597008" y="697790"/>
                </a:lnTo>
                <a:cubicBezTo>
                  <a:pt x="8619080" y="715389"/>
                  <a:pt x="8650124" y="716974"/>
                  <a:pt x="8673816" y="701696"/>
                </a:cubicBezTo>
                <a:cubicBezTo>
                  <a:pt x="8680252" y="698019"/>
                  <a:pt x="8693596" y="705831"/>
                  <a:pt x="8705548" y="709046"/>
                </a:cubicBezTo>
                <a:cubicBezTo>
                  <a:pt x="8715440" y="691357"/>
                  <a:pt x="8746944" y="684004"/>
                  <a:pt x="8742340" y="651841"/>
                </a:cubicBezTo>
                <a:lnTo>
                  <a:pt x="8696348" y="615772"/>
                </a:lnTo>
                <a:cubicBezTo>
                  <a:pt x="8712220" y="601069"/>
                  <a:pt x="8721648" y="578553"/>
                  <a:pt x="8750168" y="585674"/>
                </a:cubicBezTo>
                <a:lnTo>
                  <a:pt x="8788338" y="627949"/>
                </a:lnTo>
                <a:lnTo>
                  <a:pt x="8828580" y="620825"/>
                </a:lnTo>
                <a:cubicBezTo>
                  <a:pt x="8815010" y="660341"/>
                  <a:pt x="8775232" y="672289"/>
                  <a:pt x="8764652" y="706519"/>
                </a:cubicBezTo>
                <a:cubicBezTo>
                  <a:pt x="8787648" y="708587"/>
                  <a:pt x="8787648" y="708587"/>
                  <a:pt x="8803284" y="681018"/>
                </a:cubicBezTo>
                <a:lnTo>
                  <a:pt x="8913440" y="663097"/>
                </a:lnTo>
                <a:cubicBezTo>
                  <a:pt x="8929536" y="638055"/>
                  <a:pt x="8899640" y="599919"/>
                  <a:pt x="8936436" y="573959"/>
                </a:cubicBezTo>
                <a:cubicBezTo>
                  <a:pt x="8948396" y="590430"/>
                  <a:pt x="8961732" y="605822"/>
                  <a:pt x="8976446" y="619907"/>
                </a:cubicBezTo>
                <a:cubicBezTo>
                  <a:pt x="8992776" y="632406"/>
                  <a:pt x="9001516" y="652508"/>
                  <a:pt x="8999442" y="672977"/>
                </a:cubicBezTo>
                <a:lnTo>
                  <a:pt x="9044056" y="712723"/>
                </a:lnTo>
                <a:lnTo>
                  <a:pt x="9073956" y="712723"/>
                </a:lnTo>
                <a:cubicBezTo>
                  <a:pt x="9095572" y="700316"/>
                  <a:pt x="9104306" y="669762"/>
                  <a:pt x="9142944" y="664936"/>
                </a:cubicBezTo>
                <a:cubicBezTo>
                  <a:pt x="9135816" y="679639"/>
                  <a:pt x="9131448" y="687910"/>
                  <a:pt x="9127534" y="696872"/>
                </a:cubicBezTo>
                <a:cubicBezTo>
                  <a:pt x="9123632" y="705831"/>
                  <a:pt x="9121326" y="712723"/>
                  <a:pt x="9118108" y="719846"/>
                </a:cubicBezTo>
                <a:cubicBezTo>
                  <a:pt x="9155128" y="731974"/>
                  <a:pt x="9194224" y="737422"/>
                  <a:pt x="9233094" y="735926"/>
                </a:cubicBezTo>
                <a:cubicBezTo>
                  <a:pt x="9241368" y="735926"/>
                  <a:pt x="9249876" y="741441"/>
                  <a:pt x="9258388" y="744197"/>
                </a:cubicBezTo>
                <a:cubicBezTo>
                  <a:pt x="9273336" y="748792"/>
                  <a:pt x="9273336" y="748792"/>
                  <a:pt x="9299776" y="732711"/>
                </a:cubicBezTo>
                <a:cubicBezTo>
                  <a:pt x="9295410" y="714860"/>
                  <a:pt x="9282988" y="700111"/>
                  <a:pt x="9265974" y="692966"/>
                </a:cubicBezTo>
                <a:cubicBezTo>
                  <a:pt x="9248036" y="682306"/>
                  <a:pt x="9230788" y="670334"/>
                  <a:pt x="9214464" y="657124"/>
                </a:cubicBezTo>
                <a:lnTo>
                  <a:pt x="9272640" y="654138"/>
                </a:lnTo>
                <a:lnTo>
                  <a:pt x="9318638" y="700087"/>
                </a:lnTo>
                <a:lnTo>
                  <a:pt x="9377052" y="700087"/>
                </a:lnTo>
                <a:cubicBezTo>
                  <a:pt x="9393376" y="717317"/>
                  <a:pt x="9369456" y="746035"/>
                  <a:pt x="9411544" y="758212"/>
                </a:cubicBezTo>
                <a:lnTo>
                  <a:pt x="9476852" y="758212"/>
                </a:lnTo>
                <a:cubicBezTo>
                  <a:pt x="9469488" y="750859"/>
                  <a:pt x="9458456" y="739603"/>
                  <a:pt x="9447188" y="728576"/>
                </a:cubicBezTo>
                <a:lnTo>
                  <a:pt x="9456388" y="720305"/>
                </a:lnTo>
                <a:lnTo>
                  <a:pt x="9445348" y="682166"/>
                </a:lnTo>
                <a:lnTo>
                  <a:pt x="9457764" y="656206"/>
                </a:lnTo>
                <a:lnTo>
                  <a:pt x="9484440" y="656206"/>
                </a:lnTo>
                <a:cubicBezTo>
                  <a:pt x="9495712" y="673665"/>
                  <a:pt x="9474092" y="702155"/>
                  <a:pt x="9507436" y="710425"/>
                </a:cubicBezTo>
                <a:cubicBezTo>
                  <a:pt x="9514568" y="687451"/>
                  <a:pt x="9516636" y="659882"/>
                  <a:pt x="9543540" y="641502"/>
                </a:cubicBezTo>
                <a:cubicBezTo>
                  <a:pt x="9566536" y="651612"/>
                  <a:pt x="9578498" y="674356"/>
                  <a:pt x="9598500" y="689519"/>
                </a:cubicBezTo>
                <a:lnTo>
                  <a:pt x="9667492" y="689519"/>
                </a:lnTo>
                <a:cubicBezTo>
                  <a:pt x="9678072" y="720075"/>
                  <a:pt x="9711876" y="739373"/>
                  <a:pt x="9707508" y="781416"/>
                </a:cubicBezTo>
                <a:cubicBezTo>
                  <a:pt x="9725904" y="778131"/>
                  <a:pt x="9744764" y="778590"/>
                  <a:pt x="9762930" y="782795"/>
                </a:cubicBezTo>
                <a:cubicBezTo>
                  <a:pt x="9783628" y="792675"/>
                  <a:pt x="9799492" y="779807"/>
                  <a:pt x="9817656" y="780498"/>
                </a:cubicBezTo>
                <a:cubicBezTo>
                  <a:pt x="9835828" y="781187"/>
                  <a:pt x="9848932" y="806458"/>
                  <a:pt x="9871476" y="786010"/>
                </a:cubicBezTo>
                <a:lnTo>
                  <a:pt x="9845716" y="732941"/>
                </a:lnTo>
                <a:lnTo>
                  <a:pt x="9860664" y="713643"/>
                </a:lnTo>
                <a:lnTo>
                  <a:pt x="9832836" y="675965"/>
                </a:lnTo>
                <a:lnTo>
                  <a:pt x="9872852" y="646097"/>
                </a:lnTo>
                <a:lnTo>
                  <a:pt x="9854914" y="615081"/>
                </a:lnTo>
                <a:cubicBezTo>
                  <a:pt x="9861354" y="613151"/>
                  <a:pt x="9867562" y="610624"/>
                  <a:pt x="9873544" y="607501"/>
                </a:cubicBezTo>
                <a:cubicBezTo>
                  <a:pt x="9879524" y="603204"/>
                  <a:pt x="9885272" y="598518"/>
                  <a:pt x="9890790" y="593486"/>
                </a:cubicBezTo>
                <a:cubicBezTo>
                  <a:pt x="9881128" y="558794"/>
                  <a:pt x="9844798" y="537428"/>
                  <a:pt x="9846176" y="498603"/>
                </a:cubicBezTo>
                <a:lnTo>
                  <a:pt x="9865032" y="479764"/>
                </a:lnTo>
                <a:lnTo>
                  <a:pt x="9930800" y="562470"/>
                </a:lnTo>
                <a:cubicBezTo>
                  <a:pt x="9925052" y="580621"/>
                  <a:pt x="9917920" y="602675"/>
                  <a:pt x="9907804" y="630017"/>
                </a:cubicBezTo>
                <a:lnTo>
                  <a:pt x="9930800" y="644259"/>
                </a:lnTo>
                <a:lnTo>
                  <a:pt x="9917920" y="658503"/>
                </a:lnTo>
                <a:cubicBezTo>
                  <a:pt x="9922068" y="662663"/>
                  <a:pt x="9925284" y="667578"/>
                  <a:pt x="9927352" y="672977"/>
                </a:cubicBezTo>
                <a:cubicBezTo>
                  <a:pt x="9928276" y="681294"/>
                  <a:pt x="9928276" y="689702"/>
                  <a:pt x="9927352" y="698019"/>
                </a:cubicBezTo>
                <a:lnTo>
                  <a:pt x="9973576" y="698019"/>
                </a:lnTo>
                <a:lnTo>
                  <a:pt x="10042564" y="779807"/>
                </a:lnTo>
                <a:lnTo>
                  <a:pt x="10111552" y="792904"/>
                </a:lnTo>
                <a:cubicBezTo>
                  <a:pt x="10093620" y="769930"/>
                  <a:pt x="10100976" y="742820"/>
                  <a:pt x="10100518" y="717087"/>
                </a:cubicBezTo>
                <a:cubicBezTo>
                  <a:pt x="10137312" y="689060"/>
                  <a:pt x="10137312" y="689060"/>
                  <a:pt x="10191120" y="688369"/>
                </a:cubicBezTo>
                <a:cubicBezTo>
                  <a:pt x="10191120" y="679639"/>
                  <a:pt x="10192270" y="670680"/>
                  <a:pt x="10193424" y="656894"/>
                </a:cubicBezTo>
                <a:lnTo>
                  <a:pt x="10147428" y="621975"/>
                </a:lnTo>
                <a:lnTo>
                  <a:pt x="10200320" y="621975"/>
                </a:lnTo>
                <a:lnTo>
                  <a:pt x="10246312" y="671830"/>
                </a:lnTo>
                <a:lnTo>
                  <a:pt x="10265404" y="727426"/>
                </a:lnTo>
                <a:lnTo>
                  <a:pt x="10311396" y="695951"/>
                </a:lnTo>
                <a:cubicBezTo>
                  <a:pt x="10314612" y="705372"/>
                  <a:pt x="10317604" y="715020"/>
                  <a:pt x="10320826" y="724670"/>
                </a:cubicBezTo>
                <a:lnTo>
                  <a:pt x="10327492" y="716858"/>
                </a:lnTo>
                <a:lnTo>
                  <a:pt x="10313696" y="790146"/>
                </a:lnTo>
                <a:cubicBezTo>
                  <a:pt x="10357620" y="788078"/>
                  <a:pt x="10346808" y="829662"/>
                  <a:pt x="10364054" y="848960"/>
                </a:cubicBezTo>
                <a:lnTo>
                  <a:pt x="10456038" y="848960"/>
                </a:lnTo>
                <a:cubicBezTo>
                  <a:pt x="10452362" y="812478"/>
                  <a:pt x="10444312" y="776592"/>
                  <a:pt x="10431670" y="742129"/>
                </a:cubicBezTo>
                <a:lnTo>
                  <a:pt x="10460644" y="719155"/>
                </a:lnTo>
                <a:lnTo>
                  <a:pt x="10475132" y="749712"/>
                </a:lnTo>
                <a:cubicBezTo>
                  <a:pt x="10505258" y="729264"/>
                  <a:pt x="10531008" y="700775"/>
                  <a:pt x="10573782" y="699628"/>
                </a:cubicBezTo>
                <a:lnTo>
                  <a:pt x="10558148" y="620137"/>
                </a:lnTo>
                <a:lnTo>
                  <a:pt x="10604140" y="602907"/>
                </a:lnTo>
                <a:cubicBezTo>
                  <a:pt x="10607358" y="625879"/>
                  <a:pt x="10613566" y="644259"/>
                  <a:pt x="10592180" y="662639"/>
                </a:cubicBezTo>
                <a:lnTo>
                  <a:pt x="10645302" y="685613"/>
                </a:lnTo>
                <a:lnTo>
                  <a:pt x="10620006" y="718926"/>
                </a:lnTo>
                <a:cubicBezTo>
                  <a:pt x="10657032" y="739144"/>
                  <a:pt x="10635416" y="794743"/>
                  <a:pt x="10675660" y="817717"/>
                </a:cubicBezTo>
                <a:cubicBezTo>
                  <a:pt x="10695208" y="811511"/>
                  <a:pt x="10703024" y="779807"/>
                  <a:pt x="10733382" y="797040"/>
                </a:cubicBezTo>
                <a:lnTo>
                  <a:pt x="10767412" y="845056"/>
                </a:lnTo>
                <a:lnTo>
                  <a:pt x="10807202" y="807146"/>
                </a:lnTo>
                <a:cubicBezTo>
                  <a:pt x="10786272" y="783025"/>
                  <a:pt x="10793858" y="755915"/>
                  <a:pt x="10792480" y="728576"/>
                </a:cubicBezTo>
                <a:lnTo>
                  <a:pt x="10815476" y="709278"/>
                </a:lnTo>
                <a:cubicBezTo>
                  <a:pt x="10821226" y="713872"/>
                  <a:pt x="10826516" y="716399"/>
                  <a:pt x="10826284" y="718237"/>
                </a:cubicBezTo>
                <a:cubicBezTo>
                  <a:pt x="10822148" y="747093"/>
                  <a:pt x="10830656" y="776317"/>
                  <a:pt x="10849280" y="798646"/>
                </a:cubicBezTo>
                <a:lnTo>
                  <a:pt x="10809036" y="838853"/>
                </a:lnTo>
                <a:lnTo>
                  <a:pt x="10851126" y="868719"/>
                </a:lnTo>
                <a:cubicBezTo>
                  <a:pt x="10863542" y="863895"/>
                  <a:pt x="10879640" y="840459"/>
                  <a:pt x="10911602" y="857692"/>
                </a:cubicBezTo>
                <a:cubicBezTo>
                  <a:pt x="10906084" y="863595"/>
                  <a:pt x="10899872" y="868856"/>
                  <a:pt x="10893204" y="873313"/>
                </a:cubicBezTo>
                <a:cubicBezTo>
                  <a:pt x="10875726" y="880251"/>
                  <a:pt x="10867218" y="899918"/>
                  <a:pt x="10873890" y="917424"/>
                </a:cubicBezTo>
                <a:lnTo>
                  <a:pt x="10932530" y="917424"/>
                </a:lnTo>
                <a:lnTo>
                  <a:pt x="10924940" y="896976"/>
                </a:lnTo>
                <a:cubicBezTo>
                  <a:pt x="10927700" y="870098"/>
                  <a:pt x="10929998" y="846894"/>
                  <a:pt x="10932988" y="819094"/>
                </a:cubicBezTo>
                <a:cubicBezTo>
                  <a:pt x="10959434" y="793822"/>
                  <a:pt x="10985188" y="759360"/>
                  <a:pt x="11040844" y="758212"/>
                </a:cubicBezTo>
                <a:lnTo>
                  <a:pt x="11001750" y="782795"/>
                </a:lnTo>
                <a:lnTo>
                  <a:pt x="11001750" y="825756"/>
                </a:lnTo>
                <a:lnTo>
                  <a:pt x="10975072" y="876760"/>
                </a:lnTo>
                <a:lnTo>
                  <a:pt x="10990252" y="916965"/>
                </a:lnTo>
                <a:lnTo>
                  <a:pt x="10944260" y="923856"/>
                </a:lnTo>
                <a:lnTo>
                  <a:pt x="10990252" y="948669"/>
                </a:lnTo>
                <a:lnTo>
                  <a:pt x="11018080" y="907085"/>
                </a:lnTo>
                <a:cubicBezTo>
                  <a:pt x="11035326" y="913288"/>
                  <a:pt x="11051424" y="925924"/>
                  <a:pt x="11076488" y="910761"/>
                </a:cubicBezTo>
                <a:cubicBezTo>
                  <a:pt x="11093270" y="900423"/>
                  <a:pt x="11115348" y="901573"/>
                  <a:pt x="11116266" y="874692"/>
                </a:cubicBezTo>
                <a:lnTo>
                  <a:pt x="11155136" y="874692"/>
                </a:lnTo>
                <a:cubicBezTo>
                  <a:pt x="11192164" y="901114"/>
                  <a:pt x="11195612" y="943613"/>
                  <a:pt x="11196756" y="989561"/>
                </a:cubicBezTo>
                <a:lnTo>
                  <a:pt x="11269654" y="1003115"/>
                </a:lnTo>
                <a:lnTo>
                  <a:pt x="11300472" y="943156"/>
                </a:lnTo>
                <a:lnTo>
                  <a:pt x="11379812" y="943156"/>
                </a:lnTo>
                <a:lnTo>
                  <a:pt x="11379812" y="881354"/>
                </a:lnTo>
                <a:lnTo>
                  <a:pt x="11351300" y="866192"/>
                </a:lnTo>
                <a:cubicBezTo>
                  <a:pt x="11397292" y="857692"/>
                  <a:pt x="11393378" y="902950"/>
                  <a:pt x="11420288" y="910761"/>
                </a:cubicBezTo>
                <a:cubicBezTo>
                  <a:pt x="11447188" y="918573"/>
                  <a:pt x="11431554" y="962681"/>
                  <a:pt x="11462366" y="971411"/>
                </a:cubicBezTo>
                <a:cubicBezTo>
                  <a:pt x="11458458" y="1005437"/>
                  <a:pt x="11463980" y="1039899"/>
                  <a:pt x="11478010" y="1071120"/>
                </a:cubicBezTo>
                <a:lnTo>
                  <a:pt x="11504676" y="1071120"/>
                </a:lnTo>
                <a:cubicBezTo>
                  <a:pt x="11516872" y="1025172"/>
                  <a:pt x="11548148" y="981750"/>
                  <a:pt x="11542398" y="926385"/>
                </a:cubicBezTo>
                <a:lnTo>
                  <a:pt x="11580800" y="893761"/>
                </a:lnTo>
                <a:cubicBezTo>
                  <a:pt x="11588160" y="923626"/>
                  <a:pt x="11586092" y="933965"/>
                  <a:pt x="11566080" y="977155"/>
                </a:cubicBezTo>
                <a:cubicBezTo>
                  <a:pt x="11575052" y="1000130"/>
                  <a:pt x="11583792" y="1023104"/>
                  <a:pt x="11594140" y="1050673"/>
                </a:cubicBezTo>
                <a:lnTo>
                  <a:pt x="11637600" y="1038496"/>
                </a:lnTo>
                <a:cubicBezTo>
                  <a:pt x="11664046" y="1050214"/>
                  <a:pt x="11664046" y="1050214"/>
                  <a:pt x="11758792" y="1037119"/>
                </a:cubicBezTo>
                <a:cubicBezTo>
                  <a:pt x="11770982" y="1070661"/>
                  <a:pt x="11790528" y="1102595"/>
                  <a:pt x="11786156" y="1141193"/>
                </a:cubicBezTo>
                <a:lnTo>
                  <a:pt x="11749828" y="1129246"/>
                </a:lnTo>
                <a:lnTo>
                  <a:pt x="11767532" y="1099148"/>
                </a:lnTo>
                <a:lnTo>
                  <a:pt x="11744532" y="1094324"/>
                </a:lnTo>
                <a:cubicBezTo>
                  <a:pt x="11730508" y="1154976"/>
                  <a:pt x="11713952" y="1212642"/>
                  <a:pt x="11704984" y="1274681"/>
                </a:cubicBezTo>
                <a:cubicBezTo>
                  <a:pt x="11690264" y="1292051"/>
                  <a:pt x="11672558" y="1306820"/>
                  <a:pt x="11652780" y="1318330"/>
                </a:cubicBezTo>
                <a:cubicBezTo>
                  <a:pt x="11643116" y="1291913"/>
                  <a:pt x="11650248" y="1267328"/>
                  <a:pt x="11646340" y="1238375"/>
                </a:cubicBezTo>
                <a:lnTo>
                  <a:pt x="11675084" y="1226887"/>
                </a:lnTo>
                <a:cubicBezTo>
                  <a:pt x="11669336" y="1177262"/>
                  <a:pt x="11664968" y="1137057"/>
                  <a:pt x="11659910" y="1091568"/>
                </a:cubicBezTo>
                <a:lnTo>
                  <a:pt x="11628634" y="1103283"/>
                </a:lnTo>
                <a:cubicBezTo>
                  <a:pt x="11614372" y="1098230"/>
                  <a:pt x="11602416" y="1084906"/>
                  <a:pt x="11586550" y="1059173"/>
                </a:cubicBezTo>
                <a:cubicBezTo>
                  <a:pt x="11581028" y="1075256"/>
                  <a:pt x="11577810" y="1084674"/>
                  <a:pt x="11572752" y="1100068"/>
                </a:cubicBezTo>
                <a:lnTo>
                  <a:pt x="11633464" y="1161179"/>
                </a:lnTo>
                <a:lnTo>
                  <a:pt x="11610468" y="1169909"/>
                </a:lnTo>
                <a:cubicBezTo>
                  <a:pt x="11615754" y="1198168"/>
                  <a:pt x="11601270" y="1220684"/>
                  <a:pt x="11623116" y="1238834"/>
                </a:cubicBezTo>
                <a:lnTo>
                  <a:pt x="11606788" y="1255146"/>
                </a:lnTo>
                <a:lnTo>
                  <a:pt x="11550216" y="1242052"/>
                </a:lnTo>
                <a:lnTo>
                  <a:pt x="11519628" y="1273531"/>
                </a:lnTo>
                <a:cubicBezTo>
                  <a:pt x="11406258" y="1306453"/>
                  <a:pt x="11288284" y="1319893"/>
                  <a:pt x="11170544" y="1313277"/>
                </a:cubicBezTo>
                <a:cubicBezTo>
                  <a:pt x="11176520" y="1323845"/>
                  <a:pt x="11179968" y="1329589"/>
                  <a:pt x="11185260" y="1338548"/>
                </a:cubicBezTo>
                <a:lnTo>
                  <a:pt x="11153524" y="1373700"/>
                </a:lnTo>
                <a:cubicBezTo>
                  <a:pt x="11167784" y="1403565"/>
                  <a:pt x="11181120" y="1430904"/>
                  <a:pt x="11194458" y="1458246"/>
                </a:cubicBezTo>
                <a:lnTo>
                  <a:pt x="11176292" y="1481220"/>
                </a:lnTo>
                <a:lnTo>
                  <a:pt x="11208714" y="1490868"/>
                </a:lnTo>
                <a:lnTo>
                  <a:pt x="11222290" y="1480759"/>
                </a:lnTo>
                <a:lnTo>
                  <a:pt x="11208028" y="1458935"/>
                </a:lnTo>
                <a:cubicBezTo>
                  <a:pt x="11215612" y="1446298"/>
                  <a:pt x="11223894" y="1432514"/>
                  <a:pt x="11231024" y="1419877"/>
                </a:cubicBezTo>
                <a:lnTo>
                  <a:pt x="11295412" y="1419877"/>
                </a:lnTo>
                <a:cubicBezTo>
                  <a:pt x="11296796" y="1424701"/>
                  <a:pt x="11299780" y="1430216"/>
                  <a:pt x="11298632" y="1431366"/>
                </a:cubicBezTo>
                <a:cubicBezTo>
                  <a:pt x="11270808" y="1456637"/>
                  <a:pt x="11270808" y="1456408"/>
                  <a:pt x="11250804" y="1508096"/>
                </a:cubicBezTo>
                <a:lnTo>
                  <a:pt x="11285064" y="1512001"/>
                </a:lnTo>
                <a:lnTo>
                  <a:pt x="11285064" y="1483288"/>
                </a:lnTo>
                <a:cubicBezTo>
                  <a:pt x="11311968" y="1472717"/>
                  <a:pt x="11336580" y="1461690"/>
                  <a:pt x="11361876" y="1453650"/>
                </a:cubicBezTo>
                <a:cubicBezTo>
                  <a:pt x="11378432" y="1448205"/>
                  <a:pt x="11396368" y="1456292"/>
                  <a:pt x="11403040" y="1472259"/>
                </a:cubicBezTo>
                <a:lnTo>
                  <a:pt x="11342556" y="1518205"/>
                </a:lnTo>
                <a:cubicBezTo>
                  <a:pt x="11361416" y="1564153"/>
                  <a:pt x="11406712" y="1564153"/>
                  <a:pt x="11446042" y="1583456"/>
                </a:cubicBezTo>
                <a:lnTo>
                  <a:pt x="11529984" y="1531761"/>
                </a:lnTo>
                <a:lnTo>
                  <a:pt x="11529984" y="1506260"/>
                </a:lnTo>
                <a:cubicBezTo>
                  <a:pt x="11480308" y="1483288"/>
                  <a:pt x="11478928" y="1420569"/>
                  <a:pt x="11440060" y="1384497"/>
                </a:cubicBezTo>
                <a:cubicBezTo>
                  <a:pt x="11448568" y="1387944"/>
                  <a:pt x="11459840" y="1389091"/>
                  <a:pt x="11465356" y="1395295"/>
                </a:cubicBezTo>
                <a:cubicBezTo>
                  <a:pt x="11475932" y="1408300"/>
                  <a:pt x="11485594" y="1421945"/>
                  <a:pt x="11494334" y="1436189"/>
                </a:cubicBezTo>
                <a:cubicBezTo>
                  <a:pt x="11532508" y="1454110"/>
                  <a:pt x="11558264" y="1413215"/>
                  <a:pt x="11588618" y="1436189"/>
                </a:cubicBezTo>
                <a:cubicBezTo>
                  <a:pt x="11588618" y="1459164"/>
                  <a:pt x="11571602" y="1462381"/>
                  <a:pt x="11556424" y="1467894"/>
                </a:cubicBezTo>
                <a:cubicBezTo>
                  <a:pt x="11552748" y="1481450"/>
                  <a:pt x="11549064" y="1494544"/>
                  <a:pt x="11544466" y="1511772"/>
                </a:cubicBezTo>
                <a:lnTo>
                  <a:pt x="11608164" y="1536587"/>
                </a:lnTo>
                <a:cubicBezTo>
                  <a:pt x="11618976" y="1561397"/>
                  <a:pt x="11605868" y="1582533"/>
                  <a:pt x="11594826" y="1602981"/>
                </a:cubicBezTo>
                <a:lnTo>
                  <a:pt x="11565848" y="1604589"/>
                </a:lnTo>
                <a:cubicBezTo>
                  <a:pt x="11567230" y="1608223"/>
                  <a:pt x="11569072" y="1611738"/>
                  <a:pt x="11570912" y="1615160"/>
                </a:cubicBezTo>
                <a:cubicBezTo>
                  <a:pt x="11583100" y="1633540"/>
                  <a:pt x="11601728" y="1625267"/>
                  <a:pt x="11616904" y="1626188"/>
                </a:cubicBezTo>
                <a:cubicBezTo>
                  <a:pt x="11627944" y="1615160"/>
                  <a:pt x="11639900" y="1604360"/>
                  <a:pt x="11650712" y="1592415"/>
                </a:cubicBezTo>
                <a:lnTo>
                  <a:pt x="11665428" y="1606199"/>
                </a:lnTo>
                <a:lnTo>
                  <a:pt x="11653012" y="1646635"/>
                </a:lnTo>
                <a:cubicBezTo>
                  <a:pt x="11658760" y="1651275"/>
                  <a:pt x="11664968" y="1655343"/>
                  <a:pt x="11671636" y="1658812"/>
                </a:cubicBezTo>
                <a:cubicBezTo>
                  <a:pt x="11714636" y="1676269"/>
                  <a:pt x="11756036" y="1700625"/>
                  <a:pt x="11799268" y="1713261"/>
                </a:cubicBezTo>
                <a:cubicBezTo>
                  <a:pt x="11836980" y="1725642"/>
                  <a:pt x="11872624" y="1743129"/>
                  <a:pt x="11905514" y="1765181"/>
                </a:cubicBezTo>
                <a:cubicBezTo>
                  <a:pt x="11946676" y="1785857"/>
                  <a:pt x="11981400" y="1817700"/>
                  <a:pt x="12005316" y="1857080"/>
                </a:cubicBezTo>
                <a:cubicBezTo>
                  <a:pt x="11987604" y="1930826"/>
                  <a:pt x="11976106" y="2002278"/>
                  <a:pt x="11936326" y="2058800"/>
                </a:cubicBezTo>
                <a:cubicBezTo>
                  <a:pt x="11940694" y="2081774"/>
                  <a:pt x="11943916" y="2101300"/>
                  <a:pt x="11947360" y="2120366"/>
                </a:cubicBezTo>
                <a:cubicBezTo>
                  <a:pt x="11897232" y="2137364"/>
                  <a:pt x="11886420" y="2078325"/>
                  <a:pt x="11842960" y="2077869"/>
                </a:cubicBezTo>
                <a:lnTo>
                  <a:pt x="11733960" y="2126110"/>
                </a:lnTo>
                <a:lnTo>
                  <a:pt x="11771672" y="2200538"/>
                </a:lnTo>
                <a:lnTo>
                  <a:pt x="11731198" y="2228107"/>
                </a:lnTo>
                <a:cubicBezTo>
                  <a:pt x="11724532" y="2245565"/>
                  <a:pt x="11719008" y="2260501"/>
                  <a:pt x="11713720" y="2274057"/>
                </a:cubicBezTo>
                <a:cubicBezTo>
                  <a:pt x="11664740" y="2274057"/>
                  <a:pt x="11620352" y="2274057"/>
                  <a:pt x="11575744" y="2274057"/>
                </a:cubicBezTo>
                <a:cubicBezTo>
                  <a:pt x="11547684" y="2273252"/>
                  <a:pt x="11523080" y="2255631"/>
                  <a:pt x="11513190" y="2229483"/>
                </a:cubicBezTo>
                <a:lnTo>
                  <a:pt x="11471796" y="2251310"/>
                </a:lnTo>
                <a:lnTo>
                  <a:pt x="11441670" y="2236377"/>
                </a:lnTo>
                <a:cubicBezTo>
                  <a:pt x="11439140" y="2243727"/>
                  <a:pt x="11435462" y="2249243"/>
                  <a:pt x="11436384" y="2253608"/>
                </a:cubicBezTo>
                <a:cubicBezTo>
                  <a:pt x="11439834" y="2270610"/>
                  <a:pt x="11444888" y="2287381"/>
                  <a:pt x="11449952" y="2307141"/>
                </a:cubicBezTo>
                <a:lnTo>
                  <a:pt x="11405794" y="2307141"/>
                </a:lnTo>
                <a:lnTo>
                  <a:pt x="11387166" y="2253151"/>
                </a:lnTo>
                <a:cubicBezTo>
                  <a:pt x="11364168" y="2247863"/>
                  <a:pt x="11350604" y="2253151"/>
                  <a:pt x="11342556" y="2276125"/>
                </a:cubicBezTo>
                <a:cubicBezTo>
                  <a:pt x="11334508" y="2299099"/>
                  <a:pt x="11317492" y="2323911"/>
                  <a:pt x="11310592" y="2349415"/>
                </a:cubicBezTo>
                <a:cubicBezTo>
                  <a:pt x="11306912" y="2363198"/>
                  <a:pt x="11315878" y="2380430"/>
                  <a:pt x="11319328" y="2396513"/>
                </a:cubicBezTo>
                <a:cubicBezTo>
                  <a:pt x="11316342" y="2399960"/>
                  <a:pt x="11312660" y="2404096"/>
                  <a:pt x="11308752" y="2408002"/>
                </a:cubicBezTo>
                <a:cubicBezTo>
                  <a:pt x="11312200" y="2410069"/>
                  <a:pt x="11315424" y="2413284"/>
                  <a:pt x="11318640" y="2413284"/>
                </a:cubicBezTo>
                <a:cubicBezTo>
                  <a:pt x="11380272" y="2413284"/>
                  <a:pt x="11442134" y="2414664"/>
                  <a:pt x="11502610" y="2413284"/>
                </a:cubicBezTo>
                <a:cubicBezTo>
                  <a:pt x="11529984" y="2413284"/>
                  <a:pt x="11557346" y="2405476"/>
                  <a:pt x="11584708" y="2402487"/>
                </a:cubicBezTo>
                <a:cubicBezTo>
                  <a:pt x="11612536" y="2403129"/>
                  <a:pt x="11640592" y="2399799"/>
                  <a:pt x="11667496" y="2392610"/>
                </a:cubicBezTo>
                <a:cubicBezTo>
                  <a:pt x="11690492" y="2383417"/>
                  <a:pt x="11720850" y="2390769"/>
                  <a:pt x="11747754" y="2390769"/>
                </a:cubicBezTo>
                <a:cubicBezTo>
                  <a:pt x="11780640" y="2390769"/>
                  <a:pt x="11813524" y="2392378"/>
                  <a:pt x="11846178" y="2390769"/>
                </a:cubicBezTo>
                <a:cubicBezTo>
                  <a:pt x="11878836" y="2389161"/>
                  <a:pt x="11908500" y="2381348"/>
                  <a:pt x="11939776" y="2380199"/>
                </a:cubicBezTo>
                <a:cubicBezTo>
                  <a:pt x="12003932" y="2377673"/>
                  <a:pt x="12066718" y="2403178"/>
                  <a:pt x="12132488" y="2387092"/>
                </a:cubicBezTo>
                <a:lnTo>
                  <a:pt x="12163068" y="2421326"/>
                </a:lnTo>
                <a:lnTo>
                  <a:pt x="12146972" y="2437409"/>
                </a:lnTo>
                <a:cubicBezTo>
                  <a:pt x="12135938" y="2437409"/>
                  <a:pt x="12120990" y="2437409"/>
                  <a:pt x="12106038" y="2437409"/>
                </a:cubicBezTo>
                <a:cubicBezTo>
                  <a:pt x="12078216" y="2435295"/>
                  <a:pt x="12050156" y="2438743"/>
                  <a:pt x="12023480" y="2447520"/>
                </a:cubicBezTo>
                <a:cubicBezTo>
                  <a:pt x="12000484" y="2457399"/>
                  <a:pt x="11972888" y="2442923"/>
                  <a:pt x="11946908" y="2459006"/>
                </a:cubicBezTo>
                <a:cubicBezTo>
                  <a:pt x="11932876" y="2467506"/>
                  <a:pt x="11909648" y="2460385"/>
                  <a:pt x="11895620" y="2460385"/>
                </a:cubicBezTo>
                <a:lnTo>
                  <a:pt x="11872624" y="2477845"/>
                </a:lnTo>
                <a:cubicBezTo>
                  <a:pt x="11903900" y="2486116"/>
                  <a:pt x="11903900" y="2486116"/>
                  <a:pt x="11923448" y="2513687"/>
                </a:cubicBezTo>
                <a:cubicBezTo>
                  <a:pt x="11914712" y="2515868"/>
                  <a:pt x="11905740" y="2517339"/>
                  <a:pt x="11896768" y="2518052"/>
                </a:cubicBezTo>
                <a:cubicBezTo>
                  <a:pt x="11864116" y="2518052"/>
                  <a:pt x="11831232" y="2518052"/>
                  <a:pt x="11798344" y="2518052"/>
                </a:cubicBezTo>
                <a:cubicBezTo>
                  <a:pt x="11775348" y="2518052"/>
                  <a:pt x="11747296" y="2510243"/>
                  <a:pt x="11729356" y="2520349"/>
                </a:cubicBezTo>
                <a:cubicBezTo>
                  <a:pt x="11706360" y="2533879"/>
                  <a:pt x="11683360" y="2524025"/>
                  <a:pt x="11663360" y="2529972"/>
                </a:cubicBezTo>
                <a:cubicBezTo>
                  <a:pt x="11643348" y="2535947"/>
                  <a:pt x="11623344" y="2546055"/>
                  <a:pt x="11602648" y="2550420"/>
                </a:cubicBezTo>
                <a:cubicBezTo>
                  <a:pt x="11580800" y="2552396"/>
                  <a:pt x="11558950" y="2556232"/>
                  <a:pt x="11537800" y="2561908"/>
                </a:cubicBezTo>
                <a:lnTo>
                  <a:pt x="11689572" y="2578682"/>
                </a:lnTo>
                <a:lnTo>
                  <a:pt x="11717628" y="2595453"/>
                </a:lnTo>
                <a:lnTo>
                  <a:pt x="11698086" y="2618427"/>
                </a:lnTo>
                <a:cubicBezTo>
                  <a:pt x="11682674" y="2615901"/>
                  <a:pt x="11666344" y="2607398"/>
                  <a:pt x="11655996" y="2611995"/>
                </a:cubicBezTo>
                <a:cubicBezTo>
                  <a:pt x="11607936" y="2633134"/>
                  <a:pt x="11558264" y="2616360"/>
                  <a:pt x="11510432" y="2623940"/>
                </a:cubicBezTo>
                <a:lnTo>
                  <a:pt x="11490652" y="2591777"/>
                </a:lnTo>
                <a:lnTo>
                  <a:pt x="11435004" y="2580750"/>
                </a:lnTo>
                <a:lnTo>
                  <a:pt x="11416838" y="2592236"/>
                </a:lnTo>
                <a:lnTo>
                  <a:pt x="11398436" y="2563976"/>
                </a:lnTo>
                <a:cubicBezTo>
                  <a:pt x="11453860" y="2549503"/>
                  <a:pt x="11507208" y="2525173"/>
                  <a:pt x="11568612" y="2530663"/>
                </a:cubicBezTo>
                <a:cubicBezTo>
                  <a:pt x="11570448" y="2524025"/>
                  <a:pt x="11571602" y="2518740"/>
                  <a:pt x="11573896" y="2510243"/>
                </a:cubicBezTo>
                <a:cubicBezTo>
                  <a:pt x="11566544" y="2507876"/>
                  <a:pt x="11558728" y="2506865"/>
                  <a:pt x="11550900" y="2507254"/>
                </a:cubicBezTo>
                <a:cubicBezTo>
                  <a:pt x="11510200" y="2517593"/>
                  <a:pt x="11466740" y="2512081"/>
                  <a:pt x="11426724" y="2528622"/>
                </a:cubicBezTo>
                <a:cubicBezTo>
                  <a:pt x="11415456" y="2531168"/>
                  <a:pt x="11403958" y="2531627"/>
                  <a:pt x="11392688" y="2529972"/>
                </a:cubicBezTo>
                <a:lnTo>
                  <a:pt x="11251488" y="2529972"/>
                </a:lnTo>
                <a:lnTo>
                  <a:pt x="11235856" y="2510243"/>
                </a:lnTo>
                <a:lnTo>
                  <a:pt x="11267586" y="2491630"/>
                </a:lnTo>
                <a:cubicBezTo>
                  <a:pt x="11288972" y="2481062"/>
                  <a:pt x="11316342" y="2485198"/>
                  <a:pt x="11343704" y="2473709"/>
                </a:cubicBezTo>
                <a:cubicBezTo>
                  <a:pt x="11366700" y="2464291"/>
                  <a:pt x="11395214" y="2477845"/>
                  <a:pt x="11419824" y="2461535"/>
                </a:cubicBezTo>
                <a:cubicBezTo>
                  <a:pt x="11427872" y="2456250"/>
                  <a:pt x="11442820" y="2461535"/>
                  <a:pt x="11454092" y="2461535"/>
                </a:cubicBezTo>
                <a:cubicBezTo>
                  <a:pt x="11517788" y="2461535"/>
                  <a:pt x="11581492" y="2462912"/>
                  <a:pt x="11645190" y="2461535"/>
                </a:cubicBezTo>
                <a:cubicBezTo>
                  <a:pt x="11682216" y="2461535"/>
                  <a:pt x="11719008" y="2452803"/>
                  <a:pt x="11756036" y="2450965"/>
                </a:cubicBezTo>
                <a:cubicBezTo>
                  <a:pt x="11793056" y="2449129"/>
                  <a:pt x="11831000" y="2456709"/>
                  <a:pt x="11865498" y="2448439"/>
                </a:cubicBezTo>
                <a:cubicBezTo>
                  <a:pt x="11892402" y="2445242"/>
                  <a:pt x="11919080" y="2439546"/>
                  <a:pt x="11945060" y="2431435"/>
                </a:cubicBezTo>
                <a:cubicBezTo>
                  <a:pt x="11965530" y="2426244"/>
                  <a:pt x="11986918" y="2424290"/>
                  <a:pt x="12008072" y="2425691"/>
                </a:cubicBezTo>
                <a:cubicBezTo>
                  <a:pt x="12009228" y="2421326"/>
                  <a:pt x="12010600" y="2416043"/>
                  <a:pt x="12012676" y="2407543"/>
                </a:cubicBezTo>
                <a:cubicBezTo>
                  <a:pt x="12005084" y="2405818"/>
                  <a:pt x="11997498" y="2404739"/>
                  <a:pt x="11989680" y="2404325"/>
                </a:cubicBezTo>
                <a:cubicBezTo>
                  <a:pt x="11937708" y="2404325"/>
                  <a:pt x="11885504" y="2402946"/>
                  <a:pt x="11833530" y="2404325"/>
                </a:cubicBezTo>
                <a:cubicBezTo>
                  <a:pt x="11805936" y="2404325"/>
                  <a:pt x="11778800" y="2413056"/>
                  <a:pt x="11751436" y="2414894"/>
                </a:cubicBezTo>
                <a:cubicBezTo>
                  <a:pt x="11724068" y="2416731"/>
                  <a:pt x="11690956" y="2408002"/>
                  <a:pt x="11665196" y="2417190"/>
                </a:cubicBezTo>
                <a:cubicBezTo>
                  <a:pt x="11631160" y="2429367"/>
                  <a:pt x="11594826" y="2417190"/>
                  <a:pt x="11566080" y="2428908"/>
                </a:cubicBezTo>
                <a:cubicBezTo>
                  <a:pt x="11533196" y="2443842"/>
                  <a:pt x="11502152" y="2431435"/>
                  <a:pt x="11471564" y="2438788"/>
                </a:cubicBezTo>
                <a:cubicBezTo>
                  <a:pt x="11383030" y="2459926"/>
                  <a:pt x="11293346" y="2445450"/>
                  <a:pt x="11204348" y="2450503"/>
                </a:cubicBezTo>
                <a:cubicBezTo>
                  <a:pt x="11190318" y="2450503"/>
                  <a:pt x="11170772" y="2465438"/>
                  <a:pt x="11163872" y="2460156"/>
                </a:cubicBezTo>
                <a:cubicBezTo>
                  <a:pt x="11146392" y="2446370"/>
                  <a:pt x="11134440" y="2461995"/>
                  <a:pt x="11120180" y="2462223"/>
                </a:cubicBezTo>
                <a:cubicBezTo>
                  <a:pt x="11105696" y="2464222"/>
                  <a:pt x="11091666" y="2467760"/>
                  <a:pt x="11077868" y="2472792"/>
                </a:cubicBezTo>
                <a:lnTo>
                  <a:pt x="11066604" y="2462223"/>
                </a:lnTo>
                <a:cubicBezTo>
                  <a:pt x="11035094" y="2488875"/>
                  <a:pt x="10991860" y="2457630"/>
                  <a:pt x="10960356" y="2483131"/>
                </a:cubicBezTo>
                <a:cubicBezTo>
                  <a:pt x="10934598" y="2448439"/>
                  <a:pt x="10935516" y="2444529"/>
                  <a:pt x="10976454" y="2423623"/>
                </a:cubicBezTo>
                <a:cubicBezTo>
                  <a:pt x="10996460" y="2393528"/>
                  <a:pt x="10955068" y="2384796"/>
                  <a:pt x="10953458" y="2358833"/>
                </a:cubicBezTo>
                <a:cubicBezTo>
                  <a:pt x="10953458" y="2338153"/>
                  <a:pt x="10930462" y="2318397"/>
                  <a:pt x="10919650" y="2298408"/>
                </a:cubicBezTo>
                <a:cubicBezTo>
                  <a:pt x="10892288" y="2311273"/>
                  <a:pt x="10892288" y="2311273"/>
                  <a:pt x="10845604" y="2311273"/>
                </a:cubicBezTo>
                <a:lnTo>
                  <a:pt x="10826976" y="2329653"/>
                </a:lnTo>
                <a:lnTo>
                  <a:pt x="10843076" y="2422706"/>
                </a:lnTo>
                <a:lnTo>
                  <a:pt x="10876190" y="2442232"/>
                </a:lnTo>
                <a:cubicBezTo>
                  <a:pt x="10872968" y="2461304"/>
                  <a:pt x="10869518" y="2480374"/>
                  <a:pt x="10865152" y="2505184"/>
                </a:cubicBezTo>
                <a:cubicBezTo>
                  <a:pt x="10906772" y="2525861"/>
                  <a:pt x="10951386" y="2551109"/>
                  <a:pt x="10999450" y="2570182"/>
                </a:cubicBezTo>
                <a:cubicBezTo>
                  <a:pt x="11047510" y="2589251"/>
                  <a:pt x="11097648" y="2596831"/>
                  <a:pt x="11135360" y="2634281"/>
                </a:cubicBezTo>
                <a:lnTo>
                  <a:pt x="11144098" y="2626242"/>
                </a:lnTo>
                <a:cubicBezTo>
                  <a:pt x="11162954" y="2631983"/>
                  <a:pt x="11182268" y="2639107"/>
                  <a:pt x="11202280" y="2644160"/>
                </a:cubicBezTo>
                <a:cubicBezTo>
                  <a:pt x="11225502" y="2647837"/>
                  <a:pt x="11248504" y="2652822"/>
                  <a:pt x="11271268" y="2659093"/>
                </a:cubicBezTo>
                <a:cubicBezTo>
                  <a:pt x="11291278" y="2666217"/>
                  <a:pt x="11307376" y="2682067"/>
                  <a:pt x="11331288" y="2682067"/>
                </a:cubicBezTo>
                <a:cubicBezTo>
                  <a:pt x="11355204" y="2682067"/>
                  <a:pt x="11369692" y="2706423"/>
                  <a:pt x="11394528" y="2711018"/>
                </a:cubicBezTo>
                <a:cubicBezTo>
                  <a:pt x="11415224" y="2714924"/>
                  <a:pt x="11432936" y="2733992"/>
                  <a:pt x="11459380" y="2726412"/>
                </a:cubicBezTo>
                <a:lnTo>
                  <a:pt x="11478010" y="2750761"/>
                </a:lnTo>
                <a:lnTo>
                  <a:pt x="11529288" y="2750761"/>
                </a:lnTo>
                <a:cubicBezTo>
                  <a:pt x="11541016" y="2738811"/>
                  <a:pt x="11560796" y="2727789"/>
                  <a:pt x="11563554" y="2713774"/>
                </a:cubicBezTo>
                <a:cubicBezTo>
                  <a:pt x="11567920" y="2690800"/>
                  <a:pt x="11588160" y="2694476"/>
                  <a:pt x="11596208" y="2683908"/>
                </a:cubicBezTo>
                <a:lnTo>
                  <a:pt x="11627020" y="2720439"/>
                </a:lnTo>
                <a:cubicBezTo>
                  <a:pt x="11611618" y="2733458"/>
                  <a:pt x="11592300" y="2740858"/>
                  <a:pt x="11572060" y="2741340"/>
                </a:cubicBezTo>
                <a:cubicBezTo>
                  <a:pt x="11580110" y="2766844"/>
                  <a:pt x="11584024" y="2793956"/>
                  <a:pt x="11612304" y="2808658"/>
                </a:cubicBezTo>
                <a:cubicBezTo>
                  <a:pt x="11638750" y="2804061"/>
                  <a:pt x="11659678" y="2772590"/>
                  <a:pt x="11692104" y="2788901"/>
                </a:cubicBezTo>
                <a:lnTo>
                  <a:pt x="11726600" y="2843578"/>
                </a:lnTo>
                <a:lnTo>
                  <a:pt x="11776504" y="2856903"/>
                </a:lnTo>
                <a:lnTo>
                  <a:pt x="11827322" y="2797405"/>
                </a:lnTo>
                <a:lnTo>
                  <a:pt x="11850318" y="2797405"/>
                </a:lnTo>
                <a:lnTo>
                  <a:pt x="11905514" y="2871375"/>
                </a:lnTo>
                <a:lnTo>
                  <a:pt x="11942760" y="2821981"/>
                </a:lnTo>
                <a:lnTo>
                  <a:pt x="11970356" y="2821981"/>
                </a:lnTo>
                <a:lnTo>
                  <a:pt x="11990368" y="2842199"/>
                </a:lnTo>
                <a:lnTo>
                  <a:pt x="12048548" y="2842199"/>
                </a:lnTo>
                <a:lnTo>
                  <a:pt x="12078448" y="2874362"/>
                </a:lnTo>
                <a:cubicBezTo>
                  <a:pt x="12065568" y="2906293"/>
                  <a:pt x="12065568" y="2906293"/>
                  <a:pt x="12081200" y="2943288"/>
                </a:cubicBezTo>
                <a:cubicBezTo>
                  <a:pt x="12103280" y="2950387"/>
                  <a:pt x="12124440" y="2960434"/>
                  <a:pt x="12143756" y="2973165"/>
                </a:cubicBezTo>
                <a:cubicBezTo>
                  <a:pt x="12166520" y="2995492"/>
                  <a:pt x="12197796" y="3007097"/>
                  <a:pt x="12229758" y="3005094"/>
                </a:cubicBezTo>
                <a:cubicBezTo>
                  <a:pt x="12237348" y="3005094"/>
                  <a:pt x="12245400" y="3012679"/>
                  <a:pt x="12254826" y="3017501"/>
                </a:cubicBezTo>
                <a:lnTo>
                  <a:pt x="12273224" y="3001418"/>
                </a:lnTo>
                <a:lnTo>
                  <a:pt x="12273224" y="2950413"/>
                </a:lnTo>
                <a:lnTo>
                  <a:pt x="12256668" y="2933635"/>
                </a:lnTo>
                <a:lnTo>
                  <a:pt x="12250000" y="2956616"/>
                </a:lnTo>
                <a:lnTo>
                  <a:pt x="12221256" y="2956616"/>
                </a:lnTo>
                <a:lnTo>
                  <a:pt x="12201936" y="2914562"/>
                </a:lnTo>
                <a:lnTo>
                  <a:pt x="12118918" y="2886307"/>
                </a:lnTo>
                <a:lnTo>
                  <a:pt x="12157552" y="2866326"/>
                </a:lnTo>
                <a:lnTo>
                  <a:pt x="12211592" y="2866326"/>
                </a:lnTo>
                <a:lnTo>
                  <a:pt x="12245168" y="2900093"/>
                </a:lnTo>
                <a:lnTo>
                  <a:pt x="12256668" y="2890672"/>
                </a:lnTo>
                <a:cubicBezTo>
                  <a:pt x="12274378" y="2875053"/>
                  <a:pt x="12261498" y="2861265"/>
                  <a:pt x="12253908" y="2847252"/>
                </a:cubicBezTo>
                <a:lnTo>
                  <a:pt x="12278050" y="2822901"/>
                </a:lnTo>
                <a:lnTo>
                  <a:pt x="12308640" y="2859200"/>
                </a:lnTo>
                <a:lnTo>
                  <a:pt x="12308640" y="2877350"/>
                </a:lnTo>
                <a:cubicBezTo>
                  <a:pt x="12316224" y="2896187"/>
                  <a:pt x="12342216" y="2903537"/>
                  <a:pt x="12331636" y="2929498"/>
                </a:cubicBezTo>
                <a:lnTo>
                  <a:pt x="12303808" y="2945585"/>
                </a:lnTo>
                <a:cubicBezTo>
                  <a:pt x="12320824" y="2962018"/>
                  <a:pt x="12343134" y="2971740"/>
                  <a:pt x="12366816" y="2972937"/>
                </a:cubicBezTo>
                <a:cubicBezTo>
                  <a:pt x="12372344" y="2998892"/>
                  <a:pt x="12378092" y="3025542"/>
                  <a:pt x="12385908" y="3061835"/>
                </a:cubicBezTo>
                <a:cubicBezTo>
                  <a:pt x="12394876" y="3047593"/>
                  <a:pt x="12401542" y="3041622"/>
                  <a:pt x="12402232" y="3034958"/>
                </a:cubicBezTo>
                <a:cubicBezTo>
                  <a:pt x="12404074" y="3009921"/>
                  <a:pt x="12418788" y="3003485"/>
                  <a:pt x="12445008" y="3005324"/>
                </a:cubicBezTo>
                <a:lnTo>
                  <a:pt x="12472608" y="3041390"/>
                </a:lnTo>
                <a:cubicBezTo>
                  <a:pt x="12495604" y="3035879"/>
                  <a:pt x="12515150" y="3042540"/>
                  <a:pt x="12516296" y="3056553"/>
                </a:cubicBezTo>
                <a:cubicBezTo>
                  <a:pt x="12517904" y="3076950"/>
                  <a:pt x="12528948" y="3095400"/>
                  <a:pt x="12546196" y="3106407"/>
                </a:cubicBezTo>
                <a:cubicBezTo>
                  <a:pt x="12539524" y="3115364"/>
                  <a:pt x="12536532" y="3119727"/>
                  <a:pt x="12535384" y="3121333"/>
                </a:cubicBezTo>
                <a:lnTo>
                  <a:pt x="12564592" y="3150290"/>
                </a:lnTo>
                <a:lnTo>
                  <a:pt x="12564592" y="3256891"/>
                </a:lnTo>
                <a:lnTo>
                  <a:pt x="12360844" y="3348783"/>
                </a:lnTo>
                <a:lnTo>
                  <a:pt x="12350264" y="3339365"/>
                </a:lnTo>
                <a:lnTo>
                  <a:pt x="12334628" y="3355446"/>
                </a:lnTo>
                <a:lnTo>
                  <a:pt x="12334628" y="3411043"/>
                </a:lnTo>
                <a:lnTo>
                  <a:pt x="12372796" y="3396111"/>
                </a:lnTo>
                <a:cubicBezTo>
                  <a:pt x="12380160" y="3414949"/>
                  <a:pt x="12399938" y="3430110"/>
                  <a:pt x="12385444" y="3458138"/>
                </a:cubicBezTo>
                <a:lnTo>
                  <a:pt x="12348424" y="3435164"/>
                </a:lnTo>
                <a:lnTo>
                  <a:pt x="12292312" y="3435164"/>
                </a:lnTo>
                <a:lnTo>
                  <a:pt x="12320138" y="3474680"/>
                </a:lnTo>
                <a:lnTo>
                  <a:pt x="12299674" y="3495355"/>
                </a:lnTo>
                <a:cubicBezTo>
                  <a:pt x="12299674" y="3512355"/>
                  <a:pt x="12297600" y="3530505"/>
                  <a:pt x="12296224" y="3555774"/>
                </a:cubicBezTo>
                <a:cubicBezTo>
                  <a:pt x="12281732" y="3544977"/>
                  <a:pt x="12268164" y="3540155"/>
                  <a:pt x="12265634" y="3532803"/>
                </a:cubicBezTo>
                <a:cubicBezTo>
                  <a:pt x="12257132" y="3505463"/>
                  <a:pt x="12230912" y="3483410"/>
                  <a:pt x="12242638" y="3448949"/>
                </a:cubicBezTo>
                <a:lnTo>
                  <a:pt x="12274146" y="3417704"/>
                </a:lnTo>
                <a:lnTo>
                  <a:pt x="12251150" y="3378649"/>
                </a:lnTo>
                <a:cubicBezTo>
                  <a:pt x="12198944" y="3362338"/>
                  <a:pt x="12214810" y="3416554"/>
                  <a:pt x="12192504" y="3429881"/>
                </a:cubicBezTo>
                <a:cubicBezTo>
                  <a:pt x="12173648" y="3418209"/>
                  <a:pt x="12156634" y="3403645"/>
                  <a:pt x="12142146" y="3386691"/>
                </a:cubicBezTo>
                <a:cubicBezTo>
                  <a:pt x="12099366" y="3388483"/>
                  <a:pt x="12057746" y="3401464"/>
                  <a:pt x="12021644" y="3424367"/>
                </a:cubicBezTo>
                <a:cubicBezTo>
                  <a:pt x="12026244" y="3445732"/>
                  <a:pt x="12030610" y="3465032"/>
                  <a:pt x="12035904" y="3488463"/>
                </a:cubicBezTo>
                <a:lnTo>
                  <a:pt x="11986000" y="3510058"/>
                </a:lnTo>
                <a:cubicBezTo>
                  <a:pt x="11986000" y="3513734"/>
                  <a:pt x="11986000" y="3517640"/>
                  <a:pt x="11986000" y="3522464"/>
                </a:cubicBezTo>
                <a:lnTo>
                  <a:pt x="11894016" y="3497651"/>
                </a:lnTo>
                <a:cubicBezTo>
                  <a:pt x="11898610" y="3483178"/>
                  <a:pt x="11903214" y="3468018"/>
                  <a:pt x="11908268" y="3451705"/>
                </a:cubicBezTo>
                <a:cubicBezTo>
                  <a:pt x="11892634" y="3444447"/>
                  <a:pt x="11874468" y="3444447"/>
                  <a:pt x="11858826" y="3451705"/>
                </a:cubicBezTo>
                <a:cubicBezTo>
                  <a:pt x="11833298" y="3461286"/>
                  <a:pt x="11806626" y="3467834"/>
                  <a:pt x="11779490" y="3471236"/>
                </a:cubicBezTo>
                <a:cubicBezTo>
                  <a:pt x="11750744" y="3474634"/>
                  <a:pt x="11722232" y="3480168"/>
                  <a:pt x="11694404" y="3487775"/>
                </a:cubicBezTo>
                <a:cubicBezTo>
                  <a:pt x="11670026" y="3492758"/>
                  <a:pt x="11645416" y="3494917"/>
                  <a:pt x="11620584" y="3494208"/>
                </a:cubicBezTo>
                <a:lnTo>
                  <a:pt x="11604024" y="3526599"/>
                </a:lnTo>
                <a:cubicBezTo>
                  <a:pt x="11609546" y="3537856"/>
                  <a:pt x="11614836" y="3549571"/>
                  <a:pt x="11620120" y="3560369"/>
                </a:cubicBezTo>
                <a:lnTo>
                  <a:pt x="11684056" y="3548192"/>
                </a:lnTo>
                <a:lnTo>
                  <a:pt x="11684056" y="3584263"/>
                </a:lnTo>
                <a:lnTo>
                  <a:pt x="11589308" y="3607236"/>
                </a:lnTo>
                <a:lnTo>
                  <a:pt x="11547452" y="3578060"/>
                </a:lnTo>
                <a:lnTo>
                  <a:pt x="11547452" y="3520626"/>
                </a:lnTo>
                <a:cubicBezTo>
                  <a:pt x="11520552" y="3507532"/>
                  <a:pt x="11508360" y="3520626"/>
                  <a:pt x="11496860" y="3543600"/>
                </a:cubicBezTo>
                <a:lnTo>
                  <a:pt x="11523306" y="3556465"/>
                </a:lnTo>
                <a:cubicBezTo>
                  <a:pt x="11517330" y="3563586"/>
                  <a:pt x="11511354" y="3570249"/>
                  <a:pt x="11502152" y="3580816"/>
                </a:cubicBezTo>
                <a:lnTo>
                  <a:pt x="11447188" y="3514193"/>
                </a:lnTo>
                <a:cubicBezTo>
                  <a:pt x="11431554" y="3519684"/>
                  <a:pt x="11415684" y="3524211"/>
                  <a:pt x="11399592" y="3527749"/>
                </a:cubicBezTo>
                <a:cubicBezTo>
                  <a:pt x="11385562" y="3528875"/>
                  <a:pt x="11371764" y="3528875"/>
                  <a:pt x="11357734" y="3527749"/>
                </a:cubicBezTo>
                <a:lnTo>
                  <a:pt x="11332898" y="3548424"/>
                </a:lnTo>
                <a:lnTo>
                  <a:pt x="11381880" y="3567034"/>
                </a:lnTo>
                <a:cubicBezTo>
                  <a:pt x="11373600" y="3578978"/>
                  <a:pt x="11365092" y="3592073"/>
                  <a:pt x="11354748" y="3607468"/>
                </a:cubicBezTo>
                <a:lnTo>
                  <a:pt x="11331752" y="3607468"/>
                </a:lnTo>
                <a:lnTo>
                  <a:pt x="11310592" y="3586102"/>
                </a:lnTo>
                <a:lnTo>
                  <a:pt x="11158124" y="3586102"/>
                </a:lnTo>
                <a:lnTo>
                  <a:pt x="11132368" y="3616654"/>
                </a:lnTo>
                <a:lnTo>
                  <a:pt x="11167552" y="3642386"/>
                </a:lnTo>
                <a:cubicBezTo>
                  <a:pt x="11156740" y="3665361"/>
                  <a:pt x="11135128" y="3647899"/>
                  <a:pt x="11119488" y="3659387"/>
                </a:cubicBezTo>
                <a:lnTo>
                  <a:pt x="11093966" y="3699362"/>
                </a:lnTo>
                <a:lnTo>
                  <a:pt x="11057400" y="3699362"/>
                </a:lnTo>
                <a:cubicBezTo>
                  <a:pt x="11047056" y="3712916"/>
                  <a:pt x="11026814" y="3719119"/>
                  <a:pt x="11025432" y="3743472"/>
                </a:cubicBezTo>
                <a:cubicBezTo>
                  <a:pt x="11068208" y="3760244"/>
                  <a:pt x="11108912" y="3722108"/>
                  <a:pt x="11152142" y="3739566"/>
                </a:cubicBezTo>
                <a:cubicBezTo>
                  <a:pt x="11152142" y="3744161"/>
                  <a:pt x="11152142" y="3749446"/>
                  <a:pt x="11152142" y="3758176"/>
                </a:cubicBezTo>
                <a:cubicBezTo>
                  <a:pt x="11131678" y="3762082"/>
                  <a:pt x="11103850" y="3750826"/>
                  <a:pt x="11094424" y="3781150"/>
                </a:cubicBezTo>
                <a:cubicBezTo>
                  <a:pt x="11093270" y="3814280"/>
                  <a:pt x="11116730" y="3843203"/>
                  <a:pt x="11149388" y="3848926"/>
                </a:cubicBezTo>
                <a:cubicBezTo>
                  <a:pt x="11128692" y="3869832"/>
                  <a:pt x="11112364" y="3861332"/>
                  <a:pt x="11097648" y="3861561"/>
                </a:cubicBezTo>
                <a:lnTo>
                  <a:pt x="11093048" y="3844331"/>
                </a:lnTo>
                <a:cubicBezTo>
                  <a:pt x="11091666" y="3842952"/>
                  <a:pt x="11090284" y="3840425"/>
                  <a:pt x="11089136" y="3840425"/>
                </a:cubicBezTo>
                <a:cubicBezTo>
                  <a:pt x="11054872" y="3844099"/>
                  <a:pt x="11047510" y="3825260"/>
                  <a:pt x="11047056" y="3795625"/>
                </a:cubicBezTo>
                <a:cubicBezTo>
                  <a:pt x="11047056" y="3786207"/>
                  <a:pt x="11033712" y="3776785"/>
                  <a:pt x="11021984" y="3761852"/>
                </a:cubicBezTo>
                <a:cubicBezTo>
                  <a:pt x="11010484" y="3788733"/>
                  <a:pt x="11007958" y="3806422"/>
                  <a:pt x="11018764" y="3817680"/>
                </a:cubicBezTo>
                <a:cubicBezTo>
                  <a:pt x="11014856" y="3827099"/>
                  <a:pt x="11011180" y="3836290"/>
                  <a:pt x="11009108" y="3842032"/>
                </a:cubicBezTo>
                <a:lnTo>
                  <a:pt x="10963116" y="3796083"/>
                </a:lnTo>
                <a:lnTo>
                  <a:pt x="10976680" y="3791260"/>
                </a:lnTo>
                <a:cubicBezTo>
                  <a:pt x="10976680" y="3786665"/>
                  <a:pt x="10976680" y="3781610"/>
                  <a:pt x="10978754" y="3773800"/>
                </a:cubicBezTo>
                <a:lnTo>
                  <a:pt x="10935980" y="3773800"/>
                </a:lnTo>
                <a:cubicBezTo>
                  <a:pt x="10917124" y="3788503"/>
                  <a:pt x="10902636" y="3814692"/>
                  <a:pt x="10874576" y="3823884"/>
                </a:cubicBezTo>
                <a:lnTo>
                  <a:pt x="10874576" y="3846858"/>
                </a:lnTo>
                <a:lnTo>
                  <a:pt x="10916432" y="3860641"/>
                </a:lnTo>
                <a:cubicBezTo>
                  <a:pt x="10926322" y="3851682"/>
                  <a:pt x="10939428" y="3842722"/>
                  <a:pt x="10948628" y="3863630"/>
                </a:cubicBezTo>
                <a:lnTo>
                  <a:pt x="10964724" y="3850302"/>
                </a:lnTo>
                <a:lnTo>
                  <a:pt x="10964724" y="3883615"/>
                </a:lnTo>
                <a:cubicBezTo>
                  <a:pt x="10950928" y="3907970"/>
                  <a:pt x="10906772" y="3900616"/>
                  <a:pt x="10895736" y="3938064"/>
                </a:cubicBezTo>
                <a:lnTo>
                  <a:pt x="11013708" y="3974595"/>
                </a:lnTo>
                <a:cubicBezTo>
                  <a:pt x="11029344" y="3966094"/>
                  <a:pt x="11038312" y="3935997"/>
                  <a:pt x="11070052" y="3931632"/>
                </a:cubicBezTo>
                <a:lnTo>
                  <a:pt x="11070052" y="3965635"/>
                </a:lnTo>
                <a:lnTo>
                  <a:pt x="11116044" y="3967933"/>
                </a:lnTo>
                <a:cubicBezTo>
                  <a:pt x="11117648" y="3960350"/>
                  <a:pt x="11118572" y="3955067"/>
                  <a:pt x="11120644" y="3944958"/>
                </a:cubicBezTo>
                <a:lnTo>
                  <a:pt x="11156740" y="3943349"/>
                </a:lnTo>
                <a:cubicBezTo>
                  <a:pt x="11151224" y="3963106"/>
                  <a:pt x="11146856" y="3978042"/>
                  <a:pt x="11142944" y="3992513"/>
                </a:cubicBezTo>
                <a:lnTo>
                  <a:pt x="11204812" y="4043976"/>
                </a:lnTo>
                <a:lnTo>
                  <a:pt x="11355668" y="4100952"/>
                </a:lnTo>
                <a:cubicBezTo>
                  <a:pt x="11381188" y="4102240"/>
                  <a:pt x="11406026" y="4108650"/>
                  <a:pt x="11429022" y="4119791"/>
                </a:cubicBezTo>
                <a:cubicBezTo>
                  <a:pt x="11450868" y="4131784"/>
                  <a:pt x="11473632" y="4142606"/>
                  <a:pt x="11496632" y="4152186"/>
                </a:cubicBezTo>
                <a:cubicBezTo>
                  <a:pt x="11519628" y="4162157"/>
                  <a:pt x="11541704" y="4173897"/>
                  <a:pt x="11562864" y="4187337"/>
                </a:cubicBezTo>
                <a:cubicBezTo>
                  <a:pt x="11585860" y="4205671"/>
                  <a:pt x="11607704" y="4225314"/>
                  <a:pt x="11628402" y="4246151"/>
                </a:cubicBezTo>
                <a:cubicBezTo>
                  <a:pt x="11635764" y="4266828"/>
                  <a:pt x="11663128" y="4294626"/>
                  <a:pt x="11646800" y="4336439"/>
                </a:cubicBezTo>
                <a:cubicBezTo>
                  <a:pt x="11642664" y="4338968"/>
                  <a:pt x="11635300" y="4344481"/>
                  <a:pt x="11627252" y="4348616"/>
                </a:cubicBezTo>
                <a:cubicBezTo>
                  <a:pt x="11577120" y="4372740"/>
                  <a:pt x="11519856" y="4377105"/>
                  <a:pt x="11471564" y="4406283"/>
                </a:cubicBezTo>
                <a:cubicBezTo>
                  <a:pt x="11467198" y="4408809"/>
                  <a:pt x="11460068" y="4406283"/>
                  <a:pt x="11454318" y="4406283"/>
                </a:cubicBezTo>
                <a:cubicBezTo>
                  <a:pt x="11431322" y="4409498"/>
                  <a:pt x="11405794" y="4398930"/>
                  <a:pt x="11382344" y="4413863"/>
                </a:cubicBezTo>
                <a:cubicBezTo>
                  <a:pt x="11363716" y="4425810"/>
                  <a:pt x="11336348" y="4407891"/>
                  <a:pt x="11319328" y="4429257"/>
                </a:cubicBezTo>
                <a:cubicBezTo>
                  <a:pt x="11264832" y="4426039"/>
                  <a:pt x="11215386" y="4454528"/>
                  <a:pt x="11160886" y="4452231"/>
                </a:cubicBezTo>
                <a:cubicBezTo>
                  <a:pt x="11146856" y="4454620"/>
                  <a:pt x="11133060" y="4458159"/>
                  <a:pt x="11119488" y="4462799"/>
                </a:cubicBezTo>
                <a:cubicBezTo>
                  <a:pt x="11104546" y="4462041"/>
                  <a:pt x="11089600" y="4465625"/>
                  <a:pt x="11076720" y="4473138"/>
                </a:cubicBezTo>
                <a:cubicBezTo>
                  <a:pt x="11069588" y="4478650"/>
                  <a:pt x="11050042" y="4468082"/>
                  <a:pt x="11029344" y="4463029"/>
                </a:cubicBezTo>
                <a:cubicBezTo>
                  <a:pt x="11026356" y="4468773"/>
                  <a:pt x="11020606" y="4478882"/>
                  <a:pt x="11016234" y="4487382"/>
                </a:cubicBezTo>
                <a:cubicBezTo>
                  <a:pt x="10946328" y="4482464"/>
                  <a:pt x="10875958" y="4491196"/>
                  <a:pt x="10809268" y="4513113"/>
                </a:cubicBezTo>
                <a:cubicBezTo>
                  <a:pt x="10838014" y="4522601"/>
                  <a:pt x="10868828" y="4523797"/>
                  <a:pt x="10898264" y="4516560"/>
                </a:cubicBezTo>
                <a:cubicBezTo>
                  <a:pt x="10903326" y="4515180"/>
                  <a:pt x="10907692" y="4510125"/>
                  <a:pt x="10912520" y="4509666"/>
                </a:cubicBezTo>
                <a:cubicBezTo>
                  <a:pt x="10963116" y="4505530"/>
                  <a:pt x="11013708" y="4502315"/>
                  <a:pt x="11064072" y="4497721"/>
                </a:cubicBezTo>
                <a:cubicBezTo>
                  <a:pt x="11093502" y="4494962"/>
                  <a:pt x="11122480" y="4488991"/>
                  <a:pt x="11151916" y="4486691"/>
                </a:cubicBezTo>
                <a:cubicBezTo>
                  <a:pt x="11181352" y="4484394"/>
                  <a:pt x="11211704" y="4490138"/>
                  <a:pt x="11239992" y="4475435"/>
                </a:cubicBezTo>
                <a:cubicBezTo>
                  <a:pt x="11247352" y="4471529"/>
                  <a:pt x="11258388" y="4475435"/>
                  <a:pt x="11268968" y="4475435"/>
                </a:cubicBezTo>
                <a:cubicBezTo>
                  <a:pt x="11275176" y="4507830"/>
                  <a:pt x="11245972" y="4502545"/>
                  <a:pt x="11234474" y="4508518"/>
                </a:cubicBezTo>
                <a:cubicBezTo>
                  <a:pt x="11217912" y="4512654"/>
                  <a:pt x="11200898" y="4513204"/>
                  <a:pt x="11184114" y="4510125"/>
                </a:cubicBezTo>
                <a:cubicBezTo>
                  <a:pt x="11158356" y="4526898"/>
                  <a:pt x="11152838" y="4565953"/>
                  <a:pt x="11112364" y="4568250"/>
                </a:cubicBezTo>
                <a:cubicBezTo>
                  <a:pt x="11110748" y="4562508"/>
                  <a:pt x="11108912" y="4556305"/>
                  <a:pt x="11106614" y="4547573"/>
                </a:cubicBezTo>
                <a:lnTo>
                  <a:pt x="11142026" y="4542290"/>
                </a:lnTo>
                <a:lnTo>
                  <a:pt x="11142026" y="4511965"/>
                </a:lnTo>
                <a:cubicBezTo>
                  <a:pt x="11101096" y="4513113"/>
                  <a:pt x="11073038" y="4539993"/>
                  <a:pt x="11039462" y="4557914"/>
                </a:cubicBezTo>
                <a:lnTo>
                  <a:pt x="10979440" y="4519545"/>
                </a:lnTo>
                <a:lnTo>
                  <a:pt x="10931380" y="4542520"/>
                </a:lnTo>
                <a:cubicBezTo>
                  <a:pt x="10863996" y="4551708"/>
                  <a:pt x="10797998" y="4560670"/>
                  <a:pt x="10733150" y="4569859"/>
                </a:cubicBezTo>
                <a:cubicBezTo>
                  <a:pt x="10723488" y="4583874"/>
                  <a:pt x="10714522" y="4597430"/>
                  <a:pt x="10704864" y="4611672"/>
                </a:cubicBezTo>
                <a:cubicBezTo>
                  <a:pt x="10722116" y="4634646"/>
                  <a:pt x="10727864" y="4634646"/>
                  <a:pt x="10777302" y="4605010"/>
                </a:cubicBezTo>
                <a:cubicBezTo>
                  <a:pt x="10807428" y="4605493"/>
                  <a:pt x="10837328" y="4602092"/>
                  <a:pt x="10866528" y="4594901"/>
                </a:cubicBezTo>
                <a:cubicBezTo>
                  <a:pt x="10893436" y="4585483"/>
                  <a:pt x="10926322" y="4593063"/>
                  <a:pt x="10962424" y="4593063"/>
                </a:cubicBezTo>
                <a:lnTo>
                  <a:pt x="10944714" y="4611901"/>
                </a:lnTo>
                <a:cubicBezTo>
                  <a:pt x="10905620" y="4617416"/>
                  <a:pt x="10868828" y="4621781"/>
                  <a:pt x="10832496" y="4627984"/>
                </a:cubicBezTo>
                <a:cubicBezTo>
                  <a:pt x="10796158" y="4634187"/>
                  <a:pt x="10761204" y="4641538"/>
                  <a:pt x="10720504" y="4649350"/>
                </a:cubicBezTo>
                <a:lnTo>
                  <a:pt x="10703942" y="4636026"/>
                </a:lnTo>
                <a:lnTo>
                  <a:pt x="10676120" y="4664053"/>
                </a:lnTo>
                <a:cubicBezTo>
                  <a:pt x="10712686" y="4661527"/>
                  <a:pt x="10742116" y="4711152"/>
                  <a:pt x="10775234" y="4669568"/>
                </a:cubicBezTo>
                <a:lnTo>
                  <a:pt x="10795472" y="4693921"/>
                </a:lnTo>
                <a:lnTo>
                  <a:pt x="10763044" y="4712760"/>
                </a:lnTo>
                <a:lnTo>
                  <a:pt x="10767876" y="4722179"/>
                </a:lnTo>
                <a:cubicBezTo>
                  <a:pt x="10753848" y="4719422"/>
                  <a:pt x="10739364" y="4717814"/>
                  <a:pt x="10725788" y="4713908"/>
                </a:cubicBezTo>
                <a:cubicBezTo>
                  <a:pt x="10703024" y="4705386"/>
                  <a:pt x="10677960" y="4705891"/>
                  <a:pt x="10655424" y="4715287"/>
                </a:cubicBezTo>
                <a:cubicBezTo>
                  <a:pt x="10636104" y="4727234"/>
                  <a:pt x="10610808" y="4721398"/>
                  <a:pt x="10598624" y="4702192"/>
                </a:cubicBezTo>
                <a:lnTo>
                  <a:pt x="10644616" y="4669568"/>
                </a:lnTo>
                <a:cubicBezTo>
                  <a:pt x="10635648" y="4666121"/>
                  <a:pt x="10630354" y="4662217"/>
                  <a:pt x="10625756" y="4662906"/>
                </a:cubicBezTo>
                <a:cubicBezTo>
                  <a:pt x="10614024" y="4664512"/>
                  <a:pt x="10595860" y="4674162"/>
                  <a:pt x="10592412" y="4670027"/>
                </a:cubicBezTo>
                <a:cubicBezTo>
                  <a:pt x="10577004" y="4652338"/>
                  <a:pt x="10572404" y="4681974"/>
                  <a:pt x="10558604" y="4675083"/>
                </a:cubicBezTo>
                <a:cubicBezTo>
                  <a:pt x="10544804" y="4672095"/>
                  <a:pt x="10530552" y="4671382"/>
                  <a:pt x="10516524" y="4673015"/>
                </a:cubicBezTo>
                <a:cubicBezTo>
                  <a:pt x="10537452" y="4656265"/>
                  <a:pt x="10563666" y="4647190"/>
                  <a:pt x="10590570" y="4647282"/>
                </a:cubicBezTo>
                <a:cubicBezTo>
                  <a:pt x="10585744" y="4641586"/>
                  <a:pt x="10580454" y="4636439"/>
                  <a:pt x="10574704" y="4631890"/>
                </a:cubicBezTo>
                <a:cubicBezTo>
                  <a:pt x="10568264" y="4628605"/>
                  <a:pt x="10561824" y="4625916"/>
                  <a:pt x="10554932" y="4623849"/>
                </a:cubicBezTo>
                <a:cubicBezTo>
                  <a:pt x="10554932" y="4614431"/>
                  <a:pt x="10552854" y="4605239"/>
                  <a:pt x="10551708" y="4596280"/>
                </a:cubicBezTo>
                <a:cubicBezTo>
                  <a:pt x="10433274" y="4587321"/>
                  <a:pt x="10406364" y="4591686"/>
                  <a:pt x="10359920" y="4626837"/>
                </a:cubicBezTo>
                <a:cubicBezTo>
                  <a:pt x="10401544" y="4630281"/>
                  <a:pt x="10443168" y="4623849"/>
                  <a:pt x="10483412" y="4630281"/>
                </a:cubicBezTo>
                <a:lnTo>
                  <a:pt x="10455352" y="4672095"/>
                </a:lnTo>
                <a:cubicBezTo>
                  <a:pt x="10481108" y="4672095"/>
                  <a:pt x="10499964" y="4672095"/>
                  <a:pt x="10516524" y="4672095"/>
                </a:cubicBezTo>
                <a:cubicBezTo>
                  <a:pt x="10516524" y="4676921"/>
                  <a:pt x="10512388" y="4684271"/>
                  <a:pt x="10509624" y="4684042"/>
                </a:cubicBezTo>
                <a:cubicBezTo>
                  <a:pt x="10487780" y="4682687"/>
                  <a:pt x="10466164" y="4689670"/>
                  <a:pt x="10449372" y="4703569"/>
                </a:cubicBezTo>
                <a:cubicBezTo>
                  <a:pt x="10447072" y="4732517"/>
                  <a:pt x="10474440" y="4710922"/>
                  <a:pt x="10482948" y="4724476"/>
                </a:cubicBezTo>
                <a:lnTo>
                  <a:pt x="10482948" y="4740100"/>
                </a:lnTo>
                <a:lnTo>
                  <a:pt x="10447304" y="4745153"/>
                </a:lnTo>
                <a:lnTo>
                  <a:pt x="10467768" y="4768127"/>
                </a:lnTo>
                <a:lnTo>
                  <a:pt x="10534230" y="4768127"/>
                </a:lnTo>
                <a:cubicBezTo>
                  <a:pt x="10528940" y="4773642"/>
                  <a:pt x="10527558" y="4776169"/>
                  <a:pt x="10526412" y="4776169"/>
                </a:cubicBezTo>
                <a:lnTo>
                  <a:pt x="10115464" y="4776169"/>
                </a:lnTo>
                <a:cubicBezTo>
                  <a:pt x="10090628" y="4789954"/>
                  <a:pt x="10069472" y="4801670"/>
                  <a:pt x="10049926" y="4812467"/>
                </a:cubicBezTo>
                <a:cubicBezTo>
                  <a:pt x="10029462" y="4826620"/>
                  <a:pt x="10006466" y="4837050"/>
                  <a:pt x="9982316" y="4843253"/>
                </a:cubicBezTo>
                <a:cubicBezTo>
                  <a:pt x="9961160" y="4843094"/>
                  <a:pt x="9940000" y="4845483"/>
                  <a:pt x="9919304" y="4850377"/>
                </a:cubicBezTo>
                <a:cubicBezTo>
                  <a:pt x="9916086" y="4862783"/>
                  <a:pt x="9912868" y="4874730"/>
                  <a:pt x="9909188" y="4889431"/>
                </a:cubicBezTo>
                <a:lnTo>
                  <a:pt x="9956792" y="4912406"/>
                </a:lnTo>
                <a:lnTo>
                  <a:pt x="9905736" y="4932853"/>
                </a:lnTo>
                <a:lnTo>
                  <a:pt x="9937246" y="4950315"/>
                </a:lnTo>
                <a:lnTo>
                  <a:pt x="9995422" y="4950315"/>
                </a:lnTo>
                <a:cubicBezTo>
                  <a:pt x="9991514" y="4941561"/>
                  <a:pt x="9988524" y="4932486"/>
                  <a:pt x="9986456" y="4923206"/>
                </a:cubicBezTo>
                <a:cubicBezTo>
                  <a:pt x="9985538" y="4910821"/>
                  <a:pt x="9985538" y="4898369"/>
                  <a:pt x="9986456" y="4885987"/>
                </a:cubicBezTo>
                <a:lnTo>
                  <a:pt x="10023480" y="4857957"/>
                </a:lnTo>
                <a:cubicBezTo>
                  <a:pt x="10029462" y="4855821"/>
                  <a:pt x="10035896" y="4855821"/>
                  <a:pt x="10041878" y="4857957"/>
                </a:cubicBezTo>
                <a:cubicBezTo>
                  <a:pt x="10078900" y="4879784"/>
                  <a:pt x="10121446" y="4880931"/>
                  <a:pt x="10160998" y="4892190"/>
                </a:cubicBezTo>
                <a:cubicBezTo>
                  <a:pt x="10200552" y="4903446"/>
                  <a:pt x="10236426" y="4915164"/>
                  <a:pt x="10273684" y="4927111"/>
                </a:cubicBezTo>
                <a:cubicBezTo>
                  <a:pt x="10287480" y="4930831"/>
                  <a:pt x="10300584" y="4937310"/>
                  <a:pt x="10311854" y="4946180"/>
                </a:cubicBezTo>
                <a:cubicBezTo>
                  <a:pt x="10361068" y="4990174"/>
                  <a:pt x="10423844" y="5016091"/>
                  <a:pt x="10489848" y="5019697"/>
                </a:cubicBezTo>
                <a:cubicBezTo>
                  <a:pt x="10503876" y="5021076"/>
                  <a:pt x="10517210" y="5028886"/>
                  <a:pt x="10531472" y="5030724"/>
                </a:cubicBezTo>
                <a:cubicBezTo>
                  <a:pt x="10563666" y="5034860"/>
                  <a:pt x="10590802" y="5016709"/>
                  <a:pt x="10620470" y="5008900"/>
                </a:cubicBezTo>
                <a:cubicBezTo>
                  <a:pt x="10691526" y="4990290"/>
                  <a:pt x="10759828" y="4960883"/>
                  <a:pt x="10833184" y="4949624"/>
                </a:cubicBezTo>
                <a:cubicBezTo>
                  <a:pt x="10843532" y="4946685"/>
                  <a:pt x="10853194" y="4942366"/>
                  <a:pt x="10862392" y="4936759"/>
                </a:cubicBezTo>
                <a:cubicBezTo>
                  <a:pt x="10874576" y="4929568"/>
                  <a:pt x="10888606" y="4926812"/>
                  <a:pt x="10902636" y="4928947"/>
                </a:cubicBezTo>
                <a:lnTo>
                  <a:pt x="10877340" y="4955139"/>
                </a:lnTo>
                <a:cubicBezTo>
                  <a:pt x="10879408" y="4958125"/>
                  <a:pt x="10881476" y="4960883"/>
                  <a:pt x="10883774" y="4963639"/>
                </a:cubicBezTo>
                <a:lnTo>
                  <a:pt x="10851812" y="4963639"/>
                </a:lnTo>
                <a:cubicBezTo>
                  <a:pt x="10856876" y="4975128"/>
                  <a:pt x="10860548" y="4982708"/>
                  <a:pt x="10864692" y="4991897"/>
                </a:cubicBezTo>
                <a:lnTo>
                  <a:pt x="10853880" y="5003155"/>
                </a:lnTo>
                <a:lnTo>
                  <a:pt x="10775460" y="5018777"/>
                </a:lnTo>
                <a:lnTo>
                  <a:pt x="10775460" y="5049792"/>
                </a:lnTo>
                <a:cubicBezTo>
                  <a:pt x="10795472" y="5063991"/>
                  <a:pt x="10820304" y="5069598"/>
                  <a:pt x="10844448" y="5065416"/>
                </a:cubicBezTo>
                <a:cubicBezTo>
                  <a:pt x="10868600" y="5065805"/>
                  <a:pt x="10892972" y="5063740"/>
                  <a:pt x="10916664" y="5059213"/>
                </a:cubicBezTo>
                <a:cubicBezTo>
                  <a:pt x="10948168" y="5053239"/>
                  <a:pt x="10980136" y="5051080"/>
                  <a:pt x="11012098" y="5052780"/>
                </a:cubicBezTo>
                <a:cubicBezTo>
                  <a:pt x="11025432" y="5096661"/>
                  <a:pt x="11061540" y="5098729"/>
                  <a:pt x="11095808" y="5102635"/>
                </a:cubicBezTo>
                <a:cubicBezTo>
                  <a:pt x="11100400" y="5125609"/>
                  <a:pt x="11100174" y="5150422"/>
                  <a:pt x="11133744" y="5146745"/>
                </a:cubicBezTo>
                <a:lnTo>
                  <a:pt x="11110748" y="5165814"/>
                </a:lnTo>
                <a:cubicBezTo>
                  <a:pt x="11114662" y="5185665"/>
                  <a:pt x="11109372" y="5206226"/>
                  <a:pt x="11096266" y="5221642"/>
                </a:cubicBezTo>
                <a:lnTo>
                  <a:pt x="11137660" y="5249440"/>
                </a:lnTo>
                <a:cubicBezTo>
                  <a:pt x="11164568" y="5249877"/>
                  <a:pt x="11190780" y="5256240"/>
                  <a:pt x="11214928" y="5268049"/>
                </a:cubicBezTo>
                <a:cubicBezTo>
                  <a:pt x="11248040" y="5284292"/>
                  <a:pt x="11285528" y="5289048"/>
                  <a:pt x="11321628" y="5281603"/>
                </a:cubicBezTo>
                <a:cubicBezTo>
                  <a:pt x="11316342" y="5274023"/>
                  <a:pt x="11313578" y="5265293"/>
                  <a:pt x="11308060" y="5262996"/>
                </a:cubicBezTo>
                <a:cubicBezTo>
                  <a:pt x="11292424" y="5256102"/>
                  <a:pt x="11275636" y="5251737"/>
                  <a:pt x="11254020" y="5244616"/>
                </a:cubicBezTo>
                <a:lnTo>
                  <a:pt x="11274948" y="5219113"/>
                </a:lnTo>
                <a:lnTo>
                  <a:pt x="11398436" y="5202803"/>
                </a:lnTo>
                <a:lnTo>
                  <a:pt x="11398436" y="5255643"/>
                </a:lnTo>
                <a:lnTo>
                  <a:pt x="11366700" y="5287347"/>
                </a:lnTo>
                <a:lnTo>
                  <a:pt x="11366700" y="5324566"/>
                </a:lnTo>
                <a:lnTo>
                  <a:pt x="11471796" y="5364541"/>
                </a:lnTo>
                <a:cubicBezTo>
                  <a:pt x="11492492" y="5355352"/>
                  <a:pt x="11516640" y="5343634"/>
                  <a:pt x="11540784" y="5333755"/>
                </a:cubicBezTo>
                <a:cubicBezTo>
                  <a:pt x="11564932" y="5323878"/>
                  <a:pt x="11586776" y="5316525"/>
                  <a:pt x="11611618" y="5309404"/>
                </a:cubicBezTo>
                <a:cubicBezTo>
                  <a:pt x="11619894" y="5306877"/>
                  <a:pt x="11633000" y="5304809"/>
                  <a:pt x="11638064" y="5309404"/>
                </a:cubicBezTo>
                <a:cubicBezTo>
                  <a:pt x="11661060" y="5328702"/>
                  <a:pt x="11685660" y="5311471"/>
                  <a:pt x="11707052" y="5320431"/>
                </a:cubicBezTo>
                <a:lnTo>
                  <a:pt x="11742236" y="5247831"/>
                </a:lnTo>
                <a:cubicBezTo>
                  <a:pt x="11768908" y="5253346"/>
                  <a:pt x="11762244" y="5264603"/>
                  <a:pt x="11748212" y="5277697"/>
                </a:cubicBezTo>
                <a:cubicBezTo>
                  <a:pt x="11755804" y="5285739"/>
                  <a:pt x="11763160" y="5293780"/>
                  <a:pt x="11767532" y="5298145"/>
                </a:cubicBezTo>
                <a:cubicBezTo>
                  <a:pt x="11763852" y="5312848"/>
                  <a:pt x="11760860" y="5324566"/>
                  <a:pt x="11756494" y="5341337"/>
                </a:cubicBezTo>
                <a:lnTo>
                  <a:pt x="11815596" y="5341337"/>
                </a:lnTo>
                <a:cubicBezTo>
                  <a:pt x="11815596" y="5344093"/>
                  <a:pt x="11815596" y="5346852"/>
                  <a:pt x="11815596" y="5349608"/>
                </a:cubicBezTo>
                <a:lnTo>
                  <a:pt x="11735332" y="5376029"/>
                </a:lnTo>
                <a:cubicBezTo>
                  <a:pt x="11736488" y="5387561"/>
                  <a:pt x="11736488" y="5399187"/>
                  <a:pt x="11735332" y="5410719"/>
                </a:cubicBezTo>
                <a:cubicBezTo>
                  <a:pt x="11731656" y="5421862"/>
                  <a:pt x="11726832" y="5432568"/>
                  <a:pt x="11720850" y="5442655"/>
                </a:cubicBezTo>
                <a:lnTo>
                  <a:pt x="11772360" y="5430478"/>
                </a:lnTo>
                <a:lnTo>
                  <a:pt x="11793752" y="5404057"/>
                </a:lnTo>
                <a:lnTo>
                  <a:pt x="11849860" y="5387515"/>
                </a:lnTo>
                <a:lnTo>
                  <a:pt x="11849860" y="5419219"/>
                </a:lnTo>
                <a:lnTo>
                  <a:pt x="11802028" y="5454141"/>
                </a:lnTo>
                <a:lnTo>
                  <a:pt x="11774658" y="5536620"/>
                </a:lnTo>
                <a:lnTo>
                  <a:pt x="11790988" y="5553161"/>
                </a:lnTo>
                <a:lnTo>
                  <a:pt x="11902982" y="5507213"/>
                </a:lnTo>
                <a:cubicBezTo>
                  <a:pt x="11888952" y="5530187"/>
                  <a:pt x="11882286" y="5540985"/>
                  <a:pt x="11874696" y="5551782"/>
                </a:cubicBezTo>
                <a:cubicBezTo>
                  <a:pt x="11867106" y="5562579"/>
                  <a:pt x="11859290" y="5572459"/>
                  <a:pt x="11848252" y="5587163"/>
                </a:cubicBezTo>
                <a:lnTo>
                  <a:pt x="11874696" y="5641841"/>
                </a:lnTo>
                <a:lnTo>
                  <a:pt x="11913562" y="5641841"/>
                </a:lnTo>
                <a:cubicBezTo>
                  <a:pt x="11957714" y="5605081"/>
                  <a:pt x="12003706" y="5568324"/>
                  <a:pt x="12076370" y="5582569"/>
                </a:cubicBezTo>
                <a:lnTo>
                  <a:pt x="12110410" y="5569242"/>
                </a:lnTo>
                <a:cubicBezTo>
                  <a:pt x="12093164" y="5599799"/>
                  <a:pt x="12064418" y="5610137"/>
                  <a:pt x="12058204" y="5638165"/>
                </a:cubicBezTo>
                <a:cubicBezTo>
                  <a:pt x="12038892" y="5639544"/>
                  <a:pt x="12020726" y="5674465"/>
                  <a:pt x="11996808" y="5642300"/>
                </a:cubicBezTo>
                <a:lnTo>
                  <a:pt x="11940236" y="5682737"/>
                </a:lnTo>
                <a:cubicBezTo>
                  <a:pt x="11968984" y="5697669"/>
                  <a:pt x="11986232" y="5724549"/>
                  <a:pt x="12023712" y="5724549"/>
                </a:cubicBezTo>
                <a:cubicBezTo>
                  <a:pt x="12023712" y="5714441"/>
                  <a:pt x="12025092" y="5705481"/>
                  <a:pt x="12026012" y="5692384"/>
                </a:cubicBezTo>
                <a:cubicBezTo>
                  <a:pt x="12060968" y="5689628"/>
                  <a:pt x="12064186" y="5657003"/>
                  <a:pt x="12075452" y="5632423"/>
                </a:cubicBezTo>
                <a:lnTo>
                  <a:pt x="12103744" y="5632423"/>
                </a:lnTo>
                <a:lnTo>
                  <a:pt x="12108338" y="5638626"/>
                </a:lnTo>
                <a:lnTo>
                  <a:pt x="12085342" y="5648045"/>
                </a:lnTo>
                <a:cubicBezTo>
                  <a:pt x="12094312" y="5687561"/>
                  <a:pt x="12104198" y="5720873"/>
                  <a:pt x="12083964" y="5753727"/>
                </a:cubicBezTo>
                <a:lnTo>
                  <a:pt x="12095922" y="5765443"/>
                </a:lnTo>
                <a:cubicBezTo>
                  <a:pt x="12124900" y="5762711"/>
                  <a:pt x="12153416" y="5755749"/>
                  <a:pt x="12180548" y="5744768"/>
                </a:cubicBezTo>
                <a:cubicBezTo>
                  <a:pt x="12205384" y="5727697"/>
                  <a:pt x="12235740" y="5720713"/>
                  <a:pt x="12265408" y="5725238"/>
                </a:cubicBezTo>
                <a:cubicBezTo>
                  <a:pt x="12268396" y="5736956"/>
                  <a:pt x="12257132" y="5741321"/>
                  <a:pt x="12251382" y="5744768"/>
                </a:cubicBezTo>
                <a:cubicBezTo>
                  <a:pt x="12245632" y="5748213"/>
                  <a:pt x="12229990" y="5749133"/>
                  <a:pt x="12220792" y="5754186"/>
                </a:cubicBezTo>
                <a:cubicBezTo>
                  <a:pt x="12212744" y="5760089"/>
                  <a:pt x="12205616" y="5767051"/>
                  <a:pt x="12199408" y="5774863"/>
                </a:cubicBezTo>
                <a:lnTo>
                  <a:pt x="12199408" y="5830001"/>
                </a:lnTo>
                <a:lnTo>
                  <a:pt x="12132944" y="5872963"/>
                </a:lnTo>
                <a:cubicBezTo>
                  <a:pt x="12128112" y="5891803"/>
                  <a:pt x="12125358" y="5902371"/>
                  <a:pt x="12122140" y="5914547"/>
                </a:cubicBezTo>
                <a:cubicBezTo>
                  <a:pt x="12124900" y="5926953"/>
                  <a:pt x="12128112" y="5942345"/>
                  <a:pt x="12132488" y="5962563"/>
                </a:cubicBezTo>
                <a:lnTo>
                  <a:pt x="12184916" y="6008512"/>
                </a:lnTo>
                <a:lnTo>
                  <a:pt x="12150884" y="6008512"/>
                </a:lnTo>
                <a:lnTo>
                  <a:pt x="12162384" y="6024595"/>
                </a:lnTo>
                <a:lnTo>
                  <a:pt x="12099136" y="6024595"/>
                </a:lnTo>
                <a:lnTo>
                  <a:pt x="12093396" y="6024595"/>
                </a:lnTo>
                <a:lnTo>
                  <a:pt x="12076834" y="5978646"/>
                </a:lnTo>
                <a:cubicBezTo>
                  <a:pt x="12051540" y="5997023"/>
                  <a:pt x="12014512" y="6000471"/>
                  <a:pt x="12000716" y="6033554"/>
                </a:cubicBezTo>
                <a:cubicBezTo>
                  <a:pt x="11957256" y="6050096"/>
                  <a:pt x="11914712" y="6068015"/>
                  <a:pt x="11871706" y="6086165"/>
                </a:cubicBezTo>
                <a:lnTo>
                  <a:pt x="11877456" y="6105695"/>
                </a:lnTo>
                <a:cubicBezTo>
                  <a:pt x="11920460" y="6089611"/>
                  <a:pt x="11965072" y="6082720"/>
                  <a:pt x="12000716" y="6051243"/>
                </a:cubicBezTo>
                <a:lnTo>
                  <a:pt x="12000716" y="6033554"/>
                </a:lnTo>
                <a:cubicBezTo>
                  <a:pt x="12011754" y="6033554"/>
                  <a:pt x="12026244" y="6036769"/>
                  <a:pt x="12032684" y="6030798"/>
                </a:cubicBezTo>
                <a:cubicBezTo>
                  <a:pt x="12052228" y="6012647"/>
                  <a:pt x="12066022" y="6029419"/>
                  <a:pt x="12081896" y="6035163"/>
                </a:cubicBezTo>
                <a:lnTo>
                  <a:pt x="12029460" y="6093286"/>
                </a:lnTo>
                <a:lnTo>
                  <a:pt x="11993300" y="6134573"/>
                </a:lnTo>
                <a:lnTo>
                  <a:pt x="12053152" y="6152329"/>
                </a:lnTo>
                <a:cubicBezTo>
                  <a:pt x="12053152" y="6159911"/>
                  <a:pt x="12053152" y="6168871"/>
                  <a:pt x="12054756" y="6178521"/>
                </a:cubicBezTo>
                <a:lnTo>
                  <a:pt x="12077752" y="6192536"/>
                </a:lnTo>
                <a:cubicBezTo>
                  <a:pt x="12075224" y="6199427"/>
                  <a:pt x="12074998" y="6204711"/>
                  <a:pt x="12072700" y="6205860"/>
                </a:cubicBezTo>
                <a:cubicBezTo>
                  <a:pt x="12053152" y="6215969"/>
                  <a:pt x="12026708" y="6213443"/>
                  <a:pt x="12011754" y="6224240"/>
                </a:cubicBezTo>
                <a:cubicBezTo>
                  <a:pt x="11989448" y="6239815"/>
                  <a:pt x="11965762" y="6253715"/>
                  <a:pt x="11941384" y="6265823"/>
                </a:cubicBezTo>
                <a:cubicBezTo>
                  <a:pt x="11910568" y="6282595"/>
                  <a:pt x="11879522" y="6305110"/>
                  <a:pt x="11840428" y="6300743"/>
                </a:cubicBezTo>
                <a:lnTo>
                  <a:pt x="11821572" y="6270189"/>
                </a:lnTo>
                <a:cubicBezTo>
                  <a:pt x="11794436" y="6258701"/>
                  <a:pt x="11774432" y="6272715"/>
                  <a:pt x="11752584" y="6282595"/>
                </a:cubicBezTo>
                <a:cubicBezTo>
                  <a:pt x="11706588" y="6303272"/>
                  <a:pt x="11660596" y="6322799"/>
                  <a:pt x="11614604" y="6342788"/>
                </a:cubicBezTo>
                <a:lnTo>
                  <a:pt x="11624266" y="6354274"/>
                </a:lnTo>
                <a:cubicBezTo>
                  <a:pt x="11615068" y="6359789"/>
                  <a:pt x="11606556" y="6368748"/>
                  <a:pt x="11597124" y="6369666"/>
                </a:cubicBezTo>
                <a:cubicBezTo>
                  <a:pt x="11568844" y="6371161"/>
                  <a:pt x="11541016" y="6361695"/>
                  <a:pt x="11519628" y="6343247"/>
                </a:cubicBezTo>
                <a:lnTo>
                  <a:pt x="11550448" y="6320273"/>
                </a:lnTo>
                <a:lnTo>
                  <a:pt x="11605638" y="6326476"/>
                </a:lnTo>
                <a:cubicBezTo>
                  <a:pt x="11612768" y="6313149"/>
                  <a:pt x="11617822" y="6303501"/>
                  <a:pt x="11625184" y="6290407"/>
                </a:cubicBezTo>
                <a:cubicBezTo>
                  <a:pt x="11666118" y="6298217"/>
                  <a:pt x="11703140" y="6279148"/>
                  <a:pt x="11740164" y="6265823"/>
                </a:cubicBezTo>
                <a:cubicBezTo>
                  <a:pt x="11782940" y="6249971"/>
                  <a:pt x="11829164" y="6250891"/>
                  <a:pt x="11870788" y="6232741"/>
                </a:cubicBezTo>
                <a:cubicBezTo>
                  <a:pt x="11872624" y="6232281"/>
                  <a:pt x="11874696" y="6232281"/>
                  <a:pt x="11876536" y="6232741"/>
                </a:cubicBezTo>
                <a:cubicBezTo>
                  <a:pt x="11894244" y="6236647"/>
                  <a:pt x="11916548" y="6248823"/>
                  <a:pt x="11928510" y="6242391"/>
                </a:cubicBezTo>
                <a:cubicBezTo>
                  <a:pt x="11939312" y="6236760"/>
                  <a:pt x="11951506" y="6233912"/>
                  <a:pt x="11963690" y="6234119"/>
                </a:cubicBezTo>
                <a:lnTo>
                  <a:pt x="12008304" y="6202643"/>
                </a:lnTo>
                <a:lnTo>
                  <a:pt x="11992338" y="6135674"/>
                </a:lnTo>
                <a:lnTo>
                  <a:pt x="11989216" y="6139237"/>
                </a:lnTo>
                <a:cubicBezTo>
                  <a:pt x="11967604" y="6142131"/>
                  <a:pt x="11945984" y="6146175"/>
                  <a:pt x="11924828" y="6151411"/>
                </a:cubicBezTo>
                <a:cubicBezTo>
                  <a:pt x="11905514" y="6157155"/>
                  <a:pt x="11889416" y="6141534"/>
                  <a:pt x="11869406" y="6147737"/>
                </a:cubicBezTo>
                <a:cubicBezTo>
                  <a:pt x="11855144" y="6151023"/>
                  <a:pt x="11840428" y="6152194"/>
                  <a:pt x="11825944" y="6151181"/>
                </a:cubicBezTo>
                <a:lnTo>
                  <a:pt x="11735106" y="6180591"/>
                </a:lnTo>
                <a:cubicBezTo>
                  <a:pt x="11750744" y="6190009"/>
                  <a:pt x="11781098" y="6180591"/>
                  <a:pt x="11781098" y="6214133"/>
                </a:cubicBezTo>
                <a:lnTo>
                  <a:pt x="11742696" y="6233661"/>
                </a:lnTo>
                <a:cubicBezTo>
                  <a:pt x="11731424" y="6220334"/>
                  <a:pt x="11719700" y="6207010"/>
                  <a:pt x="11710038" y="6194374"/>
                </a:cubicBezTo>
                <a:cubicBezTo>
                  <a:pt x="11684056" y="6201957"/>
                  <a:pt x="11662664" y="6220795"/>
                  <a:pt x="11637832" y="6199889"/>
                </a:cubicBezTo>
                <a:lnTo>
                  <a:pt x="11611388" y="6210916"/>
                </a:lnTo>
                <a:lnTo>
                  <a:pt x="11592300" y="6252499"/>
                </a:lnTo>
                <a:cubicBezTo>
                  <a:pt x="11574360" y="6260082"/>
                  <a:pt x="11553432" y="6269959"/>
                  <a:pt x="11531586" y="6277771"/>
                </a:cubicBezTo>
                <a:cubicBezTo>
                  <a:pt x="11516640" y="6283515"/>
                  <a:pt x="11499856" y="6284892"/>
                  <a:pt x="11485594" y="6291095"/>
                </a:cubicBezTo>
                <a:cubicBezTo>
                  <a:pt x="11462366" y="6300333"/>
                  <a:pt x="11439834" y="6311243"/>
                  <a:pt x="11418210" y="6323719"/>
                </a:cubicBezTo>
                <a:cubicBezTo>
                  <a:pt x="11395214" y="6337273"/>
                  <a:pt x="11369464" y="6332911"/>
                  <a:pt x="11346004" y="6346694"/>
                </a:cubicBezTo>
                <a:cubicBezTo>
                  <a:pt x="11334508" y="6352897"/>
                  <a:pt x="11312428" y="6339111"/>
                  <a:pt x="11287364" y="6332449"/>
                </a:cubicBezTo>
                <a:lnTo>
                  <a:pt x="11351984" y="6295921"/>
                </a:lnTo>
                <a:lnTo>
                  <a:pt x="11328988" y="6284433"/>
                </a:lnTo>
                <a:cubicBezTo>
                  <a:pt x="11311742" y="6287697"/>
                  <a:pt x="11294264" y="6289535"/>
                  <a:pt x="11276556" y="6289948"/>
                </a:cubicBezTo>
                <a:cubicBezTo>
                  <a:pt x="11258620" y="6289948"/>
                  <a:pt x="11243208" y="6277771"/>
                  <a:pt x="11223436" y="6277771"/>
                </a:cubicBezTo>
                <a:cubicBezTo>
                  <a:pt x="11202048" y="6273199"/>
                  <a:pt x="11181352" y="6265457"/>
                  <a:pt x="11162036" y="6254797"/>
                </a:cubicBezTo>
                <a:cubicBezTo>
                  <a:pt x="11114662" y="6258015"/>
                  <a:pt x="11054872" y="6261918"/>
                  <a:pt x="10995084" y="6266744"/>
                </a:cubicBezTo>
                <a:cubicBezTo>
                  <a:pt x="10978064" y="6268121"/>
                  <a:pt x="10939428" y="6303731"/>
                  <a:pt x="10924248" y="6330153"/>
                </a:cubicBezTo>
                <a:cubicBezTo>
                  <a:pt x="10962656" y="6353127"/>
                  <a:pt x="10999218" y="6309705"/>
                  <a:pt x="11041992" y="6330153"/>
                </a:cubicBezTo>
                <a:lnTo>
                  <a:pt x="10992552" y="6365533"/>
                </a:lnTo>
                <a:cubicBezTo>
                  <a:pt x="11057632" y="6390116"/>
                  <a:pt x="11115348" y="6351289"/>
                  <a:pt x="11190318" y="6346694"/>
                </a:cubicBezTo>
                <a:lnTo>
                  <a:pt x="11133518" y="6387128"/>
                </a:lnTo>
                <a:lnTo>
                  <a:pt x="11169162" y="6410102"/>
                </a:lnTo>
                <a:cubicBezTo>
                  <a:pt x="11150538" y="6426644"/>
                  <a:pt x="11137196" y="6411711"/>
                  <a:pt x="11120180" y="6404361"/>
                </a:cubicBezTo>
                <a:cubicBezTo>
                  <a:pt x="11094424" y="6435144"/>
                  <a:pt x="11051192" y="6399305"/>
                  <a:pt x="11022446" y="6427335"/>
                </a:cubicBezTo>
                <a:lnTo>
                  <a:pt x="10915284" y="6412170"/>
                </a:lnTo>
                <a:lnTo>
                  <a:pt x="10895040" y="6392183"/>
                </a:lnTo>
                <a:cubicBezTo>
                  <a:pt x="10861010" y="6402293"/>
                  <a:pt x="10839164" y="6378169"/>
                  <a:pt x="10813404" y="6349450"/>
                </a:cubicBezTo>
                <a:cubicBezTo>
                  <a:pt x="10810420" y="6367830"/>
                  <a:pt x="10808584" y="6378398"/>
                  <a:pt x="10808584" y="6379548"/>
                </a:cubicBezTo>
                <a:cubicBezTo>
                  <a:pt x="10793858" y="6397469"/>
                  <a:pt x="10783974" y="6408725"/>
                  <a:pt x="10775002" y="6420902"/>
                </a:cubicBezTo>
                <a:cubicBezTo>
                  <a:pt x="10766032" y="6433077"/>
                  <a:pt x="10759364" y="6443877"/>
                  <a:pt x="10749016" y="6460647"/>
                </a:cubicBezTo>
                <a:cubicBezTo>
                  <a:pt x="10769026" y="6460647"/>
                  <a:pt x="10787192" y="6468687"/>
                  <a:pt x="10801452" y="6452145"/>
                </a:cubicBezTo>
                <a:lnTo>
                  <a:pt x="10830424" y="6466619"/>
                </a:lnTo>
                <a:cubicBezTo>
                  <a:pt x="10828816" y="6468919"/>
                  <a:pt x="10826748" y="6473513"/>
                  <a:pt x="10825136" y="6473283"/>
                </a:cubicBezTo>
                <a:cubicBezTo>
                  <a:pt x="10779144" y="6469607"/>
                  <a:pt x="10739364" y="6490055"/>
                  <a:pt x="10696812" y="6499473"/>
                </a:cubicBezTo>
                <a:cubicBezTo>
                  <a:pt x="10665540" y="6508203"/>
                  <a:pt x="10634952" y="6518633"/>
                  <a:pt x="10604828" y="6530718"/>
                </a:cubicBezTo>
                <a:cubicBezTo>
                  <a:pt x="10577004" y="6527732"/>
                  <a:pt x="10534004" y="6542435"/>
                  <a:pt x="10493760" y="6513258"/>
                </a:cubicBezTo>
                <a:lnTo>
                  <a:pt x="10510084" y="6484999"/>
                </a:lnTo>
                <a:cubicBezTo>
                  <a:pt x="10536302" y="6483622"/>
                  <a:pt x="10562516" y="6485643"/>
                  <a:pt x="10588044" y="6490973"/>
                </a:cubicBezTo>
                <a:cubicBezTo>
                  <a:pt x="10606440" y="6480405"/>
                  <a:pt x="10606440" y="6480405"/>
                  <a:pt x="10622768" y="6450539"/>
                </a:cubicBezTo>
                <a:cubicBezTo>
                  <a:pt x="10575164" y="6450539"/>
                  <a:pt x="10527790" y="6456283"/>
                  <a:pt x="10482488" y="6432159"/>
                </a:cubicBezTo>
                <a:lnTo>
                  <a:pt x="10496276" y="6405049"/>
                </a:lnTo>
                <a:lnTo>
                  <a:pt x="10504794" y="6405049"/>
                </a:lnTo>
                <a:lnTo>
                  <a:pt x="10503812" y="6400923"/>
                </a:lnTo>
                <a:lnTo>
                  <a:pt x="10537568" y="6387357"/>
                </a:lnTo>
                <a:cubicBezTo>
                  <a:pt x="10550212" y="6380523"/>
                  <a:pt x="10560216" y="6370127"/>
                  <a:pt x="10562284" y="6349679"/>
                </a:cubicBezTo>
                <a:cubicBezTo>
                  <a:pt x="10588960" y="6348716"/>
                  <a:pt x="10615176" y="6343938"/>
                  <a:pt x="10640472" y="6335437"/>
                </a:cubicBezTo>
                <a:cubicBezTo>
                  <a:pt x="10671516" y="6318667"/>
                  <a:pt x="10706936" y="6326476"/>
                  <a:pt x="10739132" y="6307407"/>
                </a:cubicBezTo>
                <a:cubicBezTo>
                  <a:pt x="10766728" y="6291325"/>
                  <a:pt x="10808120" y="6301434"/>
                  <a:pt x="10841464" y="6291095"/>
                </a:cubicBezTo>
                <a:cubicBezTo>
                  <a:pt x="10847212" y="6289257"/>
                  <a:pt x="10856644" y="6299137"/>
                  <a:pt x="10866072" y="6304881"/>
                </a:cubicBezTo>
                <a:cubicBezTo>
                  <a:pt x="10884924" y="6277083"/>
                  <a:pt x="10924940" y="6289257"/>
                  <a:pt x="10945636" y="6255485"/>
                </a:cubicBezTo>
                <a:cubicBezTo>
                  <a:pt x="10885848" y="6255485"/>
                  <a:pt x="10830656" y="6255485"/>
                  <a:pt x="10775234" y="6255485"/>
                </a:cubicBezTo>
                <a:cubicBezTo>
                  <a:pt x="10769944" y="6255555"/>
                  <a:pt x="10764428" y="6256978"/>
                  <a:pt x="10759828" y="6259621"/>
                </a:cubicBezTo>
                <a:cubicBezTo>
                  <a:pt x="10729932" y="6274324"/>
                  <a:pt x="10696812" y="6281056"/>
                  <a:pt x="10663700" y="6279151"/>
                </a:cubicBezTo>
                <a:cubicBezTo>
                  <a:pt x="10626904" y="6278575"/>
                  <a:pt x="10591492" y="6292061"/>
                  <a:pt x="10564352" y="6316828"/>
                </a:cubicBezTo>
                <a:cubicBezTo>
                  <a:pt x="10544578" y="6335689"/>
                  <a:pt x="10519056" y="6347612"/>
                  <a:pt x="10491914" y="6350829"/>
                </a:cubicBezTo>
                <a:lnTo>
                  <a:pt x="10503812" y="6400923"/>
                </a:lnTo>
                <a:lnTo>
                  <a:pt x="10496976" y="6403669"/>
                </a:lnTo>
                <a:lnTo>
                  <a:pt x="10496276" y="6405049"/>
                </a:lnTo>
                <a:lnTo>
                  <a:pt x="10427524" y="6405049"/>
                </a:lnTo>
                <a:cubicBezTo>
                  <a:pt x="10424076" y="6412401"/>
                  <a:pt x="10420400" y="6420211"/>
                  <a:pt x="10416492" y="6428023"/>
                </a:cubicBezTo>
                <a:cubicBezTo>
                  <a:pt x="10411892" y="6418835"/>
                  <a:pt x="10407980" y="6411252"/>
                  <a:pt x="10401772" y="6398616"/>
                </a:cubicBezTo>
                <a:lnTo>
                  <a:pt x="10365668" y="6436294"/>
                </a:lnTo>
                <a:cubicBezTo>
                  <a:pt x="10328184" y="6436294"/>
                  <a:pt x="10295066" y="6487528"/>
                  <a:pt x="10243092" y="6472363"/>
                </a:cubicBezTo>
                <a:cubicBezTo>
                  <a:pt x="10228146" y="6486929"/>
                  <a:pt x="10211590" y="6499589"/>
                  <a:pt x="10193424" y="6510041"/>
                </a:cubicBezTo>
                <a:cubicBezTo>
                  <a:pt x="10150644" y="6528191"/>
                  <a:pt x="10112934" y="6560125"/>
                  <a:pt x="10061424" y="6555989"/>
                </a:cubicBezTo>
                <a:cubicBezTo>
                  <a:pt x="10022784" y="6548869"/>
                  <a:pt x="9983006" y="6555093"/>
                  <a:pt x="9948512" y="6573681"/>
                </a:cubicBezTo>
                <a:lnTo>
                  <a:pt x="9876302" y="6563113"/>
                </a:lnTo>
                <a:cubicBezTo>
                  <a:pt x="9889176" y="6533015"/>
                  <a:pt x="9901370" y="6504067"/>
                  <a:pt x="9912636" y="6477877"/>
                </a:cubicBezTo>
                <a:cubicBezTo>
                  <a:pt x="9953338" y="6472363"/>
                  <a:pt x="9990592" y="6470295"/>
                  <a:pt x="10027616" y="6461795"/>
                </a:cubicBezTo>
                <a:cubicBezTo>
                  <a:pt x="10050612" y="6456283"/>
                  <a:pt x="10078208" y="6448241"/>
                  <a:pt x="10080052" y="6411481"/>
                </a:cubicBezTo>
                <a:cubicBezTo>
                  <a:pt x="10101896" y="6427381"/>
                  <a:pt x="10130644" y="6430091"/>
                  <a:pt x="10155022" y="6418603"/>
                </a:cubicBezTo>
                <a:cubicBezTo>
                  <a:pt x="10186294" y="6405279"/>
                  <a:pt x="10224010" y="6407346"/>
                  <a:pt x="10258272" y="6402751"/>
                </a:cubicBezTo>
                <a:lnTo>
                  <a:pt x="10247924" y="6362086"/>
                </a:lnTo>
                <a:cubicBezTo>
                  <a:pt x="10284950" y="6354735"/>
                  <a:pt x="10308864" y="6325787"/>
                  <a:pt x="10345204" y="6323261"/>
                </a:cubicBezTo>
                <a:cubicBezTo>
                  <a:pt x="10359000" y="6323261"/>
                  <a:pt x="10361756" y="6311313"/>
                  <a:pt x="10364750" y="6281907"/>
                </a:cubicBezTo>
                <a:lnTo>
                  <a:pt x="10308864" y="6270189"/>
                </a:lnTo>
                <a:cubicBezTo>
                  <a:pt x="10268388" y="6283057"/>
                  <a:pt x="10231136" y="6316137"/>
                  <a:pt x="10181468" y="6324869"/>
                </a:cubicBezTo>
                <a:cubicBezTo>
                  <a:pt x="10165824" y="6329302"/>
                  <a:pt x="10151340" y="6337138"/>
                  <a:pt x="10138920" y="6347843"/>
                </a:cubicBezTo>
                <a:cubicBezTo>
                  <a:pt x="10108334" y="6369439"/>
                  <a:pt x="10068556" y="6347843"/>
                  <a:pt x="10038428" y="6370818"/>
                </a:cubicBezTo>
                <a:cubicBezTo>
                  <a:pt x="9990824" y="6363465"/>
                  <a:pt x="9946440" y="6380695"/>
                  <a:pt x="9892626" y="6384142"/>
                </a:cubicBezTo>
                <a:lnTo>
                  <a:pt x="9866180" y="6416996"/>
                </a:lnTo>
                <a:cubicBezTo>
                  <a:pt x="9806854" y="6416996"/>
                  <a:pt x="9752814" y="6418143"/>
                  <a:pt x="9699000" y="6416996"/>
                </a:cubicBezTo>
                <a:cubicBezTo>
                  <a:pt x="9676004" y="6416996"/>
                  <a:pt x="9649328" y="6426644"/>
                  <a:pt x="9628172" y="6406196"/>
                </a:cubicBezTo>
                <a:cubicBezTo>
                  <a:pt x="9622876" y="6403669"/>
                  <a:pt x="9616440" y="6403669"/>
                  <a:pt x="9611152" y="6406196"/>
                </a:cubicBezTo>
                <a:cubicBezTo>
                  <a:pt x="9560100" y="6429171"/>
                  <a:pt x="9506746" y="6411252"/>
                  <a:pt x="9455924" y="6417914"/>
                </a:cubicBezTo>
                <a:cubicBezTo>
                  <a:pt x="9444656" y="6396778"/>
                  <a:pt x="9452242" y="6383222"/>
                  <a:pt x="9470184" y="6369897"/>
                </a:cubicBezTo>
                <a:lnTo>
                  <a:pt x="9635988" y="6369897"/>
                </a:lnTo>
                <a:cubicBezTo>
                  <a:pt x="9635988" y="6334517"/>
                  <a:pt x="9605860" y="6328314"/>
                  <a:pt x="9587928" y="6327167"/>
                </a:cubicBezTo>
                <a:cubicBezTo>
                  <a:pt x="9569986" y="6326017"/>
                  <a:pt x="9548836" y="6312004"/>
                  <a:pt x="9527444" y="6323031"/>
                </a:cubicBezTo>
                <a:cubicBezTo>
                  <a:pt x="9509504" y="6331991"/>
                  <a:pt x="9485132" y="6314531"/>
                  <a:pt x="9469036" y="6335667"/>
                </a:cubicBezTo>
                <a:cubicBezTo>
                  <a:pt x="9416144" y="6329464"/>
                  <a:pt x="9367852" y="6352209"/>
                  <a:pt x="9317028" y="6358641"/>
                </a:cubicBezTo>
                <a:cubicBezTo>
                  <a:pt x="9305984" y="6359351"/>
                  <a:pt x="9294952" y="6359351"/>
                  <a:pt x="9283912" y="6358641"/>
                </a:cubicBezTo>
                <a:lnTo>
                  <a:pt x="9298168" y="6388507"/>
                </a:lnTo>
                <a:cubicBezTo>
                  <a:pt x="9271492" y="6397469"/>
                  <a:pt x="9243436" y="6407805"/>
                  <a:pt x="9214464" y="6416076"/>
                </a:cubicBezTo>
                <a:cubicBezTo>
                  <a:pt x="9206184" y="6417593"/>
                  <a:pt x="9197444" y="6417593"/>
                  <a:pt x="9189168" y="6416076"/>
                </a:cubicBezTo>
                <a:lnTo>
                  <a:pt x="9116954" y="6451917"/>
                </a:lnTo>
                <a:lnTo>
                  <a:pt x="9076944" y="6432159"/>
                </a:lnTo>
                <a:cubicBezTo>
                  <a:pt x="9083616" y="6422509"/>
                  <a:pt x="9089592" y="6413549"/>
                  <a:pt x="9092576" y="6409184"/>
                </a:cubicBezTo>
                <a:lnTo>
                  <a:pt x="9189856" y="6393101"/>
                </a:lnTo>
                <a:lnTo>
                  <a:pt x="9220668" y="6335437"/>
                </a:lnTo>
                <a:lnTo>
                  <a:pt x="9320480" y="6335437"/>
                </a:lnTo>
                <a:lnTo>
                  <a:pt x="9340252" y="6302125"/>
                </a:lnTo>
                <a:cubicBezTo>
                  <a:pt x="9380954" y="6293854"/>
                  <a:pt x="9422352" y="6307407"/>
                  <a:pt x="9464204" y="6294542"/>
                </a:cubicBezTo>
                <a:cubicBezTo>
                  <a:pt x="9500312" y="6283285"/>
                  <a:pt x="9539404" y="6281218"/>
                  <a:pt x="9577348" y="6269041"/>
                </a:cubicBezTo>
                <a:cubicBezTo>
                  <a:pt x="9567454" y="6269041"/>
                  <a:pt x="9557570" y="6267203"/>
                  <a:pt x="9547680" y="6265823"/>
                </a:cubicBezTo>
                <a:cubicBezTo>
                  <a:pt x="9524684" y="6262838"/>
                  <a:pt x="9498930" y="6273177"/>
                  <a:pt x="9476620" y="6255026"/>
                </a:cubicBezTo>
                <a:cubicBezTo>
                  <a:pt x="9470872" y="6250203"/>
                  <a:pt x="9457992" y="6253647"/>
                  <a:pt x="9448338" y="6255026"/>
                </a:cubicBezTo>
                <a:cubicBezTo>
                  <a:pt x="9438676" y="6256405"/>
                  <a:pt x="9426946" y="6259391"/>
                  <a:pt x="9416144" y="6260311"/>
                </a:cubicBezTo>
                <a:cubicBezTo>
                  <a:pt x="9409244" y="6260311"/>
                  <a:pt x="9399124" y="6255485"/>
                  <a:pt x="9396134" y="6258473"/>
                </a:cubicBezTo>
                <a:cubicBezTo>
                  <a:pt x="9383022" y="6272027"/>
                  <a:pt x="9367156" y="6263527"/>
                  <a:pt x="9352904" y="6266515"/>
                </a:cubicBezTo>
                <a:cubicBezTo>
                  <a:pt x="9339560" y="6271684"/>
                  <a:pt x="9325532" y="6275312"/>
                  <a:pt x="9311276" y="6277312"/>
                </a:cubicBezTo>
                <a:cubicBezTo>
                  <a:pt x="9246892" y="6274141"/>
                  <a:pt x="9182498" y="6283170"/>
                  <a:pt x="9121552" y="6303963"/>
                </a:cubicBezTo>
                <a:lnTo>
                  <a:pt x="9089132" y="6346465"/>
                </a:lnTo>
                <a:cubicBezTo>
                  <a:pt x="9071658" y="6346211"/>
                  <a:pt x="9054180" y="6349979"/>
                  <a:pt x="9038308" y="6357491"/>
                </a:cubicBezTo>
                <a:cubicBezTo>
                  <a:pt x="9007956" y="6377480"/>
                  <a:pt x="8995308" y="6374263"/>
                  <a:pt x="8949542" y="6361397"/>
                </a:cubicBezTo>
                <a:cubicBezTo>
                  <a:pt x="8942184" y="6358985"/>
                  <a:pt x="8934368" y="6358296"/>
                  <a:pt x="8926546" y="6359329"/>
                </a:cubicBezTo>
                <a:cubicBezTo>
                  <a:pt x="8914356" y="6361627"/>
                  <a:pt x="8903550" y="6368059"/>
                  <a:pt x="8890676" y="6370127"/>
                </a:cubicBezTo>
                <a:cubicBezTo>
                  <a:pt x="8879176" y="6371047"/>
                  <a:pt x="8867448" y="6371047"/>
                  <a:pt x="8855948" y="6370127"/>
                </a:cubicBezTo>
                <a:cubicBezTo>
                  <a:pt x="8832952" y="6398616"/>
                  <a:pt x="8792478" y="6395169"/>
                  <a:pt x="8770860" y="6414237"/>
                </a:cubicBezTo>
                <a:cubicBezTo>
                  <a:pt x="8740040" y="6410793"/>
                  <a:pt x="8714518" y="6405737"/>
                  <a:pt x="8688996" y="6405049"/>
                </a:cubicBezTo>
                <a:cubicBezTo>
                  <a:pt x="8640932" y="6403669"/>
                  <a:pt x="8592636" y="6405049"/>
                  <a:pt x="8555608" y="6405049"/>
                </a:cubicBezTo>
                <a:lnTo>
                  <a:pt x="8440628" y="6444106"/>
                </a:lnTo>
                <a:lnTo>
                  <a:pt x="8458340" y="6486837"/>
                </a:lnTo>
                <a:lnTo>
                  <a:pt x="8569184" y="6486837"/>
                </a:lnTo>
                <a:cubicBezTo>
                  <a:pt x="8542044" y="6500852"/>
                  <a:pt x="8513988" y="6495567"/>
                  <a:pt x="8484094" y="6498096"/>
                </a:cubicBezTo>
                <a:cubicBezTo>
                  <a:pt x="8446610" y="6524976"/>
                  <a:pt x="8432580" y="6568625"/>
                  <a:pt x="8415100" y="6612967"/>
                </a:cubicBezTo>
                <a:lnTo>
                  <a:pt x="8374632" y="6612967"/>
                </a:lnTo>
                <a:lnTo>
                  <a:pt x="8374632" y="6583099"/>
                </a:lnTo>
                <a:lnTo>
                  <a:pt x="8418324" y="6539679"/>
                </a:lnTo>
                <a:cubicBezTo>
                  <a:pt x="8404068" y="6521529"/>
                  <a:pt x="8391420" y="6512567"/>
                  <a:pt x="8367964" y="6530718"/>
                </a:cubicBezTo>
                <a:cubicBezTo>
                  <a:pt x="8336684" y="6555071"/>
                  <a:pt x="8298972" y="6571613"/>
                  <a:pt x="8269308" y="6598032"/>
                </a:cubicBezTo>
                <a:cubicBezTo>
                  <a:pt x="8251138" y="6614344"/>
                  <a:pt x="8229296" y="6614805"/>
                  <a:pt x="8209978" y="6623995"/>
                </a:cubicBezTo>
                <a:cubicBezTo>
                  <a:pt x="8198938" y="6629279"/>
                  <a:pt x="8179624" y="6617103"/>
                  <a:pt x="8163986" y="6612967"/>
                </a:cubicBezTo>
                <a:cubicBezTo>
                  <a:pt x="8114772" y="6645131"/>
                  <a:pt x="8058890" y="6665715"/>
                  <a:pt x="8000476" y="6673161"/>
                </a:cubicBezTo>
                <a:cubicBezTo>
                  <a:pt x="8007144" y="6658916"/>
                  <a:pt x="8011520" y="6650186"/>
                  <a:pt x="8015888" y="6640077"/>
                </a:cubicBezTo>
                <a:cubicBezTo>
                  <a:pt x="8066480" y="6629255"/>
                  <a:pt x="8115688" y="6613081"/>
                  <a:pt x="8162832" y="6591831"/>
                </a:cubicBezTo>
                <a:cubicBezTo>
                  <a:pt x="8189968" y="6573795"/>
                  <a:pt x="8222394" y="6565227"/>
                  <a:pt x="8254820" y="6567477"/>
                </a:cubicBezTo>
                <a:cubicBezTo>
                  <a:pt x="8272990" y="6551395"/>
                  <a:pt x="8286788" y="6538759"/>
                  <a:pt x="8300812" y="6526353"/>
                </a:cubicBezTo>
                <a:lnTo>
                  <a:pt x="8286092" y="6511649"/>
                </a:lnTo>
                <a:lnTo>
                  <a:pt x="8223548" y="6543353"/>
                </a:lnTo>
                <a:lnTo>
                  <a:pt x="8171802" y="6543353"/>
                </a:lnTo>
                <a:lnTo>
                  <a:pt x="8209286" y="6495567"/>
                </a:lnTo>
                <a:lnTo>
                  <a:pt x="8209286" y="6461336"/>
                </a:lnTo>
                <a:lnTo>
                  <a:pt x="8244698" y="6474892"/>
                </a:lnTo>
                <a:lnTo>
                  <a:pt x="8356694" y="6405969"/>
                </a:lnTo>
                <a:lnTo>
                  <a:pt x="8324268" y="6392872"/>
                </a:lnTo>
                <a:lnTo>
                  <a:pt x="8275058" y="6434226"/>
                </a:lnTo>
                <a:cubicBezTo>
                  <a:pt x="8267240" y="6398157"/>
                  <a:pt x="8267240" y="6398157"/>
                  <a:pt x="8281496" y="6374263"/>
                </a:cubicBezTo>
                <a:cubicBezTo>
                  <a:pt x="8325184" y="6372724"/>
                  <a:pt x="8366124" y="6352851"/>
                  <a:pt x="8394178" y="6319584"/>
                </a:cubicBezTo>
                <a:lnTo>
                  <a:pt x="8380608" y="6306031"/>
                </a:lnTo>
                <a:cubicBezTo>
                  <a:pt x="8345428" y="6321881"/>
                  <a:pt x="8307716" y="6309705"/>
                  <a:pt x="8267694" y="6315908"/>
                </a:cubicBezTo>
                <a:lnTo>
                  <a:pt x="8274366" y="6328085"/>
                </a:lnTo>
                <a:cubicBezTo>
                  <a:pt x="8228370" y="6387819"/>
                  <a:pt x="8221702" y="6393331"/>
                  <a:pt x="8173412" y="6405049"/>
                </a:cubicBezTo>
                <a:cubicBezTo>
                  <a:pt x="8181460" y="6356115"/>
                  <a:pt x="8234350" y="6360709"/>
                  <a:pt x="8254360" y="6332220"/>
                </a:cubicBezTo>
                <a:cubicBezTo>
                  <a:pt x="8246998" y="6314691"/>
                  <a:pt x="8226766" y="6306511"/>
                  <a:pt x="8209056" y="6313932"/>
                </a:cubicBezTo>
                <a:cubicBezTo>
                  <a:pt x="8207904" y="6314461"/>
                  <a:pt x="8206756" y="6315035"/>
                  <a:pt x="8205606" y="6315679"/>
                </a:cubicBezTo>
                <a:cubicBezTo>
                  <a:pt x="8182610" y="6331761"/>
                  <a:pt x="8161448" y="6321881"/>
                  <a:pt x="8139836" y="6325329"/>
                </a:cubicBezTo>
                <a:cubicBezTo>
                  <a:pt x="8130404" y="6326705"/>
                  <a:pt x="8113852" y="6322341"/>
                  <a:pt x="8112012" y="6325329"/>
                </a:cubicBezTo>
                <a:cubicBezTo>
                  <a:pt x="8103272" y="6343706"/>
                  <a:pt x="8091084" y="6323031"/>
                  <a:pt x="8081886" y="6330153"/>
                </a:cubicBezTo>
                <a:cubicBezTo>
                  <a:pt x="8074528" y="6334725"/>
                  <a:pt x="8066938" y="6338723"/>
                  <a:pt x="8058890" y="6342099"/>
                </a:cubicBezTo>
                <a:lnTo>
                  <a:pt x="8058890" y="6356344"/>
                </a:lnTo>
                <a:lnTo>
                  <a:pt x="8091084" y="6362086"/>
                </a:lnTo>
                <a:cubicBezTo>
                  <a:pt x="8091084" y="6365074"/>
                  <a:pt x="8089934" y="6369209"/>
                  <a:pt x="8088094" y="6370357"/>
                </a:cubicBezTo>
                <a:cubicBezTo>
                  <a:pt x="8068548" y="6380857"/>
                  <a:pt x="8046016" y="6385176"/>
                  <a:pt x="8023936" y="6382763"/>
                </a:cubicBezTo>
                <a:cubicBezTo>
                  <a:pt x="8017038" y="6352897"/>
                  <a:pt x="7971964" y="6315908"/>
                  <a:pt x="7949886" y="6326247"/>
                </a:cubicBezTo>
                <a:cubicBezTo>
                  <a:pt x="7938852" y="6332657"/>
                  <a:pt x="7926198" y="6336217"/>
                  <a:pt x="7913324" y="6336585"/>
                </a:cubicBezTo>
                <a:cubicBezTo>
                  <a:pt x="7901826" y="6336585"/>
                  <a:pt x="7890328" y="6336585"/>
                  <a:pt x="7877908" y="6336585"/>
                </a:cubicBezTo>
                <a:cubicBezTo>
                  <a:pt x="7857438" y="6369668"/>
                  <a:pt x="7817886" y="6366912"/>
                  <a:pt x="7787300" y="6386210"/>
                </a:cubicBezTo>
                <a:lnTo>
                  <a:pt x="7754420" y="6335437"/>
                </a:lnTo>
                <a:cubicBezTo>
                  <a:pt x="7693476" y="6340032"/>
                  <a:pt x="7631154" y="6326705"/>
                  <a:pt x="7567456" y="6345547"/>
                </a:cubicBezTo>
                <a:lnTo>
                  <a:pt x="7550894" y="6334979"/>
                </a:lnTo>
                <a:lnTo>
                  <a:pt x="7533420" y="6343017"/>
                </a:lnTo>
                <a:cubicBezTo>
                  <a:pt x="7498004" y="6327855"/>
                  <a:pt x="7460292" y="6341870"/>
                  <a:pt x="7421658" y="6345776"/>
                </a:cubicBezTo>
                <a:cubicBezTo>
                  <a:pt x="7382106" y="6349636"/>
                  <a:pt x="7342316" y="6348073"/>
                  <a:pt x="7303224" y="6341179"/>
                </a:cubicBezTo>
                <a:cubicBezTo>
                  <a:pt x="7265048" y="6334287"/>
                  <a:pt x="7223428" y="6346465"/>
                  <a:pt x="7177664" y="6350829"/>
                </a:cubicBezTo>
                <a:lnTo>
                  <a:pt x="7161566" y="6393563"/>
                </a:lnTo>
                <a:cubicBezTo>
                  <a:pt x="7184562" y="6393563"/>
                  <a:pt x="7201350" y="6394711"/>
                  <a:pt x="7218138" y="6393563"/>
                </a:cubicBezTo>
                <a:cubicBezTo>
                  <a:pt x="7234926" y="6392413"/>
                  <a:pt x="7253318" y="6401373"/>
                  <a:pt x="7265512" y="6382763"/>
                </a:cubicBezTo>
                <a:cubicBezTo>
                  <a:pt x="7279768" y="6405737"/>
                  <a:pt x="7292416" y="6376101"/>
                  <a:pt x="7308286" y="6381154"/>
                </a:cubicBezTo>
                <a:cubicBezTo>
                  <a:pt x="7325534" y="6383705"/>
                  <a:pt x="7342780" y="6383705"/>
                  <a:pt x="7360028" y="6381154"/>
                </a:cubicBezTo>
                <a:lnTo>
                  <a:pt x="7410388" y="6381154"/>
                </a:lnTo>
                <a:lnTo>
                  <a:pt x="7410388" y="6388966"/>
                </a:lnTo>
                <a:cubicBezTo>
                  <a:pt x="7379574" y="6392183"/>
                  <a:pt x="7348756" y="6394251"/>
                  <a:pt x="7318404" y="6398616"/>
                </a:cubicBezTo>
                <a:cubicBezTo>
                  <a:pt x="7288044" y="6402981"/>
                  <a:pt x="7257000" y="6416305"/>
                  <a:pt x="7226418" y="6414237"/>
                </a:cubicBezTo>
                <a:cubicBezTo>
                  <a:pt x="7191692" y="6411711"/>
                  <a:pt x="7170532" y="6444795"/>
                  <a:pt x="7134434" y="6438591"/>
                </a:cubicBezTo>
                <a:cubicBezTo>
                  <a:pt x="7134434" y="6457201"/>
                  <a:pt x="7132820" y="6475581"/>
                  <a:pt x="7131672" y="6496487"/>
                </a:cubicBezTo>
                <a:cubicBezTo>
                  <a:pt x="7100394" y="6489825"/>
                  <a:pt x="7088210" y="6514635"/>
                  <a:pt x="7069350" y="6530947"/>
                </a:cubicBezTo>
                <a:lnTo>
                  <a:pt x="7023358" y="6530947"/>
                </a:lnTo>
                <a:lnTo>
                  <a:pt x="7000362" y="6511649"/>
                </a:lnTo>
                <a:lnTo>
                  <a:pt x="7034392" y="6473742"/>
                </a:lnTo>
                <a:lnTo>
                  <a:pt x="7084528" y="6488216"/>
                </a:lnTo>
                <a:lnTo>
                  <a:pt x="7084528" y="6450309"/>
                </a:lnTo>
                <a:cubicBezTo>
                  <a:pt x="7050268" y="6467309"/>
                  <a:pt x="7010020" y="6468411"/>
                  <a:pt x="6974834" y="6453295"/>
                </a:cubicBezTo>
                <a:lnTo>
                  <a:pt x="6934824" y="6478795"/>
                </a:lnTo>
                <a:lnTo>
                  <a:pt x="6949080" y="6493040"/>
                </a:lnTo>
                <a:lnTo>
                  <a:pt x="6915504" y="6501311"/>
                </a:lnTo>
                <a:lnTo>
                  <a:pt x="6926774" y="6512799"/>
                </a:lnTo>
                <a:lnTo>
                  <a:pt x="6938732" y="6535773"/>
                </a:lnTo>
                <a:cubicBezTo>
                  <a:pt x="6906764" y="6547259"/>
                  <a:pt x="6872038" y="6551625"/>
                  <a:pt x="6848356" y="6570234"/>
                </a:cubicBezTo>
                <a:cubicBezTo>
                  <a:pt x="6824664" y="6588843"/>
                  <a:pt x="6786035" y="6590911"/>
                  <a:pt x="6764648" y="6613427"/>
                </a:cubicBezTo>
                <a:lnTo>
                  <a:pt x="6691056" y="6595276"/>
                </a:lnTo>
                <a:cubicBezTo>
                  <a:pt x="6704399" y="6549327"/>
                  <a:pt x="6766256" y="6549327"/>
                  <a:pt x="6774996" y="6503379"/>
                </a:cubicBezTo>
                <a:lnTo>
                  <a:pt x="6966554" y="6416996"/>
                </a:lnTo>
                <a:lnTo>
                  <a:pt x="6977366" y="6426644"/>
                </a:lnTo>
                <a:lnTo>
                  <a:pt x="7028420" y="6410102"/>
                </a:lnTo>
                <a:lnTo>
                  <a:pt x="7028420" y="6385981"/>
                </a:lnTo>
                <a:lnTo>
                  <a:pt x="6994844" y="6359100"/>
                </a:lnTo>
                <a:cubicBezTo>
                  <a:pt x="6994844" y="6359100"/>
                  <a:pt x="6990246" y="6359100"/>
                  <a:pt x="6984724" y="6359100"/>
                </a:cubicBezTo>
                <a:cubicBezTo>
                  <a:pt x="6936432" y="6359100"/>
                  <a:pt x="6888136" y="6361397"/>
                  <a:pt x="6840076" y="6359100"/>
                </a:cubicBezTo>
                <a:cubicBezTo>
                  <a:pt x="6786266" y="6354619"/>
                  <a:pt x="6732226" y="6363144"/>
                  <a:pt x="6682320" y="6383913"/>
                </a:cubicBezTo>
                <a:cubicBezTo>
                  <a:pt x="6663233" y="6391012"/>
                  <a:pt x="6642996" y="6394527"/>
                  <a:pt x="6622763" y="6394251"/>
                </a:cubicBezTo>
                <a:lnTo>
                  <a:pt x="6570094" y="6427335"/>
                </a:lnTo>
                <a:cubicBezTo>
                  <a:pt x="6555842" y="6404361"/>
                  <a:pt x="6586655" y="6401143"/>
                  <a:pt x="6586655" y="6385060"/>
                </a:cubicBezTo>
                <a:lnTo>
                  <a:pt x="6563659" y="6375183"/>
                </a:lnTo>
                <a:lnTo>
                  <a:pt x="6456032" y="6389887"/>
                </a:lnTo>
                <a:cubicBezTo>
                  <a:pt x="6454655" y="6389887"/>
                  <a:pt x="6441780" y="6379548"/>
                  <a:pt x="6435336" y="6382533"/>
                </a:cubicBezTo>
                <a:cubicBezTo>
                  <a:pt x="6410040" y="6394939"/>
                  <a:pt x="6380836" y="6387589"/>
                  <a:pt x="6355999" y="6400684"/>
                </a:cubicBezTo>
                <a:cubicBezTo>
                  <a:pt x="6347264" y="6403969"/>
                  <a:pt x="6337834" y="6405303"/>
                  <a:pt x="6328636" y="6404590"/>
                </a:cubicBezTo>
                <a:cubicBezTo>
                  <a:pt x="6297823" y="6404590"/>
                  <a:pt x="6266778" y="6402751"/>
                  <a:pt x="6236652" y="6404590"/>
                </a:cubicBezTo>
                <a:cubicBezTo>
                  <a:pt x="6188587" y="6408267"/>
                  <a:pt x="6140754" y="6414699"/>
                  <a:pt x="6091313" y="6419981"/>
                </a:cubicBezTo>
                <a:cubicBezTo>
                  <a:pt x="6093844" y="6446633"/>
                  <a:pt x="6145122" y="6442956"/>
                  <a:pt x="6123734" y="6482243"/>
                </a:cubicBezTo>
                <a:cubicBezTo>
                  <a:pt x="6094072" y="6503837"/>
                  <a:pt x="6081650" y="6447551"/>
                  <a:pt x="6052446" y="6462945"/>
                </a:cubicBezTo>
                <a:cubicBezTo>
                  <a:pt x="6045320" y="6450539"/>
                  <a:pt x="6039108" y="6439971"/>
                  <a:pt x="6030828" y="6425497"/>
                </a:cubicBezTo>
                <a:cubicBezTo>
                  <a:pt x="6013126" y="6429907"/>
                  <a:pt x="5994952" y="6432229"/>
                  <a:pt x="5976555" y="6432388"/>
                </a:cubicBezTo>
                <a:cubicBezTo>
                  <a:pt x="5958158" y="6431011"/>
                  <a:pt x="5942752" y="6440889"/>
                  <a:pt x="5924814" y="6439279"/>
                </a:cubicBezTo>
                <a:cubicBezTo>
                  <a:pt x="5906880" y="6437673"/>
                  <a:pt x="5886184" y="6439279"/>
                  <a:pt x="5866638" y="6439279"/>
                </a:cubicBezTo>
                <a:lnTo>
                  <a:pt x="5850768" y="6455592"/>
                </a:lnTo>
                <a:lnTo>
                  <a:pt x="5890092" y="6481554"/>
                </a:lnTo>
                <a:cubicBezTo>
                  <a:pt x="5864338" y="6496717"/>
                  <a:pt x="5883653" y="6534624"/>
                  <a:pt x="5847545" y="6543815"/>
                </a:cubicBezTo>
                <a:cubicBezTo>
                  <a:pt x="5818800" y="6514635"/>
                  <a:pt x="5805694" y="6474892"/>
                  <a:pt x="5786378" y="6427105"/>
                </a:cubicBezTo>
                <a:lnTo>
                  <a:pt x="5761774" y="6508893"/>
                </a:lnTo>
                <a:lnTo>
                  <a:pt x="5745904" y="6520609"/>
                </a:lnTo>
                <a:cubicBezTo>
                  <a:pt x="5751426" y="6534853"/>
                  <a:pt x="5755102" y="6544733"/>
                  <a:pt x="5758320" y="6553463"/>
                </a:cubicBezTo>
                <a:lnTo>
                  <a:pt x="5725898" y="6603317"/>
                </a:lnTo>
                <a:lnTo>
                  <a:pt x="5690022" y="6593208"/>
                </a:lnTo>
                <a:lnTo>
                  <a:pt x="5671166" y="6605844"/>
                </a:lnTo>
                <a:lnTo>
                  <a:pt x="5654832" y="6580113"/>
                </a:lnTo>
                <a:lnTo>
                  <a:pt x="5695308" y="6554383"/>
                </a:lnTo>
                <a:cubicBezTo>
                  <a:pt x="5701288" y="6531409"/>
                  <a:pt x="5707270" y="6506135"/>
                  <a:pt x="5713477" y="6481325"/>
                </a:cubicBezTo>
                <a:lnTo>
                  <a:pt x="5670244" y="6459727"/>
                </a:lnTo>
                <a:lnTo>
                  <a:pt x="5611145" y="6521759"/>
                </a:lnTo>
                <a:lnTo>
                  <a:pt x="5578028" y="6472133"/>
                </a:lnTo>
                <a:lnTo>
                  <a:pt x="5562162" y="6490973"/>
                </a:lnTo>
                <a:lnTo>
                  <a:pt x="5574346" y="6510270"/>
                </a:lnTo>
                <a:lnTo>
                  <a:pt x="5552964" y="6533245"/>
                </a:lnTo>
                <a:lnTo>
                  <a:pt x="5515938" y="6516935"/>
                </a:lnTo>
                <a:cubicBezTo>
                  <a:pt x="5514098" y="6506825"/>
                  <a:pt x="5512257" y="6496257"/>
                  <a:pt x="5509730" y="6481325"/>
                </a:cubicBezTo>
                <a:lnTo>
                  <a:pt x="5475696" y="6502461"/>
                </a:lnTo>
                <a:lnTo>
                  <a:pt x="5518929" y="6536233"/>
                </a:lnTo>
                <a:lnTo>
                  <a:pt x="5499841" y="6565869"/>
                </a:lnTo>
                <a:lnTo>
                  <a:pt x="5456376" y="6542895"/>
                </a:lnTo>
                <a:lnTo>
                  <a:pt x="5456376" y="6493499"/>
                </a:lnTo>
                <a:cubicBezTo>
                  <a:pt x="5446032" y="6499885"/>
                  <a:pt x="5434988" y="6504987"/>
                  <a:pt x="5423264" y="6508664"/>
                </a:cubicBezTo>
                <a:cubicBezTo>
                  <a:pt x="5410156" y="6510961"/>
                  <a:pt x="5396127" y="6508664"/>
                  <a:pt x="5382788" y="6508664"/>
                </a:cubicBezTo>
                <a:cubicBezTo>
                  <a:pt x="5371981" y="6510041"/>
                  <a:pt x="5361401" y="6512109"/>
                  <a:pt x="5350821" y="6514867"/>
                </a:cubicBezTo>
                <a:cubicBezTo>
                  <a:pt x="5340246" y="6517393"/>
                  <a:pt x="5329892" y="6520379"/>
                  <a:pt x="5315641" y="6524055"/>
                </a:cubicBezTo>
                <a:cubicBezTo>
                  <a:pt x="5327825" y="6539450"/>
                  <a:pt x="5351053" y="6550707"/>
                  <a:pt x="5336338" y="6576207"/>
                </a:cubicBezTo>
                <a:lnTo>
                  <a:pt x="5298394" y="6576207"/>
                </a:lnTo>
                <a:cubicBezTo>
                  <a:pt x="5293563" y="6567248"/>
                  <a:pt x="5288732" y="6557827"/>
                  <a:pt x="5283446" y="6547719"/>
                </a:cubicBezTo>
                <a:cubicBezTo>
                  <a:pt x="5285746" y="6544963"/>
                  <a:pt x="5289428" y="6540827"/>
                  <a:pt x="5294022" y="6536003"/>
                </a:cubicBezTo>
                <a:lnTo>
                  <a:pt x="5260102" y="6512611"/>
                </a:lnTo>
                <a:lnTo>
                  <a:pt x="5248720" y="6543351"/>
                </a:lnTo>
                <a:lnTo>
                  <a:pt x="5206632" y="6543351"/>
                </a:lnTo>
                <a:cubicBezTo>
                  <a:pt x="5201806" y="6548407"/>
                  <a:pt x="5197666" y="6550704"/>
                  <a:pt x="5196516" y="6553921"/>
                </a:cubicBezTo>
                <a:lnTo>
                  <a:pt x="5164370" y="6592290"/>
                </a:lnTo>
                <a:lnTo>
                  <a:pt x="5184786" y="6592290"/>
                </a:lnTo>
                <a:lnTo>
                  <a:pt x="5209627" y="6567707"/>
                </a:lnTo>
                <a:cubicBezTo>
                  <a:pt x="5225492" y="6566328"/>
                  <a:pt x="5240208" y="6571154"/>
                  <a:pt x="5246648" y="6596655"/>
                </a:cubicBezTo>
                <a:cubicBezTo>
                  <a:pt x="5234918" y="6602559"/>
                  <a:pt x="5223879" y="6609542"/>
                  <a:pt x="5213531" y="6617561"/>
                </a:cubicBezTo>
                <a:cubicBezTo>
                  <a:pt x="5204796" y="6628151"/>
                  <a:pt x="5196980" y="6639615"/>
                  <a:pt x="5190534" y="6651793"/>
                </a:cubicBezTo>
                <a:lnTo>
                  <a:pt x="5142243" y="6634103"/>
                </a:lnTo>
                <a:lnTo>
                  <a:pt x="5142243" y="6609240"/>
                </a:lnTo>
                <a:lnTo>
                  <a:pt x="5090502" y="6623992"/>
                </a:lnTo>
                <a:lnTo>
                  <a:pt x="5058844" y="6634550"/>
                </a:lnTo>
                <a:lnTo>
                  <a:pt x="5064056" y="6645131"/>
                </a:lnTo>
                <a:lnTo>
                  <a:pt x="5027128" y="6645131"/>
                </a:lnTo>
                <a:lnTo>
                  <a:pt x="4993305" y="6656413"/>
                </a:lnTo>
                <a:lnTo>
                  <a:pt x="4993918" y="6657075"/>
                </a:lnTo>
                <a:lnTo>
                  <a:pt x="4970922" y="6686253"/>
                </a:lnTo>
                <a:lnTo>
                  <a:pt x="4950521" y="6670682"/>
                </a:lnTo>
                <a:lnTo>
                  <a:pt x="4949308" y="6671088"/>
                </a:lnTo>
                <a:cubicBezTo>
                  <a:pt x="4927684" y="6683081"/>
                  <a:pt x="4902620" y="6688205"/>
                  <a:pt x="4878016" y="6685793"/>
                </a:cubicBezTo>
                <a:cubicBezTo>
                  <a:pt x="4844212" y="6686733"/>
                  <a:pt x="4811554" y="6696821"/>
                  <a:pt x="4783041" y="6714971"/>
                </a:cubicBezTo>
                <a:cubicBezTo>
                  <a:pt x="4742334" y="6737945"/>
                  <a:pt x="4706690" y="6767353"/>
                  <a:pt x="4665066" y="6787568"/>
                </a:cubicBezTo>
                <a:cubicBezTo>
                  <a:pt x="4657480" y="6790602"/>
                  <a:pt x="4649891" y="6793129"/>
                  <a:pt x="4642070" y="6795151"/>
                </a:cubicBezTo>
                <a:lnTo>
                  <a:pt x="4613098" y="6754946"/>
                </a:lnTo>
                <a:cubicBezTo>
                  <a:pt x="4576762" y="6773094"/>
                  <a:pt x="4557443" y="6800895"/>
                  <a:pt x="4524326" y="6804571"/>
                </a:cubicBezTo>
                <a:cubicBezTo>
                  <a:pt x="4544104" y="6784812"/>
                  <a:pt x="4562965" y="6763447"/>
                  <a:pt x="4584580" y="6745525"/>
                </a:cubicBezTo>
                <a:cubicBezTo>
                  <a:pt x="4599068" y="6733578"/>
                  <a:pt x="4617238" y="6725769"/>
                  <a:pt x="4621373" y="6697968"/>
                </a:cubicBezTo>
                <a:cubicBezTo>
                  <a:pt x="4612406" y="6699623"/>
                  <a:pt x="4603667" y="6701783"/>
                  <a:pt x="4594928" y="6704403"/>
                </a:cubicBezTo>
                <a:cubicBezTo>
                  <a:pt x="4579294" y="6709319"/>
                  <a:pt x="4563883" y="6715085"/>
                  <a:pt x="4548936" y="6721633"/>
                </a:cubicBezTo>
                <a:cubicBezTo>
                  <a:pt x="4533298" y="6727515"/>
                  <a:pt x="4519040" y="6735878"/>
                  <a:pt x="4506161" y="6746446"/>
                </a:cubicBezTo>
                <a:cubicBezTo>
                  <a:pt x="4476498" y="6772039"/>
                  <a:pt x="4442922" y="6792462"/>
                  <a:pt x="4406587" y="6806869"/>
                </a:cubicBezTo>
                <a:cubicBezTo>
                  <a:pt x="4375542" y="6822261"/>
                  <a:pt x="4337594" y="6823639"/>
                  <a:pt x="4311844" y="6851667"/>
                </a:cubicBezTo>
                <a:cubicBezTo>
                  <a:pt x="4309313" y="6854423"/>
                  <a:pt x="4300574" y="6851667"/>
                  <a:pt x="4298274" y="6851667"/>
                </a:cubicBezTo>
                <a:lnTo>
                  <a:pt x="4203531" y="6920590"/>
                </a:lnTo>
                <a:lnTo>
                  <a:pt x="4203531" y="6957350"/>
                </a:lnTo>
                <a:lnTo>
                  <a:pt x="4283326" y="6957350"/>
                </a:lnTo>
                <a:cubicBezTo>
                  <a:pt x="4266306" y="6975269"/>
                  <a:pt x="4239861" y="6983539"/>
                  <a:pt x="4252972" y="7014325"/>
                </a:cubicBezTo>
                <a:lnTo>
                  <a:pt x="4275968" y="7023746"/>
                </a:lnTo>
                <a:cubicBezTo>
                  <a:pt x="4268152" y="7060733"/>
                  <a:pt x="4229976" y="7061424"/>
                  <a:pt x="4212956" y="7087843"/>
                </a:cubicBezTo>
                <a:lnTo>
                  <a:pt x="4228131" y="7109211"/>
                </a:lnTo>
                <a:cubicBezTo>
                  <a:pt x="4257572" y="7100111"/>
                  <a:pt x="4287926" y="7093954"/>
                  <a:pt x="4318744" y="7090831"/>
                </a:cubicBezTo>
                <a:cubicBezTo>
                  <a:pt x="4345648" y="7087729"/>
                  <a:pt x="4371402" y="7079113"/>
                  <a:pt x="4394862" y="7065559"/>
                </a:cubicBezTo>
                <a:cubicBezTo>
                  <a:pt x="4420158" y="7065559"/>
                  <a:pt x="4455802" y="7071992"/>
                  <a:pt x="4483628" y="7042585"/>
                </a:cubicBezTo>
                <a:cubicBezTo>
                  <a:pt x="4488455" y="7037759"/>
                  <a:pt x="4502712" y="7042585"/>
                  <a:pt x="4512601" y="7042585"/>
                </a:cubicBezTo>
                <a:cubicBezTo>
                  <a:pt x="4499953" y="7064409"/>
                  <a:pt x="4487305" y="7086466"/>
                  <a:pt x="4477184" y="7103696"/>
                </a:cubicBezTo>
                <a:cubicBezTo>
                  <a:pt x="4451888" y="7117481"/>
                  <a:pt x="4431192" y="7129885"/>
                  <a:pt x="4408196" y="7141145"/>
                </a:cubicBezTo>
                <a:lnTo>
                  <a:pt x="4383190" y="7149246"/>
                </a:lnTo>
                <a:lnTo>
                  <a:pt x="4383591" y="7149647"/>
                </a:lnTo>
                <a:lnTo>
                  <a:pt x="4375316" y="7159295"/>
                </a:lnTo>
                <a:lnTo>
                  <a:pt x="4371634" y="7155621"/>
                </a:lnTo>
                <a:lnTo>
                  <a:pt x="4381292" y="7147350"/>
                </a:lnTo>
                <a:lnTo>
                  <a:pt x="4382442" y="7148499"/>
                </a:lnTo>
                <a:lnTo>
                  <a:pt x="4382442" y="7148497"/>
                </a:lnTo>
                <a:lnTo>
                  <a:pt x="4382442" y="7129427"/>
                </a:lnTo>
                <a:cubicBezTo>
                  <a:pt x="4351624" y="7110909"/>
                  <a:pt x="4313912" y="7108177"/>
                  <a:pt x="4280800" y="7122076"/>
                </a:cubicBezTo>
                <a:cubicBezTo>
                  <a:pt x="4255731" y="7130209"/>
                  <a:pt x="4229744" y="7134849"/>
                  <a:pt x="4203531" y="7135859"/>
                </a:cubicBezTo>
                <a:cubicBezTo>
                  <a:pt x="4177540" y="7138755"/>
                  <a:pt x="4152341" y="7146567"/>
                  <a:pt x="4129248" y="7158833"/>
                </a:cubicBezTo>
                <a:cubicBezTo>
                  <a:pt x="4121634" y="7163981"/>
                  <a:pt x="4113359" y="7168071"/>
                  <a:pt x="4104643" y="7171010"/>
                </a:cubicBezTo>
                <a:cubicBezTo>
                  <a:pt x="4058651" y="7180890"/>
                  <a:pt x="4016104" y="7203864"/>
                  <a:pt x="3966662" y="7197431"/>
                </a:cubicBezTo>
                <a:cubicBezTo>
                  <a:pt x="3931342" y="7189320"/>
                  <a:pt x="3894365" y="7200601"/>
                  <a:pt x="3869620" y="7227068"/>
                </a:cubicBezTo>
                <a:lnTo>
                  <a:pt x="3848233" y="7189619"/>
                </a:lnTo>
                <a:cubicBezTo>
                  <a:pt x="3864562" y="7163659"/>
                  <a:pt x="3909404" y="7170781"/>
                  <a:pt x="3921593" y="7130805"/>
                </a:cubicBezTo>
                <a:cubicBezTo>
                  <a:pt x="3895374" y="7121155"/>
                  <a:pt x="3870079" y="7128509"/>
                  <a:pt x="3846851" y="7125291"/>
                </a:cubicBezTo>
                <a:cubicBezTo>
                  <a:pt x="3823855" y="7135859"/>
                  <a:pt x="3806376" y="7154930"/>
                  <a:pt x="3777863" y="7148265"/>
                </a:cubicBezTo>
                <a:lnTo>
                  <a:pt x="3777863" y="7120926"/>
                </a:lnTo>
                <a:cubicBezTo>
                  <a:pt x="3817420" y="7088763"/>
                  <a:pt x="3860422" y="7066247"/>
                  <a:pt x="3915844" y="7081642"/>
                </a:cubicBezTo>
                <a:lnTo>
                  <a:pt x="3938840" y="7104617"/>
                </a:lnTo>
                <a:lnTo>
                  <a:pt x="3975406" y="7092899"/>
                </a:lnTo>
                <a:lnTo>
                  <a:pt x="3936999" y="7054301"/>
                </a:lnTo>
                <a:lnTo>
                  <a:pt x="3986673" y="7008352"/>
                </a:lnTo>
                <a:cubicBezTo>
                  <a:pt x="3996562" y="6983771"/>
                  <a:pt x="3977242" y="6955741"/>
                  <a:pt x="4010818" y="6939429"/>
                </a:cubicBezTo>
                <a:cubicBezTo>
                  <a:pt x="4038114" y="6940625"/>
                  <a:pt x="4064608" y="6929987"/>
                  <a:pt x="4083488" y="6910251"/>
                </a:cubicBezTo>
                <a:cubicBezTo>
                  <a:pt x="4091073" y="6895319"/>
                  <a:pt x="4075439" y="6871197"/>
                  <a:pt x="4104184" y="6857182"/>
                </a:cubicBezTo>
                <a:lnTo>
                  <a:pt x="4139138" y="6857182"/>
                </a:lnTo>
                <a:cubicBezTo>
                  <a:pt x="4172486" y="6837423"/>
                  <a:pt x="4196860" y="6823869"/>
                  <a:pt x="4220314" y="6808707"/>
                </a:cubicBezTo>
                <a:cubicBezTo>
                  <a:pt x="4243774" y="6793542"/>
                  <a:pt x="4277804" y="6802963"/>
                  <a:pt x="4291834" y="6762758"/>
                </a:cubicBezTo>
                <a:lnTo>
                  <a:pt x="4235262" y="6758623"/>
                </a:lnTo>
                <a:cubicBezTo>
                  <a:pt x="4194333" y="6792554"/>
                  <a:pt x="4137964" y="6801353"/>
                  <a:pt x="4088546" y="6781597"/>
                </a:cubicBezTo>
                <a:cubicBezTo>
                  <a:pt x="4060724" y="6796759"/>
                  <a:pt x="4033356" y="6803421"/>
                  <a:pt x="4019558" y="6820651"/>
                </a:cubicBezTo>
                <a:cubicBezTo>
                  <a:pt x="4003002" y="6842249"/>
                  <a:pt x="3975634" y="6834667"/>
                  <a:pt x="3959078" y="6855114"/>
                </a:cubicBezTo>
                <a:lnTo>
                  <a:pt x="3950797" y="6829613"/>
                </a:lnTo>
                <a:cubicBezTo>
                  <a:pt x="3940497" y="6830369"/>
                  <a:pt x="3930260" y="6831978"/>
                  <a:pt x="3920211" y="6834437"/>
                </a:cubicBezTo>
                <a:cubicBezTo>
                  <a:pt x="3894800" y="6846360"/>
                  <a:pt x="3867296" y="6853160"/>
                  <a:pt x="3839266" y="6854423"/>
                </a:cubicBezTo>
                <a:cubicBezTo>
                  <a:pt x="3828319" y="6855965"/>
                  <a:pt x="3817647" y="6858974"/>
                  <a:pt x="3807526" y="6863385"/>
                </a:cubicBezTo>
                <a:cubicBezTo>
                  <a:pt x="3787293" y="6872528"/>
                  <a:pt x="3763398" y="6865131"/>
                  <a:pt x="3751881" y="6846155"/>
                </a:cubicBezTo>
                <a:cubicBezTo>
                  <a:pt x="3760157" y="6823181"/>
                  <a:pt x="3768432" y="6798827"/>
                  <a:pt x="3779476" y="6766432"/>
                </a:cubicBezTo>
                <a:cubicBezTo>
                  <a:pt x="3760157" y="6772635"/>
                  <a:pt x="3748886" y="6777000"/>
                  <a:pt x="3736929" y="6779527"/>
                </a:cubicBezTo>
                <a:cubicBezTo>
                  <a:pt x="3729364" y="6781135"/>
                  <a:pt x="3721658" y="6782056"/>
                  <a:pt x="3713933" y="6782285"/>
                </a:cubicBezTo>
                <a:lnTo>
                  <a:pt x="3563077" y="6718187"/>
                </a:lnTo>
                <a:lnTo>
                  <a:pt x="3563077" y="6688779"/>
                </a:lnTo>
                <a:lnTo>
                  <a:pt x="3622408" y="6686023"/>
                </a:lnTo>
                <a:cubicBezTo>
                  <a:pt x="3601252" y="6658223"/>
                  <a:pt x="3553420" y="6676373"/>
                  <a:pt x="3547670" y="6632263"/>
                </a:cubicBezTo>
                <a:lnTo>
                  <a:pt x="3501678" y="6611585"/>
                </a:lnTo>
                <a:lnTo>
                  <a:pt x="3501678" y="6588611"/>
                </a:lnTo>
                <a:lnTo>
                  <a:pt x="3604929" y="6538069"/>
                </a:lnTo>
                <a:cubicBezTo>
                  <a:pt x="3606770" y="6556677"/>
                  <a:pt x="3607919" y="6569543"/>
                  <a:pt x="3609528" y="6586314"/>
                </a:cubicBezTo>
                <a:lnTo>
                  <a:pt x="3573652" y="6611127"/>
                </a:lnTo>
                <a:lnTo>
                  <a:pt x="3640341" y="6616412"/>
                </a:lnTo>
                <a:lnTo>
                  <a:pt x="3668864" y="6574828"/>
                </a:lnTo>
                <a:cubicBezTo>
                  <a:pt x="3668864" y="6574828"/>
                  <a:pt x="3668864" y="6561731"/>
                  <a:pt x="3670468" y="6545189"/>
                </a:cubicBezTo>
                <a:lnTo>
                  <a:pt x="3833053" y="6514173"/>
                </a:lnTo>
                <a:lnTo>
                  <a:pt x="3850532" y="6484308"/>
                </a:lnTo>
                <a:lnTo>
                  <a:pt x="3903423" y="6499931"/>
                </a:lnTo>
                <a:cubicBezTo>
                  <a:pt x="3905264" y="6482469"/>
                  <a:pt x="3906872" y="6467995"/>
                  <a:pt x="3908254" y="6455131"/>
                </a:cubicBezTo>
                <a:cubicBezTo>
                  <a:pt x="3916303" y="6445251"/>
                  <a:pt x="3929410" y="6436521"/>
                  <a:pt x="3929637" y="6427333"/>
                </a:cubicBezTo>
                <a:cubicBezTo>
                  <a:pt x="3931018" y="6396546"/>
                  <a:pt x="3950338" y="6385978"/>
                  <a:pt x="3974257" y="6374719"/>
                </a:cubicBezTo>
                <a:cubicBezTo>
                  <a:pt x="4007369" y="6359327"/>
                  <a:pt x="4038414" y="6339800"/>
                  <a:pt x="4074976" y="6319353"/>
                </a:cubicBezTo>
                <a:cubicBezTo>
                  <a:pt x="4068908" y="6330403"/>
                  <a:pt x="4064627" y="6342349"/>
                  <a:pt x="4062328" y="6354733"/>
                </a:cubicBezTo>
                <a:cubicBezTo>
                  <a:pt x="4064125" y="6367482"/>
                  <a:pt x="4067850" y="6379867"/>
                  <a:pt x="4073372" y="6391493"/>
                </a:cubicBezTo>
                <a:cubicBezTo>
                  <a:pt x="4063941" y="6419061"/>
                  <a:pt x="4040022" y="6412167"/>
                  <a:pt x="4019099" y="6413317"/>
                </a:cubicBezTo>
                <a:cubicBezTo>
                  <a:pt x="4012886" y="6426412"/>
                  <a:pt x="4006451" y="6439509"/>
                  <a:pt x="4000238" y="6452145"/>
                </a:cubicBezTo>
                <a:lnTo>
                  <a:pt x="4046230" y="6483849"/>
                </a:lnTo>
                <a:lnTo>
                  <a:pt x="4074290" y="6483849"/>
                </a:lnTo>
                <a:lnTo>
                  <a:pt x="4135461" y="6437901"/>
                </a:lnTo>
                <a:lnTo>
                  <a:pt x="4158457" y="6450765"/>
                </a:lnTo>
                <a:lnTo>
                  <a:pt x="4183753" y="6413088"/>
                </a:lnTo>
                <a:lnTo>
                  <a:pt x="4224454" y="6413088"/>
                </a:lnTo>
                <a:cubicBezTo>
                  <a:pt x="4226064" y="6398614"/>
                  <a:pt x="4227677" y="6383911"/>
                  <a:pt x="4229286" y="6369666"/>
                </a:cubicBezTo>
                <a:cubicBezTo>
                  <a:pt x="4242392" y="6348071"/>
                  <a:pt x="4262630" y="6353353"/>
                  <a:pt x="4281950" y="6354733"/>
                </a:cubicBezTo>
                <a:cubicBezTo>
                  <a:pt x="4287466" y="6366219"/>
                  <a:pt x="4293216" y="6377707"/>
                  <a:pt x="4301724" y="6392181"/>
                </a:cubicBezTo>
                <a:lnTo>
                  <a:pt x="4298501" y="6388734"/>
                </a:lnTo>
                <a:lnTo>
                  <a:pt x="4275505" y="6390573"/>
                </a:lnTo>
                <a:cubicBezTo>
                  <a:pt x="4275505" y="6398843"/>
                  <a:pt x="4275505" y="6405276"/>
                  <a:pt x="4277118" y="6413547"/>
                </a:cubicBezTo>
                <a:cubicBezTo>
                  <a:pt x="4286776" y="6408355"/>
                  <a:pt x="4295284" y="6401232"/>
                  <a:pt x="4302182" y="6392640"/>
                </a:cubicBezTo>
                <a:cubicBezTo>
                  <a:pt x="4311844" y="6380739"/>
                  <a:pt x="4323110" y="6370217"/>
                  <a:pt x="4335526" y="6361395"/>
                </a:cubicBezTo>
                <a:lnTo>
                  <a:pt x="4307472" y="6331759"/>
                </a:lnTo>
                <a:cubicBezTo>
                  <a:pt x="4312762" y="6319811"/>
                  <a:pt x="4318970" y="6306487"/>
                  <a:pt x="4322420" y="6298675"/>
                </a:cubicBezTo>
                <a:cubicBezTo>
                  <a:pt x="4345420" y="6303499"/>
                  <a:pt x="4368416" y="6301893"/>
                  <a:pt x="4379683" y="6312461"/>
                </a:cubicBezTo>
                <a:cubicBezTo>
                  <a:pt x="4394630" y="6323280"/>
                  <a:pt x="4411646" y="6330655"/>
                  <a:pt x="4429810" y="6334056"/>
                </a:cubicBezTo>
                <a:lnTo>
                  <a:pt x="4429810" y="6351977"/>
                </a:lnTo>
                <a:lnTo>
                  <a:pt x="4369334" y="6355883"/>
                </a:lnTo>
                <a:lnTo>
                  <a:pt x="4379451" y="6410331"/>
                </a:lnTo>
                <a:cubicBezTo>
                  <a:pt x="4367267" y="6425561"/>
                  <a:pt x="4366571" y="6446997"/>
                  <a:pt x="4377842" y="6462943"/>
                </a:cubicBezTo>
                <a:cubicBezTo>
                  <a:pt x="4394862" y="6418371"/>
                  <a:pt x="4435791" y="6401599"/>
                  <a:pt x="4467532" y="6382072"/>
                </a:cubicBezTo>
                <a:lnTo>
                  <a:pt x="4548704" y="6365989"/>
                </a:lnTo>
                <a:lnTo>
                  <a:pt x="4594696" y="6411938"/>
                </a:lnTo>
                <a:lnTo>
                  <a:pt x="4612638" y="6411938"/>
                </a:lnTo>
                <a:lnTo>
                  <a:pt x="4635634" y="6390573"/>
                </a:lnTo>
                <a:lnTo>
                  <a:pt x="4688062" y="6416303"/>
                </a:lnTo>
                <a:lnTo>
                  <a:pt x="4714512" y="6395167"/>
                </a:lnTo>
                <a:cubicBezTo>
                  <a:pt x="4710140" y="6390113"/>
                  <a:pt x="4706690" y="6385978"/>
                  <a:pt x="4703009" y="6382072"/>
                </a:cubicBezTo>
                <a:lnTo>
                  <a:pt x="4712903" y="6372193"/>
                </a:lnTo>
                <a:lnTo>
                  <a:pt x="4710768" y="6369439"/>
                </a:lnTo>
                <a:lnTo>
                  <a:pt x="4707381" y="6369439"/>
                </a:lnTo>
                <a:lnTo>
                  <a:pt x="4701226" y="6357143"/>
                </a:lnTo>
                <a:lnTo>
                  <a:pt x="4684385" y="6335435"/>
                </a:lnTo>
                <a:lnTo>
                  <a:pt x="4689752" y="6334217"/>
                </a:lnTo>
                <a:lnTo>
                  <a:pt x="4684385" y="6323490"/>
                </a:lnTo>
                <a:lnTo>
                  <a:pt x="4714246" y="6328662"/>
                </a:lnTo>
                <a:lnTo>
                  <a:pt x="4715662" y="6328343"/>
                </a:lnTo>
                <a:lnTo>
                  <a:pt x="4717831" y="6329285"/>
                </a:lnTo>
                <a:lnTo>
                  <a:pt x="4724169" y="6330381"/>
                </a:lnTo>
                <a:lnTo>
                  <a:pt x="4725194" y="6332481"/>
                </a:lnTo>
                <a:lnTo>
                  <a:pt x="4744175" y="6340718"/>
                </a:lnTo>
                <a:lnTo>
                  <a:pt x="4767171" y="6303961"/>
                </a:lnTo>
                <a:lnTo>
                  <a:pt x="4760504" y="6295919"/>
                </a:lnTo>
                <a:cubicBezTo>
                  <a:pt x="4770393" y="6289716"/>
                  <a:pt x="4781200" y="6285213"/>
                  <a:pt x="4792698" y="6282593"/>
                </a:cubicBezTo>
                <a:cubicBezTo>
                  <a:pt x="4826048" y="6280986"/>
                  <a:pt x="4859387" y="6282593"/>
                  <a:pt x="4892963" y="6282593"/>
                </a:cubicBezTo>
                <a:lnTo>
                  <a:pt x="4882842" y="6299825"/>
                </a:lnTo>
                <a:lnTo>
                  <a:pt x="4932061" y="6322799"/>
                </a:lnTo>
                <a:lnTo>
                  <a:pt x="4915268" y="6356801"/>
                </a:lnTo>
                <a:cubicBezTo>
                  <a:pt x="4919182" y="6360936"/>
                  <a:pt x="4921481" y="6365760"/>
                  <a:pt x="4924012" y="6365760"/>
                </a:cubicBezTo>
                <a:cubicBezTo>
                  <a:pt x="4947008" y="6365760"/>
                  <a:pt x="4970004" y="6365760"/>
                  <a:pt x="4993000" y="6365760"/>
                </a:cubicBezTo>
                <a:cubicBezTo>
                  <a:pt x="4999436" y="6359098"/>
                  <a:pt x="5005184" y="6353583"/>
                  <a:pt x="5009552" y="6349218"/>
                </a:cubicBezTo>
                <a:lnTo>
                  <a:pt x="5003996" y="6338867"/>
                </a:lnTo>
                <a:lnTo>
                  <a:pt x="4977822" y="6327855"/>
                </a:lnTo>
                <a:cubicBezTo>
                  <a:pt x="4980580" y="6310050"/>
                  <a:pt x="4997136" y="6297781"/>
                  <a:pt x="5015079" y="6300446"/>
                </a:cubicBezTo>
                <a:cubicBezTo>
                  <a:pt x="5016682" y="6300721"/>
                  <a:pt x="5018528" y="6301113"/>
                  <a:pt x="5020132" y="6301663"/>
                </a:cubicBezTo>
                <a:lnTo>
                  <a:pt x="5039824" y="6320961"/>
                </a:lnTo>
                <a:lnTo>
                  <a:pt x="5053250" y="6320961"/>
                </a:lnTo>
                <a:cubicBezTo>
                  <a:pt x="5061298" y="6338421"/>
                  <a:pt x="5069114" y="6362086"/>
                  <a:pt x="5099242" y="6352665"/>
                </a:cubicBezTo>
                <a:cubicBezTo>
                  <a:pt x="5117866" y="6377248"/>
                  <a:pt x="5099242" y="6397005"/>
                  <a:pt x="5092116" y="6419750"/>
                </a:cubicBezTo>
                <a:lnTo>
                  <a:pt x="5172694" y="6438992"/>
                </a:lnTo>
                <a:lnTo>
                  <a:pt x="5182950" y="6429562"/>
                </a:lnTo>
                <a:cubicBezTo>
                  <a:pt x="5191168" y="6426543"/>
                  <a:pt x="5200540" y="6426659"/>
                  <a:pt x="5209164" y="6430620"/>
                </a:cubicBezTo>
                <a:cubicBezTo>
                  <a:pt x="5213536" y="6432617"/>
                  <a:pt x="5217212" y="6435489"/>
                  <a:pt x="5220434" y="6439050"/>
                </a:cubicBezTo>
                <a:lnTo>
                  <a:pt x="5256769" y="6422970"/>
                </a:lnTo>
                <a:cubicBezTo>
                  <a:pt x="5253552" y="6419064"/>
                  <a:pt x="5251252" y="6413319"/>
                  <a:pt x="5247570" y="6411941"/>
                </a:cubicBezTo>
                <a:cubicBezTo>
                  <a:pt x="5232160" y="6407117"/>
                  <a:pt x="5216294" y="6403440"/>
                  <a:pt x="5196748" y="6398387"/>
                </a:cubicBezTo>
                <a:cubicBezTo>
                  <a:pt x="5206632" y="6382533"/>
                  <a:pt x="5216062" y="6368059"/>
                  <a:pt x="5226642" y="6350829"/>
                </a:cubicBezTo>
                <a:lnTo>
                  <a:pt x="5197438" y="6311543"/>
                </a:lnTo>
                <a:lnTo>
                  <a:pt x="5211463" y="6275933"/>
                </a:lnTo>
                <a:lnTo>
                  <a:pt x="5253778" y="6300057"/>
                </a:lnTo>
                <a:cubicBezTo>
                  <a:pt x="5251020" y="6315908"/>
                  <a:pt x="5248256" y="6330381"/>
                  <a:pt x="5243658" y="6355885"/>
                </a:cubicBezTo>
                <a:lnTo>
                  <a:pt x="5285282" y="6326017"/>
                </a:lnTo>
                <a:lnTo>
                  <a:pt x="5328057" y="6340032"/>
                </a:lnTo>
                <a:cubicBezTo>
                  <a:pt x="5327139" y="6345477"/>
                  <a:pt x="5325526" y="6350737"/>
                  <a:pt x="5322998" y="6355653"/>
                </a:cubicBezTo>
                <a:cubicBezTo>
                  <a:pt x="5312192" y="6369668"/>
                  <a:pt x="5293331" y="6378627"/>
                  <a:pt x="5289196" y="6406428"/>
                </a:cubicBezTo>
                <a:cubicBezTo>
                  <a:pt x="5353120" y="6391034"/>
                  <a:pt x="5400494" y="6355195"/>
                  <a:pt x="5453158" y="6334979"/>
                </a:cubicBezTo>
                <a:lnTo>
                  <a:pt x="5453158" y="6301663"/>
                </a:lnTo>
                <a:lnTo>
                  <a:pt x="5413833" y="6301663"/>
                </a:lnTo>
                <a:cubicBezTo>
                  <a:pt x="5406016" y="6312922"/>
                  <a:pt x="5398195" y="6324637"/>
                  <a:pt x="5390837" y="6336126"/>
                </a:cubicBezTo>
                <a:lnTo>
                  <a:pt x="5354270" y="6320273"/>
                </a:lnTo>
                <a:cubicBezTo>
                  <a:pt x="5348985" y="6297299"/>
                  <a:pt x="5343695" y="6274324"/>
                  <a:pt x="5337024" y="6245608"/>
                </a:cubicBezTo>
                <a:lnTo>
                  <a:pt x="5381638" y="6224472"/>
                </a:lnTo>
                <a:cubicBezTo>
                  <a:pt x="5384170" y="6241473"/>
                  <a:pt x="5386010" y="6252270"/>
                  <a:pt x="5388538" y="6268351"/>
                </a:cubicBezTo>
                <a:lnTo>
                  <a:pt x="5406939" y="6236187"/>
                </a:lnTo>
                <a:lnTo>
                  <a:pt x="5392218" y="6215051"/>
                </a:lnTo>
                <a:lnTo>
                  <a:pt x="5438211" y="6197821"/>
                </a:lnTo>
                <a:lnTo>
                  <a:pt x="5451550" y="6210916"/>
                </a:lnTo>
                <a:lnTo>
                  <a:pt x="5437061" y="6248823"/>
                </a:lnTo>
                <a:lnTo>
                  <a:pt x="5502140" y="6217578"/>
                </a:lnTo>
                <a:lnTo>
                  <a:pt x="5533186" y="6252270"/>
                </a:lnTo>
                <a:cubicBezTo>
                  <a:pt x="5529277" y="6266973"/>
                  <a:pt x="5525596" y="6281907"/>
                  <a:pt x="5519388" y="6306031"/>
                </a:cubicBezTo>
                <a:lnTo>
                  <a:pt x="5616435" y="6265823"/>
                </a:lnTo>
                <a:lnTo>
                  <a:pt x="5615053" y="6256865"/>
                </a:lnTo>
                <a:lnTo>
                  <a:pt x="5574120" y="6252270"/>
                </a:lnTo>
                <a:cubicBezTo>
                  <a:pt x="5576419" y="6232557"/>
                  <a:pt x="5580559" y="6213097"/>
                  <a:pt x="5586540" y="6194145"/>
                </a:cubicBezTo>
                <a:cubicBezTo>
                  <a:pt x="5602406" y="6202645"/>
                  <a:pt x="5621034" y="6202186"/>
                  <a:pt x="5630232" y="6225390"/>
                </a:cubicBezTo>
                <a:cubicBezTo>
                  <a:pt x="5633914" y="6234579"/>
                  <a:pt x="5654606" y="6238943"/>
                  <a:pt x="5668408" y="6241473"/>
                </a:cubicBezTo>
                <a:cubicBezTo>
                  <a:pt x="5682432" y="6242827"/>
                  <a:pt x="5696230" y="6242827"/>
                  <a:pt x="5710255" y="6241473"/>
                </a:cubicBezTo>
                <a:lnTo>
                  <a:pt x="5754643" y="6218499"/>
                </a:lnTo>
                <a:lnTo>
                  <a:pt x="5754643" y="6266744"/>
                </a:lnTo>
                <a:cubicBezTo>
                  <a:pt x="5761310" y="6261918"/>
                  <a:pt x="5766141" y="6260082"/>
                  <a:pt x="5765909" y="6258473"/>
                </a:cubicBezTo>
                <a:cubicBezTo>
                  <a:pt x="5764528" y="6238485"/>
                  <a:pt x="5771199" y="6217807"/>
                  <a:pt x="5755561" y="6198969"/>
                </a:cubicBezTo>
                <a:cubicBezTo>
                  <a:pt x="5750044" y="6192077"/>
                  <a:pt x="5755561" y="6175994"/>
                  <a:pt x="5755561" y="6163359"/>
                </a:cubicBezTo>
                <a:lnTo>
                  <a:pt x="5800176" y="6163359"/>
                </a:lnTo>
                <a:cubicBezTo>
                  <a:pt x="5800176" y="6173927"/>
                  <a:pt x="5802471" y="6182886"/>
                  <a:pt x="5803398" y="6192765"/>
                </a:cubicBezTo>
                <a:cubicBezTo>
                  <a:pt x="5806616" y="6192765"/>
                  <a:pt x="5810066" y="6192765"/>
                  <a:pt x="5811902" y="6191389"/>
                </a:cubicBezTo>
                <a:cubicBezTo>
                  <a:pt x="5825699" y="6180818"/>
                  <a:pt x="5826622" y="6157617"/>
                  <a:pt x="5848236" y="6155317"/>
                </a:cubicBezTo>
                <a:lnTo>
                  <a:pt x="5848236" y="6139237"/>
                </a:lnTo>
                <a:cubicBezTo>
                  <a:pt x="5858589" y="6136227"/>
                  <a:pt x="5868706" y="6132710"/>
                  <a:pt x="5878594" y="6128669"/>
                </a:cubicBezTo>
                <a:lnTo>
                  <a:pt x="5903200" y="6177144"/>
                </a:lnTo>
                <a:lnTo>
                  <a:pt x="5953790" y="6154169"/>
                </a:lnTo>
                <a:cubicBezTo>
                  <a:pt x="5941606" y="6110519"/>
                  <a:pt x="5888938" y="6117869"/>
                  <a:pt x="5876522" y="6081111"/>
                </a:cubicBezTo>
                <a:lnTo>
                  <a:pt x="5848236" y="6108909"/>
                </a:lnTo>
                <a:lnTo>
                  <a:pt x="5848236" y="6139237"/>
                </a:lnTo>
                <a:cubicBezTo>
                  <a:pt x="5838578" y="6138087"/>
                  <a:pt x="5828921" y="6137628"/>
                  <a:pt x="5819264" y="6137857"/>
                </a:cubicBezTo>
                <a:lnTo>
                  <a:pt x="5800867" y="6119248"/>
                </a:lnTo>
                <a:cubicBezTo>
                  <a:pt x="5805234" y="6109601"/>
                  <a:pt x="5810292" y="6098571"/>
                  <a:pt x="5817423" y="6082259"/>
                </a:cubicBezTo>
                <a:lnTo>
                  <a:pt x="5906190" y="6045272"/>
                </a:lnTo>
                <a:cubicBezTo>
                  <a:pt x="5934012" y="6070085"/>
                  <a:pt x="5979318" y="6071003"/>
                  <a:pt x="6000014" y="6119477"/>
                </a:cubicBezTo>
                <a:lnTo>
                  <a:pt x="5970352" y="6149114"/>
                </a:lnTo>
                <a:lnTo>
                  <a:pt x="6018412" y="6134411"/>
                </a:lnTo>
                <a:lnTo>
                  <a:pt x="6033822" y="6084327"/>
                </a:lnTo>
                <a:lnTo>
                  <a:pt x="6008295" y="6075367"/>
                </a:lnTo>
                <a:cubicBezTo>
                  <a:pt x="6011049" y="6063879"/>
                  <a:pt x="6014962" y="6052714"/>
                  <a:pt x="6020020" y="6042055"/>
                </a:cubicBezTo>
                <a:cubicBezTo>
                  <a:pt x="6028528" y="6027810"/>
                  <a:pt x="6043016" y="6035622"/>
                  <a:pt x="6056587" y="6033783"/>
                </a:cubicBezTo>
                <a:lnTo>
                  <a:pt x="6056587" y="6059743"/>
                </a:lnTo>
                <a:lnTo>
                  <a:pt x="6112927" y="6105695"/>
                </a:lnTo>
                <a:lnTo>
                  <a:pt x="6195945" y="6063879"/>
                </a:lnTo>
                <a:cubicBezTo>
                  <a:pt x="6169268" y="6055127"/>
                  <a:pt x="6154552" y="6026547"/>
                  <a:pt x="6163060" y="5999783"/>
                </a:cubicBezTo>
                <a:lnTo>
                  <a:pt x="6206293" y="6007363"/>
                </a:lnTo>
                <a:lnTo>
                  <a:pt x="6223540" y="5989903"/>
                </a:lnTo>
                <a:cubicBezTo>
                  <a:pt x="6257802" y="5984620"/>
                  <a:pt x="6294828" y="5998403"/>
                  <a:pt x="6326795" y="5975887"/>
                </a:cubicBezTo>
                <a:cubicBezTo>
                  <a:pt x="6347487" y="6001621"/>
                  <a:pt x="6326795" y="6013795"/>
                  <a:pt x="6311848" y="6028959"/>
                </a:cubicBezTo>
                <a:lnTo>
                  <a:pt x="6326568" y="6044811"/>
                </a:lnTo>
                <a:cubicBezTo>
                  <a:pt x="6351168" y="6038607"/>
                  <a:pt x="6362666" y="6013107"/>
                  <a:pt x="6389576" y="6006445"/>
                </a:cubicBezTo>
                <a:cubicBezTo>
                  <a:pt x="6406590" y="6002079"/>
                  <a:pt x="6427978" y="5995877"/>
                  <a:pt x="6437867" y="6002079"/>
                </a:cubicBezTo>
                <a:cubicBezTo>
                  <a:pt x="6477424" y="6026431"/>
                  <a:pt x="6514218" y="6005756"/>
                  <a:pt x="6550548" y="5999321"/>
                </a:cubicBezTo>
                <a:cubicBezTo>
                  <a:pt x="6588955" y="5990775"/>
                  <a:pt x="6626898" y="5979473"/>
                  <a:pt x="6663692" y="5965549"/>
                </a:cubicBezTo>
                <a:cubicBezTo>
                  <a:pt x="6668523" y="5963941"/>
                  <a:pt x="6672200" y="5958199"/>
                  <a:pt x="6674731" y="5955901"/>
                </a:cubicBezTo>
                <a:cubicBezTo>
                  <a:pt x="6699568" y="5948778"/>
                  <a:pt x="6723028" y="5960955"/>
                  <a:pt x="6747860" y="5944413"/>
                </a:cubicBezTo>
                <a:cubicBezTo>
                  <a:pt x="6765798" y="5932465"/>
                  <a:pt x="6793852" y="5942575"/>
                  <a:pt x="6816848" y="5933157"/>
                </a:cubicBezTo>
                <a:cubicBezTo>
                  <a:pt x="6850656" y="5920521"/>
                  <a:pt x="6889980" y="5923507"/>
                  <a:pt x="6927006" y="5919371"/>
                </a:cubicBezTo>
                <a:cubicBezTo>
                  <a:pt x="6966554" y="5914363"/>
                  <a:pt x="7005192" y="5904163"/>
                  <a:pt x="7041986" y="5889046"/>
                </a:cubicBezTo>
                <a:cubicBezTo>
                  <a:pt x="7052104" y="5886196"/>
                  <a:pt x="7062452" y="5884128"/>
                  <a:pt x="7073032" y="5882843"/>
                </a:cubicBezTo>
                <a:cubicBezTo>
                  <a:pt x="7073032" y="5876181"/>
                  <a:pt x="7074412" y="5867219"/>
                  <a:pt x="7075330" y="5857339"/>
                </a:cubicBezTo>
                <a:cubicBezTo>
                  <a:pt x="7092578" y="5844750"/>
                  <a:pt x="7113506" y="5837929"/>
                  <a:pt x="7134888" y="5837813"/>
                </a:cubicBezTo>
                <a:cubicBezTo>
                  <a:pt x="7168696" y="5833793"/>
                  <a:pt x="7202500" y="5832252"/>
                  <a:pt x="7236536" y="5833218"/>
                </a:cubicBezTo>
                <a:lnTo>
                  <a:pt x="7201576" y="5859639"/>
                </a:lnTo>
                <a:lnTo>
                  <a:pt x="7279996" y="5859639"/>
                </a:lnTo>
                <a:lnTo>
                  <a:pt x="7352896" y="5815759"/>
                </a:lnTo>
                <a:cubicBezTo>
                  <a:pt x="7401188" y="5825635"/>
                  <a:pt x="7449480" y="5795540"/>
                  <a:pt x="7501916" y="5787729"/>
                </a:cubicBezTo>
                <a:cubicBezTo>
                  <a:pt x="7515714" y="5783317"/>
                  <a:pt x="7530430" y="5781387"/>
                  <a:pt x="7544918" y="5781984"/>
                </a:cubicBezTo>
                <a:cubicBezTo>
                  <a:pt x="7557340" y="5785201"/>
                  <a:pt x="7565156" y="5757403"/>
                  <a:pt x="7576886" y="5778999"/>
                </a:cubicBezTo>
                <a:cubicBezTo>
                  <a:pt x="7596660" y="5778332"/>
                  <a:pt x="7615980" y="5774701"/>
                  <a:pt x="7634608" y="5768201"/>
                </a:cubicBezTo>
                <a:cubicBezTo>
                  <a:pt x="7670938" y="5748903"/>
                  <a:pt x="7714172" y="5761998"/>
                  <a:pt x="7749588" y="5739023"/>
                </a:cubicBezTo>
                <a:cubicBezTo>
                  <a:pt x="7759704" y="5732361"/>
                  <a:pt x="7782010" y="5744768"/>
                  <a:pt x="7797416" y="5747983"/>
                </a:cubicBezTo>
                <a:cubicBezTo>
                  <a:pt x="7803628" y="5736267"/>
                  <a:pt x="7805696" y="5725009"/>
                  <a:pt x="7812136" y="5720873"/>
                </a:cubicBezTo>
                <a:cubicBezTo>
                  <a:pt x="7868708" y="5685722"/>
                  <a:pt x="7927122" y="5651951"/>
                  <a:pt x="7989670" y="5613813"/>
                </a:cubicBezTo>
                <a:cubicBezTo>
                  <a:pt x="7984380" y="5629067"/>
                  <a:pt x="7974264" y="5642300"/>
                  <a:pt x="7961152" y="5651721"/>
                </a:cubicBezTo>
                <a:cubicBezTo>
                  <a:pt x="7951036" y="5659325"/>
                  <a:pt x="7940456" y="5666241"/>
                  <a:pt x="7929420" y="5672398"/>
                </a:cubicBezTo>
                <a:lnTo>
                  <a:pt x="7888256" y="5701805"/>
                </a:lnTo>
                <a:cubicBezTo>
                  <a:pt x="7903662" y="5706169"/>
                  <a:pt x="7913092" y="5711914"/>
                  <a:pt x="7921372" y="5710535"/>
                </a:cubicBezTo>
                <a:cubicBezTo>
                  <a:pt x="7934706" y="5707112"/>
                  <a:pt x="7947818" y="5702493"/>
                  <a:pt x="7960234" y="5696751"/>
                </a:cubicBezTo>
                <a:lnTo>
                  <a:pt x="7969896" y="5722711"/>
                </a:lnTo>
                <a:cubicBezTo>
                  <a:pt x="8034740" y="5725238"/>
                  <a:pt x="8089934" y="5699737"/>
                  <a:pt x="8143284" y="5667113"/>
                </a:cubicBezTo>
                <a:cubicBezTo>
                  <a:pt x="8166512" y="5651721"/>
                  <a:pt x="8192040" y="5640233"/>
                  <a:pt x="8218944" y="5633111"/>
                </a:cubicBezTo>
                <a:lnTo>
                  <a:pt x="8182150" y="5679060"/>
                </a:lnTo>
                <a:cubicBezTo>
                  <a:pt x="8214804" y="5702035"/>
                  <a:pt x="8238496" y="5670559"/>
                  <a:pt x="8266318" y="5674695"/>
                </a:cubicBezTo>
                <a:cubicBezTo>
                  <a:pt x="8292304" y="5678234"/>
                  <a:pt x="8318750" y="5674809"/>
                  <a:pt x="8342896" y="5664815"/>
                </a:cubicBezTo>
                <a:cubicBezTo>
                  <a:pt x="8372104" y="5656523"/>
                  <a:pt x="8401768" y="5650847"/>
                  <a:pt x="8431894" y="5647815"/>
                </a:cubicBezTo>
                <a:cubicBezTo>
                  <a:pt x="8450060" y="5647815"/>
                  <a:pt x="8460640" y="5612435"/>
                  <a:pt x="8492602" y="5617719"/>
                </a:cubicBezTo>
                <a:cubicBezTo>
                  <a:pt x="8508472" y="5566485"/>
                  <a:pt x="8567112" y="5562579"/>
                  <a:pt x="8596084" y="5525823"/>
                </a:cubicBezTo>
                <a:lnTo>
                  <a:pt x="8642076" y="5525823"/>
                </a:lnTo>
                <a:lnTo>
                  <a:pt x="8658410" y="5495495"/>
                </a:lnTo>
                <a:lnTo>
                  <a:pt x="8645530" y="5440126"/>
                </a:lnTo>
                <a:lnTo>
                  <a:pt x="8671516" y="5427952"/>
                </a:lnTo>
                <a:lnTo>
                  <a:pt x="8671516" y="5410260"/>
                </a:lnTo>
                <a:lnTo>
                  <a:pt x="8524110" y="5424046"/>
                </a:lnTo>
                <a:lnTo>
                  <a:pt x="8522038" y="5415545"/>
                </a:lnTo>
                <a:cubicBezTo>
                  <a:pt x="8525028" y="5413246"/>
                  <a:pt x="8528478" y="5411478"/>
                  <a:pt x="8532160" y="5410260"/>
                </a:cubicBezTo>
                <a:cubicBezTo>
                  <a:pt x="8555156" y="5406584"/>
                  <a:pt x="8581136" y="5417384"/>
                  <a:pt x="8604364" y="5402219"/>
                </a:cubicBezTo>
                <a:cubicBezTo>
                  <a:pt x="8623224" y="5390042"/>
                  <a:pt x="8650356" y="5409342"/>
                  <a:pt x="8667372" y="5386827"/>
                </a:cubicBezTo>
                <a:cubicBezTo>
                  <a:pt x="8721876" y="5389813"/>
                  <a:pt x="8769714" y="5363853"/>
                  <a:pt x="8820760" y="5351905"/>
                </a:cubicBezTo>
                <a:cubicBezTo>
                  <a:pt x="8844220" y="5348115"/>
                  <a:pt x="8863766" y="5331549"/>
                  <a:pt x="8871128" y="5308945"/>
                </a:cubicBezTo>
                <a:lnTo>
                  <a:pt x="8938272" y="5290103"/>
                </a:lnTo>
                <a:cubicBezTo>
                  <a:pt x="8938272" y="5287577"/>
                  <a:pt x="8938272" y="5285280"/>
                  <a:pt x="8938272" y="5282753"/>
                </a:cubicBezTo>
                <a:cubicBezTo>
                  <a:pt x="8906308" y="5282753"/>
                  <a:pt x="8873888" y="5281603"/>
                  <a:pt x="8841920" y="5282753"/>
                </a:cubicBezTo>
                <a:cubicBezTo>
                  <a:pt x="8812256" y="5282775"/>
                  <a:pt x="8782588" y="5285625"/>
                  <a:pt x="8753384" y="5291253"/>
                </a:cubicBezTo>
                <a:cubicBezTo>
                  <a:pt x="8711992" y="5303751"/>
                  <a:pt x="8668752" y="5308805"/>
                  <a:pt x="8625752" y="5306186"/>
                </a:cubicBezTo>
                <a:cubicBezTo>
                  <a:pt x="8588732" y="5301592"/>
                  <a:pt x="8554004" y="5318822"/>
                  <a:pt x="8518360" y="5325025"/>
                </a:cubicBezTo>
                <a:cubicBezTo>
                  <a:pt x="8487544" y="5330310"/>
                  <a:pt x="8456726" y="5334675"/>
                  <a:pt x="8426372" y="5339499"/>
                </a:cubicBezTo>
                <a:cubicBezTo>
                  <a:pt x="8385898" y="5345932"/>
                  <a:pt x="8342432" y="5341108"/>
                  <a:pt x="8304492" y="5353514"/>
                </a:cubicBezTo>
                <a:cubicBezTo>
                  <a:pt x="8266544" y="5365920"/>
                  <a:pt x="8229752" y="5359258"/>
                  <a:pt x="8196640" y="5363394"/>
                </a:cubicBezTo>
                <a:lnTo>
                  <a:pt x="8169734" y="5344323"/>
                </a:lnTo>
                <a:cubicBezTo>
                  <a:pt x="8191348" y="5309404"/>
                  <a:pt x="8225152" y="5300444"/>
                  <a:pt x="8255510" y="5286888"/>
                </a:cubicBezTo>
                <a:cubicBezTo>
                  <a:pt x="8255510" y="5282982"/>
                  <a:pt x="8255510" y="5279076"/>
                  <a:pt x="8254128" y="5271496"/>
                </a:cubicBezTo>
                <a:cubicBezTo>
                  <a:pt x="8229752" y="5270117"/>
                  <a:pt x="8204002" y="5263685"/>
                  <a:pt x="8180078" y="5261387"/>
                </a:cubicBezTo>
                <a:cubicBezTo>
                  <a:pt x="8143284" y="5261733"/>
                  <a:pt x="8106954" y="5266533"/>
                  <a:pt x="8071310" y="5275632"/>
                </a:cubicBezTo>
                <a:cubicBezTo>
                  <a:pt x="8064180" y="5276779"/>
                  <a:pt x="8057736" y="5281374"/>
                  <a:pt x="8050840" y="5282065"/>
                </a:cubicBezTo>
                <a:cubicBezTo>
                  <a:pt x="8009908" y="5283098"/>
                  <a:pt x="7968968" y="5287555"/>
                  <a:pt x="7928726" y="5295389"/>
                </a:cubicBezTo>
                <a:cubicBezTo>
                  <a:pt x="7879748" y="5308945"/>
                  <a:pt x="7830306" y="5297686"/>
                  <a:pt x="7782932" y="5306877"/>
                </a:cubicBezTo>
                <a:cubicBezTo>
                  <a:pt x="7735558" y="5316066"/>
                  <a:pt x="7690948" y="5308483"/>
                  <a:pt x="7648860" y="5319051"/>
                </a:cubicBezTo>
                <a:cubicBezTo>
                  <a:pt x="7589988" y="5333296"/>
                  <a:pt x="7532040" y="5323878"/>
                  <a:pt x="7473858" y="5328702"/>
                </a:cubicBezTo>
                <a:cubicBezTo>
                  <a:pt x="7444428" y="5331458"/>
                  <a:pt x="7415218" y="5337661"/>
                  <a:pt x="7386008" y="5339729"/>
                </a:cubicBezTo>
                <a:cubicBezTo>
                  <a:pt x="7356804" y="5341796"/>
                  <a:pt x="7325760" y="5333296"/>
                  <a:pt x="7299542" y="5341796"/>
                </a:cubicBezTo>
                <a:cubicBezTo>
                  <a:pt x="7253550" y="5356270"/>
                  <a:pt x="7209858" y="5350987"/>
                  <a:pt x="7165016" y="5350987"/>
                </a:cubicBezTo>
                <a:cubicBezTo>
                  <a:pt x="7133512" y="5352181"/>
                  <a:pt x="7102236" y="5356178"/>
                  <a:pt x="7071422" y="5362935"/>
                </a:cubicBezTo>
                <a:cubicBezTo>
                  <a:pt x="7042218" y="5367988"/>
                  <a:pt x="7013010" y="5359488"/>
                  <a:pt x="6982652" y="5373041"/>
                </a:cubicBezTo>
                <a:cubicBezTo>
                  <a:pt x="6972192" y="5377752"/>
                  <a:pt x="6959828" y="5377752"/>
                  <a:pt x="6946978" y="5376860"/>
                </a:cubicBezTo>
                <a:lnTo>
                  <a:pt x="6931880" y="5376266"/>
                </a:lnTo>
                <a:lnTo>
                  <a:pt x="6947756" y="5390989"/>
                </a:lnTo>
                <a:cubicBezTo>
                  <a:pt x="6950114" y="5401702"/>
                  <a:pt x="6948156" y="5413246"/>
                  <a:pt x="6951148" y="5423125"/>
                </a:cubicBezTo>
                <a:cubicBezTo>
                  <a:pt x="6970468" y="5414625"/>
                  <a:pt x="6989782" y="5403139"/>
                  <a:pt x="7001512" y="5423125"/>
                </a:cubicBezTo>
                <a:cubicBezTo>
                  <a:pt x="6991622" y="5433005"/>
                  <a:pt x="6981506" y="5443114"/>
                  <a:pt x="6971616" y="5453450"/>
                </a:cubicBezTo>
                <a:lnTo>
                  <a:pt x="6978974" y="5460573"/>
                </a:lnTo>
                <a:lnTo>
                  <a:pt x="6926542" y="5460573"/>
                </a:lnTo>
                <a:cubicBezTo>
                  <a:pt x="6922402" y="5443457"/>
                  <a:pt x="6915276" y="5427237"/>
                  <a:pt x="6905156" y="5412787"/>
                </a:cubicBezTo>
                <a:cubicBezTo>
                  <a:pt x="6888832" y="5401530"/>
                  <a:pt x="6870888" y="5393122"/>
                  <a:pt x="6851806" y="5387974"/>
                </a:cubicBezTo>
                <a:cubicBezTo>
                  <a:pt x="6822596" y="5417840"/>
                  <a:pt x="6780744" y="5431372"/>
                  <a:pt x="6739579" y="5424043"/>
                </a:cubicBezTo>
                <a:cubicBezTo>
                  <a:pt x="6735328" y="5416577"/>
                  <a:pt x="6735728" y="5406296"/>
                  <a:pt x="6733603" y="5397279"/>
                </a:cubicBezTo>
                <a:lnTo>
                  <a:pt x="6726776" y="5391088"/>
                </a:lnTo>
                <a:lnTo>
                  <a:pt x="6683132" y="5395235"/>
                </a:lnTo>
                <a:lnTo>
                  <a:pt x="6572167" y="5460115"/>
                </a:lnTo>
                <a:lnTo>
                  <a:pt x="6513300" y="5460115"/>
                </a:lnTo>
                <a:lnTo>
                  <a:pt x="6493976" y="5428640"/>
                </a:lnTo>
                <a:lnTo>
                  <a:pt x="6506608" y="5411152"/>
                </a:lnTo>
                <a:lnTo>
                  <a:pt x="6444428" y="5420502"/>
                </a:lnTo>
                <a:lnTo>
                  <a:pt x="6425910" y="5447018"/>
                </a:lnTo>
                <a:cubicBezTo>
                  <a:pt x="6423838" y="5457127"/>
                  <a:pt x="6414180" y="5465397"/>
                  <a:pt x="6407054" y="5475965"/>
                </a:cubicBezTo>
                <a:lnTo>
                  <a:pt x="6361062" y="5460344"/>
                </a:lnTo>
                <a:lnTo>
                  <a:pt x="6344274" y="5476195"/>
                </a:lnTo>
                <a:cubicBezTo>
                  <a:pt x="6344274" y="5478953"/>
                  <a:pt x="6347032" y="5484007"/>
                  <a:pt x="6347950" y="5484007"/>
                </a:cubicBezTo>
                <a:cubicBezTo>
                  <a:pt x="6373246" y="5484627"/>
                  <a:pt x="6397160" y="5495403"/>
                  <a:pt x="6414407" y="5513873"/>
                </a:cubicBezTo>
                <a:lnTo>
                  <a:pt x="6399494" y="5526643"/>
                </a:lnTo>
                <a:lnTo>
                  <a:pt x="6414176" y="5526279"/>
                </a:lnTo>
                <a:cubicBezTo>
                  <a:pt x="6435568" y="5510887"/>
                  <a:pt x="6462244" y="5520764"/>
                  <a:pt x="6483168" y="5513413"/>
                </a:cubicBezTo>
                <a:cubicBezTo>
                  <a:pt x="6504096" y="5506061"/>
                  <a:pt x="6527320" y="5507899"/>
                  <a:pt x="6548021" y="5502387"/>
                </a:cubicBezTo>
                <a:cubicBezTo>
                  <a:pt x="6602062" y="5488142"/>
                  <a:pt x="6657484" y="5486075"/>
                  <a:pt x="6711752" y="5477345"/>
                </a:cubicBezTo>
                <a:cubicBezTo>
                  <a:pt x="6756367" y="5471371"/>
                  <a:pt x="6801214" y="5468683"/>
                  <a:pt x="6846056" y="5469303"/>
                </a:cubicBezTo>
                <a:cubicBezTo>
                  <a:pt x="6873647" y="5470750"/>
                  <a:pt x="6901016" y="5474357"/>
                  <a:pt x="6928146" y="5480101"/>
                </a:cubicBezTo>
                <a:cubicBezTo>
                  <a:pt x="6986792" y="5488601"/>
                  <a:pt x="7039914" y="5460341"/>
                  <a:pt x="7096254" y="5453221"/>
                </a:cubicBezTo>
                <a:cubicBezTo>
                  <a:pt x="7104994" y="5452071"/>
                  <a:pt x="7113960" y="5444491"/>
                  <a:pt x="7121782" y="5446100"/>
                </a:cubicBezTo>
                <a:cubicBezTo>
                  <a:pt x="7163866" y="5453680"/>
                  <a:pt x="7202500" y="5430246"/>
                  <a:pt x="7244352" y="5433003"/>
                </a:cubicBezTo>
                <a:cubicBezTo>
                  <a:pt x="7258840" y="5433143"/>
                  <a:pt x="7272870" y="5429237"/>
                  <a:pt x="7285286" y="5421746"/>
                </a:cubicBezTo>
                <a:cubicBezTo>
                  <a:pt x="7331278" y="5395554"/>
                  <a:pt x="7380952" y="5396704"/>
                  <a:pt x="7429934" y="5400610"/>
                </a:cubicBezTo>
                <a:lnTo>
                  <a:pt x="7429474" y="5399919"/>
                </a:lnTo>
                <a:lnTo>
                  <a:pt x="7440282" y="5410719"/>
                </a:lnTo>
                <a:lnTo>
                  <a:pt x="7411536" y="5444950"/>
                </a:lnTo>
                <a:cubicBezTo>
                  <a:pt x="7375202" y="5413246"/>
                  <a:pt x="7336336" y="5443803"/>
                  <a:pt x="7298392" y="5448626"/>
                </a:cubicBezTo>
                <a:cubicBezTo>
                  <a:pt x="7260448" y="5453450"/>
                  <a:pt x="7228022" y="5467924"/>
                  <a:pt x="7190996" y="5467924"/>
                </a:cubicBezTo>
                <a:cubicBezTo>
                  <a:pt x="7165016" y="5464226"/>
                  <a:pt x="7138570" y="5468223"/>
                  <a:pt x="7114878" y="5479410"/>
                </a:cubicBezTo>
                <a:cubicBezTo>
                  <a:pt x="7093960" y="5491198"/>
                  <a:pt x="7069350" y="5494942"/>
                  <a:pt x="7045890" y="5489981"/>
                </a:cubicBezTo>
                <a:lnTo>
                  <a:pt x="7022894" y="5514102"/>
                </a:lnTo>
                <a:lnTo>
                  <a:pt x="6967704" y="5514102"/>
                </a:lnTo>
                <a:cubicBezTo>
                  <a:pt x="6931368" y="5514102"/>
                  <a:pt x="6891352" y="5506293"/>
                  <a:pt x="6859622" y="5518926"/>
                </a:cubicBezTo>
                <a:cubicBezTo>
                  <a:pt x="6827882" y="5531564"/>
                  <a:pt x="6793852" y="5515252"/>
                  <a:pt x="6762116" y="5535467"/>
                </a:cubicBezTo>
                <a:cubicBezTo>
                  <a:pt x="6744637" y="5546497"/>
                  <a:pt x="6716119" y="5534091"/>
                  <a:pt x="6693123" y="5548105"/>
                </a:cubicBezTo>
                <a:cubicBezTo>
                  <a:pt x="6673808" y="5557271"/>
                  <a:pt x="6653576" y="5564348"/>
                  <a:pt x="6632648" y="5569242"/>
                </a:cubicBezTo>
                <a:cubicBezTo>
                  <a:pt x="6609652" y="5576822"/>
                  <a:pt x="6586655" y="5571539"/>
                  <a:pt x="6563659" y="5581648"/>
                </a:cubicBezTo>
                <a:cubicBezTo>
                  <a:pt x="6535832" y="5593593"/>
                  <a:pt x="6498806" y="5584175"/>
                  <a:pt x="6471670" y="5596811"/>
                </a:cubicBezTo>
                <a:cubicBezTo>
                  <a:pt x="6451317" y="5606345"/>
                  <a:pt x="6429934" y="5605541"/>
                  <a:pt x="6408750" y="5605311"/>
                </a:cubicBezTo>
                <a:lnTo>
                  <a:pt x="6402702" y="5606480"/>
                </a:lnTo>
                <a:lnTo>
                  <a:pt x="6414871" y="5626217"/>
                </a:lnTo>
                <a:lnTo>
                  <a:pt x="6399228" y="5662519"/>
                </a:lnTo>
                <a:lnTo>
                  <a:pt x="6353236" y="5662519"/>
                </a:lnTo>
                <a:cubicBezTo>
                  <a:pt x="6358985" y="5655627"/>
                  <a:pt x="6362207" y="5651491"/>
                  <a:pt x="6363816" y="5649883"/>
                </a:cubicBezTo>
                <a:lnTo>
                  <a:pt x="6350192" y="5616647"/>
                </a:lnTo>
                <a:lnTo>
                  <a:pt x="6347032" y="5617258"/>
                </a:lnTo>
                <a:cubicBezTo>
                  <a:pt x="6337138" y="5623461"/>
                  <a:pt x="6320587" y="5617258"/>
                  <a:pt x="6307016" y="5617258"/>
                </a:cubicBezTo>
                <a:cubicBezTo>
                  <a:pt x="6281948" y="5615879"/>
                  <a:pt x="6257116" y="5615879"/>
                  <a:pt x="6232048" y="5617258"/>
                </a:cubicBezTo>
                <a:lnTo>
                  <a:pt x="6210428" y="5616009"/>
                </a:lnTo>
                <a:lnTo>
                  <a:pt x="6210428" y="5637935"/>
                </a:lnTo>
                <a:lnTo>
                  <a:pt x="6163060" y="5637935"/>
                </a:lnTo>
                <a:lnTo>
                  <a:pt x="6171634" y="5622485"/>
                </a:lnTo>
                <a:lnTo>
                  <a:pt x="6155929" y="5628055"/>
                </a:lnTo>
                <a:cubicBezTo>
                  <a:pt x="6144431" y="5620015"/>
                  <a:pt x="6133624" y="5621277"/>
                  <a:pt x="6122870" y="5624063"/>
                </a:cubicBezTo>
                <a:lnTo>
                  <a:pt x="6111024" y="5625925"/>
                </a:lnTo>
                <a:lnTo>
                  <a:pt x="6153402" y="5645515"/>
                </a:lnTo>
                <a:lnTo>
                  <a:pt x="6123044" y="5693302"/>
                </a:lnTo>
                <a:lnTo>
                  <a:pt x="6093380" y="5670328"/>
                </a:lnTo>
                <a:lnTo>
                  <a:pt x="6109956" y="5626092"/>
                </a:lnTo>
                <a:lnTo>
                  <a:pt x="6104294" y="5626981"/>
                </a:lnTo>
                <a:lnTo>
                  <a:pt x="6104878" y="5627826"/>
                </a:lnTo>
                <a:lnTo>
                  <a:pt x="6035890" y="5662287"/>
                </a:lnTo>
                <a:lnTo>
                  <a:pt x="6070616" y="5681813"/>
                </a:lnTo>
                <a:cubicBezTo>
                  <a:pt x="6068771" y="5686869"/>
                  <a:pt x="6068539" y="5694681"/>
                  <a:pt x="6064868" y="5696749"/>
                </a:cubicBezTo>
                <a:cubicBezTo>
                  <a:pt x="6049224" y="5705938"/>
                  <a:pt x="6032441" y="5713291"/>
                  <a:pt x="6015421" y="5721561"/>
                </a:cubicBezTo>
                <a:lnTo>
                  <a:pt x="6003923" y="5711223"/>
                </a:lnTo>
                <a:lnTo>
                  <a:pt x="5992425" y="5721561"/>
                </a:lnTo>
                <a:lnTo>
                  <a:pt x="5975405" y="5709843"/>
                </a:lnTo>
                <a:cubicBezTo>
                  <a:pt x="5944824" y="5720412"/>
                  <a:pt x="5951259" y="5743845"/>
                  <a:pt x="5950110" y="5768887"/>
                </a:cubicBezTo>
                <a:lnTo>
                  <a:pt x="5912630" y="5786349"/>
                </a:lnTo>
                <a:cubicBezTo>
                  <a:pt x="5907340" y="5769991"/>
                  <a:pt x="5899518" y="5754505"/>
                  <a:pt x="5889634" y="5740401"/>
                </a:cubicBezTo>
                <a:cubicBezTo>
                  <a:pt x="5875140" y="5730359"/>
                  <a:pt x="5859043" y="5722595"/>
                  <a:pt x="5842260" y="5717426"/>
                </a:cubicBezTo>
                <a:lnTo>
                  <a:pt x="5858811" y="5688937"/>
                </a:lnTo>
                <a:lnTo>
                  <a:pt x="5919756" y="5688937"/>
                </a:lnTo>
                <a:lnTo>
                  <a:pt x="5961154" y="5640462"/>
                </a:lnTo>
                <a:lnTo>
                  <a:pt x="5997696" y="5641788"/>
                </a:lnTo>
                <a:lnTo>
                  <a:pt x="5998401" y="5642300"/>
                </a:lnTo>
                <a:lnTo>
                  <a:pt x="6003276" y="5648027"/>
                </a:lnTo>
                <a:lnTo>
                  <a:pt x="6021861" y="5675543"/>
                </a:lnTo>
                <a:cubicBezTo>
                  <a:pt x="6023470" y="5675889"/>
                  <a:pt x="6025310" y="5676072"/>
                  <a:pt x="6027151" y="5676072"/>
                </a:cubicBezTo>
                <a:lnTo>
                  <a:pt x="6003276" y="5648027"/>
                </a:lnTo>
                <a:lnTo>
                  <a:pt x="5999097" y="5641839"/>
                </a:lnTo>
                <a:lnTo>
                  <a:pt x="5997696" y="5641788"/>
                </a:lnTo>
                <a:lnTo>
                  <a:pt x="5980318" y="5629203"/>
                </a:lnTo>
                <a:lnTo>
                  <a:pt x="5934244" y="5629203"/>
                </a:lnTo>
                <a:cubicBezTo>
                  <a:pt x="5926196" y="5630857"/>
                  <a:pt x="5918378" y="5633959"/>
                  <a:pt x="5911248" y="5638394"/>
                </a:cubicBezTo>
                <a:lnTo>
                  <a:pt x="5857000" y="5626169"/>
                </a:lnTo>
                <a:lnTo>
                  <a:pt x="5836448" y="5641897"/>
                </a:lnTo>
                <a:cubicBezTo>
                  <a:pt x="5820582" y="5653554"/>
                  <a:pt x="5808109" y="5666419"/>
                  <a:pt x="5805694" y="5688247"/>
                </a:cubicBezTo>
                <a:lnTo>
                  <a:pt x="5765218" y="5688247"/>
                </a:lnTo>
                <a:cubicBezTo>
                  <a:pt x="5763836" y="5683423"/>
                  <a:pt x="5759701" y="5677449"/>
                  <a:pt x="5761310" y="5673084"/>
                </a:cubicBezTo>
                <a:cubicBezTo>
                  <a:pt x="5768209" y="5652407"/>
                  <a:pt x="5776716" y="5632191"/>
                  <a:pt x="5784306" y="5612432"/>
                </a:cubicBezTo>
                <a:lnTo>
                  <a:pt x="5830298" y="5581877"/>
                </a:lnTo>
                <a:lnTo>
                  <a:pt x="5857208" y="5581877"/>
                </a:lnTo>
                <a:lnTo>
                  <a:pt x="5869435" y="5590298"/>
                </a:lnTo>
                <a:lnTo>
                  <a:pt x="5880890" y="5584404"/>
                </a:lnTo>
                <a:cubicBezTo>
                  <a:pt x="5945974" y="5585713"/>
                  <a:pt x="6010822" y="5574708"/>
                  <a:pt x="6071988" y="5552009"/>
                </a:cubicBezTo>
                <a:cubicBezTo>
                  <a:pt x="6075438" y="5550679"/>
                  <a:pt x="6078892" y="5549898"/>
                  <a:pt x="6082568" y="5549712"/>
                </a:cubicBezTo>
                <a:lnTo>
                  <a:pt x="6152900" y="5544553"/>
                </a:lnTo>
                <a:lnTo>
                  <a:pt x="6142136" y="5535699"/>
                </a:lnTo>
                <a:lnTo>
                  <a:pt x="6162136" y="5515941"/>
                </a:lnTo>
                <a:lnTo>
                  <a:pt x="6147190" y="5484697"/>
                </a:lnTo>
                <a:cubicBezTo>
                  <a:pt x="6124194" y="5488371"/>
                  <a:pt x="6097516" y="5501237"/>
                  <a:pt x="6078201" y="5493887"/>
                </a:cubicBezTo>
                <a:cubicBezTo>
                  <a:pt x="6056818" y="5486811"/>
                  <a:pt x="6034277" y="5483939"/>
                  <a:pt x="6011972" y="5485386"/>
                </a:cubicBezTo>
                <a:lnTo>
                  <a:pt x="6008064" y="5517779"/>
                </a:lnTo>
                <a:lnTo>
                  <a:pt x="5952641" y="5517779"/>
                </a:lnTo>
                <a:cubicBezTo>
                  <a:pt x="5949656" y="5500089"/>
                  <a:pt x="5942292" y="5479871"/>
                  <a:pt x="5963680" y="5465168"/>
                </a:cubicBezTo>
                <a:lnTo>
                  <a:pt x="5962318" y="5462677"/>
                </a:lnTo>
                <a:lnTo>
                  <a:pt x="5924470" y="5467265"/>
                </a:lnTo>
                <a:lnTo>
                  <a:pt x="5895928" y="5467175"/>
                </a:lnTo>
                <a:lnTo>
                  <a:pt x="5888252" y="5483319"/>
                </a:lnTo>
                <a:lnTo>
                  <a:pt x="5837197" y="5499860"/>
                </a:lnTo>
                <a:lnTo>
                  <a:pt x="5820414" y="5472979"/>
                </a:lnTo>
                <a:lnTo>
                  <a:pt x="5821467" y="5471723"/>
                </a:lnTo>
                <a:lnTo>
                  <a:pt x="5802215" y="5475995"/>
                </a:lnTo>
                <a:cubicBezTo>
                  <a:pt x="5788852" y="5479987"/>
                  <a:pt x="5775340" y="5482973"/>
                  <a:pt x="5760856" y="5478953"/>
                </a:cubicBezTo>
                <a:lnTo>
                  <a:pt x="5740285" y="5487548"/>
                </a:lnTo>
                <a:lnTo>
                  <a:pt x="5724226" y="5499485"/>
                </a:lnTo>
                <a:cubicBezTo>
                  <a:pt x="5713477" y="5507097"/>
                  <a:pt x="5701979" y="5513184"/>
                  <a:pt x="5687490" y="5514334"/>
                </a:cubicBezTo>
                <a:cubicBezTo>
                  <a:pt x="5675992" y="5541443"/>
                  <a:pt x="5648398" y="5551091"/>
                  <a:pt x="5630000" y="5570391"/>
                </a:cubicBezTo>
                <a:lnTo>
                  <a:pt x="5598265" y="5552241"/>
                </a:lnTo>
                <a:cubicBezTo>
                  <a:pt x="5590216" y="5568437"/>
                  <a:pt x="5584700" y="5585691"/>
                  <a:pt x="5581477" y="5603475"/>
                </a:cubicBezTo>
                <a:cubicBezTo>
                  <a:pt x="5583545" y="5620243"/>
                  <a:pt x="5588149" y="5636602"/>
                  <a:pt x="5595274" y="5651951"/>
                </a:cubicBezTo>
                <a:cubicBezTo>
                  <a:pt x="5621034" y="5649423"/>
                  <a:pt x="5632068" y="5631961"/>
                  <a:pt x="5646557" y="5615879"/>
                </a:cubicBezTo>
                <a:cubicBezTo>
                  <a:pt x="5665418" y="5598144"/>
                  <a:pt x="5685655" y="5582015"/>
                  <a:pt x="5707038" y="5567633"/>
                </a:cubicBezTo>
                <a:cubicBezTo>
                  <a:pt x="5710260" y="5599337"/>
                  <a:pt x="5757634" y="5622773"/>
                  <a:pt x="5720835" y="5659530"/>
                </a:cubicBezTo>
                <a:cubicBezTo>
                  <a:pt x="5663808" y="5671523"/>
                  <a:pt x="5605396" y="5676234"/>
                  <a:pt x="5546983" y="5673545"/>
                </a:cubicBezTo>
                <a:cubicBezTo>
                  <a:pt x="5536866" y="5695372"/>
                  <a:pt x="5527436" y="5715129"/>
                  <a:pt x="5516402" y="5738562"/>
                </a:cubicBezTo>
                <a:lnTo>
                  <a:pt x="5478686" y="5682275"/>
                </a:lnTo>
                <a:lnTo>
                  <a:pt x="5405784" y="5702952"/>
                </a:lnTo>
                <a:lnTo>
                  <a:pt x="5447636" y="5750969"/>
                </a:lnTo>
                <a:lnTo>
                  <a:pt x="5447636" y="5791864"/>
                </a:lnTo>
                <a:lnTo>
                  <a:pt x="5424640" y="5793241"/>
                </a:lnTo>
                <a:cubicBezTo>
                  <a:pt x="5401417" y="5778629"/>
                  <a:pt x="5386242" y="5754116"/>
                  <a:pt x="5383711" y="5726847"/>
                </a:cubicBezTo>
                <a:cubicBezTo>
                  <a:pt x="5308974" y="5708008"/>
                  <a:pt x="5245730" y="5738103"/>
                  <a:pt x="5179964" y="5748671"/>
                </a:cubicBezTo>
                <a:lnTo>
                  <a:pt x="5199965" y="5761077"/>
                </a:lnTo>
                <a:lnTo>
                  <a:pt x="5199965" y="5814609"/>
                </a:lnTo>
                <a:lnTo>
                  <a:pt x="5173292" y="5814609"/>
                </a:lnTo>
                <a:cubicBezTo>
                  <a:pt x="5155586" y="5834365"/>
                  <a:pt x="5171220" y="5847921"/>
                  <a:pt x="5180192" y="5869746"/>
                </a:cubicBezTo>
                <a:lnTo>
                  <a:pt x="5139716" y="5891571"/>
                </a:lnTo>
                <a:cubicBezTo>
                  <a:pt x="5141093" y="5893411"/>
                  <a:pt x="5135117" y="5886517"/>
                  <a:pt x="5128450" y="5878937"/>
                </a:cubicBezTo>
                <a:lnTo>
                  <a:pt x="5144316" y="5852975"/>
                </a:lnTo>
                <a:cubicBezTo>
                  <a:pt x="5140634" y="5848839"/>
                  <a:pt x="5138108" y="5843786"/>
                  <a:pt x="5135808" y="5844015"/>
                </a:cubicBezTo>
                <a:cubicBezTo>
                  <a:pt x="5101546" y="5846083"/>
                  <a:pt x="5066820" y="5837353"/>
                  <a:pt x="5033244" y="5854354"/>
                </a:cubicBezTo>
                <a:cubicBezTo>
                  <a:pt x="5020596" y="5860787"/>
                  <a:pt x="5002199" y="5855501"/>
                  <a:pt x="4984488" y="5855501"/>
                </a:cubicBezTo>
                <a:lnTo>
                  <a:pt x="4938496" y="5825177"/>
                </a:lnTo>
                <a:cubicBezTo>
                  <a:pt x="4955057" y="5790255"/>
                  <a:pt x="4982652" y="5782905"/>
                  <a:pt x="5020132" y="5784511"/>
                </a:cubicBezTo>
                <a:lnTo>
                  <a:pt x="5058076" y="5737183"/>
                </a:lnTo>
                <a:lnTo>
                  <a:pt x="5086366" y="5737183"/>
                </a:lnTo>
                <a:lnTo>
                  <a:pt x="5204106" y="5566027"/>
                </a:lnTo>
                <a:lnTo>
                  <a:pt x="5191182" y="5533567"/>
                </a:lnTo>
                <a:lnTo>
                  <a:pt x="5155326" y="5536936"/>
                </a:lnTo>
                <a:lnTo>
                  <a:pt x="5136146" y="5536961"/>
                </a:lnTo>
                <a:lnTo>
                  <a:pt x="5136209" y="5543971"/>
                </a:lnTo>
                <a:cubicBezTo>
                  <a:pt x="5141040" y="5546898"/>
                  <a:pt x="5148799" y="5547645"/>
                  <a:pt x="5153973" y="5550403"/>
                </a:cubicBezTo>
                <a:cubicBezTo>
                  <a:pt x="5152592" y="5553159"/>
                  <a:pt x="5151905" y="5556835"/>
                  <a:pt x="5149838" y="5558445"/>
                </a:cubicBezTo>
                <a:cubicBezTo>
                  <a:pt x="5143856" y="5562809"/>
                  <a:pt x="5137644" y="5569471"/>
                  <a:pt x="5130977" y="5569930"/>
                </a:cubicBezTo>
                <a:cubicBezTo>
                  <a:pt x="5106599" y="5574251"/>
                  <a:pt x="5084526" y="5586359"/>
                  <a:pt x="5067738" y="5604393"/>
                </a:cubicBezTo>
                <a:cubicBezTo>
                  <a:pt x="5049800" y="5620243"/>
                  <a:pt x="5029104" y="5632882"/>
                  <a:pt x="5001967" y="5652639"/>
                </a:cubicBezTo>
                <a:cubicBezTo>
                  <a:pt x="4978971" y="5691925"/>
                  <a:pt x="4927684" y="5716509"/>
                  <a:pt x="4886987" y="5750739"/>
                </a:cubicBezTo>
                <a:cubicBezTo>
                  <a:pt x="4846280" y="5784972"/>
                  <a:pt x="4800752" y="5819662"/>
                  <a:pt x="4756828" y="5855043"/>
                </a:cubicBezTo>
                <a:cubicBezTo>
                  <a:pt x="4733832" y="5849528"/>
                  <a:pt x="4709222" y="5885369"/>
                  <a:pt x="4684158" y="5855043"/>
                </a:cubicBezTo>
                <a:lnTo>
                  <a:pt x="4529389" y="5907883"/>
                </a:lnTo>
                <a:cubicBezTo>
                  <a:pt x="4535370" y="5949237"/>
                  <a:pt x="4492364" y="5957737"/>
                  <a:pt x="4459019" y="5985997"/>
                </a:cubicBezTo>
                <a:cubicBezTo>
                  <a:pt x="4547327" y="5988065"/>
                  <a:pt x="4606890" y="5937292"/>
                  <a:pt x="4674037" y="5913397"/>
                </a:cubicBezTo>
                <a:lnTo>
                  <a:pt x="4691284" y="5930859"/>
                </a:lnTo>
                <a:lnTo>
                  <a:pt x="4668288" y="5980023"/>
                </a:lnTo>
                <a:cubicBezTo>
                  <a:pt x="4702555" y="6002997"/>
                  <a:pt x="4731986" y="5958887"/>
                  <a:pt x="4763262" y="5978185"/>
                </a:cubicBezTo>
                <a:cubicBezTo>
                  <a:pt x="4757514" y="6022295"/>
                  <a:pt x="4706236" y="6024133"/>
                  <a:pt x="4692661" y="6054231"/>
                </a:cubicBezTo>
                <a:cubicBezTo>
                  <a:pt x="4664380" y="6059973"/>
                  <a:pt x="4636552" y="6058825"/>
                  <a:pt x="4617470" y="6071000"/>
                </a:cubicBezTo>
                <a:cubicBezTo>
                  <a:pt x="4574922" y="6098112"/>
                  <a:pt x="4529852" y="6091679"/>
                  <a:pt x="4487537" y="6093974"/>
                </a:cubicBezTo>
                <a:lnTo>
                  <a:pt x="4464536" y="6056299"/>
                </a:lnTo>
                <a:cubicBezTo>
                  <a:pt x="4438786" y="6062683"/>
                  <a:pt x="4412568" y="6067072"/>
                  <a:pt x="4386122" y="6069393"/>
                </a:cubicBezTo>
                <a:cubicBezTo>
                  <a:pt x="4363354" y="6072679"/>
                  <a:pt x="4339898" y="6069577"/>
                  <a:pt x="4318744" y="6060432"/>
                </a:cubicBezTo>
                <a:cubicBezTo>
                  <a:pt x="4292066" y="6046419"/>
                  <a:pt x="4260330" y="6066176"/>
                  <a:pt x="4231812" y="6075597"/>
                </a:cubicBezTo>
                <a:lnTo>
                  <a:pt x="4199386" y="6085706"/>
                </a:lnTo>
                <a:cubicBezTo>
                  <a:pt x="4188352" y="6134869"/>
                  <a:pt x="4124195" y="6112125"/>
                  <a:pt x="4107402" y="6154629"/>
                </a:cubicBezTo>
                <a:cubicBezTo>
                  <a:pt x="4102117" y="6149573"/>
                  <a:pt x="4099353" y="6146587"/>
                  <a:pt x="4092686" y="6139923"/>
                </a:cubicBezTo>
                <a:cubicBezTo>
                  <a:pt x="4087855" y="6147047"/>
                  <a:pt x="4082802" y="6153938"/>
                  <a:pt x="4077739" y="6161061"/>
                </a:cubicBezTo>
                <a:lnTo>
                  <a:pt x="4132930" y="6186333"/>
                </a:lnTo>
                <a:lnTo>
                  <a:pt x="4068540" y="6190009"/>
                </a:lnTo>
                <a:cubicBezTo>
                  <a:pt x="4045544" y="6161521"/>
                  <a:pt x="4022548" y="6133263"/>
                  <a:pt x="3997253" y="6101786"/>
                </a:cubicBezTo>
                <a:lnTo>
                  <a:pt x="3927569" y="6128667"/>
                </a:lnTo>
                <a:lnTo>
                  <a:pt x="3904573" y="6113275"/>
                </a:lnTo>
                <a:lnTo>
                  <a:pt x="3871920" y="6143829"/>
                </a:lnTo>
                <a:lnTo>
                  <a:pt x="3812821" y="6118557"/>
                </a:lnTo>
                <a:lnTo>
                  <a:pt x="3812821" y="6081800"/>
                </a:lnTo>
                <a:lnTo>
                  <a:pt x="3863871" y="6107760"/>
                </a:lnTo>
                <a:lnTo>
                  <a:pt x="3871229" y="6090529"/>
                </a:lnTo>
                <a:cubicBezTo>
                  <a:pt x="3813048" y="6057217"/>
                  <a:pt x="3802240" y="6059285"/>
                  <a:pt x="3743601" y="6118557"/>
                </a:cubicBezTo>
                <a:lnTo>
                  <a:pt x="3713938" y="6118557"/>
                </a:lnTo>
                <a:cubicBezTo>
                  <a:pt x="3718764" y="6130045"/>
                  <a:pt x="3721986" y="6137857"/>
                  <a:pt x="3726354" y="6147735"/>
                </a:cubicBezTo>
                <a:cubicBezTo>
                  <a:pt x="3720832" y="6159911"/>
                  <a:pt x="3697836" y="6166115"/>
                  <a:pt x="3703358" y="6180129"/>
                </a:cubicBezTo>
                <a:lnTo>
                  <a:pt x="3740383" y="6216887"/>
                </a:lnTo>
                <a:lnTo>
                  <a:pt x="3740383" y="6269500"/>
                </a:lnTo>
                <a:lnTo>
                  <a:pt x="3701744" y="6269500"/>
                </a:lnTo>
                <a:cubicBezTo>
                  <a:pt x="3685647" y="6284433"/>
                  <a:pt x="3674612" y="6303961"/>
                  <a:pt x="3648394" y="6292475"/>
                </a:cubicBezTo>
                <a:lnTo>
                  <a:pt x="3648394" y="6276851"/>
                </a:lnTo>
                <a:lnTo>
                  <a:pt x="3667714" y="6243309"/>
                </a:lnTo>
                <a:lnTo>
                  <a:pt x="3688642" y="6259161"/>
                </a:lnTo>
                <a:lnTo>
                  <a:pt x="3708416" y="6239403"/>
                </a:lnTo>
                <a:lnTo>
                  <a:pt x="3674612" y="6234349"/>
                </a:lnTo>
                <a:cubicBezTo>
                  <a:pt x="3648853" y="6200348"/>
                  <a:pt x="3661501" y="6160371"/>
                  <a:pt x="3658052" y="6123383"/>
                </a:cubicBezTo>
                <a:lnTo>
                  <a:pt x="3633447" y="6098341"/>
                </a:lnTo>
                <a:lnTo>
                  <a:pt x="3514785" y="6123154"/>
                </a:lnTo>
                <a:lnTo>
                  <a:pt x="3488567" y="6163817"/>
                </a:lnTo>
                <a:cubicBezTo>
                  <a:pt x="3494316" y="6181277"/>
                  <a:pt x="3499606" y="6196901"/>
                  <a:pt x="3505587" y="6215510"/>
                </a:cubicBezTo>
                <a:lnTo>
                  <a:pt x="3466489" y="6241702"/>
                </a:lnTo>
                <a:lnTo>
                  <a:pt x="3437290" y="6212522"/>
                </a:lnTo>
                <a:lnTo>
                  <a:pt x="3385085" y="6212522"/>
                </a:lnTo>
                <a:cubicBezTo>
                  <a:pt x="3385085" y="6222173"/>
                  <a:pt x="3385085" y="6229755"/>
                  <a:pt x="3383703" y="6239861"/>
                </a:cubicBezTo>
                <a:lnTo>
                  <a:pt x="3429695" y="6262835"/>
                </a:lnTo>
                <a:cubicBezTo>
                  <a:pt x="3435908" y="6300745"/>
                  <a:pt x="3420497" y="6340721"/>
                  <a:pt x="3442575" y="6376560"/>
                </a:cubicBezTo>
                <a:cubicBezTo>
                  <a:pt x="3415443" y="6425955"/>
                  <a:pt x="3413371" y="6427333"/>
                  <a:pt x="3350591" y="6435603"/>
                </a:cubicBezTo>
                <a:cubicBezTo>
                  <a:pt x="3338402" y="6397237"/>
                  <a:pt x="3358871" y="6370815"/>
                  <a:pt x="3382326" y="6346003"/>
                </a:cubicBezTo>
                <a:lnTo>
                  <a:pt x="3382326" y="6310163"/>
                </a:lnTo>
                <a:lnTo>
                  <a:pt x="3376118" y="6316137"/>
                </a:lnTo>
                <a:lnTo>
                  <a:pt x="3363929" y="6285581"/>
                </a:lnTo>
                <a:lnTo>
                  <a:pt x="3327363" y="6317057"/>
                </a:lnTo>
                <a:lnTo>
                  <a:pt x="3283211" y="6301663"/>
                </a:lnTo>
                <a:cubicBezTo>
                  <a:pt x="3265274" y="6329232"/>
                  <a:pt x="3249176" y="6357033"/>
                  <a:pt x="3208469" y="6365763"/>
                </a:cubicBezTo>
                <a:lnTo>
                  <a:pt x="3190072" y="6331070"/>
                </a:lnTo>
                <a:lnTo>
                  <a:pt x="3163859" y="6377019"/>
                </a:lnTo>
                <a:cubicBezTo>
                  <a:pt x="3179497" y="6388277"/>
                  <a:pt x="3191454" y="6396317"/>
                  <a:pt x="3202952" y="6405049"/>
                </a:cubicBezTo>
                <a:cubicBezTo>
                  <a:pt x="3214450" y="6413779"/>
                  <a:pt x="3223190" y="6421129"/>
                  <a:pt x="3237910" y="6432847"/>
                </a:cubicBezTo>
                <a:lnTo>
                  <a:pt x="3237910" y="6468227"/>
                </a:lnTo>
                <a:lnTo>
                  <a:pt x="3207552" y="6498093"/>
                </a:lnTo>
                <a:lnTo>
                  <a:pt x="3150979" y="6483849"/>
                </a:lnTo>
                <a:cubicBezTo>
                  <a:pt x="3138882" y="6464551"/>
                  <a:pt x="3132350" y="6442289"/>
                  <a:pt x="3132124" y="6419523"/>
                </a:cubicBezTo>
                <a:cubicBezTo>
                  <a:pt x="3129413" y="6396041"/>
                  <a:pt x="3124099" y="6372907"/>
                  <a:pt x="3116253" y="6350600"/>
                </a:cubicBezTo>
                <a:cubicBezTo>
                  <a:pt x="3058304" y="6372425"/>
                  <a:pt x="3084291" y="6433306"/>
                  <a:pt x="3060377" y="6470295"/>
                </a:cubicBezTo>
                <a:cubicBezTo>
                  <a:pt x="3014269" y="6487296"/>
                  <a:pt x="2976528" y="6521459"/>
                  <a:pt x="2955049" y="6565639"/>
                </a:cubicBezTo>
                <a:cubicBezTo>
                  <a:pt x="2937802" y="6588613"/>
                  <a:pt x="2920096" y="6592749"/>
                  <a:pt x="2890428" y="6578963"/>
                </a:cubicBezTo>
                <a:lnTo>
                  <a:pt x="2856625" y="6611127"/>
                </a:lnTo>
                <a:cubicBezTo>
                  <a:pt x="2852258" y="6598493"/>
                  <a:pt x="2849036" y="6588153"/>
                  <a:pt x="2845586" y="6578734"/>
                </a:cubicBezTo>
                <a:lnTo>
                  <a:pt x="2837769" y="6586087"/>
                </a:lnTo>
                <a:lnTo>
                  <a:pt x="2837769" y="6501541"/>
                </a:lnTo>
                <a:lnTo>
                  <a:pt x="2859156" y="6494187"/>
                </a:lnTo>
                <a:lnTo>
                  <a:pt x="2863297" y="6473742"/>
                </a:lnTo>
                <a:lnTo>
                  <a:pt x="2978277" y="6486837"/>
                </a:lnTo>
                <a:cubicBezTo>
                  <a:pt x="2978277" y="6484311"/>
                  <a:pt x="2978277" y="6482013"/>
                  <a:pt x="2979886" y="6479713"/>
                </a:cubicBezTo>
                <a:lnTo>
                  <a:pt x="2923546" y="6443645"/>
                </a:lnTo>
                <a:lnTo>
                  <a:pt x="2935734" y="6420670"/>
                </a:lnTo>
                <a:cubicBezTo>
                  <a:pt x="2907675" y="6397696"/>
                  <a:pt x="2913888" y="6429859"/>
                  <a:pt x="2901926" y="6438132"/>
                </a:cubicBezTo>
                <a:lnTo>
                  <a:pt x="2871572" y="6423427"/>
                </a:lnTo>
                <a:cubicBezTo>
                  <a:pt x="2863756" y="6435144"/>
                  <a:pt x="2855934" y="6446401"/>
                  <a:pt x="2846509" y="6461565"/>
                </a:cubicBezTo>
                <a:lnTo>
                  <a:pt x="2805343" y="6453524"/>
                </a:lnTo>
                <a:lnTo>
                  <a:pt x="2764182" y="6475119"/>
                </a:lnTo>
                <a:lnTo>
                  <a:pt x="2729688" y="6432388"/>
                </a:lnTo>
                <a:cubicBezTo>
                  <a:pt x="2714344" y="6461128"/>
                  <a:pt x="2691232" y="6485021"/>
                  <a:pt x="2662994" y="6501311"/>
                </a:cubicBezTo>
                <a:cubicBezTo>
                  <a:pt x="2644598" y="6510729"/>
                  <a:pt x="2634022" y="6535541"/>
                  <a:pt x="2620225" y="6553463"/>
                </a:cubicBezTo>
                <a:cubicBezTo>
                  <a:pt x="2606427" y="6571381"/>
                  <a:pt x="2588716" y="6595964"/>
                  <a:pt x="2574228" y="6613885"/>
                </a:cubicBezTo>
                <a:lnTo>
                  <a:pt x="2528236" y="6613885"/>
                </a:lnTo>
                <a:cubicBezTo>
                  <a:pt x="2524786" y="6602858"/>
                  <a:pt x="2520878" y="6590911"/>
                  <a:pt x="2516279" y="6578505"/>
                </a:cubicBezTo>
                <a:lnTo>
                  <a:pt x="2517888" y="6580113"/>
                </a:lnTo>
                <a:lnTo>
                  <a:pt x="2527777" y="6571843"/>
                </a:lnTo>
                <a:lnTo>
                  <a:pt x="2523864" y="6568166"/>
                </a:lnTo>
                <a:cubicBezTo>
                  <a:pt x="2520946" y="6571313"/>
                  <a:pt x="2518414" y="6574783"/>
                  <a:pt x="2516279" y="6578505"/>
                </a:cubicBezTo>
                <a:cubicBezTo>
                  <a:pt x="2488916" y="6584592"/>
                  <a:pt x="2464030" y="6598837"/>
                  <a:pt x="2444991" y="6619397"/>
                </a:cubicBezTo>
                <a:cubicBezTo>
                  <a:pt x="2433126" y="6627714"/>
                  <a:pt x="2420014" y="6634079"/>
                  <a:pt x="2406125" y="6638237"/>
                </a:cubicBezTo>
                <a:cubicBezTo>
                  <a:pt x="2397849" y="6641683"/>
                  <a:pt x="2388878" y="6643751"/>
                  <a:pt x="2379452" y="6646969"/>
                </a:cubicBezTo>
                <a:cubicBezTo>
                  <a:pt x="2366800" y="6626062"/>
                  <a:pt x="2337132" y="6648116"/>
                  <a:pt x="2319426" y="6626980"/>
                </a:cubicBezTo>
                <a:cubicBezTo>
                  <a:pt x="2307237" y="6612506"/>
                  <a:pt x="2283555" y="6608600"/>
                  <a:pt x="2267685" y="6596193"/>
                </a:cubicBezTo>
                <a:cubicBezTo>
                  <a:pt x="2249172" y="6579975"/>
                  <a:pt x="2231582" y="6562721"/>
                  <a:pt x="2215021" y="6544503"/>
                </a:cubicBezTo>
                <a:lnTo>
                  <a:pt x="2157072" y="6544503"/>
                </a:lnTo>
                <a:lnTo>
                  <a:pt x="2122119" y="6511879"/>
                </a:lnTo>
                <a:lnTo>
                  <a:pt x="2122119" y="6468457"/>
                </a:lnTo>
                <a:lnTo>
                  <a:pt x="2065083" y="6496255"/>
                </a:lnTo>
                <a:cubicBezTo>
                  <a:pt x="2032203" y="6488905"/>
                  <a:pt x="2044850" y="6459727"/>
                  <a:pt x="2040019" y="6438821"/>
                </a:cubicBezTo>
                <a:lnTo>
                  <a:pt x="1955625" y="6421359"/>
                </a:lnTo>
                <a:lnTo>
                  <a:pt x="1920899" y="6463174"/>
                </a:lnTo>
                <a:lnTo>
                  <a:pt x="1872148" y="6429400"/>
                </a:lnTo>
                <a:cubicBezTo>
                  <a:pt x="1877298" y="6420073"/>
                  <a:pt x="1881989" y="6410493"/>
                  <a:pt x="1886178" y="6400684"/>
                </a:cubicBezTo>
                <a:lnTo>
                  <a:pt x="1888014" y="6402522"/>
                </a:lnTo>
                <a:lnTo>
                  <a:pt x="1897676" y="6394249"/>
                </a:lnTo>
                <a:cubicBezTo>
                  <a:pt x="1896294" y="6394249"/>
                  <a:pt x="1895144" y="6391722"/>
                  <a:pt x="1893994" y="6390575"/>
                </a:cubicBezTo>
                <a:cubicBezTo>
                  <a:pt x="1891144" y="6393744"/>
                  <a:pt x="1888521" y="6397121"/>
                  <a:pt x="1886178" y="6400684"/>
                </a:cubicBezTo>
                <a:lnTo>
                  <a:pt x="1886178" y="6399993"/>
                </a:lnTo>
                <a:cubicBezTo>
                  <a:pt x="1847770" y="6391034"/>
                  <a:pt x="1811895" y="6415158"/>
                  <a:pt x="1769352" y="6412170"/>
                </a:cubicBezTo>
                <a:cubicBezTo>
                  <a:pt x="1769352" y="6402751"/>
                  <a:pt x="1769352" y="6393561"/>
                  <a:pt x="1767284" y="6378857"/>
                </a:cubicBezTo>
                <a:lnTo>
                  <a:pt x="1822243" y="6344855"/>
                </a:lnTo>
                <a:cubicBezTo>
                  <a:pt x="1814885" y="6319584"/>
                  <a:pt x="1806146" y="6288798"/>
                  <a:pt x="1797411" y="6258012"/>
                </a:cubicBezTo>
                <a:lnTo>
                  <a:pt x="1785217" y="6258012"/>
                </a:lnTo>
                <a:cubicBezTo>
                  <a:pt x="1777468" y="6293738"/>
                  <a:pt x="1759395" y="6326405"/>
                  <a:pt x="1733244" y="6351977"/>
                </a:cubicBezTo>
                <a:cubicBezTo>
                  <a:pt x="1733244" y="6351977"/>
                  <a:pt x="1733244" y="6361857"/>
                  <a:pt x="1730945" y="6373574"/>
                </a:cubicBezTo>
                <a:lnTo>
                  <a:pt x="1700596" y="6373574"/>
                </a:lnTo>
                <a:cubicBezTo>
                  <a:pt x="1701973" y="6374721"/>
                  <a:pt x="1699214" y="6373574"/>
                  <a:pt x="1699214" y="6372425"/>
                </a:cubicBezTo>
                <a:cubicBezTo>
                  <a:pt x="1703813" y="6341179"/>
                  <a:pt x="1663570" y="6326476"/>
                  <a:pt x="1673228" y="6292245"/>
                </a:cubicBezTo>
                <a:cubicBezTo>
                  <a:pt x="1662739" y="6292107"/>
                  <a:pt x="1652275" y="6292955"/>
                  <a:pt x="1641951" y="6294771"/>
                </a:cubicBezTo>
                <a:cubicBezTo>
                  <a:pt x="1636202" y="6297415"/>
                  <a:pt x="1630980" y="6301089"/>
                  <a:pt x="1626545" y="6305569"/>
                </a:cubicBezTo>
                <a:lnTo>
                  <a:pt x="1578021" y="6256865"/>
                </a:lnTo>
                <a:lnTo>
                  <a:pt x="1592278" y="6230673"/>
                </a:lnTo>
                <a:cubicBezTo>
                  <a:pt x="1554334" y="6198969"/>
                  <a:pt x="1521681" y="6159682"/>
                  <a:pt x="1475457" y="6138775"/>
                </a:cubicBezTo>
                <a:cubicBezTo>
                  <a:pt x="1472007" y="6098801"/>
                  <a:pt x="1472007" y="6098801"/>
                  <a:pt x="1496385" y="6075597"/>
                </a:cubicBezTo>
                <a:cubicBezTo>
                  <a:pt x="1503743" y="6083638"/>
                  <a:pt x="1511792" y="6090989"/>
                  <a:pt x="1519381" y="6098571"/>
                </a:cubicBezTo>
                <a:cubicBezTo>
                  <a:pt x="1526966" y="6106151"/>
                  <a:pt x="1530647" y="6116721"/>
                  <a:pt x="1537546" y="6127978"/>
                </a:cubicBezTo>
                <a:cubicBezTo>
                  <a:pt x="1544445" y="6101327"/>
                  <a:pt x="1550426" y="6078123"/>
                  <a:pt x="1556634" y="6055379"/>
                </a:cubicBezTo>
                <a:lnTo>
                  <a:pt x="1587220" y="6055379"/>
                </a:lnTo>
                <a:cubicBezTo>
                  <a:pt x="1598259" y="6105233"/>
                  <a:pt x="1603085" y="6112125"/>
                  <a:pt x="1640110" y="6131423"/>
                </a:cubicBezTo>
                <a:cubicBezTo>
                  <a:pt x="1637125" y="6137628"/>
                  <a:pt x="1634130" y="6143829"/>
                  <a:pt x="1631376" y="6150032"/>
                </a:cubicBezTo>
                <a:lnTo>
                  <a:pt x="1624477" y="6167035"/>
                </a:lnTo>
                <a:cubicBezTo>
                  <a:pt x="1640801" y="6174156"/>
                  <a:pt x="1655522" y="6181047"/>
                  <a:pt x="1672769" y="6190009"/>
                </a:cubicBezTo>
                <a:lnTo>
                  <a:pt x="1672769" y="6251350"/>
                </a:lnTo>
                <a:lnTo>
                  <a:pt x="1718761" y="6274324"/>
                </a:lnTo>
                <a:cubicBezTo>
                  <a:pt x="1718761" y="6249053"/>
                  <a:pt x="1721060" y="6228375"/>
                  <a:pt x="1721978" y="6207010"/>
                </a:cubicBezTo>
                <a:cubicBezTo>
                  <a:pt x="1708872" y="6192995"/>
                  <a:pt x="1698982" y="6175074"/>
                  <a:pt x="1672078" y="6172089"/>
                </a:cubicBezTo>
                <a:lnTo>
                  <a:pt x="1682653" y="6107531"/>
                </a:lnTo>
                <a:lnTo>
                  <a:pt x="1662875" y="6099489"/>
                </a:lnTo>
                <a:cubicBezTo>
                  <a:pt x="1662875" y="6086853"/>
                  <a:pt x="1661498" y="6073529"/>
                  <a:pt x="1660807" y="6058135"/>
                </a:cubicBezTo>
                <a:lnTo>
                  <a:pt x="1614815" y="6058135"/>
                </a:lnTo>
                <a:cubicBezTo>
                  <a:pt x="1616631" y="6053335"/>
                  <a:pt x="1618172" y="6048417"/>
                  <a:pt x="1619414" y="6043431"/>
                </a:cubicBezTo>
                <a:cubicBezTo>
                  <a:pt x="1622177" y="6030566"/>
                  <a:pt x="1624704" y="6017471"/>
                  <a:pt x="1628380" y="5997483"/>
                </a:cubicBezTo>
                <a:lnTo>
                  <a:pt x="1648850" y="5981403"/>
                </a:lnTo>
                <a:lnTo>
                  <a:pt x="1648850" y="5930398"/>
                </a:lnTo>
                <a:cubicBezTo>
                  <a:pt x="1673455" y="5905815"/>
                  <a:pt x="1675754" y="5905585"/>
                  <a:pt x="1717843" y="5926492"/>
                </a:cubicBezTo>
                <a:lnTo>
                  <a:pt x="1717843" y="5834595"/>
                </a:lnTo>
                <a:lnTo>
                  <a:pt x="1778550" y="5813917"/>
                </a:lnTo>
                <a:cubicBezTo>
                  <a:pt x="1782459" y="5767969"/>
                  <a:pt x="1766362" y="5718347"/>
                  <a:pt x="1814426" y="5683195"/>
                </a:cubicBezTo>
                <a:cubicBezTo>
                  <a:pt x="1823393" y="5693073"/>
                  <a:pt x="1830292" y="5702263"/>
                  <a:pt x="1837422" y="5710075"/>
                </a:cubicBezTo>
                <a:cubicBezTo>
                  <a:pt x="1845171" y="5716530"/>
                  <a:pt x="1853312" y="5722525"/>
                  <a:pt x="1861800" y="5727994"/>
                </a:cubicBezTo>
                <a:cubicBezTo>
                  <a:pt x="1857660" y="5761537"/>
                  <a:pt x="1829374" y="5753265"/>
                  <a:pt x="1813044" y="5762687"/>
                </a:cubicBezTo>
                <a:cubicBezTo>
                  <a:pt x="1818562" y="5779687"/>
                  <a:pt x="1823856" y="5795540"/>
                  <a:pt x="1827992" y="5808635"/>
                </a:cubicBezTo>
                <a:cubicBezTo>
                  <a:pt x="1866399" y="5852287"/>
                  <a:pt x="1923657" y="5845395"/>
                  <a:pt x="1974940" y="5866069"/>
                </a:cubicBezTo>
                <a:lnTo>
                  <a:pt x="2003226" y="5826095"/>
                </a:lnTo>
                <a:lnTo>
                  <a:pt x="1991269" y="5806337"/>
                </a:lnTo>
                <a:lnTo>
                  <a:pt x="2003458" y="5783363"/>
                </a:lnTo>
                <a:cubicBezTo>
                  <a:pt x="1972181" y="5777619"/>
                  <a:pt x="1980462" y="5824027"/>
                  <a:pt x="1948035" y="5816215"/>
                </a:cubicBezTo>
                <a:cubicBezTo>
                  <a:pt x="1946103" y="5810427"/>
                  <a:pt x="1945001" y="5804383"/>
                  <a:pt x="1944818" y="5798297"/>
                </a:cubicBezTo>
                <a:cubicBezTo>
                  <a:pt x="1946653" y="5790417"/>
                  <a:pt x="1949185" y="5782743"/>
                  <a:pt x="1952402" y="5775322"/>
                </a:cubicBezTo>
                <a:cubicBezTo>
                  <a:pt x="1946885" y="5760848"/>
                  <a:pt x="1939755" y="5742697"/>
                  <a:pt x="1932397" y="5723859"/>
                </a:cubicBezTo>
                <a:lnTo>
                  <a:pt x="1878815" y="5723859"/>
                </a:lnTo>
                <a:lnTo>
                  <a:pt x="1885482" y="5714899"/>
                </a:lnTo>
                <a:lnTo>
                  <a:pt x="1847539" y="5702035"/>
                </a:lnTo>
                <a:lnTo>
                  <a:pt x="1900661" y="5673316"/>
                </a:lnTo>
                <a:lnTo>
                  <a:pt x="1939755" y="5710993"/>
                </a:lnTo>
                <a:cubicBezTo>
                  <a:pt x="1972181" y="5685263"/>
                  <a:pt x="1950567" y="5650801"/>
                  <a:pt x="1960219" y="5616111"/>
                </a:cubicBezTo>
                <a:lnTo>
                  <a:pt x="1996095" y="5600487"/>
                </a:lnTo>
                <a:lnTo>
                  <a:pt x="2016105" y="5623461"/>
                </a:lnTo>
                <a:lnTo>
                  <a:pt x="2016105" y="5669410"/>
                </a:lnTo>
                <a:cubicBezTo>
                  <a:pt x="2009666" y="5682734"/>
                  <a:pt x="1986210" y="5688937"/>
                  <a:pt x="1995868" y="5720183"/>
                </a:cubicBezTo>
                <a:lnTo>
                  <a:pt x="2031744" y="5756024"/>
                </a:lnTo>
                <a:lnTo>
                  <a:pt x="2020704" y="5773943"/>
                </a:lnTo>
                <a:lnTo>
                  <a:pt x="2064861" y="5818744"/>
                </a:lnTo>
                <a:lnTo>
                  <a:pt x="2095674" y="5818744"/>
                </a:lnTo>
                <a:cubicBezTo>
                  <a:pt x="2099123" y="5827703"/>
                  <a:pt x="2101654" y="5834595"/>
                  <a:pt x="2104408" y="5842865"/>
                </a:cubicBezTo>
                <a:lnTo>
                  <a:pt x="2124650" y="5824027"/>
                </a:lnTo>
                <a:lnTo>
                  <a:pt x="2088543" y="5799905"/>
                </a:lnTo>
                <a:lnTo>
                  <a:pt x="2088543" y="5763145"/>
                </a:lnTo>
                <a:cubicBezTo>
                  <a:pt x="2113380" y="5750969"/>
                  <a:pt x="2131086" y="5722709"/>
                  <a:pt x="2166502" y="5722250"/>
                </a:cubicBezTo>
                <a:lnTo>
                  <a:pt x="2173628" y="5743389"/>
                </a:lnTo>
                <a:lnTo>
                  <a:pt x="2177542" y="5746603"/>
                </a:lnTo>
                <a:cubicBezTo>
                  <a:pt x="2202605" y="5721103"/>
                  <a:pt x="2233418" y="5698817"/>
                  <a:pt x="2230200" y="5652639"/>
                </a:cubicBezTo>
                <a:cubicBezTo>
                  <a:pt x="2210422" y="5660909"/>
                  <a:pt x="2202373" y="5679749"/>
                  <a:pt x="2182600" y="5689857"/>
                </a:cubicBezTo>
                <a:lnTo>
                  <a:pt x="2155922" y="5666883"/>
                </a:lnTo>
                <a:lnTo>
                  <a:pt x="2183976" y="5629205"/>
                </a:lnTo>
                <a:lnTo>
                  <a:pt x="2117288" y="5629205"/>
                </a:lnTo>
                <a:lnTo>
                  <a:pt x="2123037" y="5621393"/>
                </a:lnTo>
                <a:lnTo>
                  <a:pt x="2100041" y="5608529"/>
                </a:lnTo>
                <a:cubicBezTo>
                  <a:pt x="2102505" y="5590173"/>
                  <a:pt x="2119404" y="5577283"/>
                  <a:pt x="2137782" y="5579742"/>
                </a:cubicBezTo>
                <a:cubicBezTo>
                  <a:pt x="2138767" y="5579880"/>
                  <a:pt x="2139752" y="5580039"/>
                  <a:pt x="2140748" y="5580269"/>
                </a:cubicBezTo>
                <a:lnTo>
                  <a:pt x="2165352" y="5617258"/>
                </a:lnTo>
                <a:cubicBezTo>
                  <a:pt x="2172502" y="5609103"/>
                  <a:pt x="2180184" y="5601429"/>
                  <a:pt x="2188348" y="5594284"/>
                </a:cubicBezTo>
                <a:cubicBezTo>
                  <a:pt x="2197315" y="5587621"/>
                  <a:pt x="2208354" y="5583945"/>
                  <a:pt x="2216635" y="5576824"/>
                </a:cubicBezTo>
                <a:cubicBezTo>
                  <a:pt x="2224915" y="5569701"/>
                  <a:pt x="2226519" y="5560971"/>
                  <a:pt x="2232964" y="5553850"/>
                </a:cubicBezTo>
                <a:cubicBezTo>
                  <a:pt x="2240090" y="5548357"/>
                  <a:pt x="2247795" y="5543649"/>
                  <a:pt x="2255960" y="5539835"/>
                </a:cubicBezTo>
                <a:cubicBezTo>
                  <a:pt x="2250897" y="5567863"/>
                  <a:pt x="2247220" y="5589228"/>
                  <a:pt x="2242162" y="5616569"/>
                </a:cubicBezTo>
                <a:lnTo>
                  <a:pt x="2374621" y="5577053"/>
                </a:lnTo>
                <a:cubicBezTo>
                  <a:pt x="2374621" y="5568553"/>
                  <a:pt x="2374621" y="5561201"/>
                  <a:pt x="2376457" y="5554079"/>
                </a:cubicBezTo>
                <a:lnTo>
                  <a:pt x="2330465" y="5518240"/>
                </a:lnTo>
                <a:lnTo>
                  <a:pt x="2330465" y="5429099"/>
                </a:lnTo>
                <a:cubicBezTo>
                  <a:pt x="2353461" y="5416463"/>
                  <a:pt x="2350012" y="5438979"/>
                  <a:pt x="2360128" y="5452073"/>
                </a:cubicBezTo>
                <a:cubicBezTo>
                  <a:pt x="2370708" y="5446834"/>
                  <a:pt x="2381704" y="5442539"/>
                  <a:pt x="2393018" y="5439208"/>
                </a:cubicBezTo>
                <a:cubicBezTo>
                  <a:pt x="2405502" y="5437416"/>
                  <a:pt x="2418130" y="5436657"/>
                  <a:pt x="2430730" y="5436911"/>
                </a:cubicBezTo>
                <a:lnTo>
                  <a:pt x="2438551" y="5459885"/>
                </a:lnTo>
                <a:lnTo>
                  <a:pt x="2483166" y="5459885"/>
                </a:lnTo>
                <a:lnTo>
                  <a:pt x="2483166" y="5408422"/>
                </a:lnTo>
                <a:cubicBezTo>
                  <a:pt x="2521110" y="5381312"/>
                  <a:pt x="2525014" y="5382460"/>
                  <a:pt x="2546860" y="5424734"/>
                </a:cubicBezTo>
                <a:cubicBezTo>
                  <a:pt x="2579518" y="5395098"/>
                  <a:pt x="2610563" y="5442882"/>
                  <a:pt x="2651496" y="5418990"/>
                </a:cubicBezTo>
                <a:lnTo>
                  <a:pt x="2674492" y="5396016"/>
                </a:lnTo>
                <a:lnTo>
                  <a:pt x="2693812" y="5429788"/>
                </a:lnTo>
                <a:lnTo>
                  <a:pt x="2730606" y="5399001"/>
                </a:lnTo>
                <a:lnTo>
                  <a:pt x="2730606" y="5349149"/>
                </a:lnTo>
                <a:lnTo>
                  <a:pt x="2680932" y="5316295"/>
                </a:lnTo>
                <a:lnTo>
                  <a:pt x="2634940" y="5377177"/>
                </a:lnTo>
                <a:lnTo>
                  <a:pt x="2565952" y="5308254"/>
                </a:lnTo>
                <a:cubicBezTo>
                  <a:pt x="2568252" y="5303660"/>
                  <a:pt x="2571933" y="5297227"/>
                  <a:pt x="2576300" y="5289645"/>
                </a:cubicBezTo>
                <a:lnTo>
                  <a:pt x="2533985" y="5238411"/>
                </a:lnTo>
                <a:lnTo>
                  <a:pt x="2587798" y="5236114"/>
                </a:lnTo>
                <a:lnTo>
                  <a:pt x="2630800" y="5318822"/>
                </a:lnTo>
                <a:lnTo>
                  <a:pt x="2657246" y="5318822"/>
                </a:lnTo>
                <a:cubicBezTo>
                  <a:pt x="2665985" y="5307795"/>
                  <a:pt x="2651038" y="5307565"/>
                  <a:pt x="2649888" y="5294009"/>
                </a:cubicBezTo>
                <a:cubicBezTo>
                  <a:pt x="2648738" y="5280453"/>
                  <a:pt x="2671502" y="5271035"/>
                  <a:pt x="2678865" y="5262076"/>
                </a:cubicBezTo>
                <a:cubicBezTo>
                  <a:pt x="2708296" y="5253117"/>
                  <a:pt x="2714508" y="5276091"/>
                  <a:pt x="2733137" y="5285050"/>
                </a:cubicBezTo>
                <a:lnTo>
                  <a:pt x="2772458" y="5251508"/>
                </a:lnTo>
                <a:lnTo>
                  <a:pt x="2752684" y="5225775"/>
                </a:lnTo>
                <a:lnTo>
                  <a:pt x="2792231" y="5147434"/>
                </a:lnTo>
                <a:lnTo>
                  <a:pt x="2825580" y="5193382"/>
                </a:lnTo>
                <a:lnTo>
                  <a:pt x="2825580" y="5245764"/>
                </a:lnTo>
                <a:lnTo>
                  <a:pt x="2858466" y="5245764"/>
                </a:lnTo>
                <a:cubicBezTo>
                  <a:pt x="2866050" y="5209004"/>
                  <a:pt x="2904458" y="5180517"/>
                  <a:pt x="2896177" y="5134339"/>
                </a:cubicBezTo>
                <a:cubicBezTo>
                  <a:pt x="2873181" y="5121471"/>
                  <a:pt x="2852948" y="5111365"/>
                  <a:pt x="2824890" y="5127904"/>
                </a:cubicBezTo>
                <a:cubicBezTo>
                  <a:pt x="2812517" y="5132223"/>
                  <a:pt x="2799135" y="5132706"/>
                  <a:pt x="2786482" y="5129283"/>
                </a:cubicBezTo>
                <a:lnTo>
                  <a:pt x="2734973" y="5094823"/>
                </a:lnTo>
                <a:lnTo>
                  <a:pt x="2796604" y="5046116"/>
                </a:lnTo>
                <a:lnTo>
                  <a:pt x="2804657" y="5069090"/>
                </a:lnTo>
                <a:cubicBezTo>
                  <a:pt x="2834552" y="5069090"/>
                  <a:pt x="2864447" y="5107459"/>
                  <a:pt x="2903076" y="5062199"/>
                </a:cubicBezTo>
                <a:cubicBezTo>
                  <a:pt x="2906758" y="5081955"/>
                  <a:pt x="2908598" y="5092296"/>
                  <a:pt x="2910670" y="5103782"/>
                </a:cubicBezTo>
                <a:cubicBezTo>
                  <a:pt x="2927222" y="5117566"/>
                  <a:pt x="2940792" y="5102403"/>
                  <a:pt x="2958266" y="5095053"/>
                </a:cubicBezTo>
                <a:lnTo>
                  <a:pt x="2975060" y="5107918"/>
                </a:lnTo>
                <a:lnTo>
                  <a:pt x="3019670" y="5094591"/>
                </a:lnTo>
                <a:cubicBezTo>
                  <a:pt x="3044622" y="5123426"/>
                  <a:pt x="3044622" y="5166157"/>
                  <a:pt x="3019670" y="5194989"/>
                </a:cubicBezTo>
                <a:cubicBezTo>
                  <a:pt x="3003573" y="5213415"/>
                  <a:pt x="2998974" y="5239215"/>
                  <a:pt x="3007713" y="5262076"/>
                </a:cubicBezTo>
                <a:lnTo>
                  <a:pt x="3105678" y="5247143"/>
                </a:lnTo>
                <a:lnTo>
                  <a:pt x="3137182" y="5219572"/>
                </a:lnTo>
                <a:lnTo>
                  <a:pt x="3069802" y="5170179"/>
                </a:lnTo>
                <a:lnTo>
                  <a:pt x="3136723" y="5147204"/>
                </a:lnTo>
                <a:lnTo>
                  <a:pt x="3208242" y="5061510"/>
                </a:lnTo>
                <a:cubicBezTo>
                  <a:pt x="3202493" y="5051172"/>
                  <a:pt x="3197894" y="5043360"/>
                  <a:pt x="3192372" y="5033710"/>
                </a:cubicBezTo>
                <a:lnTo>
                  <a:pt x="3221117" y="5001547"/>
                </a:lnTo>
                <a:cubicBezTo>
                  <a:pt x="3198121" y="4975355"/>
                  <a:pt x="3186164" y="4939056"/>
                  <a:pt x="3152129" y="4929177"/>
                </a:cubicBezTo>
                <a:lnTo>
                  <a:pt x="3181338" y="4893567"/>
                </a:lnTo>
                <a:cubicBezTo>
                  <a:pt x="3211233" y="4893567"/>
                  <a:pt x="3202720" y="4922744"/>
                  <a:pt x="3212842" y="4942962"/>
                </a:cubicBezTo>
                <a:lnTo>
                  <a:pt x="3237214" y="4931474"/>
                </a:lnTo>
                <a:cubicBezTo>
                  <a:pt x="3237214" y="4931474"/>
                  <a:pt x="3242509" y="4935380"/>
                  <a:pt x="3242046" y="4937448"/>
                </a:cubicBezTo>
                <a:cubicBezTo>
                  <a:pt x="3239287" y="4953301"/>
                  <a:pt x="3235378" y="4969152"/>
                  <a:pt x="3231238" y="4987073"/>
                </a:cubicBezTo>
                <a:lnTo>
                  <a:pt x="3259524" y="4989370"/>
                </a:lnTo>
                <a:cubicBezTo>
                  <a:pt x="3286656" y="4948016"/>
                  <a:pt x="3335875" y="4943421"/>
                  <a:pt x="3379568" y="4930097"/>
                </a:cubicBezTo>
                <a:cubicBezTo>
                  <a:pt x="3395935" y="4926375"/>
                  <a:pt x="3408400" y="4913094"/>
                  <a:pt x="3411071" y="4896555"/>
                </a:cubicBezTo>
                <a:lnTo>
                  <a:pt x="3365079" y="4892187"/>
                </a:lnTo>
                <a:cubicBezTo>
                  <a:pt x="3362089" y="4853133"/>
                  <a:pt x="3362089" y="4853133"/>
                  <a:pt x="3406013" y="4846239"/>
                </a:cubicBezTo>
                <a:lnTo>
                  <a:pt x="3435444" y="4809481"/>
                </a:lnTo>
                <a:lnTo>
                  <a:pt x="3573425" y="4795237"/>
                </a:lnTo>
                <a:cubicBezTo>
                  <a:pt x="3616200" y="4763762"/>
                  <a:pt x="3613209" y="4698057"/>
                  <a:pt x="3651844" y="4650500"/>
                </a:cubicBezTo>
                <a:lnTo>
                  <a:pt x="3714165" y="4606387"/>
                </a:lnTo>
                <a:cubicBezTo>
                  <a:pt x="3703126" y="4587777"/>
                  <a:pt x="3691169" y="4569170"/>
                  <a:pt x="3681280" y="4550561"/>
                </a:cubicBezTo>
                <a:cubicBezTo>
                  <a:pt x="3703309" y="4534937"/>
                  <a:pt x="3732422" y="4533604"/>
                  <a:pt x="3755785" y="4547114"/>
                </a:cubicBezTo>
                <a:cubicBezTo>
                  <a:pt x="3765814" y="4550286"/>
                  <a:pt x="3776302" y="4551846"/>
                  <a:pt x="3786830" y="4551708"/>
                </a:cubicBezTo>
                <a:cubicBezTo>
                  <a:pt x="3788443" y="4497948"/>
                  <a:pt x="3834435" y="4482785"/>
                  <a:pt x="3866398" y="4456596"/>
                </a:cubicBezTo>
                <a:cubicBezTo>
                  <a:pt x="3886640" y="4487612"/>
                  <a:pt x="3855822" y="4514721"/>
                  <a:pt x="3859499" y="4544358"/>
                </a:cubicBezTo>
                <a:cubicBezTo>
                  <a:pt x="3888940" y="4549182"/>
                  <a:pt x="3888940" y="4549182"/>
                  <a:pt x="3918370" y="4521384"/>
                </a:cubicBezTo>
                <a:cubicBezTo>
                  <a:pt x="3922052" y="4483935"/>
                  <a:pt x="3912163" y="4452461"/>
                  <a:pt x="3872378" y="4437987"/>
                </a:cubicBezTo>
                <a:cubicBezTo>
                  <a:pt x="3866794" y="4419790"/>
                  <a:pt x="3877002" y="4400514"/>
                  <a:pt x="3895215" y="4394932"/>
                </a:cubicBezTo>
                <a:cubicBezTo>
                  <a:pt x="3898182" y="4394014"/>
                  <a:pt x="3901240" y="4393507"/>
                  <a:pt x="3904346" y="4393415"/>
                </a:cubicBezTo>
                <a:cubicBezTo>
                  <a:pt x="3913312" y="4351372"/>
                  <a:pt x="3922970" y="4341954"/>
                  <a:pt x="3962759" y="4337128"/>
                </a:cubicBezTo>
                <a:cubicBezTo>
                  <a:pt x="3964363" y="4342184"/>
                  <a:pt x="3966208" y="4347237"/>
                  <a:pt x="3968735" y="4355049"/>
                </a:cubicBezTo>
                <a:lnTo>
                  <a:pt x="4026230" y="4375726"/>
                </a:lnTo>
                <a:cubicBezTo>
                  <a:pt x="4025747" y="4390659"/>
                  <a:pt x="4026896" y="4405616"/>
                  <a:pt x="4029679" y="4420295"/>
                </a:cubicBezTo>
                <a:cubicBezTo>
                  <a:pt x="4016360" y="4416805"/>
                  <a:pt x="4003234" y="4412575"/>
                  <a:pt x="3990354" y="4407659"/>
                </a:cubicBezTo>
                <a:cubicBezTo>
                  <a:pt x="3978556" y="4400790"/>
                  <a:pt x="3967261" y="4393118"/>
                  <a:pt x="3956546" y="4384685"/>
                </a:cubicBezTo>
                <a:lnTo>
                  <a:pt x="3956546" y="4440054"/>
                </a:lnTo>
                <a:lnTo>
                  <a:pt x="4011050" y="4455446"/>
                </a:lnTo>
                <a:cubicBezTo>
                  <a:pt x="4018452" y="4444395"/>
                  <a:pt x="4024713" y="4432634"/>
                  <a:pt x="4029679" y="4420295"/>
                </a:cubicBezTo>
                <a:cubicBezTo>
                  <a:pt x="4043544" y="4405983"/>
                  <a:pt x="4058376" y="4392611"/>
                  <a:pt x="4074058" y="4380320"/>
                </a:cubicBezTo>
                <a:cubicBezTo>
                  <a:pt x="4074888" y="4362356"/>
                  <a:pt x="4071323" y="4344457"/>
                  <a:pt x="4063710" y="4328169"/>
                </a:cubicBezTo>
                <a:cubicBezTo>
                  <a:pt x="4058192" y="4317600"/>
                  <a:pt x="4070840" y="4297382"/>
                  <a:pt x="4075671" y="4279464"/>
                </a:cubicBezTo>
                <a:lnTo>
                  <a:pt x="4117064" y="4279464"/>
                </a:lnTo>
                <a:lnTo>
                  <a:pt x="4163056" y="4338048"/>
                </a:lnTo>
                <a:cubicBezTo>
                  <a:pt x="4223996" y="4336439"/>
                  <a:pt x="4196168" y="4273031"/>
                  <a:pt x="4237334" y="4256489"/>
                </a:cubicBezTo>
                <a:lnTo>
                  <a:pt x="4198241" y="4221338"/>
                </a:lnTo>
                <a:cubicBezTo>
                  <a:pt x="4195250" y="4244313"/>
                  <a:pt x="4193415" y="4257637"/>
                  <a:pt x="4191342" y="4274637"/>
                </a:cubicBezTo>
                <a:lnTo>
                  <a:pt x="4146959" y="4274637"/>
                </a:lnTo>
                <a:lnTo>
                  <a:pt x="4146959" y="4233054"/>
                </a:lnTo>
                <a:lnTo>
                  <a:pt x="4180762" y="4211688"/>
                </a:lnTo>
                <a:cubicBezTo>
                  <a:pt x="4178922" y="4209850"/>
                  <a:pt x="4181917" y="4211688"/>
                  <a:pt x="4185134" y="4216053"/>
                </a:cubicBezTo>
                <a:lnTo>
                  <a:pt x="4234808" y="4182740"/>
                </a:lnTo>
                <a:lnTo>
                  <a:pt x="4287003" y="4182740"/>
                </a:lnTo>
                <a:cubicBezTo>
                  <a:pt x="4292298" y="4195837"/>
                  <a:pt x="4298501" y="4211000"/>
                  <a:pt x="4306096" y="4230298"/>
                </a:cubicBezTo>
                <a:cubicBezTo>
                  <a:pt x="4324260" y="4224462"/>
                  <a:pt x="4342889" y="4220672"/>
                  <a:pt x="4361972" y="4219041"/>
                </a:cubicBezTo>
                <a:cubicBezTo>
                  <a:pt x="4380374" y="4221498"/>
                  <a:pt x="4398312" y="4226208"/>
                  <a:pt x="4415558" y="4233054"/>
                </a:cubicBezTo>
                <a:cubicBezTo>
                  <a:pt x="4417858" y="4239259"/>
                  <a:pt x="4420390" y="4246151"/>
                  <a:pt x="4422458" y="4252125"/>
                </a:cubicBezTo>
                <a:lnTo>
                  <a:pt x="4453961" y="4252125"/>
                </a:lnTo>
                <a:lnTo>
                  <a:pt x="4429124" y="4203417"/>
                </a:lnTo>
                <a:cubicBezTo>
                  <a:pt x="4449134" y="4185453"/>
                  <a:pt x="4476498" y="4177800"/>
                  <a:pt x="4502944" y="4182740"/>
                </a:cubicBezTo>
                <a:lnTo>
                  <a:pt x="4466382" y="4219271"/>
                </a:lnTo>
                <a:lnTo>
                  <a:pt x="4505243" y="4240407"/>
                </a:lnTo>
                <a:lnTo>
                  <a:pt x="4597227" y="4178605"/>
                </a:lnTo>
                <a:lnTo>
                  <a:pt x="4597227" y="4113588"/>
                </a:lnTo>
                <a:lnTo>
                  <a:pt x="4663462" y="4095669"/>
                </a:lnTo>
                <a:cubicBezTo>
                  <a:pt x="4669210" y="4114967"/>
                  <a:pt x="4673119" y="4128753"/>
                  <a:pt x="4677260" y="4143224"/>
                </a:cubicBezTo>
                <a:cubicBezTo>
                  <a:pt x="4674496" y="4148968"/>
                  <a:pt x="4671046" y="4156780"/>
                  <a:pt x="4665761" y="4168496"/>
                </a:cubicBezTo>
                <a:lnTo>
                  <a:pt x="4748547" y="4168496"/>
                </a:lnTo>
                <a:lnTo>
                  <a:pt x="4776833" y="4139780"/>
                </a:lnTo>
                <a:lnTo>
                  <a:pt x="4730836" y="4108305"/>
                </a:lnTo>
                <a:lnTo>
                  <a:pt x="4730836" y="4066262"/>
                </a:lnTo>
                <a:cubicBezTo>
                  <a:pt x="4745726" y="4065687"/>
                  <a:pt x="4758490" y="4062040"/>
                  <a:pt x="4769920" y="4056356"/>
                </a:cubicBezTo>
                <a:lnTo>
                  <a:pt x="4787954" y="4043527"/>
                </a:lnTo>
                <a:lnTo>
                  <a:pt x="4780968" y="4042138"/>
                </a:lnTo>
                <a:cubicBezTo>
                  <a:pt x="4763948" y="4042046"/>
                  <a:pt x="4747166" y="4042967"/>
                  <a:pt x="4730377" y="4044894"/>
                </a:cubicBezTo>
                <a:lnTo>
                  <a:pt x="4707381" y="4021920"/>
                </a:lnTo>
                <a:lnTo>
                  <a:pt x="4813602" y="4021920"/>
                </a:lnTo>
                <a:lnTo>
                  <a:pt x="4858242" y="3978269"/>
                </a:lnTo>
                <a:lnTo>
                  <a:pt x="4897104" y="4006758"/>
                </a:lnTo>
                <a:lnTo>
                  <a:pt x="4902920" y="3977556"/>
                </a:lnTo>
                <a:lnTo>
                  <a:pt x="4872958" y="3975744"/>
                </a:lnTo>
                <a:cubicBezTo>
                  <a:pt x="4823284" y="3979648"/>
                  <a:pt x="4772693" y="3975744"/>
                  <a:pt x="4722560" y="3975744"/>
                </a:cubicBezTo>
                <a:lnTo>
                  <a:pt x="4449265" y="3975744"/>
                </a:lnTo>
                <a:lnTo>
                  <a:pt x="4422226" y="3985163"/>
                </a:lnTo>
                <a:lnTo>
                  <a:pt x="4418544" y="4002622"/>
                </a:lnTo>
                <a:lnTo>
                  <a:pt x="4376002" y="4002622"/>
                </a:lnTo>
                <a:lnTo>
                  <a:pt x="4360610" y="3978051"/>
                </a:lnTo>
                <a:lnTo>
                  <a:pt x="4353238" y="3978300"/>
                </a:lnTo>
                <a:cubicBezTo>
                  <a:pt x="4327995" y="3979017"/>
                  <a:pt x="4302989" y="3978614"/>
                  <a:pt x="4278728" y="3974136"/>
                </a:cubicBezTo>
                <a:lnTo>
                  <a:pt x="4243668" y="3971563"/>
                </a:lnTo>
                <a:lnTo>
                  <a:pt x="4255731" y="3994581"/>
                </a:lnTo>
                <a:cubicBezTo>
                  <a:pt x="4250210" y="4000784"/>
                  <a:pt x="4245383" y="4006528"/>
                  <a:pt x="4239634" y="4012731"/>
                </a:cubicBezTo>
                <a:cubicBezTo>
                  <a:pt x="4221464" y="3998487"/>
                  <a:pt x="4184902" y="4012731"/>
                  <a:pt x="4181917" y="3973904"/>
                </a:cubicBezTo>
                <a:lnTo>
                  <a:pt x="4166404" y="3965891"/>
                </a:lnTo>
                <a:lnTo>
                  <a:pt x="4150752" y="3964744"/>
                </a:lnTo>
                <a:lnTo>
                  <a:pt x="4123378" y="3964541"/>
                </a:lnTo>
                <a:lnTo>
                  <a:pt x="4120600" y="3976718"/>
                </a:lnTo>
                <a:cubicBezTo>
                  <a:pt x="4124939" y="3987974"/>
                  <a:pt x="4131094" y="3999750"/>
                  <a:pt x="4124422" y="4010664"/>
                </a:cubicBezTo>
                <a:lnTo>
                  <a:pt x="4092228" y="4033638"/>
                </a:lnTo>
                <a:cubicBezTo>
                  <a:pt x="4086478" y="4058450"/>
                  <a:pt x="4080038" y="4085331"/>
                  <a:pt x="4072681" y="4117035"/>
                </a:cubicBezTo>
                <a:cubicBezTo>
                  <a:pt x="4045404" y="4093210"/>
                  <a:pt x="4004335" y="4094498"/>
                  <a:pt x="3978624" y="4120020"/>
                </a:cubicBezTo>
                <a:cubicBezTo>
                  <a:pt x="3916767" y="4106008"/>
                  <a:pt x="3862030" y="4068098"/>
                  <a:pt x="3794651" y="4076598"/>
                </a:cubicBezTo>
                <a:cubicBezTo>
                  <a:pt x="3782235" y="4088087"/>
                  <a:pt x="3771655" y="4105546"/>
                  <a:pt x="3747050" y="4098425"/>
                </a:cubicBezTo>
                <a:lnTo>
                  <a:pt x="3718537" y="4060977"/>
                </a:lnTo>
                <a:lnTo>
                  <a:pt x="3688869" y="4060977"/>
                </a:lnTo>
                <a:cubicBezTo>
                  <a:pt x="3680816" y="4073383"/>
                  <a:pt x="3672999" y="4085790"/>
                  <a:pt x="3667482" y="4094749"/>
                </a:cubicBezTo>
                <a:lnTo>
                  <a:pt x="3590445" y="4080966"/>
                </a:lnTo>
                <a:cubicBezTo>
                  <a:pt x="3584696" y="4067180"/>
                  <a:pt x="3581933" y="4048341"/>
                  <a:pt x="3554338" y="4049030"/>
                </a:cubicBezTo>
                <a:cubicBezTo>
                  <a:pt x="3552956" y="4063274"/>
                  <a:pt x="3551352" y="4077748"/>
                  <a:pt x="3549738" y="4094978"/>
                </a:cubicBezTo>
                <a:lnTo>
                  <a:pt x="3507428" y="4094978"/>
                </a:lnTo>
                <a:cubicBezTo>
                  <a:pt x="3505814" y="4086708"/>
                  <a:pt x="3503746" y="4075681"/>
                  <a:pt x="3501446" y="4063274"/>
                </a:cubicBezTo>
                <a:lnTo>
                  <a:pt x="3458672" y="4063274"/>
                </a:lnTo>
                <a:cubicBezTo>
                  <a:pt x="3458672" y="4066951"/>
                  <a:pt x="3454764" y="4072924"/>
                  <a:pt x="3455914" y="4077519"/>
                </a:cubicBezTo>
                <a:cubicBezTo>
                  <a:pt x="3459590" y="4093602"/>
                  <a:pt x="3464885" y="4109452"/>
                  <a:pt x="3470402" y="4127603"/>
                </a:cubicBezTo>
                <a:cubicBezTo>
                  <a:pt x="3440739" y="4140009"/>
                  <a:pt x="3421878" y="4124156"/>
                  <a:pt x="3396583" y="4106467"/>
                </a:cubicBezTo>
                <a:lnTo>
                  <a:pt x="3329430" y="4120020"/>
                </a:lnTo>
                <a:cubicBezTo>
                  <a:pt x="3333112" y="4144374"/>
                  <a:pt x="3336102" y="4164363"/>
                  <a:pt x="3338861" y="4181134"/>
                </a:cubicBezTo>
                <a:lnTo>
                  <a:pt x="3315865" y="4209621"/>
                </a:lnTo>
                <a:lnTo>
                  <a:pt x="3279303" y="4177687"/>
                </a:lnTo>
                <a:cubicBezTo>
                  <a:pt x="3272404" y="4159536"/>
                  <a:pt x="3285970" y="4135874"/>
                  <a:pt x="3266882" y="4126682"/>
                </a:cubicBezTo>
                <a:lnTo>
                  <a:pt x="3217214" y="4175849"/>
                </a:lnTo>
                <a:lnTo>
                  <a:pt x="3217214" y="4201579"/>
                </a:lnTo>
                <a:lnTo>
                  <a:pt x="3151211" y="4201579"/>
                </a:lnTo>
                <a:lnTo>
                  <a:pt x="3092339" y="4275558"/>
                </a:lnTo>
                <a:lnTo>
                  <a:pt x="3065662" y="4242245"/>
                </a:lnTo>
                <a:lnTo>
                  <a:pt x="3103378" y="4212379"/>
                </a:lnTo>
                <a:cubicBezTo>
                  <a:pt x="3088958" y="4179892"/>
                  <a:pt x="3058077" y="4157744"/>
                  <a:pt x="3022660" y="4154483"/>
                </a:cubicBezTo>
                <a:cubicBezTo>
                  <a:pt x="3014612" y="4165740"/>
                  <a:pt x="3006104" y="4177457"/>
                  <a:pt x="2995756" y="4191243"/>
                </a:cubicBezTo>
                <a:lnTo>
                  <a:pt x="2961948" y="4191243"/>
                </a:lnTo>
                <a:lnTo>
                  <a:pt x="2919173" y="4241554"/>
                </a:lnTo>
                <a:lnTo>
                  <a:pt x="2890660" y="4203647"/>
                </a:lnTo>
                <a:cubicBezTo>
                  <a:pt x="2862374" y="4207785"/>
                  <a:pt x="2859156" y="4226621"/>
                  <a:pt x="2860074" y="4245921"/>
                </a:cubicBezTo>
                <a:cubicBezTo>
                  <a:pt x="2820522" y="4271881"/>
                  <a:pt x="2774066" y="4278314"/>
                  <a:pt x="2727156" y="4293247"/>
                </a:cubicBezTo>
                <a:cubicBezTo>
                  <a:pt x="2732214" y="4302209"/>
                  <a:pt x="2736355" y="4310250"/>
                  <a:pt x="2741186" y="4319209"/>
                </a:cubicBezTo>
                <a:lnTo>
                  <a:pt x="2724393" y="4384226"/>
                </a:lnTo>
                <a:lnTo>
                  <a:pt x="2635858" y="4349075"/>
                </a:lnTo>
                <a:cubicBezTo>
                  <a:pt x="2646897" y="4324724"/>
                  <a:pt x="2657018" y="4303126"/>
                  <a:pt x="2624824" y="4287044"/>
                </a:cubicBezTo>
                <a:lnTo>
                  <a:pt x="2578827" y="4311168"/>
                </a:lnTo>
                <a:lnTo>
                  <a:pt x="2615394" y="4388132"/>
                </a:lnTo>
                <a:lnTo>
                  <a:pt x="2579750" y="4406051"/>
                </a:lnTo>
                <a:lnTo>
                  <a:pt x="2559054" y="4406051"/>
                </a:lnTo>
                <a:lnTo>
                  <a:pt x="2530308" y="4363320"/>
                </a:lnTo>
                <a:lnTo>
                  <a:pt x="2542260" y="4347466"/>
                </a:lnTo>
                <a:cubicBezTo>
                  <a:pt x="2523637" y="4312086"/>
                  <a:pt x="2499718" y="4319668"/>
                  <a:pt x="2471205" y="4341954"/>
                </a:cubicBezTo>
                <a:cubicBezTo>
                  <a:pt x="2460393" y="4358955"/>
                  <a:pt x="2445218" y="4382388"/>
                  <a:pt x="2430498" y="4404903"/>
                </a:cubicBezTo>
                <a:cubicBezTo>
                  <a:pt x="2380829" y="4406283"/>
                  <a:pt x="2380829" y="4406283"/>
                  <a:pt x="2353002" y="4393185"/>
                </a:cubicBezTo>
                <a:cubicBezTo>
                  <a:pt x="2351394" y="4408809"/>
                  <a:pt x="2349780" y="4423283"/>
                  <a:pt x="2348862" y="4431322"/>
                </a:cubicBezTo>
                <a:cubicBezTo>
                  <a:pt x="2336678" y="4464637"/>
                  <a:pt x="2308851" y="4447405"/>
                  <a:pt x="2286541" y="4459352"/>
                </a:cubicBezTo>
                <a:cubicBezTo>
                  <a:pt x="2296203" y="4472906"/>
                  <a:pt x="2304710" y="4484624"/>
                  <a:pt x="2314600" y="4498868"/>
                </a:cubicBezTo>
                <a:lnTo>
                  <a:pt x="2287464" y="4513113"/>
                </a:lnTo>
                <a:cubicBezTo>
                  <a:pt x="2261936" y="4513113"/>
                  <a:pt x="2236640" y="4473597"/>
                  <a:pt x="2226751" y="4430175"/>
                </a:cubicBezTo>
                <a:lnTo>
                  <a:pt x="2142584" y="4453149"/>
                </a:lnTo>
                <a:lnTo>
                  <a:pt x="2122351" y="4490827"/>
                </a:lnTo>
                <a:lnTo>
                  <a:pt x="2172020" y="4559750"/>
                </a:lnTo>
                <a:cubicBezTo>
                  <a:pt x="2140516" y="4557453"/>
                  <a:pt x="2110157" y="4566641"/>
                  <a:pt x="2078195" y="4539993"/>
                </a:cubicBezTo>
                <a:lnTo>
                  <a:pt x="2061180" y="4502313"/>
                </a:lnTo>
                <a:cubicBezTo>
                  <a:pt x="1987587" y="4507139"/>
                  <a:pt x="1931474" y="4558832"/>
                  <a:pt x="1859954" y="4577671"/>
                </a:cubicBezTo>
                <a:lnTo>
                  <a:pt x="1885028" y="4586401"/>
                </a:lnTo>
                <a:cubicBezTo>
                  <a:pt x="1881347" y="4593751"/>
                  <a:pt x="1877433" y="4600874"/>
                  <a:pt x="1871684" y="4612592"/>
                </a:cubicBezTo>
                <a:lnTo>
                  <a:pt x="1920899" y="4644067"/>
                </a:lnTo>
                <a:lnTo>
                  <a:pt x="2287236" y="4553547"/>
                </a:lnTo>
                <a:lnTo>
                  <a:pt x="2353693" y="4517937"/>
                </a:lnTo>
                <a:cubicBezTo>
                  <a:pt x="2373008" y="4505760"/>
                  <a:pt x="2398076" y="4520004"/>
                  <a:pt x="2418314" y="4500936"/>
                </a:cubicBezTo>
                <a:cubicBezTo>
                  <a:pt x="2428913" y="4495537"/>
                  <a:pt x="2441542" y="4496064"/>
                  <a:pt x="2451658" y="4502313"/>
                </a:cubicBezTo>
                <a:cubicBezTo>
                  <a:pt x="2467504" y="4514560"/>
                  <a:pt x="2488544" y="4517775"/>
                  <a:pt x="2507312" y="4510816"/>
                </a:cubicBezTo>
                <a:cubicBezTo>
                  <a:pt x="2556063" y="4500477"/>
                  <a:pt x="2606654" y="4491977"/>
                  <a:pt x="2643907" y="4449932"/>
                </a:cubicBezTo>
                <a:cubicBezTo>
                  <a:pt x="2687599" y="4479570"/>
                  <a:pt x="2733137" y="4465326"/>
                  <a:pt x="2774066" y="4448096"/>
                </a:cubicBezTo>
                <a:cubicBezTo>
                  <a:pt x="2804724" y="4434999"/>
                  <a:pt x="2834136" y="4419170"/>
                  <a:pt x="2861915" y="4400768"/>
                </a:cubicBezTo>
                <a:cubicBezTo>
                  <a:pt x="2896912" y="4381584"/>
                  <a:pt x="2933642" y="4365754"/>
                  <a:pt x="2971610" y="4353440"/>
                </a:cubicBezTo>
                <a:lnTo>
                  <a:pt x="2995988" y="4395715"/>
                </a:lnTo>
                <a:cubicBezTo>
                  <a:pt x="3059913" y="4384685"/>
                  <a:pt x="3124075" y="4376644"/>
                  <a:pt x="3179956" y="4333683"/>
                </a:cubicBezTo>
                <a:cubicBezTo>
                  <a:pt x="3184580" y="4332787"/>
                  <a:pt x="3189362" y="4332787"/>
                  <a:pt x="3193986" y="4333683"/>
                </a:cubicBezTo>
                <a:cubicBezTo>
                  <a:pt x="3201503" y="4337290"/>
                  <a:pt x="3208653" y="4341609"/>
                  <a:pt x="3215368" y="4346548"/>
                </a:cubicBezTo>
                <a:cubicBezTo>
                  <a:pt x="3250785" y="4318289"/>
                  <a:pt x="3313106" y="4346548"/>
                  <a:pt x="3342078" y="4287735"/>
                </a:cubicBezTo>
                <a:lnTo>
                  <a:pt x="3376577" y="4287735"/>
                </a:lnTo>
                <a:lnTo>
                  <a:pt x="3414980" y="4305883"/>
                </a:lnTo>
                <a:cubicBezTo>
                  <a:pt x="3403482" y="4318059"/>
                  <a:pt x="3397274" y="4324951"/>
                  <a:pt x="3393592" y="4328857"/>
                </a:cubicBezTo>
                <a:lnTo>
                  <a:pt x="3301608" y="4346778"/>
                </a:lnTo>
                <a:cubicBezTo>
                  <a:pt x="3301608" y="4361711"/>
                  <a:pt x="3299999" y="4375037"/>
                  <a:pt x="3299308" y="4390200"/>
                </a:cubicBezTo>
                <a:cubicBezTo>
                  <a:pt x="3293786" y="4390200"/>
                  <a:pt x="3286888" y="4394565"/>
                  <a:pt x="3283211" y="4392497"/>
                </a:cubicBezTo>
                <a:cubicBezTo>
                  <a:pt x="3257408" y="4381516"/>
                  <a:pt x="3229146" y="4377632"/>
                  <a:pt x="3201344" y="4381241"/>
                </a:cubicBezTo>
                <a:cubicBezTo>
                  <a:pt x="3155346" y="4412945"/>
                  <a:pt x="3116717" y="4452920"/>
                  <a:pt x="3066126" y="4476582"/>
                </a:cubicBezTo>
                <a:cubicBezTo>
                  <a:pt x="3029786" y="4493812"/>
                  <a:pt x="2997138" y="4519545"/>
                  <a:pt x="2961262" y="4538384"/>
                </a:cubicBezTo>
                <a:cubicBezTo>
                  <a:pt x="2906806" y="4569422"/>
                  <a:pt x="2844784" y="4584792"/>
                  <a:pt x="2782115" y="4582724"/>
                </a:cubicBezTo>
                <a:cubicBezTo>
                  <a:pt x="2746239" y="4632120"/>
                  <a:pt x="2683923" y="4628673"/>
                  <a:pt x="2637472" y="4653256"/>
                </a:cubicBezTo>
                <a:lnTo>
                  <a:pt x="2584349" y="4638323"/>
                </a:lnTo>
                <a:cubicBezTo>
                  <a:pt x="2552754" y="4678551"/>
                  <a:pt x="2504897" y="4702697"/>
                  <a:pt x="2453726" y="4704258"/>
                </a:cubicBezTo>
                <a:lnTo>
                  <a:pt x="2417164" y="4667730"/>
                </a:lnTo>
                <a:cubicBezTo>
                  <a:pt x="2396700" y="4693001"/>
                  <a:pt x="2354611" y="4672095"/>
                  <a:pt x="2335755" y="4709543"/>
                </a:cubicBezTo>
                <a:cubicBezTo>
                  <a:pt x="2322784" y="4725348"/>
                  <a:pt x="2303952" y="4735227"/>
                  <a:pt x="2283555" y="4736882"/>
                </a:cubicBezTo>
                <a:cubicBezTo>
                  <a:pt x="2261709" y="4736860"/>
                  <a:pt x="2239998" y="4733527"/>
                  <a:pt x="2219166" y="4727002"/>
                </a:cubicBezTo>
                <a:cubicBezTo>
                  <a:pt x="2171792" y="4762612"/>
                  <a:pt x="2105790" y="4774101"/>
                  <a:pt x="2060030" y="4821197"/>
                </a:cubicBezTo>
                <a:lnTo>
                  <a:pt x="1989660" y="4821197"/>
                </a:lnTo>
                <a:lnTo>
                  <a:pt x="1963673" y="4862092"/>
                </a:lnTo>
                <a:lnTo>
                  <a:pt x="1922049" y="4843024"/>
                </a:lnTo>
                <a:lnTo>
                  <a:pt x="1950567" y="4797075"/>
                </a:lnTo>
                <a:lnTo>
                  <a:pt x="1978162" y="4797075"/>
                </a:lnTo>
                <a:cubicBezTo>
                  <a:pt x="1979544" y="4792249"/>
                  <a:pt x="1981611" y="4787196"/>
                  <a:pt x="1982761" y="4781913"/>
                </a:cubicBezTo>
                <a:cubicBezTo>
                  <a:pt x="1985520" y="4768127"/>
                  <a:pt x="1988046" y="4754342"/>
                  <a:pt x="1990578" y="4740559"/>
                </a:cubicBezTo>
                <a:cubicBezTo>
                  <a:pt x="1954248" y="4740559"/>
                  <a:pt x="1921590" y="4757559"/>
                  <a:pt x="1881347" y="4796846"/>
                </a:cubicBezTo>
                <a:lnTo>
                  <a:pt x="1804078" y="4796846"/>
                </a:lnTo>
                <a:lnTo>
                  <a:pt x="1796256" y="4796846"/>
                </a:lnTo>
                <a:lnTo>
                  <a:pt x="1773260" y="4761924"/>
                </a:lnTo>
                <a:cubicBezTo>
                  <a:pt x="1771193" y="4761924"/>
                  <a:pt x="1768666" y="4761924"/>
                  <a:pt x="1767284" y="4761924"/>
                </a:cubicBezTo>
                <a:lnTo>
                  <a:pt x="1693233" y="4819820"/>
                </a:lnTo>
                <a:lnTo>
                  <a:pt x="1644942" y="4819820"/>
                </a:lnTo>
                <a:lnTo>
                  <a:pt x="1624245" y="4785357"/>
                </a:lnTo>
                <a:lnTo>
                  <a:pt x="1561924" y="4824185"/>
                </a:lnTo>
                <a:cubicBezTo>
                  <a:pt x="1551112" y="4749288"/>
                  <a:pt x="1556866" y="4740329"/>
                  <a:pt x="1640342" y="4696678"/>
                </a:cubicBezTo>
                <a:cubicBezTo>
                  <a:pt x="1630912" y="4673703"/>
                  <a:pt x="1621028" y="4650729"/>
                  <a:pt x="1608834" y="4621781"/>
                </a:cubicBezTo>
                <a:lnTo>
                  <a:pt x="1593659" y="4616725"/>
                </a:lnTo>
                <a:lnTo>
                  <a:pt x="1593659" y="4589386"/>
                </a:lnTo>
                <a:cubicBezTo>
                  <a:pt x="1597568" y="4585480"/>
                  <a:pt x="1603085" y="4579738"/>
                  <a:pt x="1610906" y="4572156"/>
                </a:cubicBezTo>
                <a:lnTo>
                  <a:pt x="1647700" y="4589157"/>
                </a:lnTo>
                <a:cubicBezTo>
                  <a:pt x="1649106" y="4594785"/>
                  <a:pt x="1651125" y="4600254"/>
                  <a:pt x="1653681" y="4605469"/>
                </a:cubicBezTo>
                <a:cubicBezTo>
                  <a:pt x="1657638" y="4610525"/>
                  <a:pt x="1662097" y="4615141"/>
                  <a:pt x="1667020" y="4619254"/>
                </a:cubicBezTo>
                <a:cubicBezTo>
                  <a:pt x="1685185" y="4621781"/>
                  <a:pt x="1704272" y="4626146"/>
                  <a:pt x="1720596" y="4604090"/>
                </a:cubicBezTo>
                <a:lnTo>
                  <a:pt x="1720596" y="4558141"/>
                </a:lnTo>
                <a:lnTo>
                  <a:pt x="1754405" y="4524369"/>
                </a:lnTo>
                <a:cubicBezTo>
                  <a:pt x="1750723" y="4511045"/>
                  <a:pt x="1747274" y="4499098"/>
                  <a:pt x="1743824" y="4487380"/>
                </a:cubicBezTo>
                <a:lnTo>
                  <a:pt x="1774869" y="4469920"/>
                </a:lnTo>
                <a:lnTo>
                  <a:pt x="1836504" y="4480947"/>
                </a:lnTo>
                <a:cubicBezTo>
                  <a:pt x="1849379" y="4461420"/>
                  <a:pt x="1859500" y="4446028"/>
                  <a:pt x="1869849" y="4431093"/>
                </a:cubicBezTo>
                <a:cubicBezTo>
                  <a:pt x="1890777" y="4432701"/>
                  <a:pt x="1908710" y="4459582"/>
                  <a:pt x="1931247" y="4429025"/>
                </a:cubicBezTo>
                <a:cubicBezTo>
                  <a:pt x="1936537" y="4438216"/>
                  <a:pt x="1940904" y="4446487"/>
                  <a:pt x="1943204" y="4450393"/>
                </a:cubicBezTo>
                <a:cubicBezTo>
                  <a:pt x="1972345" y="4461190"/>
                  <a:pt x="2005090" y="4453379"/>
                  <a:pt x="2026222" y="4430634"/>
                </a:cubicBezTo>
                <a:cubicBezTo>
                  <a:pt x="2043469" y="4414322"/>
                  <a:pt x="2059566" y="4396862"/>
                  <a:pt x="2076813" y="4380550"/>
                </a:cubicBezTo>
                <a:cubicBezTo>
                  <a:pt x="2084036" y="4375450"/>
                  <a:pt x="2091741" y="4371086"/>
                  <a:pt x="2099809" y="4367455"/>
                </a:cubicBezTo>
                <a:cubicBezTo>
                  <a:pt x="2103722" y="4404903"/>
                  <a:pt x="2065547" y="4420066"/>
                  <a:pt x="2066465" y="4455217"/>
                </a:cubicBezTo>
                <a:cubicBezTo>
                  <a:pt x="2092268" y="4452941"/>
                  <a:pt x="2117868" y="4448808"/>
                  <a:pt x="2143047" y="4442811"/>
                </a:cubicBezTo>
                <a:cubicBezTo>
                  <a:pt x="2165053" y="4434310"/>
                  <a:pt x="2186344" y="4424085"/>
                  <a:pt x="2206746" y="4412254"/>
                </a:cubicBezTo>
                <a:lnTo>
                  <a:pt x="2151323" y="4399159"/>
                </a:lnTo>
                <a:lnTo>
                  <a:pt x="2151323" y="4359643"/>
                </a:lnTo>
                <a:lnTo>
                  <a:pt x="2107404" y="4319668"/>
                </a:lnTo>
                <a:lnTo>
                  <a:pt x="2176392" y="4261313"/>
                </a:lnTo>
                <a:lnTo>
                  <a:pt x="2191798" y="4275099"/>
                </a:lnTo>
                <a:cubicBezTo>
                  <a:pt x="2194556" y="4267516"/>
                  <a:pt x="2196856" y="4260625"/>
                  <a:pt x="2200538" y="4250516"/>
                </a:cubicBezTo>
                <a:cubicBezTo>
                  <a:pt x="2238230" y="4249757"/>
                  <a:pt x="2271917" y="4273881"/>
                  <a:pt x="2283323" y="4309789"/>
                </a:cubicBezTo>
                <a:cubicBezTo>
                  <a:pt x="2327016" y="4313924"/>
                  <a:pt x="2369100" y="4297612"/>
                  <a:pt x="2417164" y="4285435"/>
                </a:cubicBezTo>
                <a:lnTo>
                  <a:pt x="2427744" y="4309559"/>
                </a:lnTo>
                <a:lnTo>
                  <a:pt x="2498568" y="4309559"/>
                </a:lnTo>
                <a:cubicBezTo>
                  <a:pt x="2513998" y="4302989"/>
                  <a:pt x="2521728" y="4285643"/>
                  <a:pt x="2516279" y="4269814"/>
                </a:cubicBezTo>
                <a:lnTo>
                  <a:pt x="2448668" y="4241786"/>
                </a:lnTo>
                <a:cubicBezTo>
                  <a:pt x="2421232" y="4246588"/>
                  <a:pt x="2393501" y="4249344"/>
                  <a:pt x="2365650" y="4250057"/>
                </a:cubicBezTo>
                <a:cubicBezTo>
                  <a:pt x="2340055" y="4246356"/>
                  <a:pt x="2314832" y="4240523"/>
                  <a:pt x="2290222" y="4232595"/>
                </a:cubicBezTo>
                <a:lnTo>
                  <a:pt x="2264008" y="4186646"/>
                </a:lnTo>
                <a:lnTo>
                  <a:pt x="2293672" y="4163672"/>
                </a:lnTo>
                <a:lnTo>
                  <a:pt x="2281487" y="4150577"/>
                </a:lnTo>
                <a:lnTo>
                  <a:pt x="2297584" y="4117494"/>
                </a:lnTo>
                <a:lnTo>
                  <a:pt x="2373472" y="4146671"/>
                </a:lnTo>
                <a:cubicBezTo>
                  <a:pt x="2373472" y="4157239"/>
                  <a:pt x="2375080" y="4166660"/>
                  <a:pt x="2376230" y="4182511"/>
                </a:cubicBezTo>
                <a:cubicBezTo>
                  <a:pt x="2401067" y="4148050"/>
                  <a:pt x="2422222" y="4180904"/>
                  <a:pt x="2451199" y="4177916"/>
                </a:cubicBezTo>
                <a:cubicBezTo>
                  <a:pt x="2456716" y="4172863"/>
                  <a:pt x="2466142" y="4163901"/>
                  <a:pt x="2474195" y="4156780"/>
                </a:cubicBezTo>
                <a:lnTo>
                  <a:pt x="2533062" y="4202729"/>
                </a:lnTo>
                <a:cubicBezTo>
                  <a:pt x="2566411" y="4171484"/>
                  <a:pt x="2597915" y="4222027"/>
                  <a:pt x="2628960" y="4200891"/>
                </a:cubicBezTo>
                <a:cubicBezTo>
                  <a:pt x="2648738" y="4238110"/>
                  <a:pt x="2648738" y="4238110"/>
                  <a:pt x="2686222" y="4232365"/>
                </a:cubicBezTo>
                <a:cubicBezTo>
                  <a:pt x="2674034" y="4209391"/>
                  <a:pt x="2663222" y="4186417"/>
                  <a:pt x="2628960" y="4191470"/>
                </a:cubicBezTo>
                <a:lnTo>
                  <a:pt x="2609872" y="4149198"/>
                </a:lnTo>
                <a:lnTo>
                  <a:pt x="2528927" y="4130129"/>
                </a:lnTo>
                <a:lnTo>
                  <a:pt x="2528927" y="4111520"/>
                </a:lnTo>
                <a:lnTo>
                  <a:pt x="2589866" y="4055003"/>
                </a:lnTo>
                <a:lnTo>
                  <a:pt x="2635858" y="4065571"/>
                </a:lnTo>
                <a:lnTo>
                  <a:pt x="2657472" y="4088546"/>
                </a:lnTo>
                <a:lnTo>
                  <a:pt x="2645520" y="4118182"/>
                </a:lnTo>
                <a:lnTo>
                  <a:pt x="2725316" y="4105546"/>
                </a:lnTo>
                <a:cubicBezTo>
                  <a:pt x="2737505" y="4134265"/>
                  <a:pt x="2757969" y="4158389"/>
                  <a:pt x="2730142" y="4188484"/>
                </a:cubicBezTo>
                <a:lnTo>
                  <a:pt x="2764409" y="4188484"/>
                </a:lnTo>
                <a:cubicBezTo>
                  <a:pt x="2772574" y="4170655"/>
                  <a:pt x="2768501" y="4149613"/>
                  <a:pt x="2754288" y="4136103"/>
                </a:cubicBezTo>
                <a:cubicBezTo>
                  <a:pt x="2763264" y="4130129"/>
                  <a:pt x="2772916" y="4124156"/>
                  <a:pt x="2781661" y="4118644"/>
                </a:cubicBezTo>
                <a:cubicBezTo>
                  <a:pt x="2769467" y="4102331"/>
                  <a:pt x="2760501" y="4090155"/>
                  <a:pt x="2744862" y="4069707"/>
                </a:cubicBezTo>
                <a:lnTo>
                  <a:pt x="2744862" y="4040529"/>
                </a:lnTo>
                <a:lnTo>
                  <a:pt x="2787410" y="4023529"/>
                </a:lnTo>
                <a:cubicBezTo>
                  <a:pt x="2819005" y="4036969"/>
                  <a:pt x="2849084" y="4053764"/>
                  <a:pt x="2877094" y="4073613"/>
                </a:cubicBezTo>
                <a:cubicBezTo>
                  <a:pt x="2903999" y="4096587"/>
                  <a:pt x="2923086" y="4069477"/>
                  <a:pt x="2948382" y="4069477"/>
                </a:cubicBezTo>
                <a:cubicBezTo>
                  <a:pt x="2948382" y="4069477"/>
                  <a:pt x="2947000" y="4069477"/>
                  <a:pt x="2944933" y="4072463"/>
                </a:cubicBezTo>
                <a:cubicBezTo>
                  <a:pt x="2944933" y="4079357"/>
                  <a:pt x="2944933" y="4086478"/>
                  <a:pt x="2946768" y="4095440"/>
                </a:cubicBezTo>
                <a:lnTo>
                  <a:pt x="2969770" y="4094060"/>
                </a:lnTo>
                <a:cubicBezTo>
                  <a:pt x="2964711" y="4084297"/>
                  <a:pt x="2957556" y="4075751"/>
                  <a:pt x="2948841" y="4069018"/>
                </a:cubicBezTo>
                <a:cubicBezTo>
                  <a:pt x="2955445" y="4046182"/>
                  <a:pt x="2978369" y="4032121"/>
                  <a:pt x="3001737" y="4036624"/>
                </a:cubicBezTo>
                <a:lnTo>
                  <a:pt x="3020820" y="4087398"/>
                </a:lnTo>
                <a:lnTo>
                  <a:pt x="2997824" y="4098884"/>
                </a:lnTo>
                <a:lnTo>
                  <a:pt x="3026110" y="4135415"/>
                </a:lnTo>
                <a:cubicBezTo>
                  <a:pt x="3033468" y="4129671"/>
                  <a:pt x="3039216" y="4127144"/>
                  <a:pt x="3041057" y="4123008"/>
                </a:cubicBezTo>
                <a:cubicBezTo>
                  <a:pt x="3059014" y="4088683"/>
                  <a:pt x="3059014" y="4047745"/>
                  <a:pt x="3041057" y="4013420"/>
                </a:cubicBezTo>
                <a:cubicBezTo>
                  <a:pt x="3053130" y="3977788"/>
                  <a:pt x="3070493" y="3944197"/>
                  <a:pt x="3092571" y="3913711"/>
                </a:cubicBezTo>
                <a:cubicBezTo>
                  <a:pt x="3042850" y="3937789"/>
                  <a:pt x="2985867" y="3942291"/>
                  <a:pt x="2932971" y="3926349"/>
                </a:cubicBezTo>
                <a:cubicBezTo>
                  <a:pt x="2916874" y="3941511"/>
                  <a:pt x="2899172" y="3950929"/>
                  <a:pt x="2896409" y="3974365"/>
                </a:cubicBezTo>
                <a:cubicBezTo>
                  <a:pt x="2872563" y="3977834"/>
                  <a:pt x="2848209" y="3975305"/>
                  <a:pt x="2825580" y="3967012"/>
                </a:cubicBezTo>
                <a:cubicBezTo>
                  <a:pt x="2805343" y="3961039"/>
                  <a:pt x="2779584" y="3972527"/>
                  <a:pt x="2755210" y="3969080"/>
                </a:cubicBezTo>
                <a:lnTo>
                  <a:pt x="2810633" y="3948173"/>
                </a:lnTo>
                <a:lnTo>
                  <a:pt x="2837306" y="3909346"/>
                </a:lnTo>
                <a:lnTo>
                  <a:pt x="2799362" y="3884075"/>
                </a:lnTo>
                <a:cubicBezTo>
                  <a:pt x="2772230" y="3892346"/>
                  <a:pt x="2758892" y="3919455"/>
                  <a:pt x="2732442" y="3930023"/>
                </a:cubicBezTo>
                <a:cubicBezTo>
                  <a:pt x="2702247" y="3946702"/>
                  <a:pt x="2673686" y="3966162"/>
                  <a:pt x="2647124" y="3988148"/>
                </a:cubicBezTo>
                <a:cubicBezTo>
                  <a:pt x="2688749" y="3986998"/>
                  <a:pt x="2714736" y="3965174"/>
                  <a:pt x="2743712" y="3981486"/>
                </a:cubicBezTo>
                <a:cubicBezTo>
                  <a:pt x="2726306" y="4001059"/>
                  <a:pt x="2700894" y="4011627"/>
                  <a:pt x="2674720" y="4010205"/>
                </a:cubicBezTo>
                <a:cubicBezTo>
                  <a:pt x="2647588" y="4011811"/>
                  <a:pt x="2615394" y="4025138"/>
                  <a:pt x="2587798" y="3992972"/>
                </a:cubicBezTo>
                <a:cubicBezTo>
                  <a:pt x="2602905" y="3977764"/>
                  <a:pt x="2620679" y="3965473"/>
                  <a:pt x="2640226" y="3956674"/>
                </a:cubicBezTo>
                <a:cubicBezTo>
                  <a:pt x="2661845" y="3951618"/>
                  <a:pt x="2668971" y="3928417"/>
                  <a:pt x="2694044" y="3926808"/>
                </a:cubicBezTo>
                <a:cubicBezTo>
                  <a:pt x="2718277" y="3927450"/>
                  <a:pt x="2739553" y="3910747"/>
                  <a:pt x="2744635" y="3887062"/>
                </a:cubicBezTo>
                <a:lnTo>
                  <a:pt x="2701170" y="3867533"/>
                </a:lnTo>
                <a:lnTo>
                  <a:pt x="2616776" y="3913482"/>
                </a:lnTo>
                <a:cubicBezTo>
                  <a:pt x="2593780" y="3892346"/>
                  <a:pt x="2561812" y="3912335"/>
                  <a:pt x="2534444" y="3901305"/>
                </a:cubicBezTo>
                <a:cubicBezTo>
                  <a:pt x="2525709" y="3915319"/>
                  <a:pt x="2518810" y="3926349"/>
                  <a:pt x="2510298" y="3940361"/>
                </a:cubicBezTo>
                <a:lnTo>
                  <a:pt x="2462697" y="3940361"/>
                </a:lnTo>
                <a:cubicBezTo>
                  <a:pt x="2439696" y="3983324"/>
                  <a:pt x="2416700" y="3994810"/>
                  <a:pt x="2376230" y="3983093"/>
                </a:cubicBezTo>
                <a:cubicBezTo>
                  <a:pt x="2362200" y="3978730"/>
                  <a:pt x="2347480" y="3976433"/>
                  <a:pt x="2332765" y="3972986"/>
                </a:cubicBezTo>
                <a:cubicBezTo>
                  <a:pt x="2326098" y="3989986"/>
                  <a:pt x="2320581" y="4003540"/>
                  <a:pt x="2315750" y="4017326"/>
                </a:cubicBezTo>
                <a:cubicBezTo>
                  <a:pt x="2315170" y="4021210"/>
                  <a:pt x="2315170" y="4025159"/>
                  <a:pt x="2315750" y="4029044"/>
                </a:cubicBezTo>
                <a:cubicBezTo>
                  <a:pt x="2335755" y="4049489"/>
                  <a:pt x="2353229" y="4018475"/>
                  <a:pt x="2375998" y="4025138"/>
                </a:cubicBezTo>
                <a:cubicBezTo>
                  <a:pt x="2371626" y="4066030"/>
                  <a:pt x="2328397" y="4067180"/>
                  <a:pt x="2311609" y="4092681"/>
                </a:cubicBezTo>
                <a:cubicBezTo>
                  <a:pt x="2275506" y="4092681"/>
                  <a:pt x="2275506" y="4092681"/>
                  <a:pt x="2235264" y="4069707"/>
                </a:cubicBezTo>
                <a:lnTo>
                  <a:pt x="2187658" y="4069707"/>
                </a:lnTo>
                <a:cubicBezTo>
                  <a:pt x="2185590" y="4062356"/>
                  <a:pt x="2184208" y="4057071"/>
                  <a:pt x="2182600" y="4050868"/>
                </a:cubicBezTo>
                <a:cubicBezTo>
                  <a:pt x="2123269" y="4036165"/>
                  <a:pt x="2077736" y="4066030"/>
                  <a:pt x="2031971" y="4098425"/>
                </a:cubicBezTo>
                <a:lnTo>
                  <a:pt x="2031971" y="4138630"/>
                </a:lnTo>
                <a:cubicBezTo>
                  <a:pt x="2018337" y="4149819"/>
                  <a:pt x="2003458" y="4159399"/>
                  <a:pt x="1987587" y="4167119"/>
                </a:cubicBezTo>
                <a:cubicBezTo>
                  <a:pt x="1953620" y="4180054"/>
                  <a:pt x="1923933" y="4202178"/>
                  <a:pt x="1901811" y="4230986"/>
                </a:cubicBezTo>
                <a:lnTo>
                  <a:pt x="1851452" y="4202499"/>
                </a:lnTo>
                <a:cubicBezTo>
                  <a:pt x="1844089" y="4168728"/>
                  <a:pt x="1882496" y="4175849"/>
                  <a:pt x="1888704" y="4151727"/>
                </a:cubicBezTo>
                <a:cubicBezTo>
                  <a:pt x="1878356" y="4145524"/>
                  <a:pt x="1867776" y="4144548"/>
                  <a:pt x="1857312" y="4144777"/>
                </a:cubicBezTo>
                <a:lnTo>
                  <a:pt x="1835867" y="4144975"/>
                </a:lnTo>
                <a:lnTo>
                  <a:pt x="1786367" y="4180443"/>
                </a:lnTo>
                <a:cubicBezTo>
                  <a:pt x="1772570" y="4192161"/>
                  <a:pt x="1758318" y="4208012"/>
                  <a:pt x="1741989" y="4224324"/>
                </a:cubicBezTo>
                <a:cubicBezTo>
                  <a:pt x="1746356" y="4238568"/>
                  <a:pt x="1751187" y="4254422"/>
                  <a:pt x="1756013" y="4270273"/>
                </a:cubicBezTo>
                <a:cubicBezTo>
                  <a:pt x="1733017" y="4289573"/>
                  <a:pt x="1718761" y="4259246"/>
                  <a:pt x="1698750" y="4263381"/>
                </a:cubicBezTo>
                <a:cubicBezTo>
                  <a:pt x="1700364" y="4233283"/>
                  <a:pt x="1710886" y="4209333"/>
                  <a:pt x="1733505" y="4189634"/>
                </a:cubicBezTo>
                <a:lnTo>
                  <a:pt x="1832823" y="4145004"/>
                </a:lnTo>
                <a:lnTo>
                  <a:pt x="1826610" y="4145062"/>
                </a:lnTo>
                <a:lnTo>
                  <a:pt x="1864327" y="4087169"/>
                </a:lnTo>
                <a:cubicBezTo>
                  <a:pt x="1887323" y="4082804"/>
                  <a:pt x="1911700" y="4079816"/>
                  <a:pt x="1934696" y="4073154"/>
                </a:cubicBezTo>
                <a:cubicBezTo>
                  <a:pt x="1948770" y="4068398"/>
                  <a:pt x="1961809" y="4060977"/>
                  <a:pt x="1973099" y="4051327"/>
                </a:cubicBezTo>
                <a:cubicBezTo>
                  <a:pt x="1999776" y="4029732"/>
                  <a:pt x="2025072" y="4005378"/>
                  <a:pt x="2052435" y="3982404"/>
                </a:cubicBezTo>
                <a:lnTo>
                  <a:pt x="2016105" y="3959430"/>
                </a:lnTo>
                <a:cubicBezTo>
                  <a:pt x="2019323" y="3946106"/>
                  <a:pt x="2023236" y="3928875"/>
                  <a:pt x="2027603" y="3910266"/>
                </a:cubicBezTo>
                <a:lnTo>
                  <a:pt x="1970799" y="3910266"/>
                </a:lnTo>
                <a:cubicBezTo>
                  <a:pt x="1970799" y="3938064"/>
                  <a:pt x="1996559" y="3944267"/>
                  <a:pt x="2005757" y="3962188"/>
                </a:cubicBezTo>
                <a:lnTo>
                  <a:pt x="1987128" y="3981027"/>
                </a:lnTo>
                <a:cubicBezTo>
                  <a:pt x="1977949" y="3975764"/>
                  <a:pt x="1968340" y="3971307"/>
                  <a:pt x="1958383" y="3967701"/>
                </a:cubicBezTo>
                <a:cubicBezTo>
                  <a:pt x="1917449" y="3955065"/>
                  <a:pt x="1916990" y="3954835"/>
                  <a:pt x="1935387" y="3913711"/>
                </a:cubicBezTo>
                <a:cubicBezTo>
                  <a:pt x="1936073" y="3909829"/>
                  <a:pt x="1936073" y="3905877"/>
                  <a:pt x="1935387" y="3901996"/>
                </a:cubicBezTo>
                <a:cubicBezTo>
                  <a:pt x="1936769" y="3900616"/>
                  <a:pt x="1938146" y="3898089"/>
                  <a:pt x="1939755" y="3897860"/>
                </a:cubicBezTo>
                <a:cubicBezTo>
                  <a:pt x="1947344" y="3896710"/>
                  <a:pt x="1954934" y="3896252"/>
                  <a:pt x="1968500" y="3895101"/>
                </a:cubicBezTo>
                <a:lnTo>
                  <a:pt x="2000926" y="3853980"/>
                </a:lnTo>
                <a:lnTo>
                  <a:pt x="2062556" y="3920143"/>
                </a:lnTo>
                <a:cubicBezTo>
                  <a:pt x="2091074" y="3914170"/>
                  <a:pt x="2125336" y="3930943"/>
                  <a:pt x="2155922" y="3909117"/>
                </a:cubicBezTo>
                <a:lnTo>
                  <a:pt x="2170411" y="3922211"/>
                </a:lnTo>
                <a:cubicBezTo>
                  <a:pt x="2186508" y="3902913"/>
                  <a:pt x="2221693" y="3915550"/>
                  <a:pt x="2235264" y="3883615"/>
                </a:cubicBezTo>
                <a:lnTo>
                  <a:pt x="2208122" y="3852141"/>
                </a:lnTo>
                <a:cubicBezTo>
                  <a:pt x="2215944" y="3818829"/>
                  <a:pt x="2248597" y="3816531"/>
                  <a:pt x="2268840" y="3797693"/>
                </a:cubicBezTo>
                <a:lnTo>
                  <a:pt x="2302179" y="3812166"/>
                </a:lnTo>
                <a:cubicBezTo>
                  <a:pt x="2320349" y="3791948"/>
                  <a:pt x="2344726" y="3826869"/>
                  <a:pt x="2366341" y="3805504"/>
                </a:cubicBezTo>
                <a:cubicBezTo>
                  <a:pt x="2380602" y="3791260"/>
                  <a:pt x="2415782" y="3813084"/>
                  <a:pt x="2423599" y="3772188"/>
                </a:cubicBezTo>
                <a:lnTo>
                  <a:pt x="2364732" y="3747609"/>
                </a:lnTo>
                <a:lnTo>
                  <a:pt x="2364732" y="3722566"/>
                </a:lnTo>
                <a:cubicBezTo>
                  <a:pt x="2387728" y="3704415"/>
                  <a:pt x="2416700" y="3705565"/>
                  <a:pt x="2450740" y="3706712"/>
                </a:cubicBezTo>
                <a:cubicBezTo>
                  <a:pt x="2444068" y="3685117"/>
                  <a:pt x="2439469" y="3669494"/>
                  <a:pt x="2433720" y="3650884"/>
                </a:cubicBezTo>
                <a:lnTo>
                  <a:pt x="2476722" y="3624466"/>
                </a:lnTo>
                <a:lnTo>
                  <a:pt x="2485002" y="3632736"/>
                </a:lnTo>
                <a:lnTo>
                  <a:pt x="2523178" y="3584954"/>
                </a:lnTo>
                <a:lnTo>
                  <a:pt x="2610104" y="3601952"/>
                </a:lnTo>
                <a:lnTo>
                  <a:pt x="2610104" y="3564507"/>
                </a:lnTo>
                <a:cubicBezTo>
                  <a:pt x="2645748" y="3568183"/>
                  <a:pt x="2679092" y="3551415"/>
                  <a:pt x="2712209" y="3574846"/>
                </a:cubicBezTo>
                <a:cubicBezTo>
                  <a:pt x="2744404" y="3544061"/>
                  <a:pt x="2776366" y="3580131"/>
                  <a:pt x="2809942" y="3574846"/>
                </a:cubicBezTo>
                <a:cubicBezTo>
                  <a:pt x="2811556" y="3570251"/>
                  <a:pt x="2813160" y="3564966"/>
                  <a:pt x="2815691" y="3557156"/>
                </a:cubicBezTo>
                <a:cubicBezTo>
                  <a:pt x="2795913" y="3546588"/>
                  <a:pt x="2758892" y="3557156"/>
                  <a:pt x="2758892" y="3516725"/>
                </a:cubicBezTo>
                <a:lnTo>
                  <a:pt x="2751988" y="3536940"/>
                </a:lnTo>
                <a:cubicBezTo>
                  <a:pt x="2726006" y="3547967"/>
                  <a:pt x="2704392" y="3534644"/>
                  <a:pt x="2679092" y="3517184"/>
                </a:cubicBezTo>
                <a:lnTo>
                  <a:pt x="2709446" y="3483414"/>
                </a:lnTo>
                <a:lnTo>
                  <a:pt x="2772916" y="3505007"/>
                </a:lnTo>
                <a:cubicBezTo>
                  <a:pt x="2808102" y="3483644"/>
                  <a:pt x="2839151" y="3463197"/>
                  <a:pt x="2871800" y="3445739"/>
                </a:cubicBezTo>
                <a:cubicBezTo>
                  <a:pt x="2880771" y="3440916"/>
                  <a:pt x="2894800" y="3445739"/>
                  <a:pt x="2909748" y="3445739"/>
                </a:cubicBezTo>
                <a:cubicBezTo>
                  <a:pt x="2895950" y="3472617"/>
                  <a:pt x="2866746" y="3482955"/>
                  <a:pt x="2859848" y="3510292"/>
                </a:cubicBezTo>
                <a:cubicBezTo>
                  <a:pt x="2879394" y="3512819"/>
                  <a:pt x="2879394" y="3512819"/>
                  <a:pt x="2913888" y="3493291"/>
                </a:cubicBezTo>
                <a:cubicBezTo>
                  <a:pt x="2933203" y="3516266"/>
                  <a:pt x="2913888" y="3539238"/>
                  <a:pt x="2905840" y="3560601"/>
                </a:cubicBezTo>
                <a:cubicBezTo>
                  <a:pt x="2923130" y="3556603"/>
                  <a:pt x="2940768" y="3554147"/>
                  <a:pt x="2958498" y="3553253"/>
                </a:cubicBezTo>
                <a:cubicBezTo>
                  <a:pt x="2972760" y="3553253"/>
                  <a:pt x="2987016" y="3563818"/>
                  <a:pt x="3001041" y="3563357"/>
                </a:cubicBezTo>
                <a:cubicBezTo>
                  <a:pt x="3015988" y="3560739"/>
                  <a:pt x="3030501" y="3555939"/>
                  <a:pt x="3044048" y="3549117"/>
                </a:cubicBezTo>
                <a:cubicBezTo>
                  <a:pt x="3050714" y="3567034"/>
                  <a:pt x="3056464" y="3581966"/>
                  <a:pt x="3062444" y="3597818"/>
                </a:cubicBezTo>
                <a:lnTo>
                  <a:pt x="3097630" y="3597818"/>
                </a:lnTo>
                <a:lnTo>
                  <a:pt x="3140399" y="3626765"/>
                </a:lnTo>
                <a:lnTo>
                  <a:pt x="3220658" y="3578981"/>
                </a:lnTo>
                <a:lnTo>
                  <a:pt x="3266655" y="3500642"/>
                </a:lnTo>
                <a:lnTo>
                  <a:pt x="3235610" y="3444589"/>
                </a:lnTo>
                <a:lnTo>
                  <a:pt x="3172366" y="3428050"/>
                </a:lnTo>
                <a:lnTo>
                  <a:pt x="3172366" y="3380727"/>
                </a:lnTo>
                <a:cubicBezTo>
                  <a:pt x="3149370" y="3370618"/>
                  <a:pt x="3126374" y="3362117"/>
                  <a:pt x="3135573" y="3330875"/>
                </a:cubicBezTo>
                <a:cubicBezTo>
                  <a:pt x="3158569" y="3323295"/>
                  <a:pt x="3176507" y="3311809"/>
                  <a:pt x="3168458" y="3281025"/>
                </a:cubicBezTo>
                <a:lnTo>
                  <a:pt x="3214450" y="3274592"/>
                </a:lnTo>
                <a:cubicBezTo>
                  <a:pt x="3183638" y="3261957"/>
                  <a:pt x="3160868" y="3269308"/>
                  <a:pt x="3139713" y="3265862"/>
                </a:cubicBezTo>
                <a:lnTo>
                  <a:pt x="3122925" y="3249091"/>
                </a:lnTo>
                <a:cubicBezTo>
                  <a:pt x="3136264" y="3240041"/>
                  <a:pt x="3139732" y="3221892"/>
                  <a:pt x="3130674" y="3208558"/>
                </a:cubicBezTo>
                <a:cubicBezTo>
                  <a:pt x="3129316" y="3206563"/>
                  <a:pt x="3127732" y="3204752"/>
                  <a:pt x="3125916" y="3203143"/>
                </a:cubicBezTo>
                <a:cubicBezTo>
                  <a:pt x="3117983" y="3192089"/>
                  <a:pt x="3110828" y="3180507"/>
                  <a:pt x="3104528" y="3168451"/>
                </a:cubicBezTo>
                <a:lnTo>
                  <a:pt x="3156269" y="3126848"/>
                </a:lnTo>
                <a:lnTo>
                  <a:pt x="3140172" y="3112615"/>
                </a:lnTo>
                <a:lnTo>
                  <a:pt x="3128447" y="3122485"/>
                </a:lnTo>
                <a:lnTo>
                  <a:pt x="3102002" y="3097451"/>
                </a:lnTo>
                <a:cubicBezTo>
                  <a:pt x="3044280" y="3133056"/>
                  <a:pt x="2983562" y="3164772"/>
                  <a:pt x="2948614" y="3233470"/>
                </a:cubicBezTo>
                <a:lnTo>
                  <a:pt x="2908598" y="3218073"/>
                </a:lnTo>
                <a:cubicBezTo>
                  <a:pt x="2924464" y="3176487"/>
                  <a:pt x="2962639" y="3166151"/>
                  <a:pt x="2990693" y="3143179"/>
                </a:cubicBezTo>
                <a:lnTo>
                  <a:pt x="2977359" y="3120191"/>
                </a:lnTo>
                <a:lnTo>
                  <a:pt x="3004264" y="3090784"/>
                </a:lnTo>
                <a:cubicBezTo>
                  <a:pt x="2999065" y="3089037"/>
                  <a:pt x="2993756" y="3087590"/>
                  <a:pt x="2988393" y="3086421"/>
                </a:cubicBezTo>
                <a:cubicBezTo>
                  <a:pt x="2982577" y="3084929"/>
                  <a:pt x="2976509" y="3084929"/>
                  <a:pt x="2970688" y="3086421"/>
                </a:cubicBezTo>
                <a:cubicBezTo>
                  <a:pt x="2930145" y="3102815"/>
                  <a:pt x="2891578" y="3123678"/>
                  <a:pt x="2855702" y="3148699"/>
                </a:cubicBezTo>
                <a:cubicBezTo>
                  <a:pt x="2820522" y="3178323"/>
                  <a:pt x="2779130" y="3196018"/>
                  <a:pt x="2740722" y="3224511"/>
                </a:cubicBezTo>
                <a:lnTo>
                  <a:pt x="2768549" y="3229797"/>
                </a:lnTo>
                <a:lnTo>
                  <a:pt x="2736587" y="3261729"/>
                </a:lnTo>
                <a:lnTo>
                  <a:pt x="2743022" y="3268619"/>
                </a:lnTo>
                <a:cubicBezTo>
                  <a:pt x="2743022" y="3281943"/>
                  <a:pt x="2741645" y="3295267"/>
                  <a:pt x="2740954" y="3310201"/>
                </a:cubicBezTo>
                <a:lnTo>
                  <a:pt x="2699329" y="3310201"/>
                </a:lnTo>
                <a:lnTo>
                  <a:pt x="2683957" y="3252961"/>
                </a:lnTo>
                <a:lnTo>
                  <a:pt x="2705542" y="3248863"/>
                </a:lnTo>
                <a:cubicBezTo>
                  <a:pt x="2705542" y="3246336"/>
                  <a:pt x="2705542" y="3243806"/>
                  <a:pt x="2705542" y="3241052"/>
                </a:cubicBezTo>
                <a:cubicBezTo>
                  <a:pt x="2697397" y="3241052"/>
                  <a:pt x="2689416" y="3243372"/>
                  <a:pt x="2682546" y="3247715"/>
                </a:cubicBezTo>
                <a:cubicBezTo>
                  <a:pt x="2655637" y="3259430"/>
                  <a:pt x="2613553" y="3274592"/>
                  <a:pt x="2604582" y="3290675"/>
                </a:cubicBezTo>
                <a:cubicBezTo>
                  <a:pt x="2590557" y="3315024"/>
                  <a:pt x="2564339" y="3311580"/>
                  <a:pt x="2545024" y="3321224"/>
                </a:cubicBezTo>
                <a:cubicBezTo>
                  <a:pt x="2530762" y="3328348"/>
                  <a:pt x="2506390" y="3314794"/>
                  <a:pt x="2485693" y="3310429"/>
                </a:cubicBezTo>
                <a:lnTo>
                  <a:pt x="2459938" y="3259203"/>
                </a:lnTo>
                <a:lnTo>
                  <a:pt x="2426362" y="3287229"/>
                </a:lnTo>
                <a:cubicBezTo>
                  <a:pt x="2402216" y="3290902"/>
                  <a:pt x="2374848" y="3281713"/>
                  <a:pt x="2349780" y="3298715"/>
                </a:cubicBezTo>
                <a:cubicBezTo>
                  <a:pt x="2344031" y="3302849"/>
                  <a:pt x="2329547" y="3294350"/>
                  <a:pt x="2321267" y="3292049"/>
                </a:cubicBezTo>
                <a:lnTo>
                  <a:pt x="2278492" y="3344428"/>
                </a:lnTo>
                <a:lnTo>
                  <a:pt x="2278492" y="3365564"/>
                </a:lnTo>
                <a:cubicBezTo>
                  <a:pt x="2253660" y="3377280"/>
                  <a:pt x="2227901" y="3388539"/>
                  <a:pt x="2230891" y="3418861"/>
                </a:cubicBezTo>
                <a:cubicBezTo>
                  <a:pt x="2212267" y="3443671"/>
                  <a:pt x="2195474" y="3466643"/>
                  <a:pt x="2178228" y="3489156"/>
                </a:cubicBezTo>
                <a:cubicBezTo>
                  <a:pt x="2140332" y="3522488"/>
                  <a:pt x="2098176" y="3550702"/>
                  <a:pt x="2052899" y="3573008"/>
                </a:cubicBezTo>
                <a:cubicBezTo>
                  <a:pt x="2031512" y="3580819"/>
                  <a:pt x="2006907" y="3590006"/>
                  <a:pt x="1998626" y="3611142"/>
                </a:cubicBezTo>
                <a:cubicBezTo>
                  <a:pt x="1991177" y="3632599"/>
                  <a:pt x="1971239" y="3647233"/>
                  <a:pt x="1948494" y="3647899"/>
                </a:cubicBezTo>
                <a:cubicBezTo>
                  <a:pt x="1945277" y="3647899"/>
                  <a:pt x="1942972" y="3653182"/>
                  <a:pt x="1940218" y="3655941"/>
                </a:cubicBezTo>
                <a:lnTo>
                  <a:pt x="1919058" y="3635033"/>
                </a:lnTo>
                <a:cubicBezTo>
                  <a:pt x="1877665" y="3633195"/>
                  <a:pt x="1877665" y="3633195"/>
                  <a:pt x="1818108" y="3694765"/>
                </a:cubicBezTo>
                <a:lnTo>
                  <a:pt x="1711171" y="3655250"/>
                </a:lnTo>
                <a:cubicBezTo>
                  <a:pt x="1709794" y="3663061"/>
                  <a:pt x="1708640" y="3668346"/>
                  <a:pt x="1707495" y="3675008"/>
                </a:cubicBezTo>
                <a:lnTo>
                  <a:pt x="1730491" y="3682821"/>
                </a:lnTo>
                <a:lnTo>
                  <a:pt x="1730491" y="3710390"/>
                </a:lnTo>
                <a:cubicBezTo>
                  <a:pt x="1704499" y="3720174"/>
                  <a:pt x="1677228" y="3726218"/>
                  <a:pt x="1649541" y="3728308"/>
                </a:cubicBezTo>
                <a:cubicBezTo>
                  <a:pt x="1623554" y="3728308"/>
                  <a:pt x="1598950" y="3741405"/>
                  <a:pt x="1571354" y="3740025"/>
                </a:cubicBezTo>
                <a:cubicBezTo>
                  <a:pt x="1551692" y="3741680"/>
                  <a:pt x="1532304" y="3745770"/>
                  <a:pt x="1513632" y="3752202"/>
                </a:cubicBezTo>
                <a:cubicBezTo>
                  <a:pt x="1508250" y="3747791"/>
                  <a:pt x="1503376" y="3742781"/>
                  <a:pt x="1499144" y="3737270"/>
                </a:cubicBezTo>
                <a:cubicBezTo>
                  <a:pt x="1490868" y="3723025"/>
                  <a:pt x="1497767" y="3700740"/>
                  <a:pt x="1477756" y="3693160"/>
                </a:cubicBezTo>
                <a:cubicBezTo>
                  <a:pt x="1463360" y="3688700"/>
                  <a:pt x="1448692" y="3685255"/>
                  <a:pt x="1433832" y="3682821"/>
                </a:cubicBezTo>
                <a:cubicBezTo>
                  <a:pt x="1443030" y="3728769"/>
                  <a:pt x="1492245" y="3742323"/>
                  <a:pt x="1504893" y="3782069"/>
                </a:cubicBezTo>
                <a:lnTo>
                  <a:pt x="1488568" y="3798380"/>
                </a:lnTo>
                <a:lnTo>
                  <a:pt x="1459592" y="3798380"/>
                </a:lnTo>
                <a:lnTo>
                  <a:pt x="1441195" y="3751052"/>
                </a:lnTo>
                <a:cubicBezTo>
                  <a:pt x="1417049" y="3755189"/>
                  <a:pt x="1400256" y="3743703"/>
                  <a:pt x="1395198" y="3715672"/>
                </a:cubicBezTo>
                <a:lnTo>
                  <a:pt x="1280213" y="3756797"/>
                </a:lnTo>
                <a:cubicBezTo>
                  <a:pt x="1280213" y="3765067"/>
                  <a:pt x="1278377" y="3774256"/>
                  <a:pt x="1276768" y="3788730"/>
                </a:cubicBezTo>
                <a:lnTo>
                  <a:pt x="1225718" y="3768056"/>
                </a:lnTo>
                <a:cubicBezTo>
                  <a:pt x="1235143" y="3750135"/>
                  <a:pt x="1243419" y="3734281"/>
                  <a:pt x="1254463" y="3713607"/>
                </a:cubicBezTo>
                <a:cubicBezTo>
                  <a:pt x="1225718" y="3726013"/>
                  <a:pt x="1200422" y="3736581"/>
                  <a:pt x="1187079" y="3765756"/>
                </a:cubicBezTo>
                <a:lnTo>
                  <a:pt x="1184093" y="3762312"/>
                </a:lnTo>
                <a:lnTo>
                  <a:pt x="1161097" y="3764149"/>
                </a:lnTo>
                <a:cubicBezTo>
                  <a:pt x="1161097" y="3772420"/>
                  <a:pt x="1161097" y="3778853"/>
                  <a:pt x="1162474" y="3787124"/>
                </a:cubicBezTo>
                <a:cubicBezTo>
                  <a:pt x="1172204" y="3782000"/>
                  <a:pt x="1180760" y="3774877"/>
                  <a:pt x="1187542" y="3766218"/>
                </a:cubicBezTo>
                <a:cubicBezTo>
                  <a:pt x="1199842" y="3771571"/>
                  <a:pt x="1211804" y="3777635"/>
                  <a:pt x="1223418" y="3784365"/>
                </a:cubicBezTo>
                <a:cubicBezTo>
                  <a:pt x="1224955" y="3785561"/>
                  <a:pt x="1226356" y="3786963"/>
                  <a:pt x="1227554" y="3788501"/>
                </a:cubicBezTo>
                <a:cubicBezTo>
                  <a:pt x="1232336" y="3806192"/>
                  <a:pt x="1226520" y="3825053"/>
                  <a:pt x="1212606" y="3836978"/>
                </a:cubicBezTo>
                <a:lnTo>
                  <a:pt x="1134420" y="3826411"/>
                </a:lnTo>
                <a:lnTo>
                  <a:pt x="1107742" y="3784595"/>
                </a:lnTo>
                <a:cubicBezTo>
                  <a:pt x="1100612" y="3787812"/>
                  <a:pt x="1094177" y="3788501"/>
                  <a:pt x="1090727" y="3792177"/>
                </a:cubicBezTo>
                <a:cubicBezTo>
                  <a:pt x="1078080" y="3805273"/>
                  <a:pt x="1066118" y="3817678"/>
                  <a:pt x="1044735" y="3807571"/>
                </a:cubicBezTo>
                <a:lnTo>
                  <a:pt x="1044735" y="3777933"/>
                </a:lnTo>
                <a:cubicBezTo>
                  <a:pt x="998738" y="3765067"/>
                  <a:pt x="975742" y="3811477"/>
                  <a:pt x="932972" y="3812625"/>
                </a:cubicBezTo>
                <a:cubicBezTo>
                  <a:pt x="944471" y="3824573"/>
                  <a:pt x="952287" y="3832844"/>
                  <a:pt x="959650" y="3840884"/>
                </a:cubicBezTo>
                <a:lnTo>
                  <a:pt x="959650" y="3865006"/>
                </a:lnTo>
                <a:cubicBezTo>
                  <a:pt x="936649" y="3879250"/>
                  <a:pt x="904682" y="3858573"/>
                  <a:pt x="881231" y="3880627"/>
                </a:cubicBezTo>
                <a:lnTo>
                  <a:pt x="839834" y="3836978"/>
                </a:lnTo>
                <a:lnTo>
                  <a:pt x="853858" y="3811936"/>
                </a:lnTo>
                <a:lnTo>
                  <a:pt x="824659" y="3810328"/>
                </a:lnTo>
                <a:cubicBezTo>
                  <a:pt x="814997" y="3825720"/>
                  <a:pt x="811780" y="3847085"/>
                  <a:pt x="788784" y="3846626"/>
                </a:cubicBezTo>
                <a:lnTo>
                  <a:pt x="765787" y="3899007"/>
                </a:lnTo>
                <a:cubicBezTo>
                  <a:pt x="739569" y="3884995"/>
                  <a:pt x="723013" y="3870980"/>
                  <a:pt x="719795" y="3848236"/>
                </a:cubicBezTo>
                <a:lnTo>
                  <a:pt x="673798" y="3848236"/>
                </a:lnTo>
                <a:cubicBezTo>
                  <a:pt x="678171" y="3856506"/>
                  <a:pt x="681620" y="3862479"/>
                  <a:pt x="685528" y="3869372"/>
                </a:cubicBezTo>
                <a:lnTo>
                  <a:pt x="670581" y="3896481"/>
                </a:lnTo>
                <a:lnTo>
                  <a:pt x="710365" y="3937144"/>
                </a:lnTo>
                <a:cubicBezTo>
                  <a:pt x="703234" y="3969309"/>
                  <a:pt x="664373" y="3964944"/>
                  <a:pt x="655634" y="3988837"/>
                </a:cubicBezTo>
                <a:cubicBezTo>
                  <a:pt x="620680" y="3987689"/>
                  <a:pt x="632633" y="3955756"/>
                  <a:pt x="619985" y="3942888"/>
                </a:cubicBezTo>
                <a:cubicBezTo>
                  <a:pt x="598370" y="3921064"/>
                  <a:pt x="631029" y="3905211"/>
                  <a:pt x="622748" y="3880859"/>
                </a:cubicBezTo>
                <a:cubicBezTo>
                  <a:pt x="595680" y="3890715"/>
                  <a:pt x="571094" y="3906406"/>
                  <a:pt x="550770" y="3926808"/>
                </a:cubicBezTo>
                <a:lnTo>
                  <a:pt x="585491" y="3926808"/>
                </a:lnTo>
                <a:cubicBezTo>
                  <a:pt x="592390" y="3946565"/>
                  <a:pt x="598602" y="3964944"/>
                  <a:pt x="605960" y="3986769"/>
                </a:cubicBezTo>
                <a:lnTo>
                  <a:pt x="555369" y="3986769"/>
                </a:lnTo>
                <a:lnTo>
                  <a:pt x="555369" y="3946106"/>
                </a:lnTo>
                <a:cubicBezTo>
                  <a:pt x="506845" y="3947714"/>
                  <a:pt x="505923" y="3948403"/>
                  <a:pt x="455563" y="4004919"/>
                </a:cubicBezTo>
                <a:lnTo>
                  <a:pt x="506618" y="4033179"/>
                </a:lnTo>
                <a:lnTo>
                  <a:pt x="477873" y="4060977"/>
                </a:lnTo>
                <a:lnTo>
                  <a:pt x="443374" y="4060977"/>
                </a:lnTo>
                <a:lnTo>
                  <a:pt x="415088" y="4034326"/>
                </a:lnTo>
                <a:cubicBezTo>
                  <a:pt x="403590" y="4060057"/>
                  <a:pt x="392092" y="4083492"/>
                  <a:pt x="381058" y="4111291"/>
                </a:cubicBezTo>
                <a:lnTo>
                  <a:pt x="341269" y="4097046"/>
                </a:lnTo>
                <a:cubicBezTo>
                  <a:pt x="347018" y="4086708"/>
                  <a:pt x="350467" y="4080966"/>
                  <a:pt x="354835" y="4074072"/>
                </a:cubicBezTo>
                <a:cubicBezTo>
                  <a:pt x="341501" y="4054774"/>
                  <a:pt x="327935" y="4034785"/>
                  <a:pt x="314365" y="4014799"/>
                </a:cubicBezTo>
                <a:lnTo>
                  <a:pt x="221226" y="4014799"/>
                </a:lnTo>
                <a:cubicBezTo>
                  <a:pt x="188113" y="4025138"/>
                  <a:pt x="192481" y="4071086"/>
                  <a:pt x="153619" y="4077289"/>
                </a:cubicBezTo>
                <a:cubicBezTo>
                  <a:pt x="156378" y="4123238"/>
                  <a:pt x="118207" y="4131047"/>
                  <a:pt x="83250" y="4149657"/>
                </a:cubicBezTo>
                <a:cubicBezTo>
                  <a:pt x="78418" y="4160227"/>
                  <a:pt x="71752" y="4175390"/>
                  <a:pt x="64853" y="4190323"/>
                </a:cubicBezTo>
                <a:cubicBezTo>
                  <a:pt x="48156" y="4197101"/>
                  <a:pt x="29074" y="4189496"/>
                  <a:pt x="21619" y="4173092"/>
                </a:cubicBezTo>
                <a:cubicBezTo>
                  <a:pt x="15870" y="4155630"/>
                  <a:pt x="13571" y="4136792"/>
                  <a:pt x="9198" y="4118873"/>
                </a:cubicBezTo>
                <a:cubicBezTo>
                  <a:pt x="6672" y="4108305"/>
                  <a:pt x="2995" y="4097966"/>
                  <a:pt x="0" y="4088316"/>
                </a:cubicBezTo>
                <a:cubicBezTo>
                  <a:pt x="3821" y="4072234"/>
                  <a:pt x="6812" y="4055991"/>
                  <a:pt x="8971" y="4039612"/>
                </a:cubicBezTo>
                <a:cubicBezTo>
                  <a:pt x="8029" y="4022541"/>
                  <a:pt x="12194" y="4005586"/>
                  <a:pt x="20928" y="3990904"/>
                </a:cubicBezTo>
                <a:cubicBezTo>
                  <a:pt x="48755" y="3952997"/>
                  <a:pt x="65316" y="3907049"/>
                  <a:pt x="104637" y="3877183"/>
                </a:cubicBezTo>
                <a:cubicBezTo>
                  <a:pt x="114893" y="3868221"/>
                  <a:pt x="124507" y="3858549"/>
                  <a:pt x="133382" y="3848236"/>
                </a:cubicBezTo>
                <a:lnTo>
                  <a:pt x="203979" y="3848236"/>
                </a:lnTo>
                <a:lnTo>
                  <a:pt x="222839" y="3862250"/>
                </a:lnTo>
                <a:cubicBezTo>
                  <a:pt x="271822" y="3831005"/>
                  <a:pt x="319423" y="3801827"/>
                  <a:pt x="365188" y="3770353"/>
                </a:cubicBezTo>
                <a:cubicBezTo>
                  <a:pt x="376686" y="3762541"/>
                  <a:pt x="380826" y="3744391"/>
                  <a:pt x="391406" y="3734513"/>
                </a:cubicBezTo>
                <a:cubicBezTo>
                  <a:pt x="417388" y="3714962"/>
                  <a:pt x="441833" y="3693457"/>
                  <a:pt x="464530" y="3670185"/>
                </a:cubicBezTo>
                <a:cubicBezTo>
                  <a:pt x="482009" y="3647210"/>
                  <a:pt x="479709" y="3611603"/>
                  <a:pt x="509145" y="3593912"/>
                </a:cubicBezTo>
                <a:cubicBezTo>
                  <a:pt x="497096" y="3538134"/>
                  <a:pt x="527841" y="3481989"/>
                  <a:pt x="581355" y="3462049"/>
                </a:cubicBezTo>
                <a:cubicBezTo>
                  <a:pt x="576756" y="3452630"/>
                  <a:pt x="572389" y="3442983"/>
                  <a:pt x="563876" y="3425062"/>
                </a:cubicBezTo>
                <a:lnTo>
                  <a:pt x="586872" y="3409213"/>
                </a:lnTo>
                <a:lnTo>
                  <a:pt x="671731" y="3423223"/>
                </a:lnTo>
                <a:lnTo>
                  <a:pt x="786716" y="3351781"/>
                </a:lnTo>
                <a:lnTo>
                  <a:pt x="730598" y="3305835"/>
                </a:lnTo>
                <a:lnTo>
                  <a:pt x="647126" y="3334781"/>
                </a:lnTo>
                <a:lnTo>
                  <a:pt x="624130" y="3318700"/>
                </a:lnTo>
                <a:cubicBezTo>
                  <a:pt x="655402" y="3272754"/>
                  <a:pt x="716114" y="3290444"/>
                  <a:pt x="748768" y="3246565"/>
                </a:cubicBezTo>
                <a:lnTo>
                  <a:pt x="720713" y="3230482"/>
                </a:lnTo>
                <a:cubicBezTo>
                  <a:pt x="766705" y="3176487"/>
                  <a:pt x="831558" y="3168910"/>
                  <a:pt x="889734" y="3136275"/>
                </a:cubicBezTo>
                <a:cubicBezTo>
                  <a:pt x="918112" y="3138716"/>
                  <a:pt x="946403" y="3130501"/>
                  <a:pt x="969075" y="3113306"/>
                </a:cubicBezTo>
                <a:cubicBezTo>
                  <a:pt x="985013" y="3103269"/>
                  <a:pt x="1003594" y="3098209"/>
                  <a:pt x="1022425" y="3098832"/>
                </a:cubicBezTo>
                <a:cubicBezTo>
                  <a:pt x="1064968" y="3098832"/>
                  <a:pt x="1106824" y="3085501"/>
                  <a:pt x="1150053" y="3087568"/>
                </a:cubicBezTo>
                <a:cubicBezTo>
                  <a:pt x="1188852" y="3089844"/>
                  <a:pt x="1226244" y="3102992"/>
                  <a:pt x="1257912" y="3125476"/>
                </a:cubicBezTo>
                <a:lnTo>
                  <a:pt x="1257912" y="3197394"/>
                </a:lnTo>
                <a:lnTo>
                  <a:pt x="1209621" y="3177862"/>
                </a:lnTo>
                <a:lnTo>
                  <a:pt x="1209621" y="3148011"/>
                </a:lnTo>
                <a:cubicBezTo>
                  <a:pt x="1184779" y="3145938"/>
                  <a:pt x="1178571" y="3161101"/>
                  <a:pt x="1173745" y="3182463"/>
                </a:cubicBezTo>
                <a:cubicBezTo>
                  <a:pt x="1155575" y="3185454"/>
                  <a:pt x="1134420" y="3179932"/>
                  <a:pt x="1116482" y="3198310"/>
                </a:cubicBezTo>
                <a:cubicBezTo>
                  <a:pt x="1104293" y="3210721"/>
                  <a:pt x="1079229" y="3210491"/>
                  <a:pt x="1056233" y="3225197"/>
                </a:cubicBezTo>
                <a:lnTo>
                  <a:pt x="1091186" y="3232782"/>
                </a:lnTo>
                <a:lnTo>
                  <a:pt x="1080838" y="3245876"/>
                </a:lnTo>
                <a:lnTo>
                  <a:pt x="1080838" y="3286999"/>
                </a:lnTo>
                <a:cubicBezTo>
                  <a:pt x="1097626" y="3307903"/>
                  <a:pt x="1108660" y="3321224"/>
                  <a:pt x="1121772" y="3337307"/>
                </a:cubicBezTo>
                <a:cubicBezTo>
                  <a:pt x="1131429" y="3337307"/>
                  <a:pt x="1144768" y="3332713"/>
                  <a:pt x="1153966" y="3337307"/>
                </a:cubicBezTo>
                <a:cubicBezTo>
                  <a:pt x="1190528" y="3360279"/>
                  <a:pt x="1216056" y="3337307"/>
                  <a:pt x="1245951" y="3321456"/>
                </a:cubicBezTo>
                <a:cubicBezTo>
                  <a:pt x="1281826" y="3302849"/>
                  <a:pt x="1316784" y="3282404"/>
                  <a:pt x="1352887" y="3264483"/>
                </a:cubicBezTo>
                <a:cubicBezTo>
                  <a:pt x="1407387" y="3237377"/>
                  <a:pt x="1459128" y="3204983"/>
                  <a:pt x="1511333" y="3173738"/>
                </a:cubicBezTo>
                <a:cubicBezTo>
                  <a:pt x="1518231" y="3169600"/>
                  <a:pt x="1520531" y="3158114"/>
                  <a:pt x="1526048" y="3148237"/>
                </a:cubicBezTo>
                <a:cubicBezTo>
                  <a:pt x="1583355" y="3143913"/>
                  <a:pt x="1638985" y="3126872"/>
                  <a:pt x="1688866" y="3098374"/>
                </a:cubicBezTo>
                <a:cubicBezTo>
                  <a:pt x="1718529" y="3110552"/>
                  <a:pt x="1722896" y="3151682"/>
                  <a:pt x="1757854" y="3158574"/>
                </a:cubicBezTo>
                <a:cubicBezTo>
                  <a:pt x="1750723" y="3179012"/>
                  <a:pt x="1744515" y="3196710"/>
                  <a:pt x="1736467" y="3220603"/>
                </a:cubicBezTo>
                <a:lnTo>
                  <a:pt x="1807064" y="3189817"/>
                </a:lnTo>
                <a:cubicBezTo>
                  <a:pt x="1808445" y="3155817"/>
                  <a:pt x="1771420" y="3162477"/>
                  <a:pt x="1757854" y="3135585"/>
                </a:cubicBezTo>
                <a:cubicBezTo>
                  <a:pt x="1763603" y="3120420"/>
                  <a:pt x="1771420" y="3100441"/>
                  <a:pt x="1779468" y="3079530"/>
                </a:cubicBezTo>
                <a:lnTo>
                  <a:pt x="1819257" y="3071725"/>
                </a:lnTo>
                <a:cubicBezTo>
                  <a:pt x="1813276" y="3063686"/>
                  <a:pt x="1809136" y="3057707"/>
                  <a:pt x="1802006" y="3048754"/>
                </a:cubicBezTo>
                <a:lnTo>
                  <a:pt x="1872602" y="3014300"/>
                </a:lnTo>
                <a:cubicBezTo>
                  <a:pt x="1879965" y="3038876"/>
                  <a:pt x="1886178" y="3060239"/>
                  <a:pt x="1892381" y="3081138"/>
                </a:cubicBezTo>
                <a:cubicBezTo>
                  <a:pt x="1840181" y="3096530"/>
                  <a:pt x="1846389" y="3143868"/>
                  <a:pt x="1823393" y="3186835"/>
                </a:cubicBezTo>
                <a:cubicBezTo>
                  <a:pt x="1839722" y="3182005"/>
                  <a:pt x="1848456" y="3182005"/>
                  <a:pt x="1851911" y="3177862"/>
                </a:cubicBezTo>
                <a:cubicBezTo>
                  <a:pt x="1868926" y="3157195"/>
                  <a:pt x="1896526" y="3145247"/>
                  <a:pt x="1902961" y="3116060"/>
                </a:cubicBezTo>
                <a:cubicBezTo>
                  <a:pt x="1902961" y="3112615"/>
                  <a:pt x="1908024" y="3109635"/>
                  <a:pt x="1911242" y="3107565"/>
                </a:cubicBezTo>
                <a:cubicBezTo>
                  <a:pt x="1974481" y="3070116"/>
                  <a:pt x="2013806" y="3004650"/>
                  <a:pt x="2079112" y="2969730"/>
                </a:cubicBezTo>
                <a:cubicBezTo>
                  <a:pt x="2120119" y="2944309"/>
                  <a:pt x="2159647" y="2916610"/>
                  <a:pt x="2197547" y="2886779"/>
                </a:cubicBezTo>
                <a:lnTo>
                  <a:pt x="2197547" y="2834858"/>
                </a:lnTo>
                <a:lnTo>
                  <a:pt x="2235718" y="2814179"/>
                </a:lnTo>
                <a:lnTo>
                  <a:pt x="2264008" y="2839914"/>
                </a:lnTo>
                <a:cubicBezTo>
                  <a:pt x="2300338" y="2845656"/>
                  <a:pt x="2326784" y="2822223"/>
                  <a:pt x="2355992" y="2806601"/>
                </a:cubicBezTo>
                <a:cubicBezTo>
                  <a:pt x="2385202" y="2790982"/>
                  <a:pt x="2417164" y="2773060"/>
                  <a:pt x="2447977" y="2757437"/>
                </a:cubicBezTo>
                <a:cubicBezTo>
                  <a:pt x="2453726" y="2754447"/>
                  <a:pt x="2462238" y="2757437"/>
                  <a:pt x="2474654" y="2757437"/>
                </a:cubicBezTo>
                <a:lnTo>
                  <a:pt x="2458789" y="2775356"/>
                </a:lnTo>
                <a:cubicBezTo>
                  <a:pt x="2504781" y="2804993"/>
                  <a:pt x="2545710" y="2793739"/>
                  <a:pt x="2588030" y="2765248"/>
                </a:cubicBezTo>
                <a:cubicBezTo>
                  <a:pt x="2659086" y="2717692"/>
                  <a:pt x="2731756" y="2673350"/>
                  <a:pt x="2803507" y="2627399"/>
                </a:cubicBezTo>
                <a:cubicBezTo>
                  <a:pt x="2815392" y="2618094"/>
                  <a:pt x="2826619" y="2607958"/>
                  <a:pt x="2837078" y="2597069"/>
                </a:cubicBezTo>
                <a:cubicBezTo>
                  <a:pt x="2820522" y="2594313"/>
                  <a:pt x="2811556" y="2589946"/>
                  <a:pt x="2806956" y="2592704"/>
                </a:cubicBezTo>
                <a:cubicBezTo>
                  <a:pt x="2782115" y="2607408"/>
                  <a:pt x="2754984" y="2601895"/>
                  <a:pt x="2728538" y="2604192"/>
                </a:cubicBezTo>
                <a:cubicBezTo>
                  <a:pt x="2695580" y="2607225"/>
                  <a:pt x="2663250" y="2593717"/>
                  <a:pt x="2642298" y="2568119"/>
                </a:cubicBezTo>
                <a:cubicBezTo>
                  <a:pt x="2608727" y="2578228"/>
                  <a:pt x="2574919" y="2587648"/>
                  <a:pt x="2541806" y="2598220"/>
                </a:cubicBezTo>
                <a:cubicBezTo>
                  <a:pt x="2513979" y="2607408"/>
                  <a:pt x="2486611" y="2618208"/>
                  <a:pt x="2458789" y="2627628"/>
                </a:cubicBezTo>
                <a:cubicBezTo>
                  <a:pt x="2430962" y="2637046"/>
                  <a:pt x="2406352" y="2644173"/>
                  <a:pt x="2380138" y="2652673"/>
                </a:cubicBezTo>
                <a:cubicBezTo>
                  <a:pt x="2334146" y="2668064"/>
                  <a:pt x="2286541" y="2685757"/>
                  <a:pt x="2238713" y="2698622"/>
                </a:cubicBezTo>
                <a:cubicBezTo>
                  <a:pt x="2211804" y="2705513"/>
                  <a:pt x="2191339" y="2732391"/>
                  <a:pt x="2159604" y="2723202"/>
                </a:cubicBezTo>
                <a:cubicBezTo>
                  <a:pt x="2137984" y="2741810"/>
                  <a:pt x="2111771" y="2732618"/>
                  <a:pt x="2083485" y="2736062"/>
                </a:cubicBezTo>
                <a:lnTo>
                  <a:pt x="2065547" y="2710337"/>
                </a:lnTo>
                <a:lnTo>
                  <a:pt x="1981148" y="2725731"/>
                </a:lnTo>
                <a:lnTo>
                  <a:pt x="1935155" y="2681851"/>
                </a:lnTo>
                <a:lnTo>
                  <a:pt x="1935155" y="2657497"/>
                </a:lnTo>
                <a:lnTo>
                  <a:pt x="1996559" y="2626479"/>
                </a:lnTo>
                <a:lnTo>
                  <a:pt x="2031971" y="2656806"/>
                </a:lnTo>
                <a:cubicBezTo>
                  <a:pt x="2036570" y="2648767"/>
                  <a:pt x="2041860" y="2644402"/>
                  <a:pt x="2041401" y="2640496"/>
                </a:cubicBezTo>
                <a:cubicBezTo>
                  <a:pt x="2039560" y="2622114"/>
                  <a:pt x="2048068" y="2611314"/>
                  <a:pt x="2068764" y="2602354"/>
                </a:cubicBezTo>
                <a:cubicBezTo>
                  <a:pt x="2077509" y="2613843"/>
                  <a:pt x="2087161" y="2626479"/>
                  <a:pt x="2097741" y="2640724"/>
                </a:cubicBezTo>
                <a:cubicBezTo>
                  <a:pt x="2101191" y="2639578"/>
                  <a:pt x="2108090" y="2639114"/>
                  <a:pt x="2111307" y="2635440"/>
                </a:cubicBezTo>
                <a:cubicBezTo>
                  <a:pt x="2136376" y="2606490"/>
                  <a:pt x="2160753" y="2577080"/>
                  <a:pt x="2185590" y="2547901"/>
                </a:cubicBezTo>
                <a:cubicBezTo>
                  <a:pt x="2175242" y="2519003"/>
                  <a:pt x="2149024" y="2510276"/>
                  <a:pt x="2122578" y="2495338"/>
                </a:cubicBezTo>
                <a:lnTo>
                  <a:pt x="2094983" y="2521073"/>
                </a:lnTo>
                <a:lnTo>
                  <a:pt x="2035188" y="2521073"/>
                </a:lnTo>
                <a:cubicBezTo>
                  <a:pt x="2028062" y="2513950"/>
                  <a:pt x="2020936" y="2507058"/>
                  <a:pt x="2012192" y="2498099"/>
                </a:cubicBezTo>
                <a:lnTo>
                  <a:pt x="1950794" y="2498099"/>
                </a:lnTo>
                <a:lnTo>
                  <a:pt x="1931706" y="2469830"/>
                </a:lnTo>
                <a:lnTo>
                  <a:pt x="1851679" y="2487526"/>
                </a:lnTo>
                <a:lnTo>
                  <a:pt x="1851679" y="2530895"/>
                </a:lnTo>
                <a:lnTo>
                  <a:pt x="1927107" y="2530895"/>
                </a:lnTo>
                <a:lnTo>
                  <a:pt x="1945045" y="2565821"/>
                </a:lnTo>
                <a:lnTo>
                  <a:pt x="1878815" y="2601663"/>
                </a:lnTo>
                <a:lnTo>
                  <a:pt x="1829374" y="2601663"/>
                </a:lnTo>
                <a:lnTo>
                  <a:pt x="1809827" y="2521759"/>
                </a:lnTo>
                <a:lnTo>
                  <a:pt x="1757168" y="2512575"/>
                </a:lnTo>
                <a:lnTo>
                  <a:pt x="1709562" y="2529748"/>
                </a:lnTo>
                <a:cubicBezTo>
                  <a:pt x="1698383" y="2543028"/>
                  <a:pt x="1685735" y="2554976"/>
                  <a:pt x="1671846" y="2565363"/>
                </a:cubicBezTo>
                <a:cubicBezTo>
                  <a:pt x="1646367" y="2575677"/>
                  <a:pt x="1621694" y="2587902"/>
                  <a:pt x="1598027" y="2601895"/>
                </a:cubicBezTo>
                <a:cubicBezTo>
                  <a:pt x="1575031" y="2618899"/>
                  <a:pt x="1548817" y="2627399"/>
                  <a:pt x="1526048" y="2644630"/>
                </a:cubicBezTo>
                <a:cubicBezTo>
                  <a:pt x="1510415" y="2656579"/>
                  <a:pt x="1484655" y="2657497"/>
                  <a:pt x="1466258" y="2671282"/>
                </a:cubicBezTo>
                <a:cubicBezTo>
                  <a:pt x="1453775" y="2679710"/>
                  <a:pt x="1440798" y="2687389"/>
                  <a:pt x="1427397" y="2694259"/>
                </a:cubicBezTo>
                <a:lnTo>
                  <a:pt x="1387840" y="2694259"/>
                </a:lnTo>
                <a:cubicBezTo>
                  <a:pt x="1388990" y="2686676"/>
                  <a:pt x="1387840" y="2678174"/>
                  <a:pt x="1390830" y="2676567"/>
                </a:cubicBezTo>
                <a:cubicBezTo>
                  <a:pt x="1420426" y="2657588"/>
                  <a:pt x="1451954" y="2641806"/>
                  <a:pt x="1484887" y="2629466"/>
                </a:cubicBezTo>
                <a:lnTo>
                  <a:pt x="1455219" y="2621655"/>
                </a:lnTo>
                <a:cubicBezTo>
                  <a:pt x="1425324" y="2633372"/>
                  <a:pt x="1378642" y="2640035"/>
                  <a:pt x="1335867" y="2660253"/>
                </a:cubicBezTo>
                <a:cubicBezTo>
                  <a:pt x="1287807" y="2683227"/>
                  <a:pt x="1237670" y="2700689"/>
                  <a:pt x="1188229" y="2719992"/>
                </a:cubicBezTo>
                <a:cubicBezTo>
                  <a:pt x="1174571" y="2725596"/>
                  <a:pt x="1160290" y="2729521"/>
                  <a:pt x="1145686" y="2731705"/>
                </a:cubicBezTo>
                <a:cubicBezTo>
                  <a:pt x="1120622" y="2734458"/>
                  <a:pt x="1107742" y="2763641"/>
                  <a:pt x="1080379" y="2760423"/>
                </a:cubicBezTo>
                <a:cubicBezTo>
                  <a:pt x="1046571" y="2794659"/>
                  <a:pt x="997361" y="2800403"/>
                  <a:pt x="962636" y="2828196"/>
                </a:cubicBezTo>
                <a:cubicBezTo>
                  <a:pt x="943891" y="2824109"/>
                  <a:pt x="932026" y="2805632"/>
                  <a:pt x="936122" y="2786915"/>
                </a:cubicBezTo>
                <a:cubicBezTo>
                  <a:pt x="936258" y="2786199"/>
                  <a:pt x="936441" y="2785490"/>
                  <a:pt x="936649" y="2784777"/>
                </a:cubicBezTo>
                <a:lnTo>
                  <a:pt x="1190760" y="2685757"/>
                </a:lnTo>
                <a:cubicBezTo>
                  <a:pt x="1216746" y="2690812"/>
                  <a:pt x="1249632" y="2674959"/>
                  <a:pt x="1282744" y="2660484"/>
                </a:cubicBezTo>
                <a:cubicBezTo>
                  <a:pt x="1328736" y="2639578"/>
                  <a:pt x="1376110" y="2617749"/>
                  <a:pt x="1422798" y="2596610"/>
                </a:cubicBezTo>
                <a:cubicBezTo>
                  <a:pt x="1445794" y="2585813"/>
                  <a:pt x="1472698" y="2586958"/>
                  <a:pt x="1496385" y="2573634"/>
                </a:cubicBezTo>
                <a:cubicBezTo>
                  <a:pt x="1529932" y="2556539"/>
                  <a:pt x="1564591" y="2541651"/>
                  <a:pt x="1600099" y="2529115"/>
                </a:cubicBezTo>
                <a:cubicBezTo>
                  <a:pt x="1590901" y="2511883"/>
                  <a:pt x="1582620" y="2496029"/>
                  <a:pt x="1571122" y="2474657"/>
                </a:cubicBezTo>
                <a:lnTo>
                  <a:pt x="1659889" y="2474657"/>
                </a:lnTo>
                <a:lnTo>
                  <a:pt x="1675068" y="2495109"/>
                </a:lnTo>
                <a:lnTo>
                  <a:pt x="1706345" y="2495109"/>
                </a:lnTo>
                <a:cubicBezTo>
                  <a:pt x="1703122" y="2482009"/>
                  <a:pt x="1699673" y="2469141"/>
                  <a:pt x="1695533" y="2453062"/>
                </a:cubicBezTo>
                <a:lnTo>
                  <a:pt x="1733940" y="2422273"/>
                </a:lnTo>
                <a:lnTo>
                  <a:pt x="1733940" y="2372416"/>
                </a:lnTo>
                <a:lnTo>
                  <a:pt x="1758772" y="2330601"/>
                </a:lnTo>
                <a:lnTo>
                  <a:pt x="1798561" y="2330601"/>
                </a:lnTo>
                <a:lnTo>
                  <a:pt x="1825460" y="2371727"/>
                </a:lnTo>
                <a:cubicBezTo>
                  <a:pt x="1827074" y="2367821"/>
                  <a:pt x="1825460" y="2373796"/>
                  <a:pt x="1825460" y="2374028"/>
                </a:cubicBezTo>
                <a:cubicBezTo>
                  <a:pt x="1800744" y="2375315"/>
                  <a:pt x="1777449" y="2385999"/>
                  <a:pt x="1760386" y="2403897"/>
                </a:cubicBezTo>
                <a:cubicBezTo>
                  <a:pt x="1752564" y="2423195"/>
                  <a:pt x="1768666" y="2447320"/>
                  <a:pt x="1746815" y="2464777"/>
                </a:cubicBezTo>
                <a:lnTo>
                  <a:pt x="1759922" y="2478563"/>
                </a:lnTo>
                <a:lnTo>
                  <a:pt x="1828910" y="2409639"/>
                </a:lnTo>
                <a:lnTo>
                  <a:pt x="1930097" y="2425034"/>
                </a:lnTo>
                <a:cubicBezTo>
                  <a:pt x="1947344" y="2392177"/>
                  <a:pt x="1981611" y="2384825"/>
                  <a:pt x="1995409" y="2356106"/>
                </a:cubicBezTo>
                <a:lnTo>
                  <a:pt x="1983911" y="2343468"/>
                </a:lnTo>
                <a:lnTo>
                  <a:pt x="2022086" y="2255699"/>
                </a:lnTo>
                <a:lnTo>
                  <a:pt x="2065315" y="2280514"/>
                </a:lnTo>
                <a:cubicBezTo>
                  <a:pt x="2075204" y="2312909"/>
                  <a:pt x="2060489" y="2336344"/>
                  <a:pt x="2042319" y="2360471"/>
                </a:cubicBezTo>
                <a:lnTo>
                  <a:pt x="2006907" y="2365754"/>
                </a:lnTo>
                <a:lnTo>
                  <a:pt x="2024840" y="2385286"/>
                </a:lnTo>
                <a:cubicBezTo>
                  <a:pt x="2097282" y="2397234"/>
                  <a:pt x="2157763" y="2359321"/>
                  <a:pt x="2224220" y="2339332"/>
                </a:cubicBezTo>
                <a:cubicBezTo>
                  <a:pt x="2218016" y="2318424"/>
                  <a:pt x="2213185" y="2302799"/>
                  <a:pt x="2208354" y="2286717"/>
                </a:cubicBezTo>
                <a:lnTo>
                  <a:pt x="2231350" y="2268569"/>
                </a:lnTo>
                <a:lnTo>
                  <a:pt x="2264694" y="2268569"/>
                </a:lnTo>
                <a:lnTo>
                  <a:pt x="2294135" y="2294067"/>
                </a:lnTo>
                <a:lnTo>
                  <a:pt x="2374390" y="2266271"/>
                </a:lnTo>
                <a:cubicBezTo>
                  <a:pt x="2381520" y="2252252"/>
                  <a:pt x="2374390" y="2228586"/>
                  <a:pt x="2394627" y="2222613"/>
                </a:cubicBezTo>
                <a:cubicBezTo>
                  <a:pt x="2408284" y="2221555"/>
                  <a:pt x="2422038" y="2222727"/>
                  <a:pt x="2435329" y="2226060"/>
                </a:cubicBezTo>
                <a:cubicBezTo>
                  <a:pt x="2435329" y="2217331"/>
                  <a:pt x="2437628" y="2203086"/>
                  <a:pt x="2439469" y="2186776"/>
                </a:cubicBezTo>
                <a:lnTo>
                  <a:pt x="2522260" y="2186776"/>
                </a:lnTo>
                <a:lnTo>
                  <a:pt x="2553990" y="2224681"/>
                </a:lnTo>
                <a:lnTo>
                  <a:pt x="2582504" y="2200101"/>
                </a:lnTo>
                <a:lnTo>
                  <a:pt x="2593780" y="2210209"/>
                </a:lnTo>
                <a:lnTo>
                  <a:pt x="2650806" y="2196427"/>
                </a:lnTo>
                <a:cubicBezTo>
                  <a:pt x="2659777" y="2216183"/>
                  <a:pt x="2667367" y="2232261"/>
                  <a:pt x="2677024" y="2253631"/>
                </a:cubicBezTo>
                <a:cubicBezTo>
                  <a:pt x="2689445" y="2243292"/>
                  <a:pt x="2702779" y="2237316"/>
                  <a:pt x="2702547" y="2230654"/>
                </a:cubicBezTo>
                <a:cubicBezTo>
                  <a:pt x="2702547" y="2203086"/>
                  <a:pt x="2725543" y="2191831"/>
                  <a:pt x="2736355" y="2172764"/>
                </a:cubicBezTo>
                <a:cubicBezTo>
                  <a:pt x="2748636" y="2154893"/>
                  <a:pt x="2764733" y="2139987"/>
                  <a:pt x="2783497" y="2129120"/>
                </a:cubicBezTo>
                <a:cubicBezTo>
                  <a:pt x="2808334" y="2112812"/>
                  <a:pt x="2838687" y="2099947"/>
                  <a:pt x="2869964" y="2138767"/>
                </a:cubicBezTo>
                <a:lnTo>
                  <a:pt x="2873316" y="2103449"/>
                </a:lnTo>
                <a:lnTo>
                  <a:pt x="2871114" y="2059481"/>
                </a:lnTo>
                <a:cubicBezTo>
                  <a:pt x="2891394" y="2047766"/>
                  <a:pt x="2914072" y="2042017"/>
                  <a:pt x="2936691" y="2042215"/>
                </a:cubicBezTo>
                <a:lnTo>
                  <a:pt x="2986514" y="2056271"/>
                </a:lnTo>
                <a:lnTo>
                  <a:pt x="3026342" y="2008250"/>
                </a:lnTo>
                <a:cubicBezTo>
                  <a:pt x="3047961" y="2035821"/>
                  <a:pt x="3080382" y="2008250"/>
                  <a:pt x="3105219" y="2027091"/>
                </a:cubicBezTo>
                <a:lnTo>
                  <a:pt x="3136472" y="2042433"/>
                </a:lnTo>
                <a:lnTo>
                  <a:pt x="3156496" y="2012417"/>
                </a:lnTo>
                <a:lnTo>
                  <a:pt x="3101306" y="1994269"/>
                </a:lnTo>
                <a:lnTo>
                  <a:pt x="3101306" y="1967205"/>
                </a:lnTo>
                <a:lnTo>
                  <a:pt x="3082455" y="1973793"/>
                </a:lnTo>
                <a:cubicBezTo>
                  <a:pt x="3067044" y="1983210"/>
                  <a:pt x="3041057" y="1975169"/>
                  <a:pt x="3019670" y="1975169"/>
                </a:cubicBezTo>
                <a:cubicBezTo>
                  <a:pt x="2998056" y="1958625"/>
                  <a:pt x="2978509" y="1939327"/>
                  <a:pt x="2947232" y="1939786"/>
                </a:cubicBezTo>
                <a:cubicBezTo>
                  <a:pt x="2931087" y="1939764"/>
                  <a:pt x="2915222" y="1935467"/>
                  <a:pt x="2901240" y="1927384"/>
                </a:cubicBezTo>
                <a:lnTo>
                  <a:pt x="2849214" y="1914857"/>
                </a:lnTo>
                <a:lnTo>
                  <a:pt x="2820754" y="1936144"/>
                </a:lnTo>
                <a:lnTo>
                  <a:pt x="2749920" y="1936144"/>
                </a:lnTo>
                <a:lnTo>
                  <a:pt x="2722557" y="1961879"/>
                </a:lnTo>
                <a:lnTo>
                  <a:pt x="2637472" y="1925807"/>
                </a:lnTo>
                <a:cubicBezTo>
                  <a:pt x="2637472" y="1908577"/>
                  <a:pt x="2635626" y="1895253"/>
                  <a:pt x="2634940" y="1879856"/>
                </a:cubicBezTo>
                <a:cubicBezTo>
                  <a:pt x="2542956" y="1865843"/>
                  <a:pt x="2457175" y="1900079"/>
                  <a:pt x="2367490" y="1902833"/>
                </a:cubicBezTo>
                <a:lnTo>
                  <a:pt x="2351625" y="1918686"/>
                </a:lnTo>
                <a:cubicBezTo>
                  <a:pt x="2330233" y="1925577"/>
                  <a:pt x="2314368" y="1931093"/>
                  <a:pt x="2298502" y="1935916"/>
                </a:cubicBezTo>
                <a:cubicBezTo>
                  <a:pt x="2293072" y="1938009"/>
                  <a:pt x="2287140" y="1938394"/>
                  <a:pt x="2281487" y="1937066"/>
                </a:cubicBezTo>
                <a:cubicBezTo>
                  <a:pt x="2214794" y="1914092"/>
                  <a:pt x="2145801" y="1931093"/>
                  <a:pt x="2078426" y="1925577"/>
                </a:cubicBezTo>
                <a:cubicBezTo>
                  <a:pt x="2072446" y="1925577"/>
                  <a:pt x="2066465" y="1925577"/>
                  <a:pt x="2055430" y="1925577"/>
                </a:cubicBezTo>
                <a:cubicBezTo>
                  <a:pt x="2054049" y="1911333"/>
                  <a:pt x="2052435" y="1896630"/>
                  <a:pt x="2050368" y="1876411"/>
                </a:cubicBezTo>
                <a:cubicBezTo>
                  <a:pt x="2007593" y="1896630"/>
                  <a:pt x="1959765" y="1885832"/>
                  <a:pt x="1917449" y="1910645"/>
                </a:cubicBezTo>
                <a:cubicBezTo>
                  <a:pt x="1897444" y="1922360"/>
                  <a:pt x="1867781" y="1907198"/>
                  <a:pt x="1846621" y="1925577"/>
                </a:cubicBezTo>
                <a:cubicBezTo>
                  <a:pt x="1791884" y="1916389"/>
                  <a:pt x="1739689" y="1942117"/>
                  <a:pt x="1685644" y="1937525"/>
                </a:cubicBezTo>
                <a:cubicBezTo>
                  <a:pt x="1670237" y="1933136"/>
                  <a:pt x="1653638" y="1937341"/>
                  <a:pt x="1642183" y="1948549"/>
                </a:cubicBezTo>
                <a:cubicBezTo>
                  <a:pt x="1638275" y="1953146"/>
                  <a:pt x="1624477" y="1948549"/>
                  <a:pt x="1606307" y="1948549"/>
                </a:cubicBezTo>
                <a:lnTo>
                  <a:pt x="1643560" y="1884221"/>
                </a:lnTo>
                <a:lnTo>
                  <a:pt x="1668624" y="1900079"/>
                </a:lnTo>
                <a:cubicBezTo>
                  <a:pt x="1698064" y="1892955"/>
                  <a:pt x="1730491" y="1886062"/>
                  <a:pt x="1762453" y="1877100"/>
                </a:cubicBezTo>
                <a:cubicBezTo>
                  <a:pt x="1794416" y="1868141"/>
                  <a:pt x="1813962" y="1833217"/>
                  <a:pt x="1858578" y="1818281"/>
                </a:cubicBezTo>
                <a:lnTo>
                  <a:pt x="1907101" y="1829079"/>
                </a:lnTo>
                <a:lnTo>
                  <a:pt x="1916300" y="1806109"/>
                </a:lnTo>
                <a:lnTo>
                  <a:pt x="1922276" y="1811622"/>
                </a:lnTo>
                <a:lnTo>
                  <a:pt x="1922276" y="1763600"/>
                </a:lnTo>
                <a:lnTo>
                  <a:pt x="1950567" y="1737643"/>
                </a:lnTo>
                <a:lnTo>
                  <a:pt x="2044618" y="1762908"/>
                </a:lnTo>
                <a:lnTo>
                  <a:pt x="2012192" y="1814378"/>
                </a:lnTo>
                <a:lnTo>
                  <a:pt x="2093833" y="1814378"/>
                </a:lnTo>
                <a:lnTo>
                  <a:pt x="2114070" y="1840799"/>
                </a:lnTo>
                <a:cubicBezTo>
                  <a:pt x="2146497" y="1840799"/>
                  <a:pt x="2175010" y="1844244"/>
                  <a:pt x="2198697" y="1815525"/>
                </a:cubicBezTo>
                <a:lnTo>
                  <a:pt x="2169261" y="1784048"/>
                </a:lnTo>
                <a:lnTo>
                  <a:pt x="2256187" y="1763827"/>
                </a:lnTo>
                <a:cubicBezTo>
                  <a:pt x="2253428" y="1756936"/>
                  <a:pt x="2250438" y="1748902"/>
                  <a:pt x="2246762" y="1739022"/>
                </a:cubicBezTo>
                <a:lnTo>
                  <a:pt x="2298962" y="1712369"/>
                </a:lnTo>
                <a:cubicBezTo>
                  <a:pt x="2304938" y="1728454"/>
                  <a:pt x="2311609" y="1745687"/>
                  <a:pt x="2318735" y="1764059"/>
                </a:cubicBezTo>
                <a:lnTo>
                  <a:pt x="2292986" y="1773480"/>
                </a:lnTo>
                <a:cubicBezTo>
                  <a:pt x="2293855" y="1776352"/>
                  <a:pt x="2295188" y="1779065"/>
                  <a:pt x="2296889" y="1781521"/>
                </a:cubicBezTo>
                <a:cubicBezTo>
                  <a:pt x="2310918" y="1797148"/>
                  <a:pt x="2326330" y="1800593"/>
                  <a:pt x="2341277" y="1784048"/>
                </a:cubicBezTo>
                <a:cubicBezTo>
                  <a:pt x="2351852" y="1769617"/>
                  <a:pt x="2371442" y="1765116"/>
                  <a:pt x="2387269" y="1773480"/>
                </a:cubicBezTo>
                <a:lnTo>
                  <a:pt x="2387269" y="1816904"/>
                </a:lnTo>
                <a:lnTo>
                  <a:pt x="2456257" y="1801740"/>
                </a:lnTo>
                <a:lnTo>
                  <a:pt x="2461547" y="1781521"/>
                </a:lnTo>
                <a:lnTo>
                  <a:pt x="2506549" y="1781521"/>
                </a:lnTo>
                <a:lnTo>
                  <a:pt x="2506617" y="1781980"/>
                </a:lnTo>
                <a:lnTo>
                  <a:pt x="2507274" y="1781521"/>
                </a:lnTo>
                <a:lnTo>
                  <a:pt x="2508689" y="1781521"/>
                </a:lnTo>
                <a:cubicBezTo>
                  <a:pt x="2521129" y="1792345"/>
                  <a:pt x="2532811" y="1804017"/>
                  <a:pt x="2543642" y="1816445"/>
                </a:cubicBezTo>
                <a:lnTo>
                  <a:pt x="2596997" y="1816445"/>
                </a:lnTo>
                <a:lnTo>
                  <a:pt x="2612862" y="1799445"/>
                </a:lnTo>
                <a:lnTo>
                  <a:pt x="2522714" y="1770721"/>
                </a:lnTo>
                <a:lnTo>
                  <a:pt x="2507274" y="1781521"/>
                </a:lnTo>
                <a:lnTo>
                  <a:pt x="2506549" y="1781521"/>
                </a:lnTo>
                <a:lnTo>
                  <a:pt x="2504090" y="1764748"/>
                </a:lnTo>
                <a:cubicBezTo>
                  <a:pt x="2507312" y="1762678"/>
                  <a:pt x="2510066" y="1759466"/>
                  <a:pt x="2513516" y="1759006"/>
                </a:cubicBezTo>
                <a:cubicBezTo>
                  <a:pt x="2528236" y="1756709"/>
                  <a:pt x="2543183" y="1753494"/>
                  <a:pt x="2557208" y="1750508"/>
                </a:cubicBezTo>
                <a:cubicBezTo>
                  <a:pt x="2583334" y="1748467"/>
                  <a:pt x="2609046" y="1742744"/>
                  <a:pt x="2633559" y="1733505"/>
                </a:cubicBezTo>
                <a:cubicBezTo>
                  <a:pt x="2656555" y="1721099"/>
                  <a:pt x="2679551" y="1725696"/>
                  <a:pt x="2702547" y="1713057"/>
                </a:cubicBezTo>
                <a:cubicBezTo>
                  <a:pt x="2714045" y="1706741"/>
                  <a:pt x="2729509" y="1709497"/>
                  <a:pt x="2744572" y="1718514"/>
                </a:cubicBezTo>
                <a:lnTo>
                  <a:pt x="2781724" y="1758859"/>
                </a:lnTo>
                <a:lnTo>
                  <a:pt x="2882844" y="1727043"/>
                </a:lnTo>
                <a:lnTo>
                  <a:pt x="2911816" y="1698093"/>
                </a:lnTo>
                <a:cubicBezTo>
                  <a:pt x="2916990" y="1680863"/>
                  <a:pt x="2924608" y="1667222"/>
                  <a:pt x="2933894" y="1656080"/>
                </a:cubicBezTo>
                <a:lnTo>
                  <a:pt x="2959068" y="1634876"/>
                </a:lnTo>
                <a:lnTo>
                  <a:pt x="2959648" y="1629421"/>
                </a:lnTo>
                <a:lnTo>
                  <a:pt x="2965542" y="1629421"/>
                </a:lnTo>
                <a:lnTo>
                  <a:pt x="2965977" y="1629060"/>
                </a:lnTo>
                <a:lnTo>
                  <a:pt x="3028361" y="1599935"/>
                </a:lnTo>
                <a:lnTo>
                  <a:pt x="3006510" y="1576837"/>
                </a:lnTo>
                <a:lnTo>
                  <a:pt x="2991843" y="1595626"/>
                </a:lnTo>
                <a:lnTo>
                  <a:pt x="2952518" y="1582531"/>
                </a:lnTo>
                <a:lnTo>
                  <a:pt x="2914574" y="1594937"/>
                </a:lnTo>
                <a:lnTo>
                  <a:pt x="2893704" y="1574715"/>
                </a:lnTo>
                <a:lnTo>
                  <a:pt x="2876920" y="1586642"/>
                </a:lnTo>
                <a:cubicBezTo>
                  <a:pt x="2864041" y="1596406"/>
                  <a:pt x="2852948" y="1608068"/>
                  <a:pt x="2848576" y="1625757"/>
                </a:cubicBezTo>
                <a:lnTo>
                  <a:pt x="2825238" y="1628745"/>
                </a:lnTo>
                <a:lnTo>
                  <a:pt x="2813392" y="1646166"/>
                </a:lnTo>
                <a:lnTo>
                  <a:pt x="2827421" y="1686600"/>
                </a:lnTo>
                <a:cubicBezTo>
                  <a:pt x="2821208" y="1693723"/>
                  <a:pt x="2816377" y="1699238"/>
                  <a:pt x="2809942" y="1706130"/>
                </a:cubicBezTo>
                <a:lnTo>
                  <a:pt x="2781883" y="1706130"/>
                </a:lnTo>
                <a:lnTo>
                  <a:pt x="2752452" y="1688436"/>
                </a:lnTo>
                <a:lnTo>
                  <a:pt x="2789975" y="1633257"/>
                </a:lnTo>
                <a:lnTo>
                  <a:pt x="2751418" y="1638192"/>
                </a:lnTo>
                <a:cubicBezTo>
                  <a:pt x="2719451" y="1641724"/>
                  <a:pt x="2687715" y="1643676"/>
                  <a:pt x="2655637" y="1641149"/>
                </a:cubicBezTo>
                <a:cubicBezTo>
                  <a:pt x="2648255" y="1641241"/>
                  <a:pt x="2641037" y="1643308"/>
                  <a:pt x="2634708" y="1647123"/>
                </a:cubicBezTo>
                <a:cubicBezTo>
                  <a:pt x="2618152" y="1656541"/>
                  <a:pt x="2602746" y="1652635"/>
                  <a:pt x="2575378" y="1647123"/>
                </a:cubicBezTo>
                <a:lnTo>
                  <a:pt x="2648279" y="1599106"/>
                </a:lnTo>
                <a:cubicBezTo>
                  <a:pt x="2625283" y="1596118"/>
                  <a:pt x="2614703" y="1594280"/>
                  <a:pt x="2604128" y="1593591"/>
                </a:cubicBezTo>
                <a:cubicBezTo>
                  <a:pt x="2593548" y="1592904"/>
                  <a:pt x="2581127" y="1593591"/>
                  <a:pt x="2568711" y="1593591"/>
                </a:cubicBezTo>
                <a:cubicBezTo>
                  <a:pt x="2562039" y="1579806"/>
                  <a:pt x="2555831" y="1566711"/>
                  <a:pt x="2548937" y="1552928"/>
                </a:cubicBezTo>
                <a:lnTo>
                  <a:pt x="2576532" y="1539834"/>
                </a:lnTo>
                <a:lnTo>
                  <a:pt x="2510298" y="1523060"/>
                </a:lnTo>
                <a:lnTo>
                  <a:pt x="2486384" y="1545116"/>
                </a:lnTo>
                <a:cubicBezTo>
                  <a:pt x="2441996" y="1539834"/>
                  <a:pt x="2410724" y="1575671"/>
                  <a:pt x="2368182" y="1580953"/>
                </a:cubicBezTo>
                <a:lnTo>
                  <a:pt x="2346562" y="1561199"/>
                </a:lnTo>
                <a:cubicBezTo>
                  <a:pt x="2353002" y="1543735"/>
                  <a:pt x="2358524" y="1528116"/>
                  <a:pt x="2363355" y="1515250"/>
                </a:cubicBezTo>
                <a:lnTo>
                  <a:pt x="2480403" y="1479870"/>
                </a:lnTo>
                <a:cubicBezTo>
                  <a:pt x="2485234" y="1474126"/>
                  <a:pt x="2496500" y="1460570"/>
                  <a:pt x="2503399" y="1452531"/>
                </a:cubicBezTo>
                <a:lnTo>
                  <a:pt x="2642757" y="1501465"/>
                </a:lnTo>
                <a:lnTo>
                  <a:pt x="2711745" y="1579115"/>
                </a:lnTo>
                <a:cubicBezTo>
                  <a:pt x="2747394" y="1552008"/>
                  <a:pt x="2771081" y="1502153"/>
                  <a:pt x="2832938" y="1510195"/>
                </a:cubicBezTo>
                <a:cubicBezTo>
                  <a:pt x="2837538" y="1516625"/>
                  <a:pt x="2844668" y="1526048"/>
                  <a:pt x="2849953" y="1533167"/>
                </a:cubicBezTo>
                <a:lnTo>
                  <a:pt x="2890742" y="1533167"/>
                </a:lnTo>
                <a:lnTo>
                  <a:pt x="2890887" y="1532444"/>
                </a:lnTo>
                <a:cubicBezTo>
                  <a:pt x="2897443" y="1524406"/>
                  <a:pt x="2906530" y="1517973"/>
                  <a:pt x="2912738" y="1509013"/>
                </a:cubicBezTo>
                <a:lnTo>
                  <a:pt x="2921178" y="1533167"/>
                </a:lnTo>
                <a:lnTo>
                  <a:pt x="2999437" y="1533167"/>
                </a:lnTo>
                <a:cubicBezTo>
                  <a:pt x="3008404" y="1565102"/>
                  <a:pt x="3056696" y="1561199"/>
                  <a:pt x="3064744" y="1603242"/>
                </a:cubicBezTo>
                <a:lnTo>
                  <a:pt x="3061058" y="1603428"/>
                </a:lnTo>
                <a:lnTo>
                  <a:pt x="3063478" y="1604618"/>
                </a:lnTo>
                <a:cubicBezTo>
                  <a:pt x="3072218" y="1604877"/>
                  <a:pt x="3082218" y="1603210"/>
                  <a:pt x="3093025" y="1603899"/>
                </a:cubicBezTo>
                <a:cubicBezTo>
                  <a:pt x="3098180" y="1580166"/>
                  <a:pt x="3105905" y="1557056"/>
                  <a:pt x="3116026" y="1534976"/>
                </a:cubicBezTo>
                <a:cubicBezTo>
                  <a:pt x="3130746" y="1509934"/>
                  <a:pt x="3124302" y="1483976"/>
                  <a:pt x="3133500" y="1464447"/>
                </a:cubicBezTo>
                <a:cubicBezTo>
                  <a:pt x="3137182" y="1455258"/>
                  <a:pt x="3140631" y="1446070"/>
                  <a:pt x="3146844" y="1429757"/>
                </a:cubicBezTo>
                <a:lnTo>
                  <a:pt x="3186855" y="1486044"/>
                </a:lnTo>
                <a:lnTo>
                  <a:pt x="3149598" y="1521193"/>
                </a:lnTo>
                <a:cubicBezTo>
                  <a:pt x="3144998" y="1546235"/>
                  <a:pt x="3166390" y="1555885"/>
                  <a:pt x="3183174" y="1572195"/>
                </a:cubicBezTo>
                <a:lnTo>
                  <a:pt x="3226866" y="1556347"/>
                </a:lnTo>
                <a:cubicBezTo>
                  <a:pt x="3242278" y="1533369"/>
                  <a:pt x="3239746" y="1493856"/>
                  <a:pt x="3287578" y="1500519"/>
                </a:cubicBezTo>
                <a:cubicBezTo>
                  <a:pt x="3285950" y="1454707"/>
                  <a:pt x="3300067" y="1409700"/>
                  <a:pt x="3327594" y="1373011"/>
                </a:cubicBezTo>
                <a:cubicBezTo>
                  <a:pt x="3334030" y="1364049"/>
                  <a:pt x="3348750" y="1361293"/>
                  <a:pt x="3365997" y="1352334"/>
                </a:cubicBezTo>
                <a:cubicBezTo>
                  <a:pt x="3367838" y="1398282"/>
                  <a:pt x="3377036" y="1436648"/>
                  <a:pt x="3354040" y="1469961"/>
                </a:cubicBezTo>
                <a:cubicBezTo>
                  <a:pt x="3372669" y="1494315"/>
                  <a:pt x="3372669" y="1494315"/>
                  <a:pt x="3397046" y="1499368"/>
                </a:cubicBezTo>
                <a:lnTo>
                  <a:pt x="3465571" y="1418959"/>
                </a:lnTo>
                <a:lnTo>
                  <a:pt x="3534559" y="1418959"/>
                </a:lnTo>
                <a:cubicBezTo>
                  <a:pt x="3520307" y="1394376"/>
                  <a:pt x="3497538" y="1382888"/>
                  <a:pt x="3484200" y="1359455"/>
                </a:cubicBezTo>
                <a:lnTo>
                  <a:pt x="3513862" y="1327062"/>
                </a:lnTo>
                <a:cubicBezTo>
                  <a:pt x="3558251" y="1330048"/>
                  <a:pt x="3559854" y="1385417"/>
                  <a:pt x="3601711" y="1388632"/>
                </a:cubicBezTo>
                <a:lnTo>
                  <a:pt x="3587450" y="1404945"/>
                </a:lnTo>
                <a:lnTo>
                  <a:pt x="3618726" y="1454340"/>
                </a:lnTo>
                <a:lnTo>
                  <a:pt x="3668168" y="1400350"/>
                </a:lnTo>
                <a:cubicBezTo>
                  <a:pt x="3669782" y="1394147"/>
                  <a:pt x="3672999" y="1382199"/>
                  <a:pt x="3677830" y="1363361"/>
                </a:cubicBezTo>
                <a:cubicBezTo>
                  <a:pt x="3667501" y="1346131"/>
                  <a:pt x="3654559" y="1330620"/>
                  <a:pt x="3639423" y="1317412"/>
                </a:cubicBezTo>
                <a:cubicBezTo>
                  <a:pt x="3617509" y="1306131"/>
                  <a:pt x="3594349" y="1297426"/>
                  <a:pt x="3570435" y="1291454"/>
                </a:cubicBezTo>
                <a:lnTo>
                  <a:pt x="3574522" y="1258291"/>
                </a:lnTo>
                <a:lnTo>
                  <a:pt x="3542385" y="1258847"/>
                </a:lnTo>
                <a:lnTo>
                  <a:pt x="3522834" y="1240465"/>
                </a:lnTo>
                <a:cubicBezTo>
                  <a:pt x="3527433" y="1230817"/>
                  <a:pt x="3532491" y="1220935"/>
                  <a:pt x="3537090" y="1211517"/>
                </a:cubicBezTo>
                <a:cubicBezTo>
                  <a:pt x="3535023" y="1207840"/>
                  <a:pt x="3534105" y="1202557"/>
                  <a:pt x="3531573" y="1201640"/>
                </a:cubicBezTo>
                <a:cubicBezTo>
                  <a:pt x="3517544" y="1197275"/>
                  <a:pt x="3503060" y="1194057"/>
                  <a:pt x="3485581" y="1189692"/>
                </a:cubicBezTo>
                <a:cubicBezTo>
                  <a:pt x="3477992" y="1207381"/>
                  <a:pt x="3448556" y="1189692"/>
                  <a:pt x="3441657" y="1211055"/>
                </a:cubicBezTo>
                <a:cubicBezTo>
                  <a:pt x="3434758" y="1232426"/>
                  <a:pt x="3415443" y="1228061"/>
                  <a:pt x="3402100" y="1235641"/>
                </a:cubicBezTo>
                <a:cubicBezTo>
                  <a:pt x="3388766" y="1243226"/>
                  <a:pt x="3379104" y="1272411"/>
                  <a:pt x="3349900" y="1255859"/>
                </a:cubicBezTo>
                <a:lnTo>
                  <a:pt x="3326904" y="1209908"/>
                </a:lnTo>
                <a:cubicBezTo>
                  <a:pt x="3299082" y="1217029"/>
                  <a:pt x="3308734" y="1228749"/>
                  <a:pt x="3321155" y="1240465"/>
                </a:cubicBezTo>
                <a:lnTo>
                  <a:pt x="3295632" y="1281142"/>
                </a:lnTo>
                <a:cubicBezTo>
                  <a:pt x="3253544" y="1290334"/>
                  <a:pt x="3249635" y="1261142"/>
                  <a:pt x="3247108" y="1231735"/>
                </a:cubicBezTo>
                <a:lnTo>
                  <a:pt x="3205020" y="1250347"/>
                </a:lnTo>
                <a:lnTo>
                  <a:pt x="3205020" y="1286660"/>
                </a:lnTo>
                <a:lnTo>
                  <a:pt x="3170072" y="1321116"/>
                </a:lnTo>
                <a:lnTo>
                  <a:pt x="3138563" y="1281142"/>
                </a:lnTo>
                <a:lnTo>
                  <a:pt x="3030936" y="1322267"/>
                </a:lnTo>
                <a:lnTo>
                  <a:pt x="2999437" y="1273558"/>
                </a:lnTo>
                <a:lnTo>
                  <a:pt x="2970460" y="1269422"/>
                </a:lnTo>
                <a:lnTo>
                  <a:pt x="2942401" y="1235411"/>
                </a:lnTo>
                <a:lnTo>
                  <a:pt x="2908139" y="1235411"/>
                </a:lnTo>
                <a:cubicBezTo>
                  <a:pt x="2906526" y="1251038"/>
                  <a:pt x="2904922" y="1267126"/>
                  <a:pt x="2902622" y="1288266"/>
                </a:cubicBezTo>
                <a:lnTo>
                  <a:pt x="2838228" y="1247132"/>
                </a:lnTo>
                <a:cubicBezTo>
                  <a:pt x="2835788" y="1246902"/>
                  <a:pt x="2833305" y="1246902"/>
                  <a:pt x="2830870" y="1247132"/>
                </a:cubicBezTo>
                <a:cubicBezTo>
                  <a:pt x="2770414" y="1273399"/>
                  <a:pt x="2704711" y="1285442"/>
                  <a:pt x="2638849" y="1282292"/>
                </a:cubicBezTo>
                <a:lnTo>
                  <a:pt x="2620911" y="1300211"/>
                </a:lnTo>
                <a:lnTo>
                  <a:pt x="2651038" y="1332836"/>
                </a:lnTo>
                <a:lnTo>
                  <a:pt x="2565237" y="1353003"/>
                </a:lnTo>
                <a:lnTo>
                  <a:pt x="2587108" y="1311929"/>
                </a:lnTo>
                <a:cubicBezTo>
                  <a:pt x="2547324" y="1295389"/>
                  <a:pt x="2509148" y="1317670"/>
                  <a:pt x="2470055" y="1319968"/>
                </a:cubicBezTo>
                <a:cubicBezTo>
                  <a:pt x="2464398" y="1320567"/>
                  <a:pt x="2459272" y="1323576"/>
                  <a:pt x="2456026" y="1328241"/>
                </a:cubicBezTo>
                <a:cubicBezTo>
                  <a:pt x="2443610" y="1351215"/>
                  <a:pt x="2420845" y="1339497"/>
                  <a:pt x="2397849" y="1346618"/>
                </a:cubicBezTo>
                <a:lnTo>
                  <a:pt x="2384279" y="1381769"/>
                </a:lnTo>
                <a:lnTo>
                  <a:pt x="2457866" y="1429325"/>
                </a:lnTo>
                <a:lnTo>
                  <a:pt x="2457866" y="1459190"/>
                </a:lnTo>
                <a:lnTo>
                  <a:pt x="2427053" y="1463555"/>
                </a:lnTo>
                <a:cubicBezTo>
                  <a:pt x="2420150" y="1470450"/>
                  <a:pt x="2413251" y="1477570"/>
                  <a:pt x="2406352" y="1484232"/>
                </a:cubicBezTo>
                <a:lnTo>
                  <a:pt x="2342654" y="1484232"/>
                </a:lnTo>
                <a:lnTo>
                  <a:pt x="2340586" y="1478721"/>
                </a:lnTo>
                <a:lnTo>
                  <a:pt x="2362206" y="1469758"/>
                </a:lnTo>
                <a:lnTo>
                  <a:pt x="2362206" y="1443110"/>
                </a:lnTo>
                <a:cubicBezTo>
                  <a:pt x="2353234" y="1433919"/>
                  <a:pt x="2344726" y="1425651"/>
                  <a:pt x="2335064" y="1416001"/>
                </a:cubicBezTo>
                <a:lnTo>
                  <a:pt x="2301720" y="1416001"/>
                </a:lnTo>
                <a:lnTo>
                  <a:pt x="2250897" y="1475961"/>
                </a:lnTo>
                <a:lnTo>
                  <a:pt x="2199156" y="1475961"/>
                </a:lnTo>
                <a:cubicBezTo>
                  <a:pt x="2199156" y="1481706"/>
                  <a:pt x="2197547" y="1485382"/>
                  <a:pt x="2196624" y="1491356"/>
                </a:cubicBezTo>
                <a:lnTo>
                  <a:pt x="2245612" y="1508586"/>
                </a:lnTo>
                <a:cubicBezTo>
                  <a:pt x="2268608" y="1503072"/>
                  <a:pt x="2291604" y="1474356"/>
                  <a:pt x="2319885" y="1485612"/>
                </a:cubicBezTo>
                <a:lnTo>
                  <a:pt x="2293903" y="1510883"/>
                </a:lnTo>
                <a:lnTo>
                  <a:pt x="2300570" y="1517545"/>
                </a:lnTo>
                <a:lnTo>
                  <a:pt x="2200769" y="1530872"/>
                </a:lnTo>
                <a:lnTo>
                  <a:pt x="2139366" y="1487909"/>
                </a:lnTo>
                <a:lnTo>
                  <a:pt x="2097973" y="1487909"/>
                </a:lnTo>
                <a:lnTo>
                  <a:pt x="2114529" y="1528343"/>
                </a:lnTo>
                <a:lnTo>
                  <a:pt x="2034270" y="1558899"/>
                </a:lnTo>
                <a:lnTo>
                  <a:pt x="1976780" y="1487450"/>
                </a:lnTo>
                <a:cubicBezTo>
                  <a:pt x="1932856" y="1483085"/>
                  <a:pt x="1887555" y="1476652"/>
                  <a:pt x="1841790" y="1474585"/>
                </a:cubicBezTo>
                <a:cubicBezTo>
                  <a:pt x="1796029" y="1472517"/>
                  <a:pt x="1753255" y="1468611"/>
                  <a:pt x="1709794" y="1492044"/>
                </a:cubicBezTo>
                <a:cubicBezTo>
                  <a:pt x="1709794" y="1502153"/>
                  <a:pt x="1708412" y="1515018"/>
                  <a:pt x="1707263" y="1533398"/>
                </a:cubicBezTo>
                <a:cubicBezTo>
                  <a:pt x="1696224" y="1533398"/>
                  <a:pt x="1682199" y="1537993"/>
                  <a:pt x="1674377" y="1533398"/>
                </a:cubicBezTo>
                <a:cubicBezTo>
                  <a:pt x="1632526" y="1505830"/>
                  <a:pt x="1593886" y="1535237"/>
                  <a:pt x="1555489" y="1540981"/>
                </a:cubicBezTo>
                <a:cubicBezTo>
                  <a:pt x="1525406" y="1549068"/>
                  <a:pt x="1493805" y="1549554"/>
                  <a:pt x="1463500" y="1542358"/>
                </a:cubicBezTo>
                <a:cubicBezTo>
                  <a:pt x="1437282" y="1532019"/>
                  <a:pt x="1414517" y="1538913"/>
                  <a:pt x="1394507" y="1533858"/>
                </a:cubicBezTo>
                <a:lnTo>
                  <a:pt x="1359327" y="1598186"/>
                </a:lnTo>
                <a:lnTo>
                  <a:pt x="1325751" y="1547643"/>
                </a:lnTo>
                <a:cubicBezTo>
                  <a:pt x="1305740" y="1557061"/>
                  <a:pt x="1286657" y="1569238"/>
                  <a:pt x="1270328" y="1537302"/>
                </a:cubicBezTo>
                <a:lnTo>
                  <a:pt x="1270328" y="1501004"/>
                </a:lnTo>
                <a:lnTo>
                  <a:pt x="1286426" y="1498477"/>
                </a:lnTo>
                <a:cubicBezTo>
                  <a:pt x="1304822" y="1495492"/>
                  <a:pt x="1318620" y="1523748"/>
                  <a:pt x="1339089" y="1506289"/>
                </a:cubicBezTo>
                <a:cubicBezTo>
                  <a:pt x="1346679" y="1475732"/>
                  <a:pt x="1306663" y="1489976"/>
                  <a:pt x="1304822" y="1468381"/>
                </a:cubicBezTo>
                <a:cubicBezTo>
                  <a:pt x="1316137" y="1449818"/>
                  <a:pt x="1320301" y="1427764"/>
                  <a:pt x="1316552" y="1406353"/>
                </a:cubicBezTo>
                <a:cubicBezTo>
                  <a:pt x="1313562" y="1379473"/>
                  <a:pt x="1321383" y="1372578"/>
                  <a:pt x="1359095" y="1369134"/>
                </a:cubicBezTo>
                <a:cubicBezTo>
                  <a:pt x="1367607" y="1390040"/>
                  <a:pt x="1389908" y="1410029"/>
                  <a:pt x="1362776" y="1435528"/>
                </a:cubicBezTo>
                <a:lnTo>
                  <a:pt x="1417276" y="1468381"/>
                </a:lnTo>
                <a:cubicBezTo>
                  <a:pt x="1421184" y="1458961"/>
                  <a:pt x="1425098" y="1449543"/>
                  <a:pt x="1429465" y="1439664"/>
                </a:cubicBezTo>
                <a:lnTo>
                  <a:pt x="1411754" y="1421056"/>
                </a:lnTo>
                <a:lnTo>
                  <a:pt x="1411754" y="1388661"/>
                </a:lnTo>
                <a:cubicBezTo>
                  <a:pt x="1455910" y="1346389"/>
                  <a:pt x="1509265" y="1357646"/>
                  <a:pt x="1560315" y="1355807"/>
                </a:cubicBezTo>
                <a:lnTo>
                  <a:pt x="1590901" y="1325253"/>
                </a:lnTo>
                <a:lnTo>
                  <a:pt x="1543295" y="1287577"/>
                </a:lnTo>
                <a:lnTo>
                  <a:pt x="1543295" y="1261142"/>
                </a:lnTo>
                <a:cubicBezTo>
                  <a:pt x="1553412" y="1261142"/>
                  <a:pt x="1566291" y="1257468"/>
                  <a:pt x="1571586" y="1261142"/>
                </a:cubicBezTo>
                <a:cubicBezTo>
                  <a:pt x="1591843" y="1276292"/>
                  <a:pt x="1608747" y="1295458"/>
                  <a:pt x="1621255" y="1317441"/>
                </a:cubicBezTo>
                <a:lnTo>
                  <a:pt x="1639652" y="1356725"/>
                </a:lnTo>
                <a:lnTo>
                  <a:pt x="1647473" y="1355351"/>
                </a:lnTo>
                <a:cubicBezTo>
                  <a:pt x="1647473" y="1336512"/>
                  <a:pt x="1649309" y="1317670"/>
                  <a:pt x="1650232" y="1299982"/>
                </a:cubicBezTo>
                <a:lnTo>
                  <a:pt x="1691397" y="1281601"/>
                </a:lnTo>
                <a:lnTo>
                  <a:pt x="1708181" y="1308252"/>
                </a:lnTo>
                <a:cubicBezTo>
                  <a:pt x="1742448" y="1285280"/>
                  <a:pt x="1786599" y="1306643"/>
                  <a:pt x="1811895" y="1267126"/>
                </a:cubicBezTo>
                <a:cubicBezTo>
                  <a:pt x="1808397" y="1261395"/>
                  <a:pt x="1805778" y="1255216"/>
                  <a:pt x="1804078" y="1248738"/>
                </a:cubicBezTo>
                <a:cubicBezTo>
                  <a:pt x="1803295" y="1239639"/>
                  <a:pt x="1803295" y="1230496"/>
                  <a:pt x="1804078" y="1221394"/>
                </a:cubicBezTo>
                <a:cubicBezTo>
                  <a:pt x="1819711" y="1202557"/>
                  <a:pt x="1833973" y="1184868"/>
                  <a:pt x="1850070" y="1165109"/>
                </a:cubicBezTo>
                <a:lnTo>
                  <a:pt x="1863636" y="1165109"/>
                </a:lnTo>
                <a:cubicBezTo>
                  <a:pt x="1859727" y="1194770"/>
                  <a:pt x="1865452" y="1224865"/>
                  <a:pt x="1879965" y="1251038"/>
                </a:cubicBezTo>
                <a:cubicBezTo>
                  <a:pt x="1865708" y="1261374"/>
                  <a:pt x="1853520" y="1270570"/>
                  <a:pt x="1837190" y="1282752"/>
                </a:cubicBezTo>
                <a:cubicBezTo>
                  <a:pt x="1904111" y="1289875"/>
                  <a:pt x="1961833" y="1251724"/>
                  <a:pt x="2029903" y="1261833"/>
                </a:cubicBezTo>
                <a:cubicBezTo>
                  <a:pt x="2027372" y="1276317"/>
                  <a:pt x="2024613" y="1290795"/>
                  <a:pt x="2021854" y="1306415"/>
                </a:cubicBezTo>
                <a:lnTo>
                  <a:pt x="2037720" y="1306415"/>
                </a:lnTo>
                <a:cubicBezTo>
                  <a:pt x="2044391" y="1266896"/>
                  <a:pt x="2070610" y="1240006"/>
                  <a:pt x="2094524" y="1211746"/>
                </a:cubicBezTo>
                <a:cubicBezTo>
                  <a:pt x="2130168" y="1232426"/>
                  <a:pt x="2130168" y="1232426"/>
                  <a:pt x="2115906" y="1274707"/>
                </a:cubicBezTo>
                <a:lnTo>
                  <a:pt x="2137526" y="1265519"/>
                </a:lnTo>
                <a:lnTo>
                  <a:pt x="2160526" y="1255859"/>
                </a:lnTo>
                <a:cubicBezTo>
                  <a:pt x="2161096" y="1244926"/>
                  <a:pt x="2161096" y="1233940"/>
                  <a:pt x="2160526" y="1223005"/>
                </a:cubicBezTo>
                <a:cubicBezTo>
                  <a:pt x="2158778" y="1212205"/>
                  <a:pt x="2156314" y="1201548"/>
                  <a:pt x="2153164" y="1191074"/>
                </a:cubicBezTo>
                <a:cubicBezTo>
                  <a:pt x="2158570" y="1179583"/>
                  <a:pt x="2171102" y="1172805"/>
                  <a:pt x="2182918" y="1164592"/>
                </a:cubicBezTo>
                <a:lnTo>
                  <a:pt x="2208127" y="1129811"/>
                </a:lnTo>
                <a:lnTo>
                  <a:pt x="2208354" y="1129958"/>
                </a:lnTo>
                <a:lnTo>
                  <a:pt x="2208934" y="1129497"/>
                </a:lnTo>
                <a:lnTo>
                  <a:pt x="2232732" y="1129497"/>
                </a:lnTo>
                <a:lnTo>
                  <a:pt x="2230891" y="1131106"/>
                </a:lnTo>
                <a:lnTo>
                  <a:pt x="2239167" y="1140756"/>
                </a:lnTo>
                <a:cubicBezTo>
                  <a:pt x="2240548" y="1139606"/>
                  <a:pt x="2241698" y="1138227"/>
                  <a:pt x="2242848" y="1137079"/>
                </a:cubicBezTo>
                <a:cubicBezTo>
                  <a:pt x="2239747" y="1134231"/>
                  <a:pt x="2236346" y="1131680"/>
                  <a:pt x="2232732" y="1129497"/>
                </a:cubicBezTo>
                <a:cubicBezTo>
                  <a:pt x="2229258" y="1125960"/>
                  <a:pt x="2226041" y="1122192"/>
                  <a:pt x="2223070" y="1118240"/>
                </a:cubicBezTo>
                <a:lnTo>
                  <a:pt x="2208934" y="1129497"/>
                </a:lnTo>
                <a:lnTo>
                  <a:pt x="2208354" y="1129497"/>
                </a:lnTo>
                <a:lnTo>
                  <a:pt x="2208127" y="1129811"/>
                </a:lnTo>
                <a:lnTo>
                  <a:pt x="2185358" y="1114793"/>
                </a:lnTo>
                <a:cubicBezTo>
                  <a:pt x="2183522" y="1091819"/>
                  <a:pt x="2178228" y="1068845"/>
                  <a:pt x="2202373" y="1059885"/>
                </a:cubicBezTo>
                <a:lnTo>
                  <a:pt x="2299884" y="1088604"/>
                </a:lnTo>
                <a:lnTo>
                  <a:pt x="2321035" y="1121455"/>
                </a:lnTo>
                <a:lnTo>
                  <a:pt x="2386119" y="1088374"/>
                </a:lnTo>
                <a:cubicBezTo>
                  <a:pt x="2388878" y="1062412"/>
                  <a:pt x="2369558" y="1073210"/>
                  <a:pt x="2354384" y="1069536"/>
                </a:cubicBezTo>
                <a:cubicBezTo>
                  <a:pt x="2346794" y="1049779"/>
                  <a:pt x="2338514" y="1027725"/>
                  <a:pt x="2328629" y="1000613"/>
                </a:cubicBezTo>
                <a:lnTo>
                  <a:pt x="2392786" y="965005"/>
                </a:lnTo>
                <a:cubicBezTo>
                  <a:pt x="2382902" y="990277"/>
                  <a:pt x="2378530" y="1001304"/>
                  <a:pt x="2374853" y="1010954"/>
                </a:cubicBezTo>
                <a:lnTo>
                  <a:pt x="2443841" y="1072521"/>
                </a:lnTo>
                <a:cubicBezTo>
                  <a:pt x="2438778" y="1083319"/>
                  <a:pt x="2435102" y="1091130"/>
                  <a:pt x="2429580" y="1103307"/>
                </a:cubicBezTo>
                <a:lnTo>
                  <a:pt x="2508921" y="1075048"/>
                </a:lnTo>
                <a:lnTo>
                  <a:pt x="2529158" y="1109510"/>
                </a:lnTo>
                <a:cubicBezTo>
                  <a:pt x="2553304" y="1103307"/>
                  <a:pt x="2578832" y="1104225"/>
                  <a:pt x="2591016" y="1091819"/>
                </a:cubicBezTo>
                <a:cubicBezTo>
                  <a:pt x="2608954" y="1073671"/>
                  <a:pt x="2643448" y="1073210"/>
                  <a:pt x="2648970" y="1036225"/>
                </a:cubicBezTo>
                <a:lnTo>
                  <a:pt x="2559054" y="1036225"/>
                </a:lnTo>
                <a:cubicBezTo>
                  <a:pt x="2550589" y="1028184"/>
                  <a:pt x="2550242" y="1014790"/>
                  <a:pt x="2558290" y="1006335"/>
                </a:cubicBezTo>
                <a:cubicBezTo>
                  <a:pt x="2561353" y="1003142"/>
                  <a:pt x="2565305" y="1000982"/>
                  <a:pt x="2569629" y="1000154"/>
                </a:cubicBezTo>
                <a:cubicBezTo>
                  <a:pt x="2590856" y="993033"/>
                  <a:pt x="2612862" y="988552"/>
                  <a:pt x="2635172" y="986829"/>
                </a:cubicBezTo>
                <a:cubicBezTo>
                  <a:pt x="2652874" y="984762"/>
                  <a:pt x="2671048" y="988209"/>
                  <a:pt x="2688522" y="986829"/>
                </a:cubicBezTo>
                <a:cubicBezTo>
                  <a:pt x="2703446" y="983566"/>
                  <a:pt x="2718074" y="979018"/>
                  <a:pt x="2732214" y="973273"/>
                </a:cubicBezTo>
                <a:cubicBezTo>
                  <a:pt x="2744404" y="990277"/>
                  <a:pt x="2755210" y="1006357"/>
                  <a:pt x="2768318" y="1024507"/>
                </a:cubicBezTo>
                <a:cubicBezTo>
                  <a:pt x="2759583" y="1034616"/>
                  <a:pt x="2751302" y="1044032"/>
                  <a:pt x="2740036" y="1056438"/>
                </a:cubicBezTo>
                <a:lnTo>
                  <a:pt x="2812010" y="1056438"/>
                </a:lnTo>
                <a:lnTo>
                  <a:pt x="2794309" y="1021981"/>
                </a:lnTo>
                <a:cubicBezTo>
                  <a:pt x="2803507" y="1009115"/>
                  <a:pt x="2812474" y="996709"/>
                  <a:pt x="2820058" y="985680"/>
                </a:cubicBezTo>
                <a:cubicBezTo>
                  <a:pt x="2828112" y="988438"/>
                  <a:pt x="2832938" y="988668"/>
                  <a:pt x="2834779" y="991194"/>
                </a:cubicBezTo>
                <a:cubicBezTo>
                  <a:pt x="2844204" y="1004980"/>
                  <a:pt x="2852717" y="1019454"/>
                  <a:pt x="2861451" y="1033467"/>
                </a:cubicBezTo>
                <a:lnTo>
                  <a:pt x="2926536" y="1033467"/>
                </a:lnTo>
                <a:lnTo>
                  <a:pt x="2972528" y="1003601"/>
                </a:lnTo>
                <a:lnTo>
                  <a:pt x="2926536" y="950761"/>
                </a:lnTo>
                <a:lnTo>
                  <a:pt x="2961262" y="927786"/>
                </a:lnTo>
                <a:cubicBezTo>
                  <a:pt x="2976668" y="944557"/>
                  <a:pt x="2992538" y="962246"/>
                  <a:pt x="3013003" y="984991"/>
                </a:cubicBezTo>
                <a:lnTo>
                  <a:pt x="3040366" y="984991"/>
                </a:lnTo>
                <a:lnTo>
                  <a:pt x="3096938" y="949152"/>
                </a:lnTo>
                <a:lnTo>
                  <a:pt x="3154660" y="1031628"/>
                </a:lnTo>
                <a:cubicBezTo>
                  <a:pt x="3179724" y="1035534"/>
                  <a:pt x="3199271" y="1038522"/>
                  <a:pt x="3214914" y="1015778"/>
                </a:cubicBezTo>
                <a:lnTo>
                  <a:pt x="3214914" y="965005"/>
                </a:lnTo>
                <a:cubicBezTo>
                  <a:pt x="3275622" y="956964"/>
                  <a:pt x="3341624" y="978788"/>
                  <a:pt x="3390834" y="925719"/>
                </a:cubicBezTo>
                <a:lnTo>
                  <a:pt x="3463044" y="962935"/>
                </a:lnTo>
                <a:lnTo>
                  <a:pt x="3529506" y="962935"/>
                </a:lnTo>
                <a:cubicBezTo>
                  <a:pt x="3538704" y="971206"/>
                  <a:pt x="3546980" y="979247"/>
                  <a:pt x="3556410" y="985909"/>
                </a:cubicBezTo>
                <a:cubicBezTo>
                  <a:pt x="3558478" y="987518"/>
                  <a:pt x="3563536" y="985909"/>
                  <a:pt x="3574575" y="984073"/>
                </a:cubicBezTo>
                <a:lnTo>
                  <a:pt x="3558478" y="966152"/>
                </a:lnTo>
                <a:lnTo>
                  <a:pt x="3575034" y="930772"/>
                </a:lnTo>
                <a:lnTo>
                  <a:pt x="3634596" y="901824"/>
                </a:lnTo>
                <a:lnTo>
                  <a:pt x="3689560" y="919745"/>
                </a:lnTo>
                <a:cubicBezTo>
                  <a:pt x="3690942" y="926178"/>
                  <a:pt x="3692087" y="931460"/>
                  <a:pt x="3693241" y="937663"/>
                </a:cubicBezTo>
                <a:lnTo>
                  <a:pt x="3731639" y="937663"/>
                </a:lnTo>
                <a:lnTo>
                  <a:pt x="3761766" y="973505"/>
                </a:lnTo>
                <a:lnTo>
                  <a:pt x="3885490" y="942490"/>
                </a:lnTo>
                <a:lnTo>
                  <a:pt x="3919066" y="924569"/>
                </a:lnTo>
                <a:lnTo>
                  <a:pt x="3947580" y="951220"/>
                </a:lnTo>
                <a:lnTo>
                  <a:pt x="3973107" y="915609"/>
                </a:lnTo>
                <a:cubicBezTo>
                  <a:pt x="4002770" y="894244"/>
                  <a:pt x="4040254" y="897000"/>
                  <a:pt x="4078203" y="926636"/>
                </a:cubicBezTo>
                <a:cubicBezTo>
                  <a:pt x="4103034" y="924798"/>
                  <a:pt x="4131094" y="934219"/>
                  <a:pt x="4155698" y="913542"/>
                </a:cubicBezTo>
                <a:cubicBezTo>
                  <a:pt x="4185593" y="938308"/>
                  <a:pt x="4221928" y="954229"/>
                  <a:pt x="4260330" y="959490"/>
                </a:cubicBezTo>
                <a:lnTo>
                  <a:pt x="4208816" y="1010954"/>
                </a:lnTo>
                <a:lnTo>
                  <a:pt x="4183521" y="1010954"/>
                </a:lnTo>
                <a:cubicBezTo>
                  <a:pt x="4156389" y="1048858"/>
                  <a:pt x="4157539" y="1052762"/>
                  <a:pt x="4202614" y="1075968"/>
                </a:cubicBezTo>
                <a:lnTo>
                  <a:pt x="4156616" y="1097793"/>
                </a:lnTo>
                <a:lnTo>
                  <a:pt x="4156616" y="1111631"/>
                </a:lnTo>
                <a:lnTo>
                  <a:pt x="4172023" y="1103283"/>
                </a:lnTo>
                <a:lnTo>
                  <a:pt x="4187927" y="1159843"/>
                </a:lnTo>
                <a:lnTo>
                  <a:pt x="4197038" y="1178774"/>
                </a:lnTo>
                <a:lnTo>
                  <a:pt x="4207898" y="1155896"/>
                </a:lnTo>
                <a:cubicBezTo>
                  <a:pt x="4238252" y="1134760"/>
                  <a:pt x="4249982" y="1196789"/>
                  <a:pt x="4283326" y="1172667"/>
                </a:cubicBezTo>
                <a:cubicBezTo>
                  <a:pt x="4283326" y="1165544"/>
                  <a:pt x="4284935" y="1156355"/>
                  <a:pt x="4285853" y="1144867"/>
                </a:cubicBezTo>
                <a:lnTo>
                  <a:pt x="4347024" y="1144867"/>
                </a:lnTo>
                <a:lnTo>
                  <a:pt x="4361054" y="1128787"/>
                </a:lnTo>
                <a:lnTo>
                  <a:pt x="4528239" y="1069970"/>
                </a:lnTo>
                <a:cubicBezTo>
                  <a:pt x="4528239" y="1058943"/>
                  <a:pt x="4526630" y="1048605"/>
                  <a:pt x="4525022" y="1029766"/>
                </a:cubicBezTo>
                <a:lnTo>
                  <a:pt x="4468682" y="1075715"/>
                </a:lnTo>
                <a:lnTo>
                  <a:pt x="4429815" y="1055037"/>
                </a:lnTo>
                <a:lnTo>
                  <a:pt x="4469599" y="991859"/>
                </a:lnTo>
                <a:lnTo>
                  <a:pt x="4469599" y="936492"/>
                </a:lnTo>
                <a:cubicBezTo>
                  <a:pt x="4444304" y="934656"/>
                  <a:pt x="4416708" y="930521"/>
                  <a:pt x="4423607" y="892611"/>
                </a:cubicBezTo>
                <a:lnTo>
                  <a:pt x="4469599" y="876301"/>
                </a:lnTo>
                <a:cubicBezTo>
                  <a:pt x="4482933" y="885260"/>
                  <a:pt x="4498112" y="894910"/>
                  <a:pt x="4514210" y="905479"/>
                </a:cubicBezTo>
                <a:lnTo>
                  <a:pt x="4514210" y="961993"/>
                </a:lnTo>
                <a:cubicBezTo>
                  <a:pt x="4539051" y="986115"/>
                  <a:pt x="4563651" y="1010468"/>
                  <a:pt x="4590560" y="1036428"/>
                </a:cubicBezTo>
                <a:cubicBezTo>
                  <a:pt x="4623672" y="1045849"/>
                  <a:pt x="4655413" y="1029536"/>
                  <a:pt x="4695883" y="1021725"/>
                </a:cubicBezTo>
                <a:cubicBezTo>
                  <a:pt x="4686684" y="1012077"/>
                  <a:pt x="4681858" y="1003577"/>
                  <a:pt x="4677946" y="1003806"/>
                </a:cubicBezTo>
                <a:cubicBezTo>
                  <a:pt x="4661616" y="1006057"/>
                  <a:pt x="4646214" y="996385"/>
                  <a:pt x="4641152" y="980832"/>
                </a:cubicBezTo>
                <a:cubicBezTo>
                  <a:pt x="4647132" y="969343"/>
                  <a:pt x="4653568" y="957860"/>
                  <a:pt x="4660012" y="944074"/>
                </a:cubicBezTo>
                <a:lnTo>
                  <a:pt x="4733136" y="971182"/>
                </a:lnTo>
                <a:cubicBezTo>
                  <a:pt x="4733136" y="979682"/>
                  <a:pt x="4734750" y="988641"/>
                  <a:pt x="4735668" y="1000359"/>
                </a:cubicBezTo>
                <a:lnTo>
                  <a:pt x="4804656" y="1000359"/>
                </a:lnTo>
                <a:cubicBezTo>
                  <a:pt x="4809486" y="988412"/>
                  <a:pt x="4816386" y="972561"/>
                  <a:pt x="4823284" y="956478"/>
                </a:cubicBezTo>
                <a:cubicBezTo>
                  <a:pt x="4848348" y="959464"/>
                  <a:pt x="4835700" y="925924"/>
                  <a:pt x="4857092" y="923856"/>
                </a:cubicBezTo>
                <a:cubicBezTo>
                  <a:pt x="4878474" y="934011"/>
                  <a:pt x="4890204" y="957237"/>
                  <a:pt x="4885606" y="980373"/>
                </a:cubicBezTo>
                <a:lnTo>
                  <a:pt x="5011624" y="964061"/>
                </a:lnTo>
                <a:lnTo>
                  <a:pt x="5026804" y="948896"/>
                </a:lnTo>
                <a:lnTo>
                  <a:pt x="5013234" y="921329"/>
                </a:lnTo>
                <a:cubicBezTo>
                  <a:pt x="5034162" y="882502"/>
                  <a:pt x="5072569" y="868489"/>
                  <a:pt x="5110972" y="850798"/>
                </a:cubicBezTo>
                <a:lnTo>
                  <a:pt x="5141325" y="887099"/>
                </a:lnTo>
                <a:lnTo>
                  <a:pt x="5215376" y="887099"/>
                </a:lnTo>
                <a:lnTo>
                  <a:pt x="5238372" y="940398"/>
                </a:lnTo>
                <a:lnTo>
                  <a:pt x="5271026" y="914208"/>
                </a:lnTo>
                <a:lnTo>
                  <a:pt x="5256306" y="873543"/>
                </a:lnTo>
                <a:lnTo>
                  <a:pt x="5286664" y="830811"/>
                </a:lnTo>
                <a:lnTo>
                  <a:pt x="5320472" y="830811"/>
                </a:lnTo>
                <a:lnTo>
                  <a:pt x="5340246" y="864124"/>
                </a:lnTo>
                <a:lnTo>
                  <a:pt x="5419355" y="841150"/>
                </a:lnTo>
                <a:cubicBezTo>
                  <a:pt x="5444418" y="862516"/>
                  <a:pt x="5444418" y="862516"/>
                  <a:pt x="5428780" y="895140"/>
                </a:cubicBezTo>
                <a:cubicBezTo>
                  <a:pt x="5442578" y="895140"/>
                  <a:pt x="5454999" y="897208"/>
                  <a:pt x="5467188" y="897667"/>
                </a:cubicBezTo>
                <a:cubicBezTo>
                  <a:pt x="5479372" y="898126"/>
                  <a:pt x="5493860" y="897667"/>
                  <a:pt x="5513180" y="897667"/>
                </a:cubicBezTo>
                <a:cubicBezTo>
                  <a:pt x="5511108" y="883422"/>
                  <a:pt x="5509272" y="871704"/>
                  <a:pt x="5506508" y="851718"/>
                </a:cubicBezTo>
                <a:lnTo>
                  <a:pt x="5558022" y="787619"/>
                </a:lnTo>
                <a:lnTo>
                  <a:pt x="5543998" y="769010"/>
                </a:lnTo>
                <a:cubicBezTo>
                  <a:pt x="5606772" y="701925"/>
                  <a:pt x="5693472" y="700087"/>
                  <a:pt x="5775340" y="674127"/>
                </a:cubicBezTo>
                <a:cubicBezTo>
                  <a:pt x="5776721" y="685383"/>
                  <a:pt x="5778103" y="694113"/>
                  <a:pt x="5778325" y="702613"/>
                </a:cubicBezTo>
                <a:cubicBezTo>
                  <a:pt x="5778557" y="711114"/>
                  <a:pt x="5778325" y="721452"/>
                  <a:pt x="5778325" y="735467"/>
                </a:cubicBezTo>
                <a:cubicBezTo>
                  <a:pt x="5754180" y="731494"/>
                  <a:pt x="5729348" y="737190"/>
                  <a:pt x="5709337" y="751320"/>
                </a:cubicBezTo>
                <a:lnTo>
                  <a:pt x="5660582" y="789228"/>
                </a:lnTo>
                <a:lnTo>
                  <a:pt x="5710718" y="872625"/>
                </a:lnTo>
                <a:lnTo>
                  <a:pt x="5935626" y="872625"/>
                </a:lnTo>
                <a:cubicBezTo>
                  <a:pt x="5946660" y="860332"/>
                  <a:pt x="5959540" y="849880"/>
                  <a:pt x="5973796" y="841609"/>
                </a:cubicBezTo>
                <a:cubicBezTo>
                  <a:pt x="5970584" y="848042"/>
                  <a:pt x="5967820" y="853095"/>
                  <a:pt x="5962757" y="862286"/>
                </a:cubicBezTo>
                <a:cubicBezTo>
                  <a:pt x="5995184" y="862286"/>
                  <a:pt x="6025770" y="864124"/>
                  <a:pt x="6055896" y="862286"/>
                </a:cubicBezTo>
                <a:cubicBezTo>
                  <a:pt x="6086018" y="860448"/>
                  <a:pt x="6114077" y="853327"/>
                  <a:pt x="6143740" y="848271"/>
                </a:cubicBezTo>
                <a:cubicBezTo>
                  <a:pt x="6147421" y="816108"/>
                  <a:pt x="6147421" y="816108"/>
                  <a:pt x="6131556" y="793134"/>
                </a:cubicBezTo>
                <a:lnTo>
                  <a:pt x="6058196" y="793134"/>
                </a:lnTo>
                <a:cubicBezTo>
                  <a:pt x="6058196" y="786010"/>
                  <a:pt x="6056355" y="780728"/>
                  <a:pt x="6054974" y="771998"/>
                </a:cubicBezTo>
                <a:cubicBezTo>
                  <a:pt x="6114536" y="768964"/>
                  <a:pt x="6172717" y="753318"/>
                  <a:pt x="6225840" y="726049"/>
                </a:cubicBezTo>
                <a:cubicBezTo>
                  <a:pt x="6197326" y="710242"/>
                  <a:pt x="6173180" y="687864"/>
                  <a:pt x="6155238" y="660800"/>
                </a:cubicBezTo>
                <a:cubicBezTo>
                  <a:pt x="6185364" y="649314"/>
                  <a:pt x="6221008" y="650462"/>
                  <a:pt x="6232052" y="610257"/>
                </a:cubicBezTo>
                <a:cubicBezTo>
                  <a:pt x="6165132" y="598771"/>
                  <a:pt x="6138682" y="645179"/>
                  <a:pt x="6110628" y="687451"/>
                </a:cubicBezTo>
                <a:lnTo>
                  <a:pt x="6069003" y="687451"/>
                </a:lnTo>
                <a:cubicBezTo>
                  <a:pt x="6069003" y="681018"/>
                  <a:pt x="6066472" y="674815"/>
                  <a:pt x="6069003" y="670680"/>
                </a:cubicBezTo>
                <a:cubicBezTo>
                  <a:pt x="6076366" y="656435"/>
                  <a:pt x="6084873" y="642652"/>
                  <a:pt x="6094530" y="626570"/>
                </a:cubicBezTo>
                <a:cubicBezTo>
                  <a:pt x="6075216" y="613475"/>
                  <a:pt x="6055896" y="620825"/>
                  <a:pt x="6038190" y="619678"/>
                </a:cubicBezTo>
                <a:cubicBezTo>
                  <a:pt x="6020479" y="618528"/>
                  <a:pt x="5999551" y="619678"/>
                  <a:pt x="5980927" y="619678"/>
                </a:cubicBezTo>
                <a:cubicBezTo>
                  <a:pt x="5962989" y="596704"/>
                  <a:pt x="5983000" y="577174"/>
                  <a:pt x="5988284" y="555349"/>
                </a:cubicBezTo>
                <a:cubicBezTo>
                  <a:pt x="6023702" y="523875"/>
                  <a:pt x="6062790" y="550985"/>
                  <a:pt x="6099820" y="555349"/>
                </a:cubicBezTo>
                <a:cubicBezTo>
                  <a:pt x="6124194" y="561736"/>
                  <a:pt x="6147421" y="571821"/>
                  <a:pt x="6168808" y="585215"/>
                </a:cubicBezTo>
                <a:lnTo>
                  <a:pt x="6237802" y="560862"/>
                </a:lnTo>
                <a:lnTo>
                  <a:pt x="6262402" y="591648"/>
                </a:lnTo>
                <a:cubicBezTo>
                  <a:pt x="6310925" y="609798"/>
                  <a:pt x="6337370" y="559255"/>
                  <a:pt x="6380836" y="577403"/>
                </a:cubicBezTo>
                <a:cubicBezTo>
                  <a:pt x="6355772" y="615772"/>
                  <a:pt x="6300808" y="600378"/>
                  <a:pt x="6276894" y="638976"/>
                </a:cubicBezTo>
                <a:lnTo>
                  <a:pt x="6276894" y="673436"/>
                </a:lnTo>
                <a:cubicBezTo>
                  <a:pt x="6281489" y="675412"/>
                  <a:pt x="6286320" y="676861"/>
                  <a:pt x="6291378" y="677801"/>
                </a:cubicBezTo>
                <a:cubicBezTo>
                  <a:pt x="6315524" y="679410"/>
                  <a:pt x="6324268" y="663788"/>
                  <a:pt x="6324722" y="643570"/>
                </a:cubicBezTo>
                <a:lnTo>
                  <a:pt x="6356458" y="659423"/>
                </a:lnTo>
                <a:lnTo>
                  <a:pt x="6356458" y="685842"/>
                </a:lnTo>
                <a:lnTo>
                  <a:pt x="6333462" y="694113"/>
                </a:lnTo>
                <a:lnTo>
                  <a:pt x="6339902" y="712493"/>
                </a:lnTo>
                <a:cubicBezTo>
                  <a:pt x="6345187" y="712493"/>
                  <a:pt x="6347950" y="712493"/>
                  <a:pt x="6349100" y="712493"/>
                </a:cubicBezTo>
                <a:cubicBezTo>
                  <a:pt x="6359448" y="701512"/>
                  <a:pt x="6370946" y="691657"/>
                  <a:pt x="6383362" y="683086"/>
                </a:cubicBezTo>
                <a:cubicBezTo>
                  <a:pt x="6396015" y="674678"/>
                  <a:pt x="6410958" y="670796"/>
                  <a:pt x="6426137" y="672059"/>
                </a:cubicBezTo>
                <a:cubicBezTo>
                  <a:pt x="6442007" y="676195"/>
                  <a:pt x="6450746" y="662868"/>
                  <a:pt x="6465230" y="665165"/>
                </a:cubicBezTo>
                <a:cubicBezTo>
                  <a:pt x="6475810" y="666774"/>
                  <a:pt x="6488226" y="656894"/>
                  <a:pt x="6503638" y="650462"/>
                </a:cubicBezTo>
                <a:lnTo>
                  <a:pt x="6461781" y="584297"/>
                </a:lnTo>
                <a:cubicBezTo>
                  <a:pt x="6481100" y="550294"/>
                  <a:pt x="6522498" y="541105"/>
                  <a:pt x="6549630" y="515375"/>
                </a:cubicBezTo>
                <a:cubicBezTo>
                  <a:pt x="6581138" y="485047"/>
                  <a:pt x="6618618" y="496536"/>
                  <a:pt x="6652885" y="492400"/>
                </a:cubicBezTo>
                <a:lnTo>
                  <a:pt x="6675881" y="454261"/>
                </a:lnTo>
                <a:lnTo>
                  <a:pt x="6738202" y="470803"/>
                </a:lnTo>
                <a:cubicBezTo>
                  <a:pt x="6739579" y="482750"/>
                  <a:pt x="6740502" y="491939"/>
                  <a:pt x="6741878" y="502507"/>
                </a:cubicBezTo>
                <a:lnTo>
                  <a:pt x="6793852" y="502507"/>
                </a:lnTo>
                <a:cubicBezTo>
                  <a:pt x="6816848" y="482980"/>
                  <a:pt x="6819611" y="438181"/>
                  <a:pt x="6864222" y="445072"/>
                </a:cubicBezTo>
                <a:lnTo>
                  <a:pt x="6871584" y="423475"/>
                </a:lnTo>
                <a:cubicBezTo>
                  <a:pt x="6878019" y="423844"/>
                  <a:pt x="6884459" y="423844"/>
                  <a:pt x="6890898" y="423475"/>
                </a:cubicBezTo>
                <a:lnTo>
                  <a:pt x="6889284" y="425084"/>
                </a:lnTo>
                <a:cubicBezTo>
                  <a:pt x="6892048" y="428301"/>
                  <a:pt x="6894580" y="431516"/>
                  <a:pt x="6897334" y="434504"/>
                </a:cubicBezTo>
                <a:cubicBezTo>
                  <a:pt x="6897334" y="434504"/>
                  <a:pt x="6899864" y="432207"/>
                  <a:pt x="6901016" y="430828"/>
                </a:cubicBezTo>
                <a:cubicBezTo>
                  <a:pt x="6897798" y="428118"/>
                  <a:pt x="6894348" y="425659"/>
                  <a:pt x="6890898" y="423475"/>
                </a:cubicBezTo>
                <a:cubicBezTo>
                  <a:pt x="6899180" y="402571"/>
                  <a:pt x="6922860" y="400501"/>
                  <a:pt x="6938732" y="395677"/>
                </a:cubicBezTo>
                <a:cubicBezTo>
                  <a:pt x="6961036" y="387819"/>
                  <a:pt x="6981500" y="375299"/>
                  <a:pt x="6998748" y="358919"/>
                </a:cubicBezTo>
                <a:close/>
                <a:moveTo>
                  <a:pt x="3302299" y="322640"/>
                </a:moveTo>
                <a:cubicBezTo>
                  <a:pt x="3329662" y="327464"/>
                  <a:pt x="3325295" y="350668"/>
                  <a:pt x="3325295" y="376398"/>
                </a:cubicBezTo>
                <a:lnTo>
                  <a:pt x="3288270" y="404658"/>
                </a:lnTo>
                <a:cubicBezTo>
                  <a:pt x="3258374" y="401211"/>
                  <a:pt x="3258374" y="401211"/>
                  <a:pt x="3254007" y="370195"/>
                </a:cubicBezTo>
                <a:close/>
                <a:moveTo>
                  <a:pt x="1941684" y="322042"/>
                </a:moveTo>
                <a:cubicBezTo>
                  <a:pt x="1947059" y="321938"/>
                  <a:pt x="1952750" y="323431"/>
                  <a:pt x="1959074" y="327452"/>
                </a:cubicBezTo>
                <a:cubicBezTo>
                  <a:pt x="1958383" y="352264"/>
                  <a:pt x="1934696" y="355941"/>
                  <a:pt x="1924807" y="378915"/>
                </a:cubicBezTo>
                <a:lnTo>
                  <a:pt x="1893304" y="341008"/>
                </a:lnTo>
                <a:cubicBezTo>
                  <a:pt x="1905951" y="338365"/>
                  <a:pt x="1916072" y="330957"/>
                  <a:pt x="1926189" y="326218"/>
                </a:cubicBezTo>
                <a:cubicBezTo>
                  <a:pt x="1931250" y="323848"/>
                  <a:pt x="1936309" y="322146"/>
                  <a:pt x="1941684" y="322042"/>
                </a:cubicBezTo>
                <a:close/>
                <a:moveTo>
                  <a:pt x="3019902" y="298270"/>
                </a:moveTo>
                <a:lnTo>
                  <a:pt x="3051632" y="337095"/>
                </a:lnTo>
                <a:lnTo>
                  <a:pt x="3043816" y="347204"/>
                </a:lnTo>
                <a:cubicBezTo>
                  <a:pt x="3018061" y="343298"/>
                  <a:pt x="3012312" y="315041"/>
                  <a:pt x="2992306" y="299876"/>
                </a:cubicBezTo>
                <a:close/>
                <a:moveTo>
                  <a:pt x="3132900" y="285541"/>
                </a:moveTo>
                <a:cubicBezTo>
                  <a:pt x="3140115" y="284967"/>
                  <a:pt x="3146610" y="284967"/>
                  <a:pt x="3151897" y="287264"/>
                </a:cubicBezTo>
                <a:cubicBezTo>
                  <a:pt x="3179956" y="301509"/>
                  <a:pt x="3205711" y="320118"/>
                  <a:pt x="3231465" y="336431"/>
                </a:cubicBezTo>
                <a:cubicBezTo>
                  <a:pt x="3215136" y="399377"/>
                  <a:pt x="3176966" y="349755"/>
                  <a:pt x="3150288" y="359173"/>
                </a:cubicBezTo>
                <a:lnTo>
                  <a:pt x="3141781" y="382150"/>
                </a:lnTo>
                <a:lnTo>
                  <a:pt x="3077160" y="366067"/>
                </a:lnTo>
                <a:lnTo>
                  <a:pt x="3077160" y="339187"/>
                </a:lnTo>
                <a:cubicBezTo>
                  <a:pt x="3098731" y="336590"/>
                  <a:pt x="3114094" y="317017"/>
                  <a:pt x="3111495" y="295465"/>
                </a:cubicBezTo>
                <a:cubicBezTo>
                  <a:pt x="3111152" y="292687"/>
                  <a:pt x="3110504" y="289929"/>
                  <a:pt x="3109586" y="287264"/>
                </a:cubicBezTo>
                <a:cubicBezTo>
                  <a:pt x="3117751" y="287264"/>
                  <a:pt x="3125685" y="286116"/>
                  <a:pt x="3132900" y="285541"/>
                </a:cubicBezTo>
                <a:close/>
                <a:moveTo>
                  <a:pt x="3596421" y="270249"/>
                </a:moveTo>
                <a:lnTo>
                  <a:pt x="3596421" y="333658"/>
                </a:lnTo>
                <a:cubicBezTo>
                  <a:pt x="3561700" y="340779"/>
                  <a:pt x="3567217" y="304710"/>
                  <a:pt x="3546057" y="290695"/>
                </a:cubicBezTo>
                <a:close/>
                <a:moveTo>
                  <a:pt x="2671502" y="155853"/>
                </a:moveTo>
                <a:lnTo>
                  <a:pt x="2713359" y="155853"/>
                </a:lnTo>
                <a:lnTo>
                  <a:pt x="2734973" y="190084"/>
                </a:lnTo>
                <a:lnTo>
                  <a:pt x="2775680" y="190084"/>
                </a:lnTo>
                <a:cubicBezTo>
                  <a:pt x="2781656" y="219950"/>
                  <a:pt x="2787405" y="250507"/>
                  <a:pt x="2794304" y="286117"/>
                </a:cubicBezTo>
                <a:lnTo>
                  <a:pt x="2719794" y="286117"/>
                </a:lnTo>
                <a:lnTo>
                  <a:pt x="2717726" y="295076"/>
                </a:lnTo>
                <a:lnTo>
                  <a:pt x="2773834" y="318051"/>
                </a:lnTo>
                <a:cubicBezTo>
                  <a:pt x="2783497" y="324254"/>
                  <a:pt x="2779356" y="368596"/>
                  <a:pt x="2819832" y="355499"/>
                </a:cubicBezTo>
                <a:lnTo>
                  <a:pt x="2850417" y="385824"/>
                </a:lnTo>
                <a:lnTo>
                  <a:pt x="2836388" y="400757"/>
                </a:lnTo>
                <a:lnTo>
                  <a:pt x="2848350" y="421663"/>
                </a:lnTo>
                <a:lnTo>
                  <a:pt x="2834088" y="444638"/>
                </a:lnTo>
                <a:lnTo>
                  <a:pt x="2883530" y="458423"/>
                </a:lnTo>
                <a:lnTo>
                  <a:pt x="2892269" y="441652"/>
                </a:lnTo>
                <a:lnTo>
                  <a:pt x="2932053" y="437285"/>
                </a:lnTo>
                <a:lnTo>
                  <a:pt x="2932053" y="408110"/>
                </a:lnTo>
                <a:lnTo>
                  <a:pt x="2878244" y="388121"/>
                </a:lnTo>
                <a:cubicBezTo>
                  <a:pt x="2874104" y="376174"/>
                  <a:pt x="2872950" y="353661"/>
                  <a:pt x="2861224" y="342175"/>
                </a:cubicBezTo>
                <a:cubicBezTo>
                  <a:pt x="2848069" y="329952"/>
                  <a:pt x="2836480" y="316145"/>
                  <a:pt x="2826730" y="301050"/>
                </a:cubicBezTo>
                <a:lnTo>
                  <a:pt x="2878471" y="281982"/>
                </a:lnTo>
                <a:cubicBezTo>
                  <a:pt x="2883762" y="293238"/>
                  <a:pt x="2887670" y="301279"/>
                  <a:pt x="2891810" y="309780"/>
                </a:cubicBezTo>
                <a:cubicBezTo>
                  <a:pt x="2897100" y="299441"/>
                  <a:pt x="2902158" y="289793"/>
                  <a:pt x="2907907" y="278305"/>
                </a:cubicBezTo>
                <a:cubicBezTo>
                  <a:pt x="2893651" y="253722"/>
                  <a:pt x="2877780" y="227074"/>
                  <a:pt x="2859848" y="196288"/>
                </a:cubicBezTo>
                <a:lnTo>
                  <a:pt x="2886752" y="178367"/>
                </a:lnTo>
                <a:cubicBezTo>
                  <a:pt x="2916874" y="184799"/>
                  <a:pt x="2913424" y="229600"/>
                  <a:pt x="2942633" y="239251"/>
                </a:cubicBezTo>
                <a:cubicBezTo>
                  <a:pt x="2945619" y="257858"/>
                  <a:pt x="2948150" y="274170"/>
                  <a:pt x="2951600" y="296456"/>
                </a:cubicBezTo>
                <a:lnTo>
                  <a:pt x="2921937" y="327701"/>
                </a:lnTo>
                <a:cubicBezTo>
                  <a:pt x="2927454" y="363540"/>
                  <a:pt x="2927454" y="363540"/>
                  <a:pt x="2969310" y="373647"/>
                </a:cubicBezTo>
                <a:lnTo>
                  <a:pt x="2992306" y="415230"/>
                </a:lnTo>
                <a:cubicBezTo>
                  <a:pt x="2976209" y="442111"/>
                  <a:pt x="2960566" y="468762"/>
                  <a:pt x="2944701" y="495410"/>
                </a:cubicBezTo>
                <a:lnTo>
                  <a:pt x="2975514" y="508278"/>
                </a:lnTo>
                <a:lnTo>
                  <a:pt x="3024960" y="489207"/>
                </a:lnTo>
                <a:cubicBezTo>
                  <a:pt x="3020820" y="472665"/>
                  <a:pt x="3017370" y="459341"/>
                  <a:pt x="3014385" y="446935"/>
                </a:cubicBezTo>
                <a:lnTo>
                  <a:pt x="3047033" y="430623"/>
                </a:lnTo>
                <a:lnTo>
                  <a:pt x="3057845" y="440273"/>
                </a:lnTo>
                <a:lnTo>
                  <a:pt x="3080841" y="417298"/>
                </a:lnTo>
                <a:lnTo>
                  <a:pt x="3143622" y="417298"/>
                </a:lnTo>
                <a:cubicBezTo>
                  <a:pt x="3149830" y="426948"/>
                  <a:pt x="3157878" y="440273"/>
                  <a:pt x="3166618" y="452908"/>
                </a:cubicBezTo>
                <a:cubicBezTo>
                  <a:pt x="3171700" y="452082"/>
                  <a:pt x="3176623" y="450382"/>
                  <a:pt x="3181106" y="447855"/>
                </a:cubicBezTo>
                <a:cubicBezTo>
                  <a:pt x="3192604" y="437517"/>
                  <a:pt x="3204102" y="424881"/>
                  <a:pt x="3210769" y="418678"/>
                </a:cubicBezTo>
                <a:cubicBezTo>
                  <a:pt x="3240437" y="407189"/>
                  <a:pt x="3247562" y="434758"/>
                  <a:pt x="3264810" y="440273"/>
                </a:cubicBezTo>
                <a:cubicBezTo>
                  <a:pt x="3312763" y="422697"/>
                  <a:pt x="3363741" y="414885"/>
                  <a:pt x="3414748" y="417298"/>
                </a:cubicBezTo>
                <a:lnTo>
                  <a:pt x="3432458" y="399607"/>
                </a:lnTo>
                <a:lnTo>
                  <a:pt x="3393592" y="340566"/>
                </a:lnTo>
                <a:lnTo>
                  <a:pt x="3421878" y="321268"/>
                </a:lnTo>
                <a:lnTo>
                  <a:pt x="3458672" y="352054"/>
                </a:lnTo>
                <a:cubicBezTo>
                  <a:pt x="3455914" y="368825"/>
                  <a:pt x="3453155" y="384906"/>
                  <a:pt x="3450164" y="402824"/>
                </a:cubicBezTo>
                <a:cubicBezTo>
                  <a:pt x="3467870" y="402824"/>
                  <a:pt x="3488799" y="412245"/>
                  <a:pt x="3511104" y="394554"/>
                </a:cubicBezTo>
                <a:cubicBezTo>
                  <a:pt x="3519612" y="387891"/>
                  <a:pt x="3537090" y="399377"/>
                  <a:pt x="3554338" y="394554"/>
                </a:cubicBezTo>
                <a:cubicBezTo>
                  <a:pt x="3592745" y="384906"/>
                  <a:pt x="3636896" y="393174"/>
                  <a:pt x="3672767" y="378934"/>
                </a:cubicBezTo>
                <a:cubicBezTo>
                  <a:pt x="3715314" y="361932"/>
                  <a:pt x="3761534" y="383756"/>
                  <a:pt x="3800400" y="357337"/>
                </a:cubicBezTo>
                <a:cubicBezTo>
                  <a:pt x="3802332" y="356649"/>
                  <a:pt x="3804448" y="356649"/>
                  <a:pt x="3806381" y="357337"/>
                </a:cubicBezTo>
                <a:cubicBezTo>
                  <a:pt x="3862953" y="366296"/>
                  <a:pt x="3916994" y="338039"/>
                  <a:pt x="3972875" y="345851"/>
                </a:cubicBezTo>
                <a:lnTo>
                  <a:pt x="4000702" y="387432"/>
                </a:lnTo>
                <a:lnTo>
                  <a:pt x="3869393" y="434987"/>
                </a:lnTo>
                <a:lnTo>
                  <a:pt x="3905264" y="472897"/>
                </a:lnTo>
                <a:lnTo>
                  <a:pt x="3671163" y="514710"/>
                </a:lnTo>
                <a:lnTo>
                  <a:pt x="3639655" y="570997"/>
                </a:lnTo>
                <a:cubicBezTo>
                  <a:pt x="3609026" y="570147"/>
                  <a:pt x="3578580" y="576280"/>
                  <a:pt x="3550656" y="588916"/>
                </a:cubicBezTo>
                <a:cubicBezTo>
                  <a:pt x="3520993" y="598796"/>
                  <a:pt x="3488108" y="599943"/>
                  <a:pt x="3458672" y="611890"/>
                </a:cubicBezTo>
                <a:cubicBezTo>
                  <a:pt x="3430545" y="625446"/>
                  <a:pt x="3401018" y="635853"/>
                  <a:pt x="3370596" y="642906"/>
                </a:cubicBezTo>
                <a:cubicBezTo>
                  <a:pt x="3338445" y="646491"/>
                  <a:pt x="3308550" y="661102"/>
                  <a:pt x="3285970" y="684260"/>
                </a:cubicBezTo>
                <a:lnTo>
                  <a:pt x="3384167" y="707232"/>
                </a:lnTo>
                <a:cubicBezTo>
                  <a:pt x="3367838" y="737789"/>
                  <a:pt x="3331044" y="730206"/>
                  <a:pt x="3308502" y="749504"/>
                </a:cubicBezTo>
                <a:cubicBezTo>
                  <a:pt x="3265960" y="745828"/>
                  <a:pt x="3236987" y="769952"/>
                  <a:pt x="3207783" y="803953"/>
                </a:cubicBezTo>
                <a:cubicBezTo>
                  <a:pt x="3200194" y="792467"/>
                  <a:pt x="3194904" y="784196"/>
                  <a:pt x="3188923" y="775466"/>
                </a:cubicBezTo>
                <a:lnTo>
                  <a:pt x="3147762" y="775466"/>
                </a:lnTo>
                <a:lnTo>
                  <a:pt x="3180188" y="789940"/>
                </a:lnTo>
                <a:lnTo>
                  <a:pt x="3199735" y="862537"/>
                </a:lnTo>
                <a:cubicBezTo>
                  <a:pt x="3181338" y="848295"/>
                  <a:pt x="3170990" y="833821"/>
                  <a:pt x="3162245" y="834739"/>
                </a:cubicBezTo>
                <a:cubicBezTo>
                  <a:pt x="3124075" y="837957"/>
                  <a:pt x="3126147" y="808547"/>
                  <a:pt x="3118785" y="782588"/>
                </a:cubicBezTo>
                <a:lnTo>
                  <a:pt x="2970460" y="825089"/>
                </a:lnTo>
                <a:cubicBezTo>
                  <a:pt x="2968847" y="832901"/>
                  <a:pt x="2967929" y="838416"/>
                  <a:pt x="2966779" y="843240"/>
                </a:cubicBezTo>
                <a:cubicBezTo>
                  <a:pt x="2961489" y="843240"/>
                  <a:pt x="2956199" y="846687"/>
                  <a:pt x="2954363" y="845078"/>
                </a:cubicBezTo>
                <a:cubicBezTo>
                  <a:pt x="2939300" y="832947"/>
                  <a:pt x="2918922" y="829616"/>
                  <a:pt x="2900776" y="836348"/>
                </a:cubicBezTo>
                <a:cubicBezTo>
                  <a:pt x="2864031" y="850109"/>
                  <a:pt x="2825054" y="857047"/>
                  <a:pt x="2785796" y="856796"/>
                </a:cubicBezTo>
                <a:lnTo>
                  <a:pt x="2752684" y="828077"/>
                </a:lnTo>
                <a:lnTo>
                  <a:pt x="2704392" y="902053"/>
                </a:lnTo>
                <a:lnTo>
                  <a:pt x="2651496" y="902053"/>
                </a:lnTo>
                <a:lnTo>
                  <a:pt x="2632177" y="882985"/>
                </a:lnTo>
                <a:cubicBezTo>
                  <a:pt x="2638182" y="872625"/>
                  <a:pt x="2643105" y="861711"/>
                  <a:pt x="2646897" y="850363"/>
                </a:cubicBezTo>
                <a:cubicBezTo>
                  <a:pt x="2648163" y="838599"/>
                  <a:pt x="2648163" y="826744"/>
                  <a:pt x="2646897" y="814982"/>
                </a:cubicBezTo>
                <a:cubicBezTo>
                  <a:pt x="2632158" y="807767"/>
                  <a:pt x="2616746" y="802001"/>
                  <a:pt x="2600905" y="797750"/>
                </a:cubicBezTo>
                <a:cubicBezTo>
                  <a:pt x="2568706" y="791317"/>
                  <a:pt x="2535275" y="797037"/>
                  <a:pt x="2507080" y="813833"/>
                </a:cubicBezTo>
                <a:cubicBezTo>
                  <a:pt x="2464538" y="841172"/>
                  <a:pt x="2415096" y="839104"/>
                  <a:pt x="2369100" y="855646"/>
                </a:cubicBezTo>
                <a:cubicBezTo>
                  <a:pt x="2357944" y="857530"/>
                  <a:pt x="2346470" y="855233"/>
                  <a:pt x="2336905" y="849213"/>
                </a:cubicBezTo>
                <a:cubicBezTo>
                  <a:pt x="2324740" y="839817"/>
                  <a:pt x="2307261" y="842046"/>
                  <a:pt x="2297879" y="854199"/>
                </a:cubicBezTo>
                <a:cubicBezTo>
                  <a:pt x="2297855" y="854221"/>
                  <a:pt x="2297836" y="854245"/>
                  <a:pt x="2297807" y="854267"/>
                </a:cubicBezTo>
                <a:cubicBezTo>
                  <a:pt x="2259936" y="838508"/>
                  <a:pt x="2218978" y="831522"/>
                  <a:pt x="2178000" y="833821"/>
                </a:cubicBezTo>
                <a:cubicBezTo>
                  <a:pt x="2165812" y="821415"/>
                  <a:pt x="2152246" y="808088"/>
                  <a:pt x="2134076" y="789940"/>
                </a:cubicBezTo>
                <a:cubicBezTo>
                  <a:pt x="2128327" y="802115"/>
                  <a:pt x="2124650" y="809238"/>
                  <a:pt x="2118902" y="821186"/>
                </a:cubicBezTo>
                <a:lnTo>
                  <a:pt x="2069682" y="812683"/>
                </a:lnTo>
                <a:lnTo>
                  <a:pt x="2008289" y="829225"/>
                </a:lnTo>
                <a:cubicBezTo>
                  <a:pt x="2003685" y="814982"/>
                  <a:pt x="1998626" y="799359"/>
                  <a:pt x="1991960" y="779372"/>
                </a:cubicBezTo>
                <a:cubicBezTo>
                  <a:pt x="2002308" y="771561"/>
                  <a:pt x="2014956" y="761910"/>
                  <a:pt x="2029671" y="749963"/>
                </a:cubicBezTo>
                <a:lnTo>
                  <a:pt x="2049450" y="749963"/>
                </a:lnTo>
                <a:cubicBezTo>
                  <a:pt x="2051285" y="760993"/>
                  <a:pt x="2052899" y="772937"/>
                  <a:pt x="2055430" y="786493"/>
                </a:cubicBezTo>
                <a:cubicBezTo>
                  <a:pt x="2084403" y="779372"/>
                  <a:pt x="2114298" y="778682"/>
                  <a:pt x="2138902" y="751801"/>
                </a:cubicBezTo>
                <a:lnTo>
                  <a:pt x="2096823" y="701947"/>
                </a:lnTo>
                <a:cubicBezTo>
                  <a:pt x="2131086" y="667030"/>
                  <a:pt x="2188808" y="684949"/>
                  <a:pt x="2221466" y="645433"/>
                </a:cubicBezTo>
                <a:cubicBezTo>
                  <a:pt x="2217094" y="638311"/>
                  <a:pt x="2213185" y="632108"/>
                  <a:pt x="2206746" y="621081"/>
                </a:cubicBezTo>
                <a:lnTo>
                  <a:pt x="2262163" y="598107"/>
                </a:lnTo>
                <a:lnTo>
                  <a:pt x="2275734" y="611661"/>
                </a:lnTo>
                <a:lnTo>
                  <a:pt x="2201687" y="705394"/>
                </a:lnTo>
                <a:cubicBezTo>
                  <a:pt x="2216055" y="716836"/>
                  <a:pt x="2235766" y="718996"/>
                  <a:pt x="2252278" y="710908"/>
                </a:cubicBezTo>
                <a:cubicBezTo>
                  <a:pt x="2268308" y="701744"/>
                  <a:pt x="2285458" y="694712"/>
                  <a:pt x="2303334" y="690002"/>
                </a:cubicBezTo>
                <a:cubicBezTo>
                  <a:pt x="2322416" y="687937"/>
                  <a:pt x="2330233" y="669786"/>
                  <a:pt x="2323566" y="646582"/>
                </a:cubicBezTo>
                <a:lnTo>
                  <a:pt x="2370940" y="646582"/>
                </a:lnTo>
                <a:cubicBezTo>
                  <a:pt x="2370940" y="651636"/>
                  <a:pt x="2373240" y="656921"/>
                  <a:pt x="2374390" y="662895"/>
                </a:cubicBezTo>
                <a:cubicBezTo>
                  <a:pt x="2385888" y="674381"/>
                  <a:pt x="2430730" y="665192"/>
                  <a:pt x="2490751" y="639920"/>
                </a:cubicBezTo>
                <a:cubicBezTo>
                  <a:pt x="2498085" y="592684"/>
                  <a:pt x="2482268" y="544830"/>
                  <a:pt x="2448209" y="511263"/>
                </a:cubicBezTo>
                <a:lnTo>
                  <a:pt x="2422449" y="526196"/>
                </a:lnTo>
                <a:lnTo>
                  <a:pt x="2423372" y="524358"/>
                </a:lnTo>
                <a:cubicBezTo>
                  <a:pt x="2412565" y="499086"/>
                  <a:pt x="2430271" y="485071"/>
                  <a:pt x="2451426" y="465085"/>
                </a:cubicBezTo>
                <a:lnTo>
                  <a:pt x="2387037" y="465085"/>
                </a:lnTo>
                <a:lnTo>
                  <a:pt x="2387037" y="431084"/>
                </a:lnTo>
                <a:lnTo>
                  <a:pt x="2423599" y="425569"/>
                </a:lnTo>
                <a:cubicBezTo>
                  <a:pt x="2415323" y="395471"/>
                  <a:pt x="2405893" y="370432"/>
                  <a:pt x="2374390" y="364229"/>
                </a:cubicBezTo>
                <a:lnTo>
                  <a:pt x="2374390" y="335972"/>
                </a:lnTo>
                <a:lnTo>
                  <a:pt x="2449590" y="335972"/>
                </a:lnTo>
                <a:cubicBezTo>
                  <a:pt x="2473552" y="324829"/>
                  <a:pt x="2496616" y="311847"/>
                  <a:pt x="2518578" y="297144"/>
                </a:cubicBezTo>
                <a:cubicBezTo>
                  <a:pt x="2534125" y="282578"/>
                  <a:pt x="2548382" y="266657"/>
                  <a:pt x="2561121" y="249589"/>
                </a:cubicBezTo>
                <a:cubicBezTo>
                  <a:pt x="2584117" y="252574"/>
                  <a:pt x="2590784" y="289335"/>
                  <a:pt x="2622292" y="268887"/>
                </a:cubicBezTo>
                <a:cubicBezTo>
                  <a:pt x="2639308" y="245913"/>
                  <a:pt x="2608031" y="233736"/>
                  <a:pt x="2600905" y="221559"/>
                </a:cubicBezTo>
                <a:cubicBezTo>
                  <a:pt x="2600905" y="208464"/>
                  <a:pt x="2598601" y="201111"/>
                  <a:pt x="2600905" y="196976"/>
                </a:cubicBezTo>
                <a:cubicBezTo>
                  <a:pt x="2607848" y="188638"/>
                  <a:pt x="2615553" y="180942"/>
                  <a:pt x="2623901" y="174002"/>
                </a:cubicBezTo>
                <a:lnTo>
                  <a:pt x="2655173" y="201802"/>
                </a:lnTo>
                <a:close/>
                <a:moveTo>
                  <a:pt x="2414809" y="155781"/>
                </a:moveTo>
                <a:cubicBezTo>
                  <a:pt x="2419986" y="155731"/>
                  <a:pt x="2424764" y="157196"/>
                  <a:pt x="2429377" y="159291"/>
                </a:cubicBezTo>
                <a:cubicBezTo>
                  <a:pt x="2438604" y="163484"/>
                  <a:pt x="2447170" y="170204"/>
                  <a:pt x="2456943" y="172388"/>
                </a:cubicBezTo>
                <a:lnTo>
                  <a:pt x="2400376" y="245446"/>
                </a:lnTo>
                <a:lnTo>
                  <a:pt x="2370940" y="218795"/>
                </a:lnTo>
                <a:lnTo>
                  <a:pt x="2397844" y="213510"/>
                </a:lnTo>
                <a:lnTo>
                  <a:pt x="2397844" y="161359"/>
                </a:lnTo>
                <a:cubicBezTo>
                  <a:pt x="2404055" y="157396"/>
                  <a:pt x="2409631" y="155831"/>
                  <a:pt x="2414809" y="155781"/>
                </a:cubicBezTo>
                <a:close/>
                <a:moveTo>
                  <a:pt x="1991728" y="155395"/>
                </a:moveTo>
                <a:lnTo>
                  <a:pt x="1960219" y="159759"/>
                </a:lnTo>
                <a:lnTo>
                  <a:pt x="1960219" y="165963"/>
                </a:lnTo>
                <a:lnTo>
                  <a:pt x="1991728" y="165963"/>
                </a:lnTo>
                <a:close/>
                <a:moveTo>
                  <a:pt x="2132235" y="73607"/>
                </a:moveTo>
                <a:cubicBezTo>
                  <a:pt x="2134767" y="80728"/>
                  <a:pt x="2137984" y="89457"/>
                  <a:pt x="2140975" y="98187"/>
                </a:cubicBezTo>
                <a:cubicBezTo>
                  <a:pt x="2147646" y="77051"/>
                  <a:pt x="2145115" y="66483"/>
                  <a:pt x="2132235" y="73607"/>
                </a:cubicBezTo>
                <a:close/>
                <a:moveTo>
                  <a:pt x="2489602" y="45557"/>
                </a:moveTo>
                <a:lnTo>
                  <a:pt x="2514434" y="63017"/>
                </a:lnTo>
                <a:lnTo>
                  <a:pt x="2514434" y="119075"/>
                </a:lnTo>
                <a:cubicBezTo>
                  <a:pt x="2508684" y="95180"/>
                  <a:pt x="2481321" y="97018"/>
                  <a:pt x="2470973" y="80938"/>
                </a:cubicBezTo>
                <a:close/>
                <a:moveTo>
                  <a:pt x="2439010" y="37074"/>
                </a:moveTo>
                <a:lnTo>
                  <a:pt x="2457634" y="56831"/>
                </a:lnTo>
                <a:lnTo>
                  <a:pt x="2398994" y="115415"/>
                </a:lnTo>
                <a:lnTo>
                  <a:pt x="2392322" y="110132"/>
                </a:lnTo>
                <a:lnTo>
                  <a:pt x="2381520" y="118862"/>
                </a:lnTo>
                <a:lnTo>
                  <a:pt x="2335296" y="86467"/>
                </a:lnTo>
                <a:lnTo>
                  <a:pt x="2348630" y="54763"/>
                </a:lnTo>
                <a:close/>
                <a:moveTo>
                  <a:pt x="2171657" y="29"/>
                </a:moveTo>
                <a:cubicBezTo>
                  <a:pt x="2191465" y="461"/>
                  <a:pt x="2211161" y="5855"/>
                  <a:pt x="2228819" y="16172"/>
                </a:cubicBezTo>
                <a:cubicBezTo>
                  <a:pt x="2233882" y="36620"/>
                  <a:pt x="2230891" y="62118"/>
                  <a:pt x="2266308" y="62118"/>
                </a:cubicBezTo>
                <a:cubicBezTo>
                  <a:pt x="2289304" y="62118"/>
                  <a:pt x="2292522" y="80957"/>
                  <a:pt x="2290908" y="103472"/>
                </a:cubicBezTo>
                <a:lnTo>
                  <a:pt x="2243080" y="141609"/>
                </a:lnTo>
                <a:cubicBezTo>
                  <a:pt x="2273893" y="141609"/>
                  <a:pt x="2292754" y="143906"/>
                  <a:pt x="2312068" y="144136"/>
                </a:cubicBezTo>
                <a:cubicBezTo>
                  <a:pt x="2331383" y="144365"/>
                  <a:pt x="2351162" y="144136"/>
                  <a:pt x="2370022" y="144136"/>
                </a:cubicBezTo>
                <a:cubicBezTo>
                  <a:pt x="2375771" y="161827"/>
                  <a:pt x="2380824" y="177449"/>
                  <a:pt x="2387496" y="197437"/>
                </a:cubicBezTo>
                <a:lnTo>
                  <a:pt x="2291831" y="243386"/>
                </a:lnTo>
                <a:lnTo>
                  <a:pt x="2291831" y="270955"/>
                </a:lnTo>
                <a:lnTo>
                  <a:pt x="2245839" y="275549"/>
                </a:lnTo>
                <a:lnTo>
                  <a:pt x="2226519" y="307714"/>
                </a:lnTo>
                <a:lnTo>
                  <a:pt x="2186508" y="307714"/>
                </a:lnTo>
                <a:cubicBezTo>
                  <a:pt x="2185358" y="297146"/>
                  <a:pt x="2184440" y="287726"/>
                  <a:pt x="2183290" y="278308"/>
                </a:cubicBezTo>
                <a:cubicBezTo>
                  <a:pt x="2152246" y="259007"/>
                  <a:pt x="2125105" y="289105"/>
                  <a:pt x="2096360" y="285888"/>
                </a:cubicBezTo>
                <a:lnTo>
                  <a:pt x="2051517" y="331836"/>
                </a:lnTo>
                <a:lnTo>
                  <a:pt x="2051517" y="358487"/>
                </a:lnTo>
                <a:cubicBezTo>
                  <a:pt x="2043701" y="357108"/>
                  <a:pt x="2036338" y="358487"/>
                  <a:pt x="2033811" y="354581"/>
                </a:cubicBezTo>
                <a:cubicBezTo>
                  <a:pt x="2031285" y="350675"/>
                  <a:pt x="2029207" y="337121"/>
                  <a:pt x="2024613" y="335513"/>
                </a:cubicBezTo>
                <a:cubicBezTo>
                  <a:pt x="1971717" y="317824"/>
                  <a:pt x="1919290" y="286117"/>
                  <a:pt x="1863636" y="300821"/>
                </a:cubicBezTo>
                <a:cubicBezTo>
                  <a:pt x="1838524" y="305876"/>
                  <a:pt x="1813093" y="309161"/>
                  <a:pt x="1787517" y="310700"/>
                </a:cubicBezTo>
                <a:lnTo>
                  <a:pt x="1767738" y="289335"/>
                </a:lnTo>
                <a:cubicBezTo>
                  <a:pt x="1771420" y="282213"/>
                  <a:pt x="1772338" y="277158"/>
                  <a:pt x="1775101" y="276010"/>
                </a:cubicBezTo>
                <a:cubicBezTo>
                  <a:pt x="1799706" y="264981"/>
                  <a:pt x="1831210" y="263604"/>
                  <a:pt x="1830750" y="223168"/>
                </a:cubicBezTo>
                <a:cubicBezTo>
                  <a:pt x="1830750" y="213520"/>
                  <a:pt x="1846157" y="198355"/>
                  <a:pt x="1857655" y="194449"/>
                </a:cubicBezTo>
                <a:cubicBezTo>
                  <a:pt x="1884980" y="188340"/>
                  <a:pt x="1904227" y="163825"/>
                  <a:pt x="1903652" y="135865"/>
                </a:cubicBezTo>
                <a:cubicBezTo>
                  <a:pt x="1926604" y="118038"/>
                  <a:pt x="1950567" y="101542"/>
                  <a:pt x="1975398" y="86472"/>
                </a:cubicBezTo>
                <a:cubicBezTo>
                  <a:pt x="1984597" y="81877"/>
                  <a:pt x="1998394" y="88769"/>
                  <a:pt x="2012888" y="90607"/>
                </a:cubicBezTo>
                <a:lnTo>
                  <a:pt x="2012888" y="91066"/>
                </a:lnTo>
                <a:lnTo>
                  <a:pt x="2062556" y="66024"/>
                </a:lnTo>
                <a:cubicBezTo>
                  <a:pt x="2046000" y="50632"/>
                  <a:pt x="2009206" y="54306"/>
                  <a:pt x="2004375" y="13645"/>
                </a:cubicBezTo>
                <a:cubicBezTo>
                  <a:pt x="2023922" y="13645"/>
                  <a:pt x="2046459" y="6751"/>
                  <a:pt x="2057266" y="15022"/>
                </a:cubicBezTo>
                <a:cubicBezTo>
                  <a:pt x="2080262" y="32255"/>
                  <a:pt x="2095674" y="23754"/>
                  <a:pt x="2113838" y="13645"/>
                </a:cubicBezTo>
                <a:cubicBezTo>
                  <a:pt x="2131936" y="4121"/>
                  <a:pt x="2151850" y="-406"/>
                  <a:pt x="2171657" y="29"/>
                </a:cubicBez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35604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7543312" y="3494282"/>
            <a:ext cx="9291025" cy="9078686"/>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57060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1400493" y="0"/>
            <a:ext cx="11231774" cy="10177610"/>
          </a:xfrm>
          <a:prstGeom prst="rect">
            <a:avLst/>
          </a:prstGeom>
          <a:solidFill>
            <a:schemeClr val="bg1">
              <a:lumMod val="95000"/>
            </a:schemeClr>
          </a:solidFill>
        </p:spPr>
        <p:txBody>
          <a:bodyPr>
            <a:normAutofit/>
          </a:bodyPr>
          <a:lstStyle>
            <a:lvl1pPr>
              <a:defRPr sz="2101"/>
            </a:lvl1pPr>
          </a:lstStyle>
          <a:p>
            <a:endParaRPr lang="en-US"/>
          </a:p>
        </p:txBody>
      </p:sp>
      <p:sp>
        <p:nvSpPr>
          <p:cNvPr id="5" name="Picture Placeholder 8">
            <a:extLst>
              <a:ext uri="{FF2B5EF4-FFF2-40B4-BE49-F238E27FC236}">
                <a16:creationId xmlns:a16="http://schemas.microsoft.com/office/drawing/2014/main" id="{206E8AA6-CBFC-3C46-8B7F-CA3BA84E4FD3}"/>
              </a:ext>
            </a:extLst>
          </p:cNvPr>
          <p:cNvSpPr>
            <a:spLocks noGrp="1"/>
          </p:cNvSpPr>
          <p:nvPr>
            <p:ph type="pic" sz="quarter" idx="15"/>
          </p:nvPr>
        </p:nvSpPr>
        <p:spPr>
          <a:xfrm>
            <a:off x="14325600" y="7602389"/>
            <a:ext cx="8680705" cy="611361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604503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06E8AA6-CBFC-3C46-8B7F-CA3BA84E4FD3}"/>
              </a:ext>
            </a:extLst>
          </p:cNvPr>
          <p:cNvSpPr>
            <a:spLocks noGrp="1"/>
          </p:cNvSpPr>
          <p:nvPr>
            <p:ph type="pic" sz="quarter" idx="15"/>
          </p:nvPr>
        </p:nvSpPr>
        <p:spPr>
          <a:xfrm>
            <a:off x="9347029" y="6664873"/>
            <a:ext cx="4246015" cy="5273495"/>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25E20C27-A2B2-7049-9AC2-3D48F0459325}"/>
              </a:ext>
            </a:extLst>
          </p:cNvPr>
          <p:cNvSpPr>
            <a:spLocks noGrp="1"/>
          </p:cNvSpPr>
          <p:nvPr>
            <p:ph type="pic" sz="quarter" idx="16"/>
          </p:nvPr>
        </p:nvSpPr>
        <p:spPr>
          <a:xfrm>
            <a:off x="13901057" y="6664873"/>
            <a:ext cx="4246015" cy="5273495"/>
          </a:xfrm>
          <a:prstGeom prst="rect">
            <a:avLst/>
          </a:prstGeom>
          <a:solidFill>
            <a:schemeClr val="bg1">
              <a:lumMod val="95000"/>
            </a:schemeClr>
          </a:solidFill>
        </p:spPr>
        <p:txBody>
          <a:bodyPr>
            <a:normAutofit/>
          </a:bodyPr>
          <a:lstStyle>
            <a:lvl1pPr>
              <a:defRPr sz="2101"/>
            </a:lvl1pPr>
          </a:lstStyle>
          <a:p>
            <a:endParaRPr lang="en-US"/>
          </a:p>
        </p:txBody>
      </p:sp>
      <p:sp>
        <p:nvSpPr>
          <p:cNvPr id="10" name="Picture Placeholder 8">
            <a:extLst>
              <a:ext uri="{FF2B5EF4-FFF2-40B4-BE49-F238E27FC236}">
                <a16:creationId xmlns:a16="http://schemas.microsoft.com/office/drawing/2014/main" id="{8C542642-E290-3641-9E1D-51807BF8CD78}"/>
              </a:ext>
            </a:extLst>
          </p:cNvPr>
          <p:cNvSpPr>
            <a:spLocks noGrp="1"/>
          </p:cNvSpPr>
          <p:nvPr>
            <p:ph type="pic" sz="quarter" idx="17"/>
          </p:nvPr>
        </p:nvSpPr>
        <p:spPr>
          <a:xfrm>
            <a:off x="18455085" y="6664873"/>
            <a:ext cx="4246015" cy="527349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195648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06E8AA6-CBFC-3C46-8B7F-CA3BA84E4FD3}"/>
              </a:ext>
            </a:extLst>
          </p:cNvPr>
          <p:cNvSpPr>
            <a:spLocks noGrp="1"/>
          </p:cNvSpPr>
          <p:nvPr>
            <p:ph type="pic" sz="quarter" idx="15"/>
          </p:nvPr>
        </p:nvSpPr>
        <p:spPr>
          <a:xfrm>
            <a:off x="0" y="1784484"/>
            <a:ext cx="13077253" cy="685501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097416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06E8AA6-CBFC-3C46-8B7F-CA3BA84E4FD3}"/>
              </a:ext>
            </a:extLst>
          </p:cNvPr>
          <p:cNvSpPr>
            <a:spLocks noGrp="1"/>
          </p:cNvSpPr>
          <p:nvPr>
            <p:ph type="pic" sz="quarter" idx="15"/>
          </p:nvPr>
        </p:nvSpPr>
        <p:spPr>
          <a:xfrm>
            <a:off x="10668000" y="0"/>
            <a:ext cx="13709650"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534021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A7A4FB0-B57F-2148-BFA6-30267485332F}"/>
              </a:ext>
            </a:extLst>
          </p:cNvPr>
          <p:cNvSpPr>
            <a:spLocks noGrp="1"/>
          </p:cNvSpPr>
          <p:nvPr>
            <p:ph type="pic" sz="quarter" idx="16"/>
          </p:nvPr>
        </p:nvSpPr>
        <p:spPr>
          <a:xfrm>
            <a:off x="18003680" y="5739293"/>
            <a:ext cx="2926088" cy="2926080"/>
          </a:xfrm>
          <a:prstGeom prst="ellipse">
            <a:avLst/>
          </a:prstGeom>
          <a:solidFill>
            <a:schemeClr val="bg1">
              <a:lumMod val="95000"/>
            </a:schemeClr>
          </a:solidFill>
        </p:spPr>
        <p:txBody>
          <a:bodyPr>
            <a:normAutofit/>
          </a:bodyPr>
          <a:lstStyle>
            <a:lvl1pPr>
              <a:defRPr sz="2101"/>
            </a:lvl1pPr>
          </a:lstStyle>
          <a:p>
            <a:endParaRPr lang="en-US" dirty="0"/>
          </a:p>
        </p:txBody>
      </p:sp>
      <p:sp>
        <p:nvSpPr>
          <p:cNvPr id="5" name="Picture Placeholder 8">
            <a:extLst>
              <a:ext uri="{FF2B5EF4-FFF2-40B4-BE49-F238E27FC236}">
                <a16:creationId xmlns:a16="http://schemas.microsoft.com/office/drawing/2014/main" id="{206E8AA6-CBFC-3C46-8B7F-CA3BA84E4FD3}"/>
              </a:ext>
            </a:extLst>
          </p:cNvPr>
          <p:cNvSpPr>
            <a:spLocks noGrp="1"/>
          </p:cNvSpPr>
          <p:nvPr>
            <p:ph type="pic" sz="quarter" idx="15"/>
          </p:nvPr>
        </p:nvSpPr>
        <p:spPr>
          <a:xfrm>
            <a:off x="0" y="0"/>
            <a:ext cx="14569440" cy="1371600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56881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206E8AA6-CBFC-3C46-8B7F-CA3BA84E4FD3}"/>
              </a:ext>
            </a:extLst>
          </p:cNvPr>
          <p:cNvSpPr>
            <a:spLocks noGrp="1"/>
          </p:cNvSpPr>
          <p:nvPr>
            <p:ph type="pic" sz="quarter" idx="15"/>
          </p:nvPr>
        </p:nvSpPr>
        <p:spPr>
          <a:xfrm>
            <a:off x="2155830" y="4679576"/>
            <a:ext cx="7219068" cy="5423585"/>
          </a:xfrm>
          <a:prstGeom prst="rect">
            <a:avLst/>
          </a:prstGeom>
          <a:solidFill>
            <a:schemeClr val="bg1">
              <a:lumMod val="95000"/>
            </a:schemeClr>
          </a:solidFill>
        </p:spPr>
        <p:txBody>
          <a:bodyPr>
            <a:normAutofit/>
          </a:bodyPr>
          <a:lstStyle>
            <a:lvl1pPr>
              <a:defRPr sz="2101"/>
            </a:lvl1pPr>
          </a:lstStyle>
          <a:p>
            <a:endParaRPr lang="en-US"/>
          </a:p>
        </p:txBody>
      </p:sp>
      <p:sp>
        <p:nvSpPr>
          <p:cNvPr id="10" name="Picture Placeholder 8">
            <a:extLst>
              <a:ext uri="{FF2B5EF4-FFF2-40B4-BE49-F238E27FC236}">
                <a16:creationId xmlns:a16="http://schemas.microsoft.com/office/drawing/2014/main" id="{93A972DC-5439-8D48-BC4F-C3F0B97C7740}"/>
              </a:ext>
            </a:extLst>
          </p:cNvPr>
          <p:cNvSpPr>
            <a:spLocks noGrp="1"/>
          </p:cNvSpPr>
          <p:nvPr>
            <p:ph type="pic" sz="quarter" idx="16"/>
          </p:nvPr>
        </p:nvSpPr>
        <p:spPr>
          <a:xfrm>
            <a:off x="9657206" y="4679576"/>
            <a:ext cx="7219068" cy="5423585"/>
          </a:xfrm>
          <a:prstGeom prst="rect">
            <a:avLst/>
          </a:prstGeom>
          <a:solidFill>
            <a:schemeClr val="bg1">
              <a:lumMod val="95000"/>
            </a:schemeClr>
          </a:solidFill>
        </p:spPr>
        <p:txBody>
          <a:bodyPr>
            <a:normAutofit/>
          </a:bodyPr>
          <a:lstStyle>
            <a:lvl1pPr>
              <a:defRPr sz="2101"/>
            </a:lvl1pPr>
          </a:lstStyle>
          <a:p>
            <a:endParaRPr lang="en-US"/>
          </a:p>
        </p:txBody>
      </p:sp>
      <p:sp>
        <p:nvSpPr>
          <p:cNvPr id="11" name="Picture Placeholder 8">
            <a:extLst>
              <a:ext uri="{FF2B5EF4-FFF2-40B4-BE49-F238E27FC236}">
                <a16:creationId xmlns:a16="http://schemas.microsoft.com/office/drawing/2014/main" id="{CDE087CC-70FA-AE44-BACD-9860C13ED075}"/>
              </a:ext>
            </a:extLst>
          </p:cNvPr>
          <p:cNvSpPr>
            <a:spLocks noGrp="1"/>
          </p:cNvSpPr>
          <p:nvPr>
            <p:ph type="pic" sz="quarter" idx="17"/>
          </p:nvPr>
        </p:nvSpPr>
        <p:spPr>
          <a:xfrm>
            <a:off x="17158582" y="4679576"/>
            <a:ext cx="7219068" cy="542358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216337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D4C806F-7BC5-7747-8EBD-7FB7227F2019}"/>
              </a:ext>
            </a:extLst>
          </p:cNvPr>
          <p:cNvSpPr>
            <a:spLocks noGrp="1"/>
          </p:cNvSpPr>
          <p:nvPr>
            <p:ph type="pic" sz="quarter" idx="15"/>
          </p:nvPr>
        </p:nvSpPr>
        <p:spPr>
          <a:xfrm>
            <a:off x="0" y="5462337"/>
            <a:ext cx="10106526" cy="825366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8151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D4C806F-7BC5-7747-8EBD-7FB7227F2019}"/>
              </a:ext>
            </a:extLst>
          </p:cNvPr>
          <p:cNvSpPr>
            <a:spLocks noGrp="1"/>
          </p:cNvSpPr>
          <p:nvPr>
            <p:ph type="pic" sz="quarter" idx="15"/>
          </p:nvPr>
        </p:nvSpPr>
        <p:spPr>
          <a:xfrm>
            <a:off x="2286000" y="1143001"/>
            <a:ext cx="7315200" cy="1142999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035992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D4C806F-7BC5-7747-8EBD-7FB7227F2019}"/>
              </a:ext>
            </a:extLst>
          </p:cNvPr>
          <p:cNvSpPr>
            <a:spLocks noGrp="1"/>
          </p:cNvSpPr>
          <p:nvPr>
            <p:ph type="pic" sz="quarter" idx="15"/>
          </p:nvPr>
        </p:nvSpPr>
        <p:spPr>
          <a:xfrm>
            <a:off x="7476564" y="-8740"/>
            <a:ext cx="14173199" cy="8620432"/>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EBDA5277-D05A-324A-871A-5F796322ABBC}"/>
              </a:ext>
            </a:extLst>
          </p:cNvPr>
          <p:cNvSpPr>
            <a:spLocks noGrp="1"/>
          </p:cNvSpPr>
          <p:nvPr>
            <p:ph type="pic" sz="quarter" idx="16"/>
          </p:nvPr>
        </p:nvSpPr>
        <p:spPr>
          <a:xfrm>
            <a:off x="14011833" y="9053908"/>
            <a:ext cx="7637930" cy="466209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156287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4DBD4AF-AC3B-AE42-9C25-68B1AA796714}"/>
              </a:ext>
            </a:extLst>
          </p:cNvPr>
          <p:cNvSpPr>
            <a:spLocks noGrp="1"/>
          </p:cNvSpPr>
          <p:nvPr>
            <p:ph type="pic" sz="quarter" idx="14"/>
          </p:nvPr>
        </p:nvSpPr>
        <p:spPr>
          <a:xfrm>
            <a:off x="11078310" y="1180898"/>
            <a:ext cx="13402462" cy="11354202"/>
          </a:xfrm>
          <a:custGeom>
            <a:avLst/>
            <a:gdLst>
              <a:gd name="connsiteX0" fmla="*/ 2297740 w 13402462"/>
              <a:gd name="connsiteY0" fmla="*/ 10622197 h 11354202"/>
              <a:gd name="connsiteX1" fmla="*/ 2296661 w 13402462"/>
              <a:gd name="connsiteY1" fmla="*/ 10622763 h 11354202"/>
              <a:gd name="connsiteX2" fmla="*/ 2307173 w 13402462"/>
              <a:gd name="connsiteY2" fmla="*/ 10631866 h 11354202"/>
              <a:gd name="connsiteX3" fmla="*/ 2325771 w 13402462"/>
              <a:gd name="connsiteY3" fmla="*/ 10607425 h 11354202"/>
              <a:gd name="connsiteX4" fmla="*/ 2305345 w 13402462"/>
              <a:gd name="connsiteY4" fmla="*/ 10618187 h 11354202"/>
              <a:gd name="connsiteX5" fmla="*/ 2316144 w 13402462"/>
              <a:gd name="connsiteY5" fmla="*/ 10621096 h 11354202"/>
              <a:gd name="connsiteX6" fmla="*/ 2312788 w 13402462"/>
              <a:gd name="connsiteY6" fmla="*/ 10617657 h 11354202"/>
              <a:gd name="connsiteX7" fmla="*/ 2339968 w 13402462"/>
              <a:gd name="connsiteY7" fmla="*/ 10618657 h 11354202"/>
              <a:gd name="connsiteX8" fmla="*/ 2331460 w 13402462"/>
              <a:gd name="connsiteY8" fmla="*/ 10604431 h 11354202"/>
              <a:gd name="connsiteX9" fmla="*/ 2330580 w 13402462"/>
              <a:gd name="connsiteY9" fmla="*/ 10604895 h 11354202"/>
              <a:gd name="connsiteX10" fmla="*/ 2333997 w 13402462"/>
              <a:gd name="connsiteY10" fmla="*/ 10607030 h 11354202"/>
              <a:gd name="connsiteX11" fmla="*/ 2343448 w 13402462"/>
              <a:gd name="connsiteY11" fmla="*/ 10598112 h 11354202"/>
              <a:gd name="connsiteX12" fmla="*/ 2338163 w 13402462"/>
              <a:gd name="connsiteY12" fmla="*/ 10600898 h 11354202"/>
              <a:gd name="connsiteX13" fmla="*/ 2357051 w 13402462"/>
              <a:gd name="connsiteY13" fmla="*/ 10612062 h 11354202"/>
              <a:gd name="connsiteX14" fmla="*/ 2367287 w 13402462"/>
              <a:gd name="connsiteY14" fmla="*/ 10635641 h 11354202"/>
              <a:gd name="connsiteX15" fmla="*/ 2368467 w 13402462"/>
              <a:gd name="connsiteY15" fmla="*/ 10623078 h 11354202"/>
              <a:gd name="connsiteX16" fmla="*/ 2352360 w 13402462"/>
              <a:gd name="connsiteY16" fmla="*/ 10606568 h 11354202"/>
              <a:gd name="connsiteX17" fmla="*/ 2382614 w 13402462"/>
              <a:gd name="connsiteY17" fmla="*/ 10633441 h 11354202"/>
              <a:gd name="connsiteX18" fmla="*/ 2371426 w 13402462"/>
              <a:gd name="connsiteY18" fmla="*/ 10583372 h 11354202"/>
              <a:gd name="connsiteX19" fmla="*/ 2368658 w 13402462"/>
              <a:gd name="connsiteY19" fmla="*/ 10584832 h 11354202"/>
              <a:gd name="connsiteX20" fmla="*/ 2369420 w 13402462"/>
              <a:gd name="connsiteY20" fmla="*/ 10585310 h 11354202"/>
              <a:gd name="connsiteX21" fmla="*/ 2368489 w 13402462"/>
              <a:gd name="connsiteY21" fmla="*/ 10584919 h 11354202"/>
              <a:gd name="connsiteX22" fmla="*/ 2355533 w 13402462"/>
              <a:gd name="connsiteY22" fmla="*/ 10591750 h 11354202"/>
              <a:gd name="connsiteX23" fmla="*/ 2359680 w 13402462"/>
              <a:gd name="connsiteY23" fmla="*/ 10592715 h 11354202"/>
              <a:gd name="connsiteX24" fmla="*/ 2369958 w 13402462"/>
              <a:gd name="connsiteY24" fmla="*/ 10612893 h 11354202"/>
              <a:gd name="connsiteX25" fmla="*/ 2391299 w 13402462"/>
              <a:gd name="connsiteY25" fmla="*/ 10618926 h 11354202"/>
              <a:gd name="connsiteX26" fmla="*/ 2414783 w 13402462"/>
              <a:gd name="connsiteY26" fmla="*/ 10642996 h 11354202"/>
              <a:gd name="connsiteX27" fmla="*/ 2418141 w 13402462"/>
              <a:gd name="connsiteY27" fmla="*/ 10646439 h 11354202"/>
              <a:gd name="connsiteX28" fmla="*/ 2420822 w 13402462"/>
              <a:gd name="connsiteY28" fmla="*/ 10649187 h 11354202"/>
              <a:gd name="connsiteX29" fmla="*/ 2420825 w 13402462"/>
              <a:gd name="connsiteY29" fmla="*/ 10649191 h 11354202"/>
              <a:gd name="connsiteX30" fmla="*/ 2423576 w 13402462"/>
              <a:gd name="connsiteY30" fmla="*/ 10646506 h 11354202"/>
              <a:gd name="connsiteX31" fmla="*/ 2404450 w 13402462"/>
              <a:gd name="connsiteY31" fmla="*/ 10626901 h 11354202"/>
              <a:gd name="connsiteX32" fmla="*/ 2408249 w 13402462"/>
              <a:gd name="connsiteY32" fmla="*/ 10623843 h 11354202"/>
              <a:gd name="connsiteX33" fmla="*/ 2392154 w 13402462"/>
              <a:gd name="connsiteY33" fmla="*/ 10606152 h 11354202"/>
              <a:gd name="connsiteX34" fmla="*/ 2390443 w 13402462"/>
              <a:gd name="connsiteY34" fmla="*/ 10606338 h 11354202"/>
              <a:gd name="connsiteX35" fmla="*/ 2388939 w 13402462"/>
              <a:gd name="connsiteY35" fmla="*/ 10602625 h 11354202"/>
              <a:gd name="connsiteX36" fmla="*/ 2378136 w 13402462"/>
              <a:gd name="connsiteY36" fmla="*/ 10590750 h 11354202"/>
              <a:gd name="connsiteX37" fmla="*/ 2369420 w 13402462"/>
              <a:gd name="connsiteY37" fmla="*/ 10585310 h 11354202"/>
              <a:gd name="connsiteX38" fmla="*/ 2375514 w 13402462"/>
              <a:gd name="connsiteY38" fmla="*/ 10587868 h 11354202"/>
              <a:gd name="connsiteX39" fmla="*/ 1990090 w 13402462"/>
              <a:gd name="connsiteY39" fmla="*/ 10223717 h 11354202"/>
              <a:gd name="connsiteX40" fmla="*/ 2000205 w 13402462"/>
              <a:gd name="connsiteY40" fmla="*/ 10229954 h 11354202"/>
              <a:gd name="connsiteX41" fmla="*/ 2001872 w 13402462"/>
              <a:gd name="connsiteY41" fmla="*/ 10232357 h 11354202"/>
              <a:gd name="connsiteX42" fmla="*/ 1991410 w 13402462"/>
              <a:gd name="connsiteY42" fmla="*/ 10226452 h 11354202"/>
              <a:gd name="connsiteX43" fmla="*/ 1997764 w 13402462"/>
              <a:gd name="connsiteY43" fmla="*/ 10181995 h 11354202"/>
              <a:gd name="connsiteX44" fmla="*/ 2007882 w 13402462"/>
              <a:gd name="connsiteY44" fmla="*/ 10188235 h 11354202"/>
              <a:gd name="connsiteX45" fmla="*/ 1999087 w 13402462"/>
              <a:gd name="connsiteY45" fmla="*/ 10184733 h 11354202"/>
              <a:gd name="connsiteX46" fmla="*/ 1987518 w 13402462"/>
              <a:gd name="connsiteY46" fmla="*/ 10164424 h 11354202"/>
              <a:gd name="connsiteX47" fmla="*/ 1988516 w 13402462"/>
              <a:gd name="connsiteY47" fmla="*/ 10192987 h 11354202"/>
              <a:gd name="connsiteX48" fmla="*/ 2020868 w 13402462"/>
              <a:gd name="connsiteY48" fmla="*/ 10214444 h 11354202"/>
              <a:gd name="connsiteX49" fmla="*/ 2020395 w 13402462"/>
              <a:gd name="connsiteY49" fmla="*/ 10215224 h 11354202"/>
              <a:gd name="connsiteX50" fmla="*/ 2021264 w 13402462"/>
              <a:gd name="connsiteY50" fmla="*/ 10215746 h 11354202"/>
              <a:gd name="connsiteX51" fmla="*/ 2023151 w 13402462"/>
              <a:gd name="connsiteY51" fmla="*/ 10191053 h 11354202"/>
              <a:gd name="connsiteX52" fmla="*/ 1876128 w 13402462"/>
              <a:gd name="connsiteY52" fmla="*/ 10156385 h 11354202"/>
              <a:gd name="connsiteX53" fmla="*/ 1894990 w 13402462"/>
              <a:gd name="connsiteY53" fmla="*/ 10170119 h 11354202"/>
              <a:gd name="connsiteX54" fmla="*/ 1915698 w 13402462"/>
              <a:gd name="connsiteY54" fmla="*/ 10198239 h 11354202"/>
              <a:gd name="connsiteX55" fmla="*/ 1943309 w 13402462"/>
              <a:gd name="connsiteY55" fmla="*/ 10218967 h 11354202"/>
              <a:gd name="connsiteX56" fmla="*/ 1945993 w 13402462"/>
              <a:gd name="connsiteY56" fmla="*/ 10221719 h 11354202"/>
              <a:gd name="connsiteX57" fmla="*/ 1985999 w 13402462"/>
              <a:gd name="connsiteY57" fmla="*/ 10256517 h 11354202"/>
              <a:gd name="connsiteX58" fmla="*/ 1955385 w 13402462"/>
              <a:gd name="connsiteY58" fmla="*/ 10258197 h 11354202"/>
              <a:gd name="connsiteX59" fmla="*/ 1876333 w 13402462"/>
              <a:gd name="connsiteY59" fmla="*/ 10166838 h 11354202"/>
              <a:gd name="connsiteX60" fmla="*/ 1876128 w 13402462"/>
              <a:gd name="connsiteY60" fmla="*/ 10156385 h 11354202"/>
              <a:gd name="connsiteX61" fmla="*/ 1871368 w 13402462"/>
              <a:gd name="connsiteY61" fmla="*/ 10130072 h 11354202"/>
              <a:gd name="connsiteX62" fmla="*/ 1876804 w 13402462"/>
              <a:gd name="connsiteY62" fmla="*/ 10130132 h 11354202"/>
              <a:gd name="connsiteX63" fmla="*/ 1880337 w 13402462"/>
              <a:gd name="connsiteY63" fmla="*/ 10135098 h 11354202"/>
              <a:gd name="connsiteX64" fmla="*/ 1878495 w 13402462"/>
              <a:gd name="connsiteY64" fmla="*/ 10134361 h 11354202"/>
              <a:gd name="connsiteX65" fmla="*/ 1871368 w 13402462"/>
              <a:gd name="connsiteY65" fmla="*/ 10130072 h 11354202"/>
              <a:gd name="connsiteX66" fmla="*/ 2289065 w 13402462"/>
              <a:gd name="connsiteY66" fmla="*/ 10003137 h 11354202"/>
              <a:gd name="connsiteX67" fmla="*/ 2314588 w 13402462"/>
              <a:gd name="connsiteY67" fmla="*/ 10029298 h 11354202"/>
              <a:gd name="connsiteX68" fmla="*/ 2324433 w 13402462"/>
              <a:gd name="connsiteY68" fmla="*/ 10027469 h 11354202"/>
              <a:gd name="connsiteX69" fmla="*/ 2322766 w 13402462"/>
              <a:gd name="connsiteY69" fmla="*/ 10025630 h 11354202"/>
              <a:gd name="connsiteX70" fmla="*/ 2314365 w 13402462"/>
              <a:gd name="connsiteY70" fmla="*/ 10018053 h 11354202"/>
              <a:gd name="connsiteX71" fmla="*/ 2326832 w 13402462"/>
              <a:gd name="connsiteY71" fmla="*/ 10027026 h 11354202"/>
              <a:gd name="connsiteX72" fmla="*/ 2332181 w 13402462"/>
              <a:gd name="connsiteY72" fmla="*/ 10026035 h 11354202"/>
              <a:gd name="connsiteX73" fmla="*/ 2327289 w 13402462"/>
              <a:gd name="connsiteY73" fmla="*/ 10017528 h 11354202"/>
              <a:gd name="connsiteX74" fmla="*/ 2306349 w 13402462"/>
              <a:gd name="connsiteY74" fmla="*/ 10007080 h 11354202"/>
              <a:gd name="connsiteX75" fmla="*/ 2311718 w 13402462"/>
              <a:gd name="connsiteY75" fmla="*/ 10012584 h 11354202"/>
              <a:gd name="connsiteX76" fmla="*/ 2289065 w 13402462"/>
              <a:gd name="connsiteY76" fmla="*/ 10003137 h 11354202"/>
              <a:gd name="connsiteX77" fmla="*/ 3185048 w 13402462"/>
              <a:gd name="connsiteY77" fmla="*/ 9847092 h 11354202"/>
              <a:gd name="connsiteX78" fmla="*/ 3184337 w 13402462"/>
              <a:gd name="connsiteY78" fmla="*/ 9847638 h 11354202"/>
              <a:gd name="connsiteX79" fmla="*/ 3176657 w 13402462"/>
              <a:gd name="connsiteY79" fmla="*/ 9847678 h 11354202"/>
              <a:gd name="connsiteX80" fmla="*/ 3179527 w 13402462"/>
              <a:gd name="connsiteY80" fmla="*/ 9849296 h 11354202"/>
              <a:gd name="connsiteX81" fmla="*/ 3180850 w 13402462"/>
              <a:gd name="connsiteY81" fmla="*/ 9852035 h 11354202"/>
              <a:gd name="connsiteX82" fmla="*/ 3173813 w 13402462"/>
              <a:gd name="connsiteY82" fmla="*/ 9847693 h 11354202"/>
              <a:gd name="connsiteX83" fmla="*/ 3170105 w 13402462"/>
              <a:gd name="connsiteY83" fmla="*/ 9847712 h 11354202"/>
              <a:gd name="connsiteX84" fmla="*/ 3166989 w 13402462"/>
              <a:gd name="connsiteY84" fmla="*/ 9852092 h 11354202"/>
              <a:gd name="connsiteX85" fmla="*/ 3170009 w 13402462"/>
              <a:gd name="connsiteY85" fmla="*/ 9855187 h 11354202"/>
              <a:gd name="connsiteX86" fmla="*/ 3168230 w 13402462"/>
              <a:gd name="connsiteY86" fmla="*/ 9860945 h 11354202"/>
              <a:gd name="connsiteX87" fmla="*/ 3165015 w 13402462"/>
              <a:gd name="connsiteY87" fmla="*/ 9854865 h 11354202"/>
              <a:gd name="connsiteX88" fmla="*/ 3161010 w 13402462"/>
              <a:gd name="connsiteY88" fmla="*/ 9860488 h 11354202"/>
              <a:gd name="connsiteX89" fmla="*/ 3181027 w 13402462"/>
              <a:gd name="connsiteY89" fmla="*/ 9862850 h 11354202"/>
              <a:gd name="connsiteX90" fmla="*/ 3176765 w 13402462"/>
              <a:gd name="connsiteY90" fmla="*/ 9855935 h 11354202"/>
              <a:gd name="connsiteX91" fmla="*/ 3193405 w 13402462"/>
              <a:gd name="connsiteY91" fmla="*/ 9863196 h 11354202"/>
              <a:gd name="connsiteX92" fmla="*/ 3191908 w 13402462"/>
              <a:gd name="connsiteY92" fmla="*/ 9841776 h 11354202"/>
              <a:gd name="connsiteX93" fmla="*/ 3188099 w 13402462"/>
              <a:gd name="connsiteY93" fmla="*/ 9844730 h 11354202"/>
              <a:gd name="connsiteX94" fmla="*/ 3196705 w 13402462"/>
              <a:gd name="connsiteY94" fmla="*/ 9855938 h 11354202"/>
              <a:gd name="connsiteX95" fmla="*/ 4852968 w 13402462"/>
              <a:gd name="connsiteY95" fmla="*/ 9830390 h 11354202"/>
              <a:gd name="connsiteX96" fmla="*/ 4843228 w 13402462"/>
              <a:gd name="connsiteY96" fmla="*/ 9836328 h 11354202"/>
              <a:gd name="connsiteX97" fmla="*/ 4802562 w 13402462"/>
              <a:gd name="connsiteY97" fmla="*/ 9836488 h 11354202"/>
              <a:gd name="connsiteX98" fmla="*/ 2478962 w 13402462"/>
              <a:gd name="connsiteY98" fmla="*/ 9795464 h 11354202"/>
              <a:gd name="connsiteX99" fmla="*/ 2489148 w 13402462"/>
              <a:gd name="connsiteY99" fmla="*/ 9801224 h 11354202"/>
              <a:gd name="connsiteX100" fmla="*/ 2487082 w 13402462"/>
              <a:gd name="connsiteY100" fmla="*/ 9803239 h 11354202"/>
              <a:gd name="connsiteX101" fmla="*/ 2494192 w 13402462"/>
              <a:gd name="connsiteY101" fmla="*/ 9800261 h 11354202"/>
              <a:gd name="connsiteX102" fmla="*/ 2565582 w 13402462"/>
              <a:gd name="connsiteY102" fmla="*/ 9752159 h 11354202"/>
              <a:gd name="connsiteX103" fmla="*/ 2579796 w 13402462"/>
              <a:gd name="connsiteY103" fmla="*/ 9767474 h 11354202"/>
              <a:gd name="connsiteX104" fmla="*/ 2589907 w 13402462"/>
              <a:gd name="connsiteY104" fmla="*/ 9773651 h 11354202"/>
              <a:gd name="connsiteX105" fmla="*/ 2589110 w 13402462"/>
              <a:gd name="connsiteY105" fmla="*/ 9772833 h 11354202"/>
              <a:gd name="connsiteX106" fmla="*/ 2602319 w 13402462"/>
              <a:gd name="connsiteY106" fmla="*/ 9776729 h 11354202"/>
              <a:gd name="connsiteX107" fmla="*/ 2601649 w 13402462"/>
              <a:gd name="connsiteY107" fmla="*/ 9776042 h 11354202"/>
              <a:gd name="connsiteX108" fmla="*/ 2565582 w 13402462"/>
              <a:gd name="connsiteY108" fmla="*/ 9752159 h 11354202"/>
              <a:gd name="connsiteX109" fmla="*/ 3335272 w 13402462"/>
              <a:gd name="connsiteY109" fmla="*/ 9739864 h 11354202"/>
              <a:gd name="connsiteX110" fmla="*/ 3334615 w 13402462"/>
              <a:gd name="connsiteY110" fmla="*/ 9740863 h 11354202"/>
              <a:gd name="connsiteX111" fmla="*/ 3354099 w 13402462"/>
              <a:gd name="connsiteY111" fmla="*/ 9760834 h 11354202"/>
              <a:gd name="connsiteX112" fmla="*/ 3347696 w 13402462"/>
              <a:gd name="connsiteY112" fmla="*/ 9763545 h 11354202"/>
              <a:gd name="connsiteX113" fmla="*/ 3376137 w 13402462"/>
              <a:gd name="connsiteY113" fmla="*/ 9764831 h 11354202"/>
              <a:gd name="connsiteX114" fmla="*/ 2446104 w 13402462"/>
              <a:gd name="connsiteY114" fmla="*/ 9738507 h 11354202"/>
              <a:gd name="connsiteX115" fmla="*/ 2454454 w 13402462"/>
              <a:gd name="connsiteY115" fmla="*/ 9756621 h 11354202"/>
              <a:gd name="connsiteX116" fmla="*/ 2462135 w 13402462"/>
              <a:gd name="connsiteY116" fmla="*/ 9764024 h 11354202"/>
              <a:gd name="connsiteX117" fmla="*/ 2471244 w 13402462"/>
              <a:gd name="connsiteY117" fmla="*/ 9759422 h 11354202"/>
              <a:gd name="connsiteX118" fmla="*/ 2563068 w 13402462"/>
              <a:gd name="connsiteY118" fmla="*/ 9736496 h 11354202"/>
              <a:gd name="connsiteX119" fmla="*/ 2568768 w 13402462"/>
              <a:gd name="connsiteY119" fmla="*/ 9742340 h 11354202"/>
              <a:gd name="connsiteX120" fmla="*/ 2568375 w 13402462"/>
              <a:gd name="connsiteY120" fmla="*/ 9739131 h 11354202"/>
              <a:gd name="connsiteX121" fmla="*/ 2585221 w 13402462"/>
              <a:gd name="connsiteY121" fmla="*/ 9731658 h 11354202"/>
              <a:gd name="connsiteX122" fmla="*/ 2596068 w 13402462"/>
              <a:gd name="connsiteY122" fmla="*/ 9733827 h 11354202"/>
              <a:gd name="connsiteX123" fmla="*/ 2596266 w 13402462"/>
              <a:gd name="connsiteY123" fmla="*/ 9734276 h 11354202"/>
              <a:gd name="connsiteX124" fmla="*/ 2603336 w 13402462"/>
              <a:gd name="connsiteY124" fmla="*/ 9750225 h 11354202"/>
              <a:gd name="connsiteX125" fmla="*/ 2585221 w 13402462"/>
              <a:gd name="connsiteY125" fmla="*/ 9731658 h 11354202"/>
              <a:gd name="connsiteX126" fmla="*/ 2469626 w 13402462"/>
              <a:gd name="connsiteY126" fmla="*/ 9727684 h 11354202"/>
              <a:gd name="connsiteX127" fmla="*/ 2480778 w 13402462"/>
              <a:gd name="connsiteY127" fmla="*/ 9732916 h 11354202"/>
              <a:gd name="connsiteX128" fmla="*/ 2471631 w 13402462"/>
              <a:gd name="connsiteY128" fmla="*/ 9730426 h 11354202"/>
              <a:gd name="connsiteX129" fmla="*/ 2335507 w 13402462"/>
              <a:gd name="connsiteY129" fmla="*/ 9718199 h 11354202"/>
              <a:gd name="connsiteX130" fmla="*/ 2356800 w 13402462"/>
              <a:gd name="connsiteY130" fmla="*/ 9730985 h 11354202"/>
              <a:gd name="connsiteX131" fmla="*/ 2378537 w 13402462"/>
              <a:gd name="connsiteY131" fmla="*/ 9758778 h 11354202"/>
              <a:gd name="connsiteX132" fmla="*/ 2408219 w 13402462"/>
              <a:gd name="connsiteY132" fmla="*/ 9776809 h 11354202"/>
              <a:gd name="connsiteX133" fmla="*/ 2387752 w 13402462"/>
              <a:gd name="connsiteY133" fmla="*/ 9755829 h 11354202"/>
              <a:gd name="connsiteX134" fmla="*/ 2412972 w 13402462"/>
              <a:gd name="connsiteY134" fmla="*/ 9777542 h 11354202"/>
              <a:gd name="connsiteX135" fmla="*/ 2455733 w 13402462"/>
              <a:gd name="connsiteY135" fmla="*/ 9808982 h 11354202"/>
              <a:gd name="connsiteX136" fmla="*/ 2421317 w 13402462"/>
              <a:gd name="connsiteY136" fmla="*/ 9815711 h 11354202"/>
              <a:gd name="connsiteX137" fmla="*/ 2337105 w 13402462"/>
              <a:gd name="connsiteY137" fmla="*/ 9729395 h 11354202"/>
              <a:gd name="connsiteX138" fmla="*/ 2335507 w 13402462"/>
              <a:gd name="connsiteY138" fmla="*/ 9718199 h 11354202"/>
              <a:gd name="connsiteX139" fmla="*/ 2455006 w 13402462"/>
              <a:gd name="connsiteY139" fmla="*/ 9706998 h 11354202"/>
              <a:gd name="connsiteX140" fmla="*/ 2454270 w 13402462"/>
              <a:gd name="connsiteY140" fmla="*/ 9737922 h 11354202"/>
              <a:gd name="connsiteX141" fmla="*/ 2482780 w 13402462"/>
              <a:gd name="connsiteY141" fmla="*/ 9753595 h 11354202"/>
              <a:gd name="connsiteX142" fmla="*/ 2489337 w 13402462"/>
              <a:gd name="connsiteY142" fmla="*/ 9750282 h 11354202"/>
              <a:gd name="connsiteX143" fmla="*/ 2505268 w 13402462"/>
              <a:gd name="connsiteY143" fmla="*/ 9739079 h 11354202"/>
              <a:gd name="connsiteX144" fmla="*/ 2648147 w 13402462"/>
              <a:gd name="connsiteY144" fmla="*/ 9702371 h 11354202"/>
              <a:gd name="connsiteX145" fmla="*/ 2649767 w 13402462"/>
              <a:gd name="connsiteY145" fmla="*/ 9703415 h 11354202"/>
              <a:gd name="connsiteX146" fmla="*/ 2649458 w 13402462"/>
              <a:gd name="connsiteY146" fmla="*/ 9702701 h 11354202"/>
              <a:gd name="connsiteX147" fmla="*/ 2336956 w 13402462"/>
              <a:gd name="connsiteY147" fmla="*/ 9687923 h 11354202"/>
              <a:gd name="connsiteX148" fmla="*/ 2340517 w 13402462"/>
              <a:gd name="connsiteY148" fmla="*/ 9693623 h 11354202"/>
              <a:gd name="connsiteX149" fmla="*/ 2337906 w 13402462"/>
              <a:gd name="connsiteY149" fmla="*/ 9693453 h 11354202"/>
              <a:gd name="connsiteX150" fmla="*/ 2330820 w 13402462"/>
              <a:gd name="connsiteY150" fmla="*/ 9689207 h 11354202"/>
              <a:gd name="connsiteX151" fmla="*/ 2336956 w 13402462"/>
              <a:gd name="connsiteY151" fmla="*/ 9687923 h 11354202"/>
              <a:gd name="connsiteX152" fmla="*/ 2604739 w 13402462"/>
              <a:gd name="connsiteY152" fmla="*/ 9677068 h 11354202"/>
              <a:gd name="connsiteX153" fmla="*/ 2607297 w 13402462"/>
              <a:gd name="connsiteY153" fmla="*/ 9679914 h 11354202"/>
              <a:gd name="connsiteX154" fmla="*/ 2612725 w 13402462"/>
              <a:gd name="connsiteY154" fmla="*/ 9682425 h 11354202"/>
              <a:gd name="connsiteX155" fmla="*/ 4565246 w 13402462"/>
              <a:gd name="connsiteY155" fmla="*/ 9670091 h 11354202"/>
              <a:gd name="connsiteX156" fmla="*/ 4568043 w 13402462"/>
              <a:gd name="connsiteY156" fmla="*/ 9675301 h 11354202"/>
              <a:gd name="connsiteX157" fmla="*/ 4560904 w 13402462"/>
              <a:gd name="connsiteY157" fmla="*/ 9675556 h 11354202"/>
              <a:gd name="connsiteX158" fmla="*/ 4565224 w 13402462"/>
              <a:gd name="connsiteY158" fmla="*/ 9679986 h 11354202"/>
              <a:gd name="connsiteX159" fmla="*/ 4576216 w 13402462"/>
              <a:gd name="connsiteY159" fmla="*/ 9674034 h 11354202"/>
              <a:gd name="connsiteX160" fmla="*/ 3408544 w 13402462"/>
              <a:gd name="connsiteY160" fmla="*/ 9669374 h 11354202"/>
              <a:gd name="connsiteX161" fmla="*/ 3374420 w 13402462"/>
              <a:gd name="connsiteY161" fmla="*/ 9686892 h 11354202"/>
              <a:gd name="connsiteX162" fmla="*/ 3352758 w 13402462"/>
              <a:gd name="connsiteY162" fmla="*/ 9702796 h 11354202"/>
              <a:gd name="connsiteX163" fmla="*/ 3369780 w 13402462"/>
              <a:gd name="connsiteY163" fmla="*/ 9717785 h 11354202"/>
              <a:gd name="connsiteX164" fmla="*/ 3391338 w 13402462"/>
              <a:gd name="connsiteY164" fmla="*/ 9696138 h 11354202"/>
              <a:gd name="connsiteX165" fmla="*/ 4545430 w 13402462"/>
              <a:gd name="connsiteY165" fmla="*/ 9656889 h 11354202"/>
              <a:gd name="connsiteX166" fmla="*/ 4539001 w 13402462"/>
              <a:gd name="connsiteY166" fmla="*/ 9660000 h 11354202"/>
              <a:gd name="connsiteX167" fmla="*/ 4553959 w 13402462"/>
              <a:gd name="connsiteY167" fmla="*/ 9677849 h 11354202"/>
              <a:gd name="connsiteX168" fmla="*/ 4549758 w 13402462"/>
              <a:gd name="connsiteY168" fmla="*/ 9664523 h 11354202"/>
              <a:gd name="connsiteX169" fmla="*/ 4541026 w 13402462"/>
              <a:gd name="connsiteY169" fmla="*/ 9661382 h 11354202"/>
              <a:gd name="connsiteX170" fmla="*/ 4547004 w 13402462"/>
              <a:gd name="connsiteY170" fmla="*/ 9659588 h 11354202"/>
              <a:gd name="connsiteX171" fmla="*/ 4558360 w 13402462"/>
              <a:gd name="connsiteY171" fmla="*/ 9650640 h 11354202"/>
              <a:gd name="connsiteX172" fmla="*/ 4555542 w 13402462"/>
              <a:gd name="connsiteY172" fmla="*/ 9651999 h 11354202"/>
              <a:gd name="connsiteX173" fmla="*/ 4557865 w 13402462"/>
              <a:gd name="connsiteY173" fmla="*/ 9656332 h 11354202"/>
              <a:gd name="connsiteX174" fmla="*/ 4559414 w 13402462"/>
              <a:gd name="connsiteY174" fmla="*/ 9655865 h 11354202"/>
              <a:gd name="connsiteX175" fmla="*/ 4566272 w 13402462"/>
              <a:gd name="connsiteY175" fmla="*/ 9656542 h 11354202"/>
              <a:gd name="connsiteX176" fmla="*/ 3444148 w 13402462"/>
              <a:gd name="connsiteY176" fmla="*/ 9649444 h 11354202"/>
              <a:gd name="connsiteX177" fmla="*/ 3440676 w 13402462"/>
              <a:gd name="connsiteY177" fmla="*/ 9652874 h 11354202"/>
              <a:gd name="connsiteX178" fmla="*/ 3425006 w 13402462"/>
              <a:gd name="connsiteY178" fmla="*/ 9660921 h 11354202"/>
              <a:gd name="connsiteX179" fmla="*/ 3458050 w 13402462"/>
              <a:gd name="connsiteY179" fmla="*/ 9659411 h 11354202"/>
              <a:gd name="connsiteX180" fmla="*/ 4565260 w 13402462"/>
              <a:gd name="connsiteY180" fmla="*/ 9647303 h 11354202"/>
              <a:gd name="connsiteX181" fmla="*/ 4558867 w 13402462"/>
              <a:gd name="connsiteY181" fmla="*/ 9650393 h 11354202"/>
              <a:gd name="connsiteX182" fmla="*/ 4566372 w 13402462"/>
              <a:gd name="connsiteY182" fmla="*/ 9656551 h 11354202"/>
              <a:gd name="connsiteX183" fmla="*/ 4576861 w 13402462"/>
              <a:gd name="connsiteY183" fmla="*/ 9657588 h 11354202"/>
              <a:gd name="connsiteX184" fmla="*/ 4575197 w 13402462"/>
              <a:gd name="connsiteY184" fmla="*/ 9655166 h 11354202"/>
              <a:gd name="connsiteX185" fmla="*/ 7917326 w 13402462"/>
              <a:gd name="connsiteY185" fmla="*/ 9621562 h 11354202"/>
              <a:gd name="connsiteX186" fmla="*/ 7921798 w 13402462"/>
              <a:gd name="connsiteY186" fmla="*/ 9632966 h 11354202"/>
              <a:gd name="connsiteX187" fmla="*/ 7918366 w 13402462"/>
              <a:gd name="connsiteY187" fmla="*/ 9636914 h 11354202"/>
              <a:gd name="connsiteX188" fmla="*/ 7903558 w 13402462"/>
              <a:gd name="connsiteY188" fmla="*/ 9634995 h 11354202"/>
              <a:gd name="connsiteX189" fmla="*/ 7917326 w 13402462"/>
              <a:gd name="connsiteY189" fmla="*/ 9621562 h 11354202"/>
              <a:gd name="connsiteX190" fmla="*/ 4627033 w 13402462"/>
              <a:gd name="connsiteY190" fmla="*/ 9617426 h 11354202"/>
              <a:gd name="connsiteX191" fmla="*/ 4599080 w 13402462"/>
              <a:gd name="connsiteY191" fmla="*/ 9630949 h 11354202"/>
              <a:gd name="connsiteX192" fmla="*/ 4601193 w 13402462"/>
              <a:gd name="connsiteY192" fmla="*/ 9634901 h 11354202"/>
              <a:gd name="connsiteX193" fmla="*/ 4595552 w 13402462"/>
              <a:gd name="connsiteY193" fmla="*/ 9643122 h 11354202"/>
              <a:gd name="connsiteX194" fmla="*/ 4629260 w 13402462"/>
              <a:gd name="connsiteY194" fmla="*/ 9646454 h 11354202"/>
              <a:gd name="connsiteX195" fmla="*/ 4636500 w 13402462"/>
              <a:gd name="connsiteY195" fmla="*/ 9664311 h 11354202"/>
              <a:gd name="connsiteX196" fmla="*/ 4663158 w 13402462"/>
              <a:gd name="connsiteY196" fmla="*/ 9646108 h 11354202"/>
              <a:gd name="connsiteX197" fmla="*/ 4643386 w 13402462"/>
              <a:gd name="connsiteY197" fmla="*/ 9631325 h 11354202"/>
              <a:gd name="connsiteX198" fmla="*/ 4665454 w 13402462"/>
              <a:gd name="connsiteY198" fmla="*/ 9644539 h 11354202"/>
              <a:gd name="connsiteX199" fmla="*/ 4671603 w 13402462"/>
              <a:gd name="connsiteY199" fmla="*/ 9640339 h 11354202"/>
              <a:gd name="connsiteX200" fmla="*/ 4672322 w 13402462"/>
              <a:gd name="connsiteY200" fmla="*/ 9640216 h 11354202"/>
              <a:gd name="connsiteX201" fmla="*/ 4660780 w 13402462"/>
              <a:gd name="connsiteY201" fmla="*/ 9623416 h 11354202"/>
              <a:gd name="connsiteX202" fmla="*/ 7772278 w 13402462"/>
              <a:gd name="connsiteY202" fmla="*/ 9587886 h 11354202"/>
              <a:gd name="connsiteX203" fmla="*/ 7832890 w 13402462"/>
              <a:gd name="connsiteY203" fmla="*/ 9632116 h 11354202"/>
              <a:gd name="connsiteX204" fmla="*/ 7789484 w 13402462"/>
              <a:gd name="connsiteY204" fmla="*/ 9650976 h 11354202"/>
              <a:gd name="connsiteX205" fmla="*/ 7762128 w 13402462"/>
              <a:gd name="connsiteY205" fmla="*/ 9610540 h 11354202"/>
              <a:gd name="connsiteX206" fmla="*/ 7794394 w 13402462"/>
              <a:gd name="connsiteY206" fmla="*/ 9612621 h 11354202"/>
              <a:gd name="connsiteX207" fmla="*/ 4899944 w 13402462"/>
              <a:gd name="connsiteY207" fmla="*/ 9554523 h 11354202"/>
              <a:gd name="connsiteX208" fmla="*/ 4888415 w 13402462"/>
              <a:gd name="connsiteY208" fmla="*/ 9556731 h 11354202"/>
              <a:gd name="connsiteX209" fmla="*/ 4897454 w 13402462"/>
              <a:gd name="connsiteY209" fmla="*/ 9582013 h 11354202"/>
              <a:gd name="connsiteX210" fmla="*/ 4909302 w 13402462"/>
              <a:gd name="connsiteY210" fmla="*/ 9571254 h 11354202"/>
              <a:gd name="connsiteX211" fmla="*/ 7815472 w 13402462"/>
              <a:gd name="connsiteY211" fmla="*/ 9553148 h 11354202"/>
              <a:gd name="connsiteX212" fmla="*/ 7826394 w 13402462"/>
              <a:gd name="connsiteY212" fmla="*/ 9555896 h 11354202"/>
              <a:gd name="connsiteX213" fmla="*/ 7883988 w 13402462"/>
              <a:gd name="connsiteY213" fmla="*/ 9650057 h 11354202"/>
              <a:gd name="connsiteX214" fmla="*/ 7823886 w 13402462"/>
              <a:gd name="connsiteY214" fmla="*/ 9565724 h 11354202"/>
              <a:gd name="connsiteX215" fmla="*/ 7800920 w 13402462"/>
              <a:gd name="connsiteY215" fmla="*/ 9580748 h 11354202"/>
              <a:gd name="connsiteX216" fmla="*/ 7815472 w 13402462"/>
              <a:gd name="connsiteY216" fmla="*/ 9553148 h 11354202"/>
              <a:gd name="connsiteX217" fmla="*/ 7974742 w 13402462"/>
              <a:gd name="connsiteY217" fmla="*/ 9544742 h 11354202"/>
              <a:gd name="connsiteX218" fmla="*/ 7978054 w 13402462"/>
              <a:gd name="connsiteY218" fmla="*/ 9551580 h 11354202"/>
              <a:gd name="connsiteX219" fmla="*/ 7965616 w 13402462"/>
              <a:gd name="connsiteY219" fmla="*/ 9567066 h 11354202"/>
              <a:gd name="connsiteX220" fmla="*/ 7974742 w 13402462"/>
              <a:gd name="connsiteY220" fmla="*/ 9544742 h 11354202"/>
              <a:gd name="connsiteX221" fmla="*/ 4809128 w 13402462"/>
              <a:gd name="connsiteY221" fmla="*/ 9536755 h 11354202"/>
              <a:gd name="connsiteX222" fmla="*/ 4805265 w 13402462"/>
              <a:gd name="connsiteY222" fmla="*/ 9572741 h 11354202"/>
              <a:gd name="connsiteX223" fmla="*/ 4757085 w 13402462"/>
              <a:gd name="connsiteY223" fmla="*/ 9592222 h 11354202"/>
              <a:gd name="connsiteX224" fmla="*/ 4762402 w 13402462"/>
              <a:gd name="connsiteY224" fmla="*/ 9575630 h 11354202"/>
              <a:gd name="connsiteX225" fmla="*/ 4737122 w 13402462"/>
              <a:gd name="connsiteY225" fmla="*/ 9572346 h 11354202"/>
              <a:gd name="connsiteX226" fmla="*/ 4766883 w 13402462"/>
              <a:gd name="connsiteY226" fmla="*/ 9570588 h 11354202"/>
              <a:gd name="connsiteX227" fmla="*/ 4765184 w 13402462"/>
              <a:gd name="connsiteY227" fmla="*/ 9547572 h 11354202"/>
              <a:gd name="connsiteX228" fmla="*/ 4757054 w 13402462"/>
              <a:gd name="connsiteY228" fmla="*/ 9551559 h 11354202"/>
              <a:gd name="connsiteX229" fmla="*/ 4752017 w 13402462"/>
              <a:gd name="connsiteY229" fmla="*/ 9553072 h 11354202"/>
              <a:gd name="connsiteX230" fmla="*/ 4720333 w 13402462"/>
              <a:gd name="connsiteY230" fmla="*/ 9569706 h 11354202"/>
              <a:gd name="connsiteX231" fmla="*/ 4720844 w 13402462"/>
              <a:gd name="connsiteY231" fmla="*/ 9570231 h 11354202"/>
              <a:gd name="connsiteX232" fmla="*/ 4737122 w 13402462"/>
              <a:gd name="connsiteY232" fmla="*/ 9572346 h 11354202"/>
              <a:gd name="connsiteX233" fmla="*/ 4730355 w 13402462"/>
              <a:gd name="connsiteY233" fmla="*/ 9572745 h 11354202"/>
              <a:gd name="connsiteX234" fmla="*/ 4721920 w 13402462"/>
              <a:gd name="connsiteY234" fmla="*/ 9571333 h 11354202"/>
              <a:gd name="connsiteX235" fmla="*/ 4721998 w 13402462"/>
              <a:gd name="connsiteY235" fmla="*/ 9571413 h 11354202"/>
              <a:gd name="connsiteX236" fmla="*/ 4716111 w 13402462"/>
              <a:gd name="connsiteY236" fmla="*/ 9571926 h 11354202"/>
              <a:gd name="connsiteX237" fmla="*/ 4657694 w 13402462"/>
              <a:gd name="connsiteY237" fmla="*/ 9602601 h 11354202"/>
              <a:gd name="connsiteX238" fmla="*/ 4652430 w 13402462"/>
              <a:gd name="connsiteY238" fmla="*/ 9605148 h 11354202"/>
              <a:gd name="connsiteX239" fmla="*/ 4684937 w 13402462"/>
              <a:gd name="connsiteY239" fmla="*/ 9598848 h 11354202"/>
              <a:gd name="connsiteX240" fmla="*/ 4680825 w 13402462"/>
              <a:gd name="connsiteY240" fmla="*/ 9627693 h 11354202"/>
              <a:gd name="connsiteX241" fmla="*/ 4702459 w 13402462"/>
              <a:gd name="connsiteY241" fmla="*/ 9635030 h 11354202"/>
              <a:gd name="connsiteX242" fmla="*/ 4705186 w 13402462"/>
              <a:gd name="connsiteY242" fmla="*/ 9634563 h 11354202"/>
              <a:gd name="connsiteX243" fmla="*/ 4729900 w 13402462"/>
              <a:gd name="connsiteY243" fmla="*/ 9618075 h 11354202"/>
              <a:gd name="connsiteX244" fmla="*/ 4738605 w 13402462"/>
              <a:gd name="connsiteY244" fmla="*/ 9629278 h 11354202"/>
              <a:gd name="connsiteX245" fmla="*/ 4770260 w 13402462"/>
              <a:gd name="connsiteY245" fmla="*/ 9627183 h 11354202"/>
              <a:gd name="connsiteX246" fmla="*/ 4759536 w 13402462"/>
              <a:gd name="connsiteY246" fmla="*/ 9613326 h 11354202"/>
              <a:gd name="connsiteX247" fmla="*/ 4786584 w 13402462"/>
              <a:gd name="connsiteY247" fmla="*/ 9598356 h 11354202"/>
              <a:gd name="connsiteX248" fmla="*/ 4809792 w 13402462"/>
              <a:gd name="connsiteY248" fmla="*/ 9617325 h 11354202"/>
              <a:gd name="connsiteX249" fmla="*/ 4796237 w 13402462"/>
              <a:gd name="connsiteY249" fmla="*/ 9625466 h 11354202"/>
              <a:gd name="connsiteX250" fmla="*/ 4853802 w 13402462"/>
              <a:gd name="connsiteY250" fmla="*/ 9621659 h 11354202"/>
              <a:gd name="connsiteX251" fmla="*/ 4880308 w 13402462"/>
              <a:gd name="connsiteY251" fmla="*/ 9597584 h 11354202"/>
              <a:gd name="connsiteX252" fmla="*/ 4855306 w 13402462"/>
              <a:gd name="connsiteY252" fmla="*/ 9597086 h 11354202"/>
              <a:gd name="connsiteX253" fmla="*/ 4800592 w 13402462"/>
              <a:gd name="connsiteY253" fmla="*/ 9592741 h 11354202"/>
              <a:gd name="connsiteX254" fmla="*/ 4832892 w 13402462"/>
              <a:gd name="connsiteY254" fmla="*/ 9565252 h 11354202"/>
              <a:gd name="connsiteX255" fmla="*/ 4809128 w 13402462"/>
              <a:gd name="connsiteY255" fmla="*/ 9536755 h 11354202"/>
              <a:gd name="connsiteX256" fmla="*/ 7996320 w 13402462"/>
              <a:gd name="connsiteY256" fmla="*/ 9531740 h 11354202"/>
              <a:gd name="connsiteX257" fmla="*/ 8017344 w 13402462"/>
              <a:gd name="connsiteY257" fmla="*/ 9582298 h 11354202"/>
              <a:gd name="connsiteX258" fmla="*/ 8004510 w 13402462"/>
              <a:gd name="connsiteY258" fmla="*/ 9608999 h 11354202"/>
              <a:gd name="connsiteX259" fmla="*/ 7977682 w 13402462"/>
              <a:gd name="connsiteY259" fmla="*/ 9553955 h 11354202"/>
              <a:gd name="connsiteX260" fmla="*/ 4754868 w 13402462"/>
              <a:gd name="connsiteY260" fmla="*/ 9523543 h 11354202"/>
              <a:gd name="connsiteX261" fmla="*/ 4742131 w 13402462"/>
              <a:gd name="connsiteY261" fmla="*/ 9539018 h 11354202"/>
              <a:gd name="connsiteX262" fmla="*/ 4744600 w 13402462"/>
              <a:gd name="connsiteY262" fmla="*/ 9541549 h 11354202"/>
              <a:gd name="connsiteX263" fmla="*/ 4762419 w 13402462"/>
              <a:gd name="connsiteY263" fmla="*/ 9538639 h 11354202"/>
              <a:gd name="connsiteX264" fmla="*/ 5004760 w 13402462"/>
              <a:gd name="connsiteY264" fmla="*/ 9523100 h 11354202"/>
              <a:gd name="connsiteX265" fmla="*/ 5005766 w 13402462"/>
              <a:gd name="connsiteY265" fmla="*/ 9524129 h 11354202"/>
              <a:gd name="connsiteX266" fmla="*/ 5024985 w 13402462"/>
              <a:gd name="connsiteY266" fmla="*/ 9536256 h 11354202"/>
              <a:gd name="connsiteX267" fmla="*/ 5004760 w 13402462"/>
              <a:gd name="connsiteY267" fmla="*/ 9523100 h 11354202"/>
              <a:gd name="connsiteX268" fmla="*/ 7975494 w 13402462"/>
              <a:gd name="connsiteY268" fmla="*/ 9486284 h 11354202"/>
              <a:gd name="connsiteX269" fmla="*/ 8006674 w 13402462"/>
              <a:gd name="connsiteY269" fmla="*/ 9515558 h 11354202"/>
              <a:gd name="connsiteX270" fmla="*/ 8017704 w 13402462"/>
              <a:gd name="connsiteY270" fmla="*/ 9502198 h 11354202"/>
              <a:gd name="connsiteX271" fmla="*/ 8024110 w 13402462"/>
              <a:gd name="connsiteY271" fmla="*/ 9532867 h 11354202"/>
              <a:gd name="connsiteX272" fmla="*/ 8006986 w 13402462"/>
              <a:gd name="connsiteY272" fmla="*/ 9516637 h 11354202"/>
              <a:gd name="connsiteX273" fmla="*/ 7994662 w 13402462"/>
              <a:gd name="connsiteY273" fmla="*/ 9528659 h 11354202"/>
              <a:gd name="connsiteX274" fmla="*/ 7975494 w 13402462"/>
              <a:gd name="connsiteY274" fmla="*/ 9486284 h 11354202"/>
              <a:gd name="connsiteX275" fmla="*/ 5007592 w 13402462"/>
              <a:gd name="connsiteY275" fmla="*/ 9465952 h 11354202"/>
              <a:gd name="connsiteX276" fmla="*/ 4997784 w 13402462"/>
              <a:gd name="connsiteY276" fmla="*/ 9516729 h 11354202"/>
              <a:gd name="connsiteX277" fmla="*/ 4989201 w 13402462"/>
              <a:gd name="connsiteY277" fmla="*/ 9525576 h 11354202"/>
              <a:gd name="connsiteX278" fmla="*/ 5000988 w 13402462"/>
              <a:gd name="connsiteY278" fmla="*/ 9525432 h 11354202"/>
              <a:gd name="connsiteX279" fmla="*/ 5045257 w 13402462"/>
              <a:gd name="connsiteY279" fmla="*/ 9492984 h 11354202"/>
              <a:gd name="connsiteX280" fmla="*/ 4912906 w 13402462"/>
              <a:gd name="connsiteY280" fmla="*/ 9447011 h 11354202"/>
              <a:gd name="connsiteX281" fmla="*/ 4802734 w 13402462"/>
              <a:gd name="connsiteY281" fmla="*/ 9465378 h 11354202"/>
              <a:gd name="connsiteX282" fmla="*/ 4760018 w 13402462"/>
              <a:gd name="connsiteY282" fmla="*/ 9517284 h 11354202"/>
              <a:gd name="connsiteX283" fmla="*/ 4785864 w 13402462"/>
              <a:gd name="connsiteY283" fmla="*/ 9521864 h 11354202"/>
              <a:gd name="connsiteX284" fmla="*/ 4776570 w 13402462"/>
              <a:gd name="connsiteY284" fmla="*/ 9530930 h 11354202"/>
              <a:gd name="connsiteX285" fmla="*/ 4827421 w 13402462"/>
              <a:gd name="connsiteY285" fmla="*/ 9541732 h 11354202"/>
              <a:gd name="connsiteX286" fmla="*/ 4860242 w 13402462"/>
              <a:gd name="connsiteY286" fmla="*/ 9474135 h 11354202"/>
              <a:gd name="connsiteX287" fmla="*/ 4858284 w 13402462"/>
              <a:gd name="connsiteY287" fmla="*/ 9494169 h 11354202"/>
              <a:gd name="connsiteX288" fmla="*/ 4895420 w 13402462"/>
              <a:gd name="connsiteY288" fmla="*/ 9487472 h 11354202"/>
              <a:gd name="connsiteX289" fmla="*/ 4897412 w 13402462"/>
              <a:gd name="connsiteY289" fmla="*/ 9517748 h 11354202"/>
              <a:gd name="connsiteX290" fmla="*/ 4936124 w 13402462"/>
              <a:gd name="connsiteY290" fmla="*/ 9494073 h 11354202"/>
              <a:gd name="connsiteX291" fmla="*/ 4935062 w 13402462"/>
              <a:gd name="connsiteY291" fmla="*/ 9523975 h 11354202"/>
              <a:gd name="connsiteX292" fmla="*/ 4949786 w 13402462"/>
              <a:gd name="connsiteY292" fmla="*/ 9515651 h 11354202"/>
              <a:gd name="connsiteX293" fmla="*/ 4947226 w 13402462"/>
              <a:gd name="connsiteY293" fmla="*/ 9526235 h 11354202"/>
              <a:gd name="connsiteX294" fmla="*/ 4948040 w 13402462"/>
              <a:gd name="connsiteY294" fmla="*/ 9526078 h 11354202"/>
              <a:gd name="connsiteX295" fmla="*/ 4951916 w 13402462"/>
              <a:gd name="connsiteY295" fmla="*/ 9526029 h 11354202"/>
              <a:gd name="connsiteX296" fmla="*/ 5001137 w 13402462"/>
              <a:gd name="connsiteY296" fmla="*/ 9461318 h 11354202"/>
              <a:gd name="connsiteX297" fmla="*/ 5000712 w 13402462"/>
              <a:gd name="connsiteY297" fmla="*/ 9461013 h 11354202"/>
              <a:gd name="connsiteX298" fmla="*/ 4967304 w 13402462"/>
              <a:gd name="connsiteY298" fmla="*/ 9464713 h 11354202"/>
              <a:gd name="connsiteX299" fmla="*/ 4947385 w 13402462"/>
              <a:gd name="connsiteY299" fmla="*/ 9467652 h 11354202"/>
              <a:gd name="connsiteX300" fmla="*/ 4944414 w 13402462"/>
              <a:gd name="connsiteY300" fmla="*/ 9467241 h 11354202"/>
              <a:gd name="connsiteX301" fmla="*/ 4932714 w 13402462"/>
              <a:gd name="connsiteY301" fmla="*/ 9468536 h 11354202"/>
              <a:gd name="connsiteX302" fmla="*/ 4937010 w 13402462"/>
              <a:gd name="connsiteY302" fmla="*/ 9466220 h 11354202"/>
              <a:gd name="connsiteX303" fmla="*/ 4893728 w 13402462"/>
              <a:gd name="connsiteY303" fmla="*/ 9460261 h 11354202"/>
              <a:gd name="connsiteX304" fmla="*/ 4908943 w 13402462"/>
              <a:gd name="connsiteY304" fmla="*/ 9456997 h 11354202"/>
              <a:gd name="connsiteX305" fmla="*/ 5692538 w 13402462"/>
              <a:gd name="connsiteY305" fmla="*/ 9434722 h 11354202"/>
              <a:gd name="connsiteX306" fmla="*/ 5677127 w 13402462"/>
              <a:gd name="connsiteY306" fmla="*/ 9443715 h 11354202"/>
              <a:gd name="connsiteX307" fmla="*/ 5677048 w 13402462"/>
              <a:gd name="connsiteY307" fmla="*/ 9443468 h 11354202"/>
              <a:gd name="connsiteX308" fmla="*/ 2463638 w 13402462"/>
              <a:gd name="connsiteY308" fmla="*/ 9431425 h 11354202"/>
              <a:gd name="connsiteX309" fmla="*/ 2466479 w 13402462"/>
              <a:gd name="connsiteY309" fmla="*/ 9436766 h 11354202"/>
              <a:gd name="connsiteX310" fmla="*/ 2464175 w 13402462"/>
              <a:gd name="connsiteY310" fmla="*/ 9435933 h 11354202"/>
              <a:gd name="connsiteX311" fmla="*/ 2457176 w 13402462"/>
              <a:gd name="connsiteY311" fmla="*/ 9431689 h 11354202"/>
              <a:gd name="connsiteX312" fmla="*/ 2463638 w 13402462"/>
              <a:gd name="connsiteY312" fmla="*/ 9431425 h 11354202"/>
              <a:gd name="connsiteX313" fmla="*/ 3694937 w 13402462"/>
              <a:gd name="connsiteY313" fmla="*/ 9425626 h 11354202"/>
              <a:gd name="connsiteX314" fmla="*/ 3666564 w 13402462"/>
              <a:gd name="connsiteY314" fmla="*/ 9437386 h 11354202"/>
              <a:gd name="connsiteX315" fmla="*/ 3719710 w 13402462"/>
              <a:gd name="connsiteY315" fmla="*/ 9453803 h 11354202"/>
              <a:gd name="connsiteX316" fmla="*/ 6349030 w 13402462"/>
              <a:gd name="connsiteY316" fmla="*/ 9415116 h 11354202"/>
              <a:gd name="connsiteX317" fmla="*/ 6347752 w 13402462"/>
              <a:gd name="connsiteY317" fmla="*/ 9415426 h 11354202"/>
              <a:gd name="connsiteX318" fmla="*/ 6340644 w 13402462"/>
              <a:gd name="connsiteY318" fmla="*/ 9418614 h 11354202"/>
              <a:gd name="connsiteX319" fmla="*/ 6359302 w 13402462"/>
              <a:gd name="connsiteY319" fmla="*/ 9448068 h 11354202"/>
              <a:gd name="connsiteX320" fmla="*/ 6354912 w 13402462"/>
              <a:gd name="connsiteY320" fmla="*/ 9449726 h 11354202"/>
              <a:gd name="connsiteX321" fmla="*/ 6357888 w 13402462"/>
              <a:gd name="connsiteY321" fmla="*/ 9452384 h 11354202"/>
              <a:gd name="connsiteX322" fmla="*/ 6371510 w 13402462"/>
              <a:gd name="connsiteY322" fmla="*/ 9450251 h 11354202"/>
              <a:gd name="connsiteX323" fmla="*/ 4903006 w 13402462"/>
              <a:gd name="connsiteY323" fmla="*/ 9409019 h 11354202"/>
              <a:gd name="connsiteX324" fmla="*/ 4913342 w 13402462"/>
              <a:gd name="connsiteY324" fmla="*/ 9445916 h 11354202"/>
              <a:gd name="connsiteX325" fmla="*/ 4916450 w 13402462"/>
              <a:gd name="connsiteY325" fmla="*/ 9438093 h 11354202"/>
              <a:gd name="connsiteX326" fmla="*/ 4935967 w 13402462"/>
              <a:gd name="connsiteY326" fmla="*/ 9453280 h 11354202"/>
              <a:gd name="connsiteX327" fmla="*/ 4957062 w 13402462"/>
              <a:gd name="connsiteY327" fmla="*/ 9448557 h 11354202"/>
              <a:gd name="connsiteX328" fmla="*/ 4963712 w 13402462"/>
              <a:gd name="connsiteY328" fmla="*/ 9440845 h 11354202"/>
              <a:gd name="connsiteX329" fmla="*/ 4961788 w 13402462"/>
              <a:gd name="connsiteY329" fmla="*/ 9428089 h 11354202"/>
              <a:gd name="connsiteX330" fmla="*/ 6381108 w 13402462"/>
              <a:gd name="connsiteY330" fmla="*/ 9406617 h 11354202"/>
              <a:gd name="connsiteX331" fmla="*/ 6408206 w 13402462"/>
              <a:gd name="connsiteY331" fmla="*/ 9470648 h 11354202"/>
              <a:gd name="connsiteX332" fmla="*/ 6430106 w 13402462"/>
              <a:gd name="connsiteY332" fmla="*/ 9493095 h 11354202"/>
              <a:gd name="connsiteX333" fmla="*/ 6029238 w 13402462"/>
              <a:gd name="connsiteY333" fmla="*/ 9394867 h 11354202"/>
              <a:gd name="connsiteX334" fmla="*/ 6058504 w 13402462"/>
              <a:gd name="connsiteY334" fmla="*/ 9418666 h 11354202"/>
              <a:gd name="connsiteX335" fmla="*/ 6035970 w 13402462"/>
              <a:gd name="connsiteY335" fmla="*/ 9426558 h 11354202"/>
              <a:gd name="connsiteX336" fmla="*/ 6023652 w 13402462"/>
              <a:gd name="connsiteY336" fmla="*/ 9406358 h 11354202"/>
              <a:gd name="connsiteX337" fmla="*/ 6039944 w 13402462"/>
              <a:gd name="connsiteY337" fmla="*/ 9407910 h 11354202"/>
              <a:gd name="connsiteX338" fmla="*/ 4979524 w 13402462"/>
              <a:gd name="connsiteY338" fmla="*/ 9370516 h 11354202"/>
              <a:gd name="connsiteX339" fmla="*/ 4984888 w 13402462"/>
              <a:gd name="connsiteY339" fmla="*/ 9376015 h 11354202"/>
              <a:gd name="connsiteX340" fmla="*/ 4981664 w 13402462"/>
              <a:gd name="connsiteY340" fmla="*/ 9375747 h 11354202"/>
              <a:gd name="connsiteX341" fmla="*/ 3641663 w 13402462"/>
              <a:gd name="connsiteY341" fmla="*/ 9365036 h 11354202"/>
              <a:gd name="connsiteX342" fmla="*/ 3631343 w 13402462"/>
              <a:gd name="connsiteY342" fmla="*/ 9373121 h 11354202"/>
              <a:gd name="connsiteX343" fmla="*/ 3635038 w 13402462"/>
              <a:gd name="connsiteY343" fmla="*/ 9380766 h 11354202"/>
              <a:gd name="connsiteX344" fmla="*/ 3660250 w 13402462"/>
              <a:gd name="connsiteY344" fmla="*/ 9399049 h 11354202"/>
              <a:gd name="connsiteX345" fmla="*/ 3657716 w 13402462"/>
              <a:gd name="connsiteY345" fmla="*/ 9404951 h 11354202"/>
              <a:gd name="connsiteX346" fmla="*/ 3658447 w 13402462"/>
              <a:gd name="connsiteY346" fmla="*/ 9406850 h 11354202"/>
              <a:gd name="connsiteX347" fmla="*/ 3657180 w 13402462"/>
              <a:gd name="connsiteY347" fmla="*/ 9406195 h 11354202"/>
              <a:gd name="connsiteX348" fmla="*/ 3654292 w 13402462"/>
              <a:gd name="connsiteY348" fmla="*/ 9412915 h 11354202"/>
              <a:gd name="connsiteX349" fmla="*/ 3680375 w 13402462"/>
              <a:gd name="connsiteY349" fmla="*/ 9409065 h 11354202"/>
              <a:gd name="connsiteX350" fmla="*/ 3663500 w 13402462"/>
              <a:gd name="connsiteY350" fmla="*/ 9389872 h 11354202"/>
              <a:gd name="connsiteX351" fmla="*/ 3660003 w 13402462"/>
              <a:gd name="connsiteY351" fmla="*/ 9391916 h 11354202"/>
              <a:gd name="connsiteX352" fmla="*/ 3657574 w 13402462"/>
              <a:gd name="connsiteY352" fmla="*/ 9384305 h 11354202"/>
              <a:gd name="connsiteX353" fmla="*/ 3656008 w 13402462"/>
              <a:gd name="connsiteY353" fmla="*/ 9381354 h 11354202"/>
              <a:gd name="connsiteX354" fmla="*/ 6363426 w 13402462"/>
              <a:gd name="connsiteY354" fmla="*/ 9364839 h 11354202"/>
              <a:gd name="connsiteX355" fmla="*/ 6373802 w 13402462"/>
              <a:gd name="connsiteY355" fmla="*/ 9389348 h 11354202"/>
              <a:gd name="connsiteX356" fmla="*/ 6394664 w 13402462"/>
              <a:gd name="connsiteY356" fmla="*/ 9404409 h 11354202"/>
              <a:gd name="connsiteX357" fmla="*/ 6460078 w 13402462"/>
              <a:gd name="connsiteY357" fmla="*/ 9488697 h 11354202"/>
              <a:gd name="connsiteX358" fmla="*/ 6416574 w 13402462"/>
              <a:gd name="connsiteY358" fmla="*/ 9418022 h 11354202"/>
              <a:gd name="connsiteX359" fmla="*/ 6373006 w 13402462"/>
              <a:gd name="connsiteY359" fmla="*/ 9368640 h 11354202"/>
              <a:gd name="connsiteX360" fmla="*/ 6545150 w 13402462"/>
              <a:gd name="connsiteY360" fmla="*/ 9362064 h 11354202"/>
              <a:gd name="connsiteX361" fmla="*/ 6554618 w 13402462"/>
              <a:gd name="connsiteY361" fmla="*/ 9405856 h 11354202"/>
              <a:gd name="connsiteX362" fmla="*/ 6541278 w 13402462"/>
              <a:gd name="connsiteY362" fmla="*/ 9396067 h 11354202"/>
              <a:gd name="connsiteX363" fmla="*/ 6560750 w 13402462"/>
              <a:gd name="connsiteY363" fmla="*/ 9431426 h 11354202"/>
              <a:gd name="connsiteX364" fmla="*/ 6552862 w 13402462"/>
              <a:gd name="connsiteY364" fmla="*/ 9464994 h 11354202"/>
              <a:gd name="connsiteX365" fmla="*/ 6551320 w 13402462"/>
              <a:gd name="connsiteY365" fmla="*/ 9465222 h 11354202"/>
              <a:gd name="connsiteX366" fmla="*/ 6556344 w 13402462"/>
              <a:gd name="connsiteY366" fmla="*/ 9483377 h 11354202"/>
              <a:gd name="connsiteX367" fmla="*/ 6581260 w 13402462"/>
              <a:gd name="connsiteY367" fmla="*/ 9499345 h 11354202"/>
              <a:gd name="connsiteX368" fmla="*/ 6584246 w 13402462"/>
              <a:gd name="connsiteY368" fmla="*/ 9482739 h 11354202"/>
              <a:gd name="connsiteX369" fmla="*/ 6568062 w 13402462"/>
              <a:gd name="connsiteY369" fmla="*/ 9391400 h 11354202"/>
              <a:gd name="connsiteX370" fmla="*/ 6547974 w 13402462"/>
              <a:gd name="connsiteY370" fmla="*/ 9367368 h 11354202"/>
              <a:gd name="connsiteX371" fmla="*/ 6547912 w 13402462"/>
              <a:gd name="connsiteY371" fmla="*/ 9363710 h 11354202"/>
              <a:gd name="connsiteX372" fmla="*/ 6628158 w 13402462"/>
              <a:gd name="connsiteY372" fmla="*/ 9338047 h 11354202"/>
              <a:gd name="connsiteX373" fmla="*/ 6637822 w 13402462"/>
              <a:gd name="connsiteY373" fmla="*/ 9385770 h 11354202"/>
              <a:gd name="connsiteX374" fmla="*/ 6615570 w 13402462"/>
              <a:gd name="connsiteY374" fmla="*/ 9360004 h 11354202"/>
              <a:gd name="connsiteX375" fmla="*/ 6642454 w 13402462"/>
              <a:gd name="connsiteY375" fmla="*/ 9398952 h 11354202"/>
              <a:gd name="connsiteX376" fmla="*/ 6707954 w 13402462"/>
              <a:gd name="connsiteY376" fmla="*/ 9483134 h 11354202"/>
              <a:gd name="connsiteX377" fmla="*/ 6656734 w 13402462"/>
              <a:gd name="connsiteY377" fmla="*/ 9365384 h 11354202"/>
              <a:gd name="connsiteX378" fmla="*/ 6656700 w 13402462"/>
              <a:gd name="connsiteY378" fmla="*/ 9365306 h 11354202"/>
              <a:gd name="connsiteX379" fmla="*/ 6629662 w 13402462"/>
              <a:gd name="connsiteY379" fmla="*/ 9339530 h 11354202"/>
              <a:gd name="connsiteX380" fmla="*/ 8257676 w 13402462"/>
              <a:gd name="connsiteY380" fmla="*/ 9319077 h 11354202"/>
              <a:gd name="connsiteX381" fmla="*/ 8313114 w 13402462"/>
              <a:gd name="connsiteY381" fmla="*/ 9321344 h 11354202"/>
              <a:gd name="connsiteX382" fmla="*/ 8388376 w 13402462"/>
              <a:gd name="connsiteY382" fmla="*/ 9416393 h 11354202"/>
              <a:gd name="connsiteX383" fmla="*/ 8352434 w 13402462"/>
              <a:gd name="connsiteY383" fmla="*/ 9409168 h 11354202"/>
              <a:gd name="connsiteX384" fmla="*/ 8364472 w 13402462"/>
              <a:gd name="connsiteY384" fmla="*/ 9424950 h 11354202"/>
              <a:gd name="connsiteX385" fmla="*/ 8332032 w 13402462"/>
              <a:gd name="connsiteY385" fmla="*/ 9436463 h 11354202"/>
              <a:gd name="connsiteX386" fmla="*/ 8305686 w 13402462"/>
              <a:gd name="connsiteY386" fmla="*/ 9370208 h 11354202"/>
              <a:gd name="connsiteX387" fmla="*/ 8308512 w 13402462"/>
              <a:gd name="connsiteY387" fmla="*/ 9468141 h 11354202"/>
              <a:gd name="connsiteX388" fmla="*/ 8261336 w 13402462"/>
              <a:gd name="connsiteY388" fmla="*/ 9488652 h 11354202"/>
              <a:gd name="connsiteX389" fmla="*/ 8269056 w 13402462"/>
              <a:gd name="connsiteY389" fmla="*/ 9496564 h 11354202"/>
              <a:gd name="connsiteX390" fmla="*/ 8256890 w 13402462"/>
              <a:gd name="connsiteY390" fmla="*/ 9490980 h 11354202"/>
              <a:gd name="connsiteX391" fmla="*/ 8100358 w 13402462"/>
              <a:gd name="connsiteY391" fmla="*/ 9557106 h 11354202"/>
              <a:gd name="connsiteX392" fmla="*/ 8037688 w 13402462"/>
              <a:gd name="connsiteY392" fmla="*/ 9460506 h 11354202"/>
              <a:gd name="connsiteX393" fmla="*/ 8133432 w 13402462"/>
              <a:gd name="connsiteY393" fmla="*/ 9442945 h 11354202"/>
              <a:gd name="connsiteX394" fmla="*/ 8117556 w 13402462"/>
              <a:gd name="connsiteY394" fmla="*/ 9408763 h 11354202"/>
              <a:gd name="connsiteX395" fmla="*/ 8164296 w 13402462"/>
              <a:gd name="connsiteY395" fmla="*/ 9448409 h 11354202"/>
              <a:gd name="connsiteX396" fmla="*/ 8156486 w 13402462"/>
              <a:gd name="connsiteY396" fmla="*/ 9474151 h 11354202"/>
              <a:gd name="connsiteX397" fmla="*/ 8231918 w 13402462"/>
              <a:gd name="connsiteY397" fmla="*/ 9476879 h 11354202"/>
              <a:gd name="connsiteX398" fmla="*/ 8248486 w 13402462"/>
              <a:gd name="connsiteY398" fmla="*/ 9430708 h 11354202"/>
              <a:gd name="connsiteX399" fmla="*/ 8160550 w 13402462"/>
              <a:gd name="connsiteY399" fmla="*/ 9422528 h 11354202"/>
              <a:gd name="connsiteX400" fmla="*/ 8130940 w 13402462"/>
              <a:gd name="connsiteY400" fmla="*/ 9372211 h 11354202"/>
              <a:gd name="connsiteX401" fmla="*/ 8257676 w 13402462"/>
              <a:gd name="connsiteY401" fmla="*/ 9319077 h 11354202"/>
              <a:gd name="connsiteX402" fmla="*/ 5892108 w 13402462"/>
              <a:gd name="connsiteY402" fmla="*/ 9317440 h 11354202"/>
              <a:gd name="connsiteX403" fmla="*/ 5895284 w 13402462"/>
              <a:gd name="connsiteY403" fmla="*/ 9317474 h 11354202"/>
              <a:gd name="connsiteX404" fmla="*/ 5892872 w 13402462"/>
              <a:gd name="connsiteY404" fmla="*/ 9319828 h 11354202"/>
              <a:gd name="connsiteX405" fmla="*/ 5266462 w 13402462"/>
              <a:gd name="connsiteY405" fmla="*/ 9314091 h 11354202"/>
              <a:gd name="connsiteX406" fmla="*/ 5243198 w 13402462"/>
              <a:gd name="connsiteY406" fmla="*/ 9319765 h 11354202"/>
              <a:gd name="connsiteX407" fmla="*/ 5243310 w 13402462"/>
              <a:gd name="connsiteY407" fmla="*/ 9332359 h 11354202"/>
              <a:gd name="connsiteX408" fmla="*/ 5277976 w 13402462"/>
              <a:gd name="connsiteY408" fmla="*/ 9317869 h 11354202"/>
              <a:gd name="connsiteX409" fmla="*/ 3731125 w 13402462"/>
              <a:gd name="connsiteY409" fmla="*/ 9298350 h 11354202"/>
              <a:gd name="connsiteX410" fmla="*/ 3728675 w 13402462"/>
              <a:gd name="connsiteY410" fmla="*/ 9301800 h 11354202"/>
              <a:gd name="connsiteX411" fmla="*/ 3736175 w 13402462"/>
              <a:gd name="connsiteY411" fmla="*/ 9308250 h 11354202"/>
              <a:gd name="connsiteX412" fmla="*/ 3736124 w 13402462"/>
              <a:gd name="connsiteY412" fmla="*/ 9306289 h 11354202"/>
              <a:gd name="connsiteX413" fmla="*/ 5225226 w 13402462"/>
              <a:gd name="connsiteY413" fmla="*/ 9276040 h 11354202"/>
              <a:gd name="connsiteX414" fmla="*/ 5226397 w 13402462"/>
              <a:gd name="connsiteY414" fmla="*/ 9276336 h 11354202"/>
              <a:gd name="connsiteX415" fmla="*/ 5223470 w 13402462"/>
              <a:gd name="connsiteY415" fmla="*/ 9277076 h 11354202"/>
              <a:gd name="connsiteX416" fmla="*/ 5237066 w 13402462"/>
              <a:gd name="connsiteY416" fmla="*/ 9273636 h 11354202"/>
              <a:gd name="connsiteX417" fmla="*/ 5232668 w 13402462"/>
              <a:gd name="connsiteY417" fmla="*/ 9277917 h 11354202"/>
              <a:gd name="connsiteX418" fmla="*/ 5226397 w 13402462"/>
              <a:gd name="connsiteY418" fmla="*/ 9276336 h 11354202"/>
              <a:gd name="connsiteX419" fmla="*/ 5311706 w 13402462"/>
              <a:gd name="connsiteY419" fmla="*/ 9266873 h 11354202"/>
              <a:gd name="connsiteX420" fmla="*/ 5301954 w 13402462"/>
              <a:gd name="connsiteY420" fmla="*/ 9276784 h 11354202"/>
              <a:gd name="connsiteX421" fmla="*/ 5320988 w 13402462"/>
              <a:gd name="connsiteY421" fmla="*/ 9296295 h 11354202"/>
              <a:gd name="connsiteX422" fmla="*/ 5333481 w 13402462"/>
              <a:gd name="connsiteY422" fmla="*/ 9286451 h 11354202"/>
              <a:gd name="connsiteX423" fmla="*/ 5333798 w 13402462"/>
              <a:gd name="connsiteY423" fmla="*/ 9285315 h 11354202"/>
              <a:gd name="connsiteX424" fmla="*/ 5334592 w 13402462"/>
              <a:gd name="connsiteY424" fmla="*/ 9285579 h 11354202"/>
              <a:gd name="connsiteX425" fmla="*/ 5345828 w 13402462"/>
              <a:gd name="connsiteY425" fmla="*/ 9276726 h 11354202"/>
              <a:gd name="connsiteX426" fmla="*/ 5323491 w 13402462"/>
              <a:gd name="connsiteY426" fmla="*/ 9267183 h 11354202"/>
              <a:gd name="connsiteX427" fmla="*/ 5311706 w 13402462"/>
              <a:gd name="connsiteY427" fmla="*/ 9266873 h 11354202"/>
              <a:gd name="connsiteX428" fmla="*/ 6939150 w 13402462"/>
              <a:gd name="connsiteY428" fmla="*/ 9264762 h 11354202"/>
              <a:gd name="connsiteX429" fmla="*/ 6929212 w 13402462"/>
              <a:gd name="connsiteY429" fmla="*/ 9267110 h 11354202"/>
              <a:gd name="connsiteX430" fmla="*/ 6919936 w 13402462"/>
              <a:gd name="connsiteY430" fmla="*/ 9266393 h 11354202"/>
              <a:gd name="connsiteX431" fmla="*/ 6923122 w 13402462"/>
              <a:gd name="connsiteY431" fmla="*/ 9271626 h 11354202"/>
              <a:gd name="connsiteX432" fmla="*/ 6961788 w 13402462"/>
              <a:gd name="connsiteY432" fmla="*/ 9304632 h 11354202"/>
              <a:gd name="connsiteX433" fmla="*/ 6718074 w 13402462"/>
              <a:gd name="connsiteY433" fmla="*/ 9263875 h 11354202"/>
              <a:gd name="connsiteX434" fmla="*/ 6709290 w 13402462"/>
              <a:gd name="connsiteY434" fmla="*/ 9273087 h 11354202"/>
              <a:gd name="connsiteX435" fmla="*/ 6720850 w 13402462"/>
              <a:gd name="connsiteY435" fmla="*/ 9299397 h 11354202"/>
              <a:gd name="connsiteX436" fmla="*/ 6691122 w 13402462"/>
              <a:gd name="connsiteY436" fmla="*/ 9293070 h 11354202"/>
              <a:gd name="connsiteX437" fmla="*/ 6707394 w 13402462"/>
              <a:gd name="connsiteY437" fmla="*/ 9341382 h 11354202"/>
              <a:gd name="connsiteX438" fmla="*/ 6667398 w 13402462"/>
              <a:gd name="connsiteY438" fmla="*/ 9325700 h 11354202"/>
              <a:gd name="connsiteX439" fmla="*/ 6619406 w 13402462"/>
              <a:gd name="connsiteY439" fmla="*/ 9277932 h 11354202"/>
              <a:gd name="connsiteX440" fmla="*/ 6637278 w 13402462"/>
              <a:gd name="connsiteY440" fmla="*/ 9310886 h 11354202"/>
              <a:gd name="connsiteX441" fmla="*/ 6657406 w 13402462"/>
              <a:gd name="connsiteY441" fmla="*/ 9316317 h 11354202"/>
              <a:gd name="connsiteX442" fmla="*/ 6788278 w 13402462"/>
              <a:gd name="connsiteY442" fmla="*/ 9475252 h 11354202"/>
              <a:gd name="connsiteX443" fmla="*/ 6697170 w 13402462"/>
              <a:gd name="connsiteY443" fmla="*/ 9343304 h 11354202"/>
              <a:gd name="connsiteX444" fmla="*/ 6734418 w 13402462"/>
              <a:gd name="connsiteY444" fmla="*/ 9354624 h 11354202"/>
              <a:gd name="connsiteX445" fmla="*/ 6749640 w 13402462"/>
              <a:gd name="connsiteY445" fmla="*/ 9386754 h 11354202"/>
              <a:gd name="connsiteX446" fmla="*/ 6816806 w 13402462"/>
              <a:gd name="connsiteY446" fmla="*/ 9423924 h 11354202"/>
              <a:gd name="connsiteX447" fmla="*/ 6721524 w 13402462"/>
              <a:gd name="connsiteY447" fmla="*/ 9264489 h 11354202"/>
              <a:gd name="connsiteX448" fmla="*/ 5967282 w 13402462"/>
              <a:gd name="connsiteY448" fmla="*/ 9258439 h 11354202"/>
              <a:gd name="connsiteX449" fmla="*/ 5959542 w 13402462"/>
              <a:gd name="connsiteY449" fmla="*/ 9259857 h 11354202"/>
              <a:gd name="connsiteX450" fmla="*/ 5965658 w 13402462"/>
              <a:gd name="connsiteY450" fmla="*/ 9263581 h 11354202"/>
              <a:gd name="connsiteX451" fmla="*/ 5949582 w 13402462"/>
              <a:gd name="connsiteY451" fmla="*/ 9271212 h 11354202"/>
              <a:gd name="connsiteX452" fmla="*/ 5978398 w 13402462"/>
              <a:gd name="connsiteY452" fmla="*/ 9280185 h 11354202"/>
              <a:gd name="connsiteX453" fmla="*/ 9653236 w 13402462"/>
              <a:gd name="connsiteY453" fmla="*/ 9257707 h 11354202"/>
              <a:gd name="connsiteX454" fmla="*/ 9658350 w 13402462"/>
              <a:gd name="connsiteY454" fmla="*/ 9268952 h 11354202"/>
              <a:gd name="connsiteX455" fmla="*/ 9654562 w 13402462"/>
              <a:gd name="connsiteY455" fmla="*/ 9273527 h 11354202"/>
              <a:gd name="connsiteX456" fmla="*/ 9637744 w 13402462"/>
              <a:gd name="connsiteY456" fmla="*/ 9272819 h 11354202"/>
              <a:gd name="connsiteX457" fmla="*/ 9653236 w 13402462"/>
              <a:gd name="connsiteY457" fmla="*/ 9257707 h 11354202"/>
              <a:gd name="connsiteX458" fmla="*/ 3884579 w 13402462"/>
              <a:gd name="connsiteY458" fmla="*/ 9248840 h 11354202"/>
              <a:gd name="connsiteX459" fmla="*/ 3884125 w 13402462"/>
              <a:gd name="connsiteY459" fmla="*/ 9249452 h 11354202"/>
              <a:gd name="connsiteX460" fmla="*/ 3885161 w 13402462"/>
              <a:gd name="connsiteY460" fmla="*/ 9249436 h 11354202"/>
              <a:gd name="connsiteX461" fmla="*/ 9493638 w 13402462"/>
              <a:gd name="connsiteY461" fmla="*/ 9244252 h 11354202"/>
              <a:gd name="connsiteX462" fmla="*/ 9561150 w 13402462"/>
              <a:gd name="connsiteY462" fmla="*/ 9281086 h 11354202"/>
              <a:gd name="connsiteX463" fmla="*/ 9513228 w 13402462"/>
              <a:gd name="connsiteY463" fmla="*/ 9307033 h 11354202"/>
              <a:gd name="connsiteX464" fmla="*/ 9482776 w 13402462"/>
              <a:gd name="connsiteY464" fmla="*/ 9269620 h 11354202"/>
              <a:gd name="connsiteX465" fmla="*/ 9518500 w 13402462"/>
              <a:gd name="connsiteY465" fmla="*/ 9266985 h 11354202"/>
              <a:gd name="connsiteX466" fmla="*/ 3890806 w 13402462"/>
              <a:gd name="connsiteY466" fmla="*/ 9240386 h 11354202"/>
              <a:gd name="connsiteX467" fmla="*/ 3886548 w 13402462"/>
              <a:gd name="connsiteY467" fmla="*/ 9246164 h 11354202"/>
              <a:gd name="connsiteX468" fmla="*/ 3896474 w 13402462"/>
              <a:gd name="connsiteY468" fmla="*/ 9246515 h 11354202"/>
              <a:gd name="connsiteX469" fmla="*/ 6821708 w 13402462"/>
              <a:gd name="connsiteY469" fmla="*/ 9220194 h 11354202"/>
              <a:gd name="connsiteX470" fmla="*/ 6818094 w 13402462"/>
              <a:gd name="connsiteY470" fmla="*/ 9226430 h 11354202"/>
              <a:gd name="connsiteX471" fmla="*/ 6821194 w 13402462"/>
              <a:gd name="connsiteY471" fmla="*/ 9237252 h 11354202"/>
              <a:gd name="connsiteX472" fmla="*/ 6816812 w 13402462"/>
              <a:gd name="connsiteY472" fmla="*/ 9241181 h 11354202"/>
              <a:gd name="connsiteX473" fmla="*/ 6886074 w 13402462"/>
              <a:gd name="connsiteY473" fmla="*/ 9319408 h 11354202"/>
              <a:gd name="connsiteX474" fmla="*/ 6899056 w 13402462"/>
              <a:gd name="connsiteY474" fmla="*/ 9314725 h 11354202"/>
              <a:gd name="connsiteX475" fmla="*/ 6867706 w 13402462"/>
              <a:gd name="connsiteY475" fmla="*/ 9255631 h 11354202"/>
              <a:gd name="connsiteX476" fmla="*/ 6857142 w 13402462"/>
              <a:gd name="connsiteY476" fmla="*/ 9237843 h 11354202"/>
              <a:gd name="connsiteX477" fmla="*/ 6866766 w 13402462"/>
              <a:gd name="connsiteY477" fmla="*/ 9265779 h 11354202"/>
              <a:gd name="connsiteX478" fmla="*/ 6821708 w 13402462"/>
              <a:gd name="connsiteY478" fmla="*/ 9220194 h 11354202"/>
              <a:gd name="connsiteX479" fmla="*/ 5332940 w 13402462"/>
              <a:gd name="connsiteY479" fmla="*/ 9219706 h 11354202"/>
              <a:gd name="connsiteX480" fmla="*/ 5325634 w 13402462"/>
              <a:gd name="connsiteY480" fmla="*/ 9259050 h 11354202"/>
              <a:gd name="connsiteX481" fmla="*/ 5346558 w 13402462"/>
              <a:gd name="connsiteY481" fmla="*/ 9276149 h 11354202"/>
              <a:gd name="connsiteX482" fmla="*/ 5401352 w 13402462"/>
              <a:gd name="connsiteY482" fmla="*/ 9232979 h 11354202"/>
              <a:gd name="connsiteX483" fmla="*/ 6883940 w 13402462"/>
              <a:gd name="connsiteY483" fmla="*/ 9207259 h 11354202"/>
              <a:gd name="connsiteX484" fmla="*/ 6912342 w 13402462"/>
              <a:gd name="connsiteY484" fmla="*/ 9253914 h 11354202"/>
              <a:gd name="connsiteX485" fmla="*/ 6914608 w 13402462"/>
              <a:gd name="connsiteY485" fmla="*/ 9253002 h 11354202"/>
              <a:gd name="connsiteX486" fmla="*/ 6935678 w 13402462"/>
              <a:gd name="connsiteY486" fmla="*/ 9258649 h 11354202"/>
              <a:gd name="connsiteX487" fmla="*/ 6912222 w 13402462"/>
              <a:gd name="connsiteY487" fmla="*/ 9217346 h 11354202"/>
              <a:gd name="connsiteX488" fmla="*/ 6896948 w 13402462"/>
              <a:gd name="connsiteY488" fmla="*/ 9212042 h 11354202"/>
              <a:gd name="connsiteX489" fmla="*/ 6902338 w 13402462"/>
              <a:gd name="connsiteY489" fmla="*/ 9222346 h 11354202"/>
              <a:gd name="connsiteX490" fmla="*/ 6889888 w 13402462"/>
              <a:gd name="connsiteY490" fmla="*/ 9209586 h 11354202"/>
              <a:gd name="connsiteX491" fmla="*/ 6884424 w 13402462"/>
              <a:gd name="connsiteY491" fmla="*/ 9207691 h 11354202"/>
              <a:gd name="connsiteX492" fmla="*/ 9541230 w 13402462"/>
              <a:gd name="connsiteY492" fmla="*/ 9202181 h 11354202"/>
              <a:gd name="connsiteX493" fmla="*/ 9553984 w 13402462"/>
              <a:gd name="connsiteY493" fmla="*/ 9204180 h 11354202"/>
              <a:gd name="connsiteX494" fmla="*/ 9617432 w 13402462"/>
              <a:gd name="connsiteY494" fmla="*/ 9292630 h 11354202"/>
              <a:gd name="connsiteX495" fmla="*/ 9550118 w 13402462"/>
              <a:gd name="connsiteY495" fmla="*/ 9213992 h 11354202"/>
              <a:gd name="connsiteX496" fmla="*/ 9525068 w 13402462"/>
              <a:gd name="connsiteY496" fmla="*/ 9232390 h 11354202"/>
              <a:gd name="connsiteX497" fmla="*/ 9541230 w 13402462"/>
              <a:gd name="connsiteY497" fmla="*/ 9202181 h 11354202"/>
              <a:gd name="connsiteX498" fmla="*/ 5474340 w 13402462"/>
              <a:gd name="connsiteY498" fmla="*/ 9200955 h 11354202"/>
              <a:gd name="connsiteX499" fmla="*/ 5468784 w 13402462"/>
              <a:gd name="connsiteY499" fmla="*/ 9203340 h 11354202"/>
              <a:gd name="connsiteX500" fmla="*/ 5482037 w 13402462"/>
              <a:gd name="connsiteY500" fmla="*/ 9203115 h 11354202"/>
              <a:gd name="connsiteX501" fmla="*/ 5217009 w 13402462"/>
              <a:gd name="connsiteY501" fmla="*/ 9194535 h 11354202"/>
              <a:gd name="connsiteX502" fmla="*/ 5177955 w 13402462"/>
              <a:gd name="connsiteY502" fmla="*/ 9217865 h 11354202"/>
              <a:gd name="connsiteX503" fmla="*/ 5181314 w 13402462"/>
              <a:gd name="connsiteY503" fmla="*/ 9221307 h 11354202"/>
              <a:gd name="connsiteX504" fmla="*/ 5148368 w 13402462"/>
              <a:gd name="connsiteY504" fmla="*/ 9245388 h 11354202"/>
              <a:gd name="connsiteX505" fmla="*/ 5129581 w 13402462"/>
              <a:gd name="connsiteY505" fmla="*/ 9226131 h 11354202"/>
              <a:gd name="connsiteX506" fmla="*/ 5092442 w 13402462"/>
              <a:gd name="connsiteY506" fmla="*/ 9232828 h 11354202"/>
              <a:gd name="connsiteX507" fmla="*/ 5142898 w 13402462"/>
              <a:gd name="connsiteY507" fmla="*/ 9301074 h 11354202"/>
              <a:gd name="connsiteX508" fmla="*/ 5106778 w 13402462"/>
              <a:gd name="connsiteY508" fmla="*/ 9307440 h 11354202"/>
              <a:gd name="connsiteX509" fmla="*/ 5109802 w 13402462"/>
              <a:gd name="connsiteY509" fmla="*/ 9310539 h 11354202"/>
              <a:gd name="connsiteX510" fmla="*/ 5115168 w 13402462"/>
              <a:gd name="connsiteY510" fmla="*/ 9316038 h 11354202"/>
              <a:gd name="connsiteX511" fmla="*/ 5117676 w 13402462"/>
              <a:gd name="connsiteY511" fmla="*/ 9306209 h 11354202"/>
              <a:gd name="connsiteX512" fmla="*/ 5117074 w 13402462"/>
              <a:gd name="connsiteY512" fmla="*/ 9353114 h 11354202"/>
              <a:gd name="connsiteX513" fmla="*/ 5100298 w 13402462"/>
              <a:gd name="connsiteY513" fmla="*/ 9335917 h 11354202"/>
              <a:gd name="connsiteX514" fmla="*/ 5071835 w 13402462"/>
              <a:gd name="connsiteY514" fmla="*/ 9381808 h 11354202"/>
              <a:gd name="connsiteX515" fmla="*/ 4982702 w 13402462"/>
              <a:gd name="connsiteY515" fmla="*/ 9334521 h 11354202"/>
              <a:gd name="connsiteX516" fmla="*/ 4981942 w 13402462"/>
              <a:gd name="connsiteY516" fmla="*/ 9334677 h 11354202"/>
              <a:gd name="connsiteX517" fmla="*/ 4960894 w 13402462"/>
              <a:gd name="connsiteY517" fmla="*/ 9360998 h 11354202"/>
              <a:gd name="connsiteX518" fmla="*/ 4965872 w 13402462"/>
              <a:gd name="connsiteY518" fmla="*/ 9374434 h 11354202"/>
              <a:gd name="connsiteX519" fmla="*/ 4981664 w 13402462"/>
              <a:gd name="connsiteY519" fmla="*/ 9375747 h 11354202"/>
              <a:gd name="connsiteX520" fmla="*/ 4997978 w 13402462"/>
              <a:gd name="connsiteY520" fmla="*/ 9415604 h 11354202"/>
              <a:gd name="connsiteX521" fmla="*/ 5019500 w 13402462"/>
              <a:gd name="connsiteY521" fmla="*/ 9407360 h 11354202"/>
              <a:gd name="connsiteX522" fmla="*/ 5010208 w 13402462"/>
              <a:gd name="connsiteY522" fmla="*/ 9416427 h 11354202"/>
              <a:gd name="connsiteX523" fmla="*/ 5021554 w 13402462"/>
              <a:gd name="connsiteY523" fmla="*/ 9420693 h 11354202"/>
              <a:gd name="connsiteX524" fmla="*/ 5047806 w 13402462"/>
              <a:gd name="connsiteY524" fmla="*/ 9406557 h 11354202"/>
              <a:gd name="connsiteX525" fmla="*/ 5021089 w 13402462"/>
              <a:gd name="connsiteY525" fmla="*/ 9389706 h 11354202"/>
              <a:gd name="connsiteX526" fmla="*/ 5058228 w 13402462"/>
              <a:gd name="connsiteY526" fmla="*/ 9383009 h 11354202"/>
              <a:gd name="connsiteX527" fmla="*/ 5067750 w 13402462"/>
              <a:gd name="connsiteY527" fmla="*/ 9382440 h 11354202"/>
              <a:gd name="connsiteX528" fmla="*/ 5085048 w 13402462"/>
              <a:gd name="connsiteY528" fmla="*/ 9391719 h 11354202"/>
              <a:gd name="connsiteX529" fmla="*/ 5169500 w 13402462"/>
              <a:gd name="connsiteY529" fmla="*/ 9362073 h 11354202"/>
              <a:gd name="connsiteX530" fmla="*/ 5155610 w 13402462"/>
              <a:gd name="connsiteY530" fmla="*/ 9346641 h 11354202"/>
              <a:gd name="connsiteX531" fmla="*/ 5155133 w 13402462"/>
              <a:gd name="connsiteY531" fmla="*/ 9327388 h 11354202"/>
              <a:gd name="connsiteX532" fmla="*/ 5174260 w 13402462"/>
              <a:gd name="connsiteY532" fmla="*/ 9346992 h 11354202"/>
              <a:gd name="connsiteX533" fmla="*/ 5204102 w 13402462"/>
              <a:gd name="connsiteY533" fmla="*/ 9325930 h 11354202"/>
              <a:gd name="connsiteX534" fmla="*/ 5163520 w 13402462"/>
              <a:gd name="connsiteY534" fmla="*/ 9309812 h 11354202"/>
              <a:gd name="connsiteX535" fmla="*/ 5187683 w 13402462"/>
              <a:gd name="connsiteY535" fmla="*/ 9307720 h 11354202"/>
              <a:gd name="connsiteX536" fmla="*/ 5183181 w 13402462"/>
              <a:gd name="connsiteY536" fmla="*/ 9287271 h 11354202"/>
              <a:gd name="connsiteX537" fmla="*/ 5223470 w 13402462"/>
              <a:gd name="connsiteY537" fmla="*/ 9277076 h 11354202"/>
              <a:gd name="connsiteX538" fmla="*/ 5215892 w 13402462"/>
              <a:gd name="connsiteY538" fmla="*/ 9281541 h 11354202"/>
              <a:gd name="connsiteX539" fmla="*/ 5249644 w 13402462"/>
              <a:gd name="connsiteY539" fmla="*/ 9284583 h 11354202"/>
              <a:gd name="connsiteX540" fmla="*/ 5262054 w 13402462"/>
              <a:gd name="connsiteY540" fmla="*/ 9281526 h 11354202"/>
              <a:gd name="connsiteX541" fmla="*/ 5254419 w 13402462"/>
              <a:gd name="connsiteY541" fmla="*/ 9285014 h 11354202"/>
              <a:gd name="connsiteX542" fmla="*/ 5293981 w 13402462"/>
              <a:gd name="connsiteY542" fmla="*/ 9288585 h 11354202"/>
              <a:gd name="connsiteX543" fmla="*/ 5289778 w 13402462"/>
              <a:gd name="connsiteY543" fmla="*/ 9271880 h 11354202"/>
              <a:gd name="connsiteX544" fmla="*/ 5282944 w 13402462"/>
              <a:gd name="connsiteY544" fmla="*/ 9274517 h 11354202"/>
              <a:gd name="connsiteX545" fmla="*/ 5275906 w 13402462"/>
              <a:gd name="connsiteY545" fmla="*/ 9240444 h 11354202"/>
              <a:gd name="connsiteX546" fmla="*/ 5217009 w 13402462"/>
              <a:gd name="connsiteY546" fmla="*/ 9194535 h 11354202"/>
              <a:gd name="connsiteX547" fmla="*/ 6937932 w 13402462"/>
              <a:gd name="connsiteY547" fmla="*/ 9176879 h 11354202"/>
              <a:gd name="connsiteX548" fmla="*/ 6944518 w 13402462"/>
              <a:gd name="connsiteY548" fmla="*/ 9188688 h 11354202"/>
              <a:gd name="connsiteX549" fmla="*/ 6942898 w 13402462"/>
              <a:gd name="connsiteY549" fmla="*/ 9187475 h 11354202"/>
              <a:gd name="connsiteX550" fmla="*/ 6963030 w 13402462"/>
              <a:gd name="connsiteY550" fmla="*/ 9157734 h 11354202"/>
              <a:gd name="connsiteX551" fmla="*/ 6963326 w 13402462"/>
              <a:gd name="connsiteY551" fmla="*/ 9158146 h 11354202"/>
              <a:gd name="connsiteX552" fmla="*/ 6963134 w 13402462"/>
              <a:gd name="connsiteY552" fmla="*/ 9157775 h 11354202"/>
              <a:gd name="connsiteX553" fmla="*/ 9738542 w 13402462"/>
              <a:gd name="connsiteY553" fmla="*/ 9152321 h 11354202"/>
              <a:gd name="connsiteX554" fmla="*/ 9762624 w 13402462"/>
              <a:gd name="connsiteY554" fmla="*/ 9220485 h 11354202"/>
              <a:gd name="connsiteX555" fmla="*/ 9748408 w 13402462"/>
              <a:gd name="connsiteY555" fmla="*/ 9231300 h 11354202"/>
              <a:gd name="connsiteX556" fmla="*/ 9718814 w 13402462"/>
              <a:gd name="connsiteY556" fmla="*/ 9178470 h 11354202"/>
              <a:gd name="connsiteX557" fmla="*/ 9707766 w 13402462"/>
              <a:gd name="connsiteY557" fmla="*/ 9193087 h 11354202"/>
              <a:gd name="connsiteX558" fmla="*/ 9716224 w 13402462"/>
              <a:gd name="connsiteY558" fmla="*/ 9170071 h 11354202"/>
              <a:gd name="connsiteX559" fmla="*/ 9720898 w 13402462"/>
              <a:gd name="connsiteY559" fmla="*/ 9174862 h 11354202"/>
              <a:gd name="connsiteX560" fmla="*/ 6947630 w 13402462"/>
              <a:gd name="connsiteY560" fmla="*/ 9151539 h 11354202"/>
              <a:gd name="connsiteX561" fmla="*/ 6947474 w 13402462"/>
              <a:gd name="connsiteY561" fmla="*/ 9151966 h 11354202"/>
              <a:gd name="connsiteX562" fmla="*/ 6966238 w 13402462"/>
              <a:gd name="connsiteY562" fmla="*/ 9204910 h 11354202"/>
              <a:gd name="connsiteX563" fmla="*/ 6968906 w 13402462"/>
              <a:gd name="connsiteY563" fmla="*/ 9206900 h 11354202"/>
              <a:gd name="connsiteX564" fmla="*/ 6977888 w 13402462"/>
              <a:gd name="connsiteY564" fmla="*/ 9209784 h 11354202"/>
              <a:gd name="connsiteX565" fmla="*/ 6973458 w 13402462"/>
              <a:gd name="connsiteY565" fmla="*/ 9189878 h 11354202"/>
              <a:gd name="connsiteX566" fmla="*/ 6951424 w 13402462"/>
              <a:gd name="connsiteY566" fmla="*/ 9153066 h 11354202"/>
              <a:gd name="connsiteX567" fmla="*/ 6910828 w 13402462"/>
              <a:gd name="connsiteY567" fmla="*/ 9143586 h 11354202"/>
              <a:gd name="connsiteX568" fmla="*/ 6910628 w 13402462"/>
              <a:gd name="connsiteY568" fmla="*/ 9144213 h 11354202"/>
              <a:gd name="connsiteX569" fmla="*/ 6943108 w 13402462"/>
              <a:gd name="connsiteY569" fmla="*/ 9197340 h 11354202"/>
              <a:gd name="connsiteX570" fmla="*/ 6919534 w 13402462"/>
              <a:gd name="connsiteY570" fmla="*/ 9170332 h 11354202"/>
              <a:gd name="connsiteX571" fmla="*/ 6906182 w 13402462"/>
              <a:gd name="connsiteY571" fmla="*/ 9158269 h 11354202"/>
              <a:gd name="connsiteX572" fmla="*/ 6904048 w 13402462"/>
              <a:gd name="connsiteY572" fmla="*/ 9165022 h 11354202"/>
              <a:gd name="connsiteX573" fmla="*/ 6912186 w 13402462"/>
              <a:gd name="connsiteY573" fmla="*/ 9196627 h 11354202"/>
              <a:gd name="connsiteX574" fmla="*/ 6902414 w 13402462"/>
              <a:gd name="connsiteY574" fmla="*/ 9170182 h 11354202"/>
              <a:gd name="connsiteX575" fmla="*/ 6901304 w 13402462"/>
              <a:gd name="connsiteY575" fmla="*/ 9173683 h 11354202"/>
              <a:gd name="connsiteX576" fmla="*/ 6923430 w 13402462"/>
              <a:gd name="connsiteY576" fmla="*/ 9221240 h 11354202"/>
              <a:gd name="connsiteX577" fmla="*/ 6913488 w 13402462"/>
              <a:gd name="connsiteY577" fmla="*/ 9217783 h 11354202"/>
              <a:gd name="connsiteX578" fmla="*/ 6927180 w 13402462"/>
              <a:gd name="connsiteY578" fmla="*/ 9230906 h 11354202"/>
              <a:gd name="connsiteX579" fmla="*/ 6936146 w 13402462"/>
              <a:gd name="connsiteY579" fmla="*/ 9210168 h 11354202"/>
              <a:gd name="connsiteX580" fmla="*/ 6955742 w 13402462"/>
              <a:gd name="connsiteY580" fmla="*/ 9270199 h 11354202"/>
              <a:gd name="connsiteX581" fmla="*/ 6956754 w 13402462"/>
              <a:gd name="connsiteY581" fmla="*/ 9273298 h 11354202"/>
              <a:gd name="connsiteX582" fmla="*/ 7007046 w 13402462"/>
              <a:gd name="connsiteY582" fmla="*/ 9300748 h 11354202"/>
              <a:gd name="connsiteX583" fmla="*/ 6997188 w 13402462"/>
              <a:gd name="connsiteY583" fmla="*/ 9283082 h 11354202"/>
              <a:gd name="connsiteX584" fmla="*/ 6944518 w 13402462"/>
              <a:gd name="connsiteY584" fmla="*/ 9188688 h 11354202"/>
              <a:gd name="connsiteX585" fmla="*/ 6964776 w 13402462"/>
              <a:gd name="connsiteY585" fmla="*/ 9203817 h 11354202"/>
              <a:gd name="connsiteX586" fmla="*/ 6934528 w 13402462"/>
              <a:gd name="connsiteY586" fmla="*/ 9164094 h 11354202"/>
              <a:gd name="connsiteX587" fmla="*/ 6912054 w 13402462"/>
              <a:gd name="connsiteY587" fmla="*/ 9143698 h 11354202"/>
              <a:gd name="connsiteX588" fmla="*/ 9186680 w 13402462"/>
              <a:gd name="connsiteY588" fmla="*/ 9138974 h 11354202"/>
              <a:gd name="connsiteX589" fmla="*/ 9177790 w 13402462"/>
              <a:gd name="connsiteY589" fmla="*/ 9142947 h 11354202"/>
              <a:gd name="connsiteX590" fmla="*/ 9177762 w 13402462"/>
              <a:gd name="connsiteY590" fmla="*/ 9142882 h 11354202"/>
              <a:gd name="connsiteX591" fmla="*/ 2727595 w 13402462"/>
              <a:gd name="connsiteY591" fmla="*/ 9126248 h 11354202"/>
              <a:gd name="connsiteX592" fmla="*/ 2729286 w 13402462"/>
              <a:gd name="connsiteY592" fmla="*/ 9128126 h 11354202"/>
              <a:gd name="connsiteX593" fmla="*/ 2728956 w 13402462"/>
              <a:gd name="connsiteY593" fmla="*/ 9128337 h 11354202"/>
              <a:gd name="connsiteX594" fmla="*/ 2727919 w 13402462"/>
              <a:gd name="connsiteY594" fmla="*/ 9127274 h 11354202"/>
              <a:gd name="connsiteX595" fmla="*/ 6980088 w 13402462"/>
              <a:gd name="connsiteY595" fmla="*/ 9124240 h 11354202"/>
              <a:gd name="connsiteX596" fmla="*/ 6980432 w 13402462"/>
              <a:gd name="connsiteY596" fmla="*/ 9146115 h 11354202"/>
              <a:gd name="connsiteX597" fmla="*/ 6985800 w 13402462"/>
              <a:gd name="connsiteY597" fmla="*/ 9155436 h 11354202"/>
              <a:gd name="connsiteX598" fmla="*/ 7025288 w 13402462"/>
              <a:gd name="connsiteY598" fmla="*/ 9218799 h 11354202"/>
              <a:gd name="connsiteX599" fmla="*/ 7041030 w 13402462"/>
              <a:gd name="connsiteY599" fmla="*/ 9195778 h 11354202"/>
              <a:gd name="connsiteX600" fmla="*/ 6999320 w 13402462"/>
              <a:gd name="connsiteY600" fmla="*/ 9161287 h 11354202"/>
              <a:gd name="connsiteX601" fmla="*/ 6985250 w 13402462"/>
              <a:gd name="connsiteY601" fmla="*/ 9125148 h 11354202"/>
              <a:gd name="connsiteX602" fmla="*/ 4001155 w 13402462"/>
              <a:gd name="connsiteY602" fmla="*/ 9120152 h 11354202"/>
              <a:gd name="connsiteX603" fmla="*/ 3997156 w 13402462"/>
              <a:gd name="connsiteY603" fmla="*/ 9130772 h 11354202"/>
              <a:gd name="connsiteX604" fmla="*/ 3993568 w 13402462"/>
              <a:gd name="connsiteY604" fmla="*/ 9127964 h 11354202"/>
              <a:gd name="connsiteX605" fmla="*/ 3992336 w 13402462"/>
              <a:gd name="connsiteY605" fmla="*/ 9130020 h 11354202"/>
              <a:gd name="connsiteX606" fmla="*/ 3995574 w 13402462"/>
              <a:gd name="connsiteY606" fmla="*/ 9132747 h 11354202"/>
              <a:gd name="connsiteX607" fmla="*/ 4008154 w 13402462"/>
              <a:gd name="connsiteY607" fmla="*/ 9129019 h 11354202"/>
              <a:gd name="connsiteX608" fmla="*/ 9763372 w 13402462"/>
              <a:gd name="connsiteY608" fmla="*/ 9119423 h 11354202"/>
              <a:gd name="connsiteX609" fmla="*/ 9770794 w 13402462"/>
              <a:gd name="connsiteY609" fmla="*/ 9150440 h 11354202"/>
              <a:gd name="connsiteX610" fmla="*/ 9750926 w 13402462"/>
              <a:gd name="connsiteY610" fmla="*/ 9135588 h 11354202"/>
              <a:gd name="connsiteX611" fmla="*/ 9716980 w 13402462"/>
              <a:gd name="connsiteY611" fmla="*/ 9110935 h 11354202"/>
              <a:gd name="connsiteX612" fmla="*/ 9750988 w 13402462"/>
              <a:gd name="connsiteY612" fmla="*/ 9136157 h 11354202"/>
              <a:gd name="connsiteX613" fmla="*/ 9738542 w 13402462"/>
              <a:gd name="connsiteY613" fmla="*/ 9152321 h 11354202"/>
              <a:gd name="connsiteX614" fmla="*/ 9716980 w 13402462"/>
              <a:gd name="connsiteY614" fmla="*/ 9110935 h 11354202"/>
              <a:gd name="connsiteX615" fmla="*/ 2645227 w 13402462"/>
              <a:gd name="connsiteY615" fmla="*/ 9099711 h 11354202"/>
              <a:gd name="connsiteX616" fmla="*/ 2655132 w 13402462"/>
              <a:gd name="connsiteY616" fmla="*/ 9104309 h 11354202"/>
              <a:gd name="connsiteX617" fmla="*/ 2629594 w 13402462"/>
              <a:gd name="connsiteY617" fmla="*/ 9107748 h 11354202"/>
              <a:gd name="connsiteX618" fmla="*/ 2632948 w 13402462"/>
              <a:gd name="connsiteY618" fmla="*/ 9111187 h 11354202"/>
              <a:gd name="connsiteX619" fmla="*/ 2620075 w 13402462"/>
              <a:gd name="connsiteY619" fmla="*/ 9107634 h 11354202"/>
              <a:gd name="connsiteX620" fmla="*/ 2645227 w 13402462"/>
              <a:gd name="connsiteY620" fmla="*/ 9099711 h 11354202"/>
              <a:gd name="connsiteX621" fmla="*/ 8582244 w 13402462"/>
              <a:gd name="connsiteY621" fmla="*/ 9026588 h 11354202"/>
              <a:gd name="connsiteX622" fmla="*/ 8582712 w 13402462"/>
              <a:gd name="connsiteY622" fmla="*/ 9026774 h 11354202"/>
              <a:gd name="connsiteX623" fmla="*/ 8580756 w 13402462"/>
              <a:gd name="connsiteY623" fmla="*/ 9026652 h 11354202"/>
              <a:gd name="connsiteX624" fmla="*/ 8570576 w 13402462"/>
              <a:gd name="connsiteY624" fmla="*/ 9026020 h 11354202"/>
              <a:gd name="connsiteX625" fmla="*/ 8580756 w 13402462"/>
              <a:gd name="connsiteY625" fmla="*/ 9026652 h 11354202"/>
              <a:gd name="connsiteX626" fmla="*/ 8569276 w 13402462"/>
              <a:gd name="connsiteY626" fmla="*/ 9027147 h 11354202"/>
              <a:gd name="connsiteX627" fmla="*/ 8549912 w 13402462"/>
              <a:gd name="connsiteY627" fmla="*/ 9021039 h 11354202"/>
              <a:gd name="connsiteX628" fmla="*/ 8568820 w 13402462"/>
              <a:gd name="connsiteY628" fmla="*/ 9027167 h 11354202"/>
              <a:gd name="connsiteX629" fmla="*/ 8569276 w 13402462"/>
              <a:gd name="connsiteY629" fmla="*/ 9027147 h 11354202"/>
              <a:gd name="connsiteX630" fmla="*/ 8560646 w 13402462"/>
              <a:gd name="connsiteY630" fmla="*/ 9034629 h 11354202"/>
              <a:gd name="connsiteX631" fmla="*/ 8533304 w 13402462"/>
              <a:gd name="connsiteY631" fmla="*/ 9036049 h 11354202"/>
              <a:gd name="connsiteX632" fmla="*/ 8540350 w 13402462"/>
              <a:gd name="connsiteY632" fmla="*/ 9043270 h 11354202"/>
              <a:gd name="connsiteX633" fmla="*/ 8514246 w 13402462"/>
              <a:gd name="connsiteY633" fmla="*/ 9037861 h 11354202"/>
              <a:gd name="connsiteX634" fmla="*/ 8544152 w 13402462"/>
              <a:gd name="connsiteY634" fmla="*/ 9021943 h 11354202"/>
              <a:gd name="connsiteX635" fmla="*/ 5472570 w 13402462"/>
              <a:gd name="connsiteY635" fmla="*/ 9013672 h 11354202"/>
              <a:gd name="connsiteX636" fmla="*/ 5507036 w 13402462"/>
              <a:gd name="connsiteY636" fmla="*/ 9082745 h 11354202"/>
              <a:gd name="connsiteX637" fmla="*/ 5506401 w 13402462"/>
              <a:gd name="connsiteY637" fmla="*/ 9082630 h 11354202"/>
              <a:gd name="connsiteX638" fmla="*/ 5516570 w 13402462"/>
              <a:gd name="connsiteY638" fmla="*/ 9091736 h 11354202"/>
              <a:gd name="connsiteX639" fmla="*/ 5507442 w 13402462"/>
              <a:gd name="connsiteY639" fmla="*/ 9104502 h 11354202"/>
              <a:gd name="connsiteX640" fmla="*/ 5501280 w 13402462"/>
              <a:gd name="connsiteY640" fmla="*/ 9081692 h 11354202"/>
              <a:gd name="connsiteX641" fmla="*/ 5411710 w 13402462"/>
              <a:gd name="connsiteY641" fmla="*/ 9065310 h 11354202"/>
              <a:gd name="connsiteX642" fmla="*/ 5399719 w 13402462"/>
              <a:gd name="connsiteY642" fmla="*/ 9075351 h 11354202"/>
              <a:gd name="connsiteX643" fmla="*/ 5408104 w 13402462"/>
              <a:gd name="connsiteY643" fmla="*/ 9083946 h 11354202"/>
              <a:gd name="connsiteX644" fmla="*/ 5380606 w 13402462"/>
              <a:gd name="connsiteY644" fmla="*/ 9081245 h 11354202"/>
              <a:gd name="connsiteX645" fmla="*/ 5384252 w 13402462"/>
              <a:gd name="connsiteY645" fmla="*/ 9068119 h 11354202"/>
              <a:gd name="connsiteX646" fmla="*/ 5338831 w 13402462"/>
              <a:gd name="connsiteY646" fmla="*/ 9079918 h 11354202"/>
              <a:gd name="connsiteX647" fmla="*/ 5348276 w 13402462"/>
              <a:gd name="connsiteY647" fmla="*/ 9097261 h 11354202"/>
              <a:gd name="connsiteX648" fmla="*/ 5366806 w 13402462"/>
              <a:gd name="connsiteY648" fmla="*/ 9123566 h 11354202"/>
              <a:gd name="connsiteX649" fmla="*/ 5368870 w 13402462"/>
              <a:gd name="connsiteY649" fmla="*/ 9121552 h 11354202"/>
              <a:gd name="connsiteX650" fmla="*/ 5431720 w 13402462"/>
              <a:gd name="connsiteY650" fmla="*/ 9150852 h 11354202"/>
              <a:gd name="connsiteX651" fmla="*/ 5371961 w 13402462"/>
              <a:gd name="connsiteY651" fmla="*/ 9198412 h 11354202"/>
              <a:gd name="connsiteX652" fmla="*/ 5399487 w 13402462"/>
              <a:gd name="connsiteY652" fmla="*/ 9212505 h 11354202"/>
              <a:gd name="connsiteX653" fmla="*/ 5416060 w 13402462"/>
              <a:gd name="connsiteY653" fmla="*/ 9221390 h 11354202"/>
              <a:gd name="connsiteX654" fmla="*/ 5422038 w 13402462"/>
              <a:gd name="connsiteY654" fmla="*/ 9216681 h 11354202"/>
              <a:gd name="connsiteX655" fmla="*/ 5399418 w 13402462"/>
              <a:gd name="connsiteY655" fmla="*/ 9204514 h 11354202"/>
              <a:gd name="connsiteX656" fmla="*/ 5436527 w 13402462"/>
              <a:gd name="connsiteY656" fmla="*/ 9203886 h 11354202"/>
              <a:gd name="connsiteX657" fmla="*/ 5445814 w 13402462"/>
              <a:gd name="connsiteY657" fmla="*/ 9192947 h 11354202"/>
              <a:gd name="connsiteX658" fmla="*/ 5444102 w 13402462"/>
              <a:gd name="connsiteY658" fmla="*/ 9192465 h 11354202"/>
              <a:gd name="connsiteX659" fmla="*/ 5445196 w 13402462"/>
              <a:gd name="connsiteY659" fmla="*/ 9191750 h 11354202"/>
              <a:gd name="connsiteX660" fmla="*/ 5430914 w 13402462"/>
              <a:gd name="connsiteY660" fmla="*/ 9187215 h 11354202"/>
              <a:gd name="connsiteX661" fmla="*/ 5460888 w 13402462"/>
              <a:gd name="connsiteY661" fmla="*/ 9179116 h 11354202"/>
              <a:gd name="connsiteX662" fmla="*/ 5464295 w 13402462"/>
              <a:gd name="connsiteY662" fmla="*/ 9179266 h 11354202"/>
              <a:gd name="connsiteX663" fmla="*/ 5480202 w 13402462"/>
              <a:gd name="connsiteY663" fmla="*/ 9168870 h 11354202"/>
              <a:gd name="connsiteX664" fmla="*/ 5474060 w 13402462"/>
              <a:gd name="connsiteY664" fmla="*/ 9162574 h 11354202"/>
              <a:gd name="connsiteX665" fmla="*/ 5420424 w 13402462"/>
              <a:gd name="connsiteY665" fmla="*/ 9130326 h 11354202"/>
              <a:gd name="connsiteX666" fmla="*/ 5480388 w 13402462"/>
              <a:gd name="connsiteY666" fmla="*/ 9146331 h 11354202"/>
              <a:gd name="connsiteX667" fmla="*/ 5484850 w 13402462"/>
              <a:gd name="connsiteY667" fmla="*/ 9116472 h 11354202"/>
              <a:gd name="connsiteX668" fmla="*/ 5492398 w 13402462"/>
              <a:gd name="connsiteY668" fmla="*/ 9137295 h 11354202"/>
              <a:gd name="connsiteX669" fmla="*/ 5512778 w 13402462"/>
              <a:gd name="connsiteY669" fmla="*/ 9112048 h 11354202"/>
              <a:gd name="connsiteX670" fmla="*/ 5517433 w 13402462"/>
              <a:gd name="connsiteY670" fmla="*/ 9135561 h 11354202"/>
              <a:gd name="connsiteX671" fmla="*/ 5518768 w 13402462"/>
              <a:gd name="connsiteY671" fmla="*/ 9133927 h 11354202"/>
              <a:gd name="connsiteX672" fmla="*/ 5531684 w 13402462"/>
              <a:gd name="connsiteY672" fmla="*/ 9109124 h 11354202"/>
              <a:gd name="connsiteX673" fmla="*/ 5538796 w 13402462"/>
              <a:gd name="connsiteY673" fmla="*/ 9071223 h 11354202"/>
              <a:gd name="connsiteX674" fmla="*/ 5557827 w 13402462"/>
              <a:gd name="connsiteY674" fmla="*/ 9086708 h 11354202"/>
              <a:gd name="connsiteX675" fmla="*/ 5565408 w 13402462"/>
              <a:gd name="connsiteY675" fmla="*/ 9077661 h 11354202"/>
              <a:gd name="connsiteX676" fmla="*/ 5564187 w 13402462"/>
              <a:gd name="connsiteY676" fmla="*/ 9066340 h 11354202"/>
              <a:gd name="connsiteX677" fmla="*/ 5553608 w 13402462"/>
              <a:gd name="connsiteY677" fmla="*/ 9050526 h 11354202"/>
              <a:gd name="connsiteX678" fmla="*/ 5549983 w 13402462"/>
              <a:gd name="connsiteY678" fmla="*/ 9043252 h 11354202"/>
              <a:gd name="connsiteX679" fmla="*/ 5547012 w 13402462"/>
              <a:gd name="connsiteY679" fmla="*/ 9047188 h 11354202"/>
              <a:gd name="connsiteX680" fmla="*/ 5531838 w 13402462"/>
              <a:gd name="connsiteY680" fmla="*/ 9057206 h 11354202"/>
              <a:gd name="connsiteX681" fmla="*/ 5537486 w 13402462"/>
              <a:gd name="connsiteY681" fmla="*/ 9040954 h 11354202"/>
              <a:gd name="connsiteX682" fmla="*/ 5490636 w 13402462"/>
              <a:gd name="connsiteY682" fmla="*/ 9036321 h 11354202"/>
              <a:gd name="connsiteX683" fmla="*/ 5493806 w 13402462"/>
              <a:gd name="connsiteY683" fmla="*/ 9020892 h 11354202"/>
              <a:gd name="connsiteX684" fmla="*/ 5497032 w 13402462"/>
              <a:gd name="connsiteY684" fmla="*/ 9019404 h 11354202"/>
              <a:gd name="connsiteX685" fmla="*/ 5424110 w 13402462"/>
              <a:gd name="connsiteY685" fmla="*/ 9001877 h 11354202"/>
              <a:gd name="connsiteX686" fmla="*/ 5418787 w 13402462"/>
              <a:gd name="connsiteY686" fmla="*/ 9013457 h 11354202"/>
              <a:gd name="connsiteX687" fmla="*/ 5433694 w 13402462"/>
              <a:gd name="connsiteY687" fmla="*/ 9013198 h 11354202"/>
              <a:gd name="connsiteX688" fmla="*/ 7236922 w 13402462"/>
              <a:gd name="connsiteY688" fmla="*/ 8974208 h 11354202"/>
              <a:gd name="connsiteX689" fmla="*/ 7226714 w 13402462"/>
              <a:gd name="connsiteY689" fmla="*/ 8976294 h 11354202"/>
              <a:gd name="connsiteX690" fmla="*/ 7226742 w 13402462"/>
              <a:gd name="connsiteY690" fmla="*/ 8976675 h 11354202"/>
              <a:gd name="connsiteX691" fmla="*/ 7281734 w 13402462"/>
              <a:gd name="connsiteY691" fmla="*/ 9007255 h 11354202"/>
              <a:gd name="connsiteX692" fmla="*/ 7271214 w 13402462"/>
              <a:gd name="connsiteY692" fmla="*/ 8986190 h 11354202"/>
              <a:gd name="connsiteX693" fmla="*/ 7250832 w 13402462"/>
              <a:gd name="connsiteY693" fmla="*/ 8978255 h 11354202"/>
              <a:gd name="connsiteX694" fmla="*/ 7236922 w 13402462"/>
              <a:gd name="connsiteY694" fmla="*/ 8974208 h 11354202"/>
              <a:gd name="connsiteX695" fmla="*/ 7327330 w 13402462"/>
              <a:gd name="connsiteY695" fmla="*/ 8957041 h 11354202"/>
              <a:gd name="connsiteX696" fmla="*/ 7326438 w 13402462"/>
              <a:gd name="connsiteY696" fmla="*/ 8957134 h 11354202"/>
              <a:gd name="connsiteX697" fmla="*/ 7337578 w 13402462"/>
              <a:gd name="connsiteY697" fmla="*/ 8972907 h 11354202"/>
              <a:gd name="connsiteX698" fmla="*/ 5480956 w 13402462"/>
              <a:gd name="connsiteY698" fmla="*/ 8952671 h 11354202"/>
              <a:gd name="connsiteX699" fmla="*/ 5458256 w 13402462"/>
              <a:gd name="connsiteY699" fmla="*/ 9012766 h 11354202"/>
              <a:gd name="connsiteX700" fmla="*/ 5464065 w 13402462"/>
              <a:gd name="connsiteY700" fmla="*/ 9012665 h 11354202"/>
              <a:gd name="connsiteX701" fmla="*/ 5482528 w 13402462"/>
              <a:gd name="connsiteY701" fmla="*/ 8989178 h 11354202"/>
              <a:gd name="connsiteX702" fmla="*/ 10086276 w 13402462"/>
              <a:gd name="connsiteY702" fmla="*/ 8888251 h 11354202"/>
              <a:gd name="connsiteX703" fmla="*/ 10171162 w 13402462"/>
              <a:gd name="connsiteY703" fmla="*/ 8975259 h 11354202"/>
              <a:gd name="connsiteX704" fmla="*/ 10131422 w 13402462"/>
              <a:gd name="connsiteY704" fmla="*/ 8973089 h 11354202"/>
              <a:gd name="connsiteX705" fmla="*/ 10145512 w 13402462"/>
              <a:gd name="connsiteY705" fmla="*/ 8987530 h 11354202"/>
              <a:gd name="connsiteX706" fmla="*/ 10110288 w 13402462"/>
              <a:gd name="connsiteY706" fmla="*/ 9003771 h 11354202"/>
              <a:gd name="connsiteX707" fmla="*/ 10080192 w 13402462"/>
              <a:gd name="connsiteY707" fmla="*/ 8938491 h 11354202"/>
              <a:gd name="connsiteX708" fmla="*/ 10084332 w 13402462"/>
              <a:gd name="connsiteY708" fmla="*/ 9039834 h 11354202"/>
              <a:gd name="connsiteX709" fmla="*/ 10033326 w 13402462"/>
              <a:gd name="connsiteY709" fmla="*/ 9067443 h 11354202"/>
              <a:gd name="connsiteX710" fmla="*/ 10043114 w 13402462"/>
              <a:gd name="connsiteY710" fmla="*/ 9073336 h 11354202"/>
              <a:gd name="connsiteX711" fmla="*/ 10029904 w 13402462"/>
              <a:gd name="connsiteY711" fmla="*/ 9069440 h 11354202"/>
              <a:gd name="connsiteX712" fmla="*/ 9857754 w 13402462"/>
              <a:gd name="connsiteY712" fmla="*/ 9160876 h 11354202"/>
              <a:gd name="connsiteX713" fmla="*/ 9787526 w 13402462"/>
              <a:gd name="connsiteY713" fmla="*/ 9070303 h 11354202"/>
              <a:gd name="connsiteX714" fmla="*/ 9889924 w 13402462"/>
              <a:gd name="connsiteY714" fmla="*/ 9037526 h 11354202"/>
              <a:gd name="connsiteX715" fmla="*/ 9872336 w 13402462"/>
              <a:gd name="connsiteY715" fmla="*/ 9004345 h 11354202"/>
              <a:gd name="connsiteX716" fmla="*/ 9924582 w 13402462"/>
              <a:gd name="connsiteY716" fmla="*/ 9038619 h 11354202"/>
              <a:gd name="connsiteX717" fmla="*/ 9916070 w 13402462"/>
              <a:gd name="connsiteY717" fmla="*/ 9066389 h 11354202"/>
              <a:gd name="connsiteX718" fmla="*/ 10005106 w 13402462"/>
              <a:gd name="connsiteY718" fmla="*/ 9047190 h 11354202"/>
              <a:gd name="connsiteX719" fmla="*/ 10015382 w 13402462"/>
              <a:gd name="connsiteY719" fmla="*/ 9009104 h 11354202"/>
              <a:gd name="connsiteX720" fmla="*/ 9918444 w 13402462"/>
              <a:gd name="connsiteY720" fmla="*/ 9013730 h 11354202"/>
              <a:gd name="connsiteX721" fmla="*/ 9885412 w 13402462"/>
              <a:gd name="connsiteY721" fmla="*/ 8965412 h 11354202"/>
              <a:gd name="connsiteX722" fmla="*/ 10086276 w 13402462"/>
              <a:gd name="connsiteY722" fmla="*/ 8888251 h 11354202"/>
              <a:gd name="connsiteX723" fmla="*/ 7589502 w 13402462"/>
              <a:gd name="connsiteY723" fmla="*/ 8853560 h 11354202"/>
              <a:gd name="connsiteX724" fmla="*/ 7590126 w 13402462"/>
              <a:gd name="connsiteY724" fmla="*/ 8873658 h 11354202"/>
              <a:gd name="connsiteX725" fmla="*/ 7499872 w 13402462"/>
              <a:gd name="connsiteY725" fmla="*/ 8855526 h 11354202"/>
              <a:gd name="connsiteX726" fmla="*/ 7523050 w 13402462"/>
              <a:gd name="connsiteY726" fmla="*/ 8903388 h 11354202"/>
              <a:gd name="connsiteX727" fmla="*/ 7520942 w 13402462"/>
              <a:gd name="connsiteY727" fmla="*/ 8900993 h 11354202"/>
              <a:gd name="connsiteX728" fmla="*/ 7551222 w 13402462"/>
              <a:gd name="connsiteY728" fmla="*/ 8959810 h 11354202"/>
              <a:gd name="connsiteX729" fmla="*/ 7620354 w 13402462"/>
              <a:gd name="connsiteY729" fmla="*/ 8959098 h 11354202"/>
              <a:gd name="connsiteX730" fmla="*/ 7647196 w 13402462"/>
              <a:gd name="connsiteY730" fmla="*/ 8983456 h 11354202"/>
              <a:gd name="connsiteX731" fmla="*/ 7661296 w 13402462"/>
              <a:gd name="connsiteY731" fmla="*/ 8980801 h 11354202"/>
              <a:gd name="connsiteX732" fmla="*/ 7593778 w 13402462"/>
              <a:gd name="connsiteY732" fmla="*/ 8861818 h 11354202"/>
              <a:gd name="connsiteX733" fmla="*/ 7439038 w 13402462"/>
              <a:gd name="connsiteY733" fmla="*/ 8832276 h 11354202"/>
              <a:gd name="connsiteX734" fmla="*/ 7407032 w 13402462"/>
              <a:gd name="connsiteY734" fmla="*/ 8836868 h 11354202"/>
              <a:gd name="connsiteX735" fmla="*/ 7407538 w 13402462"/>
              <a:gd name="connsiteY735" fmla="*/ 8839832 h 11354202"/>
              <a:gd name="connsiteX736" fmla="*/ 7432422 w 13402462"/>
              <a:gd name="connsiteY736" fmla="*/ 8866960 h 11354202"/>
              <a:gd name="connsiteX737" fmla="*/ 7422418 w 13402462"/>
              <a:gd name="connsiteY737" fmla="*/ 8851886 h 11354202"/>
              <a:gd name="connsiteX738" fmla="*/ 7466214 w 13402462"/>
              <a:gd name="connsiteY738" fmla="*/ 8875772 h 11354202"/>
              <a:gd name="connsiteX739" fmla="*/ 7468950 w 13402462"/>
              <a:gd name="connsiteY739" fmla="*/ 8848678 h 11354202"/>
              <a:gd name="connsiteX740" fmla="*/ 7443284 w 13402462"/>
              <a:gd name="connsiteY740" fmla="*/ 8834626 h 11354202"/>
              <a:gd name="connsiteX741" fmla="*/ 2813426 w 13402462"/>
              <a:gd name="connsiteY741" fmla="*/ 8829427 h 11354202"/>
              <a:gd name="connsiteX742" fmla="*/ 2852461 w 13402462"/>
              <a:gd name="connsiteY742" fmla="*/ 8872447 h 11354202"/>
              <a:gd name="connsiteX743" fmla="*/ 2911957 w 13402462"/>
              <a:gd name="connsiteY743" fmla="*/ 8877912 h 11354202"/>
              <a:gd name="connsiteX744" fmla="*/ 2895737 w 13402462"/>
              <a:gd name="connsiteY744" fmla="*/ 8865633 h 11354202"/>
              <a:gd name="connsiteX745" fmla="*/ 2879153 w 13402462"/>
              <a:gd name="connsiteY745" fmla="*/ 8858234 h 11354202"/>
              <a:gd name="connsiteX746" fmla="*/ 2880594 w 13402462"/>
              <a:gd name="connsiteY746" fmla="*/ 8827999 h 11354202"/>
              <a:gd name="connsiteX747" fmla="*/ 2878942 w 13402462"/>
              <a:gd name="connsiteY747" fmla="*/ 8828236 h 11354202"/>
              <a:gd name="connsiteX748" fmla="*/ 2879841 w 13402462"/>
              <a:gd name="connsiteY748" fmla="*/ 8829157 h 11354202"/>
              <a:gd name="connsiteX749" fmla="*/ 2989012 w 13402462"/>
              <a:gd name="connsiteY749" fmla="*/ 8812498 h 11354202"/>
              <a:gd name="connsiteX750" fmla="*/ 2976740 w 13402462"/>
              <a:gd name="connsiteY750" fmla="*/ 8814250 h 11354202"/>
              <a:gd name="connsiteX751" fmla="*/ 2984434 w 13402462"/>
              <a:gd name="connsiteY751" fmla="*/ 8819285 h 11354202"/>
              <a:gd name="connsiteX752" fmla="*/ 5528958 w 13402462"/>
              <a:gd name="connsiteY752" fmla="*/ 8796091 h 11354202"/>
              <a:gd name="connsiteX753" fmla="*/ 5526677 w 13402462"/>
              <a:gd name="connsiteY753" fmla="*/ 8797103 h 11354202"/>
              <a:gd name="connsiteX754" fmla="*/ 5528776 w 13402462"/>
              <a:gd name="connsiteY754" fmla="*/ 8807074 h 11354202"/>
              <a:gd name="connsiteX755" fmla="*/ 5531598 w 13402462"/>
              <a:gd name="connsiteY755" fmla="*/ 8803326 h 11354202"/>
              <a:gd name="connsiteX756" fmla="*/ 3091474 w 13402462"/>
              <a:gd name="connsiteY756" fmla="*/ 8737898 h 11354202"/>
              <a:gd name="connsiteX757" fmla="*/ 3068564 w 13402462"/>
              <a:gd name="connsiteY757" fmla="*/ 8780483 h 11354202"/>
              <a:gd name="connsiteX758" fmla="*/ 3058429 w 13402462"/>
              <a:gd name="connsiteY758" fmla="*/ 8786051 h 11354202"/>
              <a:gd name="connsiteX759" fmla="*/ 3059612 w 13402462"/>
              <a:gd name="connsiteY759" fmla="*/ 8788906 h 11354202"/>
              <a:gd name="connsiteX760" fmla="*/ 3057447 w 13402462"/>
              <a:gd name="connsiteY760" fmla="*/ 8786593 h 11354202"/>
              <a:gd name="connsiteX761" fmla="*/ 3033202 w 13402462"/>
              <a:gd name="connsiteY761" fmla="*/ 8799915 h 11354202"/>
              <a:gd name="connsiteX762" fmla="*/ 3046248 w 13402462"/>
              <a:gd name="connsiteY762" fmla="*/ 8850274 h 11354202"/>
              <a:gd name="connsiteX763" fmla="*/ 3052843 w 13402462"/>
              <a:gd name="connsiteY763" fmla="*/ 8847650 h 11354202"/>
              <a:gd name="connsiteX764" fmla="*/ 3048174 w 13402462"/>
              <a:gd name="connsiteY764" fmla="*/ 8832283 h 11354202"/>
              <a:gd name="connsiteX765" fmla="*/ 3063318 w 13402462"/>
              <a:gd name="connsiteY765" fmla="*/ 8843486 h 11354202"/>
              <a:gd name="connsiteX766" fmla="*/ 3078234 w 13402462"/>
              <a:gd name="connsiteY766" fmla="*/ 8837558 h 11354202"/>
              <a:gd name="connsiteX767" fmla="*/ 3077389 w 13402462"/>
              <a:gd name="connsiteY767" fmla="*/ 8833986 h 11354202"/>
              <a:gd name="connsiteX768" fmla="*/ 3073699 w 13402462"/>
              <a:gd name="connsiteY768" fmla="*/ 8830204 h 11354202"/>
              <a:gd name="connsiteX769" fmla="*/ 3080952 w 13402462"/>
              <a:gd name="connsiteY769" fmla="*/ 8816429 h 11354202"/>
              <a:gd name="connsiteX770" fmla="*/ 3090849 w 13402462"/>
              <a:gd name="connsiteY770" fmla="*/ 8832541 h 11354202"/>
              <a:gd name="connsiteX771" fmla="*/ 3090902 w 13402462"/>
              <a:gd name="connsiteY771" fmla="*/ 8832517 h 11354202"/>
              <a:gd name="connsiteX772" fmla="*/ 3082468 w 13402462"/>
              <a:gd name="connsiteY772" fmla="*/ 8808896 h 11354202"/>
              <a:gd name="connsiteX773" fmla="*/ 3103020 w 13402462"/>
              <a:gd name="connsiteY773" fmla="*/ 8820407 h 11354202"/>
              <a:gd name="connsiteX774" fmla="*/ 3114435 w 13402462"/>
              <a:gd name="connsiteY774" fmla="*/ 8781398 h 11354202"/>
              <a:gd name="connsiteX775" fmla="*/ 3113723 w 13402462"/>
              <a:gd name="connsiteY775" fmla="*/ 8758678 h 11354202"/>
              <a:gd name="connsiteX776" fmla="*/ 3103004 w 13402462"/>
              <a:gd name="connsiteY776" fmla="*/ 8751944 h 11354202"/>
              <a:gd name="connsiteX777" fmla="*/ 7704960 w 13402462"/>
              <a:gd name="connsiteY777" fmla="*/ 8721329 h 11354202"/>
              <a:gd name="connsiteX778" fmla="*/ 7721306 w 13402462"/>
              <a:gd name="connsiteY778" fmla="*/ 8728854 h 11354202"/>
              <a:gd name="connsiteX779" fmla="*/ 7717052 w 13402462"/>
              <a:gd name="connsiteY779" fmla="*/ 8722511 h 11354202"/>
              <a:gd name="connsiteX780" fmla="*/ 7686042 w 13402462"/>
              <a:gd name="connsiteY780" fmla="*/ 8708428 h 11354202"/>
              <a:gd name="connsiteX781" fmla="*/ 7686054 w 13402462"/>
              <a:gd name="connsiteY781" fmla="*/ 8708468 h 11354202"/>
              <a:gd name="connsiteX782" fmla="*/ 7688982 w 13402462"/>
              <a:gd name="connsiteY782" fmla="*/ 8713980 h 11354202"/>
              <a:gd name="connsiteX783" fmla="*/ 7695728 w 13402462"/>
              <a:gd name="connsiteY783" fmla="*/ 8717082 h 11354202"/>
              <a:gd name="connsiteX784" fmla="*/ 9115304 w 13402462"/>
              <a:gd name="connsiteY784" fmla="*/ 8687737 h 11354202"/>
              <a:gd name="connsiteX785" fmla="*/ 9093544 w 13402462"/>
              <a:gd name="connsiteY785" fmla="*/ 8688153 h 11354202"/>
              <a:gd name="connsiteX786" fmla="*/ 9102218 w 13402462"/>
              <a:gd name="connsiteY786" fmla="*/ 8754206 h 11354202"/>
              <a:gd name="connsiteX787" fmla="*/ 9111760 w 13402462"/>
              <a:gd name="connsiteY787" fmla="*/ 8757592 h 11354202"/>
              <a:gd name="connsiteX788" fmla="*/ 9126114 w 13402462"/>
              <a:gd name="connsiteY788" fmla="*/ 8756954 h 11354202"/>
              <a:gd name="connsiteX789" fmla="*/ 9123002 w 13402462"/>
              <a:gd name="connsiteY789" fmla="*/ 8750032 h 11354202"/>
              <a:gd name="connsiteX790" fmla="*/ 9126432 w 13402462"/>
              <a:gd name="connsiteY790" fmla="*/ 8756940 h 11354202"/>
              <a:gd name="connsiteX791" fmla="*/ 9173922 w 13402462"/>
              <a:gd name="connsiteY791" fmla="*/ 8754829 h 11354202"/>
              <a:gd name="connsiteX792" fmla="*/ 9121646 w 13402462"/>
              <a:gd name="connsiteY792" fmla="*/ 8692970 h 11354202"/>
              <a:gd name="connsiteX793" fmla="*/ 6005304 w 13402462"/>
              <a:gd name="connsiteY793" fmla="*/ 8682398 h 11354202"/>
              <a:gd name="connsiteX794" fmla="*/ 6005322 w 13402462"/>
              <a:gd name="connsiteY794" fmla="*/ 8682473 h 11354202"/>
              <a:gd name="connsiteX795" fmla="*/ 6014154 w 13402462"/>
              <a:gd name="connsiteY795" fmla="*/ 8689355 h 11354202"/>
              <a:gd name="connsiteX796" fmla="*/ 6013662 w 13402462"/>
              <a:gd name="connsiteY796" fmla="*/ 8688626 h 11354202"/>
              <a:gd name="connsiteX797" fmla="*/ 6007124 w 13402462"/>
              <a:gd name="connsiteY797" fmla="*/ 8683142 h 11354202"/>
              <a:gd name="connsiteX798" fmla="*/ 5665186 w 13402462"/>
              <a:gd name="connsiteY798" fmla="*/ 8652739 h 11354202"/>
              <a:gd name="connsiteX799" fmla="*/ 5664724 w 13402462"/>
              <a:gd name="connsiteY799" fmla="*/ 8653044 h 11354202"/>
              <a:gd name="connsiteX800" fmla="*/ 5665844 w 13402462"/>
              <a:gd name="connsiteY800" fmla="*/ 8653947 h 11354202"/>
              <a:gd name="connsiteX801" fmla="*/ 5678129 w 13402462"/>
              <a:gd name="connsiteY801" fmla="*/ 8644094 h 11354202"/>
              <a:gd name="connsiteX802" fmla="*/ 5677964 w 13402462"/>
              <a:gd name="connsiteY802" fmla="*/ 8644205 h 11354202"/>
              <a:gd name="connsiteX803" fmla="*/ 5678537 w 13402462"/>
              <a:gd name="connsiteY803" fmla="*/ 8644923 h 11354202"/>
              <a:gd name="connsiteX804" fmla="*/ 5745768 w 13402462"/>
              <a:gd name="connsiteY804" fmla="*/ 8597449 h 11354202"/>
              <a:gd name="connsiteX805" fmla="*/ 5743046 w 13402462"/>
              <a:gd name="connsiteY805" fmla="*/ 8601445 h 11354202"/>
              <a:gd name="connsiteX806" fmla="*/ 5724030 w 13402462"/>
              <a:gd name="connsiteY806" fmla="*/ 8629385 h 11354202"/>
              <a:gd name="connsiteX807" fmla="*/ 5707872 w 13402462"/>
              <a:gd name="connsiteY807" fmla="*/ 8633911 h 11354202"/>
              <a:gd name="connsiteX808" fmla="*/ 5714550 w 13402462"/>
              <a:gd name="connsiteY808" fmla="*/ 8646707 h 11354202"/>
              <a:gd name="connsiteX809" fmla="*/ 5730818 w 13402462"/>
              <a:gd name="connsiteY809" fmla="*/ 8623446 h 11354202"/>
              <a:gd name="connsiteX810" fmla="*/ 5741324 w 13402462"/>
              <a:gd name="connsiteY810" fmla="*/ 8674638 h 11354202"/>
              <a:gd name="connsiteX811" fmla="*/ 5779118 w 13402462"/>
              <a:gd name="connsiteY811" fmla="*/ 8691090 h 11354202"/>
              <a:gd name="connsiteX812" fmla="*/ 5775390 w 13402462"/>
              <a:gd name="connsiteY812" fmla="*/ 8651284 h 11354202"/>
              <a:gd name="connsiteX813" fmla="*/ 5752578 w 13402462"/>
              <a:gd name="connsiteY813" fmla="*/ 8646105 h 11354202"/>
              <a:gd name="connsiteX814" fmla="*/ 5755290 w 13402462"/>
              <a:gd name="connsiteY814" fmla="*/ 8676764 h 11354202"/>
              <a:gd name="connsiteX815" fmla="*/ 5742530 w 13402462"/>
              <a:gd name="connsiteY815" fmla="*/ 8641555 h 11354202"/>
              <a:gd name="connsiteX816" fmla="*/ 5748610 w 13402462"/>
              <a:gd name="connsiteY816" fmla="*/ 8633261 h 11354202"/>
              <a:gd name="connsiteX817" fmla="*/ 5873760 w 13402462"/>
              <a:gd name="connsiteY817" fmla="*/ 8576520 h 11354202"/>
              <a:gd name="connsiteX818" fmla="*/ 5862130 w 13402462"/>
              <a:gd name="connsiteY818" fmla="*/ 8592581 h 11354202"/>
              <a:gd name="connsiteX819" fmla="*/ 5868552 w 13402462"/>
              <a:gd name="connsiteY819" fmla="*/ 8615830 h 11354202"/>
              <a:gd name="connsiteX820" fmla="*/ 5887804 w 13402462"/>
              <a:gd name="connsiteY820" fmla="*/ 8608762 h 11354202"/>
              <a:gd name="connsiteX821" fmla="*/ 5884380 w 13402462"/>
              <a:gd name="connsiteY821" fmla="*/ 8601100 h 11354202"/>
              <a:gd name="connsiteX822" fmla="*/ 5882062 w 13402462"/>
              <a:gd name="connsiteY822" fmla="*/ 8598724 h 11354202"/>
              <a:gd name="connsiteX823" fmla="*/ 5883150 w 13402462"/>
              <a:gd name="connsiteY823" fmla="*/ 8598342 h 11354202"/>
              <a:gd name="connsiteX824" fmla="*/ 5875082 w 13402462"/>
              <a:gd name="connsiteY824" fmla="*/ 8580292 h 11354202"/>
              <a:gd name="connsiteX825" fmla="*/ 10741674 w 13402462"/>
              <a:gd name="connsiteY825" fmla="*/ 8568341 h 11354202"/>
              <a:gd name="connsiteX826" fmla="*/ 10785034 w 13402462"/>
              <a:gd name="connsiteY826" fmla="*/ 8606585 h 11354202"/>
              <a:gd name="connsiteX827" fmla="*/ 10740158 w 13402462"/>
              <a:gd name="connsiteY827" fmla="*/ 8636498 h 11354202"/>
              <a:gd name="connsiteX828" fmla="*/ 10747780 w 13402462"/>
              <a:gd name="connsiteY828" fmla="*/ 8675148 h 11354202"/>
              <a:gd name="connsiteX829" fmla="*/ 10715100 w 13402462"/>
              <a:gd name="connsiteY829" fmla="*/ 8652668 h 11354202"/>
              <a:gd name="connsiteX830" fmla="*/ 10739318 w 13402462"/>
              <a:gd name="connsiteY830" fmla="*/ 8636831 h 11354202"/>
              <a:gd name="connsiteX831" fmla="*/ 10702644 w 13402462"/>
              <a:gd name="connsiteY831" fmla="*/ 8590314 h 11354202"/>
              <a:gd name="connsiteX832" fmla="*/ 5926652 w 13402462"/>
              <a:gd name="connsiteY832" fmla="*/ 8559526 h 11354202"/>
              <a:gd name="connsiteX833" fmla="*/ 5916820 w 13402462"/>
              <a:gd name="connsiteY833" fmla="*/ 8565485 h 11354202"/>
              <a:gd name="connsiteX834" fmla="*/ 5902010 w 13402462"/>
              <a:gd name="connsiteY834" fmla="*/ 8565770 h 11354202"/>
              <a:gd name="connsiteX835" fmla="*/ 5914130 w 13402462"/>
              <a:gd name="connsiteY835" fmla="*/ 8587389 h 11354202"/>
              <a:gd name="connsiteX836" fmla="*/ 5916596 w 13402462"/>
              <a:gd name="connsiteY836" fmla="*/ 8586516 h 11354202"/>
              <a:gd name="connsiteX837" fmla="*/ 5932170 w 13402462"/>
              <a:gd name="connsiteY837" fmla="*/ 8567715 h 11354202"/>
              <a:gd name="connsiteX838" fmla="*/ 10574322 w 13402462"/>
              <a:gd name="connsiteY838" fmla="*/ 8550385 h 11354202"/>
              <a:gd name="connsiteX839" fmla="*/ 10576706 w 13402462"/>
              <a:gd name="connsiteY839" fmla="*/ 8603099 h 11354202"/>
              <a:gd name="connsiteX840" fmla="*/ 10653630 w 13402462"/>
              <a:gd name="connsiteY840" fmla="*/ 8595174 h 11354202"/>
              <a:gd name="connsiteX841" fmla="*/ 10696810 w 13402462"/>
              <a:gd name="connsiteY841" fmla="*/ 8647695 h 11354202"/>
              <a:gd name="connsiteX842" fmla="*/ 10705928 w 13402462"/>
              <a:gd name="connsiteY842" fmla="*/ 8652222 h 11354202"/>
              <a:gd name="connsiteX843" fmla="*/ 10714378 w 13402462"/>
              <a:gd name="connsiteY843" fmla="*/ 8656060 h 11354202"/>
              <a:gd name="connsiteX844" fmla="*/ 10711968 w 13402462"/>
              <a:gd name="connsiteY844" fmla="*/ 8658413 h 11354202"/>
              <a:gd name="connsiteX845" fmla="*/ 10723242 w 13402462"/>
              <a:gd name="connsiteY845" fmla="*/ 8680300 h 11354202"/>
              <a:gd name="connsiteX846" fmla="*/ 10692912 w 13402462"/>
              <a:gd name="connsiteY846" fmla="*/ 8739426 h 11354202"/>
              <a:gd name="connsiteX847" fmla="*/ 10604870 w 13402462"/>
              <a:gd name="connsiteY847" fmla="*/ 8739403 h 11354202"/>
              <a:gd name="connsiteX848" fmla="*/ 10581000 w 13402462"/>
              <a:gd name="connsiteY848" fmla="*/ 8745238 h 11354202"/>
              <a:gd name="connsiteX849" fmla="*/ 10575150 w 13402462"/>
              <a:gd name="connsiteY849" fmla="*/ 8750946 h 11354202"/>
              <a:gd name="connsiteX850" fmla="*/ 10609488 w 13402462"/>
              <a:gd name="connsiteY850" fmla="*/ 8777186 h 11354202"/>
              <a:gd name="connsiteX851" fmla="*/ 10550458 w 13402462"/>
              <a:gd name="connsiteY851" fmla="*/ 8767653 h 11354202"/>
              <a:gd name="connsiteX852" fmla="*/ 10481890 w 13402462"/>
              <a:gd name="connsiteY852" fmla="*/ 8813066 h 11354202"/>
              <a:gd name="connsiteX853" fmla="*/ 10485084 w 13402462"/>
              <a:gd name="connsiteY853" fmla="*/ 8829421 h 11354202"/>
              <a:gd name="connsiteX854" fmla="*/ 10474012 w 13402462"/>
              <a:gd name="connsiteY854" fmla="*/ 8818070 h 11354202"/>
              <a:gd name="connsiteX855" fmla="*/ 10175740 w 13402462"/>
              <a:gd name="connsiteY855" fmla="*/ 9015767 h 11354202"/>
              <a:gd name="connsiteX856" fmla="*/ 10195894 w 13402462"/>
              <a:gd name="connsiteY856" fmla="*/ 8955159 h 11354202"/>
              <a:gd name="connsiteX857" fmla="*/ 10175022 w 13402462"/>
              <a:gd name="connsiteY857" fmla="*/ 8886246 h 11354202"/>
              <a:gd name="connsiteX858" fmla="*/ 10141084 w 13402462"/>
              <a:gd name="connsiteY858" fmla="*/ 8908621 h 11354202"/>
              <a:gd name="connsiteX859" fmla="*/ 10097914 w 13402462"/>
              <a:gd name="connsiteY859" fmla="*/ 8829245 h 11354202"/>
              <a:gd name="connsiteX860" fmla="*/ 10222848 w 13402462"/>
              <a:gd name="connsiteY860" fmla="*/ 8841604 h 11354202"/>
              <a:gd name="connsiteX861" fmla="*/ 10199112 w 13402462"/>
              <a:gd name="connsiteY861" fmla="*/ 8783537 h 11354202"/>
              <a:gd name="connsiteX862" fmla="*/ 10188944 w 13402462"/>
              <a:gd name="connsiteY862" fmla="*/ 8781376 h 11354202"/>
              <a:gd name="connsiteX863" fmla="*/ 10252120 w 13402462"/>
              <a:gd name="connsiteY863" fmla="*/ 8758675 h 11354202"/>
              <a:gd name="connsiteX864" fmla="*/ 10224424 w 13402462"/>
              <a:gd name="connsiteY864" fmla="*/ 8718573 h 11354202"/>
              <a:gd name="connsiteX865" fmla="*/ 10319736 w 13402462"/>
              <a:gd name="connsiteY865" fmla="*/ 8708144 h 11354202"/>
              <a:gd name="connsiteX866" fmla="*/ 10313026 w 13402462"/>
              <a:gd name="connsiteY866" fmla="*/ 8701267 h 11354202"/>
              <a:gd name="connsiteX867" fmla="*/ 10423226 w 13402462"/>
              <a:gd name="connsiteY867" fmla="*/ 8669601 h 11354202"/>
              <a:gd name="connsiteX868" fmla="*/ 10362084 w 13402462"/>
              <a:gd name="connsiteY868" fmla="*/ 8639983 h 11354202"/>
              <a:gd name="connsiteX869" fmla="*/ 10420890 w 13402462"/>
              <a:gd name="connsiteY869" fmla="*/ 8639662 h 11354202"/>
              <a:gd name="connsiteX870" fmla="*/ 10377532 w 13402462"/>
              <a:gd name="connsiteY870" fmla="*/ 8601418 h 11354202"/>
              <a:gd name="connsiteX871" fmla="*/ 10500946 w 13402462"/>
              <a:gd name="connsiteY871" fmla="*/ 8625994 h 11354202"/>
              <a:gd name="connsiteX872" fmla="*/ 10526502 w 13402462"/>
              <a:gd name="connsiteY872" fmla="*/ 8674231 h 11354202"/>
              <a:gd name="connsiteX873" fmla="*/ 10554890 w 13402462"/>
              <a:gd name="connsiteY873" fmla="*/ 8634454 h 11354202"/>
              <a:gd name="connsiteX874" fmla="*/ 10518240 w 13402462"/>
              <a:gd name="connsiteY874" fmla="*/ 8603087 h 11354202"/>
              <a:gd name="connsiteX875" fmla="*/ 10588650 w 13402462"/>
              <a:gd name="connsiteY875" fmla="*/ 8652528 h 11354202"/>
              <a:gd name="connsiteX876" fmla="*/ 10470734 w 13402462"/>
              <a:gd name="connsiteY876" fmla="*/ 8570229 h 11354202"/>
              <a:gd name="connsiteX877" fmla="*/ 10574322 w 13402462"/>
              <a:gd name="connsiteY877" fmla="*/ 8550385 h 11354202"/>
              <a:gd name="connsiteX878" fmla="*/ 5941486 w 13402462"/>
              <a:gd name="connsiteY878" fmla="*/ 8548103 h 11354202"/>
              <a:gd name="connsiteX879" fmla="*/ 5940488 w 13402462"/>
              <a:gd name="connsiteY879" fmla="*/ 8551145 h 11354202"/>
              <a:gd name="connsiteX880" fmla="*/ 5929674 w 13402462"/>
              <a:gd name="connsiteY880" fmla="*/ 8557696 h 11354202"/>
              <a:gd name="connsiteX881" fmla="*/ 5938020 w 13402462"/>
              <a:gd name="connsiteY881" fmla="*/ 8560645 h 11354202"/>
              <a:gd name="connsiteX882" fmla="*/ 5945556 w 13402462"/>
              <a:gd name="connsiteY882" fmla="*/ 8551550 h 11354202"/>
              <a:gd name="connsiteX883" fmla="*/ 5942202 w 13402462"/>
              <a:gd name="connsiteY883" fmla="*/ 8548113 h 11354202"/>
              <a:gd name="connsiteX884" fmla="*/ 5896692 w 13402462"/>
              <a:gd name="connsiteY884" fmla="*/ 8544854 h 11354202"/>
              <a:gd name="connsiteX885" fmla="*/ 5893076 w 13402462"/>
              <a:gd name="connsiteY885" fmla="*/ 8549850 h 11354202"/>
              <a:gd name="connsiteX886" fmla="*/ 5899770 w 13402462"/>
              <a:gd name="connsiteY886" fmla="*/ 8561781 h 11354202"/>
              <a:gd name="connsiteX887" fmla="*/ 3323332 w 13402462"/>
              <a:gd name="connsiteY887" fmla="*/ 8514214 h 11354202"/>
              <a:gd name="connsiteX888" fmla="*/ 3324417 w 13402462"/>
              <a:gd name="connsiteY888" fmla="*/ 8516375 h 11354202"/>
              <a:gd name="connsiteX889" fmla="*/ 3332721 w 13402462"/>
              <a:gd name="connsiteY889" fmla="*/ 8532946 h 11354202"/>
              <a:gd name="connsiteX890" fmla="*/ 3333172 w 13402462"/>
              <a:gd name="connsiteY890" fmla="*/ 8530072 h 11354202"/>
              <a:gd name="connsiteX891" fmla="*/ 2467239 w 13402462"/>
              <a:gd name="connsiteY891" fmla="*/ 8435162 h 11354202"/>
              <a:gd name="connsiteX892" fmla="*/ 2488535 w 13402462"/>
              <a:gd name="connsiteY892" fmla="*/ 8439051 h 11354202"/>
              <a:gd name="connsiteX893" fmla="*/ 2487488 w 13402462"/>
              <a:gd name="connsiteY893" fmla="*/ 8440419 h 11354202"/>
              <a:gd name="connsiteX894" fmla="*/ 2467239 w 13402462"/>
              <a:gd name="connsiteY894" fmla="*/ 8435162 h 11354202"/>
              <a:gd name="connsiteX895" fmla="*/ 5994022 w 13402462"/>
              <a:gd name="connsiteY895" fmla="*/ 8429042 h 11354202"/>
              <a:gd name="connsiteX896" fmla="*/ 5979132 w 13402462"/>
              <a:gd name="connsiteY896" fmla="*/ 8454925 h 11354202"/>
              <a:gd name="connsiteX897" fmla="*/ 6015002 w 13402462"/>
              <a:gd name="connsiteY897" fmla="*/ 8468899 h 11354202"/>
              <a:gd name="connsiteX898" fmla="*/ 6023208 w 13402462"/>
              <a:gd name="connsiteY898" fmla="*/ 8469858 h 11354202"/>
              <a:gd name="connsiteX899" fmla="*/ 6166462 w 13402462"/>
              <a:gd name="connsiteY899" fmla="*/ 8408852 h 11354202"/>
              <a:gd name="connsiteX900" fmla="*/ 6170898 w 13402462"/>
              <a:gd name="connsiteY900" fmla="*/ 8418115 h 11354202"/>
              <a:gd name="connsiteX901" fmla="*/ 6174684 w 13402462"/>
              <a:gd name="connsiteY901" fmla="*/ 8417280 h 11354202"/>
              <a:gd name="connsiteX902" fmla="*/ 6157594 w 13402462"/>
              <a:gd name="connsiteY902" fmla="*/ 8407334 h 11354202"/>
              <a:gd name="connsiteX903" fmla="*/ 6155996 w 13402462"/>
              <a:gd name="connsiteY903" fmla="*/ 8411115 h 11354202"/>
              <a:gd name="connsiteX904" fmla="*/ 6161152 w 13402462"/>
              <a:gd name="connsiteY904" fmla="*/ 8420263 h 11354202"/>
              <a:gd name="connsiteX905" fmla="*/ 6168602 w 13402462"/>
              <a:gd name="connsiteY905" fmla="*/ 8418619 h 11354202"/>
              <a:gd name="connsiteX906" fmla="*/ 2581403 w 13402462"/>
              <a:gd name="connsiteY906" fmla="*/ 8407010 h 11354202"/>
              <a:gd name="connsiteX907" fmla="*/ 2565642 w 13402462"/>
              <a:gd name="connsiteY907" fmla="*/ 8422387 h 11354202"/>
              <a:gd name="connsiteX908" fmla="*/ 2577385 w 13402462"/>
              <a:gd name="connsiteY908" fmla="*/ 8434424 h 11354202"/>
              <a:gd name="connsiteX909" fmla="*/ 2536872 w 13402462"/>
              <a:gd name="connsiteY909" fmla="*/ 8444547 h 11354202"/>
              <a:gd name="connsiteX910" fmla="*/ 2566666 w 13402462"/>
              <a:gd name="connsiteY910" fmla="*/ 8475087 h 11354202"/>
              <a:gd name="connsiteX911" fmla="*/ 2596628 w 13402462"/>
              <a:gd name="connsiteY911" fmla="*/ 8433330 h 11354202"/>
              <a:gd name="connsiteX912" fmla="*/ 2593218 w 13402462"/>
              <a:gd name="connsiteY912" fmla="*/ 8427432 h 11354202"/>
              <a:gd name="connsiteX913" fmla="*/ 2585345 w 13402462"/>
              <a:gd name="connsiteY913" fmla="*/ 8423305 h 11354202"/>
              <a:gd name="connsiteX914" fmla="*/ 2588972 w 13402462"/>
              <a:gd name="connsiteY914" fmla="*/ 8420092 h 11354202"/>
              <a:gd name="connsiteX915" fmla="*/ 3524524 w 13402462"/>
              <a:gd name="connsiteY915" fmla="*/ 8399774 h 11354202"/>
              <a:gd name="connsiteX916" fmla="*/ 3522699 w 13402462"/>
              <a:gd name="connsiteY916" fmla="*/ 8400073 h 11354202"/>
              <a:gd name="connsiteX917" fmla="*/ 3509674 w 13402462"/>
              <a:gd name="connsiteY917" fmla="*/ 8405922 h 11354202"/>
              <a:gd name="connsiteX918" fmla="*/ 3525333 w 13402462"/>
              <a:gd name="connsiteY918" fmla="*/ 8402586 h 11354202"/>
              <a:gd name="connsiteX919" fmla="*/ 3528824 w 13402462"/>
              <a:gd name="connsiteY919" fmla="*/ 8397324 h 11354202"/>
              <a:gd name="connsiteX920" fmla="*/ 3525703 w 13402462"/>
              <a:gd name="connsiteY920" fmla="*/ 8398724 h 11354202"/>
              <a:gd name="connsiteX921" fmla="*/ 3525894 w 13402462"/>
              <a:gd name="connsiteY921" fmla="*/ 8399109 h 11354202"/>
              <a:gd name="connsiteX922" fmla="*/ 3527994 w 13402462"/>
              <a:gd name="connsiteY922" fmla="*/ 8402022 h 11354202"/>
              <a:gd name="connsiteX923" fmla="*/ 3536612 w 13402462"/>
              <a:gd name="connsiteY923" fmla="*/ 8400184 h 11354202"/>
              <a:gd name="connsiteX924" fmla="*/ 6081892 w 13402462"/>
              <a:gd name="connsiteY924" fmla="*/ 8390346 h 11354202"/>
              <a:gd name="connsiteX925" fmla="*/ 6074994 w 13402462"/>
              <a:gd name="connsiteY925" fmla="*/ 8392333 h 11354202"/>
              <a:gd name="connsiteX926" fmla="*/ 6081360 w 13402462"/>
              <a:gd name="connsiteY926" fmla="*/ 8405636 h 11354202"/>
              <a:gd name="connsiteX927" fmla="*/ 6061234 w 13402462"/>
              <a:gd name="connsiteY927" fmla="*/ 8432583 h 11354202"/>
              <a:gd name="connsiteX928" fmla="*/ 6090168 w 13402462"/>
              <a:gd name="connsiteY928" fmla="*/ 8465198 h 11354202"/>
              <a:gd name="connsiteX929" fmla="*/ 6123840 w 13402462"/>
              <a:gd name="connsiteY929" fmla="*/ 8450124 h 11354202"/>
              <a:gd name="connsiteX930" fmla="*/ 6121718 w 13402462"/>
              <a:gd name="connsiteY930" fmla="*/ 8446193 h 11354202"/>
              <a:gd name="connsiteX931" fmla="*/ 6113196 w 13402462"/>
              <a:gd name="connsiteY931" fmla="*/ 8441030 h 11354202"/>
              <a:gd name="connsiteX932" fmla="*/ 6116546 w 13402462"/>
              <a:gd name="connsiteY932" fmla="*/ 8436610 h 11354202"/>
              <a:gd name="connsiteX933" fmla="*/ 6098986 w 13402462"/>
              <a:gd name="connsiteY933" fmla="*/ 8404064 h 11354202"/>
              <a:gd name="connsiteX934" fmla="*/ 3511927 w 13402462"/>
              <a:gd name="connsiteY934" fmla="*/ 8385408 h 11354202"/>
              <a:gd name="connsiteX935" fmla="*/ 3495509 w 13402462"/>
              <a:gd name="connsiteY935" fmla="*/ 8398427 h 11354202"/>
              <a:gd name="connsiteX936" fmla="*/ 3503688 w 13402462"/>
              <a:gd name="connsiteY936" fmla="*/ 8404379 h 11354202"/>
              <a:gd name="connsiteX937" fmla="*/ 3511972 w 13402462"/>
              <a:gd name="connsiteY937" fmla="*/ 8386142 h 11354202"/>
              <a:gd name="connsiteX938" fmla="*/ 6189172 w 13402462"/>
              <a:gd name="connsiteY938" fmla="*/ 8371162 h 11354202"/>
              <a:gd name="connsiteX939" fmla="*/ 6169420 w 13402462"/>
              <a:gd name="connsiteY939" fmla="*/ 8379302 h 11354202"/>
              <a:gd name="connsiteX940" fmla="*/ 6161406 w 13402462"/>
              <a:gd name="connsiteY940" fmla="*/ 8398293 h 11354202"/>
              <a:gd name="connsiteX941" fmla="*/ 6165006 w 13402462"/>
              <a:gd name="connsiteY941" fmla="*/ 8405804 h 11354202"/>
              <a:gd name="connsiteX942" fmla="*/ 6193264 w 13402462"/>
              <a:gd name="connsiteY942" fmla="*/ 8373649 h 11354202"/>
              <a:gd name="connsiteX943" fmla="*/ 3588052 w 13402462"/>
              <a:gd name="connsiteY943" fmla="*/ 8370726 h 11354202"/>
              <a:gd name="connsiteX944" fmla="*/ 3541009 w 13402462"/>
              <a:gd name="connsiteY944" fmla="*/ 8391851 h 11354202"/>
              <a:gd name="connsiteX945" fmla="*/ 3546504 w 13402462"/>
              <a:gd name="connsiteY945" fmla="*/ 8398078 h 11354202"/>
              <a:gd name="connsiteX946" fmla="*/ 3607558 w 13402462"/>
              <a:gd name="connsiteY946" fmla="*/ 8385071 h 11354202"/>
              <a:gd name="connsiteX947" fmla="*/ 3608171 w 13402462"/>
              <a:gd name="connsiteY947" fmla="*/ 8383478 h 11354202"/>
              <a:gd name="connsiteX948" fmla="*/ 3594579 w 13402462"/>
              <a:gd name="connsiteY948" fmla="*/ 8373004 h 11354202"/>
              <a:gd name="connsiteX949" fmla="*/ 2513556 w 13402462"/>
              <a:gd name="connsiteY949" fmla="*/ 8322174 h 11354202"/>
              <a:gd name="connsiteX950" fmla="*/ 2513750 w 13402462"/>
              <a:gd name="connsiteY950" fmla="*/ 8322387 h 11354202"/>
              <a:gd name="connsiteX951" fmla="*/ 2513364 w 13402462"/>
              <a:gd name="connsiteY951" fmla="*/ 8322664 h 11354202"/>
              <a:gd name="connsiteX952" fmla="*/ 2513212 w 13402462"/>
              <a:gd name="connsiteY952" fmla="*/ 8322509 h 11354202"/>
              <a:gd name="connsiteX953" fmla="*/ 11130902 w 13402462"/>
              <a:gd name="connsiteY953" fmla="*/ 8308202 h 11354202"/>
              <a:gd name="connsiteX954" fmla="*/ 11152028 w 13402462"/>
              <a:gd name="connsiteY954" fmla="*/ 8325066 h 11354202"/>
              <a:gd name="connsiteX955" fmla="*/ 11127016 w 13402462"/>
              <a:gd name="connsiteY955" fmla="*/ 8312848 h 11354202"/>
              <a:gd name="connsiteX956" fmla="*/ 2433775 w 13402462"/>
              <a:gd name="connsiteY956" fmla="*/ 8301214 h 11354202"/>
              <a:gd name="connsiteX957" fmla="*/ 2439366 w 13402462"/>
              <a:gd name="connsiteY957" fmla="*/ 8302596 h 11354202"/>
              <a:gd name="connsiteX958" fmla="*/ 2432995 w 13402462"/>
              <a:gd name="connsiteY958" fmla="*/ 8301761 h 11354202"/>
              <a:gd name="connsiteX959" fmla="*/ 2420110 w 13402462"/>
              <a:gd name="connsiteY959" fmla="*/ 8300072 h 11354202"/>
              <a:gd name="connsiteX960" fmla="*/ 2432995 w 13402462"/>
              <a:gd name="connsiteY960" fmla="*/ 8301761 h 11354202"/>
              <a:gd name="connsiteX961" fmla="*/ 2428115 w 13402462"/>
              <a:gd name="connsiteY961" fmla="*/ 8305183 h 11354202"/>
              <a:gd name="connsiteX962" fmla="*/ 2413820 w 13402462"/>
              <a:gd name="connsiteY962" fmla="*/ 8306714 h 11354202"/>
              <a:gd name="connsiteX963" fmla="*/ 2417510 w 13402462"/>
              <a:gd name="connsiteY963" fmla="*/ 8310497 h 11354202"/>
              <a:gd name="connsiteX964" fmla="*/ 2404296 w 13402462"/>
              <a:gd name="connsiteY964" fmla="*/ 8307283 h 11354202"/>
              <a:gd name="connsiteX965" fmla="*/ 2420110 w 13402462"/>
              <a:gd name="connsiteY965" fmla="*/ 8300072 h 11354202"/>
              <a:gd name="connsiteX966" fmla="*/ 2492444 w 13402462"/>
              <a:gd name="connsiteY966" fmla="*/ 8286758 h 11354202"/>
              <a:gd name="connsiteX967" fmla="*/ 2492484 w 13402462"/>
              <a:gd name="connsiteY967" fmla="*/ 8286779 h 11354202"/>
              <a:gd name="connsiteX968" fmla="*/ 2482031 w 13402462"/>
              <a:gd name="connsiteY968" fmla="*/ 8289166 h 11354202"/>
              <a:gd name="connsiteX969" fmla="*/ 2492444 w 13402462"/>
              <a:gd name="connsiteY969" fmla="*/ 8286758 h 11354202"/>
              <a:gd name="connsiteX970" fmla="*/ 6266672 w 13402462"/>
              <a:gd name="connsiteY970" fmla="*/ 8265862 h 11354202"/>
              <a:gd name="connsiteX971" fmla="*/ 6253956 w 13402462"/>
              <a:gd name="connsiteY971" fmla="*/ 8291732 h 11354202"/>
              <a:gd name="connsiteX972" fmla="*/ 6262244 w 13402462"/>
              <a:gd name="connsiteY972" fmla="*/ 8299561 h 11354202"/>
              <a:gd name="connsiteX973" fmla="*/ 6270228 w 13402462"/>
              <a:gd name="connsiteY973" fmla="*/ 8301886 h 11354202"/>
              <a:gd name="connsiteX974" fmla="*/ 6270838 w 13402462"/>
              <a:gd name="connsiteY974" fmla="*/ 8289230 h 11354202"/>
              <a:gd name="connsiteX975" fmla="*/ 6273690 w 13402462"/>
              <a:gd name="connsiteY975" fmla="*/ 8288296 h 11354202"/>
              <a:gd name="connsiteX976" fmla="*/ 11302490 w 13402462"/>
              <a:gd name="connsiteY976" fmla="*/ 8223300 h 11354202"/>
              <a:gd name="connsiteX977" fmla="*/ 11333340 w 13402462"/>
              <a:gd name="connsiteY977" fmla="*/ 8229442 h 11354202"/>
              <a:gd name="connsiteX978" fmla="*/ 11336586 w 13402462"/>
              <a:gd name="connsiteY978" fmla="*/ 8241717 h 11354202"/>
              <a:gd name="connsiteX979" fmla="*/ 11305730 w 13402462"/>
              <a:gd name="connsiteY979" fmla="*/ 8235574 h 11354202"/>
              <a:gd name="connsiteX980" fmla="*/ 11072324 w 13402462"/>
              <a:gd name="connsiteY980" fmla="*/ 8201541 h 11354202"/>
              <a:gd name="connsiteX981" fmla="*/ 11112204 w 13402462"/>
              <a:gd name="connsiteY981" fmla="*/ 8222962 h 11354202"/>
              <a:gd name="connsiteX982" fmla="*/ 11127498 w 13402462"/>
              <a:gd name="connsiteY982" fmla="*/ 8223482 h 11354202"/>
              <a:gd name="connsiteX983" fmla="*/ 11213470 w 13402462"/>
              <a:gd name="connsiteY983" fmla="*/ 8278553 h 11354202"/>
              <a:gd name="connsiteX984" fmla="*/ 11245376 w 13402462"/>
              <a:gd name="connsiteY984" fmla="*/ 8308500 h 11354202"/>
              <a:gd name="connsiteX985" fmla="*/ 11178242 w 13402462"/>
              <a:gd name="connsiteY985" fmla="*/ 8295469 h 11354202"/>
              <a:gd name="connsiteX986" fmla="*/ 11197454 w 13402462"/>
              <a:gd name="connsiteY986" fmla="*/ 8334448 h 11354202"/>
              <a:gd name="connsiteX987" fmla="*/ 11170070 w 13402462"/>
              <a:gd name="connsiteY987" fmla="*/ 8322906 h 11354202"/>
              <a:gd name="connsiteX988" fmla="*/ 11178960 w 13402462"/>
              <a:gd name="connsiteY988" fmla="*/ 8318933 h 11354202"/>
              <a:gd name="connsiteX989" fmla="*/ 11055018 w 13402462"/>
              <a:gd name="connsiteY989" fmla="*/ 8229082 h 11354202"/>
              <a:gd name="connsiteX990" fmla="*/ 11072324 w 13402462"/>
              <a:gd name="connsiteY990" fmla="*/ 8201541 h 11354202"/>
              <a:gd name="connsiteX991" fmla="*/ 10964602 w 13402462"/>
              <a:gd name="connsiteY991" fmla="*/ 8175657 h 11354202"/>
              <a:gd name="connsiteX992" fmla="*/ 10972932 w 13402462"/>
              <a:gd name="connsiteY992" fmla="*/ 8189013 h 11354202"/>
              <a:gd name="connsiteX993" fmla="*/ 10971504 w 13402462"/>
              <a:gd name="connsiteY993" fmla="*/ 8188727 h 11354202"/>
              <a:gd name="connsiteX994" fmla="*/ 12234914 w 13402462"/>
              <a:gd name="connsiteY994" fmla="*/ 8148581 h 11354202"/>
              <a:gd name="connsiteX995" fmla="*/ 12264858 w 13402462"/>
              <a:gd name="connsiteY995" fmla="*/ 8172388 h 11354202"/>
              <a:gd name="connsiteX996" fmla="*/ 12240276 w 13402462"/>
              <a:gd name="connsiteY996" fmla="*/ 8180937 h 11354202"/>
              <a:gd name="connsiteX997" fmla="*/ 12228314 w 13402462"/>
              <a:gd name="connsiteY997" fmla="*/ 8159720 h 11354202"/>
              <a:gd name="connsiteX998" fmla="*/ 12245624 w 13402462"/>
              <a:gd name="connsiteY998" fmla="*/ 8161627 h 11354202"/>
              <a:gd name="connsiteX999" fmla="*/ 12346606 w 13402462"/>
              <a:gd name="connsiteY999" fmla="*/ 8132912 h 11354202"/>
              <a:gd name="connsiteX1000" fmla="*/ 12348952 w 13402462"/>
              <a:gd name="connsiteY1000" fmla="*/ 8135317 h 11354202"/>
              <a:gd name="connsiteX1001" fmla="*/ 12341378 w 13402462"/>
              <a:gd name="connsiteY1001" fmla="*/ 8142704 h 11354202"/>
              <a:gd name="connsiteX1002" fmla="*/ 12253986 w 13402462"/>
              <a:gd name="connsiteY1002" fmla="*/ 8132492 h 11354202"/>
              <a:gd name="connsiteX1003" fmla="*/ 12265368 w 13402462"/>
              <a:gd name="connsiteY1003" fmla="*/ 8132964 h 11354202"/>
              <a:gd name="connsiteX1004" fmla="*/ 12291910 w 13402462"/>
              <a:gd name="connsiteY1004" fmla="*/ 8183585 h 11354202"/>
              <a:gd name="connsiteX1005" fmla="*/ 12264942 w 13402462"/>
              <a:gd name="connsiteY1005" fmla="*/ 8139420 h 11354202"/>
              <a:gd name="connsiteX1006" fmla="*/ 12251596 w 13402462"/>
              <a:gd name="connsiteY1006" fmla="*/ 8146400 h 11354202"/>
              <a:gd name="connsiteX1007" fmla="*/ 12253986 w 13402462"/>
              <a:gd name="connsiteY1007" fmla="*/ 8132492 h 11354202"/>
              <a:gd name="connsiteX1008" fmla="*/ 12360316 w 13402462"/>
              <a:gd name="connsiteY1008" fmla="*/ 8124238 h 11354202"/>
              <a:gd name="connsiteX1009" fmla="*/ 12368350 w 13402462"/>
              <a:gd name="connsiteY1009" fmla="*/ 8150463 h 11354202"/>
              <a:gd name="connsiteX1010" fmla="*/ 12360498 w 13402462"/>
              <a:gd name="connsiteY1010" fmla="*/ 8162988 h 11354202"/>
              <a:gd name="connsiteX1011" fmla="*/ 12349644 w 13402462"/>
              <a:gd name="connsiteY1011" fmla="*/ 8134646 h 11354202"/>
              <a:gd name="connsiteX1012" fmla="*/ 12371964 w 13402462"/>
              <a:gd name="connsiteY1012" fmla="*/ 8111574 h 11354202"/>
              <a:gd name="connsiteX1013" fmla="*/ 12373802 w 13402462"/>
              <a:gd name="connsiteY1013" fmla="*/ 8127233 h 11354202"/>
              <a:gd name="connsiteX1014" fmla="*/ 12365078 w 13402462"/>
              <a:gd name="connsiteY1014" fmla="*/ 8118291 h 11354202"/>
              <a:gd name="connsiteX1015" fmla="*/ 6469758 w 13402462"/>
              <a:gd name="connsiteY1015" fmla="*/ 8107038 h 11354202"/>
              <a:gd name="connsiteX1016" fmla="*/ 6412248 w 13402462"/>
              <a:gd name="connsiteY1016" fmla="*/ 8155969 h 11354202"/>
              <a:gd name="connsiteX1017" fmla="*/ 6412248 w 13402462"/>
              <a:gd name="connsiteY1017" fmla="*/ 8155983 h 11354202"/>
              <a:gd name="connsiteX1018" fmla="*/ 6424598 w 13402462"/>
              <a:gd name="connsiteY1018" fmla="*/ 8147294 h 11354202"/>
              <a:gd name="connsiteX1019" fmla="*/ 6423806 w 13402462"/>
              <a:gd name="connsiteY1019" fmla="*/ 8162578 h 11354202"/>
              <a:gd name="connsiteX1020" fmla="*/ 6420666 w 13402462"/>
              <a:gd name="connsiteY1020" fmla="*/ 8168596 h 11354202"/>
              <a:gd name="connsiteX1021" fmla="*/ 6459018 w 13402462"/>
              <a:gd name="connsiteY1021" fmla="*/ 8186707 h 11354202"/>
              <a:gd name="connsiteX1022" fmla="*/ 6475490 w 13402462"/>
              <a:gd name="connsiteY1022" fmla="*/ 8163861 h 11354202"/>
              <a:gd name="connsiteX1023" fmla="*/ 6473654 w 13402462"/>
              <a:gd name="connsiteY1023" fmla="*/ 8112181 h 11354202"/>
              <a:gd name="connsiteX1024" fmla="*/ 12352780 w 13402462"/>
              <a:gd name="connsiteY1024" fmla="*/ 8102052 h 11354202"/>
              <a:gd name="connsiteX1025" fmla="*/ 12365474 w 13402462"/>
              <a:gd name="connsiteY1025" fmla="*/ 8119196 h 11354202"/>
              <a:gd name="connsiteX1026" fmla="*/ 12360312 w 13402462"/>
              <a:gd name="connsiteY1026" fmla="*/ 8124233 h 11354202"/>
              <a:gd name="connsiteX1027" fmla="*/ 12352780 w 13402462"/>
              <a:gd name="connsiteY1027" fmla="*/ 8102052 h 11354202"/>
              <a:gd name="connsiteX1028" fmla="*/ 11513398 w 13402462"/>
              <a:gd name="connsiteY1028" fmla="*/ 8080359 h 11354202"/>
              <a:gd name="connsiteX1029" fmla="*/ 11519526 w 13402462"/>
              <a:gd name="connsiteY1029" fmla="*/ 8083325 h 11354202"/>
              <a:gd name="connsiteX1030" fmla="*/ 11546912 w 13402462"/>
              <a:gd name="connsiteY1030" fmla="*/ 8094865 h 11354202"/>
              <a:gd name="connsiteX1031" fmla="*/ 11534450 w 13402462"/>
              <a:gd name="connsiteY1031" fmla="*/ 8112394 h 11354202"/>
              <a:gd name="connsiteX1032" fmla="*/ 11513398 w 13402462"/>
              <a:gd name="connsiteY1032" fmla="*/ 8080359 h 11354202"/>
              <a:gd name="connsiteX1033" fmla="*/ 6521174 w 13402462"/>
              <a:gd name="connsiteY1033" fmla="*/ 8070386 h 11354202"/>
              <a:gd name="connsiteX1034" fmla="*/ 6546512 w 13402462"/>
              <a:gd name="connsiteY1034" fmla="*/ 8156558 h 11354202"/>
              <a:gd name="connsiteX1035" fmla="*/ 6569842 w 13402462"/>
              <a:gd name="connsiteY1035" fmla="*/ 8168906 h 11354202"/>
              <a:gd name="connsiteX1036" fmla="*/ 6582794 w 13402462"/>
              <a:gd name="connsiteY1036" fmla="*/ 8163443 h 11354202"/>
              <a:gd name="connsiteX1037" fmla="*/ 6572728 w 13402462"/>
              <a:gd name="connsiteY1037" fmla="*/ 8153128 h 11354202"/>
              <a:gd name="connsiteX1038" fmla="*/ 6597970 w 13402462"/>
              <a:gd name="connsiteY1038" fmla="*/ 8172800 h 11354202"/>
              <a:gd name="connsiteX1039" fmla="*/ 6585302 w 13402462"/>
              <a:gd name="connsiteY1039" fmla="*/ 8177091 h 11354202"/>
              <a:gd name="connsiteX1040" fmla="*/ 6609106 w 13402462"/>
              <a:gd name="connsiteY1040" fmla="*/ 8189692 h 11354202"/>
              <a:gd name="connsiteX1041" fmla="*/ 6623354 w 13402462"/>
              <a:gd name="connsiteY1041" fmla="*/ 8181588 h 11354202"/>
              <a:gd name="connsiteX1042" fmla="*/ 6620952 w 13402462"/>
              <a:gd name="connsiteY1042" fmla="*/ 8175567 h 11354202"/>
              <a:gd name="connsiteX1043" fmla="*/ 6602974 w 13402462"/>
              <a:gd name="connsiteY1043" fmla="*/ 8180000 h 11354202"/>
              <a:gd name="connsiteX1044" fmla="*/ 6608582 w 13402462"/>
              <a:gd name="connsiteY1044" fmla="*/ 8167148 h 11354202"/>
              <a:gd name="connsiteX1045" fmla="*/ 6620740 w 13402462"/>
              <a:gd name="connsiteY1045" fmla="*/ 8175039 h 11354202"/>
              <a:gd name="connsiteX1046" fmla="*/ 6600350 w 13402462"/>
              <a:gd name="connsiteY1046" fmla="*/ 8123886 h 11354202"/>
              <a:gd name="connsiteX1047" fmla="*/ 6563786 w 13402462"/>
              <a:gd name="connsiteY1047" fmla="*/ 8082610 h 11354202"/>
              <a:gd name="connsiteX1048" fmla="*/ 6542246 w 13402462"/>
              <a:gd name="connsiteY1048" fmla="*/ 8091580 h 11354202"/>
              <a:gd name="connsiteX1049" fmla="*/ 6554594 w 13402462"/>
              <a:gd name="connsiteY1049" fmla="*/ 8082891 h 11354202"/>
              <a:gd name="connsiteX1050" fmla="*/ 12090896 w 13402462"/>
              <a:gd name="connsiteY1050" fmla="*/ 8070334 h 11354202"/>
              <a:gd name="connsiteX1051" fmla="*/ 12094842 w 13402462"/>
              <a:gd name="connsiteY1051" fmla="*/ 8070437 h 11354202"/>
              <a:gd name="connsiteX1052" fmla="*/ 12091744 w 13402462"/>
              <a:gd name="connsiteY1052" fmla="*/ 8073460 h 11354202"/>
              <a:gd name="connsiteX1053" fmla="*/ 11402748 w 13402462"/>
              <a:gd name="connsiteY1053" fmla="*/ 8065740 h 11354202"/>
              <a:gd name="connsiteX1054" fmla="*/ 11376416 w 13402462"/>
              <a:gd name="connsiteY1054" fmla="*/ 8078006 h 11354202"/>
              <a:gd name="connsiteX1055" fmla="*/ 11374794 w 13402462"/>
              <a:gd name="connsiteY1055" fmla="*/ 8071528 h 11354202"/>
              <a:gd name="connsiteX1056" fmla="*/ 2902846 w 13402462"/>
              <a:gd name="connsiteY1056" fmla="*/ 8065022 h 11354202"/>
              <a:gd name="connsiteX1057" fmla="*/ 2901193 w 13402462"/>
              <a:gd name="connsiteY1057" fmla="*/ 8074215 h 11354202"/>
              <a:gd name="connsiteX1058" fmla="*/ 2911248 w 13402462"/>
              <a:gd name="connsiteY1058" fmla="*/ 8075747 h 11354202"/>
              <a:gd name="connsiteX1059" fmla="*/ 6536918 w 13402462"/>
              <a:gd name="connsiteY1059" fmla="*/ 8049900 h 11354202"/>
              <a:gd name="connsiteX1060" fmla="*/ 6525070 w 13402462"/>
              <a:gd name="connsiteY1060" fmla="*/ 8059985 h 11354202"/>
              <a:gd name="connsiteX1061" fmla="*/ 6535372 w 13402462"/>
              <a:gd name="connsiteY1061" fmla="*/ 8070760 h 11354202"/>
              <a:gd name="connsiteX1062" fmla="*/ 6547694 w 13402462"/>
              <a:gd name="connsiteY1062" fmla="*/ 8063347 h 11354202"/>
              <a:gd name="connsiteX1063" fmla="*/ 12511306 w 13402462"/>
              <a:gd name="connsiteY1063" fmla="*/ 8025018 h 11354202"/>
              <a:gd name="connsiteX1064" fmla="*/ 12540698 w 13402462"/>
              <a:gd name="connsiteY1064" fmla="*/ 8027459 h 11354202"/>
              <a:gd name="connsiteX1065" fmla="*/ 12575060 w 13402462"/>
              <a:gd name="connsiteY1065" fmla="*/ 8077834 h 11354202"/>
              <a:gd name="connsiteX1066" fmla="*/ 12556424 w 13402462"/>
              <a:gd name="connsiteY1066" fmla="*/ 8073192 h 11354202"/>
              <a:gd name="connsiteX1067" fmla="*/ 12563136 w 13402462"/>
              <a:gd name="connsiteY1067" fmla="*/ 8080072 h 11354202"/>
              <a:gd name="connsiteX1068" fmla="*/ 12545394 w 13402462"/>
              <a:gd name="connsiteY1068" fmla="*/ 8085302 h 11354202"/>
              <a:gd name="connsiteX1069" fmla="*/ 12535294 w 13402462"/>
              <a:gd name="connsiteY1069" fmla="*/ 8050848 h 11354202"/>
              <a:gd name="connsiteX1070" fmla="*/ 12530586 w 13402462"/>
              <a:gd name="connsiteY1070" fmla="*/ 8100418 h 11354202"/>
              <a:gd name="connsiteX1071" fmla="*/ 12504630 w 13402462"/>
              <a:gd name="connsiteY1071" fmla="*/ 8109629 h 11354202"/>
              <a:gd name="connsiteX1072" fmla="*/ 12503960 w 13402462"/>
              <a:gd name="connsiteY1072" fmla="*/ 8108942 h 11354202"/>
              <a:gd name="connsiteX1073" fmla="*/ 12416216 w 13402462"/>
              <a:gd name="connsiteY1073" fmla="*/ 8138834 h 11354202"/>
              <a:gd name="connsiteX1074" fmla="*/ 12388644 w 13402462"/>
              <a:gd name="connsiteY1074" fmla="*/ 8088539 h 11354202"/>
              <a:gd name="connsiteX1075" fmla="*/ 12415810 w 13402462"/>
              <a:gd name="connsiteY1075" fmla="*/ 8070844 h 11354202"/>
              <a:gd name="connsiteX1076" fmla="*/ 12439780 w 13402462"/>
              <a:gd name="connsiteY1076" fmla="*/ 8081122 h 11354202"/>
              <a:gd name="connsiteX1077" fmla="*/ 12428654 w 13402462"/>
              <a:gd name="connsiteY1077" fmla="*/ 8070318 h 11354202"/>
              <a:gd name="connsiteX1078" fmla="*/ 12438610 w 13402462"/>
              <a:gd name="connsiteY1078" fmla="*/ 8075002 h 11354202"/>
              <a:gd name="connsiteX1079" fmla="*/ 12434514 w 13402462"/>
              <a:gd name="connsiteY1079" fmla="*/ 8063932 h 11354202"/>
              <a:gd name="connsiteX1080" fmla="*/ 12451004 w 13402462"/>
              <a:gd name="connsiteY1080" fmla="*/ 8080836 h 11354202"/>
              <a:gd name="connsiteX1081" fmla="*/ 12470886 w 13402462"/>
              <a:gd name="connsiteY1081" fmla="*/ 8090190 h 11354202"/>
              <a:gd name="connsiteX1082" fmla="*/ 12451558 w 13402462"/>
              <a:gd name="connsiteY1082" fmla="*/ 8096846 h 11354202"/>
              <a:gd name="connsiteX1083" fmla="*/ 12450374 w 13402462"/>
              <a:gd name="connsiteY1083" fmla="*/ 8099467 h 11354202"/>
              <a:gd name="connsiteX1084" fmla="*/ 12493044 w 13402462"/>
              <a:gd name="connsiteY1084" fmla="*/ 8096033 h 11354202"/>
              <a:gd name="connsiteX1085" fmla="*/ 12499294 w 13402462"/>
              <a:gd name="connsiteY1085" fmla="*/ 8082646 h 11354202"/>
              <a:gd name="connsiteX1086" fmla="*/ 12494650 w 13402462"/>
              <a:gd name="connsiteY1086" fmla="*/ 8078306 h 11354202"/>
              <a:gd name="connsiteX1087" fmla="*/ 12474252 w 13402462"/>
              <a:gd name="connsiteY1087" fmla="*/ 8066441 h 11354202"/>
              <a:gd name="connsiteX1088" fmla="*/ 12453408 w 13402462"/>
              <a:gd name="connsiteY1088" fmla="*/ 8075032 h 11354202"/>
              <a:gd name="connsiteX1089" fmla="*/ 12440832 w 13402462"/>
              <a:gd name="connsiteY1089" fmla="*/ 8048367 h 11354202"/>
              <a:gd name="connsiteX1090" fmla="*/ 12511306 w 13402462"/>
              <a:gd name="connsiteY1090" fmla="*/ 8025018 h 11354202"/>
              <a:gd name="connsiteX1091" fmla="*/ 12214190 w 13402462"/>
              <a:gd name="connsiteY1091" fmla="*/ 8015090 h 11354202"/>
              <a:gd name="connsiteX1092" fmla="*/ 12208526 w 13402462"/>
              <a:gd name="connsiteY1092" fmla="*/ 8016903 h 11354202"/>
              <a:gd name="connsiteX1093" fmla="*/ 12205998 w 13402462"/>
              <a:gd name="connsiteY1093" fmla="*/ 8017711 h 11354202"/>
              <a:gd name="connsiteX1094" fmla="*/ 12205880 w 13402462"/>
              <a:gd name="connsiteY1094" fmla="*/ 8016260 h 11354202"/>
              <a:gd name="connsiteX1095" fmla="*/ 12207952 w 13402462"/>
              <a:gd name="connsiteY1095" fmla="*/ 8015966 h 11354202"/>
              <a:gd name="connsiteX1096" fmla="*/ 6839160 w 13402462"/>
              <a:gd name="connsiteY1096" fmla="*/ 7973070 h 11354202"/>
              <a:gd name="connsiteX1097" fmla="*/ 6854028 w 13402462"/>
              <a:gd name="connsiteY1097" fmla="*/ 8003414 h 11354202"/>
              <a:gd name="connsiteX1098" fmla="*/ 6864358 w 13402462"/>
              <a:gd name="connsiteY1098" fmla="*/ 7996144 h 11354202"/>
              <a:gd name="connsiteX1099" fmla="*/ 6916292 w 13402462"/>
              <a:gd name="connsiteY1099" fmla="*/ 8023202 h 11354202"/>
              <a:gd name="connsiteX1100" fmla="*/ 6940354 w 13402462"/>
              <a:gd name="connsiteY1100" fmla="*/ 8000757 h 11354202"/>
              <a:gd name="connsiteX1101" fmla="*/ 6903904 w 13402462"/>
              <a:gd name="connsiteY1101" fmla="*/ 7993896 h 11354202"/>
              <a:gd name="connsiteX1102" fmla="*/ 6839160 w 13402462"/>
              <a:gd name="connsiteY1102" fmla="*/ 7973070 h 11354202"/>
              <a:gd name="connsiteX1103" fmla="*/ 11750682 w 13402462"/>
              <a:gd name="connsiteY1103" fmla="*/ 7970554 h 11354202"/>
              <a:gd name="connsiteX1104" fmla="*/ 11763632 w 13402462"/>
              <a:gd name="connsiteY1104" fmla="*/ 7974047 h 11354202"/>
              <a:gd name="connsiteX1105" fmla="*/ 11721050 w 13402462"/>
              <a:gd name="connsiteY1105" fmla="*/ 7981363 h 11354202"/>
              <a:gd name="connsiteX1106" fmla="*/ 11724404 w 13402462"/>
              <a:gd name="connsiteY1106" fmla="*/ 7984802 h 11354202"/>
              <a:gd name="connsiteX1107" fmla="*/ 11708442 w 13402462"/>
              <a:gd name="connsiteY1107" fmla="*/ 7983159 h 11354202"/>
              <a:gd name="connsiteX1108" fmla="*/ 11709136 w 13402462"/>
              <a:gd name="connsiteY1108" fmla="*/ 7981756 h 11354202"/>
              <a:gd name="connsiteX1109" fmla="*/ 11734878 w 13402462"/>
              <a:gd name="connsiteY1109" fmla="*/ 7973239 h 11354202"/>
              <a:gd name="connsiteX1110" fmla="*/ 11750682 w 13402462"/>
              <a:gd name="connsiteY1110" fmla="*/ 7970554 h 11354202"/>
              <a:gd name="connsiteX1111" fmla="*/ 6972552 w 13402462"/>
              <a:gd name="connsiteY1111" fmla="*/ 7961735 h 11354202"/>
              <a:gd name="connsiteX1112" fmla="*/ 6945714 w 13402462"/>
              <a:gd name="connsiteY1112" fmla="*/ 7987250 h 11354202"/>
              <a:gd name="connsiteX1113" fmla="*/ 6948470 w 13402462"/>
              <a:gd name="connsiteY1113" fmla="*/ 7992592 h 11354202"/>
              <a:gd name="connsiteX1114" fmla="*/ 6972830 w 13402462"/>
              <a:gd name="connsiteY1114" fmla="*/ 7961910 h 11354202"/>
              <a:gd name="connsiteX1115" fmla="*/ 11799874 w 13402462"/>
              <a:gd name="connsiteY1115" fmla="*/ 7957992 h 11354202"/>
              <a:gd name="connsiteX1116" fmla="*/ 11817474 w 13402462"/>
              <a:gd name="connsiteY1116" fmla="*/ 7963806 h 11354202"/>
              <a:gd name="connsiteX1117" fmla="*/ 11793340 w 13402462"/>
              <a:gd name="connsiteY1117" fmla="*/ 7963865 h 11354202"/>
              <a:gd name="connsiteX1118" fmla="*/ 11796694 w 13402462"/>
              <a:gd name="connsiteY1118" fmla="*/ 7967304 h 11354202"/>
              <a:gd name="connsiteX1119" fmla="*/ 11785200 w 13402462"/>
              <a:gd name="connsiteY1119" fmla="*/ 7962408 h 11354202"/>
              <a:gd name="connsiteX1120" fmla="*/ 11799874 w 13402462"/>
              <a:gd name="connsiteY1120" fmla="*/ 7957992 h 11354202"/>
              <a:gd name="connsiteX1121" fmla="*/ 12887268 w 13402462"/>
              <a:gd name="connsiteY1121" fmla="*/ 7952675 h 11354202"/>
              <a:gd name="connsiteX1122" fmla="*/ 12874144 w 13402462"/>
              <a:gd name="connsiteY1122" fmla="*/ 7958762 h 11354202"/>
              <a:gd name="connsiteX1123" fmla="*/ 12879770 w 13402462"/>
              <a:gd name="connsiteY1123" fmla="*/ 7958649 h 11354202"/>
              <a:gd name="connsiteX1124" fmla="*/ 12439828 w 13402462"/>
              <a:gd name="connsiteY1124" fmla="*/ 7927392 h 11354202"/>
              <a:gd name="connsiteX1125" fmla="*/ 12422278 w 13402462"/>
              <a:gd name="connsiteY1125" fmla="*/ 7930875 h 11354202"/>
              <a:gd name="connsiteX1126" fmla="*/ 12432130 w 13402462"/>
              <a:gd name="connsiteY1126" fmla="*/ 7951050 h 11354202"/>
              <a:gd name="connsiteX1127" fmla="*/ 12443846 w 13402462"/>
              <a:gd name="connsiteY1127" fmla="*/ 7954400 h 11354202"/>
              <a:gd name="connsiteX1128" fmla="*/ 12446542 w 13402462"/>
              <a:gd name="connsiteY1128" fmla="*/ 7947564 h 11354202"/>
              <a:gd name="connsiteX1129" fmla="*/ 12443320 w 13402462"/>
              <a:gd name="connsiteY1129" fmla="*/ 7933845 h 11354202"/>
              <a:gd name="connsiteX1130" fmla="*/ 12457564 w 13402462"/>
              <a:gd name="connsiteY1130" fmla="*/ 7937776 h 11354202"/>
              <a:gd name="connsiteX1131" fmla="*/ 12456932 w 13402462"/>
              <a:gd name="connsiteY1131" fmla="*/ 7932649 h 11354202"/>
              <a:gd name="connsiteX1132" fmla="*/ 12439828 w 13402462"/>
              <a:gd name="connsiteY1132" fmla="*/ 7927392 h 11354202"/>
              <a:gd name="connsiteX1133" fmla="*/ 13003938 w 13402462"/>
              <a:gd name="connsiteY1133" fmla="*/ 7922469 h 11354202"/>
              <a:gd name="connsiteX1134" fmla="*/ 13002618 w 13402462"/>
              <a:gd name="connsiteY1134" fmla="*/ 7923826 h 11354202"/>
              <a:gd name="connsiteX1135" fmla="*/ 13002842 w 13402462"/>
              <a:gd name="connsiteY1135" fmla="*/ 7922731 h 11354202"/>
              <a:gd name="connsiteX1136" fmla="*/ 13008682 w 13402462"/>
              <a:gd name="connsiteY1136" fmla="*/ 7917599 h 11354202"/>
              <a:gd name="connsiteX1137" fmla="*/ 13008134 w 13402462"/>
              <a:gd name="connsiteY1137" fmla="*/ 7921472 h 11354202"/>
              <a:gd name="connsiteX1138" fmla="*/ 13003938 w 13402462"/>
              <a:gd name="connsiteY1138" fmla="*/ 7922469 h 11354202"/>
              <a:gd name="connsiteX1139" fmla="*/ 7009298 w 13402462"/>
              <a:gd name="connsiteY1139" fmla="*/ 7906422 h 11354202"/>
              <a:gd name="connsiteX1140" fmla="*/ 7027544 w 13402462"/>
              <a:gd name="connsiteY1140" fmla="*/ 7973513 h 11354202"/>
              <a:gd name="connsiteX1141" fmla="*/ 7033728 w 13402462"/>
              <a:gd name="connsiteY1141" fmla="*/ 7979690 h 11354202"/>
              <a:gd name="connsiteX1142" fmla="*/ 7033746 w 13402462"/>
              <a:gd name="connsiteY1142" fmla="*/ 7979709 h 11354202"/>
              <a:gd name="connsiteX1143" fmla="*/ 7032682 w 13402462"/>
              <a:gd name="connsiteY1143" fmla="*/ 7954090 h 11354202"/>
              <a:gd name="connsiteX1144" fmla="*/ 7034334 w 13402462"/>
              <a:gd name="connsiteY1144" fmla="*/ 7941315 h 11354202"/>
              <a:gd name="connsiteX1145" fmla="*/ 12823790 w 13402462"/>
              <a:gd name="connsiteY1145" fmla="*/ 7892048 h 11354202"/>
              <a:gd name="connsiteX1146" fmla="*/ 12825922 w 13402462"/>
              <a:gd name="connsiteY1146" fmla="*/ 7893030 h 11354202"/>
              <a:gd name="connsiteX1147" fmla="*/ 12824772 w 13402462"/>
              <a:gd name="connsiteY1147" fmla="*/ 7892776 h 11354202"/>
              <a:gd name="connsiteX1148" fmla="*/ 12997376 w 13402462"/>
              <a:gd name="connsiteY1148" fmla="*/ 7881951 h 11354202"/>
              <a:gd name="connsiteX1149" fmla="*/ 12988710 w 13402462"/>
              <a:gd name="connsiteY1149" fmla="*/ 7892382 h 11354202"/>
              <a:gd name="connsiteX1150" fmla="*/ 12986180 w 13402462"/>
              <a:gd name="connsiteY1150" fmla="*/ 7906976 h 11354202"/>
              <a:gd name="connsiteX1151" fmla="*/ 12988836 w 13402462"/>
              <a:gd name="connsiteY1151" fmla="*/ 7906530 h 11354202"/>
              <a:gd name="connsiteX1152" fmla="*/ 12998298 w 13402462"/>
              <a:gd name="connsiteY1152" fmla="*/ 7892400 h 11354202"/>
              <a:gd name="connsiteX1153" fmla="*/ 12798208 w 13402462"/>
              <a:gd name="connsiteY1153" fmla="*/ 7880271 h 11354202"/>
              <a:gd name="connsiteX1154" fmla="*/ 12811456 w 13402462"/>
              <a:gd name="connsiteY1154" fmla="*/ 7882907 h 11354202"/>
              <a:gd name="connsiteX1155" fmla="*/ 12823790 w 13402462"/>
              <a:gd name="connsiteY1155" fmla="*/ 7892048 h 11354202"/>
              <a:gd name="connsiteX1156" fmla="*/ 12882882 w 13402462"/>
              <a:gd name="connsiteY1156" fmla="*/ 7877536 h 11354202"/>
              <a:gd name="connsiteX1157" fmla="*/ 12878234 w 13402462"/>
              <a:gd name="connsiteY1157" fmla="*/ 7885713 h 11354202"/>
              <a:gd name="connsiteX1158" fmla="*/ 12884706 w 13402462"/>
              <a:gd name="connsiteY1158" fmla="*/ 7883499 h 11354202"/>
              <a:gd name="connsiteX1159" fmla="*/ 7170570 w 13402462"/>
              <a:gd name="connsiteY1159" fmla="*/ 7872072 h 11354202"/>
              <a:gd name="connsiteX1160" fmla="*/ 7167590 w 13402462"/>
              <a:gd name="connsiteY1160" fmla="*/ 7878856 h 11354202"/>
              <a:gd name="connsiteX1161" fmla="*/ 7169850 w 13402462"/>
              <a:gd name="connsiteY1161" fmla="*/ 7884631 h 11354202"/>
              <a:gd name="connsiteX1162" fmla="*/ 7174650 w 13402462"/>
              <a:gd name="connsiteY1162" fmla="*/ 7877824 h 11354202"/>
              <a:gd name="connsiteX1163" fmla="*/ 7091150 w 13402462"/>
              <a:gd name="connsiteY1163" fmla="*/ 7868330 h 11354202"/>
              <a:gd name="connsiteX1164" fmla="*/ 7091078 w 13402462"/>
              <a:gd name="connsiteY1164" fmla="*/ 7868359 h 11354202"/>
              <a:gd name="connsiteX1165" fmla="*/ 7093834 w 13402462"/>
              <a:gd name="connsiteY1165" fmla="*/ 7879362 h 11354202"/>
              <a:gd name="connsiteX1166" fmla="*/ 7109904 w 13402462"/>
              <a:gd name="connsiteY1166" fmla="*/ 7883812 h 11354202"/>
              <a:gd name="connsiteX1167" fmla="*/ 7109950 w 13402462"/>
              <a:gd name="connsiteY1167" fmla="*/ 7882913 h 11354202"/>
              <a:gd name="connsiteX1168" fmla="*/ 7103750 w 13402462"/>
              <a:gd name="connsiteY1168" fmla="*/ 7877417 h 11354202"/>
              <a:gd name="connsiteX1169" fmla="*/ 7105468 w 13402462"/>
              <a:gd name="connsiteY1169" fmla="*/ 7881732 h 11354202"/>
              <a:gd name="connsiteX1170" fmla="*/ 13279362 w 13402462"/>
              <a:gd name="connsiteY1170" fmla="*/ 7867961 h 11354202"/>
              <a:gd name="connsiteX1171" fmla="*/ 13305866 w 13402462"/>
              <a:gd name="connsiteY1171" fmla="*/ 7895127 h 11354202"/>
              <a:gd name="connsiteX1172" fmla="*/ 13280630 w 13402462"/>
              <a:gd name="connsiteY1172" fmla="*/ 7901630 h 11354202"/>
              <a:gd name="connsiteX1173" fmla="*/ 13270708 w 13402462"/>
              <a:gd name="connsiteY1173" fmla="*/ 7879756 h 11354202"/>
              <a:gd name="connsiteX1174" fmla="*/ 13288006 w 13402462"/>
              <a:gd name="connsiteY1174" fmla="*/ 7883020 h 11354202"/>
              <a:gd name="connsiteX1175" fmla="*/ 13393328 w 13402462"/>
              <a:gd name="connsiteY1175" fmla="*/ 7860814 h 11354202"/>
              <a:gd name="connsiteX1176" fmla="*/ 13395674 w 13402462"/>
              <a:gd name="connsiteY1176" fmla="*/ 7863219 h 11354202"/>
              <a:gd name="connsiteX1177" fmla="*/ 13394296 w 13402462"/>
              <a:gd name="connsiteY1177" fmla="*/ 7864564 h 11354202"/>
              <a:gd name="connsiteX1178" fmla="*/ 13387754 w 13402462"/>
              <a:gd name="connsiteY1178" fmla="*/ 7870945 h 11354202"/>
              <a:gd name="connsiteX1179" fmla="*/ 13402462 w 13402462"/>
              <a:gd name="connsiteY1179" fmla="*/ 7858009 h 11354202"/>
              <a:gd name="connsiteX1180" fmla="*/ 13402462 w 13402462"/>
              <a:gd name="connsiteY1180" fmla="*/ 7892870 h 11354202"/>
              <a:gd name="connsiteX1181" fmla="*/ 13394296 w 13402462"/>
              <a:gd name="connsiteY1181" fmla="*/ 7864564 h 11354202"/>
              <a:gd name="connsiteX1182" fmla="*/ 13300950 w 13402462"/>
              <a:gd name="connsiteY1182" fmla="*/ 7854111 h 11354202"/>
              <a:gd name="connsiteX1183" fmla="*/ 13313158 w 13402462"/>
              <a:gd name="connsiteY1183" fmla="*/ 7856464 h 11354202"/>
              <a:gd name="connsiteX1184" fmla="*/ 13332560 w 13402462"/>
              <a:gd name="connsiteY1184" fmla="*/ 7907341 h 11354202"/>
              <a:gd name="connsiteX1185" fmla="*/ 13310714 w 13402462"/>
              <a:gd name="connsiteY1185" fmla="*/ 7861531 h 11354202"/>
              <a:gd name="connsiteX1186" fmla="*/ 13296702 w 13402462"/>
              <a:gd name="connsiteY1186" fmla="*/ 7867148 h 11354202"/>
              <a:gd name="connsiteX1187" fmla="*/ 13300950 w 13402462"/>
              <a:gd name="connsiteY1187" fmla="*/ 7854111 h 11354202"/>
              <a:gd name="connsiteX1188" fmla="*/ 13090568 w 13402462"/>
              <a:gd name="connsiteY1188" fmla="*/ 7852122 h 11354202"/>
              <a:gd name="connsiteX1189" fmla="*/ 13072776 w 13402462"/>
              <a:gd name="connsiteY1189" fmla="*/ 7859198 h 11354202"/>
              <a:gd name="connsiteX1190" fmla="*/ 13072054 w 13402462"/>
              <a:gd name="connsiteY1190" fmla="*/ 7864144 h 11354202"/>
              <a:gd name="connsiteX1191" fmla="*/ 13081270 w 13402462"/>
              <a:gd name="connsiteY1191" fmla="*/ 7873591 h 11354202"/>
              <a:gd name="connsiteX1192" fmla="*/ 7181024 w 13402462"/>
              <a:gd name="connsiteY1192" fmla="*/ 7848296 h 11354202"/>
              <a:gd name="connsiteX1193" fmla="*/ 7177168 w 13402462"/>
              <a:gd name="connsiteY1193" fmla="*/ 7857068 h 11354202"/>
              <a:gd name="connsiteX1194" fmla="*/ 7180772 w 13402462"/>
              <a:gd name="connsiteY1194" fmla="*/ 7868004 h 11354202"/>
              <a:gd name="connsiteX1195" fmla="*/ 7176806 w 13402462"/>
              <a:gd name="connsiteY1195" fmla="*/ 7867020 h 11354202"/>
              <a:gd name="connsiteX1196" fmla="*/ 7179950 w 13402462"/>
              <a:gd name="connsiteY1196" fmla="*/ 7870317 h 11354202"/>
              <a:gd name="connsiteX1197" fmla="*/ 7194596 w 13402462"/>
              <a:gd name="connsiteY1197" fmla="*/ 7849564 h 11354202"/>
              <a:gd name="connsiteX1198" fmla="*/ 13400818 w 13402462"/>
              <a:gd name="connsiteY1198" fmla="*/ 7833373 h 11354202"/>
              <a:gd name="connsiteX1199" fmla="*/ 13402462 w 13402462"/>
              <a:gd name="connsiteY1199" fmla="*/ 7835413 h 11354202"/>
              <a:gd name="connsiteX1200" fmla="*/ 13402462 w 13402462"/>
              <a:gd name="connsiteY1200" fmla="*/ 7839718 h 11354202"/>
              <a:gd name="connsiteX1201" fmla="*/ 11904270 w 13402462"/>
              <a:gd name="connsiteY1201" fmla="*/ 7822755 h 11354202"/>
              <a:gd name="connsiteX1202" fmla="*/ 11911290 w 13402462"/>
              <a:gd name="connsiteY1202" fmla="*/ 7838474 h 11354202"/>
              <a:gd name="connsiteX1203" fmla="*/ 11906176 w 13402462"/>
              <a:gd name="connsiteY1203" fmla="*/ 7845891 h 11354202"/>
              <a:gd name="connsiteX1204" fmla="*/ 11895150 w 13402462"/>
              <a:gd name="connsiteY1204" fmla="*/ 7844405 h 11354202"/>
              <a:gd name="connsiteX1205" fmla="*/ 11904270 w 13402462"/>
              <a:gd name="connsiteY1205" fmla="*/ 7822755 h 11354202"/>
              <a:gd name="connsiteX1206" fmla="*/ 13149496 w 13402462"/>
              <a:gd name="connsiteY1206" fmla="*/ 7774842 h 11354202"/>
              <a:gd name="connsiteX1207" fmla="*/ 13152740 w 13402462"/>
              <a:gd name="connsiteY1207" fmla="*/ 7775361 h 11354202"/>
              <a:gd name="connsiteX1208" fmla="*/ 13149988 w 13402462"/>
              <a:gd name="connsiteY1208" fmla="*/ 7778046 h 11354202"/>
              <a:gd name="connsiteX1209" fmla="*/ 13095540 w 13402462"/>
              <a:gd name="connsiteY1209" fmla="*/ 7766260 h 11354202"/>
              <a:gd name="connsiteX1210" fmla="*/ 13092410 w 13402462"/>
              <a:gd name="connsiteY1210" fmla="*/ 7784119 h 11354202"/>
              <a:gd name="connsiteX1211" fmla="*/ 13078878 w 13402462"/>
              <a:gd name="connsiteY1211" fmla="*/ 7794004 h 11354202"/>
              <a:gd name="connsiteX1212" fmla="*/ 13106576 w 13402462"/>
              <a:gd name="connsiteY1212" fmla="*/ 7822395 h 11354202"/>
              <a:gd name="connsiteX1213" fmla="*/ 13143580 w 13402462"/>
              <a:gd name="connsiteY1213" fmla="*/ 7826578 h 11354202"/>
              <a:gd name="connsiteX1214" fmla="*/ 13144002 w 13402462"/>
              <a:gd name="connsiteY1214" fmla="*/ 7793950 h 11354202"/>
              <a:gd name="connsiteX1215" fmla="*/ 13136198 w 13402462"/>
              <a:gd name="connsiteY1215" fmla="*/ 7792839 h 11354202"/>
              <a:gd name="connsiteX1216" fmla="*/ 13142128 w 13402462"/>
              <a:gd name="connsiteY1216" fmla="*/ 7789116 h 11354202"/>
              <a:gd name="connsiteX1217" fmla="*/ 13137690 w 13402462"/>
              <a:gd name="connsiteY1217" fmla="*/ 7782238 h 11354202"/>
              <a:gd name="connsiteX1218" fmla="*/ 13137098 w 13402462"/>
              <a:gd name="connsiteY1218" fmla="*/ 7772872 h 11354202"/>
              <a:gd name="connsiteX1219" fmla="*/ 13116190 w 13402462"/>
              <a:gd name="connsiteY1219" fmla="*/ 7769544 h 11354202"/>
              <a:gd name="connsiteX1220" fmla="*/ 13110202 w 13402462"/>
              <a:gd name="connsiteY1220" fmla="*/ 7778597 h 11354202"/>
              <a:gd name="connsiteX1221" fmla="*/ 13102680 w 13402462"/>
              <a:gd name="connsiteY1221" fmla="*/ 7767395 h 11354202"/>
              <a:gd name="connsiteX1222" fmla="*/ 13036596 w 13402462"/>
              <a:gd name="connsiteY1222" fmla="*/ 7757130 h 11354202"/>
              <a:gd name="connsiteX1223" fmla="*/ 13023452 w 13402462"/>
              <a:gd name="connsiteY1223" fmla="*/ 7777398 h 11354202"/>
              <a:gd name="connsiteX1224" fmla="*/ 13016340 w 13402462"/>
              <a:gd name="connsiteY1224" fmla="*/ 7788663 h 11354202"/>
              <a:gd name="connsiteX1225" fmla="*/ 13022810 w 13402462"/>
              <a:gd name="connsiteY1225" fmla="*/ 7807468 h 11354202"/>
              <a:gd name="connsiteX1226" fmla="*/ 13038484 w 13402462"/>
              <a:gd name="connsiteY1226" fmla="*/ 7804257 h 11354202"/>
              <a:gd name="connsiteX1227" fmla="*/ 13031944 w 13402462"/>
              <a:gd name="connsiteY1227" fmla="*/ 7810639 h 11354202"/>
              <a:gd name="connsiteX1228" fmla="*/ 13047398 w 13402462"/>
              <a:gd name="connsiteY1228" fmla="*/ 7822132 h 11354202"/>
              <a:gd name="connsiteX1229" fmla="*/ 13047120 w 13402462"/>
              <a:gd name="connsiteY1229" fmla="*/ 7820675 h 11354202"/>
              <a:gd name="connsiteX1230" fmla="*/ 13073538 w 13402462"/>
              <a:gd name="connsiteY1230" fmla="*/ 7820894 h 11354202"/>
              <a:gd name="connsiteX1231" fmla="*/ 13041754 w 13402462"/>
              <a:gd name="connsiteY1231" fmla="*/ 7788315 h 11354202"/>
              <a:gd name="connsiteX1232" fmla="*/ 13069264 w 13402462"/>
              <a:gd name="connsiteY1232" fmla="*/ 7790341 h 11354202"/>
              <a:gd name="connsiteX1233" fmla="*/ 13073714 w 13402462"/>
              <a:gd name="connsiteY1233" fmla="*/ 7791207 h 11354202"/>
              <a:gd name="connsiteX1234" fmla="*/ 13147852 w 13402462"/>
              <a:gd name="connsiteY1234" fmla="*/ 7753200 h 11354202"/>
              <a:gd name="connsiteX1235" fmla="*/ 13146218 w 13402462"/>
              <a:gd name="connsiteY1235" fmla="*/ 7753529 h 11354202"/>
              <a:gd name="connsiteX1236" fmla="*/ 13149496 w 13402462"/>
              <a:gd name="connsiteY1236" fmla="*/ 7774842 h 11354202"/>
              <a:gd name="connsiteX1237" fmla="*/ 13143542 w 13402462"/>
              <a:gd name="connsiteY1237" fmla="*/ 7773898 h 11354202"/>
              <a:gd name="connsiteX1238" fmla="*/ 13150694 w 13402462"/>
              <a:gd name="connsiteY1238" fmla="*/ 7783738 h 11354202"/>
              <a:gd name="connsiteX1239" fmla="*/ 13167554 w 13402462"/>
              <a:gd name="connsiteY1239" fmla="*/ 7773154 h 11354202"/>
              <a:gd name="connsiteX1240" fmla="*/ 13170374 w 13402462"/>
              <a:gd name="connsiteY1240" fmla="*/ 7770346 h 11354202"/>
              <a:gd name="connsiteX1241" fmla="*/ 13160428 w 13402462"/>
              <a:gd name="connsiteY1241" fmla="*/ 7750668 h 11354202"/>
              <a:gd name="connsiteX1242" fmla="*/ 13155368 w 13402462"/>
              <a:gd name="connsiteY1242" fmla="*/ 7751688 h 11354202"/>
              <a:gd name="connsiteX1243" fmla="*/ 13160844 w 13402462"/>
              <a:gd name="connsiteY1243" fmla="*/ 7752685 h 11354202"/>
              <a:gd name="connsiteX1244" fmla="*/ 13261286 w 13402462"/>
              <a:gd name="connsiteY1244" fmla="*/ 7744758 h 11354202"/>
              <a:gd name="connsiteX1245" fmla="*/ 13247966 w 13402462"/>
              <a:gd name="connsiteY1245" fmla="*/ 7748155 h 11354202"/>
              <a:gd name="connsiteX1246" fmla="*/ 13249478 w 13402462"/>
              <a:gd name="connsiteY1246" fmla="*/ 7749806 h 11354202"/>
              <a:gd name="connsiteX1247" fmla="*/ 13264916 w 13402462"/>
              <a:gd name="connsiteY1247" fmla="*/ 7748478 h 11354202"/>
              <a:gd name="connsiteX1248" fmla="*/ 13262160 w 13402462"/>
              <a:gd name="connsiteY1248" fmla="*/ 7744540 h 11354202"/>
              <a:gd name="connsiteX1249" fmla="*/ 13261630 w 13402462"/>
              <a:gd name="connsiteY1249" fmla="*/ 7744669 h 11354202"/>
              <a:gd name="connsiteX1250" fmla="*/ 13262282 w 13402462"/>
              <a:gd name="connsiteY1250" fmla="*/ 7744634 h 11354202"/>
              <a:gd name="connsiteX1251" fmla="*/ 13235386 w 13402462"/>
              <a:gd name="connsiteY1251" fmla="*/ 7743031 h 11354202"/>
              <a:gd name="connsiteX1252" fmla="*/ 13235412 w 13402462"/>
              <a:gd name="connsiteY1252" fmla="*/ 7743042 h 11354202"/>
              <a:gd name="connsiteX1253" fmla="*/ 13235408 w 13402462"/>
              <a:gd name="connsiteY1253" fmla="*/ 7743031 h 11354202"/>
              <a:gd name="connsiteX1254" fmla="*/ 13182828 w 13402462"/>
              <a:gd name="connsiteY1254" fmla="*/ 7735267 h 11354202"/>
              <a:gd name="connsiteX1255" fmla="*/ 13181704 w 13402462"/>
              <a:gd name="connsiteY1255" fmla="*/ 7736348 h 11354202"/>
              <a:gd name="connsiteX1256" fmla="*/ 13221360 w 13402462"/>
              <a:gd name="connsiteY1256" fmla="*/ 7752220 h 11354202"/>
              <a:gd name="connsiteX1257" fmla="*/ 13222314 w 13402462"/>
              <a:gd name="connsiteY1257" fmla="*/ 7752136 h 11354202"/>
              <a:gd name="connsiteX1258" fmla="*/ 13227808 w 13402462"/>
              <a:gd name="connsiteY1258" fmla="*/ 7733049 h 11354202"/>
              <a:gd name="connsiteX1259" fmla="*/ 13218844 w 13402462"/>
              <a:gd name="connsiteY1259" fmla="*/ 7736374 h 11354202"/>
              <a:gd name="connsiteX1260" fmla="*/ 13229340 w 13402462"/>
              <a:gd name="connsiteY1260" fmla="*/ 7740602 h 11354202"/>
              <a:gd name="connsiteX1261" fmla="*/ 11714812 w 13402462"/>
              <a:gd name="connsiteY1261" fmla="*/ 7725668 h 11354202"/>
              <a:gd name="connsiteX1262" fmla="*/ 11752660 w 13402462"/>
              <a:gd name="connsiteY1262" fmla="*/ 7771432 h 11354202"/>
              <a:gd name="connsiteX1263" fmla="*/ 11736928 w 13402462"/>
              <a:gd name="connsiteY1263" fmla="*/ 7777257 h 11354202"/>
              <a:gd name="connsiteX1264" fmla="*/ 11714812 w 13402462"/>
              <a:gd name="connsiteY1264" fmla="*/ 7725668 h 11354202"/>
              <a:gd name="connsiteX1265" fmla="*/ 11938180 w 13402462"/>
              <a:gd name="connsiteY1265" fmla="*/ 7724337 h 11354202"/>
              <a:gd name="connsiteX1266" fmla="*/ 11994146 w 13402462"/>
              <a:gd name="connsiteY1266" fmla="*/ 7758556 h 11354202"/>
              <a:gd name="connsiteX1267" fmla="*/ 11924240 w 13402462"/>
              <a:gd name="connsiteY1267" fmla="*/ 7802600 h 11354202"/>
              <a:gd name="connsiteX1268" fmla="*/ 11922088 w 13402462"/>
              <a:gd name="connsiteY1268" fmla="*/ 7731528 h 11354202"/>
              <a:gd name="connsiteX1269" fmla="*/ 11938180 w 13402462"/>
              <a:gd name="connsiteY1269" fmla="*/ 7724337 h 11354202"/>
              <a:gd name="connsiteX1270" fmla="*/ 13265240 w 13402462"/>
              <a:gd name="connsiteY1270" fmla="*/ 7723326 h 11354202"/>
              <a:gd name="connsiteX1271" fmla="*/ 13264140 w 13402462"/>
              <a:gd name="connsiteY1271" fmla="*/ 7729772 h 11354202"/>
              <a:gd name="connsiteX1272" fmla="*/ 13263910 w 13402462"/>
              <a:gd name="connsiteY1272" fmla="*/ 7729269 h 11354202"/>
              <a:gd name="connsiteX1273" fmla="*/ 13263358 w 13402462"/>
              <a:gd name="connsiteY1273" fmla="*/ 7737246 h 11354202"/>
              <a:gd name="connsiteX1274" fmla="*/ 13268922 w 13402462"/>
              <a:gd name="connsiteY1274" fmla="*/ 7744223 h 11354202"/>
              <a:gd name="connsiteX1275" fmla="*/ 13295482 w 13402462"/>
              <a:gd name="connsiteY1275" fmla="*/ 7742597 h 11354202"/>
              <a:gd name="connsiteX1276" fmla="*/ 13296466 w 13402462"/>
              <a:gd name="connsiteY1276" fmla="*/ 7727099 h 11354202"/>
              <a:gd name="connsiteX1277" fmla="*/ 13203602 w 13402462"/>
              <a:gd name="connsiteY1277" fmla="*/ 7705598 h 11354202"/>
              <a:gd name="connsiteX1278" fmla="*/ 13225490 w 13402462"/>
              <a:gd name="connsiteY1278" fmla="*/ 7721640 h 11354202"/>
              <a:gd name="connsiteX1279" fmla="*/ 13223250 w 13402462"/>
              <a:gd name="connsiteY1279" fmla="*/ 7710594 h 11354202"/>
              <a:gd name="connsiteX1280" fmla="*/ 13221572 w 13402462"/>
              <a:gd name="connsiteY1280" fmla="*/ 7708681 h 11354202"/>
              <a:gd name="connsiteX1281" fmla="*/ 11538316 w 13402462"/>
              <a:gd name="connsiteY1281" fmla="*/ 7693872 h 11354202"/>
              <a:gd name="connsiteX1282" fmla="*/ 11532682 w 13402462"/>
              <a:gd name="connsiteY1282" fmla="*/ 7701175 h 11354202"/>
              <a:gd name="connsiteX1283" fmla="*/ 11539242 w 13402462"/>
              <a:gd name="connsiteY1283" fmla="*/ 7696004 h 11354202"/>
              <a:gd name="connsiteX1284" fmla="*/ 7486918 w 13402462"/>
              <a:gd name="connsiteY1284" fmla="*/ 7640720 h 11354202"/>
              <a:gd name="connsiteX1285" fmla="*/ 7484674 w 13402462"/>
              <a:gd name="connsiteY1285" fmla="*/ 7653698 h 11354202"/>
              <a:gd name="connsiteX1286" fmla="*/ 7492862 w 13402462"/>
              <a:gd name="connsiteY1286" fmla="*/ 7656157 h 11354202"/>
              <a:gd name="connsiteX1287" fmla="*/ 7507404 w 13402462"/>
              <a:gd name="connsiteY1287" fmla="*/ 7653846 h 11354202"/>
              <a:gd name="connsiteX1288" fmla="*/ 7501126 w 13402462"/>
              <a:gd name="connsiteY1288" fmla="*/ 7644742 h 11354202"/>
              <a:gd name="connsiteX1289" fmla="*/ 12632470 w 13402462"/>
              <a:gd name="connsiteY1289" fmla="*/ 7603645 h 11354202"/>
              <a:gd name="connsiteX1290" fmla="*/ 12637566 w 13402462"/>
              <a:gd name="connsiteY1290" fmla="*/ 7608868 h 11354202"/>
              <a:gd name="connsiteX1291" fmla="*/ 12637278 w 13402462"/>
              <a:gd name="connsiteY1291" fmla="*/ 7609079 h 11354202"/>
              <a:gd name="connsiteX1292" fmla="*/ 12632470 w 13402462"/>
              <a:gd name="connsiteY1292" fmla="*/ 7603645 h 11354202"/>
              <a:gd name="connsiteX1293" fmla="*/ 7566796 w 13402462"/>
              <a:gd name="connsiteY1293" fmla="*/ 7594295 h 11354202"/>
              <a:gd name="connsiteX1294" fmla="*/ 7561244 w 13402462"/>
              <a:gd name="connsiteY1294" fmla="*/ 7595491 h 11354202"/>
              <a:gd name="connsiteX1295" fmla="*/ 7564518 w 13402462"/>
              <a:gd name="connsiteY1295" fmla="*/ 7601872 h 11354202"/>
              <a:gd name="connsiteX1296" fmla="*/ 7568038 w 13402462"/>
              <a:gd name="connsiteY1296" fmla="*/ 7595568 h 11354202"/>
              <a:gd name="connsiteX1297" fmla="*/ 2881867 w 13402462"/>
              <a:gd name="connsiteY1297" fmla="*/ 7593681 h 11354202"/>
              <a:gd name="connsiteX1298" fmla="*/ 2882879 w 13402462"/>
              <a:gd name="connsiteY1298" fmla="*/ 7596708 h 11354202"/>
              <a:gd name="connsiteX1299" fmla="*/ 2902291 w 13402462"/>
              <a:gd name="connsiteY1299" fmla="*/ 7607650 h 11354202"/>
              <a:gd name="connsiteX1300" fmla="*/ 2901963 w 13402462"/>
              <a:gd name="connsiteY1300" fmla="*/ 7605578 h 11354202"/>
              <a:gd name="connsiteX1301" fmla="*/ 2900308 w 13402462"/>
              <a:gd name="connsiteY1301" fmla="*/ 7603658 h 11354202"/>
              <a:gd name="connsiteX1302" fmla="*/ 2556940 w 13402462"/>
              <a:gd name="connsiteY1302" fmla="*/ 7590502 h 11354202"/>
              <a:gd name="connsiteX1303" fmla="*/ 2569856 w 13402462"/>
              <a:gd name="connsiteY1303" fmla="*/ 7599567 h 11354202"/>
              <a:gd name="connsiteX1304" fmla="*/ 2568082 w 13402462"/>
              <a:gd name="connsiteY1304" fmla="*/ 7599774 h 11354202"/>
              <a:gd name="connsiteX1305" fmla="*/ 2556940 w 13402462"/>
              <a:gd name="connsiteY1305" fmla="*/ 7590502 h 11354202"/>
              <a:gd name="connsiteX1306" fmla="*/ 11884168 w 13402462"/>
              <a:gd name="connsiteY1306" fmla="*/ 7543548 h 11354202"/>
              <a:gd name="connsiteX1307" fmla="*/ 11882420 w 13402462"/>
              <a:gd name="connsiteY1307" fmla="*/ 7544441 h 11354202"/>
              <a:gd name="connsiteX1308" fmla="*/ 11823352 w 13402462"/>
              <a:gd name="connsiteY1308" fmla="*/ 7544305 h 11354202"/>
              <a:gd name="connsiteX1309" fmla="*/ 11808062 w 13402462"/>
              <a:gd name="connsiteY1309" fmla="*/ 7558170 h 11354202"/>
              <a:gd name="connsiteX1310" fmla="*/ 11902984 w 13402462"/>
              <a:gd name="connsiteY1310" fmla="*/ 7551479 h 11354202"/>
              <a:gd name="connsiteX1311" fmla="*/ 7669884 w 13402462"/>
              <a:gd name="connsiteY1311" fmla="*/ 7537575 h 11354202"/>
              <a:gd name="connsiteX1312" fmla="*/ 7636172 w 13402462"/>
              <a:gd name="connsiteY1312" fmla="*/ 7569131 h 11354202"/>
              <a:gd name="connsiteX1313" fmla="*/ 7638278 w 13402462"/>
              <a:gd name="connsiteY1313" fmla="*/ 7578573 h 11354202"/>
              <a:gd name="connsiteX1314" fmla="*/ 7633996 w 13402462"/>
              <a:gd name="connsiteY1314" fmla="*/ 7581903 h 11354202"/>
              <a:gd name="connsiteX1315" fmla="*/ 7644878 w 13402462"/>
              <a:gd name="connsiteY1315" fmla="*/ 7594526 h 11354202"/>
              <a:gd name="connsiteX1316" fmla="*/ 7661650 w 13402462"/>
              <a:gd name="connsiteY1316" fmla="*/ 7601394 h 11354202"/>
              <a:gd name="connsiteX1317" fmla="*/ 7665258 w 13402462"/>
              <a:gd name="connsiteY1317" fmla="*/ 7608177 h 11354202"/>
              <a:gd name="connsiteX1318" fmla="*/ 7658576 w 13402462"/>
              <a:gd name="connsiteY1318" fmla="*/ 7613303 h 11354202"/>
              <a:gd name="connsiteX1319" fmla="*/ 7669850 w 13402462"/>
              <a:gd name="connsiteY1319" fmla="*/ 7630712 h 11354202"/>
              <a:gd name="connsiteX1320" fmla="*/ 7669904 w 13402462"/>
              <a:gd name="connsiteY1320" fmla="*/ 7631108 h 11354202"/>
              <a:gd name="connsiteX1321" fmla="*/ 7669962 w 13402462"/>
              <a:gd name="connsiteY1321" fmla="*/ 7630884 h 11354202"/>
              <a:gd name="connsiteX1322" fmla="*/ 7669850 w 13402462"/>
              <a:gd name="connsiteY1322" fmla="*/ 7630712 h 11354202"/>
              <a:gd name="connsiteX1323" fmla="*/ 7667278 w 13402462"/>
              <a:gd name="connsiteY1323" fmla="*/ 7611975 h 11354202"/>
              <a:gd name="connsiteX1324" fmla="*/ 7665258 w 13402462"/>
              <a:gd name="connsiteY1324" fmla="*/ 7608177 h 11354202"/>
              <a:gd name="connsiteX1325" fmla="*/ 7668786 w 13402462"/>
              <a:gd name="connsiteY1325" fmla="*/ 7605473 h 11354202"/>
              <a:gd name="connsiteX1326" fmla="*/ 7658804 w 13402462"/>
              <a:gd name="connsiteY1326" fmla="*/ 7595626 h 11354202"/>
              <a:gd name="connsiteX1327" fmla="*/ 7680200 w 13402462"/>
              <a:gd name="connsiteY1327" fmla="*/ 7557872 h 11354202"/>
              <a:gd name="connsiteX1328" fmla="*/ 12791832 w 13402462"/>
              <a:gd name="connsiteY1328" fmla="*/ 7529394 h 11354202"/>
              <a:gd name="connsiteX1329" fmla="*/ 12804916 w 13402462"/>
              <a:gd name="connsiteY1329" fmla="*/ 7542806 h 11354202"/>
              <a:gd name="connsiteX1330" fmla="*/ 12772412 w 13402462"/>
              <a:gd name="connsiteY1330" fmla="*/ 7532905 h 11354202"/>
              <a:gd name="connsiteX1331" fmla="*/ 12884516 w 13402462"/>
              <a:gd name="connsiteY1331" fmla="*/ 7517418 h 11354202"/>
              <a:gd name="connsiteX1332" fmla="*/ 12837056 w 13402462"/>
              <a:gd name="connsiteY1332" fmla="*/ 7528231 h 11354202"/>
              <a:gd name="connsiteX1333" fmla="*/ 12850274 w 13402462"/>
              <a:gd name="connsiteY1333" fmla="*/ 7547807 h 11354202"/>
              <a:gd name="connsiteX1334" fmla="*/ 12860008 w 13402462"/>
              <a:gd name="connsiteY1334" fmla="*/ 7550724 h 11354202"/>
              <a:gd name="connsiteX1335" fmla="*/ 12888448 w 13402462"/>
              <a:gd name="connsiteY1335" fmla="*/ 7555751 h 11354202"/>
              <a:gd name="connsiteX1336" fmla="*/ 12894862 w 13402462"/>
              <a:gd name="connsiteY1336" fmla="*/ 7549954 h 11354202"/>
              <a:gd name="connsiteX1337" fmla="*/ 12907784 w 13402462"/>
              <a:gd name="connsiteY1337" fmla="*/ 7526350 h 11354202"/>
              <a:gd name="connsiteX1338" fmla="*/ 12884516 w 13402462"/>
              <a:gd name="connsiteY1338" fmla="*/ 7517418 h 11354202"/>
              <a:gd name="connsiteX1339" fmla="*/ 12632628 w 13402462"/>
              <a:gd name="connsiteY1339" fmla="*/ 7506888 h 11354202"/>
              <a:gd name="connsiteX1340" fmla="*/ 12646868 w 13402462"/>
              <a:gd name="connsiteY1340" fmla="*/ 7509779 h 11354202"/>
              <a:gd name="connsiteX1341" fmla="*/ 12642436 w 13402462"/>
              <a:gd name="connsiteY1341" fmla="*/ 7510743 h 11354202"/>
              <a:gd name="connsiteX1342" fmla="*/ 12933896 w 13402462"/>
              <a:gd name="connsiteY1342" fmla="*/ 7504906 h 11354202"/>
              <a:gd name="connsiteX1343" fmla="*/ 12940366 w 13402462"/>
              <a:gd name="connsiteY1343" fmla="*/ 7530139 h 11354202"/>
              <a:gd name="connsiteX1344" fmla="*/ 12946564 w 13402462"/>
              <a:gd name="connsiteY1344" fmla="*/ 7524093 h 11354202"/>
              <a:gd name="connsiteX1345" fmla="*/ 12934564 w 13402462"/>
              <a:gd name="connsiteY1345" fmla="*/ 7505593 h 11354202"/>
              <a:gd name="connsiteX1346" fmla="*/ 12468398 w 13402462"/>
              <a:gd name="connsiteY1346" fmla="*/ 7483859 h 11354202"/>
              <a:gd name="connsiteX1347" fmla="*/ 12482604 w 13402462"/>
              <a:gd name="connsiteY1347" fmla="*/ 7489472 h 11354202"/>
              <a:gd name="connsiteX1348" fmla="*/ 12482906 w 13402462"/>
              <a:gd name="connsiteY1348" fmla="*/ 7492531 h 11354202"/>
              <a:gd name="connsiteX1349" fmla="*/ 12468700 w 13402462"/>
              <a:gd name="connsiteY1349" fmla="*/ 7486924 h 11354202"/>
              <a:gd name="connsiteX1350" fmla="*/ 12724858 w 13402462"/>
              <a:gd name="connsiteY1350" fmla="*/ 7476592 h 11354202"/>
              <a:gd name="connsiteX1351" fmla="*/ 12729504 w 13402462"/>
              <a:gd name="connsiteY1351" fmla="*/ 7485483 h 11354202"/>
              <a:gd name="connsiteX1352" fmla="*/ 12722794 w 13402462"/>
              <a:gd name="connsiteY1352" fmla="*/ 7478606 h 11354202"/>
              <a:gd name="connsiteX1353" fmla="*/ 12533598 w 13402462"/>
              <a:gd name="connsiteY1353" fmla="*/ 7467868 h 11354202"/>
              <a:gd name="connsiteX1354" fmla="*/ 12572814 w 13402462"/>
              <a:gd name="connsiteY1354" fmla="*/ 7484649 h 11354202"/>
              <a:gd name="connsiteX1355" fmla="*/ 12598078 w 13402462"/>
              <a:gd name="connsiteY1355" fmla="*/ 7476112 h 11354202"/>
              <a:gd name="connsiteX1356" fmla="*/ 12613568 w 13402462"/>
              <a:gd name="connsiteY1356" fmla="*/ 7505739 h 11354202"/>
              <a:gd name="connsiteX1357" fmla="*/ 12602118 w 13402462"/>
              <a:gd name="connsiteY1357" fmla="*/ 7505730 h 11354202"/>
              <a:gd name="connsiteX1358" fmla="*/ 12607152 w 13402462"/>
              <a:gd name="connsiteY1358" fmla="*/ 7510889 h 11354202"/>
              <a:gd name="connsiteX1359" fmla="*/ 12572794 w 13402462"/>
              <a:gd name="connsiteY1359" fmla="*/ 7512862 h 11354202"/>
              <a:gd name="connsiteX1360" fmla="*/ 12588496 w 13402462"/>
              <a:gd name="connsiteY1360" fmla="*/ 7533783 h 11354202"/>
              <a:gd name="connsiteX1361" fmla="*/ 12531198 w 13402462"/>
              <a:gd name="connsiteY1361" fmla="*/ 7522561 h 11354202"/>
              <a:gd name="connsiteX1362" fmla="*/ 12524120 w 13402462"/>
              <a:gd name="connsiteY1362" fmla="*/ 7544237 h 11354202"/>
              <a:gd name="connsiteX1363" fmla="*/ 12446082 w 13402462"/>
              <a:gd name="connsiteY1363" fmla="*/ 7533114 h 11354202"/>
              <a:gd name="connsiteX1364" fmla="*/ 12476298 w 13402462"/>
              <a:gd name="connsiteY1364" fmla="*/ 7535851 h 11354202"/>
              <a:gd name="connsiteX1365" fmla="*/ 12459850 w 13402462"/>
              <a:gd name="connsiteY1365" fmla="*/ 7493507 h 11354202"/>
              <a:gd name="connsiteX1366" fmla="*/ 12494222 w 13402462"/>
              <a:gd name="connsiteY1366" fmla="*/ 7516347 h 11354202"/>
              <a:gd name="connsiteX1367" fmla="*/ 12489748 w 13402462"/>
              <a:gd name="connsiteY1367" fmla="*/ 7520711 h 11354202"/>
              <a:gd name="connsiteX1368" fmla="*/ 12542628 w 13402462"/>
              <a:gd name="connsiteY1368" fmla="*/ 7506046 h 11354202"/>
              <a:gd name="connsiteX1369" fmla="*/ 12533598 w 13402462"/>
              <a:gd name="connsiteY1369" fmla="*/ 7467868 h 11354202"/>
              <a:gd name="connsiteX1370" fmla="*/ 12532952 w 13402462"/>
              <a:gd name="connsiteY1370" fmla="*/ 7465138 h 11354202"/>
              <a:gd name="connsiteX1371" fmla="*/ 12534628 w 13402462"/>
              <a:gd name="connsiteY1371" fmla="*/ 7466856 h 11354202"/>
              <a:gd name="connsiteX1372" fmla="*/ 12530552 w 13402462"/>
              <a:gd name="connsiteY1372" fmla="*/ 7466808 h 11354202"/>
              <a:gd name="connsiteX1373" fmla="*/ 2514376 w 13402462"/>
              <a:gd name="connsiteY1373" fmla="*/ 7463546 h 11354202"/>
              <a:gd name="connsiteX1374" fmla="*/ 2532263 w 13402462"/>
              <a:gd name="connsiteY1374" fmla="*/ 7473612 h 11354202"/>
              <a:gd name="connsiteX1375" fmla="*/ 2518400 w 13402462"/>
              <a:gd name="connsiteY1375" fmla="*/ 7467672 h 11354202"/>
              <a:gd name="connsiteX1376" fmla="*/ 12712890 w 13402462"/>
              <a:gd name="connsiteY1376" fmla="*/ 7456053 h 11354202"/>
              <a:gd name="connsiteX1377" fmla="*/ 12726982 w 13402462"/>
              <a:gd name="connsiteY1377" fmla="*/ 7470498 h 11354202"/>
              <a:gd name="connsiteX1378" fmla="*/ 12725232 w 13402462"/>
              <a:gd name="connsiteY1378" fmla="*/ 7474216 h 11354202"/>
              <a:gd name="connsiteX1379" fmla="*/ 12712890 w 13402462"/>
              <a:gd name="connsiteY1379" fmla="*/ 7456053 h 11354202"/>
              <a:gd name="connsiteX1380" fmla="*/ 12796216 w 13402462"/>
              <a:gd name="connsiteY1380" fmla="*/ 7452623 h 11354202"/>
              <a:gd name="connsiteX1381" fmla="*/ 12803642 w 13402462"/>
              <a:gd name="connsiteY1381" fmla="*/ 7482965 h 11354202"/>
              <a:gd name="connsiteX1382" fmla="*/ 12780566 w 13402462"/>
              <a:gd name="connsiteY1382" fmla="*/ 7479973 h 11354202"/>
              <a:gd name="connsiteX1383" fmla="*/ 12791976 w 13402462"/>
              <a:gd name="connsiteY1383" fmla="*/ 7491666 h 11354202"/>
              <a:gd name="connsiteX1384" fmla="*/ 12795264 w 13402462"/>
              <a:gd name="connsiteY1384" fmla="*/ 7526715 h 11354202"/>
              <a:gd name="connsiteX1385" fmla="*/ 12727026 w 13402462"/>
              <a:gd name="connsiteY1385" fmla="*/ 7467102 h 11354202"/>
              <a:gd name="connsiteX1386" fmla="*/ 12761460 w 13402462"/>
              <a:gd name="connsiteY1386" fmla="*/ 7485867 h 11354202"/>
              <a:gd name="connsiteX1387" fmla="*/ 12750052 w 13402462"/>
              <a:gd name="connsiteY1387" fmla="*/ 7474173 h 11354202"/>
              <a:gd name="connsiteX1388" fmla="*/ 13067774 w 13402462"/>
              <a:gd name="connsiteY1388" fmla="*/ 7429334 h 11354202"/>
              <a:gd name="connsiteX1389" fmla="*/ 13038296 w 13402462"/>
              <a:gd name="connsiteY1389" fmla="*/ 7448022 h 11354202"/>
              <a:gd name="connsiteX1390" fmla="*/ 13043710 w 13402462"/>
              <a:gd name="connsiteY1390" fmla="*/ 7450121 h 11354202"/>
              <a:gd name="connsiteX1391" fmla="*/ 13065036 w 13402462"/>
              <a:gd name="connsiteY1391" fmla="*/ 7454856 h 11354202"/>
              <a:gd name="connsiteX1392" fmla="*/ 13072138 w 13402462"/>
              <a:gd name="connsiteY1392" fmla="*/ 7433808 h 11354202"/>
              <a:gd name="connsiteX1393" fmla="*/ 13064332 w 13402462"/>
              <a:gd name="connsiteY1393" fmla="*/ 7432693 h 11354202"/>
              <a:gd name="connsiteX1394" fmla="*/ 13068354 w 13402462"/>
              <a:gd name="connsiteY1394" fmla="*/ 7429856 h 11354202"/>
              <a:gd name="connsiteX1395" fmla="*/ 12531378 w 13402462"/>
              <a:gd name="connsiteY1395" fmla="*/ 7423766 h 11354202"/>
              <a:gd name="connsiteX1396" fmla="*/ 12545914 w 13402462"/>
              <a:gd name="connsiteY1396" fmla="*/ 7429718 h 11354202"/>
              <a:gd name="connsiteX1397" fmla="*/ 12531674 w 13402462"/>
              <a:gd name="connsiteY1397" fmla="*/ 7426828 h 11354202"/>
              <a:gd name="connsiteX1398" fmla="*/ 2826585 w 13402462"/>
              <a:gd name="connsiteY1398" fmla="*/ 7417740 h 11354202"/>
              <a:gd name="connsiteX1399" fmla="*/ 2827844 w 13402462"/>
              <a:gd name="connsiteY1399" fmla="*/ 7419428 h 11354202"/>
              <a:gd name="connsiteX1400" fmla="*/ 2848838 w 13402462"/>
              <a:gd name="connsiteY1400" fmla="*/ 7428366 h 11354202"/>
              <a:gd name="connsiteX1401" fmla="*/ 4082162 w 13402462"/>
              <a:gd name="connsiteY1401" fmla="*/ 7412562 h 11354202"/>
              <a:gd name="connsiteX1402" fmla="*/ 4082236 w 13402462"/>
              <a:gd name="connsiteY1402" fmla="*/ 7413244 h 11354202"/>
              <a:gd name="connsiteX1403" fmla="*/ 4083739 w 13402462"/>
              <a:gd name="connsiteY1403" fmla="*/ 7412759 h 11354202"/>
              <a:gd name="connsiteX1404" fmla="*/ 12973566 w 13402462"/>
              <a:gd name="connsiteY1404" fmla="*/ 7406462 h 11354202"/>
              <a:gd name="connsiteX1405" fmla="*/ 12961050 w 13402462"/>
              <a:gd name="connsiteY1405" fmla="*/ 7428068 h 11354202"/>
              <a:gd name="connsiteX1406" fmla="*/ 12991572 w 13402462"/>
              <a:gd name="connsiteY1406" fmla="*/ 7433867 h 11354202"/>
              <a:gd name="connsiteX1407" fmla="*/ 12998666 w 13402462"/>
              <a:gd name="connsiteY1407" fmla="*/ 7463868 h 11354202"/>
              <a:gd name="connsiteX1408" fmla="*/ 13007386 w 13402462"/>
              <a:gd name="connsiteY1408" fmla="*/ 7472806 h 11354202"/>
              <a:gd name="connsiteX1409" fmla="*/ 13019050 w 13402462"/>
              <a:gd name="connsiteY1409" fmla="*/ 7464788 h 11354202"/>
              <a:gd name="connsiteX1410" fmla="*/ 13018894 w 13402462"/>
              <a:gd name="connsiteY1410" fmla="*/ 7450169 h 11354202"/>
              <a:gd name="connsiteX1411" fmla="*/ 12973550 w 13402462"/>
              <a:gd name="connsiteY1411" fmla="*/ 7407820 h 11354202"/>
              <a:gd name="connsiteX1412" fmla="*/ 2866100 w 13402462"/>
              <a:gd name="connsiteY1412" fmla="*/ 7391575 h 11354202"/>
              <a:gd name="connsiteX1413" fmla="*/ 2867360 w 13402462"/>
              <a:gd name="connsiteY1413" fmla="*/ 7392866 h 11354202"/>
              <a:gd name="connsiteX1414" fmla="*/ 2867575 w 13402462"/>
              <a:gd name="connsiteY1414" fmla="*/ 7391647 h 11354202"/>
              <a:gd name="connsiteX1415" fmla="*/ 2889908 w 13402462"/>
              <a:gd name="connsiteY1415" fmla="*/ 7390543 h 11354202"/>
              <a:gd name="connsiteX1416" fmla="*/ 2881980 w 13402462"/>
              <a:gd name="connsiteY1416" fmla="*/ 7392356 h 11354202"/>
              <a:gd name="connsiteX1417" fmla="*/ 2876689 w 13402462"/>
              <a:gd name="connsiteY1417" fmla="*/ 7392098 h 11354202"/>
              <a:gd name="connsiteX1418" fmla="*/ 2877642 w 13402462"/>
              <a:gd name="connsiteY1418" fmla="*/ 7393075 h 11354202"/>
              <a:gd name="connsiteX1419" fmla="*/ 2889191 w 13402462"/>
              <a:gd name="connsiteY1419" fmla="*/ 7402590 h 11354202"/>
              <a:gd name="connsiteX1420" fmla="*/ 12405684 w 13402462"/>
              <a:gd name="connsiteY1420" fmla="*/ 7369809 h 11354202"/>
              <a:gd name="connsiteX1421" fmla="*/ 12411534 w 13402462"/>
              <a:gd name="connsiteY1421" fmla="*/ 7374254 h 11354202"/>
              <a:gd name="connsiteX1422" fmla="*/ 12411872 w 13402462"/>
              <a:gd name="connsiteY1422" fmla="*/ 7374696 h 11354202"/>
              <a:gd name="connsiteX1423" fmla="*/ 4109940 w 13402462"/>
              <a:gd name="connsiteY1423" fmla="*/ 7365092 h 11354202"/>
              <a:gd name="connsiteX1424" fmla="*/ 4102928 w 13402462"/>
              <a:gd name="connsiteY1424" fmla="*/ 7375499 h 11354202"/>
              <a:gd name="connsiteX1425" fmla="*/ 4089684 w 13402462"/>
              <a:gd name="connsiteY1425" fmla="*/ 7375138 h 11354202"/>
              <a:gd name="connsiteX1426" fmla="*/ 4082563 w 13402462"/>
              <a:gd name="connsiteY1426" fmla="*/ 7374944 h 11354202"/>
              <a:gd name="connsiteX1427" fmla="*/ 4078210 w 13402462"/>
              <a:gd name="connsiteY1427" fmla="*/ 7398252 h 11354202"/>
              <a:gd name="connsiteX1428" fmla="*/ 4080568 w 13402462"/>
              <a:gd name="connsiteY1428" fmla="*/ 7398167 h 11354202"/>
              <a:gd name="connsiteX1429" fmla="*/ 4081073 w 13402462"/>
              <a:gd name="connsiteY1429" fmla="*/ 7402742 h 11354202"/>
              <a:gd name="connsiteX1430" fmla="*/ 4092211 w 13402462"/>
              <a:gd name="connsiteY1430" fmla="*/ 7410020 h 11354202"/>
              <a:gd name="connsiteX1431" fmla="*/ 4094704 w 13402462"/>
              <a:gd name="connsiteY1431" fmla="*/ 7409212 h 11354202"/>
              <a:gd name="connsiteX1432" fmla="*/ 4135487 w 13402462"/>
              <a:gd name="connsiteY1432" fmla="*/ 7430674 h 11354202"/>
              <a:gd name="connsiteX1433" fmla="*/ 4133362 w 13402462"/>
              <a:gd name="connsiteY1433" fmla="*/ 7416473 h 11354202"/>
              <a:gd name="connsiteX1434" fmla="*/ 4143700 w 13402462"/>
              <a:gd name="connsiteY1434" fmla="*/ 7434998 h 11354202"/>
              <a:gd name="connsiteX1435" fmla="*/ 4149944 w 13402462"/>
              <a:gd name="connsiteY1435" fmla="*/ 7438278 h 11354202"/>
              <a:gd name="connsiteX1436" fmla="*/ 4144242 w 13402462"/>
              <a:gd name="connsiteY1436" fmla="*/ 7415921 h 11354202"/>
              <a:gd name="connsiteX1437" fmla="*/ 4144699 w 13402462"/>
              <a:gd name="connsiteY1437" fmla="*/ 7415702 h 11354202"/>
              <a:gd name="connsiteX1438" fmla="*/ 4136407 w 13402462"/>
              <a:gd name="connsiteY1438" fmla="*/ 7403630 h 11354202"/>
              <a:gd name="connsiteX1439" fmla="*/ 4109939 w 13402462"/>
              <a:gd name="connsiteY1439" fmla="*/ 7413811 h 11354202"/>
              <a:gd name="connsiteX1440" fmla="*/ 4103819 w 13402462"/>
              <a:gd name="connsiteY1440" fmla="*/ 7387566 h 11354202"/>
              <a:gd name="connsiteX1441" fmla="*/ 4123097 w 13402462"/>
              <a:gd name="connsiteY1441" fmla="*/ 7394934 h 11354202"/>
              <a:gd name="connsiteX1442" fmla="*/ 4122768 w 13402462"/>
              <a:gd name="connsiteY1442" fmla="*/ 7387739 h 11354202"/>
              <a:gd name="connsiteX1443" fmla="*/ 4121827 w 13402462"/>
              <a:gd name="connsiteY1443" fmla="*/ 7388120 h 11354202"/>
              <a:gd name="connsiteX1444" fmla="*/ 4122742 w 13402462"/>
              <a:gd name="connsiteY1444" fmla="*/ 7387228 h 11354202"/>
              <a:gd name="connsiteX1445" fmla="*/ 4122571 w 13402462"/>
              <a:gd name="connsiteY1445" fmla="*/ 7383486 h 11354202"/>
              <a:gd name="connsiteX1446" fmla="*/ 4116740 w 13402462"/>
              <a:gd name="connsiteY1446" fmla="*/ 7360851 h 11354202"/>
              <a:gd name="connsiteX1447" fmla="*/ 4112920 w 13402462"/>
              <a:gd name="connsiteY1447" fmla="*/ 7361340 h 11354202"/>
              <a:gd name="connsiteX1448" fmla="*/ 4113570 w 13402462"/>
              <a:gd name="connsiteY1448" fmla="*/ 7362265 h 11354202"/>
              <a:gd name="connsiteX1449" fmla="*/ 4111975 w 13402462"/>
              <a:gd name="connsiteY1449" fmla="*/ 7362079 h 11354202"/>
              <a:gd name="connsiteX1450" fmla="*/ 4110898 w 13402462"/>
              <a:gd name="connsiteY1450" fmla="*/ 7363679 h 11354202"/>
              <a:gd name="connsiteX1451" fmla="*/ 4122263 w 13402462"/>
              <a:gd name="connsiteY1451" fmla="*/ 7376819 h 11354202"/>
              <a:gd name="connsiteX1452" fmla="*/ 4122156 w 13402462"/>
              <a:gd name="connsiteY1452" fmla="*/ 7374467 h 11354202"/>
              <a:gd name="connsiteX1453" fmla="*/ 4113570 w 13402462"/>
              <a:gd name="connsiteY1453" fmla="*/ 7362265 h 11354202"/>
              <a:gd name="connsiteX1454" fmla="*/ 4121638 w 13402462"/>
              <a:gd name="connsiteY1454" fmla="*/ 7363216 h 11354202"/>
              <a:gd name="connsiteX1455" fmla="*/ 4121601 w 13402462"/>
              <a:gd name="connsiteY1455" fmla="*/ 7362411 h 11354202"/>
              <a:gd name="connsiteX1456" fmla="*/ 4120204 w 13402462"/>
              <a:gd name="connsiteY1456" fmla="*/ 7360980 h 11354202"/>
              <a:gd name="connsiteX1457" fmla="*/ 13370628 w 13402462"/>
              <a:gd name="connsiteY1457" fmla="*/ 7351348 h 11354202"/>
              <a:gd name="connsiteX1458" fmla="*/ 13375426 w 13402462"/>
              <a:gd name="connsiteY1458" fmla="*/ 7356266 h 11354202"/>
              <a:gd name="connsiteX1459" fmla="*/ 13375284 w 13402462"/>
              <a:gd name="connsiteY1459" fmla="*/ 7356295 h 11354202"/>
              <a:gd name="connsiteX1460" fmla="*/ 13370628 w 13402462"/>
              <a:gd name="connsiteY1460" fmla="*/ 7351348 h 11354202"/>
              <a:gd name="connsiteX1461" fmla="*/ 13348506 w 13402462"/>
              <a:gd name="connsiteY1461" fmla="*/ 7348138 h 11354202"/>
              <a:gd name="connsiteX1462" fmla="*/ 13362708 w 13402462"/>
              <a:gd name="connsiteY1462" fmla="*/ 7353746 h 11354202"/>
              <a:gd name="connsiteX1463" fmla="*/ 13349106 w 13402462"/>
              <a:gd name="connsiteY1463" fmla="*/ 7354264 h 11354202"/>
              <a:gd name="connsiteX1464" fmla="*/ 12287608 w 13402462"/>
              <a:gd name="connsiteY1464" fmla="*/ 7347457 h 11354202"/>
              <a:gd name="connsiteX1465" fmla="*/ 12318808 w 13402462"/>
              <a:gd name="connsiteY1465" fmla="*/ 7353266 h 11354202"/>
              <a:gd name="connsiteX1466" fmla="*/ 12320422 w 13402462"/>
              <a:gd name="connsiteY1466" fmla="*/ 7359743 h 11354202"/>
              <a:gd name="connsiteX1467" fmla="*/ 12289234 w 13402462"/>
              <a:gd name="connsiteY1467" fmla="*/ 7353254 h 11354202"/>
              <a:gd name="connsiteX1468" fmla="*/ 12922100 w 13402462"/>
              <a:gd name="connsiteY1468" fmla="*/ 7336514 h 11354202"/>
              <a:gd name="connsiteX1469" fmla="*/ 12913994 w 13402462"/>
              <a:gd name="connsiteY1469" fmla="*/ 7337387 h 11354202"/>
              <a:gd name="connsiteX1470" fmla="*/ 12929984 w 13402462"/>
              <a:gd name="connsiteY1470" fmla="*/ 7359036 h 11354202"/>
              <a:gd name="connsiteX1471" fmla="*/ 12921082 w 13402462"/>
              <a:gd name="connsiteY1471" fmla="*/ 7337513 h 11354202"/>
              <a:gd name="connsiteX1472" fmla="*/ 3083664 w 13402462"/>
              <a:gd name="connsiteY1472" fmla="*/ 7335858 h 11354202"/>
              <a:gd name="connsiteX1473" fmla="*/ 3079948 w 13402462"/>
              <a:gd name="connsiteY1473" fmla="*/ 7335990 h 11354202"/>
              <a:gd name="connsiteX1474" fmla="*/ 3081116 w 13402462"/>
              <a:gd name="connsiteY1474" fmla="*/ 7338752 h 11354202"/>
              <a:gd name="connsiteX1475" fmla="*/ 3096994 w 13402462"/>
              <a:gd name="connsiteY1475" fmla="*/ 7335387 h 11354202"/>
              <a:gd name="connsiteX1476" fmla="*/ 3087153 w 13402462"/>
              <a:gd name="connsiteY1476" fmla="*/ 7335737 h 11354202"/>
              <a:gd name="connsiteX1477" fmla="*/ 3098311 w 13402462"/>
              <a:gd name="connsiteY1477" fmla="*/ 7338950 h 11354202"/>
              <a:gd name="connsiteX1478" fmla="*/ 3100796 w 13402462"/>
              <a:gd name="connsiteY1478" fmla="*/ 7338177 h 11354202"/>
              <a:gd name="connsiteX1479" fmla="*/ 13383186 w 13402462"/>
              <a:gd name="connsiteY1479" fmla="*/ 7326342 h 11354202"/>
              <a:gd name="connsiteX1480" fmla="*/ 13381704 w 13402462"/>
              <a:gd name="connsiteY1480" fmla="*/ 7342639 h 11354202"/>
              <a:gd name="connsiteX1481" fmla="*/ 13372806 w 13402462"/>
              <a:gd name="connsiteY1481" fmla="*/ 7340493 h 11354202"/>
              <a:gd name="connsiteX1482" fmla="*/ 13383186 w 13402462"/>
              <a:gd name="connsiteY1482" fmla="*/ 7326342 h 11354202"/>
              <a:gd name="connsiteX1483" fmla="*/ 3035923 w 13402462"/>
              <a:gd name="connsiteY1483" fmla="*/ 7323230 h 11354202"/>
              <a:gd name="connsiteX1484" fmla="*/ 3046783 w 13402462"/>
              <a:gd name="connsiteY1484" fmla="*/ 7324718 h 11354202"/>
              <a:gd name="connsiteX1485" fmla="*/ 3055762 w 13402462"/>
              <a:gd name="connsiteY1485" fmla="*/ 7340115 h 11354202"/>
              <a:gd name="connsiteX1486" fmla="*/ 3035923 w 13402462"/>
              <a:gd name="connsiteY1486" fmla="*/ 7323230 h 11354202"/>
              <a:gd name="connsiteX1487" fmla="*/ 3064237 w 13402462"/>
              <a:gd name="connsiteY1487" fmla="*/ 7320442 h 11354202"/>
              <a:gd name="connsiteX1488" fmla="*/ 3068145 w 13402462"/>
              <a:gd name="connsiteY1488" fmla="*/ 7328711 h 11354202"/>
              <a:gd name="connsiteX1489" fmla="*/ 3063614 w 13402462"/>
              <a:gd name="connsiteY1489" fmla="*/ 7337154 h 11354202"/>
              <a:gd name="connsiteX1490" fmla="*/ 3061947 w 13402462"/>
              <a:gd name="connsiteY1490" fmla="*/ 7334758 h 11354202"/>
              <a:gd name="connsiteX1491" fmla="*/ 3064237 w 13402462"/>
              <a:gd name="connsiteY1491" fmla="*/ 7320442 h 11354202"/>
              <a:gd name="connsiteX1492" fmla="*/ 4260941 w 13402462"/>
              <a:gd name="connsiteY1492" fmla="*/ 7316474 h 11354202"/>
              <a:gd name="connsiteX1493" fmla="*/ 4266618 w 13402462"/>
              <a:gd name="connsiteY1493" fmla="*/ 7322692 h 11354202"/>
              <a:gd name="connsiteX1494" fmla="*/ 4272312 w 13402462"/>
              <a:gd name="connsiteY1494" fmla="*/ 7323002 h 11354202"/>
              <a:gd name="connsiteX1495" fmla="*/ 4270326 w 13402462"/>
              <a:gd name="connsiteY1495" fmla="*/ 7320213 h 11354202"/>
              <a:gd name="connsiteX1496" fmla="*/ 12901194 w 13402462"/>
              <a:gd name="connsiteY1496" fmla="*/ 7311383 h 11354202"/>
              <a:gd name="connsiteX1497" fmla="*/ 12898576 w 13402462"/>
              <a:gd name="connsiteY1497" fmla="*/ 7316512 h 11354202"/>
              <a:gd name="connsiteX1498" fmla="*/ 12912840 w 13402462"/>
              <a:gd name="connsiteY1498" fmla="*/ 7335822 h 11354202"/>
              <a:gd name="connsiteX1499" fmla="*/ 13213080 w 13402462"/>
              <a:gd name="connsiteY1499" fmla="*/ 7302128 h 11354202"/>
              <a:gd name="connsiteX1500" fmla="*/ 13208762 w 13402462"/>
              <a:gd name="connsiteY1500" fmla="*/ 7329373 h 11354202"/>
              <a:gd name="connsiteX1501" fmla="*/ 13159720 w 13402462"/>
              <a:gd name="connsiteY1501" fmla="*/ 7310095 h 11354202"/>
              <a:gd name="connsiteX1502" fmla="*/ 13140060 w 13402462"/>
              <a:gd name="connsiteY1502" fmla="*/ 7358811 h 11354202"/>
              <a:gd name="connsiteX1503" fmla="*/ 13137966 w 13402462"/>
              <a:gd name="connsiteY1503" fmla="*/ 7336690 h 11354202"/>
              <a:gd name="connsiteX1504" fmla="*/ 13093876 w 13402462"/>
              <a:gd name="connsiteY1504" fmla="*/ 7355540 h 11354202"/>
              <a:gd name="connsiteX1505" fmla="*/ 13110184 w 13402462"/>
              <a:gd name="connsiteY1505" fmla="*/ 7355734 h 11354202"/>
              <a:gd name="connsiteX1506" fmla="*/ 13112540 w 13402462"/>
              <a:gd name="connsiteY1506" fmla="*/ 7384313 h 11354202"/>
              <a:gd name="connsiteX1507" fmla="*/ 13122176 w 13402462"/>
              <a:gd name="connsiteY1507" fmla="*/ 7374911 h 11354202"/>
              <a:gd name="connsiteX1508" fmla="*/ 13132458 w 13402462"/>
              <a:gd name="connsiteY1508" fmla="*/ 7391903 h 11354202"/>
              <a:gd name="connsiteX1509" fmla="*/ 13131352 w 13402462"/>
              <a:gd name="connsiteY1509" fmla="*/ 7392946 h 11354202"/>
              <a:gd name="connsiteX1510" fmla="*/ 13151972 w 13402462"/>
              <a:gd name="connsiteY1510" fmla="*/ 7384784 h 11354202"/>
              <a:gd name="connsiteX1511" fmla="*/ 13145910 w 13402462"/>
              <a:gd name="connsiteY1511" fmla="*/ 7406726 h 11354202"/>
              <a:gd name="connsiteX1512" fmla="*/ 13146318 w 13402462"/>
              <a:gd name="connsiteY1512" fmla="*/ 7418544 h 11354202"/>
              <a:gd name="connsiteX1513" fmla="*/ 13154600 w 13402462"/>
              <a:gd name="connsiteY1513" fmla="*/ 7417782 h 11354202"/>
              <a:gd name="connsiteX1514" fmla="*/ 13157052 w 13402462"/>
              <a:gd name="connsiteY1514" fmla="*/ 7385862 h 11354202"/>
              <a:gd name="connsiteX1515" fmla="*/ 13142546 w 13402462"/>
              <a:gd name="connsiteY1515" fmla="*/ 7377191 h 11354202"/>
              <a:gd name="connsiteX1516" fmla="*/ 13144142 w 13402462"/>
              <a:gd name="connsiteY1516" fmla="*/ 7371942 h 11354202"/>
              <a:gd name="connsiteX1517" fmla="*/ 13162400 w 13402462"/>
              <a:gd name="connsiteY1517" fmla="*/ 7366552 h 11354202"/>
              <a:gd name="connsiteX1518" fmla="*/ 13170716 w 13402462"/>
              <a:gd name="connsiteY1518" fmla="*/ 7406760 h 11354202"/>
              <a:gd name="connsiteX1519" fmla="*/ 13174368 w 13402462"/>
              <a:gd name="connsiteY1519" fmla="*/ 7406296 h 11354202"/>
              <a:gd name="connsiteX1520" fmla="*/ 13173252 w 13402462"/>
              <a:gd name="connsiteY1520" fmla="*/ 7394892 h 11354202"/>
              <a:gd name="connsiteX1521" fmla="*/ 13196320 w 13402462"/>
              <a:gd name="connsiteY1521" fmla="*/ 7385797 h 11354202"/>
              <a:gd name="connsiteX1522" fmla="*/ 13188132 w 13402462"/>
              <a:gd name="connsiteY1522" fmla="*/ 7347480 h 11354202"/>
              <a:gd name="connsiteX1523" fmla="*/ 13219950 w 13402462"/>
              <a:gd name="connsiteY1523" fmla="*/ 7358056 h 11354202"/>
              <a:gd name="connsiteX1524" fmla="*/ 13217966 w 13402462"/>
              <a:gd name="connsiteY1524" fmla="*/ 7373754 h 11354202"/>
              <a:gd name="connsiteX1525" fmla="*/ 13218876 w 13402462"/>
              <a:gd name="connsiteY1525" fmla="*/ 7376902 h 11354202"/>
              <a:gd name="connsiteX1526" fmla="*/ 13230404 w 13402462"/>
              <a:gd name="connsiteY1526" fmla="*/ 7372354 h 11354202"/>
              <a:gd name="connsiteX1527" fmla="*/ 13224048 w 13402462"/>
              <a:gd name="connsiteY1527" fmla="*/ 7356747 h 11354202"/>
              <a:gd name="connsiteX1528" fmla="*/ 13232566 w 13402462"/>
              <a:gd name="connsiteY1528" fmla="*/ 7371502 h 11354202"/>
              <a:gd name="connsiteX1529" fmla="*/ 13268574 w 13402462"/>
              <a:gd name="connsiteY1529" fmla="*/ 7357303 h 11354202"/>
              <a:gd name="connsiteX1530" fmla="*/ 13268586 w 13402462"/>
              <a:gd name="connsiteY1530" fmla="*/ 7356253 h 11354202"/>
              <a:gd name="connsiteX1531" fmla="*/ 13252270 w 13402462"/>
              <a:gd name="connsiteY1531" fmla="*/ 7356059 h 11354202"/>
              <a:gd name="connsiteX1532" fmla="*/ 13271822 w 13402462"/>
              <a:gd name="connsiteY1532" fmla="*/ 7342354 h 11354202"/>
              <a:gd name="connsiteX1533" fmla="*/ 13222680 w 13402462"/>
              <a:gd name="connsiteY1533" fmla="*/ 7304382 h 11354202"/>
              <a:gd name="connsiteX1534" fmla="*/ 13213080 w 13402462"/>
              <a:gd name="connsiteY1534" fmla="*/ 7302128 h 11354202"/>
              <a:gd name="connsiteX1535" fmla="*/ 2452201 w 13402462"/>
              <a:gd name="connsiteY1535" fmla="*/ 7302031 h 11354202"/>
              <a:gd name="connsiteX1536" fmla="*/ 2478034 w 13402462"/>
              <a:gd name="connsiteY1536" fmla="*/ 7328509 h 11354202"/>
              <a:gd name="connsiteX1537" fmla="*/ 2457584 w 13402462"/>
              <a:gd name="connsiteY1537" fmla="*/ 7333025 h 11354202"/>
              <a:gd name="connsiteX1538" fmla="*/ 2448013 w 13402462"/>
              <a:gd name="connsiteY1538" fmla="*/ 7310816 h 11354202"/>
              <a:gd name="connsiteX1539" fmla="*/ 2462236 w 13402462"/>
              <a:gd name="connsiteY1539" fmla="*/ 7315064 h 11354202"/>
              <a:gd name="connsiteX1540" fmla="*/ 2982576 w 13402462"/>
              <a:gd name="connsiteY1540" fmla="*/ 7295401 h 11354202"/>
              <a:gd name="connsiteX1541" fmla="*/ 2980507 w 13402462"/>
              <a:gd name="connsiteY1541" fmla="*/ 7297418 h 11354202"/>
              <a:gd name="connsiteX1542" fmla="*/ 2979980 w 13402462"/>
              <a:gd name="connsiteY1542" fmla="*/ 7296062 h 11354202"/>
              <a:gd name="connsiteX1543" fmla="*/ 3154491 w 13402462"/>
              <a:gd name="connsiteY1543" fmla="*/ 7294754 h 11354202"/>
              <a:gd name="connsiteX1544" fmla="*/ 3156673 w 13402462"/>
              <a:gd name="connsiteY1544" fmla="*/ 7304080 h 11354202"/>
              <a:gd name="connsiteX1545" fmla="*/ 3156709 w 13402462"/>
              <a:gd name="connsiteY1545" fmla="*/ 7304052 h 11354202"/>
              <a:gd name="connsiteX1546" fmla="*/ 3162282 w 13402462"/>
              <a:gd name="connsiteY1546" fmla="*/ 7301170 h 11354202"/>
              <a:gd name="connsiteX1547" fmla="*/ 3140594 w 13402462"/>
              <a:gd name="connsiteY1547" fmla="*/ 7283309 h 11354202"/>
              <a:gd name="connsiteX1548" fmla="*/ 3148807 w 13402462"/>
              <a:gd name="connsiteY1548" fmla="*/ 7294570 h 11354202"/>
              <a:gd name="connsiteX1549" fmla="*/ 3151666 w 13402462"/>
              <a:gd name="connsiteY1549" fmla="*/ 7292430 h 11354202"/>
              <a:gd name="connsiteX1550" fmla="*/ 13231900 w 13402462"/>
              <a:gd name="connsiteY1550" fmla="*/ 7274574 h 11354202"/>
              <a:gd name="connsiteX1551" fmla="*/ 13229686 w 13402462"/>
              <a:gd name="connsiteY1551" fmla="*/ 7277130 h 11354202"/>
              <a:gd name="connsiteX1552" fmla="*/ 13238058 w 13402462"/>
              <a:gd name="connsiteY1552" fmla="*/ 7285711 h 11354202"/>
              <a:gd name="connsiteX1553" fmla="*/ 13239224 w 13402462"/>
              <a:gd name="connsiteY1553" fmla="*/ 7287821 h 11354202"/>
              <a:gd name="connsiteX1554" fmla="*/ 13241466 w 13402462"/>
              <a:gd name="connsiteY1554" fmla="*/ 7289204 h 11354202"/>
              <a:gd name="connsiteX1555" fmla="*/ 13248950 w 13402462"/>
              <a:gd name="connsiteY1555" fmla="*/ 7296876 h 11354202"/>
              <a:gd name="connsiteX1556" fmla="*/ 13247890 w 13402462"/>
              <a:gd name="connsiteY1556" fmla="*/ 7293169 h 11354202"/>
              <a:gd name="connsiteX1557" fmla="*/ 13249018 w 13402462"/>
              <a:gd name="connsiteY1557" fmla="*/ 7293864 h 11354202"/>
              <a:gd name="connsiteX1558" fmla="*/ 13273714 w 13402462"/>
              <a:gd name="connsiteY1558" fmla="*/ 7291094 h 11354202"/>
              <a:gd name="connsiteX1559" fmla="*/ 13273890 w 13402462"/>
              <a:gd name="connsiteY1559" fmla="*/ 7291035 h 11354202"/>
              <a:gd name="connsiteX1560" fmla="*/ 13275986 w 13402462"/>
              <a:gd name="connsiteY1560" fmla="*/ 7292735 h 11354202"/>
              <a:gd name="connsiteX1561" fmla="*/ 13306636 w 13402462"/>
              <a:gd name="connsiteY1561" fmla="*/ 7305040 h 11354202"/>
              <a:gd name="connsiteX1562" fmla="*/ 13282724 w 13402462"/>
              <a:gd name="connsiteY1562" fmla="*/ 7288112 h 11354202"/>
              <a:gd name="connsiteX1563" fmla="*/ 13273890 w 13402462"/>
              <a:gd name="connsiteY1563" fmla="*/ 7291035 h 11354202"/>
              <a:gd name="connsiteX1564" fmla="*/ 13259400 w 13402462"/>
              <a:gd name="connsiteY1564" fmla="*/ 7279286 h 11354202"/>
              <a:gd name="connsiteX1565" fmla="*/ 13245048 w 13402462"/>
              <a:gd name="connsiteY1565" fmla="*/ 7283232 h 11354202"/>
              <a:gd name="connsiteX1566" fmla="*/ 13247890 w 13402462"/>
              <a:gd name="connsiteY1566" fmla="*/ 7293169 h 11354202"/>
              <a:gd name="connsiteX1567" fmla="*/ 13241466 w 13402462"/>
              <a:gd name="connsiteY1567" fmla="*/ 7289204 h 11354202"/>
              <a:gd name="connsiteX1568" fmla="*/ 13238058 w 13402462"/>
              <a:gd name="connsiteY1568" fmla="*/ 7285711 h 11354202"/>
              <a:gd name="connsiteX1569" fmla="*/ 3013288 w 13402462"/>
              <a:gd name="connsiteY1569" fmla="*/ 7261668 h 11354202"/>
              <a:gd name="connsiteX1570" fmla="*/ 3015560 w 13402462"/>
              <a:gd name="connsiteY1570" fmla="*/ 7264308 h 11354202"/>
              <a:gd name="connsiteX1571" fmla="*/ 3026980 w 13402462"/>
              <a:gd name="connsiteY1571" fmla="*/ 7278255 h 11354202"/>
              <a:gd name="connsiteX1572" fmla="*/ 3018996 w 13402462"/>
              <a:gd name="connsiteY1572" fmla="*/ 7264560 h 11354202"/>
              <a:gd name="connsiteX1573" fmla="*/ 3019861 w 13402462"/>
              <a:gd name="connsiteY1573" fmla="*/ 7264289 h 11354202"/>
              <a:gd name="connsiteX1574" fmla="*/ 12419592 w 13402462"/>
              <a:gd name="connsiteY1574" fmla="*/ 7260981 h 11354202"/>
              <a:gd name="connsiteX1575" fmla="*/ 12431042 w 13402462"/>
              <a:gd name="connsiteY1575" fmla="*/ 7269273 h 11354202"/>
              <a:gd name="connsiteX1576" fmla="*/ 12423206 w 13402462"/>
              <a:gd name="connsiteY1576" fmla="*/ 7297054 h 11354202"/>
              <a:gd name="connsiteX1577" fmla="*/ 12252692 w 13402462"/>
              <a:gd name="connsiteY1577" fmla="*/ 7254666 h 11354202"/>
              <a:gd name="connsiteX1578" fmla="*/ 12240886 w 13402462"/>
              <a:gd name="connsiteY1578" fmla="*/ 7258738 h 11354202"/>
              <a:gd name="connsiteX1579" fmla="*/ 12262852 w 13402462"/>
              <a:gd name="connsiteY1579" fmla="*/ 7268854 h 11354202"/>
              <a:gd name="connsiteX1580" fmla="*/ 12184936 w 13402462"/>
              <a:gd name="connsiteY1580" fmla="*/ 7354270 h 11354202"/>
              <a:gd name="connsiteX1581" fmla="*/ 12240084 w 13402462"/>
              <a:gd name="connsiteY1581" fmla="*/ 7400476 h 11354202"/>
              <a:gd name="connsiteX1582" fmla="*/ 12320764 w 13402462"/>
              <a:gd name="connsiteY1582" fmla="*/ 7397652 h 11354202"/>
              <a:gd name="connsiteX1583" fmla="*/ 12338996 w 13402462"/>
              <a:gd name="connsiteY1583" fmla="*/ 7384722 h 11354202"/>
              <a:gd name="connsiteX1584" fmla="*/ 12335488 w 13402462"/>
              <a:gd name="connsiteY1584" fmla="*/ 7383253 h 11354202"/>
              <a:gd name="connsiteX1585" fmla="*/ 12342426 w 13402462"/>
              <a:gd name="connsiteY1585" fmla="*/ 7382285 h 11354202"/>
              <a:gd name="connsiteX1586" fmla="*/ 12350874 w 13402462"/>
              <a:gd name="connsiteY1586" fmla="*/ 7376294 h 11354202"/>
              <a:gd name="connsiteX1587" fmla="*/ 12390198 w 13402462"/>
              <a:gd name="connsiteY1587" fmla="*/ 7340096 h 11354202"/>
              <a:gd name="connsiteX1588" fmla="*/ 12392724 w 13402462"/>
              <a:gd name="connsiteY1588" fmla="*/ 7327470 h 11354202"/>
              <a:gd name="connsiteX1589" fmla="*/ 12381428 w 13402462"/>
              <a:gd name="connsiteY1589" fmla="*/ 7299496 h 11354202"/>
              <a:gd name="connsiteX1590" fmla="*/ 12297758 w 13402462"/>
              <a:gd name="connsiteY1590" fmla="*/ 7277087 h 11354202"/>
              <a:gd name="connsiteX1591" fmla="*/ 12317510 w 13402462"/>
              <a:gd name="connsiteY1591" fmla="*/ 7262256 h 11354202"/>
              <a:gd name="connsiteX1592" fmla="*/ 12276928 w 13402462"/>
              <a:gd name="connsiteY1592" fmla="*/ 7257554 h 11354202"/>
              <a:gd name="connsiteX1593" fmla="*/ 12981466 w 13402462"/>
              <a:gd name="connsiteY1593" fmla="*/ 7227920 h 11354202"/>
              <a:gd name="connsiteX1594" fmla="*/ 12990622 w 13402462"/>
              <a:gd name="connsiteY1594" fmla="*/ 7229660 h 11354202"/>
              <a:gd name="connsiteX1595" fmla="*/ 12994874 w 13402462"/>
              <a:gd name="connsiteY1595" fmla="*/ 7233141 h 11354202"/>
              <a:gd name="connsiteX1596" fmla="*/ 13003446 w 13402462"/>
              <a:gd name="connsiteY1596" fmla="*/ 7250448 h 11354202"/>
              <a:gd name="connsiteX1597" fmla="*/ 12988068 w 13402462"/>
              <a:gd name="connsiteY1597" fmla="*/ 7256728 h 11354202"/>
              <a:gd name="connsiteX1598" fmla="*/ 12999086 w 13402462"/>
              <a:gd name="connsiteY1598" fmla="*/ 7245980 h 11354202"/>
              <a:gd name="connsiteX1599" fmla="*/ 13225898 w 13402462"/>
              <a:gd name="connsiteY1599" fmla="*/ 7222878 h 11354202"/>
              <a:gd name="connsiteX1600" fmla="*/ 13222086 w 13402462"/>
              <a:gd name="connsiteY1600" fmla="*/ 7224578 h 11354202"/>
              <a:gd name="connsiteX1601" fmla="*/ 13228714 w 13402462"/>
              <a:gd name="connsiteY1601" fmla="*/ 7231371 h 11354202"/>
              <a:gd name="connsiteX1602" fmla="*/ 13241046 w 13402462"/>
              <a:gd name="connsiteY1602" fmla="*/ 7216130 h 11354202"/>
              <a:gd name="connsiteX1603" fmla="*/ 13233230 w 13402462"/>
              <a:gd name="connsiteY1603" fmla="*/ 7219613 h 11354202"/>
              <a:gd name="connsiteX1604" fmla="*/ 13239696 w 13402462"/>
              <a:gd name="connsiteY1604" fmla="*/ 7223340 h 11354202"/>
              <a:gd name="connsiteX1605" fmla="*/ 13103844 w 13402462"/>
              <a:gd name="connsiteY1605" fmla="*/ 7214251 h 11354202"/>
              <a:gd name="connsiteX1606" fmla="*/ 13093332 w 13402462"/>
              <a:gd name="connsiteY1606" fmla="*/ 7217690 h 11354202"/>
              <a:gd name="connsiteX1607" fmla="*/ 13090544 w 13402462"/>
              <a:gd name="connsiteY1607" fmla="*/ 7217834 h 11354202"/>
              <a:gd name="connsiteX1608" fmla="*/ 13103844 w 13402462"/>
              <a:gd name="connsiteY1608" fmla="*/ 7214251 h 11354202"/>
              <a:gd name="connsiteX1609" fmla="*/ 13185854 w 13402462"/>
              <a:gd name="connsiteY1609" fmla="*/ 7211852 h 11354202"/>
              <a:gd name="connsiteX1610" fmla="*/ 13179250 w 13402462"/>
              <a:gd name="connsiteY1610" fmla="*/ 7215442 h 11354202"/>
              <a:gd name="connsiteX1611" fmla="*/ 13163104 w 13402462"/>
              <a:gd name="connsiteY1611" fmla="*/ 7222952 h 11354202"/>
              <a:gd name="connsiteX1612" fmla="*/ 13178586 w 13402462"/>
              <a:gd name="connsiteY1612" fmla="*/ 7244030 h 11354202"/>
              <a:gd name="connsiteX1613" fmla="*/ 13161298 w 13402462"/>
              <a:gd name="connsiteY1613" fmla="*/ 7239930 h 11354202"/>
              <a:gd name="connsiteX1614" fmla="*/ 13181786 w 13402462"/>
              <a:gd name="connsiteY1614" fmla="*/ 7256265 h 11354202"/>
              <a:gd name="connsiteX1615" fmla="*/ 13201756 w 13402462"/>
              <a:gd name="connsiteY1615" fmla="*/ 7270913 h 11354202"/>
              <a:gd name="connsiteX1616" fmla="*/ 13215266 w 13402462"/>
              <a:gd name="connsiteY1616" fmla="*/ 7266588 h 11354202"/>
              <a:gd name="connsiteX1617" fmla="*/ 13215400 w 13402462"/>
              <a:gd name="connsiteY1617" fmla="*/ 7262486 h 11354202"/>
              <a:gd name="connsiteX1618" fmla="*/ 13218418 w 13402462"/>
              <a:gd name="connsiteY1618" fmla="*/ 7265581 h 11354202"/>
              <a:gd name="connsiteX1619" fmla="*/ 13243194 w 13402462"/>
              <a:gd name="connsiteY1619" fmla="*/ 7257649 h 11354202"/>
              <a:gd name="connsiteX1620" fmla="*/ 13232330 w 13402462"/>
              <a:gd name="connsiteY1620" fmla="*/ 7244372 h 11354202"/>
              <a:gd name="connsiteX1621" fmla="*/ 13220004 w 13402462"/>
              <a:gd name="connsiteY1621" fmla="*/ 7225501 h 11354202"/>
              <a:gd name="connsiteX1622" fmla="*/ 13197732 w 13402462"/>
              <a:gd name="connsiteY1622" fmla="*/ 7235422 h 11354202"/>
              <a:gd name="connsiteX1623" fmla="*/ 13031050 w 13402462"/>
              <a:gd name="connsiteY1623" fmla="*/ 7203629 h 11354202"/>
              <a:gd name="connsiteX1624" fmla="*/ 13004242 w 13402462"/>
              <a:gd name="connsiteY1624" fmla="*/ 7227278 h 11354202"/>
              <a:gd name="connsiteX1625" fmla="*/ 13019180 w 13402462"/>
              <a:gd name="connsiteY1625" fmla="*/ 7236022 h 11354202"/>
              <a:gd name="connsiteX1626" fmla="*/ 13038378 w 13402462"/>
              <a:gd name="connsiteY1626" fmla="*/ 7229789 h 11354202"/>
              <a:gd name="connsiteX1627" fmla="*/ 13031130 w 13402462"/>
              <a:gd name="connsiteY1627" fmla="*/ 7211942 h 11354202"/>
              <a:gd name="connsiteX1628" fmla="*/ 13397216 w 13402462"/>
              <a:gd name="connsiteY1628" fmla="*/ 7196103 h 11354202"/>
              <a:gd name="connsiteX1629" fmla="*/ 13399812 w 13402462"/>
              <a:gd name="connsiteY1629" fmla="*/ 7198765 h 11354202"/>
              <a:gd name="connsiteX1630" fmla="*/ 13398776 w 13402462"/>
              <a:gd name="connsiteY1630" fmla="*/ 7196537 h 11354202"/>
              <a:gd name="connsiteX1631" fmla="*/ 13092946 w 13402462"/>
              <a:gd name="connsiteY1631" fmla="*/ 7189307 h 11354202"/>
              <a:gd name="connsiteX1632" fmla="*/ 13035580 w 13402462"/>
              <a:gd name="connsiteY1632" fmla="*/ 7199633 h 11354202"/>
              <a:gd name="connsiteX1633" fmla="*/ 13035346 w 13402462"/>
              <a:gd name="connsiteY1633" fmla="*/ 7199841 h 11354202"/>
              <a:gd name="connsiteX1634" fmla="*/ 13070734 w 13402462"/>
              <a:gd name="connsiteY1634" fmla="*/ 7225077 h 11354202"/>
              <a:gd name="connsiteX1635" fmla="*/ 13093332 w 13402462"/>
              <a:gd name="connsiteY1635" fmla="*/ 7217690 h 11354202"/>
              <a:gd name="connsiteX1636" fmla="*/ 13117714 w 13402462"/>
              <a:gd name="connsiteY1636" fmla="*/ 7216415 h 11354202"/>
              <a:gd name="connsiteX1637" fmla="*/ 13130894 w 13402462"/>
              <a:gd name="connsiteY1637" fmla="*/ 7205079 h 11354202"/>
              <a:gd name="connsiteX1638" fmla="*/ 13364022 w 13402462"/>
              <a:gd name="connsiteY1638" fmla="*/ 7185634 h 11354202"/>
              <a:gd name="connsiteX1639" fmla="*/ 13359236 w 13402462"/>
              <a:gd name="connsiteY1639" fmla="*/ 7189365 h 11354202"/>
              <a:gd name="connsiteX1640" fmla="*/ 13347176 w 13402462"/>
              <a:gd name="connsiteY1640" fmla="*/ 7191645 h 11354202"/>
              <a:gd name="connsiteX1641" fmla="*/ 13354334 w 13402462"/>
              <a:gd name="connsiteY1641" fmla="*/ 7211699 h 11354202"/>
              <a:gd name="connsiteX1642" fmla="*/ 13370460 w 13402462"/>
              <a:gd name="connsiteY1642" fmla="*/ 7205176 h 11354202"/>
              <a:gd name="connsiteX1643" fmla="*/ 13370692 w 13402462"/>
              <a:gd name="connsiteY1643" fmla="*/ 7205572 h 11354202"/>
              <a:gd name="connsiteX1644" fmla="*/ 13370858 w 13402462"/>
              <a:gd name="connsiteY1644" fmla="*/ 7200764 h 11354202"/>
              <a:gd name="connsiteX1645" fmla="*/ 13380416 w 13402462"/>
              <a:gd name="connsiteY1645" fmla="*/ 7191441 h 11354202"/>
              <a:gd name="connsiteX1646" fmla="*/ 13378336 w 13402462"/>
              <a:gd name="connsiteY1646" fmla="*/ 7190865 h 11354202"/>
              <a:gd name="connsiteX1647" fmla="*/ 13270296 w 13402462"/>
              <a:gd name="connsiteY1647" fmla="*/ 7164679 h 11354202"/>
              <a:gd name="connsiteX1648" fmla="*/ 13290456 w 13402462"/>
              <a:gd name="connsiteY1648" fmla="*/ 7167294 h 11354202"/>
              <a:gd name="connsiteX1649" fmla="*/ 13290668 w 13402462"/>
              <a:gd name="connsiteY1649" fmla="*/ 7167717 h 11354202"/>
              <a:gd name="connsiteX1650" fmla="*/ 13269570 w 13402462"/>
              <a:gd name="connsiteY1650" fmla="*/ 7168068 h 11354202"/>
              <a:gd name="connsiteX1651" fmla="*/ 12958712 w 13402462"/>
              <a:gd name="connsiteY1651" fmla="*/ 7159844 h 11354202"/>
              <a:gd name="connsiteX1652" fmla="*/ 12952930 w 13402462"/>
              <a:gd name="connsiteY1652" fmla="*/ 7166741 h 11354202"/>
              <a:gd name="connsiteX1653" fmla="*/ 12937582 w 13402462"/>
              <a:gd name="connsiteY1653" fmla="*/ 7164347 h 11354202"/>
              <a:gd name="connsiteX1654" fmla="*/ 12958712 w 13402462"/>
              <a:gd name="connsiteY1654" fmla="*/ 7159844 h 11354202"/>
              <a:gd name="connsiteX1655" fmla="*/ 13244206 w 13402462"/>
              <a:gd name="connsiteY1655" fmla="*/ 7159185 h 11354202"/>
              <a:gd name="connsiteX1656" fmla="*/ 13231052 w 13402462"/>
              <a:gd name="connsiteY1656" fmla="*/ 7174312 h 11354202"/>
              <a:gd name="connsiteX1657" fmla="*/ 13237086 w 13402462"/>
              <a:gd name="connsiteY1657" fmla="*/ 7178651 h 11354202"/>
              <a:gd name="connsiteX1658" fmla="*/ 13236818 w 13402462"/>
              <a:gd name="connsiteY1658" fmla="*/ 7179334 h 11354202"/>
              <a:gd name="connsiteX1659" fmla="*/ 13237434 w 13402462"/>
              <a:gd name="connsiteY1659" fmla="*/ 7180735 h 11354202"/>
              <a:gd name="connsiteX1660" fmla="*/ 13225752 w 13402462"/>
              <a:gd name="connsiteY1660" fmla="*/ 7177486 h 11354202"/>
              <a:gd name="connsiteX1661" fmla="*/ 13197546 w 13402462"/>
              <a:gd name="connsiteY1661" fmla="*/ 7191227 h 11354202"/>
              <a:gd name="connsiteX1662" fmla="*/ 13209758 w 13402462"/>
              <a:gd name="connsiteY1662" fmla="*/ 7198855 h 11354202"/>
              <a:gd name="connsiteX1663" fmla="*/ 13201404 w 13402462"/>
              <a:gd name="connsiteY1663" fmla="*/ 7203400 h 11354202"/>
              <a:gd name="connsiteX1664" fmla="*/ 13241492 w 13402462"/>
              <a:gd name="connsiteY1664" fmla="*/ 7213768 h 11354202"/>
              <a:gd name="connsiteX1665" fmla="*/ 13244620 w 13402462"/>
              <a:gd name="connsiteY1665" fmla="*/ 7197059 h 11354202"/>
              <a:gd name="connsiteX1666" fmla="*/ 13237434 w 13402462"/>
              <a:gd name="connsiteY1666" fmla="*/ 7180735 h 11354202"/>
              <a:gd name="connsiteX1667" fmla="*/ 13241586 w 13402462"/>
              <a:gd name="connsiteY1667" fmla="*/ 7181889 h 11354202"/>
              <a:gd name="connsiteX1668" fmla="*/ 13237086 w 13402462"/>
              <a:gd name="connsiteY1668" fmla="*/ 7178651 h 11354202"/>
              <a:gd name="connsiteX1669" fmla="*/ 13244596 w 13402462"/>
              <a:gd name="connsiteY1669" fmla="*/ 7159497 h 11354202"/>
              <a:gd name="connsiteX1670" fmla="*/ 12404182 w 13402462"/>
              <a:gd name="connsiteY1670" fmla="*/ 7152433 h 11354202"/>
              <a:gd name="connsiteX1671" fmla="*/ 12377454 w 13402462"/>
              <a:gd name="connsiteY1671" fmla="*/ 7175679 h 11354202"/>
              <a:gd name="connsiteX1672" fmla="*/ 12404730 w 13402462"/>
              <a:gd name="connsiteY1672" fmla="*/ 7222909 h 11354202"/>
              <a:gd name="connsiteX1673" fmla="*/ 12429432 w 13402462"/>
              <a:gd name="connsiteY1673" fmla="*/ 7188231 h 11354202"/>
              <a:gd name="connsiteX1674" fmla="*/ 12427378 w 13402462"/>
              <a:gd name="connsiteY1674" fmla="*/ 7185315 h 11354202"/>
              <a:gd name="connsiteX1675" fmla="*/ 12420530 w 13402462"/>
              <a:gd name="connsiteY1675" fmla="*/ 7192887 h 11354202"/>
              <a:gd name="connsiteX1676" fmla="*/ 12404838 w 13402462"/>
              <a:gd name="connsiteY1676" fmla="*/ 7153358 h 11354202"/>
              <a:gd name="connsiteX1677" fmla="*/ 13126836 w 13402462"/>
              <a:gd name="connsiteY1677" fmla="*/ 7147787 h 11354202"/>
              <a:gd name="connsiteX1678" fmla="*/ 13091772 w 13402462"/>
              <a:gd name="connsiteY1678" fmla="*/ 7159039 h 11354202"/>
              <a:gd name="connsiteX1679" fmla="*/ 13089228 w 13402462"/>
              <a:gd name="connsiteY1679" fmla="*/ 7161387 h 11354202"/>
              <a:gd name="connsiteX1680" fmla="*/ 13101386 w 13402462"/>
              <a:gd name="connsiteY1680" fmla="*/ 7187282 h 11354202"/>
              <a:gd name="connsiteX1681" fmla="*/ 13131090 w 13402462"/>
              <a:gd name="connsiteY1681" fmla="*/ 7204910 h 11354202"/>
              <a:gd name="connsiteX1682" fmla="*/ 13138718 w 13402462"/>
              <a:gd name="connsiteY1682" fmla="*/ 7198349 h 11354202"/>
              <a:gd name="connsiteX1683" fmla="*/ 13123878 w 13402462"/>
              <a:gd name="connsiteY1683" fmla="*/ 7189334 h 11354202"/>
              <a:gd name="connsiteX1684" fmla="*/ 13140564 w 13402462"/>
              <a:gd name="connsiteY1684" fmla="*/ 7189013 h 11354202"/>
              <a:gd name="connsiteX1685" fmla="*/ 13137618 w 13402462"/>
              <a:gd name="connsiteY1685" fmla="*/ 7179599 h 11354202"/>
              <a:gd name="connsiteX1686" fmla="*/ 13156882 w 13402462"/>
              <a:gd name="connsiteY1686" fmla="*/ 7166431 h 11354202"/>
              <a:gd name="connsiteX1687" fmla="*/ 13156478 w 13402462"/>
              <a:gd name="connsiteY1687" fmla="*/ 7165590 h 11354202"/>
              <a:gd name="connsiteX1688" fmla="*/ 13157330 w 13402462"/>
              <a:gd name="connsiteY1688" fmla="*/ 7166121 h 11354202"/>
              <a:gd name="connsiteX1689" fmla="*/ 13159552 w 13402462"/>
              <a:gd name="connsiteY1689" fmla="*/ 7164602 h 11354202"/>
              <a:gd name="connsiteX1690" fmla="*/ 13126836 w 13402462"/>
              <a:gd name="connsiteY1690" fmla="*/ 7147787 h 11354202"/>
              <a:gd name="connsiteX1691" fmla="*/ 13255646 w 13402462"/>
              <a:gd name="connsiteY1691" fmla="*/ 7146027 h 11354202"/>
              <a:gd name="connsiteX1692" fmla="*/ 13248710 w 13402462"/>
              <a:gd name="connsiteY1692" fmla="*/ 7154007 h 11354202"/>
              <a:gd name="connsiteX1693" fmla="*/ 13273270 w 13402462"/>
              <a:gd name="connsiteY1693" fmla="*/ 7176490 h 11354202"/>
              <a:gd name="connsiteX1694" fmla="*/ 13265366 w 13402462"/>
              <a:gd name="connsiteY1694" fmla="*/ 7186213 h 11354202"/>
              <a:gd name="connsiteX1695" fmla="*/ 13275902 w 13402462"/>
              <a:gd name="connsiteY1695" fmla="*/ 7214813 h 11354202"/>
              <a:gd name="connsiteX1696" fmla="*/ 13279842 w 13402462"/>
              <a:gd name="connsiteY1696" fmla="*/ 7215481 h 11354202"/>
              <a:gd name="connsiteX1697" fmla="*/ 13286080 w 13402462"/>
              <a:gd name="connsiteY1697" fmla="*/ 7211652 h 11354202"/>
              <a:gd name="connsiteX1698" fmla="*/ 13293426 w 13402462"/>
              <a:gd name="connsiteY1698" fmla="*/ 7217774 h 11354202"/>
              <a:gd name="connsiteX1699" fmla="*/ 13307452 w 13402462"/>
              <a:gd name="connsiteY1699" fmla="*/ 7220141 h 11354202"/>
              <a:gd name="connsiteX1700" fmla="*/ 13306540 w 13402462"/>
              <a:gd name="connsiteY1700" fmla="*/ 7164627 h 11354202"/>
              <a:gd name="connsiteX1701" fmla="*/ 13299588 w 13402462"/>
              <a:gd name="connsiteY1701" fmla="*/ 7162087 h 11354202"/>
              <a:gd name="connsiteX1702" fmla="*/ 13302296 w 13402462"/>
              <a:gd name="connsiteY1702" fmla="*/ 7166296 h 11354202"/>
              <a:gd name="connsiteX1703" fmla="*/ 13294444 w 13402462"/>
              <a:gd name="connsiteY1703" fmla="*/ 7175280 h 11354202"/>
              <a:gd name="connsiteX1704" fmla="*/ 13290668 w 13402462"/>
              <a:gd name="connsiteY1704" fmla="*/ 7167717 h 11354202"/>
              <a:gd name="connsiteX1705" fmla="*/ 13293370 w 13402462"/>
              <a:gd name="connsiteY1705" fmla="*/ 7167672 h 11354202"/>
              <a:gd name="connsiteX1706" fmla="*/ 13290456 w 13402462"/>
              <a:gd name="connsiteY1706" fmla="*/ 7167294 h 11354202"/>
              <a:gd name="connsiteX1707" fmla="*/ 13289606 w 13402462"/>
              <a:gd name="connsiteY1707" fmla="*/ 7165593 h 11354202"/>
              <a:gd name="connsiteX1708" fmla="*/ 13279406 w 13402462"/>
              <a:gd name="connsiteY1708" fmla="*/ 7154712 h 11354202"/>
              <a:gd name="connsiteX1709" fmla="*/ 12475068 w 13402462"/>
              <a:gd name="connsiteY1709" fmla="*/ 7132607 h 11354202"/>
              <a:gd name="connsiteX1710" fmla="*/ 12450908 w 13402462"/>
              <a:gd name="connsiteY1710" fmla="*/ 7159311 h 11354202"/>
              <a:gd name="connsiteX1711" fmla="*/ 12462758 w 13402462"/>
              <a:gd name="connsiteY1711" fmla="*/ 7163940 h 11354202"/>
              <a:gd name="connsiteX1712" fmla="*/ 12480504 w 13402462"/>
              <a:gd name="connsiteY1712" fmla="*/ 7160409 h 11354202"/>
              <a:gd name="connsiteX1713" fmla="*/ 12531360 w 13402462"/>
              <a:gd name="connsiteY1713" fmla="*/ 7112282 h 11354202"/>
              <a:gd name="connsiteX1714" fmla="*/ 12594686 w 13402462"/>
              <a:gd name="connsiteY1714" fmla="*/ 7131047 h 11354202"/>
              <a:gd name="connsiteX1715" fmla="*/ 12618080 w 13402462"/>
              <a:gd name="connsiteY1715" fmla="*/ 7188771 h 11354202"/>
              <a:gd name="connsiteX1716" fmla="*/ 12531360 w 13402462"/>
              <a:gd name="connsiteY1716" fmla="*/ 7112282 h 11354202"/>
              <a:gd name="connsiteX1717" fmla="*/ 2161805 w 13402462"/>
              <a:gd name="connsiteY1717" fmla="*/ 7098031 h 11354202"/>
              <a:gd name="connsiteX1718" fmla="*/ 2161118 w 13402462"/>
              <a:gd name="connsiteY1718" fmla="*/ 7098701 h 11354202"/>
              <a:gd name="connsiteX1719" fmla="*/ 2167463 w 13402462"/>
              <a:gd name="connsiteY1719" fmla="*/ 7107274 h 11354202"/>
              <a:gd name="connsiteX1720" fmla="*/ 2161805 w 13402462"/>
              <a:gd name="connsiteY1720" fmla="*/ 7098031 h 11354202"/>
              <a:gd name="connsiteX1721" fmla="*/ 2091016 w 13402462"/>
              <a:gd name="connsiteY1721" fmla="*/ 7051639 h 11354202"/>
              <a:gd name="connsiteX1722" fmla="*/ 2105530 w 13402462"/>
              <a:gd name="connsiteY1722" fmla="*/ 7059627 h 11354202"/>
              <a:gd name="connsiteX1723" fmla="*/ 2085172 w 13402462"/>
              <a:gd name="connsiteY1723" fmla="*/ 7056671 h 11354202"/>
              <a:gd name="connsiteX1724" fmla="*/ 2080473 w 13402462"/>
              <a:gd name="connsiteY1724" fmla="*/ 7051855 h 11354202"/>
              <a:gd name="connsiteX1725" fmla="*/ 2091016 w 13402462"/>
              <a:gd name="connsiteY1725" fmla="*/ 7051639 h 11354202"/>
              <a:gd name="connsiteX1726" fmla="*/ 13342468 w 13402462"/>
              <a:gd name="connsiteY1726" fmla="*/ 7023304 h 11354202"/>
              <a:gd name="connsiteX1727" fmla="*/ 13357774 w 13402462"/>
              <a:gd name="connsiteY1727" fmla="*/ 7028266 h 11354202"/>
              <a:gd name="connsiteX1728" fmla="*/ 13402462 w 13402462"/>
              <a:gd name="connsiteY1728" fmla="*/ 7055405 h 11354202"/>
              <a:gd name="connsiteX1729" fmla="*/ 13402462 w 13402462"/>
              <a:gd name="connsiteY1729" fmla="*/ 7213818 h 11354202"/>
              <a:gd name="connsiteX1730" fmla="*/ 13396718 w 13402462"/>
              <a:gd name="connsiteY1730" fmla="*/ 7215473 h 11354202"/>
              <a:gd name="connsiteX1731" fmla="*/ 13400004 w 13402462"/>
              <a:gd name="connsiteY1731" fmla="*/ 7234083 h 11354202"/>
              <a:gd name="connsiteX1732" fmla="*/ 13382164 w 13402462"/>
              <a:gd name="connsiteY1732" fmla="*/ 7226828 h 11354202"/>
              <a:gd name="connsiteX1733" fmla="*/ 13381804 w 13402462"/>
              <a:gd name="connsiteY1733" fmla="*/ 7227052 h 11354202"/>
              <a:gd name="connsiteX1734" fmla="*/ 13402462 w 13402462"/>
              <a:gd name="connsiteY1734" fmla="*/ 7245751 h 11354202"/>
              <a:gd name="connsiteX1735" fmla="*/ 13402462 w 13402462"/>
              <a:gd name="connsiteY1735" fmla="*/ 7287532 h 11354202"/>
              <a:gd name="connsiteX1736" fmla="*/ 13398816 w 13402462"/>
              <a:gd name="connsiteY1736" fmla="*/ 7286926 h 11354202"/>
              <a:gd name="connsiteX1737" fmla="*/ 13366910 w 13402462"/>
              <a:gd name="connsiteY1737" fmla="*/ 7296574 h 11354202"/>
              <a:gd name="connsiteX1738" fmla="*/ 13370266 w 13402462"/>
              <a:gd name="connsiteY1738" fmla="*/ 7300013 h 11354202"/>
              <a:gd name="connsiteX1739" fmla="*/ 13339556 w 13402462"/>
              <a:gd name="connsiteY1739" fmla="*/ 7339035 h 11354202"/>
              <a:gd name="connsiteX1740" fmla="*/ 13345522 w 13402462"/>
              <a:gd name="connsiteY1740" fmla="*/ 7371642 h 11354202"/>
              <a:gd name="connsiteX1741" fmla="*/ 13377676 w 13402462"/>
              <a:gd name="connsiteY1741" fmla="*/ 7358572 h 11354202"/>
              <a:gd name="connsiteX1742" fmla="*/ 13375426 w 13402462"/>
              <a:gd name="connsiteY1742" fmla="*/ 7356266 h 11354202"/>
              <a:gd name="connsiteX1743" fmla="*/ 13380648 w 13402462"/>
              <a:gd name="connsiteY1743" fmla="*/ 7355188 h 11354202"/>
              <a:gd name="connsiteX1744" fmla="*/ 13393288 w 13402462"/>
              <a:gd name="connsiteY1744" fmla="*/ 7347552 h 11354202"/>
              <a:gd name="connsiteX1745" fmla="*/ 13402462 w 13402462"/>
              <a:gd name="connsiteY1745" fmla="*/ 7348613 h 11354202"/>
              <a:gd name="connsiteX1746" fmla="*/ 13402462 w 13402462"/>
              <a:gd name="connsiteY1746" fmla="*/ 7790873 h 11354202"/>
              <a:gd name="connsiteX1747" fmla="*/ 13361052 w 13402462"/>
              <a:gd name="connsiteY1747" fmla="*/ 7806387 h 11354202"/>
              <a:gd name="connsiteX1748" fmla="*/ 13358214 w 13402462"/>
              <a:gd name="connsiteY1748" fmla="*/ 7815867 h 11354202"/>
              <a:gd name="connsiteX1749" fmla="*/ 13352508 w 13402462"/>
              <a:gd name="connsiteY1749" fmla="*/ 7810021 h 11354202"/>
              <a:gd name="connsiteX1750" fmla="*/ 13048478 w 13402462"/>
              <a:gd name="connsiteY1750" fmla="*/ 7926749 h 11354202"/>
              <a:gd name="connsiteX1751" fmla="*/ 13084622 w 13402462"/>
              <a:gd name="connsiteY1751" fmla="*/ 7891487 h 11354202"/>
              <a:gd name="connsiteX1752" fmla="*/ 13081892 w 13402462"/>
              <a:gd name="connsiteY1752" fmla="*/ 7877360 h 11354202"/>
              <a:gd name="connsiteX1753" fmla="*/ 13070616 w 13402462"/>
              <a:gd name="connsiteY1753" fmla="*/ 7870077 h 11354202"/>
              <a:gd name="connsiteX1754" fmla="*/ 13067656 w 13402462"/>
              <a:gd name="connsiteY1754" fmla="*/ 7861234 h 11354202"/>
              <a:gd name="connsiteX1755" fmla="*/ 13055714 w 13402462"/>
              <a:gd name="connsiteY1755" fmla="*/ 7865985 h 11354202"/>
              <a:gd name="connsiteX1756" fmla="*/ 13052798 w 13402462"/>
              <a:gd name="connsiteY1756" fmla="*/ 7850620 h 11354202"/>
              <a:gd name="connsiteX1757" fmla="*/ 13036890 w 13402462"/>
              <a:gd name="connsiteY1757" fmla="*/ 7849449 h 11354202"/>
              <a:gd name="connsiteX1758" fmla="*/ 13060886 w 13402462"/>
              <a:gd name="connsiteY1758" fmla="*/ 7886442 h 11354202"/>
              <a:gd name="connsiteX1759" fmla="*/ 13031812 w 13402462"/>
              <a:gd name="connsiteY1759" fmla="*/ 7847686 h 11354202"/>
              <a:gd name="connsiteX1760" fmla="*/ 13027722 w 13402462"/>
              <a:gd name="connsiteY1760" fmla="*/ 7881521 h 11354202"/>
              <a:gd name="connsiteX1761" fmla="*/ 13058648 w 13402462"/>
              <a:gd name="connsiteY1761" fmla="*/ 7902050 h 11354202"/>
              <a:gd name="connsiteX1762" fmla="*/ 13027380 w 13402462"/>
              <a:gd name="connsiteY1762" fmla="*/ 7901686 h 11354202"/>
              <a:gd name="connsiteX1763" fmla="*/ 13034086 w 13402462"/>
              <a:gd name="connsiteY1763" fmla="*/ 7908560 h 11354202"/>
              <a:gd name="connsiteX1764" fmla="*/ 13010192 w 13402462"/>
              <a:gd name="connsiteY1764" fmla="*/ 7916049 h 11354202"/>
              <a:gd name="connsiteX1765" fmla="*/ 13008682 w 13402462"/>
              <a:gd name="connsiteY1765" fmla="*/ 7917599 h 11354202"/>
              <a:gd name="connsiteX1766" fmla="*/ 13008840 w 13402462"/>
              <a:gd name="connsiteY1766" fmla="*/ 7916471 h 11354202"/>
              <a:gd name="connsiteX1767" fmla="*/ 13000640 w 13402462"/>
              <a:gd name="connsiteY1767" fmla="*/ 7919042 h 11354202"/>
              <a:gd name="connsiteX1768" fmla="*/ 13000326 w 13402462"/>
              <a:gd name="connsiteY1768" fmla="*/ 7915434 h 11354202"/>
              <a:gd name="connsiteX1769" fmla="*/ 12990828 w 13402462"/>
              <a:gd name="connsiteY1769" fmla="*/ 7922158 h 11354202"/>
              <a:gd name="connsiteX1770" fmla="*/ 12980230 w 13402462"/>
              <a:gd name="connsiteY1770" fmla="*/ 7947015 h 11354202"/>
              <a:gd name="connsiteX1771" fmla="*/ 12972382 w 13402462"/>
              <a:gd name="connsiteY1771" fmla="*/ 7921862 h 11354202"/>
              <a:gd name="connsiteX1772" fmla="*/ 12968078 w 13402462"/>
              <a:gd name="connsiteY1772" fmla="*/ 7940070 h 11354202"/>
              <a:gd name="connsiteX1773" fmla="*/ 12952888 w 13402462"/>
              <a:gd name="connsiteY1773" fmla="*/ 7945342 h 11354202"/>
              <a:gd name="connsiteX1774" fmla="*/ 12955988 w 13402462"/>
              <a:gd name="connsiteY1774" fmla="*/ 7955226 h 11354202"/>
              <a:gd name="connsiteX1775" fmla="*/ 12939646 w 13402462"/>
              <a:gd name="connsiteY1775" fmla="*/ 7949940 h 11354202"/>
              <a:gd name="connsiteX1776" fmla="*/ 12917888 w 13402462"/>
              <a:gd name="connsiteY1776" fmla="*/ 7957490 h 11354202"/>
              <a:gd name="connsiteX1777" fmla="*/ 12922250 w 13402462"/>
              <a:gd name="connsiteY1777" fmla="*/ 7961963 h 11354202"/>
              <a:gd name="connsiteX1778" fmla="*/ 12912756 w 13402462"/>
              <a:gd name="connsiteY1778" fmla="*/ 7959806 h 11354202"/>
              <a:gd name="connsiteX1779" fmla="*/ 12868026 w 13402462"/>
              <a:gd name="connsiteY1779" fmla="*/ 7974786 h 11354202"/>
              <a:gd name="connsiteX1780" fmla="*/ 12868290 w 13402462"/>
              <a:gd name="connsiteY1780" fmla="*/ 7981712 h 11354202"/>
              <a:gd name="connsiteX1781" fmla="*/ 12863134 w 13402462"/>
              <a:gd name="connsiteY1781" fmla="*/ 7976426 h 11354202"/>
              <a:gd name="connsiteX1782" fmla="*/ 12855410 w 13402462"/>
              <a:gd name="connsiteY1782" fmla="*/ 7979014 h 11354202"/>
              <a:gd name="connsiteX1783" fmla="*/ 12856392 w 13402462"/>
              <a:gd name="connsiteY1783" fmla="*/ 7981916 h 11354202"/>
              <a:gd name="connsiteX1784" fmla="*/ 12838378 w 13402462"/>
              <a:gd name="connsiteY1784" fmla="*/ 8008214 h 11354202"/>
              <a:gd name="connsiteX1785" fmla="*/ 12818320 w 13402462"/>
              <a:gd name="connsiteY1785" fmla="*/ 7991437 h 11354202"/>
              <a:gd name="connsiteX1786" fmla="*/ 12812826 w 13402462"/>
              <a:gd name="connsiteY1786" fmla="*/ 7993274 h 11354202"/>
              <a:gd name="connsiteX1787" fmla="*/ 12796662 w 13402462"/>
              <a:gd name="connsiteY1787" fmla="*/ 8000583 h 11354202"/>
              <a:gd name="connsiteX1788" fmla="*/ 12790716 w 13402462"/>
              <a:gd name="connsiteY1788" fmla="*/ 8000681 h 11354202"/>
              <a:gd name="connsiteX1789" fmla="*/ 12782112 w 13402462"/>
              <a:gd name="connsiteY1789" fmla="*/ 8003565 h 11354202"/>
              <a:gd name="connsiteX1790" fmla="*/ 12796776 w 13402462"/>
              <a:gd name="connsiteY1790" fmla="*/ 8018595 h 11354202"/>
              <a:gd name="connsiteX1791" fmla="*/ 12769362 w 13402462"/>
              <a:gd name="connsiteY1791" fmla="*/ 8009095 h 11354202"/>
              <a:gd name="connsiteX1792" fmla="*/ 12733802 w 13402462"/>
              <a:gd name="connsiteY1792" fmla="*/ 8024991 h 11354202"/>
              <a:gd name="connsiteX1793" fmla="*/ 12734034 w 13402462"/>
              <a:gd name="connsiteY1793" fmla="*/ 8033489 h 11354202"/>
              <a:gd name="connsiteX1794" fmla="*/ 12728668 w 13402462"/>
              <a:gd name="connsiteY1794" fmla="*/ 8027990 h 11354202"/>
              <a:gd name="connsiteX1795" fmla="*/ 12574122 w 13402462"/>
              <a:gd name="connsiteY1795" fmla="*/ 8098220 h 11354202"/>
              <a:gd name="connsiteX1796" fmla="*/ 12588072 w 13402462"/>
              <a:gd name="connsiteY1796" fmla="*/ 8070511 h 11354202"/>
              <a:gd name="connsiteX1797" fmla="*/ 12582408 w 13402462"/>
              <a:gd name="connsiteY1797" fmla="*/ 8035090 h 11354202"/>
              <a:gd name="connsiteX1798" fmla="*/ 12564630 w 13402462"/>
              <a:gd name="connsiteY1798" fmla="*/ 8043040 h 11354202"/>
              <a:gd name="connsiteX1799" fmla="*/ 12549198 w 13402462"/>
              <a:gd name="connsiteY1799" fmla="*/ 8000365 h 11354202"/>
              <a:gd name="connsiteX1800" fmla="*/ 12608466 w 13402462"/>
              <a:gd name="connsiteY1800" fmla="*/ 8017725 h 11354202"/>
              <a:gd name="connsiteX1801" fmla="*/ 12601040 w 13402462"/>
              <a:gd name="connsiteY1801" fmla="*/ 7987383 h 11354202"/>
              <a:gd name="connsiteX1802" fmla="*/ 12597686 w 13402462"/>
              <a:gd name="connsiteY1802" fmla="*/ 7983945 h 11354202"/>
              <a:gd name="connsiteX1803" fmla="*/ 12629030 w 13402462"/>
              <a:gd name="connsiteY1803" fmla="*/ 7978198 h 11354202"/>
              <a:gd name="connsiteX1804" fmla="*/ 12617760 w 13402462"/>
              <a:gd name="connsiteY1804" fmla="*/ 7955629 h 11354202"/>
              <a:gd name="connsiteX1805" fmla="*/ 12663948 w 13402462"/>
              <a:gd name="connsiteY1805" fmla="*/ 7958897 h 11354202"/>
              <a:gd name="connsiteX1806" fmla="*/ 12660594 w 13402462"/>
              <a:gd name="connsiteY1806" fmla="*/ 7955458 h 11354202"/>
              <a:gd name="connsiteX1807" fmla="*/ 12715054 w 13402462"/>
              <a:gd name="connsiteY1807" fmla="*/ 7949985 h 11354202"/>
              <a:gd name="connsiteX1808" fmla="*/ 12688116 w 13402462"/>
              <a:gd name="connsiteY1808" fmla="*/ 7929948 h 11354202"/>
              <a:gd name="connsiteX1809" fmla="*/ 12715924 w 13402462"/>
              <a:gd name="connsiteY1809" fmla="*/ 7935043 h 11354202"/>
              <a:gd name="connsiteX1810" fmla="*/ 12697856 w 13402462"/>
              <a:gd name="connsiteY1810" fmla="*/ 7912392 h 11354202"/>
              <a:gd name="connsiteX1811" fmla="*/ 12755014 w 13402462"/>
              <a:gd name="connsiteY1811" fmla="*/ 7935164 h 11354202"/>
              <a:gd name="connsiteX1812" fmla="*/ 12758184 w 13402462"/>
              <a:gd name="connsiteY1812" fmla="*/ 7944824 h 11354202"/>
              <a:gd name="connsiteX1813" fmla="*/ 12772610 w 13402462"/>
              <a:gd name="connsiteY1813" fmla="*/ 7937539 h 11354202"/>
              <a:gd name="connsiteX1814" fmla="*/ 12774424 w 13402462"/>
              <a:gd name="connsiteY1814" fmla="*/ 7937844 h 11354202"/>
              <a:gd name="connsiteX1815" fmla="*/ 12784398 w 13402462"/>
              <a:gd name="connsiteY1815" fmla="*/ 7939524 h 11354202"/>
              <a:gd name="connsiteX1816" fmla="*/ 12776440 w 13402462"/>
              <a:gd name="connsiteY1816" fmla="*/ 7924155 h 11354202"/>
              <a:gd name="connsiteX1817" fmla="*/ 12743822 w 13402462"/>
              <a:gd name="connsiteY1817" fmla="*/ 7906477 h 11354202"/>
              <a:gd name="connsiteX1818" fmla="*/ 12794482 w 13402462"/>
              <a:gd name="connsiteY1818" fmla="*/ 7906058 h 11354202"/>
              <a:gd name="connsiteX1819" fmla="*/ 12792106 w 13402462"/>
              <a:gd name="connsiteY1819" fmla="*/ 7931865 h 11354202"/>
              <a:gd name="connsiteX1820" fmla="*/ 12809316 w 13402462"/>
              <a:gd name="connsiteY1820" fmla="*/ 7943726 h 11354202"/>
              <a:gd name="connsiteX1821" fmla="*/ 12810162 w 13402462"/>
              <a:gd name="connsiteY1821" fmla="*/ 7943868 h 11354202"/>
              <a:gd name="connsiteX1822" fmla="*/ 12812686 w 13402462"/>
              <a:gd name="connsiteY1822" fmla="*/ 7942578 h 11354202"/>
              <a:gd name="connsiteX1823" fmla="*/ 12809522 w 13402462"/>
              <a:gd name="connsiteY1823" fmla="*/ 7925614 h 11354202"/>
              <a:gd name="connsiteX1824" fmla="*/ 12826264 w 13402462"/>
              <a:gd name="connsiteY1824" fmla="*/ 7935633 h 11354202"/>
              <a:gd name="connsiteX1825" fmla="*/ 12828788 w 13402462"/>
              <a:gd name="connsiteY1825" fmla="*/ 7934342 h 11354202"/>
              <a:gd name="connsiteX1826" fmla="*/ 12831328 w 13402462"/>
              <a:gd name="connsiteY1826" fmla="*/ 7938668 h 11354202"/>
              <a:gd name="connsiteX1827" fmla="*/ 12840218 w 13402462"/>
              <a:gd name="connsiteY1827" fmla="*/ 7943990 h 11354202"/>
              <a:gd name="connsiteX1828" fmla="*/ 12836554 w 13402462"/>
              <a:gd name="connsiteY1828" fmla="*/ 7947564 h 11354202"/>
              <a:gd name="connsiteX1829" fmla="*/ 12843504 w 13402462"/>
              <a:gd name="connsiteY1829" fmla="*/ 7959380 h 11354202"/>
              <a:gd name="connsiteX1830" fmla="*/ 12865486 w 13402462"/>
              <a:gd name="connsiteY1830" fmla="*/ 7958937 h 11354202"/>
              <a:gd name="connsiteX1831" fmla="*/ 12852896 w 13402462"/>
              <a:gd name="connsiteY1831" fmla="*/ 7936326 h 11354202"/>
              <a:gd name="connsiteX1832" fmla="*/ 12873048 w 13402462"/>
              <a:gd name="connsiteY1832" fmla="*/ 7928748 h 11354202"/>
              <a:gd name="connsiteX1833" fmla="*/ 12890208 w 13402462"/>
              <a:gd name="connsiteY1833" fmla="*/ 7950336 h 11354202"/>
              <a:gd name="connsiteX1834" fmla="*/ 12905592 w 13402462"/>
              <a:gd name="connsiteY1834" fmla="*/ 7938095 h 11354202"/>
              <a:gd name="connsiteX1835" fmla="*/ 12877822 w 13402462"/>
              <a:gd name="connsiteY1835" fmla="*/ 7927444 h 11354202"/>
              <a:gd name="connsiteX1836" fmla="*/ 12892968 w 13402462"/>
              <a:gd name="connsiteY1836" fmla="*/ 7915716 h 11354202"/>
              <a:gd name="connsiteX1837" fmla="*/ 12885732 w 13402462"/>
              <a:gd name="connsiteY1837" fmla="*/ 7913770 h 11354202"/>
              <a:gd name="connsiteX1838" fmla="*/ 12844164 w 13402462"/>
              <a:gd name="connsiteY1838" fmla="*/ 7928064 h 11354202"/>
              <a:gd name="connsiteX1839" fmla="*/ 12833292 w 13402462"/>
              <a:gd name="connsiteY1839" fmla="*/ 7901076 h 11354202"/>
              <a:gd name="connsiteX1840" fmla="*/ 12839092 w 13402462"/>
              <a:gd name="connsiteY1840" fmla="*/ 7899094 h 11354202"/>
              <a:gd name="connsiteX1841" fmla="*/ 12825922 w 13402462"/>
              <a:gd name="connsiteY1841" fmla="*/ 7893030 h 11354202"/>
              <a:gd name="connsiteX1842" fmla="*/ 12844716 w 13402462"/>
              <a:gd name="connsiteY1842" fmla="*/ 7897173 h 11354202"/>
              <a:gd name="connsiteX1843" fmla="*/ 12852298 w 13402462"/>
              <a:gd name="connsiteY1843" fmla="*/ 7894580 h 11354202"/>
              <a:gd name="connsiteX1844" fmla="*/ 12850422 w 13402462"/>
              <a:gd name="connsiteY1844" fmla="*/ 7874131 h 11354202"/>
              <a:gd name="connsiteX1845" fmla="*/ 12838762 w 13402462"/>
              <a:gd name="connsiteY1845" fmla="*/ 7845398 h 11354202"/>
              <a:gd name="connsiteX1846" fmla="*/ 12865444 w 13402462"/>
              <a:gd name="connsiteY1846" fmla="*/ 7858974 h 11354202"/>
              <a:gd name="connsiteX1847" fmla="*/ 12858902 w 13402462"/>
              <a:gd name="connsiteY1847" fmla="*/ 7865356 h 11354202"/>
              <a:gd name="connsiteX1848" fmla="*/ 12878692 w 13402462"/>
              <a:gd name="connsiteY1848" fmla="*/ 7872812 h 11354202"/>
              <a:gd name="connsiteX1849" fmla="*/ 12890336 w 13402462"/>
              <a:gd name="connsiteY1849" fmla="*/ 7881579 h 11354202"/>
              <a:gd name="connsiteX1850" fmla="*/ 12900580 w 13402462"/>
              <a:gd name="connsiteY1850" fmla="*/ 7878077 h 11354202"/>
              <a:gd name="connsiteX1851" fmla="*/ 12907640 w 13402462"/>
              <a:gd name="connsiteY1851" fmla="*/ 7858662 h 11354202"/>
              <a:gd name="connsiteX1852" fmla="*/ 12920182 w 13402462"/>
              <a:gd name="connsiteY1852" fmla="*/ 7831746 h 11354202"/>
              <a:gd name="connsiteX1853" fmla="*/ 12918932 w 13402462"/>
              <a:gd name="connsiteY1853" fmla="*/ 7849750 h 11354202"/>
              <a:gd name="connsiteX1854" fmla="*/ 12946782 w 13402462"/>
              <a:gd name="connsiteY1854" fmla="*/ 7851436 h 11354202"/>
              <a:gd name="connsiteX1855" fmla="*/ 12953796 w 13402462"/>
              <a:gd name="connsiteY1855" fmla="*/ 7861122 h 11354202"/>
              <a:gd name="connsiteX1856" fmla="*/ 12952918 w 13402462"/>
              <a:gd name="connsiteY1856" fmla="*/ 7865033 h 11354202"/>
              <a:gd name="connsiteX1857" fmla="*/ 13019504 w 13402462"/>
              <a:gd name="connsiteY1857" fmla="*/ 7852982 h 11354202"/>
              <a:gd name="connsiteX1858" fmla="*/ 13020764 w 13402462"/>
              <a:gd name="connsiteY1858" fmla="*/ 7858852 h 11354202"/>
              <a:gd name="connsiteX1859" fmla="*/ 13026684 w 13402462"/>
              <a:gd name="connsiteY1859" fmla="*/ 7850005 h 11354202"/>
              <a:gd name="connsiteX1860" fmla="*/ 12944388 w 13402462"/>
              <a:gd name="connsiteY1860" fmla="*/ 7826255 h 11354202"/>
              <a:gd name="connsiteX1861" fmla="*/ 12960222 w 13402462"/>
              <a:gd name="connsiteY1861" fmla="*/ 7810807 h 11354202"/>
              <a:gd name="connsiteX1862" fmla="*/ 12976660 w 13402462"/>
              <a:gd name="connsiteY1862" fmla="*/ 7827657 h 11354202"/>
              <a:gd name="connsiteX1863" fmla="*/ 12994558 w 13402462"/>
              <a:gd name="connsiteY1863" fmla="*/ 7810195 h 11354202"/>
              <a:gd name="connsiteX1864" fmla="*/ 12953008 w 13402462"/>
              <a:gd name="connsiteY1864" fmla="*/ 7788028 h 11354202"/>
              <a:gd name="connsiteX1865" fmla="*/ 12917892 w 13402462"/>
              <a:gd name="connsiteY1865" fmla="*/ 7793042 h 11354202"/>
              <a:gd name="connsiteX1866" fmla="*/ 12920264 w 13402462"/>
              <a:gd name="connsiteY1866" fmla="*/ 7798780 h 11354202"/>
              <a:gd name="connsiteX1867" fmla="*/ 12886444 w 13402462"/>
              <a:gd name="connsiteY1867" fmla="*/ 7801992 h 11354202"/>
              <a:gd name="connsiteX1868" fmla="*/ 12870704 w 13402462"/>
              <a:gd name="connsiteY1868" fmla="*/ 7801272 h 11354202"/>
              <a:gd name="connsiteX1869" fmla="*/ 12867670 w 13402462"/>
              <a:gd name="connsiteY1869" fmla="*/ 7804782 h 11354202"/>
              <a:gd name="connsiteX1870" fmla="*/ 12850384 w 13402462"/>
              <a:gd name="connsiteY1870" fmla="*/ 7805654 h 11354202"/>
              <a:gd name="connsiteX1871" fmla="*/ 12850880 w 13402462"/>
              <a:gd name="connsiteY1871" fmla="*/ 7810922 h 11354202"/>
              <a:gd name="connsiteX1872" fmla="*/ 12865152 w 13402462"/>
              <a:gd name="connsiteY1872" fmla="*/ 7815885 h 11354202"/>
              <a:gd name="connsiteX1873" fmla="*/ 12880526 w 13402462"/>
              <a:gd name="connsiteY1873" fmla="*/ 7822783 h 11354202"/>
              <a:gd name="connsiteX1874" fmla="*/ 12852808 w 13402462"/>
              <a:gd name="connsiteY1874" fmla="*/ 7831447 h 11354202"/>
              <a:gd name="connsiteX1875" fmla="*/ 12853470 w 13402462"/>
              <a:gd name="connsiteY1875" fmla="*/ 7838432 h 11354202"/>
              <a:gd name="connsiteX1876" fmla="*/ 12834542 w 13402462"/>
              <a:gd name="connsiteY1876" fmla="*/ 7837158 h 11354202"/>
              <a:gd name="connsiteX1877" fmla="*/ 12816238 w 13402462"/>
              <a:gd name="connsiteY1877" fmla="*/ 7842884 h 11354202"/>
              <a:gd name="connsiteX1878" fmla="*/ 12808322 w 13402462"/>
              <a:gd name="connsiteY1878" fmla="*/ 7846452 h 11354202"/>
              <a:gd name="connsiteX1879" fmla="*/ 12809120 w 13402462"/>
              <a:gd name="connsiteY1879" fmla="*/ 7850823 h 11354202"/>
              <a:gd name="connsiteX1880" fmla="*/ 12805914 w 13402462"/>
              <a:gd name="connsiteY1880" fmla="*/ 7847536 h 11354202"/>
              <a:gd name="connsiteX1881" fmla="*/ 12769524 w 13402462"/>
              <a:gd name="connsiteY1881" fmla="*/ 7863956 h 11354202"/>
              <a:gd name="connsiteX1882" fmla="*/ 12730204 w 13402462"/>
              <a:gd name="connsiteY1882" fmla="*/ 7852435 h 11354202"/>
              <a:gd name="connsiteX1883" fmla="*/ 12719662 w 13402462"/>
              <a:gd name="connsiteY1883" fmla="*/ 7855542 h 11354202"/>
              <a:gd name="connsiteX1884" fmla="*/ 12722338 w 13402462"/>
              <a:gd name="connsiteY1884" fmla="*/ 7850130 h 11354202"/>
              <a:gd name="connsiteX1885" fmla="*/ 12700850 w 13402462"/>
              <a:gd name="connsiteY1885" fmla="*/ 7843839 h 11354202"/>
              <a:gd name="connsiteX1886" fmla="*/ 12711238 w 13402462"/>
              <a:gd name="connsiteY1886" fmla="*/ 7862921 h 11354202"/>
              <a:gd name="connsiteX1887" fmla="*/ 12712848 w 13402462"/>
              <a:gd name="connsiteY1887" fmla="*/ 7882996 h 11354202"/>
              <a:gd name="connsiteX1888" fmla="*/ 12671694 w 13402462"/>
              <a:gd name="connsiteY1888" fmla="*/ 7878430 h 11354202"/>
              <a:gd name="connsiteX1889" fmla="*/ 12629954 w 13402462"/>
              <a:gd name="connsiteY1889" fmla="*/ 7854238 h 11354202"/>
              <a:gd name="connsiteX1890" fmla="*/ 12621920 w 13402462"/>
              <a:gd name="connsiteY1890" fmla="*/ 7860375 h 11354202"/>
              <a:gd name="connsiteX1891" fmla="*/ 12577602 w 13402462"/>
              <a:gd name="connsiteY1891" fmla="*/ 7880033 h 11354202"/>
              <a:gd name="connsiteX1892" fmla="*/ 12586660 w 13402462"/>
              <a:gd name="connsiteY1892" fmla="*/ 7889318 h 11354202"/>
              <a:gd name="connsiteX1893" fmla="*/ 12565076 w 13402462"/>
              <a:gd name="connsiteY1893" fmla="*/ 7898139 h 11354202"/>
              <a:gd name="connsiteX1894" fmla="*/ 12573390 w 13402462"/>
              <a:gd name="connsiteY1894" fmla="*/ 7916608 h 11354202"/>
              <a:gd name="connsiteX1895" fmla="*/ 12588104 w 13402462"/>
              <a:gd name="connsiteY1895" fmla="*/ 7935562 h 11354202"/>
              <a:gd name="connsiteX1896" fmla="*/ 12551126 w 13402462"/>
              <a:gd name="connsiteY1896" fmla="*/ 7919787 h 11354202"/>
              <a:gd name="connsiteX1897" fmla="*/ 12518774 w 13402462"/>
              <a:gd name="connsiteY1897" fmla="*/ 7924793 h 11354202"/>
              <a:gd name="connsiteX1898" fmla="*/ 12520404 w 13402462"/>
              <a:gd name="connsiteY1898" fmla="*/ 7939859 h 11354202"/>
              <a:gd name="connsiteX1899" fmla="*/ 12519598 w 13402462"/>
              <a:gd name="connsiteY1899" fmla="*/ 7940088 h 11354202"/>
              <a:gd name="connsiteX1900" fmla="*/ 12519794 w 13402462"/>
              <a:gd name="connsiteY1900" fmla="*/ 7940955 h 11354202"/>
              <a:gd name="connsiteX1901" fmla="*/ 12528076 w 13402462"/>
              <a:gd name="connsiteY1901" fmla="*/ 7951167 h 11354202"/>
              <a:gd name="connsiteX1902" fmla="*/ 12517776 w 13402462"/>
              <a:gd name="connsiteY1902" fmla="*/ 7940608 h 11354202"/>
              <a:gd name="connsiteX1903" fmla="*/ 12515034 w 13402462"/>
              <a:gd name="connsiteY1903" fmla="*/ 7941393 h 11354202"/>
              <a:gd name="connsiteX1904" fmla="*/ 12517052 w 13402462"/>
              <a:gd name="connsiteY1904" fmla="*/ 7962594 h 11354202"/>
              <a:gd name="connsiteX1905" fmla="*/ 12457558 w 13402462"/>
              <a:gd name="connsiteY1905" fmla="*/ 7962906 h 11354202"/>
              <a:gd name="connsiteX1906" fmla="*/ 12458460 w 13402462"/>
              <a:gd name="connsiteY1906" fmla="*/ 7957588 h 11354202"/>
              <a:gd name="connsiteX1907" fmla="*/ 12443252 w 13402462"/>
              <a:gd name="connsiteY1907" fmla="*/ 7961938 h 11354202"/>
              <a:gd name="connsiteX1908" fmla="*/ 12441446 w 13402462"/>
              <a:gd name="connsiteY1908" fmla="*/ 7966966 h 11354202"/>
              <a:gd name="connsiteX1909" fmla="*/ 12423548 w 13402462"/>
              <a:gd name="connsiteY1909" fmla="*/ 7964540 h 11354202"/>
              <a:gd name="connsiteX1910" fmla="*/ 12453194 w 13402462"/>
              <a:gd name="connsiteY1910" fmla="*/ 7985286 h 11354202"/>
              <a:gd name="connsiteX1911" fmla="*/ 12395458 w 13402462"/>
              <a:gd name="connsiteY1911" fmla="*/ 8008057 h 11354202"/>
              <a:gd name="connsiteX1912" fmla="*/ 12322938 w 13402462"/>
              <a:gd name="connsiteY1912" fmla="*/ 7964028 h 11354202"/>
              <a:gd name="connsiteX1913" fmla="*/ 12284776 w 13402462"/>
              <a:gd name="connsiteY1913" fmla="*/ 7997229 h 11354202"/>
              <a:gd name="connsiteX1914" fmla="*/ 12293166 w 13402462"/>
              <a:gd name="connsiteY1914" fmla="*/ 8005826 h 11354202"/>
              <a:gd name="connsiteX1915" fmla="*/ 12257944 w 13402462"/>
              <a:gd name="connsiteY1915" fmla="*/ 8022064 h 11354202"/>
              <a:gd name="connsiteX1916" fmla="*/ 12264474 w 13402462"/>
              <a:gd name="connsiteY1916" fmla="*/ 8043218 h 11354202"/>
              <a:gd name="connsiteX1917" fmla="*/ 12221856 w 13402462"/>
              <a:gd name="connsiteY1917" fmla="*/ 8053251 h 11354202"/>
              <a:gd name="connsiteX1918" fmla="*/ 12217430 w 13402462"/>
              <a:gd name="connsiteY1918" fmla="*/ 8027362 h 11354202"/>
              <a:gd name="connsiteX1919" fmla="*/ 12234300 w 13402462"/>
              <a:gd name="connsiteY1919" fmla="*/ 8037079 h 11354202"/>
              <a:gd name="connsiteX1920" fmla="*/ 12233374 w 13402462"/>
              <a:gd name="connsiteY1920" fmla="*/ 8003078 h 11354202"/>
              <a:gd name="connsiteX1921" fmla="*/ 12204792 w 13402462"/>
              <a:gd name="connsiteY1921" fmla="*/ 8002738 h 11354202"/>
              <a:gd name="connsiteX1922" fmla="*/ 12205540 w 13402462"/>
              <a:gd name="connsiteY1922" fmla="*/ 8012018 h 11354202"/>
              <a:gd name="connsiteX1923" fmla="*/ 12205880 w 13402462"/>
              <a:gd name="connsiteY1923" fmla="*/ 8016260 h 11354202"/>
              <a:gd name="connsiteX1924" fmla="*/ 12160930 w 13402462"/>
              <a:gd name="connsiteY1924" fmla="*/ 8022574 h 11354202"/>
              <a:gd name="connsiteX1925" fmla="*/ 12187774 w 13402462"/>
              <a:gd name="connsiteY1925" fmla="*/ 8030196 h 11354202"/>
              <a:gd name="connsiteX1926" fmla="*/ 12212684 w 13402462"/>
              <a:gd name="connsiteY1926" fmla="*/ 8052798 h 11354202"/>
              <a:gd name="connsiteX1927" fmla="*/ 12124112 w 13402462"/>
              <a:gd name="connsiteY1927" fmla="*/ 8027746 h 11354202"/>
              <a:gd name="connsiteX1928" fmla="*/ 12118224 w 13402462"/>
              <a:gd name="connsiteY1928" fmla="*/ 8028570 h 11354202"/>
              <a:gd name="connsiteX1929" fmla="*/ 12107104 w 13402462"/>
              <a:gd name="connsiteY1929" fmla="*/ 8042199 h 11354202"/>
              <a:gd name="connsiteX1930" fmla="*/ 12085250 w 13402462"/>
              <a:gd name="connsiteY1930" fmla="*/ 8049589 h 11354202"/>
              <a:gd name="connsiteX1931" fmla="*/ 12090896 w 13402462"/>
              <a:gd name="connsiteY1931" fmla="*/ 8070334 h 11354202"/>
              <a:gd name="connsiteX1932" fmla="*/ 12064136 w 13402462"/>
              <a:gd name="connsiteY1932" fmla="*/ 8069651 h 11354202"/>
              <a:gd name="connsiteX1933" fmla="*/ 12053032 w 13402462"/>
              <a:gd name="connsiteY1933" fmla="*/ 8073011 h 11354202"/>
              <a:gd name="connsiteX1934" fmla="*/ 12051470 w 13402462"/>
              <a:gd name="connsiteY1934" fmla="*/ 8069327 h 11354202"/>
              <a:gd name="connsiteX1935" fmla="*/ 12021102 w 13402462"/>
              <a:gd name="connsiteY1935" fmla="*/ 8068544 h 11354202"/>
              <a:gd name="connsiteX1936" fmla="*/ 12023800 w 13402462"/>
              <a:gd name="connsiteY1936" fmla="*/ 8096787 h 11354202"/>
              <a:gd name="connsiteX1937" fmla="*/ 12003546 w 13402462"/>
              <a:gd name="connsiteY1937" fmla="*/ 8085756 h 11354202"/>
              <a:gd name="connsiteX1938" fmla="*/ 11982980 w 13402462"/>
              <a:gd name="connsiteY1938" fmla="*/ 8067845 h 11354202"/>
              <a:gd name="connsiteX1939" fmla="*/ 11974900 w 13402462"/>
              <a:gd name="connsiteY1939" fmla="*/ 8076454 h 11354202"/>
              <a:gd name="connsiteX1940" fmla="*/ 11967668 w 13402462"/>
              <a:gd name="connsiteY1940" fmla="*/ 8084485 h 11354202"/>
              <a:gd name="connsiteX1941" fmla="*/ 11964380 w 13402462"/>
              <a:gd name="connsiteY1941" fmla="*/ 8091836 h 11354202"/>
              <a:gd name="connsiteX1942" fmla="*/ 11954568 w 13402462"/>
              <a:gd name="connsiteY1942" fmla="*/ 8114662 h 11354202"/>
              <a:gd name="connsiteX1943" fmla="*/ 11937396 w 13402462"/>
              <a:gd name="connsiteY1943" fmla="*/ 8101879 h 11354202"/>
              <a:gd name="connsiteX1944" fmla="*/ 11937504 w 13402462"/>
              <a:gd name="connsiteY1944" fmla="*/ 8101802 h 11354202"/>
              <a:gd name="connsiteX1945" fmla="*/ 11922856 w 13402462"/>
              <a:gd name="connsiteY1945" fmla="*/ 8095930 h 11354202"/>
              <a:gd name="connsiteX1946" fmla="*/ 11940612 w 13402462"/>
              <a:gd name="connsiteY1946" fmla="*/ 8086498 h 11354202"/>
              <a:gd name="connsiteX1947" fmla="*/ 11939250 w 13402462"/>
              <a:gd name="connsiteY1947" fmla="*/ 8082426 h 11354202"/>
              <a:gd name="connsiteX1948" fmla="*/ 11918412 w 13402462"/>
              <a:gd name="connsiteY1948" fmla="*/ 8097576 h 11354202"/>
              <a:gd name="connsiteX1949" fmla="*/ 11930156 w 13402462"/>
              <a:gd name="connsiteY1949" fmla="*/ 8109613 h 11354202"/>
              <a:gd name="connsiteX1950" fmla="*/ 11884252 w 13402462"/>
              <a:gd name="connsiteY1950" fmla="*/ 8113958 h 11354202"/>
              <a:gd name="connsiteX1951" fmla="*/ 11882734 w 13402462"/>
              <a:gd name="connsiteY1951" fmla="*/ 8113407 h 11354202"/>
              <a:gd name="connsiteX1952" fmla="*/ 11821924 w 13402462"/>
              <a:gd name="connsiteY1952" fmla="*/ 8126860 h 11354202"/>
              <a:gd name="connsiteX1953" fmla="*/ 11730154 w 13402462"/>
              <a:gd name="connsiteY1953" fmla="*/ 8119480 h 11354202"/>
              <a:gd name="connsiteX1954" fmla="*/ 11770308 w 13402462"/>
              <a:gd name="connsiteY1954" fmla="*/ 8116560 h 11354202"/>
              <a:gd name="connsiteX1955" fmla="*/ 11748678 w 13402462"/>
              <a:gd name="connsiteY1955" fmla="*/ 8106779 h 11354202"/>
              <a:gd name="connsiteX1956" fmla="*/ 11787652 w 13402462"/>
              <a:gd name="connsiteY1956" fmla="*/ 8088889 h 11354202"/>
              <a:gd name="connsiteX1957" fmla="*/ 11743274 w 13402462"/>
              <a:gd name="connsiteY1957" fmla="*/ 8077146 h 11354202"/>
              <a:gd name="connsiteX1958" fmla="*/ 11753150 w 13402462"/>
              <a:gd name="connsiteY1958" fmla="*/ 8049392 h 11354202"/>
              <a:gd name="connsiteX1959" fmla="*/ 11652848 w 13402462"/>
              <a:gd name="connsiteY1959" fmla="*/ 8024406 h 11354202"/>
              <a:gd name="connsiteX1960" fmla="*/ 11672202 w 13402462"/>
              <a:gd name="connsiteY1960" fmla="*/ 8016304 h 11354202"/>
              <a:gd name="connsiteX1961" fmla="*/ 11673948 w 13402462"/>
              <a:gd name="connsiteY1961" fmla="*/ 8016699 h 11354202"/>
              <a:gd name="connsiteX1962" fmla="*/ 11685786 w 13402462"/>
              <a:gd name="connsiteY1962" fmla="*/ 8011015 h 11354202"/>
              <a:gd name="connsiteX1963" fmla="*/ 11717230 w 13402462"/>
              <a:gd name="connsiteY1963" fmla="*/ 8011768 h 11354202"/>
              <a:gd name="connsiteX1964" fmla="*/ 11777722 w 13402462"/>
              <a:gd name="connsiteY1964" fmla="*/ 8019626 h 11354202"/>
              <a:gd name="connsiteX1965" fmla="*/ 11793634 w 13402462"/>
              <a:gd name="connsiteY1965" fmla="*/ 8010426 h 11354202"/>
              <a:gd name="connsiteX1966" fmla="*/ 11762716 w 13402462"/>
              <a:gd name="connsiteY1966" fmla="*/ 7992394 h 11354202"/>
              <a:gd name="connsiteX1967" fmla="*/ 11809940 w 13402462"/>
              <a:gd name="connsiteY1967" fmla="*/ 7997482 h 11354202"/>
              <a:gd name="connsiteX1968" fmla="*/ 11805004 w 13402462"/>
              <a:gd name="connsiteY1968" fmla="*/ 7982021 h 11354202"/>
              <a:gd name="connsiteX1969" fmla="*/ 11848726 w 13402462"/>
              <a:gd name="connsiteY1969" fmla="*/ 7985986 h 11354202"/>
              <a:gd name="connsiteX1970" fmla="*/ 11844840 w 13402462"/>
              <a:gd name="connsiteY1970" fmla="*/ 7976715 h 11354202"/>
              <a:gd name="connsiteX1971" fmla="*/ 11865804 w 13402462"/>
              <a:gd name="connsiteY1971" fmla="*/ 7984944 h 11354202"/>
              <a:gd name="connsiteX1972" fmla="*/ 11886640 w 13402462"/>
              <a:gd name="connsiteY1972" fmla="*/ 7975526 h 11354202"/>
              <a:gd name="connsiteX1973" fmla="*/ 11886612 w 13402462"/>
              <a:gd name="connsiteY1973" fmla="*/ 7975490 h 11354202"/>
              <a:gd name="connsiteX1974" fmla="*/ 11832928 w 13402462"/>
              <a:gd name="connsiteY1974" fmla="*/ 7951419 h 11354202"/>
              <a:gd name="connsiteX1975" fmla="*/ 11971194 w 13402462"/>
              <a:gd name="connsiteY1975" fmla="*/ 7921744 h 11354202"/>
              <a:gd name="connsiteX1976" fmla="*/ 12030230 w 13402462"/>
              <a:gd name="connsiteY1976" fmla="*/ 7902486 h 11354202"/>
              <a:gd name="connsiteX1977" fmla="*/ 12034748 w 13402462"/>
              <a:gd name="connsiteY1977" fmla="*/ 7899255 h 11354202"/>
              <a:gd name="connsiteX1978" fmla="*/ 12057424 w 13402462"/>
              <a:gd name="connsiteY1978" fmla="*/ 7886778 h 11354202"/>
              <a:gd name="connsiteX1979" fmla="*/ 12040556 w 13402462"/>
              <a:gd name="connsiteY1979" fmla="*/ 7877061 h 11354202"/>
              <a:gd name="connsiteX1980" fmla="*/ 12076194 w 13402462"/>
              <a:gd name="connsiteY1980" fmla="*/ 7874592 h 11354202"/>
              <a:gd name="connsiteX1981" fmla="*/ 12103660 w 13402462"/>
              <a:gd name="connsiteY1981" fmla="*/ 7878526 h 11354202"/>
              <a:gd name="connsiteX1982" fmla="*/ 12103766 w 13402462"/>
              <a:gd name="connsiteY1982" fmla="*/ 7878491 h 11354202"/>
              <a:gd name="connsiteX1983" fmla="*/ 12095044 w 13402462"/>
              <a:gd name="connsiteY1983" fmla="*/ 7869549 h 11354202"/>
              <a:gd name="connsiteX1984" fmla="*/ 12113178 w 13402462"/>
              <a:gd name="connsiteY1984" fmla="*/ 7873220 h 11354202"/>
              <a:gd name="connsiteX1985" fmla="*/ 12107648 w 13402462"/>
              <a:gd name="connsiteY1985" fmla="*/ 7860688 h 11354202"/>
              <a:gd name="connsiteX1986" fmla="*/ 12112724 w 13402462"/>
              <a:gd name="connsiteY1986" fmla="*/ 7842222 h 11354202"/>
              <a:gd name="connsiteX1987" fmla="*/ 12176552 w 13402462"/>
              <a:gd name="connsiteY1987" fmla="*/ 7837615 h 11354202"/>
              <a:gd name="connsiteX1988" fmla="*/ 12216406 w 13402462"/>
              <a:gd name="connsiteY1988" fmla="*/ 7819510 h 11354202"/>
              <a:gd name="connsiteX1989" fmla="*/ 12215214 w 13402462"/>
              <a:gd name="connsiteY1989" fmla="*/ 7816306 h 11354202"/>
              <a:gd name="connsiteX1990" fmla="*/ 12194374 w 13402462"/>
              <a:gd name="connsiteY1990" fmla="*/ 7810901 h 11354202"/>
              <a:gd name="connsiteX1991" fmla="*/ 12220582 w 13402462"/>
              <a:gd name="connsiteY1991" fmla="*/ 7805605 h 11354202"/>
              <a:gd name="connsiteX1992" fmla="*/ 12224134 w 13402462"/>
              <a:gd name="connsiteY1992" fmla="*/ 7802756 h 11354202"/>
              <a:gd name="connsiteX1993" fmla="*/ 12237004 w 13402462"/>
              <a:gd name="connsiteY1993" fmla="*/ 7773333 h 11354202"/>
              <a:gd name="connsiteX1994" fmla="*/ 12265714 w 13402462"/>
              <a:gd name="connsiteY1994" fmla="*/ 7787611 h 11354202"/>
              <a:gd name="connsiteX1995" fmla="*/ 12263088 w 13402462"/>
              <a:gd name="connsiteY1995" fmla="*/ 7797567 h 11354202"/>
              <a:gd name="connsiteX1996" fmla="*/ 12300416 w 13402462"/>
              <a:gd name="connsiteY1996" fmla="*/ 7795196 h 11354202"/>
              <a:gd name="connsiteX1997" fmla="*/ 12300664 w 13402462"/>
              <a:gd name="connsiteY1997" fmla="*/ 7792448 h 11354202"/>
              <a:gd name="connsiteX1998" fmla="*/ 12303172 w 13402462"/>
              <a:gd name="connsiteY1998" fmla="*/ 7795019 h 11354202"/>
              <a:gd name="connsiteX1999" fmla="*/ 12327848 w 13402462"/>
              <a:gd name="connsiteY1999" fmla="*/ 7793451 h 11354202"/>
              <a:gd name="connsiteX2000" fmla="*/ 12326066 w 13402462"/>
              <a:gd name="connsiteY2000" fmla="*/ 7788407 h 11354202"/>
              <a:gd name="connsiteX2001" fmla="*/ 12320180 w 13402462"/>
              <a:gd name="connsiteY2001" fmla="*/ 7781462 h 11354202"/>
              <a:gd name="connsiteX2002" fmla="*/ 12323730 w 13402462"/>
              <a:gd name="connsiteY2002" fmla="*/ 7781794 h 11354202"/>
              <a:gd name="connsiteX2003" fmla="*/ 12320750 w 13402462"/>
              <a:gd name="connsiteY2003" fmla="*/ 7773352 h 11354202"/>
              <a:gd name="connsiteX2004" fmla="*/ 12325272 w 13402462"/>
              <a:gd name="connsiteY2004" fmla="*/ 7767395 h 11354202"/>
              <a:gd name="connsiteX2005" fmla="*/ 12307338 w 13402462"/>
              <a:gd name="connsiteY2005" fmla="*/ 7749013 h 11354202"/>
              <a:gd name="connsiteX2006" fmla="*/ 12315050 w 13402462"/>
              <a:gd name="connsiteY2006" fmla="*/ 7730754 h 11354202"/>
              <a:gd name="connsiteX2007" fmla="*/ 12345054 w 13402462"/>
              <a:gd name="connsiteY2007" fmla="*/ 7749346 h 11354202"/>
              <a:gd name="connsiteX2008" fmla="*/ 12361634 w 13402462"/>
              <a:gd name="connsiteY2008" fmla="*/ 7746121 h 11354202"/>
              <a:gd name="connsiteX2009" fmla="*/ 12347674 w 13402462"/>
              <a:gd name="connsiteY2009" fmla="*/ 7731814 h 11354202"/>
              <a:gd name="connsiteX2010" fmla="*/ 12365346 w 13402462"/>
              <a:gd name="connsiteY2010" fmla="*/ 7732025 h 11354202"/>
              <a:gd name="connsiteX2011" fmla="*/ 12366332 w 13402462"/>
              <a:gd name="connsiteY2011" fmla="*/ 7745208 h 11354202"/>
              <a:gd name="connsiteX2012" fmla="*/ 12385030 w 13402462"/>
              <a:gd name="connsiteY2012" fmla="*/ 7741573 h 11354202"/>
              <a:gd name="connsiteX2013" fmla="*/ 12373606 w 13402462"/>
              <a:gd name="connsiteY2013" fmla="*/ 7723968 h 11354202"/>
              <a:gd name="connsiteX2014" fmla="*/ 12415358 w 13402462"/>
              <a:gd name="connsiteY2014" fmla="*/ 7728202 h 11354202"/>
              <a:gd name="connsiteX2015" fmla="*/ 12410330 w 13402462"/>
              <a:gd name="connsiteY2015" fmla="*/ 7723046 h 11354202"/>
              <a:gd name="connsiteX2016" fmla="*/ 12440220 w 13402462"/>
              <a:gd name="connsiteY2016" fmla="*/ 7698584 h 11354202"/>
              <a:gd name="connsiteX2017" fmla="*/ 12434514 w 13402462"/>
              <a:gd name="connsiteY2017" fmla="*/ 7692734 h 11354202"/>
              <a:gd name="connsiteX2018" fmla="*/ 12453088 w 13402462"/>
              <a:gd name="connsiteY2018" fmla="*/ 7702137 h 11354202"/>
              <a:gd name="connsiteX2019" fmla="*/ 12475246 w 13402462"/>
              <a:gd name="connsiteY2019" fmla="*/ 7644271 h 11354202"/>
              <a:gd name="connsiteX2020" fmla="*/ 12471890 w 13402462"/>
              <a:gd name="connsiteY2020" fmla="*/ 7640833 h 11354202"/>
              <a:gd name="connsiteX2021" fmla="*/ 12512414 w 13402462"/>
              <a:gd name="connsiteY2021" fmla="*/ 7608679 h 11354202"/>
              <a:gd name="connsiteX2022" fmla="*/ 12521002 w 13402462"/>
              <a:gd name="connsiteY2022" fmla="*/ 7654671 h 11354202"/>
              <a:gd name="connsiteX2023" fmla="*/ 12487562 w 13402462"/>
              <a:gd name="connsiteY2023" fmla="*/ 7638297 h 11354202"/>
              <a:gd name="connsiteX2024" fmla="*/ 12537006 w 13402462"/>
              <a:gd name="connsiteY2024" fmla="*/ 7679335 h 11354202"/>
              <a:gd name="connsiteX2025" fmla="*/ 12527890 w 13402462"/>
              <a:gd name="connsiteY2025" fmla="*/ 7621106 h 11354202"/>
              <a:gd name="connsiteX2026" fmla="*/ 12584692 w 13402462"/>
              <a:gd name="connsiteY2026" fmla="*/ 7591864 h 11354202"/>
              <a:gd name="connsiteX2027" fmla="*/ 12639182 w 13402462"/>
              <a:gd name="connsiteY2027" fmla="*/ 7610526 h 11354202"/>
              <a:gd name="connsiteX2028" fmla="*/ 12637566 w 13402462"/>
              <a:gd name="connsiteY2028" fmla="*/ 7608868 h 11354202"/>
              <a:gd name="connsiteX2029" fmla="*/ 12640850 w 13402462"/>
              <a:gd name="connsiteY2029" fmla="*/ 7606468 h 11354202"/>
              <a:gd name="connsiteX2030" fmla="*/ 12650808 w 13402462"/>
              <a:gd name="connsiteY2030" fmla="*/ 7605226 h 11354202"/>
              <a:gd name="connsiteX2031" fmla="*/ 12670674 w 13402462"/>
              <a:gd name="connsiteY2031" fmla="*/ 7646248 h 11354202"/>
              <a:gd name="connsiteX2032" fmla="*/ 12660250 w 13402462"/>
              <a:gd name="connsiteY2032" fmla="*/ 7584602 h 11354202"/>
              <a:gd name="connsiteX2033" fmla="*/ 12704344 w 13402462"/>
              <a:gd name="connsiteY2033" fmla="*/ 7565749 h 11354202"/>
              <a:gd name="connsiteX2034" fmla="*/ 12672070 w 13402462"/>
              <a:gd name="connsiteY2034" fmla="*/ 7537494 h 11354202"/>
              <a:gd name="connsiteX2035" fmla="*/ 12715880 w 13402462"/>
              <a:gd name="connsiteY2035" fmla="*/ 7567246 h 11354202"/>
              <a:gd name="connsiteX2036" fmla="*/ 12704942 w 13402462"/>
              <a:gd name="connsiteY2036" fmla="*/ 7571875 h 11354202"/>
              <a:gd name="connsiteX2037" fmla="*/ 12731864 w 13402462"/>
              <a:gd name="connsiteY2037" fmla="*/ 7540240 h 11354202"/>
              <a:gd name="connsiteX2038" fmla="*/ 12730362 w 13402462"/>
              <a:gd name="connsiteY2038" fmla="*/ 7535192 h 11354202"/>
              <a:gd name="connsiteX2039" fmla="*/ 12714648 w 13402462"/>
              <a:gd name="connsiteY2039" fmla="*/ 7530860 h 11354202"/>
              <a:gd name="connsiteX2040" fmla="*/ 12742506 w 13402462"/>
              <a:gd name="connsiteY2040" fmla="*/ 7531870 h 11354202"/>
              <a:gd name="connsiteX2041" fmla="*/ 12743368 w 13402462"/>
              <a:gd name="connsiteY2041" fmla="*/ 7532333 h 11354202"/>
              <a:gd name="connsiteX2042" fmla="*/ 12740206 w 13402462"/>
              <a:gd name="connsiteY2042" fmla="*/ 7526060 h 11354202"/>
              <a:gd name="connsiteX2043" fmla="*/ 12749582 w 13402462"/>
              <a:gd name="connsiteY2043" fmla="*/ 7535672 h 11354202"/>
              <a:gd name="connsiteX2044" fmla="*/ 12796188 w 13402462"/>
              <a:gd name="connsiteY2044" fmla="*/ 7560721 h 11354202"/>
              <a:gd name="connsiteX2045" fmla="*/ 12799286 w 13402462"/>
              <a:gd name="connsiteY2045" fmla="*/ 7557698 h 11354202"/>
              <a:gd name="connsiteX2046" fmla="*/ 12795592 w 13402462"/>
              <a:gd name="connsiteY2046" fmla="*/ 7553911 h 11354202"/>
              <a:gd name="connsiteX2047" fmla="*/ 12801024 w 13402462"/>
              <a:gd name="connsiteY2047" fmla="*/ 7554661 h 11354202"/>
              <a:gd name="connsiteX2048" fmla="*/ 12809630 w 13402462"/>
              <a:gd name="connsiteY2048" fmla="*/ 7546265 h 11354202"/>
              <a:gd name="connsiteX2049" fmla="*/ 12805602 w 13402462"/>
              <a:gd name="connsiteY2049" fmla="*/ 7542136 h 11354202"/>
              <a:gd name="connsiteX2050" fmla="*/ 12811360 w 13402462"/>
              <a:gd name="connsiteY2050" fmla="*/ 7543900 h 11354202"/>
              <a:gd name="connsiteX2051" fmla="*/ 12808666 w 13402462"/>
              <a:gd name="connsiteY2051" fmla="*/ 7541834 h 11354202"/>
              <a:gd name="connsiteX2052" fmla="*/ 12817768 w 13402462"/>
              <a:gd name="connsiteY2052" fmla="*/ 7547720 h 11354202"/>
              <a:gd name="connsiteX2053" fmla="*/ 12815360 w 13402462"/>
              <a:gd name="connsiteY2053" fmla="*/ 7550068 h 11354202"/>
              <a:gd name="connsiteX2054" fmla="*/ 12822742 w 13402462"/>
              <a:gd name="connsiteY2054" fmla="*/ 7558844 h 11354202"/>
              <a:gd name="connsiteX2055" fmla="*/ 12834636 w 13402462"/>
              <a:gd name="connsiteY2055" fmla="*/ 7557437 h 11354202"/>
              <a:gd name="connsiteX2056" fmla="*/ 12831744 w 13402462"/>
              <a:gd name="connsiteY2056" fmla="*/ 7569540 h 11354202"/>
              <a:gd name="connsiteX2057" fmla="*/ 12840638 w 13402462"/>
              <a:gd name="connsiteY2057" fmla="*/ 7580116 h 11354202"/>
              <a:gd name="connsiteX2058" fmla="*/ 12864244 w 13402462"/>
              <a:gd name="connsiteY2058" fmla="*/ 7581583 h 11354202"/>
              <a:gd name="connsiteX2059" fmla="*/ 12861338 w 13402462"/>
              <a:gd name="connsiteY2059" fmla="*/ 7584416 h 11354202"/>
              <a:gd name="connsiteX2060" fmla="*/ 12876818 w 13402462"/>
              <a:gd name="connsiteY2060" fmla="*/ 7582074 h 11354202"/>
              <a:gd name="connsiteX2061" fmla="*/ 12862470 w 13402462"/>
              <a:gd name="connsiteY2061" fmla="*/ 7562368 h 11354202"/>
              <a:gd name="connsiteX2062" fmla="*/ 12858646 w 13402462"/>
              <a:gd name="connsiteY2062" fmla="*/ 7567579 h 11354202"/>
              <a:gd name="connsiteX2063" fmla="*/ 12839316 w 13402462"/>
              <a:gd name="connsiteY2063" fmla="*/ 7557156 h 11354202"/>
              <a:gd name="connsiteX2064" fmla="*/ 12817558 w 13402462"/>
              <a:gd name="connsiteY2064" fmla="*/ 7530470 h 11354202"/>
              <a:gd name="connsiteX2065" fmla="*/ 12816622 w 13402462"/>
              <a:gd name="connsiteY2065" fmla="*/ 7531384 h 11354202"/>
              <a:gd name="connsiteX2066" fmla="*/ 12815932 w 13402462"/>
              <a:gd name="connsiteY2066" fmla="*/ 7532058 h 11354202"/>
              <a:gd name="connsiteX2067" fmla="*/ 12827636 w 13402462"/>
              <a:gd name="connsiteY2067" fmla="*/ 7520639 h 11354202"/>
              <a:gd name="connsiteX2068" fmla="*/ 12825582 w 13402462"/>
              <a:gd name="connsiteY2068" fmla="*/ 7522642 h 11354202"/>
              <a:gd name="connsiteX2069" fmla="*/ 12894216 w 13402462"/>
              <a:gd name="connsiteY2069" fmla="*/ 7471123 h 11354202"/>
              <a:gd name="connsiteX2070" fmla="*/ 12781460 w 13402462"/>
              <a:gd name="connsiteY2070" fmla="*/ 7297316 h 11354202"/>
              <a:gd name="connsiteX2071" fmla="*/ 12782830 w 13402462"/>
              <a:gd name="connsiteY2071" fmla="*/ 7303921 h 11354202"/>
              <a:gd name="connsiteX2072" fmla="*/ 12740734 w 13402462"/>
              <a:gd name="connsiteY2072" fmla="*/ 7299342 h 11354202"/>
              <a:gd name="connsiteX2073" fmla="*/ 12744088 w 13402462"/>
              <a:gd name="connsiteY2073" fmla="*/ 7302781 h 11354202"/>
              <a:gd name="connsiteX2074" fmla="*/ 12710032 w 13402462"/>
              <a:gd name="connsiteY2074" fmla="*/ 7307819 h 11354202"/>
              <a:gd name="connsiteX2075" fmla="*/ 12739894 w 13402462"/>
              <a:gd name="connsiteY2075" fmla="*/ 7338427 h 11354202"/>
              <a:gd name="connsiteX2076" fmla="*/ 12781048 w 13402462"/>
              <a:gd name="connsiteY2076" fmla="*/ 7336534 h 11354202"/>
              <a:gd name="connsiteX2077" fmla="*/ 12787300 w 13402462"/>
              <a:gd name="connsiteY2077" fmla="*/ 7405610 h 11354202"/>
              <a:gd name="connsiteX2078" fmla="*/ 12722262 w 13402462"/>
              <a:gd name="connsiteY2078" fmla="*/ 7334816 h 11354202"/>
              <a:gd name="connsiteX2079" fmla="*/ 12707116 w 13402462"/>
              <a:gd name="connsiteY2079" fmla="*/ 7349593 h 11354202"/>
              <a:gd name="connsiteX2080" fmla="*/ 12683418 w 13402462"/>
              <a:gd name="connsiteY2080" fmla="*/ 7315660 h 11354202"/>
              <a:gd name="connsiteX2081" fmla="*/ 12686070 w 13402462"/>
              <a:gd name="connsiteY2081" fmla="*/ 7347300 h 11354202"/>
              <a:gd name="connsiteX2082" fmla="*/ 12661642 w 13402462"/>
              <a:gd name="connsiteY2082" fmla="*/ 7343616 h 11354202"/>
              <a:gd name="connsiteX2083" fmla="*/ 12662728 w 13402462"/>
              <a:gd name="connsiteY2083" fmla="*/ 7365380 h 11354202"/>
              <a:gd name="connsiteX2084" fmla="*/ 12647964 w 13402462"/>
              <a:gd name="connsiteY2084" fmla="*/ 7350248 h 11354202"/>
              <a:gd name="connsiteX2085" fmla="*/ 12676400 w 13402462"/>
              <a:gd name="connsiteY2085" fmla="*/ 7385601 h 11354202"/>
              <a:gd name="connsiteX2086" fmla="*/ 12638150 w 13402462"/>
              <a:gd name="connsiteY2086" fmla="*/ 7346394 h 11354202"/>
              <a:gd name="connsiteX2087" fmla="*/ 12642584 w 13402462"/>
              <a:gd name="connsiteY2087" fmla="*/ 7345428 h 11354202"/>
              <a:gd name="connsiteX2088" fmla="*/ 12629164 w 13402462"/>
              <a:gd name="connsiteY2088" fmla="*/ 7331673 h 11354202"/>
              <a:gd name="connsiteX2089" fmla="*/ 12641046 w 13402462"/>
              <a:gd name="connsiteY2089" fmla="*/ 7332834 h 11354202"/>
              <a:gd name="connsiteX2090" fmla="*/ 12644850 w 13402462"/>
              <a:gd name="connsiteY2090" fmla="*/ 7301606 h 11354202"/>
              <a:gd name="connsiteX2091" fmla="*/ 12709608 w 13402462"/>
              <a:gd name="connsiteY2091" fmla="*/ 7288099 h 11354202"/>
              <a:gd name="connsiteX2092" fmla="*/ 12701218 w 13402462"/>
              <a:gd name="connsiteY2092" fmla="*/ 7279500 h 11354202"/>
              <a:gd name="connsiteX2093" fmla="*/ 12767226 w 13402462"/>
              <a:gd name="connsiteY2093" fmla="*/ 7247989 h 11354202"/>
              <a:gd name="connsiteX2094" fmla="*/ 12790890 w 13402462"/>
              <a:gd name="connsiteY2094" fmla="*/ 7284644 h 11354202"/>
              <a:gd name="connsiteX2095" fmla="*/ 12778666 w 13402462"/>
              <a:gd name="connsiteY2095" fmla="*/ 7283818 h 11354202"/>
              <a:gd name="connsiteX2096" fmla="*/ 12779614 w 13402462"/>
              <a:gd name="connsiteY2096" fmla="*/ 7288391 h 11354202"/>
              <a:gd name="connsiteX2097" fmla="*/ 12806298 w 13402462"/>
              <a:gd name="connsiteY2097" fmla="*/ 7312148 h 11354202"/>
              <a:gd name="connsiteX2098" fmla="*/ 12827418 w 13402462"/>
              <a:gd name="connsiteY2098" fmla="*/ 7351700 h 11354202"/>
              <a:gd name="connsiteX2099" fmla="*/ 12845464 w 13402462"/>
              <a:gd name="connsiteY2099" fmla="*/ 7349535 h 11354202"/>
              <a:gd name="connsiteX2100" fmla="*/ 12837410 w 13402462"/>
              <a:gd name="connsiteY2100" fmla="*/ 7341280 h 11354202"/>
              <a:gd name="connsiteX2101" fmla="*/ 12868146 w 13402462"/>
              <a:gd name="connsiteY2101" fmla="*/ 7356943 h 11354202"/>
              <a:gd name="connsiteX2102" fmla="*/ 12874680 w 13402462"/>
              <a:gd name="connsiteY2102" fmla="*/ 7377413 h 11354202"/>
              <a:gd name="connsiteX2103" fmla="*/ 12921428 w 13402462"/>
              <a:gd name="connsiteY2103" fmla="*/ 7390205 h 11354202"/>
              <a:gd name="connsiteX2104" fmla="*/ 12893246 w 13402462"/>
              <a:gd name="connsiteY2104" fmla="*/ 7361319 h 11354202"/>
              <a:gd name="connsiteX2105" fmla="*/ 12897986 w 13402462"/>
              <a:gd name="connsiteY2105" fmla="*/ 7335881 h 11354202"/>
              <a:gd name="connsiteX2106" fmla="*/ 12870782 w 13402462"/>
              <a:gd name="connsiteY2106" fmla="*/ 7336917 h 11354202"/>
              <a:gd name="connsiteX2107" fmla="*/ 12826006 w 13402462"/>
              <a:gd name="connsiteY2107" fmla="*/ 7276561 h 11354202"/>
              <a:gd name="connsiteX2108" fmla="*/ 12853282 w 13402462"/>
              <a:gd name="connsiteY2108" fmla="*/ 7296259 h 11354202"/>
              <a:gd name="connsiteX2109" fmla="*/ 12839956 w 13402462"/>
              <a:gd name="connsiteY2109" fmla="*/ 7275705 h 11354202"/>
              <a:gd name="connsiteX2110" fmla="*/ 12870702 w 13402462"/>
              <a:gd name="connsiteY2110" fmla="*/ 7263831 h 11354202"/>
              <a:gd name="connsiteX2111" fmla="*/ 12884286 w 13402462"/>
              <a:gd name="connsiteY2111" fmla="*/ 7317700 h 11354202"/>
              <a:gd name="connsiteX2112" fmla="*/ 12896666 w 13402462"/>
              <a:gd name="connsiteY2112" fmla="*/ 7306548 h 11354202"/>
              <a:gd name="connsiteX2113" fmla="*/ 12893826 w 13402462"/>
              <a:gd name="connsiteY2113" fmla="*/ 7295924 h 11354202"/>
              <a:gd name="connsiteX2114" fmla="*/ 12861638 w 13402462"/>
              <a:gd name="connsiteY2114" fmla="*/ 7228375 h 11354202"/>
              <a:gd name="connsiteX2115" fmla="*/ 12919184 w 13402462"/>
              <a:gd name="connsiteY2115" fmla="*/ 7220555 h 11354202"/>
              <a:gd name="connsiteX2116" fmla="*/ 12921766 w 13402462"/>
              <a:gd name="connsiteY2116" fmla="*/ 7257642 h 11354202"/>
              <a:gd name="connsiteX2117" fmla="*/ 12937372 w 13402462"/>
              <a:gd name="connsiteY2117" fmla="*/ 7275114 h 11354202"/>
              <a:gd name="connsiteX2118" fmla="*/ 12937998 w 13402462"/>
              <a:gd name="connsiteY2118" fmla="*/ 7274446 h 11354202"/>
              <a:gd name="connsiteX2119" fmla="*/ 12952576 w 13402462"/>
              <a:gd name="connsiteY2119" fmla="*/ 7277309 h 11354202"/>
              <a:gd name="connsiteX2120" fmla="*/ 12954474 w 13402462"/>
              <a:gd name="connsiteY2120" fmla="*/ 7277018 h 11354202"/>
              <a:gd name="connsiteX2121" fmla="*/ 12940254 w 13402462"/>
              <a:gd name="connsiteY2121" fmla="*/ 7247664 h 11354202"/>
              <a:gd name="connsiteX2122" fmla="*/ 12951994 w 13402462"/>
              <a:gd name="connsiteY2122" fmla="*/ 7259698 h 11354202"/>
              <a:gd name="connsiteX2123" fmla="*/ 12953314 w 13402462"/>
              <a:gd name="connsiteY2123" fmla="*/ 7258410 h 11354202"/>
              <a:gd name="connsiteX2124" fmla="*/ 12951092 w 13402462"/>
              <a:gd name="connsiteY2124" fmla="*/ 7250512 h 11354202"/>
              <a:gd name="connsiteX2125" fmla="*/ 12958278 w 13402462"/>
              <a:gd name="connsiteY2125" fmla="*/ 7253566 h 11354202"/>
              <a:gd name="connsiteX2126" fmla="*/ 12964042 w 13402462"/>
              <a:gd name="connsiteY2126" fmla="*/ 7247944 h 11354202"/>
              <a:gd name="connsiteX2127" fmla="*/ 12964266 w 13402462"/>
              <a:gd name="connsiteY2127" fmla="*/ 7256109 h 11354202"/>
              <a:gd name="connsiteX2128" fmla="*/ 12969604 w 13402462"/>
              <a:gd name="connsiteY2128" fmla="*/ 7258376 h 11354202"/>
              <a:gd name="connsiteX2129" fmla="*/ 12971726 w 13402462"/>
              <a:gd name="connsiteY2129" fmla="*/ 7264096 h 11354202"/>
              <a:gd name="connsiteX2130" fmla="*/ 13030210 w 13402462"/>
              <a:gd name="connsiteY2130" fmla="*/ 7257231 h 11354202"/>
              <a:gd name="connsiteX2131" fmla="*/ 13006290 w 13402462"/>
              <a:gd name="connsiteY2131" fmla="*/ 7240460 h 11354202"/>
              <a:gd name="connsiteX2132" fmla="*/ 13000764 w 13402462"/>
              <a:gd name="connsiteY2132" fmla="*/ 7230346 h 11354202"/>
              <a:gd name="connsiteX2133" fmla="*/ 12999608 w 13402462"/>
              <a:gd name="connsiteY2133" fmla="*/ 7231368 h 11354202"/>
              <a:gd name="connsiteX2134" fmla="*/ 12990622 w 13402462"/>
              <a:gd name="connsiteY2134" fmla="*/ 7229660 h 11354202"/>
              <a:gd name="connsiteX2135" fmla="*/ 12986878 w 13402462"/>
              <a:gd name="connsiteY2135" fmla="*/ 7226594 h 11354202"/>
              <a:gd name="connsiteX2136" fmla="*/ 12980296 w 13402462"/>
              <a:gd name="connsiteY2136" fmla="*/ 7226721 h 11354202"/>
              <a:gd name="connsiteX2137" fmla="*/ 12981466 w 13402462"/>
              <a:gd name="connsiteY2137" fmla="*/ 7227920 h 11354202"/>
              <a:gd name="connsiteX2138" fmla="*/ 12969810 w 13402462"/>
              <a:gd name="connsiteY2138" fmla="*/ 7225705 h 11354202"/>
              <a:gd name="connsiteX2139" fmla="*/ 12945498 w 13402462"/>
              <a:gd name="connsiteY2139" fmla="*/ 7209652 h 11354202"/>
              <a:gd name="connsiteX2140" fmla="*/ 12977226 w 13402462"/>
              <a:gd name="connsiteY2140" fmla="*/ 7147822 h 11354202"/>
              <a:gd name="connsiteX2141" fmla="*/ 12977378 w 13402462"/>
              <a:gd name="connsiteY2141" fmla="*/ 7162439 h 11354202"/>
              <a:gd name="connsiteX2142" fmla="*/ 12997292 w 13402462"/>
              <a:gd name="connsiteY2142" fmla="*/ 7147041 h 11354202"/>
              <a:gd name="connsiteX2143" fmla="*/ 13025808 w 13402462"/>
              <a:gd name="connsiteY2143" fmla="*/ 7176271 h 11354202"/>
              <a:gd name="connsiteX2144" fmla="*/ 13044054 w 13402462"/>
              <a:gd name="connsiteY2144" fmla="*/ 7158471 h 11354202"/>
              <a:gd name="connsiteX2145" fmla="*/ 13028784 w 13402462"/>
              <a:gd name="connsiteY2145" fmla="*/ 7156592 h 11354202"/>
              <a:gd name="connsiteX2146" fmla="*/ 13082666 w 13402462"/>
              <a:gd name="connsiteY2146" fmla="*/ 7142954 h 11354202"/>
              <a:gd name="connsiteX2147" fmla="*/ 13070252 w 13402462"/>
              <a:gd name="connsiteY2147" fmla="*/ 7130230 h 11354202"/>
              <a:gd name="connsiteX2148" fmla="*/ 13149296 w 13402462"/>
              <a:gd name="connsiteY2148" fmla="*/ 7142384 h 11354202"/>
              <a:gd name="connsiteX2149" fmla="*/ 13120400 w 13402462"/>
              <a:gd name="connsiteY2149" fmla="*/ 7116212 h 11354202"/>
              <a:gd name="connsiteX2150" fmla="*/ 13233028 w 13402462"/>
              <a:gd name="connsiteY2150" fmla="*/ 7080835 h 11354202"/>
              <a:gd name="connsiteX2151" fmla="*/ 13232460 w 13402462"/>
              <a:gd name="connsiteY2151" fmla="*/ 7098843 h 11354202"/>
              <a:gd name="connsiteX2152" fmla="*/ 13256144 w 13402462"/>
              <a:gd name="connsiteY2152" fmla="*/ 7075398 h 11354202"/>
              <a:gd name="connsiteX2153" fmla="*/ 13247274 w 13402462"/>
              <a:gd name="connsiteY2153" fmla="*/ 7056866 h 11354202"/>
              <a:gd name="connsiteX2154" fmla="*/ 13342468 w 13402462"/>
              <a:gd name="connsiteY2154" fmla="*/ 7023304 h 11354202"/>
              <a:gd name="connsiteX2155" fmla="*/ 662332 w 13402462"/>
              <a:gd name="connsiteY2155" fmla="*/ 6885586 h 11354202"/>
              <a:gd name="connsiteX2156" fmla="*/ 730027 w 13402462"/>
              <a:gd name="connsiteY2156" fmla="*/ 6934994 h 11354202"/>
              <a:gd name="connsiteX2157" fmla="*/ 689505 w 13402462"/>
              <a:gd name="connsiteY2157" fmla="*/ 6940292 h 11354202"/>
              <a:gd name="connsiteX2158" fmla="*/ 13027324 w 13402462"/>
              <a:gd name="connsiteY2158" fmla="*/ 6842226 h 11354202"/>
              <a:gd name="connsiteX2159" fmla="*/ 13037528 w 13402462"/>
              <a:gd name="connsiteY2159" fmla="*/ 6846013 h 11354202"/>
              <a:gd name="connsiteX2160" fmla="*/ 13042360 w 13402462"/>
              <a:gd name="connsiteY2160" fmla="*/ 6858899 h 11354202"/>
              <a:gd name="connsiteX2161" fmla="*/ 13036528 w 13402462"/>
              <a:gd name="connsiteY2161" fmla="*/ 6860919 h 11354202"/>
              <a:gd name="connsiteX2162" fmla="*/ 13014664 w 13402462"/>
              <a:gd name="connsiteY2162" fmla="*/ 6852883 h 11354202"/>
              <a:gd name="connsiteX2163" fmla="*/ 13027324 w 13402462"/>
              <a:gd name="connsiteY2163" fmla="*/ 6842226 h 11354202"/>
              <a:gd name="connsiteX2164" fmla="*/ 12966532 w 13402462"/>
              <a:gd name="connsiteY2164" fmla="*/ 6793650 h 11354202"/>
              <a:gd name="connsiteX2165" fmla="*/ 12960404 w 13402462"/>
              <a:gd name="connsiteY2165" fmla="*/ 6794653 h 11354202"/>
              <a:gd name="connsiteX2166" fmla="*/ 12957354 w 13402462"/>
              <a:gd name="connsiteY2166" fmla="*/ 6799428 h 11354202"/>
              <a:gd name="connsiteX2167" fmla="*/ 12960980 w 13402462"/>
              <a:gd name="connsiteY2167" fmla="*/ 6797936 h 11354202"/>
              <a:gd name="connsiteX2168" fmla="*/ 2183101 w 13402462"/>
              <a:gd name="connsiteY2168" fmla="*/ 6783969 h 11354202"/>
              <a:gd name="connsiteX2169" fmla="*/ 2185962 w 13402462"/>
              <a:gd name="connsiteY2169" fmla="*/ 6799302 h 11354202"/>
              <a:gd name="connsiteX2170" fmla="*/ 2178603 w 13402462"/>
              <a:gd name="connsiteY2170" fmla="*/ 6789697 h 11354202"/>
              <a:gd name="connsiteX2171" fmla="*/ 1961491 w 13402462"/>
              <a:gd name="connsiteY2171" fmla="*/ 6718568 h 11354202"/>
              <a:gd name="connsiteX2172" fmla="*/ 1964754 w 13402462"/>
              <a:gd name="connsiteY2172" fmla="*/ 6719055 h 11354202"/>
              <a:gd name="connsiteX2173" fmla="*/ 1962342 w 13402462"/>
              <a:gd name="connsiteY2173" fmla="*/ 6721408 h 11354202"/>
              <a:gd name="connsiteX2174" fmla="*/ 908483 w 13402462"/>
              <a:gd name="connsiteY2174" fmla="*/ 6715824 h 11354202"/>
              <a:gd name="connsiteX2175" fmla="*/ 929041 w 13402462"/>
              <a:gd name="connsiteY2175" fmla="*/ 6715949 h 11354202"/>
              <a:gd name="connsiteX2176" fmla="*/ 1125195 w 13402462"/>
              <a:gd name="connsiteY2176" fmla="*/ 6873618 h 11354202"/>
              <a:gd name="connsiteX2177" fmla="*/ 1021394 w 13402462"/>
              <a:gd name="connsiteY2177" fmla="*/ 6803724 h 11354202"/>
              <a:gd name="connsiteX2178" fmla="*/ 991030 w 13402462"/>
              <a:gd name="connsiteY2178" fmla="*/ 6891742 h 11354202"/>
              <a:gd name="connsiteX2179" fmla="*/ 1023492 w 13402462"/>
              <a:gd name="connsiteY2179" fmla="*/ 6878872 h 11354202"/>
              <a:gd name="connsiteX2180" fmla="*/ 967593 w 13402462"/>
              <a:gd name="connsiteY2180" fmla="*/ 6811244 h 11354202"/>
              <a:gd name="connsiteX2181" fmla="*/ 881602 w 13402462"/>
              <a:gd name="connsiteY2181" fmla="*/ 6889765 h 11354202"/>
              <a:gd name="connsiteX2182" fmla="*/ 888983 w 13402462"/>
              <a:gd name="connsiteY2182" fmla="*/ 6897329 h 11354202"/>
              <a:gd name="connsiteX2183" fmla="*/ 823458 w 13402462"/>
              <a:gd name="connsiteY2183" fmla="*/ 6864599 h 11354202"/>
              <a:gd name="connsiteX2184" fmla="*/ 861345 w 13402462"/>
              <a:gd name="connsiteY2184" fmla="*/ 6931675 h 11354202"/>
              <a:gd name="connsiteX2185" fmla="*/ 718934 w 13402462"/>
              <a:gd name="connsiteY2185" fmla="*/ 6904150 h 11354202"/>
              <a:gd name="connsiteX2186" fmla="*/ 816500 w 13402462"/>
              <a:gd name="connsiteY2186" fmla="*/ 6797550 h 11354202"/>
              <a:gd name="connsiteX2187" fmla="*/ 809121 w 13402462"/>
              <a:gd name="connsiteY2187" fmla="*/ 6789987 h 11354202"/>
              <a:gd name="connsiteX2188" fmla="*/ 908483 w 13402462"/>
              <a:gd name="connsiteY2188" fmla="*/ 6715824 h 11354202"/>
              <a:gd name="connsiteX2189" fmla="*/ 2223319 w 13402462"/>
              <a:gd name="connsiteY2189" fmla="*/ 6648702 h 11354202"/>
              <a:gd name="connsiteX2190" fmla="*/ 2224980 w 13402462"/>
              <a:gd name="connsiteY2190" fmla="*/ 6650405 h 11354202"/>
              <a:gd name="connsiteX2191" fmla="*/ 2225650 w 13402462"/>
              <a:gd name="connsiteY2191" fmla="*/ 6649385 h 11354202"/>
              <a:gd name="connsiteX2192" fmla="*/ 2295270 w 13402462"/>
              <a:gd name="connsiteY2192" fmla="*/ 6630857 h 11354202"/>
              <a:gd name="connsiteX2193" fmla="*/ 2297412 w 13402462"/>
              <a:gd name="connsiteY2193" fmla="*/ 6644808 h 11354202"/>
              <a:gd name="connsiteX2194" fmla="*/ 2305832 w 13402462"/>
              <a:gd name="connsiteY2194" fmla="*/ 6646313 h 11354202"/>
              <a:gd name="connsiteX2195" fmla="*/ 2307688 w 13402462"/>
              <a:gd name="connsiteY2195" fmla="*/ 6643585 h 11354202"/>
              <a:gd name="connsiteX2196" fmla="*/ 2248466 w 13402462"/>
              <a:gd name="connsiteY2196" fmla="*/ 6622820 h 11354202"/>
              <a:gd name="connsiteX2197" fmla="*/ 2241318 w 13402462"/>
              <a:gd name="connsiteY2197" fmla="*/ 6649935 h 11354202"/>
              <a:gd name="connsiteX2198" fmla="*/ 2282508 w 13402462"/>
              <a:gd name="connsiteY2198" fmla="*/ 6657309 h 11354202"/>
              <a:gd name="connsiteX2199" fmla="*/ 2281572 w 13402462"/>
              <a:gd name="connsiteY2199" fmla="*/ 6653558 h 11354202"/>
              <a:gd name="connsiteX2200" fmla="*/ 2251172 w 13402462"/>
              <a:gd name="connsiteY2200" fmla="*/ 6650393 h 11354202"/>
              <a:gd name="connsiteX2201" fmla="*/ 2251645 w 13402462"/>
              <a:gd name="connsiteY2201" fmla="*/ 6639860 h 11354202"/>
              <a:gd name="connsiteX2202" fmla="*/ 2297182 w 13402462"/>
              <a:gd name="connsiteY2202" fmla="*/ 6618617 h 11354202"/>
              <a:gd name="connsiteX2203" fmla="*/ 2296789 w 13402462"/>
              <a:gd name="connsiteY2203" fmla="*/ 6618641 h 11354202"/>
              <a:gd name="connsiteX2204" fmla="*/ 2307906 w 13402462"/>
              <a:gd name="connsiteY2204" fmla="*/ 6643267 h 11354202"/>
              <a:gd name="connsiteX2205" fmla="*/ 2314490 w 13402462"/>
              <a:gd name="connsiteY2205" fmla="*/ 6633595 h 11354202"/>
              <a:gd name="connsiteX2206" fmla="*/ 2219991 w 13402462"/>
              <a:gd name="connsiteY2206" fmla="*/ 6616371 h 11354202"/>
              <a:gd name="connsiteX2207" fmla="*/ 2229334 w 13402462"/>
              <a:gd name="connsiteY2207" fmla="*/ 6636791 h 11354202"/>
              <a:gd name="connsiteX2208" fmla="*/ 2232939 w 13402462"/>
              <a:gd name="connsiteY2208" fmla="*/ 6638300 h 11354202"/>
              <a:gd name="connsiteX2209" fmla="*/ 2244632 w 13402462"/>
              <a:gd name="connsiteY2209" fmla="*/ 6620526 h 11354202"/>
              <a:gd name="connsiteX2210" fmla="*/ 8451716 w 13402462"/>
              <a:gd name="connsiteY2210" fmla="*/ 6587749 h 11354202"/>
              <a:gd name="connsiteX2211" fmla="*/ 8418024 w 13402462"/>
              <a:gd name="connsiteY2211" fmla="*/ 6597082 h 11354202"/>
              <a:gd name="connsiteX2212" fmla="*/ 8412116 w 13402462"/>
              <a:gd name="connsiteY2212" fmla="*/ 6602607 h 11354202"/>
              <a:gd name="connsiteX2213" fmla="*/ 8417708 w 13402462"/>
              <a:gd name="connsiteY2213" fmla="*/ 6609841 h 11354202"/>
              <a:gd name="connsiteX2214" fmla="*/ 8449872 w 13402462"/>
              <a:gd name="connsiteY2214" fmla="*/ 6605562 h 11354202"/>
              <a:gd name="connsiteX2215" fmla="*/ 1706255 w 13402462"/>
              <a:gd name="connsiteY2215" fmla="*/ 6581765 h 11354202"/>
              <a:gd name="connsiteX2216" fmla="*/ 1720647 w 13402462"/>
              <a:gd name="connsiteY2216" fmla="*/ 6589369 h 11354202"/>
              <a:gd name="connsiteX2217" fmla="*/ 1701294 w 13402462"/>
              <a:gd name="connsiteY2217" fmla="*/ 6587444 h 11354202"/>
              <a:gd name="connsiteX2218" fmla="*/ 1704315 w 13402462"/>
              <a:gd name="connsiteY2218" fmla="*/ 6590540 h 11354202"/>
              <a:gd name="connsiteX2219" fmla="*/ 1694532 w 13402462"/>
              <a:gd name="connsiteY2219" fmla="*/ 6584642 h 11354202"/>
              <a:gd name="connsiteX2220" fmla="*/ 1706255 w 13402462"/>
              <a:gd name="connsiteY2220" fmla="*/ 6581765 h 11354202"/>
              <a:gd name="connsiteX2221" fmla="*/ 2367978 w 13402462"/>
              <a:gd name="connsiteY2221" fmla="*/ 6553697 h 11354202"/>
              <a:gd name="connsiteX2222" fmla="*/ 2364857 w 13402462"/>
              <a:gd name="connsiteY2222" fmla="*/ 6554252 h 11354202"/>
              <a:gd name="connsiteX2223" fmla="*/ 2350603 w 13402462"/>
              <a:gd name="connsiteY2223" fmla="*/ 6560395 h 11354202"/>
              <a:gd name="connsiteX2224" fmla="*/ 2351137 w 13402462"/>
              <a:gd name="connsiteY2224" fmla="*/ 6568300 h 11354202"/>
              <a:gd name="connsiteX2225" fmla="*/ 2333062 w 13402462"/>
              <a:gd name="connsiteY2225" fmla="*/ 6573181 h 11354202"/>
              <a:gd name="connsiteX2226" fmla="*/ 2332726 w 13402462"/>
              <a:gd name="connsiteY2226" fmla="*/ 6572838 h 11354202"/>
              <a:gd name="connsiteX2227" fmla="*/ 2303290 w 13402462"/>
              <a:gd name="connsiteY2227" fmla="*/ 6581387 h 11354202"/>
              <a:gd name="connsiteX2228" fmla="*/ 2314933 w 13402462"/>
              <a:gd name="connsiteY2228" fmla="*/ 6588519 h 11354202"/>
              <a:gd name="connsiteX2229" fmla="*/ 2331803 w 13402462"/>
              <a:gd name="connsiteY2229" fmla="*/ 6591863 h 11354202"/>
              <a:gd name="connsiteX2230" fmla="*/ 2335136 w 13402462"/>
              <a:gd name="connsiteY2230" fmla="*/ 6599309 h 11354202"/>
              <a:gd name="connsiteX2231" fmla="*/ 2338574 w 13402462"/>
              <a:gd name="connsiteY2231" fmla="*/ 6593140 h 11354202"/>
              <a:gd name="connsiteX2232" fmla="*/ 2366487 w 13402462"/>
              <a:gd name="connsiteY2232" fmla="*/ 6590914 h 11354202"/>
              <a:gd name="connsiteX2233" fmla="*/ 2433184 w 13402462"/>
              <a:gd name="connsiteY2233" fmla="*/ 6648006 h 11354202"/>
              <a:gd name="connsiteX2234" fmla="*/ 2359093 w 13402462"/>
              <a:gd name="connsiteY2234" fmla="*/ 6557857 h 11354202"/>
              <a:gd name="connsiteX2235" fmla="*/ 2374611 w 13402462"/>
              <a:gd name="connsiteY2235" fmla="*/ 6558723 h 11354202"/>
              <a:gd name="connsiteX2236" fmla="*/ 2295939 w 13402462"/>
              <a:gd name="connsiteY2236" fmla="*/ 6552347 h 11354202"/>
              <a:gd name="connsiteX2237" fmla="*/ 2296838 w 13402462"/>
              <a:gd name="connsiteY2237" fmla="*/ 6555981 h 11354202"/>
              <a:gd name="connsiteX2238" fmla="*/ 2299279 w 13402462"/>
              <a:gd name="connsiteY2238" fmla="*/ 6556754 h 11354202"/>
              <a:gd name="connsiteX2239" fmla="*/ 2440304 w 13402462"/>
              <a:gd name="connsiteY2239" fmla="*/ 6542270 h 11354202"/>
              <a:gd name="connsiteX2240" fmla="*/ 2426816 w 13402462"/>
              <a:gd name="connsiteY2240" fmla="*/ 6548359 h 11354202"/>
              <a:gd name="connsiteX2241" fmla="*/ 2439702 w 13402462"/>
              <a:gd name="connsiteY2241" fmla="*/ 6574109 h 11354202"/>
              <a:gd name="connsiteX2242" fmla="*/ 2443280 w 13402462"/>
              <a:gd name="connsiteY2242" fmla="*/ 6593186 h 11354202"/>
              <a:gd name="connsiteX2243" fmla="*/ 2428842 w 13402462"/>
              <a:gd name="connsiteY2243" fmla="*/ 6589656 h 11354202"/>
              <a:gd name="connsiteX2244" fmla="*/ 2457157 w 13402462"/>
              <a:gd name="connsiteY2244" fmla="*/ 6624625 h 11354202"/>
              <a:gd name="connsiteX2245" fmla="*/ 2436222 w 13402462"/>
              <a:gd name="connsiteY2245" fmla="*/ 6560473 h 11354202"/>
              <a:gd name="connsiteX2246" fmla="*/ 2481137 w 13402462"/>
              <a:gd name="connsiteY2246" fmla="*/ 6609954 h 11354202"/>
              <a:gd name="connsiteX2247" fmla="*/ 2459987 w 13402462"/>
              <a:gd name="connsiteY2247" fmla="*/ 6564057 h 11354202"/>
              <a:gd name="connsiteX2248" fmla="*/ 2445997 w 13402462"/>
              <a:gd name="connsiteY2248" fmla="*/ 6567042 h 11354202"/>
              <a:gd name="connsiteX2249" fmla="*/ 2450930 w 13402462"/>
              <a:gd name="connsiteY2249" fmla="*/ 6553507 h 11354202"/>
              <a:gd name="connsiteX2250" fmla="*/ 2027224 w 13402462"/>
              <a:gd name="connsiteY2250" fmla="*/ 6486275 h 11354202"/>
              <a:gd name="connsiteX2251" fmla="*/ 2025502 w 13402462"/>
              <a:gd name="connsiteY2251" fmla="*/ 6487955 h 11354202"/>
              <a:gd name="connsiteX2252" fmla="*/ 2025046 w 13402462"/>
              <a:gd name="connsiteY2252" fmla="*/ 6486720 h 11354202"/>
              <a:gd name="connsiteX2253" fmla="*/ 2077429 w 13402462"/>
              <a:gd name="connsiteY2253" fmla="*/ 6466272 h 11354202"/>
              <a:gd name="connsiteX2254" fmla="*/ 2074840 w 13402462"/>
              <a:gd name="connsiteY2254" fmla="*/ 6484120 h 11354202"/>
              <a:gd name="connsiteX2255" fmla="*/ 2106263 w 13402462"/>
              <a:gd name="connsiteY2255" fmla="*/ 6499111 h 11354202"/>
              <a:gd name="connsiteX2256" fmla="*/ 2106001 w 13402462"/>
              <a:gd name="connsiteY2256" fmla="*/ 6480586 h 11354202"/>
              <a:gd name="connsiteX2257" fmla="*/ 2168652 w 13402462"/>
              <a:gd name="connsiteY2257" fmla="*/ 6432527 h 11354202"/>
              <a:gd name="connsiteX2258" fmla="*/ 2158362 w 13402462"/>
              <a:gd name="connsiteY2258" fmla="*/ 6438884 h 11354202"/>
              <a:gd name="connsiteX2259" fmla="*/ 2165497 w 13402462"/>
              <a:gd name="connsiteY2259" fmla="*/ 6446198 h 11354202"/>
              <a:gd name="connsiteX2260" fmla="*/ 2177626 w 13402462"/>
              <a:gd name="connsiteY2260" fmla="*/ 6447605 h 11354202"/>
              <a:gd name="connsiteX2261" fmla="*/ 2800381 w 13402462"/>
              <a:gd name="connsiteY2261" fmla="*/ 6426087 h 11354202"/>
              <a:gd name="connsiteX2262" fmla="*/ 2801196 w 13402462"/>
              <a:gd name="connsiteY2262" fmla="*/ 6431487 h 11354202"/>
              <a:gd name="connsiteX2263" fmla="*/ 2810003 w 13402462"/>
              <a:gd name="connsiteY2263" fmla="*/ 6456835 h 11354202"/>
              <a:gd name="connsiteX2264" fmla="*/ 2836428 w 13402462"/>
              <a:gd name="connsiteY2264" fmla="*/ 6487472 h 11354202"/>
              <a:gd name="connsiteX2265" fmla="*/ 2837052 w 13402462"/>
              <a:gd name="connsiteY2265" fmla="*/ 6486404 h 11354202"/>
              <a:gd name="connsiteX2266" fmla="*/ 2838684 w 13402462"/>
              <a:gd name="connsiteY2266" fmla="*/ 6478621 h 11354202"/>
              <a:gd name="connsiteX2267" fmla="*/ 2055427 w 13402462"/>
              <a:gd name="connsiteY2267" fmla="*/ 6416422 h 11354202"/>
              <a:gd name="connsiteX2268" fmla="*/ 2048143 w 13402462"/>
              <a:gd name="connsiteY2268" fmla="*/ 6418879 h 11354202"/>
              <a:gd name="connsiteX2269" fmla="*/ 2078100 w 13402462"/>
              <a:gd name="connsiteY2269" fmla="*/ 6442011 h 11354202"/>
              <a:gd name="connsiteX2270" fmla="*/ 2066132 w 13402462"/>
              <a:gd name="connsiteY2270" fmla="*/ 6447647 h 11354202"/>
              <a:gd name="connsiteX2271" fmla="*/ 2089985 w 13402462"/>
              <a:gd name="connsiteY2271" fmla="*/ 6459619 h 11354202"/>
              <a:gd name="connsiteX2272" fmla="*/ 2105949 w 13402462"/>
              <a:gd name="connsiteY2272" fmla="*/ 6477045 h 11354202"/>
              <a:gd name="connsiteX2273" fmla="*/ 2105905 w 13402462"/>
              <a:gd name="connsiteY2273" fmla="*/ 6473948 h 11354202"/>
              <a:gd name="connsiteX2274" fmla="*/ 2131013 w 13402462"/>
              <a:gd name="connsiteY2274" fmla="*/ 6504501 h 11354202"/>
              <a:gd name="connsiteX2275" fmla="*/ 2149034 w 13402462"/>
              <a:gd name="connsiteY2275" fmla="*/ 6503695 h 11354202"/>
              <a:gd name="connsiteX2276" fmla="*/ 2132712 w 13402462"/>
              <a:gd name="connsiteY2276" fmla="*/ 6481937 h 11354202"/>
              <a:gd name="connsiteX2277" fmla="*/ 2119714 w 13402462"/>
              <a:gd name="connsiteY2277" fmla="*/ 6483970 h 11354202"/>
              <a:gd name="connsiteX2278" fmla="*/ 2112902 w 13402462"/>
              <a:gd name="connsiteY2278" fmla="*/ 6458397 h 11354202"/>
              <a:gd name="connsiteX2279" fmla="*/ 2122212 w 13402462"/>
              <a:gd name="connsiteY2279" fmla="*/ 6467940 h 11354202"/>
              <a:gd name="connsiteX2280" fmla="*/ 2119959 w 13402462"/>
              <a:gd name="connsiteY2280" fmla="*/ 6464936 h 11354202"/>
              <a:gd name="connsiteX2281" fmla="*/ 2124508 w 13402462"/>
              <a:gd name="connsiteY2281" fmla="*/ 6465975 h 11354202"/>
              <a:gd name="connsiteX2282" fmla="*/ 2122170 w 13402462"/>
              <a:gd name="connsiteY2282" fmla="*/ 6451100 h 11354202"/>
              <a:gd name="connsiteX2283" fmla="*/ 2110642 w 13402462"/>
              <a:gd name="connsiteY2283" fmla="*/ 6437498 h 11354202"/>
              <a:gd name="connsiteX2284" fmla="*/ 2096208 w 13402462"/>
              <a:gd name="connsiteY2284" fmla="*/ 6435086 h 11354202"/>
              <a:gd name="connsiteX2285" fmla="*/ 2096472 w 13402462"/>
              <a:gd name="connsiteY2285" fmla="*/ 6440869 h 11354202"/>
              <a:gd name="connsiteX2286" fmla="*/ 2085177 w 13402462"/>
              <a:gd name="connsiteY2286" fmla="*/ 6420336 h 11354202"/>
              <a:gd name="connsiteX2287" fmla="*/ 2086664 w 13402462"/>
              <a:gd name="connsiteY2287" fmla="*/ 6437016 h 11354202"/>
              <a:gd name="connsiteX2288" fmla="*/ 2055427 w 13402462"/>
              <a:gd name="connsiteY2288" fmla="*/ 6416422 h 11354202"/>
              <a:gd name="connsiteX2289" fmla="*/ 2182167 w 13402462"/>
              <a:gd name="connsiteY2289" fmla="*/ 6411635 h 11354202"/>
              <a:gd name="connsiteX2290" fmla="*/ 2175563 w 13402462"/>
              <a:gd name="connsiteY2290" fmla="*/ 6424889 h 11354202"/>
              <a:gd name="connsiteX2291" fmla="*/ 2177357 w 13402462"/>
              <a:gd name="connsiteY2291" fmla="*/ 6425975 h 11354202"/>
              <a:gd name="connsiteX2292" fmla="*/ 2191892 w 13402462"/>
              <a:gd name="connsiteY2292" fmla="*/ 6422282 h 11354202"/>
              <a:gd name="connsiteX2293" fmla="*/ 2187194 w 13402462"/>
              <a:gd name="connsiteY2293" fmla="*/ 6417466 h 11354202"/>
              <a:gd name="connsiteX2294" fmla="*/ 2189038 w 13402462"/>
              <a:gd name="connsiteY2294" fmla="*/ 6417339 h 11354202"/>
              <a:gd name="connsiteX2295" fmla="*/ 1675792 w 13402462"/>
              <a:gd name="connsiteY2295" fmla="*/ 6402904 h 11354202"/>
              <a:gd name="connsiteX2296" fmla="*/ 1809087 w 13402462"/>
              <a:gd name="connsiteY2296" fmla="*/ 6585864 h 11354202"/>
              <a:gd name="connsiteX2297" fmla="*/ 1821736 w 13402462"/>
              <a:gd name="connsiteY2297" fmla="*/ 6586063 h 11354202"/>
              <a:gd name="connsiteX2298" fmla="*/ 1876884 w 13402462"/>
              <a:gd name="connsiteY2298" fmla="*/ 6573209 h 11354202"/>
              <a:gd name="connsiteX2299" fmla="*/ 1868830 w 13402462"/>
              <a:gd name="connsiteY2299" fmla="*/ 6564954 h 11354202"/>
              <a:gd name="connsiteX2300" fmla="*/ 1891404 w 13402462"/>
              <a:gd name="connsiteY2300" fmla="*/ 6580517 h 11354202"/>
              <a:gd name="connsiteX2301" fmla="*/ 1879999 w 13402462"/>
              <a:gd name="connsiteY2301" fmla="*/ 6568828 h 11354202"/>
              <a:gd name="connsiteX2302" fmla="*/ 1917723 w 13402462"/>
              <a:gd name="connsiteY2302" fmla="*/ 6542759 h 11354202"/>
              <a:gd name="connsiteX2303" fmla="*/ 1903244 w 13402462"/>
              <a:gd name="connsiteY2303" fmla="*/ 6532049 h 11354202"/>
              <a:gd name="connsiteX2304" fmla="*/ 1963646 w 13402462"/>
              <a:gd name="connsiteY2304" fmla="*/ 6540242 h 11354202"/>
              <a:gd name="connsiteX2305" fmla="*/ 1957655 w 13402462"/>
              <a:gd name="connsiteY2305" fmla="*/ 6503799 h 11354202"/>
              <a:gd name="connsiteX2306" fmla="*/ 2045660 w 13402462"/>
              <a:gd name="connsiteY2306" fmla="*/ 6506547 h 11354202"/>
              <a:gd name="connsiteX2307" fmla="*/ 2054973 w 13402462"/>
              <a:gd name="connsiteY2307" fmla="*/ 6470086 h 11354202"/>
              <a:gd name="connsiteX2308" fmla="*/ 2053053 w 13402462"/>
              <a:gd name="connsiteY2308" fmla="*/ 6454061 h 11354202"/>
              <a:gd name="connsiteX2309" fmla="*/ 2039619 w 13402462"/>
              <a:gd name="connsiteY2309" fmla="*/ 6447330 h 11354202"/>
              <a:gd name="connsiteX2310" fmla="*/ 2016962 w 13402462"/>
              <a:gd name="connsiteY2310" fmla="*/ 6464740 h 11354202"/>
              <a:gd name="connsiteX2311" fmla="*/ 2025046 w 13402462"/>
              <a:gd name="connsiteY2311" fmla="*/ 6486720 h 11354202"/>
              <a:gd name="connsiteX2312" fmla="*/ 2004260 w 13402462"/>
              <a:gd name="connsiteY2312" fmla="*/ 6490972 h 11354202"/>
              <a:gd name="connsiteX2313" fmla="*/ 1972622 w 13402462"/>
              <a:gd name="connsiteY2313" fmla="*/ 6476452 h 11354202"/>
              <a:gd name="connsiteX2314" fmla="*/ 1978055 w 13402462"/>
              <a:gd name="connsiteY2314" fmla="*/ 6503369 h 11354202"/>
              <a:gd name="connsiteX2315" fmla="*/ 1940476 w 13402462"/>
              <a:gd name="connsiteY2315" fmla="*/ 6464850 h 11354202"/>
              <a:gd name="connsiteX2316" fmla="*/ 1931050 w 13402462"/>
              <a:gd name="connsiteY2316" fmla="*/ 6510968 h 11354202"/>
              <a:gd name="connsiteX2317" fmla="*/ 1916957 w 13402462"/>
              <a:gd name="connsiteY2317" fmla="*/ 6496525 h 11354202"/>
              <a:gd name="connsiteX2318" fmla="*/ 1915834 w 13402462"/>
              <a:gd name="connsiteY2318" fmla="*/ 6478156 h 11354202"/>
              <a:gd name="connsiteX2319" fmla="*/ 1902752 w 13402462"/>
              <a:gd name="connsiteY2319" fmla="*/ 6490919 h 11354202"/>
              <a:gd name="connsiteX2320" fmla="*/ 1912092 w 13402462"/>
              <a:gd name="connsiteY2320" fmla="*/ 6504623 h 11354202"/>
              <a:gd name="connsiteX2321" fmla="*/ 1833911 w 13402462"/>
              <a:gd name="connsiteY2321" fmla="*/ 6478206 h 11354202"/>
              <a:gd name="connsiteX2322" fmla="*/ 1851860 w 13402462"/>
              <a:gd name="connsiteY2322" fmla="*/ 6483518 h 11354202"/>
              <a:gd name="connsiteX2323" fmla="*/ 1839111 w 13402462"/>
              <a:gd name="connsiteY2323" fmla="*/ 6470450 h 11354202"/>
              <a:gd name="connsiteX2324" fmla="*/ 1837446 w 13402462"/>
              <a:gd name="connsiteY2324" fmla="*/ 6463544 h 11354202"/>
              <a:gd name="connsiteX2325" fmla="*/ 1840995 w 13402462"/>
              <a:gd name="connsiteY2325" fmla="*/ 6464767 h 11354202"/>
              <a:gd name="connsiteX2326" fmla="*/ 1842486 w 13402462"/>
              <a:gd name="connsiteY2326" fmla="*/ 6465554 h 11354202"/>
              <a:gd name="connsiteX2327" fmla="*/ 1842935 w 13402462"/>
              <a:gd name="connsiteY2327" fmla="*/ 6465436 h 11354202"/>
              <a:gd name="connsiteX2328" fmla="*/ 1840995 w 13402462"/>
              <a:gd name="connsiteY2328" fmla="*/ 6464767 h 11354202"/>
              <a:gd name="connsiteX2329" fmla="*/ 1837266 w 13402462"/>
              <a:gd name="connsiteY2329" fmla="*/ 6462797 h 11354202"/>
              <a:gd name="connsiteX2330" fmla="*/ 1837446 w 13402462"/>
              <a:gd name="connsiteY2330" fmla="*/ 6463544 h 11354202"/>
              <a:gd name="connsiteX2331" fmla="*/ 1762871 w 13402462"/>
              <a:gd name="connsiteY2331" fmla="*/ 6437840 h 11354202"/>
              <a:gd name="connsiteX2332" fmla="*/ 1675792 w 13402462"/>
              <a:gd name="connsiteY2332" fmla="*/ 6402904 h 11354202"/>
              <a:gd name="connsiteX2333" fmla="*/ 1981426 w 13402462"/>
              <a:gd name="connsiteY2333" fmla="*/ 6214136 h 11354202"/>
              <a:gd name="connsiteX2334" fmla="*/ 1932200 w 13402462"/>
              <a:gd name="connsiteY2334" fmla="*/ 6262160 h 11354202"/>
              <a:gd name="connsiteX2335" fmla="*/ 1968161 w 13402462"/>
              <a:gd name="connsiteY2335" fmla="*/ 6299021 h 11354202"/>
              <a:gd name="connsiteX2336" fmla="*/ 1987585 w 13402462"/>
              <a:gd name="connsiteY2336" fmla="*/ 6300339 h 11354202"/>
              <a:gd name="connsiteX2337" fmla="*/ 2017929 w 13402462"/>
              <a:gd name="connsiteY2337" fmla="*/ 6310088 h 11354202"/>
              <a:gd name="connsiteX2338" fmla="*/ 2010566 w 13402462"/>
              <a:gd name="connsiteY2338" fmla="*/ 6274306 h 11354202"/>
              <a:gd name="connsiteX2339" fmla="*/ 2020396 w 13402462"/>
              <a:gd name="connsiteY2339" fmla="*/ 6274877 h 11354202"/>
              <a:gd name="connsiteX2340" fmla="*/ 2020438 w 13402462"/>
              <a:gd name="connsiteY2340" fmla="*/ 6273234 h 11354202"/>
              <a:gd name="connsiteX2341" fmla="*/ 1981426 w 13402462"/>
              <a:gd name="connsiteY2341" fmla="*/ 6214136 h 11354202"/>
              <a:gd name="connsiteX2342" fmla="*/ 926311 w 13402462"/>
              <a:gd name="connsiteY2342" fmla="*/ 6181679 h 11354202"/>
              <a:gd name="connsiteX2343" fmla="*/ 973003 w 13402462"/>
              <a:gd name="connsiteY2343" fmla="*/ 6198549 h 11354202"/>
              <a:gd name="connsiteX2344" fmla="*/ 937834 w 13402462"/>
              <a:gd name="connsiteY2344" fmla="*/ 6210707 h 11354202"/>
              <a:gd name="connsiteX2345" fmla="*/ 792493 w 13402462"/>
              <a:gd name="connsiteY2345" fmla="*/ 6066558 h 11354202"/>
              <a:gd name="connsiteX2346" fmla="*/ 791761 w 13402462"/>
              <a:gd name="connsiteY2346" fmla="*/ 6070625 h 11354202"/>
              <a:gd name="connsiteX2347" fmla="*/ 763488 w 13402462"/>
              <a:gd name="connsiteY2347" fmla="*/ 6075391 h 11354202"/>
              <a:gd name="connsiteX2348" fmla="*/ 763874 w 13402462"/>
              <a:gd name="connsiteY2348" fmla="*/ 6071655 h 11354202"/>
              <a:gd name="connsiteX2349" fmla="*/ 683686 w 13402462"/>
              <a:gd name="connsiteY2349" fmla="*/ 6040427 h 11354202"/>
              <a:gd name="connsiteX2350" fmla="*/ 716295 w 13402462"/>
              <a:gd name="connsiteY2350" fmla="*/ 6056272 h 11354202"/>
              <a:gd name="connsiteX2351" fmla="*/ 761702 w 13402462"/>
              <a:gd name="connsiteY2351" fmla="*/ 6060973 h 11354202"/>
              <a:gd name="connsiteX2352" fmla="*/ 652001 w 13402462"/>
              <a:gd name="connsiteY2352" fmla="*/ 6080069 h 11354202"/>
              <a:gd name="connsiteX2353" fmla="*/ 684255 w 13402462"/>
              <a:gd name="connsiteY2353" fmla="*/ 6039716 h 11354202"/>
              <a:gd name="connsiteX2354" fmla="*/ 683686 w 13402462"/>
              <a:gd name="connsiteY2354" fmla="*/ 6040427 h 11354202"/>
              <a:gd name="connsiteX2355" fmla="*/ 682767 w 13402462"/>
              <a:gd name="connsiteY2355" fmla="*/ 6039983 h 11354202"/>
              <a:gd name="connsiteX2356" fmla="*/ 717825 w 13402462"/>
              <a:gd name="connsiteY2356" fmla="*/ 6020569 h 11354202"/>
              <a:gd name="connsiteX2357" fmla="*/ 740009 w 13402462"/>
              <a:gd name="connsiteY2357" fmla="*/ 6029784 h 11354202"/>
              <a:gd name="connsiteX2358" fmla="*/ 684255 w 13402462"/>
              <a:gd name="connsiteY2358" fmla="*/ 6039716 h 11354202"/>
              <a:gd name="connsiteX2359" fmla="*/ 689786 w 13402462"/>
              <a:gd name="connsiteY2359" fmla="*/ 6032796 h 11354202"/>
              <a:gd name="connsiteX2360" fmla="*/ 717825 w 13402462"/>
              <a:gd name="connsiteY2360" fmla="*/ 6020569 h 11354202"/>
              <a:gd name="connsiteX2361" fmla="*/ 1185814 w 13402462"/>
              <a:gd name="connsiteY2361" fmla="*/ 6017054 h 11354202"/>
              <a:gd name="connsiteX2362" fmla="*/ 1318671 w 13402462"/>
              <a:gd name="connsiteY2362" fmla="*/ 6074037 h 11354202"/>
              <a:gd name="connsiteX2363" fmla="*/ 1245520 w 13402462"/>
              <a:gd name="connsiteY2363" fmla="*/ 6052775 h 11354202"/>
              <a:gd name="connsiteX2364" fmla="*/ 1201894 w 13402462"/>
              <a:gd name="connsiteY2364" fmla="*/ 6114808 h 11354202"/>
              <a:gd name="connsiteX2365" fmla="*/ 1232003 w 13402462"/>
              <a:gd name="connsiteY2365" fmla="*/ 6099526 h 11354202"/>
              <a:gd name="connsiteX2366" fmla="*/ 1200463 w 13402462"/>
              <a:gd name="connsiteY2366" fmla="*/ 6067197 h 11354202"/>
              <a:gd name="connsiteX2367" fmla="*/ 1111549 w 13402462"/>
              <a:gd name="connsiteY2367" fmla="*/ 6135826 h 11354202"/>
              <a:gd name="connsiteX2368" fmla="*/ 1115574 w 13402462"/>
              <a:gd name="connsiteY2368" fmla="*/ 6139952 h 11354202"/>
              <a:gd name="connsiteX2369" fmla="*/ 1067045 w 13402462"/>
              <a:gd name="connsiteY2369" fmla="*/ 6133599 h 11354202"/>
              <a:gd name="connsiteX2370" fmla="*/ 1084624 w 13402462"/>
              <a:gd name="connsiteY2370" fmla="*/ 6167458 h 11354202"/>
              <a:gd name="connsiteX2371" fmla="*/ 970914 w 13402462"/>
              <a:gd name="connsiteY2371" fmla="*/ 6181065 h 11354202"/>
              <a:gd name="connsiteX2372" fmla="*/ 1073672 w 13402462"/>
              <a:gd name="connsiteY2372" fmla="*/ 6093567 h 11354202"/>
              <a:gd name="connsiteX2373" fmla="*/ 1069982 w 13402462"/>
              <a:gd name="connsiteY2373" fmla="*/ 6089784 h 11354202"/>
              <a:gd name="connsiteX2374" fmla="*/ 1185814 w 13402462"/>
              <a:gd name="connsiteY2374" fmla="*/ 6017054 h 11354202"/>
              <a:gd name="connsiteX2375" fmla="*/ 1905214 w 13402462"/>
              <a:gd name="connsiteY2375" fmla="*/ 6010851 h 11354202"/>
              <a:gd name="connsiteX2376" fmla="*/ 1882153 w 13402462"/>
              <a:gd name="connsiteY2376" fmla="*/ 6014066 h 11354202"/>
              <a:gd name="connsiteX2377" fmla="*/ 1909760 w 13402462"/>
              <a:gd name="connsiteY2377" fmla="*/ 6030665 h 11354202"/>
              <a:gd name="connsiteX2378" fmla="*/ 1983990 w 13402462"/>
              <a:gd name="connsiteY2378" fmla="*/ 6093493 h 11354202"/>
              <a:gd name="connsiteX2379" fmla="*/ 1914757 w 13402462"/>
              <a:gd name="connsiteY2379" fmla="*/ 6014188 h 11354202"/>
              <a:gd name="connsiteX2380" fmla="*/ 389272 w 13402462"/>
              <a:gd name="connsiteY2380" fmla="*/ 5943087 h 11354202"/>
              <a:gd name="connsiteX2381" fmla="*/ 395251 w 13402462"/>
              <a:gd name="connsiteY2381" fmla="*/ 5946112 h 11354202"/>
              <a:gd name="connsiteX2382" fmla="*/ 446598 w 13402462"/>
              <a:gd name="connsiteY2382" fmla="*/ 5954240 h 11354202"/>
              <a:gd name="connsiteX2383" fmla="*/ 434529 w 13402462"/>
              <a:gd name="connsiteY2383" fmla="*/ 5968034 h 11354202"/>
              <a:gd name="connsiteX2384" fmla="*/ 424300 w 13402462"/>
              <a:gd name="connsiteY2384" fmla="*/ 5996807 h 11354202"/>
              <a:gd name="connsiteX2385" fmla="*/ 374757 w 13402462"/>
              <a:gd name="connsiteY2385" fmla="*/ 5990102 h 11354202"/>
              <a:gd name="connsiteX2386" fmla="*/ 369297 w 13402462"/>
              <a:gd name="connsiteY2386" fmla="*/ 6018251 h 11354202"/>
              <a:gd name="connsiteX2387" fmla="*/ 306559 w 13402462"/>
              <a:gd name="connsiteY2387" fmla="*/ 6033141 h 11354202"/>
              <a:gd name="connsiteX2388" fmla="*/ 332719 w 13402462"/>
              <a:gd name="connsiteY2388" fmla="*/ 6007618 h 11354202"/>
              <a:gd name="connsiteX2389" fmla="*/ 260107 w 13402462"/>
              <a:gd name="connsiteY2389" fmla="*/ 6024091 h 11354202"/>
              <a:gd name="connsiteX2390" fmla="*/ 317642 w 13402462"/>
              <a:gd name="connsiteY2390" fmla="*/ 5990782 h 11354202"/>
              <a:gd name="connsiteX2391" fmla="*/ 310597 w 13402462"/>
              <a:gd name="connsiteY2391" fmla="*/ 5983562 h 11354202"/>
              <a:gd name="connsiteX2392" fmla="*/ 357864 w 13402462"/>
              <a:gd name="connsiteY2392" fmla="*/ 5955571 h 11354202"/>
              <a:gd name="connsiteX2393" fmla="*/ 339907 w 13402462"/>
              <a:gd name="connsiteY2393" fmla="*/ 5950937 h 11354202"/>
              <a:gd name="connsiteX2394" fmla="*/ 356296 w 13402462"/>
              <a:gd name="connsiteY2394" fmla="*/ 5944299 h 11354202"/>
              <a:gd name="connsiteX2395" fmla="*/ 2057104 w 13402462"/>
              <a:gd name="connsiteY2395" fmla="*/ 5935229 h 11354202"/>
              <a:gd name="connsiteX2396" fmla="*/ 2036718 w 13402462"/>
              <a:gd name="connsiteY2396" fmla="*/ 5940332 h 11354202"/>
              <a:gd name="connsiteX2397" fmla="*/ 2030760 w 13402462"/>
              <a:gd name="connsiteY2397" fmla="*/ 5964353 h 11354202"/>
              <a:gd name="connsiteX2398" fmla="*/ 2042531 w 13402462"/>
              <a:gd name="connsiteY2398" fmla="*/ 5962552 h 11354202"/>
              <a:gd name="connsiteX2399" fmla="*/ 2078512 w 13402462"/>
              <a:gd name="connsiteY2399" fmla="*/ 5932779 h 11354202"/>
              <a:gd name="connsiteX2400" fmla="*/ 2108331 w 13402462"/>
              <a:gd name="connsiteY2400" fmla="*/ 5975953 h 11354202"/>
              <a:gd name="connsiteX2401" fmla="*/ 2104379 w 13402462"/>
              <a:gd name="connsiteY2401" fmla="*/ 5939010 h 11354202"/>
              <a:gd name="connsiteX2402" fmla="*/ 2103273 w 13402462"/>
              <a:gd name="connsiteY2402" fmla="*/ 5936843 h 11354202"/>
              <a:gd name="connsiteX2403" fmla="*/ 2103896 w 13402462"/>
              <a:gd name="connsiteY2403" fmla="*/ 5934464 h 11354202"/>
              <a:gd name="connsiteX2404" fmla="*/ 2103790 w 13402462"/>
              <a:gd name="connsiteY2404" fmla="*/ 5933508 h 11354202"/>
              <a:gd name="connsiteX2405" fmla="*/ 381048 w 13402462"/>
              <a:gd name="connsiteY2405" fmla="*/ 5906995 h 11354202"/>
              <a:gd name="connsiteX2406" fmla="*/ 380430 w 13402462"/>
              <a:gd name="connsiteY2406" fmla="*/ 5907902 h 11354202"/>
              <a:gd name="connsiteX2407" fmla="*/ 379216 w 13402462"/>
              <a:gd name="connsiteY2407" fmla="*/ 5907208 h 11354202"/>
              <a:gd name="connsiteX2408" fmla="*/ 405045 w 13402462"/>
              <a:gd name="connsiteY2408" fmla="*/ 5892735 h 11354202"/>
              <a:gd name="connsiteX2409" fmla="*/ 415055 w 13402462"/>
              <a:gd name="connsiteY2409" fmla="*/ 5894219 h 11354202"/>
              <a:gd name="connsiteX2410" fmla="*/ 429265 w 13402462"/>
              <a:gd name="connsiteY2410" fmla="*/ 5901347 h 11354202"/>
              <a:gd name="connsiteX2411" fmla="*/ 381048 w 13402462"/>
              <a:gd name="connsiteY2411" fmla="*/ 5906995 h 11354202"/>
              <a:gd name="connsiteX2412" fmla="*/ 385076 w 13402462"/>
              <a:gd name="connsiteY2412" fmla="*/ 5901076 h 11354202"/>
              <a:gd name="connsiteX2413" fmla="*/ 704927 w 13402462"/>
              <a:gd name="connsiteY2413" fmla="*/ 5876065 h 11354202"/>
              <a:gd name="connsiteX2414" fmla="*/ 692454 w 13402462"/>
              <a:gd name="connsiteY2414" fmla="*/ 5894276 h 11354202"/>
              <a:gd name="connsiteX2415" fmla="*/ 674846 w 13402462"/>
              <a:gd name="connsiteY2415" fmla="*/ 5889307 h 11354202"/>
              <a:gd name="connsiteX2416" fmla="*/ 466392 w 13402462"/>
              <a:gd name="connsiteY2416" fmla="*/ 5842301 h 11354202"/>
              <a:gd name="connsiteX2417" fmla="*/ 459419 w 13402462"/>
              <a:gd name="connsiteY2417" fmla="*/ 5846981 h 11354202"/>
              <a:gd name="connsiteX2418" fmla="*/ 452096 w 13402462"/>
              <a:gd name="connsiteY2418" fmla="*/ 5870349 h 11354202"/>
              <a:gd name="connsiteX2419" fmla="*/ 482056 w 13402462"/>
              <a:gd name="connsiteY2419" fmla="*/ 5881050 h 11354202"/>
              <a:gd name="connsiteX2420" fmla="*/ 496254 w 13402462"/>
              <a:gd name="connsiteY2420" fmla="*/ 5872909 h 11354202"/>
              <a:gd name="connsiteX2421" fmla="*/ 466392 w 13402462"/>
              <a:gd name="connsiteY2421" fmla="*/ 5842301 h 11354202"/>
              <a:gd name="connsiteX2422" fmla="*/ 632039 w 13402462"/>
              <a:gd name="connsiteY2422" fmla="*/ 5834405 h 11354202"/>
              <a:gd name="connsiteX2423" fmla="*/ 630570 w 13402462"/>
              <a:gd name="connsiteY2423" fmla="*/ 5835337 h 11354202"/>
              <a:gd name="connsiteX2424" fmla="*/ 630330 w 13402462"/>
              <a:gd name="connsiteY2424" fmla="*/ 5835627 h 11354202"/>
              <a:gd name="connsiteX2425" fmla="*/ 537125 w 13402462"/>
              <a:gd name="connsiteY2425" fmla="*/ 5803887 h 11354202"/>
              <a:gd name="connsiteX2426" fmla="*/ 533078 w 13402462"/>
              <a:gd name="connsiteY2426" fmla="*/ 5804173 h 11354202"/>
              <a:gd name="connsiteX2427" fmla="*/ 521360 w 13402462"/>
              <a:gd name="connsiteY2427" fmla="*/ 5809768 h 11354202"/>
              <a:gd name="connsiteX2428" fmla="*/ 536277 w 13402462"/>
              <a:gd name="connsiteY2428" fmla="*/ 5805485 h 11354202"/>
              <a:gd name="connsiteX2429" fmla="*/ 2185524 w 13402462"/>
              <a:gd name="connsiteY2429" fmla="*/ 5803591 h 11354202"/>
              <a:gd name="connsiteX2430" fmla="*/ 2184470 w 13402462"/>
              <a:gd name="connsiteY2430" fmla="*/ 5834817 h 11354202"/>
              <a:gd name="connsiteX2431" fmla="*/ 2226346 w 13402462"/>
              <a:gd name="connsiteY2431" fmla="*/ 5856385 h 11354202"/>
              <a:gd name="connsiteX2432" fmla="*/ 2209151 w 13402462"/>
              <a:gd name="connsiteY2432" fmla="*/ 5824661 h 11354202"/>
              <a:gd name="connsiteX2433" fmla="*/ 2203712 w 13402462"/>
              <a:gd name="connsiteY2433" fmla="*/ 5818726 h 11354202"/>
              <a:gd name="connsiteX2434" fmla="*/ 2203311 w 13402462"/>
              <a:gd name="connsiteY2434" fmla="*/ 5815963 h 11354202"/>
              <a:gd name="connsiteX2435" fmla="*/ 2202416 w 13402462"/>
              <a:gd name="connsiteY2435" fmla="*/ 5815241 h 11354202"/>
              <a:gd name="connsiteX2436" fmla="*/ 2194794 w 13402462"/>
              <a:gd name="connsiteY2436" fmla="*/ 5809981 h 11354202"/>
              <a:gd name="connsiteX2437" fmla="*/ 2206485 w 13402462"/>
              <a:gd name="connsiteY2437" fmla="*/ 5830870 h 11354202"/>
              <a:gd name="connsiteX2438" fmla="*/ 2223646 w 13402462"/>
              <a:gd name="connsiteY2438" fmla="*/ 5854312 h 11354202"/>
              <a:gd name="connsiteX2439" fmla="*/ 2190094 w 13402462"/>
              <a:gd name="connsiteY2439" fmla="*/ 5819922 h 11354202"/>
              <a:gd name="connsiteX2440" fmla="*/ 2190922 w 13402462"/>
              <a:gd name="connsiteY2440" fmla="*/ 5807315 h 11354202"/>
              <a:gd name="connsiteX2441" fmla="*/ 696672 w 13402462"/>
              <a:gd name="connsiteY2441" fmla="*/ 5795285 h 11354202"/>
              <a:gd name="connsiteX2442" fmla="*/ 676917 w 13402462"/>
              <a:gd name="connsiteY2442" fmla="*/ 5810678 h 11354202"/>
              <a:gd name="connsiteX2443" fmla="*/ 669292 w 13402462"/>
              <a:gd name="connsiteY2443" fmla="*/ 5820404 h 11354202"/>
              <a:gd name="connsiteX2444" fmla="*/ 682891 w 13402462"/>
              <a:gd name="connsiteY2444" fmla="*/ 5818357 h 11354202"/>
              <a:gd name="connsiteX2445" fmla="*/ 95496 w 13402462"/>
              <a:gd name="connsiteY2445" fmla="*/ 5793255 h 11354202"/>
              <a:gd name="connsiteX2446" fmla="*/ 160145 w 13402462"/>
              <a:gd name="connsiteY2446" fmla="*/ 5814193 h 11354202"/>
              <a:gd name="connsiteX2447" fmla="*/ 150841 w 13402462"/>
              <a:gd name="connsiteY2447" fmla="*/ 5823942 h 11354202"/>
              <a:gd name="connsiteX2448" fmla="*/ 144372 w 13402462"/>
              <a:gd name="connsiteY2448" fmla="*/ 5851058 h 11354202"/>
              <a:gd name="connsiteX2449" fmla="*/ 99280 w 13402462"/>
              <a:gd name="connsiteY2449" fmla="*/ 5842027 h 11354202"/>
              <a:gd name="connsiteX2450" fmla="*/ 97234 w 13402462"/>
              <a:gd name="connsiteY2450" fmla="*/ 5868858 h 11354202"/>
              <a:gd name="connsiteX2451" fmla="*/ 41339 w 13402462"/>
              <a:gd name="connsiteY2451" fmla="*/ 5880432 h 11354202"/>
              <a:gd name="connsiteX2452" fmla="*/ 63717 w 13402462"/>
              <a:gd name="connsiteY2452" fmla="*/ 5858598 h 11354202"/>
              <a:gd name="connsiteX2453" fmla="*/ 0 w 13402462"/>
              <a:gd name="connsiteY2453" fmla="*/ 5870422 h 11354202"/>
              <a:gd name="connsiteX2454" fmla="*/ 48301 w 13402462"/>
              <a:gd name="connsiteY2454" fmla="*/ 5841422 h 11354202"/>
              <a:gd name="connsiteX2455" fmla="*/ 41587 w 13402462"/>
              <a:gd name="connsiteY2455" fmla="*/ 5834541 h 11354202"/>
              <a:gd name="connsiteX2456" fmla="*/ 80650 w 13402462"/>
              <a:gd name="connsiteY2456" fmla="*/ 5810533 h 11354202"/>
              <a:gd name="connsiteX2457" fmla="*/ 64737 w 13402462"/>
              <a:gd name="connsiteY2457" fmla="*/ 5805246 h 11354202"/>
              <a:gd name="connsiteX2458" fmla="*/ 95496 w 13402462"/>
              <a:gd name="connsiteY2458" fmla="*/ 5793255 h 11354202"/>
              <a:gd name="connsiteX2459" fmla="*/ 2356801 w 13402462"/>
              <a:gd name="connsiteY2459" fmla="*/ 5792996 h 11354202"/>
              <a:gd name="connsiteX2460" fmla="*/ 2359041 w 13402462"/>
              <a:gd name="connsiteY2460" fmla="*/ 5811595 h 11354202"/>
              <a:gd name="connsiteX2461" fmla="*/ 2367995 w 13402462"/>
              <a:gd name="connsiteY2461" fmla="*/ 5824752 h 11354202"/>
              <a:gd name="connsiteX2462" fmla="*/ 2370380 w 13402462"/>
              <a:gd name="connsiteY2462" fmla="*/ 5824506 h 11354202"/>
              <a:gd name="connsiteX2463" fmla="*/ 2360718 w 13402462"/>
              <a:gd name="connsiteY2463" fmla="*/ 5799809 h 11354202"/>
              <a:gd name="connsiteX2464" fmla="*/ 2360657 w 13402462"/>
              <a:gd name="connsiteY2464" fmla="*/ 5799855 h 11354202"/>
              <a:gd name="connsiteX2465" fmla="*/ 2359880 w 13402462"/>
              <a:gd name="connsiteY2465" fmla="*/ 5797662 h 11354202"/>
              <a:gd name="connsiteX2466" fmla="*/ 2358865 w 13402462"/>
              <a:gd name="connsiteY2466" fmla="*/ 5795067 h 11354202"/>
              <a:gd name="connsiteX2467" fmla="*/ 1331112 w 13402462"/>
              <a:gd name="connsiteY2467" fmla="*/ 5755059 h 11354202"/>
              <a:gd name="connsiteX2468" fmla="*/ 1304991 w 13402462"/>
              <a:gd name="connsiteY2468" fmla="*/ 5762516 h 11354202"/>
              <a:gd name="connsiteX2469" fmla="*/ 1285429 w 13402462"/>
              <a:gd name="connsiteY2469" fmla="*/ 5809957 h 11354202"/>
              <a:gd name="connsiteX2470" fmla="*/ 1290551 w 13402462"/>
              <a:gd name="connsiteY2470" fmla="*/ 5811552 h 11354202"/>
              <a:gd name="connsiteX2471" fmla="*/ 1299679 w 13402462"/>
              <a:gd name="connsiteY2471" fmla="*/ 5782773 h 11354202"/>
              <a:gd name="connsiteX2472" fmla="*/ 1341115 w 13402462"/>
              <a:gd name="connsiteY2472" fmla="*/ 5778276 h 11354202"/>
              <a:gd name="connsiteX2473" fmla="*/ 1371914 w 13402462"/>
              <a:gd name="connsiteY2473" fmla="*/ 5774977 h 11354202"/>
              <a:gd name="connsiteX2474" fmla="*/ 1350268 w 13402462"/>
              <a:gd name="connsiteY2474" fmla="*/ 5763900 h 11354202"/>
              <a:gd name="connsiteX2475" fmla="*/ 1331112 w 13402462"/>
              <a:gd name="connsiteY2475" fmla="*/ 5755059 h 11354202"/>
              <a:gd name="connsiteX2476" fmla="*/ 384945 w 13402462"/>
              <a:gd name="connsiteY2476" fmla="*/ 5752618 h 11354202"/>
              <a:gd name="connsiteX2477" fmla="*/ 375217 w 13402462"/>
              <a:gd name="connsiteY2477" fmla="*/ 5768812 h 11354202"/>
              <a:gd name="connsiteX2478" fmla="*/ 359308 w 13402462"/>
              <a:gd name="connsiteY2478" fmla="*/ 5763529 h 11354202"/>
              <a:gd name="connsiteX2479" fmla="*/ 381400 w 13402462"/>
              <a:gd name="connsiteY2479" fmla="*/ 5728007 h 11354202"/>
              <a:gd name="connsiteX2480" fmla="*/ 386490 w 13402462"/>
              <a:gd name="connsiteY2480" fmla="*/ 5737679 h 11354202"/>
              <a:gd name="connsiteX2481" fmla="*/ 349527 w 13402462"/>
              <a:gd name="connsiteY2481" fmla="*/ 5730783 h 11354202"/>
              <a:gd name="connsiteX2482" fmla="*/ 381400 w 13402462"/>
              <a:gd name="connsiteY2482" fmla="*/ 5728007 h 11354202"/>
              <a:gd name="connsiteX2483" fmla="*/ 155066 w 13402462"/>
              <a:gd name="connsiteY2483" fmla="*/ 5680209 h 11354202"/>
              <a:gd name="connsiteX2484" fmla="*/ 158809 w 13402462"/>
              <a:gd name="connsiteY2484" fmla="*/ 5732939 h 11354202"/>
              <a:gd name="connsiteX2485" fmla="*/ 198695 w 13402462"/>
              <a:gd name="connsiteY2485" fmla="*/ 5750408 h 11354202"/>
              <a:gd name="connsiteX2486" fmla="*/ 227955 w 13402462"/>
              <a:gd name="connsiteY2486" fmla="*/ 5721863 h 11354202"/>
              <a:gd name="connsiteX2487" fmla="*/ 254856 w 13402462"/>
              <a:gd name="connsiteY2487" fmla="*/ 5744617 h 11354202"/>
              <a:gd name="connsiteX2488" fmla="*/ 237781 w 13402462"/>
              <a:gd name="connsiteY2488" fmla="*/ 5750533 h 11354202"/>
              <a:gd name="connsiteX2489" fmla="*/ 294742 w 13402462"/>
              <a:gd name="connsiteY2489" fmla="*/ 5762085 h 11354202"/>
              <a:gd name="connsiteX2490" fmla="*/ 237171 w 13402462"/>
              <a:gd name="connsiteY2490" fmla="*/ 5771941 h 11354202"/>
              <a:gd name="connsiteX2491" fmla="*/ 195048 w 13402462"/>
              <a:gd name="connsiteY2491" fmla="*/ 5822430 h 11354202"/>
              <a:gd name="connsiteX2492" fmla="*/ 164567 w 13402462"/>
              <a:gd name="connsiteY2492" fmla="*/ 5813909 h 11354202"/>
              <a:gd name="connsiteX2493" fmla="*/ 169731 w 13402462"/>
              <a:gd name="connsiteY2493" fmla="*/ 5808871 h 11354202"/>
              <a:gd name="connsiteX2494" fmla="*/ 147742 w 13402462"/>
              <a:gd name="connsiteY2494" fmla="*/ 5773942 h 11354202"/>
              <a:gd name="connsiteX2495" fmla="*/ 173715 w 13402462"/>
              <a:gd name="connsiteY2495" fmla="*/ 5763367 h 11354202"/>
              <a:gd name="connsiteX2496" fmla="*/ 107253 w 13402462"/>
              <a:gd name="connsiteY2496" fmla="*/ 5750342 h 11354202"/>
              <a:gd name="connsiteX2497" fmla="*/ 155066 w 13402462"/>
              <a:gd name="connsiteY2497" fmla="*/ 5680209 h 11354202"/>
              <a:gd name="connsiteX2498" fmla="*/ 2264867 w 13402462"/>
              <a:gd name="connsiteY2498" fmla="*/ 5667953 h 11354202"/>
              <a:gd name="connsiteX2499" fmla="*/ 2261922 w 13402462"/>
              <a:gd name="connsiteY2499" fmla="*/ 5706225 h 11354202"/>
              <a:gd name="connsiteX2500" fmla="*/ 2267824 w 13402462"/>
              <a:gd name="connsiteY2500" fmla="*/ 5723291 h 11354202"/>
              <a:gd name="connsiteX2501" fmla="*/ 2278558 w 13402462"/>
              <a:gd name="connsiteY2501" fmla="*/ 5734294 h 11354202"/>
              <a:gd name="connsiteX2502" fmla="*/ 2277895 w 13402462"/>
              <a:gd name="connsiteY2502" fmla="*/ 5709512 h 11354202"/>
              <a:gd name="connsiteX2503" fmla="*/ 2287996 w 13402462"/>
              <a:gd name="connsiteY2503" fmla="*/ 5713731 h 11354202"/>
              <a:gd name="connsiteX2504" fmla="*/ 2287645 w 13402462"/>
              <a:gd name="connsiteY2504" fmla="*/ 5712887 h 11354202"/>
              <a:gd name="connsiteX2505" fmla="*/ 2288077 w 13402462"/>
              <a:gd name="connsiteY2505" fmla="*/ 5711824 h 11354202"/>
              <a:gd name="connsiteX2506" fmla="*/ 2284352 w 13402462"/>
              <a:gd name="connsiteY2506" fmla="*/ 5706488 h 11354202"/>
              <a:gd name="connsiteX2507" fmla="*/ 2287326 w 13402462"/>
              <a:gd name="connsiteY2507" fmla="*/ 5704709 h 11354202"/>
              <a:gd name="connsiteX2508" fmla="*/ 2276992 w 13402462"/>
              <a:gd name="connsiteY2508" fmla="*/ 5670709 h 11354202"/>
              <a:gd name="connsiteX2509" fmla="*/ 2275548 w 13402462"/>
              <a:gd name="connsiteY2509" fmla="*/ 5677490 h 11354202"/>
              <a:gd name="connsiteX2510" fmla="*/ 2264867 w 13402462"/>
              <a:gd name="connsiteY2510" fmla="*/ 5667953 h 11354202"/>
              <a:gd name="connsiteX2511" fmla="*/ 2285248 w 13402462"/>
              <a:gd name="connsiteY2511" fmla="*/ 5665217 h 11354202"/>
              <a:gd name="connsiteX2512" fmla="*/ 2284153 w 13402462"/>
              <a:gd name="connsiteY2512" fmla="*/ 5669094 h 11354202"/>
              <a:gd name="connsiteX2513" fmla="*/ 2292823 w 13402462"/>
              <a:gd name="connsiteY2513" fmla="*/ 5682118 h 11354202"/>
              <a:gd name="connsiteX2514" fmla="*/ 2296429 w 13402462"/>
              <a:gd name="connsiteY2514" fmla="*/ 5685814 h 11354202"/>
              <a:gd name="connsiteX2515" fmla="*/ 2297112 w 13402462"/>
              <a:gd name="connsiteY2515" fmla="*/ 5682586 h 11354202"/>
              <a:gd name="connsiteX2516" fmla="*/ 2281578 w 13402462"/>
              <a:gd name="connsiteY2516" fmla="*/ 5632519 h 11354202"/>
              <a:gd name="connsiteX2517" fmla="*/ 2282505 w 13402462"/>
              <a:gd name="connsiteY2517" fmla="*/ 5638484 h 11354202"/>
              <a:gd name="connsiteX2518" fmla="*/ 2286230 w 13402462"/>
              <a:gd name="connsiteY2518" fmla="*/ 5645789 h 11354202"/>
              <a:gd name="connsiteX2519" fmla="*/ 2296924 w 13402462"/>
              <a:gd name="connsiteY2519" fmla="*/ 5646254 h 11354202"/>
              <a:gd name="connsiteX2520" fmla="*/ 2291627 w 13402462"/>
              <a:gd name="connsiteY2520" fmla="*/ 5643017 h 11354202"/>
              <a:gd name="connsiteX2521" fmla="*/ 2281578 w 13402462"/>
              <a:gd name="connsiteY2521" fmla="*/ 5632519 h 11354202"/>
              <a:gd name="connsiteX2522" fmla="*/ 1652411 w 13402462"/>
              <a:gd name="connsiteY2522" fmla="*/ 5628970 h 11354202"/>
              <a:gd name="connsiteX2523" fmla="*/ 1651503 w 13402462"/>
              <a:gd name="connsiteY2523" fmla="*/ 5634506 h 11354202"/>
              <a:gd name="connsiteX2524" fmla="*/ 1653371 w 13402462"/>
              <a:gd name="connsiteY2524" fmla="*/ 5633397 h 11354202"/>
              <a:gd name="connsiteX2525" fmla="*/ 1651503 w 13402462"/>
              <a:gd name="connsiteY2525" fmla="*/ 5634513 h 11354202"/>
              <a:gd name="connsiteX2526" fmla="*/ 1647145 w 13402462"/>
              <a:gd name="connsiteY2526" fmla="*/ 5661108 h 11354202"/>
              <a:gd name="connsiteX2527" fmla="*/ 1624892 w 13402462"/>
              <a:gd name="connsiteY2527" fmla="*/ 5660934 h 11354202"/>
              <a:gd name="connsiteX2528" fmla="*/ 1614645 w 13402462"/>
              <a:gd name="connsiteY2528" fmla="*/ 5656442 h 11354202"/>
              <a:gd name="connsiteX2529" fmla="*/ 1604432 w 13402462"/>
              <a:gd name="connsiteY2529" fmla="*/ 5662517 h 11354202"/>
              <a:gd name="connsiteX2530" fmla="*/ 1596196 w 13402462"/>
              <a:gd name="connsiteY2530" fmla="*/ 5672449 h 11354202"/>
              <a:gd name="connsiteX2531" fmla="*/ 1648038 w 13402462"/>
              <a:gd name="connsiteY2531" fmla="*/ 5707147 h 11354202"/>
              <a:gd name="connsiteX2532" fmla="*/ 1653496 w 13402462"/>
              <a:gd name="connsiteY2532" fmla="*/ 5703086 h 11354202"/>
              <a:gd name="connsiteX2533" fmla="*/ 1633591 w 13402462"/>
              <a:gd name="connsiteY2533" fmla="*/ 5691631 h 11354202"/>
              <a:gd name="connsiteX2534" fmla="*/ 1689320 w 13402462"/>
              <a:gd name="connsiteY2534" fmla="*/ 5719146 h 11354202"/>
              <a:gd name="connsiteX2535" fmla="*/ 1705745 w 13402462"/>
              <a:gd name="connsiteY2535" fmla="*/ 5666537 h 11354202"/>
              <a:gd name="connsiteX2536" fmla="*/ 1695208 w 13402462"/>
              <a:gd name="connsiteY2536" fmla="*/ 5671115 h 11354202"/>
              <a:gd name="connsiteX2537" fmla="*/ 1665999 w 13402462"/>
              <a:gd name="connsiteY2537" fmla="*/ 5682835 h 11354202"/>
              <a:gd name="connsiteX2538" fmla="*/ 1652411 w 13402462"/>
              <a:gd name="connsiteY2538" fmla="*/ 5628970 h 11354202"/>
              <a:gd name="connsiteX2539" fmla="*/ 254648 w 13402462"/>
              <a:gd name="connsiteY2539" fmla="*/ 5620724 h 11354202"/>
              <a:gd name="connsiteX2540" fmla="*/ 329808 w 13402462"/>
              <a:gd name="connsiteY2540" fmla="*/ 5625169 h 11354202"/>
              <a:gd name="connsiteX2541" fmla="*/ 250675 w 13402462"/>
              <a:gd name="connsiteY2541" fmla="*/ 5672842 h 11354202"/>
              <a:gd name="connsiteX2542" fmla="*/ 274267 w 13402462"/>
              <a:gd name="connsiteY2542" fmla="*/ 5688754 h 11354202"/>
              <a:gd name="connsiteX2543" fmla="*/ 332333 w 13402462"/>
              <a:gd name="connsiteY2543" fmla="*/ 5640157 h 11354202"/>
              <a:gd name="connsiteX2544" fmla="*/ 285519 w 13402462"/>
              <a:gd name="connsiteY2544" fmla="*/ 5685828 h 11354202"/>
              <a:gd name="connsiteX2545" fmla="*/ 314514 w 13402462"/>
              <a:gd name="connsiteY2545" fmla="*/ 5704529 h 11354202"/>
              <a:gd name="connsiteX2546" fmla="*/ 309590 w 13402462"/>
              <a:gd name="connsiteY2546" fmla="*/ 5717387 h 11354202"/>
              <a:gd name="connsiteX2547" fmla="*/ 278263 w 13402462"/>
              <a:gd name="connsiteY2547" fmla="*/ 5694919 h 11354202"/>
              <a:gd name="connsiteX2548" fmla="*/ 222707 w 13402462"/>
              <a:gd name="connsiteY2548" fmla="*/ 5706840 h 11354202"/>
              <a:gd name="connsiteX2549" fmla="*/ 203980 w 13402462"/>
              <a:gd name="connsiteY2549" fmla="*/ 5682821 h 11354202"/>
              <a:gd name="connsiteX2550" fmla="*/ 233991 w 13402462"/>
              <a:gd name="connsiteY2550" fmla="*/ 5675018 h 11354202"/>
              <a:gd name="connsiteX2551" fmla="*/ 200330 w 13402462"/>
              <a:gd name="connsiteY2551" fmla="*/ 5675643 h 11354202"/>
              <a:gd name="connsiteX2552" fmla="*/ 183060 w 13402462"/>
              <a:gd name="connsiteY2552" fmla="*/ 5644162 h 11354202"/>
              <a:gd name="connsiteX2553" fmla="*/ 254648 w 13402462"/>
              <a:gd name="connsiteY2553" fmla="*/ 5620724 h 11354202"/>
              <a:gd name="connsiteX2554" fmla="*/ 2307556 w 13402462"/>
              <a:gd name="connsiteY2554" fmla="*/ 5620086 h 11354202"/>
              <a:gd name="connsiteX2555" fmla="*/ 2312188 w 13402462"/>
              <a:gd name="connsiteY2555" fmla="*/ 5624919 h 11354202"/>
              <a:gd name="connsiteX2556" fmla="*/ 2295880 w 13402462"/>
              <a:gd name="connsiteY2556" fmla="*/ 5629466 h 11354202"/>
              <a:gd name="connsiteX2557" fmla="*/ 2303210 w 13402462"/>
              <a:gd name="connsiteY2557" fmla="*/ 5641109 h 11354202"/>
              <a:gd name="connsiteX2558" fmla="*/ 2302598 w 13402462"/>
              <a:gd name="connsiteY2558" fmla="*/ 5643788 h 11354202"/>
              <a:gd name="connsiteX2559" fmla="*/ 2315216 w 13402462"/>
              <a:gd name="connsiteY2559" fmla="*/ 5635684 h 11354202"/>
              <a:gd name="connsiteX2560" fmla="*/ 2321928 w 13402462"/>
              <a:gd name="connsiteY2560" fmla="*/ 5635085 h 11354202"/>
              <a:gd name="connsiteX2561" fmla="*/ 2312188 w 13402462"/>
              <a:gd name="connsiteY2561" fmla="*/ 5624919 h 11354202"/>
              <a:gd name="connsiteX2562" fmla="*/ 2312255 w 13402462"/>
              <a:gd name="connsiteY2562" fmla="*/ 5624902 h 11354202"/>
              <a:gd name="connsiteX2563" fmla="*/ 2307556 w 13402462"/>
              <a:gd name="connsiteY2563" fmla="*/ 5620086 h 11354202"/>
              <a:gd name="connsiteX2564" fmla="*/ 2104824 w 13402462"/>
              <a:gd name="connsiteY2564" fmla="*/ 5596610 h 11354202"/>
              <a:gd name="connsiteX2565" fmla="*/ 2098781 w 13402462"/>
              <a:gd name="connsiteY2565" fmla="*/ 5598489 h 11354202"/>
              <a:gd name="connsiteX2566" fmla="*/ 2094775 w 13402462"/>
              <a:gd name="connsiteY2566" fmla="*/ 5599816 h 11354202"/>
              <a:gd name="connsiteX2567" fmla="*/ 2103314 w 13402462"/>
              <a:gd name="connsiteY2567" fmla="*/ 5615961 h 11354202"/>
              <a:gd name="connsiteX2568" fmla="*/ 2099288 w 13402462"/>
              <a:gd name="connsiteY2568" fmla="*/ 5611835 h 11354202"/>
              <a:gd name="connsiteX2569" fmla="*/ 2106642 w 13402462"/>
              <a:gd name="connsiteY2569" fmla="*/ 5621435 h 11354202"/>
              <a:gd name="connsiteX2570" fmla="*/ 2103475 w 13402462"/>
              <a:gd name="connsiteY2570" fmla="*/ 5603727 h 11354202"/>
              <a:gd name="connsiteX2571" fmla="*/ 2112199 w 13402462"/>
              <a:gd name="connsiteY2571" fmla="*/ 5612669 h 11354202"/>
              <a:gd name="connsiteX2572" fmla="*/ 2112742 w 13402462"/>
              <a:gd name="connsiteY2572" fmla="*/ 5611490 h 11354202"/>
              <a:gd name="connsiteX2573" fmla="*/ 2113696 w 13402462"/>
              <a:gd name="connsiteY2573" fmla="*/ 5593855 h 11354202"/>
              <a:gd name="connsiteX2574" fmla="*/ 2105522 w 13402462"/>
              <a:gd name="connsiteY2574" fmla="*/ 5596394 h 11354202"/>
              <a:gd name="connsiteX2575" fmla="*/ 2113171 w 13402462"/>
              <a:gd name="connsiteY2575" fmla="*/ 5610570 h 11354202"/>
              <a:gd name="connsiteX2576" fmla="*/ 2116651 w 13402462"/>
              <a:gd name="connsiteY2576" fmla="*/ 5603033 h 11354202"/>
              <a:gd name="connsiteX2577" fmla="*/ 2361618 w 13402462"/>
              <a:gd name="connsiteY2577" fmla="*/ 5589242 h 11354202"/>
              <a:gd name="connsiteX2578" fmla="*/ 2361000 w 13402462"/>
              <a:gd name="connsiteY2578" fmla="*/ 5591764 h 11354202"/>
              <a:gd name="connsiteX2579" fmla="*/ 2366753 w 13402462"/>
              <a:gd name="connsiteY2579" fmla="*/ 5590245 h 11354202"/>
              <a:gd name="connsiteX2580" fmla="*/ 2371992 w 13402462"/>
              <a:gd name="connsiteY2580" fmla="*/ 5577097 h 11354202"/>
              <a:gd name="connsiteX2581" fmla="*/ 2367868 w 13402462"/>
              <a:gd name="connsiteY2581" fmla="*/ 5582050 h 11354202"/>
              <a:gd name="connsiteX2582" fmla="*/ 2372106 w 13402462"/>
              <a:gd name="connsiteY2582" fmla="*/ 5588832 h 11354202"/>
              <a:gd name="connsiteX2583" fmla="*/ 2383949 w 13402462"/>
              <a:gd name="connsiteY2583" fmla="*/ 5585706 h 11354202"/>
              <a:gd name="connsiteX2584" fmla="*/ 2381438 w 13402462"/>
              <a:gd name="connsiteY2584" fmla="*/ 5584508 h 11354202"/>
              <a:gd name="connsiteX2585" fmla="*/ 2371992 w 13402462"/>
              <a:gd name="connsiteY2585" fmla="*/ 5577097 h 11354202"/>
              <a:gd name="connsiteX2586" fmla="*/ 1643992 w 13402462"/>
              <a:gd name="connsiteY2586" fmla="*/ 5564061 h 11354202"/>
              <a:gd name="connsiteX2587" fmla="*/ 1666369 w 13402462"/>
              <a:gd name="connsiteY2587" fmla="*/ 5568406 h 11354202"/>
              <a:gd name="connsiteX2588" fmla="*/ 1652059 w 13402462"/>
              <a:gd name="connsiteY2588" fmla="*/ 5570955 h 11354202"/>
              <a:gd name="connsiteX2589" fmla="*/ 1685215 w 13402462"/>
              <a:gd name="connsiteY2589" fmla="*/ 5562731 h 11354202"/>
              <a:gd name="connsiteX2590" fmla="*/ 1692396 w 13402462"/>
              <a:gd name="connsiteY2590" fmla="*/ 5612106 h 11354202"/>
              <a:gd name="connsiteX2591" fmla="*/ 1722385 w 13402462"/>
              <a:gd name="connsiteY2591" fmla="*/ 5642844 h 11354202"/>
              <a:gd name="connsiteX2592" fmla="*/ 1739868 w 13402462"/>
              <a:gd name="connsiteY2592" fmla="*/ 5632074 h 11354202"/>
              <a:gd name="connsiteX2593" fmla="*/ 1778648 w 13402462"/>
              <a:gd name="connsiteY2593" fmla="*/ 5645420 h 11354202"/>
              <a:gd name="connsiteX2594" fmla="*/ 1764893 w 13402462"/>
              <a:gd name="connsiteY2594" fmla="*/ 5631322 h 11354202"/>
              <a:gd name="connsiteX2595" fmla="*/ 1816367 w 13402462"/>
              <a:gd name="connsiteY2595" fmla="*/ 5580096 h 11354202"/>
              <a:gd name="connsiteX2596" fmla="*/ 1817155 w 13402462"/>
              <a:gd name="connsiteY2596" fmla="*/ 5579341 h 11354202"/>
              <a:gd name="connsiteX2597" fmla="*/ 1757180 w 13402462"/>
              <a:gd name="connsiteY2597" fmla="*/ 5570384 h 11354202"/>
              <a:gd name="connsiteX2598" fmla="*/ 1759732 w 13402462"/>
              <a:gd name="connsiteY2598" fmla="*/ 5583330 h 11354202"/>
              <a:gd name="connsiteX2599" fmla="*/ 2161712 w 13402462"/>
              <a:gd name="connsiteY2599" fmla="*/ 5561583 h 11354202"/>
              <a:gd name="connsiteX2600" fmla="*/ 2159041 w 13402462"/>
              <a:gd name="connsiteY2600" fmla="*/ 5564747 h 11354202"/>
              <a:gd name="connsiteX2601" fmla="*/ 2165035 w 13402462"/>
              <a:gd name="connsiteY2601" fmla="*/ 5574546 h 11354202"/>
              <a:gd name="connsiteX2602" fmla="*/ 2375504 w 13402462"/>
              <a:gd name="connsiteY2602" fmla="*/ 5543731 h 11354202"/>
              <a:gd name="connsiteX2603" fmla="*/ 2386030 w 13402462"/>
              <a:gd name="connsiteY2603" fmla="*/ 5571051 h 11354202"/>
              <a:gd name="connsiteX2604" fmla="*/ 2388124 w 13402462"/>
              <a:gd name="connsiteY2604" fmla="*/ 5584605 h 11354202"/>
              <a:gd name="connsiteX2605" fmla="*/ 2414656 w 13402462"/>
              <a:gd name="connsiteY2605" fmla="*/ 5577598 h 11354202"/>
              <a:gd name="connsiteX2606" fmla="*/ 2394511 w 13402462"/>
              <a:gd name="connsiteY2606" fmla="*/ 5549621 h 11354202"/>
              <a:gd name="connsiteX2607" fmla="*/ 2395480 w 13402462"/>
              <a:gd name="connsiteY2607" fmla="*/ 5549747 h 11354202"/>
              <a:gd name="connsiteX2608" fmla="*/ 2392122 w 13402462"/>
              <a:gd name="connsiteY2608" fmla="*/ 5546306 h 11354202"/>
              <a:gd name="connsiteX2609" fmla="*/ 2394511 w 13402462"/>
              <a:gd name="connsiteY2609" fmla="*/ 5549621 h 11354202"/>
              <a:gd name="connsiteX2610" fmla="*/ 2383943 w 13402462"/>
              <a:gd name="connsiteY2610" fmla="*/ 5548250 h 11354202"/>
              <a:gd name="connsiteX2611" fmla="*/ 2389929 w 13402462"/>
              <a:gd name="connsiteY2611" fmla="*/ 5558517 h 11354202"/>
              <a:gd name="connsiteX2612" fmla="*/ 2519508 w 13402462"/>
              <a:gd name="connsiteY2612" fmla="*/ 5526745 h 11354202"/>
              <a:gd name="connsiteX2613" fmla="*/ 2527507 w 13402462"/>
              <a:gd name="connsiteY2613" fmla="*/ 5547798 h 11354202"/>
              <a:gd name="connsiteX2614" fmla="*/ 2529396 w 13402462"/>
              <a:gd name="connsiteY2614" fmla="*/ 5547297 h 11354202"/>
              <a:gd name="connsiteX2615" fmla="*/ 2539129 w 13402462"/>
              <a:gd name="connsiteY2615" fmla="*/ 5539968 h 11354202"/>
              <a:gd name="connsiteX2616" fmla="*/ 2530331 w 13402462"/>
              <a:gd name="connsiteY2616" fmla="*/ 5530950 h 11354202"/>
              <a:gd name="connsiteX2617" fmla="*/ 2520869 w 13402462"/>
              <a:gd name="connsiteY2617" fmla="*/ 5526757 h 11354202"/>
              <a:gd name="connsiteX2618" fmla="*/ 1346212 w 13402462"/>
              <a:gd name="connsiteY2618" fmla="*/ 5516903 h 11354202"/>
              <a:gd name="connsiteX2619" fmla="*/ 1328312 w 13402462"/>
              <a:gd name="connsiteY2619" fmla="*/ 5534364 h 11354202"/>
              <a:gd name="connsiteX2620" fmla="*/ 1253554 w 13402462"/>
              <a:gd name="connsiteY2620" fmla="*/ 5612395 h 11354202"/>
              <a:gd name="connsiteX2621" fmla="*/ 1213912 w 13402462"/>
              <a:gd name="connsiteY2621" fmla="*/ 5631725 h 11354202"/>
              <a:gd name="connsiteX2622" fmla="*/ 1213872 w 13402462"/>
              <a:gd name="connsiteY2622" fmla="*/ 5631242 h 11354202"/>
              <a:gd name="connsiteX2623" fmla="*/ 1212842 w 13402462"/>
              <a:gd name="connsiteY2623" fmla="*/ 5632248 h 11354202"/>
              <a:gd name="connsiteX2624" fmla="*/ 1213912 w 13402462"/>
              <a:gd name="connsiteY2624" fmla="*/ 5631725 h 11354202"/>
              <a:gd name="connsiteX2625" fmla="*/ 1215653 w 13402462"/>
              <a:gd name="connsiteY2625" fmla="*/ 5651659 h 11354202"/>
              <a:gd name="connsiteX2626" fmla="*/ 1244550 w 13402462"/>
              <a:gd name="connsiteY2626" fmla="*/ 5650983 h 11354202"/>
              <a:gd name="connsiteX2627" fmla="*/ 1337622 w 13402462"/>
              <a:gd name="connsiteY2627" fmla="*/ 5576964 h 11354202"/>
              <a:gd name="connsiteX2628" fmla="*/ 1346212 w 13402462"/>
              <a:gd name="connsiteY2628" fmla="*/ 5516903 h 11354202"/>
              <a:gd name="connsiteX2629" fmla="*/ 2023397 w 13402462"/>
              <a:gd name="connsiteY2629" fmla="*/ 5516215 h 11354202"/>
              <a:gd name="connsiteX2630" fmla="*/ 1999114 w 13402462"/>
              <a:gd name="connsiteY2630" fmla="*/ 5521288 h 11354202"/>
              <a:gd name="connsiteX2631" fmla="*/ 1982215 w 13402462"/>
              <a:gd name="connsiteY2631" fmla="*/ 5520908 h 11354202"/>
              <a:gd name="connsiteX2632" fmla="*/ 1999323 w 13402462"/>
              <a:gd name="connsiteY2632" fmla="*/ 5541135 h 11354202"/>
              <a:gd name="connsiteX2633" fmla="*/ 2043464 w 13402462"/>
              <a:gd name="connsiteY2633" fmla="*/ 5564946 h 11354202"/>
              <a:gd name="connsiteX2634" fmla="*/ 2449379 w 13402462"/>
              <a:gd name="connsiteY2634" fmla="*/ 5513002 h 11354202"/>
              <a:gd name="connsiteX2635" fmla="*/ 2451016 w 13402462"/>
              <a:gd name="connsiteY2635" fmla="*/ 5513332 h 11354202"/>
              <a:gd name="connsiteX2636" fmla="*/ 2453343 w 13402462"/>
              <a:gd name="connsiteY2636" fmla="*/ 5517461 h 11354202"/>
              <a:gd name="connsiteX2637" fmla="*/ 2124875 w 13402462"/>
              <a:gd name="connsiteY2637" fmla="*/ 5505069 h 11354202"/>
              <a:gd name="connsiteX2638" fmla="*/ 2123734 w 13402462"/>
              <a:gd name="connsiteY2638" fmla="*/ 5508109 h 11354202"/>
              <a:gd name="connsiteX2639" fmla="*/ 2126995 w 13402462"/>
              <a:gd name="connsiteY2639" fmla="*/ 5510234 h 11354202"/>
              <a:gd name="connsiteX2640" fmla="*/ 2127784 w 13402462"/>
              <a:gd name="connsiteY2640" fmla="*/ 5510198 h 11354202"/>
              <a:gd name="connsiteX2641" fmla="*/ 2438914 w 13402462"/>
              <a:gd name="connsiteY2641" fmla="*/ 5502673 h 11354202"/>
              <a:gd name="connsiteX2642" fmla="*/ 2441004 w 13402462"/>
              <a:gd name="connsiteY2642" fmla="*/ 5503577 h 11354202"/>
              <a:gd name="connsiteX2643" fmla="*/ 2449379 w 13402462"/>
              <a:gd name="connsiteY2643" fmla="*/ 5513002 h 11354202"/>
              <a:gd name="connsiteX2644" fmla="*/ 2448896 w 13402462"/>
              <a:gd name="connsiteY2644" fmla="*/ 5512904 h 11354202"/>
              <a:gd name="connsiteX2645" fmla="*/ 2438914 w 13402462"/>
              <a:gd name="connsiteY2645" fmla="*/ 5502673 h 11354202"/>
              <a:gd name="connsiteX2646" fmla="*/ 2812799 w 13402462"/>
              <a:gd name="connsiteY2646" fmla="*/ 5501880 h 11354202"/>
              <a:gd name="connsiteX2647" fmla="*/ 2807355 w 13402462"/>
              <a:gd name="connsiteY2647" fmla="*/ 5505025 h 11354202"/>
              <a:gd name="connsiteX2648" fmla="*/ 2807366 w 13402462"/>
              <a:gd name="connsiteY2648" fmla="*/ 5505050 h 11354202"/>
              <a:gd name="connsiteX2649" fmla="*/ 2821266 w 13402462"/>
              <a:gd name="connsiteY2649" fmla="*/ 5516196 h 11354202"/>
              <a:gd name="connsiteX2650" fmla="*/ 2127994 w 13402462"/>
              <a:gd name="connsiteY2650" fmla="*/ 5496741 h 11354202"/>
              <a:gd name="connsiteX2651" fmla="*/ 2126606 w 13402462"/>
              <a:gd name="connsiteY2651" fmla="*/ 5500453 h 11354202"/>
              <a:gd name="connsiteX2652" fmla="*/ 2131210 w 13402462"/>
              <a:gd name="connsiteY2652" fmla="*/ 5508196 h 11354202"/>
              <a:gd name="connsiteX2653" fmla="*/ 2131010 w 13402462"/>
              <a:gd name="connsiteY2653" fmla="*/ 5512853 h 11354202"/>
              <a:gd name="connsiteX2654" fmla="*/ 2144863 w 13402462"/>
              <a:gd name="connsiteY2654" fmla="*/ 5521895 h 11354202"/>
              <a:gd name="connsiteX2655" fmla="*/ 2268232 w 13402462"/>
              <a:gd name="connsiteY2655" fmla="*/ 5492568 h 11354202"/>
              <a:gd name="connsiteX2656" fmla="*/ 2265190 w 13402462"/>
              <a:gd name="connsiteY2656" fmla="*/ 5495572 h 11354202"/>
              <a:gd name="connsiteX2657" fmla="*/ 2263170 w 13402462"/>
              <a:gd name="connsiteY2657" fmla="*/ 5494950 h 11354202"/>
              <a:gd name="connsiteX2658" fmla="*/ 2262069 w 13402462"/>
              <a:gd name="connsiteY2658" fmla="*/ 5498654 h 11354202"/>
              <a:gd name="connsiteX2659" fmla="*/ 2260573 w 13402462"/>
              <a:gd name="connsiteY2659" fmla="*/ 5500131 h 11354202"/>
              <a:gd name="connsiteX2660" fmla="*/ 2261500 w 13402462"/>
              <a:gd name="connsiteY2660" fmla="*/ 5500568 h 11354202"/>
              <a:gd name="connsiteX2661" fmla="*/ 2262069 w 13402462"/>
              <a:gd name="connsiteY2661" fmla="*/ 5498654 h 11354202"/>
              <a:gd name="connsiteX2662" fmla="*/ 2265190 w 13402462"/>
              <a:gd name="connsiteY2662" fmla="*/ 5495572 h 11354202"/>
              <a:gd name="connsiteX2663" fmla="*/ 2267714 w 13402462"/>
              <a:gd name="connsiteY2663" fmla="*/ 5496347 h 11354202"/>
              <a:gd name="connsiteX2664" fmla="*/ 2431020 w 13402462"/>
              <a:gd name="connsiteY2664" fmla="*/ 5491096 h 11354202"/>
              <a:gd name="connsiteX2665" fmla="*/ 2430448 w 13402462"/>
              <a:gd name="connsiteY2665" fmla="*/ 5500193 h 11354202"/>
              <a:gd name="connsiteX2666" fmla="*/ 2446396 w 13402462"/>
              <a:gd name="connsiteY2666" fmla="*/ 5528931 h 11354202"/>
              <a:gd name="connsiteX2667" fmla="*/ 2416206 w 13402462"/>
              <a:gd name="connsiteY2667" fmla="*/ 5550332 h 11354202"/>
              <a:gd name="connsiteX2668" fmla="*/ 2401548 w 13402462"/>
              <a:gd name="connsiteY2668" fmla="*/ 5527045 h 11354202"/>
              <a:gd name="connsiteX2669" fmla="*/ 2409163 w 13402462"/>
              <a:gd name="connsiteY2669" fmla="*/ 5543111 h 11354202"/>
              <a:gd name="connsiteX2670" fmla="*/ 2420842 w 13402462"/>
              <a:gd name="connsiteY2670" fmla="*/ 5575967 h 11354202"/>
              <a:gd name="connsiteX2671" fmla="*/ 2492457 w 13402462"/>
              <a:gd name="connsiteY2671" fmla="*/ 5557053 h 11354202"/>
              <a:gd name="connsiteX2672" fmla="*/ 2490855 w 13402462"/>
              <a:gd name="connsiteY2672" fmla="*/ 5555412 h 11354202"/>
              <a:gd name="connsiteX2673" fmla="*/ 2493772 w 13402462"/>
              <a:gd name="connsiteY2673" fmla="*/ 5556702 h 11354202"/>
              <a:gd name="connsiteX2674" fmla="*/ 2500990 w 13402462"/>
              <a:gd name="connsiteY2674" fmla="*/ 5554798 h 11354202"/>
              <a:gd name="connsiteX2675" fmla="*/ 2486411 w 13402462"/>
              <a:gd name="connsiteY2675" fmla="*/ 5510036 h 11354202"/>
              <a:gd name="connsiteX2676" fmla="*/ 2476301 w 13402462"/>
              <a:gd name="connsiteY2676" fmla="*/ 5503117 h 11354202"/>
              <a:gd name="connsiteX2677" fmla="*/ 2485548 w 13402462"/>
              <a:gd name="connsiteY2677" fmla="*/ 5524300 h 11354202"/>
              <a:gd name="connsiteX2678" fmla="*/ 2461859 w 13402462"/>
              <a:gd name="connsiteY2678" fmla="*/ 5512590 h 11354202"/>
              <a:gd name="connsiteX2679" fmla="*/ 2441004 w 13402462"/>
              <a:gd name="connsiteY2679" fmla="*/ 5503577 h 11354202"/>
              <a:gd name="connsiteX2680" fmla="*/ 2437925 w 13402462"/>
              <a:gd name="connsiteY2680" fmla="*/ 5500109 h 11354202"/>
              <a:gd name="connsiteX2681" fmla="*/ 2431020 w 13402462"/>
              <a:gd name="connsiteY2681" fmla="*/ 5491096 h 11354202"/>
              <a:gd name="connsiteX2682" fmla="*/ 2143596 w 13402462"/>
              <a:gd name="connsiteY2682" fmla="*/ 5482995 h 11354202"/>
              <a:gd name="connsiteX2683" fmla="*/ 2147731 w 13402462"/>
              <a:gd name="connsiteY2683" fmla="*/ 5492079 h 11354202"/>
              <a:gd name="connsiteX2684" fmla="*/ 2131067 w 13402462"/>
              <a:gd name="connsiteY2684" fmla="*/ 5488541 h 11354202"/>
              <a:gd name="connsiteX2685" fmla="*/ 2129191 w 13402462"/>
              <a:gd name="connsiteY2685" fmla="*/ 5493548 h 11354202"/>
              <a:gd name="connsiteX2686" fmla="*/ 2131658 w 13402462"/>
              <a:gd name="connsiteY2686" fmla="*/ 5499709 h 11354202"/>
              <a:gd name="connsiteX2687" fmla="*/ 2148420 w 13402462"/>
              <a:gd name="connsiteY2687" fmla="*/ 5524217 h 11354202"/>
              <a:gd name="connsiteX2688" fmla="*/ 2167050 w 13402462"/>
              <a:gd name="connsiteY2688" fmla="*/ 5536368 h 11354202"/>
              <a:gd name="connsiteX2689" fmla="*/ 2166214 w 13402462"/>
              <a:gd name="connsiteY2689" fmla="*/ 5535128 h 11354202"/>
              <a:gd name="connsiteX2690" fmla="*/ 2168088 w 13402462"/>
              <a:gd name="connsiteY2690" fmla="*/ 5537048 h 11354202"/>
              <a:gd name="connsiteX2691" fmla="*/ 2177330 w 13402462"/>
              <a:gd name="connsiteY2691" fmla="*/ 5543079 h 11354202"/>
              <a:gd name="connsiteX2692" fmla="*/ 2174111 w 13402462"/>
              <a:gd name="connsiteY2692" fmla="*/ 5546889 h 11354202"/>
              <a:gd name="connsiteX2693" fmla="*/ 2179561 w 13402462"/>
              <a:gd name="connsiteY2693" fmla="*/ 5555002 h 11354202"/>
              <a:gd name="connsiteX2694" fmla="*/ 2179744 w 13402462"/>
              <a:gd name="connsiteY2694" fmla="*/ 5540729 h 11354202"/>
              <a:gd name="connsiteX2695" fmla="*/ 2153954 w 13402462"/>
              <a:gd name="connsiteY2695" fmla="*/ 5510851 h 11354202"/>
              <a:gd name="connsiteX2696" fmla="*/ 2183256 w 13402462"/>
              <a:gd name="connsiteY2696" fmla="*/ 5531934 h 11354202"/>
              <a:gd name="connsiteX2697" fmla="*/ 2152588 w 13402462"/>
              <a:gd name="connsiteY2697" fmla="*/ 5484659 h 11354202"/>
              <a:gd name="connsiteX2698" fmla="*/ 2152497 w 13402462"/>
              <a:gd name="connsiteY2698" fmla="*/ 5483951 h 11354202"/>
              <a:gd name="connsiteX2699" fmla="*/ 2149884 w 13402462"/>
              <a:gd name="connsiteY2699" fmla="*/ 5483437 h 11354202"/>
              <a:gd name="connsiteX2700" fmla="*/ 2564393 w 13402462"/>
              <a:gd name="connsiteY2700" fmla="*/ 5473560 h 11354202"/>
              <a:gd name="connsiteX2701" fmla="*/ 2564370 w 13402462"/>
              <a:gd name="connsiteY2701" fmla="*/ 5474247 h 11354202"/>
              <a:gd name="connsiteX2702" fmla="*/ 2572624 w 13402462"/>
              <a:gd name="connsiteY2702" fmla="*/ 5486873 h 11354202"/>
              <a:gd name="connsiteX2703" fmla="*/ 2025497 w 13402462"/>
              <a:gd name="connsiteY2703" fmla="*/ 5454934 h 11354202"/>
              <a:gd name="connsiteX2704" fmla="*/ 2025937 w 13402462"/>
              <a:gd name="connsiteY2704" fmla="*/ 5458640 h 11354202"/>
              <a:gd name="connsiteX2705" fmla="*/ 2033259 w 13402462"/>
              <a:gd name="connsiteY2705" fmla="*/ 5460495 h 11354202"/>
              <a:gd name="connsiteX2706" fmla="*/ 1495569 w 13402462"/>
              <a:gd name="connsiteY2706" fmla="*/ 5453746 h 11354202"/>
              <a:gd name="connsiteX2707" fmla="*/ 1494541 w 13402462"/>
              <a:gd name="connsiteY2707" fmla="*/ 5480925 h 11354202"/>
              <a:gd name="connsiteX2708" fmla="*/ 1459803 w 13402462"/>
              <a:gd name="connsiteY2708" fmla="*/ 5485952 h 11354202"/>
              <a:gd name="connsiteX2709" fmla="*/ 1495569 w 13402462"/>
              <a:gd name="connsiteY2709" fmla="*/ 5453746 h 11354202"/>
              <a:gd name="connsiteX2710" fmla="*/ 926228 w 13402462"/>
              <a:gd name="connsiteY2710" fmla="*/ 5451411 h 11354202"/>
              <a:gd name="connsiteX2711" fmla="*/ 911081 w 13402462"/>
              <a:gd name="connsiteY2711" fmla="*/ 5466188 h 11354202"/>
              <a:gd name="connsiteX2712" fmla="*/ 817202 w 13402462"/>
              <a:gd name="connsiteY2712" fmla="*/ 5550395 h 11354202"/>
              <a:gd name="connsiteX2713" fmla="*/ 818208 w 13402462"/>
              <a:gd name="connsiteY2713" fmla="*/ 5551425 h 11354202"/>
              <a:gd name="connsiteX2714" fmla="*/ 821366 w 13402462"/>
              <a:gd name="connsiteY2714" fmla="*/ 5570498 h 11354202"/>
              <a:gd name="connsiteX2715" fmla="*/ 834699 w 13402462"/>
              <a:gd name="connsiteY2715" fmla="*/ 5571187 h 11354202"/>
              <a:gd name="connsiteX2716" fmla="*/ 840647 w 13402462"/>
              <a:gd name="connsiteY2716" fmla="*/ 5551016 h 11354202"/>
              <a:gd name="connsiteX2717" fmla="*/ 860096 w 13402462"/>
              <a:gd name="connsiteY2717" fmla="*/ 5538669 h 11354202"/>
              <a:gd name="connsiteX2718" fmla="*/ 875069 w 13402462"/>
              <a:gd name="connsiteY2718" fmla="*/ 5528379 h 11354202"/>
              <a:gd name="connsiteX2719" fmla="*/ 877528 w 13402462"/>
              <a:gd name="connsiteY2719" fmla="*/ 5524591 h 11354202"/>
              <a:gd name="connsiteX2720" fmla="*/ 884239 w 13402462"/>
              <a:gd name="connsiteY2720" fmla="*/ 5522080 h 11354202"/>
              <a:gd name="connsiteX2721" fmla="*/ 888303 w 13402462"/>
              <a:gd name="connsiteY2721" fmla="*/ 5519286 h 11354202"/>
              <a:gd name="connsiteX2722" fmla="*/ 889443 w 13402462"/>
              <a:gd name="connsiteY2722" fmla="*/ 5520130 h 11354202"/>
              <a:gd name="connsiteX2723" fmla="*/ 921226 w 13402462"/>
              <a:gd name="connsiteY2723" fmla="*/ 5508227 h 11354202"/>
              <a:gd name="connsiteX2724" fmla="*/ 917342 w 13402462"/>
              <a:gd name="connsiteY2724" fmla="*/ 5507731 h 11354202"/>
              <a:gd name="connsiteX2725" fmla="*/ 917554 w 13402462"/>
              <a:gd name="connsiteY2725" fmla="*/ 5471362 h 11354202"/>
              <a:gd name="connsiteX2726" fmla="*/ 925699 w 13402462"/>
              <a:gd name="connsiteY2726" fmla="*/ 5465568 h 11354202"/>
              <a:gd name="connsiteX2727" fmla="*/ 1879538 w 13402462"/>
              <a:gd name="connsiteY2727" fmla="*/ 5428837 h 11354202"/>
              <a:gd name="connsiteX2728" fmla="*/ 1794600 w 13402462"/>
              <a:gd name="connsiteY2728" fmla="*/ 5435200 h 11354202"/>
              <a:gd name="connsiteX2729" fmla="*/ 1619829 w 13402462"/>
              <a:gd name="connsiteY2729" fmla="*/ 5545298 h 11354202"/>
              <a:gd name="connsiteX2730" fmla="*/ 1617980 w 13402462"/>
              <a:gd name="connsiteY2730" fmla="*/ 5530317 h 11354202"/>
              <a:gd name="connsiteX2731" fmla="*/ 1583949 w 13402462"/>
              <a:gd name="connsiteY2731" fmla="*/ 5586343 h 11354202"/>
              <a:gd name="connsiteX2732" fmla="*/ 1598594 w 13402462"/>
              <a:gd name="connsiteY2732" fmla="*/ 5584137 h 11354202"/>
              <a:gd name="connsiteX2733" fmla="*/ 1577025 w 13402462"/>
              <a:gd name="connsiteY2733" fmla="*/ 5622634 h 11354202"/>
              <a:gd name="connsiteX2734" fmla="*/ 1610307 w 13402462"/>
              <a:gd name="connsiteY2734" fmla="*/ 5628161 h 11354202"/>
              <a:gd name="connsiteX2735" fmla="*/ 1610356 w 13402462"/>
              <a:gd name="connsiteY2735" fmla="*/ 5624768 h 11354202"/>
              <a:gd name="connsiteX2736" fmla="*/ 1605781 w 13402462"/>
              <a:gd name="connsiteY2736" fmla="*/ 5607338 h 11354202"/>
              <a:gd name="connsiteX2737" fmla="*/ 1642293 w 13402462"/>
              <a:gd name="connsiteY2737" fmla="*/ 5622728 h 11354202"/>
              <a:gd name="connsiteX2738" fmla="*/ 1627126 w 13402462"/>
              <a:gd name="connsiteY2738" fmla="*/ 5585836 h 11354202"/>
              <a:gd name="connsiteX2739" fmla="*/ 1676334 w 13402462"/>
              <a:gd name="connsiteY2739" fmla="*/ 5592199 h 11354202"/>
              <a:gd name="connsiteX2740" fmla="*/ 1665848 w 13402462"/>
              <a:gd name="connsiteY2740" fmla="*/ 5535306 h 11354202"/>
              <a:gd name="connsiteX2741" fmla="*/ 1741397 w 13402462"/>
              <a:gd name="connsiteY2741" fmla="*/ 5528723 h 11354202"/>
              <a:gd name="connsiteX2742" fmla="*/ 1713886 w 13402462"/>
              <a:gd name="connsiteY2742" fmla="*/ 5500523 h 11354202"/>
              <a:gd name="connsiteX2743" fmla="*/ 1869156 w 13402462"/>
              <a:gd name="connsiteY2743" fmla="*/ 5436410 h 11354202"/>
              <a:gd name="connsiteX2744" fmla="*/ 2442266 w 13402462"/>
              <a:gd name="connsiteY2744" fmla="*/ 5427207 h 11354202"/>
              <a:gd name="connsiteX2745" fmla="*/ 2439553 w 13402462"/>
              <a:gd name="connsiteY2745" fmla="*/ 5429282 h 11354202"/>
              <a:gd name="connsiteX2746" fmla="*/ 2442848 w 13402462"/>
              <a:gd name="connsiteY2746" fmla="*/ 5434395 h 11354202"/>
              <a:gd name="connsiteX2747" fmla="*/ 1482620 w 13402462"/>
              <a:gd name="connsiteY2747" fmla="*/ 5403284 h 11354202"/>
              <a:gd name="connsiteX2748" fmla="*/ 1485306 w 13402462"/>
              <a:gd name="connsiteY2748" fmla="*/ 5406036 h 11354202"/>
              <a:gd name="connsiteX2749" fmla="*/ 1471309 w 13402462"/>
              <a:gd name="connsiteY2749" fmla="*/ 5410969 h 11354202"/>
              <a:gd name="connsiteX2750" fmla="*/ 2076318 w 13402462"/>
              <a:gd name="connsiteY2750" fmla="*/ 5401822 h 11354202"/>
              <a:gd name="connsiteX2751" fmla="*/ 2073802 w 13402462"/>
              <a:gd name="connsiteY2751" fmla="*/ 5403339 h 11354202"/>
              <a:gd name="connsiteX2752" fmla="*/ 2073202 w 13402462"/>
              <a:gd name="connsiteY2752" fmla="*/ 5408208 h 11354202"/>
              <a:gd name="connsiteX2753" fmla="*/ 1111043 w 13402462"/>
              <a:gd name="connsiteY2753" fmla="*/ 5397644 h 11354202"/>
              <a:gd name="connsiteX2754" fmla="*/ 1110644 w 13402462"/>
              <a:gd name="connsiteY2754" fmla="*/ 5397850 h 11354202"/>
              <a:gd name="connsiteX2755" fmla="*/ 1073441 w 13402462"/>
              <a:gd name="connsiteY2755" fmla="*/ 5422564 h 11354202"/>
              <a:gd name="connsiteX2756" fmla="*/ 1087793 w 13402462"/>
              <a:gd name="connsiteY2756" fmla="*/ 5443467 h 11354202"/>
              <a:gd name="connsiteX2757" fmla="*/ 1050388 w 13402462"/>
              <a:gd name="connsiteY2757" fmla="*/ 5453269 h 11354202"/>
              <a:gd name="connsiteX2758" fmla="*/ 1082149 w 13402462"/>
              <a:gd name="connsiteY2758" fmla="*/ 5459716 h 11354202"/>
              <a:gd name="connsiteX2759" fmla="*/ 1049257 w 13402462"/>
              <a:gd name="connsiteY2759" fmla="*/ 5462939 h 11354202"/>
              <a:gd name="connsiteX2760" fmla="*/ 1032283 w 13402462"/>
              <a:gd name="connsiteY2760" fmla="*/ 5464905 h 11354202"/>
              <a:gd name="connsiteX2761" fmla="*/ 1020351 w 13402462"/>
              <a:gd name="connsiteY2761" fmla="*/ 5472692 h 11354202"/>
              <a:gd name="connsiteX2762" fmla="*/ 1077485 w 13402462"/>
              <a:gd name="connsiteY2762" fmla="*/ 5505212 h 11354202"/>
              <a:gd name="connsiteX2763" fmla="*/ 1072472 w 13402462"/>
              <a:gd name="connsiteY2763" fmla="*/ 5471839 h 11354202"/>
              <a:gd name="connsiteX2764" fmla="*/ 1091185 w 13402462"/>
              <a:gd name="connsiteY2764" fmla="*/ 5473406 h 11354202"/>
              <a:gd name="connsiteX2765" fmla="*/ 1094696 w 13402462"/>
              <a:gd name="connsiteY2765" fmla="*/ 5465654 h 11354202"/>
              <a:gd name="connsiteX2766" fmla="*/ 1087836 w 13402462"/>
              <a:gd name="connsiteY2766" fmla="*/ 5466927 h 11354202"/>
              <a:gd name="connsiteX2767" fmla="*/ 1096161 w 13402462"/>
              <a:gd name="connsiteY2767" fmla="*/ 5462418 h 11354202"/>
              <a:gd name="connsiteX2768" fmla="*/ 1097054 w 13402462"/>
              <a:gd name="connsiteY2768" fmla="*/ 5460446 h 11354202"/>
              <a:gd name="connsiteX2769" fmla="*/ 1103611 w 13402462"/>
              <a:gd name="connsiteY2769" fmla="*/ 5448070 h 11354202"/>
              <a:gd name="connsiteX2770" fmla="*/ 1118314 w 13402462"/>
              <a:gd name="connsiteY2770" fmla="*/ 5450410 h 11354202"/>
              <a:gd name="connsiteX2771" fmla="*/ 1129014 w 13402462"/>
              <a:gd name="connsiteY2771" fmla="*/ 5444616 h 11354202"/>
              <a:gd name="connsiteX2772" fmla="*/ 1138349 w 13402462"/>
              <a:gd name="connsiteY2772" fmla="*/ 5430892 h 11354202"/>
              <a:gd name="connsiteX2773" fmla="*/ 1134303 w 13402462"/>
              <a:gd name="connsiteY2773" fmla="*/ 5413413 h 11354202"/>
              <a:gd name="connsiteX2774" fmla="*/ 1125905 w 13402462"/>
              <a:gd name="connsiteY2774" fmla="*/ 5413666 h 11354202"/>
              <a:gd name="connsiteX2775" fmla="*/ 1129676 w 13402462"/>
              <a:gd name="connsiteY2775" fmla="*/ 5407440 h 11354202"/>
              <a:gd name="connsiteX2776" fmla="*/ 1116863 w 13402462"/>
              <a:gd name="connsiteY2776" fmla="*/ 5399834 h 11354202"/>
              <a:gd name="connsiteX2777" fmla="*/ 1074999 w 13402462"/>
              <a:gd name="connsiteY2777" fmla="*/ 5380774 h 11354202"/>
              <a:gd name="connsiteX2778" fmla="*/ 1049349 w 13402462"/>
              <a:gd name="connsiteY2778" fmla="*/ 5393046 h 11354202"/>
              <a:gd name="connsiteX2779" fmla="*/ 1074999 w 13402462"/>
              <a:gd name="connsiteY2779" fmla="*/ 5380774 h 11354202"/>
              <a:gd name="connsiteX2780" fmla="*/ 1144045 w 13402462"/>
              <a:gd name="connsiteY2780" fmla="*/ 5380633 h 11354202"/>
              <a:gd name="connsiteX2781" fmla="*/ 1141030 w 13402462"/>
              <a:gd name="connsiteY2781" fmla="*/ 5382185 h 11354202"/>
              <a:gd name="connsiteX2782" fmla="*/ 1144672 w 13402462"/>
              <a:gd name="connsiteY2782" fmla="*/ 5381940 h 11354202"/>
              <a:gd name="connsiteX2783" fmla="*/ 1794494 w 13402462"/>
              <a:gd name="connsiteY2783" fmla="*/ 5347065 h 11354202"/>
              <a:gd name="connsiteX2784" fmla="*/ 1798340 w 13402462"/>
              <a:gd name="connsiteY2784" fmla="*/ 5355700 h 11354202"/>
              <a:gd name="connsiteX2785" fmla="*/ 1774498 w 13402462"/>
              <a:gd name="connsiteY2785" fmla="*/ 5359496 h 11354202"/>
              <a:gd name="connsiteX2786" fmla="*/ 1794494 w 13402462"/>
              <a:gd name="connsiteY2786" fmla="*/ 5347065 h 11354202"/>
              <a:gd name="connsiteX2787" fmla="*/ 2075184 w 13402462"/>
              <a:gd name="connsiteY2787" fmla="*/ 5344707 h 11354202"/>
              <a:gd name="connsiteX2788" fmla="*/ 2069328 w 13402462"/>
              <a:gd name="connsiteY2788" fmla="*/ 5363842 h 11354202"/>
              <a:gd name="connsiteX2789" fmla="*/ 2096520 w 13402462"/>
              <a:gd name="connsiteY2789" fmla="*/ 5384719 h 11354202"/>
              <a:gd name="connsiteX2790" fmla="*/ 2128996 w 13402462"/>
              <a:gd name="connsiteY2790" fmla="*/ 5389542 h 11354202"/>
              <a:gd name="connsiteX2791" fmla="*/ 2115238 w 13402462"/>
              <a:gd name="connsiteY2791" fmla="*/ 5375439 h 11354202"/>
              <a:gd name="connsiteX2792" fmla="*/ 2133026 w 13402462"/>
              <a:gd name="connsiteY2792" fmla="*/ 5370402 h 11354202"/>
              <a:gd name="connsiteX2793" fmla="*/ 658295 w 13402462"/>
              <a:gd name="connsiteY2793" fmla="*/ 5301513 h 11354202"/>
              <a:gd name="connsiteX2794" fmla="*/ 675247 w 13402462"/>
              <a:gd name="connsiteY2794" fmla="*/ 5301584 h 11354202"/>
              <a:gd name="connsiteX2795" fmla="*/ 652687 w 13402462"/>
              <a:gd name="connsiteY2795" fmla="*/ 5311519 h 11354202"/>
              <a:gd name="connsiteX2796" fmla="*/ 658295 w 13402462"/>
              <a:gd name="connsiteY2796" fmla="*/ 5301513 h 11354202"/>
              <a:gd name="connsiteX2797" fmla="*/ 2348076 w 13402462"/>
              <a:gd name="connsiteY2797" fmla="*/ 5300404 h 11354202"/>
              <a:gd name="connsiteX2798" fmla="*/ 2344871 w 13402462"/>
              <a:gd name="connsiteY2798" fmla="*/ 5302196 h 11354202"/>
              <a:gd name="connsiteX2799" fmla="*/ 2356682 w 13402462"/>
              <a:gd name="connsiteY2799" fmla="*/ 5315078 h 11354202"/>
              <a:gd name="connsiteX2800" fmla="*/ 2355638 w 13402462"/>
              <a:gd name="connsiteY2800" fmla="*/ 5311686 h 11354202"/>
              <a:gd name="connsiteX2801" fmla="*/ 2059526 w 13402462"/>
              <a:gd name="connsiteY2801" fmla="*/ 5299252 h 11354202"/>
              <a:gd name="connsiteX2802" fmla="*/ 2028792 w 13402462"/>
              <a:gd name="connsiteY2802" fmla="*/ 5304050 h 11354202"/>
              <a:gd name="connsiteX2803" fmla="*/ 2032096 w 13402462"/>
              <a:gd name="connsiteY2803" fmla="*/ 5311567 h 11354202"/>
              <a:gd name="connsiteX2804" fmla="*/ 1857937 w 13402462"/>
              <a:gd name="connsiteY2804" fmla="*/ 5347232 h 11354202"/>
              <a:gd name="connsiteX2805" fmla="*/ 1896853 w 13402462"/>
              <a:gd name="connsiteY2805" fmla="*/ 5387122 h 11354202"/>
              <a:gd name="connsiteX2806" fmla="*/ 1890200 w 13402462"/>
              <a:gd name="connsiteY2806" fmla="*/ 5349313 h 11354202"/>
              <a:gd name="connsiteX2807" fmla="*/ 1951858 w 13402462"/>
              <a:gd name="connsiteY2807" fmla="*/ 5339508 h 11354202"/>
              <a:gd name="connsiteX2808" fmla="*/ 1971863 w 13402462"/>
              <a:gd name="connsiteY2808" fmla="*/ 5361518 h 11354202"/>
              <a:gd name="connsiteX2809" fmla="*/ 1989861 w 13402462"/>
              <a:gd name="connsiteY2809" fmla="*/ 5348390 h 11354202"/>
              <a:gd name="connsiteX2810" fmla="*/ 1986600 w 13402462"/>
              <a:gd name="connsiteY2810" fmla="*/ 5333801 h 11354202"/>
              <a:gd name="connsiteX2811" fmla="*/ 2003180 w 13402462"/>
              <a:gd name="connsiteY2811" fmla="*/ 5338677 h 11354202"/>
              <a:gd name="connsiteX2812" fmla="*/ 2004914 w 13402462"/>
              <a:gd name="connsiteY2812" fmla="*/ 5337416 h 11354202"/>
              <a:gd name="connsiteX2813" fmla="*/ 1985004 w 13402462"/>
              <a:gd name="connsiteY2813" fmla="*/ 5325964 h 11354202"/>
              <a:gd name="connsiteX2814" fmla="*/ 2041082 w 13402462"/>
              <a:gd name="connsiteY2814" fmla="*/ 5353141 h 11354202"/>
              <a:gd name="connsiteX2815" fmla="*/ 2337384 w 13402462"/>
              <a:gd name="connsiteY2815" fmla="*/ 5292266 h 11354202"/>
              <a:gd name="connsiteX2816" fmla="*/ 2335792 w 13402462"/>
              <a:gd name="connsiteY2816" fmla="*/ 5292298 h 11354202"/>
              <a:gd name="connsiteX2817" fmla="*/ 2338766 w 13402462"/>
              <a:gd name="connsiteY2817" fmla="*/ 5295541 h 11354202"/>
              <a:gd name="connsiteX2818" fmla="*/ 2349608 w 13402462"/>
              <a:gd name="connsiteY2818" fmla="*/ 5292064 h 11354202"/>
              <a:gd name="connsiteX2819" fmla="*/ 2347774 w 13402462"/>
              <a:gd name="connsiteY2819" fmla="*/ 5292095 h 11354202"/>
              <a:gd name="connsiteX2820" fmla="*/ 2351164 w 13402462"/>
              <a:gd name="connsiteY2820" fmla="*/ 5297123 h 11354202"/>
              <a:gd name="connsiteX2821" fmla="*/ 2233935 w 13402462"/>
              <a:gd name="connsiteY2821" fmla="*/ 5291186 h 11354202"/>
              <a:gd name="connsiteX2822" fmla="*/ 2245122 w 13402462"/>
              <a:gd name="connsiteY2822" fmla="*/ 5303773 h 11354202"/>
              <a:gd name="connsiteX2823" fmla="*/ 2276611 w 13402462"/>
              <a:gd name="connsiteY2823" fmla="*/ 5292220 h 11354202"/>
              <a:gd name="connsiteX2824" fmla="*/ 1145714 w 13402462"/>
              <a:gd name="connsiteY2824" fmla="*/ 5274197 h 11354202"/>
              <a:gd name="connsiteX2825" fmla="*/ 1148398 w 13402462"/>
              <a:gd name="connsiteY2825" fmla="*/ 5276948 h 11354202"/>
              <a:gd name="connsiteX2826" fmla="*/ 1143849 w 13402462"/>
              <a:gd name="connsiteY2826" fmla="*/ 5275366 h 11354202"/>
              <a:gd name="connsiteX2827" fmla="*/ 3163000 w 13402462"/>
              <a:gd name="connsiteY2827" fmla="*/ 5260740 h 11354202"/>
              <a:gd name="connsiteX2828" fmla="*/ 3166012 w 13402462"/>
              <a:gd name="connsiteY2828" fmla="*/ 5266749 h 11354202"/>
              <a:gd name="connsiteX2829" fmla="*/ 3166740 w 13402462"/>
              <a:gd name="connsiteY2829" fmla="*/ 5266266 h 11354202"/>
              <a:gd name="connsiteX2830" fmla="*/ 1835383 w 13402462"/>
              <a:gd name="connsiteY2830" fmla="*/ 5250425 h 11354202"/>
              <a:gd name="connsiteX2831" fmla="*/ 1602394 w 13402462"/>
              <a:gd name="connsiteY2831" fmla="*/ 5314629 h 11354202"/>
              <a:gd name="connsiteX2832" fmla="*/ 1611536 w 13402462"/>
              <a:gd name="connsiteY2832" fmla="*/ 5317113 h 11354202"/>
              <a:gd name="connsiteX2833" fmla="*/ 1610503 w 13402462"/>
              <a:gd name="connsiteY2833" fmla="*/ 5318122 h 11354202"/>
              <a:gd name="connsiteX2834" fmla="*/ 1529054 w 13402462"/>
              <a:gd name="connsiteY2834" fmla="*/ 5360666 h 11354202"/>
              <a:gd name="connsiteX2835" fmla="*/ 1546668 w 13402462"/>
              <a:gd name="connsiteY2835" fmla="*/ 5365634 h 11354202"/>
              <a:gd name="connsiteX2836" fmla="*/ 1484351 w 13402462"/>
              <a:gd name="connsiteY2836" fmla="*/ 5400927 h 11354202"/>
              <a:gd name="connsiteX2837" fmla="*/ 1443348 w 13402462"/>
              <a:gd name="connsiteY2837" fmla="*/ 5417437 h 11354202"/>
              <a:gd name="connsiteX2838" fmla="*/ 1454085 w 13402462"/>
              <a:gd name="connsiteY2838" fmla="*/ 5428443 h 11354202"/>
              <a:gd name="connsiteX2839" fmla="*/ 1400386 w 13402462"/>
              <a:gd name="connsiteY2839" fmla="*/ 5480830 h 11354202"/>
              <a:gd name="connsiteX2840" fmla="*/ 1420716 w 13402462"/>
              <a:gd name="connsiteY2840" fmla="*/ 5485833 h 11354202"/>
              <a:gd name="connsiteX2841" fmla="*/ 1460141 w 13402462"/>
              <a:gd name="connsiteY2841" fmla="*/ 5486298 h 11354202"/>
              <a:gd name="connsiteX2842" fmla="*/ 1439831 w 13402462"/>
              <a:gd name="connsiteY2842" fmla="*/ 5506113 h 11354202"/>
              <a:gd name="connsiteX2843" fmla="*/ 1521286 w 13402462"/>
              <a:gd name="connsiteY2843" fmla="*/ 5515921 h 11354202"/>
              <a:gd name="connsiteX2844" fmla="*/ 1439200 w 13402462"/>
              <a:gd name="connsiteY2844" fmla="*/ 5528881 h 11354202"/>
              <a:gd name="connsiteX2845" fmla="*/ 1511162 w 13402462"/>
              <a:gd name="connsiteY2845" fmla="*/ 5563385 h 11354202"/>
              <a:gd name="connsiteX2846" fmla="*/ 1508542 w 13402462"/>
              <a:gd name="connsiteY2846" fmla="*/ 5529023 h 11354202"/>
              <a:gd name="connsiteX2847" fmla="*/ 1569379 w 13402462"/>
              <a:gd name="connsiteY2847" fmla="*/ 5503229 h 11354202"/>
              <a:gd name="connsiteX2848" fmla="*/ 1582534 w 13402462"/>
              <a:gd name="connsiteY2848" fmla="*/ 5458177 h 11354202"/>
              <a:gd name="connsiteX2849" fmla="*/ 1539909 w 13402462"/>
              <a:gd name="connsiteY2849" fmla="*/ 5442032 h 11354202"/>
              <a:gd name="connsiteX2850" fmla="*/ 1597873 w 13402462"/>
              <a:gd name="connsiteY2850" fmla="*/ 5428449 h 11354202"/>
              <a:gd name="connsiteX2851" fmla="*/ 1585668 w 13402462"/>
              <a:gd name="connsiteY2851" fmla="*/ 5399409 h 11354202"/>
              <a:gd name="connsiteX2852" fmla="*/ 1687536 w 13402462"/>
              <a:gd name="connsiteY2852" fmla="*/ 5328214 h 11354202"/>
              <a:gd name="connsiteX2853" fmla="*/ 1719498 w 13402462"/>
              <a:gd name="connsiteY2853" fmla="*/ 5354090 h 11354202"/>
              <a:gd name="connsiteX2854" fmla="*/ 1681047 w 13402462"/>
              <a:gd name="connsiteY2854" fmla="*/ 5383543 h 11354202"/>
              <a:gd name="connsiteX2855" fmla="*/ 1768349 w 13402462"/>
              <a:gd name="connsiteY2855" fmla="*/ 5335295 h 11354202"/>
              <a:gd name="connsiteX2856" fmla="*/ 1738621 w 13402462"/>
              <a:gd name="connsiteY2856" fmla="*/ 5373692 h 11354202"/>
              <a:gd name="connsiteX2857" fmla="*/ 1831077 w 13402462"/>
              <a:gd name="connsiteY2857" fmla="*/ 5374107 h 11354202"/>
              <a:gd name="connsiteX2858" fmla="*/ 1864720 w 13402462"/>
              <a:gd name="connsiteY2858" fmla="*/ 5321822 h 11354202"/>
              <a:gd name="connsiteX2859" fmla="*/ 1823598 w 13402462"/>
              <a:gd name="connsiteY2859" fmla="*/ 5320992 h 11354202"/>
              <a:gd name="connsiteX2860" fmla="*/ 1823303 w 13402462"/>
              <a:gd name="connsiteY2860" fmla="*/ 5344104 h 11354202"/>
              <a:gd name="connsiteX2861" fmla="*/ 1793526 w 13402462"/>
              <a:gd name="connsiteY2861" fmla="*/ 5333549 h 11354202"/>
              <a:gd name="connsiteX2862" fmla="*/ 1835383 w 13402462"/>
              <a:gd name="connsiteY2862" fmla="*/ 5250425 h 11354202"/>
              <a:gd name="connsiteX2863" fmla="*/ 1342441 w 13402462"/>
              <a:gd name="connsiteY2863" fmla="*/ 5227916 h 11354202"/>
              <a:gd name="connsiteX2864" fmla="*/ 1295037 w 13402462"/>
              <a:gd name="connsiteY2864" fmla="*/ 5251136 h 11354202"/>
              <a:gd name="connsiteX2865" fmla="*/ 1254530 w 13402462"/>
              <a:gd name="connsiteY2865" fmla="*/ 5263735 h 11354202"/>
              <a:gd name="connsiteX2866" fmla="*/ 1253259 w 13402462"/>
              <a:gd name="connsiteY2866" fmla="*/ 5263913 h 11354202"/>
              <a:gd name="connsiteX2867" fmla="*/ 1253074 w 13402462"/>
              <a:gd name="connsiteY2867" fmla="*/ 5264188 h 11354202"/>
              <a:gd name="connsiteX2868" fmla="*/ 1244932 w 13402462"/>
              <a:gd name="connsiteY2868" fmla="*/ 5266720 h 11354202"/>
              <a:gd name="connsiteX2869" fmla="*/ 1140278 w 13402462"/>
              <a:gd name="connsiteY2869" fmla="*/ 5274129 h 11354202"/>
              <a:gd name="connsiteX2870" fmla="*/ 1143849 w 13402462"/>
              <a:gd name="connsiteY2870" fmla="*/ 5275366 h 11354202"/>
              <a:gd name="connsiteX2871" fmla="*/ 1079917 w 13402462"/>
              <a:gd name="connsiteY2871" fmla="*/ 5315566 h 11354202"/>
              <a:gd name="connsiteX2872" fmla="*/ 1095823 w 13402462"/>
              <a:gd name="connsiteY2872" fmla="*/ 5320852 h 11354202"/>
              <a:gd name="connsiteX2873" fmla="*/ 1043094 w 13402462"/>
              <a:gd name="connsiteY2873" fmla="*/ 5350819 h 11354202"/>
              <a:gd name="connsiteX2874" fmla="*/ 1008252 w 13402462"/>
              <a:gd name="connsiteY2874" fmla="*/ 5364006 h 11354202"/>
              <a:gd name="connsiteX2875" fmla="*/ 1018650 w 13402462"/>
              <a:gd name="connsiteY2875" fmla="*/ 5374665 h 11354202"/>
              <a:gd name="connsiteX2876" fmla="*/ 972867 w 13402462"/>
              <a:gd name="connsiteY2876" fmla="*/ 5419333 h 11354202"/>
              <a:gd name="connsiteX2877" fmla="*/ 991487 w 13402462"/>
              <a:gd name="connsiteY2877" fmla="*/ 5425332 h 11354202"/>
              <a:gd name="connsiteX2878" fmla="*/ 1026465 w 13402462"/>
              <a:gd name="connsiteY2878" fmla="*/ 5428124 h 11354202"/>
              <a:gd name="connsiteX2879" fmla="*/ 1009252 w 13402462"/>
              <a:gd name="connsiteY2879" fmla="*/ 5444916 h 11354202"/>
              <a:gd name="connsiteX2880" fmla="*/ 1015353 w 13402462"/>
              <a:gd name="connsiteY2880" fmla="*/ 5446156 h 11354202"/>
              <a:gd name="connsiteX2881" fmla="*/ 1030179 w 13402462"/>
              <a:gd name="connsiteY2881" fmla="*/ 5429870 h 11354202"/>
              <a:gd name="connsiteX2882" fmla="*/ 1038057 w 13402462"/>
              <a:gd name="connsiteY2882" fmla="*/ 5425446 h 11354202"/>
              <a:gd name="connsiteX2883" fmla="*/ 1025467 w 13402462"/>
              <a:gd name="connsiteY2883" fmla="*/ 5426415 h 11354202"/>
              <a:gd name="connsiteX2884" fmla="*/ 1054730 w 13402462"/>
              <a:gd name="connsiteY2884" fmla="*/ 5397866 h 11354202"/>
              <a:gd name="connsiteX2885" fmla="*/ 1055651 w 13402462"/>
              <a:gd name="connsiteY2885" fmla="*/ 5415564 h 11354202"/>
              <a:gd name="connsiteX2886" fmla="*/ 1086929 w 13402462"/>
              <a:gd name="connsiteY2886" fmla="*/ 5397992 h 11354202"/>
              <a:gd name="connsiteX2887" fmla="*/ 1097862 w 13402462"/>
              <a:gd name="connsiteY2887" fmla="*/ 5392684 h 11354202"/>
              <a:gd name="connsiteX2888" fmla="*/ 1093904 w 13402462"/>
              <a:gd name="connsiteY2888" fmla="*/ 5391195 h 11354202"/>
              <a:gd name="connsiteX2889" fmla="*/ 1111582 w 13402462"/>
              <a:gd name="connsiteY2889" fmla="*/ 5386014 h 11354202"/>
              <a:gd name="connsiteX2890" fmla="*/ 1139011 w 13402462"/>
              <a:gd name="connsiteY2890" fmla="*/ 5372694 h 11354202"/>
              <a:gd name="connsiteX2891" fmla="*/ 1139637 w 13402462"/>
              <a:gd name="connsiteY2891" fmla="*/ 5371418 h 11354202"/>
              <a:gd name="connsiteX2892" fmla="*/ 1131095 w 13402462"/>
              <a:gd name="connsiteY2892" fmla="*/ 5353563 h 11354202"/>
              <a:gd name="connsiteX2893" fmla="*/ 1137355 w 13402462"/>
              <a:gd name="connsiteY2893" fmla="*/ 5349070 h 11354202"/>
              <a:gd name="connsiteX2894" fmla="*/ 1130156 w 13402462"/>
              <a:gd name="connsiteY2894" fmla="*/ 5347096 h 11354202"/>
              <a:gd name="connsiteX2895" fmla="*/ 1149051 w 13402462"/>
              <a:gd name="connsiteY2895" fmla="*/ 5340681 h 11354202"/>
              <a:gd name="connsiteX2896" fmla="*/ 1216867 w 13402462"/>
              <a:gd name="connsiteY2896" fmla="*/ 5292035 h 11354202"/>
              <a:gd name="connsiteX2897" fmla="*/ 1223865 w 13402462"/>
              <a:gd name="connsiteY2897" fmla="*/ 5307354 h 11354202"/>
              <a:gd name="connsiteX2898" fmla="*/ 1253074 w 13402462"/>
              <a:gd name="connsiteY2898" fmla="*/ 5264188 h 11354202"/>
              <a:gd name="connsiteX2899" fmla="*/ 1254530 w 13402462"/>
              <a:gd name="connsiteY2899" fmla="*/ 5263735 h 11354202"/>
              <a:gd name="connsiteX2900" fmla="*/ 1293811 w 13402462"/>
              <a:gd name="connsiteY2900" fmla="*/ 5258206 h 11354202"/>
              <a:gd name="connsiteX2901" fmla="*/ 1339066 w 13402462"/>
              <a:gd name="connsiteY2901" fmla="*/ 5236081 h 11354202"/>
              <a:gd name="connsiteX2902" fmla="*/ 1339108 w 13402462"/>
              <a:gd name="connsiteY2902" fmla="*/ 5236052 h 11354202"/>
              <a:gd name="connsiteX2903" fmla="*/ 3145414 w 13402462"/>
              <a:gd name="connsiteY2903" fmla="*/ 5226877 h 11354202"/>
              <a:gd name="connsiteX2904" fmla="*/ 3142184 w 13402462"/>
              <a:gd name="connsiteY2904" fmla="*/ 5242174 h 11354202"/>
              <a:gd name="connsiteX2905" fmla="*/ 3152912 w 13402462"/>
              <a:gd name="connsiteY2905" fmla="*/ 5257489 h 11354202"/>
              <a:gd name="connsiteX2906" fmla="*/ 2362506 w 13402462"/>
              <a:gd name="connsiteY2906" fmla="*/ 5106419 h 11354202"/>
              <a:gd name="connsiteX2907" fmla="*/ 2360309 w 13402462"/>
              <a:gd name="connsiteY2907" fmla="*/ 5117181 h 11354202"/>
              <a:gd name="connsiteX2908" fmla="*/ 2363799 w 13402462"/>
              <a:gd name="connsiteY2908" fmla="*/ 5127572 h 11354202"/>
              <a:gd name="connsiteX2909" fmla="*/ 2347340 w 13402462"/>
              <a:gd name="connsiteY2909" fmla="*/ 5150532 h 11354202"/>
              <a:gd name="connsiteX2910" fmla="*/ 2362385 w 13402462"/>
              <a:gd name="connsiteY2910" fmla="*/ 5168548 h 11354202"/>
              <a:gd name="connsiteX2911" fmla="*/ 2407208 w 13402462"/>
              <a:gd name="connsiteY2911" fmla="*/ 5191943 h 11354202"/>
              <a:gd name="connsiteX2912" fmla="*/ 2384853 w 13402462"/>
              <a:gd name="connsiteY2912" fmla="*/ 5139502 h 11354202"/>
              <a:gd name="connsiteX2913" fmla="*/ 2373856 w 13402462"/>
              <a:gd name="connsiteY2913" fmla="*/ 5110067 h 11354202"/>
              <a:gd name="connsiteX2914" fmla="*/ 1167694 w 13402462"/>
              <a:gd name="connsiteY2914" fmla="*/ 5097700 h 11354202"/>
              <a:gd name="connsiteX2915" fmla="*/ 1169107 w 13402462"/>
              <a:gd name="connsiteY2915" fmla="*/ 5119808 h 11354202"/>
              <a:gd name="connsiteX2916" fmla="*/ 1167694 w 13402462"/>
              <a:gd name="connsiteY2916" fmla="*/ 5097700 h 11354202"/>
              <a:gd name="connsiteX2917" fmla="*/ 1193794 w 13402462"/>
              <a:gd name="connsiteY2917" fmla="*/ 5050076 h 11354202"/>
              <a:gd name="connsiteX2918" fmla="*/ 1193659 w 13402462"/>
              <a:gd name="connsiteY2918" fmla="*/ 5087126 h 11354202"/>
              <a:gd name="connsiteX2919" fmla="*/ 1070682 w 13402462"/>
              <a:gd name="connsiteY2919" fmla="*/ 5107762 h 11354202"/>
              <a:gd name="connsiteX2920" fmla="*/ 1193794 w 13402462"/>
              <a:gd name="connsiteY2920" fmla="*/ 5050076 h 11354202"/>
              <a:gd name="connsiteX2921" fmla="*/ 1596295 w 13402462"/>
              <a:gd name="connsiteY2921" fmla="*/ 5021201 h 11354202"/>
              <a:gd name="connsiteX2922" fmla="*/ 1627100 w 13402462"/>
              <a:gd name="connsiteY2922" fmla="*/ 5038222 h 11354202"/>
              <a:gd name="connsiteX2923" fmla="*/ 1635462 w 13402462"/>
              <a:gd name="connsiteY2923" fmla="*/ 5041737 h 11354202"/>
              <a:gd name="connsiteX2924" fmla="*/ 1655413 w 13402462"/>
              <a:gd name="connsiteY2924" fmla="*/ 5050113 h 11354202"/>
              <a:gd name="connsiteX2925" fmla="*/ 1623963 w 13402462"/>
              <a:gd name="connsiteY2925" fmla="*/ 5050421 h 11354202"/>
              <a:gd name="connsiteX2926" fmla="*/ 1622004 w 13402462"/>
              <a:gd name="connsiteY2926" fmla="*/ 5050844 h 11354202"/>
              <a:gd name="connsiteX2927" fmla="*/ 1598571 w 13402462"/>
              <a:gd name="connsiteY2927" fmla="*/ 5055898 h 11354202"/>
              <a:gd name="connsiteX2928" fmla="*/ 1220584 w 13402462"/>
              <a:gd name="connsiteY2928" fmla="*/ 4995012 h 11354202"/>
              <a:gd name="connsiteX2929" fmla="*/ 1217570 w 13402462"/>
              <a:gd name="connsiteY2929" fmla="*/ 4998692 h 11354202"/>
              <a:gd name="connsiteX2930" fmla="*/ 1219825 w 13402462"/>
              <a:gd name="connsiteY2930" fmla="*/ 4995136 h 11354202"/>
              <a:gd name="connsiteX2931" fmla="*/ 1221802 w 13402462"/>
              <a:gd name="connsiteY2931" fmla="*/ 4993522 h 11354202"/>
              <a:gd name="connsiteX2932" fmla="*/ 1226469 w 13402462"/>
              <a:gd name="connsiteY2932" fmla="*/ 4994041 h 11354202"/>
              <a:gd name="connsiteX2933" fmla="*/ 1220584 w 13402462"/>
              <a:gd name="connsiteY2933" fmla="*/ 4995012 h 11354202"/>
              <a:gd name="connsiteX2934" fmla="*/ 1113656 w 13402462"/>
              <a:gd name="connsiteY2934" fmla="*/ 4990663 h 11354202"/>
              <a:gd name="connsiteX2935" fmla="*/ 1168318 w 13402462"/>
              <a:gd name="connsiteY2935" fmla="*/ 5022580 h 11354202"/>
              <a:gd name="connsiteX2936" fmla="*/ 1117988 w 13402462"/>
              <a:gd name="connsiteY2936" fmla="*/ 5024023 h 11354202"/>
              <a:gd name="connsiteX2937" fmla="*/ 1579428 w 13402462"/>
              <a:gd name="connsiteY2937" fmla="*/ 4958455 h 11354202"/>
              <a:gd name="connsiteX2938" fmla="*/ 1582786 w 13402462"/>
              <a:gd name="connsiteY2938" fmla="*/ 4961895 h 11354202"/>
              <a:gd name="connsiteX2939" fmla="*/ 1534220 w 13402462"/>
              <a:gd name="connsiteY2939" fmla="*/ 4985113 h 11354202"/>
              <a:gd name="connsiteX2940" fmla="*/ 1546026 w 13402462"/>
              <a:gd name="connsiteY2940" fmla="*/ 4991710 h 11354202"/>
              <a:gd name="connsiteX2941" fmla="*/ 1508642 w 13402462"/>
              <a:gd name="connsiteY2941" fmla="*/ 4991267 h 11354202"/>
              <a:gd name="connsiteX2942" fmla="*/ 1517449 w 13402462"/>
              <a:gd name="connsiteY2942" fmla="*/ 5020268 h 11354202"/>
              <a:gd name="connsiteX2943" fmla="*/ 1422841 w 13402462"/>
              <a:gd name="connsiteY2943" fmla="*/ 5081685 h 11354202"/>
              <a:gd name="connsiteX2944" fmla="*/ 1434651 w 13402462"/>
              <a:gd name="connsiteY2944" fmla="*/ 5088286 h 11354202"/>
              <a:gd name="connsiteX2945" fmla="*/ 1338589 w 13402462"/>
              <a:gd name="connsiteY2945" fmla="*/ 5157170 h 11354202"/>
              <a:gd name="connsiteX2946" fmla="*/ 1342279 w 13402462"/>
              <a:gd name="connsiteY2946" fmla="*/ 5160953 h 11354202"/>
              <a:gd name="connsiteX2947" fmla="*/ 1375653 w 13402462"/>
              <a:gd name="connsiteY2947" fmla="*/ 5182763 h 11354202"/>
              <a:gd name="connsiteX2948" fmla="*/ 1406270 w 13402462"/>
              <a:gd name="connsiteY2948" fmla="*/ 5181085 h 11354202"/>
              <a:gd name="connsiteX2949" fmla="*/ 1425085 w 13402462"/>
              <a:gd name="connsiteY2949" fmla="*/ 5169035 h 11354202"/>
              <a:gd name="connsiteX2950" fmla="*/ 1415544 w 13402462"/>
              <a:gd name="connsiteY2950" fmla="*/ 5147211 h 11354202"/>
              <a:gd name="connsiteX2951" fmla="*/ 1435780 w 13402462"/>
              <a:gd name="connsiteY2951" fmla="*/ 5152233 h 11354202"/>
              <a:gd name="connsiteX2952" fmla="*/ 1440445 w 13402462"/>
              <a:gd name="connsiteY2952" fmla="*/ 5140363 h 11354202"/>
              <a:gd name="connsiteX2953" fmla="*/ 1420846 w 13402462"/>
              <a:gd name="connsiteY2953" fmla="*/ 5131290 h 11354202"/>
              <a:gd name="connsiteX2954" fmla="*/ 1504138 w 13402462"/>
              <a:gd name="connsiteY2954" fmla="*/ 5130583 h 11354202"/>
              <a:gd name="connsiteX2955" fmla="*/ 1524988 w 13402462"/>
              <a:gd name="connsiteY2955" fmla="*/ 5094800 h 11354202"/>
              <a:gd name="connsiteX2956" fmla="*/ 1497665 w 13402462"/>
              <a:gd name="connsiteY2956" fmla="*/ 5078497 h 11354202"/>
              <a:gd name="connsiteX2957" fmla="*/ 1594064 w 13402462"/>
              <a:gd name="connsiteY2957" fmla="*/ 5036130 h 11354202"/>
              <a:gd name="connsiteX2958" fmla="*/ 1598650 w 13402462"/>
              <a:gd name="connsiteY2958" fmla="*/ 5102812 h 11354202"/>
              <a:gd name="connsiteX2959" fmla="*/ 1610769 w 13402462"/>
              <a:gd name="connsiteY2959" fmla="*/ 5111369 h 11354202"/>
              <a:gd name="connsiteX2960" fmla="*/ 1614115 w 13402462"/>
              <a:gd name="connsiteY2960" fmla="*/ 5109707 h 11354202"/>
              <a:gd name="connsiteX2961" fmla="*/ 1650726 w 13402462"/>
              <a:gd name="connsiteY2961" fmla="*/ 5103418 h 11354202"/>
              <a:gd name="connsiteX2962" fmla="*/ 1673013 w 13402462"/>
              <a:gd name="connsiteY2962" fmla="*/ 5082867 h 11354202"/>
              <a:gd name="connsiteX2963" fmla="*/ 1653418 w 13402462"/>
              <a:gd name="connsiteY2963" fmla="*/ 5070021 h 11354202"/>
              <a:gd name="connsiteX2964" fmla="*/ 1625601 w 13402462"/>
              <a:gd name="connsiteY2964" fmla="*/ 5069136 h 11354202"/>
              <a:gd name="connsiteX2965" fmla="*/ 1663769 w 13402462"/>
              <a:gd name="connsiteY2965" fmla="*/ 5061433 h 11354202"/>
              <a:gd name="connsiteX2966" fmla="*/ 1656724 w 13402462"/>
              <a:gd name="connsiteY2966" fmla="*/ 5054213 h 11354202"/>
              <a:gd name="connsiteX2967" fmla="*/ 1691583 w 13402462"/>
              <a:gd name="connsiteY2967" fmla="*/ 5039668 h 11354202"/>
              <a:gd name="connsiteX2968" fmla="*/ 1675537 w 13402462"/>
              <a:gd name="connsiteY2968" fmla="*/ 5071427 h 11354202"/>
              <a:gd name="connsiteX2969" fmla="*/ 1704078 w 13402462"/>
              <a:gd name="connsiteY2969" fmla="*/ 5072448 h 11354202"/>
              <a:gd name="connsiteX2970" fmla="*/ 1738788 w 13402462"/>
              <a:gd name="connsiteY2970" fmla="*/ 5053785 h 11354202"/>
              <a:gd name="connsiteX2971" fmla="*/ 1724923 w 13402462"/>
              <a:gd name="connsiteY2971" fmla="*/ 5037348 h 11354202"/>
              <a:gd name="connsiteX2972" fmla="*/ 1766864 w 13402462"/>
              <a:gd name="connsiteY2972" fmla="*/ 5014051 h 11354202"/>
              <a:gd name="connsiteX2973" fmla="*/ 1776216 w 13402462"/>
              <a:gd name="connsiteY2973" fmla="*/ 5018582 h 11354202"/>
              <a:gd name="connsiteX2974" fmla="*/ 1793985 w 13402462"/>
              <a:gd name="connsiteY2974" fmla="*/ 4992292 h 11354202"/>
              <a:gd name="connsiteX2975" fmla="*/ 1790487 w 13402462"/>
              <a:gd name="connsiteY2975" fmla="*/ 4987477 h 11354202"/>
              <a:gd name="connsiteX2976" fmla="*/ 1719772 w 13402462"/>
              <a:gd name="connsiteY2976" fmla="*/ 5014849 h 11354202"/>
              <a:gd name="connsiteX2977" fmla="*/ 1730383 w 13402462"/>
              <a:gd name="connsiteY2977" fmla="*/ 5009197 h 11354202"/>
              <a:gd name="connsiteX2978" fmla="*/ 1636012 w 13402462"/>
              <a:gd name="connsiteY2978" fmla="*/ 4999244 h 11354202"/>
              <a:gd name="connsiteX2979" fmla="*/ 1657762 w 13402462"/>
              <a:gd name="connsiteY2979" fmla="*/ 4973281 h 11354202"/>
              <a:gd name="connsiteX2980" fmla="*/ 1767650 w 13402462"/>
              <a:gd name="connsiteY2980" fmla="*/ 4939033 h 11354202"/>
              <a:gd name="connsiteX2981" fmla="*/ 1736105 w 13402462"/>
              <a:gd name="connsiteY2981" fmla="*/ 4953943 h 11354202"/>
              <a:gd name="connsiteX2982" fmla="*/ 1716822 w 13402462"/>
              <a:gd name="connsiteY2982" fmla="*/ 4987839 h 11354202"/>
              <a:gd name="connsiteX2983" fmla="*/ 1719674 w 13402462"/>
              <a:gd name="connsiteY2983" fmla="*/ 4987661 h 11354202"/>
              <a:gd name="connsiteX2984" fmla="*/ 1739910 w 13402462"/>
              <a:gd name="connsiteY2984" fmla="*/ 4981694 h 11354202"/>
              <a:gd name="connsiteX2985" fmla="*/ 1757397 w 13402462"/>
              <a:gd name="connsiteY2985" fmla="*/ 4970088 h 11354202"/>
              <a:gd name="connsiteX2986" fmla="*/ 1748933 w 13402462"/>
              <a:gd name="connsiteY2986" fmla="*/ 4967604 h 11354202"/>
              <a:gd name="connsiteX2987" fmla="*/ 1776476 w 13402462"/>
              <a:gd name="connsiteY2987" fmla="*/ 4966917 h 11354202"/>
              <a:gd name="connsiteX2988" fmla="*/ 1778089 w 13402462"/>
              <a:gd name="connsiteY2988" fmla="*/ 4963876 h 11354202"/>
              <a:gd name="connsiteX2989" fmla="*/ 1748992 w 13402462"/>
              <a:gd name="connsiteY2989" fmla="*/ 4962849 h 11354202"/>
              <a:gd name="connsiteX2990" fmla="*/ 1767593 w 13402462"/>
              <a:gd name="connsiteY2990" fmla="*/ 4940501 h 11354202"/>
              <a:gd name="connsiteX2991" fmla="*/ 2566394 w 13402462"/>
              <a:gd name="connsiteY2991" fmla="*/ 4926367 h 11354202"/>
              <a:gd name="connsiteX2992" fmla="*/ 2571444 w 13402462"/>
              <a:gd name="connsiteY2992" fmla="*/ 4946720 h 11354202"/>
              <a:gd name="connsiteX2993" fmla="*/ 2590550 w 13402462"/>
              <a:gd name="connsiteY2993" fmla="*/ 4938301 h 11354202"/>
              <a:gd name="connsiteX2994" fmla="*/ 2584681 w 13402462"/>
              <a:gd name="connsiteY2994" fmla="*/ 4934393 h 11354202"/>
              <a:gd name="connsiteX2995" fmla="*/ 2524710 w 13402462"/>
              <a:gd name="connsiteY2995" fmla="*/ 4925722 h 11354202"/>
              <a:gd name="connsiteX2996" fmla="*/ 2524215 w 13402462"/>
              <a:gd name="connsiteY2996" fmla="*/ 4926247 h 11354202"/>
              <a:gd name="connsiteX2997" fmla="*/ 2527808 w 13402462"/>
              <a:gd name="connsiteY2997" fmla="*/ 4932657 h 11354202"/>
              <a:gd name="connsiteX2998" fmla="*/ 2497706 w 13402462"/>
              <a:gd name="connsiteY2998" fmla="*/ 4923323 h 11354202"/>
              <a:gd name="connsiteX2999" fmla="*/ 2507125 w 13402462"/>
              <a:gd name="connsiteY2999" fmla="*/ 4934070 h 11354202"/>
              <a:gd name="connsiteX3000" fmla="*/ 2507580 w 13402462"/>
              <a:gd name="connsiteY3000" fmla="*/ 4933337 h 11354202"/>
              <a:gd name="connsiteX3001" fmla="*/ 2510465 w 13402462"/>
              <a:gd name="connsiteY3001" fmla="*/ 4934571 h 11354202"/>
              <a:gd name="connsiteX3002" fmla="*/ 2507016 w 13402462"/>
              <a:gd name="connsiteY3002" fmla="*/ 4927493 h 11354202"/>
              <a:gd name="connsiteX3003" fmla="*/ 2402899 w 13402462"/>
              <a:gd name="connsiteY3003" fmla="*/ 4916267 h 11354202"/>
              <a:gd name="connsiteX3004" fmla="*/ 2387240 w 13402462"/>
              <a:gd name="connsiteY3004" fmla="*/ 4923306 h 11354202"/>
              <a:gd name="connsiteX3005" fmla="*/ 2387513 w 13402462"/>
              <a:gd name="connsiteY3005" fmla="*/ 4925214 h 11354202"/>
              <a:gd name="connsiteX3006" fmla="*/ 2420868 w 13402462"/>
              <a:gd name="connsiteY3006" fmla="*/ 4948384 h 11354202"/>
              <a:gd name="connsiteX3007" fmla="*/ 2398750 w 13402462"/>
              <a:gd name="connsiteY3007" fmla="*/ 4908853 h 11354202"/>
              <a:gd name="connsiteX3008" fmla="*/ 2397224 w 13402462"/>
              <a:gd name="connsiteY3008" fmla="*/ 4910376 h 11354202"/>
              <a:gd name="connsiteX3009" fmla="*/ 2400386 w 13402462"/>
              <a:gd name="connsiteY3009" fmla="*/ 4911772 h 11354202"/>
              <a:gd name="connsiteX3010" fmla="*/ 1861068 w 13402462"/>
              <a:gd name="connsiteY3010" fmla="*/ 4891093 h 11354202"/>
              <a:gd name="connsiteX3011" fmla="*/ 1818261 w 13402462"/>
              <a:gd name="connsiteY3011" fmla="*/ 4942254 h 11354202"/>
              <a:gd name="connsiteX3012" fmla="*/ 1827036 w 13402462"/>
              <a:gd name="connsiteY3012" fmla="*/ 4947117 h 11354202"/>
              <a:gd name="connsiteX3013" fmla="*/ 1787737 w 13402462"/>
              <a:gd name="connsiteY3013" fmla="*/ 4963052 h 11354202"/>
              <a:gd name="connsiteX3014" fmla="*/ 1801090 w 13402462"/>
              <a:gd name="connsiteY3014" fmla="*/ 4982503 h 11354202"/>
              <a:gd name="connsiteX3015" fmla="*/ 1843227 w 13402462"/>
              <a:gd name="connsiteY3015" fmla="*/ 4956827 h 11354202"/>
              <a:gd name="connsiteX3016" fmla="*/ 1856161 w 13402462"/>
              <a:gd name="connsiteY3016" fmla="*/ 4981797 h 11354202"/>
              <a:gd name="connsiteX3017" fmla="*/ 1880523 w 13402462"/>
              <a:gd name="connsiteY3017" fmla="*/ 4937895 h 11354202"/>
              <a:gd name="connsiteX3018" fmla="*/ 1918674 w 13402462"/>
              <a:gd name="connsiteY3018" fmla="*/ 4931549 h 11354202"/>
              <a:gd name="connsiteX3019" fmla="*/ 1918752 w 13402462"/>
              <a:gd name="connsiteY3019" fmla="*/ 4901824 h 11354202"/>
              <a:gd name="connsiteX3020" fmla="*/ 1896544 w 13402462"/>
              <a:gd name="connsiteY3020" fmla="*/ 4895106 h 11354202"/>
              <a:gd name="connsiteX3021" fmla="*/ 1874768 w 13402462"/>
              <a:gd name="connsiteY3021" fmla="*/ 4909273 h 11354202"/>
              <a:gd name="connsiteX3022" fmla="*/ 1863202 w 13402462"/>
              <a:gd name="connsiteY3022" fmla="*/ 4891283 h 11354202"/>
              <a:gd name="connsiteX3023" fmla="*/ 2417520 w 13402462"/>
              <a:gd name="connsiteY3023" fmla="*/ 4890157 h 11354202"/>
              <a:gd name="connsiteX3024" fmla="*/ 2400236 w 13402462"/>
              <a:gd name="connsiteY3024" fmla="*/ 4907374 h 11354202"/>
              <a:gd name="connsiteX3025" fmla="*/ 2405366 w 13402462"/>
              <a:gd name="connsiteY3025" fmla="*/ 4913977 h 11354202"/>
              <a:gd name="connsiteX3026" fmla="*/ 2406685 w 13402462"/>
              <a:gd name="connsiteY3026" fmla="*/ 4914562 h 11354202"/>
              <a:gd name="connsiteX3027" fmla="*/ 2406042 w 13402462"/>
              <a:gd name="connsiteY3027" fmla="*/ 4914852 h 11354202"/>
              <a:gd name="connsiteX3028" fmla="*/ 2441135 w 13402462"/>
              <a:gd name="connsiteY3028" fmla="*/ 4960044 h 11354202"/>
              <a:gd name="connsiteX3029" fmla="*/ 2446666 w 13402462"/>
              <a:gd name="connsiteY3029" fmla="*/ 4957950 h 11354202"/>
              <a:gd name="connsiteX3030" fmla="*/ 2449724 w 13402462"/>
              <a:gd name="connsiteY3030" fmla="*/ 4955602 h 11354202"/>
              <a:gd name="connsiteX3031" fmla="*/ 1314592 w 13402462"/>
              <a:gd name="connsiteY3031" fmla="*/ 4875894 h 11354202"/>
              <a:gd name="connsiteX3032" fmla="*/ 1307498 w 13402462"/>
              <a:gd name="connsiteY3032" fmla="*/ 4898926 h 11354202"/>
              <a:gd name="connsiteX3033" fmla="*/ 1299720 w 13402462"/>
              <a:gd name="connsiteY3033" fmla="*/ 4895772 h 11354202"/>
              <a:gd name="connsiteX3034" fmla="*/ 1848811 w 13402462"/>
              <a:gd name="connsiteY3034" fmla="*/ 4868900 h 11354202"/>
              <a:gd name="connsiteX3035" fmla="*/ 1842254 w 13402462"/>
              <a:gd name="connsiteY3035" fmla="*/ 4873869 h 11354202"/>
              <a:gd name="connsiteX3036" fmla="*/ 1861284 w 13402462"/>
              <a:gd name="connsiteY3036" fmla="*/ 4888306 h 11354202"/>
              <a:gd name="connsiteX3037" fmla="*/ 2576000 w 13402462"/>
              <a:gd name="connsiteY3037" fmla="*/ 4863889 h 11354202"/>
              <a:gd name="connsiteX3038" fmla="*/ 2574779 w 13402462"/>
              <a:gd name="connsiteY3038" fmla="*/ 4865018 h 11354202"/>
              <a:gd name="connsiteX3039" fmla="*/ 2562574 w 13402462"/>
              <a:gd name="connsiteY3039" fmla="*/ 4898739 h 11354202"/>
              <a:gd name="connsiteX3040" fmla="*/ 2542454 w 13402462"/>
              <a:gd name="connsiteY3040" fmla="*/ 4906872 h 11354202"/>
              <a:gd name="connsiteX3041" fmla="*/ 2540410 w 13402462"/>
              <a:gd name="connsiteY3041" fmla="*/ 4909045 h 11354202"/>
              <a:gd name="connsiteX3042" fmla="*/ 2554574 w 13402462"/>
              <a:gd name="connsiteY3042" fmla="*/ 4939432 h 11354202"/>
              <a:gd name="connsiteX3043" fmla="*/ 2559978 w 13402462"/>
              <a:gd name="connsiteY3043" fmla="*/ 4932401 h 11354202"/>
              <a:gd name="connsiteX3044" fmla="*/ 2562763 w 13402462"/>
              <a:gd name="connsiteY3044" fmla="*/ 4924774 h 11354202"/>
              <a:gd name="connsiteX3045" fmla="*/ 2557512 w 13402462"/>
              <a:gd name="connsiteY3045" fmla="*/ 4922471 h 11354202"/>
              <a:gd name="connsiteX3046" fmla="*/ 2582692 w 13402462"/>
              <a:gd name="connsiteY3046" fmla="*/ 4903946 h 11354202"/>
              <a:gd name="connsiteX3047" fmla="*/ 2587019 w 13402462"/>
              <a:gd name="connsiteY3047" fmla="*/ 4901914 h 11354202"/>
              <a:gd name="connsiteX3048" fmla="*/ 2575990 w 13402462"/>
              <a:gd name="connsiteY3048" fmla="*/ 4886319 h 11354202"/>
              <a:gd name="connsiteX3049" fmla="*/ 2483907 w 13402462"/>
              <a:gd name="connsiteY3049" fmla="*/ 4854305 h 11354202"/>
              <a:gd name="connsiteX3050" fmla="*/ 2509451 w 13402462"/>
              <a:gd name="connsiteY3050" fmla="*/ 4899894 h 11354202"/>
              <a:gd name="connsiteX3051" fmla="*/ 2512457 w 13402462"/>
              <a:gd name="connsiteY3051" fmla="*/ 4898302 h 11354202"/>
              <a:gd name="connsiteX3052" fmla="*/ 2510673 w 13402462"/>
              <a:gd name="connsiteY3052" fmla="*/ 4894311 h 11354202"/>
              <a:gd name="connsiteX3053" fmla="*/ 2520169 w 13402462"/>
              <a:gd name="connsiteY3053" fmla="*/ 4865605 h 11354202"/>
              <a:gd name="connsiteX3054" fmla="*/ 2523875 w 13402462"/>
              <a:gd name="connsiteY3054" fmla="*/ 4873555 h 11354202"/>
              <a:gd name="connsiteX3055" fmla="*/ 2554802 w 13402462"/>
              <a:gd name="connsiteY3055" fmla="*/ 4868734 h 11354202"/>
              <a:gd name="connsiteX3056" fmla="*/ 2520135 w 13402462"/>
              <a:gd name="connsiteY3056" fmla="*/ 4861678 h 11354202"/>
              <a:gd name="connsiteX3057" fmla="*/ 2461833 w 13402462"/>
              <a:gd name="connsiteY3057" fmla="*/ 4850074 h 11354202"/>
              <a:gd name="connsiteX3058" fmla="*/ 2459759 w 13402462"/>
              <a:gd name="connsiteY3058" fmla="*/ 4852767 h 11354202"/>
              <a:gd name="connsiteX3059" fmla="*/ 2456050 w 13402462"/>
              <a:gd name="connsiteY3059" fmla="*/ 4850345 h 11354202"/>
              <a:gd name="connsiteX3060" fmla="*/ 2619972 w 13402462"/>
              <a:gd name="connsiteY3060" fmla="*/ 4823275 h 11354202"/>
              <a:gd name="connsiteX3061" fmla="*/ 2605478 w 13402462"/>
              <a:gd name="connsiteY3061" fmla="*/ 4836661 h 11354202"/>
              <a:gd name="connsiteX3062" fmla="*/ 2609546 w 13402462"/>
              <a:gd name="connsiteY3062" fmla="*/ 4840830 h 11354202"/>
              <a:gd name="connsiteX3063" fmla="*/ 2605272 w 13402462"/>
              <a:gd name="connsiteY3063" fmla="*/ 4836854 h 11354202"/>
              <a:gd name="connsiteX3064" fmla="*/ 2604684 w 13402462"/>
              <a:gd name="connsiteY3064" fmla="*/ 4837395 h 11354202"/>
              <a:gd name="connsiteX3065" fmla="*/ 2608727 w 13402462"/>
              <a:gd name="connsiteY3065" fmla="*/ 4844395 h 11354202"/>
              <a:gd name="connsiteX3066" fmla="*/ 2692729 w 13402462"/>
              <a:gd name="connsiteY3066" fmla="*/ 4822098 h 11354202"/>
              <a:gd name="connsiteX3067" fmla="*/ 2682910 w 13402462"/>
              <a:gd name="connsiteY3067" fmla="*/ 4852638 h 11354202"/>
              <a:gd name="connsiteX3068" fmla="*/ 2711404 w 13402462"/>
              <a:gd name="connsiteY3068" fmla="*/ 4850196 h 11354202"/>
              <a:gd name="connsiteX3069" fmla="*/ 2723706 w 13402462"/>
              <a:gd name="connsiteY3069" fmla="*/ 4860463 h 11354202"/>
              <a:gd name="connsiteX3070" fmla="*/ 2736703 w 13402462"/>
              <a:gd name="connsiteY3070" fmla="*/ 4839829 h 11354202"/>
              <a:gd name="connsiteX3071" fmla="*/ 2739946 w 13402462"/>
              <a:gd name="connsiteY3071" fmla="*/ 4838582 h 11354202"/>
              <a:gd name="connsiteX3072" fmla="*/ 2734084 w 13402462"/>
              <a:gd name="connsiteY3072" fmla="*/ 4826815 h 11354202"/>
              <a:gd name="connsiteX3073" fmla="*/ 2731393 w 13402462"/>
              <a:gd name="connsiteY3073" fmla="*/ 4828677 h 11354202"/>
              <a:gd name="connsiteX3074" fmla="*/ 2692729 w 13402462"/>
              <a:gd name="connsiteY3074" fmla="*/ 4822098 h 11354202"/>
              <a:gd name="connsiteX3075" fmla="*/ 2755061 w 13402462"/>
              <a:gd name="connsiteY3075" fmla="*/ 4812305 h 11354202"/>
              <a:gd name="connsiteX3076" fmla="*/ 2753241 w 13402462"/>
              <a:gd name="connsiteY3076" fmla="*/ 4813565 h 11354202"/>
              <a:gd name="connsiteX3077" fmla="*/ 2755480 w 13402462"/>
              <a:gd name="connsiteY3077" fmla="*/ 4816003 h 11354202"/>
              <a:gd name="connsiteX3078" fmla="*/ 2756226 w 13402462"/>
              <a:gd name="connsiteY3078" fmla="*/ 4815939 h 11354202"/>
              <a:gd name="connsiteX3079" fmla="*/ 1448012 w 13402462"/>
              <a:gd name="connsiteY3079" fmla="*/ 4810167 h 11354202"/>
              <a:gd name="connsiteX3080" fmla="*/ 1447276 w 13402462"/>
              <a:gd name="connsiteY3080" fmla="*/ 4814238 h 11354202"/>
              <a:gd name="connsiteX3081" fmla="*/ 1422094 w 13402462"/>
              <a:gd name="connsiteY3081" fmla="*/ 4816661 h 11354202"/>
              <a:gd name="connsiteX3082" fmla="*/ 1422479 w 13402462"/>
              <a:gd name="connsiteY3082" fmla="*/ 4812924 h 11354202"/>
              <a:gd name="connsiteX3083" fmla="*/ 1987885 w 13402462"/>
              <a:gd name="connsiteY3083" fmla="*/ 4804341 h 11354202"/>
              <a:gd name="connsiteX3084" fmla="*/ 1987154 w 13402462"/>
              <a:gd name="connsiteY3084" fmla="*/ 4808407 h 11354202"/>
              <a:gd name="connsiteX3085" fmla="*/ 1958542 w 13402462"/>
              <a:gd name="connsiteY3085" fmla="*/ 4812828 h 11354202"/>
              <a:gd name="connsiteX3086" fmla="*/ 1959275 w 13402462"/>
              <a:gd name="connsiteY3086" fmla="*/ 4808761 h 11354202"/>
              <a:gd name="connsiteX3087" fmla="*/ 1520216 w 13402462"/>
              <a:gd name="connsiteY3087" fmla="*/ 4785877 h 11354202"/>
              <a:gd name="connsiteX3088" fmla="*/ 1524024 w 13402462"/>
              <a:gd name="connsiteY3088" fmla="*/ 4786293 h 11354202"/>
              <a:gd name="connsiteX3089" fmla="*/ 1527347 w 13402462"/>
              <a:gd name="connsiteY3089" fmla="*/ 4788873 h 11354202"/>
              <a:gd name="connsiteX3090" fmla="*/ 1526520 w 13402462"/>
              <a:gd name="connsiteY3090" fmla="*/ 4789907 h 11354202"/>
              <a:gd name="connsiteX3091" fmla="*/ 2831493 w 13402462"/>
              <a:gd name="connsiteY3091" fmla="*/ 4780174 h 11354202"/>
              <a:gd name="connsiteX3092" fmla="*/ 2810599 w 13402462"/>
              <a:gd name="connsiteY3092" fmla="*/ 4797262 h 11354202"/>
              <a:gd name="connsiteX3093" fmla="*/ 2815165 w 13402462"/>
              <a:gd name="connsiteY3093" fmla="*/ 4808157 h 11354202"/>
              <a:gd name="connsiteX3094" fmla="*/ 2816060 w 13402462"/>
              <a:gd name="connsiteY3094" fmla="*/ 4809437 h 11354202"/>
              <a:gd name="connsiteX3095" fmla="*/ 2820292 w 13402462"/>
              <a:gd name="connsiteY3095" fmla="*/ 4807827 h 11354202"/>
              <a:gd name="connsiteX3096" fmla="*/ 2817754 w 13402462"/>
              <a:gd name="connsiteY3096" fmla="*/ 4800806 h 11354202"/>
              <a:gd name="connsiteX3097" fmla="*/ 2824833 w 13402462"/>
              <a:gd name="connsiteY3097" fmla="*/ 4806101 h 11354202"/>
              <a:gd name="connsiteX3098" fmla="*/ 2841084 w 13402462"/>
              <a:gd name="connsiteY3098" fmla="*/ 4799922 h 11354202"/>
              <a:gd name="connsiteX3099" fmla="*/ 2866093 w 13402462"/>
              <a:gd name="connsiteY3099" fmla="*/ 4773081 h 11354202"/>
              <a:gd name="connsiteX3100" fmla="*/ 2863850 w 13402462"/>
              <a:gd name="connsiteY3100" fmla="*/ 4773885 h 11354202"/>
              <a:gd name="connsiteX3101" fmla="*/ 2866904 w 13402462"/>
              <a:gd name="connsiteY3101" fmla="*/ 4780004 h 11354202"/>
              <a:gd name="connsiteX3102" fmla="*/ 2867542 w 13402462"/>
              <a:gd name="connsiteY3102" fmla="*/ 4779247 h 11354202"/>
              <a:gd name="connsiteX3103" fmla="*/ 2867963 w 13402462"/>
              <a:gd name="connsiteY3103" fmla="*/ 4776677 h 11354202"/>
              <a:gd name="connsiteX3104" fmla="*/ 2474850 w 13402462"/>
              <a:gd name="connsiteY3104" fmla="*/ 4768189 h 11354202"/>
              <a:gd name="connsiteX3105" fmla="*/ 2448512 w 13402462"/>
              <a:gd name="connsiteY3105" fmla="*/ 4781134 h 11354202"/>
              <a:gd name="connsiteX3106" fmla="*/ 2471514 w 13402462"/>
              <a:gd name="connsiteY3106" fmla="*/ 4769278 h 11354202"/>
              <a:gd name="connsiteX3107" fmla="*/ 1887281 w 13402462"/>
              <a:gd name="connsiteY3107" fmla="*/ 4762691 h 11354202"/>
              <a:gd name="connsiteX3108" fmla="*/ 1886292 w 13402462"/>
              <a:gd name="connsiteY3108" fmla="*/ 4763115 h 11354202"/>
              <a:gd name="connsiteX3109" fmla="*/ 1881055 w 13402462"/>
              <a:gd name="connsiteY3109" fmla="*/ 4762866 h 11354202"/>
              <a:gd name="connsiteX3110" fmla="*/ 1894522 w 13402462"/>
              <a:gd name="connsiteY3110" fmla="*/ 4759597 h 11354202"/>
              <a:gd name="connsiteX3111" fmla="*/ 1898751 w 13402462"/>
              <a:gd name="connsiteY3111" fmla="*/ 4762371 h 11354202"/>
              <a:gd name="connsiteX3112" fmla="*/ 1887281 w 13402462"/>
              <a:gd name="connsiteY3112" fmla="*/ 4762691 h 11354202"/>
              <a:gd name="connsiteX3113" fmla="*/ 2055595 w 13402462"/>
              <a:gd name="connsiteY3113" fmla="*/ 4751658 h 11354202"/>
              <a:gd name="connsiteX3114" fmla="*/ 2002294 w 13402462"/>
              <a:gd name="connsiteY3114" fmla="*/ 4779664 h 11354202"/>
              <a:gd name="connsiteX3115" fmla="*/ 1986144 w 13402462"/>
              <a:gd name="connsiteY3115" fmla="*/ 4785179 h 11354202"/>
              <a:gd name="connsiteX3116" fmla="*/ 1978243 w 13402462"/>
              <a:gd name="connsiteY3116" fmla="*/ 4792887 h 11354202"/>
              <a:gd name="connsiteX3117" fmla="*/ 1980480 w 13402462"/>
              <a:gd name="connsiteY3117" fmla="*/ 4787113 h 11354202"/>
              <a:gd name="connsiteX3118" fmla="*/ 1934262 w 13402462"/>
              <a:gd name="connsiteY3118" fmla="*/ 4802908 h 11354202"/>
              <a:gd name="connsiteX3119" fmla="*/ 1874634 w 13402462"/>
              <a:gd name="connsiteY3119" fmla="*/ 4867122 h 11354202"/>
              <a:gd name="connsiteX3120" fmla="*/ 1922510 w 13402462"/>
              <a:gd name="connsiteY3120" fmla="*/ 4851459 h 11354202"/>
              <a:gd name="connsiteX3121" fmla="*/ 1927765 w 13402462"/>
              <a:gd name="connsiteY3121" fmla="*/ 4852940 h 11354202"/>
              <a:gd name="connsiteX3122" fmla="*/ 1941651 w 13402462"/>
              <a:gd name="connsiteY3122" fmla="*/ 4849644 h 11354202"/>
              <a:gd name="connsiteX3123" fmla="*/ 2005470 w 13402462"/>
              <a:gd name="connsiteY3123" fmla="*/ 4816664 h 11354202"/>
              <a:gd name="connsiteX3124" fmla="*/ 1996964 w 13402462"/>
              <a:gd name="connsiteY3124" fmla="*/ 4817581 h 11354202"/>
              <a:gd name="connsiteX3125" fmla="*/ 2061969 w 13402462"/>
              <a:gd name="connsiteY3125" fmla="*/ 4755072 h 11354202"/>
              <a:gd name="connsiteX3126" fmla="*/ 10900938 w 13402462"/>
              <a:gd name="connsiteY3126" fmla="*/ 4731977 h 11354202"/>
              <a:gd name="connsiteX3127" fmla="*/ 10896272 w 13402462"/>
              <a:gd name="connsiteY3127" fmla="*/ 4757968 h 11354202"/>
              <a:gd name="connsiteX3128" fmla="*/ 10898490 w 13402462"/>
              <a:gd name="connsiteY3128" fmla="*/ 4757992 h 11354202"/>
              <a:gd name="connsiteX3129" fmla="*/ 10902528 w 13402462"/>
              <a:gd name="connsiteY3129" fmla="*/ 4733311 h 11354202"/>
              <a:gd name="connsiteX3130" fmla="*/ 1461386 w 13402462"/>
              <a:gd name="connsiteY3130" fmla="*/ 4726588 h 11354202"/>
              <a:gd name="connsiteX3131" fmla="*/ 1489102 w 13402462"/>
              <a:gd name="connsiteY3131" fmla="*/ 4739155 h 11354202"/>
              <a:gd name="connsiteX3132" fmla="*/ 1491510 w 13402462"/>
              <a:gd name="connsiteY3132" fmla="*/ 4736807 h 11354202"/>
              <a:gd name="connsiteX3133" fmla="*/ 1531476 w 13402462"/>
              <a:gd name="connsiteY3133" fmla="*/ 4748155 h 11354202"/>
              <a:gd name="connsiteX3134" fmla="*/ 1497394 w 13402462"/>
              <a:gd name="connsiteY3134" fmla="*/ 4755230 h 11354202"/>
              <a:gd name="connsiteX3135" fmla="*/ 1502626 w 13402462"/>
              <a:gd name="connsiteY3135" fmla="*/ 4774626 h 11354202"/>
              <a:gd name="connsiteX3136" fmla="*/ 1520216 w 13402462"/>
              <a:gd name="connsiteY3136" fmla="*/ 4785877 h 11354202"/>
              <a:gd name="connsiteX3137" fmla="*/ 1515915 w 13402462"/>
              <a:gd name="connsiteY3137" fmla="*/ 4785406 h 11354202"/>
              <a:gd name="connsiteX3138" fmla="*/ 1498507 w 13402462"/>
              <a:gd name="connsiteY3138" fmla="*/ 4774280 h 11354202"/>
              <a:gd name="connsiteX3139" fmla="*/ 1393296 w 13402462"/>
              <a:gd name="connsiteY3139" fmla="*/ 4814501 h 11354202"/>
              <a:gd name="connsiteX3140" fmla="*/ 1344631 w 13402462"/>
              <a:gd name="connsiteY3140" fmla="*/ 4872049 h 11354202"/>
              <a:gd name="connsiteX3141" fmla="*/ 1410255 w 13402462"/>
              <a:gd name="connsiteY3141" fmla="*/ 4870448 h 11354202"/>
              <a:gd name="connsiteX3142" fmla="*/ 1345128 w 13402462"/>
              <a:gd name="connsiteY3142" fmla="*/ 4912505 h 11354202"/>
              <a:gd name="connsiteX3143" fmla="*/ 1308150 w 13402462"/>
              <a:gd name="connsiteY3143" fmla="*/ 4853941 h 11354202"/>
              <a:gd name="connsiteX3144" fmla="*/ 1439120 w 13402462"/>
              <a:gd name="connsiteY3144" fmla="*/ 4740259 h 11354202"/>
              <a:gd name="connsiteX3145" fmla="*/ 1451623 w 13402462"/>
              <a:gd name="connsiteY3145" fmla="*/ 4772361 h 11354202"/>
              <a:gd name="connsiteX3146" fmla="*/ 1461386 w 13402462"/>
              <a:gd name="connsiteY3146" fmla="*/ 4726588 h 11354202"/>
              <a:gd name="connsiteX3147" fmla="*/ 2068432 w 13402462"/>
              <a:gd name="connsiteY3147" fmla="*/ 4723402 h 11354202"/>
              <a:gd name="connsiteX3148" fmla="*/ 2056896 w 13402462"/>
              <a:gd name="connsiteY3148" fmla="*/ 4729575 h 11354202"/>
              <a:gd name="connsiteX3149" fmla="*/ 2061319 w 13402462"/>
              <a:gd name="connsiteY3149" fmla="*/ 4749263 h 11354202"/>
              <a:gd name="connsiteX3150" fmla="*/ 2065536 w 13402462"/>
              <a:gd name="connsiteY3150" fmla="*/ 4751640 h 11354202"/>
              <a:gd name="connsiteX3151" fmla="*/ 2068682 w 13402462"/>
              <a:gd name="connsiteY3151" fmla="*/ 4748622 h 11354202"/>
              <a:gd name="connsiteX3152" fmla="*/ 2604989 w 13402462"/>
              <a:gd name="connsiteY3152" fmla="*/ 4707537 h 11354202"/>
              <a:gd name="connsiteX3153" fmla="*/ 2618018 w 13402462"/>
              <a:gd name="connsiteY3153" fmla="*/ 4710401 h 11354202"/>
              <a:gd name="connsiteX3154" fmla="*/ 2589103 w 13402462"/>
              <a:gd name="connsiteY3154" fmla="*/ 4738610 h 11354202"/>
              <a:gd name="connsiteX3155" fmla="*/ 2604989 w 13402462"/>
              <a:gd name="connsiteY3155" fmla="*/ 4707537 h 11354202"/>
              <a:gd name="connsiteX3156" fmla="*/ 2020385 w 13402462"/>
              <a:gd name="connsiteY3156" fmla="*/ 4707494 h 11354202"/>
              <a:gd name="connsiteX3157" fmla="*/ 1948745 w 13402462"/>
              <a:gd name="connsiteY3157" fmla="*/ 4730794 h 11354202"/>
              <a:gd name="connsiteX3158" fmla="*/ 1861366 w 13402462"/>
              <a:gd name="connsiteY3158" fmla="*/ 4761926 h 11354202"/>
              <a:gd name="connsiteX3159" fmla="*/ 1881055 w 13402462"/>
              <a:gd name="connsiteY3159" fmla="*/ 4762866 h 11354202"/>
              <a:gd name="connsiteX3160" fmla="*/ 1855101 w 13402462"/>
              <a:gd name="connsiteY3160" fmla="*/ 4763592 h 11354202"/>
              <a:gd name="connsiteX3161" fmla="*/ 1821699 w 13402462"/>
              <a:gd name="connsiteY3161" fmla="*/ 4780492 h 11354202"/>
              <a:gd name="connsiteX3162" fmla="*/ 1852376 w 13402462"/>
              <a:gd name="connsiteY3162" fmla="*/ 4800232 h 11354202"/>
              <a:gd name="connsiteX3163" fmla="*/ 1688850 w 13402462"/>
              <a:gd name="connsiteY3163" fmla="*/ 4908089 h 11354202"/>
              <a:gd name="connsiteX3164" fmla="*/ 1657059 w 13402462"/>
              <a:gd name="connsiteY3164" fmla="*/ 4895469 h 11354202"/>
              <a:gd name="connsiteX3165" fmla="*/ 1667751 w 13402462"/>
              <a:gd name="connsiteY3165" fmla="*/ 4909871 h 11354202"/>
              <a:gd name="connsiteX3166" fmla="*/ 1673176 w 13402462"/>
              <a:gd name="connsiteY3166" fmla="*/ 4962945 h 11354202"/>
              <a:gd name="connsiteX3167" fmla="*/ 1686215 w 13402462"/>
              <a:gd name="connsiteY3167" fmla="*/ 4954289 h 11354202"/>
              <a:gd name="connsiteX3168" fmla="*/ 1701249 w 13402462"/>
              <a:gd name="connsiteY3168" fmla="*/ 4951188 h 11354202"/>
              <a:gd name="connsiteX3169" fmla="*/ 1717643 w 13402462"/>
              <a:gd name="connsiteY3169" fmla="*/ 4942419 h 11354202"/>
              <a:gd name="connsiteX3170" fmla="*/ 1714890 w 13402462"/>
              <a:gd name="connsiteY3170" fmla="*/ 4948373 h 11354202"/>
              <a:gd name="connsiteX3171" fmla="*/ 1767716 w 13402462"/>
              <a:gd name="connsiteY3171" fmla="*/ 4937472 h 11354202"/>
              <a:gd name="connsiteX3172" fmla="*/ 1768651 w 13402462"/>
              <a:gd name="connsiteY3172" fmla="*/ 4914132 h 11354202"/>
              <a:gd name="connsiteX3173" fmla="*/ 1808512 w 13402462"/>
              <a:gd name="connsiteY3173" fmla="*/ 4880613 h 11354202"/>
              <a:gd name="connsiteX3174" fmla="*/ 1809945 w 13402462"/>
              <a:gd name="connsiteY3174" fmla="*/ 4901532 h 11354202"/>
              <a:gd name="connsiteX3175" fmla="*/ 1818651 w 13402462"/>
              <a:gd name="connsiteY3175" fmla="*/ 4901183 h 11354202"/>
              <a:gd name="connsiteX3176" fmla="*/ 1832536 w 13402462"/>
              <a:gd name="connsiteY3176" fmla="*/ 4884078 h 11354202"/>
              <a:gd name="connsiteX3177" fmla="*/ 1825928 w 13402462"/>
              <a:gd name="connsiteY3177" fmla="*/ 4900893 h 11354202"/>
              <a:gd name="connsiteX3178" fmla="*/ 1839195 w 13402462"/>
              <a:gd name="connsiteY3178" fmla="*/ 4900357 h 11354202"/>
              <a:gd name="connsiteX3179" fmla="*/ 1834477 w 13402462"/>
              <a:gd name="connsiteY3179" fmla="*/ 4870723 h 11354202"/>
              <a:gd name="connsiteX3180" fmla="*/ 1846188 w 13402462"/>
              <a:gd name="connsiteY3180" fmla="*/ 4864824 h 11354202"/>
              <a:gd name="connsiteX3181" fmla="*/ 1837110 w 13402462"/>
              <a:gd name="connsiteY3181" fmla="*/ 4850702 h 11354202"/>
              <a:gd name="connsiteX3182" fmla="*/ 1994132 w 13402462"/>
              <a:gd name="connsiteY3182" fmla="*/ 4720334 h 11354202"/>
              <a:gd name="connsiteX3183" fmla="*/ 2005604 w 13402462"/>
              <a:gd name="connsiteY3183" fmla="*/ 4753441 h 11354202"/>
              <a:gd name="connsiteX3184" fmla="*/ 2028922 w 13402462"/>
              <a:gd name="connsiteY3184" fmla="*/ 4744963 h 11354202"/>
              <a:gd name="connsiteX3185" fmla="*/ 2028213 w 13402462"/>
              <a:gd name="connsiteY3185" fmla="*/ 4743862 h 11354202"/>
              <a:gd name="connsiteX3186" fmla="*/ 2027069 w 13402462"/>
              <a:gd name="connsiteY3186" fmla="*/ 4743955 h 11354202"/>
              <a:gd name="connsiteX3187" fmla="*/ 2028042 w 13402462"/>
              <a:gd name="connsiteY3187" fmla="*/ 4743598 h 11354202"/>
              <a:gd name="connsiteX3188" fmla="*/ 2022244 w 13402462"/>
              <a:gd name="connsiteY3188" fmla="*/ 4734602 h 11354202"/>
              <a:gd name="connsiteX3189" fmla="*/ 10801748 w 13402462"/>
              <a:gd name="connsiteY3189" fmla="*/ 4707217 h 11354202"/>
              <a:gd name="connsiteX3190" fmla="*/ 10798352 w 13402462"/>
              <a:gd name="connsiteY3190" fmla="*/ 4717222 h 11354202"/>
              <a:gd name="connsiteX3191" fmla="*/ 10807896 w 13402462"/>
              <a:gd name="connsiteY3191" fmla="*/ 4713888 h 11354202"/>
              <a:gd name="connsiteX3192" fmla="*/ 2824183 w 13402462"/>
              <a:gd name="connsiteY3192" fmla="*/ 4701587 h 11354202"/>
              <a:gd name="connsiteX3193" fmla="*/ 2795924 w 13402462"/>
              <a:gd name="connsiteY3193" fmla="*/ 4707243 h 11354202"/>
              <a:gd name="connsiteX3194" fmla="*/ 2743705 w 13402462"/>
              <a:gd name="connsiteY3194" fmla="*/ 4716254 h 11354202"/>
              <a:gd name="connsiteX3195" fmla="*/ 2751190 w 13402462"/>
              <a:gd name="connsiteY3195" fmla="*/ 4724802 h 11354202"/>
              <a:gd name="connsiteX3196" fmla="*/ 2775602 w 13402462"/>
              <a:gd name="connsiteY3196" fmla="*/ 4734704 h 11354202"/>
              <a:gd name="connsiteX3197" fmla="*/ 2807087 w 13402462"/>
              <a:gd name="connsiteY3197" fmla="*/ 4729903 h 11354202"/>
              <a:gd name="connsiteX3198" fmla="*/ 2801148 w 13402462"/>
              <a:gd name="connsiteY3198" fmla="*/ 4717674 h 11354202"/>
              <a:gd name="connsiteX3199" fmla="*/ 2835360 w 13402462"/>
              <a:gd name="connsiteY3199" fmla="*/ 4725594 h 11354202"/>
              <a:gd name="connsiteX3200" fmla="*/ 2836478 w 13402462"/>
              <a:gd name="connsiteY3200" fmla="*/ 4725423 h 11354202"/>
              <a:gd name="connsiteX3201" fmla="*/ 2915441 w 13402462"/>
              <a:gd name="connsiteY3201" fmla="*/ 4694329 h 11354202"/>
              <a:gd name="connsiteX3202" fmla="*/ 2914261 w 13402462"/>
              <a:gd name="connsiteY3202" fmla="*/ 4697258 h 11354202"/>
              <a:gd name="connsiteX3203" fmla="*/ 2910347 w 13402462"/>
              <a:gd name="connsiteY3203" fmla="*/ 4696008 h 11354202"/>
              <a:gd name="connsiteX3204" fmla="*/ 2915062 w 13402462"/>
              <a:gd name="connsiteY3204" fmla="*/ 4703887 h 11354202"/>
              <a:gd name="connsiteX3205" fmla="*/ 2920726 w 13402462"/>
              <a:gd name="connsiteY3205" fmla="*/ 4703458 h 11354202"/>
              <a:gd name="connsiteX3206" fmla="*/ 2917969 w 13402462"/>
              <a:gd name="connsiteY3206" fmla="*/ 4696922 h 11354202"/>
              <a:gd name="connsiteX3207" fmla="*/ 2857727 w 13402462"/>
              <a:gd name="connsiteY3207" fmla="*/ 4679256 h 11354202"/>
              <a:gd name="connsiteX3208" fmla="*/ 2859228 w 13402462"/>
              <a:gd name="connsiteY3208" fmla="*/ 4694567 h 11354202"/>
              <a:gd name="connsiteX3209" fmla="*/ 2835901 w 13402462"/>
              <a:gd name="connsiteY3209" fmla="*/ 4699238 h 11354202"/>
              <a:gd name="connsiteX3210" fmla="*/ 2848121 w 13402462"/>
              <a:gd name="connsiteY3210" fmla="*/ 4718628 h 11354202"/>
              <a:gd name="connsiteX3211" fmla="*/ 2852282 w 13402462"/>
              <a:gd name="connsiteY3211" fmla="*/ 4728210 h 11354202"/>
              <a:gd name="connsiteX3212" fmla="*/ 2869657 w 13402462"/>
              <a:gd name="connsiteY3212" fmla="*/ 4736327 h 11354202"/>
              <a:gd name="connsiteX3213" fmla="*/ 2873251 w 13402462"/>
              <a:gd name="connsiteY3213" fmla="*/ 4739273 h 11354202"/>
              <a:gd name="connsiteX3214" fmla="*/ 2880288 w 13402462"/>
              <a:gd name="connsiteY3214" fmla="*/ 4735520 h 11354202"/>
              <a:gd name="connsiteX3215" fmla="*/ 2896924 w 13402462"/>
              <a:gd name="connsiteY3215" fmla="*/ 4738117 h 11354202"/>
              <a:gd name="connsiteX3216" fmla="*/ 2911038 w 13402462"/>
              <a:gd name="connsiteY3216" fmla="*/ 4752839 h 11354202"/>
              <a:gd name="connsiteX3217" fmla="*/ 2909846 w 13402462"/>
              <a:gd name="connsiteY3217" fmla="*/ 4749895 h 11354202"/>
              <a:gd name="connsiteX3218" fmla="*/ 2911325 w 13402462"/>
              <a:gd name="connsiteY3218" fmla="*/ 4753138 h 11354202"/>
              <a:gd name="connsiteX3219" fmla="*/ 2918018 w 13402462"/>
              <a:gd name="connsiteY3219" fmla="*/ 4760122 h 11354202"/>
              <a:gd name="connsiteX3220" fmla="*/ 2923796 w 13402462"/>
              <a:gd name="connsiteY3220" fmla="*/ 4763151 h 11354202"/>
              <a:gd name="connsiteX3221" fmla="*/ 2924296 w 13402462"/>
              <a:gd name="connsiteY3221" fmla="*/ 4762825 h 11354202"/>
              <a:gd name="connsiteX3222" fmla="*/ 2902040 w 13402462"/>
              <a:gd name="connsiteY3222" fmla="*/ 4722434 h 11354202"/>
              <a:gd name="connsiteX3223" fmla="*/ 2901854 w 13402462"/>
              <a:gd name="connsiteY3223" fmla="*/ 4722178 h 11354202"/>
              <a:gd name="connsiteX3224" fmla="*/ 2889675 w 13402462"/>
              <a:gd name="connsiteY3224" fmla="*/ 4705801 h 11354202"/>
              <a:gd name="connsiteX3225" fmla="*/ 2895907 w 13402462"/>
              <a:gd name="connsiteY3225" fmla="*/ 4705333 h 11354202"/>
              <a:gd name="connsiteX3226" fmla="*/ 2910027 w 13402462"/>
              <a:gd name="connsiteY3226" fmla="*/ 4704269 h 11354202"/>
              <a:gd name="connsiteX3227" fmla="*/ 2905202 w 13402462"/>
              <a:gd name="connsiteY3227" fmla="*/ 4694375 h 11354202"/>
              <a:gd name="connsiteX3228" fmla="*/ 2890374 w 13402462"/>
              <a:gd name="connsiteY3228" fmla="*/ 4689649 h 11354202"/>
              <a:gd name="connsiteX3229" fmla="*/ 2924093 w 13402462"/>
              <a:gd name="connsiteY3229" fmla="*/ 4672902 h 11354202"/>
              <a:gd name="connsiteX3230" fmla="*/ 2924030 w 13402462"/>
              <a:gd name="connsiteY3230" fmla="*/ 4673055 h 11354202"/>
              <a:gd name="connsiteX3231" fmla="*/ 2928945 w 13402462"/>
              <a:gd name="connsiteY3231" fmla="*/ 4683554 h 11354202"/>
              <a:gd name="connsiteX3232" fmla="*/ 2942048 w 13402462"/>
              <a:gd name="connsiteY3232" fmla="*/ 4675427 h 11354202"/>
              <a:gd name="connsiteX3233" fmla="*/ 2941852 w 13402462"/>
              <a:gd name="connsiteY3233" fmla="*/ 4674814 h 11354202"/>
              <a:gd name="connsiteX3234" fmla="*/ 2067890 w 13402462"/>
              <a:gd name="connsiteY3234" fmla="*/ 4667841 h 11354202"/>
              <a:gd name="connsiteX3235" fmla="*/ 2026250 w 13402462"/>
              <a:gd name="connsiteY3235" fmla="*/ 4680946 h 11354202"/>
              <a:gd name="connsiteX3236" fmla="*/ 2035830 w 13402462"/>
              <a:gd name="connsiteY3236" fmla="*/ 4702469 h 11354202"/>
              <a:gd name="connsiteX3237" fmla="*/ 2024988 w 13402462"/>
              <a:gd name="connsiteY3237" fmla="*/ 4705998 h 11354202"/>
              <a:gd name="connsiteX3238" fmla="*/ 2050626 w 13402462"/>
              <a:gd name="connsiteY3238" fmla="*/ 4714889 h 11354202"/>
              <a:gd name="connsiteX3239" fmla="*/ 2051362 w 13402462"/>
              <a:gd name="connsiteY3239" fmla="*/ 4710818 h 11354202"/>
              <a:gd name="connsiteX3240" fmla="*/ 2068341 w 13402462"/>
              <a:gd name="connsiteY3240" fmla="*/ 4714005 h 11354202"/>
              <a:gd name="connsiteX3241" fmla="*/ 2672683 w 13402462"/>
              <a:gd name="connsiteY3241" fmla="*/ 4652752 h 11354202"/>
              <a:gd name="connsiteX3242" fmla="*/ 2599695 w 13402462"/>
              <a:gd name="connsiteY3242" fmla="*/ 4681289 h 11354202"/>
              <a:gd name="connsiteX3243" fmla="*/ 2654482 w 13402462"/>
              <a:gd name="connsiteY3243" fmla="*/ 4703693 h 11354202"/>
              <a:gd name="connsiteX3244" fmla="*/ 2577786 w 13402462"/>
              <a:gd name="connsiteY3244" fmla="*/ 4720118 h 11354202"/>
              <a:gd name="connsiteX3245" fmla="*/ 2580371 w 13402462"/>
              <a:gd name="connsiteY3245" fmla="*/ 4757201 h 11354202"/>
              <a:gd name="connsiteX3246" fmla="*/ 2515576 w 13402462"/>
              <a:gd name="connsiteY3246" fmla="*/ 4746574 h 11354202"/>
              <a:gd name="connsiteX3247" fmla="*/ 2471514 w 13402462"/>
              <a:gd name="connsiteY3247" fmla="*/ 4769278 h 11354202"/>
              <a:gd name="connsiteX3248" fmla="*/ 2425992 w 13402462"/>
              <a:gd name="connsiteY3248" fmla="*/ 4784134 h 11354202"/>
              <a:gd name="connsiteX3249" fmla="*/ 2380709 w 13402462"/>
              <a:gd name="connsiteY3249" fmla="*/ 4819758 h 11354202"/>
              <a:gd name="connsiteX3250" fmla="*/ 2405498 w 13402462"/>
              <a:gd name="connsiteY3250" fmla="*/ 4821751 h 11354202"/>
              <a:gd name="connsiteX3251" fmla="*/ 2322530 w 13402462"/>
              <a:gd name="connsiteY3251" fmla="*/ 4850336 h 11354202"/>
              <a:gd name="connsiteX3252" fmla="*/ 2336534 w 13402462"/>
              <a:gd name="connsiteY3252" fmla="*/ 4871578 h 11354202"/>
              <a:gd name="connsiteX3253" fmla="*/ 2292922 w 13402462"/>
              <a:gd name="connsiteY3253" fmla="*/ 4859024 h 11354202"/>
              <a:gd name="connsiteX3254" fmla="*/ 2269990 w 13402462"/>
              <a:gd name="connsiteY3254" fmla="*/ 4877909 h 11354202"/>
              <a:gd name="connsiteX3255" fmla="*/ 2298982 w 13402462"/>
              <a:gd name="connsiteY3255" fmla="*/ 4884058 h 11354202"/>
              <a:gd name="connsiteX3256" fmla="*/ 2243032 w 13402462"/>
              <a:gd name="connsiteY3256" fmla="*/ 4899706 h 11354202"/>
              <a:gd name="connsiteX3257" fmla="*/ 2248577 w 13402462"/>
              <a:gd name="connsiteY3257" fmla="*/ 4891616 h 11354202"/>
              <a:gd name="connsiteX3258" fmla="*/ 2224990 w 13402462"/>
              <a:gd name="connsiteY3258" fmla="*/ 4888099 h 11354202"/>
              <a:gd name="connsiteX3259" fmla="*/ 2230868 w 13402462"/>
              <a:gd name="connsiteY3259" fmla="*/ 4894122 h 11354202"/>
              <a:gd name="connsiteX3260" fmla="*/ 2231752 w 13402462"/>
              <a:gd name="connsiteY3260" fmla="*/ 4916753 h 11354202"/>
              <a:gd name="connsiteX3261" fmla="*/ 2233318 w 13402462"/>
              <a:gd name="connsiteY3261" fmla="*/ 4915225 h 11354202"/>
              <a:gd name="connsiteX3262" fmla="*/ 2246984 w 13402462"/>
              <a:gd name="connsiteY3262" fmla="*/ 4936119 h 11354202"/>
              <a:gd name="connsiteX3263" fmla="*/ 2232657 w 13402462"/>
              <a:gd name="connsiteY3263" fmla="*/ 4939873 h 11354202"/>
              <a:gd name="connsiteX3264" fmla="*/ 2233170 w 13402462"/>
              <a:gd name="connsiteY3264" fmla="*/ 4952957 h 11354202"/>
              <a:gd name="connsiteX3265" fmla="*/ 2284871 w 13402462"/>
              <a:gd name="connsiteY3265" fmla="*/ 4924000 h 11354202"/>
              <a:gd name="connsiteX3266" fmla="*/ 2262069 w 13402462"/>
              <a:gd name="connsiteY3266" fmla="*/ 4966924 h 11354202"/>
              <a:gd name="connsiteX3267" fmla="*/ 2272063 w 13402462"/>
              <a:gd name="connsiteY3267" fmla="*/ 4968712 h 11354202"/>
              <a:gd name="connsiteX3268" fmla="*/ 2297948 w 13402462"/>
              <a:gd name="connsiteY3268" fmla="*/ 4964942 h 11354202"/>
              <a:gd name="connsiteX3269" fmla="*/ 2290373 w 13402462"/>
              <a:gd name="connsiteY3269" fmla="*/ 4972332 h 11354202"/>
              <a:gd name="connsiteX3270" fmla="*/ 2287274 w 13402462"/>
              <a:gd name="connsiteY3270" fmla="*/ 4975355 h 11354202"/>
              <a:gd name="connsiteX3271" fmla="*/ 2270342 w 13402462"/>
              <a:gd name="connsiteY3271" fmla="*/ 4970391 h 11354202"/>
              <a:gd name="connsiteX3272" fmla="*/ 2261879 w 13402462"/>
              <a:gd name="connsiteY3272" fmla="*/ 4967273 h 11354202"/>
              <a:gd name="connsiteX3273" fmla="*/ 2261184 w 13402462"/>
              <a:gd name="connsiteY3273" fmla="*/ 4968586 h 11354202"/>
              <a:gd name="connsiteX3274" fmla="*/ 2237618 w 13402462"/>
              <a:gd name="connsiteY3274" fmla="*/ 4977483 h 11354202"/>
              <a:gd name="connsiteX3275" fmla="*/ 2218768 w 13402462"/>
              <a:gd name="connsiteY3275" fmla="*/ 4962986 h 11354202"/>
              <a:gd name="connsiteX3276" fmla="*/ 2127112 w 13402462"/>
              <a:gd name="connsiteY3276" fmla="*/ 4953059 h 11354202"/>
              <a:gd name="connsiteX3277" fmla="*/ 2130470 w 13402462"/>
              <a:gd name="connsiteY3277" fmla="*/ 4956503 h 11354202"/>
              <a:gd name="connsiteX3278" fmla="*/ 2121987 w 13402462"/>
              <a:gd name="connsiteY3278" fmla="*/ 4960790 h 11354202"/>
              <a:gd name="connsiteX3279" fmla="*/ 2117021 w 13402462"/>
              <a:gd name="connsiteY3279" fmla="*/ 4997810 h 11354202"/>
              <a:gd name="connsiteX3280" fmla="*/ 2105069 w 13402462"/>
              <a:gd name="connsiteY3280" fmla="*/ 4969347 h 11354202"/>
              <a:gd name="connsiteX3281" fmla="*/ 2073328 w 13402462"/>
              <a:gd name="connsiteY3281" fmla="*/ 4985395 h 11354202"/>
              <a:gd name="connsiteX3282" fmla="*/ 2086177 w 13402462"/>
              <a:gd name="connsiteY3282" fmla="*/ 4990983 h 11354202"/>
              <a:gd name="connsiteX3283" fmla="*/ 2048292 w 13402462"/>
              <a:gd name="connsiteY3283" fmla="*/ 4993588 h 11354202"/>
              <a:gd name="connsiteX3284" fmla="*/ 2049195 w 13402462"/>
              <a:gd name="connsiteY3284" fmla="*/ 5012851 h 11354202"/>
              <a:gd name="connsiteX3285" fmla="*/ 2051763 w 13402462"/>
              <a:gd name="connsiteY3285" fmla="*/ 5023888 h 11354202"/>
              <a:gd name="connsiteX3286" fmla="*/ 2049910 w 13402462"/>
              <a:gd name="connsiteY3286" fmla="*/ 5028154 h 11354202"/>
              <a:gd name="connsiteX3287" fmla="*/ 2050520 w 13402462"/>
              <a:gd name="connsiteY3287" fmla="*/ 5041205 h 11354202"/>
              <a:gd name="connsiteX3288" fmla="*/ 2042078 w 13402462"/>
              <a:gd name="connsiteY3288" fmla="*/ 5046166 h 11354202"/>
              <a:gd name="connsiteX3289" fmla="*/ 2040366 w 13402462"/>
              <a:gd name="connsiteY3289" fmla="*/ 5050098 h 11354202"/>
              <a:gd name="connsiteX3290" fmla="*/ 2025410 w 13402462"/>
              <a:gd name="connsiteY3290" fmla="*/ 5055958 h 11354202"/>
              <a:gd name="connsiteX3291" fmla="*/ 1979409 w 13402462"/>
              <a:gd name="connsiteY3291" fmla="*/ 5082980 h 11354202"/>
              <a:gd name="connsiteX3292" fmla="*/ 1942501 w 13402462"/>
              <a:gd name="connsiteY3292" fmla="*/ 5097661 h 11354202"/>
              <a:gd name="connsiteX3293" fmla="*/ 1952179 w 13402462"/>
              <a:gd name="connsiteY3293" fmla="*/ 5102249 h 11354202"/>
              <a:gd name="connsiteX3294" fmla="*/ 1898575 w 13402462"/>
              <a:gd name="connsiteY3294" fmla="*/ 5127621 h 11354202"/>
              <a:gd name="connsiteX3295" fmla="*/ 1902554 w 13402462"/>
              <a:gd name="connsiteY3295" fmla="*/ 5128511 h 11354202"/>
              <a:gd name="connsiteX3296" fmla="*/ 1877409 w 13402462"/>
              <a:gd name="connsiteY3296" fmla="*/ 5161976 h 11354202"/>
              <a:gd name="connsiteX3297" fmla="*/ 1862968 w 13402462"/>
              <a:gd name="connsiteY3297" fmla="*/ 5159630 h 11354202"/>
              <a:gd name="connsiteX3298" fmla="*/ 1838630 w 13402462"/>
              <a:gd name="connsiteY3298" fmla="*/ 5182824 h 11354202"/>
              <a:gd name="connsiteX3299" fmla="*/ 1841984 w 13402462"/>
              <a:gd name="connsiteY3299" fmla="*/ 5186263 h 11354202"/>
              <a:gd name="connsiteX3300" fmla="*/ 1878093 w 13402462"/>
              <a:gd name="connsiteY3300" fmla="*/ 5206744 h 11354202"/>
              <a:gd name="connsiteX3301" fmla="*/ 1913167 w 13402462"/>
              <a:gd name="connsiteY3301" fmla="*/ 5202063 h 11354202"/>
              <a:gd name="connsiteX3302" fmla="*/ 1954879 w 13402462"/>
              <a:gd name="connsiteY3302" fmla="*/ 5156666 h 11354202"/>
              <a:gd name="connsiteX3303" fmla="*/ 1933232 w 13402462"/>
              <a:gd name="connsiteY3303" fmla="*/ 5148251 h 11354202"/>
              <a:gd name="connsiteX3304" fmla="*/ 2027488 w 13402462"/>
              <a:gd name="connsiteY3304" fmla="*/ 5140872 h 11354202"/>
              <a:gd name="connsiteX3305" fmla="*/ 2055201 w 13402462"/>
              <a:gd name="connsiteY3305" fmla="*/ 5100411 h 11354202"/>
              <a:gd name="connsiteX3306" fmla="*/ 2025475 w 13402462"/>
              <a:gd name="connsiteY3306" fmla="*/ 5085782 h 11354202"/>
              <a:gd name="connsiteX3307" fmla="*/ 2138328 w 13402462"/>
              <a:gd name="connsiteY3307" fmla="*/ 5032735 h 11354202"/>
              <a:gd name="connsiteX3308" fmla="*/ 2137456 w 13402462"/>
              <a:gd name="connsiteY3308" fmla="*/ 5100708 h 11354202"/>
              <a:gd name="connsiteX3309" fmla="*/ 2200957 w 13402462"/>
              <a:gd name="connsiteY3309" fmla="*/ 5105878 h 11354202"/>
              <a:gd name="connsiteX3310" fmla="*/ 2190463 w 13402462"/>
              <a:gd name="connsiteY3310" fmla="*/ 5102694 h 11354202"/>
              <a:gd name="connsiteX3311" fmla="*/ 2222473 w 13402462"/>
              <a:gd name="connsiteY3311" fmla="*/ 5071464 h 11354202"/>
              <a:gd name="connsiteX3312" fmla="*/ 2168904 w 13402462"/>
              <a:gd name="connsiteY3312" fmla="*/ 5060633 h 11354202"/>
              <a:gd name="connsiteX3313" fmla="*/ 2213237 w 13402462"/>
              <a:gd name="connsiteY3313" fmla="*/ 5049598 h 11354202"/>
              <a:gd name="connsiteX3314" fmla="*/ 2205857 w 13402462"/>
              <a:gd name="connsiteY3314" fmla="*/ 5042034 h 11354202"/>
              <a:gd name="connsiteX3315" fmla="*/ 2246873 w 13402462"/>
              <a:gd name="connsiteY3315" fmla="*/ 5024165 h 11354202"/>
              <a:gd name="connsiteX3316" fmla="*/ 2225700 w 13402462"/>
              <a:gd name="connsiteY3316" fmla="*/ 5058243 h 11354202"/>
              <a:gd name="connsiteX3317" fmla="*/ 2258345 w 13402462"/>
              <a:gd name="connsiteY3317" fmla="*/ 5057273 h 11354202"/>
              <a:gd name="connsiteX3318" fmla="*/ 2324470 w 13402462"/>
              <a:gd name="connsiteY3318" fmla="*/ 5020281 h 11354202"/>
              <a:gd name="connsiteX3319" fmla="*/ 2342188 w 13402462"/>
              <a:gd name="connsiteY3319" fmla="*/ 4996717 h 11354202"/>
              <a:gd name="connsiteX3320" fmla="*/ 2342070 w 13402462"/>
              <a:gd name="connsiteY3320" fmla="*/ 4996400 h 11354202"/>
              <a:gd name="connsiteX3321" fmla="*/ 2342253 w 13402462"/>
              <a:gd name="connsiteY3321" fmla="*/ 4996625 h 11354202"/>
              <a:gd name="connsiteX3322" fmla="*/ 2371806 w 13402462"/>
              <a:gd name="connsiteY3322" fmla="*/ 4957321 h 11354202"/>
              <a:gd name="connsiteX3323" fmla="*/ 2386304 w 13402462"/>
              <a:gd name="connsiteY3323" fmla="*/ 4952187 h 11354202"/>
              <a:gd name="connsiteX3324" fmla="*/ 2379693 w 13402462"/>
              <a:gd name="connsiteY3324" fmla="*/ 4933309 h 11354202"/>
              <a:gd name="connsiteX3325" fmla="*/ 2380307 w 13402462"/>
              <a:gd name="connsiteY3325" fmla="*/ 4926428 h 11354202"/>
              <a:gd name="connsiteX3326" fmla="*/ 2358183 w 13402462"/>
              <a:gd name="connsiteY3326" fmla="*/ 4936381 h 11354202"/>
              <a:gd name="connsiteX3327" fmla="*/ 2317320 w 13402462"/>
              <a:gd name="connsiteY3327" fmla="*/ 4938660 h 11354202"/>
              <a:gd name="connsiteX3328" fmla="*/ 2344534 w 13402462"/>
              <a:gd name="connsiteY3328" fmla="*/ 4883916 h 11354202"/>
              <a:gd name="connsiteX3329" fmla="*/ 2392287 w 13402462"/>
              <a:gd name="connsiteY3329" fmla="*/ 4844709 h 11354202"/>
              <a:gd name="connsiteX3330" fmla="*/ 2425699 w 13402462"/>
              <a:gd name="connsiteY3330" fmla="*/ 4863123 h 11354202"/>
              <a:gd name="connsiteX3331" fmla="*/ 2422698 w 13402462"/>
              <a:gd name="connsiteY3331" fmla="*/ 4832494 h 11354202"/>
              <a:gd name="connsiteX3332" fmla="*/ 2466179 w 13402462"/>
              <a:gd name="connsiteY3332" fmla="*/ 4808196 h 11354202"/>
              <a:gd name="connsiteX3333" fmla="*/ 2433227 w 13402462"/>
              <a:gd name="connsiteY3333" fmla="*/ 4832962 h 11354202"/>
              <a:gd name="connsiteX3334" fmla="*/ 2457832 w 13402462"/>
              <a:gd name="connsiteY3334" fmla="*/ 4849228 h 11354202"/>
              <a:gd name="connsiteX3335" fmla="*/ 2452730 w 13402462"/>
              <a:gd name="connsiteY3335" fmla="*/ 4849505 h 11354202"/>
              <a:gd name="connsiteX3336" fmla="*/ 2425973 w 13402462"/>
              <a:gd name="connsiteY3336" fmla="*/ 4881736 h 11354202"/>
              <a:gd name="connsiteX3337" fmla="*/ 2418085 w 13402462"/>
              <a:gd name="connsiteY3337" fmla="*/ 4889592 h 11354202"/>
              <a:gd name="connsiteX3338" fmla="*/ 2438528 w 13402462"/>
              <a:gd name="connsiteY3338" fmla="*/ 4908427 h 11354202"/>
              <a:gd name="connsiteX3339" fmla="*/ 2456861 w 13402462"/>
              <a:gd name="connsiteY3339" fmla="*/ 4950122 h 11354202"/>
              <a:gd name="connsiteX3340" fmla="*/ 2467226 w 13402462"/>
              <a:gd name="connsiteY3340" fmla="*/ 4942162 h 11354202"/>
              <a:gd name="connsiteX3341" fmla="*/ 2455569 w 13402462"/>
              <a:gd name="connsiteY3341" fmla="*/ 4919907 h 11354202"/>
              <a:gd name="connsiteX3342" fmla="*/ 2465642 w 13402462"/>
              <a:gd name="connsiteY3342" fmla="*/ 4886755 h 11354202"/>
              <a:gd name="connsiteX3343" fmla="*/ 2487398 w 13402462"/>
              <a:gd name="connsiteY3343" fmla="*/ 4911571 h 11354202"/>
              <a:gd name="connsiteX3344" fmla="*/ 2496826 w 13402462"/>
              <a:gd name="connsiteY3344" fmla="*/ 4906580 h 11354202"/>
              <a:gd name="connsiteX3345" fmla="*/ 2481841 w 13402462"/>
              <a:gd name="connsiteY3345" fmla="*/ 4875813 h 11354202"/>
              <a:gd name="connsiteX3346" fmla="*/ 2475390 w 13402462"/>
              <a:gd name="connsiteY3346" fmla="*/ 4852571 h 11354202"/>
              <a:gd name="connsiteX3347" fmla="*/ 2462581 w 13402462"/>
              <a:gd name="connsiteY3347" fmla="*/ 4849965 h 11354202"/>
              <a:gd name="connsiteX3348" fmla="*/ 2472166 w 13402462"/>
              <a:gd name="connsiteY3348" fmla="*/ 4840945 h 11354202"/>
              <a:gd name="connsiteX3349" fmla="*/ 2467990 w 13402462"/>
              <a:gd name="connsiteY3349" fmla="*/ 4825895 h 11354202"/>
              <a:gd name="connsiteX3350" fmla="*/ 2474952 w 13402462"/>
              <a:gd name="connsiteY3350" fmla="*/ 4838318 h 11354202"/>
              <a:gd name="connsiteX3351" fmla="*/ 2499725 w 13402462"/>
              <a:gd name="connsiteY3351" fmla="*/ 4815004 h 11354202"/>
              <a:gd name="connsiteX3352" fmla="*/ 2618725 w 13402462"/>
              <a:gd name="connsiteY3352" fmla="*/ 4761400 h 11354202"/>
              <a:gd name="connsiteX3353" fmla="*/ 2609525 w 13402462"/>
              <a:gd name="connsiteY3353" fmla="*/ 4762986 h 11354202"/>
              <a:gd name="connsiteX3354" fmla="*/ 2673263 w 13402462"/>
              <a:gd name="connsiteY3354" fmla="*/ 4704657 h 11354202"/>
              <a:gd name="connsiteX3355" fmla="*/ 2661460 w 13402462"/>
              <a:gd name="connsiteY3355" fmla="*/ 4680955 h 11354202"/>
              <a:gd name="connsiteX3356" fmla="*/ 2648214 w 13402462"/>
              <a:gd name="connsiteY3356" fmla="*/ 4683003 h 11354202"/>
              <a:gd name="connsiteX3357" fmla="*/ 2660104 w 13402462"/>
              <a:gd name="connsiteY3357" fmla="*/ 4678227 h 11354202"/>
              <a:gd name="connsiteX3358" fmla="*/ 2658250 w 13402462"/>
              <a:gd name="connsiteY3358" fmla="*/ 4674505 h 11354202"/>
              <a:gd name="connsiteX3359" fmla="*/ 2660489 w 13402462"/>
              <a:gd name="connsiteY3359" fmla="*/ 4678072 h 11354202"/>
              <a:gd name="connsiteX3360" fmla="*/ 2678626 w 13402462"/>
              <a:gd name="connsiteY3360" fmla="*/ 4670786 h 11354202"/>
              <a:gd name="connsiteX3361" fmla="*/ 2676825 w 13402462"/>
              <a:gd name="connsiteY3361" fmla="*/ 4678583 h 11354202"/>
              <a:gd name="connsiteX3362" fmla="*/ 2662222 w 13402462"/>
              <a:gd name="connsiteY3362" fmla="*/ 4680839 h 11354202"/>
              <a:gd name="connsiteX3363" fmla="*/ 2675735 w 13402462"/>
              <a:gd name="connsiteY3363" fmla="*/ 4702393 h 11354202"/>
              <a:gd name="connsiteX3364" fmla="*/ 2695642 w 13402462"/>
              <a:gd name="connsiteY3364" fmla="*/ 4684171 h 11354202"/>
              <a:gd name="connsiteX3365" fmla="*/ 2696623 w 13402462"/>
              <a:gd name="connsiteY3365" fmla="*/ 4665223 h 11354202"/>
              <a:gd name="connsiteX3366" fmla="*/ 2686152 w 13402462"/>
              <a:gd name="connsiteY3366" fmla="*/ 4665913 h 11354202"/>
              <a:gd name="connsiteX3367" fmla="*/ 2697419 w 13402462"/>
              <a:gd name="connsiteY3367" fmla="*/ 4649712 h 11354202"/>
              <a:gd name="connsiteX3368" fmla="*/ 2681252 w 13402462"/>
              <a:gd name="connsiteY3368" fmla="*/ 4656760 h 11354202"/>
              <a:gd name="connsiteX3369" fmla="*/ 2696855 w 13402462"/>
              <a:gd name="connsiteY3369" fmla="*/ 4660638 h 11354202"/>
              <a:gd name="connsiteX3370" fmla="*/ 2271188 w 13402462"/>
              <a:gd name="connsiteY3370" fmla="*/ 4613147 h 11354202"/>
              <a:gd name="connsiteX3371" fmla="*/ 2231949 w 13402462"/>
              <a:gd name="connsiteY3371" fmla="*/ 4616127 h 11354202"/>
              <a:gd name="connsiteX3372" fmla="*/ 2206900 w 13402462"/>
              <a:gd name="connsiteY3372" fmla="*/ 4642725 h 11354202"/>
              <a:gd name="connsiteX3373" fmla="*/ 2204670 w 13402462"/>
              <a:gd name="connsiteY3373" fmla="*/ 4643715 h 11354202"/>
              <a:gd name="connsiteX3374" fmla="*/ 2216183 w 13402462"/>
              <a:gd name="connsiteY3374" fmla="*/ 4660762 h 11354202"/>
              <a:gd name="connsiteX3375" fmla="*/ 2210425 w 13402462"/>
              <a:gd name="connsiteY3375" fmla="*/ 4680707 h 11354202"/>
              <a:gd name="connsiteX3376" fmla="*/ 2299810 w 13402462"/>
              <a:gd name="connsiteY3376" fmla="*/ 4660397 h 11354202"/>
              <a:gd name="connsiteX3377" fmla="*/ 2306099 w 13402462"/>
              <a:gd name="connsiteY3377" fmla="*/ 4686895 h 11354202"/>
              <a:gd name="connsiteX3378" fmla="*/ 2313046 w 13402462"/>
              <a:gd name="connsiteY3378" fmla="*/ 4687057 h 11354202"/>
              <a:gd name="connsiteX3379" fmla="*/ 2313808 w 13402462"/>
              <a:gd name="connsiteY3379" fmla="*/ 4682311 h 11354202"/>
              <a:gd name="connsiteX3380" fmla="*/ 2345326 w 13402462"/>
              <a:gd name="connsiteY3380" fmla="*/ 4687619 h 11354202"/>
              <a:gd name="connsiteX3381" fmla="*/ 2340297 w 13402462"/>
              <a:gd name="connsiteY3381" fmla="*/ 4651027 h 11354202"/>
              <a:gd name="connsiteX3382" fmla="*/ 2327117 w 13402462"/>
              <a:gd name="connsiteY3382" fmla="*/ 4654979 h 11354202"/>
              <a:gd name="connsiteX3383" fmla="*/ 2296146 w 13402462"/>
              <a:gd name="connsiteY3383" fmla="*/ 4654571 h 11354202"/>
              <a:gd name="connsiteX3384" fmla="*/ 2310752 w 13402462"/>
              <a:gd name="connsiteY3384" fmla="*/ 4648607 h 11354202"/>
              <a:gd name="connsiteX3385" fmla="*/ 2306318 w 13402462"/>
              <a:gd name="connsiteY3385" fmla="*/ 4634487 h 11354202"/>
              <a:gd name="connsiteX3386" fmla="*/ 2283614 w 13402462"/>
              <a:gd name="connsiteY3386" fmla="*/ 4624510 h 11354202"/>
              <a:gd name="connsiteX3387" fmla="*/ 2273572 w 13402462"/>
              <a:gd name="connsiteY3387" fmla="*/ 4632952 h 11354202"/>
              <a:gd name="connsiteX3388" fmla="*/ 2270544 w 13402462"/>
              <a:gd name="connsiteY3388" fmla="*/ 4636591 h 11354202"/>
              <a:gd name="connsiteX3389" fmla="*/ 2290007 w 13402462"/>
              <a:gd name="connsiteY3389" fmla="*/ 4656540 h 11354202"/>
              <a:gd name="connsiteX3390" fmla="*/ 2261338 w 13402462"/>
              <a:gd name="connsiteY3390" fmla="*/ 4645318 h 11354202"/>
              <a:gd name="connsiteX3391" fmla="*/ 2262202 w 13402462"/>
              <a:gd name="connsiteY3391" fmla="*/ 4642507 h 11354202"/>
              <a:gd name="connsiteX3392" fmla="*/ 2260679 w 13402462"/>
              <a:gd name="connsiteY3392" fmla="*/ 4643789 h 11354202"/>
              <a:gd name="connsiteX3393" fmla="*/ 2222058 w 13402462"/>
              <a:gd name="connsiteY3393" fmla="*/ 4653697 h 11354202"/>
              <a:gd name="connsiteX3394" fmla="*/ 2265314 w 13402462"/>
              <a:gd name="connsiteY3394" fmla="*/ 4632328 h 11354202"/>
              <a:gd name="connsiteX3395" fmla="*/ 2462967 w 13402462"/>
              <a:gd name="connsiteY3395" fmla="*/ 4539175 h 11354202"/>
              <a:gd name="connsiteX3396" fmla="*/ 2449868 w 13402462"/>
              <a:gd name="connsiteY3396" fmla="*/ 4542865 h 11354202"/>
              <a:gd name="connsiteX3397" fmla="*/ 2472982 w 13402462"/>
              <a:gd name="connsiteY3397" fmla="*/ 4543140 h 11354202"/>
              <a:gd name="connsiteX3398" fmla="*/ 2440381 w 13402462"/>
              <a:gd name="connsiteY3398" fmla="*/ 4550103 h 11354202"/>
              <a:gd name="connsiteX3399" fmla="*/ 2427960 w 13402462"/>
              <a:gd name="connsiteY3399" fmla="*/ 4581014 h 11354202"/>
              <a:gd name="connsiteX3400" fmla="*/ 2453095 w 13402462"/>
              <a:gd name="connsiteY3400" fmla="*/ 4582673 h 11354202"/>
              <a:gd name="connsiteX3401" fmla="*/ 2446853 w 13402462"/>
              <a:gd name="connsiteY3401" fmla="*/ 4589312 h 11354202"/>
              <a:gd name="connsiteX3402" fmla="*/ 2425773 w 13402462"/>
              <a:gd name="connsiteY3402" fmla="*/ 4604112 h 11354202"/>
              <a:gd name="connsiteX3403" fmla="*/ 2410954 w 13402462"/>
              <a:gd name="connsiteY3403" fmla="*/ 4608347 h 11354202"/>
              <a:gd name="connsiteX3404" fmla="*/ 2409151 w 13402462"/>
              <a:gd name="connsiteY3404" fmla="*/ 4563795 h 11354202"/>
              <a:gd name="connsiteX3405" fmla="*/ 2405877 w 13402462"/>
              <a:gd name="connsiteY3405" fmla="*/ 4565084 h 11354202"/>
              <a:gd name="connsiteX3406" fmla="*/ 2406652 w 13402462"/>
              <a:gd name="connsiteY3406" fmla="*/ 4572946 h 11354202"/>
              <a:gd name="connsiteX3407" fmla="*/ 2397254 w 13402462"/>
              <a:gd name="connsiteY3407" fmla="*/ 4568486 h 11354202"/>
              <a:gd name="connsiteX3408" fmla="*/ 2351410 w 13402462"/>
              <a:gd name="connsiteY3408" fmla="*/ 4586563 h 11354202"/>
              <a:gd name="connsiteX3409" fmla="*/ 2350094 w 13402462"/>
              <a:gd name="connsiteY3409" fmla="*/ 4589597 h 11354202"/>
              <a:gd name="connsiteX3410" fmla="*/ 2395783 w 13402462"/>
              <a:gd name="connsiteY3410" fmla="*/ 4625167 h 11354202"/>
              <a:gd name="connsiteX3411" fmla="*/ 2425773 w 13402462"/>
              <a:gd name="connsiteY3411" fmla="*/ 4604112 h 11354202"/>
              <a:gd name="connsiteX3412" fmla="*/ 2435570 w 13402462"/>
              <a:gd name="connsiteY3412" fmla="*/ 4601312 h 11354202"/>
              <a:gd name="connsiteX3413" fmla="*/ 2446853 w 13402462"/>
              <a:gd name="connsiteY3413" fmla="*/ 4589312 h 11354202"/>
              <a:gd name="connsiteX3414" fmla="*/ 2483323 w 13402462"/>
              <a:gd name="connsiteY3414" fmla="*/ 4563708 h 11354202"/>
              <a:gd name="connsiteX3415" fmla="*/ 2477716 w 13402462"/>
              <a:gd name="connsiteY3415" fmla="*/ 4557722 h 11354202"/>
              <a:gd name="connsiteX3416" fmla="*/ 2491284 w 13402462"/>
              <a:gd name="connsiteY3416" fmla="*/ 4546751 h 11354202"/>
              <a:gd name="connsiteX3417" fmla="*/ 2462806 w 13402462"/>
              <a:gd name="connsiteY3417" fmla="*/ 4540976 h 11354202"/>
              <a:gd name="connsiteX3418" fmla="*/ 2860257 w 13402462"/>
              <a:gd name="connsiteY3418" fmla="*/ 4537751 h 11354202"/>
              <a:gd name="connsiteX3419" fmla="*/ 2846555 w 13402462"/>
              <a:gd name="connsiteY3419" fmla="*/ 4543151 h 11354202"/>
              <a:gd name="connsiteX3420" fmla="*/ 2845177 w 13402462"/>
              <a:gd name="connsiteY3420" fmla="*/ 4544494 h 11354202"/>
              <a:gd name="connsiteX3421" fmla="*/ 2850088 w 13402462"/>
              <a:gd name="connsiteY3421" fmla="*/ 4549527 h 11354202"/>
              <a:gd name="connsiteX3422" fmla="*/ 2889262 w 13402462"/>
              <a:gd name="connsiteY3422" fmla="*/ 4526320 h 11354202"/>
              <a:gd name="connsiteX3423" fmla="*/ 2877473 w 13402462"/>
              <a:gd name="connsiteY3423" fmla="*/ 4530969 h 11354202"/>
              <a:gd name="connsiteX3424" fmla="*/ 2872851 w 13402462"/>
              <a:gd name="connsiteY3424" fmla="*/ 4572861 h 11354202"/>
              <a:gd name="connsiteX3425" fmla="*/ 2873024 w 13402462"/>
              <a:gd name="connsiteY3425" fmla="*/ 4573037 h 11354202"/>
              <a:gd name="connsiteX3426" fmla="*/ 2872755 w 13402462"/>
              <a:gd name="connsiteY3426" fmla="*/ 4573746 h 11354202"/>
              <a:gd name="connsiteX3427" fmla="*/ 2871898 w 13402462"/>
              <a:gd name="connsiteY3427" fmla="*/ 4581526 h 11354202"/>
              <a:gd name="connsiteX3428" fmla="*/ 2870470 w 13402462"/>
              <a:gd name="connsiteY3428" fmla="*/ 4579780 h 11354202"/>
              <a:gd name="connsiteX3429" fmla="*/ 2862116 w 13402462"/>
              <a:gd name="connsiteY3429" fmla="*/ 4601803 h 11354202"/>
              <a:gd name="connsiteX3430" fmla="*/ 2893098 w 13402462"/>
              <a:gd name="connsiteY3430" fmla="*/ 4590314 h 11354202"/>
              <a:gd name="connsiteX3431" fmla="*/ 2883360 w 13402462"/>
              <a:gd name="connsiteY3431" fmla="*/ 4589137 h 11354202"/>
              <a:gd name="connsiteX3432" fmla="*/ 2885398 w 13402462"/>
              <a:gd name="connsiteY3432" fmla="*/ 4555934 h 11354202"/>
              <a:gd name="connsiteX3433" fmla="*/ 2898740 w 13402462"/>
              <a:gd name="connsiteY3433" fmla="*/ 4572834 h 11354202"/>
              <a:gd name="connsiteX3434" fmla="*/ 2889862 w 13402462"/>
              <a:gd name="connsiteY3434" fmla="*/ 4549143 h 11354202"/>
              <a:gd name="connsiteX3435" fmla="*/ 2892706 w 13402462"/>
              <a:gd name="connsiteY3435" fmla="*/ 4528302 h 11354202"/>
              <a:gd name="connsiteX3436" fmla="*/ 2886163 w 13402462"/>
              <a:gd name="connsiteY3436" fmla="*/ 4529343 h 11354202"/>
              <a:gd name="connsiteX3437" fmla="*/ 2970472 w 13402462"/>
              <a:gd name="connsiteY3437" fmla="*/ 4525624 h 11354202"/>
              <a:gd name="connsiteX3438" fmla="*/ 2948482 w 13402462"/>
              <a:gd name="connsiteY3438" fmla="*/ 4528196 h 11354202"/>
              <a:gd name="connsiteX3439" fmla="*/ 2946883 w 13402462"/>
              <a:gd name="connsiteY3439" fmla="*/ 4529971 h 11354202"/>
              <a:gd name="connsiteX3440" fmla="*/ 2945784 w 13402462"/>
              <a:gd name="connsiteY3440" fmla="*/ 4542328 h 11354202"/>
              <a:gd name="connsiteX3441" fmla="*/ 2964804 w 13402462"/>
              <a:gd name="connsiteY3441" fmla="*/ 4546590 h 11354202"/>
              <a:gd name="connsiteX3442" fmla="*/ 2940808 w 13402462"/>
              <a:gd name="connsiteY3442" fmla="*/ 4548419 h 11354202"/>
              <a:gd name="connsiteX3443" fmla="*/ 2938826 w 13402462"/>
              <a:gd name="connsiteY3443" fmla="*/ 4551645 h 11354202"/>
              <a:gd name="connsiteX3444" fmla="*/ 2952325 w 13402462"/>
              <a:gd name="connsiteY3444" fmla="*/ 4565483 h 11354202"/>
              <a:gd name="connsiteX3445" fmla="*/ 2933893 w 13402462"/>
              <a:gd name="connsiteY3445" fmla="*/ 4559667 h 11354202"/>
              <a:gd name="connsiteX3446" fmla="*/ 2931618 w 13402462"/>
              <a:gd name="connsiteY3446" fmla="*/ 4563361 h 11354202"/>
              <a:gd name="connsiteX3447" fmla="*/ 2903601 w 13402462"/>
              <a:gd name="connsiteY3447" fmla="*/ 4578995 h 11354202"/>
              <a:gd name="connsiteX3448" fmla="*/ 2914582 w 13402462"/>
              <a:gd name="connsiteY3448" fmla="*/ 4592905 h 11354202"/>
              <a:gd name="connsiteX3449" fmla="*/ 2896009 w 13402462"/>
              <a:gd name="connsiteY3449" fmla="*/ 4590665 h 11354202"/>
              <a:gd name="connsiteX3450" fmla="*/ 2878510 w 13402462"/>
              <a:gd name="connsiteY3450" fmla="*/ 4612495 h 11354202"/>
              <a:gd name="connsiteX3451" fmla="*/ 2848581 w 13402462"/>
              <a:gd name="connsiteY3451" fmla="*/ 4623738 h 11354202"/>
              <a:gd name="connsiteX3452" fmla="*/ 2875766 w 13402462"/>
              <a:gd name="connsiteY3452" fmla="*/ 4631028 h 11354202"/>
              <a:gd name="connsiteX3453" fmla="*/ 2928155 w 13402462"/>
              <a:gd name="connsiteY3453" fmla="*/ 4632354 h 11354202"/>
              <a:gd name="connsiteX3454" fmla="*/ 2920168 w 13402462"/>
              <a:gd name="connsiteY3454" fmla="*/ 4607588 h 11354202"/>
              <a:gd name="connsiteX3455" fmla="*/ 2914556 w 13402462"/>
              <a:gd name="connsiteY3455" fmla="*/ 4594948 h 11354202"/>
              <a:gd name="connsiteX3456" fmla="*/ 2928475 w 13402462"/>
              <a:gd name="connsiteY3456" fmla="*/ 4590537 h 11354202"/>
              <a:gd name="connsiteX3457" fmla="*/ 2937503 w 13402462"/>
              <a:gd name="connsiteY3457" fmla="*/ 4581452 h 11354202"/>
              <a:gd name="connsiteX3458" fmla="*/ 2956878 w 13402462"/>
              <a:gd name="connsiteY3458" fmla="*/ 4581176 h 11354202"/>
              <a:gd name="connsiteX3459" fmla="*/ 2950814 w 13402462"/>
              <a:gd name="connsiteY3459" fmla="*/ 4584030 h 11354202"/>
              <a:gd name="connsiteX3460" fmla="*/ 2976319 w 13402462"/>
              <a:gd name="connsiteY3460" fmla="*/ 4607538 h 11354202"/>
              <a:gd name="connsiteX3461" fmla="*/ 2980938 w 13402462"/>
              <a:gd name="connsiteY3461" fmla="*/ 4587238 h 11354202"/>
              <a:gd name="connsiteX3462" fmla="*/ 2982495 w 13402462"/>
              <a:gd name="connsiteY3462" fmla="*/ 4587342 h 11354202"/>
              <a:gd name="connsiteX3463" fmla="*/ 2969147 w 13402462"/>
              <a:gd name="connsiteY3463" fmla="*/ 4560010 h 11354202"/>
              <a:gd name="connsiteX3464" fmla="*/ 2962246 w 13402462"/>
              <a:gd name="connsiteY3464" fmla="*/ 4560505 h 11354202"/>
              <a:gd name="connsiteX3465" fmla="*/ 2968154 w 13402462"/>
              <a:gd name="connsiteY3465" fmla="*/ 4557979 h 11354202"/>
              <a:gd name="connsiteX3466" fmla="*/ 2963754 w 13402462"/>
              <a:gd name="connsiteY3466" fmla="*/ 4548962 h 11354202"/>
              <a:gd name="connsiteX3467" fmla="*/ 2973229 w 13402462"/>
              <a:gd name="connsiteY3467" fmla="*/ 4536900 h 11354202"/>
              <a:gd name="connsiteX3468" fmla="*/ 2971512 w 13402462"/>
              <a:gd name="connsiteY3468" fmla="*/ 4526207 h 11354202"/>
              <a:gd name="connsiteX3469" fmla="*/ 2533324 w 13402462"/>
              <a:gd name="connsiteY3469" fmla="*/ 4519363 h 11354202"/>
              <a:gd name="connsiteX3470" fmla="*/ 2532490 w 13402462"/>
              <a:gd name="connsiteY3470" fmla="*/ 4519602 h 11354202"/>
              <a:gd name="connsiteX3471" fmla="*/ 2533445 w 13402462"/>
              <a:gd name="connsiteY3471" fmla="*/ 4519719 h 11354202"/>
              <a:gd name="connsiteX3472" fmla="*/ 2984670 w 13402462"/>
              <a:gd name="connsiteY3472" fmla="*/ 4501692 h 11354202"/>
              <a:gd name="connsiteX3473" fmla="*/ 2967173 w 13402462"/>
              <a:gd name="connsiteY3473" fmla="*/ 4507444 h 11354202"/>
              <a:gd name="connsiteX3474" fmla="*/ 2961111 w 13402462"/>
              <a:gd name="connsiteY3474" fmla="*/ 4514180 h 11354202"/>
              <a:gd name="connsiteX3475" fmla="*/ 2971968 w 13402462"/>
              <a:gd name="connsiteY3475" fmla="*/ 4522487 h 11354202"/>
              <a:gd name="connsiteX3476" fmla="*/ 2994762 w 13402462"/>
              <a:gd name="connsiteY3476" fmla="*/ 4516699 h 11354202"/>
              <a:gd name="connsiteX3477" fmla="*/ 2984670 w 13402462"/>
              <a:gd name="connsiteY3477" fmla="*/ 4501692 h 11354202"/>
              <a:gd name="connsiteX3478" fmla="*/ 3107083 w 13402462"/>
              <a:gd name="connsiteY3478" fmla="*/ 4493401 h 11354202"/>
              <a:gd name="connsiteX3479" fmla="*/ 3106969 w 13402462"/>
              <a:gd name="connsiteY3479" fmla="*/ 4493477 h 11354202"/>
              <a:gd name="connsiteX3480" fmla="*/ 3116251 w 13402462"/>
              <a:gd name="connsiteY3480" fmla="*/ 4522779 h 11354202"/>
              <a:gd name="connsiteX3481" fmla="*/ 3133901 w 13402462"/>
              <a:gd name="connsiteY3481" fmla="*/ 4504055 h 11354202"/>
              <a:gd name="connsiteX3482" fmla="*/ 3123339 w 13402462"/>
              <a:gd name="connsiteY3482" fmla="*/ 4510063 h 11354202"/>
              <a:gd name="connsiteX3483" fmla="*/ 3045656 w 13402462"/>
              <a:gd name="connsiteY3483" fmla="*/ 4476452 h 11354202"/>
              <a:gd name="connsiteX3484" fmla="*/ 3030546 w 13402462"/>
              <a:gd name="connsiteY3484" fmla="*/ 4483129 h 11354202"/>
              <a:gd name="connsiteX3485" fmla="*/ 3009641 w 13402462"/>
              <a:gd name="connsiteY3485" fmla="*/ 4522741 h 11354202"/>
              <a:gd name="connsiteX3486" fmla="*/ 3013451 w 13402462"/>
              <a:gd name="connsiteY3486" fmla="*/ 4528396 h 11354202"/>
              <a:gd name="connsiteX3487" fmla="*/ 3014810 w 13402462"/>
              <a:gd name="connsiteY3487" fmla="*/ 4517274 h 11354202"/>
              <a:gd name="connsiteX3488" fmla="*/ 3017188 w 13402462"/>
              <a:gd name="connsiteY3488" fmla="*/ 4533948 h 11354202"/>
              <a:gd name="connsiteX3489" fmla="*/ 3026650 w 13402462"/>
              <a:gd name="connsiteY3489" fmla="*/ 4548009 h 11354202"/>
              <a:gd name="connsiteX3490" fmla="*/ 3019534 w 13402462"/>
              <a:gd name="connsiteY3490" fmla="*/ 4550429 h 11354202"/>
              <a:gd name="connsiteX3491" fmla="*/ 3021359 w 13402462"/>
              <a:gd name="connsiteY3491" fmla="*/ 4563237 h 11354202"/>
              <a:gd name="connsiteX3492" fmla="*/ 3048084 w 13402462"/>
              <a:gd name="connsiteY3492" fmla="*/ 4583136 h 11354202"/>
              <a:gd name="connsiteX3493" fmla="*/ 3081756 w 13402462"/>
              <a:gd name="connsiteY3493" fmla="*/ 4571434 h 11354202"/>
              <a:gd name="connsiteX3494" fmla="*/ 3082026 w 13402462"/>
              <a:gd name="connsiteY3494" fmla="*/ 4571046 h 11354202"/>
              <a:gd name="connsiteX3495" fmla="*/ 3076820 w 13402462"/>
              <a:gd name="connsiteY3495" fmla="*/ 4532628 h 11354202"/>
              <a:gd name="connsiteX3496" fmla="*/ 3060838 w 13402462"/>
              <a:gd name="connsiteY3496" fmla="*/ 4506605 h 11354202"/>
              <a:gd name="connsiteX3497" fmla="*/ 3087570 w 13402462"/>
              <a:gd name="connsiteY3497" fmla="*/ 4499312 h 11354202"/>
              <a:gd name="connsiteX3498" fmla="*/ 3088941 w 13402462"/>
              <a:gd name="connsiteY3498" fmla="*/ 4489901 h 11354202"/>
              <a:gd name="connsiteX3499" fmla="*/ 3211403 w 13402462"/>
              <a:gd name="connsiteY3499" fmla="*/ 4459964 h 11354202"/>
              <a:gd name="connsiteX3500" fmla="*/ 3143690 w 13402462"/>
              <a:gd name="connsiteY3500" fmla="*/ 4498485 h 11354202"/>
              <a:gd name="connsiteX3501" fmla="*/ 3139186 w 13402462"/>
              <a:gd name="connsiteY3501" fmla="*/ 4520107 h 11354202"/>
              <a:gd name="connsiteX3502" fmla="*/ 3190557 w 13402462"/>
              <a:gd name="connsiteY3502" fmla="*/ 4489863 h 11354202"/>
              <a:gd name="connsiteX3503" fmla="*/ 3187910 w 13402462"/>
              <a:gd name="connsiteY3503" fmla="*/ 4484654 h 11354202"/>
              <a:gd name="connsiteX3504" fmla="*/ 3194598 w 13402462"/>
              <a:gd name="connsiteY3504" fmla="*/ 4487486 h 11354202"/>
              <a:gd name="connsiteX3505" fmla="*/ 3216142 w 13402462"/>
              <a:gd name="connsiteY3505" fmla="*/ 4474803 h 11354202"/>
              <a:gd name="connsiteX3506" fmla="*/ 3213916 w 13402462"/>
              <a:gd name="connsiteY3506" fmla="*/ 4467843 h 11354202"/>
              <a:gd name="connsiteX3507" fmla="*/ 3209846 w 13402462"/>
              <a:gd name="connsiteY3507" fmla="*/ 4470643 h 11354202"/>
              <a:gd name="connsiteX3508" fmla="*/ 3211877 w 13402462"/>
              <a:gd name="connsiteY3508" fmla="*/ 4461446 h 11354202"/>
              <a:gd name="connsiteX3509" fmla="*/ 3231754 w 13402462"/>
              <a:gd name="connsiteY3509" fmla="*/ 4455910 h 11354202"/>
              <a:gd name="connsiteX3510" fmla="*/ 3237765 w 13402462"/>
              <a:gd name="connsiteY3510" fmla="*/ 4462071 h 11354202"/>
              <a:gd name="connsiteX3511" fmla="*/ 3245020 w 13402462"/>
              <a:gd name="connsiteY3511" fmla="*/ 4457800 h 11354202"/>
              <a:gd name="connsiteX3512" fmla="*/ 2580218 w 13402462"/>
              <a:gd name="connsiteY3512" fmla="*/ 4453973 h 11354202"/>
              <a:gd name="connsiteX3513" fmla="*/ 2586334 w 13402462"/>
              <a:gd name="connsiteY3513" fmla="*/ 4455912 h 11354202"/>
              <a:gd name="connsiteX3514" fmla="*/ 2584923 w 13402462"/>
              <a:gd name="connsiteY3514" fmla="*/ 4454811 h 11354202"/>
              <a:gd name="connsiteX3515" fmla="*/ 3097208 w 13402462"/>
              <a:gd name="connsiteY3515" fmla="*/ 4453671 h 11354202"/>
              <a:gd name="connsiteX3516" fmla="*/ 3071672 w 13402462"/>
              <a:gd name="connsiteY3516" fmla="*/ 4464953 h 11354202"/>
              <a:gd name="connsiteX3517" fmla="*/ 3089982 w 13402462"/>
              <a:gd name="connsiteY3517" fmla="*/ 4482758 h 11354202"/>
              <a:gd name="connsiteX3518" fmla="*/ 3091014 w 13402462"/>
              <a:gd name="connsiteY3518" fmla="*/ 4475647 h 11354202"/>
              <a:gd name="connsiteX3519" fmla="*/ 3093411 w 13402462"/>
              <a:gd name="connsiteY3519" fmla="*/ 4477614 h 11354202"/>
              <a:gd name="connsiteX3520" fmla="*/ 3107091 w 13402462"/>
              <a:gd name="connsiteY3520" fmla="*/ 4472597 h 11354202"/>
              <a:gd name="connsiteX3521" fmla="*/ 1897777 w 13402462"/>
              <a:gd name="connsiteY3521" fmla="*/ 4441138 h 11354202"/>
              <a:gd name="connsiteX3522" fmla="*/ 1877443 w 13402462"/>
              <a:gd name="connsiteY3522" fmla="*/ 4489161 h 11354202"/>
              <a:gd name="connsiteX3523" fmla="*/ 1821740 w 13402462"/>
              <a:gd name="connsiteY3523" fmla="*/ 4485783 h 11354202"/>
              <a:gd name="connsiteX3524" fmla="*/ 1897777 w 13402462"/>
              <a:gd name="connsiteY3524" fmla="*/ 4441138 h 11354202"/>
              <a:gd name="connsiteX3525" fmla="*/ 2055420 w 13402462"/>
              <a:gd name="connsiteY3525" fmla="*/ 4420914 h 11354202"/>
              <a:gd name="connsiteX3526" fmla="*/ 2059460 w 13402462"/>
              <a:gd name="connsiteY3526" fmla="*/ 4450530 h 11354202"/>
              <a:gd name="connsiteX3527" fmla="*/ 2055420 w 13402462"/>
              <a:gd name="connsiteY3527" fmla="*/ 4420914 h 11354202"/>
              <a:gd name="connsiteX3528" fmla="*/ 2595487 w 13402462"/>
              <a:gd name="connsiteY3528" fmla="*/ 4415427 h 11354202"/>
              <a:gd name="connsiteX3529" fmla="*/ 2568471 w 13402462"/>
              <a:gd name="connsiteY3529" fmla="*/ 4439236 h 11354202"/>
              <a:gd name="connsiteX3530" fmla="*/ 2590388 w 13402462"/>
              <a:gd name="connsiteY3530" fmla="*/ 4431990 h 11354202"/>
              <a:gd name="connsiteX3531" fmla="*/ 3160593 w 13402462"/>
              <a:gd name="connsiteY3531" fmla="*/ 4414647 h 11354202"/>
              <a:gd name="connsiteX3532" fmla="*/ 3139055 w 13402462"/>
              <a:gd name="connsiteY3532" fmla="*/ 4424255 h 11354202"/>
              <a:gd name="connsiteX3533" fmla="*/ 3130892 w 13402462"/>
              <a:gd name="connsiteY3533" fmla="*/ 4441040 h 11354202"/>
              <a:gd name="connsiteX3534" fmla="*/ 3156292 w 13402462"/>
              <a:gd name="connsiteY3534" fmla="*/ 4432097 h 11354202"/>
              <a:gd name="connsiteX3535" fmla="*/ 3189526 w 13402462"/>
              <a:gd name="connsiteY3535" fmla="*/ 4428418 h 11354202"/>
              <a:gd name="connsiteX3536" fmla="*/ 3189962 w 13402462"/>
              <a:gd name="connsiteY3536" fmla="*/ 4428063 h 11354202"/>
              <a:gd name="connsiteX3537" fmla="*/ 3185232 w 13402462"/>
              <a:gd name="connsiteY3537" fmla="*/ 4428195 h 11354202"/>
              <a:gd name="connsiteX3538" fmla="*/ 3189062 w 13402462"/>
              <a:gd name="connsiteY3538" fmla="*/ 4426711 h 11354202"/>
              <a:gd name="connsiteX3539" fmla="*/ 3159789 w 13402462"/>
              <a:gd name="connsiteY3539" fmla="*/ 4424161 h 11354202"/>
              <a:gd name="connsiteX3540" fmla="*/ 3160593 w 13402462"/>
              <a:gd name="connsiteY3540" fmla="*/ 4414647 h 11354202"/>
              <a:gd name="connsiteX3541" fmla="*/ 1933881 w 13402462"/>
              <a:gd name="connsiteY3541" fmla="*/ 4407107 h 11354202"/>
              <a:gd name="connsiteX3542" fmla="*/ 1935584 w 13402462"/>
              <a:gd name="connsiteY3542" fmla="*/ 4408275 h 11354202"/>
              <a:gd name="connsiteX3543" fmla="*/ 1920093 w 13402462"/>
              <a:gd name="connsiteY3543" fmla="*/ 4423387 h 11354202"/>
              <a:gd name="connsiteX3544" fmla="*/ 1933881 w 13402462"/>
              <a:gd name="connsiteY3544" fmla="*/ 4407107 h 11354202"/>
              <a:gd name="connsiteX3545" fmla="*/ 2782656 w 13402462"/>
              <a:gd name="connsiteY3545" fmla="*/ 4400008 h 11354202"/>
              <a:gd name="connsiteX3546" fmla="*/ 2776758 w 13402462"/>
              <a:gd name="connsiteY3546" fmla="*/ 4404125 h 11354202"/>
              <a:gd name="connsiteX3547" fmla="*/ 2802284 w 13402462"/>
              <a:gd name="connsiteY3547" fmla="*/ 4430287 h 11354202"/>
              <a:gd name="connsiteX3548" fmla="*/ 2805216 w 13402462"/>
              <a:gd name="connsiteY3548" fmla="*/ 4429214 h 11354202"/>
              <a:gd name="connsiteX3549" fmla="*/ 2815347 w 13402462"/>
              <a:gd name="connsiteY3549" fmla="*/ 4416138 h 11354202"/>
              <a:gd name="connsiteX3550" fmla="*/ 2817411 w 13402462"/>
              <a:gd name="connsiteY3550" fmla="*/ 4403778 h 11354202"/>
              <a:gd name="connsiteX3551" fmla="*/ 2782656 w 13402462"/>
              <a:gd name="connsiteY3551" fmla="*/ 4400008 h 11354202"/>
              <a:gd name="connsiteX3552" fmla="*/ 3218137 w 13402462"/>
              <a:gd name="connsiteY3552" fmla="*/ 4390737 h 11354202"/>
              <a:gd name="connsiteX3553" fmla="*/ 3204331 w 13402462"/>
              <a:gd name="connsiteY3553" fmla="*/ 4396811 h 11354202"/>
              <a:gd name="connsiteX3554" fmla="*/ 3216720 w 13402462"/>
              <a:gd name="connsiteY3554" fmla="*/ 4408388 h 11354202"/>
              <a:gd name="connsiteX3555" fmla="*/ 3237190 w 13402462"/>
              <a:gd name="connsiteY3555" fmla="*/ 4398438 h 11354202"/>
              <a:gd name="connsiteX3556" fmla="*/ 3237277 w 13402462"/>
              <a:gd name="connsiteY3556" fmla="*/ 4398904 h 11354202"/>
              <a:gd name="connsiteX3557" fmla="*/ 3238011 w 13402462"/>
              <a:gd name="connsiteY3557" fmla="*/ 4398187 h 11354202"/>
              <a:gd name="connsiteX3558" fmla="*/ 3237833 w 13402462"/>
              <a:gd name="connsiteY3558" fmla="*/ 4398128 h 11354202"/>
              <a:gd name="connsiteX3559" fmla="*/ 3237190 w 13402462"/>
              <a:gd name="connsiteY3559" fmla="*/ 4398438 h 11354202"/>
              <a:gd name="connsiteX3560" fmla="*/ 3237089 w 13402462"/>
              <a:gd name="connsiteY3560" fmla="*/ 4397892 h 11354202"/>
              <a:gd name="connsiteX3561" fmla="*/ 3221465 w 13402462"/>
              <a:gd name="connsiteY3561" fmla="*/ 4392931 h 11354202"/>
              <a:gd name="connsiteX3562" fmla="*/ 2746057 w 13402462"/>
              <a:gd name="connsiteY3562" fmla="*/ 4374716 h 11354202"/>
              <a:gd name="connsiteX3563" fmla="*/ 2721362 w 13402462"/>
              <a:gd name="connsiteY3563" fmla="*/ 4392098 h 11354202"/>
              <a:gd name="connsiteX3564" fmla="*/ 2715688 w 13402462"/>
              <a:gd name="connsiteY3564" fmla="*/ 4410385 h 11354202"/>
              <a:gd name="connsiteX3565" fmla="*/ 2749484 w 13402462"/>
              <a:gd name="connsiteY3565" fmla="*/ 4425827 h 11354202"/>
              <a:gd name="connsiteX3566" fmla="*/ 2756252 w 13402462"/>
              <a:gd name="connsiteY3566" fmla="*/ 4427593 h 11354202"/>
              <a:gd name="connsiteX3567" fmla="*/ 2768507 w 13402462"/>
              <a:gd name="connsiteY3567" fmla="*/ 4409888 h 11354202"/>
              <a:gd name="connsiteX3568" fmla="*/ 2761176 w 13402462"/>
              <a:gd name="connsiteY3568" fmla="*/ 4415005 h 11354202"/>
              <a:gd name="connsiteX3569" fmla="*/ 2757518 w 13402462"/>
              <a:gd name="connsiteY3569" fmla="*/ 4382336 h 11354202"/>
              <a:gd name="connsiteX3570" fmla="*/ 2746057 w 13402462"/>
              <a:gd name="connsiteY3570" fmla="*/ 4374716 h 11354202"/>
              <a:gd name="connsiteX3571" fmla="*/ 3555153 w 13402462"/>
              <a:gd name="connsiteY3571" fmla="*/ 4373061 h 11354202"/>
              <a:gd name="connsiteX3572" fmla="*/ 3544861 w 13402462"/>
              <a:gd name="connsiteY3572" fmla="*/ 4378831 h 11354202"/>
              <a:gd name="connsiteX3573" fmla="*/ 3548518 w 13402462"/>
              <a:gd name="connsiteY3573" fmla="*/ 4388149 h 11354202"/>
              <a:gd name="connsiteX3574" fmla="*/ 3556423 w 13402462"/>
              <a:gd name="connsiteY3574" fmla="*/ 4390833 h 11354202"/>
              <a:gd name="connsiteX3575" fmla="*/ 3562399 w 13402462"/>
              <a:gd name="connsiteY3575" fmla="*/ 4384749 h 11354202"/>
              <a:gd name="connsiteX3576" fmla="*/ 2595254 w 13402462"/>
              <a:gd name="connsiteY3576" fmla="*/ 4352589 h 11354202"/>
              <a:gd name="connsiteX3577" fmla="*/ 2510971 w 13402462"/>
              <a:gd name="connsiteY3577" fmla="*/ 4416799 h 11354202"/>
              <a:gd name="connsiteX3578" fmla="*/ 2509318 w 13402462"/>
              <a:gd name="connsiteY3578" fmla="*/ 4405736 h 11354202"/>
              <a:gd name="connsiteX3579" fmla="*/ 2498593 w 13402462"/>
              <a:gd name="connsiteY3579" fmla="*/ 4427528 h 11354202"/>
              <a:gd name="connsiteX3580" fmla="*/ 2497493 w 13402462"/>
              <a:gd name="connsiteY3580" fmla="*/ 4427784 h 11354202"/>
              <a:gd name="connsiteX3581" fmla="*/ 2531454 w 13402462"/>
              <a:gd name="connsiteY3581" fmla="*/ 4438532 h 11354202"/>
              <a:gd name="connsiteX3582" fmla="*/ 2544958 w 13402462"/>
              <a:gd name="connsiteY3582" fmla="*/ 4437307 h 11354202"/>
              <a:gd name="connsiteX3583" fmla="*/ 2568946 w 13402462"/>
              <a:gd name="connsiteY3583" fmla="*/ 4411836 h 11354202"/>
              <a:gd name="connsiteX3584" fmla="*/ 2608416 w 13402462"/>
              <a:gd name="connsiteY3584" fmla="*/ 4373415 h 11354202"/>
              <a:gd name="connsiteX3585" fmla="*/ 2610484 w 13402462"/>
              <a:gd name="connsiteY3585" fmla="*/ 4366702 h 11354202"/>
              <a:gd name="connsiteX3586" fmla="*/ 2589140 w 13402462"/>
              <a:gd name="connsiteY3586" fmla="*/ 4364702 h 11354202"/>
              <a:gd name="connsiteX3587" fmla="*/ 2961463 w 13402462"/>
              <a:gd name="connsiteY3587" fmla="*/ 4309424 h 11354202"/>
              <a:gd name="connsiteX3588" fmla="*/ 2932578 w 13402462"/>
              <a:gd name="connsiteY3588" fmla="*/ 4329680 h 11354202"/>
              <a:gd name="connsiteX3589" fmla="*/ 2943143 w 13402462"/>
              <a:gd name="connsiteY3589" fmla="*/ 4339951 h 11354202"/>
              <a:gd name="connsiteX3590" fmla="*/ 2972980 w 13402462"/>
              <a:gd name="connsiteY3590" fmla="*/ 4333222 h 11354202"/>
              <a:gd name="connsiteX3591" fmla="*/ 3411460 w 13402462"/>
              <a:gd name="connsiteY3591" fmla="*/ 4281997 h 11354202"/>
              <a:gd name="connsiteX3592" fmla="*/ 3400559 w 13402462"/>
              <a:gd name="connsiteY3592" fmla="*/ 4283910 h 11354202"/>
              <a:gd name="connsiteX3593" fmla="*/ 3386586 w 13402462"/>
              <a:gd name="connsiteY3593" fmla="*/ 4290766 h 11354202"/>
              <a:gd name="connsiteX3594" fmla="*/ 3390650 w 13402462"/>
              <a:gd name="connsiteY3594" fmla="*/ 4296105 h 11354202"/>
              <a:gd name="connsiteX3595" fmla="*/ 2931352 w 13402462"/>
              <a:gd name="connsiteY3595" fmla="*/ 4265765 h 11354202"/>
              <a:gd name="connsiteX3596" fmla="*/ 2928792 w 13402462"/>
              <a:gd name="connsiteY3596" fmla="*/ 4268261 h 11354202"/>
              <a:gd name="connsiteX3597" fmla="*/ 2932774 w 13402462"/>
              <a:gd name="connsiteY3597" fmla="*/ 4267446 h 11354202"/>
              <a:gd name="connsiteX3598" fmla="*/ 2891659 w 13402462"/>
              <a:gd name="connsiteY3598" fmla="*/ 4263540 h 11354202"/>
              <a:gd name="connsiteX3599" fmla="*/ 2883006 w 13402462"/>
              <a:gd name="connsiteY3599" fmla="*/ 4271984 h 11354202"/>
              <a:gd name="connsiteX3600" fmla="*/ 2899114 w 13402462"/>
              <a:gd name="connsiteY3600" fmla="*/ 4288492 h 11354202"/>
              <a:gd name="connsiteX3601" fmla="*/ 2895960 w 13402462"/>
              <a:gd name="connsiteY3601" fmla="*/ 4264203 h 11354202"/>
              <a:gd name="connsiteX3602" fmla="*/ 3347448 w 13402462"/>
              <a:gd name="connsiteY3602" fmla="*/ 4195014 h 11354202"/>
              <a:gd name="connsiteX3603" fmla="*/ 3315617 w 13402462"/>
              <a:gd name="connsiteY3603" fmla="*/ 4219153 h 11354202"/>
              <a:gd name="connsiteX3604" fmla="*/ 3219614 w 13402462"/>
              <a:gd name="connsiteY3604" fmla="*/ 4291961 h 11354202"/>
              <a:gd name="connsiteX3605" fmla="*/ 3218110 w 13402462"/>
              <a:gd name="connsiteY3605" fmla="*/ 4276644 h 11354202"/>
              <a:gd name="connsiteX3606" fmla="*/ 3184826 w 13402462"/>
              <a:gd name="connsiteY3606" fmla="*/ 4301066 h 11354202"/>
              <a:gd name="connsiteX3607" fmla="*/ 3337050 w 13402462"/>
              <a:gd name="connsiteY3607" fmla="*/ 4332441 h 11354202"/>
              <a:gd name="connsiteX3608" fmla="*/ 3360728 w 13402462"/>
              <a:gd name="connsiteY3608" fmla="*/ 4316390 h 11354202"/>
              <a:gd name="connsiteX3609" fmla="*/ 3363594 w 13402462"/>
              <a:gd name="connsiteY3609" fmla="*/ 4303861 h 11354202"/>
              <a:gd name="connsiteX3610" fmla="*/ 3373109 w 13402462"/>
              <a:gd name="connsiteY3610" fmla="*/ 4307994 h 11354202"/>
              <a:gd name="connsiteX3611" fmla="*/ 3374644 w 13402462"/>
              <a:gd name="connsiteY3611" fmla="*/ 4306956 h 11354202"/>
              <a:gd name="connsiteX3612" fmla="*/ 3364936 w 13402462"/>
              <a:gd name="connsiteY3612" fmla="*/ 4301389 h 11354202"/>
              <a:gd name="connsiteX3613" fmla="*/ 3328877 w 13402462"/>
              <a:gd name="connsiteY3613" fmla="*/ 4319087 h 11354202"/>
              <a:gd name="connsiteX3614" fmla="*/ 3305884 w 13402462"/>
              <a:gd name="connsiteY3614" fmla="*/ 4307642 h 11354202"/>
              <a:gd name="connsiteX3615" fmla="*/ 3335419 w 13402462"/>
              <a:gd name="connsiteY3615" fmla="*/ 4230148 h 11354202"/>
              <a:gd name="connsiteX3616" fmla="*/ 3335301 w 13402462"/>
              <a:gd name="connsiteY3616" fmla="*/ 4230106 h 11354202"/>
              <a:gd name="connsiteX3617" fmla="*/ 3335436 w 13402462"/>
              <a:gd name="connsiteY3617" fmla="*/ 4230099 h 11354202"/>
              <a:gd name="connsiteX3618" fmla="*/ 3336655 w 13402462"/>
              <a:gd name="connsiteY3618" fmla="*/ 4226901 h 11354202"/>
              <a:gd name="connsiteX3619" fmla="*/ 3348565 w 13402462"/>
              <a:gd name="connsiteY3619" fmla="*/ 4195662 h 11354202"/>
              <a:gd name="connsiteX3620" fmla="*/ 2488160 w 13402462"/>
              <a:gd name="connsiteY3620" fmla="*/ 4170804 h 11354202"/>
              <a:gd name="connsiteX3621" fmla="*/ 2487778 w 13402462"/>
              <a:gd name="connsiteY3621" fmla="*/ 4171011 h 11354202"/>
              <a:gd name="connsiteX3622" fmla="*/ 2487541 w 13402462"/>
              <a:gd name="connsiteY3622" fmla="*/ 4170998 h 11354202"/>
              <a:gd name="connsiteX3623" fmla="*/ 2477896 w 13402462"/>
              <a:gd name="connsiteY3623" fmla="*/ 4170470 h 11354202"/>
              <a:gd name="connsiteX3624" fmla="*/ 2487541 w 13402462"/>
              <a:gd name="connsiteY3624" fmla="*/ 4170998 h 11354202"/>
              <a:gd name="connsiteX3625" fmla="*/ 2470547 w 13402462"/>
              <a:gd name="connsiteY3625" fmla="*/ 4176335 h 11354202"/>
              <a:gd name="connsiteX3626" fmla="*/ 2477896 w 13402462"/>
              <a:gd name="connsiteY3626" fmla="*/ 4170470 h 11354202"/>
              <a:gd name="connsiteX3627" fmla="*/ 2332041 w 13402462"/>
              <a:gd name="connsiteY3627" fmla="*/ 4161774 h 11354202"/>
              <a:gd name="connsiteX3628" fmla="*/ 2342236 w 13402462"/>
              <a:gd name="connsiteY3628" fmla="*/ 4179394 h 11354202"/>
              <a:gd name="connsiteX3629" fmla="*/ 2337604 w 13402462"/>
              <a:gd name="connsiteY3629" fmla="*/ 4178500 h 11354202"/>
              <a:gd name="connsiteX3630" fmla="*/ 2316895 w 13402462"/>
              <a:gd name="connsiteY3630" fmla="*/ 4176551 h 11354202"/>
              <a:gd name="connsiteX3631" fmla="*/ 2572526 w 13402462"/>
              <a:gd name="connsiteY3631" fmla="*/ 4037957 h 11354202"/>
              <a:gd name="connsiteX3632" fmla="*/ 2571404 w 13402462"/>
              <a:gd name="connsiteY3632" fmla="*/ 4045761 h 11354202"/>
              <a:gd name="connsiteX3633" fmla="*/ 2545892 w 13402462"/>
              <a:gd name="connsiteY3633" fmla="*/ 4047159 h 11354202"/>
              <a:gd name="connsiteX3634" fmla="*/ 2547348 w 13402462"/>
              <a:gd name="connsiteY3634" fmla="*/ 4039697 h 11354202"/>
              <a:gd name="connsiteX3635" fmla="*/ 2848950 w 13402462"/>
              <a:gd name="connsiteY3635" fmla="*/ 4014198 h 11354202"/>
              <a:gd name="connsiteX3636" fmla="*/ 2849172 w 13402462"/>
              <a:gd name="connsiteY3636" fmla="*/ 4014604 h 11354202"/>
              <a:gd name="connsiteX3637" fmla="*/ 2849895 w 13402462"/>
              <a:gd name="connsiteY3637" fmla="*/ 4017671 h 11354202"/>
              <a:gd name="connsiteX3638" fmla="*/ 2847930 w 13402462"/>
              <a:gd name="connsiteY3638" fmla="*/ 4010441 h 11354202"/>
              <a:gd name="connsiteX3639" fmla="*/ 2848950 w 13402462"/>
              <a:gd name="connsiteY3639" fmla="*/ 4014198 h 11354202"/>
              <a:gd name="connsiteX3640" fmla="*/ 2846932 w 13402462"/>
              <a:gd name="connsiteY3640" fmla="*/ 4010497 h 11354202"/>
              <a:gd name="connsiteX3641" fmla="*/ 9961986 w 13402462"/>
              <a:gd name="connsiteY3641" fmla="*/ 3983969 h 11354202"/>
              <a:gd name="connsiteX3642" fmla="*/ 9969272 w 13402462"/>
              <a:gd name="connsiteY3642" fmla="*/ 3990692 h 11354202"/>
              <a:gd name="connsiteX3643" fmla="*/ 9971178 w 13402462"/>
              <a:gd name="connsiteY3643" fmla="*/ 3990773 h 11354202"/>
              <a:gd name="connsiteX3644" fmla="*/ 2805504 w 13402462"/>
              <a:gd name="connsiteY3644" fmla="*/ 3980432 h 11354202"/>
              <a:gd name="connsiteX3645" fmla="*/ 2806199 w 13402462"/>
              <a:gd name="connsiteY3645" fmla="*/ 3982445 h 11354202"/>
              <a:gd name="connsiteX3646" fmla="*/ 2807482 w 13402462"/>
              <a:gd name="connsiteY3646" fmla="*/ 3981193 h 11354202"/>
              <a:gd name="connsiteX3647" fmla="*/ 9935074 w 13402462"/>
              <a:gd name="connsiteY3647" fmla="*/ 3948289 h 11354202"/>
              <a:gd name="connsiteX3648" fmla="*/ 9932826 w 13402462"/>
              <a:gd name="connsiteY3648" fmla="*/ 3957059 h 11354202"/>
              <a:gd name="connsiteX3649" fmla="*/ 9939220 w 13402462"/>
              <a:gd name="connsiteY3649" fmla="*/ 3962958 h 11354202"/>
              <a:gd name="connsiteX3650" fmla="*/ 9963962 w 13402462"/>
              <a:gd name="connsiteY3650" fmla="*/ 3976084 h 11354202"/>
              <a:gd name="connsiteX3651" fmla="*/ 9972042 w 13402462"/>
              <a:gd name="connsiteY3651" fmla="*/ 3990812 h 11354202"/>
              <a:gd name="connsiteX3652" fmla="*/ 9993806 w 13402462"/>
              <a:gd name="connsiteY3652" fmla="*/ 3991746 h 11354202"/>
              <a:gd name="connsiteX3653" fmla="*/ 9992954 w 13402462"/>
              <a:gd name="connsiteY3653" fmla="*/ 3974941 h 11354202"/>
              <a:gd name="connsiteX3654" fmla="*/ 9974452 w 13402462"/>
              <a:gd name="connsiteY3654" fmla="*/ 3957683 h 11354202"/>
              <a:gd name="connsiteX3655" fmla="*/ 2929716 w 13402462"/>
              <a:gd name="connsiteY3655" fmla="*/ 3943157 h 11354202"/>
              <a:gd name="connsiteX3656" fmla="*/ 2917373 w 13402462"/>
              <a:gd name="connsiteY3656" fmla="*/ 3947000 h 11354202"/>
              <a:gd name="connsiteX3657" fmla="*/ 2934371 w 13402462"/>
              <a:gd name="connsiteY3657" fmla="*/ 3949505 h 11354202"/>
              <a:gd name="connsiteX3658" fmla="*/ 2971947 w 13402462"/>
              <a:gd name="connsiteY3658" fmla="*/ 3936862 h 11354202"/>
              <a:gd name="connsiteX3659" fmla="*/ 2969761 w 13402462"/>
              <a:gd name="connsiteY3659" fmla="*/ 3954732 h 11354202"/>
              <a:gd name="connsiteX3660" fmla="*/ 2980907 w 13402462"/>
              <a:gd name="connsiteY3660" fmla="*/ 3956377 h 11354202"/>
              <a:gd name="connsiteX3661" fmla="*/ 2979196 w 13402462"/>
              <a:gd name="connsiteY3661" fmla="*/ 3954624 h 11354202"/>
              <a:gd name="connsiteX3662" fmla="*/ 2984395 w 13402462"/>
              <a:gd name="connsiteY3662" fmla="*/ 3956893 h 11354202"/>
              <a:gd name="connsiteX3663" fmla="*/ 2985625 w 13402462"/>
              <a:gd name="connsiteY3663" fmla="*/ 3957074 h 11354202"/>
              <a:gd name="connsiteX3664" fmla="*/ 2998172 w 13402462"/>
              <a:gd name="connsiteY3664" fmla="*/ 3959607 h 11354202"/>
              <a:gd name="connsiteX3665" fmla="*/ 3006549 w 13402462"/>
              <a:gd name="connsiteY3665" fmla="*/ 3956091 h 11354202"/>
              <a:gd name="connsiteX3666" fmla="*/ 2991089 w 13402462"/>
              <a:gd name="connsiteY3666" fmla="*/ 3897586 h 11354202"/>
              <a:gd name="connsiteX3667" fmla="*/ 2974766 w 13402462"/>
              <a:gd name="connsiteY3667" fmla="*/ 3902304 h 11354202"/>
              <a:gd name="connsiteX3668" fmla="*/ 2968640 w 13402462"/>
              <a:gd name="connsiteY3668" fmla="*/ 3910968 h 11354202"/>
              <a:gd name="connsiteX3669" fmla="*/ 2982945 w 13402462"/>
              <a:gd name="connsiteY3669" fmla="*/ 3917146 h 11354202"/>
              <a:gd name="connsiteX3670" fmla="*/ 3016158 w 13402462"/>
              <a:gd name="connsiteY3670" fmla="*/ 3952066 h 11354202"/>
              <a:gd name="connsiteX3671" fmla="*/ 3039178 w 13402462"/>
              <a:gd name="connsiteY3671" fmla="*/ 3942416 h 11354202"/>
              <a:gd name="connsiteX3672" fmla="*/ 3039869 w 13402462"/>
              <a:gd name="connsiteY3672" fmla="*/ 3928658 h 11354202"/>
              <a:gd name="connsiteX3673" fmla="*/ 3030278 w 13402462"/>
              <a:gd name="connsiteY3673" fmla="*/ 3920893 h 11354202"/>
              <a:gd name="connsiteX3674" fmla="*/ 3032806 w 13402462"/>
              <a:gd name="connsiteY3674" fmla="*/ 3919896 h 11354202"/>
              <a:gd name="connsiteX3675" fmla="*/ 3017632 w 13402462"/>
              <a:gd name="connsiteY3675" fmla="*/ 3916285 h 11354202"/>
              <a:gd name="connsiteX3676" fmla="*/ 3043577 w 13402462"/>
              <a:gd name="connsiteY3676" fmla="*/ 3891143 h 11354202"/>
              <a:gd name="connsiteX3677" fmla="*/ 3037476 w 13402462"/>
              <a:gd name="connsiteY3677" fmla="*/ 3918049 h 11354202"/>
              <a:gd name="connsiteX3678" fmla="*/ 3053600 w 13402462"/>
              <a:gd name="connsiteY3678" fmla="*/ 3911675 h 11354202"/>
              <a:gd name="connsiteX3679" fmla="*/ 3024508 w 13402462"/>
              <a:gd name="connsiteY3679" fmla="*/ 3850367 h 11354202"/>
              <a:gd name="connsiteX3680" fmla="*/ 3004832 w 13402462"/>
              <a:gd name="connsiteY3680" fmla="*/ 3862858 h 11354202"/>
              <a:gd name="connsiteX3681" fmla="*/ 3033802 w 13402462"/>
              <a:gd name="connsiteY3681" fmla="*/ 3884567 h 11354202"/>
              <a:gd name="connsiteX3682" fmla="*/ 3065874 w 13402462"/>
              <a:gd name="connsiteY3682" fmla="*/ 3849870 h 11354202"/>
              <a:gd name="connsiteX3683" fmla="*/ 3058253 w 13402462"/>
              <a:gd name="connsiteY3683" fmla="*/ 3859210 h 11354202"/>
              <a:gd name="connsiteX3684" fmla="*/ 3065370 w 13402462"/>
              <a:gd name="connsiteY3684" fmla="*/ 3861831 h 11354202"/>
              <a:gd name="connsiteX3685" fmla="*/ 3031484 w 13402462"/>
              <a:gd name="connsiteY3685" fmla="*/ 3849342 h 11354202"/>
              <a:gd name="connsiteX3686" fmla="*/ 3052322 w 13402462"/>
              <a:gd name="connsiteY3686" fmla="*/ 3857022 h 11354202"/>
              <a:gd name="connsiteX3687" fmla="*/ 3054643 w 13402462"/>
              <a:gd name="connsiteY3687" fmla="*/ 3850143 h 11354202"/>
              <a:gd name="connsiteX3688" fmla="*/ 3078004 w 13402462"/>
              <a:gd name="connsiteY3688" fmla="*/ 3835002 h 11354202"/>
              <a:gd name="connsiteX3689" fmla="*/ 3075998 w 13402462"/>
              <a:gd name="connsiteY3689" fmla="*/ 3837460 h 11354202"/>
              <a:gd name="connsiteX3690" fmla="*/ 3090955 w 13402462"/>
              <a:gd name="connsiteY3690" fmla="*/ 3871352 h 11354202"/>
              <a:gd name="connsiteX3691" fmla="*/ 3077017 w 13402462"/>
              <a:gd name="connsiteY3691" fmla="*/ 3881343 h 11354202"/>
              <a:gd name="connsiteX3692" fmla="*/ 3088516 w 13402462"/>
              <a:gd name="connsiteY3692" fmla="*/ 3897874 h 11354202"/>
              <a:gd name="connsiteX3693" fmla="*/ 3094040 w 13402462"/>
              <a:gd name="connsiteY3693" fmla="*/ 3895688 h 11354202"/>
              <a:gd name="connsiteX3694" fmla="*/ 3163086 w 13402462"/>
              <a:gd name="connsiteY3694" fmla="*/ 3875900 h 11354202"/>
              <a:gd name="connsiteX3695" fmla="*/ 3165120 w 13402462"/>
              <a:gd name="connsiteY3695" fmla="*/ 3866851 h 11354202"/>
              <a:gd name="connsiteX3696" fmla="*/ 3135148 w 13402462"/>
              <a:gd name="connsiteY3696" fmla="*/ 3854837 h 11354202"/>
              <a:gd name="connsiteX3697" fmla="*/ 3136338 w 13402462"/>
              <a:gd name="connsiteY3697" fmla="*/ 3867769 h 11354202"/>
              <a:gd name="connsiteX3698" fmla="*/ 2946602 w 13402462"/>
              <a:gd name="connsiteY3698" fmla="*/ 3819284 h 11354202"/>
              <a:gd name="connsiteX3699" fmla="*/ 2847807 w 13402462"/>
              <a:gd name="connsiteY3699" fmla="*/ 3915667 h 11354202"/>
              <a:gd name="connsiteX3700" fmla="*/ 2898201 w 13402462"/>
              <a:gd name="connsiteY3700" fmla="*/ 3903238 h 11354202"/>
              <a:gd name="connsiteX3701" fmla="*/ 2922564 w 13402462"/>
              <a:gd name="connsiteY3701" fmla="*/ 3891063 h 11354202"/>
              <a:gd name="connsiteX3702" fmla="*/ 2934969 w 13402462"/>
              <a:gd name="connsiteY3702" fmla="*/ 3896421 h 11354202"/>
              <a:gd name="connsiteX3703" fmla="*/ 2988550 w 13402462"/>
              <a:gd name="connsiteY3703" fmla="*/ 3895801 h 11354202"/>
              <a:gd name="connsiteX3704" fmla="*/ 2964196 w 13402462"/>
              <a:gd name="connsiteY3704" fmla="*/ 3878642 h 11354202"/>
              <a:gd name="connsiteX3705" fmla="*/ 3005082 w 13402462"/>
              <a:gd name="connsiteY3705" fmla="*/ 3897823 h 11354202"/>
              <a:gd name="connsiteX3706" fmla="*/ 3008877 w 13402462"/>
              <a:gd name="connsiteY3706" fmla="*/ 3890522 h 11354202"/>
              <a:gd name="connsiteX3707" fmla="*/ 3006372 w 13402462"/>
              <a:gd name="connsiteY3707" fmla="*/ 3879867 h 11354202"/>
              <a:gd name="connsiteX3708" fmla="*/ 3004022 w 13402462"/>
              <a:gd name="connsiteY3708" fmla="*/ 3863373 h 11354202"/>
              <a:gd name="connsiteX3709" fmla="*/ 3001764 w 13402462"/>
              <a:gd name="connsiteY3709" fmla="*/ 3864805 h 11354202"/>
              <a:gd name="connsiteX3710" fmla="*/ 3007638 w 13402462"/>
              <a:gd name="connsiteY3710" fmla="*/ 3830889 h 11354202"/>
              <a:gd name="connsiteX3711" fmla="*/ 2947388 w 13402462"/>
              <a:gd name="connsiteY3711" fmla="*/ 3864164 h 11354202"/>
              <a:gd name="connsiteX3712" fmla="*/ 2957345 w 13402462"/>
              <a:gd name="connsiteY3712" fmla="*/ 3829613 h 11354202"/>
              <a:gd name="connsiteX3713" fmla="*/ 2934069 w 13402462"/>
              <a:gd name="connsiteY3713" fmla="*/ 3842253 h 11354202"/>
              <a:gd name="connsiteX3714" fmla="*/ 2922253 w 13402462"/>
              <a:gd name="connsiteY3714" fmla="*/ 3809479 h 11354202"/>
              <a:gd name="connsiteX3715" fmla="*/ 2902714 w 13402462"/>
              <a:gd name="connsiteY3715" fmla="*/ 3825296 h 11354202"/>
              <a:gd name="connsiteX3716" fmla="*/ 2908168 w 13402462"/>
              <a:gd name="connsiteY3716" fmla="*/ 3814408 h 11354202"/>
              <a:gd name="connsiteX3717" fmla="*/ 2922253 w 13402462"/>
              <a:gd name="connsiteY3717" fmla="*/ 3809479 h 11354202"/>
              <a:gd name="connsiteX3718" fmla="*/ 3110282 w 13402462"/>
              <a:gd name="connsiteY3718" fmla="*/ 3791364 h 11354202"/>
              <a:gd name="connsiteX3719" fmla="*/ 3100752 w 13402462"/>
              <a:gd name="connsiteY3719" fmla="*/ 3804332 h 11354202"/>
              <a:gd name="connsiteX3720" fmla="*/ 3124119 w 13402462"/>
              <a:gd name="connsiteY3720" fmla="*/ 3813236 h 11354202"/>
              <a:gd name="connsiteX3721" fmla="*/ 10143756 w 13402462"/>
              <a:gd name="connsiteY3721" fmla="*/ 3759545 h 11354202"/>
              <a:gd name="connsiteX3722" fmla="*/ 10110238 w 13402462"/>
              <a:gd name="connsiteY3722" fmla="*/ 3805528 h 11354202"/>
              <a:gd name="connsiteX3723" fmla="*/ 10155538 w 13402462"/>
              <a:gd name="connsiteY3723" fmla="*/ 3806570 h 11354202"/>
              <a:gd name="connsiteX3724" fmla="*/ 10151538 w 13402462"/>
              <a:gd name="connsiteY3724" fmla="*/ 3801094 h 11354202"/>
              <a:gd name="connsiteX3725" fmla="*/ 10161306 w 13402462"/>
              <a:gd name="connsiteY3725" fmla="*/ 3806701 h 11354202"/>
              <a:gd name="connsiteX3726" fmla="*/ 10217392 w 13402462"/>
              <a:gd name="connsiteY3726" fmla="*/ 3807990 h 11354202"/>
              <a:gd name="connsiteX3727" fmla="*/ 3229203 w 13402462"/>
              <a:gd name="connsiteY3727" fmla="*/ 3737918 h 11354202"/>
              <a:gd name="connsiteX3728" fmla="*/ 3251467 w 13402462"/>
              <a:gd name="connsiteY3728" fmla="*/ 3740026 h 11354202"/>
              <a:gd name="connsiteX3729" fmla="*/ 3223323 w 13402462"/>
              <a:gd name="connsiteY3729" fmla="*/ 3740127 h 11354202"/>
              <a:gd name="connsiteX3730" fmla="*/ 3431490 w 13402462"/>
              <a:gd name="connsiteY3730" fmla="*/ 3701308 h 11354202"/>
              <a:gd name="connsiteX3731" fmla="*/ 3425234 w 13402462"/>
              <a:gd name="connsiteY3731" fmla="*/ 3718570 h 11354202"/>
              <a:gd name="connsiteX3732" fmla="*/ 3434817 w 13402462"/>
              <a:gd name="connsiteY3732" fmla="*/ 3729291 h 11354202"/>
              <a:gd name="connsiteX3733" fmla="*/ 3439311 w 13402462"/>
              <a:gd name="connsiteY3733" fmla="*/ 3727237 h 11354202"/>
              <a:gd name="connsiteX3734" fmla="*/ 3435931 w 13402462"/>
              <a:gd name="connsiteY3734" fmla="*/ 3730534 h 11354202"/>
              <a:gd name="connsiteX3735" fmla="*/ 3451959 w 13402462"/>
              <a:gd name="connsiteY3735" fmla="*/ 3748461 h 11354202"/>
              <a:gd name="connsiteX3736" fmla="*/ 3434793 w 13402462"/>
              <a:gd name="connsiteY3736" fmla="*/ 3755852 h 11354202"/>
              <a:gd name="connsiteX3737" fmla="*/ 3439899 w 13402462"/>
              <a:gd name="connsiteY3737" fmla="*/ 3757793 h 11354202"/>
              <a:gd name="connsiteX3738" fmla="*/ 3472161 w 13402462"/>
              <a:gd name="connsiteY3738" fmla="*/ 3736803 h 11354202"/>
              <a:gd name="connsiteX3739" fmla="*/ 3466100 w 13402462"/>
              <a:gd name="connsiteY3739" fmla="*/ 3726909 h 11354202"/>
              <a:gd name="connsiteX3740" fmla="*/ 3403084 w 13402462"/>
              <a:gd name="connsiteY3740" fmla="*/ 3679471 h 11354202"/>
              <a:gd name="connsiteX3741" fmla="*/ 3373192 w 13402462"/>
              <a:gd name="connsiteY3741" fmla="*/ 3688289 h 11354202"/>
              <a:gd name="connsiteX3742" fmla="*/ 3393380 w 13402462"/>
              <a:gd name="connsiteY3742" fmla="*/ 3704261 h 11354202"/>
              <a:gd name="connsiteX3743" fmla="*/ 3197235 w 13402462"/>
              <a:gd name="connsiteY3743" fmla="*/ 3678141 h 11354202"/>
              <a:gd name="connsiteX3744" fmla="*/ 3215278 w 13402462"/>
              <a:gd name="connsiteY3744" fmla="*/ 3702145 h 11354202"/>
              <a:gd name="connsiteX3745" fmla="*/ 3174226 w 13402462"/>
              <a:gd name="connsiteY3745" fmla="*/ 3722733 h 11354202"/>
              <a:gd name="connsiteX3746" fmla="*/ 3147255 w 13402462"/>
              <a:gd name="connsiteY3746" fmla="*/ 3705418 h 11354202"/>
              <a:gd name="connsiteX3747" fmla="*/ 12274106 w 13402462"/>
              <a:gd name="connsiteY3747" fmla="*/ 3660291 h 11354202"/>
              <a:gd name="connsiteX3748" fmla="*/ 12271932 w 13402462"/>
              <a:gd name="connsiteY3748" fmla="*/ 3668277 h 11354202"/>
              <a:gd name="connsiteX3749" fmla="*/ 12270514 w 13402462"/>
              <a:gd name="connsiteY3749" fmla="*/ 3668873 h 11354202"/>
              <a:gd name="connsiteX3750" fmla="*/ 12307970 w 13402462"/>
              <a:gd name="connsiteY3750" fmla="*/ 3698872 h 11354202"/>
              <a:gd name="connsiteX3751" fmla="*/ 3202648 w 13402462"/>
              <a:gd name="connsiteY3751" fmla="*/ 3654065 h 11354202"/>
              <a:gd name="connsiteX3752" fmla="*/ 3224619 w 13402462"/>
              <a:gd name="connsiteY3752" fmla="*/ 3663499 h 11354202"/>
              <a:gd name="connsiteX3753" fmla="*/ 3197238 w 13402462"/>
              <a:gd name="connsiteY3753" fmla="*/ 3678136 h 11354202"/>
              <a:gd name="connsiteX3754" fmla="*/ 3202648 w 13402462"/>
              <a:gd name="connsiteY3754" fmla="*/ 3654065 h 11354202"/>
              <a:gd name="connsiteX3755" fmla="*/ 3469539 w 13402462"/>
              <a:gd name="connsiteY3755" fmla="*/ 3641956 h 11354202"/>
              <a:gd name="connsiteX3756" fmla="*/ 3428069 w 13402462"/>
              <a:gd name="connsiteY3756" fmla="*/ 3643967 h 11354202"/>
              <a:gd name="connsiteX3757" fmla="*/ 3476985 w 13402462"/>
              <a:gd name="connsiteY3757" fmla="*/ 3652223 h 11354202"/>
              <a:gd name="connsiteX3758" fmla="*/ 3481952 w 13402462"/>
              <a:gd name="connsiteY3758" fmla="*/ 3622873 h 11354202"/>
              <a:gd name="connsiteX3759" fmla="*/ 3477360 w 13402462"/>
              <a:gd name="connsiteY3759" fmla="*/ 3622990 h 11354202"/>
              <a:gd name="connsiteX3760" fmla="*/ 3479792 w 13402462"/>
              <a:gd name="connsiteY3760" fmla="*/ 3624593 h 11354202"/>
              <a:gd name="connsiteX3761" fmla="*/ 3717462 w 13402462"/>
              <a:gd name="connsiteY3761" fmla="*/ 3620555 h 11354202"/>
              <a:gd name="connsiteX3762" fmla="*/ 3715701 w 13402462"/>
              <a:gd name="connsiteY3762" fmla="*/ 3621998 h 11354202"/>
              <a:gd name="connsiteX3763" fmla="*/ 3718687 w 13402462"/>
              <a:gd name="connsiteY3763" fmla="*/ 3624496 h 11354202"/>
              <a:gd name="connsiteX3764" fmla="*/ 3383516 w 13402462"/>
              <a:gd name="connsiteY3764" fmla="*/ 3618312 h 11354202"/>
              <a:gd name="connsiteX3765" fmla="*/ 3359398 w 13402462"/>
              <a:gd name="connsiteY3765" fmla="*/ 3650149 h 11354202"/>
              <a:gd name="connsiteX3766" fmla="*/ 3382000 w 13402462"/>
              <a:gd name="connsiteY3766" fmla="*/ 3663674 h 11354202"/>
              <a:gd name="connsiteX3767" fmla="*/ 3334336 w 13402462"/>
              <a:gd name="connsiteY3767" fmla="*/ 3643053 h 11354202"/>
              <a:gd name="connsiteX3768" fmla="*/ 3353248 w 13402462"/>
              <a:gd name="connsiteY3768" fmla="*/ 3672508 h 11354202"/>
              <a:gd name="connsiteX3769" fmla="*/ 3356500 w 13402462"/>
              <a:gd name="connsiteY3769" fmla="*/ 3675078 h 11354202"/>
              <a:gd name="connsiteX3770" fmla="*/ 3404296 w 13402462"/>
              <a:gd name="connsiteY3770" fmla="*/ 3676385 h 11354202"/>
              <a:gd name="connsiteX3771" fmla="*/ 3416774 w 13402462"/>
              <a:gd name="connsiteY3771" fmla="*/ 3644514 h 11354202"/>
              <a:gd name="connsiteX3772" fmla="*/ 3402294 w 13402462"/>
              <a:gd name="connsiteY3772" fmla="*/ 3645216 h 11354202"/>
              <a:gd name="connsiteX3773" fmla="*/ 3396840 w 13402462"/>
              <a:gd name="connsiteY3773" fmla="*/ 3619661 h 11354202"/>
              <a:gd name="connsiteX3774" fmla="*/ 3383516 w 13402462"/>
              <a:gd name="connsiteY3774" fmla="*/ 3618312 h 11354202"/>
              <a:gd name="connsiteX3775" fmla="*/ 10434228 w 13402462"/>
              <a:gd name="connsiteY3775" fmla="*/ 3612159 h 11354202"/>
              <a:gd name="connsiteX3776" fmla="*/ 10398272 w 13402462"/>
              <a:gd name="connsiteY3776" fmla="*/ 3615736 h 11354202"/>
              <a:gd name="connsiteX3777" fmla="*/ 10468872 w 13402462"/>
              <a:gd name="connsiteY3777" fmla="*/ 3657834 h 11354202"/>
              <a:gd name="connsiteX3778" fmla="*/ 10473012 w 13402462"/>
              <a:gd name="connsiteY3778" fmla="*/ 3649222 h 11354202"/>
              <a:gd name="connsiteX3779" fmla="*/ 12347128 w 13402462"/>
              <a:gd name="connsiteY3779" fmla="*/ 3604612 h 11354202"/>
              <a:gd name="connsiteX3780" fmla="*/ 12348156 w 13402462"/>
              <a:gd name="connsiteY3780" fmla="*/ 3623200 h 11354202"/>
              <a:gd name="connsiteX3781" fmla="*/ 12373486 w 13402462"/>
              <a:gd name="connsiteY3781" fmla="*/ 3626225 h 11354202"/>
              <a:gd name="connsiteX3782" fmla="*/ 12368982 w 13402462"/>
              <a:gd name="connsiteY3782" fmla="*/ 3615311 h 11354202"/>
              <a:gd name="connsiteX3783" fmla="*/ 12293190 w 13402462"/>
              <a:gd name="connsiteY3783" fmla="*/ 3590182 h 11354202"/>
              <a:gd name="connsiteX3784" fmla="*/ 12293174 w 13402462"/>
              <a:gd name="connsiteY3784" fmla="*/ 3590211 h 11354202"/>
              <a:gd name="connsiteX3785" fmla="*/ 12288670 w 13402462"/>
              <a:gd name="connsiteY3785" fmla="*/ 3606766 h 11354202"/>
              <a:gd name="connsiteX3786" fmla="*/ 12320344 w 13402462"/>
              <a:gd name="connsiteY3786" fmla="*/ 3619874 h 11354202"/>
              <a:gd name="connsiteX3787" fmla="*/ 12323282 w 13402462"/>
              <a:gd name="connsiteY3787" fmla="*/ 3620226 h 11354202"/>
              <a:gd name="connsiteX3788" fmla="*/ 3800888 w 13402462"/>
              <a:gd name="connsiteY3788" fmla="*/ 3577421 h 11354202"/>
              <a:gd name="connsiteX3789" fmla="*/ 3797728 w 13402462"/>
              <a:gd name="connsiteY3789" fmla="*/ 3584301 h 11354202"/>
              <a:gd name="connsiteX3790" fmla="*/ 3804169 w 13402462"/>
              <a:gd name="connsiteY3790" fmla="*/ 3590904 h 11354202"/>
              <a:gd name="connsiteX3791" fmla="*/ 3808535 w 13402462"/>
              <a:gd name="connsiteY3791" fmla="*/ 3577540 h 11354202"/>
              <a:gd name="connsiteX3792" fmla="*/ 3541226 w 13402462"/>
              <a:gd name="connsiteY3792" fmla="*/ 3576669 h 11354202"/>
              <a:gd name="connsiteX3793" fmla="*/ 3538110 w 13402462"/>
              <a:gd name="connsiteY3793" fmla="*/ 3577316 h 11354202"/>
              <a:gd name="connsiteX3794" fmla="*/ 3485078 w 13402462"/>
              <a:gd name="connsiteY3794" fmla="*/ 3604051 h 11354202"/>
              <a:gd name="connsiteX3795" fmla="*/ 3501459 w 13402462"/>
              <a:gd name="connsiteY3795" fmla="*/ 3607379 h 11354202"/>
              <a:gd name="connsiteX3796" fmla="*/ 3514836 w 13402462"/>
              <a:gd name="connsiteY3796" fmla="*/ 3596755 h 11354202"/>
              <a:gd name="connsiteX3797" fmla="*/ 3612803 w 13402462"/>
              <a:gd name="connsiteY3797" fmla="*/ 3556218 h 11354202"/>
              <a:gd name="connsiteX3798" fmla="*/ 3589998 w 13402462"/>
              <a:gd name="connsiteY3798" fmla="*/ 3561940 h 11354202"/>
              <a:gd name="connsiteX3799" fmla="*/ 3600406 w 13402462"/>
              <a:gd name="connsiteY3799" fmla="*/ 3567813 h 11354202"/>
              <a:gd name="connsiteX3800" fmla="*/ 3656062 w 13402462"/>
              <a:gd name="connsiteY3800" fmla="*/ 3551348 h 11354202"/>
              <a:gd name="connsiteX3801" fmla="*/ 3671499 w 13402462"/>
              <a:gd name="connsiteY3801" fmla="*/ 3567172 h 11354202"/>
              <a:gd name="connsiteX3802" fmla="*/ 3658348 w 13402462"/>
              <a:gd name="connsiteY3802" fmla="*/ 3555188 h 11354202"/>
              <a:gd name="connsiteX3803" fmla="*/ 3664645 w 13402462"/>
              <a:gd name="connsiteY3803" fmla="*/ 3518138 h 11354202"/>
              <a:gd name="connsiteX3804" fmla="*/ 3677281 w 13402462"/>
              <a:gd name="connsiteY3804" fmla="*/ 3540046 h 11354202"/>
              <a:gd name="connsiteX3805" fmla="*/ 3649406 w 13402462"/>
              <a:gd name="connsiteY3805" fmla="*/ 3547037 h 11354202"/>
              <a:gd name="connsiteX3806" fmla="*/ 3658348 w 13402462"/>
              <a:gd name="connsiteY3806" fmla="*/ 3555188 h 11354202"/>
              <a:gd name="connsiteX3807" fmla="*/ 3680686 w 13402462"/>
              <a:gd name="connsiteY3807" fmla="*/ 3592684 h 11354202"/>
              <a:gd name="connsiteX3808" fmla="*/ 3712567 w 13402462"/>
              <a:gd name="connsiteY3808" fmla="*/ 3619373 h 11354202"/>
              <a:gd name="connsiteX3809" fmla="*/ 3716602 w 13402462"/>
              <a:gd name="connsiteY3809" fmla="*/ 3617807 h 11354202"/>
              <a:gd name="connsiteX3810" fmla="*/ 3701631 w 13402462"/>
              <a:gd name="connsiteY3810" fmla="*/ 3569736 h 11354202"/>
              <a:gd name="connsiteX3811" fmla="*/ 3690410 w 13402462"/>
              <a:gd name="connsiteY3811" fmla="*/ 3524373 h 11354202"/>
              <a:gd name="connsiteX3812" fmla="*/ 3687787 w 13402462"/>
              <a:gd name="connsiteY3812" fmla="*/ 3527385 h 11354202"/>
              <a:gd name="connsiteX3813" fmla="*/ 3687161 w 13402462"/>
              <a:gd name="connsiteY3813" fmla="*/ 3527134 h 11354202"/>
              <a:gd name="connsiteX3814" fmla="*/ 3682290 w 13402462"/>
              <a:gd name="connsiteY3814" fmla="*/ 3547242 h 11354202"/>
              <a:gd name="connsiteX3815" fmla="*/ 3673156 w 13402462"/>
              <a:gd name="connsiteY3815" fmla="*/ 3521539 h 11354202"/>
              <a:gd name="connsiteX3816" fmla="*/ 12370782 w 13402462"/>
              <a:gd name="connsiteY3816" fmla="*/ 3514865 h 11354202"/>
              <a:gd name="connsiteX3817" fmla="*/ 12346284 w 13402462"/>
              <a:gd name="connsiteY3817" fmla="*/ 3516942 h 11354202"/>
              <a:gd name="connsiteX3818" fmla="*/ 12357806 w 13402462"/>
              <a:gd name="connsiteY3818" fmla="*/ 3533619 h 11354202"/>
              <a:gd name="connsiteX3819" fmla="*/ 12360044 w 13402462"/>
              <a:gd name="connsiteY3819" fmla="*/ 3537078 h 11354202"/>
              <a:gd name="connsiteX3820" fmla="*/ 12375082 w 13402462"/>
              <a:gd name="connsiteY3820" fmla="*/ 3524670 h 11354202"/>
              <a:gd name="connsiteX3821" fmla="*/ 12730648 w 13402462"/>
              <a:gd name="connsiteY3821" fmla="*/ 3369063 h 11354202"/>
              <a:gd name="connsiteX3822" fmla="*/ 12746790 w 13402462"/>
              <a:gd name="connsiteY3822" fmla="*/ 3396221 h 11354202"/>
              <a:gd name="connsiteX3823" fmla="*/ 12748404 w 13402462"/>
              <a:gd name="connsiteY3823" fmla="*/ 3395338 h 11354202"/>
              <a:gd name="connsiteX3824" fmla="*/ 12304974 w 13402462"/>
              <a:gd name="connsiteY3824" fmla="*/ 3350668 h 11354202"/>
              <a:gd name="connsiteX3825" fmla="*/ 12303726 w 13402462"/>
              <a:gd name="connsiteY3825" fmla="*/ 3351358 h 11354202"/>
              <a:gd name="connsiteX3826" fmla="*/ 12319286 w 13402462"/>
              <a:gd name="connsiteY3826" fmla="*/ 3373023 h 11354202"/>
              <a:gd name="connsiteX3827" fmla="*/ 11955280 w 13402462"/>
              <a:gd name="connsiteY3827" fmla="*/ 3289160 h 11354202"/>
              <a:gd name="connsiteX3828" fmla="*/ 11968922 w 13402462"/>
              <a:gd name="connsiteY3828" fmla="*/ 3299540 h 11354202"/>
              <a:gd name="connsiteX3829" fmla="*/ 12026470 w 13402462"/>
              <a:gd name="connsiteY3829" fmla="*/ 3304281 h 11354202"/>
              <a:gd name="connsiteX3830" fmla="*/ 12026302 w 13402462"/>
              <a:gd name="connsiteY3830" fmla="*/ 3304021 h 11354202"/>
              <a:gd name="connsiteX3831" fmla="*/ 3794897 w 13402462"/>
              <a:gd name="connsiteY3831" fmla="*/ 3269620 h 11354202"/>
              <a:gd name="connsiteX3832" fmla="*/ 3815271 w 13402462"/>
              <a:gd name="connsiteY3832" fmla="*/ 3271219 h 11354202"/>
              <a:gd name="connsiteX3833" fmla="*/ 3815230 w 13402462"/>
              <a:gd name="connsiteY3833" fmla="*/ 3274619 h 11354202"/>
              <a:gd name="connsiteX3834" fmla="*/ 3795194 w 13402462"/>
              <a:gd name="connsiteY3834" fmla="*/ 3272683 h 11354202"/>
              <a:gd name="connsiteX3835" fmla="*/ 3734114 w 13402462"/>
              <a:gd name="connsiteY3835" fmla="*/ 3223486 h 11354202"/>
              <a:gd name="connsiteX3836" fmla="*/ 3759036 w 13402462"/>
              <a:gd name="connsiteY3836" fmla="*/ 3245240 h 11354202"/>
              <a:gd name="connsiteX3837" fmla="*/ 3792034 w 13402462"/>
              <a:gd name="connsiteY3837" fmla="*/ 3259612 h 11354202"/>
              <a:gd name="connsiteX3838" fmla="*/ 3716681 w 13402462"/>
              <a:gd name="connsiteY3838" fmla="*/ 3251242 h 11354202"/>
              <a:gd name="connsiteX3839" fmla="*/ 3733028 w 13402462"/>
              <a:gd name="connsiteY3839" fmla="*/ 3222539 h 11354202"/>
              <a:gd name="connsiteX3840" fmla="*/ 3734608 w 13402462"/>
              <a:gd name="connsiteY3840" fmla="*/ 3222690 h 11354202"/>
              <a:gd name="connsiteX3841" fmla="*/ 3734114 w 13402462"/>
              <a:gd name="connsiteY3841" fmla="*/ 3223486 h 11354202"/>
              <a:gd name="connsiteX3842" fmla="*/ 3756172 w 13402462"/>
              <a:gd name="connsiteY3842" fmla="*/ 3213370 h 11354202"/>
              <a:gd name="connsiteX3843" fmla="*/ 3773086 w 13402462"/>
              <a:gd name="connsiteY3843" fmla="*/ 3226417 h 11354202"/>
              <a:gd name="connsiteX3844" fmla="*/ 3734608 w 13402462"/>
              <a:gd name="connsiteY3844" fmla="*/ 3222690 h 11354202"/>
              <a:gd name="connsiteX3845" fmla="*/ 3737502 w 13402462"/>
              <a:gd name="connsiteY3845" fmla="*/ 3218089 h 11354202"/>
              <a:gd name="connsiteX3846" fmla="*/ 3756172 w 13402462"/>
              <a:gd name="connsiteY3846" fmla="*/ 3213370 h 11354202"/>
              <a:gd name="connsiteX3847" fmla="*/ 7662818 w 13402462"/>
              <a:gd name="connsiteY3847" fmla="*/ 3201858 h 11354202"/>
              <a:gd name="connsiteX3848" fmla="*/ 7661926 w 13402462"/>
              <a:gd name="connsiteY3848" fmla="*/ 3221669 h 11354202"/>
              <a:gd name="connsiteX3849" fmla="*/ 7668206 w 13402462"/>
              <a:gd name="connsiteY3849" fmla="*/ 3226574 h 11354202"/>
              <a:gd name="connsiteX3850" fmla="*/ 7665454 w 13402462"/>
              <a:gd name="connsiteY3850" fmla="*/ 3202370 h 11354202"/>
              <a:gd name="connsiteX3851" fmla="*/ 4222841 w 13402462"/>
              <a:gd name="connsiteY3851" fmla="*/ 3191759 h 11354202"/>
              <a:gd name="connsiteX3852" fmla="*/ 4235669 w 13402462"/>
              <a:gd name="connsiteY3852" fmla="*/ 3198709 h 11354202"/>
              <a:gd name="connsiteX3853" fmla="*/ 4219198 w 13402462"/>
              <a:gd name="connsiteY3853" fmla="*/ 3210747 h 11354202"/>
              <a:gd name="connsiteX3854" fmla="*/ 4251856 w 13402462"/>
              <a:gd name="connsiteY3854" fmla="*/ 3187568 h 11354202"/>
              <a:gd name="connsiteX3855" fmla="*/ 4256997 w 13402462"/>
              <a:gd name="connsiteY3855" fmla="*/ 3210740 h 11354202"/>
              <a:gd name="connsiteX3856" fmla="*/ 4235730 w 13402462"/>
              <a:gd name="connsiteY3856" fmla="*/ 3199272 h 11354202"/>
              <a:gd name="connsiteX3857" fmla="*/ 4315721 w 13402462"/>
              <a:gd name="connsiteY3857" fmla="*/ 3164188 h 11354202"/>
              <a:gd name="connsiteX3858" fmla="*/ 4321086 w 13402462"/>
              <a:gd name="connsiteY3858" fmla="*/ 3169689 h 11354202"/>
              <a:gd name="connsiteX3859" fmla="*/ 4318607 w 13402462"/>
              <a:gd name="connsiteY3859" fmla="*/ 3177478 h 11354202"/>
              <a:gd name="connsiteX3860" fmla="*/ 4315721 w 13402462"/>
              <a:gd name="connsiteY3860" fmla="*/ 3164188 h 11354202"/>
              <a:gd name="connsiteX3861" fmla="*/ 4477530 w 13402462"/>
              <a:gd name="connsiteY3861" fmla="*/ 3164069 h 11354202"/>
              <a:gd name="connsiteX3862" fmla="*/ 4479740 w 13402462"/>
              <a:gd name="connsiteY3862" fmla="*/ 3174233 h 11354202"/>
              <a:gd name="connsiteX3863" fmla="*/ 4482988 w 13402462"/>
              <a:gd name="connsiteY3863" fmla="*/ 3172588 h 11354202"/>
              <a:gd name="connsiteX3864" fmla="*/ 4484446 w 13402462"/>
              <a:gd name="connsiteY3864" fmla="*/ 3166466 h 11354202"/>
              <a:gd name="connsiteX3865" fmla="*/ 4462413 w 13402462"/>
              <a:gd name="connsiteY3865" fmla="*/ 3161584 h 11354202"/>
              <a:gd name="connsiteX3866" fmla="*/ 4461162 w 13402462"/>
              <a:gd name="connsiteY3866" fmla="*/ 3167953 h 11354202"/>
              <a:gd name="connsiteX3867" fmla="*/ 4463018 w 13402462"/>
              <a:gd name="connsiteY3867" fmla="*/ 3182253 h 11354202"/>
              <a:gd name="connsiteX3868" fmla="*/ 4462424 w 13402462"/>
              <a:gd name="connsiteY3868" fmla="*/ 3183013 h 11354202"/>
              <a:gd name="connsiteX3869" fmla="*/ 4471292 w 13402462"/>
              <a:gd name="connsiteY3869" fmla="*/ 3178516 h 11354202"/>
              <a:gd name="connsiteX3870" fmla="*/ 4468546 w 13402462"/>
              <a:gd name="connsiteY3870" fmla="*/ 3175521 h 11354202"/>
              <a:gd name="connsiteX3871" fmla="*/ 4462413 w 13402462"/>
              <a:gd name="connsiteY3871" fmla="*/ 3161584 h 11354202"/>
              <a:gd name="connsiteX3872" fmla="*/ 4293378 w 13402462"/>
              <a:gd name="connsiteY3872" fmla="*/ 3157123 h 11354202"/>
              <a:gd name="connsiteX3873" fmla="*/ 4277540 w 13402462"/>
              <a:gd name="connsiteY3873" fmla="*/ 3172573 h 11354202"/>
              <a:gd name="connsiteX3874" fmla="*/ 4275530 w 13402462"/>
              <a:gd name="connsiteY3874" fmla="*/ 3170513 h 11354202"/>
              <a:gd name="connsiteX3875" fmla="*/ 12282826 w 13402462"/>
              <a:gd name="connsiteY3875" fmla="*/ 3115267 h 11354202"/>
              <a:gd name="connsiteX3876" fmla="*/ 12301292 w 13402462"/>
              <a:gd name="connsiteY3876" fmla="*/ 3162900 h 11354202"/>
              <a:gd name="connsiteX3877" fmla="*/ 12301942 w 13402462"/>
              <a:gd name="connsiteY3877" fmla="*/ 3161723 h 11354202"/>
              <a:gd name="connsiteX3878" fmla="*/ 12342616 w 13402462"/>
              <a:gd name="connsiteY3878" fmla="*/ 3160388 h 11354202"/>
              <a:gd name="connsiteX3879" fmla="*/ 12340284 w 13402462"/>
              <a:gd name="connsiteY3879" fmla="*/ 3154018 h 11354202"/>
              <a:gd name="connsiteX3880" fmla="*/ 12288152 w 13402462"/>
              <a:gd name="connsiteY3880" fmla="*/ 3123492 h 11354202"/>
              <a:gd name="connsiteX3881" fmla="*/ 12296344 w 13402462"/>
              <a:gd name="connsiteY3881" fmla="*/ 3118953 h 11354202"/>
              <a:gd name="connsiteX3882" fmla="*/ 11771260 w 13402462"/>
              <a:gd name="connsiteY3882" fmla="*/ 3114332 h 11354202"/>
              <a:gd name="connsiteX3883" fmla="*/ 11779566 w 13402462"/>
              <a:gd name="connsiteY3883" fmla="*/ 3122919 h 11354202"/>
              <a:gd name="connsiteX3884" fmla="*/ 11781940 w 13402462"/>
              <a:gd name="connsiteY3884" fmla="*/ 3120029 h 11354202"/>
              <a:gd name="connsiteX3885" fmla="*/ 11995484 w 13402462"/>
              <a:gd name="connsiteY3885" fmla="*/ 3104150 h 11354202"/>
              <a:gd name="connsiteX3886" fmla="*/ 12012626 w 13402462"/>
              <a:gd name="connsiteY3886" fmla="*/ 3111719 h 11354202"/>
              <a:gd name="connsiteX3887" fmla="*/ 12015214 w 13402462"/>
              <a:gd name="connsiteY3887" fmla="*/ 3104690 h 11354202"/>
              <a:gd name="connsiteX3888" fmla="*/ 12002400 w 13402462"/>
              <a:gd name="connsiteY3888" fmla="*/ 3104333 h 11354202"/>
              <a:gd name="connsiteX3889" fmla="*/ 3731438 w 13402462"/>
              <a:gd name="connsiteY3889" fmla="*/ 3081115 h 11354202"/>
              <a:gd name="connsiteX3890" fmla="*/ 3724478 w 13402462"/>
              <a:gd name="connsiteY3890" fmla="*/ 3093947 h 11354202"/>
              <a:gd name="connsiteX3891" fmla="*/ 3711323 w 13402462"/>
              <a:gd name="connsiteY3891" fmla="*/ 3085976 h 11354202"/>
              <a:gd name="connsiteX3892" fmla="*/ 3720290 w 13402462"/>
              <a:gd name="connsiteY3892" fmla="*/ 3075201 h 11354202"/>
              <a:gd name="connsiteX3893" fmla="*/ 3742809 w 13402462"/>
              <a:gd name="connsiteY3893" fmla="*/ 3078114 h 11354202"/>
              <a:gd name="connsiteX3894" fmla="*/ 3739624 w 13402462"/>
              <a:gd name="connsiteY3894" fmla="*/ 3079170 h 11354202"/>
              <a:gd name="connsiteX3895" fmla="*/ 3740182 w 13402462"/>
              <a:gd name="connsiteY3895" fmla="*/ 3079870 h 11354202"/>
              <a:gd name="connsiteX3896" fmla="*/ 3737997 w 13402462"/>
              <a:gd name="connsiteY3896" fmla="*/ 3079748 h 11354202"/>
              <a:gd name="connsiteX3897" fmla="*/ 3720290 w 13402462"/>
              <a:gd name="connsiteY3897" fmla="*/ 3075201 h 11354202"/>
              <a:gd name="connsiteX3898" fmla="*/ 3489505 w 13402462"/>
              <a:gd name="connsiteY3898" fmla="*/ 3061872 h 11354202"/>
              <a:gd name="connsiteX3899" fmla="*/ 3552804 w 13402462"/>
              <a:gd name="connsiteY3899" fmla="*/ 3094291 h 11354202"/>
              <a:gd name="connsiteX3900" fmla="*/ 3545911 w 13402462"/>
              <a:gd name="connsiteY3900" fmla="*/ 3101688 h 11354202"/>
              <a:gd name="connsiteX3901" fmla="*/ 3541528 w 13402462"/>
              <a:gd name="connsiteY3901" fmla="*/ 3125427 h 11354202"/>
              <a:gd name="connsiteX3902" fmla="*/ 3505376 w 13402462"/>
              <a:gd name="connsiteY3902" fmla="*/ 3108345 h 11354202"/>
              <a:gd name="connsiteX3903" fmla="*/ 3504726 w 13402462"/>
              <a:gd name="connsiteY3903" fmla="*/ 3132475 h 11354202"/>
              <a:gd name="connsiteX3904" fmla="*/ 3461222 w 13402462"/>
              <a:gd name="connsiteY3904" fmla="*/ 3131958 h 11354202"/>
              <a:gd name="connsiteX3905" fmla="*/ 3477745 w 13402462"/>
              <a:gd name="connsiteY3905" fmla="*/ 3115839 h 11354202"/>
              <a:gd name="connsiteX3906" fmla="*/ 3427450 w 13402462"/>
              <a:gd name="connsiteY3906" fmla="*/ 3114559 h 11354202"/>
              <a:gd name="connsiteX3907" fmla="*/ 3465068 w 13402462"/>
              <a:gd name="connsiteY3907" fmla="*/ 3097331 h 11354202"/>
              <a:gd name="connsiteX3908" fmla="*/ 3458358 w 13402462"/>
              <a:gd name="connsiteY3908" fmla="*/ 3090453 h 11354202"/>
              <a:gd name="connsiteX3909" fmla="*/ 3489138 w 13402462"/>
              <a:gd name="connsiteY3909" fmla="*/ 3075857 h 11354202"/>
              <a:gd name="connsiteX3910" fmla="*/ 3475645 w 13402462"/>
              <a:gd name="connsiteY3910" fmla="*/ 3067540 h 11354202"/>
              <a:gd name="connsiteX3911" fmla="*/ 3489505 w 13402462"/>
              <a:gd name="connsiteY3911" fmla="*/ 3061872 h 11354202"/>
              <a:gd name="connsiteX3912" fmla="*/ 3701530 w 13402462"/>
              <a:gd name="connsiteY3912" fmla="*/ 3053903 h 11354202"/>
              <a:gd name="connsiteX3913" fmla="*/ 3731273 w 13402462"/>
              <a:gd name="connsiteY3913" fmla="*/ 3067174 h 11354202"/>
              <a:gd name="connsiteX3914" fmla="*/ 3701530 w 13402462"/>
              <a:gd name="connsiteY3914" fmla="*/ 3053903 h 11354202"/>
              <a:gd name="connsiteX3915" fmla="*/ 4412599 w 13402462"/>
              <a:gd name="connsiteY3915" fmla="*/ 3053787 h 11354202"/>
              <a:gd name="connsiteX3916" fmla="*/ 4412406 w 13402462"/>
              <a:gd name="connsiteY3916" fmla="*/ 3054025 h 11354202"/>
              <a:gd name="connsiteX3917" fmla="*/ 4412652 w 13402462"/>
              <a:gd name="connsiteY3917" fmla="*/ 3054182 h 11354202"/>
              <a:gd name="connsiteX3918" fmla="*/ 4365582 w 13402462"/>
              <a:gd name="connsiteY3918" fmla="*/ 3050234 h 11354202"/>
              <a:gd name="connsiteX3919" fmla="*/ 4366752 w 13402462"/>
              <a:gd name="connsiteY3919" fmla="*/ 3055340 h 11354202"/>
              <a:gd name="connsiteX3920" fmla="*/ 4369528 w 13402462"/>
              <a:gd name="connsiteY3920" fmla="*/ 3055017 h 11354202"/>
              <a:gd name="connsiteX3921" fmla="*/ 3881136 w 13402462"/>
              <a:gd name="connsiteY3921" fmla="*/ 3044479 h 11354202"/>
              <a:gd name="connsiteX3922" fmla="*/ 3892842 w 13402462"/>
              <a:gd name="connsiteY3922" fmla="*/ 3051695 h 11354202"/>
              <a:gd name="connsiteX3923" fmla="*/ 3895848 w 13402462"/>
              <a:gd name="connsiteY3923" fmla="*/ 3049838 h 11354202"/>
              <a:gd name="connsiteX3924" fmla="*/ 3894616 w 13402462"/>
              <a:gd name="connsiteY3924" fmla="*/ 3046556 h 11354202"/>
              <a:gd name="connsiteX3925" fmla="*/ 4347729 w 13402462"/>
              <a:gd name="connsiteY3925" fmla="*/ 3027581 h 11354202"/>
              <a:gd name="connsiteX3926" fmla="*/ 4345320 w 13402462"/>
              <a:gd name="connsiteY3926" fmla="*/ 3029930 h 11354202"/>
              <a:gd name="connsiteX3927" fmla="*/ 4345653 w 13402462"/>
              <a:gd name="connsiteY3927" fmla="*/ 3028469 h 11354202"/>
              <a:gd name="connsiteX3928" fmla="*/ 4339550 w 13402462"/>
              <a:gd name="connsiteY3928" fmla="*/ 3035814 h 11354202"/>
              <a:gd name="connsiteX3929" fmla="*/ 4334036 w 13402462"/>
              <a:gd name="connsiteY3929" fmla="*/ 3035168 h 11354202"/>
              <a:gd name="connsiteX3930" fmla="*/ 4341273 w 13402462"/>
              <a:gd name="connsiteY3930" fmla="*/ 3056286 h 11354202"/>
              <a:gd name="connsiteX3931" fmla="*/ 4341791 w 13402462"/>
              <a:gd name="connsiteY3931" fmla="*/ 3056534 h 11354202"/>
              <a:gd name="connsiteX3932" fmla="*/ 4341042 w 13402462"/>
              <a:gd name="connsiteY3932" fmla="*/ 3045515 h 11354202"/>
              <a:gd name="connsiteX3933" fmla="*/ 4345553 w 13402462"/>
              <a:gd name="connsiteY3933" fmla="*/ 3058351 h 11354202"/>
              <a:gd name="connsiteX3934" fmla="*/ 4346010 w 13402462"/>
              <a:gd name="connsiteY3934" fmla="*/ 3058573 h 11354202"/>
              <a:gd name="connsiteX3935" fmla="*/ 4329318 w 13402462"/>
              <a:gd name="connsiteY3935" fmla="*/ 3025867 h 11354202"/>
              <a:gd name="connsiteX3936" fmla="*/ 4321314 w 13402462"/>
              <a:gd name="connsiteY3936" fmla="*/ 3046641 h 11354202"/>
              <a:gd name="connsiteX3937" fmla="*/ 4331554 w 13402462"/>
              <a:gd name="connsiteY3937" fmla="*/ 3051591 h 11354202"/>
              <a:gd name="connsiteX3938" fmla="*/ 4330084 w 13402462"/>
              <a:gd name="connsiteY3938" fmla="*/ 3034703 h 11354202"/>
              <a:gd name="connsiteX3939" fmla="*/ 4328264 w 13402462"/>
              <a:gd name="connsiteY3939" fmla="*/ 3034488 h 11354202"/>
              <a:gd name="connsiteX3940" fmla="*/ 4329768 w 13402462"/>
              <a:gd name="connsiteY3940" fmla="*/ 3031060 h 11354202"/>
              <a:gd name="connsiteX3941" fmla="*/ 4644071 w 13402462"/>
              <a:gd name="connsiteY3941" fmla="*/ 2992442 h 11354202"/>
              <a:gd name="connsiteX3942" fmla="*/ 4643114 w 13402462"/>
              <a:gd name="connsiteY3942" fmla="*/ 2992697 h 11354202"/>
              <a:gd name="connsiteX3943" fmla="*/ 4646346 w 13402462"/>
              <a:gd name="connsiteY3943" fmla="*/ 3014802 h 11354202"/>
              <a:gd name="connsiteX3944" fmla="*/ 4096334 w 13402462"/>
              <a:gd name="connsiteY3944" fmla="*/ 2991168 h 11354202"/>
              <a:gd name="connsiteX3945" fmla="*/ 4089302 w 13402462"/>
              <a:gd name="connsiteY3945" fmla="*/ 2992128 h 11354202"/>
              <a:gd name="connsiteX3946" fmla="*/ 4094920 w 13402462"/>
              <a:gd name="connsiteY3946" fmla="*/ 2993647 h 11354202"/>
              <a:gd name="connsiteX3947" fmla="*/ 4489326 w 13402462"/>
              <a:gd name="connsiteY3947" fmla="*/ 2981085 h 11354202"/>
              <a:gd name="connsiteX3948" fmla="*/ 4486202 w 13402462"/>
              <a:gd name="connsiteY3948" fmla="*/ 2990427 h 11354202"/>
              <a:gd name="connsiteX3949" fmla="*/ 4489993 w 13402462"/>
              <a:gd name="connsiteY3949" fmla="*/ 2987457 h 11354202"/>
              <a:gd name="connsiteX3950" fmla="*/ 4494982 w 13402462"/>
              <a:gd name="connsiteY3950" fmla="*/ 3008694 h 11354202"/>
              <a:gd name="connsiteX3951" fmla="*/ 4499791 w 13402462"/>
              <a:gd name="connsiteY3951" fmla="*/ 3004601 h 11354202"/>
              <a:gd name="connsiteX3952" fmla="*/ 4491002 w 13402462"/>
              <a:gd name="connsiteY3952" fmla="*/ 2988490 h 11354202"/>
              <a:gd name="connsiteX3953" fmla="*/ 4491283 w 13402462"/>
              <a:gd name="connsiteY3953" fmla="*/ 2988641 h 11354202"/>
              <a:gd name="connsiteX3954" fmla="*/ 4543467 w 13402462"/>
              <a:gd name="connsiteY3954" fmla="*/ 2979107 h 11354202"/>
              <a:gd name="connsiteX3955" fmla="*/ 4544126 w 13402462"/>
              <a:gd name="connsiteY3955" fmla="*/ 2980962 h 11354202"/>
              <a:gd name="connsiteX3956" fmla="*/ 4544063 w 13402462"/>
              <a:gd name="connsiteY3956" fmla="*/ 2983647 h 11354202"/>
              <a:gd name="connsiteX3957" fmla="*/ 4543752 w 13402462"/>
              <a:gd name="connsiteY3957" fmla="*/ 2983336 h 11354202"/>
              <a:gd name="connsiteX3958" fmla="*/ 12040036 w 13402462"/>
              <a:gd name="connsiteY3958" fmla="*/ 2972589 h 11354202"/>
              <a:gd name="connsiteX3959" fmla="*/ 11997220 w 13402462"/>
              <a:gd name="connsiteY3959" fmla="*/ 3054199 h 11354202"/>
              <a:gd name="connsiteX3960" fmla="*/ 12077520 w 13402462"/>
              <a:gd name="connsiteY3960" fmla="*/ 3034990 h 11354202"/>
              <a:gd name="connsiteX3961" fmla="*/ 12080344 w 13402462"/>
              <a:gd name="connsiteY3961" fmla="*/ 3061742 h 11354202"/>
              <a:gd name="connsiteX3962" fmla="*/ 12102268 w 13402462"/>
              <a:gd name="connsiteY3962" fmla="*/ 3058434 h 11354202"/>
              <a:gd name="connsiteX3963" fmla="*/ 12113314 w 13402462"/>
              <a:gd name="connsiteY3963" fmla="*/ 3023682 h 11354202"/>
              <a:gd name="connsiteX3964" fmla="*/ 12069390 w 13402462"/>
              <a:gd name="connsiteY3964" fmla="*/ 3000678 h 11354202"/>
              <a:gd name="connsiteX3965" fmla="*/ 12096248 w 13402462"/>
              <a:gd name="connsiteY3965" fmla="*/ 2993514 h 11354202"/>
              <a:gd name="connsiteX3966" fmla="*/ 12064218 w 13402462"/>
              <a:gd name="connsiteY3966" fmla="*/ 2984859 h 11354202"/>
              <a:gd name="connsiteX3967" fmla="*/ 4340626 w 13402462"/>
              <a:gd name="connsiteY3967" fmla="*/ 2972087 h 11354202"/>
              <a:gd name="connsiteX3968" fmla="*/ 4322392 w 13402462"/>
              <a:gd name="connsiteY3968" fmla="*/ 3015383 h 11354202"/>
              <a:gd name="connsiteX3969" fmla="*/ 4332916 w 13402462"/>
              <a:gd name="connsiteY3969" fmla="*/ 3016527 h 11354202"/>
              <a:gd name="connsiteX3970" fmla="*/ 4330126 w 13402462"/>
              <a:gd name="connsiteY3970" fmla="*/ 3023766 h 11354202"/>
              <a:gd name="connsiteX3971" fmla="*/ 4331374 w 13402462"/>
              <a:gd name="connsiteY3971" fmla="*/ 3027396 h 11354202"/>
              <a:gd name="connsiteX3972" fmla="*/ 4335266 w 13402462"/>
              <a:gd name="connsiteY3972" fmla="*/ 3018510 h 11354202"/>
              <a:gd name="connsiteX3973" fmla="*/ 4348090 w 13402462"/>
              <a:gd name="connsiteY3973" fmla="*/ 3017751 h 11354202"/>
              <a:gd name="connsiteX3974" fmla="*/ 4356858 w 13402462"/>
              <a:gd name="connsiteY3974" fmla="*/ 2979196 h 11354202"/>
              <a:gd name="connsiteX3975" fmla="*/ 4343840 w 13402462"/>
              <a:gd name="connsiteY3975" fmla="*/ 2986405 h 11354202"/>
              <a:gd name="connsiteX3976" fmla="*/ 4340626 w 13402462"/>
              <a:gd name="connsiteY3976" fmla="*/ 2972087 h 11354202"/>
              <a:gd name="connsiteX3977" fmla="*/ 4834493 w 13402462"/>
              <a:gd name="connsiteY3977" fmla="*/ 2969442 h 11354202"/>
              <a:gd name="connsiteX3978" fmla="*/ 4835131 w 13402462"/>
              <a:gd name="connsiteY3978" fmla="*/ 2973838 h 11354202"/>
              <a:gd name="connsiteX3979" fmla="*/ 4838238 w 13402462"/>
              <a:gd name="connsiteY3979" fmla="*/ 2974590 h 11354202"/>
              <a:gd name="connsiteX3980" fmla="*/ 4513618 w 13402462"/>
              <a:gd name="connsiteY3980" fmla="*/ 2968478 h 11354202"/>
              <a:gd name="connsiteX3981" fmla="*/ 4513326 w 13402462"/>
              <a:gd name="connsiteY3981" fmla="*/ 2972591 h 11354202"/>
              <a:gd name="connsiteX3982" fmla="*/ 4518984 w 13402462"/>
              <a:gd name="connsiteY3982" fmla="*/ 2973985 h 11354202"/>
              <a:gd name="connsiteX3983" fmla="*/ 4519624 w 13402462"/>
              <a:gd name="connsiteY3983" fmla="*/ 2977390 h 11354202"/>
              <a:gd name="connsiteX3984" fmla="*/ 4513092 w 13402462"/>
              <a:gd name="connsiteY3984" fmla="*/ 2975838 h 11354202"/>
              <a:gd name="connsiteX3985" fmla="*/ 4512380 w 13402462"/>
              <a:gd name="connsiteY3985" fmla="*/ 2985799 h 11354202"/>
              <a:gd name="connsiteX3986" fmla="*/ 4501608 w 13402462"/>
              <a:gd name="connsiteY3986" fmla="*/ 2977515 h 11354202"/>
              <a:gd name="connsiteX3987" fmla="*/ 4506050 w 13402462"/>
              <a:gd name="connsiteY3987" fmla="*/ 2974170 h 11354202"/>
              <a:gd name="connsiteX3988" fmla="*/ 4503015 w 13402462"/>
              <a:gd name="connsiteY3988" fmla="*/ 2973452 h 11354202"/>
              <a:gd name="connsiteX3989" fmla="*/ 4503061 w 13402462"/>
              <a:gd name="connsiteY3989" fmla="*/ 2970055 h 11354202"/>
              <a:gd name="connsiteX3990" fmla="*/ 4509430 w 13402462"/>
              <a:gd name="connsiteY3990" fmla="*/ 2971627 h 11354202"/>
              <a:gd name="connsiteX3991" fmla="*/ 3547971 w 13402462"/>
              <a:gd name="connsiteY3991" fmla="*/ 2968120 h 11354202"/>
              <a:gd name="connsiteX3992" fmla="*/ 3549364 w 13402462"/>
              <a:gd name="connsiteY3992" fmla="*/ 3018448 h 11354202"/>
              <a:gd name="connsiteX3993" fmla="*/ 3582371 w 13402462"/>
              <a:gd name="connsiteY3993" fmla="*/ 3041950 h 11354202"/>
              <a:gd name="connsiteX3994" fmla="*/ 3604059 w 13402462"/>
              <a:gd name="connsiteY3994" fmla="*/ 3020793 h 11354202"/>
              <a:gd name="connsiteX3995" fmla="*/ 3628220 w 13402462"/>
              <a:gd name="connsiteY3995" fmla="*/ 3045557 h 11354202"/>
              <a:gd name="connsiteX3996" fmla="*/ 3614586 w 13402462"/>
              <a:gd name="connsiteY3996" fmla="*/ 3048110 h 11354202"/>
              <a:gd name="connsiteX3997" fmla="*/ 3661215 w 13402462"/>
              <a:gd name="connsiteY3997" fmla="*/ 3069741 h 11354202"/>
              <a:gd name="connsiteX3998" fmla="*/ 3613979 w 13402462"/>
              <a:gd name="connsiteY3998" fmla="*/ 3068844 h 11354202"/>
              <a:gd name="connsiteX3999" fmla="*/ 3583582 w 13402462"/>
              <a:gd name="connsiteY3999" fmla="*/ 3106553 h 11354202"/>
              <a:gd name="connsiteX4000" fmla="*/ 3558608 w 13402462"/>
              <a:gd name="connsiteY4000" fmla="*/ 3092660 h 11354202"/>
              <a:gd name="connsiteX4001" fmla="*/ 3564073 w 13402462"/>
              <a:gd name="connsiteY4001" fmla="*/ 3090686 h 11354202"/>
              <a:gd name="connsiteX4002" fmla="*/ 3545159 w 13402462"/>
              <a:gd name="connsiteY4002" fmla="*/ 3054770 h 11354202"/>
              <a:gd name="connsiteX4003" fmla="*/ 3565620 w 13402462"/>
              <a:gd name="connsiteY4003" fmla="*/ 3049571 h 11354202"/>
              <a:gd name="connsiteX4004" fmla="*/ 3512922 w 13402462"/>
              <a:gd name="connsiteY4004" fmla="*/ 3023789 h 11354202"/>
              <a:gd name="connsiteX4005" fmla="*/ 3547971 w 13402462"/>
              <a:gd name="connsiteY4005" fmla="*/ 2968120 h 11354202"/>
              <a:gd name="connsiteX4006" fmla="*/ 4378176 w 13402462"/>
              <a:gd name="connsiteY4006" fmla="*/ 2967388 h 11354202"/>
              <a:gd name="connsiteX4007" fmla="*/ 4372550 w 13402462"/>
              <a:gd name="connsiteY4007" fmla="*/ 2970506 h 11354202"/>
              <a:gd name="connsiteX4008" fmla="*/ 4380392 w 13402462"/>
              <a:gd name="connsiteY4008" fmla="*/ 3008566 h 11354202"/>
              <a:gd name="connsiteX4009" fmla="*/ 4387963 w 13402462"/>
              <a:gd name="connsiteY4009" fmla="*/ 3012541 h 11354202"/>
              <a:gd name="connsiteX4010" fmla="*/ 4381050 w 13402462"/>
              <a:gd name="connsiteY4010" fmla="*/ 3011743 h 11354202"/>
              <a:gd name="connsiteX4011" fmla="*/ 4381876 w 13402462"/>
              <a:gd name="connsiteY4011" fmla="*/ 3015749 h 11354202"/>
              <a:gd name="connsiteX4012" fmla="*/ 4376986 w 13402462"/>
              <a:gd name="connsiteY4012" fmla="*/ 3025885 h 11354202"/>
              <a:gd name="connsiteX4013" fmla="*/ 4372721 w 13402462"/>
              <a:gd name="connsiteY4013" fmla="*/ 3013939 h 11354202"/>
              <a:gd name="connsiteX4014" fmla="*/ 4378810 w 13402462"/>
              <a:gd name="connsiteY4014" fmla="*/ 3016050 h 11354202"/>
              <a:gd name="connsiteX4015" fmla="*/ 4378002 w 13402462"/>
              <a:gd name="connsiteY4015" fmla="*/ 3011272 h 11354202"/>
              <a:gd name="connsiteX4016" fmla="*/ 4371417 w 13402462"/>
              <a:gd name="connsiteY4016" fmla="*/ 3003849 h 11354202"/>
              <a:gd name="connsiteX4017" fmla="*/ 4377262 w 13402462"/>
              <a:gd name="connsiteY4017" fmla="*/ 3006919 h 11354202"/>
              <a:gd name="connsiteX4018" fmla="*/ 4372172 w 13402462"/>
              <a:gd name="connsiteY4018" fmla="*/ 2976880 h 11354202"/>
              <a:gd name="connsiteX4019" fmla="*/ 4358700 w 13402462"/>
              <a:gd name="connsiteY4019" fmla="*/ 3020228 h 11354202"/>
              <a:gd name="connsiteX4020" fmla="*/ 4361756 w 13402462"/>
              <a:gd name="connsiteY4020" fmla="*/ 3033537 h 11354202"/>
              <a:gd name="connsiteX4021" fmla="*/ 4372990 w 13402462"/>
              <a:gd name="connsiteY4021" fmla="*/ 3054927 h 11354202"/>
              <a:gd name="connsiteX4022" fmla="*/ 4376945 w 13402462"/>
              <a:gd name="connsiteY4022" fmla="*/ 3055460 h 11354202"/>
              <a:gd name="connsiteX4023" fmla="*/ 4375664 w 13402462"/>
              <a:gd name="connsiteY4023" fmla="*/ 3049327 h 11354202"/>
              <a:gd name="connsiteX4024" fmla="*/ 4386064 w 13402462"/>
              <a:gd name="connsiteY4024" fmla="*/ 3059987 h 11354202"/>
              <a:gd name="connsiteX4025" fmla="*/ 4386204 w 13402462"/>
              <a:gd name="connsiteY4025" fmla="*/ 3049114 h 11354202"/>
              <a:gd name="connsiteX4026" fmla="*/ 4393874 w 13402462"/>
              <a:gd name="connsiteY4026" fmla="*/ 3087272 h 11354202"/>
              <a:gd name="connsiteX4027" fmla="*/ 4396562 w 13402462"/>
              <a:gd name="connsiteY4027" fmla="*/ 3078930 h 11354202"/>
              <a:gd name="connsiteX4028" fmla="*/ 4396214 w 13402462"/>
              <a:gd name="connsiteY4028" fmla="*/ 3063932 h 11354202"/>
              <a:gd name="connsiteX4029" fmla="*/ 4396077 w 13402462"/>
              <a:gd name="connsiteY4029" fmla="*/ 3061600 h 11354202"/>
              <a:gd name="connsiteX4030" fmla="*/ 4389763 w 13402462"/>
              <a:gd name="connsiteY4030" fmla="*/ 3057776 h 11354202"/>
              <a:gd name="connsiteX4031" fmla="*/ 4395790 w 13402462"/>
              <a:gd name="connsiteY4031" fmla="*/ 3056537 h 11354202"/>
              <a:gd name="connsiteX4032" fmla="*/ 4394546 w 13402462"/>
              <a:gd name="connsiteY4032" fmla="*/ 3034935 h 11354202"/>
              <a:gd name="connsiteX4033" fmla="*/ 4378070 w 13402462"/>
              <a:gd name="connsiteY4033" fmla="*/ 2967774 h 11354202"/>
              <a:gd name="connsiteX4034" fmla="*/ 4111530 w 13402462"/>
              <a:gd name="connsiteY4034" fmla="*/ 2964507 h 11354202"/>
              <a:gd name="connsiteX4035" fmla="*/ 4109556 w 13402462"/>
              <a:gd name="connsiteY4035" fmla="*/ 2965268 h 11354202"/>
              <a:gd name="connsiteX4036" fmla="*/ 4109899 w 13402462"/>
              <a:gd name="connsiteY4036" fmla="*/ 2967361 h 11354202"/>
              <a:gd name="connsiteX4037" fmla="*/ 4641096 w 13402462"/>
              <a:gd name="connsiteY4037" fmla="*/ 2963162 h 11354202"/>
              <a:gd name="connsiteX4038" fmla="*/ 4637604 w 13402462"/>
              <a:gd name="connsiteY4038" fmla="*/ 2964516 h 11354202"/>
              <a:gd name="connsiteX4039" fmla="*/ 4639470 w 13402462"/>
              <a:gd name="connsiteY4039" fmla="*/ 2967817 h 11354202"/>
              <a:gd name="connsiteX4040" fmla="*/ 4641240 w 13402462"/>
              <a:gd name="connsiteY4040" fmla="*/ 2979897 h 11354202"/>
              <a:gd name="connsiteX4041" fmla="*/ 4642886 w 13402462"/>
              <a:gd name="connsiteY4041" fmla="*/ 2980773 h 11354202"/>
              <a:gd name="connsiteX4042" fmla="*/ 4540329 w 13402462"/>
              <a:gd name="connsiteY4042" fmla="*/ 2957778 h 11354202"/>
              <a:gd name="connsiteX4043" fmla="*/ 4540338 w 13402462"/>
              <a:gd name="connsiteY4043" fmla="*/ 2957802 h 11354202"/>
              <a:gd name="connsiteX4044" fmla="*/ 4540342 w 13402462"/>
              <a:gd name="connsiteY4044" fmla="*/ 2957778 h 11354202"/>
              <a:gd name="connsiteX4045" fmla="*/ 4456272 w 13402462"/>
              <a:gd name="connsiteY4045" fmla="*/ 2952110 h 11354202"/>
              <a:gd name="connsiteX4046" fmla="*/ 4460834 w 13402462"/>
              <a:gd name="connsiteY4046" fmla="*/ 2958427 h 11354202"/>
              <a:gd name="connsiteX4047" fmla="*/ 4468234 w 13402462"/>
              <a:gd name="connsiteY4047" fmla="*/ 2956543 h 11354202"/>
              <a:gd name="connsiteX4048" fmla="*/ 4672742 w 13402462"/>
              <a:gd name="connsiteY4048" fmla="*/ 2950928 h 11354202"/>
              <a:gd name="connsiteX4049" fmla="*/ 4671182 w 13402462"/>
              <a:gd name="connsiteY4049" fmla="*/ 2951530 h 11354202"/>
              <a:gd name="connsiteX4050" fmla="*/ 4673254 w 13402462"/>
              <a:gd name="connsiteY4050" fmla="*/ 2957682 h 11354202"/>
              <a:gd name="connsiteX4051" fmla="*/ 4670167 w 13402462"/>
              <a:gd name="connsiteY4051" fmla="*/ 2951920 h 11354202"/>
              <a:gd name="connsiteX4052" fmla="*/ 4653570 w 13402462"/>
              <a:gd name="connsiteY4052" fmla="*/ 2958340 h 11354202"/>
              <a:gd name="connsiteX4053" fmla="*/ 4657236 w 13402462"/>
              <a:gd name="connsiteY4053" fmla="*/ 2987402 h 11354202"/>
              <a:gd name="connsiteX4054" fmla="*/ 4687992 w 13402462"/>
              <a:gd name="connsiteY4054" fmla="*/ 2974850 h 11354202"/>
              <a:gd name="connsiteX4055" fmla="*/ 4421082 w 13402462"/>
              <a:gd name="connsiteY4055" fmla="*/ 2943623 h 11354202"/>
              <a:gd name="connsiteX4056" fmla="*/ 4388186 w 13402462"/>
              <a:gd name="connsiteY4056" fmla="*/ 2961842 h 11354202"/>
              <a:gd name="connsiteX4057" fmla="*/ 4389490 w 13402462"/>
              <a:gd name="connsiteY4057" fmla="*/ 3004961 h 11354202"/>
              <a:gd name="connsiteX4058" fmla="*/ 4401734 w 13402462"/>
              <a:gd name="connsiteY4058" fmla="*/ 3047295 h 11354202"/>
              <a:gd name="connsiteX4059" fmla="*/ 4411329 w 13402462"/>
              <a:gd name="connsiteY4059" fmla="*/ 3053347 h 11354202"/>
              <a:gd name="connsiteX4060" fmla="*/ 4412511 w 13402462"/>
              <a:gd name="connsiteY4060" fmla="*/ 3053105 h 11354202"/>
              <a:gd name="connsiteX4061" fmla="*/ 4412036 w 13402462"/>
              <a:gd name="connsiteY4061" fmla="*/ 3049419 h 11354202"/>
              <a:gd name="connsiteX4062" fmla="*/ 4412976 w 13402462"/>
              <a:gd name="connsiteY4062" fmla="*/ 3053010 h 11354202"/>
              <a:gd name="connsiteX4063" fmla="*/ 4413278 w 13402462"/>
              <a:gd name="connsiteY4063" fmla="*/ 3052949 h 11354202"/>
              <a:gd name="connsiteX4064" fmla="*/ 4413038 w 13402462"/>
              <a:gd name="connsiteY4064" fmla="*/ 3053246 h 11354202"/>
              <a:gd name="connsiteX4065" fmla="*/ 4418192 w 13402462"/>
              <a:gd name="connsiteY4065" fmla="*/ 3072946 h 11354202"/>
              <a:gd name="connsiteX4066" fmla="*/ 4423466 w 13402462"/>
              <a:gd name="connsiteY4066" fmla="*/ 3059073 h 11354202"/>
              <a:gd name="connsiteX4067" fmla="*/ 4409663 w 13402462"/>
              <a:gd name="connsiteY4067" fmla="*/ 3022197 h 11354202"/>
              <a:gd name="connsiteX4068" fmla="*/ 4430354 w 13402462"/>
              <a:gd name="connsiteY4068" fmla="*/ 3052354 h 11354202"/>
              <a:gd name="connsiteX4069" fmla="*/ 4417799 w 13402462"/>
              <a:gd name="connsiteY4069" fmla="*/ 2997477 h 11354202"/>
              <a:gd name="connsiteX4070" fmla="*/ 4422459 w 13402462"/>
              <a:gd name="connsiteY4070" fmla="*/ 2978838 h 11354202"/>
              <a:gd name="connsiteX4071" fmla="*/ 4408543 w 13402462"/>
              <a:gd name="connsiteY4071" fmla="*/ 2976972 h 11354202"/>
              <a:gd name="connsiteX4072" fmla="*/ 4410253 w 13402462"/>
              <a:gd name="connsiteY4072" fmla="*/ 3002828 h 11354202"/>
              <a:gd name="connsiteX4073" fmla="*/ 4393723 w 13402462"/>
              <a:gd name="connsiteY4073" fmla="*/ 2992771 h 11354202"/>
              <a:gd name="connsiteX4074" fmla="*/ 4400932 w 13402462"/>
              <a:gd name="connsiteY4074" fmla="*/ 2960905 h 11354202"/>
              <a:gd name="connsiteX4075" fmla="*/ 4421566 w 13402462"/>
              <a:gd name="connsiteY4075" fmla="*/ 2968969 h 11354202"/>
              <a:gd name="connsiteX4076" fmla="*/ 4424268 w 13402462"/>
              <a:gd name="connsiteY4076" fmla="*/ 2956938 h 11354202"/>
              <a:gd name="connsiteX4077" fmla="*/ 4153192 w 13402462"/>
              <a:gd name="connsiteY4077" fmla="*/ 2943256 h 11354202"/>
              <a:gd name="connsiteX4078" fmla="*/ 4147062 w 13402462"/>
              <a:gd name="connsiteY4078" fmla="*/ 2948771 h 11354202"/>
              <a:gd name="connsiteX4079" fmla="*/ 4153305 w 13402462"/>
              <a:gd name="connsiteY4079" fmla="*/ 2947430 h 11354202"/>
              <a:gd name="connsiteX4080" fmla="*/ 4695480 w 13402462"/>
              <a:gd name="connsiteY4080" fmla="*/ 2942140 h 11354202"/>
              <a:gd name="connsiteX4081" fmla="*/ 4690956 w 13402462"/>
              <a:gd name="connsiteY4081" fmla="*/ 2943884 h 11354202"/>
              <a:gd name="connsiteX4082" fmla="*/ 4691458 w 13402462"/>
              <a:gd name="connsiteY4082" fmla="*/ 2974460 h 11354202"/>
              <a:gd name="connsiteX4083" fmla="*/ 4700444 w 13402462"/>
              <a:gd name="connsiteY4083" fmla="*/ 2969998 h 11354202"/>
              <a:gd name="connsiteX4084" fmla="*/ 4274312 w 13402462"/>
              <a:gd name="connsiteY4084" fmla="*/ 2939913 h 11354202"/>
              <a:gd name="connsiteX4085" fmla="*/ 4287483 w 13402462"/>
              <a:gd name="connsiteY4085" fmla="*/ 2943932 h 11354202"/>
              <a:gd name="connsiteX4086" fmla="*/ 4288592 w 13402462"/>
              <a:gd name="connsiteY4086" fmla="*/ 2940916 h 11354202"/>
              <a:gd name="connsiteX4087" fmla="*/ 4701890 w 13402462"/>
              <a:gd name="connsiteY4087" fmla="*/ 2939660 h 11354202"/>
              <a:gd name="connsiteX4088" fmla="*/ 4701689 w 13402462"/>
              <a:gd name="connsiteY4088" fmla="*/ 2939737 h 11354202"/>
              <a:gd name="connsiteX4089" fmla="*/ 4701694 w 13402462"/>
              <a:gd name="connsiteY4089" fmla="*/ 2940001 h 11354202"/>
              <a:gd name="connsiteX4090" fmla="*/ 4238184 w 13402462"/>
              <a:gd name="connsiteY4090" fmla="*/ 2937382 h 11354202"/>
              <a:gd name="connsiteX4091" fmla="*/ 4278089 w 13402462"/>
              <a:gd name="connsiteY4091" fmla="*/ 2971348 h 11354202"/>
              <a:gd name="connsiteX4092" fmla="*/ 4283945 w 13402462"/>
              <a:gd name="connsiteY4092" fmla="*/ 2961927 h 11354202"/>
              <a:gd name="connsiteX4093" fmla="*/ 4280330 w 13402462"/>
              <a:gd name="connsiteY4093" fmla="*/ 2955654 h 11354202"/>
              <a:gd name="connsiteX4094" fmla="*/ 4272606 w 13402462"/>
              <a:gd name="connsiteY4094" fmla="*/ 2939793 h 11354202"/>
              <a:gd name="connsiteX4095" fmla="*/ 4650862 w 13402462"/>
              <a:gd name="connsiteY4095" fmla="*/ 2936893 h 11354202"/>
              <a:gd name="connsiteX4096" fmla="*/ 4651028 w 13402462"/>
              <a:gd name="connsiteY4096" fmla="*/ 2938199 h 11354202"/>
              <a:gd name="connsiteX4097" fmla="*/ 4653283 w 13402462"/>
              <a:gd name="connsiteY4097" fmla="*/ 2938173 h 11354202"/>
              <a:gd name="connsiteX4098" fmla="*/ 4443905 w 13402462"/>
              <a:gd name="connsiteY4098" fmla="*/ 2930986 h 11354202"/>
              <a:gd name="connsiteX4099" fmla="*/ 4421328 w 13402462"/>
              <a:gd name="connsiteY4099" fmla="*/ 2943492 h 11354202"/>
              <a:gd name="connsiteX4100" fmla="*/ 4425130 w 13402462"/>
              <a:gd name="connsiteY4100" fmla="*/ 2949465 h 11354202"/>
              <a:gd name="connsiteX4101" fmla="*/ 4427688 w 13402462"/>
              <a:gd name="connsiteY4101" fmla="*/ 2968365 h 11354202"/>
              <a:gd name="connsiteX4102" fmla="*/ 4437955 w 13402462"/>
              <a:gd name="connsiteY4102" fmla="*/ 2959775 h 11354202"/>
              <a:gd name="connsiteX4103" fmla="*/ 4441959 w 13402462"/>
              <a:gd name="connsiteY4103" fmla="*/ 2946800 h 11354202"/>
              <a:gd name="connsiteX4104" fmla="*/ 4437169 w 13402462"/>
              <a:gd name="connsiteY4104" fmla="*/ 2945023 h 11354202"/>
              <a:gd name="connsiteX4105" fmla="*/ 3722955 w 13402462"/>
              <a:gd name="connsiteY4105" fmla="*/ 2928831 h 11354202"/>
              <a:gd name="connsiteX4106" fmla="*/ 3731009 w 13402462"/>
              <a:gd name="connsiteY4106" fmla="*/ 2929163 h 11354202"/>
              <a:gd name="connsiteX4107" fmla="*/ 3719690 w 13402462"/>
              <a:gd name="connsiteY4107" fmla="*/ 2930689 h 11354202"/>
              <a:gd name="connsiteX4108" fmla="*/ 4637593 w 13402462"/>
              <a:gd name="connsiteY4108" fmla="*/ 2928702 h 11354202"/>
              <a:gd name="connsiteX4109" fmla="*/ 4634126 w 13402462"/>
              <a:gd name="connsiteY4109" fmla="*/ 2932261 h 11354202"/>
              <a:gd name="connsiteX4110" fmla="*/ 4629649 w 13402462"/>
              <a:gd name="connsiteY4110" fmla="*/ 2938472 h 11354202"/>
              <a:gd name="connsiteX4111" fmla="*/ 4638574 w 13402462"/>
              <a:gd name="connsiteY4111" fmla="*/ 2938361 h 11354202"/>
              <a:gd name="connsiteX4112" fmla="*/ 4478502 w 13402462"/>
              <a:gd name="connsiteY4112" fmla="*/ 2928382 h 11354202"/>
              <a:gd name="connsiteX4113" fmla="*/ 4484633 w 13402462"/>
              <a:gd name="connsiteY4113" fmla="*/ 2951225 h 11354202"/>
              <a:gd name="connsiteX4114" fmla="*/ 4499176 w 13402462"/>
              <a:gd name="connsiteY4114" fmla="*/ 2960373 h 11354202"/>
              <a:gd name="connsiteX4115" fmla="*/ 4486688 w 13402462"/>
              <a:gd name="connsiteY4115" fmla="*/ 2958894 h 11354202"/>
              <a:gd name="connsiteX4116" fmla="*/ 4489466 w 13402462"/>
              <a:gd name="connsiteY4116" fmla="*/ 2969235 h 11354202"/>
              <a:gd name="connsiteX4117" fmla="*/ 4502000 w 13402462"/>
              <a:gd name="connsiteY4117" fmla="*/ 2978422 h 11354202"/>
              <a:gd name="connsiteX4118" fmla="*/ 4491439 w 13402462"/>
              <a:gd name="connsiteY4118" fmla="*/ 2988728 h 11354202"/>
              <a:gd name="connsiteX4119" fmla="*/ 4505554 w 13402462"/>
              <a:gd name="connsiteY4119" fmla="*/ 2996354 h 11354202"/>
              <a:gd name="connsiteX4120" fmla="*/ 4518342 w 13402462"/>
              <a:gd name="connsiteY4120" fmla="*/ 3003428 h 11354202"/>
              <a:gd name="connsiteX4121" fmla="*/ 4516572 w 13402462"/>
              <a:gd name="connsiteY4121" fmla="*/ 3035360 h 11354202"/>
              <a:gd name="connsiteX4122" fmla="*/ 4501615 w 13402462"/>
              <a:gd name="connsiteY4122" fmla="*/ 3007940 h 11354202"/>
              <a:gd name="connsiteX4123" fmla="*/ 4505520 w 13402462"/>
              <a:gd name="connsiteY4123" fmla="*/ 3035910 h 11354202"/>
              <a:gd name="connsiteX4124" fmla="*/ 4508432 w 13402462"/>
              <a:gd name="connsiteY4124" fmla="*/ 3038849 h 11354202"/>
              <a:gd name="connsiteX4125" fmla="*/ 4507750 w 13402462"/>
              <a:gd name="connsiteY4125" fmla="*/ 3033812 h 11354202"/>
              <a:gd name="connsiteX4126" fmla="*/ 4510514 w 13402462"/>
              <a:gd name="connsiteY4126" fmla="*/ 3030530 h 11354202"/>
              <a:gd name="connsiteX4127" fmla="*/ 4510206 w 13402462"/>
              <a:gd name="connsiteY4127" fmla="*/ 3040639 h 11354202"/>
              <a:gd name="connsiteX4128" fmla="*/ 4516423 w 13402462"/>
              <a:gd name="connsiteY4128" fmla="*/ 3046918 h 11354202"/>
              <a:gd name="connsiteX4129" fmla="*/ 4523421 w 13402462"/>
              <a:gd name="connsiteY4129" fmla="*/ 3044622 h 11354202"/>
              <a:gd name="connsiteX4130" fmla="*/ 4528472 w 13402462"/>
              <a:gd name="connsiteY4130" fmla="*/ 3035163 h 11354202"/>
              <a:gd name="connsiteX4131" fmla="*/ 4535012 w 13402462"/>
              <a:gd name="connsiteY4131" fmla="*/ 3028783 h 11354202"/>
              <a:gd name="connsiteX4132" fmla="*/ 4531438 w 13402462"/>
              <a:gd name="connsiteY4132" fmla="*/ 2989310 h 11354202"/>
              <a:gd name="connsiteX4133" fmla="*/ 4543349 w 13402462"/>
              <a:gd name="connsiteY4133" fmla="*/ 3014606 h 11354202"/>
              <a:gd name="connsiteX4134" fmla="*/ 4544063 w 13402462"/>
              <a:gd name="connsiteY4134" fmla="*/ 2983647 h 11354202"/>
              <a:gd name="connsiteX4135" fmla="*/ 4548827 w 13402462"/>
              <a:gd name="connsiteY4135" fmla="*/ 2988451 h 11354202"/>
              <a:gd name="connsiteX4136" fmla="*/ 4552255 w 13402462"/>
              <a:gd name="connsiteY4136" fmla="*/ 2983095 h 11354202"/>
              <a:gd name="connsiteX4137" fmla="*/ 4553593 w 13402462"/>
              <a:gd name="connsiteY4137" fmla="*/ 3011324 h 11354202"/>
              <a:gd name="connsiteX4138" fmla="*/ 4559006 w 13402462"/>
              <a:gd name="connsiteY4138" fmla="*/ 2986578 h 11354202"/>
              <a:gd name="connsiteX4139" fmla="*/ 4565955 w 13402462"/>
              <a:gd name="connsiteY4139" fmla="*/ 3001276 h 11354202"/>
              <a:gd name="connsiteX4140" fmla="*/ 4566384 w 13402462"/>
              <a:gd name="connsiteY4140" fmla="*/ 2987991 h 11354202"/>
              <a:gd name="connsiteX4141" fmla="*/ 4553717 w 13402462"/>
              <a:gd name="connsiteY4141" fmla="*/ 2971688 h 11354202"/>
              <a:gd name="connsiteX4142" fmla="*/ 4547705 w 13402462"/>
              <a:gd name="connsiteY4142" fmla="*/ 2959036 h 11354202"/>
              <a:gd name="connsiteX4143" fmla="*/ 4542118 w 13402462"/>
              <a:gd name="connsiteY4143" fmla="*/ 2958085 h 11354202"/>
              <a:gd name="connsiteX4144" fmla="*/ 4542038 w 13402462"/>
              <a:gd name="connsiteY4144" fmla="*/ 2958161 h 11354202"/>
              <a:gd name="connsiteX4145" fmla="*/ 4543467 w 13402462"/>
              <a:gd name="connsiteY4145" fmla="*/ 2979107 h 11354202"/>
              <a:gd name="connsiteX4146" fmla="*/ 4535882 w 13402462"/>
              <a:gd name="connsiteY4146" fmla="*/ 2957791 h 11354202"/>
              <a:gd name="connsiteX4147" fmla="*/ 4531041 w 13402462"/>
              <a:gd name="connsiteY4147" fmla="*/ 2967551 h 11354202"/>
              <a:gd name="connsiteX4148" fmla="*/ 4522939 w 13402462"/>
              <a:gd name="connsiteY4148" fmla="*/ 2953148 h 11354202"/>
              <a:gd name="connsiteX4149" fmla="*/ 4512293 w 13402462"/>
              <a:gd name="connsiteY4149" fmla="*/ 2949737 h 11354202"/>
              <a:gd name="connsiteX4150" fmla="*/ 4515730 w 13402462"/>
              <a:gd name="connsiteY4150" fmla="*/ 2968386 h 11354202"/>
              <a:gd name="connsiteX4151" fmla="*/ 4507902 w 13402462"/>
              <a:gd name="connsiteY4151" fmla="*/ 2948333 h 11354202"/>
              <a:gd name="connsiteX4152" fmla="*/ 4497672 w 13402462"/>
              <a:gd name="connsiteY4152" fmla="*/ 2945058 h 11354202"/>
              <a:gd name="connsiteX4153" fmla="*/ 4499472 w 13402462"/>
              <a:gd name="connsiteY4153" fmla="*/ 2937262 h 11354202"/>
              <a:gd name="connsiteX4154" fmla="*/ 4505695 w 13402462"/>
              <a:gd name="connsiteY4154" fmla="*/ 2934640 h 11354202"/>
              <a:gd name="connsiteX4155" fmla="*/ 4505684 w 13402462"/>
              <a:gd name="connsiteY4155" fmla="*/ 2934080 h 11354202"/>
              <a:gd name="connsiteX4156" fmla="*/ 4733128 w 13402462"/>
              <a:gd name="connsiteY4156" fmla="*/ 2926820 h 11354202"/>
              <a:gd name="connsiteX4157" fmla="*/ 4710298 w 13402462"/>
              <a:gd name="connsiteY4157" fmla="*/ 2935792 h 11354202"/>
              <a:gd name="connsiteX4158" fmla="*/ 4709898 w 13402462"/>
              <a:gd name="connsiteY4158" fmla="*/ 2937395 h 11354202"/>
              <a:gd name="connsiteX4159" fmla="*/ 4712908 w 13402462"/>
              <a:gd name="connsiteY4159" fmla="*/ 2940478 h 11354202"/>
              <a:gd name="connsiteX4160" fmla="*/ 4709320 w 13402462"/>
              <a:gd name="connsiteY4160" fmla="*/ 2939717 h 11354202"/>
              <a:gd name="connsiteX4161" fmla="*/ 4708808 w 13402462"/>
              <a:gd name="connsiteY4161" fmla="*/ 2941782 h 11354202"/>
              <a:gd name="connsiteX4162" fmla="*/ 4717812 w 13402462"/>
              <a:gd name="connsiteY4162" fmla="*/ 2961376 h 11354202"/>
              <a:gd name="connsiteX4163" fmla="*/ 4739328 w 13402462"/>
              <a:gd name="connsiteY4163" fmla="*/ 2950688 h 11354202"/>
              <a:gd name="connsiteX4164" fmla="*/ 4763500 w 13402462"/>
              <a:gd name="connsiteY4164" fmla="*/ 2956528 h 11354202"/>
              <a:gd name="connsiteX4165" fmla="*/ 4763368 w 13402462"/>
              <a:gd name="connsiteY4165" fmla="*/ 2955012 h 11354202"/>
              <a:gd name="connsiteX4166" fmla="*/ 4759736 w 13402462"/>
              <a:gd name="connsiteY4166" fmla="*/ 2941442 h 11354202"/>
              <a:gd name="connsiteX4167" fmla="*/ 4754580 w 13402462"/>
              <a:gd name="connsiteY4167" fmla="*/ 2950828 h 11354202"/>
              <a:gd name="connsiteX4168" fmla="*/ 4800680 w 13402462"/>
              <a:gd name="connsiteY4168" fmla="*/ 2925562 h 11354202"/>
              <a:gd name="connsiteX4169" fmla="*/ 4808148 w 13402462"/>
              <a:gd name="connsiteY4169" fmla="*/ 2967318 h 11354202"/>
              <a:gd name="connsiteX4170" fmla="*/ 4819600 w 13402462"/>
              <a:gd name="connsiteY4170" fmla="*/ 2970086 h 11354202"/>
              <a:gd name="connsiteX4171" fmla="*/ 4822322 w 13402462"/>
              <a:gd name="connsiteY4171" fmla="*/ 2969983 h 11354202"/>
              <a:gd name="connsiteX4172" fmla="*/ 4821706 w 13402462"/>
              <a:gd name="connsiteY4172" fmla="*/ 2965220 h 11354202"/>
              <a:gd name="connsiteX4173" fmla="*/ 4828944 w 13402462"/>
              <a:gd name="connsiteY4173" fmla="*/ 2970656 h 11354202"/>
              <a:gd name="connsiteX4174" fmla="*/ 4831456 w 13402462"/>
              <a:gd name="connsiteY4174" fmla="*/ 2965266 h 11354202"/>
              <a:gd name="connsiteX4175" fmla="*/ 4803070 w 13402462"/>
              <a:gd name="connsiteY4175" fmla="*/ 2926251 h 11354202"/>
              <a:gd name="connsiteX4176" fmla="*/ 4456817 w 13402462"/>
              <a:gd name="connsiteY4176" fmla="*/ 2923835 h 11354202"/>
              <a:gd name="connsiteX4177" fmla="*/ 4454209 w 13402462"/>
              <a:gd name="connsiteY4177" fmla="*/ 2925279 h 11354202"/>
              <a:gd name="connsiteX4178" fmla="*/ 4471570 w 13402462"/>
              <a:gd name="connsiteY4178" fmla="*/ 2943008 h 11354202"/>
              <a:gd name="connsiteX4179" fmla="*/ 4477896 w 13402462"/>
              <a:gd name="connsiteY4179" fmla="*/ 2946990 h 11354202"/>
              <a:gd name="connsiteX4180" fmla="*/ 4477124 w 13402462"/>
              <a:gd name="connsiteY4180" fmla="*/ 2928090 h 11354202"/>
              <a:gd name="connsiteX4181" fmla="*/ 4691868 w 13402462"/>
              <a:gd name="connsiteY4181" fmla="*/ 2921892 h 11354202"/>
              <a:gd name="connsiteX4182" fmla="*/ 4690598 w 13402462"/>
              <a:gd name="connsiteY4182" fmla="*/ 2922016 h 11354202"/>
              <a:gd name="connsiteX4183" fmla="*/ 4690624 w 13402462"/>
              <a:gd name="connsiteY4183" fmla="*/ 2923438 h 11354202"/>
              <a:gd name="connsiteX4184" fmla="*/ 4691918 w 13402462"/>
              <a:gd name="connsiteY4184" fmla="*/ 2922163 h 11354202"/>
              <a:gd name="connsiteX4185" fmla="*/ 4638130 w 13402462"/>
              <a:gd name="connsiteY4185" fmla="*/ 2916957 h 11354202"/>
              <a:gd name="connsiteX4186" fmla="*/ 4635076 w 13402462"/>
              <a:gd name="connsiteY4186" fmla="*/ 2918787 h 11354202"/>
              <a:gd name="connsiteX4187" fmla="*/ 4637826 w 13402462"/>
              <a:gd name="connsiteY4187" fmla="*/ 2920551 h 11354202"/>
              <a:gd name="connsiteX4188" fmla="*/ 4690468 w 13402462"/>
              <a:gd name="connsiteY4188" fmla="*/ 2914035 h 11354202"/>
              <a:gd name="connsiteX4189" fmla="*/ 4690513 w 13402462"/>
              <a:gd name="connsiteY4189" fmla="*/ 2916835 h 11354202"/>
              <a:gd name="connsiteX4190" fmla="*/ 4691070 w 13402462"/>
              <a:gd name="connsiteY4190" fmla="*/ 2917406 h 11354202"/>
              <a:gd name="connsiteX4191" fmla="*/ 4704499 w 13402462"/>
              <a:gd name="connsiteY4191" fmla="*/ 2904002 h 11354202"/>
              <a:gd name="connsiteX4192" fmla="*/ 4702126 w 13402462"/>
              <a:gd name="connsiteY4192" fmla="*/ 2904883 h 11354202"/>
              <a:gd name="connsiteX4193" fmla="*/ 4700860 w 13402462"/>
              <a:gd name="connsiteY4193" fmla="*/ 2911948 h 11354202"/>
              <a:gd name="connsiteX4194" fmla="*/ 4699436 w 13402462"/>
              <a:gd name="connsiteY4194" fmla="*/ 2914763 h 11354202"/>
              <a:gd name="connsiteX4195" fmla="*/ 4708835 w 13402462"/>
              <a:gd name="connsiteY4195" fmla="*/ 2905517 h 11354202"/>
              <a:gd name="connsiteX4196" fmla="*/ 4708811 w 13402462"/>
              <a:gd name="connsiteY4196" fmla="*/ 2905376 h 11354202"/>
              <a:gd name="connsiteX4197" fmla="*/ 4973420 w 13402462"/>
              <a:gd name="connsiteY4197" fmla="*/ 2876939 h 11354202"/>
              <a:gd name="connsiteX4198" fmla="*/ 4973362 w 13402462"/>
              <a:gd name="connsiteY4198" fmla="*/ 2880047 h 11354202"/>
              <a:gd name="connsiteX4199" fmla="*/ 4975524 w 13402462"/>
              <a:gd name="connsiteY4199" fmla="*/ 2880289 h 11354202"/>
              <a:gd name="connsiteX4200" fmla="*/ 4272862 w 13402462"/>
              <a:gd name="connsiteY4200" fmla="*/ 2875088 h 11354202"/>
              <a:gd name="connsiteX4201" fmla="*/ 4267850 w 13402462"/>
              <a:gd name="connsiteY4201" fmla="*/ 2894743 h 11354202"/>
              <a:gd name="connsiteX4202" fmla="*/ 4254076 w 13402462"/>
              <a:gd name="connsiteY4202" fmla="*/ 2892010 h 11354202"/>
              <a:gd name="connsiteX4203" fmla="*/ 4254566 w 13402462"/>
              <a:gd name="connsiteY4203" fmla="*/ 2896960 h 11354202"/>
              <a:gd name="connsiteX4204" fmla="*/ 4230129 w 13402462"/>
              <a:gd name="connsiteY4204" fmla="*/ 2893955 h 11354202"/>
              <a:gd name="connsiteX4205" fmla="*/ 4235832 w 13402462"/>
              <a:gd name="connsiteY4205" fmla="*/ 2888392 h 11354202"/>
              <a:gd name="connsiteX4206" fmla="*/ 4230251 w 13402462"/>
              <a:gd name="connsiteY4206" fmla="*/ 2887287 h 11354202"/>
              <a:gd name="connsiteX4207" fmla="*/ 4224830 w 13402462"/>
              <a:gd name="connsiteY4207" fmla="*/ 2888052 h 11354202"/>
              <a:gd name="connsiteX4208" fmla="*/ 4232893 w 13402462"/>
              <a:gd name="connsiteY4208" fmla="*/ 2890588 h 11354202"/>
              <a:gd name="connsiteX4209" fmla="*/ 4223836 w 13402462"/>
              <a:gd name="connsiteY4209" fmla="*/ 2899424 h 11354202"/>
              <a:gd name="connsiteX4210" fmla="*/ 4246626 w 13402462"/>
              <a:gd name="connsiteY4210" fmla="*/ 2906047 h 11354202"/>
              <a:gd name="connsiteX4211" fmla="*/ 4236628 w 13402462"/>
              <a:gd name="connsiteY4211" fmla="*/ 2910714 h 11354202"/>
              <a:gd name="connsiteX4212" fmla="*/ 4261869 w 13402462"/>
              <a:gd name="connsiteY4212" fmla="*/ 2921770 h 11354202"/>
              <a:gd name="connsiteX4213" fmla="*/ 4262062 w 13402462"/>
              <a:gd name="connsiteY4213" fmla="*/ 2921781 h 11354202"/>
              <a:gd name="connsiteX4214" fmla="*/ 4262468 w 13402462"/>
              <a:gd name="connsiteY4214" fmla="*/ 2922032 h 11354202"/>
              <a:gd name="connsiteX4215" fmla="*/ 4279642 w 13402462"/>
              <a:gd name="connsiteY4215" fmla="*/ 2929557 h 11354202"/>
              <a:gd name="connsiteX4216" fmla="*/ 4273395 w 13402462"/>
              <a:gd name="connsiteY4216" fmla="*/ 2928755 h 11354202"/>
              <a:gd name="connsiteX4217" fmla="*/ 4289432 w 13402462"/>
              <a:gd name="connsiteY4217" fmla="*/ 2938616 h 11354202"/>
              <a:gd name="connsiteX4218" fmla="*/ 4291538 w 13402462"/>
              <a:gd name="connsiteY4218" fmla="*/ 2932883 h 11354202"/>
              <a:gd name="connsiteX4219" fmla="*/ 4296160 w 13402462"/>
              <a:gd name="connsiteY4219" fmla="*/ 2922544 h 11354202"/>
              <a:gd name="connsiteX4220" fmla="*/ 4309960 w 13402462"/>
              <a:gd name="connsiteY4220" fmla="*/ 2928066 h 11354202"/>
              <a:gd name="connsiteX4221" fmla="*/ 4310715 w 13402462"/>
              <a:gd name="connsiteY4221" fmla="*/ 2924738 h 11354202"/>
              <a:gd name="connsiteX4222" fmla="*/ 4306384 w 13402462"/>
              <a:gd name="connsiteY4222" fmla="*/ 2911519 h 11354202"/>
              <a:gd name="connsiteX4223" fmla="*/ 4320906 w 13402462"/>
              <a:gd name="connsiteY4223" fmla="*/ 2915819 h 11354202"/>
              <a:gd name="connsiteX4224" fmla="*/ 4322908 w 13402462"/>
              <a:gd name="connsiteY4224" fmla="*/ 2912432 h 11354202"/>
              <a:gd name="connsiteX4225" fmla="*/ 4317864 w 13402462"/>
              <a:gd name="connsiteY4225" fmla="*/ 2891594 h 11354202"/>
              <a:gd name="connsiteX4226" fmla="*/ 4309756 w 13402462"/>
              <a:gd name="connsiteY4226" fmla="*/ 2884875 h 11354202"/>
              <a:gd name="connsiteX4227" fmla="*/ 4288672 w 13402462"/>
              <a:gd name="connsiteY4227" fmla="*/ 2887852 h 11354202"/>
              <a:gd name="connsiteX4228" fmla="*/ 4285866 w 13402462"/>
              <a:gd name="connsiteY4228" fmla="*/ 2894618 h 11354202"/>
              <a:gd name="connsiteX4229" fmla="*/ 13126280 w 13402462"/>
              <a:gd name="connsiteY4229" fmla="*/ 2874530 h 11354202"/>
              <a:gd name="connsiteX4230" fmla="*/ 13113518 w 13402462"/>
              <a:gd name="connsiteY4230" fmla="*/ 2876359 h 11354202"/>
              <a:gd name="connsiteX4231" fmla="*/ 13110978 w 13402462"/>
              <a:gd name="connsiteY4231" fmla="*/ 2878782 h 11354202"/>
              <a:gd name="connsiteX4232" fmla="*/ 13111524 w 13402462"/>
              <a:gd name="connsiteY4232" fmla="*/ 2879334 h 11354202"/>
              <a:gd name="connsiteX4233" fmla="*/ 13173414 w 13402462"/>
              <a:gd name="connsiteY4233" fmla="*/ 2957230 h 11354202"/>
              <a:gd name="connsiteX4234" fmla="*/ 13136088 w 13402462"/>
              <a:gd name="connsiteY4234" fmla="*/ 2899006 h 11354202"/>
              <a:gd name="connsiteX4235" fmla="*/ 4926948 w 13402462"/>
              <a:gd name="connsiteY4235" fmla="*/ 2872419 h 11354202"/>
              <a:gd name="connsiteX4236" fmla="*/ 4925774 w 13402462"/>
              <a:gd name="connsiteY4236" fmla="*/ 2874730 h 11354202"/>
              <a:gd name="connsiteX4237" fmla="*/ 4927299 w 13402462"/>
              <a:gd name="connsiteY4237" fmla="*/ 2874898 h 11354202"/>
              <a:gd name="connsiteX4238" fmla="*/ 4953788 w 13402462"/>
              <a:gd name="connsiteY4238" fmla="*/ 2870589 h 11354202"/>
              <a:gd name="connsiteX4239" fmla="*/ 4951319 w 13402462"/>
              <a:gd name="connsiteY4239" fmla="*/ 2877585 h 11354202"/>
              <a:gd name="connsiteX4240" fmla="*/ 4955999 w 13402462"/>
              <a:gd name="connsiteY4240" fmla="*/ 2878108 h 11354202"/>
              <a:gd name="connsiteX4241" fmla="*/ 4765150 w 13402462"/>
              <a:gd name="connsiteY4241" fmla="*/ 2867231 h 11354202"/>
              <a:gd name="connsiteX4242" fmla="*/ 4757956 w 13402462"/>
              <a:gd name="connsiteY4242" fmla="*/ 2879216 h 11354202"/>
              <a:gd name="connsiteX4243" fmla="*/ 4765957 w 13402462"/>
              <a:gd name="connsiteY4243" fmla="*/ 2888857 h 11354202"/>
              <a:gd name="connsiteX4244" fmla="*/ 4770020 w 13402462"/>
              <a:gd name="connsiteY4244" fmla="*/ 2886763 h 11354202"/>
              <a:gd name="connsiteX4245" fmla="*/ 12358302 w 13402462"/>
              <a:gd name="connsiteY4245" fmla="*/ 2865938 h 11354202"/>
              <a:gd name="connsiteX4246" fmla="*/ 12296432 w 13402462"/>
              <a:gd name="connsiteY4246" fmla="*/ 2871503 h 11354202"/>
              <a:gd name="connsiteX4247" fmla="*/ 12315266 w 13402462"/>
              <a:gd name="connsiteY4247" fmla="*/ 2907685 h 11354202"/>
              <a:gd name="connsiteX4248" fmla="*/ 12335624 w 13402462"/>
              <a:gd name="connsiteY4248" fmla="*/ 2937275 h 11354202"/>
              <a:gd name="connsiteX4249" fmla="*/ 12358124 w 13402462"/>
              <a:gd name="connsiteY4249" fmla="*/ 2910714 h 11354202"/>
              <a:gd name="connsiteX4250" fmla="*/ 12358550 w 13402462"/>
              <a:gd name="connsiteY4250" fmla="*/ 2909155 h 11354202"/>
              <a:gd name="connsiteX4251" fmla="*/ 12358924 w 13402462"/>
              <a:gd name="connsiteY4251" fmla="*/ 2909770 h 11354202"/>
              <a:gd name="connsiteX4252" fmla="*/ 12376834 w 13402462"/>
              <a:gd name="connsiteY4252" fmla="*/ 2888637 h 11354202"/>
              <a:gd name="connsiteX4253" fmla="*/ 12390316 w 13402462"/>
              <a:gd name="connsiteY4253" fmla="*/ 2885560 h 11354202"/>
              <a:gd name="connsiteX4254" fmla="*/ 12386768 w 13402462"/>
              <a:gd name="connsiteY4254" fmla="*/ 2882295 h 11354202"/>
              <a:gd name="connsiteX4255" fmla="*/ 12391958 w 13402462"/>
              <a:gd name="connsiteY4255" fmla="*/ 2879399 h 11354202"/>
              <a:gd name="connsiteX4256" fmla="*/ 12384926 w 13402462"/>
              <a:gd name="connsiteY4256" fmla="*/ 2873350 h 11354202"/>
              <a:gd name="connsiteX4257" fmla="*/ 12360708 w 13402462"/>
              <a:gd name="connsiteY4257" fmla="*/ 2866095 h 11354202"/>
              <a:gd name="connsiteX4258" fmla="*/ 8354162 w 13402462"/>
              <a:gd name="connsiteY4258" fmla="*/ 2864235 h 11354202"/>
              <a:gd name="connsiteX4259" fmla="*/ 8351862 w 13402462"/>
              <a:gd name="connsiteY4259" fmla="*/ 2864756 h 11354202"/>
              <a:gd name="connsiteX4260" fmla="*/ 8356316 w 13402462"/>
              <a:gd name="connsiteY4260" fmla="*/ 2867700 h 11354202"/>
              <a:gd name="connsiteX4261" fmla="*/ 4591515 w 13402462"/>
              <a:gd name="connsiteY4261" fmla="*/ 2859158 h 11354202"/>
              <a:gd name="connsiteX4262" fmla="*/ 4593442 w 13402462"/>
              <a:gd name="connsiteY4262" fmla="*/ 2869185 h 11354202"/>
              <a:gd name="connsiteX4263" fmla="*/ 4605058 w 13402462"/>
              <a:gd name="connsiteY4263" fmla="*/ 2867809 h 11354202"/>
              <a:gd name="connsiteX4264" fmla="*/ 4602547 w 13402462"/>
              <a:gd name="connsiteY4264" fmla="*/ 2860837 h 11354202"/>
              <a:gd name="connsiteX4265" fmla="*/ 4585836 w 13402462"/>
              <a:gd name="connsiteY4265" fmla="*/ 2858299 h 11354202"/>
              <a:gd name="connsiteX4266" fmla="*/ 4586266 w 13402462"/>
              <a:gd name="connsiteY4266" fmla="*/ 2870031 h 11354202"/>
              <a:gd name="connsiteX4267" fmla="*/ 4591067 w 13402462"/>
              <a:gd name="connsiteY4267" fmla="*/ 2869462 h 11354202"/>
              <a:gd name="connsiteX4268" fmla="*/ 4591232 w 13402462"/>
              <a:gd name="connsiteY4268" fmla="*/ 2859114 h 11354202"/>
              <a:gd name="connsiteX4269" fmla="*/ 5020799 w 13402462"/>
              <a:gd name="connsiteY4269" fmla="*/ 2858242 h 11354202"/>
              <a:gd name="connsiteX4270" fmla="*/ 5011622 w 13402462"/>
              <a:gd name="connsiteY4270" fmla="*/ 2867194 h 11354202"/>
              <a:gd name="connsiteX4271" fmla="*/ 5011726 w 13402462"/>
              <a:gd name="connsiteY4271" fmla="*/ 2867813 h 11354202"/>
              <a:gd name="connsiteX4272" fmla="*/ 4492829 w 13402462"/>
              <a:gd name="connsiteY4272" fmla="*/ 2857950 h 11354202"/>
              <a:gd name="connsiteX4273" fmla="*/ 4492743 w 13402462"/>
              <a:gd name="connsiteY4273" fmla="*/ 2858094 h 11354202"/>
              <a:gd name="connsiteX4274" fmla="*/ 4492678 w 13402462"/>
              <a:gd name="connsiteY4274" fmla="*/ 2857980 h 11354202"/>
              <a:gd name="connsiteX4275" fmla="*/ 13136952 w 13402462"/>
              <a:gd name="connsiteY4275" fmla="*/ 2857808 h 11354202"/>
              <a:gd name="connsiteX4276" fmla="*/ 13134188 w 13402462"/>
              <a:gd name="connsiteY4276" fmla="*/ 2859213 h 11354202"/>
              <a:gd name="connsiteX4277" fmla="*/ 13144592 w 13402462"/>
              <a:gd name="connsiteY4277" fmla="*/ 2871909 h 11354202"/>
              <a:gd name="connsiteX4278" fmla="*/ 13131272 w 13402462"/>
              <a:gd name="connsiteY4278" fmla="*/ 2873817 h 11354202"/>
              <a:gd name="connsiteX4279" fmla="*/ 13135878 w 13402462"/>
              <a:gd name="connsiteY4279" fmla="*/ 2878906 h 11354202"/>
              <a:gd name="connsiteX4280" fmla="*/ 13167862 w 13402462"/>
              <a:gd name="connsiteY4280" fmla="*/ 2912977 h 11354202"/>
              <a:gd name="connsiteX4281" fmla="*/ 4970207 w 13402462"/>
              <a:gd name="connsiteY4281" fmla="*/ 2834300 h 11354202"/>
              <a:gd name="connsiteX4282" fmla="*/ 4964784 w 13402462"/>
              <a:gd name="connsiteY4282" fmla="*/ 2836706 h 11354202"/>
              <a:gd name="connsiteX4283" fmla="*/ 4964790 w 13402462"/>
              <a:gd name="connsiteY4283" fmla="*/ 2836721 h 11354202"/>
              <a:gd name="connsiteX4284" fmla="*/ 4970524 w 13402462"/>
              <a:gd name="connsiteY4284" fmla="*/ 2836152 h 11354202"/>
              <a:gd name="connsiteX4285" fmla="*/ 11327240 w 13402462"/>
              <a:gd name="connsiteY4285" fmla="*/ 2828173 h 11354202"/>
              <a:gd name="connsiteX4286" fmla="*/ 11327010 w 13402462"/>
              <a:gd name="connsiteY4286" fmla="*/ 2830253 h 11354202"/>
              <a:gd name="connsiteX4287" fmla="*/ 11334378 w 13402462"/>
              <a:gd name="connsiteY4287" fmla="*/ 2829819 h 11354202"/>
              <a:gd name="connsiteX4288" fmla="*/ 4986342 w 13402462"/>
              <a:gd name="connsiteY4288" fmla="*/ 2827141 h 11354202"/>
              <a:gd name="connsiteX4289" fmla="*/ 4979578 w 13402462"/>
              <a:gd name="connsiteY4289" fmla="*/ 2830142 h 11354202"/>
              <a:gd name="connsiteX4290" fmla="*/ 4980962 w 13402462"/>
              <a:gd name="connsiteY4290" fmla="*/ 2845417 h 11354202"/>
              <a:gd name="connsiteX4291" fmla="*/ 4971810 w 13402462"/>
              <a:gd name="connsiteY4291" fmla="*/ 2843612 h 11354202"/>
              <a:gd name="connsiteX4292" fmla="*/ 4970987 w 13402462"/>
              <a:gd name="connsiteY4292" fmla="*/ 2838832 h 11354202"/>
              <a:gd name="connsiteX4293" fmla="*/ 4965924 w 13402462"/>
              <a:gd name="connsiteY4293" fmla="*/ 2846715 h 11354202"/>
              <a:gd name="connsiteX4294" fmla="*/ 4961333 w 13402462"/>
              <a:gd name="connsiteY4294" fmla="*/ 2843115 h 11354202"/>
              <a:gd name="connsiteX4295" fmla="*/ 4954431 w 13402462"/>
              <a:gd name="connsiteY4295" fmla="*/ 2847145 h 11354202"/>
              <a:gd name="connsiteX4296" fmla="*/ 4954674 w 13402462"/>
              <a:gd name="connsiteY4296" fmla="*/ 2849434 h 11354202"/>
              <a:gd name="connsiteX4297" fmla="*/ 4956450 w 13402462"/>
              <a:gd name="connsiteY4297" fmla="*/ 2848527 h 11354202"/>
              <a:gd name="connsiteX4298" fmla="*/ 4954673 w 13402462"/>
              <a:gd name="connsiteY4298" fmla="*/ 2849441 h 11354202"/>
              <a:gd name="connsiteX4299" fmla="*/ 4957739 w 13402462"/>
              <a:gd name="connsiteY4299" fmla="*/ 2878300 h 11354202"/>
              <a:gd name="connsiteX4300" fmla="*/ 4961122 w 13402462"/>
              <a:gd name="connsiteY4300" fmla="*/ 2878677 h 11354202"/>
              <a:gd name="connsiteX4301" fmla="*/ 4964698 w 13402462"/>
              <a:gd name="connsiteY4301" fmla="*/ 2871442 h 11354202"/>
              <a:gd name="connsiteX4302" fmla="*/ 4963168 w 13402462"/>
              <a:gd name="connsiteY4302" fmla="*/ 2854727 h 11354202"/>
              <a:gd name="connsiteX4303" fmla="*/ 4978701 w 13402462"/>
              <a:gd name="connsiteY4303" fmla="*/ 2863066 h 11354202"/>
              <a:gd name="connsiteX4304" fmla="*/ 4975498 w 13402462"/>
              <a:gd name="connsiteY4304" fmla="*/ 2874244 h 11354202"/>
              <a:gd name="connsiteX4305" fmla="*/ 4978209 w 13402462"/>
              <a:gd name="connsiteY4305" fmla="*/ 2880590 h 11354202"/>
              <a:gd name="connsiteX4306" fmla="*/ 4997566 w 13402462"/>
              <a:gd name="connsiteY4306" fmla="*/ 2882749 h 11354202"/>
              <a:gd name="connsiteX4307" fmla="*/ 5004812 w 13402462"/>
              <a:gd name="connsiteY4307" fmla="*/ 2875110 h 11354202"/>
              <a:gd name="connsiteX4308" fmla="*/ 5005081 w 13402462"/>
              <a:gd name="connsiteY4308" fmla="*/ 2873577 h 11354202"/>
              <a:gd name="connsiteX4309" fmla="*/ 4989312 w 13402462"/>
              <a:gd name="connsiteY4309" fmla="*/ 2857413 h 11354202"/>
              <a:gd name="connsiteX4310" fmla="*/ 8397952 w 13402462"/>
              <a:gd name="connsiteY4310" fmla="*/ 2825822 h 11354202"/>
              <a:gd name="connsiteX4311" fmla="*/ 8397626 w 13402462"/>
              <a:gd name="connsiteY4311" fmla="*/ 2825957 h 11354202"/>
              <a:gd name="connsiteX4312" fmla="*/ 8394036 w 13402462"/>
              <a:gd name="connsiteY4312" fmla="*/ 2827782 h 11354202"/>
              <a:gd name="connsiteX4313" fmla="*/ 8413348 w 13402462"/>
              <a:gd name="connsiteY4313" fmla="*/ 2851622 h 11354202"/>
              <a:gd name="connsiteX4314" fmla="*/ 8415160 w 13402462"/>
              <a:gd name="connsiteY4314" fmla="*/ 2850470 h 11354202"/>
              <a:gd name="connsiteX4315" fmla="*/ 4474472 w 13402462"/>
              <a:gd name="connsiteY4315" fmla="*/ 2819354 h 11354202"/>
              <a:gd name="connsiteX4316" fmla="*/ 4477258 w 13402462"/>
              <a:gd name="connsiteY4316" fmla="*/ 2840799 h 11354202"/>
              <a:gd name="connsiteX4317" fmla="*/ 4462460 w 13402462"/>
              <a:gd name="connsiteY4317" fmla="*/ 2830083 h 11354202"/>
              <a:gd name="connsiteX4318" fmla="*/ 4448765 w 13402462"/>
              <a:gd name="connsiteY4318" fmla="*/ 2842585 h 11354202"/>
              <a:gd name="connsiteX4319" fmla="*/ 4430794 w 13402462"/>
              <a:gd name="connsiteY4319" fmla="*/ 2852376 h 11354202"/>
              <a:gd name="connsiteX4320" fmla="*/ 4458004 w 13402462"/>
              <a:gd name="connsiteY4320" fmla="*/ 2861009 h 11354202"/>
              <a:gd name="connsiteX4321" fmla="*/ 4486071 w 13402462"/>
              <a:gd name="connsiteY4321" fmla="*/ 2869119 h 11354202"/>
              <a:gd name="connsiteX4322" fmla="*/ 4492743 w 13402462"/>
              <a:gd name="connsiteY4322" fmla="*/ 2858094 h 11354202"/>
              <a:gd name="connsiteX4323" fmla="*/ 4501591 w 13402462"/>
              <a:gd name="connsiteY4323" fmla="*/ 2873592 h 11354202"/>
              <a:gd name="connsiteX4324" fmla="*/ 4501936 w 13402462"/>
              <a:gd name="connsiteY4324" fmla="*/ 2891397 h 11354202"/>
              <a:gd name="connsiteX4325" fmla="*/ 4523358 w 13402462"/>
              <a:gd name="connsiteY4325" fmla="*/ 2901876 h 11354202"/>
              <a:gd name="connsiteX4326" fmla="*/ 4524322 w 13402462"/>
              <a:gd name="connsiteY4326" fmla="*/ 2900933 h 11354202"/>
              <a:gd name="connsiteX4327" fmla="*/ 4520367 w 13402462"/>
              <a:gd name="connsiteY4327" fmla="*/ 2885457 h 11354202"/>
              <a:gd name="connsiteX4328" fmla="*/ 4507230 w 13402462"/>
              <a:gd name="connsiteY4328" fmla="*/ 2888746 h 11354202"/>
              <a:gd name="connsiteX4329" fmla="*/ 4518417 w 13402462"/>
              <a:gd name="connsiteY4329" fmla="*/ 2877831 h 11354202"/>
              <a:gd name="connsiteX4330" fmla="*/ 4515674 w 13402462"/>
              <a:gd name="connsiteY4330" fmla="*/ 2867091 h 11354202"/>
              <a:gd name="connsiteX4331" fmla="*/ 4531032 w 13402462"/>
              <a:gd name="connsiteY4331" fmla="*/ 2865523 h 11354202"/>
              <a:gd name="connsiteX4332" fmla="*/ 4533734 w 13402462"/>
              <a:gd name="connsiteY4332" fmla="*/ 2862887 h 11354202"/>
              <a:gd name="connsiteX4333" fmla="*/ 4532510 w 13402462"/>
              <a:gd name="connsiteY4333" fmla="*/ 2865373 h 11354202"/>
              <a:gd name="connsiteX4334" fmla="*/ 4538432 w 13402462"/>
              <a:gd name="connsiteY4334" fmla="*/ 2864767 h 11354202"/>
              <a:gd name="connsiteX4335" fmla="*/ 4558786 w 13402462"/>
              <a:gd name="connsiteY4335" fmla="*/ 2871342 h 11354202"/>
              <a:gd name="connsiteX4336" fmla="*/ 4560039 w 13402462"/>
              <a:gd name="connsiteY4336" fmla="*/ 2873141 h 11354202"/>
              <a:gd name="connsiteX4337" fmla="*/ 4576216 w 13402462"/>
              <a:gd name="connsiteY4337" fmla="*/ 2871224 h 11354202"/>
              <a:gd name="connsiteX4338" fmla="*/ 4585450 w 13402462"/>
              <a:gd name="connsiteY4338" fmla="*/ 2858236 h 11354202"/>
              <a:gd name="connsiteX4339" fmla="*/ 4556890 w 13402462"/>
              <a:gd name="connsiteY4339" fmla="*/ 2853896 h 11354202"/>
              <a:gd name="connsiteX4340" fmla="*/ 4525380 w 13402462"/>
              <a:gd name="connsiteY4340" fmla="*/ 2851580 h 11354202"/>
              <a:gd name="connsiteX4341" fmla="*/ 4492829 w 13402462"/>
              <a:gd name="connsiteY4341" fmla="*/ 2857950 h 11354202"/>
              <a:gd name="connsiteX4342" fmla="*/ 4497966 w 13402462"/>
              <a:gd name="connsiteY4342" fmla="*/ 2849460 h 11354202"/>
              <a:gd name="connsiteX4343" fmla="*/ 4504264 w 13402462"/>
              <a:gd name="connsiteY4343" fmla="*/ 2829224 h 11354202"/>
              <a:gd name="connsiteX4344" fmla="*/ 5011902 w 13402462"/>
              <a:gd name="connsiteY4344" fmla="*/ 2815804 h 11354202"/>
              <a:gd name="connsiteX4345" fmla="*/ 5010940 w 13402462"/>
              <a:gd name="connsiteY4345" fmla="*/ 2816227 h 11354202"/>
              <a:gd name="connsiteX4346" fmla="*/ 5012256 w 13402462"/>
              <a:gd name="connsiteY4346" fmla="*/ 2817577 h 11354202"/>
              <a:gd name="connsiteX4347" fmla="*/ 8426942 w 13402462"/>
              <a:gd name="connsiteY4347" fmla="*/ 2813610 h 11354202"/>
              <a:gd name="connsiteX4348" fmla="*/ 8425804 w 13402462"/>
              <a:gd name="connsiteY4348" fmla="*/ 2814092 h 11354202"/>
              <a:gd name="connsiteX4349" fmla="*/ 8440852 w 13402462"/>
              <a:gd name="connsiteY4349" fmla="*/ 2834804 h 11354202"/>
              <a:gd name="connsiteX4350" fmla="*/ 8422404 w 13402462"/>
              <a:gd name="connsiteY4350" fmla="*/ 2829082 h 11354202"/>
              <a:gd name="connsiteX4351" fmla="*/ 8434330 w 13402462"/>
              <a:gd name="connsiteY4351" fmla="*/ 2839817 h 11354202"/>
              <a:gd name="connsiteX4352" fmla="*/ 8440030 w 13402462"/>
              <a:gd name="connsiteY4352" fmla="*/ 2859489 h 11354202"/>
              <a:gd name="connsiteX4353" fmla="*/ 8475972 w 13402462"/>
              <a:gd name="connsiteY4353" fmla="*/ 2867207 h 11354202"/>
              <a:gd name="connsiteX4354" fmla="*/ 8464372 w 13402462"/>
              <a:gd name="connsiteY4354" fmla="*/ 2856151 h 11354202"/>
              <a:gd name="connsiteX4355" fmla="*/ 8482472 w 13402462"/>
              <a:gd name="connsiteY4355" fmla="*/ 2868605 h 11354202"/>
              <a:gd name="connsiteX4356" fmla="*/ 8488148 w 13402462"/>
              <a:gd name="connsiteY4356" fmla="*/ 2869822 h 11354202"/>
              <a:gd name="connsiteX4357" fmla="*/ 8448700 w 13402462"/>
              <a:gd name="connsiteY4357" fmla="*/ 2832512 h 11354202"/>
              <a:gd name="connsiteX4358" fmla="*/ 8451208 w 13402462"/>
              <a:gd name="connsiteY4358" fmla="*/ 2826980 h 11354202"/>
              <a:gd name="connsiteX4359" fmla="*/ 8442006 w 13402462"/>
              <a:gd name="connsiteY4359" fmla="*/ 2828443 h 11354202"/>
              <a:gd name="connsiteX4360" fmla="*/ 8450346 w 13402462"/>
              <a:gd name="connsiteY4360" fmla="*/ 2836948 h 11354202"/>
              <a:gd name="connsiteX4361" fmla="*/ 8449944 w 13402462"/>
              <a:gd name="connsiteY4361" fmla="*/ 2841361 h 11354202"/>
              <a:gd name="connsiteX4362" fmla="*/ 8436212 w 13402462"/>
              <a:gd name="connsiteY4362" fmla="*/ 2823092 h 11354202"/>
              <a:gd name="connsiteX4363" fmla="*/ 8456458 w 13402462"/>
              <a:gd name="connsiteY4363" fmla="*/ 2808040 h 11354202"/>
              <a:gd name="connsiteX4364" fmla="*/ 8456140 w 13402462"/>
              <a:gd name="connsiteY4364" fmla="*/ 2809148 h 11354202"/>
              <a:gd name="connsiteX4365" fmla="*/ 8458234 w 13402462"/>
              <a:gd name="connsiteY4365" fmla="*/ 2811495 h 11354202"/>
              <a:gd name="connsiteX4366" fmla="*/ 8458684 w 13402462"/>
              <a:gd name="connsiteY4366" fmla="*/ 2810505 h 11354202"/>
              <a:gd name="connsiteX4367" fmla="*/ 5033606 w 13402462"/>
              <a:gd name="connsiteY4367" fmla="*/ 2806176 h 11354202"/>
              <a:gd name="connsiteX4368" fmla="*/ 5016705 w 13402462"/>
              <a:gd name="connsiteY4368" fmla="*/ 2813673 h 11354202"/>
              <a:gd name="connsiteX4369" fmla="*/ 5018383 w 13402462"/>
              <a:gd name="connsiteY4369" fmla="*/ 2816970 h 11354202"/>
              <a:gd name="connsiteX4370" fmla="*/ 5032258 w 13402462"/>
              <a:gd name="connsiteY4370" fmla="*/ 2816848 h 11354202"/>
              <a:gd name="connsiteX4371" fmla="*/ 13246088 w 13402462"/>
              <a:gd name="connsiteY4371" fmla="*/ 2802310 h 11354202"/>
              <a:gd name="connsiteX4372" fmla="*/ 13239822 w 13402462"/>
              <a:gd name="connsiteY4372" fmla="*/ 2805500 h 11354202"/>
              <a:gd name="connsiteX4373" fmla="*/ 13257338 w 13402462"/>
              <a:gd name="connsiteY4373" fmla="*/ 2837595 h 11354202"/>
              <a:gd name="connsiteX4374" fmla="*/ 13288928 w 13402462"/>
              <a:gd name="connsiteY4374" fmla="*/ 2882121 h 11354202"/>
              <a:gd name="connsiteX4375" fmla="*/ 13257918 w 13402462"/>
              <a:gd name="connsiteY4375" fmla="*/ 2796293 h 11354202"/>
              <a:gd name="connsiteX4376" fmla="*/ 13253642 w 13402462"/>
              <a:gd name="connsiteY4376" fmla="*/ 2798469 h 11354202"/>
              <a:gd name="connsiteX4377" fmla="*/ 13255052 w 13402462"/>
              <a:gd name="connsiteY4377" fmla="*/ 2800312 h 11354202"/>
              <a:gd name="connsiteX4378" fmla="*/ 8461108 w 13402462"/>
              <a:gd name="connsiteY4378" fmla="*/ 2791888 h 11354202"/>
              <a:gd name="connsiteX4379" fmla="*/ 8457962 w 13402462"/>
              <a:gd name="connsiteY4379" fmla="*/ 2802820 h 11354202"/>
              <a:gd name="connsiteX4380" fmla="*/ 8461006 w 13402462"/>
              <a:gd name="connsiteY4380" fmla="*/ 2805389 h 11354202"/>
              <a:gd name="connsiteX4381" fmla="*/ 8465818 w 13402462"/>
              <a:gd name="connsiteY4381" fmla="*/ 2794780 h 11354202"/>
              <a:gd name="connsiteX4382" fmla="*/ 12729514 w 13402462"/>
              <a:gd name="connsiteY4382" fmla="*/ 2790972 h 11354202"/>
              <a:gd name="connsiteX4383" fmla="*/ 12728434 w 13402462"/>
              <a:gd name="connsiteY4383" fmla="*/ 2792499 h 11354202"/>
              <a:gd name="connsiteX4384" fmla="*/ 12714724 w 13402462"/>
              <a:gd name="connsiteY4384" fmla="*/ 2805376 h 11354202"/>
              <a:gd name="connsiteX4385" fmla="*/ 12744572 w 13402462"/>
              <a:gd name="connsiteY4385" fmla="*/ 2810821 h 11354202"/>
              <a:gd name="connsiteX4386" fmla="*/ 12746654 w 13402462"/>
              <a:gd name="connsiteY4386" fmla="*/ 2810422 h 11354202"/>
              <a:gd name="connsiteX4387" fmla="*/ 13299306 w 13402462"/>
              <a:gd name="connsiteY4387" fmla="*/ 2775254 h 11354202"/>
              <a:gd name="connsiteX4388" fmla="*/ 13295432 w 13402462"/>
              <a:gd name="connsiteY4388" fmla="*/ 2777219 h 11354202"/>
              <a:gd name="connsiteX4389" fmla="*/ 13300462 w 13402462"/>
              <a:gd name="connsiteY4389" fmla="*/ 2781240 h 11354202"/>
              <a:gd name="connsiteX4390" fmla="*/ 8468236 w 13402462"/>
              <a:gd name="connsiteY4390" fmla="*/ 2767139 h 11354202"/>
              <a:gd name="connsiteX4391" fmla="*/ 8463642 w 13402462"/>
              <a:gd name="connsiteY4391" fmla="*/ 2783091 h 11354202"/>
              <a:gd name="connsiteX4392" fmla="*/ 8468750 w 13402462"/>
              <a:gd name="connsiteY4392" fmla="*/ 2788327 h 11354202"/>
              <a:gd name="connsiteX4393" fmla="*/ 8474360 w 13402462"/>
              <a:gd name="connsiteY4393" fmla="*/ 2775952 h 11354202"/>
              <a:gd name="connsiteX4394" fmla="*/ 4917690 w 13402462"/>
              <a:gd name="connsiteY4394" fmla="*/ 2757185 h 11354202"/>
              <a:gd name="connsiteX4395" fmla="*/ 4916740 w 13402462"/>
              <a:gd name="connsiteY4395" fmla="*/ 2758648 h 11354202"/>
              <a:gd name="connsiteX4396" fmla="*/ 4918359 w 13402462"/>
              <a:gd name="connsiteY4396" fmla="*/ 2759664 h 11354202"/>
              <a:gd name="connsiteX4397" fmla="*/ 13342250 w 13402462"/>
              <a:gd name="connsiteY4397" fmla="*/ 2753414 h 11354202"/>
              <a:gd name="connsiteX4398" fmla="*/ 13340080 w 13402462"/>
              <a:gd name="connsiteY4398" fmla="*/ 2754515 h 11354202"/>
              <a:gd name="connsiteX4399" fmla="*/ 13343166 w 13402462"/>
              <a:gd name="connsiteY4399" fmla="*/ 2761413 h 11354202"/>
              <a:gd name="connsiteX4400" fmla="*/ 4915439 w 13402462"/>
              <a:gd name="connsiteY4400" fmla="*/ 2752239 h 11354202"/>
              <a:gd name="connsiteX4401" fmla="*/ 4915387 w 13402462"/>
              <a:gd name="connsiteY4401" fmla="*/ 2752431 h 11354202"/>
              <a:gd name="connsiteX4402" fmla="*/ 4915580 w 13402462"/>
              <a:gd name="connsiteY4402" fmla="*/ 2752511 h 11354202"/>
              <a:gd name="connsiteX4403" fmla="*/ 13354034 w 13402462"/>
              <a:gd name="connsiteY4403" fmla="*/ 2747422 h 11354202"/>
              <a:gd name="connsiteX4404" fmla="*/ 13346220 w 13402462"/>
              <a:gd name="connsiteY4404" fmla="*/ 2751397 h 11354202"/>
              <a:gd name="connsiteX4405" fmla="*/ 13354298 w 13402462"/>
              <a:gd name="connsiteY4405" fmla="*/ 2758188 h 11354202"/>
              <a:gd name="connsiteX4406" fmla="*/ 13359324 w 13402462"/>
              <a:gd name="connsiteY4406" fmla="*/ 2757638 h 11354202"/>
              <a:gd name="connsiteX4407" fmla="*/ 4975120 w 13402462"/>
              <a:gd name="connsiteY4407" fmla="*/ 2730619 h 11354202"/>
              <a:gd name="connsiteX4408" fmla="*/ 4974554 w 13402462"/>
              <a:gd name="connsiteY4408" fmla="*/ 2730877 h 11354202"/>
              <a:gd name="connsiteX4409" fmla="*/ 4975297 w 13402462"/>
              <a:gd name="connsiteY4409" fmla="*/ 2730800 h 11354202"/>
              <a:gd name="connsiteX4410" fmla="*/ 5213069 w 13402462"/>
              <a:gd name="connsiteY4410" fmla="*/ 2729087 h 11354202"/>
              <a:gd name="connsiteX4411" fmla="*/ 5163723 w 13402462"/>
              <a:gd name="connsiteY4411" fmla="*/ 2749009 h 11354202"/>
              <a:gd name="connsiteX4412" fmla="*/ 5146349 w 13402462"/>
              <a:gd name="connsiteY4412" fmla="*/ 2751859 h 11354202"/>
              <a:gd name="connsiteX4413" fmla="*/ 5142216 w 13402462"/>
              <a:gd name="connsiteY4413" fmla="*/ 2755891 h 11354202"/>
              <a:gd name="connsiteX4414" fmla="*/ 5160048 w 13402462"/>
              <a:gd name="connsiteY4414" fmla="*/ 2770040 h 11354202"/>
              <a:gd name="connsiteX4415" fmla="*/ 5132422 w 13402462"/>
              <a:gd name="connsiteY4415" fmla="*/ 2766745 h 11354202"/>
              <a:gd name="connsiteX4416" fmla="*/ 5141796 w 13402462"/>
              <a:gd name="connsiteY4416" fmla="*/ 2815372 h 11354202"/>
              <a:gd name="connsiteX4417" fmla="*/ 5197358 w 13402462"/>
              <a:gd name="connsiteY4417" fmla="*/ 2824073 h 11354202"/>
              <a:gd name="connsiteX4418" fmla="*/ 5199852 w 13402462"/>
              <a:gd name="connsiteY4418" fmla="*/ 2821159 h 11354202"/>
              <a:gd name="connsiteX4419" fmla="*/ 5188444 w 13402462"/>
              <a:gd name="connsiteY4419" fmla="*/ 2809467 h 11354202"/>
              <a:gd name="connsiteX4420" fmla="*/ 5240426 w 13402462"/>
              <a:gd name="connsiteY4420" fmla="*/ 2778684 h 11354202"/>
              <a:gd name="connsiteX4421" fmla="*/ 5225160 w 13402462"/>
              <a:gd name="connsiteY4421" fmla="*/ 2745531 h 11354202"/>
              <a:gd name="connsiteX4422" fmla="*/ 5223564 w 13402462"/>
              <a:gd name="connsiteY4422" fmla="*/ 2747679 h 11354202"/>
              <a:gd name="connsiteX4423" fmla="*/ 5213069 w 13402462"/>
              <a:gd name="connsiteY4423" fmla="*/ 2729087 h 11354202"/>
              <a:gd name="connsiteX4424" fmla="*/ 5002992 w 13402462"/>
              <a:gd name="connsiteY4424" fmla="*/ 2717867 h 11354202"/>
              <a:gd name="connsiteX4425" fmla="*/ 4984116 w 13402462"/>
              <a:gd name="connsiteY4425" fmla="*/ 2726500 h 11354202"/>
              <a:gd name="connsiteX4426" fmla="*/ 5013363 w 13402462"/>
              <a:gd name="connsiteY4426" fmla="*/ 2724446 h 11354202"/>
              <a:gd name="connsiteX4427" fmla="*/ 5016921 w 13402462"/>
              <a:gd name="connsiteY4427" fmla="*/ 2723009 h 11354202"/>
              <a:gd name="connsiteX4428" fmla="*/ 5279698 w 13402462"/>
              <a:gd name="connsiteY4428" fmla="*/ 2717751 h 11354202"/>
              <a:gd name="connsiteX4429" fmla="*/ 5287304 w 13402462"/>
              <a:gd name="connsiteY4429" fmla="*/ 2733816 h 11354202"/>
              <a:gd name="connsiteX4430" fmla="*/ 5282224 w 13402462"/>
              <a:gd name="connsiteY4430" fmla="*/ 2732739 h 11354202"/>
              <a:gd name="connsiteX4431" fmla="*/ 5279698 w 13402462"/>
              <a:gd name="connsiteY4431" fmla="*/ 2717751 h 11354202"/>
              <a:gd name="connsiteX4432" fmla="*/ 3928651 w 13402462"/>
              <a:gd name="connsiteY4432" fmla="*/ 2712600 h 11354202"/>
              <a:gd name="connsiteX4433" fmla="*/ 3941785 w 13402462"/>
              <a:gd name="connsiteY4433" fmla="*/ 2715474 h 11354202"/>
              <a:gd name="connsiteX4434" fmla="*/ 3925056 w 13402462"/>
              <a:gd name="connsiteY4434" fmla="*/ 2721055 h 11354202"/>
              <a:gd name="connsiteX4435" fmla="*/ 3928651 w 13402462"/>
              <a:gd name="connsiteY4435" fmla="*/ 2712600 h 11354202"/>
              <a:gd name="connsiteX4436" fmla="*/ 13349834 w 13402462"/>
              <a:gd name="connsiteY4436" fmla="*/ 2701708 h 11354202"/>
              <a:gd name="connsiteX4437" fmla="*/ 13354344 w 13402462"/>
              <a:gd name="connsiteY4437" fmla="*/ 2708134 h 11354202"/>
              <a:gd name="connsiteX4438" fmla="*/ 13370914 w 13402462"/>
              <a:gd name="connsiteY4438" fmla="*/ 2718231 h 11354202"/>
              <a:gd name="connsiteX4439" fmla="*/ 13364166 w 13402462"/>
              <a:gd name="connsiteY4439" fmla="*/ 2703640 h 11354202"/>
              <a:gd name="connsiteX4440" fmla="*/ 13360454 w 13402462"/>
              <a:gd name="connsiteY4440" fmla="*/ 2705426 h 11354202"/>
              <a:gd name="connsiteX4441" fmla="*/ 13327262 w 13402462"/>
              <a:gd name="connsiteY4441" fmla="*/ 2693814 h 11354202"/>
              <a:gd name="connsiteX4442" fmla="*/ 13319596 w 13402462"/>
              <a:gd name="connsiteY4442" fmla="*/ 2695831 h 11354202"/>
              <a:gd name="connsiteX4443" fmla="*/ 13332822 w 13402462"/>
              <a:gd name="connsiteY4443" fmla="*/ 2708115 h 11354202"/>
              <a:gd name="connsiteX4444" fmla="*/ 13332300 w 13402462"/>
              <a:gd name="connsiteY4444" fmla="*/ 2707580 h 11354202"/>
              <a:gd name="connsiteX4445" fmla="*/ 13328048 w 13402462"/>
              <a:gd name="connsiteY4445" fmla="*/ 2694093 h 11354202"/>
              <a:gd name="connsiteX4446" fmla="*/ 5167760 w 13402462"/>
              <a:gd name="connsiteY4446" fmla="*/ 2688787 h 11354202"/>
              <a:gd name="connsiteX4447" fmla="*/ 5163964 w 13402462"/>
              <a:gd name="connsiteY4447" fmla="*/ 2692209 h 11354202"/>
              <a:gd name="connsiteX4448" fmla="*/ 5173202 w 13402462"/>
              <a:gd name="connsiteY4448" fmla="*/ 2698814 h 11354202"/>
              <a:gd name="connsiteX4449" fmla="*/ 8513590 w 13402462"/>
              <a:gd name="connsiteY4449" fmla="*/ 2684147 h 11354202"/>
              <a:gd name="connsiteX4450" fmla="*/ 8543414 w 13402462"/>
              <a:gd name="connsiteY4450" fmla="*/ 2762933 h 11354202"/>
              <a:gd name="connsiteX4451" fmla="*/ 8541456 w 13402462"/>
              <a:gd name="connsiteY4451" fmla="*/ 2767813 h 11354202"/>
              <a:gd name="connsiteX4452" fmla="*/ 8560018 w 13402462"/>
              <a:gd name="connsiteY4452" fmla="*/ 2765506 h 11354202"/>
              <a:gd name="connsiteX4453" fmla="*/ 8527372 w 13402462"/>
              <a:gd name="connsiteY4453" fmla="*/ 2688641 h 11354202"/>
              <a:gd name="connsiteX4454" fmla="*/ 8513590 w 13402462"/>
              <a:gd name="connsiteY4454" fmla="*/ 2684147 h 11354202"/>
              <a:gd name="connsiteX4455" fmla="*/ 8677382 w 13402462"/>
              <a:gd name="connsiteY4455" fmla="*/ 2680566 h 11354202"/>
              <a:gd name="connsiteX4456" fmla="*/ 8640818 w 13402462"/>
              <a:gd name="connsiteY4456" fmla="*/ 2702449 h 11354202"/>
              <a:gd name="connsiteX4457" fmla="*/ 8645474 w 13402462"/>
              <a:gd name="connsiteY4457" fmla="*/ 2717928 h 11354202"/>
              <a:gd name="connsiteX4458" fmla="*/ 8695788 w 13402462"/>
              <a:gd name="connsiteY4458" fmla="*/ 2733171 h 11354202"/>
              <a:gd name="connsiteX4459" fmla="*/ 8698768 w 13402462"/>
              <a:gd name="connsiteY4459" fmla="*/ 2734250 h 11354202"/>
              <a:gd name="connsiteX4460" fmla="*/ 5197625 w 13402462"/>
              <a:gd name="connsiteY4460" fmla="*/ 2676329 h 11354202"/>
              <a:gd name="connsiteX4461" fmla="*/ 5191823 w 13402462"/>
              <a:gd name="connsiteY4461" fmla="*/ 2678128 h 11354202"/>
              <a:gd name="connsiteX4462" fmla="*/ 5198711 w 13402462"/>
              <a:gd name="connsiteY4462" fmla="*/ 2680972 h 11354202"/>
              <a:gd name="connsiteX4463" fmla="*/ 5201889 w 13402462"/>
              <a:gd name="connsiteY4463" fmla="*/ 2679367 h 11354202"/>
              <a:gd name="connsiteX4464" fmla="*/ 8886438 w 13402462"/>
              <a:gd name="connsiteY4464" fmla="*/ 2664082 h 11354202"/>
              <a:gd name="connsiteX4465" fmla="*/ 8888532 w 13402462"/>
              <a:gd name="connsiteY4465" fmla="*/ 2665011 h 11354202"/>
              <a:gd name="connsiteX4466" fmla="*/ 8913024 w 13402462"/>
              <a:gd name="connsiteY4466" fmla="*/ 2690327 h 11354202"/>
              <a:gd name="connsiteX4467" fmla="*/ 8922242 w 13402462"/>
              <a:gd name="connsiteY4467" fmla="*/ 2674312 h 11354202"/>
              <a:gd name="connsiteX4468" fmla="*/ 4974638 w 13402462"/>
              <a:gd name="connsiteY4468" fmla="*/ 2660397 h 11354202"/>
              <a:gd name="connsiteX4469" fmla="*/ 4985012 w 13402462"/>
              <a:gd name="connsiteY4469" fmla="*/ 2665519 h 11354202"/>
              <a:gd name="connsiteX4470" fmla="*/ 4988422 w 13402462"/>
              <a:gd name="connsiteY4470" fmla="*/ 2667054 h 11354202"/>
              <a:gd name="connsiteX4471" fmla="*/ 4985780 w 13402462"/>
              <a:gd name="connsiteY4471" fmla="*/ 2662342 h 11354202"/>
              <a:gd name="connsiteX4472" fmla="*/ 5028159 w 13402462"/>
              <a:gd name="connsiteY4472" fmla="*/ 2659919 h 11354202"/>
              <a:gd name="connsiteX4473" fmla="*/ 5030344 w 13402462"/>
              <a:gd name="connsiteY4473" fmla="*/ 2677914 h 11354202"/>
              <a:gd name="connsiteX4474" fmla="*/ 5034210 w 13402462"/>
              <a:gd name="connsiteY4474" fmla="*/ 2689267 h 11354202"/>
              <a:gd name="connsiteX4475" fmla="*/ 5038428 w 13402462"/>
              <a:gd name="connsiteY4475" fmla="*/ 2688419 h 11354202"/>
              <a:gd name="connsiteX4476" fmla="*/ 5050092 w 13402462"/>
              <a:gd name="connsiteY4476" fmla="*/ 2690351 h 11354202"/>
              <a:gd name="connsiteX4477" fmla="*/ 5046740 w 13402462"/>
              <a:gd name="connsiteY4477" fmla="*/ 2680062 h 11354202"/>
              <a:gd name="connsiteX4478" fmla="*/ 5037261 w 13402462"/>
              <a:gd name="connsiteY4478" fmla="*/ 2670347 h 11354202"/>
              <a:gd name="connsiteX4479" fmla="*/ 5043904 w 13402462"/>
              <a:gd name="connsiteY4479" fmla="*/ 2671368 h 11354202"/>
              <a:gd name="connsiteX4480" fmla="*/ 5043708 w 13402462"/>
              <a:gd name="connsiteY4480" fmla="*/ 2670762 h 11354202"/>
              <a:gd name="connsiteX4481" fmla="*/ 5061546 w 13402462"/>
              <a:gd name="connsiteY4481" fmla="*/ 2671228 h 11354202"/>
              <a:gd name="connsiteX4482" fmla="*/ 5070170 w 13402462"/>
              <a:gd name="connsiteY4482" fmla="*/ 2675404 h 11354202"/>
              <a:gd name="connsiteX4483" fmla="*/ 5116304 w 13402462"/>
              <a:gd name="connsiteY4483" fmla="*/ 2682500 h 11354202"/>
              <a:gd name="connsiteX4484" fmla="*/ 5124410 w 13402462"/>
              <a:gd name="connsiteY4484" fmla="*/ 2712851 h 11354202"/>
              <a:gd name="connsiteX4485" fmla="*/ 5142957 w 13402462"/>
              <a:gd name="connsiteY4485" fmla="*/ 2697811 h 11354202"/>
              <a:gd name="connsiteX4486" fmla="*/ 5141176 w 13402462"/>
              <a:gd name="connsiteY4486" fmla="*/ 2697750 h 11354202"/>
              <a:gd name="connsiteX4487" fmla="*/ 5139240 w 13402462"/>
              <a:gd name="connsiteY4487" fmla="*/ 2675707 h 11354202"/>
              <a:gd name="connsiteX4488" fmla="*/ 5138287 w 13402462"/>
              <a:gd name="connsiteY4488" fmla="*/ 2674730 h 11354202"/>
              <a:gd name="connsiteX4489" fmla="*/ 5117828 w 13402462"/>
              <a:gd name="connsiteY4489" fmla="*/ 2669601 h 11354202"/>
              <a:gd name="connsiteX4490" fmla="*/ 5120794 w 13402462"/>
              <a:gd name="connsiteY4490" fmla="*/ 2676780 h 11354202"/>
              <a:gd name="connsiteX4491" fmla="*/ 5081370 w 13402462"/>
              <a:gd name="connsiteY4491" fmla="*/ 2664944 h 11354202"/>
              <a:gd name="connsiteX4492" fmla="*/ 5081089 w 13402462"/>
              <a:gd name="connsiteY4492" fmla="*/ 2671882 h 11354202"/>
              <a:gd name="connsiteX4493" fmla="*/ 5077783 w 13402462"/>
              <a:gd name="connsiteY4493" fmla="*/ 2663871 h 11354202"/>
              <a:gd name="connsiteX4494" fmla="*/ 5074954 w 13402462"/>
              <a:gd name="connsiteY4494" fmla="*/ 2663018 h 11354202"/>
              <a:gd name="connsiteX4495" fmla="*/ 5351004 w 13402462"/>
              <a:gd name="connsiteY4495" fmla="*/ 2656666 h 11354202"/>
              <a:gd name="connsiteX4496" fmla="*/ 5372741 w 13402462"/>
              <a:gd name="connsiteY4496" fmla="*/ 2671946 h 11354202"/>
              <a:gd name="connsiteX4497" fmla="*/ 5369689 w 13402462"/>
              <a:gd name="connsiteY4497" fmla="*/ 2658820 h 11354202"/>
              <a:gd name="connsiteX4498" fmla="*/ 5357925 w 13402462"/>
              <a:gd name="connsiteY4498" fmla="*/ 2657706 h 11354202"/>
              <a:gd name="connsiteX4499" fmla="*/ 8695846 w 13402462"/>
              <a:gd name="connsiteY4499" fmla="*/ 2654077 h 11354202"/>
              <a:gd name="connsiteX4500" fmla="*/ 8693812 w 13402462"/>
              <a:gd name="connsiteY4500" fmla="*/ 2665582 h 11354202"/>
              <a:gd name="connsiteX4501" fmla="*/ 8711210 w 13402462"/>
              <a:gd name="connsiteY4501" fmla="*/ 2727560 h 11354202"/>
              <a:gd name="connsiteX4502" fmla="*/ 8702374 w 13402462"/>
              <a:gd name="connsiteY4502" fmla="*/ 2735552 h 11354202"/>
              <a:gd name="connsiteX4503" fmla="*/ 8775194 w 13402462"/>
              <a:gd name="connsiteY4503" fmla="*/ 2761899 h 11354202"/>
              <a:gd name="connsiteX4504" fmla="*/ 8753808 w 13402462"/>
              <a:gd name="connsiteY4504" fmla="*/ 2727039 h 11354202"/>
              <a:gd name="connsiteX4505" fmla="*/ 8728704 w 13402462"/>
              <a:gd name="connsiteY4505" fmla="*/ 2695438 h 11354202"/>
              <a:gd name="connsiteX4506" fmla="*/ 8733992 w 13402462"/>
              <a:gd name="connsiteY4506" fmla="*/ 2719306 h 11354202"/>
              <a:gd name="connsiteX4507" fmla="*/ 8710110 w 13402462"/>
              <a:gd name="connsiteY4507" fmla="*/ 2672033 h 11354202"/>
              <a:gd name="connsiteX4508" fmla="*/ 5236945 w 13402462"/>
              <a:gd name="connsiteY4508" fmla="*/ 2653458 h 11354202"/>
              <a:gd name="connsiteX4509" fmla="*/ 5259829 w 13402462"/>
              <a:gd name="connsiteY4509" fmla="*/ 2671401 h 11354202"/>
              <a:gd name="connsiteX4510" fmla="*/ 5254406 w 13402462"/>
              <a:gd name="connsiteY4510" fmla="*/ 2669981 h 11354202"/>
              <a:gd name="connsiteX4511" fmla="*/ 5292437 w 13402462"/>
              <a:gd name="connsiteY4511" fmla="*/ 2652300 h 11354202"/>
              <a:gd name="connsiteX4512" fmla="*/ 5313235 w 13402462"/>
              <a:gd name="connsiteY4512" fmla="*/ 2673618 h 11354202"/>
              <a:gd name="connsiteX4513" fmla="*/ 5276940 w 13402462"/>
              <a:gd name="connsiteY4513" fmla="*/ 2690560 h 11354202"/>
              <a:gd name="connsiteX4514" fmla="*/ 5273992 w 13402462"/>
              <a:gd name="connsiteY4514" fmla="*/ 2711905 h 11354202"/>
              <a:gd name="connsiteX4515" fmla="*/ 5256813 w 13402462"/>
              <a:gd name="connsiteY4515" fmla="*/ 2699806 h 11354202"/>
              <a:gd name="connsiteX4516" fmla="*/ 5276143 w 13402462"/>
              <a:gd name="connsiteY4516" fmla="*/ 2690591 h 11354202"/>
              <a:gd name="connsiteX4517" fmla="*/ 5260992 w 13402462"/>
              <a:gd name="connsiteY4517" fmla="*/ 2665526 h 11354202"/>
              <a:gd name="connsiteX4518" fmla="*/ 4794124 w 13402462"/>
              <a:gd name="connsiteY4518" fmla="*/ 2650466 h 11354202"/>
              <a:gd name="connsiteX4519" fmla="*/ 4794216 w 13402462"/>
              <a:gd name="connsiteY4519" fmla="*/ 2653807 h 11354202"/>
              <a:gd name="connsiteX4520" fmla="*/ 4795240 w 13402462"/>
              <a:gd name="connsiteY4520" fmla="*/ 2653323 h 11354202"/>
              <a:gd name="connsiteX4521" fmla="*/ 4796463 w 13402462"/>
              <a:gd name="connsiteY4521" fmla="*/ 2651135 h 11354202"/>
              <a:gd name="connsiteX4522" fmla="*/ 4962726 w 13402462"/>
              <a:gd name="connsiteY4522" fmla="*/ 2627584 h 11354202"/>
              <a:gd name="connsiteX4523" fmla="*/ 4953558 w 13402462"/>
              <a:gd name="connsiteY4523" fmla="*/ 2649982 h 11354202"/>
              <a:gd name="connsiteX4524" fmla="*/ 4967621 w 13402462"/>
              <a:gd name="connsiteY4524" fmla="*/ 2656932 h 11354202"/>
              <a:gd name="connsiteX4525" fmla="*/ 4992646 w 13402462"/>
              <a:gd name="connsiteY4525" fmla="*/ 2650782 h 11354202"/>
              <a:gd name="connsiteX4526" fmla="*/ 4969073 w 13402462"/>
              <a:gd name="connsiteY4526" fmla="*/ 2629542 h 11354202"/>
              <a:gd name="connsiteX4527" fmla="*/ 4947479 w 13402462"/>
              <a:gd name="connsiteY4527" fmla="*/ 2622902 h 11354202"/>
              <a:gd name="connsiteX4528" fmla="*/ 4947834 w 13402462"/>
              <a:gd name="connsiteY4528" fmla="*/ 2631005 h 11354202"/>
              <a:gd name="connsiteX4529" fmla="*/ 4958907 w 13402462"/>
              <a:gd name="connsiteY4529" fmla="*/ 2626413 h 11354202"/>
              <a:gd name="connsiteX4530" fmla="*/ 4943384 w 13402462"/>
              <a:gd name="connsiteY4530" fmla="*/ 2621642 h 11354202"/>
              <a:gd name="connsiteX4531" fmla="*/ 4935770 w 13402462"/>
              <a:gd name="connsiteY4531" fmla="*/ 2625166 h 11354202"/>
              <a:gd name="connsiteX4532" fmla="*/ 4937202 w 13402462"/>
              <a:gd name="connsiteY4532" fmla="*/ 2626330 h 11354202"/>
              <a:gd name="connsiteX4533" fmla="*/ 4934742 w 13402462"/>
              <a:gd name="connsiteY4533" fmla="*/ 2625639 h 11354202"/>
              <a:gd name="connsiteX4534" fmla="*/ 4921198 w 13402462"/>
              <a:gd name="connsiteY4534" fmla="*/ 2631908 h 11354202"/>
              <a:gd name="connsiteX4535" fmla="*/ 4921145 w 13402462"/>
              <a:gd name="connsiteY4535" fmla="*/ 2635038 h 11354202"/>
              <a:gd name="connsiteX4536" fmla="*/ 4926602 w 13402462"/>
              <a:gd name="connsiteY4536" fmla="*/ 2639798 h 11354202"/>
              <a:gd name="connsiteX4537" fmla="*/ 4931804 w 13402462"/>
              <a:gd name="connsiteY4537" fmla="*/ 2637646 h 11354202"/>
              <a:gd name="connsiteX4538" fmla="*/ 4947052 w 13402462"/>
              <a:gd name="connsiteY4538" fmla="*/ 2622769 h 11354202"/>
              <a:gd name="connsiteX4539" fmla="*/ 5303620 w 13402462"/>
              <a:gd name="connsiteY4539" fmla="*/ 2610245 h 11354202"/>
              <a:gd name="connsiteX4540" fmla="*/ 5298931 w 13402462"/>
              <a:gd name="connsiteY4540" fmla="*/ 2615834 h 11354202"/>
              <a:gd name="connsiteX4541" fmla="*/ 5308019 w 13402462"/>
              <a:gd name="connsiteY4541" fmla="*/ 2629708 h 11354202"/>
              <a:gd name="connsiteX4542" fmla="*/ 5276292 w 13402462"/>
              <a:gd name="connsiteY4542" fmla="*/ 2638507 h 11354202"/>
              <a:gd name="connsiteX4543" fmla="*/ 5276292 w 13402462"/>
              <a:gd name="connsiteY4543" fmla="*/ 2638516 h 11354202"/>
              <a:gd name="connsiteX4544" fmla="*/ 5276282 w 13402462"/>
              <a:gd name="connsiteY4544" fmla="*/ 2638511 h 11354202"/>
              <a:gd name="connsiteX4545" fmla="*/ 5255144 w 13402462"/>
              <a:gd name="connsiteY4545" fmla="*/ 2644377 h 11354202"/>
              <a:gd name="connsiteX4546" fmla="*/ 5261188 w 13402462"/>
              <a:gd name="connsiteY4546" fmla="*/ 2631605 h 11354202"/>
              <a:gd name="connsiteX4547" fmla="*/ 5245815 w 13402462"/>
              <a:gd name="connsiteY4547" fmla="*/ 2624572 h 11354202"/>
              <a:gd name="connsiteX4548" fmla="*/ 5232112 w 13402462"/>
              <a:gd name="connsiteY4548" fmla="*/ 2621687 h 11354202"/>
              <a:gd name="connsiteX4549" fmla="*/ 5239857 w 13402462"/>
              <a:gd name="connsiteY4549" fmla="*/ 2621844 h 11354202"/>
              <a:gd name="connsiteX4550" fmla="*/ 5237769 w 13402462"/>
              <a:gd name="connsiteY4550" fmla="*/ 2620889 h 11354202"/>
              <a:gd name="connsiteX4551" fmla="*/ 5227989 w 13402462"/>
              <a:gd name="connsiteY4551" fmla="*/ 2620817 h 11354202"/>
              <a:gd name="connsiteX4552" fmla="*/ 5232112 w 13402462"/>
              <a:gd name="connsiteY4552" fmla="*/ 2621687 h 11354202"/>
              <a:gd name="connsiteX4553" fmla="*/ 5230108 w 13402462"/>
              <a:gd name="connsiteY4553" fmla="*/ 2621646 h 11354202"/>
              <a:gd name="connsiteX4554" fmla="*/ 5226318 w 13402462"/>
              <a:gd name="connsiteY4554" fmla="*/ 2620811 h 11354202"/>
              <a:gd name="connsiteX4555" fmla="*/ 5203100 w 13402462"/>
              <a:gd name="connsiteY4555" fmla="*/ 2620647 h 11354202"/>
              <a:gd name="connsiteX4556" fmla="*/ 5217244 w 13402462"/>
              <a:gd name="connsiteY4556" fmla="*/ 2660630 h 11354202"/>
              <a:gd name="connsiteX4557" fmla="*/ 5217338 w 13402462"/>
              <a:gd name="connsiteY4557" fmla="*/ 2671564 h 11354202"/>
              <a:gd name="connsiteX4558" fmla="*/ 5229377 w 13402462"/>
              <a:gd name="connsiteY4558" fmla="*/ 2665484 h 11354202"/>
              <a:gd name="connsiteX4559" fmla="*/ 5247361 w 13402462"/>
              <a:gd name="connsiteY4559" fmla="*/ 2694256 h 11354202"/>
              <a:gd name="connsiteX4560" fmla="*/ 5251052 w 13402462"/>
              <a:gd name="connsiteY4560" fmla="*/ 2698040 h 11354202"/>
              <a:gd name="connsiteX4561" fmla="*/ 5254745 w 13402462"/>
              <a:gd name="connsiteY4561" fmla="*/ 2701826 h 11354202"/>
              <a:gd name="connsiteX4562" fmla="*/ 5257986 w 13402462"/>
              <a:gd name="connsiteY4562" fmla="*/ 2714096 h 11354202"/>
              <a:gd name="connsiteX4563" fmla="*/ 5241257 w 13402462"/>
              <a:gd name="connsiteY4563" fmla="*/ 2726051 h 11354202"/>
              <a:gd name="connsiteX4564" fmla="*/ 5280184 w 13402462"/>
              <a:gd name="connsiteY4564" fmla="*/ 2732717 h 11354202"/>
              <a:gd name="connsiteX4565" fmla="*/ 5313862 w 13402462"/>
              <a:gd name="connsiteY4565" fmla="*/ 2730482 h 11354202"/>
              <a:gd name="connsiteX4566" fmla="*/ 5317996 w 13402462"/>
              <a:gd name="connsiteY4566" fmla="*/ 2729837 h 11354202"/>
              <a:gd name="connsiteX4567" fmla="*/ 5314041 w 13402462"/>
              <a:gd name="connsiteY4567" fmla="*/ 2717138 h 11354202"/>
              <a:gd name="connsiteX4568" fmla="*/ 5361056 w 13402462"/>
              <a:gd name="connsiteY4568" fmla="*/ 2724016 h 11354202"/>
              <a:gd name="connsiteX4569" fmla="*/ 5351432 w 13402462"/>
              <a:gd name="connsiteY4569" fmla="*/ 2703561 h 11354202"/>
              <a:gd name="connsiteX4570" fmla="*/ 5293446 w 13402462"/>
              <a:gd name="connsiteY4570" fmla="*/ 2652649 h 11354202"/>
              <a:gd name="connsiteX4571" fmla="*/ 5313744 w 13402462"/>
              <a:gd name="connsiteY4571" fmla="*/ 2651063 h 11354202"/>
              <a:gd name="connsiteX4572" fmla="*/ 5299954 w 13402462"/>
              <a:gd name="connsiteY4572" fmla="*/ 2648987 h 11354202"/>
              <a:gd name="connsiteX4573" fmla="*/ 5329738 w 13402462"/>
              <a:gd name="connsiteY4573" fmla="*/ 2629734 h 11354202"/>
              <a:gd name="connsiteX4574" fmla="*/ 5322348 w 13402462"/>
              <a:gd name="connsiteY4574" fmla="*/ 2625715 h 11354202"/>
              <a:gd name="connsiteX4575" fmla="*/ 8818138 w 13402462"/>
              <a:gd name="connsiteY4575" fmla="*/ 2598949 h 11354202"/>
              <a:gd name="connsiteX4576" fmla="*/ 8837212 w 13402462"/>
              <a:gd name="connsiteY4576" fmla="*/ 2642190 h 11354202"/>
              <a:gd name="connsiteX4577" fmla="*/ 8885640 w 13402462"/>
              <a:gd name="connsiteY4577" fmla="*/ 2663727 h 11354202"/>
              <a:gd name="connsiteX4578" fmla="*/ 4342685 w 13402462"/>
              <a:gd name="connsiteY4578" fmla="*/ 2572705 h 11354202"/>
              <a:gd name="connsiteX4579" fmla="*/ 4344962 w 13402462"/>
              <a:gd name="connsiteY4579" fmla="*/ 2607402 h 11354202"/>
              <a:gd name="connsiteX4580" fmla="*/ 4247768 w 13402462"/>
              <a:gd name="connsiteY4580" fmla="*/ 2605572 h 11354202"/>
              <a:gd name="connsiteX4581" fmla="*/ 4342685 w 13402462"/>
              <a:gd name="connsiteY4581" fmla="*/ 2572705 h 11354202"/>
              <a:gd name="connsiteX4582" fmla="*/ 13244508 w 13402462"/>
              <a:gd name="connsiteY4582" fmla="*/ 2569538 h 11354202"/>
              <a:gd name="connsiteX4583" fmla="*/ 13232936 w 13402462"/>
              <a:gd name="connsiteY4583" fmla="*/ 2619186 h 11354202"/>
              <a:gd name="connsiteX4584" fmla="*/ 13270624 w 13402462"/>
              <a:gd name="connsiteY4584" fmla="*/ 2613364 h 11354202"/>
              <a:gd name="connsiteX4585" fmla="*/ 13260394 w 13402462"/>
              <a:gd name="connsiteY4585" fmla="*/ 2589108 h 11354202"/>
              <a:gd name="connsiteX4586" fmla="*/ 13275236 w 13402462"/>
              <a:gd name="connsiteY4586" fmla="*/ 2593070 h 11354202"/>
              <a:gd name="connsiteX4587" fmla="*/ 4593284 w 13402462"/>
              <a:gd name="connsiteY4587" fmla="*/ 2567183 h 11354202"/>
              <a:gd name="connsiteX4588" fmla="*/ 4598750 w 13402462"/>
              <a:gd name="connsiteY4588" fmla="*/ 2582463 h 11354202"/>
              <a:gd name="connsiteX4589" fmla="*/ 4623114 w 13402462"/>
              <a:gd name="connsiteY4589" fmla="*/ 2578292 h 11354202"/>
              <a:gd name="connsiteX4590" fmla="*/ 4624099 w 13402462"/>
              <a:gd name="connsiteY4590" fmla="*/ 2576045 h 11354202"/>
              <a:gd name="connsiteX4591" fmla="*/ 4615726 w 13402462"/>
              <a:gd name="connsiteY4591" fmla="*/ 2571745 h 11354202"/>
              <a:gd name="connsiteX4592" fmla="*/ 12622626 w 13402462"/>
              <a:gd name="connsiteY4592" fmla="*/ 2551240 h 11354202"/>
              <a:gd name="connsiteX4593" fmla="*/ 12593106 w 13402462"/>
              <a:gd name="connsiteY4593" fmla="*/ 2587627 h 11354202"/>
              <a:gd name="connsiteX4594" fmla="*/ 12635986 w 13402462"/>
              <a:gd name="connsiteY4594" fmla="*/ 2580551 h 11354202"/>
              <a:gd name="connsiteX4595" fmla="*/ 12633910 w 13402462"/>
              <a:gd name="connsiteY4595" fmla="*/ 2563029 h 11354202"/>
              <a:gd name="connsiteX4596" fmla="*/ 5383834 w 13402462"/>
              <a:gd name="connsiteY4596" fmla="*/ 2533561 h 11354202"/>
              <a:gd name="connsiteX4597" fmla="*/ 5379026 w 13402462"/>
              <a:gd name="connsiteY4597" fmla="*/ 2553046 h 11354202"/>
              <a:gd name="connsiteX4598" fmla="*/ 5396396 w 13402462"/>
              <a:gd name="connsiteY4598" fmla="*/ 2557736 h 11354202"/>
              <a:gd name="connsiteX4599" fmla="*/ 4360960 w 13402462"/>
              <a:gd name="connsiteY4599" fmla="*/ 2524668 h 11354202"/>
              <a:gd name="connsiteX4600" fmla="*/ 4361600 w 13402462"/>
              <a:gd name="connsiteY4600" fmla="*/ 2524673 h 11354202"/>
              <a:gd name="connsiteX4601" fmla="*/ 4359589 w 13402462"/>
              <a:gd name="connsiteY4601" fmla="*/ 2527355 h 11354202"/>
              <a:gd name="connsiteX4602" fmla="*/ 4362429 w 13402462"/>
              <a:gd name="connsiteY4602" fmla="*/ 2523572 h 11354202"/>
              <a:gd name="connsiteX4603" fmla="*/ 4366418 w 13402462"/>
              <a:gd name="connsiteY4603" fmla="*/ 2524714 h 11354202"/>
              <a:gd name="connsiteX4604" fmla="*/ 4361600 w 13402462"/>
              <a:gd name="connsiteY4604" fmla="*/ 2524673 h 11354202"/>
              <a:gd name="connsiteX4605" fmla="*/ 5427930 w 13402462"/>
              <a:gd name="connsiteY4605" fmla="*/ 2521814 h 11354202"/>
              <a:gd name="connsiteX4606" fmla="*/ 5438642 w 13402462"/>
              <a:gd name="connsiteY4606" fmla="*/ 2569381 h 11354202"/>
              <a:gd name="connsiteX4607" fmla="*/ 5462926 w 13402462"/>
              <a:gd name="connsiteY4607" fmla="*/ 2557787 h 11354202"/>
              <a:gd name="connsiteX4608" fmla="*/ 5458976 w 13402462"/>
              <a:gd name="connsiteY4608" fmla="*/ 2578477 h 11354202"/>
              <a:gd name="connsiteX4609" fmla="*/ 5470014 w 13402462"/>
              <a:gd name="connsiteY4609" fmla="*/ 2582295 h 11354202"/>
              <a:gd name="connsiteX4610" fmla="*/ 5474196 w 13402462"/>
              <a:gd name="connsiteY4610" fmla="*/ 2580355 h 11354202"/>
              <a:gd name="connsiteX4611" fmla="*/ 5472927 w 13402462"/>
              <a:gd name="connsiteY4611" fmla="*/ 2583307 h 11354202"/>
              <a:gd name="connsiteX4612" fmla="*/ 5477722 w 13402462"/>
              <a:gd name="connsiteY4612" fmla="*/ 2584967 h 11354202"/>
              <a:gd name="connsiteX4613" fmla="*/ 5493069 w 13402462"/>
              <a:gd name="connsiteY4613" fmla="*/ 2573346 h 11354202"/>
              <a:gd name="connsiteX4614" fmla="*/ 5539106 w 13402462"/>
              <a:gd name="connsiteY4614" fmla="*/ 2528432 h 11354202"/>
              <a:gd name="connsiteX4615" fmla="*/ 5479613 w 13402462"/>
              <a:gd name="connsiteY4615" fmla="*/ 2532190 h 11354202"/>
              <a:gd name="connsiteX4616" fmla="*/ 5460891 w 13402462"/>
              <a:gd name="connsiteY4616" fmla="*/ 2528428 h 11354202"/>
              <a:gd name="connsiteX4617" fmla="*/ 5462686 w 13402462"/>
              <a:gd name="connsiteY4617" fmla="*/ 2549960 h 11354202"/>
              <a:gd name="connsiteX4618" fmla="*/ 5452246 w 13402462"/>
              <a:gd name="connsiteY4618" fmla="*/ 2526692 h 11354202"/>
              <a:gd name="connsiteX4619" fmla="*/ 5611202 w 13402462"/>
              <a:gd name="connsiteY4619" fmla="*/ 2508523 h 11354202"/>
              <a:gd name="connsiteX4620" fmla="*/ 5621510 w 13402462"/>
              <a:gd name="connsiteY4620" fmla="*/ 2517173 h 11354202"/>
              <a:gd name="connsiteX4621" fmla="*/ 5608166 w 13402462"/>
              <a:gd name="connsiteY4621" fmla="*/ 2511172 h 11354202"/>
              <a:gd name="connsiteX4622" fmla="*/ 4274908 w 13402462"/>
              <a:gd name="connsiteY4622" fmla="*/ 2503919 h 11354202"/>
              <a:gd name="connsiteX4623" fmla="*/ 4320295 w 13402462"/>
              <a:gd name="connsiteY4623" fmla="*/ 2542868 h 11354202"/>
              <a:gd name="connsiteX4624" fmla="*/ 4280278 w 13402462"/>
              <a:gd name="connsiteY4624" fmla="*/ 2535596 h 11354202"/>
              <a:gd name="connsiteX4625" fmla="*/ 5366050 w 13402462"/>
              <a:gd name="connsiteY4625" fmla="*/ 2500493 h 11354202"/>
              <a:gd name="connsiteX4626" fmla="*/ 5349180 w 13402462"/>
              <a:gd name="connsiteY4626" fmla="*/ 2504804 h 11354202"/>
              <a:gd name="connsiteX4627" fmla="*/ 5350667 w 13402462"/>
              <a:gd name="connsiteY4627" fmla="*/ 2514430 h 11354202"/>
              <a:gd name="connsiteX4628" fmla="*/ 5336876 w 13402462"/>
              <a:gd name="connsiteY4628" fmla="*/ 2526372 h 11354202"/>
              <a:gd name="connsiteX4629" fmla="*/ 5359022 w 13402462"/>
              <a:gd name="connsiteY4629" fmla="*/ 2549073 h 11354202"/>
              <a:gd name="connsiteX4630" fmla="*/ 5328597 w 13402462"/>
              <a:gd name="connsiteY4630" fmla="*/ 2535796 h 11354202"/>
              <a:gd name="connsiteX4631" fmla="*/ 5327972 w 13402462"/>
              <a:gd name="connsiteY4631" fmla="*/ 2557885 h 11354202"/>
              <a:gd name="connsiteX4632" fmla="*/ 5344218 w 13402462"/>
              <a:gd name="connsiteY4632" fmla="*/ 2556973 h 11354202"/>
              <a:gd name="connsiteX4633" fmla="*/ 5362361 w 13402462"/>
              <a:gd name="connsiteY4633" fmla="*/ 2562540 h 11354202"/>
              <a:gd name="connsiteX4634" fmla="*/ 5362528 w 13402462"/>
              <a:gd name="connsiteY4634" fmla="*/ 2562307 h 11354202"/>
              <a:gd name="connsiteX4635" fmla="*/ 5357892 w 13402462"/>
              <a:gd name="connsiteY4635" fmla="*/ 2557558 h 11354202"/>
              <a:gd name="connsiteX4636" fmla="*/ 5364250 w 13402462"/>
              <a:gd name="connsiteY4636" fmla="*/ 2559937 h 11354202"/>
              <a:gd name="connsiteX4637" fmla="*/ 5383664 w 13402462"/>
              <a:gd name="connsiteY4637" fmla="*/ 2533234 h 11354202"/>
              <a:gd name="connsiteX4638" fmla="*/ 5383614 w 13402462"/>
              <a:gd name="connsiteY4638" fmla="*/ 2533132 h 11354202"/>
              <a:gd name="connsiteX4639" fmla="*/ 5364412 w 13402462"/>
              <a:gd name="connsiteY4639" fmla="*/ 2526363 h 11354202"/>
              <a:gd name="connsiteX4640" fmla="*/ 5387574 w 13402462"/>
              <a:gd name="connsiteY4640" fmla="*/ 2522558 h 11354202"/>
              <a:gd name="connsiteX4641" fmla="*/ 5434288 w 13402462"/>
              <a:gd name="connsiteY4641" fmla="*/ 2499285 h 11354202"/>
              <a:gd name="connsiteX4642" fmla="*/ 5433711 w 13402462"/>
              <a:gd name="connsiteY4642" fmla="*/ 2503729 h 11354202"/>
              <a:gd name="connsiteX4643" fmla="*/ 5424360 w 13402462"/>
              <a:gd name="connsiteY4643" fmla="*/ 2500445 h 11354202"/>
              <a:gd name="connsiteX4644" fmla="*/ 5424455 w 13402462"/>
              <a:gd name="connsiteY4644" fmla="*/ 2506381 h 11354202"/>
              <a:gd name="connsiteX4645" fmla="*/ 5427648 w 13402462"/>
              <a:gd name="connsiteY4645" fmla="*/ 2520571 h 11354202"/>
              <a:gd name="connsiteX4646" fmla="*/ 5440641 w 13402462"/>
              <a:gd name="connsiteY4646" fmla="*/ 2519363 h 11354202"/>
              <a:gd name="connsiteX4647" fmla="*/ 5444544 w 13402462"/>
              <a:gd name="connsiteY4647" fmla="*/ 2512873 h 11354202"/>
              <a:gd name="connsiteX4648" fmla="*/ 8926526 w 13402462"/>
              <a:gd name="connsiteY4648" fmla="*/ 2494276 h 11354202"/>
              <a:gd name="connsiteX4649" fmla="*/ 8946690 w 13402462"/>
              <a:gd name="connsiteY4649" fmla="*/ 2531263 h 11354202"/>
              <a:gd name="connsiteX4650" fmla="*/ 8953824 w 13402462"/>
              <a:gd name="connsiteY4650" fmla="*/ 2539741 h 11354202"/>
              <a:gd name="connsiteX4651" fmla="*/ 8952528 w 13402462"/>
              <a:gd name="connsiteY4651" fmla="*/ 2536300 h 11354202"/>
              <a:gd name="connsiteX4652" fmla="*/ 8984122 w 13402462"/>
              <a:gd name="connsiteY4652" fmla="*/ 2564547 h 11354202"/>
              <a:gd name="connsiteX4653" fmla="*/ 5493306 w 13402462"/>
              <a:gd name="connsiteY4653" fmla="*/ 2492830 h 11354202"/>
              <a:gd name="connsiteX4654" fmla="*/ 5493256 w 13402462"/>
              <a:gd name="connsiteY4654" fmla="*/ 2498659 h 11354202"/>
              <a:gd name="connsiteX4655" fmla="*/ 5499004 w 13402462"/>
              <a:gd name="connsiteY4655" fmla="*/ 2502079 h 11354202"/>
              <a:gd name="connsiteX4656" fmla="*/ 5501450 w 13402462"/>
              <a:gd name="connsiteY4656" fmla="*/ 2496036 h 11354202"/>
              <a:gd name="connsiteX4657" fmla="*/ 5429434 w 13402462"/>
              <a:gd name="connsiteY4657" fmla="*/ 2467704 h 11354202"/>
              <a:gd name="connsiteX4658" fmla="*/ 5428046 w 13402462"/>
              <a:gd name="connsiteY4658" fmla="*/ 2468308 h 11354202"/>
              <a:gd name="connsiteX4659" fmla="*/ 5435972 w 13402462"/>
              <a:gd name="connsiteY4659" fmla="*/ 2486336 h 11354202"/>
              <a:gd name="connsiteX4660" fmla="*/ 5435413 w 13402462"/>
              <a:gd name="connsiteY4660" fmla="*/ 2490623 h 11354202"/>
              <a:gd name="connsiteX4661" fmla="*/ 5442806 w 13402462"/>
              <a:gd name="connsiteY4661" fmla="*/ 2490157 h 11354202"/>
              <a:gd name="connsiteX4662" fmla="*/ 5458860 w 13402462"/>
              <a:gd name="connsiteY4662" fmla="*/ 2504024 h 11354202"/>
              <a:gd name="connsiteX4663" fmla="*/ 5459236 w 13402462"/>
              <a:gd name="connsiteY4663" fmla="*/ 2508547 h 11354202"/>
              <a:gd name="connsiteX4664" fmla="*/ 5469205 w 13402462"/>
              <a:gd name="connsiteY4664" fmla="*/ 2518763 h 11354202"/>
              <a:gd name="connsiteX4665" fmla="*/ 5493244 w 13402462"/>
              <a:gd name="connsiteY4665" fmla="*/ 2516292 h 11354202"/>
              <a:gd name="connsiteX4666" fmla="*/ 5495436 w 13402462"/>
              <a:gd name="connsiteY4666" fmla="*/ 2510880 h 11354202"/>
              <a:gd name="connsiteX4667" fmla="*/ 5461140 w 13402462"/>
              <a:gd name="connsiteY4667" fmla="*/ 2485021 h 11354202"/>
              <a:gd name="connsiteX4668" fmla="*/ 5464091 w 13402462"/>
              <a:gd name="connsiteY4668" fmla="*/ 2481338 h 11354202"/>
              <a:gd name="connsiteX4669" fmla="*/ 4373037 w 13402462"/>
              <a:gd name="connsiteY4669" fmla="*/ 2466928 h 11354202"/>
              <a:gd name="connsiteX4670" fmla="*/ 4388569 w 13402462"/>
              <a:gd name="connsiteY4670" fmla="*/ 2467536 h 11354202"/>
              <a:gd name="connsiteX4671" fmla="*/ 4372946 w 13402462"/>
              <a:gd name="connsiteY4671" fmla="*/ 2467000 h 11354202"/>
              <a:gd name="connsiteX4672" fmla="*/ 5745302 w 13402462"/>
              <a:gd name="connsiteY4672" fmla="*/ 2454178 h 11354202"/>
              <a:gd name="connsiteX4673" fmla="*/ 5764982 w 13402462"/>
              <a:gd name="connsiteY4673" fmla="*/ 2457132 h 11354202"/>
              <a:gd name="connsiteX4674" fmla="*/ 5764216 w 13402462"/>
              <a:gd name="connsiteY4674" fmla="*/ 2463921 h 11354202"/>
              <a:gd name="connsiteX4675" fmla="*/ 5744536 w 13402462"/>
              <a:gd name="connsiteY4675" fmla="*/ 2460968 h 11354202"/>
              <a:gd name="connsiteX4676" fmla="*/ 13175194 w 13402462"/>
              <a:gd name="connsiteY4676" fmla="*/ 2442328 h 11354202"/>
              <a:gd name="connsiteX4677" fmla="*/ 13101288 w 13402462"/>
              <a:gd name="connsiteY4677" fmla="*/ 2465192 h 11354202"/>
              <a:gd name="connsiteX4678" fmla="*/ 13030832 w 13402462"/>
              <a:gd name="connsiteY4678" fmla="*/ 2480265 h 11354202"/>
              <a:gd name="connsiteX4679" fmla="*/ 13014580 w 13402462"/>
              <a:gd name="connsiteY4679" fmla="*/ 2516467 h 11354202"/>
              <a:gd name="connsiteX4680" fmla="*/ 12986534 w 13402462"/>
              <a:gd name="connsiteY4680" fmla="*/ 2547221 h 11354202"/>
              <a:gd name="connsiteX4681" fmla="*/ 12953362 w 13402462"/>
              <a:gd name="connsiteY4681" fmla="*/ 2565890 h 11354202"/>
              <a:gd name="connsiteX4682" fmla="*/ 12949160 w 13402462"/>
              <a:gd name="connsiteY4682" fmla="*/ 2566967 h 11354202"/>
              <a:gd name="connsiteX4683" fmla="*/ 12911070 w 13402462"/>
              <a:gd name="connsiteY4683" fmla="*/ 2570803 h 11354202"/>
              <a:gd name="connsiteX4684" fmla="*/ 12864130 w 13402462"/>
              <a:gd name="connsiteY4684" fmla="*/ 2555516 h 11354202"/>
              <a:gd name="connsiteX4685" fmla="*/ 12895620 w 13402462"/>
              <a:gd name="connsiteY4685" fmla="*/ 2577831 h 11354202"/>
              <a:gd name="connsiteX4686" fmla="*/ 12904688 w 13402462"/>
              <a:gd name="connsiteY4686" fmla="*/ 2578350 h 11354202"/>
              <a:gd name="connsiteX4687" fmla="*/ 12949160 w 13402462"/>
              <a:gd name="connsiteY4687" fmla="*/ 2566967 h 11354202"/>
              <a:gd name="connsiteX4688" fmla="*/ 12951950 w 13402462"/>
              <a:gd name="connsiteY4688" fmla="*/ 2566686 h 11354202"/>
              <a:gd name="connsiteX4689" fmla="*/ 12953362 w 13402462"/>
              <a:gd name="connsiteY4689" fmla="*/ 2565890 h 11354202"/>
              <a:gd name="connsiteX4690" fmla="*/ 12981406 w 13402462"/>
              <a:gd name="connsiteY4690" fmla="*/ 2558711 h 11354202"/>
              <a:gd name="connsiteX4691" fmla="*/ 13058224 w 13402462"/>
              <a:gd name="connsiteY4691" fmla="*/ 2551949 h 11354202"/>
              <a:gd name="connsiteX4692" fmla="*/ 13124908 w 13402462"/>
              <a:gd name="connsiteY4692" fmla="*/ 2584941 h 11354202"/>
              <a:gd name="connsiteX4693" fmla="*/ 13154780 w 13402462"/>
              <a:gd name="connsiteY4693" fmla="*/ 2581401 h 11354202"/>
              <a:gd name="connsiteX4694" fmla="*/ 13154260 w 13402462"/>
              <a:gd name="connsiteY4694" fmla="*/ 2587427 h 11354202"/>
              <a:gd name="connsiteX4695" fmla="*/ 13153786 w 13402462"/>
              <a:gd name="connsiteY4695" fmla="*/ 2588469 h 11354202"/>
              <a:gd name="connsiteX4696" fmla="*/ 13154032 w 13402462"/>
              <a:gd name="connsiteY4696" fmla="*/ 2590080 h 11354202"/>
              <a:gd name="connsiteX4697" fmla="*/ 13153266 w 13402462"/>
              <a:gd name="connsiteY4697" fmla="*/ 2598969 h 11354202"/>
              <a:gd name="connsiteX4698" fmla="*/ 13155560 w 13402462"/>
              <a:gd name="connsiteY4698" fmla="*/ 2600105 h 11354202"/>
              <a:gd name="connsiteX4699" fmla="*/ 13154032 w 13402462"/>
              <a:gd name="connsiteY4699" fmla="*/ 2590080 h 11354202"/>
              <a:gd name="connsiteX4700" fmla="*/ 13154260 w 13402462"/>
              <a:gd name="connsiteY4700" fmla="*/ 2587427 h 11354202"/>
              <a:gd name="connsiteX4701" fmla="*/ 13159088 w 13402462"/>
              <a:gd name="connsiteY4701" fmla="*/ 2576820 h 11354202"/>
              <a:gd name="connsiteX4702" fmla="*/ 13100162 w 13402462"/>
              <a:gd name="connsiteY4702" fmla="*/ 2519906 h 11354202"/>
              <a:gd name="connsiteX4703" fmla="*/ 13169574 w 13402462"/>
              <a:gd name="connsiteY4703" fmla="*/ 2469344 h 11354202"/>
              <a:gd name="connsiteX4704" fmla="*/ 8895336 w 13402462"/>
              <a:gd name="connsiteY4704" fmla="*/ 2437046 h 11354202"/>
              <a:gd name="connsiteX4705" fmla="*/ 8906158 w 13402462"/>
              <a:gd name="connsiteY4705" fmla="*/ 2456899 h 11354202"/>
              <a:gd name="connsiteX4706" fmla="*/ 8916326 w 13402462"/>
              <a:gd name="connsiteY4706" fmla="*/ 2450344 h 11354202"/>
              <a:gd name="connsiteX4707" fmla="*/ 5506210 w 13402462"/>
              <a:gd name="connsiteY4707" fmla="*/ 2434567 h 11354202"/>
              <a:gd name="connsiteX4708" fmla="*/ 5507273 w 13402462"/>
              <a:gd name="connsiteY4708" fmla="*/ 2439336 h 11354202"/>
              <a:gd name="connsiteX4709" fmla="*/ 5510688 w 13402462"/>
              <a:gd name="connsiteY4709" fmla="*/ 2439901 h 11354202"/>
              <a:gd name="connsiteX4710" fmla="*/ 4428397 w 13402462"/>
              <a:gd name="connsiteY4710" fmla="*/ 2430733 h 11354202"/>
              <a:gd name="connsiteX4711" fmla="*/ 4424058 w 13402462"/>
              <a:gd name="connsiteY4711" fmla="*/ 2451077 h 11354202"/>
              <a:gd name="connsiteX4712" fmla="*/ 4417651 w 13402462"/>
              <a:gd name="connsiteY4712" fmla="*/ 2447265 h 11354202"/>
              <a:gd name="connsiteX4713" fmla="*/ 9365568 w 13402462"/>
              <a:gd name="connsiteY4713" fmla="*/ 2428009 h 11354202"/>
              <a:gd name="connsiteX4714" fmla="*/ 9369284 w 13402462"/>
              <a:gd name="connsiteY4714" fmla="*/ 2434667 h 11354202"/>
              <a:gd name="connsiteX4715" fmla="*/ 9372332 w 13402462"/>
              <a:gd name="connsiteY4715" fmla="*/ 2433147 h 11354202"/>
              <a:gd name="connsiteX4716" fmla="*/ 9395766 w 13402462"/>
              <a:gd name="connsiteY4716" fmla="*/ 2405930 h 11354202"/>
              <a:gd name="connsiteX4717" fmla="*/ 9399890 w 13402462"/>
              <a:gd name="connsiteY4717" fmla="*/ 2419409 h 11354202"/>
              <a:gd name="connsiteX4718" fmla="*/ 9407160 w 13402462"/>
              <a:gd name="connsiteY4718" fmla="*/ 2415787 h 11354202"/>
              <a:gd name="connsiteX4719" fmla="*/ 9285682 w 13402462"/>
              <a:gd name="connsiteY4719" fmla="*/ 2399782 h 11354202"/>
              <a:gd name="connsiteX4720" fmla="*/ 9268048 w 13402462"/>
              <a:gd name="connsiteY4720" fmla="*/ 2427854 h 11354202"/>
              <a:gd name="connsiteX4721" fmla="*/ 9300700 w 13402462"/>
              <a:gd name="connsiteY4721" fmla="*/ 2449114 h 11354202"/>
              <a:gd name="connsiteX4722" fmla="*/ 9298876 w 13402462"/>
              <a:gd name="connsiteY4722" fmla="*/ 2446419 h 11354202"/>
              <a:gd name="connsiteX4723" fmla="*/ 9311164 w 13402462"/>
              <a:gd name="connsiteY4723" fmla="*/ 2429398 h 11354202"/>
              <a:gd name="connsiteX4724" fmla="*/ 5836506 w 13402462"/>
              <a:gd name="connsiteY4724" fmla="*/ 2398716 h 11354202"/>
              <a:gd name="connsiteX4725" fmla="*/ 5786936 w 13402462"/>
              <a:gd name="connsiteY4725" fmla="*/ 2447077 h 11354202"/>
              <a:gd name="connsiteX4726" fmla="*/ 5799392 w 13402462"/>
              <a:gd name="connsiteY4726" fmla="*/ 2456400 h 11354202"/>
              <a:gd name="connsiteX4727" fmla="*/ 5768678 w 13402462"/>
              <a:gd name="connsiteY4727" fmla="*/ 2465552 h 11354202"/>
              <a:gd name="connsiteX4728" fmla="*/ 5770650 w 13402462"/>
              <a:gd name="connsiteY4728" fmla="*/ 2444842 h 11354202"/>
              <a:gd name="connsiteX4729" fmla="*/ 5727514 w 13402462"/>
              <a:gd name="connsiteY4729" fmla="*/ 2441950 h 11354202"/>
              <a:gd name="connsiteX4730" fmla="*/ 5715160 w 13402462"/>
              <a:gd name="connsiteY4730" fmla="*/ 2424468 h 11354202"/>
              <a:gd name="connsiteX4731" fmla="*/ 5715720 w 13402462"/>
              <a:gd name="connsiteY4731" fmla="*/ 2418866 h 11354202"/>
              <a:gd name="connsiteX4732" fmla="*/ 5691260 w 13402462"/>
              <a:gd name="connsiteY4732" fmla="*/ 2406172 h 11354202"/>
              <a:gd name="connsiteX4733" fmla="*/ 5689312 w 13402462"/>
              <a:gd name="connsiteY4733" fmla="*/ 2406987 h 11354202"/>
              <a:gd name="connsiteX4734" fmla="*/ 5690778 w 13402462"/>
              <a:gd name="connsiteY4734" fmla="*/ 2410241 h 11354202"/>
              <a:gd name="connsiteX4735" fmla="*/ 5671232 w 13402462"/>
              <a:gd name="connsiteY4735" fmla="*/ 2430406 h 11354202"/>
              <a:gd name="connsiteX4736" fmla="*/ 5662286 w 13402462"/>
              <a:gd name="connsiteY4736" fmla="*/ 2418724 h 11354202"/>
              <a:gd name="connsiteX4737" fmla="*/ 5652641 w 13402462"/>
              <a:gd name="connsiteY4737" fmla="*/ 2422368 h 11354202"/>
              <a:gd name="connsiteX4738" fmla="*/ 5662053 w 13402462"/>
              <a:gd name="connsiteY4738" fmla="*/ 2418421 h 11354202"/>
              <a:gd name="connsiteX4739" fmla="*/ 5661248 w 13402462"/>
              <a:gd name="connsiteY4739" fmla="*/ 2417365 h 11354202"/>
              <a:gd name="connsiteX4740" fmla="*/ 5653316 w 13402462"/>
              <a:gd name="connsiteY4740" fmla="*/ 2418414 h 11354202"/>
              <a:gd name="connsiteX4741" fmla="*/ 5643704 w 13402462"/>
              <a:gd name="connsiteY4741" fmla="*/ 2440064 h 11354202"/>
              <a:gd name="connsiteX4742" fmla="*/ 5630407 w 13402462"/>
              <a:gd name="connsiteY4742" fmla="*/ 2448455 h 11354202"/>
              <a:gd name="connsiteX4743" fmla="*/ 5631565 w 13402462"/>
              <a:gd name="connsiteY4743" fmla="*/ 2448970 h 11354202"/>
              <a:gd name="connsiteX4744" fmla="*/ 5628996 w 13402462"/>
              <a:gd name="connsiteY4744" fmla="*/ 2449345 h 11354202"/>
              <a:gd name="connsiteX4745" fmla="*/ 5619585 w 13402462"/>
              <a:gd name="connsiteY4745" fmla="*/ 2455288 h 11354202"/>
              <a:gd name="connsiteX4746" fmla="*/ 5613690 w 13402462"/>
              <a:gd name="connsiteY4746" fmla="*/ 2451589 h 11354202"/>
              <a:gd name="connsiteX4747" fmla="*/ 5608678 w 13402462"/>
              <a:gd name="connsiteY4747" fmla="*/ 2452320 h 11354202"/>
              <a:gd name="connsiteX4748" fmla="*/ 5615166 w 13402462"/>
              <a:gd name="connsiteY4748" fmla="*/ 2455575 h 11354202"/>
              <a:gd name="connsiteX4749" fmla="*/ 5625710 w 13402462"/>
              <a:gd name="connsiteY4749" fmla="*/ 2455360 h 11354202"/>
              <a:gd name="connsiteX4750" fmla="*/ 5672914 w 13402462"/>
              <a:gd name="connsiteY4750" fmla="*/ 2485152 h 11354202"/>
              <a:gd name="connsiteX4751" fmla="*/ 5688003 w 13402462"/>
              <a:gd name="connsiteY4751" fmla="*/ 2501307 h 11354202"/>
              <a:gd name="connsiteX4752" fmla="*/ 5645593 w 13402462"/>
              <a:gd name="connsiteY4752" fmla="*/ 2495026 h 11354202"/>
              <a:gd name="connsiteX4753" fmla="*/ 5650418 w 13402462"/>
              <a:gd name="connsiteY4753" fmla="*/ 2516500 h 11354202"/>
              <a:gd name="connsiteX4754" fmla="*/ 5633838 w 13402462"/>
              <a:gd name="connsiteY4754" fmla="*/ 2510522 h 11354202"/>
              <a:gd name="connsiteX4755" fmla="*/ 5641004 w 13402462"/>
              <a:gd name="connsiteY4755" fmla="*/ 2508233 h 11354202"/>
              <a:gd name="connsiteX4756" fmla="*/ 5610492 w 13402462"/>
              <a:gd name="connsiteY4756" fmla="*/ 2478846 h 11354202"/>
              <a:gd name="connsiteX4757" fmla="*/ 5588436 w 13402462"/>
              <a:gd name="connsiteY4757" fmla="*/ 2467046 h 11354202"/>
              <a:gd name="connsiteX4758" fmla="*/ 5594818 w 13402462"/>
              <a:gd name="connsiteY4758" fmla="*/ 2478108 h 11354202"/>
              <a:gd name="connsiteX4759" fmla="*/ 5533640 w 13402462"/>
              <a:gd name="connsiteY4759" fmla="*/ 2451207 h 11354202"/>
              <a:gd name="connsiteX4760" fmla="*/ 5568756 w 13402462"/>
              <a:gd name="connsiteY4760" fmla="*/ 2429787 h 11354202"/>
              <a:gd name="connsiteX4761" fmla="*/ 5574239 w 13402462"/>
              <a:gd name="connsiteY4761" fmla="*/ 2426836 h 11354202"/>
              <a:gd name="connsiteX4762" fmla="*/ 5551758 w 13402462"/>
              <a:gd name="connsiteY4762" fmla="*/ 2412725 h 11354202"/>
              <a:gd name="connsiteX4763" fmla="*/ 5540112 w 13402462"/>
              <a:gd name="connsiteY4763" fmla="*/ 2424088 h 11354202"/>
              <a:gd name="connsiteX4764" fmla="*/ 5541142 w 13402462"/>
              <a:gd name="connsiteY4764" fmla="*/ 2415481 h 11354202"/>
              <a:gd name="connsiteX4765" fmla="*/ 5521928 w 13402462"/>
              <a:gd name="connsiteY4765" fmla="*/ 2424802 h 11354202"/>
              <a:gd name="connsiteX4766" fmla="*/ 5529431 w 13402462"/>
              <a:gd name="connsiteY4766" fmla="*/ 2434503 h 11354202"/>
              <a:gd name="connsiteX4767" fmla="*/ 5520381 w 13402462"/>
              <a:gd name="connsiteY4767" fmla="*/ 2427403 h 11354202"/>
              <a:gd name="connsiteX4768" fmla="*/ 5515568 w 13402462"/>
              <a:gd name="connsiteY4768" fmla="*/ 2428810 h 11354202"/>
              <a:gd name="connsiteX4769" fmla="*/ 5519242 w 13402462"/>
              <a:gd name="connsiteY4769" fmla="*/ 2437456 h 11354202"/>
              <a:gd name="connsiteX4770" fmla="*/ 5525667 w 13402462"/>
              <a:gd name="connsiteY4770" fmla="*/ 2440424 h 11354202"/>
              <a:gd name="connsiteX4771" fmla="*/ 5524322 w 13402462"/>
              <a:gd name="connsiteY4771" fmla="*/ 2435456 h 11354202"/>
              <a:gd name="connsiteX4772" fmla="*/ 5526542 w 13402462"/>
              <a:gd name="connsiteY4772" fmla="*/ 2440827 h 11354202"/>
              <a:gd name="connsiteX4773" fmla="*/ 5532040 w 13402462"/>
              <a:gd name="connsiteY4773" fmla="*/ 2443368 h 11354202"/>
              <a:gd name="connsiteX4774" fmla="*/ 5526296 w 13402462"/>
              <a:gd name="connsiteY4774" fmla="*/ 2442749 h 11354202"/>
              <a:gd name="connsiteX4775" fmla="*/ 5534076 w 13402462"/>
              <a:gd name="connsiteY4775" fmla="*/ 2471462 h 11354202"/>
              <a:gd name="connsiteX4776" fmla="*/ 5547583 w 13402462"/>
              <a:gd name="connsiteY4776" fmla="*/ 2479286 h 11354202"/>
              <a:gd name="connsiteX4777" fmla="*/ 5560858 w 13402462"/>
              <a:gd name="connsiteY4777" fmla="*/ 2475664 h 11354202"/>
              <a:gd name="connsiteX4778" fmla="*/ 5553580 w 13402462"/>
              <a:gd name="connsiteY4778" fmla="*/ 2482766 h 11354202"/>
              <a:gd name="connsiteX4779" fmla="*/ 5563078 w 13402462"/>
              <a:gd name="connsiteY4779" fmla="*/ 2488271 h 11354202"/>
              <a:gd name="connsiteX4780" fmla="*/ 5557693 w 13402462"/>
              <a:gd name="connsiteY4780" fmla="*/ 2488471 h 11354202"/>
              <a:gd name="connsiteX4781" fmla="*/ 5608166 w 13402462"/>
              <a:gd name="connsiteY4781" fmla="*/ 2511172 h 11354202"/>
              <a:gd name="connsiteX4782" fmla="*/ 5605498 w 13402462"/>
              <a:gd name="connsiteY4782" fmla="*/ 2513501 h 11354202"/>
              <a:gd name="connsiteX4783" fmla="*/ 5596823 w 13402462"/>
              <a:gd name="connsiteY4783" fmla="*/ 2533875 h 11354202"/>
              <a:gd name="connsiteX4784" fmla="*/ 5618694 w 13402462"/>
              <a:gd name="connsiteY4784" fmla="*/ 2551473 h 11354202"/>
              <a:gd name="connsiteX4785" fmla="*/ 5588832 w 13402462"/>
              <a:gd name="connsiteY4785" fmla="*/ 2520867 h 11354202"/>
              <a:gd name="connsiteX4786" fmla="*/ 5548667 w 13402462"/>
              <a:gd name="connsiteY4786" fmla="*/ 2525146 h 11354202"/>
              <a:gd name="connsiteX4787" fmla="*/ 5575748 w 13402462"/>
              <a:gd name="connsiteY4787" fmla="*/ 2560480 h 11354202"/>
              <a:gd name="connsiteX4788" fmla="*/ 5542196 w 13402462"/>
              <a:gd name="connsiteY4788" fmla="*/ 2526088 h 11354202"/>
              <a:gd name="connsiteX4789" fmla="*/ 5531308 w 13402462"/>
              <a:gd name="connsiteY4789" fmla="*/ 2556380 h 11354202"/>
              <a:gd name="connsiteX4790" fmla="*/ 5540871 w 13402462"/>
              <a:gd name="connsiteY4790" fmla="*/ 2553565 h 11354202"/>
              <a:gd name="connsiteX4791" fmla="*/ 5605504 w 13402462"/>
              <a:gd name="connsiteY4791" fmla="*/ 2599248 h 11354202"/>
              <a:gd name="connsiteX4792" fmla="*/ 5594820 w 13402462"/>
              <a:gd name="connsiteY4792" fmla="*/ 2584166 h 11354202"/>
              <a:gd name="connsiteX4793" fmla="*/ 5619128 w 13402462"/>
              <a:gd name="connsiteY4793" fmla="*/ 2598448 h 11354202"/>
              <a:gd name="connsiteX4794" fmla="*/ 5624394 w 13402462"/>
              <a:gd name="connsiteY4794" fmla="*/ 2601546 h 11354202"/>
              <a:gd name="connsiteX4795" fmla="*/ 5656681 w 13402462"/>
              <a:gd name="connsiteY4795" fmla="*/ 2598304 h 11354202"/>
              <a:gd name="connsiteX4796" fmla="*/ 5663424 w 13402462"/>
              <a:gd name="connsiteY4796" fmla="*/ 2595347 h 11354202"/>
              <a:gd name="connsiteX4797" fmla="*/ 5676139 w 13402462"/>
              <a:gd name="connsiteY4797" fmla="*/ 2570273 h 11354202"/>
              <a:gd name="connsiteX4798" fmla="*/ 5692634 w 13402462"/>
              <a:gd name="connsiteY4798" fmla="*/ 2537737 h 11354202"/>
              <a:gd name="connsiteX4799" fmla="*/ 5710074 w 13402462"/>
              <a:gd name="connsiteY4799" fmla="*/ 2553499 h 11354202"/>
              <a:gd name="connsiteX4800" fmla="*/ 5712066 w 13402462"/>
              <a:gd name="connsiteY4800" fmla="*/ 2555303 h 11354202"/>
              <a:gd name="connsiteX4801" fmla="*/ 5726604 w 13402462"/>
              <a:gd name="connsiteY4801" fmla="*/ 2549480 h 11354202"/>
              <a:gd name="connsiteX4802" fmla="*/ 5746488 w 13402462"/>
              <a:gd name="connsiteY4802" fmla="*/ 2499961 h 11354202"/>
              <a:gd name="connsiteX4803" fmla="*/ 5832146 w 13402462"/>
              <a:gd name="connsiteY4803" fmla="*/ 2500297 h 11354202"/>
              <a:gd name="connsiteX4804" fmla="*/ 5824482 w 13402462"/>
              <a:gd name="connsiteY4804" fmla="*/ 2488310 h 11354202"/>
              <a:gd name="connsiteX4805" fmla="*/ 5851530 w 13402462"/>
              <a:gd name="connsiteY4805" fmla="*/ 2459741 h 11354202"/>
              <a:gd name="connsiteX4806" fmla="*/ 5864518 w 13402462"/>
              <a:gd name="connsiteY4806" fmla="*/ 2460041 h 11354202"/>
              <a:gd name="connsiteX4807" fmla="*/ 5845190 w 13402462"/>
              <a:gd name="connsiteY4807" fmla="*/ 2402148 h 11354202"/>
              <a:gd name="connsiteX4808" fmla="*/ 9340034 w 13402462"/>
              <a:gd name="connsiteY4808" fmla="*/ 2394523 h 11354202"/>
              <a:gd name="connsiteX4809" fmla="*/ 9335856 w 13402462"/>
              <a:gd name="connsiteY4809" fmla="*/ 2394878 h 11354202"/>
              <a:gd name="connsiteX4810" fmla="*/ 9349428 w 13402462"/>
              <a:gd name="connsiteY4810" fmla="*/ 2414221 h 11354202"/>
              <a:gd name="connsiteX4811" fmla="*/ 9345692 w 13402462"/>
              <a:gd name="connsiteY4811" fmla="*/ 2394824 h 11354202"/>
              <a:gd name="connsiteX4812" fmla="*/ 5736356 w 13402462"/>
              <a:gd name="connsiteY4812" fmla="*/ 2392200 h 11354202"/>
              <a:gd name="connsiteX4813" fmla="*/ 5727084 w 13402462"/>
              <a:gd name="connsiteY4813" fmla="*/ 2396058 h 11354202"/>
              <a:gd name="connsiteX4814" fmla="*/ 5735694 w 13402462"/>
              <a:gd name="connsiteY4814" fmla="*/ 2413580 h 11354202"/>
              <a:gd name="connsiteX4815" fmla="*/ 5736024 w 13402462"/>
              <a:gd name="connsiteY4815" fmla="*/ 2424507 h 11354202"/>
              <a:gd name="connsiteX4816" fmla="*/ 5736232 w 13402462"/>
              <a:gd name="connsiteY4816" fmla="*/ 2424721 h 11354202"/>
              <a:gd name="connsiteX4817" fmla="*/ 5759650 w 13402462"/>
              <a:gd name="connsiteY4817" fmla="*/ 2417640 h 11354202"/>
              <a:gd name="connsiteX4818" fmla="*/ 5771146 w 13402462"/>
              <a:gd name="connsiteY4818" fmla="*/ 2406093 h 11354202"/>
              <a:gd name="connsiteX4819" fmla="*/ 5746566 w 13402462"/>
              <a:gd name="connsiteY4819" fmla="*/ 2401047 h 11354202"/>
              <a:gd name="connsiteX4820" fmla="*/ 4510164 w 13402462"/>
              <a:gd name="connsiteY4820" fmla="*/ 2389897 h 11354202"/>
              <a:gd name="connsiteX4821" fmla="*/ 4530541 w 13402462"/>
              <a:gd name="connsiteY4821" fmla="*/ 2391498 h 11354202"/>
              <a:gd name="connsiteX4822" fmla="*/ 4530152 w 13402462"/>
              <a:gd name="connsiteY4822" fmla="*/ 2395231 h 11354202"/>
              <a:gd name="connsiteX4823" fmla="*/ 4510118 w 13402462"/>
              <a:gd name="connsiteY4823" fmla="*/ 2393293 h 11354202"/>
              <a:gd name="connsiteX4824" fmla="*/ 9418972 w 13402462"/>
              <a:gd name="connsiteY4824" fmla="*/ 2384792 h 11354202"/>
              <a:gd name="connsiteX4825" fmla="*/ 9399500 w 13402462"/>
              <a:gd name="connsiteY4825" fmla="*/ 2396106 h 11354202"/>
              <a:gd name="connsiteX4826" fmla="*/ 9415512 w 13402462"/>
              <a:gd name="connsiteY4826" fmla="*/ 2408930 h 11354202"/>
              <a:gd name="connsiteX4827" fmla="*/ 9417718 w 13402462"/>
              <a:gd name="connsiteY4827" fmla="*/ 2410520 h 11354202"/>
              <a:gd name="connsiteX4828" fmla="*/ 9433538 w 13402462"/>
              <a:gd name="connsiteY4828" fmla="*/ 2402637 h 11354202"/>
              <a:gd name="connsiteX4829" fmla="*/ 5918030 w 13402462"/>
              <a:gd name="connsiteY4829" fmla="*/ 2372830 h 11354202"/>
              <a:gd name="connsiteX4830" fmla="*/ 5921798 w 13402462"/>
              <a:gd name="connsiteY4830" fmla="*/ 2374574 h 11354202"/>
              <a:gd name="connsiteX4831" fmla="*/ 5937700 w 13402462"/>
              <a:gd name="connsiteY4831" fmla="*/ 2380536 h 11354202"/>
              <a:gd name="connsiteX4832" fmla="*/ 5926682 w 13402462"/>
              <a:gd name="connsiteY4832" fmla="*/ 2391284 h 11354202"/>
              <a:gd name="connsiteX4833" fmla="*/ 5918030 w 13402462"/>
              <a:gd name="connsiteY4833" fmla="*/ 2372830 h 11354202"/>
              <a:gd name="connsiteX4834" fmla="*/ 5775928 w 13402462"/>
              <a:gd name="connsiteY4834" fmla="*/ 2359028 h 11354202"/>
              <a:gd name="connsiteX4835" fmla="*/ 5736622 w 13402462"/>
              <a:gd name="connsiteY4835" fmla="*/ 2367957 h 11354202"/>
              <a:gd name="connsiteX4836" fmla="*/ 5755270 w 13402462"/>
              <a:gd name="connsiteY4836" fmla="*/ 2376619 h 11354202"/>
              <a:gd name="connsiteX4837" fmla="*/ 5754676 w 13402462"/>
              <a:gd name="connsiteY4837" fmla="*/ 2365109 h 11354202"/>
              <a:gd name="connsiteX4838" fmla="*/ 5768048 w 13402462"/>
              <a:gd name="connsiteY4838" fmla="*/ 2363003 h 11354202"/>
              <a:gd name="connsiteX4839" fmla="*/ 5767960 w 13402462"/>
              <a:gd name="connsiteY4839" fmla="*/ 2362890 h 11354202"/>
              <a:gd name="connsiteX4840" fmla="*/ 5826188 w 13402462"/>
              <a:gd name="connsiteY4840" fmla="*/ 2355083 h 11354202"/>
              <a:gd name="connsiteX4841" fmla="*/ 5814194 w 13402462"/>
              <a:gd name="connsiteY4841" fmla="*/ 2366784 h 11354202"/>
              <a:gd name="connsiteX4842" fmla="*/ 5826674 w 13402462"/>
              <a:gd name="connsiteY4842" fmla="*/ 2368928 h 11354202"/>
              <a:gd name="connsiteX4843" fmla="*/ 5837680 w 13402462"/>
              <a:gd name="connsiteY4843" fmla="*/ 2366863 h 11354202"/>
              <a:gd name="connsiteX4844" fmla="*/ 5811966 w 13402462"/>
              <a:gd name="connsiteY4844" fmla="*/ 2350835 h 11354202"/>
              <a:gd name="connsiteX4845" fmla="*/ 5785702 w 13402462"/>
              <a:gd name="connsiteY4845" fmla="*/ 2356801 h 11354202"/>
              <a:gd name="connsiteX4846" fmla="*/ 5785646 w 13402462"/>
              <a:gd name="connsiteY4846" fmla="*/ 2360238 h 11354202"/>
              <a:gd name="connsiteX4847" fmla="*/ 5798482 w 13402462"/>
              <a:gd name="connsiteY4847" fmla="*/ 2358216 h 11354202"/>
              <a:gd name="connsiteX4848" fmla="*/ 5789038 w 13402462"/>
              <a:gd name="connsiteY4848" fmla="*/ 2362462 h 11354202"/>
              <a:gd name="connsiteX4849" fmla="*/ 5812366 w 13402462"/>
              <a:gd name="connsiteY4849" fmla="*/ 2366472 h 11354202"/>
              <a:gd name="connsiteX4850" fmla="*/ 5812102 w 13402462"/>
              <a:gd name="connsiteY4850" fmla="*/ 2356073 h 11354202"/>
              <a:gd name="connsiteX4851" fmla="*/ 5798482 w 13402462"/>
              <a:gd name="connsiteY4851" fmla="*/ 2358216 h 11354202"/>
              <a:gd name="connsiteX4852" fmla="*/ 5799722 w 13402462"/>
              <a:gd name="connsiteY4852" fmla="*/ 2357656 h 11354202"/>
              <a:gd name="connsiteX4853" fmla="*/ 5812098 w 13402462"/>
              <a:gd name="connsiteY4853" fmla="*/ 2356047 h 11354202"/>
              <a:gd name="connsiteX4854" fmla="*/ 5821978 w 13402462"/>
              <a:gd name="connsiteY4854" fmla="*/ 2338376 h 11354202"/>
              <a:gd name="connsiteX4855" fmla="*/ 5837906 w 13402462"/>
              <a:gd name="connsiteY4855" fmla="*/ 2366819 h 11354202"/>
              <a:gd name="connsiteX4856" fmla="*/ 5846044 w 13402462"/>
              <a:gd name="connsiteY4856" fmla="*/ 2365295 h 11354202"/>
              <a:gd name="connsiteX4857" fmla="*/ 5833034 w 13402462"/>
              <a:gd name="connsiteY4857" fmla="*/ 2370020 h 11354202"/>
              <a:gd name="connsiteX4858" fmla="*/ 5869766 w 13402462"/>
              <a:gd name="connsiteY4858" fmla="*/ 2376331 h 11354202"/>
              <a:gd name="connsiteX4859" fmla="*/ 5867606 w 13402462"/>
              <a:gd name="connsiteY4859" fmla="*/ 2358973 h 11354202"/>
              <a:gd name="connsiteX4860" fmla="*/ 5859758 w 13402462"/>
              <a:gd name="connsiteY4860" fmla="*/ 2361258 h 11354202"/>
              <a:gd name="connsiteX4861" fmla="*/ 5852726 w 13402462"/>
              <a:gd name="connsiteY4861" fmla="*/ 2350708 h 11354202"/>
              <a:gd name="connsiteX4862" fmla="*/ 5851046 w 13402462"/>
              <a:gd name="connsiteY4862" fmla="*/ 2351635 h 11354202"/>
              <a:gd name="connsiteX4863" fmla="*/ 5840526 w 13402462"/>
              <a:gd name="connsiteY4863" fmla="*/ 2339338 h 11354202"/>
              <a:gd name="connsiteX4864" fmla="*/ 5813454 w 13402462"/>
              <a:gd name="connsiteY4864" fmla="*/ 2323801 h 11354202"/>
              <a:gd name="connsiteX4865" fmla="*/ 5803644 w 13402462"/>
              <a:gd name="connsiteY4865" fmla="*/ 2336800 h 11354202"/>
              <a:gd name="connsiteX4866" fmla="*/ 5824116 w 13402462"/>
              <a:gd name="connsiteY4866" fmla="*/ 2330836 h 11354202"/>
              <a:gd name="connsiteX4867" fmla="*/ 5826316 w 13402462"/>
              <a:gd name="connsiteY4867" fmla="*/ 2330502 h 11354202"/>
              <a:gd name="connsiteX4868" fmla="*/ 9179054 w 13402462"/>
              <a:gd name="connsiteY4868" fmla="*/ 2313959 h 11354202"/>
              <a:gd name="connsiteX4869" fmla="*/ 9223246 w 13402462"/>
              <a:gd name="connsiteY4869" fmla="*/ 2419860 h 11354202"/>
              <a:gd name="connsiteX4870" fmla="*/ 9214012 w 13402462"/>
              <a:gd name="connsiteY4870" fmla="*/ 2446964 h 11354202"/>
              <a:gd name="connsiteX4871" fmla="*/ 9226528 w 13402462"/>
              <a:gd name="connsiteY4871" fmla="*/ 2454910 h 11354202"/>
              <a:gd name="connsiteX4872" fmla="*/ 9245680 w 13402462"/>
              <a:gd name="connsiteY4872" fmla="*/ 2462373 h 11354202"/>
              <a:gd name="connsiteX4873" fmla="*/ 9240188 w 13402462"/>
              <a:gd name="connsiteY4873" fmla="*/ 2450313 h 11354202"/>
              <a:gd name="connsiteX4874" fmla="*/ 9259728 w 13402462"/>
              <a:gd name="connsiteY4874" fmla="*/ 2462464 h 11354202"/>
              <a:gd name="connsiteX4875" fmla="*/ 9256452 w 13402462"/>
              <a:gd name="connsiteY4875" fmla="*/ 2440326 h 11354202"/>
              <a:gd name="connsiteX4876" fmla="*/ 9215820 w 13402462"/>
              <a:gd name="connsiteY4876" fmla="*/ 2372650 h 11354202"/>
              <a:gd name="connsiteX4877" fmla="*/ 9179054 w 13402462"/>
              <a:gd name="connsiteY4877" fmla="*/ 2313959 h 11354202"/>
              <a:gd name="connsiteX4878" fmla="*/ 6079840 w 13402462"/>
              <a:gd name="connsiteY4878" fmla="*/ 2309620 h 11354202"/>
              <a:gd name="connsiteX4879" fmla="*/ 6074066 w 13402462"/>
              <a:gd name="connsiteY4879" fmla="*/ 2312339 h 11354202"/>
              <a:gd name="connsiteX4880" fmla="*/ 6075542 w 13402462"/>
              <a:gd name="connsiteY4880" fmla="*/ 2313850 h 11354202"/>
              <a:gd name="connsiteX4881" fmla="*/ 6002574 w 13402462"/>
              <a:gd name="connsiteY4881" fmla="*/ 2328070 h 11354202"/>
              <a:gd name="connsiteX4882" fmla="*/ 5968578 w 13402462"/>
              <a:gd name="connsiteY4882" fmla="*/ 2319223 h 11354202"/>
              <a:gd name="connsiteX4883" fmla="*/ 5968734 w 13402462"/>
              <a:gd name="connsiteY4883" fmla="*/ 2319383 h 11354202"/>
              <a:gd name="connsiteX4884" fmla="*/ 5968546 w 13402462"/>
              <a:gd name="connsiteY4884" fmla="*/ 2319215 h 11354202"/>
              <a:gd name="connsiteX4885" fmla="*/ 5945838 w 13402462"/>
              <a:gd name="connsiteY4885" fmla="*/ 2313307 h 11354202"/>
              <a:gd name="connsiteX4886" fmla="*/ 5952718 w 13402462"/>
              <a:gd name="connsiteY4886" fmla="*/ 2322255 h 11354202"/>
              <a:gd name="connsiteX4887" fmla="*/ 5917492 w 13402462"/>
              <a:gd name="connsiteY4887" fmla="*/ 2339170 h 11354202"/>
              <a:gd name="connsiteX4888" fmla="*/ 5913918 w 13402462"/>
              <a:gd name="connsiteY4888" fmla="*/ 2330842 h 11354202"/>
              <a:gd name="connsiteX4889" fmla="*/ 5909230 w 13402462"/>
              <a:gd name="connsiteY4889" fmla="*/ 2347230 h 11354202"/>
              <a:gd name="connsiteX4890" fmla="*/ 5930028 w 13402462"/>
              <a:gd name="connsiteY4890" fmla="*/ 2368548 h 11354202"/>
              <a:gd name="connsiteX4891" fmla="*/ 5880452 w 13402462"/>
              <a:gd name="connsiteY4891" fmla="*/ 2364566 h 11354202"/>
              <a:gd name="connsiteX4892" fmla="*/ 5907578 w 13402462"/>
              <a:gd name="connsiteY4892" fmla="*/ 2396500 h 11354202"/>
              <a:gd name="connsiteX4893" fmla="*/ 5881444 w 13402462"/>
              <a:gd name="connsiteY4893" fmla="*/ 2408904 h 11354202"/>
              <a:gd name="connsiteX4894" fmla="*/ 5953534 w 13402462"/>
              <a:gd name="connsiteY4894" fmla="*/ 2438607 h 11354202"/>
              <a:gd name="connsiteX4895" fmla="*/ 5954710 w 13402462"/>
              <a:gd name="connsiteY4895" fmla="*/ 2432412 h 11354202"/>
              <a:gd name="connsiteX4896" fmla="*/ 5959954 w 13402462"/>
              <a:gd name="connsiteY4896" fmla="*/ 2441255 h 11354202"/>
              <a:gd name="connsiteX4897" fmla="*/ 5992322 w 13402462"/>
              <a:gd name="connsiteY4897" fmla="*/ 2454585 h 11354202"/>
              <a:gd name="connsiteX4898" fmla="*/ 5992674 w 13402462"/>
              <a:gd name="connsiteY4898" fmla="*/ 2450499 h 11354202"/>
              <a:gd name="connsiteX4899" fmla="*/ 5967318 w 13402462"/>
              <a:gd name="connsiteY4899" fmla="*/ 2429503 h 11354202"/>
              <a:gd name="connsiteX4900" fmla="*/ 5993242 w 13402462"/>
              <a:gd name="connsiteY4900" fmla="*/ 2443891 h 11354202"/>
              <a:gd name="connsiteX4901" fmla="*/ 5993708 w 13402462"/>
              <a:gd name="connsiteY4901" fmla="*/ 2438488 h 11354202"/>
              <a:gd name="connsiteX4902" fmla="*/ 6009014 w 13402462"/>
              <a:gd name="connsiteY4902" fmla="*/ 2442278 h 11354202"/>
              <a:gd name="connsiteX4903" fmla="*/ 6025074 w 13402462"/>
              <a:gd name="connsiteY4903" fmla="*/ 2445826 h 11354202"/>
              <a:gd name="connsiteX4904" fmla="*/ 6033582 w 13402462"/>
              <a:gd name="connsiteY4904" fmla="*/ 2428092 h 11354202"/>
              <a:gd name="connsiteX4905" fmla="*/ 6026338 w 13402462"/>
              <a:gd name="connsiteY4905" fmla="*/ 2413543 h 11354202"/>
              <a:gd name="connsiteX4906" fmla="*/ 6032904 w 13402462"/>
              <a:gd name="connsiteY4906" fmla="*/ 2406931 h 11354202"/>
              <a:gd name="connsiteX4907" fmla="*/ 6032874 w 13402462"/>
              <a:gd name="connsiteY4907" fmla="*/ 2406828 h 11354202"/>
              <a:gd name="connsiteX4908" fmla="*/ 6032970 w 13402462"/>
              <a:gd name="connsiteY4908" fmla="*/ 2406861 h 11354202"/>
              <a:gd name="connsiteX4909" fmla="*/ 6046666 w 13402462"/>
              <a:gd name="connsiteY4909" fmla="*/ 2393066 h 11354202"/>
              <a:gd name="connsiteX4910" fmla="*/ 6053862 w 13402462"/>
              <a:gd name="connsiteY4910" fmla="*/ 2385822 h 11354202"/>
              <a:gd name="connsiteX4911" fmla="*/ 6065816 w 13402462"/>
              <a:gd name="connsiteY4911" fmla="*/ 2360905 h 11354202"/>
              <a:gd name="connsiteX4912" fmla="*/ 6064118 w 13402462"/>
              <a:gd name="connsiteY4912" fmla="*/ 2352802 h 11354202"/>
              <a:gd name="connsiteX4913" fmla="*/ 6069190 w 13402462"/>
              <a:gd name="connsiteY4913" fmla="*/ 2352152 h 11354202"/>
              <a:gd name="connsiteX4914" fmla="*/ 5830704 w 13402462"/>
              <a:gd name="connsiteY4914" fmla="*/ 2301726 h 11354202"/>
              <a:gd name="connsiteX4915" fmla="*/ 5828154 w 13402462"/>
              <a:gd name="connsiteY4915" fmla="*/ 2304327 h 11354202"/>
              <a:gd name="connsiteX4916" fmla="*/ 5816610 w 13402462"/>
              <a:gd name="connsiteY4916" fmla="*/ 2319620 h 11354202"/>
              <a:gd name="connsiteX4917" fmla="*/ 5817790 w 13402462"/>
              <a:gd name="connsiteY4917" fmla="*/ 2320988 h 11354202"/>
              <a:gd name="connsiteX4918" fmla="*/ 5826974 w 13402462"/>
              <a:gd name="connsiteY4918" fmla="*/ 2330404 h 11354202"/>
              <a:gd name="connsiteX4919" fmla="*/ 5832200 w 13402462"/>
              <a:gd name="connsiteY4919" fmla="*/ 2329610 h 11354202"/>
              <a:gd name="connsiteX4920" fmla="*/ 5822246 w 13402462"/>
              <a:gd name="connsiteY4920" fmla="*/ 2317983 h 11354202"/>
              <a:gd name="connsiteX4921" fmla="*/ 5843488 w 13402462"/>
              <a:gd name="connsiteY4921" fmla="*/ 2313250 h 11354202"/>
              <a:gd name="connsiteX4922" fmla="*/ 4718834 w 13402462"/>
              <a:gd name="connsiteY4922" fmla="*/ 2292996 h 11354202"/>
              <a:gd name="connsiteX4923" fmla="*/ 4708924 w 13402462"/>
              <a:gd name="connsiteY4923" fmla="*/ 2301625 h 11354202"/>
              <a:gd name="connsiteX4924" fmla="*/ 4724376 w 13402462"/>
              <a:gd name="connsiteY4924" fmla="*/ 2311076 h 11354202"/>
              <a:gd name="connsiteX4925" fmla="*/ 4685502 w 13402462"/>
              <a:gd name="connsiteY4925" fmla="*/ 2329065 h 11354202"/>
              <a:gd name="connsiteX4926" fmla="*/ 4736726 w 13402462"/>
              <a:gd name="connsiteY4926" fmla="*/ 2329239 h 11354202"/>
              <a:gd name="connsiteX4927" fmla="*/ 4770277 w 13402462"/>
              <a:gd name="connsiteY4927" fmla="*/ 2363629 h 11354202"/>
              <a:gd name="connsiteX4928" fmla="*/ 4771354 w 13402462"/>
              <a:gd name="connsiteY4928" fmla="*/ 2350023 h 11354202"/>
              <a:gd name="connsiteX4929" fmla="*/ 4718834 w 13402462"/>
              <a:gd name="connsiteY4929" fmla="*/ 2292996 h 11354202"/>
              <a:gd name="connsiteX4930" fmla="*/ 6041778 w 13402462"/>
              <a:gd name="connsiteY4930" fmla="*/ 2284365 h 11354202"/>
              <a:gd name="connsiteX4931" fmla="*/ 6034698 w 13402462"/>
              <a:gd name="connsiteY4931" fmla="*/ 2291273 h 11354202"/>
              <a:gd name="connsiteX4932" fmla="*/ 6038032 w 13402462"/>
              <a:gd name="connsiteY4932" fmla="*/ 2291311 h 11354202"/>
              <a:gd name="connsiteX4933" fmla="*/ 6042412 w 13402462"/>
              <a:gd name="connsiteY4933" fmla="*/ 2284625 h 11354202"/>
              <a:gd name="connsiteX4934" fmla="*/ 5375445 w 13402462"/>
              <a:gd name="connsiteY4934" fmla="*/ 2278844 h 11354202"/>
              <a:gd name="connsiteX4935" fmla="*/ 5373960 w 13402462"/>
              <a:gd name="connsiteY4935" fmla="*/ 2280390 h 11354202"/>
              <a:gd name="connsiteX4936" fmla="*/ 5374384 w 13402462"/>
              <a:gd name="connsiteY4936" fmla="*/ 2280520 h 11354202"/>
              <a:gd name="connsiteX4937" fmla="*/ 5375636 w 13402462"/>
              <a:gd name="connsiteY4937" fmla="*/ 2279546 h 11354202"/>
              <a:gd name="connsiteX4938" fmla="*/ 5990174 w 13402462"/>
              <a:gd name="connsiteY4938" fmla="*/ 2278577 h 11354202"/>
              <a:gd name="connsiteX4939" fmla="*/ 5970810 w 13402462"/>
              <a:gd name="connsiteY4939" fmla="*/ 2289834 h 11354202"/>
              <a:gd name="connsiteX4940" fmla="*/ 6018712 w 13402462"/>
              <a:gd name="connsiteY4940" fmla="*/ 2318275 h 11354202"/>
              <a:gd name="connsiteX4941" fmla="*/ 6026306 w 13402462"/>
              <a:gd name="connsiteY4941" fmla="*/ 2310867 h 11354202"/>
              <a:gd name="connsiteX4942" fmla="*/ 6015182 w 13402462"/>
              <a:gd name="connsiteY4942" fmla="*/ 2296638 h 11354202"/>
              <a:gd name="connsiteX4943" fmla="*/ 5990994 w 13402462"/>
              <a:gd name="connsiteY4943" fmla="*/ 2279875 h 11354202"/>
              <a:gd name="connsiteX4944" fmla="*/ 9355676 w 13402462"/>
              <a:gd name="connsiteY4944" fmla="*/ 2271867 h 11354202"/>
              <a:gd name="connsiteX4945" fmla="*/ 9385120 w 13402462"/>
              <a:gd name="connsiteY4945" fmla="*/ 2311126 h 11354202"/>
              <a:gd name="connsiteX4946" fmla="*/ 9394536 w 13402462"/>
              <a:gd name="connsiteY4946" fmla="*/ 2309964 h 11354202"/>
              <a:gd name="connsiteX4947" fmla="*/ 6181736 w 13402462"/>
              <a:gd name="connsiteY4947" fmla="*/ 2260748 h 11354202"/>
              <a:gd name="connsiteX4948" fmla="*/ 6132666 w 13402462"/>
              <a:gd name="connsiteY4948" fmla="*/ 2280852 h 11354202"/>
              <a:gd name="connsiteX4949" fmla="*/ 6140670 w 13402462"/>
              <a:gd name="connsiteY4949" fmla="*/ 2297968 h 11354202"/>
              <a:gd name="connsiteX4950" fmla="*/ 6229622 w 13402462"/>
              <a:gd name="connsiteY4950" fmla="*/ 2306503 h 11354202"/>
              <a:gd name="connsiteX4951" fmla="*/ 4861028 w 13402462"/>
              <a:gd name="connsiteY4951" fmla="*/ 2239959 h 11354202"/>
              <a:gd name="connsiteX4952" fmla="*/ 4825740 w 13402462"/>
              <a:gd name="connsiteY4952" fmla="*/ 2253131 h 11354202"/>
              <a:gd name="connsiteX4953" fmla="*/ 4841997 w 13402462"/>
              <a:gd name="connsiteY4953" fmla="*/ 2258083 h 11354202"/>
              <a:gd name="connsiteX4954" fmla="*/ 4816092 w 13402462"/>
              <a:gd name="connsiteY4954" fmla="*/ 2257774 h 11354202"/>
              <a:gd name="connsiteX4955" fmla="*/ 4816089 w 13402462"/>
              <a:gd name="connsiteY4955" fmla="*/ 2257896 h 11354202"/>
              <a:gd name="connsiteX4956" fmla="*/ 4815302 w 13402462"/>
              <a:gd name="connsiteY4956" fmla="*/ 2257767 h 11354202"/>
              <a:gd name="connsiteX4957" fmla="*/ 4795092 w 13402462"/>
              <a:gd name="connsiteY4957" fmla="*/ 2257525 h 11354202"/>
              <a:gd name="connsiteX4958" fmla="*/ 4797971 w 13402462"/>
              <a:gd name="connsiteY4958" fmla="*/ 2271499 h 11354202"/>
              <a:gd name="connsiteX4959" fmla="*/ 4796862 w 13402462"/>
              <a:gd name="connsiteY4959" fmla="*/ 2271599 h 11354202"/>
              <a:gd name="connsiteX4960" fmla="*/ 4801634 w 13402462"/>
              <a:gd name="connsiteY4960" fmla="*/ 2274220 h 11354202"/>
              <a:gd name="connsiteX4961" fmla="*/ 4827086 w 13402462"/>
              <a:gd name="connsiteY4961" fmla="*/ 2280682 h 11354202"/>
              <a:gd name="connsiteX4962" fmla="*/ 4820202 w 13402462"/>
              <a:gd name="connsiteY4962" fmla="*/ 2287401 h 11354202"/>
              <a:gd name="connsiteX4963" fmla="*/ 4865914 w 13402462"/>
              <a:gd name="connsiteY4963" fmla="*/ 2271392 h 11354202"/>
              <a:gd name="connsiteX4964" fmla="*/ 4897155 w 13402462"/>
              <a:gd name="connsiteY4964" fmla="*/ 2250580 h 11354202"/>
              <a:gd name="connsiteX4965" fmla="*/ 4861028 w 13402462"/>
              <a:gd name="connsiteY4965" fmla="*/ 2239959 h 11354202"/>
              <a:gd name="connsiteX4966" fmla="*/ 6051118 w 13402462"/>
              <a:gd name="connsiteY4966" fmla="*/ 2239663 h 11354202"/>
              <a:gd name="connsiteX4967" fmla="*/ 6048434 w 13402462"/>
              <a:gd name="connsiteY4967" fmla="*/ 2240788 h 11354202"/>
              <a:gd name="connsiteX4968" fmla="*/ 6046504 w 13402462"/>
              <a:gd name="connsiteY4968" fmla="*/ 2240714 h 11354202"/>
              <a:gd name="connsiteX4969" fmla="*/ 6043726 w 13402462"/>
              <a:gd name="connsiteY4969" fmla="*/ 2250244 h 11354202"/>
              <a:gd name="connsiteX4970" fmla="*/ 6022658 w 13402462"/>
              <a:gd name="connsiteY4970" fmla="*/ 2257944 h 11354202"/>
              <a:gd name="connsiteX4971" fmla="*/ 6004632 w 13402462"/>
              <a:gd name="connsiteY4971" fmla="*/ 2270175 h 11354202"/>
              <a:gd name="connsiteX4972" fmla="*/ 6001310 w 13402462"/>
              <a:gd name="connsiteY4972" fmla="*/ 2272110 h 11354202"/>
              <a:gd name="connsiteX4973" fmla="*/ 6017810 w 13402462"/>
              <a:gd name="connsiteY4973" fmla="*/ 2293064 h 11354202"/>
              <a:gd name="connsiteX4974" fmla="*/ 6028916 w 13402462"/>
              <a:gd name="connsiteY4974" fmla="*/ 2291546 h 11354202"/>
              <a:gd name="connsiteX4975" fmla="*/ 6024078 w 13402462"/>
              <a:gd name="connsiteY4975" fmla="*/ 2271429 h 11354202"/>
              <a:gd name="connsiteX4976" fmla="*/ 6072030 w 13402462"/>
              <a:gd name="connsiteY4976" fmla="*/ 2269626 h 11354202"/>
              <a:gd name="connsiteX4977" fmla="*/ 6066262 w 13402462"/>
              <a:gd name="connsiteY4977" fmla="*/ 2268533 h 11354202"/>
              <a:gd name="connsiteX4978" fmla="*/ 6070262 w 13402462"/>
              <a:gd name="connsiteY4978" fmla="*/ 2261679 h 11354202"/>
              <a:gd name="connsiteX4979" fmla="*/ 6081302 w 13402462"/>
              <a:gd name="connsiteY4979" fmla="*/ 2260648 h 11354202"/>
              <a:gd name="connsiteX4980" fmla="*/ 4689545 w 13402462"/>
              <a:gd name="connsiteY4980" fmla="*/ 2236555 h 11354202"/>
              <a:gd name="connsiteX4981" fmla="*/ 4680030 w 13402462"/>
              <a:gd name="connsiteY4981" fmla="*/ 2244266 h 11354202"/>
              <a:gd name="connsiteX4982" fmla="*/ 4682389 w 13402462"/>
              <a:gd name="connsiteY4982" fmla="*/ 2272168 h 11354202"/>
              <a:gd name="connsiteX4983" fmla="*/ 4675391 w 13402462"/>
              <a:gd name="connsiteY4983" fmla="*/ 2281129 h 11354202"/>
              <a:gd name="connsiteX4984" fmla="*/ 4702514 w 13402462"/>
              <a:gd name="connsiteY4984" fmla="*/ 2297711 h 11354202"/>
              <a:gd name="connsiteX4985" fmla="*/ 4715433 w 13402462"/>
              <a:gd name="connsiteY4985" fmla="*/ 2292955 h 11354202"/>
              <a:gd name="connsiteX4986" fmla="*/ 4716776 w 13402462"/>
              <a:gd name="connsiteY4986" fmla="*/ 2262951 h 11354202"/>
              <a:gd name="connsiteX4987" fmla="*/ 4716604 w 13402462"/>
              <a:gd name="connsiteY4987" fmla="*/ 2254895 h 11354202"/>
              <a:gd name="connsiteX4988" fmla="*/ 4689545 w 13402462"/>
              <a:gd name="connsiteY4988" fmla="*/ 2236555 h 11354202"/>
              <a:gd name="connsiteX4989" fmla="*/ 9541676 w 13402462"/>
              <a:gd name="connsiteY4989" fmla="*/ 2232526 h 11354202"/>
              <a:gd name="connsiteX4990" fmla="*/ 9529760 w 13402462"/>
              <a:gd name="connsiteY4990" fmla="*/ 2256814 h 11354202"/>
              <a:gd name="connsiteX4991" fmla="*/ 9545130 w 13402462"/>
              <a:gd name="connsiteY4991" fmla="*/ 2261167 h 11354202"/>
              <a:gd name="connsiteX4992" fmla="*/ 9545600 w 13402462"/>
              <a:gd name="connsiteY4992" fmla="*/ 2252368 h 11354202"/>
              <a:gd name="connsiteX4993" fmla="*/ 9538218 w 13402462"/>
              <a:gd name="connsiteY4993" fmla="*/ 2244801 h 11354202"/>
              <a:gd name="connsiteX4994" fmla="*/ 9581158 w 13402462"/>
              <a:gd name="connsiteY4994" fmla="*/ 2264702 h 11354202"/>
              <a:gd name="connsiteX4995" fmla="*/ 9554286 w 13402462"/>
              <a:gd name="connsiteY4995" fmla="*/ 2237162 h 11354202"/>
              <a:gd name="connsiteX4996" fmla="*/ 6070478 w 13402462"/>
              <a:gd name="connsiteY4996" fmla="*/ 2231533 h 11354202"/>
              <a:gd name="connsiteX4997" fmla="*/ 6068818 w 13402462"/>
              <a:gd name="connsiteY4997" fmla="*/ 2232227 h 11354202"/>
              <a:gd name="connsiteX4998" fmla="*/ 6073754 w 13402462"/>
              <a:gd name="connsiteY4998" fmla="*/ 2234957 h 11354202"/>
              <a:gd name="connsiteX4999" fmla="*/ 6237792 w 13402462"/>
              <a:gd name="connsiteY4999" fmla="*/ 2226032 h 11354202"/>
              <a:gd name="connsiteX5000" fmla="*/ 6238844 w 13402462"/>
              <a:gd name="connsiteY5000" fmla="*/ 2234257 h 11354202"/>
              <a:gd name="connsiteX5001" fmla="*/ 6233644 w 13402462"/>
              <a:gd name="connsiteY5001" fmla="*/ 2238137 h 11354202"/>
              <a:gd name="connsiteX5002" fmla="*/ 6226088 w 13402462"/>
              <a:gd name="connsiteY5002" fmla="*/ 2237452 h 11354202"/>
              <a:gd name="connsiteX5003" fmla="*/ 6237792 w 13402462"/>
              <a:gd name="connsiteY5003" fmla="*/ 2226032 h 11354202"/>
              <a:gd name="connsiteX5004" fmla="*/ 4974923 w 13402462"/>
              <a:gd name="connsiteY5004" fmla="*/ 2219686 h 11354202"/>
              <a:gd name="connsiteX5005" fmla="*/ 4973851 w 13402462"/>
              <a:gd name="connsiteY5005" fmla="*/ 2219729 h 11354202"/>
              <a:gd name="connsiteX5006" fmla="*/ 4974192 w 13402462"/>
              <a:gd name="connsiteY5006" fmla="*/ 2220006 h 11354202"/>
              <a:gd name="connsiteX5007" fmla="*/ 9622114 w 13402462"/>
              <a:gd name="connsiteY5007" fmla="*/ 2213085 h 11354202"/>
              <a:gd name="connsiteX5008" fmla="*/ 9622206 w 13402462"/>
              <a:gd name="connsiteY5008" fmla="*/ 2216003 h 11354202"/>
              <a:gd name="connsiteX5009" fmla="*/ 9622936 w 13402462"/>
              <a:gd name="connsiteY5009" fmla="*/ 2215826 h 11354202"/>
              <a:gd name="connsiteX5010" fmla="*/ 9623786 w 13402462"/>
              <a:gd name="connsiteY5010" fmla="*/ 2215392 h 11354202"/>
              <a:gd name="connsiteX5011" fmla="*/ 5014934 w 13402462"/>
              <a:gd name="connsiteY5011" fmla="*/ 2210850 h 11354202"/>
              <a:gd name="connsiteX5012" fmla="*/ 4994204 w 13402462"/>
              <a:gd name="connsiteY5012" fmla="*/ 2217226 h 11354202"/>
              <a:gd name="connsiteX5013" fmla="*/ 5005092 w 13402462"/>
              <a:gd name="connsiteY5013" fmla="*/ 2233544 h 11354202"/>
              <a:gd name="connsiteX5014" fmla="*/ 4990378 w 13402462"/>
              <a:gd name="connsiteY5014" fmla="*/ 2244208 h 11354202"/>
              <a:gd name="connsiteX5015" fmla="*/ 4995746 w 13402462"/>
              <a:gd name="connsiteY5015" fmla="*/ 2249712 h 11354202"/>
              <a:gd name="connsiteX5016" fmla="*/ 4975724 w 13402462"/>
              <a:gd name="connsiteY5016" fmla="*/ 2259621 h 11354202"/>
              <a:gd name="connsiteX5017" fmla="*/ 4995405 w 13402462"/>
              <a:gd name="connsiteY5017" fmla="*/ 2276220 h 11354202"/>
              <a:gd name="connsiteX5018" fmla="*/ 4997289 w 13402462"/>
              <a:gd name="connsiteY5018" fmla="*/ 2275865 h 11354202"/>
              <a:gd name="connsiteX5019" fmla="*/ 5001442 w 13402462"/>
              <a:gd name="connsiteY5019" fmla="*/ 2273372 h 11354202"/>
              <a:gd name="connsiteX5020" fmla="*/ 5004323 w 13402462"/>
              <a:gd name="connsiteY5020" fmla="*/ 2267484 h 11354202"/>
              <a:gd name="connsiteX5021" fmla="*/ 4985713 w 13402462"/>
              <a:gd name="connsiteY5021" fmla="*/ 2263531 h 11354202"/>
              <a:gd name="connsiteX5022" fmla="*/ 5009552 w 13402462"/>
              <a:gd name="connsiteY5022" fmla="*/ 2256808 h 11354202"/>
              <a:gd name="connsiteX5023" fmla="*/ 5026263 w 13402462"/>
              <a:gd name="connsiteY5023" fmla="*/ 2222684 h 11354202"/>
              <a:gd name="connsiteX5024" fmla="*/ 12946258 w 13402462"/>
              <a:gd name="connsiteY5024" fmla="*/ 2205636 h 11354202"/>
              <a:gd name="connsiteX5025" fmla="*/ 12939064 w 13402462"/>
              <a:gd name="connsiteY5025" fmla="*/ 2251105 h 11354202"/>
              <a:gd name="connsiteX5026" fmla="*/ 12921108 w 13402462"/>
              <a:gd name="connsiteY5026" fmla="*/ 2292909 h 11354202"/>
              <a:gd name="connsiteX5027" fmla="*/ 12917434 w 13402462"/>
              <a:gd name="connsiteY5027" fmla="*/ 2298544 h 11354202"/>
              <a:gd name="connsiteX5028" fmla="*/ 12915980 w 13402462"/>
              <a:gd name="connsiteY5028" fmla="*/ 2299962 h 11354202"/>
              <a:gd name="connsiteX5029" fmla="*/ 12913940 w 13402462"/>
              <a:gd name="connsiteY5029" fmla="*/ 2303902 h 11354202"/>
              <a:gd name="connsiteX5030" fmla="*/ 12896078 w 13402462"/>
              <a:gd name="connsiteY5030" fmla="*/ 2331293 h 11354202"/>
              <a:gd name="connsiteX5031" fmla="*/ 12881154 w 13402462"/>
              <a:gd name="connsiteY5031" fmla="*/ 2342112 h 11354202"/>
              <a:gd name="connsiteX5032" fmla="*/ 12887828 w 13402462"/>
              <a:gd name="connsiteY5032" fmla="*/ 2350159 h 11354202"/>
              <a:gd name="connsiteX5033" fmla="*/ 12889620 w 13402462"/>
              <a:gd name="connsiteY5033" fmla="*/ 2350006 h 11354202"/>
              <a:gd name="connsiteX5034" fmla="*/ 12906232 w 13402462"/>
              <a:gd name="connsiteY5034" fmla="*/ 2358910 h 11354202"/>
              <a:gd name="connsiteX5035" fmla="*/ 12901678 w 13402462"/>
              <a:gd name="connsiteY5035" fmla="*/ 2327571 h 11354202"/>
              <a:gd name="connsiteX5036" fmla="*/ 12913940 w 13402462"/>
              <a:gd name="connsiteY5036" fmla="*/ 2303902 h 11354202"/>
              <a:gd name="connsiteX5037" fmla="*/ 12917434 w 13402462"/>
              <a:gd name="connsiteY5037" fmla="*/ 2298544 h 11354202"/>
              <a:gd name="connsiteX5038" fmla="*/ 12937634 w 13402462"/>
              <a:gd name="connsiteY5038" fmla="*/ 2278826 h 11354202"/>
              <a:gd name="connsiteX5039" fmla="*/ 12969300 w 13402462"/>
              <a:gd name="connsiteY5039" fmla="*/ 2254232 h 11354202"/>
              <a:gd name="connsiteX5040" fmla="*/ 4825312 w 13402462"/>
              <a:gd name="connsiteY5040" fmla="*/ 2203525 h 11354202"/>
              <a:gd name="connsiteX5041" fmla="*/ 4818261 w 13402462"/>
              <a:gd name="connsiteY5041" fmla="*/ 2222388 h 11354202"/>
              <a:gd name="connsiteX5042" fmla="*/ 4839742 w 13402462"/>
              <a:gd name="connsiteY5042" fmla="*/ 2217027 h 11354202"/>
              <a:gd name="connsiteX5043" fmla="*/ 4834325 w 13402462"/>
              <a:gd name="connsiteY5043" fmla="*/ 2208510 h 11354202"/>
              <a:gd name="connsiteX5044" fmla="*/ 5016166 w 13402462"/>
              <a:gd name="connsiteY5044" fmla="*/ 2201623 h 11354202"/>
              <a:gd name="connsiteX5045" fmla="*/ 5027820 w 13402462"/>
              <a:gd name="connsiteY5045" fmla="*/ 2219507 h 11354202"/>
              <a:gd name="connsiteX5046" fmla="*/ 5033951 w 13402462"/>
              <a:gd name="connsiteY5046" fmla="*/ 2206990 h 11354202"/>
              <a:gd name="connsiteX5047" fmla="*/ 6228290 w 13402462"/>
              <a:gd name="connsiteY5047" fmla="*/ 2195011 h 11354202"/>
              <a:gd name="connsiteX5048" fmla="*/ 6223674 w 13402462"/>
              <a:gd name="connsiteY5048" fmla="*/ 2197103 h 11354202"/>
              <a:gd name="connsiteX5049" fmla="*/ 6198582 w 13402462"/>
              <a:gd name="connsiteY5049" fmla="*/ 2204927 h 11354202"/>
              <a:gd name="connsiteX5050" fmla="*/ 6203334 w 13402462"/>
              <a:gd name="connsiteY5050" fmla="*/ 2209310 h 11354202"/>
              <a:gd name="connsiteX5051" fmla="*/ 6188462 w 13402462"/>
              <a:gd name="connsiteY5051" fmla="*/ 2249971 h 11354202"/>
              <a:gd name="connsiteX5052" fmla="*/ 6258698 w 13402462"/>
              <a:gd name="connsiteY5052" fmla="*/ 2292231 h 11354202"/>
              <a:gd name="connsiteX5053" fmla="*/ 6296024 w 13402462"/>
              <a:gd name="connsiteY5053" fmla="*/ 2277149 h 11354202"/>
              <a:gd name="connsiteX5054" fmla="*/ 6292410 w 13402462"/>
              <a:gd name="connsiteY5054" fmla="*/ 2261359 h 11354202"/>
              <a:gd name="connsiteX5055" fmla="*/ 6293718 w 13402462"/>
              <a:gd name="connsiteY5055" fmla="*/ 2262033 h 11354202"/>
              <a:gd name="connsiteX5056" fmla="*/ 6288566 w 13402462"/>
              <a:gd name="connsiteY5056" fmla="*/ 2233712 h 11354202"/>
              <a:gd name="connsiteX5057" fmla="*/ 6284588 w 13402462"/>
              <a:gd name="connsiteY5057" fmla="*/ 2234748 h 11354202"/>
              <a:gd name="connsiteX5058" fmla="*/ 6255256 w 13402462"/>
              <a:gd name="connsiteY5058" fmla="*/ 2214042 h 11354202"/>
              <a:gd name="connsiteX5059" fmla="*/ 6254602 w 13402462"/>
              <a:gd name="connsiteY5059" fmla="*/ 2214341 h 11354202"/>
              <a:gd name="connsiteX5060" fmla="*/ 6254808 w 13402462"/>
              <a:gd name="connsiteY5060" fmla="*/ 2213728 h 11354202"/>
              <a:gd name="connsiteX5061" fmla="*/ 4880994 w 13402462"/>
              <a:gd name="connsiteY5061" fmla="*/ 2185809 h 11354202"/>
              <a:gd name="connsiteX5062" fmla="*/ 4891412 w 13402462"/>
              <a:gd name="connsiteY5062" fmla="*/ 2216061 h 11354202"/>
              <a:gd name="connsiteX5063" fmla="*/ 4893130 w 13402462"/>
              <a:gd name="connsiteY5063" fmla="*/ 2221040 h 11354202"/>
              <a:gd name="connsiteX5064" fmla="*/ 4894134 w 13402462"/>
              <a:gd name="connsiteY5064" fmla="*/ 2221310 h 11354202"/>
              <a:gd name="connsiteX5065" fmla="*/ 4893380 w 13402462"/>
              <a:gd name="connsiteY5065" fmla="*/ 2221751 h 11354202"/>
              <a:gd name="connsiteX5066" fmla="*/ 4900900 w 13402462"/>
              <a:gd name="connsiteY5066" fmla="*/ 2243595 h 11354202"/>
              <a:gd name="connsiteX5067" fmla="*/ 4897576 w 13402462"/>
              <a:gd name="connsiteY5067" fmla="*/ 2217952 h 11354202"/>
              <a:gd name="connsiteX5068" fmla="*/ 4920346 w 13402462"/>
              <a:gd name="connsiteY5068" fmla="*/ 2222047 h 11354202"/>
              <a:gd name="connsiteX5069" fmla="*/ 4926213 w 13402462"/>
              <a:gd name="connsiteY5069" fmla="*/ 2217588 h 11354202"/>
              <a:gd name="connsiteX5070" fmla="*/ 4911556 w 13402462"/>
              <a:gd name="connsiteY5070" fmla="*/ 2201464 h 11354202"/>
              <a:gd name="connsiteX5071" fmla="*/ 4880994 w 13402462"/>
              <a:gd name="connsiteY5071" fmla="*/ 2185809 h 11354202"/>
              <a:gd name="connsiteX5072" fmla="*/ 4776640 w 13402462"/>
              <a:gd name="connsiteY5072" fmla="*/ 2185588 h 11354202"/>
              <a:gd name="connsiteX5073" fmla="*/ 4766430 w 13402462"/>
              <a:gd name="connsiteY5073" fmla="*/ 2195210 h 11354202"/>
              <a:gd name="connsiteX5074" fmla="*/ 4791606 w 13402462"/>
              <a:gd name="connsiteY5074" fmla="*/ 2211257 h 11354202"/>
              <a:gd name="connsiteX5075" fmla="*/ 4763066 w 13402462"/>
              <a:gd name="connsiteY5075" fmla="*/ 2198380 h 11354202"/>
              <a:gd name="connsiteX5076" fmla="*/ 4758919 w 13402462"/>
              <a:gd name="connsiteY5076" fmla="*/ 2202284 h 11354202"/>
              <a:gd name="connsiteX5077" fmla="*/ 4739362 w 13402462"/>
              <a:gd name="connsiteY5077" fmla="*/ 2203156 h 11354202"/>
              <a:gd name="connsiteX5078" fmla="*/ 4759823 w 13402462"/>
              <a:gd name="connsiteY5078" fmla="*/ 2197966 h 11354202"/>
              <a:gd name="connsiteX5079" fmla="*/ 4758941 w 13402462"/>
              <a:gd name="connsiteY5079" fmla="*/ 2196518 h 11354202"/>
              <a:gd name="connsiteX5080" fmla="*/ 4756795 w 13402462"/>
              <a:gd name="connsiteY5080" fmla="*/ 2195548 h 11354202"/>
              <a:gd name="connsiteX5081" fmla="*/ 4709726 w 13402462"/>
              <a:gd name="connsiteY5081" fmla="*/ 2204892 h 11354202"/>
              <a:gd name="connsiteX5082" fmla="*/ 4695259 w 13402462"/>
              <a:gd name="connsiteY5082" fmla="*/ 2222152 h 11354202"/>
              <a:gd name="connsiteX5083" fmla="*/ 4706910 w 13402462"/>
              <a:gd name="connsiteY5083" fmla="*/ 2215351 h 11354202"/>
              <a:gd name="connsiteX5084" fmla="*/ 4788438 w 13402462"/>
              <a:gd name="connsiteY5084" fmla="*/ 2306983 h 11354202"/>
              <a:gd name="connsiteX5085" fmla="*/ 4801632 w 13402462"/>
              <a:gd name="connsiteY5085" fmla="*/ 2305904 h 11354202"/>
              <a:gd name="connsiteX5086" fmla="*/ 4801282 w 13402462"/>
              <a:gd name="connsiteY5086" fmla="*/ 2304510 h 11354202"/>
              <a:gd name="connsiteX5087" fmla="*/ 4801328 w 13402462"/>
              <a:gd name="connsiteY5087" fmla="*/ 2304556 h 11354202"/>
              <a:gd name="connsiteX5088" fmla="*/ 4782098 w 13402462"/>
              <a:gd name="connsiteY5088" fmla="*/ 2263491 h 11354202"/>
              <a:gd name="connsiteX5089" fmla="*/ 4786810 w 13402462"/>
              <a:gd name="connsiteY5089" fmla="*/ 2266078 h 11354202"/>
              <a:gd name="connsiteX5090" fmla="*/ 4755594 w 13402462"/>
              <a:gd name="connsiteY5090" fmla="*/ 2236324 h 11354202"/>
              <a:gd name="connsiteX5091" fmla="*/ 4765394 w 13402462"/>
              <a:gd name="connsiteY5091" fmla="*/ 2240858 h 11354202"/>
              <a:gd name="connsiteX5092" fmla="*/ 4766432 w 13402462"/>
              <a:gd name="connsiteY5092" fmla="*/ 2213000 h 11354202"/>
              <a:gd name="connsiteX5093" fmla="*/ 4805360 w 13402462"/>
              <a:gd name="connsiteY5093" fmla="*/ 2225608 h 11354202"/>
              <a:gd name="connsiteX5094" fmla="*/ 4810334 w 13402462"/>
              <a:gd name="connsiteY5094" fmla="*/ 2224370 h 11354202"/>
              <a:gd name="connsiteX5095" fmla="*/ 4802262 w 13402462"/>
              <a:gd name="connsiteY5095" fmla="*/ 2205564 h 11354202"/>
              <a:gd name="connsiteX5096" fmla="*/ 4799677 w 13402462"/>
              <a:gd name="connsiteY5096" fmla="*/ 2199514 h 11354202"/>
              <a:gd name="connsiteX5097" fmla="*/ 4785874 w 13402462"/>
              <a:gd name="connsiteY5097" fmla="*/ 2207450 h 11354202"/>
              <a:gd name="connsiteX5098" fmla="*/ 6018098 w 13402462"/>
              <a:gd name="connsiteY5098" fmla="*/ 2184566 h 11354202"/>
              <a:gd name="connsiteX5099" fmla="*/ 6002994 w 13402462"/>
              <a:gd name="connsiteY5099" fmla="*/ 2192658 h 11354202"/>
              <a:gd name="connsiteX5100" fmla="*/ 6001856 w 13402462"/>
              <a:gd name="connsiteY5100" fmla="*/ 2201822 h 11354202"/>
              <a:gd name="connsiteX5101" fmla="*/ 5996156 w 13402462"/>
              <a:gd name="connsiteY5101" fmla="*/ 2195977 h 11354202"/>
              <a:gd name="connsiteX5102" fmla="*/ 5972650 w 13402462"/>
              <a:gd name="connsiteY5102" fmla="*/ 2208425 h 11354202"/>
              <a:gd name="connsiteX5103" fmla="*/ 5975864 w 13402462"/>
              <a:gd name="connsiteY5103" fmla="*/ 2213750 h 11354202"/>
              <a:gd name="connsiteX5104" fmla="*/ 5978276 w 13402462"/>
              <a:gd name="connsiteY5104" fmla="*/ 2211397 h 11354202"/>
              <a:gd name="connsiteX5105" fmla="*/ 5988006 w 13402462"/>
              <a:gd name="connsiteY5105" fmla="*/ 2216676 h 11354202"/>
              <a:gd name="connsiteX5106" fmla="*/ 5988430 w 13402462"/>
              <a:gd name="connsiteY5106" fmla="*/ 2214919 h 11354202"/>
              <a:gd name="connsiteX5107" fmla="*/ 6009168 w 13402462"/>
              <a:gd name="connsiteY5107" fmla="*/ 2214655 h 11354202"/>
              <a:gd name="connsiteX5108" fmla="*/ 6020762 w 13402462"/>
              <a:gd name="connsiteY5108" fmla="*/ 2211968 h 11354202"/>
              <a:gd name="connsiteX5109" fmla="*/ 5107098 w 13402462"/>
              <a:gd name="connsiteY5109" fmla="*/ 2177119 h 11354202"/>
              <a:gd name="connsiteX5110" fmla="*/ 5107144 w 13402462"/>
              <a:gd name="connsiteY5110" fmla="*/ 2177947 h 11354202"/>
              <a:gd name="connsiteX5111" fmla="*/ 5108876 w 13402462"/>
              <a:gd name="connsiteY5111" fmla="*/ 2177422 h 11354202"/>
              <a:gd name="connsiteX5112" fmla="*/ 4949158 w 13402462"/>
              <a:gd name="connsiteY5112" fmla="*/ 2176711 h 11354202"/>
              <a:gd name="connsiteX5113" fmla="*/ 4947340 w 13402462"/>
              <a:gd name="connsiteY5113" fmla="*/ 2180815 h 11354202"/>
              <a:gd name="connsiteX5114" fmla="*/ 4958765 w 13402462"/>
              <a:gd name="connsiteY5114" fmla="*/ 2181814 h 11354202"/>
              <a:gd name="connsiteX5115" fmla="*/ 4959580 w 13402462"/>
              <a:gd name="connsiteY5115" fmla="*/ 2180758 h 11354202"/>
              <a:gd name="connsiteX5116" fmla="*/ 6350296 w 13402462"/>
              <a:gd name="connsiteY5116" fmla="*/ 2174002 h 11354202"/>
              <a:gd name="connsiteX5117" fmla="*/ 6349850 w 13402462"/>
              <a:gd name="connsiteY5117" fmla="*/ 2174572 h 11354202"/>
              <a:gd name="connsiteX5118" fmla="*/ 6350486 w 13402462"/>
              <a:gd name="connsiteY5118" fmla="*/ 2174768 h 11354202"/>
              <a:gd name="connsiteX5119" fmla="*/ 4640588 w 13402462"/>
              <a:gd name="connsiteY5119" fmla="*/ 2165275 h 11354202"/>
              <a:gd name="connsiteX5120" fmla="*/ 4641098 w 13402462"/>
              <a:gd name="connsiteY5120" fmla="*/ 2171955 h 11354202"/>
              <a:gd name="connsiteX5121" fmla="*/ 4636588 w 13402462"/>
              <a:gd name="connsiteY5121" fmla="*/ 2172199 h 11354202"/>
              <a:gd name="connsiteX5122" fmla="*/ 4623531 w 13402462"/>
              <a:gd name="connsiteY5122" fmla="*/ 2169833 h 11354202"/>
              <a:gd name="connsiteX5123" fmla="*/ 4640588 w 13402462"/>
              <a:gd name="connsiteY5123" fmla="*/ 2165275 h 11354202"/>
              <a:gd name="connsiteX5124" fmla="*/ 4916305 w 13402462"/>
              <a:gd name="connsiteY5124" fmla="*/ 2163956 h 11354202"/>
              <a:gd name="connsiteX5125" fmla="*/ 4908710 w 13402462"/>
              <a:gd name="connsiteY5125" fmla="*/ 2171421 h 11354202"/>
              <a:gd name="connsiteX5126" fmla="*/ 4922552 w 13402462"/>
              <a:gd name="connsiteY5126" fmla="*/ 2173501 h 11354202"/>
              <a:gd name="connsiteX5127" fmla="*/ 4906222 w 13402462"/>
              <a:gd name="connsiteY5127" fmla="*/ 2173869 h 11354202"/>
              <a:gd name="connsiteX5128" fmla="*/ 4897004 w 13402462"/>
              <a:gd name="connsiteY5128" fmla="*/ 2182932 h 11354202"/>
              <a:gd name="connsiteX5129" fmla="*/ 4920006 w 13402462"/>
              <a:gd name="connsiteY5129" fmla="*/ 2192048 h 11354202"/>
              <a:gd name="connsiteX5130" fmla="*/ 4937526 w 13402462"/>
              <a:gd name="connsiteY5130" fmla="*/ 2174192 h 11354202"/>
              <a:gd name="connsiteX5131" fmla="*/ 4939592 w 13402462"/>
              <a:gd name="connsiteY5131" fmla="*/ 2172997 h 11354202"/>
              <a:gd name="connsiteX5132" fmla="*/ 12858192 w 13402462"/>
              <a:gd name="connsiteY5132" fmla="*/ 2163561 h 11354202"/>
              <a:gd name="connsiteX5133" fmla="*/ 12854368 w 13402462"/>
              <a:gd name="connsiteY5133" fmla="*/ 2165781 h 11354202"/>
              <a:gd name="connsiteX5134" fmla="*/ 12869278 w 13402462"/>
              <a:gd name="connsiteY5134" fmla="*/ 2212734 h 11354202"/>
              <a:gd name="connsiteX5135" fmla="*/ 12881834 w 13402462"/>
              <a:gd name="connsiteY5135" fmla="*/ 2174866 h 11354202"/>
              <a:gd name="connsiteX5136" fmla="*/ 6059468 w 13402462"/>
              <a:gd name="connsiteY5136" fmla="*/ 2162399 h 11354202"/>
              <a:gd name="connsiteX5137" fmla="*/ 6038462 w 13402462"/>
              <a:gd name="connsiteY5137" fmla="*/ 2173654 h 11354202"/>
              <a:gd name="connsiteX5138" fmla="*/ 6041086 w 13402462"/>
              <a:gd name="connsiteY5138" fmla="*/ 2174199 h 11354202"/>
              <a:gd name="connsiteX5139" fmla="*/ 6058988 w 13402462"/>
              <a:gd name="connsiteY5139" fmla="*/ 2199776 h 11354202"/>
              <a:gd name="connsiteX5140" fmla="*/ 6055410 w 13402462"/>
              <a:gd name="connsiteY5140" fmla="*/ 2201159 h 11354202"/>
              <a:gd name="connsiteX5141" fmla="*/ 6057506 w 13402462"/>
              <a:gd name="connsiteY5141" fmla="*/ 2202910 h 11354202"/>
              <a:gd name="connsiteX5142" fmla="*/ 6062146 w 13402462"/>
              <a:gd name="connsiteY5142" fmla="*/ 2207042 h 11354202"/>
              <a:gd name="connsiteX5143" fmla="*/ 6071754 w 13402462"/>
              <a:gd name="connsiteY5143" fmla="*/ 2211486 h 11354202"/>
              <a:gd name="connsiteX5144" fmla="*/ 6067710 w 13402462"/>
              <a:gd name="connsiteY5144" fmla="*/ 2211994 h 11354202"/>
              <a:gd name="connsiteX5145" fmla="*/ 6091870 w 13402462"/>
              <a:gd name="connsiteY5145" fmla="*/ 2233487 h 11354202"/>
              <a:gd name="connsiteX5146" fmla="*/ 6095826 w 13402462"/>
              <a:gd name="connsiteY5146" fmla="*/ 2229628 h 11354202"/>
              <a:gd name="connsiteX5147" fmla="*/ 6100270 w 13402462"/>
              <a:gd name="connsiteY5147" fmla="*/ 2214544 h 11354202"/>
              <a:gd name="connsiteX5148" fmla="*/ 6101866 w 13402462"/>
              <a:gd name="connsiteY5148" fmla="*/ 2221651 h 11354202"/>
              <a:gd name="connsiteX5149" fmla="*/ 6102958 w 13402462"/>
              <a:gd name="connsiteY5149" fmla="*/ 2217298 h 11354202"/>
              <a:gd name="connsiteX5150" fmla="*/ 6104680 w 13402462"/>
              <a:gd name="connsiteY5150" fmla="*/ 2220988 h 11354202"/>
              <a:gd name="connsiteX5151" fmla="*/ 6109772 w 13402462"/>
              <a:gd name="connsiteY5151" fmla="*/ 2216022 h 11354202"/>
              <a:gd name="connsiteX5152" fmla="*/ 6116934 w 13402462"/>
              <a:gd name="connsiteY5152" fmla="*/ 2224468 h 11354202"/>
              <a:gd name="connsiteX5153" fmla="*/ 6129876 w 13402462"/>
              <a:gd name="connsiteY5153" fmla="*/ 2211840 h 11354202"/>
              <a:gd name="connsiteX5154" fmla="*/ 6128104 w 13402462"/>
              <a:gd name="connsiteY5154" fmla="*/ 2221341 h 11354202"/>
              <a:gd name="connsiteX5155" fmla="*/ 6126884 w 13402462"/>
              <a:gd name="connsiteY5155" fmla="*/ 2222780 h 11354202"/>
              <a:gd name="connsiteX5156" fmla="*/ 6127618 w 13402462"/>
              <a:gd name="connsiteY5156" fmla="*/ 2224121 h 11354202"/>
              <a:gd name="connsiteX5157" fmla="*/ 6130926 w 13402462"/>
              <a:gd name="connsiteY5157" fmla="*/ 2236322 h 11354202"/>
              <a:gd name="connsiteX5158" fmla="*/ 6132560 w 13402462"/>
              <a:gd name="connsiteY5158" fmla="*/ 2234085 h 11354202"/>
              <a:gd name="connsiteX5159" fmla="*/ 6131954 w 13402462"/>
              <a:gd name="connsiteY5159" fmla="*/ 2232046 h 11354202"/>
              <a:gd name="connsiteX5160" fmla="*/ 6127618 w 13402462"/>
              <a:gd name="connsiteY5160" fmla="*/ 2224121 h 11354202"/>
              <a:gd name="connsiteX5161" fmla="*/ 6127598 w 13402462"/>
              <a:gd name="connsiteY5161" fmla="*/ 2224047 h 11354202"/>
              <a:gd name="connsiteX5162" fmla="*/ 6128104 w 13402462"/>
              <a:gd name="connsiteY5162" fmla="*/ 2221341 h 11354202"/>
              <a:gd name="connsiteX5163" fmla="*/ 6133232 w 13402462"/>
              <a:gd name="connsiteY5163" fmla="*/ 2215279 h 11354202"/>
              <a:gd name="connsiteX5164" fmla="*/ 6134262 w 13402462"/>
              <a:gd name="connsiteY5164" fmla="*/ 2215388 h 11354202"/>
              <a:gd name="connsiteX5165" fmla="*/ 6130558 w 13402462"/>
              <a:gd name="connsiteY5165" fmla="*/ 2211853 h 11354202"/>
              <a:gd name="connsiteX5166" fmla="*/ 6136250 w 13402462"/>
              <a:gd name="connsiteY5166" fmla="*/ 2215601 h 11354202"/>
              <a:gd name="connsiteX5167" fmla="*/ 6145342 w 13402462"/>
              <a:gd name="connsiteY5167" fmla="*/ 2216583 h 11354202"/>
              <a:gd name="connsiteX5168" fmla="*/ 6150344 w 13402462"/>
              <a:gd name="connsiteY5168" fmla="*/ 2209742 h 11354202"/>
              <a:gd name="connsiteX5169" fmla="*/ 6153640 w 13402462"/>
              <a:gd name="connsiteY5169" fmla="*/ 2199961 h 11354202"/>
              <a:gd name="connsiteX5170" fmla="*/ 6140986 w 13402462"/>
              <a:gd name="connsiteY5170" fmla="*/ 2193055 h 11354202"/>
              <a:gd name="connsiteX5171" fmla="*/ 6132384 w 13402462"/>
              <a:gd name="connsiteY5171" fmla="*/ 2202011 h 11354202"/>
              <a:gd name="connsiteX5172" fmla="*/ 6130256 w 13402462"/>
              <a:gd name="connsiteY5172" fmla="*/ 2187200 h 11354202"/>
              <a:gd name="connsiteX5173" fmla="*/ 6090738 w 13402462"/>
              <a:gd name="connsiteY5173" fmla="*/ 2165631 h 11354202"/>
              <a:gd name="connsiteX5174" fmla="*/ 6076614 w 13402462"/>
              <a:gd name="connsiteY5174" fmla="*/ 2167402 h 11354202"/>
              <a:gd name="connsiteX5175" fmla="*/ 6059468 w 13402462"/>
              <a:gd name="connsiteY5175" fmla="*/ 2162399 h 11354202"/>
              <a:gd name="connsiteX5176" fmla="*/ 5694898 w 13402462"/>
              <a:gd name="connsiteY5176" fmla="*/ 2161337 h 11354202"/>
              <a:gd name="connsiteX5177" fmla="*/ 5692012 w 13402462"/>
              <a:gd name="connsiteY5177" fmla="*/ 2173989 h 11354202"/>
              <a:gd name="connsiteX5178" fmla="*/ 5691984 w 13402462"/>
              <a:gd name="connsiteY5178" fmla="*/ 2174598 h 11354202"/>
              <a:gd name="connsiteX5179" fmla="*/ 5702732 w 13402462"/>
              <a:gd name="connsiteY5179" fmla="*/ 2167074 h 11354202"/>
              <a:gd name="connsiteX5180" fmla="*/ 5126388 w 13402462"/>
              <a:gd name="connsiteY5180" fmla="*/ 2161184 h 11354202"/>
              <a:gd name="connsiteX5181" fmla="*/ 5124742 w 13402462"/>
              <a:gd name="connsiteY5181" fmla="*/ 2162933 h 11354202"/>
              <a:gd name="connsiteX5182" fmla="*/ 5125926 w 13402462"/>
              <a:gd name="connsiteY5182" fmla="*/ 2172243 h 11354202"/>
              <a:gd name="connsiteX5183" fmla="*/ 5135024 w 13402462"/>
              <a:gd name="connsiteY5183" fmla="*/ 2169478 h 11354202"/>
              <a:gd name="connsiteX5184" fmla="*/ 5697995 w 13402462"/>
              <a:gd name="connsiteY5184" fmla="*/ 2157335 h 11354202"/>
              <a:gd name="connsiteX5185" fmla="*/ 5698765 w 13402462"/>
              <a:gd name="connsiteY5185" fmla="*/ 2162408 h 11354202"/>
              <a:gd name="connsiteX5186" fmla="*/ 5703418 w 13402462"/>
              <a:gd name="connsiteY5186" fmla="*/ 2166597 h 11354202"/>
              <a:gd name="connsiteX5187" fmla="*/ 5714760 w 13402462"/>
              <a:gd name="connsiteY5187" fmla="*/ 2158663 h 11354202"/>
              <a:gd name="connsiteX5188" fmla="*/ 4893284 w 13402462"/>
              <a:gd name="connsiteY5188" fmla="*/ 2155017 h 11354202"/>
              <a:gd name="connsiteX5189" fmla="*/ 4881458 w 13402462"/>
              <a:gd name="connsiteY5189" fmla="*/ 2174334 h 11354202"/>
              <a:gd name="connsiteX5190" fmla="*/ 4894098 w 13402462"/>
              <a:gd name="connsiteY5190" fmla="*/ 2157998 h 11354202"/>
              <a:gd name="connsiteX5191" fmla="*/ 4895858 w 13402462"/>
              <a:gd name="connsiteY5191" fmla="*/ 2156014 h 11354202"/>
              <a:gd name="connsiteX5192" fmla="*/ 4788003 w 13402462"/>
              <a:gd name="connsiteY5192" fmla="*/ 2154408 h 11354202"/>
              <a:gd name="connsiteX5193" fmla="*/ 4761045 w 13402462"/>
              <a:gd name="connsiteY5193" fmla="*/ 2158310 h 11354202"/>
              <a:gd name="connsiteX5194" fmla="*/ 4750004 w 13402462"/>
              <a:gd name="connsiteY5194" fmla="*/ 2168616 h 11354202"/>
              <a:gd name="connsiteX5195" fmla="*/ 4759672 w 13402462"/>
              <a:gd name="connsiteY5195" fmla="*/ 2186230 h 11354202"/>
              <a:gd name="connsiteX5196" fmla="*/ 4778275 w 13402462"/>
              <a:gd name="connsiteY5196" fmla="*/ 2183992 h 11354202"/>
              <a:gd name="connsiteX5197" fmla="*/ 4796880 w 13402462"/>
              <a:gd name="connsiteY5197" fmla="*/ 2171213 h 11354202"/>
              <a:gd name="connsiteX5198" fmla="*/ 4808262 w 13402462"/>
              <a:gd name="connsiteY5198" fmla="*/ 2172070 h 11354202"/>
              <a:gd name="connsiteX5199" fmla="*/ 4809803 w 13402462"/>
              <a:gd name="connsiteY5199" fmla="*/ 2170686 h 11354202"/>
              <a:gd name="connsiteX5200" fmla="*/ 4788003 w 13402462"/>
              <a:gd name="connsiteY5200" fmla="*/ 2154408 h 11354202"/>
              <a:gd name="connsiteX5201" fmla="*/ 6395322 w 13402462"/>
              <a:gd name="connsiteY5201" fmla="*/ 2135446 h 11354202"/>
              <a:gd name="connsiteX5202" fmla="*/ 6417774 w 13402462"/>
              <a:gd name="connsiteY5202" fmla="*/ 2158461 h 11354202"/>
              <a:gd name="connsiteX5203" fmla="*/ 6417406 w 13402462"/>
              <a:gd name="connsiteY5203" fmla="*/ 2160790 h 11354202"/>
              <a:gd name="connsiteX5204" fmla="*/ 6379346 w 13402462"/>
              <a:gd name="connsiteY5204" fmla="*/ 2155225 h 11354202"/>
              <a:gd name="connsiteX5205" fmla="*/ 6362956 w 13402462"/>
              <a:gd name="connsiteY5205" fmla="*/ 2178630 h 11354202"/>
              <a:gd name="connsiteX5206" fmla="*/ 6366978 w 13402462"/>
              <a:gd name="connsiteY5206" fmla="*/ 2179879 h 11354202"/>
              <a:gd name="connsiteX5207" fmla="*/ 6382366 w 13402462"/>
              <a:gd name="connsiteY5207" fmla="*/ 2164868 h 11354202"/>
              <a:gd name="connsiteX5208" fmla="*/ 6393716 w 13402462"/>
              <a:gd name="connsiteY5208" fmla="*/ 2181303 h 11354202"/>
              <a:gd name="connsiteX5209" fmla="*/ 6402968 w 13402462"/>
              <a:gd name="connsiteY5209" fmla="*/ 2178813 h 11354202"/>
              <a:gd name="connsiteX5210" fmla="*/ 6399164 w 13402462"/>
              <a:gd name="connsiteY5210" fmla="*/ 2159806 h 11354202"/>
              <a:gd name="connsiteX5211" fmla="*/ 6416574 w 13402462"/>
              <a:gd name="connsiteY5211" fmla="*/ 2166041 h 11354202"/>
              <a:gd name="connsiteX5212" fmla="*/ 6417406 w 13402462"/>
              <a:gd name="connsiteY5212" fmla="*/ 2160790 h 11354202"/>
              <a:gd name="connsiteX5213" fmla="*/ 6420484 w 13402462"/>
              <a:gd name="connsiteY5213" fmla="*/ 2161237 h 11354202"/>
              <a:gd name="connsiteX5214" fmla="*/ 6417774 w 13402462"/>
              <a:gd name="connsiteY5214" fmla="*/ 2158461 h 11354202"/>
              <a:gd name="connsiteX5215" fmla="*/ 6419650 w 13402462"/>
              <a:gd name="connsiteY5215" fmla="*/ 2146615 h 11354202"/>
              <a:gd name="connsiteX5216" fmla="*/ 6437514 w 13402462"/>
              <a:gd name="connsiteY5216" fmla="*/ 2169519 h 11354202"/>
              <a:gd name="connsiteX5217" fmla="*/ 6445406 w 13402462"/>
              <a:gd name="connsiteY5217" fmla="*/ 2167395 h 11354202"/>
              <a:gd name="connsiteX5218" fmla="*/ 6440786 w 13402462"/>
              <a:gd name="connsiteY5218" fmla="*/ 2155192 h 11354202"/>
              <a:gd name="connsiteX5219" fmla="*/ 6440534 w 13402462"/>
              <a:gd name="connsiteY5219" fmla="*/ 2144945 h 11354202"/>
              <a:gd name="connsiteX5220" fmla="*/ 6507666 w 13402462"/>
              <a:gd name="connsiteY5220" fmla="*/ 2121821 h 11354202"/>
              <a:gd name="connsiteX5221" fmla="*/ 6507662 w 13402462"/>
              <a:gd name="connsiteY5221" fmla="*/ 2121825 h 11354202"/>
              <a:gd name="connsiteX5222" fmla="*/ 6507670 w 13402462"/>
              <a:gd name="connsiteY5222" fmla="*/ 2121832 h 11354202"/>
              <a:gd name="connsiteX5223" fmla="*/ 6309378 w 13402462"/>
              <a:gd name="connsiteY5223" fmla="*/ 2113820 h 11354202"/>
              <a:gd name="connsiteX5224" fmla="*/ 6302702 w 13402462"/>
              <a:gd name="connsiteY5224" fmla="*/ 2121182 h 11354202"/>
              <a:gd name="connsiteX5225" fmla="*/ 6321818 w 13402462"/>
              <a:gd name="connsiteY5225" fmla="*/ 2130301 h 11354202"/>
              <a:gd name="connsiteX5226" fmla="*/ 6323482 w 13402462"/>
              <a:gd name="connsiteY5226" fmla="*/ 2129431 h 11354202"/>
              <a:gd name="connsiteX5227" fmla="*/ 6328548 w 13402462"/>
              <a:gd name="connsiteY5227" fmla="*/ 2115252 h 11354202"/>
              <a:gd name="connsiteX5228" fmla="*/ 6325850 w 13402462"/>
              <a:gd name="connsiteY5228" fmla="*/ 2114193 h 11354202"/>
              <a:gd name="connsiteX5229" fmla="*/ 5096700 w 13402462"/>
              <a:gd name="connsiteY5229" fmla="*/ 2105206 h 11354202"/>
              <a:gd name="connsiteX5230" fmla="*/ 5089975 w 13402462"/>
              <a:gd name="connsiteY5230" fmla="*/ 2111462 h 11354202"/>
              <a:gd name="connsiteX5231" fmla="*/ 5089568 w 13402462"/>
              <a:gd name="connsiteY5231" fmla="*/ 2119363 h 11354202"/>
              <a:gd name="connsiteX5232" fmla="*/ 5121872 w 13402462"/>
              <a:gd name="connsiteY5232" fmla="*/ 2139859 h 11354202"/>
              <a:gd name="connsiteX5233" fmla="*/ 5120389 w 13402462"/>
              <a:gd name="connsiteY5233" fmla="*/ 2125421 h 11354202"/>
              <a:gd name="connsiteX5234" fmla="*/ 5096700 w 13402462"/>
              <a:gd name="connsiteY5234" fmla="*/ 2105206 h 11354202"/>
              <a:gd name="connsiteX5235" fmla="*/ 6392906 w 13402462"/>
              <a:gd name="connsiteY5235" fmla="*/ 2103036 h 11354202"/>
              <a:gd name="connsiteX5236" fmla="*/ 6384382 w 13402462"/>
              <a:gd name="connsiteY5236" fmla="*/ 2113900 h 11354202"/>
              <a:gd name="connsiteX5237" fmla="*/ 6413984 w 13402462"/>
              <a:gd name="connsiteY5237" fmla="*/ 2131418 h 11354202"/>
              <a:gd name="connsiteX5238" fmla="*/ 6427284 w 13402462"/>
              <a:gd name="connsiteY5238" fmla="*/ 2121801 h 11354202"/>
              <a:gd name="connsiteX5239" fmla="*/ 6425014 w 13402462"/>
              <a:gd name="connsiteY5239" fmla="*/ 2118933 h 11354202"/>
              <a:gd name="connsiteX5240" fmla="*/ 6411076 w 13402462"/>
              <a:gd name="connsiteY5240" fmla="*/ 2126117 h 11354202"/>
              <a:gd name="connsiteX5241" fmla="*/ 10062178 w 13402462"/>
              <a:gd name="connsiteY5241" fmla="*/ 2102129 h 11354202"/>
              <a:gd name="connsiteX5242" fmla="*/ 10071818 w 13402462"/>
              <a:gd name="connsiteY5242" fmla="*/ 2124544 h 11354202"/>
              <a:gd name="connsiteX5243" fmla="*/ 10073766 w 13402462"/>
              <a:gd name="connsiteY5243" fmla="*/ 2123783 h 11354202"/>
              <a:gd name="connsiteX5244" fmla="*/ 9521714 w 13402462"/>
              <a:gd name="connsiteY5244" fmla="*/ 2064146 h 11354202"/>
              <a:gd name="connsiteX5245" fmla="*/ 9513632 w 13402462"/>
              <a:gd name="connsiteY5245" fmla="*/ 2065491 h 11354202"/>
              <a:gd name="connsiteX5246" fmla="*/ 9533202 w 13402462"/>
              <a:gd name="connsiteY5246" fmla="*/ 2115405 h 11354202"/>
              <a:gd name="connsiteX5247" fmla="*/ 9566224 w 13402462"/>
              <a:gd name="connsiteY5247" fmla="*/ 2189387 h 11354202"/>
              <a:gd name="connsiteX5248" fmla="*/ 9574742 w 13402462"/>
              <a:gd name="connsiteY5248" fmla="*/ 2214234 h 11354202"/>
              <a:gd name="connsiteX5249" fmla="*/ 9586834 w 13402462"/>
              <a:gd name="connsiteY5249" fmla="*/ 2218960 h 11354202"/>
              <a:gd name="connsiteX5250" fmla="*/ 9586362 w 13402462"/>
              <a:gd name="connsiteY5250" fmla="*/ 2201859 h 11354202"/>
              <a:gd name="connsiteX5251" fmla="*/ 9595498 w 13402462"/>
              <a:gd name="connsiteY5251" fmla="*/ 2222327 h 11354202"/>
              <a:gd name="connsiteX5252" fmla="*/ 9619036 w 13402462"/>
              <a:gd name="connsiteY5252" fmla="*/ 2216753 h 11354202"/>
              <a:gd name="connsiteX5253" fmla="*/ 9610112 w 13402462"/>
              <a:gd name="connsiteY5253" fmla="*/ 2198570 h 11354202"/>
              <a:gd name="connsiteX5254" fmla="*/ 9611208 w 13402462"/>
              <a:gd name="connsiteY5254" fmla="*/ 2198045 h 11354202"/>
              <a:gd name="connsiteX5255" fmla="*/ 9590850 w 13402462"/>
              <a:gd name="connsiteY5255" fmla="*/ 2169964 h 11354202"/>
              <a:gd name="connsiteX5256" fmla="*/ 9615994 w 13402462"/>
              <a:gd name="connsiteY5256" fmla="*/ 2195737 h 11354202"/>
              <a:gd name="connsiteX5257" fmla="*/ 9617316 w 13402462"/>
              <a:gd name="connsiteY5257" fmla="*/ 2195105 h 11354202"/>
              <a:gd name="connsiteX5258" fmla="*/ 9570914 w 13402462"/>
              <a:gd name="connsiteY5258" fmla="*/ 2117420 h 11354202"/>
              <a:gd name="connsiteX5259" fmla="*/ 6203470 w 13402462"/>
              <a:gd name="connsiteY5259" fmla="*/ 2059030 h 11354202"/>
              <a:gd name="connsiteX5260" fmla="*/ 6195750 w 13402462"/>
              <a:gd name="connsiteY5260" fmla="*/ 2068363 h 11354202"/>
              <a:gd name="connsiteX5261" fmla="*/ 6195228 w 13402462"/>
              <a:gd name="connsiteY5261" fmla="*/ 2073021 h 11354202"/>
              <a:gd name="connsiteX5262" fmla="*/ 6212808 w 13402462"/>
              <a:gd name="connsiteY5262" fmla="*/ 2079779 h 11354202"/>
              <a:gd name="connsiteX5263" fmla="*/ 6216236 w 13402462"/>
              <a:gd name="connsiteY5263" fmla="*/ 2077917 h 11354202"/>
              <a:gd name="connsiteX5264" fmla="*/ 6215960 w 13402462"/>
              <a:gd name="connsiteY5264" fmla="*/ 2080989 h 11354202"/>
              <a:gd name="connsiteX5265" fmla="*/ 6218902 w 13402462"/>
              <a:gd name="connsiteY5265" fmla="*/ 2082119 h 11354202"/>
              <a:gd name="connsiteX5266" fmla="*/ 6217526 w 13402462"/>
              <a:gd name="connsiteY5266" fmla="*/ 2077236 h 11354202"/>
              <a:gd name="connsiteX5267" fmla="*/ 6216240 w 13402462"/>
              <a:gd name="connsiteY5267" fmla="*/ 2077921 h 11354202"/>
              <a:gd name="connsiteX5268" fmla="*/ 6215190 w 13402462"/>
              <a:gd name="connsiteY5268" fmla="*/ 2076369 h 11354202"/>
              <a:gd name="connsiteX5269" fmla="*/ 6209398 w 13402462"/>
              <a:gd name="connsiteY5269" fmla="*/ 2075915 h 11354202"/>
              <a:gd name="connsiteX5270" fmla="*/ 6214576 w 13402462"/>
              <a:gd name="connsiteY5270" fmla="*/ 2075457 h 11354202"/>
              <a:gd name="connsiteX5271" fmla="*/ 9820710 w 13402462"/>
              <a:gd name="connsiteY5271" fmla="*/ 2058476 h 11354202"/>
              <a:gd name="connsiteX5272" fmla="*/ 9841708 w 13402462"/>
              <a:gd name="connsiteY5272" fmla="*/ 2091016 h 11354202"/>
              <a:gd name="connsiteX5273" fmla="*/ 9790522 w 13402462"/>
              <a:gd name="connsiteY5273" fmla="*/ 2152876 h 11354202"/>
              <a:gd name="connsiteX5274" fmla="*/ 9779170 w 13402462"/>
              <a:gd name="connsiteY5274" fmla="*/ 2171636 h 11354202"/>
              <a:gd name="connsiteX5275" fmla="*/ 9826666 w 13402462"/>
              <a:gd name="connsiteY5275" fmla="*/ 2192745 h 11354202"/>
              <a:gd name="connsiteX5276" fmla="*/ 9832102 w 13402462"/>
              <a:gd name="connsiteY5276" fmla="*/ 2189411 h 11354202"/>
              <a:gd name="connsiteX5277" fmla="*/ 9822088 w 13402462"/>
              <a:gd name="connsiteY5277" fmla="*/ 2153033 h 11354202"/>
              <a:gd name="connsiteX5278" fmla="*/ 9857494 w 13402462"/>
              <a:gd name="connsiteY5278" fmla="*/ 2105823 h 11354202"/>
              <a:gd name="connsiteX5279" fmla="*/ 9901444 w 13402462"/>
              <a:gd name="connsiteY5279" fmla="*/ 2150872 h 11354202"/>
              <a:gd name="connsiteX5280" fmla="*/ 9929218 w 13402462"/>
              <a:gd name="connsiteY5280" fmla="*/ 2151107 h 11354202"/>
              <a:gd name="connsiteX5281" fmla="*/ 9880100 w 13402462"/>
              <a:gd name="connsiteY5281" fmla="*/ 2100762 h 11354202"/>
              <a:gd name="connsiteX5282" fmla="*/ 9873336 w 13402462"/>
              <a:gd name="connsiteY5282" fmla="*/ 2103978 h 11354202"/>
              <a:gd name="connsiteX5283" fmla="*/ 9859486 w 13402462"/>
              <a:gd name="connsiteY5283" fmla="*/ 2092002 h 11354202"/>
              <a:gd name="connsiteX5284" fmla="*/ 9859572 w 13402462"/>
              <a:gd name="connsiteY5284" fmla="*/ 2102447 h 11354202"/>
              <a:gd name="connsiteX5285" fmla="*/ 9850826 w 13402462"/>
              <a:gd name="connsiteY5285" fmla="*/ 2084513 h 11354202"/>
              <a:gd name="connsiteX5286" fmla="*/ 6265158 w 13402462"/>
              <a:gd name="connsiteY5286" fmla="*/ 2055602 h 11354202"/>
              <a:gd name="connsiteX5287" fmla="*/ 6229786 w 13402462"/>
              <a:gd name="connsiteY5287" fmla="*/ 2076569 h 11354202"/>
              <a:gd name="connsiteX5288" fmla="*/ 6229774 w 13402462"/>
              <a:gd name="connsiteY5288" fmla="*/ 2077513 h 11354202"/>
              <a:gd name="connsiteX5289" fmla="*/ 6228382 w 13402462"/>
              <a:gd name="connsiteY5289" fmla="*/ 2077402 h 11354202"/>
              <a:gd name="connsiteX5290" fmla="*/ 6225056 w 13402462"/>
              <a:gd name="connsiteY5290" fmla="*/ 2079376 h 11354202"/>
              <a:gd name="connsiteX5291" fmla="*/ 6248508 w 13402462"/>
              <a:gd name="connsiteY5291" fmla="*/ 2079653 h 11354202"/>
              <a:gd name="connsiteX5292" fmla="*/ 6256938 w 13402462"/>
              <a:gd name="connsiteY5292" fmla="*/ 2064717 h 11354202"/>
              <a:gd name="connsiteX5293" fmla="*/ 6269710 w 13402462"/>
              <a:gd name="connsiteY5293" fmla="*/ 2056742 h 11354202"/>
              <a:gd name="connsiteX5294" fmla="*/ 6435128 w 13402462"/>
              <a:gd name="connsiteY5294" fmla="*/ 2052983 h 11354202"/>
              <a:gd name="connsiteX5295" fmla="*/ 6419984 w 13402462"/>
              <a:gd name="connsiteY5295" fmla="*/ 2067755 h 11354202"/>
              <a:gd name="connsiteX5296" fmla="*/ 6433224 w 13402462"/>
              <a:gd name="connsiteY5296" fmla="*/ 2068932 h 11354202"/>
              <a:gd name="connsiteX5297" fmla="*/ 6418154 w 13402462"/>
              <a:gd name="connsiteY5297" fmla="*/ 2072548 h 11354202"/>
              <a:gd name="connsiteX5298" fmla="*/ 6427890 w 13402462"/>
              <a:gd name="connsiteY5298" fmla="*/ 2075858 h 11354202"/>
              <a:gd name="connsiteX5299" fmla="*/ 6440232 w 13402462"/>
              <a:gd name="connsiteY5299" fmla="*/ 2075540 h 11354202"/>
              <a:gd name="connsiteX5300" fmla="*/ 6437934 w 13402462"/>
              <a:gd name="connsiteY5300" fmla="*/ 2072389 h 11354202"/>
              <a:gd name="connsiteX5301" fmla="*/ 6445544 w 13402462"/>
              <a:gd name="connsiteY5301" fmla="*/ 2063660 h 11354202"/>
              <a:gd name="connsiteX5302" fmla="*/ 6127254 w 13402462"/>
              <a:gd name="connsiteY5302" fmla="*/ 2045248 h 11354202"/>
              <a:gd name="connsiteX5303" fmla="*/ 6122150 w 13402462"/>
              <a:gd name="connsiteY5303" fmla="*/ 2045527 h 11354202"/>
              <a:gd name="connsiteX5304" fmla="*/ 6116946 w 13402462"/>
              <a:gd name="connsiteY5304" fmla="*/ 2055037 h 11354202"/>
              <a:gd name="connsiteX5305" fmla="*/ 6128666 w 13402462"/>
              <a:gd name="connsiteY5305" fmla="*/ 2057796 h 11354202"/>
              <a:gd name="connsiteX5306" fmla="*/ 6136392 w 13402462"/>
              <a:gd name="connsiteY5306" fmla="*/ 2060284 h 11354202"/>
              <a:gd name="connsiteX5307" fmla="*/ 6137000 w 13402462"/>
              <a:gd name="connsiteY5307" fmla="*/ 2054483 h 11354202"/>
              <a:gd name="connsiteX5308" fmla="*/ 6519446 w 13402462"/>
              <a:gd name="connsiteY5308" fmla="*/ 2041434 h 11354202"/>
              <a:gd name="connsiteX5309" fmla="*/ 6500928 w 13402462"/>
              <a:gd name="connsiteY5309" fmla="*/ 2041844 h 11354202"/>
              <a:gd name="connsiteX5310" fmla="*/ 6501216 w 13402462"/>
              <a:gd name="connsiteY5310" fmla="*/ 2042206 h 11354202"/>
              <a:gd name="connsiteX5311" fmla="*/ 6500582 w 13402462"/>
              <a:gd name="connsiteY5311" fmla="*/ 2041850 h 11354202"/>
              <a:gd name="connsiteX5312" fmla="*/ 6494784 w 13402462"/>
              <a:gd name="connsiteY5312" fmla="*/ 2041979 h 11354202"/>
              <a:gd name="connsiteX5313" fmla="*/ 6494082 w 13402462"/>
              <a:gd name="connsiteY5313" fmla="*/ 2049912 h 11354202"/>
              <a:gd name="connsiteX5314" fmla="*/ 6499370 w 13402462"/>
              <a:gd name="connsiteY5314" fmla="*/ 2060951 h 11354202"/>
              <a:gd name="connsiteX5315" fmla="*/ 6513194 w 13402462"/>
              <a:gd name="connsiteY5315" fmla="*/ 2062065 h 11354202"/>
              <a:gd name="connsiteX5316" fmla="*/ 6501606 w 13402462"/>
              <a:gd name="connsiteY5316" fmla="*/ 2065622 h 11354202"/>
              <a:gd name="connsiteX5317" fmla="*/ 6504572 w 13402462"/>
              <a:gd name="connsiteY5317" fmla="*/ 2071817 h 11354202"/>
              <a:gd name="connsiteX5318" fmla="*/ 6503072 w 13402462"/>
              <a:gd name="connsiteY5318" fmla="*/ 2072356 h 11354202"/>
              <a:gd name="connsiteX5319" fmla="*/ 6516710 w 13402462"/>
              <a:gd name="connsiteY5319" fmla="*/ 2079441 h 11354202"/>
              <a:gd name="connsiteX5320" fmla="*/ 6518378 w 13402462"/>
              <a:gd name="connsiteY5320" fmla="*/ 2108351 h 11354202"/>
              <a:gd name="connsiteX5321" fmla="*/ 6514004 w 13402462"/>
              <a:gd name="connsiteY5321" fmla="*/ 2126487 h 11354202"/>
              <a:gd name="connsiteX5322" fmla="*/ 6521272 w 13402462"/>
              <a:gd name="connsiteY5322" fmla="*/ 2124483 h 11354202"/>
              <a:gd name="connsiteX5323" fmla="*/ 6522916 w 13402462"/>
              <a:gd name="connsiteY5323" fmla="*/ 2119289 h 11354202"/>
              <a:gd name="connsiteX5324" fmla="*/ 6530958 w 13402462"/>
              <a:gd name="connsiteY5324" fmla="*/ 2121448 h 11354202"/>
              <a:gd name="connsiteX5325" fmla="*/ 6526482 w 13402462"/>
              <a:gd name="connsiteY5325" fmla="*/ 2112873 h 11354202"/>
              <a:gd name="connsiteX5326" fmla="*/ 6560290 w 13402462"/>
              <a:gd name="connsiteY5326" fmla="*/ 2125770 h 11354202"/>
              <a:gd name="connsiteX5327" fmla="*/ 6570946 w 13402462"/>
              <a:gd name="connsiteY5327" fmla="*/ 2091644 h 11354202"/>
              <a:gd name="connsiteX5328" fmla="*/ 6585866 w 13402462"/>
              <a:gd name="connsiteY5328" fmla="*/ 2101933 h 11354202"/>
              <a:gd name="connsiteX5329" fmla="*/ 6583394 w 13402462"/>
              <a:gd name="connsiteY5329" fmla="*/ 2094935 h 11354202"/>
              <a:gd name="connsiteX5330" fmla="*/ 6564018 w 13402462"/>
              <a:gd name="connsiteY5330" fmla="*/ 2071870 h 11354202"/>
              <a:gd name="connsiteX5331" fmla="*/ 6556744 w 13402462"/>
              <a:gd name="connsiteY5331" fmla="*/ 2082418 h 11354202"/>
              <a:gd name="connsiteX5332" fmla="*/ 6530754 w 13402462"/>
              <a:gd name="connsiteY5332" fmla="*/ 2071109 h 11354202"/>
              <a:gd name="connsiteX5333" fmla="*/ 6518970 w 13402462"/>
              <a:gd name="connsiteY5333" fmla="*/ 2052569 h 11354202"/>
              <a:gd name="connsiteX5334" fmla="*/ 9359036 w 13402462"/>
              <a:gd name="connsiteY5334" fmla="*/ 2039402 h 11354202"/>
              <a:gd name="connsiteX5335" fmla="*/ 9379064 w 13402462"/>
              <a:gd name="connsiteY5335" fmla="*/ 2077668 h 11354202"/>
              <a:gd name="connsiteX5336" fmla="*/ 9355114 w 13402462"/>
              <a:gd name="connsiteY5336" fmla="*/ 2130110 h 11354202"/>
              <a:gd name="connsiteX5337" fmla="*/ 9347618 w 13402462"/>
              <a:gd name="connsiteY5337" fmla="*/ 2105208 h 11354202"/>
              <a:gd name="connsiteX5338" fmla="*/ 9334716 w 13402462"/>
              <a:gd name="connsiteY5338" fmla="*/ 2098119 h 11354202"/>
              <a:gd name="connsiteX5339" fmla="*/ 9334704 w 13402462"/>
              <a:gd name="connsiteY5339" fmla="*/ 2098256 h 11354202"/>
              <a:gd name="connsiteX5340" fmla="*/ 9368672 w 13402462"/>
              <a:gd name="connsiteY5340" fmla="*/ 2159848 h 11354202"/>
              <a:gd name="connsiteX5341" fmla="*/ 9416480 w 13402462"/>
              <a:gd name="connsiteY5341" fmla="*/ 2155488 h 11354202"/>
              <a:gd name="connsiteX5342" fmla="*/ 9422266 w 13402462"/>
              <a:gd name="connsiteY5342" fmla="*/ 2115612 h 11354202"/>
              <a:gd name="connsiteX5343" fmla="*/ 6495064 w 13402462"/>
              <a:gd name="connsiteY5343" fmla="*/ 2038778 h 11354202"/>
              <a:gd name="connsiteX5344" fmla="*/ 6494910 w 13402462"/>
              <a:gd name="connsiteY5344" fmla="*/ 2040544 h 11354202"/>
              <a:gd name="connsiteX5345" fmla="*/ 6498346 w 13402462"/>
              <a:gd name="connsiteY5345" fmla="*/ 2040610 h 11354202"/>
              <a:gd name="connsiteX5346" fmla="*/ 6327814 w 13402462"/>
              <a:gd name="connsiteY5346" fmla="*/ 2034582 h 11354202"/>
              <a:gd name="connsiteX5347" fmla="*/ 6329558 w 13402462"/>
              <a:gd name="connsiteY5347" fmla="*/ 2038089 h 11354202"/>
              <a:gd name="connsiteX5348" fmla="*/ 6336002 w 13402462"/>
              <a:gd name="connsiteY5348" fmla="*/ 2051103 h 11354202"/>
              <a:gd name="connsiteX5349" fmla="*/ 6338300 w 13402462"/>
              <a:gd name="connsiteY5349" fmla="*/ 2049450 h 11354202"/>
              <a:gd name="connsiteX5350" fmla="*/ 6360038 w 13402462"/>
              <a:gd name="connsiteY5350" fmla="*/ 2080036 h 11354202"/>
              <a:gd name="connsiteX5351" fmla="*/ 6362914 w 13402462"/>
              <a:gd name="connsiteY5351" fmla="*/ 2080588 h 11354202"/>
              <a:gd name="connsiteX5352" fmla="*/ 6361286 w 13402462"/>
              <a:gd name="connsiteY5352" fmla="*/ 2064490 h 11354202"/>
              <a:gd name="connsiteX5353" fmla="*/ 6362484 w 13402462"/>
              <a:gd name="connsiteY5353" fmla="*/ 2064401 h 11354202"/>
              <a:gd name="connsiteX5354" fmla="*/ 6339268 w 13402462"/>
              <a:gd name="connsiteY5354" fmla="*/ 2034911 h 11354202"/>
              <a:gd name="connsiteX5355" fmla="*/ 6301984 w 13402462"/>
              <a:gd name="connsiteY5355" fmla="*/ 2033769 h 11354202"/>
              <a:gd name="connsiteX5356" fmla="*/ 6298118 w 13402462"/>
              <a:gd name="connsiteY5356" fmla="*/ 2036056 h 11354202"/>
              <a:gd name="connsiteX5357" fmla="*/ 6299078 w 13402462"/>
              <a:gd name="connsiteY5357" fmla="*/ 2039378 h 11354202"/>
              <a:gd name="connsiteX5358" fmla="*/ 6304334 w 13402462"/>
              <a:gd name="connsiteY5358" fmla="*/ 2047008 h 11354202"/>
              <a:gd name="connsiteX5359" fmla="*/ 6308378 w 13402462"/>
              <a:gd name="connsiteY5359" fmla="*/ 2034015 h 11354202"/>
              <a:gd name="connsiteX5360" fmla="*/ 6303186 w 13402462"/>
              <a:gd name="connsiteY5360" fmla="*/ 2033867 h 11354202"/>
              <a:gd name="connsiteX5361" fmla="*/ 6631606 w 13402462"/>
              <a:gd name="connsiteY5361" fmla="*/ 2026418 h 11354202"/>
              <a:gd name="connsiteX5362" fmla="*/ 6641852 w 13402462"/>
              <a:gd name="connsiteY5362" fmla="*/ 2033485 h 11354202"/>
              <a:gd name="connsiteX5363" fmla="*/ 6648522 w 13402462"/>
              <a:gd name="connsiteY5363" fmla="*/ 2041340 h 11354202"/>
              <a:gd name="connsiteX5364" fmla="*/ 6500778 w 13402462"/>
              <a:gd name="connsiteY5364" fmla="*/ 2016533 h 11354202"/>
              <a:gd name="connsiteX5365" fmla="*/ 6492092 w 13402462"/>
              <a:gd name="connsiteY5365" fmla="*/ 2018022 h 11354202"/>
              <a:gd name="connsiteX5366" fmla="*/ 6496738 w 13402462"/>
              <a:gd name="connsiteY5366" fmla="*/ 2019721 h 11354202"/>
              <a:gd name="connsiteX5367" fmla="*/ 6495404 w 13402462"/>
              <a:gd name="connsiteY5367" fmla="*/ 2034918 h 11354202"/>
              <a:gd name="connsiteX5368" fmla="*/ 6499966 w 13402462"/>
              <a:gd name="connsiteY5368" fmla="*/ 2040636 h 11354202"/>
              <a:gd name="connsiteX5369" fmla="*/ 6519466 w 13402462"/>
              <a:gd name="connsiteY5369" fmla="*/ 2040991 h 11354202"/>
              <a:gd name="connsiteX5370" fmla="*/ 6519638 w 13402462"/>
              <a:gd name="connsiteY5370" fmla="*/ 2036985 h 11354202"/>
              <a:gd name="connsiteX5371" fmla="*/ 6500778 w 13402462"/>
              <a:gd name="connsiteY5371" fmla="*/ 2016533 h 11354202"/>
              <a:gd name="connsiteX5372" fmla="*/ 9984856 w 13402462"/>
              <a:gd name="connsiteY5372" fmla="*/ 2012005 h 11354202"/>
              <a:gd name="connsiteX5373" fmla="*/ 9976216 w 13402462"/>
              <a:gd name="connsiteY5373" fmla="*/ 2018085 h 11354202"/>
              <a:gd name="connsiteX5374" fmla="*/ 9991462 w 13402462"/>
              <a:gd name="connsiteY5374" fmla="*/ 2025517 h 11354202"/>
              <a:gd name="connsiteX5375" fmla="*/ 6574832 w 13402462"/>
              <a:gd name="connsiteY5375" fmla="*/ 1999333 h 11354202"/>
              <a:gd name="connsiteX5376" fmla="*/ 6576160 w 13402462"/>
              <a:gd name="connsiteY5376" fmla="*/ 2012795 h 11354202"/>
              <a:gd name="connsiteX5377" fmla="*/ 6577174 w 13402462"/>
              <a:gd name="connsiteY5377" fmla="*/ 2020698 h 11354202"/>
              <a:gd name="connsiteX5378" fmla="*/ 6586642 w 13402462"/>
              <a:gd name="connsiteY5378" fmla="*/ 2023799 h 11354202"/>
              <a:gd name="connsiteX5379" fmla="*/ 6594192 w 13402462"/>
              <a:gd name="connsiteY5379" fmla="*/ 2024486 h 11354202"/>
              <a:gd name="connsiteX5380" fmla="*/ 6586392 w 13402462"/>
              <a:gd name="connsiteY5380" fmla="*/ 2000047 h 11354202"/>
              <a:gd name="connsiteX5381" fmla="*/ 6574832 w 13402462"/>
              <a:gd name="connsiteY5381" fmla="*/ 1999333 h 11354202"/>
              <a:gd name="connsiteX5382" fmla="*/ 5309344 w 13402462"/>
              <a:gd name="connsiteY5382" fmla="*/ 1996115 h 11354202"/>
              <a:gd name="connsiteX5383" fmla="*/ 5300453 w 13402462"/>
              <a:gd name="connsiteY5383" fmla="*/ 2015198 h 11354202"/>
              <a:gd name="connsiteX5384" fmla="*/ 5312720 w 13402462"/>
              <a:gd name="connsiteY5384" fmla="*/ 2025046 h 11354202"/>
              <a:gd name="connsiteX5385" fmla="*/ 5335882 w 13402462"/>
              <a:gd name="connsiteY5385" fmla="*/ 2012660 h 11354202"/>
              <a:gd name="connsiteX5386" fmla="*/ 5330740 w 13402462"/>
              <a:gd name="connsiteY5386" fmla="*/ 1998064 h 11354202"/>
              <a:gd name="connsiteX5387" fmla="*/ 5314492 w 13402462"/>
              <a:gd name="connsiteY5387" fmla="*/ 2019287 h 11354202"/>
              <a:gd name="connsiteX5388" fmla="*/ 5309344 w 13402462"/>
              <a:gd name="connsiteY5388" fmla="*/ 1996115 h 11354202"/>
              <a:gd name="connsiteX5389" fmla="*/ 5092488 w 13402462"/>
              <a:gd name="connsiteY5389" fmla="*/ 1995578 h 11354202"/>
              <a:gd name="connsiteX5390" fmla="*/ 5060474 w 13402462"/>
              <a:gd name="connsiteY5390" fmla="*/ 2026812 h 11354202"/>
              <a:gd name="connsiteX5391" fmla="*/ 5076390 w 13402462"/>
              <a:gd name="connsiteY5391" fmla="*/ 2031418 h 11354202"/>
              <a:gd name="connsiteX5392" fmla="*/ 5009664 w 13402462"/>
              <a:gd name="connsiteY5392" fmla="*/ 2039465 h 11354202"/>
              <a:gd name="connsiteX5393" fmla="*/ 5027446 w 13402462"/>
              <a:gd name="connsiteY5393" fmla="*/ 2057693 h 11354202"/>
              <a:gd name="connsiteX5394" fmla="*/ 5081753 w 13402462"/>
              <a:gd name="connsiteY5394" fmla="*/ 2090628 h 11354202"/>
              <a:gd name="connsiteX5395" fmla="*/ 5018736 w 13402462"/>
              <a:gd name="connsiteY5395" fmla="*/ 2074242 h 11354202"/>
              <a:gd name="connsiteX5396" fmla="*/ 5018699 w 13402462"/>
              <a:gd name="connsiteY5396" fmla="*/ 2074399 h 11354202"/>
              <a:gd name="connsiteX5397" fmla="*/ 5067790 w 13402462"/>
              <a:gd name="connsiteY5397" fmla="*/ 2105548 h 11354202"/>
              <a:gd name="connsiteX5398" fmla="*/ 5074731 w 13402462"/>
              <a:gd name="connsiteY5398" fmla="*/ 2097386 h 11354202"/>
              <a:gd name="connsiteX5399" fmla="*/ 5100176 w 13402462"/>
              <a:gd name="connsiteY5399" fmla="*/ 2091407 h 11354202"/>
              <a:gd name="connsiteX5400" fmla="*/ 5106840 w 13402462"/>
              <a:gd name="connsiteY5400" fmla="*/ 2097517 h 11354202"/>
              <a:gd name="connsiteX5401" fmla="*/ 5112050 w 13402462"/>
              <a:gd name="connsiteY5401" fmla="*/ 2096784 h 11354202"/>
              <a:gd name="connsiteX5402" fmla="*/ 5168254 w 13402462"/>
              <a:gd name="connsiteY5402" fmla="*/ 2167299 h 11354202"/>
              <a:gd name="connsiteX5403" fmla="*/ 5177986 w 13402462"/>
              <a:gd name="connsiteY5403" fmla="*/ 2167234 h 11354202"/>
              <a:gd name="connsiteX5404" fmla="*/ 5158342 w 13402462"/>
              <a:gd name="connsiteY5404" fmla="*/ 2125070 h 11354202"/>
              <a:gd name="connsiteX5405" fmla="*/ 5149068 w 13402462"/>
              <a:gd name="connsiteY5405" fmla="*/ 2115564 h 11354202"/>
              <a:gd name="connsiteX5406" fmla="*/ 5153924 w 13402462"/>
              <a:gd name="connsiteY5406" fmla="*/ 2118257 h 11354202"/>
              <a:gd name="connsiteX5407" fmla="*/ 5140464 w 13402462"/>
              <a:gd name="connsiteY5407" fmla="*/ 2097783 h 11354202"/>
              <a:gd name="connsiteX5408" fmla="*/ 5138052 w 13402462"/>
              <a:gd name="connsiteY5408" fmla="*/ 2100136 h 11354202"/>
              <a:gd name="connsiteX5409" fmla="*/ 5124738 w 13402462"/>
              <a:gd name="connsiteY5409" fmla="*/ 2093978 h 11354202"/>
              <a:gd name="connsiteX5410" fmla="*/ 5125542 w 13402462"/>
              <a:gd name="connsiteY5410" fmla="*/ 2094887 h 11354202"/>
              <a:gd name="connsiteX5411" fmla="*/ 5112050 w 13402462"/>
              <a:gd name="connsiteY5411" fmla="*/ 2096784 h 11354202"/>
              <a:gd name="connsiteX5412" fmla="*/ 5106567 w 13402462"/>
              <a:gd name="connsiteY5412" fmla="*/ 2089904 h 11354202"/>
              <a:gd name="connsiteX5413" fmla="*/ 5100176 w 13402462"/>
              <a:gd name="connsiteY5413" fmla="*/ 2091407 h 11354202"/>
              <a:gd name="connsiteX5414" fmla="*/ 5095100 w 13402462"/>
              <a:gd name="connsiteY5414" fmla="*/ 2086753 h 11354202"/>
              <a:gd name="connsiteX5415" fmla="*/ 5089514 w 13402462"/>
              <a:gd name="connsiteY5415" fmla="*/ 2077686 h 11354202"/>
              <a:gd name="connsiteX5416" fmla="*/ 5073175 w 13402462"/>
              <a:gd name="connsiteY5416" fmla="*/ 2070132 h 11354202"/>
              <a:gd name="connsiteX5417" fmla="*/ 5081232 w 13402462"/>
              <a:gd name="connsiteY5417" fmla="*/ 2064248 h 11354202"/>
              <a:gd name="connsiteX5418" fmla="*/ 5078404 w 13402462"/>
              <a:gd name="connsiteY5418" fmla="*/ 2059658 h 11354202"/>
              <a:gd name="connsiteX5419" fmla="*/ 5085231 w 13402462"/>
              <a:gd name="connsiteY5419" fmla="*/ 2057700 h 11354202"/>
              <a:gd name="connsiteX5420" fmla="*/ 5065983 w 13402462"/>
              <a:gd name="connsiteY5420" fmla="*/ 2047614 h 11354202"/>
              <a:gd name="connsiteX5421" fmla="*/ 5083342 w 13402462"/>
              <a:gd name="connsiteY5421" fmla="*/ 2046120 h 11354202"/>
              <a:gd name="connsiteX5422" fmla="*/ 5095693 w 13402462"/>
              <a:gd name="connsiteY5422" fmla="*/ 2010573 h 11354202"/>
              <a:gd name="connsiteX5423" fmla="*/ 5111732 w 13402462"/>
              <a:gd name="connsiteY5423" fmla="*/ 2005769 h 11354202"/>
              <a:gd name="connsiteX5424" fmla="*/ 5340350 w 13402462"/>
              <a:gd name="connsiteY5424" fmla="*/ 1990700 h 11354202"/>
              <a:gd name="connsiteX5425" fmla="*/ 5338582 w 13402462"/>
              <a:gd name="connsiteY5425" fmla="*/ 2011212 h 11354202"/>
              <a:gd name="connsiteX5426" fmla="*/ 5356872 w 13402462"/>
              <a:gd name="connsiteY5426" fmla="*/ 2001436 h 11354202"/>
              <a:gd name="connsiteX5427" fmla="*/ 5356816 w 13402462"/>
              <a:gd name="connsiteY5427" fmla="*/ 2001377 h 11354202"/>
              <a:gd name="connsiteX5428" fmla="*/ 6383902 w 13402462"/>
              <a:gd name="connsiteY5428" fmla="*/ 1988670 h 11354202"/>
              <a:gd name="connsiteX5429" fmla="*/ 6370342 w 13402462"/>
              <a:gd name="connsiteY5429" fmla="*/ 1989324 h 11354202"/>
              <a:gd name="connsiteX5430" fmla="*/ 6390932 w 13402462"/>
              <a:gd name="connsiteY5430" fmla="*/ 2026958 h 11354202"/>
              <a:gd name="connsiteX5431" fmla="*/ 6373318 w 13402462"/>
              <a:gd name="connsiteY5431" fmla="*/ 2015702 h 11354202"/>
              <a:gd name="connsiteX5432" fmla="*/ 6361836 w 13402462"/>
              <a:gd name="connsiteY5432" fmla="*/ 2011801 h 11354202"/>
              <a:gd name="connsiteX5433" fmla="*/ 6361966 w 13402462"/>
              <a:gd name="connsiteY5433" fmla="*/ 2012599 h 11354202"/>
              <a:gd name="connsiteX5434" fmla="*/ 6394432 w 13402462"/>
              <a:gd name="connsiteY5434" fmla="*/ 2041397 h 11354202"/>
              <a:gd name="connsiteX5435" fmla="*/ 6421516 w 13402462"/>
              <a:gd name="connsiteY5435" fmla="*/ 2033952 h 11354202"/>
              <a:gd name="connsiteX5436" fmla="*/ 6437178 w 13402462"/>
              <a:gd name="connsiteY5436" fmla="*/ 2013711 h 11354202"/>
              <a:gd name="connsiteX5437" fmla="*/ 6398606 w 13402462"/>
              <a:gd name="connsiteY5437" fmla="*/ 2010946 h 11354202"/>
              <a:gd name="connsiteX5438" fmla="*/ 6394110 w 13402462"/>
              <a:gd name="connsiteY5438" fmla="*/ 2017824 h 11354202"/>
              <a:gd name="connsiteX5439" fmla="*/ 6392124 w 13402462"/>
              <a:gd name="connsiteY5439" fmla="*/ 2010481 h 11354202"/>
              <a:gd name="connsiteX5440" fmla="*/ 6389448 w 13402462"/>
              <a:gd name="connsiteY5440" fmla="*/ 2010289 h 11354202"/>
              <a:gd name="connsiteX5441" fmla="*/ 9914182 w 13402462"/>
              <a:gd name="connsiteY5441" fmla="*/ 1979365 h 11354202"/>
              <a:gd name="connsiteX5442" fmla="*/ 9905174 w 13402462"/>
              <a:gd name="connsiteY5442" fmla="*/ 2088840 h 11354202"/>
              <a:gd name="connsiteX5443" fmla="*/ 9882338 w 13402462"/>
              <a:gd name="connsiteY5443" fmla="*/ 2099700 h 11354202"/>
              <a:gd name="connsiteX5444" fmla="*/ 9913494 w 13402462"/>
              <a:gd name="connsiteY5444" fmla="*/ 2096983 h 11354202"/>
              <a:gd name="connsiteX5445" fmla="*/ 9926558 w 13402462"/>
              <a:gd name="connsiteY5445" fmla="*/ 2084324 h 11354202"/>
              <a:gd name="connsiteX5446" fmla="*/ 9915666 w 13402462"/>
              <a:gd name="connsiteY5446" fmla="*/ 2075915 h 11354202"/>
              <a:gd name="connsiteX5447" fmla="*/ 9931220 w 13402462"/>
              <a:gd name="connsiteY5447" fmla="*/ 2079330 h 11354202"/>
              <a:gd name="connsiteX5448" fmla="*/ 9940572 w 13402462"/>
              <a:gd name="connsiteY5448" fmla="*/ 2068610 h 11354202"/>
              <a:gd name="connsiteX5449" fmla="*/ 9965728 w 13402462"/>
              <a:gd name="connsiteY5449" fmla="*/ 2068014 h 11354202"/>
              <a:gd name="connsiteX5450" fmla="*/ 9969540 w 13402462"/>
              <a:gd name="connsiteY5450" fmla="*/ 2087741 h 11354202"/>
              <a:gd name="connsiteX5451" fmla="*/ 9992610 w 13402462"/>
              <a:gd name="connsiteY5451" fmla="*/ 2092804 h 11354202"/>
              <a:gd name="connsiteX5452" fmla="*/ 9971880 w 13402462"/>
              <a:gd name="connsiteY5452" fmla="*/ 2099839 h 11354202"/>
              <a:gd name="connsiteX5453" fmla="*/ 9973464 w 13402462"/>
              <a:gd name="connsiteY5453" fmla="*/ 2108047 h 11354202"/>
              <a:gd name="connsiteX5454" fmla="*/ 9978714 w 13402462"/>
              <a:gd name="connsiteY5454" fmla="*/ 2110435 h 11354202"/>
              <a:gd name="connsiteX5455" fmla="*/ 9986672 w 13402462"/>
              <a:gd name="connsiteY5455" fmla="*/ 2126165 h 11354202"/>
              <a:gd name="connsiteX5456" fmla="*/ 9975522 w 13402462"/>
              <a:gd name="connsiteY5456" fmla="*/ 2118694 h 11354202"/>
              <a:gd name="connsiteX5457" fmla="*/ 9976766 w 13402462"/>
              <a:gd name="connsiteY5457" fmla="*/ 2125124 h 11354202"/>
              <a:gd name="connsiteX5458" fmla="*/ 9996842 w 13402462"/>
              <a:gd name="connsiteY5458" fmla="*/ 2151685 h 11354202"/>
              <a:gd name="connsiteX5459" fmla="*/ 10002286 w 13402462"/>
              <a:gd name="connsiteY5459" fmla="*/ 2151731 h 11354202"/>
              <a:gd name="connsiteX5460" fmla="*/ 10004314 w 13402462"/>
              <a:gd name="connsiteY5460" fmla="*/ 2150937 h 11354202"/>
              <a:gd name="connsiteX5461" fmla="*/ 9999694 w 13402462"/>
              <a:gd name="connsiteY5461" fmla="*/ 2107849 h 11354202"/>
              <a:gd name="connsiteX5462" fmla="*/ 10032312 w 13402462"/>
              <a:gd name="connsiteY5462" fmla="*/ 2114308 h 11354202"/>
              <a:gd name="connsiteX5463" fmla="*/ 10036174 w 13402462"/>
              <a:gd name="connsiteY5463" fmla="*/ 2116921 h 11354202"/>
              <a:gd name="connsiteX5464" fmla="*/ 10034782 w 13402462"/>
              <a:gd name="connsiteY5464" fmla="*/ 2114171 h 11354202"/>
              <a:gd name="connsiteX5465" fmla="*/ 9998494 w 13402462"/>
              <a:gd name="connsiteY5465" fmla="*/ 2039910 h 11354202"/>
              <a:gd name="connsiteX5466" fmla="*/ 9974150 w 13402462"/>
              <a:gd name="connsiteY5466" fmla="*/ 2019535 h 11354202"/>
              <a:gd name="connsiteX5467" fmla="*/ 9961826 w 13402462"/>
              <a:gd name="connsiteY5467" fmla="*/ 2028199 h 11354202"/>
              <a:gd name="connsiteX5468" fmla="*/ 6150468 w 13402462"/>
              <a:gd name="connsiteY5468" fmla="*/ 1961263 h 11354202"/>
              <a:gd name="connsiteX5469" fmla="*/ 6135346 w 13402462"/>
              <a:gd name="connsiteY5469" fmla="*/ 1964527 h 11354202"/>
              <a:gd name="connsiteX5470" fmla="*/ 6133870 w 13402462"/>
              <a:gd name="connsiteY5470" fmla="*/ 1965720 h 11354202"/>
              <a:gd name="connsiteX5471" fmla="*/ 6151084 w 13402462"/>
              <a:gd name="connsiteY5471" fmla="*/ 1962929 h 11354202"/>
              <a:gd name="connsiteX5472" fmla="*/ 6595718 w 13402462"/>
              <a:gd name="connsiteY5472" fmla="*/ 1956771 h 11354202"/>
              <a:gd name="connsiteX5473" fmla="*/ 6615396 w 13402462"/>
              <a:gd name="connsiteY5473" fmla="*/ 1959723 h 11354202"/>
              <a:gd name="connsiteX5474" fmla="*/ 6615006 w 13402462"/>
              <a:gd name="connsiteY5474" fmla="*/ 1963455 h 11354202"/>
              <a:gd name="connsiteX5475" fmla="*/ 6594998 w 13402462"/>
              <a:gd name="connsiteY5475" fmla="*/ 1960162 h 11354202"/>
              <a:gd name="connsiteX5476" fmla="*/ 5320276 w 13402462"/>
              <a:gd name="connsiteY5476" fmla="*/ 1939849 h 11354202"/>
              <a:gd name="connsiteX5477" fmla="*/ 5318946 w 13402462"/>
              <a:gd name="connsiteY5477" fmla="*/ 1942450 h 11354202"/>
              <a:gd name="connsiteX5478" fmla="*/ 5312308 w 13402462"/>
              <a:gd name="connsiteY5478" fmla="*/ 1941382 h 11354202"/>
              <a:gd name="connsiteX5479" fmla="*/ 5407892 w 13402462"/>
              <a:gd name="connsiteY5479" fmla="*/ 1938828 h 11354202"/>
              <a:gd name="connsiteX5480" fmla="*/ 5412724 w 13402462"/>
              <a:gd name="connsiteY5480" fmla="*/ 1942993 h 11354202"/>
              <a:gd name="connsiteX5481" fmla="*/ 5414494 w 13402462"/>
              <a:gd name="connsiteY5481" fmla="*/ 1943144 h 11354202"/>
              <a:gd name="connsiteX5482" fmla="*/ 5299010 w 13402462"/>
              <a:gd name="connsiteY5482" fmla="*/ 1933583 h 11354202"/>
              <a:gd name="connsiteX5483" fmla="*/ 5305830 w 13402462"/>
              <a:gd name="connsiteY5483" fmla="*/ 1942513 h 11354202"/>
              <a:gd name="connsiteX5484" fmla="*/ 5311710 w 13402462"/>
              <a:gd name="connsiteY5484" fmla="*/ 1941286 h 11354202"/>
              <a:gd name="connsiteX5485" fmla="*/ 5312308 w 13402462"/>
              <a:gd name="connsiteY5485" fmla="*/ 1941382 h 11354202"/>
              <a:gd name="connsiteX5486" fmla="*/ 5305907 w 13402462"/>
              <a:gd name="connsiteY5486" fmla="*/ 1942614 h 11354202"/>
              <a:gd name="connsiteX5487" fmla="*/ 5311493 w 13402462"/>
              <a:gd name="connsiteY5487" fmla="*/ 1949915 h 11354202"/>
              <a:gd name="connsiteX5488" fmla="*/ 5317388 w 13402462"/>
              <a:gd name="connsiteY5488" fmla="*/ 1947884 h 11354202"/>
              <a:gd name="connsiteX5489" fmla="*/ 5313080 w 13402462"/>
              <a:gd name="connsiteY5489" fmla="*/ 1943471 h 11354202"/>
              <a:gd name="connsiteX5490" fmla="*/ 5319006 w 13402462"/>
              <a:gd name="connsiteY5490" fmla="*/ 1947331 h 11354202"/>
              <a:gd name="connsiteX5491" fmla="*/ 5351587 w 13402462"/>
              <a:gd name="connsiteY5491" fmla="*/ 1936109 h 11354202"/>
              <a:gd name="connsiteX5492" fmla="*/ 5349710 w 13402462"/>
              <a:gd name="connsiteY5492" fmla="*/ 1934183 h 11354202"/>
              <a:gd name="connsiteX5493" fmla="*/ 5320276 w 13402462"/>
              <a:gd name="connsiteY5493" fmla="*/ 1939849 h 11354202"/>
              <a:gd name="connsiteX5494" fmla="*/ 5322364 w 13402462"/>
              <a:gd name="connsiteY5494" fmla="*/ 1935762 h 11354202"/>
              <a:gd name="connsiteX5495" fmla="*/ 6188028 w 13402462"/>
              <a:gd name="connsiteY5495" fmla="*/ 1931931 h 11354202"/>
              <a:gd name="connsiteX5496" fmla="*/ 6190340 w 13402462"/>
              <a:gd name="connsiteY5496" fmla="*/ 1934301 h 11354202"/>
              <a:gd name="connsiteX5497" fmla="*/ 6199452 w 13402462"/>
              <a:gd name="connsiteY5497" fmla="*/ 1933067 h 11354202"/>
              <a:gd name="connsiteX5498" fmla="*/ 6166308 w 13402462"/>
              <a:gd name="connsiteY5498" fmla="*/ 1930155 h 11354202"/>
              <a:gd name="connsiteX5499" fmla="*/ 6162764 w 13402462"/>
              <a:gd name="connsiteY5499" fmla="*/ 1938039 h 11354202"/>
              <a:gd name="connsiteX5500" fmla="*/ 6171702 w 13402462"/>
              <a:gd name="connsiteY5500" fmla="*/ 1936828 h 11354202"/>
              <a:gd name="connsiteX5501" fmla="*/ 6176350 w 13402462"/>
              <a:gd name="connsiteY5501" fmla="*/ 1938364 h 11354202"/>
              <a:gd name="connsiteX5502" fmla="*/ 6178986 w 13402462"/>
              <a:gd name="connsiteY5502" fmla="*/ 1935841 h 11354202"/>
              <a:gd name="connsiteX5503" fmla="*/ 6187236 w 13402462"/>
              <a:gd name="connsiteY5503" fmla="*/ 1934722 h 11354202"/>
              <a:gd name="connsiteX5504" fmla="*/ 6180946 w 13402462"/>
              <a:gd name="connsiteY5504" fmla="*/ 1933965 h 11354202"/>
              <a:gd name="connsiteX5505" fmla="*/ 6178986 w 13402462"/>
              <a:gd name="connsiteY5505" fmla="*/ 1935841 h 11354202"/>
              <a:gd name="connsiteX5506" fmla="*/ 6171702 w 13402462"/>
              <a:gd name="connsiteY5506" fmla="*/ 1936828 h 11354202"/>
              <a:gd name="connsiteX5507" fmla="*/ 6170120 w 13402462"/>
              <a:gd name="connsiteY5507" fmla="*/ 1936305 h 11354202"/>
              <a:gd name="connsiteX5508" fmla="*/ 5238843 w 13402462"/>
              <a:gd name="connsiteY5508" fmla="*/ 1927975 h 11354202"/>
              <a:gd name="connsiteX5509" fmla="*/ 5241316 w 13402462"/>
              <a:gd name="connsiteY5509" fmla="*/ 1945534 h 11354202"/>
              <a:gd name="connsiteX5510" fmla="*/ 5271620 w 13402462"/>
              <a:gd name="connsiteY5510" fmla="*/ 1931030 h 11354202"/>
              <a:gd name="connsiteX5511" fmla="*/ 6228510 w 13402462"/>
              <a:gd name="connsiteY5511" fmla="*/ 1925600 h 11354202"/>
              <a:gd name="connsiteX5512" fmla="*/ 6228624 w 13402462"/>
              <a:gd name="connsiteY5512" fmla="*/ 1928417 h 11354202"/>
              <a:gd name="connsiteX5513" fmla="*/ 6231622 w 13402462"/>
              <a:gd name="connsiteY5513" fmla="*/ 1927896 h 11354202"/>
              <a:gd name="connsiteX5514" fmla="*/ 5387762 w 13402462"/>
              <a:gd name="connsiteY5514" fmla="*/ 1924981 h 11354202"/>
              <a:gd name="connsiteX5515" fmla="*/ 5366685 w 13402462"/>
              <a:gd name="connsiteY5515" fmla="*/ 1951583 h 11354202"/>
              <a:gd name="connsiteX5516" fmla="*/ 5380200 w 13402462"/>
              <a:gd name="connsiteY5516" fmla="*/ 1957863 h 11354202"/>
              <a:gd name="connsiteX5517" fmla="*/ 5354350 w 13402462"/>
              <a:gd name="connsiteY5517" fmla="*/ 1962608 h 11354202"/>
              <a:gd name="connsiteX5518" fmla="*/ 5338021 w 13402462"/>
              <a:gd name="connsiteY5518" fmla="*/ 1959723 h 11354202"/>
              <a:gd name="connsiteX5519" fmla="*/ 5358043 w 13402462"/>
              <a:gd name="connsiteY5519" fmla="*/ 1972768 h 11354202"/>
              <a:gd name="connsiteX5520" fmla="*/ 5369654 w 13402462"/>
              <a:gd name="connsiteY5520" fmla="*/ 1993472 h 11354202"/>
              <a:gd name="connsiteX5521" fmla="*/ 5379702 w 13402462"/>
              <a:gd name="connsiteY5521" fmla="*/ 1990657 h 11354202"/>
              <a:gd name="connsiteX5522" fmla="*/ 5391219 w 13402462"/>
              <a:gd name="connsiteY5522" fmla="*/ 1973968 h 11354202"/>
              <a:gd name="connsiteX5523" fmla="*/ 5398250 w 13402462"/>
              <a:gd name="connsiteY5523" fmla="*/ 1974533 h 11354202"/>
              <a:gd name="connsiteX5524" fmla="*/ 5404448 w 13402462"/>
              <a:gd name="connsiteY5524" fmla="*/ 1968943 h 11354202"/>
              <a:gd name="connsiteX5525" fmla="*/ 5422924 w 13402462"/>
              <a:gd name="connsiteY5525" fmla="*/ 1956195 h 11354202"/>
              <a:gd name="connsiteX5526" fmla="*/ 5402263 w 13402462"/>
              <a:gd name="connsiteY5526" fmla="*/ 1935018 h 11354202"/>
              <a:gd name="connsiteX5527" fmla="*/ 5185221 w 13402462"/>
              <a:gd name="connsiteY5527" fmla="*/ 1921219 h 11354202"/>
              <a:gd name="connsiteX5528" fmla="*/ 5194410 w 13402462"/>
              <a:gd name="connsiteY5528" fmla="*/ 1938776 h 11354202"/>
              <a:gd name="connsiteX5529" fmla="*/ 5190792 w 13402462"/>
              <a:gd name="connsiteY5529" fmla="*/ 1937260 h 11354202"/>
              <a:gd name="connsiteX5530" fmla="*/ 5173860 w 13402462"/>
              <a:gd name="connsiteY5530" fmla="*/ 1932303 h 11354202"/>
              <a:gd name="connsiteX5531" fmla="*/ 5356830 w 13402462"/>
              <a:gd name="connsiteY5531" fmla="*/ 1911622 h 11354202"/>
              <a:gd name="connsiteX5532" fmla="*/ 5352242 w 13402462"/>
              <a:gd name="connsiteY5532" fmla="*/ 1911982 h 11354202"/>
              <a:gd name="connsiteX5533" fmla="*/ 5352723 w 13402462"/>
              <a:gd name="connsiteY5533" fmla="*/ 1915244 h 11354202"/>
              <a:gd name="connsiteX5534" fmla="*/ 6702748 w 13402462"/>
              <a:gd name="connsiteY5534" fmla="*/ 1907389 h 11354202"/>
              <a:gd name="connsiteX5535" fmla="*/ 6709148 w 13402462"/>
              <a:gd name="connsiteY5535" fmla="*/ 1911881 h 11354202"/>
              <a:gd name="connsiteX5536" fmla="*/ 6698072 w 13402462"/>
              <a:gd name="connsiteY5536" fmla="*/ 1927386 h 11354202"/>
              <a:gd name="connsiteX5537" fmla="*/ 6301842 w 13402462"/>
              <a:gd name="connsiteY5537" fmla="*/ 1906549 h 11354202"/>
              <a:gd name="connsiteX5538" fmla="*/ 6282434 w 13402462"/>
              <a:gd name="connsiteY5538" fmla="*/ 1919959 h 11354202"/>
              <a:gd name="connsiteX5539" fmla="*/ 6282634 w 13402462"/>
              <a:gd name="connsiteY5539" fmla="*/ 1920004 h 11354202"/>
              <a:gd name="connsiteX5540" fmla="*/ 6308462 w 13402462"/>
              <a:gd name="connsiteY5540" fmla="*/ 1910749 h 11354202"/>
              <a:gd name="connsiteX5541" fmla="*/ 10516068 w 13402462"/>
              <a:gd name="connsiteY5541" fmla="*/ 1882832 h 11354202"/>
              <a:gd name="connsiteX5542" fmla="*/ 10517906 w 13402462"/>
              <a:gd name="connsiteY5542" fmla="*/ 1886402 h 11354202"/>
              <a:gd name="connsiteX5543" fmla="*/ 10518436 w 13402462"/>
              <a:gd name="connsiteY5543" fmla="*/ 1886690 h 11354202"/>
              <a:gd name="connsiteX5544" fmla="*/ 6316950 w 13402462"/>
              <a:gd name="connsiteY5544" fmla="*/ 1873983 h 11354202"/>
              <a:gd name="connsiteX5545" fmla="*/ 6303130 w 13402462"/>
              <a:gd name="connsiteY5545" fmla="*/ 1878425 h 11354202"/>
              <a:gd name="connsiteX5546" fmla="*/ 6303334 w 13402462"/>
              <a:gd name="connsiteY5546" fmla="*/ 1878988 h 11354202"/>
              <a:gd name="connsiteX5547" fmla="*/ 5600709 w 13402462"/>
              <a:gd name="connsiteY5547" fmla="*/ 1873379 h 11354202"/>
              <a:gd name="connsiteX5548" fmla="*/ 5600486 w 13402462"/>
              <a:gd name="connsiteY5548" fmla="*/ 1874698 h 11354202"/>
              <a:gd name="connsiteX5549" fmla="*/ 5601277 w 13402462"/>
              <a:gd name="connsiteY5549" fmla="*/ 1873396 h 11354202"/>
              <a:gd name="connsiteX5550" fmla="*/ 5584904 w 13402462"/>
              <a:gd name="connsiteY5550" fmla="*/ 1872934 h 11354202"/>
              <a:gd name="connsiteX5551" fmla="*/ 5587130 w 13402462"/>
              <a:gd name="connsiteY5551" fmla="*/ 1882174 h 11354202"/>
              <a:gd name="connsiteX5552" fmla="*/ 5596270 w 13402462"/>
              <a:gd name="connsiteY5552" fmla="*/ 1873257 h 11354202"/>
              <a:gd name="connsiteX5553" fmla="*/ 6331710 w 13402462"/>
              <a:gd name="connsiteY5553" fmla="*/ 1860663 h 11354202"/>
              <a:gd name="connsiteX5554" fmla="*/ 6334542 w 13402462"/>
              <a:gd name="connsiteY5554" fmla="*/ 1867511 h 11354202"/>
              <a:gd name="connsiteX5555" fmla="*/ 6339766 w 13402462"/>
              <a:gd name="connsiteY5555" fmla="*/ 1865592 h 11354202"/>
              <a:gd name="connsiteX5556" fmla="*/ 5583482 w 13402462"/>
              <a:gd name="connsiteY5556" fmla="*/ 1841094 h 11354202"/>
              <a:gd name="connsiteX5557" fmla="*/ 5582631 w 13402462"/>
              <a:gd name="connsiteY5557" fmla="*/ 1841380 h 11354202"/>
              <a:gd name="connsiteX5558" fmla="*/ 5584886 w 13402462"/>
              <a:gd name="connsiteY5558" fmla="*/ 1848118 h 11354202"/>
              <a:gd name="connsiteX5559" fmla="*/ 5582170 w 13402462"/>
              <a:gd name="connsiteY5559" fmla="*/ 1841537 h 11354202"/>
              <a:gd name="connsiteX5560" fmla="*/ 5577297 w 13402462"/>
              <a:gd name="connsiteY5560" fmla="*/ 1843183 h 11354202"/>
              <a:gd name="connsiteX5561" fmla="*/ 5570194 w 13402462"/>
              <a:gd name="connsiteY5561" fmla="*/ 1853720 h 11354202"/>
              <a:gd name="connsiteX5562" fmla="*/ 5599508 w 13402462"/>
              <a:gd name="connsiteY5562" fmla="*/ 1870099 h 11354202"/>
              <a:gd name="connsiteX5563" fmla="*/ 5601626 w 13402462"/>
              <a:gd name="connsiteY5563" fmla="*/ 1868032 h 11354202"/>
              <a:gd name="connsiteX5564" fmla="*/ 5601117 w 13402462"/>
              <a:gd name="connsiteY5564" fmla="*/ 1870998 h 11354202"/>
              <a:gd name="connsiteX5565" fmla="*/ 5602327 w 13402462"/>
              <a:gd name="connsiteY5565" fmla="*/ 1871674 h 11354202"/>
              <a:gd name="connsiteX5566" fmla="*/ 5607078 w 13402462"/>
              <a:gd name="connsiteY5566" fmla="*/ 1863891 h 11354202"/>
              <a:gd name="connsiteX5567" fmla="*/ 5602627 w 13402462"/>
              <a:gd name="connsiteY5567" fmla="*/ 1845643 h 11354202"/>
              <a:gd name="connsiteX5568" fmla="*/ 5599724 w 13402462"/>
              <a:gd name="connsiteY5568" fmla="*/ 1842666 h 11354202"/>
              <a:gd name="connsiteX5569" fmla="*/ 6367502 w 13402462"/>
              <a:gd name="connsiteY5569" fmla="*/ 1839068 h 11354202"/>
              <a:gd name="connsiteX5570" fmla="*/ 6367718 w 13402462"/>
              <a:gd name="connsiteY5570" fmla="*/ 1844079 h 11354202"/>
              <a:gd name="connsiteX5571" fmla="*/ 6367782 w 13402462"/>
              <a:gd name="connsiteY5571" fmla="*/ 1844145 h 11354202"/>
              <a:gd name="connsiteX5572" fmla="*/ 6367718 w 13402462"/>
              <a:gd name="connsiteY5572" fmla="*/ 1844108 h 11354202"/>
              <a:gd name="connsiteX5573" fmla="*/ 6368020 w 13402462"/>
              <a:gd name="connsiteY5573" fmla="*/ 1850999 h 11354202"/>
              <a:gd name="connsiteX5574" fmla="*/ 6378696 w 13402462"/>
              <a:gd name="connsiteY5574" fmla="*/ 1842714 h 11354202"/>
              <a:gd name="connsiteX5575" fmla="*/ 6368526 w 13402462"/>
              <a:gd name="connsiteY5575" fmla="*/ 1839402 h 11354202"/>
              <a:gd name="connsiteX5576" fmla="*/ 5344980 w 13402462"/>
              <a:gd name="connsiteY5576" fmla="*/ 1836554 h 11354202"/>
              <a:gd name="connsiteX5577" fmla="*/ 5365006 w 13402462"/>
              <a:gd name="connsiteY5577" fmla="*/ 1838490 h 11354202"/>
              <a:gd name="connsiteX5578" fmla="*/ 5364587 w 13402462"/>
              <a:gd name="connsiteY5578" fmla="*/ 1844941 h 11354202"/>
              <a:gd name="connsiteX5579" fmla="*/ 5344891 w 13402462"/>
              <a:gd name="connsiteY5579" fmla="*/ 1843351 h 11354202"/>
              <a:gd name="connsiteX5580" fmla="*/ 6759178 w 13402462"/>
              <a:gd name="connsiteY5580" fmla="*/ 1832814 h 11354202"/>
              <a:gd name="connsiteX5581" fmla="*/ 6763618 w 13402462"/>
              <a:gd name="connsiteY5581" fmla="*/ 1833069 h 11354202"/>
              <a:gd name="connsiteX5582" fmla="*/ 6762988 w 13402462"/>
              <a:gd name="connsiteY5582" fmla="*/ 1833832 h 11354202"/>
              <a:gd name="connsiteX5583" fmla="*/ 5535044 w 13402462"/>
              <a:gd name="connsiteY5583" fmla="*/ 1832301 h 11354202"/>
              <a:gd name="connsiteX5584" fmla="*/ 5519634 w 13402462"/>
              <a:gd name="connsiteY5584" fmla="*/ 1847259 h 11354202"/>
              <a:gd name="connsiteX5585" fmla="*/ 5495962 w 13402462"/>
              <a:gd name="connsiteY5585" fmla="*/ 1837542 h 11354202"/>
              <a:gd name="connsiteX5586" fmla="*/ 5494590 w 13402462"/>
              <a:gd name="connsiteY5586" fmla="*/ 1837568 h 11354202"/>
              <a:gd name="connsiteX5587" fmla="*/ 5527923 w 13402462"/>
              <a:gd name="connsiteY5587" fmla="*/ 1855792 h 11354202"/>
              <a:gd name="connsiteX5588" fmla="*/ 5536964 w 13402462"/>
              <a:gd name="connsiteY5588" fmla="*/ 1854634 h 11354202"/>
              <a:gd name="connsiteX5589" fmla="*/ 5536124 w 13402462"/>
              <a:gd name="connsiteY5589" fmla="*/ 1840315 h 11354202"/>
              <a:gd name="connsiteX5590" fmla="*/ 6766014 w 13402462"/>
              <a:gd name="connsiteY5590" fmla="*/ 1830177 h 11354202"/>
              <a:gd name="connsiteX5591" fmla="*/ 6764368 w 13402462"/>
              <a:gd name="connsiteY5591" fmla="*/ 1833113 h 11354202"/>
              <a:gd name="connsiteX5592" fmla="*/ 6763618 w 13402462"/>
              <a:gd name="connsiteY5592" fmla="*/ 1833069 h 11354202"/>
              <a:gd name="connsiteX5593" fmla="*/ 9559938 w 13402462"/>
              <a:gd name="connsiteY5593" fmla="*/ 1829482 h 11354202"/>
              <a:gd name="connsiteX5594" fmla="*/ 9628102 w 13402462"/>
              <a:gd name="connsiteY5594" fmla="*/ 1915460 h 11354202"/>
              <a:gd name="connsiteX5595" fmla="*/ 9597088 w 13402462"/>
              <a:gd name="connsiteY5595" fmla="*/ 1933278 h 11354202"/>
              <a:gd name="connsiteX5596" fmla="*/ 9616822 w 13402462"/>
              <a:gd name="connsiteY5596" fmla="*/ 1947278 h 11354202"/>
              <a:gd name="connsiteX5597" fmla="*/ 9629374 w 13402462"/>
              <a:gd name="connsiteY5597" fmla="*/ 1962820 h 11354202"/>
              <a:gd name="connsiteX5598" fmla="*/ 9692702 w 13402462"/>
              <a:gd name="connsiteY5598" fmla="*/ 1994074 h 11354202"/>
              <a:gd name="connsiteX5599" fmla="*/ 9621772 w 13402462"/>
              <a:gd name="connsiteY5599" fmla="*/ 1878532 h 11354202"/>
              <a:gd name="connsiteX5600" fmla="*/ 9621230 w 13402462"/>
              <a:gd name="connsiteY5600" fmla="*/ 1878198 h 11354202"/>
              <a:gd name="connsiteX5601" fmla="*/ 9568026 w 13402462"/>
              <a:gd name="connsiteY5601" fmla="*/ 1831442 h 11354202"/>
              <a:gd name="connsiteX5602" fmla="*/ 6811318 w 13402462"/>
              <a:gd name="connsiteY5602" fmla="*/ 1822903 h 11354202"/>
              <a:gd name="connsiteX5603" fmla="*/ 6850632 w 13402462"/>
              <a:gd name="connsiteY5603" fmla="*/ 1832203 h 11354202"/>
              <a:gd name="connsiteX5604" fmla="*/ 6852918 w 13402462"/>
              <a:gd name="connsiteY5604" fmla="*/ 1865544 h 11354202"/>
              <a:gd name="connsiteX5605" fmla="*/ 6811318 w 13402462"/>
              <a:gd name="connsiteY5605" fmla="*/ 1822903 h 11354202"/>
              <a:gd name="connsiteX5606" fmla="*/ 5569504 w 13402462"/>
              <a:gd name="connsiteY5606" fmla="*/ 1802049 h 11354202"/>
              <a:gd name="connsiteX5607" fmla="*/ 5563158 w 13402462"/>
              <a:gd name="connsiteY5607" fmla="*/ 1804260 h 11354202"/>
              <a:gd name="connsiteX5608" fmla="*/ 5564548 w 13402462"/>
              <a:gd name="connsiteY5608" fmla="*/ 1816941 h 11354202"/>
              <a:gd name="connsiteX5609" fmla="*/ 5574998 w 13402462"/>
              <a:gd name="connsiteY5609" fmla="*/ 1818502 h 11354202"/>
              <a:gd name="connsiteX5610" fmla="*/ 9808974 w 13402462"/>
              <a:gd name="connsiteY5610" fmla="*/ 1782342 h 11354202"/>
              <a:gd name="connsiteX5611" fmla="*/ 9740874 w 13402462"/>
              <a:gd name="connsiteY5611" fmla="*/ 1806253 h 11354202"/>
              <a:gd name="connsiteX5612" fmla="*/ 9721708 w 13402462"/>
              <a:gd name="connsiteY5612" fmla="*/ 1832947 h 11354202"/>
              <a:gd name="connsiteX5613" fmla="*/ 9714464 w 13402462"/>
              <a:gd name="connsiteY5613" fmla="*/ 1856106 h 11354202"/>
              <a:gd name="connsiteX5614" fmla="*/ 9759654 w 13402462"/>
              <a:gd name="connsiteY5614" fmla="*/ 1875893 h 11354202"/>
              <a:gd name="connsiteX5615" fmla="*/ 9869920 w 13402462"/>
              <a:gd name="connsiteY5615" fmla="*/ 1984958 h 11354202"/>
              <a:gd name="connsiteX5616" fmla="*/ 9871756 w 13402462"/>
              <a:gd name="connsiteY5616" fmla="*/ 1954555 h 11354202"/>
              <a:gd name="connsiteX5617" fmla="*/ 9825540 w 13402462"/>
              <a:gd name="connsiteY5617" fmla="*/ 1894010 h 11354202"/>
              <a:gd name="connsiteX5618" fmla="*/ 9848400 w 13402462"/>
              <a:gd name="connsiteY5618" fmla="*/ 1821282 h 11354202"/>
              <a:gd name="connsiteX5619" fmla="*/ 9847480 w 13402462"/>
              <a:gd name="connsiteY5619" fmla="*/ 1816875 h 11354202"/>
              <a:gd name="connsiteX5620" fmla="*/ 5483198 w 13402462"/>
              <a:gd name="connsiteY5620" fmla="*/ 1772808 h 11354202"/>
              <a:gd name="connsiteX5621" fmla="*/ 5496425 w 13402462"/>
              <a:gd name="connsiteY5621" fmla="*/ 1777764 h 11354202"/>
              <a:gd name="connsiteX5622" fmla="*/ 5493798 w 13402462"/>
              <a:gd name="connsiteY5622" fmla="*/ 1780475 h 11354202"/>
              <a:gd name="connsiteX5623" fmla="*/ 5483198 w 13402462"/>
              <a:gd name="connsiteY5623" fmla="*/ 1772808 h 11354202"/>
              <a:gd name="connsiteX5624" fmla="*/ 9838154 w 13402462"/>
              <a:gd name="connsiteY5624" fmla="*/ 1772095 h 11354202"/>
              <a:gd name="connsiteX5625" fmla="*/ 9832878 w 13402462"/>
              <a:gd name="connsiteY5625" fmla="*/ 1773948 h 11354202"/>
              <a:gd name="connsiteX5626" fmla="*/ 9843600 w 13402462"/>
              <a:gd name="connsiteY5626" fmla="*/ 1798259 h 11354202"/>
              <a:gd name="connsiteX5627" fmla="*/ 5631076 w 13402462"/>
              <a:gd name="connsiteY5627" fmla="*/ 1766100 h 11354202"/>
              <a:gd name="connsiteX5628" fmla="*/ 5615438 w 13402462"/>
              <a:gd name="connsiteY5628" fmla="*/ 1768553 h 11354202"/>
              <a:gd name="connsiteX5629" fmla="*/ 5608417 w 13402462"/>
              <a:gd name="connsiteY5629" fmla="*/ 1789590 h 11354202"/>
              <a:gd name="connsiteX5630" fmla="*/ 5676040 w 13402462"/>
              <a:gd name="connsiteY5630" fmla="*/ 1811593 h 11354202"/>
              <a:gd name="connsiteX5631" fmla="*/ 5679206 w 13402462"/>
              <a:gd name="connsiteY5631" fmla="*/ 1809125 h 11354202"/>
              <a:gd name="connsiteX5632" fmla="*/ 5689434 w 13402462"/>
              <a:gd name="connsiteY5632" fmla="*/ 1816347 h 11354202"/>
              <a:gd name="connsiteX5633" fmla="*/ 5694048 w 13402462"/>
              <a:gd name="connsiteY5633" fmla="*/ 1818140 h 11354202"/>
              <a:gd name="connsiteX5634" fmla="*/ 5702182 w 13402462"/>
              <a:gd name="connsiteY5634" fmla="*/ 1815301 h 11354202"/>
              <a:gd name="connsiteX5635" fmla="*/ 5695494 w 13402462"/>
              <a:gd name="connsiteY5635" fmla="*/ 1811360 h 11354202"/>
              <a:gd name="connsiteX5636" fmla="*/ 5687004 w 13402462"/>
              <a:gd name="connsiteY5636" fmla="*/ 1810917 h 11354202"/>
              <a:gd name="connsiteX5637" fmla="*/ 5644562 w 13402462"/>
              <a:gd name="connsiteY5637" fmla="*/ 1780501 h 11354202"/>
              <a:gd name="connsiteX5638" fmla="*/ 6474846 w 13402462"/>
              <a:gd name="connsiteY5638" fmla="*/ 1765884 h 11354202"/>
              <a:gd name="connsiteX5639" fmla="*/ 6457126 w 13402462"/>
              <a:gd name="connsiteY5639" fmla="*/ 1769068 h 11354202"/>
              <a:gd name="connsiteX5640" fmla="*/ 6454442 w 13402462"/>
              <a:gd name="connsiteY5640" fmla="*/ 1773325 h 11354202"/>
              <a:gd name="connsiteX5641" fmla="*/ 6494890 w 13402462"/>
              <a:gd name="connsiteY5641" fmla="*/ 1793308 h 11354202"/>
              <a:gd name="connsiteX5642" fmla="*/ 6491530 w 13402462"/>
              <a:gd name="connsiteY5642" fmla="*/ 1789865 h 11354202"/>
              <a:gd name="connsiteX5643" fmla="*/ 6509198 w 13402462"/>
              <a:gd name="connsiteY5643" fmla="*/ 1784529 h 11354202"/>
              <a:gd name="connsiteX5644" fmla="*/ 5639326 w 13402462"/>
              <a:gd name="connsiteY5644" fmla="*/ 1764805 h 11354202"/>
              <a:gd name="connsiteX5645" fmla="*/ 5636853 w 13402462"/>
              <a:gd name="connsiteY5645" fmla="*/ 1765193 h 11354202"/>
              <a:gd name="connsiteX5646" fmla="*/ 5641014 w 13402462"/>
              <a:gd name="connsiteY5646" fmla="*/ 1766122 h 11354202"/>
              <a:gd name="connsiteX5647" fmla="*/ 9872272 w 13402462"/>
              <a:gd name="connsiteY5647" fmla="*/ 1760059 h 11354202"/>
              <a:gd name="connsiteX5648" fmla="*/ 9858624 w 13402462"/>
              <a:gd name="connsiteY5648" fmla="*/ 1764877 h 11354202"/>
              <a:gd name="connsiteX5649" fmla="*/ 9861666 w 13402462"/>
              <a:gd name="connsiteY5649" fmla="*/ 1770754 h 11354202"/>
              <a:gd name="connsiteX5650" fmla="*/ 9893242 w 13402462"/>
              <a:gd name="connsiteY5650" fmla="*/ 1808813 h 11354202"/>
              <a:gd name="connsiteX5651" fmla="*/ 5686002 w 13402462"/>
              <a:gd name="connsiteY5651" fmla="*/ 1759002 h 11354202"/>
              <a:gd name="connsiteX5652" fmla="*/ 5669453 w 13402462"/>
              <a:gd name="connsiteY5652" fmla="*/ 1761420 h 11354202"/>
              <a:gd name="connsiteX5653" fmla="*/ 5668751 w 13402462"/>
              <a:gd name="connsiteY5653" fmla="*/ 1762711 h 11354202"/>
              <a:gd name="connsiteX5654" fmla="*/ 5713334 w 13402462"/>
              <a:gd name="connsiteY5654" fmla="*/ 1798274 h 11354202"/>
              <a:gd name="connsiteX5655" fmla="*/ 5723040 w 13402462"/>
              <a:gd name="connsiteY5655" fmla="*/ 1802369 h 11354202"/>
              <a:gd name="connsiteX5656" fmla="*/ 5715886 w 13402462"/>
              <a:gd name="connsiteY5656" fmla="*/ 1785423 h 11354202"/>
              <a:gd name="connsiteX5657" fmla="*/ 5728338 w 13402462"/>
              <a:gd name="connsiteY5657" fmla="*/ 1781517 h 11354202"/>
              <a:gd name="connsiteX5658" fmla="*/ 6788690 w 13402462"/>
              <a:gd name="connsiteY5658" fmla="*/ 1758382 h 11354202"/>
              <a:gd name="connsiteX5659" fmla="*/ 6884450 w 13402462"/>
              <a:gd name="connsiteY5659" fmla="*/ 1766318 h 11354202"/>
              <a:gd name="connsiteX5660" fmla="*/ 6788590 w 13402462"/>
              <a:gd name="connsiteY5660" fmla="*/ 1792715 h 11354202"/>
              <a:gd name="connsiteX5661" fmla="*/ 9884528 w 13402462"/>
              <a:gd name="connsiteY5661" fmla="*/ 1755731 h 11354202"/>
              <a:gd name="connsiteX5662" fmla="*/ 9883610 w 13402462"/>
              <a:gd name="connsiteY5662" fmla="*/ 1756056 h 11354202"/>
              <a:gd name="connsiteX5663" fmla="*/ 9891006 w 13402462"/>
              <a:gd name="connsiteY5663" fmla="*/ 1772420 h 11354202"/>
              <a:gd name="connsiteX5664" fmla="*/ 9890600 w 13402462"/>
              <a:gd name="connsiteY5664" fmla="*/ 1765369 h 11354202"/>
              <a:gd name="connsiteX5665" fmla="*/ 5797534 w 13402462"/>
              <a:gd name="connsiteY5665" fmla="*/ 1753419 h 11354202"/>
              <a:gd name="connsiteX5666" fmla="*/ 5779068 w 13402462"/>
              <a:gd name="connsiteY5666" fmla="*/ 1755074 h 11354202"/>
              <a:gd name="connsiteX5667" fmla="*/ 5777154 w 13402462"/>
              <a:gd name="connsiteY5667" fmla="*/ 1767818 h 11354202"/>
              <a:gd name="connsiteX5668" fmla="*/ 5806176 w 13402462"/>
              <a:gd name="connsiteY5668" fmla="*/ 1762279 h 11354202"/>
              <a:gd name="connsiteX5669" fmla="*/ 5670774 w 13402462"/>
              <a:gd name="connsiteY5669" fmla="*/ 1750900 h 11354202"/>
              <a:gd name="connsiteX5670" fmla="*/ 5681936 w 13402462"/>
              <a:gd name="connsiteY5670" fmla="*/ 1756834 h 11354202"/>
              <a:gd name="connsiteX5671" fmla="*/ 5680886 w 13402462"/>
              <a:gd name="connsiteY5671" fmla="*/ 1758121 h 11354202"/>
              <a:gd name="connsiteX5672" fmla="*/ 5678766 w 13402462"/>
              <a:gd name="connsiteY5672" fmla="*/ 1757833 h 11354202"/>
              <a:gd name="connsiteX5673" fmla="*/ 7161724 w 13402462"/>
              <a:gd name="connsiteY5673" fmla="*/ 1748510 h 11354202"/>
              <a:gd name="connsiteX5674" fmla="*/ 7173162 w 13402462"/>
              <a:gd name="connsiteY5674" fmla="*/ 1773782 h 11354202"/>
              <a:gd name="connsiteX5675" fmla="*/ 7180068 w 13402462"/>
              <a:gd name="connsiteY5675" fmla="*/ 1787957 h 11354202"/>
              <a:gd name="connsiteX5676" fmla="*/ 7177738 w 13402462"/>
              <a:gd name="connsiteY5676" fmla="*/ 1779225 h 11354202"/>
              <a:gd name="connsiteX5677" fmla="*/ 7174622 w 13402462"/>
              <a:gd name="connsiteY5677" fmla="*/ 1775880 h 11354202"/>
              <a:gd name="connsiteX5678" fmla="*/ 7177220 w 13402462"/>
              <a:gd name="connsiteY5678" fmla="*/ 1777263 h 11354202"/>
              <a:gd name="connsiteX5679" fmla="*/ 7169858 w 13402462"/>
              <a:gd name="connsiteY5679" fmla="*/ 1749651 h 11354202"/>
              <a:gd name="connsiteX5680" fmla="*/ 5726428 w 13402462"/>
              <a:gd name="connsiteY5680" fmla="*/ 1740577 h 11354202"/>
              <a:gd name="connsiteX5681" fmla="*/ 5724426 w 13402462"/>
              <a:gd name="connsiteY5681" fmla="*/ 1743695 h 11354202"/>
              <a:gd name="connsiteX5682" fmla="*/ 5728658 w 13402462"/>
              <a:gd name="connsiteY5682" fmla="*/ 1743427 h 11354202"/>
              <a:gd name="connsiteX5683" fmla="*/ 10689594 w 13402462"/>
              <a:gd name="connsiteY5683" fmla="*/ 1737703 h 11354202"/>
              <a:gd name="connsiteX5684" fmla="*/ 10695128 w 13402462"/>
              <a:gd name="connsiteY5684" fmla="*/ 1747660 h 11354202"/>
              <a:gd name="connsiteX5685" fmla="*/ 10696256 w 13402462"/>
              <a:gd name="connsiteY5685" fmla="*/ 1747324 h 11354202"/>
              <a:gd name="connsiteX5686" fmla="*/ 9985412 w 13402462"/>
              <a:gd name="connsiteY5686" fmla="*/ 1734896 h 11354202"/>
              <a:gd name="connsiteX5687" fmla="*/ 9993516 w 13402462"/>
              <a:gd name="connsiteY5687" fmla="*/ 1750153 h 11354202"/>
              <a:gd name="connsiteX5688" fmla="*/ 9995388 w 13402462"/>
              <a:gd name="connsiteY5688" fmla="*/ 1750663 h 11354202"/>
              <a:gd name="connsiteX5689" fmla="*/ 9989652 w 13402462"/>
              <a:gd name="connsiteY5689" fmla="*/ 1739243 h 11354202"/>
              <a:gd name="connsiteX5690" fmla="*/ 5721106 w 13402462"/>
              <a:gd name="connsiteY5690" fmla="*/ 1733765 h 11354202"/>
              <a:gd name="connsiteX5691" fmla="*/ 5714154 w 13402462"/>
              <a:gd name="connsiteY5691" fmla="*/ 1738368 h 11354202"/>
              <a:gd name="connsiteX5692" fmla="*/ 5702034 w 13402462"/>
              <a:gd name="connsiteY5692" fmla="*/ 1745111 h 11354202"/>
              <a:gd name="connsiteX5693" fmla="*/ 5723824 w 13402462"/>
              <a:gd name="connsiteY5693" fmla="*/ 1743733 h 11354202"/>
              <a:gd name="connsiteX5694" fmla="*/ 5724912 w 13402462"/>
              <a:gd name="connsiteY5694" fmla="*/ 1738634 h 11354202"/>
              <a:gd name="connsiteX5695" fmla="*/ 5726748 w 13402462"/>
              <a:gd name="connsiteY5695" fmla="*/ 1730033 h 11354202"/>
              <a:gd name="connsiteX5696" fmla="*/ 5724050 w 13402462"/>
              <a:gd name="connsiteY5696" fmla="*/ 1731817 h 11354202"/>
              <a:gd name="connsiteX5697" fmla="*/ 5725950 w 13402462"/>
              <a:gd name="connsiteY5697" fmla="*/ 1733767 h 11354202"/>
              <a:gd name="connsiteX5698" fmla="*/ 7013956 w 13402462"/>
              <a:gd name="connsiteY5698" fmla="*/ 1728428 h 11354202"/>
              <a:gd name="connsiteX5699" fmla="*/ 7003750 w 13402462"/>
              <a:gd name="connsiteY5699" fmla="*/ 1733967 h 11354202"/>
              <a:gd name="connsiteX5700" fmla="*/ 7014984 w 13402462"/>
              <a:gd name="connsiteY5700" fmla="*/ 1752486 h 11354202"/>
              <a:gd name="connsiteX5701" fmla="*/ 7024338 w 13402462"/>
              <a:gd name="connsiteY5701" fmla="*/ 1752004 h 11354202"/>
              <a:gd name="connsiteX5702" fmla="*/ 9963126 w 13402462"/>
              <a:gd name="connsiteY5702" fmla="*/ 1727310 h 11354202"/>
              <a:gd name="connsiteX5703" fmla="*/ 9971834 w 13402462"/>
              <a:gd name="connsiteY5703" fmla="*/ 1744243 h 11354202"/>
              <a:gd name="connsiteX5704" fmla="*/ 9976496 w 13402462"/>
              <a:gd name="connsiteY5704" fmla="*/ 1745514 h 11354202"/>
              <a:gd name="connsiteX5705" fmla="*/ 9976014 w 13402462"/>
              <a:gd name="connsiteY5705" fmla="*/ 1744361 h 11354202"/>
              <a:gd name="connsiteX5706" fmla="*/ 9970756 w 13402462"/>
              <a:gd name="connsiteY5706" fmla="*/ 1732866 h 11354202"/>
              <a:gd name="connsiteX5707" fmla="*/ 7029740 w 13402462"/>
              <a:gd name="connsiteY5707" fmla="*/ 1725591 h 11354202"/>
              <a:gd name="connsiteX5708" fmla="*/ 7018338 w 13402462"/>
              <a:gd name="connsiteY5708" fmla="*/ 1726049 h 11354202"/>
              <a:gd name="connsiteX5709" fmla="*/ 7016706 w 13402462"/>
              <a:gd name="connsiteY5709" fmla="*/ 1726937 h 11354202"/>
              <a:gd name="connsiteX5710" fmla="*/ 7035514 w 13402462"/>
              <a:gd name="connsiteY5710" fmla="*/ 1760615 h 11354202"/>
              <a:gd name="connsiteX5711" fmla="*/ 7041690 w 13402462"/>
              <a:gd name="connsiteY5711" fmla="*/ 1756213 h 11354202"/>
              <a:gd name="connsiteX5712" fmla="*/ 7044612 w 13402462"/>
              <a:gd name="connsiteY5712" fmla="*/ 1724992 h 11354202"/>
              <a:gd name="connsiteX5713" fmla="*/ 7036714 w 13402462"/>
              <a:gd name="connsiteY5713" fmla="*/ 1725308 h 11354202"/>
              <a:gd name="connsiteX5714" fmla="*/ 7046920 w 13402462"/>
              <a:gd name="connsiteY5714" fmla="*/ 1752479 h 11354202"/>
              <a:gd name="connsiteX5715" fmla="*/ 7053026 w 13402462"/>
              <a:gd name="connsiteY5715" fmla="*/ 1748118 h 11354202"/>
              <a:gd name="connsiteX5716" fmla="*/ 7045356 w 13402462"/>
              <a:gd name="connsiteY5716" fmla="*/ 1730160 h 11354202"/>
              <a:gd name="connsiteX5717" fmla="*/ 7071996 w 13402462"/>
              <a:gd name="connsiteY5717" fmla="*/ 1723886 h 11354202"/>
              <a:gd name="connsiteX5718" fmla="*/ 7063246 w 13402462"/>
              <a:gd name="connsiteY5718" fmla="*/ 1724235 h 11354202"/>
              <a:gd name="connsiteX5719" fmla="*/ 7069854 w 13402462"/>
              <a:gd name="connsiteY5719" fmla="*/ 1735138 h 11354202"/>
              <a:gd name="connsiteX5720" fmla="*/ 7074634 w 13402462"/>
              <a:gd name="connsiteY5720" fmla="*/ 1731377 h 11354202"/>
              <a:gd name="connsiteX5721" fmla="*/ 7075370 w 13402462"/>
              <a:gd name="connsiteY5721" fmla="*/ 1723749 h 11354202"/>
              <a:gd name="connsiteX5722" fmla="*/ 7075078 w 13402462"/>
              <a:gd name="connsiteY5722" fmla="*/ 1723760 h 11354202"/>
              <a:gd name="connsiteX5723" fmla="*/ 7077248 w 13402462"/>
              <a:gd name="connsiteY5723" fmla="*/ 1729320 h 11354202"/>
              <a:gd name="connsiteX5724" fmla="*/ 7077436 w 13402462"/>
              <a:gd name="connsiteY5724" fmla="*/ 1729174 h 11354202"/>
              <a:gd name="connsiteX5725" fmla="*/ 5737864 w 13402462"/>
              <a:gd name="connsiteY5725" fmla="*/ 1722822 h 11354202"/>
              <a:gd name="connsiteX5726" fmla="*/ 5728882 w 13402462"/>
              <a:gd name="connsiteY5726" fmla="*/ 1736772 h 11354202"/>
              <a:gd name="connsiteX5727" fmla="*/ 5735118 w 13402462"/>
              <a:gd name="connsiteY5727" fmla="*/ 1743166 h 11354202"/>
              <a:gd name="connsiteX5728" fmla="*/ 6821730 w 13402462"/>
              <a:gd name="connsiteY5728" fmla="*/ 1721633 h 11354202"/>
              <a:gd name="connsiteX5729" fmla="*/ 6819934 w 13402462"/>
              <a:gd name="connsiteY5729" fmla="*/ 1721895 h 11354202"/>
              <a:gd name="connsiteX5730" fmla="*/ 6821792 w 13402462"/>
              <a:gd name="connsiteY5730" fmla="*/ 1722065 h 11354202"/>
              <a:gd name="connsiteX5731" fmla="*/ 5705418 w 13402462"/>
              <a:gd name="connsiteY5731" fmla="*/ 1720122 h 11354202"/>
              <a:gd name="connsiteX5732" fmla="*/ 5691030 w 13402462"/>
              <a:gd name="connsiteY5732" fmla="*/ 1729085 h 11354202"/>
              <a:gd name="connsiteX5733" fmla="*/ 5691390 w 13402462"/>
              <a:gd name="connsiteY5733" fmla="*/ 1730062 h 11354202"/>
              <a:gd name="connsiteX5734" fmla="*/ 5708810 w 13402462"/>
              <a:gd name="connsiteY5734" fmla="*/ 1727216 h 11354202"/>
              <a:gd name="connsiteX5735" fmla="*/ 5705674 w 13402462"/>
              <a:gd name="connsiteY5735" fmla="*/ 1720175 h 11354202"/>
              <a:gd name="connsiteX5736" fmla="*/ 5843150 w 13402462"/>
              <a:gd name="connsiteY5736" fmla="*/ 1718147 h 11354202"/>
              <a:gd name="connsiteX5737" fmla="*/ 5838524 w 13402462"/>
              <a:gd name="connsiteY5737" fmla="*/ 1721282 h 11354202"/>
              <a:gd name="connsiteX5738" fmla="*/ 5857990 w 13402462"/>
              <a:gd name="connsiteY5738" fmla="*/ 1723563 h 11354202"/>
              <a:gd name="connsiteX5739" fmla="*/ 6845800 w 13402462"/>
              <a:gd name="connsiteY5739" fmla="*/ 1718101 h 11354202"/>
              <a:gd name="connsiteX5740" fmla="*/ 6838666 w 13402462"/>
              <a:gd name="connsiteY5740" fmla="*/ 1719147 h 11354202"/>
              <a:gd name="connsiteX5741" fmla="*/ 6845510 w 13402462"/>
              <a:gd name="connsiteY5741" fmla="*/ 1731314 h 11354202"/>
              <a:gd name="connsiteX5742" fmla="*/ 6863030 w 13402462"/>
              <a:gd name="connsiteY5742" fmla="*/ 1740233 h 11354202"/>
              <a:gd name="connsiteX5743" fmla="*/ 6828530 w 13402462"/>
              <a:gd name="connsiteY5743" fmla="*/ 1759708 h 11354202"/>
              <a:gd name="connsiteX5744" fmla="*/ 6809554 w 13402462"/>
              <a:gd name="connsiteY5744" fmla="*/ 1753576 h 11354202"/>
              <a:gd name="connsiteX5745" fmla="*/ 6808800 w 13402462"/>
              <a:gd name="connsiteY5745" fmla="*/ 1754206 h 11354202"/>
              <a:gd name="connsiteX5746" fmla="*/ 6808736 w 13402462"/>
              <a:gd name="connsiteY5746" fmla="*/ 1753308 h 11354202"/>
              <a:gd name="connsiteX5747" fmla="*/ 6790870 w 13402462"/>
              <a:gd name="connsiteY5747" fmla="*/ 1747534 h 11354202"/>
              <a:gd name="connsiteX5748" fmla="*/ 6766454 w 13402462"/>
              <a:gd name="connsiteY5748" fmla="*/ 1752242 h 11354202"/>
              <a:gd name="connsiteX5749" fmla="*/ 6764388 w 13402462"/>
              <a:gd name="connsiteY5749" fmla="*/ 1754475 h 11354202"/>
              <a:gd name="connsiteX5750" fmla="*/ 6764234 w 13402462"/>
              <a:gd name="connsiteY5750" fmla="*/ 1756045 h 11354202"/>
              <a:gd name="connsiteX5751" fmla="*/ 6765586 w 13402462"/>
              <a:gd name="connsiteY5751" fmla="*/ 1757429 h 11354202"/>
              <a:gd name="connsiteX5752" fmla="*/ 6763986 w 13402462"/>
              <a:gd name="connsiteY5752" fmla="*/ 1758511 h 11354202"/>
              <a:gd name="connsiteX5753" fmla="*/ 6763078 w 13402462"/>
              <a:gd name="connsiteY5753" fmla="*/ 1767598 h 11354202"/>
              <a:gd name="connsiteX5754" fmla="*/ 6762568 w 13402462"/>
              <a:gd name="connsiteY5754" fmla="*/ 1785153 h 11354202"/>
              <a:gd name="connsiteX5755" fmla="*/ 6751058 w 13402462"/>
              <a:gd name="connsiteY5755" fmla="*/ 1791442 h 11354202"/>
              <a:gd name="connsiteX5756" fmla="*/ 6761190 w 13402462"/>
              <a:gd name="connsiteY5756" fmla="*/ 1808706 h 11354202"/>
              <a:gd name="connsiteX5757" fmla="*/ 6733234 w 13402462"/>
              <a:gd name="connsiteY5757" fmla="*/ 1818613 h 11354202"/>
              <a:gd name="connsiteX5758" fmla="*/ 6729056 w 13402462"/>
              <a:gd name="connsiteY5758" fmla="*/ 1814649 h 11354202"/>
              <a:gd name="connsiteX5759" fmla="*/ 6721310 w 13402462"/>
              <a:gd name="connsiteY5759" fmla="*/ 1817407 h 11354202"/>
              <a:gd name="connsiteX5760" fmla="*/ 6721744 w 13402462"/>
              <a:gd name="connsiteY5760" fmla="*/ 1807712 h 11354202"/>
              <a:gd name="connsiteX5761" fmla="*/ 6715054 w 13402462"/>
              <a:gd name="connsiteY5761" fmla="*/ 1801359 h 11354202"/>
              <a:gd name="connsiteX5762" fmla="*/ 6719014 w 13402462"/>
              <a:gd name="connsiteY5762" fmla="*/ 1837094 h 11354202"/>
              <a:gd name="connsiteX5763" fmla="*/ 6751380 w 13402462"/>
              <a:gd name="connsiteY5763" fmla="*/ 1847891 h 11354202"/>
              <a:gd name="connsiteX5764" fmla="*/ 6762988 w 13402462"/>
              <a:gd name="connsiteY5764" fmla="*/ 1833832 h 11354202"/>
              <a:gd name="connsiteX5765" fmla="*/ 6763838 w 13402462"/>
              <a:gd name="connsiteY5765" fmla="*/ 1834059 h 11354202"/>
              <a:gd name="connsiteX5766" fmla="*/ 6764368 w 13402462"/>
              <a:gd name="connsiteY5766" fmla="*/ 1833113 h 11354202"/>
              <a:gd name="connsiteX5767" fmla="*/ 6797350 w 13402462"/>
              <a:gd name="connsiteY5767" fmla="*/ 1835012 h 11354202"/>
              <a:gd name="connsiteX5768" fmla="*/ 6825726 w 13402462"/>
              <a:gd name="connsiteY5768" fmla="*/ 1865897 h 11354202"/>
              <a:gd name="connsiteX5769" fmla="*/ 6795432 w 13402462"/>
              <a:gd name="connsiteY5769" fmla="*/ 1895452 h 11354202"/>
              <a:gd name="connsiteX5770" fmla="*/ 6736018 w 13402462"/>
              <a:gd name="connsiteY5770" fmla="*/ 1889645 h 11354202"/>
              <a:gd name="connsiteX5771" fmla="*/ 6770442 w 13402462"/>
              <a:gd name="connsiteY5771" fmla="*/ 1856062 h 11354202"/>
              <a:gd name="connsiteX5772" fmla="*/ 6743508 w 13402462"/>
              <a:gd name="connsiteY5772" fmla="*/ 1862203 h 11354202"/>
              <a:gd name="connsiteX5773" fmla="*/ 6748874 w 13402462"/>
              <a:gd name="connsiteY5773" fmla="*/ 1867703 h 11354202"/>
              <a:gd name="connsiteX5774" fmla="*/ 6729240 w 13402462"/>
              <a:gd name="connsiteY5774" fmla="*/ 1861352 h 11354202"/>
              <a:gd name="connsiteX5775" fmla="*/ 6729390 w 13402462"/>
              <a:gd name="connsiteY5775" fmla="*/ 1902825 h 11354202"/>
              <a:gd name="connsiteX5776" fmla="*/ 6693900 w 13402462"/>
              <a:gd name="connsiteY5776" fmla="*/ 1887109 h 11354202"/>
              <a:gd name="connsiteX5777" fmla="*/ 6722754 w 13402462"/>
              <a:gd name="connsiteY5777" fmla="*/ 1863660 h 11354202"/>
              <a:gd name="connsiteX5778" fmla="*/ 6710808 w 13402462"/>
              <a:gd name="connsiteY5778" fmla="*/ 1841076 h 11354202"/>
              <a:gd name="connsiteX5779" fmla="*/ 6683106 w 13402462"/>
              <a:gd name="connsiteY5779" fmla="*/ 1854010 h 11354202"/>
              <a:gd name="connsiteX5780" fmla="*/ 6671882 w 13402462"/>
              <a:gd name="connsiteY5780" fmla="*/ 1828036 h 11354202"/>
              <a:gd name="connsiteX5781" fmla="*/ 6659562 w 13402462"/>
              <a:gd name="connsiteY5781" fmla="*/ 1860868 h 11354202"/>
              <a:gd name="connsiteX5782" fmla="*/ 6633106 w 13402462"/>
              <a:gd name="connsiteY5782" fmla="*/ 1856472 h 11354202"/>
              <a:gd name="connsiteX5783" fmla="*/ 6619674 w 13402462"/>
              <a:gd name="connsiteY5783" fmla="*/ 1896422 h 11354202"/>
              <a:gd name="connsiteX5784" fmla="*/ 6621738 w 13402462"/>
              <a:gd name="connsiteY5784" fmla="*/ 1894407 h 11354202"/>
              <a:gd name="connsiteX5785" fmla="*/ 6581146 w 13402462"/>
              <a:gd name="connsiteY5785" fmla="*/ 1905823 h 11354202"/>
              <a:gd name="connsiteX5786" fmla="*/ 6593656 w 13402462"/>
              <a:gd name="connsiteY5786" fmla="*/ 1911072 h 11354202"/>
              <a:gd name="connsiteX5787" fmla="*/ 6548986 w 13402462"/>
              <a:gd name="connsiteY5787" fmla="*/ 1928387 h 11354202"/>
              <a:gd name="connsiteX5788" fmla="*/ 6534030 w 13402462"/>
              <a:gd name="connsiteY5788" fmla="*/ 1946116 h 11354202"/>
              <a:gd name="connsiteX5789" fmla="*/ 6557240 w 13402462"/>
              <a:gd name="connsiteY5789" fmla="*/ 1983728 h 11354202"/>
              <a:gd name="connsiteX5790" fmla="*/ 6585642 w 13402462"/>
              <a:gd name="connsiteY5790" fmla="*/ 1975688 h 11354202"/>
              <a:gd name="connsiteX5791" fmla="*/ 6631958 w 13402462"/>
              <a:gd name="connsiteY5791" fmla="*/ 1972374 h 11354202"/>
              <a:gd name="connsiteX5792" fmla="*/ 6668544 w 13402462"/>
              <a:gd name="connsiteY5792" fmla="*/ 1929298 h 11354202"/>
              <a:gd name="connsiteX5793" fmla="*/ 6616342 w 13402462"/>
              <a:gd name="connsiteY5793" fmla="*/ 1917797 h 11354202"/>
              <a:gd name="connsiteX5794" fmla="*/ 6666294 w 13402462"/>
              <a:gd name="connsiteY5794" fmla="*/ 1892558 h 11354202"/>
              <a:gd name="connsiteX5795" fmla="*/ 6696434 w 13402462"/>
              <a:gd name="connsiteY5795" fmla="*/ 1954442 h 11354202"/>
              <a:gd name="connsiteX5796" fmla="*/ 6647522 w 13402462"/>
              <a:gd name="connsiteY5796" fmla="*/ 1984708 h 11354202"/>
              <a:gd name="connsiteX5797" fmla="*/ 6604614 w 13402462"/>
              <a:gd name="connsiteY5797" fmla="*/ 2025432 h 11354202"/>
              <a:gd name="connsiteX5798" fmla="*/ 6630226 w 13402462"/>
              <a:gd name="connsiteY5798" fmla="*/ 2027754 h 11354202"/>
              <a:gd name="connsiteX5799" fmla="*/ 6602708 w 13402462"/>
              <a:gd name="connsiteY5799" fmla="*/ 2033213 h 11354202"/>
              <a:gd name="connsiteX5800" fmla="*/ 6579050 w 13402462"/>
              <a:gd name="connsiteY5800" fmla="*/ 2035289 h 11354202"/>
              <a:gd name="connsiteX5801" fmla="*/ 6579752 w 13402462"/>
              <a:gd name="connsiteY5801" fmla="*/ 2040760 h 11354202"/>
              <a:gd name="connsiteX5802" fmla="*/ 6573358 w 13402462"/>
              <a:gd name="connsiteY5802" fmla="*/ 2035790 h 11354202"/>
              <a:gd name="connsiteX5803" fmla="*/ 6570562 w 13402462"/>
              <a:gd name="connsiteY5803" fmla="*/ 2036035 h 11354202"/>
              <a:gd name="connsiteX5804" fmla="*/ 6557522 w 13402462"/>
              <a:gd name="connsiteY5804" fmla="*/ 2024451 h 11354202"/>
              <a:gd name="connsiteX5805" fmla="*/ 6557498 w 13402462"/>
              <a:gd name="connsiteY5805" fmla="*/ 2026895 h 11354202"/>
              <a:gd name="connsiteX5806" fmla="*/ 6534094 w 13402462"/>
              <a:gd name="connsiteY5806" fmla="*/ 2013078 h 11354202"/>
              <a:gd name="connsiteX5807" fmla="*/ 6567524 w 13402462"/>
              <a:gd name="connsiteY5807" fmla="*/ 2066782 h 11354202"/>
              <a:gd name="connsiteX5808" fmla="*/ 6567222 w 13402462"/>
              <a:gd name="connsiteY5808" fmla="*/ 2067218 h 11354202"/>
              <a:gd name="connsiteX5809" fmla="*/ 6568454 w 13402462"/>
              <a:gd name="connsiteY5809" fmla="*/ 2068466 h 11354202"/>
              <a:gd name="connsiteX5810" fmla="*/ 6601982 w 13402462"/>
              <a:gd name="connsiteY5810" fmla="*/ 2089972 h 11354202"/>
              <a:gd name="connsiteX5811" fmla="*/ 6625646 w 13402462"/>
              <a:gd name="connsiteY5811" fmla="*/ 2093315 h 11354202"/>
              <a:gd name="connsiteX5812" fmla="*/ 6623662 w 13402462"/>
              <a:gd name="connsiteY5812" fmla="*/ 2078078 h 11354202"/>
              <a:gd name="connsiteX5813" fmla="*/ 6639290 w 13402462"/>
              <a:gd name="connsiteY5813" fmla="*/ 2066832 h 11354202"/>
              <a:gd name="connsiteX5814" fmla="*/ 6661502 w 13402462"/>
              <a:gd name="connsiteY5814" fmla="*/ 2061706 h 11354202"/>
              <a:gd name="connsiteX5815" fmla="*/ 6653606 w 13402462"/>
              <a:gd name="connsiteY5815" fmla="*/ 2047326 h 11354202"/>
              <a:gd name="connsiteX5816" fmla="*/ 6648522 w 13402462"/>
              <a:gd name="connsiteY5816" fmla="*/ 2041340 h 11354202"/>
              <a:gd name="connsiteX5817" fmla="*/ 6669516 w 13402462"/>
              <a:gd name="connsiteY5817" fmla="*/ 2059859 h 11354202"/>
              <a:gd name="connsiteX5818" fmla="*/ 6682206 w 13402462"/>
              <a:gd name="connsiteY5818" fmla="*/ 2056928 h 11354202"/>
              <a:gd name="connsiteX5819" fmla="*/ 6670574 w 13402462"/>
              <a:gd name="connsiteY5819" fmla="*/ 2036737 h 11354202"/>
              <a:gd name="connsiteX5820" fmla="*/ 6694856 w 13402462"/>
              <a:gd name="connsiteY5820" fmla="*/ 2037408 h 11354202"/>
              <a:gd name="connsiteX5821" fmla="*/ 6692174 w 13402462"/>
              <a:gd name="connsiteY5821" fmla="*/ 2021696 h 11354202"/>
              <a:gd name="connsiteX5822" fmla="*/ 6718868 w 13402462"/>
              <a:gd name="connsiteY5822" fmla="*/ 2000967 h 11354202"/>
              <a:gd name="connsiteX5823" fmla="*/ 6727106 w 13402462"/>
              <a:gd name="connsiteY5823" fmla="*/ 1994569 h 11354202"/>
              <a:gd name="connsiteX5824" fmla="*/ 6744062 w 13402462"/>
              <a:gd name="connsiteY5824" fmla="*/ 2008041 h 11354202"/>
              <a:gd name="connsiteX5825" fmla="*/ 6750066 w 13402462"/>
              <a:gd name="connsiteY5825" fmla="*/ 1987372 h 11354202"/>
              <a:gd name="connsiteX5826" fmla="*/ 6822226 w 13402462"/>
              <a:gd name="connsiteY5826" fmla="*/ 2006244 h 11354202"/>
              <a:gd name="connsiteX5827" fmla="*/ 6823040 w 13402462"/>
              <a:gd name="connsiteY5827" fmla="*/ 1943028 h 11354202"/>
              <a:gd name="connsiteX5828" fmla="*/ 6905024 w 13402462"/>
              <a:gd name="connsiteY5828" fmla="*/ 1964397 h 11354202"/>
              <a:gd name="connsiteX5829" fmla="*/ 6904020 w 13402462"/>
              <a:gd name="connsiteY5829" fmla="*/ 1910335 h 11354202"/>
              <a:gd name="connsiteX5830" fmla="*/ 6917710 w 13402462"/>
              <a:gd name="connsiteY5830" fmla="*/ 1913944 h 11354202"/>
              <a:gd name="connsiteX5831" fmla="*/ 6920198 w 13402462"/>
              <a:gd name="connsiteY5831" fmla="*/ 1913846 h 11354202"/>
              <a:gd name="connsiteX5832" fmla="*/ 6930804 w 13402462"/>
              <a:gd name="connsiteY5832" fmla="*/ 1914742 h 11354202"/>
              <a:gd name="connsiteX5833" fmla="*/ 6930648 w 13402462"/>
              <a:gd name="connsiteY5833" fmla="*/ 1914393 h 11354202"/>
              <a:gd name="connsiteX5834" fmla="*/ 6867800 w 13402462"/>
              <a:gd name="connsiteY5834" fmla="*/ 1791954 h 11354202"/>
              <a:gd name="connsiteX5835" fmla="*/ 6976120 w 13402462"/>
              <a:gd name="connsiteY5835" fmla="*/ 1870058 h 11354202"/>
              <a:gd name="connsiteX5836" fmla="*/ 7005600 w 13402462"/>
              <a:gd name="connsiteY5836" fmla="*/ 1886105 h 11354202"/>
              <a:gd name="connsiteX5837" fmla="*/ 6998494 w 13402462"/>
              <a:gd name="connsiteY5837" fmla="*/ 1865430 h 11354202"/>
              <a:gd name="connsiteX5838" fmla="*/ 6932210 w 13402462"/>
              <a:gd name="connsiteY5838" fmla="*/ 1779463 h 11354202"/>
              <a:gd name="connsiteX5839" fmla="*/ 6980198 w 13402462"/>
              <a:gd name="connsiteY5839" fmla="*/ 1812239 h 11354202"/>
              <a:gd name="connsiteX5840" fmla="*/ 6973184 w 13402462"/>
              <a:gd name="connsiteY5840" fmla="*/ 1791847 h 11354202"/>
              <a:gd name="connsiteX5841" fmla="*/ 6988232 w 13402462"/>
              <a:gd name="connsiteY5841" fmla="*/ 1817732 h 11354202"/>
              <a:gd name="connsiteX5842" fmla="*/ 6994634 w 13402462"/>
              <a:gd name="connsiteY5842" fmla="*/ 1822100 h 11354202"/>
              <a:gd name="connsiteX5843" fmla="*/ 7006596 w 13402462"/>
              <a:gd name="connsiteY5843" fmla="*/ 1828575 h 11354202"/>
              <a:gd name="connsiteX5844" fmla="*/ 6998898 w 13402462"/>
              <a:gd name="connsiteY5844" fmla="*/ 1800989 h 11354202"/>
              <a:gd name="connsiteX5845" fmla="*/ 7012558 w 13402462"/>
              <a:gd name="connsiteY5845" fmla="*/ 1831806 h 11354202"/>
              <a:gd name="connsiteX5846" fmla="*/ 7029980 w 13402462"/>
              <a:gd name="connsiteY5846" fmla="*/ 1841238 h 11354202"/>
              <a:gd name="connsiteX5847" fmla="*/ 7017190 w 13402462"/>
              <a:gd name="connsiteY5847" fmla="*/ 1802607 h 11354202"/>
              <a:gd name="connsiteX5848" fmla="*/ 7014194 w 13402462"/>
              <a:gd name="connsiteY5848" fmla="*/ 1793350 h 11354202"/>
              <a:gd name="connsiteX5849" fmla="*/ 7004572 w 13402462"/>
              <a:gd name="connsiteY5849" fmla="*/ 1782702 h 11354202"/>
              <a:gd name="connsiteX5850" fmla="*/ 7009586 w 13402462"/>
              <a:gd name="connsiteY5850" fmla="*/ 1779121 h 11354202"/>
              <a:gd name="connsiteX5851" fmla="*/ 6996276 w 13402462"/>
              <a:gd name="connsiteY5851" fmla="*/ 1738019 h 11354202"/>
              <a:gd name="connsiteX5852" fmla="*/ 6960020 w 13402462"/>
              <a:gd name="connsiteY5852" fmla="*/ 1757693 h 11354202"/>
              <a:gd name="connsiteX5853" fmla="*/ 6971196 w 13402462"/>
              <a:gd name="connsiteY5853" fmla="*/ 1787061 h 11354202"/>
              <a:gd name="connsiteX5854" fmla="*/ 6907010 w 13402462"/>
              <a:gd name="connsiteY5854" fmla="*/ 1756389 h 11354202"/>
              <a:gd name="connsiteX5855" fmla="*/ 6922630 w 13402462"/>
              <a:gd name="connsiteY5855" fmla="*/ 1731080 h 11354202"/>
              <a:gd name="connsiteX5856" fmla="*/ 6867740 w 13402462"/>
              <a:gd name="connsiteY5856" fmla="*/ 1743685 h 11354202"/>
              <a:gd name="connsiteX5857" fmla="*/ 6845800 w 13402462"/>
              <a:gd name="connsiteY5857" fmla="*/ 1718101 h 11354202"/>
              <a:gd name="connsiteX5858" fmla="*/ 10020978 w 13402462"/>
              <a:gd name="connsiteY5858" fmla="*/ 1702485 h 11354202"/>
              <a:gd name="connsiteX5859" fmla="*/ 10021268 w 13402462"/>
              <a:gd name="connsiteY5859" fmla="*/ 1703015 h 11354202"/>
              <a:gd name="connsiteX5860" fmla="*/ 10021404 w 13402462"/>
              <a:gd name="connsiteY5860" fmla="*/ 1702923 h 11354202"/>
              <a:gd name="connsiteX5861" fmla="*/ 10022534 w 13402462"/>
              <a:gd name="connsiteY5861" fmla="*/ 1698067 h 11354202"/>
              <a:gd name="connsiteX5862" fmla="*/ 10021306 w 13402462"/>
              <a:gd name="connsiteY5862" fmla="*/ 1699851 h 11354202"/>
              <a:gd name="connsiteX5863" fmla="*/ 10024228 w 13402462"/>
              <a:gd name="connsiteY5863" fmla="*/ 1701650 h 11354202"/>
              <a:gd name="connsiteX5864" fmla="*/ 5792838 w 13402462"/>
              <a:gd name="connsiteY5864" fmla="*/ 1695583 h 11354202"/>
              <a:gd name="connsiteX5865" fmla="*/ 5777878 w 13402462"/>
              <a:gd name="connsiteY5865" fmla="*/ 1722255 h 11354202"/>
              <a:gd name="connsiteX5866" fmla="*/ 5753950 w 13402462"/>
              <a:gd name="connsiteY5866" fmla="*/ 1719959 h 11354202"/>
              <a:gd name="connsiteX5867" fmla="*/ 5739232 w 13402462"/>
              <a:gd name="connsiteY5867" fmla="*/ 1740494 h 11354202"/>
              <a:gd name="connsiteX5868" fmla="*/ 5786578 w 13402462"/>
              <a:gd name="connsiteY5868" fmla="*/ 1739528 h 11354202"/>
              <a:gd name="connsiteX5869" fmla="*/ 5817948 w 13402462"/>
              <a:gd name="connsiteY5869" fmla="*/ 1748471 h 11354202"/>
              <a:gd name="connsiteX5870" fmla="*/ 5819054 w 13402462"/>
              <a:gd name="connsiteY5870" fmla="*/ 1719006 h 11354202"/>
              <a:gd name="connsiteX5871" fmla="*/ 5823922 w 13402462"/>
              <a:gd name="connsiteY5871" fmla="*/ 1719573 h 11354202"/>
              <a:gd name="connsiteX5872" fmla="*/ 5822506 w 13402462"/>
              <a:gd name="connsiteY5872" fmla="*/ 1717898 h 11354202"/>
              <a:gd name="connsiteX5873" fmla="*/ 5825354 w 13402462"/>
              <a:gd name="connsiteY5873" fmla="*/ 1706523 h 11354202"/>
              <a:gd name="connsiteX5874" fmla="*/ 5816994 w 13402462"/>
              <a:gd name="connsiteY5874" fmla="*/ 1703713 h 11354202"/>
              <a:gd name="connsiteX5875" fmla="*/ 5794958 w 13402462"/>
              <a:gd name="connsiteY5875" fmla="*/ 1715661 h 11354202"/>
              <a:gd name="connsiteX5876" fmla="*/ 5794742 w 13402462"/>
              <a:gd name="connsiteY5876" fmla="*/ 1696224 h 11354202"/>
              <a:gd name="connsiteX5877" fmla="*/ 6615850 w 13402462"/>
              <a:gd name="connsiteY5877" fmla="*/ 1687032 h 11354202"/>
              <a:gd name="connsiteX5878" fmla="*/ 6619794 w 13402462"/>
              <a:gd name="connsiteY5878" fmla="*/ 1698974 h 11354202"/>
              <a:gd name="connsiteX5879" fmla="*/ 6638638 w 13402462"/>
              <a:gd name="connsiteY5879" fmla="*/ 1694309 h 11354202"/>
              <a:gd name="connsiteX5880" fmla="*/ 10031536 w 13402462"/>
              <a:gd name="connsiteY5880" fmla="*/ 1685009 h 11354202"/>
              <a:gd name="connsiteX5881" fmla="*/ 10030688 w 13402462"/>
              <a:gd name="connsiteY5881" fmla="*/ 1686236 h 11354202"/>
              <a:gd name="connsiteX5882" fmla="*/ 10045730 w 13402462"/>
              <a:gd name="connsiteY5882" fmla="*/ 1714769 h 11354202"/>
              <a:gd name="connsiteX5883" fmla="*/ 5886468 w 13402462"/>
              <a:gd name="connsiteY5883" fmla="*/ 1683436 h 11354202"/>
              <a:gd name="connsiteX5884" fmla="*/ 5875492 w 13402462"/>
              <a:gd name="connsiteY5884" fmla="*/ 1714193 h 11354202"/>
              <a:gd name="connsiteX5885" fmla="*/ 5870258 w 13402462"/>
              <a:gd name="connsiteY5885" fmla="*/ 1724996 h 11354202"/>
              <a:gd name="connsiteX5886" fmla="*/ 5880488 w 13402462"/>
              <a:gd name="connsiteY5886" fmla="*/ 1726193 h 11354202"/>
              <a:gd name="connsiteX5887" fmla="*/ 5888404 w 13402462"/>
              <a:gd name="connsiteY5887" fmla="*/ 1692294 h 11354202"/>
              <a:gd name="connsiteX5888" fmla="*/ 5897694 w 13402462"/>
              <a:gd name="connsiteY5888" fmla="*/ 1696985 h 11354202"/>
              <a:gd name="connsiteX5889" fmla="*/ 5897834 w 13402462"/>
              <a:gd name="connsiteY5889" fmla="*/ 1697153 h 11354202"/>
              <a:gd name="connsiteX5890" fmla="*/ 5897970 w 13402462"/>
              <a:gd name="connsiteY5890" fmla="*/ 1697122 h 11354202"/>
              <a:gd name="connsiteX5891" fmla="*/ 5921502 w 13402462"/>
              <a:gd name="connsiteY5891" fmla="*/ 1709003 h 11354202"/>
              <a:gd name="connsiteX5892" fmla="*/ 5923718 w 13402462"/>
              <a:gd name="connsiteY5892" fmla="*/ 1707258 h 11354202"/>
              <a:gd name="connsiteX5893" fmla="*/ 5922882 w 13402462"/>
              <a:gd name="connsiteY5893" fmla="*/ 1706979 h 11354202"/>
              <a:gd name="connsiteX5894" fmla="*/ 5930454 w 13402462"/>
              <a:gd name="connsiteY5894" fmla="*/ 1699593 h 11354202"/>
              <a:gd name="connsiteX5895" fmla="*/ 5907780 w 13402462"/>
              <a:gd name="connsiteY5895" fmla="*/ 1694948 h 11354202"/>
              <a:gd name="connsiteX5896" fmla="*/ 5897970 w 13402462"/>
              <a:gd name="connsiteY5896" fmla="*/ 1697122 h 11354202"/>
              <a:gd name="connsiteX5897" fmla="*/ 5897694 w 13402462"/>
              <a:gd name="connsiteY5897" fmla="*/ 1696985 h 11354202"/>
              <a:gd name="connsiteX5898" fmla="*/ 5781080 w 13402462"/>
              <a:gd name="connsiteY5898" fmla="*/ 1682100 h 11354202"/>
              <a:gd name="connsiteX5899" fmla="*/ 5779736 w 13402462"/>
              <a:gd name="connsiteY5899" fmla="*/ 1683984 h 11354202"/>
              <a:gd name="connsiteX5900" fmla="*/ 5782724 w 13402462"/>
              <a:gd name="connsiteY5900" fmla="*/ 1682712 h 11354202"/>
              <a:gd name="connsiteX5901" fmla="*/ 5638696 w 13402462"/>
              <a:gd name="connsiteY5901" fmla="*/ 1681513 h 11354202"/>
              <a:gd name="connsiteX5902" fmla="*/ 5600744 w 13402462"/>
              <a:gd name="connsiteY5902" fmla="*/ 1723291 h 11354202"/>
              <a:gd name="connsiteX5903" fmla="*/ 5629128 w 13402462"/>
              <a:gd name="connsiteY5903" fmla="*/ 1737829 h 11354202"/>
              <a:gd name="connsiteX5904" fmla="*/ 5595500 w 13402462"/>
              <a:gd name="connsiteY5904" fmla="*/ 1755133 h 11354202"/>
              <a:gd name="connsiteX5905" fmla="*/ 5629728 w 13402462"/>
              <a:gd name="connsiteY5905" fmla="*/ 1751175 h 11354202"/>
              <a:gd name="connsiteX5906" fmla="*/ 5658016 w 13402462"/>
              <a:gd name="connsiteY5906" fmla="*/ 1755020 h 11354202"/>
              <a:gd name="connsiteX5907" fmla="*/ 5656504 w 13402462"/>
              <a:gd name="connsiteY5907" fmla="*/ 1750728 h 11354202"/>
              <a:gd name="connsiteX5908" fmla="*/ 5668924 w 13402462"/>
              <a:gd name="connsiteY5908" fmla="*/ 1756501 h 11354202"/>
              <a:gd name="connsiteX5909" fmla="*/ 5678766 w 13402462"/>
              <a:gd name="connsiteY5909" fmla="*/ 1757833 h 11354202"/>
              <a:gd name="connsiteX5910" fmla="*/ 5680144 w 13402462"/>
              <a:gd name="connsiteY5910" fmla="*/ 1759028 h 11354202"/>
              <a:gd name="connsiteX5911" fmla="*/ 5680886 w 13402462"/>
              <a:gd name="connsiteY5911" fmla="*/ 1758121 h 11354202"/>
              <a:gd name="connsiteX5912" fmla="*/ 5685540 w 13402462"/>
              <a:gd name="connsiteY5912" fmla="*/ 1758751 h 11354202"/>
              <a:gd name="connsiteX5913" fmla="*/ 5681936 w 13402462"/>
              <a:gd name="connsiteY5913" fmla="*/ 1756834 h 11354202"/>
              <a:gd name="connsiteX5914" fmla="*/ 5683814 w 13402462"/>
              <a:gd name="connsiteY5914" fmla="*/ 1754538 h 11354202"/>
              <a:gd name="connsiteX5915" fmla="*/ 5684549 w 13402462"/>
              <a:gd name="connsiteY5915" fmla="*/ 1749982 h 11354202"/>
              <a:gd name="connsiteX5916" fmla="*/ 5664192 w 13402462"/>
              <a:gd name="connsiteY5916" fmla="*/ 1734504 h 11354202"/>
              <a:gd name="connsiteX5917" fmla="*/ 5683310 w 13402462"/>
              <a:gd name="connsiteY5917" fmla="*/ 1731379 h 11354202"/>
              <a:gd name="connsiteX5918" fmla="*/ 5668502 w 13402462"/>
              <a:gd name="connsiteY5918" fmla="*/ 1716199 h 11354202"/>
              <a:gd name="connsiteX5919" fmla="*/ 5679338 w 13402462"/>
              <a:gd name="connsiteY5919" fmla="*/ 1721507 h 11354202"/>
              <a:gd name="connsiteX5920" fmla="*/ 5688426 w 13402462"/>
              <a:gd name="connsiteY5920" fmla="*/ 1700121 h 11354202"/>
              <a:gd name="connsiteX5921" fmla="*/ 5644274 w 13402462"/>
              <a:gd name="connsiteY5921" fmla="*/ 1723731 h 11354202"/>
              <a:gd name="connsiteX5922" fmla="*/ 5648410 w 13402462"/>
              <a:gd name="connsiteY5922" fmla="*/ 1692851 h 11354202"/>
              <a:gd name="connsiteX5923" fmla="*/ 5631634 w 13402462"/>
              <a:gd name="connsiteY5923" fmla="*/ 1701826 h 11354202"/>
              <a:gd name="connsiteX5924" fmla="*/ 6019434 w 13402462"/>
              <a:gd name="connsiteY5924" fmla="*/ 1680366 h 11354202"/>
              <a:gd name="connsiteX5925" fmla="*/ 6021344 w 13402462"/>
              <a:gd name="connsiteY5925" fmla="*/ 1681805 h 11354202"/>
              <a:gd name="connsiteX5926" fmla="*/ 6023028 w 13402462"/>
              <a:gd name="connsiteY5926" fmla="*/ 1681107 h 11354202"/>
              <a:gd name="connsiteX5927" fmla="*/ 10886480 w 13402462"/>
              <a:gd name="connsiteY5927" fmla="*/ 1679195 h 11354202"/>
              <a:gd name="connsiteX5928" fmla="*/ 10887048 w 13402462"/>
              <a:gd name="connsiteY5928" fmla="*/ 1680392 h 11354202"/>
              <a:gd name="connsiteX5929" fmla="*/ 10887216 w 13402462"/>
              <a:gd name="connsiteY5929" fmla="*/ 1680327 h 11354202"/>
              <a:gd name="connsiteX5930" fmla="*/ 7110582 w 13402462"/>
              <a:gd name="connsiteY5930" fmla="*/ 1677867 h 11354202"/>
              <a:gd name="connsiteX5931" fmla="*/ 7095296 w 13402462"/>
              <a:gd name="connsiteY5931" fmla="*/ 1689065 h 11354202"/>
              <a:gd name="connsiteX5932" fmla="*/ 7083514 w 13402462"/>
              <a:gd name="connsiteY5932" fmla="*/ 1710257 h 11354202"/>
              <a:gd name="connsiteX5933" fmla="*/ 7087758 w 13402462"/>
              <a:gd name="connsiteY5933" fmla="*/ 1721051 h 11354202"/>
              <a:gd name="connsiteX5934" fmla="*/ 7101698 w 13402462"/>
              <a:gd name="connsiteY5934" fmla="*/ 1710089 h 11354202"/>
              <a:gd name="connsiteX5935" fmla="*/ 7116302 w 13402462"/>
              <a:gd name="connsiteY5935" fmla="*/ 1735040 h 11354202"/>
              <a:gd name="connsiteX5936" fmla="*/ 7131462 w 13402462"/>
              <a:gd name="connsiteY5936" fmla="*/ 1760936 h 11354202"/>
              <a:gd name="connsiteX5937" fmla="*/ 7128746 w 13402462"/>
              <a:gd name="connsiteY5937" fmla="*/ 1748142 h 11354202"/>
              <a:gd name="connsiteX5938" fmla="*/ 7114824 w 13402462"/>
              <a:gd name="connsiteY5938" fmla="*/ 1720785 h 11354202"/>
              <a:gd name="connsiteX5939" fmla="*/ 5766230 w 13402462"/>
              <a:gd name="connsiteY5939" fmla="*/ 1676572 h 11354202"/>
              <a:gd name="connsiteX5940" fmla="*/ 5766218 w 13402462"/>
              <a:gd name="connsiteY5940" fmla="*/ 1676593 h 11354202"/>
              <a:gd name="connsiteX5941" fmla="*/ 5766312 w 13402462"/>
              <a:gd name="connsiteY5941" fmla="*/ 1676607 h 11354202"/>
              <a:gd name="connsiteX5942" fmla="*/ 5785614 w 13402462"/>
              <a:gd name="connsiteY5942" fmla="*/ 1675778 h 11354202"/>
              <a:gd name="connsiteX5943" fmla="*/ 5784882 w 13402462"/>
              <a:gd name="connsiteY5943" fmla="*/ 1676796 h 11354202"/>
              <a:gd name="connsiteX5944" fmla="*/ 5785222 w 13402462"/>
              <a:gd name="connsiteY5944" fmla="*/ 1677904 h 11354202"/>
              <a:gd name="connsiteX5945" fmla="*/ 10038574 w 13402462"/>
              <a:gd name="connsiteY5945" fmla="*/ 1674797 h 11354202"/>
              <a:gd name="connsiteX5946" fmla="*/ 10033784 w 13402462"/>
              <a:gd name="connsiteY5946" fmla="*/ 1681749 h 11354202"/>
              <a:gd name="connsiteX5947" fmla="*/ 10035894 w 13402462"/>
              <a:gd name="connsiteY5947" fmla="*/ 1686775 h 11354202"/>
              <a:gd name="connsiteX5948" fmla="*/ 10052800 w 13402462"/>
              <a:gd name="connsiteY5948" fmla="*/ 1719267 h 11354202"/>
              <a:gd name="connsiteX5949" fmla="*/ 10056022 w 13402462"/>
              <a:gd name="connsiteY5949" fmla="*/ 1721254 h 11354202"/>
              <a:gd name="connsiteX5950" fmla="*/ 10055458 w 13402462"/>
              <a:gd name="connsiteY5950" fmla="*/ 1715163 h 11354202"/>
              <a:gd name="connsiteX5951" fmla="*/ 10062426 w 13402462"/>
              <a:gd name="connsiteY5951" fmla="*/ 1725199 h 11354202"/>
              <a:gd name="connsiteX5952" fmla="*/ 10062936 w 13402462"/>
              <a:gd name="connsiteY5952" fmla="*/ 1725511 h 11354202"/>
              <a:gd name="connsiteX5953" fmla="*/ 7128332 w 13402462"/>
              <a:gd name="connsiteY5953" fmla="*/ 1674714 h 11354202"/>
              <a:gd name="connsiteX5954" fmla="*/ 7132632 w 13402462"/>
              <a:gd name="connsiteY5954" fmla="*/ 1683947 h 11354202"/>
              <a:gd name="connsiteX5955" fmla="*/ 7132288 w 13402462"/>
              <a:gd name="connsiteY5955" fmla="*/ 1683456 h 11354202"/>
              <a:gd name="connsiteX5956" fmla="*/ 6011604 w 13402462"/>
              <a:gd name="connsiteY5956" fmla="*/ 1673224 h 11354202"/>
              <a:gd name="connsiteX5957" fmla="*/ 6011006 w 13402462"/>
              <a:gd name="connsiteY5957" fmla="*/ 1674036 h 11354202"/>
              <a:gd name="connsiteX5958" fmla="*/ 6016314 w 13402462"/>
              <a:gd name="connsiteY5958" fmla="*/ 1678024 h 11354202"/>
              <a:gd name="connsiteX5959" fmla="*/ 6609312 w 13402462"/>
              <a:gd name="connsiteY5959" fmla="*/ 1667230 h 11354202"/>
              <a:gd name="connsiteX5960" fmla="*/ 6609826 w 13402462"/>
              <a:gd name="connsiteY5960" fmla="*/ 1668791 h 11354202"/>
              <a:gd name="connsiteX5961" fmla="*/ 6610252 w 13402462"/>
              <a:gd name="connsiteY5961" fmla="*/ 1667238 h 11354202"/>
              <a:gd name="connsiteX5962" fmla="*/ 5618866 w 13402462"/>
              <a:gd name="connsiteY5962" fmla="*/ 1663943 h 11354202"/>
              <a:gd name="connsiteX5963" fmla="*/ 5607103 w 13402462"/>
              <a:gd name="connsiteY5963" fmla="*/ 1674310 h 11354202"/>
              <a:gd name="connsiteX5964" fmla="*/ 5608784 w 13402462"/>
              <a:gd name="connsiteY5964" fmla="*/ 1668154 h 11354202"/>
              <a:gd name="connsiteX5965" fmla="*/ 5618866 w 13402462"/>
              <a:gd name="connsiteY5965" fmla="*/ 1663943 h 11354202"/>
              <a:gd name="connsiteX5966" fmla="*/ 6649408 w 13402462"/>
              <a:gd name="connsiteY5966" fmla="*/ 1663420 h 11354202"/>
              <a:gd name="connsiteX5967" fmla="*/ 6637970 w 13402462"/>
              <a:gd name="connsiteY5967" fmla="*/ 1672278 h 11354202"/>
              <a:gd name="connsiteX5968" fmla="*/ 6638918 w 13402462"/>
              <a:gd name="connsiteY5968" fmla="*/ 1694242 h 11354202"/>
              <a:gd name="connsiteX5969" fmla="*/ 6645830 w 13402462"/>
              <a:gd name="connsiteY5969" fmla="*/ 1692530 h 11354202"/>
              <a:gd name="connsiteX5970" fmla="*/ 6663694 w 13402462"/>
              <a:gd name="connsiteY5970" fmla="*/ 1674664 h 11354202"/>
              <a:gd name="connsiteX5971" fmla="*/ 6649562 w 13402462"/>
              <a:gd name="connsiteY5971" fmla="*/ 1673538 h 11354202"/>
              <a:gd name="connsiteX5972" fmla="*/ 6609884 w 13402462"/>
              <a:gd name="connsiteY5972" fmla="*/ 1662572 h 11354202"/>
              <a:gd name="connsiteX5973" fmla="*/ 6611160 w 13402462"/>
              <a:gd name="connsiteY5973" fmla="*/ 1663880 h 11354202"/>
              <a:gd name="connsiteX5974" fmla="*/ 6611456 w 13402462"/>
              <a:gd name="connsiteY5974" fmla="*/ 1662803 h 11354202"/>
              <a:gd name="connsiteX5975" fmla="*/ 5905588 w 13402462"/>
              <a:gd name="connsiteY5975" fmla="*/ 1656919 h 11354202"/>
              <a:gd name="connsiteX5976" fmla="*/ 5888888 w 13402462"/>
              <a:gd name="connsiteY5976" fmla="*/ 1666226 h 11354202"/>
              <a:gd name="connsiteX5977" fmla="*/ 5896350 w 13402462"/>
              <a:gd name="connsiteY5977" fmla="*/ 1671953 h 11354202"/>
              <a:gd name="connsiteX5978" fmla="*/ 5903714 w 13402462"/>
              <a:gd name="connsiteY5978" fmla="*/ 1690777 h 11354202"/>
              <a:gd name="connsiteX5979" fmla="*/ 5915104 w 13402462"/>
              <a:gd name="connsiteY5979" fmla="*/ 1670348 h 11354202"/>
              <a:gd name="connsiteX5980" fmla="*/ 10052934 w 13402462"/>
              <a:gd name="connsiteY5980" fmla="*/ 1655578 h 11354202"/>
              <a:gd name="connsiteX5981" fmla="*/ 10051940 w 13402462"/>
              <a:gd name="connsiteY5981" fmla="*/ 1656666 h 11354202"/>
              <a:gd name="connsiteX5982" fmla="*/ 10054012 w 13402462"/>
              <a:gd name="connsiteY5982" fmla="*/ 1659283 h 11354202"/>
              <a:gd name="connsiteX5983" fmla="*/ 5797612 w 13402462"/>
              <a:gd name="connsiteY5983" fmla="*/ 1648412 h 11354202"/>
              <a:gd name="connsiteX5984" fmla="*/ 5802286 w 13402462"/>
              <a:gd name="connsiteY5984" fmla="*/ 1661285 h 11354202"/>
              <a:gd name="connsiteX5985" fmla="*/ 5804664 w 13402462"/>
              <a:gd name="connsiteY5985" fmla="*/ 1658116 h 11354202"/>
              <a:gd name="connsiteX5986" fmla="*/ 7360926 w 13402462"/>
              <a:gd name="connsiteY5986" fmla="*/ 1644884 h 11354202"/>
              <a:gd name="connsiteX5987" fmla="*/ 7357534 w 13402462"/>
              <a:gd name="connsiteY5987" fmla="*/ 1648757 h 11354202"/>
              <a:gd name="connsiteX5988" fmla="*/ 7361794 w 13402462"/>
              <a:gd name="connsiteY5988" fmla="*/ 1646932 h 11354202"/>
              <a:gd name="connsiteX5989" fmla="*/ 7189136 w 13402462"/>
              <a:gd name="connsiteY5989" fmla="*/ 1643316 h 11354202"/>
              <a:gd name="connsiteX5990" fmla="*/ 7183174 w 13402462"/>
              <a:gd name="connsiteY5990" fmla="*/ 1645619 h 11354202"/>
              <a:gd name="connsiteX5991" fmla="*/ 7148638 w 13402462"/>
              <a:gd name="connsiteY5991" fmla="*/ 1654902 h 11354202"/>
              <a:gd name="connsiteX5992" fmla="*/ 7156470 w 13402462"/>
              <a:gd name="connsiteY5992" fmla="*/ 1680148 h 11354202"/>
              <a:gd name="connsiteX5993" fmla="*/ 7127426 w 13402462"/>
              <a:gd name="connsiteY5993" fmla="*/ 1665524 h 11354202"/>
              <a:gd name="connsiteX5994" fmla="*/ 7122296 w 13402462"/>
              <a:gd name="connsiteY5994" fmla="*/ 1669279 h 11354202"/>
              <a:gd name="connsiteX5995" fmla="*/ 7132288 w 13402462"/>
              <a:gd name="connsiteY5995" fmla="*/ 1683456 h 11354202"/>
              <a:gd name="connsiteX5996" fmla="*/ 7140466 w 13402462"/>
              <a:gd name="connsiteY5996" fmla="*/ 1701534 h 11354202"/>
              <a:gd name="connsiteX5997" fmla="*/ 7161594 w 13402462"/>
              <a:gd name="connsiteY5997" fmla="*/ 1708207 h 11354202"/>
              <a:gd name="connsiteX5998" fmla="*/ 7165900 w 13402462"/>
              <a:gd name="connsiteY5998" fmla="*/ 1709699 h 11354202"/>
              <a:gd name="connsiteX5999" fmla="*/ 7159566 w 13402462"/>
              <a:gd name="connsiteY5999" fmla="*/ 1690192 h 11354202"/>
              <a:gd name="connsiteX6000" fmla="*/ 7173868 w 13402462"/>
              <a:gd name="connsiteY6000" fmla="*/ 1702110 h 11354202"/>
              <a:gd name="connsiteX6001" fmla="*/ 7180160 w 13402462"/>
              <a:gd name="connsiteY6001" fmla="*/ 1714644 h 11354202"/>
              <a:gd name="connsiteX6002" fmla="*/ 7185404 w 13402462"/>
              <a:gd name="connsiteY6002" fmla="*/ 1716459 h 11354202"/>
              <a:gd name="connsiteX6003" fmla="*/ 7186108 w 13402462"/>
              <a:gd name="connsiteY6003" fmla="*/ 1675398 h 11354202"/>
              <a:gd name="connsiteX6004" fmla="*/ 7212726 w 13402462"/>
              <a:gd name="connsiteY6004" fmla="*/ 1740130 h 11354202"/>
              <a:gd name="connsiteX6005" fmla="*/ 7215216 w 13402462"/>
              <a:gd name="connsiteY6005" fmla="*/ 1742106 h 11354202"/>
              <a:gd name="connsiteX6006" fmla="*/ 7216390 w 13402462"/>
              <a:gd name="connsiteY6006" fmla="*/ 1741255 h 11354202"/>
              <a:gd name="connsiteX6007" fmla="*/ 7224690 w 13402462"/>
              <a:gd name="connsiteY6007" fmla="*/ 1735256 h 11354202"/>
              <a:gd name="connsiteX6008" fmla="*/ 7227318 w 13402462"/>
              <a:gd name="connsiteY6008" fmla="*/ 1735457 h 11354202"/>
              <a:gd name="connsiteX6009" fmla="*/ 7208298 w 13402462"/>
              <a:gd name="connsiteY6009" fmla="*/ 1691091 h 11354202"/>
              <a:gd name="connsiteX6010" fmla="*/ 7203672 w 13402462"/>
              <a:gd name="connsiteY6010" fmla="*/ 1679548 h 11354202"/>
              <a:gd name="connsiteX6011" fmla="*/ 7203554 w 13402462"/>
              <a:gd name="connsiteY6011" fmla="*/ 1679769 h 11354202"/>
              <a:gd name="connsiteX6012" fmla="*/ 7190520 w 13402462"/>
              <a:gd name="connsiteY6012" fmla="*/ 1675791 h 11354202"/>
              <a:gd name="connsiteX6013" fmla="*/ 7201190 w 13402462"/>
              <a:gd name="connsiteY6013" fmla="*/ 1673366 h 11354202"/>
              <a:gd name="connsiteX6014" fmla="*/ 5969914 w 13402462"/>
              <a:gd name="connsiteY6014" fmla="*/ 1638992 h 11354202"/>
              <a:gd name="connsiteX6015" fmla="*/ 5962736 w 13402462"/>
              <a:gd name="connsiteY6015" fmla="*/ 1641964 h 11354202"/>
              <a:gd name="connsiteX6016" fmla="*/ 5949150 w 13402462"/>
              <a:gd name="connsiteY6016" fmla="*/ 1641125 h 11354202"/>
              <a:gd name="connsiteX6017" fmla="*/ 5790214 w 13402462"/>
              <a:gd name="connsiteY6017" fmla="*/ 1638804 h 11354202"/>
              <a:gd name="connsiteX6018" fmla="*/ 5766660 w 13402462"/>
              <a:gd name="connsiteY6018" fmla="*/ 1653958 h 11354202"/>
              <a:gd name="connsiteX6019" fmla="*/ 5780518 w 13402462"/>
              <a:gd name="connsiteY6019" fmla="*/ 1662548 h 11354202"/>
              <a:gd name="connsiteX6020" fmla="*/ 5780714 w 13402462"/>
              <a:gd name="connsiteY6020" fmla="*/ 1663184 h 11354202"/>
              <a:gd name="connsiteX6021" fmla="*/ 5781166 w 13402462"/>
              <a:gd name="connsiteY6021" fmla="*/ 1661239 h 11354202"/>
              <a:gd name="connsiteX6022" fmla="*/ 7288054 w 13402462"/>
              <a:gd name="connsiteY6022" fmla="*/ 1636497 h 11354202"/>
              <a:gd name="connsiteX6023" fmla="*/ 7305320 w 13402462"/>
              <a:gd name="connsiteY6023" fmla="*/ 1683275 h 11354202"/>
              <a:gd name="connsiteX6024" fmla="*/ 7289046 w 13402462"/>
              <a:gd name="connsiteY6024" fmla="*/ 1653506 h 11354202"/>
              <a:gd name="connsiteX6025" fmla="*/ 7308320 w 13402462"/>
              <a:gd name="connsiteY6025" fmla="*/ 1700398 h 11354202"/>
              <a:gd name="connsiteX6026" fmla="*/ 7321158 w 13402462"/>
              <a:gd name="connsiteY6026" fmla="*/ 1708911 h 11354202"/>
              <a:gd name="connsiteX6027" fmla="*/ 7308786 w 13402462"/>
              <a:gd name="connsiteY6027" fmla="*/ 1677880 h 11354202"/>
              <a:gd name="connsiteX6028" fmla="*/ 7322700 w 13402462"/>
              <a:gd name="connsiteY6028" fmla="*/ 1679742 h 11354202"/>
              <a:gd name="connsiteX6029" fmla="*/ 7332750 w 13402462"/>
              <a:gd name="connsiteY6029" fmla="*/ 1716600 h 11354202"/>
              <a:gd name="connsiteX6030" fmla="*/ 7344380 w 13402462"/>
              <a:gd name="connsiteY6030" fmla="*/ 1724309 h 11354202"/>
              <a:gd name="connsiteX6031" fmla="*/ 7343958 w 13402462"/>
              <a:gd name="connsiteY6031" fmla="*/ 1721708 h 11354202"/>
              <a:gd name="connsiteX6032" fmla="*/ 7321598 w 13402462"/>
              <a:gd name="connsiteY6032" fmla="*/ 1666301 h 11354202"/>
              <a:gd name="connsiteX6033" fmla="*/ 7211534 w 13402462"/>
              <a:gd name="connsiteY6033" fmla="*/ 1634670 h 11354202"/>
              <a:gd name="connsiteX6034" fmla="*/ 7198226 w 13402462"/>
              <a:gd name="connsiteY6034" fmla="*/ 1639807 h 11354202"/>
              <a:gd name="connsiteX6035" fmla="*/ 7206028 w 13402462"/>
              <a:gd name="connsiteY6035" fmla="*/ 1655879 h 11354202"/>
              <a:gd name="connsiteX6036" fmla="*/ 7232806 w 13402462"/>
              <a:gd name="connsiteY6036" fmla="*/ 1685155 h 11354202"/>
              <a:gd name="connsiteX6037" fmla="*/ 7233052 w 13402462"/>
              <a:gd name="connsiteY6037" fmla="*/ 1682521 h 11354202"/>
              <a:gd name="connsiteX6038" fmla="*/ 7233084 w 13402462"/>
              <a:gd name="connsiteY6038" fmla="*/ 1681969 h 11354202"/>
              <a:gd name="connsiteX6039" fmla="*/ 5805620 w 13402462"/>
              <a:gd name="connsiteY6039" fmla="*/ 1626732 h 11354202"/>
              <a:gd name="connsiteX6040" fmla="*/ 5807630 w 13402462"/>
              <a:gd name="connsiteY6040" fmla="*/ 1628793 h 11354202"/>
              <a:gd name="connsiteX6041" fmla="*/ 5801842 w 13402462"/>
              <a:gd name="connsiteY6041" fmla="*/ 1629746 h 11354202"/>
              <a:gd name="connsiteX6042" fmla="*/ 10941324 w 13402462"/>
              <a:gd name="connsiteY6042" fmla="*/ 1616958 h 11354202"/>
              <a:gd name="connsiteX6043" fmla="*/ 10943940 w 13402462"/>
              <a:gd name="connsiteY6043" fmla="*/ 1621612 h 11354202"/>
              <a:gd name="connsiteX6044" fmla="*/ 10944382 w 13402462"/>
              <a:gd name="connsiteY6044" fmla="*/ 1621047 h 11354202"/>
              <a:gd name="connsiteX6045" fmla="*/ 5956670 w 13402462"/>
              <a:gd name="connsiteY6045" fmla="*/ 1616845 h 11354202"/>
              <a:gd name="connsiteX6046" fmla="*/ 5937256 w 13402462"/>
              <a:gd name="connsiteY6046" fmla="*/ 1621121 h 11354202"/>
              <a:gd name="connsiteX6047" fmla="*/ 5941910 w 13402462"/>
              <a:gd name="connsiteY6047" fmla="*/ 1628005 h 11354202"/>
              <a:gd name="connsiteX6048" fmla="*/ 5918994 w 13402462"/>
              <a:gd name="connsiteY6048" fmla="*/ 1638948 h 11354202"/>
              <a:gd name="connsiteX6049" fmla="*/ 5918142 w 13402462"/>
              <a:gd name="connsiteY6049" fmla="*/ 1638074 h 11354202"/>
              <a:gd name="connsiteX6050" fmla="*/ 5904592 w 13402462"/>
              <a:gd name="connsiteY6050" fmla="*/ 1648977 h 11354202"/>
              <a:gd name="connsiteX6051" fmla="*/ 5906604 w 13402462"/>
              <a:gd name="connsiteY6051" fmla="*/ 1651038 h 11354202"/>
              <a:gd name="connsiteX6052" fmla="*/ 5912040 w 13402462"/>
              <a:gd name="connsiteY6052" fmla="*/ 1651784 h 11354202"/>
              <a:gd name="connsiteX6053" fmla="*/ 5906682 w 13402462"/>
              <a:gd name="connsiteY6053" fmla="*/ 1651116 h 11354202"/>
              <a:gd name="connsiteX6054" fmla="*/ 5909962 w 13402462"/>
              <a:gd name="connsiteY6054" fmla="*/ 1654481 h 11354202"/>
              <a:gd name="connsiteX6055" fmla="*/ 5906118 w 13402462"/>
              <a:gd name="connsiteY6055" fmla="*/ 1656623 h 11354202"/>
              <a:gd name="connsiteX6056" fmla="*/ 5946460 w 13402462"/>
              <a:gd name="connsiteY6056" fmla="*/ 1644378 h 11354202"/>
              <a:gd name="connsiteX6057" fmla="*/ 5942534 w 13402462"/>
              <a:gd name="connsiteY6057" fmla="*/ 1658943 h 11354202"/>
              <a:gd name="connsiteX6058" fmla="*/ 5968346 w 13402462"/>
              <a:gd name="connsiteY6058" fmla="*/ 1666458 h 11354202"/>
              <a:gd name="connsiteX6059" fmla="*/ 5937704 w 13402462"/>
              <a:gd name="connsiteY6059" fmla="*/ 1664325 h 11354202"/>
              <a:gd name="connsiteX6060" fmla="*/ 5939724 w 13402462"/>
              <a:gd name="connsiteY6060" fmla="*/ 1689124 h 11354202"/>
              <a:gd name="connsiteX6061" fmla="*/ 5941606 w 13402462"/>
              <a:gd name="connsiteY6061" fmla="*/ 1693158 h 11354202"/>
              <a:gd name="connsiteX6062" fmla="*/ 5943862 w 13402462"/>
              <a:gd name="connsiteY6062" fmla="*/ 1691383 h 11354202"/>
              <a:gd name="connsiteX6063" fmla="*/ 5956330 w 13402462"/>
              <a:gd name="connsiteY6063" fmla="*/ 1670324 h 11354202"/>
              <a:gd name="connsiteX6064" fmla="*/ 5968196 w 13402462"/>
              <a:gd name="connsiteY6064" fmla="*/ 1677189 h 11354202"/>
              <a:gd name="connsiteX6065" fmla="*/ 5976866 w 13402462"/>
              <a:gd name="connsiteY6065" fmla="*/ 1679784 h 11354202"/>
              <a:gd name="connsiteX6066" fmla="*/ 5989554 w 13402462"/>
              <a:gd name="connsiteY6066" fmla="*/ 1676840 h 11354202"/>
              <a:gd name="connsiteX6067" fmla="*/ 5984522 w 13402462"/>
              <a:gd name="connsiteY6067" fmla="*/ 1671680 h 11354202"/>
              <a:gd name="connsiteX6068" fmla="*/ 5984712 w 13402462"/>
              <a:gd name="connsiteY6068" fmla="*/ 1671218 h 11354202"/>
              <a:gd name="connsiteX6069" fmla="*/ 5968346 w 13402462"/>
              <a:gd name="connsiteY6069" fmla="*/ 1666458 h 11354202"/>
              <a:gd name="connsiteX6070" fmla="*/ 5969414 w 13402462"/>
              <a:gd name="connsiteY6070" fmla="*/ 1666532 h 11354202"/>
              <a:gd name="connsiteX6071" fmla="*/ 5984752 w 13402462"/>
              <a:gd name="connsiteY6071" fmla="*/ 1671116 h 11354202"/>
              <a:gd name="connsiteX6072" fmla="*/ 5985542 w 13402462"/>
              <a:gd name="connsiteY6072" fmla="*/ 1669210 h 11354202"/>
              <a:gd name="connsiteX6073" fmla="*/ 6025192 w 13402462"/>
              <a:gd name="connsiteY6073" fmla="*/ 1654824 h 11354202"/>
              <a:gd name="connsiteX6074" fmla="*/ 6015114 w 13402462"/>
              <a:gd name="connsiteY6074" fmla="*/ 1668468 h 11354202"/>
              <a:gd name="connsiteX6075" fmla="*/ 6037010 w 13402462"/>
              <a:gd name="connsiteY6075" fmla="*/ 1675322 h 11354202"/>
              <a:gd name="connsiteX6076" fmla="*/ 6055280 w 13402462"/>
              <a:gd name="connsiteY6076" fmla="*/ 1667759 h 11354202"/>
              <a:gd name="connsiteX6077" fmla="*/ 6043350 w 13402462"/>
              <a:gd name="connsiteY6077" fmla="*/ 1648153 h 11354202"/>
              <a:gd name="connsiteX6078" fmla="*/ 6035966 w 13402462"/>
              <a:gd name="connsiteY6078" fmla="*/ 1649686 h 11354202"/>
              <a:gd name="connsiteX6079" fmla="*/ 6007150 w 13402462"/>
              <a:gd name="connsiteY6079" fmla="*/ 1652961 h 11354202"/>
              <a:gd name="connsiteX6080" fmla="*/ 6004818 w 13402462"/>
              <a:gd name="connsiteY6080" fmla="*/ 1653227 h 11354202"/>
              <a:gd name="connsiteX6081" fmla="*/ 6007200 w 13402462"/>
              <a:gd name="connsiteY6081" fmla="*/ 1626060 h 11354202"/>
              <a:gd name="connsiteX6082" fmla="*/ 5993810 w 13402462"/>
              <a:gd name="connsiteY6082" fmla="*/ 1619200 h 11354202"/>
              <a:gd name="connsiteX6083" fmla="*/ 5984538 w 13402462"/>
              <a:gd name="connsiteY6083" fmla="*/ 1617095 h 11354202"/>
              <a:gd name="connsiteX6084" fmla="*/ 5965016 w 13402462"/>
              <a:gd name="connsiteY6084" fmla="*/ 1628958 h 11354202"/>
              <a:gd name="connsiteX6085" fmla="*/ 5734056 w 13402462"/>
              <a:gd name="connsiteY6085" fmla="*/ 1613986 h 11354202"/>
              <a:gd name="connsiteX6086" fmla="*/ 5732722 w 13402462"/>
              <a:gd name="connsiteY6086" fmla="*/ 1618195 h 11354202"/>
              <a:gd name="connsiteX6087" fmla="*/ 5736994 w 13402462"/>
              <a:gd name="connsiteY6087" fmla="*/ 1618334 h 11354202"/>
              <a:gd name="connsiteX6088" fmla="*/ 10808750 w 13402462"/>
              <a:gd name="connsiteY6088" fmla="*/ 1611805 h 11354202"/>
              <a:gd name="connsiteX6089" fmla="*/ 10807238 w 13402462"/>
              <a:gd name="connsiteY6089" fmla="*/ 1611868 h 11354202"/>
              <a:gd name="connsiteX6090" fmla="*/ 10814140 w 13402462"/>
              <a:gd name="connsiteY6090" fmla="*/ 1620888 h 11354202"/>
              <a:gd name="connsiteX6091" fmla="*/ 10764988 w 13402462"/>
              <a:gd name="connsiteY6091" fmla="*/ 1610447 h 11354202"/>
              <a:gd name="connsiteX6092" fmla="*/ 10799206 w 13402462"/>
              <a:gd name="connsiteY6092" fmla="*/ 1673876 h 11354202"/>
              <a:gd name="connsiteX6093" fmla="*/ 10817462 w 13402462"/>
              <a:gd name="connsiteY6093" fmla="*/ 1706918 h 11354202"/>
              <a:gd name="connsiteX6094" fmla="*/ 10823628 w 13402462"/>
              <a:gd name="connsiteY6094" fmla="*/ 1704565 h 11354202"/>
              <a:gd name="connsiteX6095" fmla="*/ 10813750 w 13402462"/>
              <a:gd name="connsiteY6095" fmla="*/ 1687634 h 11354202"/>
              <a:gd name="connsiteX6096" fmla="*/ 10764988 w 13402462"/>
              <a:gd name="connsiteY6096" fmla="*/ 1610447 h 11354202"/>
              <a:gd name="connsiteX6097" fmla="*/ 6103844 w 13402462"/>
              <a:gd name="connsiteY6097" fmla="*/ 1606975 h 11354202"/>
              <a:gd name="connsiteX6098" fmla="*/ 6096840 w 13402462"/>
              <a:gd name="connsiteY6098" fmla="*/ 1607747 h 11354202"/>
              <a:gd name="connsiteX6099" fmla="*/ 6104104 w 13402462"/>
              <a:gd name="connsiteY6099" fmla="*/ 1615192 h 11354202"/>
              <a:gd name="connsiteX6100" fmla="*/ 6111502 w 13402462"/>
              <a:gd name="connsiteY6100" fmla="*/ 1616980 h 11354202"/>
              <a:gd name="connsiteX6101" fmla="*/ 6111360 w 13402462"/>
              <a:gd name="connsiteY6101" fmla="*/ 1615057 h 11354202"/>
              <a:gd name="connsiteX6102" fmla="*/ 6123918 w 13402462"/>
              <a:gd name="connsiteY6102" fmla="*/ 1609439 h 11354202"/>
              <a:gd name="connsiteX6103" fmla="*/ 6112976 w 13402462"/>
              <a:gd name="connsiteY6103" fmla="*/ 1611807 h 11354202"/>
              <a:gd name="connsiteX6104" fmla="*/ 6103844 w 13402462"/>
              <a:gd name="connsiteY6104" fmla="*/ 1606975 h 11354202"/>
              <a:gd name="connsiteX6105" fmla="*/ 10603318 w 13402462"/>
              <a:gd name="connsiteY6105" fmla="*/ 1606214 h 11354202"/>
              <a:gd name="connsiteX6106" fmla="*/ 10603148 w 13402462"/>
              <a:gd name="connsiteY6106" fmla="*/ 1606231 h 11354202"/>
              <a:gd name="connsiteX6107" fmla="*/ 10604568 w 13402462"/>
              <a:gd name="connsiteY6107" fmla="*/ 1608545 h 11354202"/>
              <a:gd name="connsiteX6108" fmla="*/ 5925478 w 13402462"/>
              <a:gd name="connsiteY6108" fmla="*/ 1603697 h 11354202"/>
              <a:gd name="connsiteX6109" fmla="*/ 5928236 w 13402462"/>
              <a:gd name="connsiteY6109" fmla="*/ 1607780 h 11354202"/>
              <a:gd name="connsiteX6110" fmla="*/ 5929094 w 13402462"/>
              <a:gd name="connsiteY6110" fmla="*/ 1604515 h 11354202"/>
              <a:gd name="connsiteX6111" fmla="*/ 10927876 w 13402462"/>
              <a:gd name="connsiteY6111" fmla="*/ 1600784 h 11354202"/>
              <a:gd name="connsiteX6112" fmla="*/ 10926754 w 13402462"/>
              <a:gd name="connsiteY6112" fmla="*/ 1606162 h 11354202"/>
              <a:gd name="connsiteX6113" fmla="*/ 10927472 w 13402462"/>
              <a:gd name="connsiteY6113" fmla="*/ 1609659 h 11354202"/>
              <a:gd name="connsiteX6114" fmla="*/ 10939686 w 13402462"/>
              <a:gd name="connsiteY6114" fmla="*/ 1627061 h 11354202"/>
              <a:gd name="connsiteX6115" fmla="*/ 10941750 w 13402462"/>
              <a:gd name="connsiteY6115" fmla="*/ 1624418 h 11354202"/>
              <a:gd name="connsiteX6116" fmla="*/ 10940202 w 13402462"/>
              <a:gd name="connsiteY6116" fmla="*/ 1598590 h 11354202"/>
              <a:gd name="connsiteX6117" fmla="*/ 10949304 w 13402462"/>
              <a:gd name="connsiteY6117" fmla="*/ 1614749 h 11354202"/>
              <a:gd name="connsiteX6118" fmla="*/ 10950280 w 13402462"/>
              <a:gd name="connsiteY6118" fmla="*/ 1613500 h 11354202"/>
              <a:gd name="connsiteX6119" fmla="*/ 10833276 w 13402462"/>
              <a:gd name="connsiteY6119" fmla="*/ 1596080 h 11354202"/>
              <a:gd name="connsiteX6120" fmla="*/ 10836868 w 13402462"/>
              <a:gd name="connsiteY6120" fmla="*/ 1606286 h 11354202"/>
              <a:gd name="connsiteX6121" fmla="*/ 10873378 w 13402462"/>
              <a:gd name="connsiteY6121" fmla="*/ 1667140 h 11354202"/>
              <a:gd name="connsiteX6122" fmla="*/ 5539181 w 13402462"/>
              <a:gd name="connsiteY6122" fmla="*/ 1595350 h 11354202"/>
              <a:gd name="connsiteX6123" fmla="*/ 5540065 w 13402462"/>
              <a:gd name="connsiteY6123" fmla="*/ 1602051 h 11354202"/>
              <a:gd name="connsiteX6124" fmla="*/ 5535392 w 13402462"/>
              <a:gd name="connsiteY6124" fmla="*/ 1602659 h 11354202"/>
              <a:gd name="connsiteX6125" fmla="*/ 5521776 w 13402462"/>
              <a:gd name="connsiteY6125" fmla="*/ 1600926 h 11354202"/>
              <a:gd name="connsiteX6126" fmla="*/ 5539181 w 13402462"/>
              <a:gd name="connsiteY6126" fmla="*/ 1595350 h 11354202"/>
              <a:gd name="connsiteX6127" fmla="*/ 10945366 w 13402462"/>
              <a:gd name="connsiteY6127" fmla="*/ 1593551 h 11354202"/>
              <a:gd name="connsiteX6128" fmla="*/ 10953394 w 13402462"/>
              <a:gd name="connsiteY6128" fmla="*/ 1609515 h 11354202"/>
              <a:gd name="connsiteX6129" fmla="*/ 10954846 w 13402462"/>
              <a:gd name="connsiteY6129" fmla="*/ 1607655 h 11354202"/>
              <a:gd name="connsiteX6130" fmla="*/ 6043030 w 13402462"/>
              <a:gd name="connsiteY6130" fmla="*/ 1589093 h 11354202"/>
              <a:gd name="connsiteX6131" fmla="*/ 6034124 w 13402462"/>
              <a:gd name="connsiteY6131" fmla="*/ 1597781 h 11354202"/>
              <a:gd name="connsiteX6132" fmla="*/ 6029554 w 13402462"/>
              <a:gd name="connsiteY6132" fmla="*/ 1615227 h 11354202"/>
              <a:gd name="connsiteX6133" fmla="*/ 6039840 w 13402462"/>
              <a:gd name="connsiteY6133" fmla="*/ 1625770 h 11354202"/>
              <a:gd name="connsiteX6134" fmla="*/ 6028978 w 13402462"/>
              <a:gd name="connsiteY6134" fmla="*/ 1617440 h 11354202"/>
              <a:gd name="connsiteX6135" fmla="*/ 6026570 w 13402462"/>
              <a:gd name="connsiteY6135" fmla="*/ 1626634 h 11354202"/>
              <a:gd name="connsiteX6136" fmla="*/ 6021764 w 13402462"/>
              <a:gd name="connsiteY6136" fmla="*/ 1625541 h 11354202"/>
              <a:gd name="connsiteX6137" fmla="*/ 6025324 w 13402462"/>
              <a:gd name="connsiteY6137" fmla="*/ 1631202 h 11354202"/>
              <a:gd name="connsiteX6138" fmla="*/ 6039944 w 13402462"/>
              <a:gd name="connsiteY6138" fmla="*/ 1636185 h 11354202"/>
              <a:gd name="connsiteX6139" fmla="*/ 6039894 w 13402462"/>
              <a:gd name="connsiteY6139" fmla="*/ 1621688 h 11354202"/>
              <a:gd name="connsiteX6140" fmla="*/ 6071670 w 13402462"/>
              <a:gd name="connsiteY6140" fmla="*/ 1617907 h 11354202"/>
              <a:gd name="connsiteX6141" fmla="*/ 6051900 w 13402462"/>
              <a:gd name="connsiteY6141" fmla="*/ 1613334 h 11354202"/>
              <a:gd name="connsiteX6142" fmla="*/ 6043030 w 13402462"/>
              <a:gd name="connsiteY6142" fmla="*/ 1589093 h 11354202"/>
              <a:gd name="connsiteX6143" fmla="*/ 7167102 w 13402462"/>
              <a:gd name="connsiteY6143" fmla="*/ 1586210 h 11354202"/>
              <a:gd name="connsiteX6144" fmla="*/ 7146662 w 13402462"/>
              <a:gd name="connsiteY6144" fmla="*/ 1593474 h 11354202"/>
              <a:gd name="connsiteX6145" fmla="*/ 7133538 w 13402462"/>
              <a:gd name="connsiteY6145" fmla="*/ 1590711 h 11354202"/>
              <a:gd name="connsiteX6146" fmla="*/ 7113896 w 13402462"/>
              <a:gd name="connsiteY6146" fmla="*/ 1600077 h 11354202"/>
              <a:gd name="connsiteX6147" fmla="*/ 7120546 w 13402462"/>
              <a:gd name="connsiteY6147" fmla="*/ 1608805 h 11354202"/>
              <a:gd name="connsiteX6148" fmla="*/ 7155198 w 13402462"/>
              <a:gd name="connsiteY6148" fmla="*/ 1620308 h 11354202"/>
              <a:gd name="connsiteX6149" fmla="*/ 7142968 w 13402462"/>
              <a:gd name="connsiteY6149" fmla="*/ 1646334 h 11354202"/>
              <a:gd name="connsiteX6150" fmla="*/ 7166600 w 13402462"/>
              <a:gd name="connsiteY6150" fmla="*/ 1639221 h 11354202"/>
              <a:gd name="connsiteX6151" fmla="*/ 7183904 w 13402462"/>
              <a:gd name="connsiteY6151" fmla="*/ 1630136 h 11354202"/>
              <a:gd name="connsiteX6152" fmla="*/ 10969032 w 13402462"/>
              <a:gd name="connsiteY6152" fmla="*/ 1585853 h 11354202"/>
              <a:gd name="connsiteX6153" fmla="*/ 10967428 w 13402462"/>
              <a:gd name="connsiteY6153" fmla="*/ 1589056 h 11354202"/>
              <a:gd name="connsiteX6154" fmla="*/ 10967732 w 13402462"/>
              <a:gd name="connsiteY6154" fmla="*/ 1591167 h 11354202"/>
              <a:gd name="connsiteX6155" fmla="*/ 10970356 w 13402462"/>
              <a:gd name="connsiteY6155" fmla="*/ 1587802 h 11354202"/>
              <a:gd name="connsiteX6156" fmla="*/ 10915840 w 13402462"/>
              <a:gd name="connsiteY6156" fmla="*/ 1580527 h 11354202"/>
              <a:gd name="connsiteX6157" fmla="*/ 10917276 w 13402462"/>
              <a:gd name="connsiteY6157" fmla="*/ 1583360 h 11354202"/>
              <a:gd name="connsiteX6158" fmla="*/ 10918066 w 13402462"/>
              <a:gd name="connsiteY6158" fmla="*/ 1584169 h 11354202"/>
              <a:gd name="connsiteX6159" fmla="*/ 7333566 w 13402462"/>
              <a:gd name="connsiteY6159" fmla="*/ 1580056 h 11354202"/>
              <a:gd name="connsiteX6160" fmla="*/ 7323570 w 13402462"/>
              <a:gd name="connsiteY6160" fmla="*/ 1585116 h 11354202"/>
              <a:gd name="connsiteX6161" fmla="*/ 7345840 w 13402462"/>
              <a:gd name="connsiteY6161" fmla="*/ 1641393 h 11354202"/>
              <a:gd name="connsiteX6162" fmla="*/ 7350226 w 13402462"/>
              <a:gd name="connsiteY6162" fmla="*/ 1651893 h 11354202"/>
              <a:gd name="connsiteX6163" fmla="*/ 7354942 w 13402462"/>
              <a:gd name="connsiteY6163" fmla="*/ 1649869 h 11354202"/>
              <a:gd name="connsiteX6164" fmla="*/ 6124474 w 13402462"/>
              <a:gd name="connsiteY6164" fmla="*/ 1579865 h 11354202"/>
              <a:gd name="connsiteX6165" fmla="*/ 6097718 w 13402462"/>
              <a:gd name="connsiteY6165" fmla="*/ 1592118 h 11354202"/>
              <a:gd name="connsiteX6166" fmla="*/ 6127374 w 13402462"/>
              <a:gd name="connsiteY6166" fmla="*/ 1607895 h 11354202"/>
              <a:gd name="connsiteX6167" fmla="*/ 6154328 w 13402462"/>
              <a:gd name="connsiteY6167" fmla="*/ 1595840 h 11354202"/>
              <a:gd name="connsiteX6168" fmla="*/ 10190860 w 13402462"/>
              <a:gd name="connsiteY6168" fmla="*/ 1573248 h 11354202"/>
              <a:gd name="connsiteX6169" fmla="*/ 10185192 w 13402462"/>
              <a:gd name="connsiteY6169" fmla="*/ 1574607 h 11354202"/>
              <a:gd name="connsiteX6170" fmla="*/ 10181348 w 13402462"/>
              <a:gd name="connsiteY6170" fmla="*/ 1586228 h 11354202"/>
              <a:gd name="connsiteX6171" fmla="*/ 10176226 w 13402462"/>
              <a:gd name="connsiteY6171" fmla="*/ 1588740 h 11354202"/>
              <a:gd name="connsiteX6172" fmla="*/ 10189086 w 13402462"/>
              <a:gd name="connsiteY6172" fmla="*/ 1615855 h 11354202"/>
              <a:gd name="connsiteX6173" fmla="*/ 10197320 w 13402462"/>
              <a:gd name="connsiteY6173" fmla="*/ 1606556 h 11354202"/>
              <a:gd name="connsiteX6174" fmla="*/ 10210228 w 13402462"/>
              <a:gd name="connsiteY6174" fmla="*/ 1627713 h 11354202"/>
              <a:gd name="connsiteX6175" fmla="*/ 10218720 w 13402462"/>
              <a:gd name="connsiteY6175" fmla="*/ 1629076 h 11354202"/>
              <a:gd name="connsiteX6176" fmla="*/ 7303806 w 13402462"/>
              <a:gd name="connsiteY6176" fmla="*/ 1572461 h 11354202"/>
              <a:gd name="connsiteX6177" fmla="*/ 7333104 w 13402462"/>
              <a:gd name="connsiteY6177" fmla="*/ 1637374 h 11354202"/>
              <a:gd name="connsiteX6178" fmla="*/ 7313110 w 13402462"/>
              <a:gd name="connsiteY6178" fmla="*/ 1583251 h 11354202"/>
              <a:gd name="connsiteX6179" fmla="*/ 10823974 w 13402462"/>
              <a:gd name="connsiteY6179" fmla="*/ 1569676 h 11354202"/>
              <a:gd name="connsiteX6180" fmla="*/ 10827394 w 13402462"/>
              <a:gd name="connsiteY6180" fmla="*/ 1579389 h 11354202"/>
              <a:gd name="connsiteX6181" fmla="*/ 10828382 w 13402462"/>
              <a:gd name="connsiteY6181" fmla="*/ 1578984 h 11354202"/>
              <a:gd name="connsiteX6182" fmla="*/ 10996988 w 13402462"/>
              <a:gd name="connsiteY6182" fmla="*/ 1567515 h 11354202"/>
              <a:gd name="connsiteX6183" fmla="*/ 10999712 w 13402462"/>
              <a:gd name="connsiteY6183" fmla="*/ 1578039 h 11354202"/>
              <a:gd name="connsiteX6184" fmla="*/ 11005778 w 13402462"/>
              <a:gd name="connsiteY6184" fmla="*/ 1577536 h 11354202"/>
              <a:gd name="connsiteX6185" fmla="*/ 10946726 w 13402462"/>
              <a:gd name="connsiteY6185" fmla="*/ 1566713 h 11354202"/>
              <a:gd name="connsiteX6186" fmla="*/ 10961032 w 13402462"/>
              <a:gd name="connsiteY6186" fmla="*/ 1599744 h 11354202"/>
              <a:gd name="connsiteX6187" fmla="*/ 10964752 w 13402462"/>
              <a:gd name="connsiteY6187" fmla="*/ 1594977 h 11354202"/>
              <a:gd name="connsiteX6188" fmla="*/ 10957128 w 13402462"/>
              <a:gd name="connsiteY6188" fmla="*/ 1577376 h 11354202"/>
              <a:gd name="connsiteX6189" fmla="*/ 10946726 w 13402462"/>
              <a:gd name="connsiteY6189" fmla="*/ 1566713 h 11354202"/>
              <a:gd name="connsiteX6190" fmla="*/ 5799598 w 13402462"/>
              <a:gd name="connsiteY6190" fmla="*/ 1566155 h 11354202"/>
              <a:gd name="connsiteX6191" fmla="*/ 5782558 w 13402462"/>
              <a:gd name="connsiteY6191" fmla="*/ 1595869 h 11354202"/>
              <a:gd name="connsiteX6192" fmla="*/ 5746464 w 13402462"/>
              <a:gd name="connsiteY6192" fmla="*/ 1618775 h 11354202"/>
              <a:gd name="connsiteX6193" fmla="*/ 5803282 w 13402462"/>
              <a:gd name="connsiteY6193" fmla="*/ 1623642 h 11354202"/>
              <a:gd name="connsiteX6194" fmla="*/ 5794148 w 13402462"/>
              <a:gd name="connsiteY6194" fmla="*/ 1630358 h 11354202"/>
              <a:gd name="connsiteX6195" fmla="*/ 5801136 w 13402462"/>
              <a:gd name="connsiteY6195" fmla="*/ 1631778 h 11354202"/>
              <a:gd name="connsiteX6196" fmla="*/ 5793382 w 13402462"/>
              <a:gd name="connsiteY6196" fmla="*/ 1636765 h 11354202"/>
              <a:gd name="connsiteX6197" fmla="*/ 5796074 w 13402462"/>
              <a:gd name="connsiteY6197" fmla="*/ 1644182 h 11354202"/>
              <a:gd name="connsiteX6198" fmla="*/ 5809284 w 13402462"/>
              <a:gd name="connsiteY6198" fmla="*/ 1639458 h 11354202"/>
              <a:gd name="connsiteX6199" fmla="*/ 5807626 w 13402462"/>
              <a:gd name="connsiteY6199" fmla="*/ 1629469 h 11354202"/>
              <a:gd name="connsiteX6200" fmla="*/ 5827622 w 13402462"/>
              <a:gd name="connsiteY6200" fmla="*/ 1631506 h 11354202"/>
              <a:gd name="connsiteX6201" fmla="*/ 5819964 w 13402462"/>
              <a:gd name="connsiteY6201" fmla="*/ 1621461 h 11354202"/>
              <a:gd name="connsiteX6202" fmla="*/ 5847182 w 13402462"/>
              <a:gd name="connsiteY6202" fmla="*/ 1625901 h 11354202"/>
              <a:gd name="connsiteX6203" fmla="*/ 5849154 w 13402462"/>
              <a:gd name="connsiteY6203" fmla="*/ 1625201 h 11354202"/>
              <a:gd name="connsiteX6204" fmla="*/ 5848716 w 13402462"/>
              <a:gd name="connsiteY6204" fmla="*/ 1626156 h 11354202"/>
              <a:gd name="connsiteX6205" fmla="*/ 5861218 w 13402462"/>
              <a:gd name="connsiteY6205" fmla="*/ 1628193 h 11354202"/>
              <a:gd name="connsiteX6206" fmla="*/ 5874378 w 13402462"/>
              <a:gd name="connsiteY6206" fmla="*/ 1631135 h 11354202"/>
              <a:gd name="connsiteX6207" fmla="*/ 5883542 w 13402462"/>
              <a:gd name="connsiteY6207" fmla="*/ 1627397 h 11354202"/>
              <a:gd name="connsiteX6208" fmla="*/ 5899806 w 13402462"/>
              <a:gd name="connsiteY6208" fmla="*/ 1619278 h 11354202"/>
              <a:gd name="connsiteX6209" fmla="*/ 5898532 w 13402462"/>
              <a:gd name="connsiteY6209" fmla="*/ 1617974 h 11354202"/>
              <a:gd name="connsiteX6210" fmla="*/ 5904808 w 13402462"/>
              <a:gd name="connsiteY6210" fmla="*/ 1614533 h 11354202"/>
              <a:gd name="connsiteX6211" fmla="*/ 5924838 w 13402462"/>
              <a:gd name="connsiteY6211" fmla="*/ 1603553 h 11354202"/>
              <a:gd name="connsiteX6212" fmla="*/ 5913534 w 13402462"/>
              <a:gd name="connsiteY6212" fmla="*/ 1600987 h 11354202"/>
              <a:gd name="connsiteX6213" fmla="*/ 5892874 w 13402462"/>
              <a:gd name="connsiteY6213" fmla="*/ 1594669 h 11354202"/>
              <a:gd name="connsiteX6214" fmla="*/ 5877646 w 13402462"/>
              <a:gd name="connsiteY6214" fmla="*/ 1603451 h 11354202"/>
              <a:gd name="connsiteX6215" fmla="*/ 5865472 w 13402462"/>
              <a:gd name="connsiteY6215" fmla="*/ 1586293 h 11354202"/>
              <a:gd name="connsiteX6216" fmla="*/ 5835038 w 13402462"/>
              <a:gd name="connsiteY6216" fmla="*/ 1576986 h 11354202"/>
              <a:gd name="connsiteX6217" fmla="*/ 5827092 w 13402462"/>
              <a:gd name="connsiteY6217" fmla="*/ 1581308 h 11354202"/>
              <a:gd name="connsiteX6218" fmla="*/ 5827780 w 13402462"/>
              <a:gd name="connsiteY6218" fmla="*/ 1582287 h 11354202"/>
              <a:gd name="connsiteX6219" fmla="*/ 5832288 w 13402462"/>
              <a:gd name="connsiteY6219" fmla="*/ 1582634 h 11354202"/>
              <a:gd name="connsiteX6220" fmla="*/ 5828258 w 13402462"/>
              <a:gd name="connsiteY6220" fmla="*/ 1582972 h 11354202"/>
              <a:gd name="connsiteX6221" fmla="*/ 5843960 w 13402462"/>
              <a:gd name="connsiteY6221" fmla="*/ 1605433 h 11354202"/>
              <a:gd name="connsiteX6222" fmla="*/ 5813184 w 13402462"/>
              <a:gd name="connsiteY6222" fmla="*/ 1620024 h 11354202"/>
              <a:gd name="connsiteX6223" fmla="*/ 5789982 w 13402462"/>
              <a:gd name="connsiteY6223" fmla="*/ 1600372 h 11354202"/>
              <a:gd name="connsiteX6224" fmla="*/ 5822386 w 13402462"/>
              <a:gd name="connsiteY6224" fmla="*/ 1583474 h 11354202"/>
              <a:gd name="connsiteX6225" fmla="*/ 5811190 w 13402462"/>
              <a:gd name="connsiteY6225" fmla="*/ 1584422 h 11354202"/>
              <a:gd name="connsiteX6226" fmla="*/ 5811232 w 13402462"/>
              <a:gd name="connsiteY6226" fmla="*/ 1581023 h 11354202"/>
              <a:gd name="connsiteX6227" fmla="*/ 5825058 w 13402462"/>
              <a:gd name="connsiteY6227" fmla="*/ 1582080 h 11354202"/>
              <a:gd name="connsiteX6228" fmla="*/ 5826276 w 13402462"/>
              <a:gd name="connsiteY6228" fmla="*/ 1581441 h 11354202"/>
              <a:gd name="connsiteX6229" fmla="*/ 5826802 w 13402462"/>
              <a:gd name="connsiteY6229" fmla="*/ 1574472 h 11354202"/>
              <a:gd name="connsiteX6230" fmla="*/ 10954042 w 13402462"/>
              <a:gd name="connsiteY6230" fmla="*/ 1563751 h 11354202"/>
              <a:gd name="connsiteX6231" fmla="*/ 10957162 w 13402462"/>
              <a:gd name="connsiteY6231" fmla="*/ 1574661 h 11354202"/>
              <a:gd name="connsiteX6232" fmla="*/ 10959708 w 13402462"/>
              <a:gd name="connsiteY6232" fmla="*/ 1572106 h 11354202"/>
              <a:gd name="connsiteX6233" fmla="*/ 6307086 w 13402462"/>
              <a:gd name="connsiteY6233" fmla="*/ 1559510 h 11354202"/>
              <a:gd name="connsiteX6234" fmla="*/ 6291836 w 13402462"/>
              <a:gd name="connsiteY6234" fmla="*/ 1565884 h 11354202"/>
              <a:gd name="connsiteX6235" fmla="*/ 6316338 w 13402462"/>
              <a:gd name="connsiteY6235" fmla="*/ 1584237 h 11354202"/>
              <a:gd name="connsiteX6236" fmla="*/ 6316250 w 13402462"/>
              <a:gd name="connsiteY6236" fmla="*/ 1583103 h 11354202"/>
              <a:gd name="connsiteX6237" fmla="*/ 6309064 w 13402462"/>
              <a:gd name="connsiteY6237" fmla="*/ 1561573 h 11354202"/>
              <a:gd name="connsiteX6238" fmla="*/ 6307214 w 13402462"/>
              <a:gd name="connsiteY6238" fmla="*/ 1559462 h 11354202"/>
              <a:gd name="connsiteX6239" fmla="*/ 6307096 w 13402462"/>
              <a:gd name="connsiteY6239" fmla="*/ 1559506 h 11354202"/>
              <a:gd name="connsiteX6240" fmla="*/ 6309036 w 13402462"/>
              <a:gd name="connsiteY6240" fmla="*/ 1561497 h 11354202"/>
              <a:gd name="connsiteX6241" fmla="*/ 6309032 w 13402462"/>
              <a:gd name="connsiteY6241" fmla="*/ 1561484 h 11354202"/>
              <a:gd name="connsiteX6242" fmla="*/ 6309994 w 13402462"/>
              <a:gd name="connsiteY6242" fmla="*/ 1559918 h 11354202"/>
              <a:gd name="connsiteX6243" fmla="*/ 7154490 w 13402462"/>
              <a:gd name="connsiteY6243" fmla="*/ 1554106 h 11354202"/>
              <a:gd name="connsiteX6244" fmla="*/ 7146942 w 13402462"/>
              <a:gd name="connsiteY6244" fmla="*/ 1576391 h 11354202"/>
              <a:gd name="connsiteX6245" fmla="*/ 7154366 w 13402462"/>
              <a:gd name="connsiteY6245" fmla="*/ 1579162 h 11354202"/>
              <a:gd name="connsiteX6246" fmla="*/ 7164908 w 13402462"/>
              <a:gd name="connsiteY6246" fmla="*/ 1580475 h 11354202"/>
              <a:gd name="connsiteX6247" fmla="*/ 7154910 w 13402462"/>
              <a:gd name="connsiteY6247" fmla="*/ 1554342 h 11354202"/>
              <a:gd name="connsiteX6248" fmla="*/ 11007968 w 13402462"/>
              <a:gd name="connsiteY6248" fmla="*/ 1544995 h 11354202"/>
              <a:gd name="connsiteX6249" fmla="*/ 11007270 w 13402462"/>
              <a:gd name="connsiteY6249" fmla="*/ 1546995 h 11354202"/>
              <a:gd name="connsiteX6250" fmla="*/ 11009136 w 13402462"/>
              <a:gd name="connsiteY6250" fmla="*/ 1561252 h 11354202"/>
              <a:gd name="connsiteX6251" fmla="*/ 11022124 w 13402462"/>
              <a:gd name="connsiteY6251" fmla="*/ 1571687 h 11354202"/>
              <a:gd name="connsiteX6252" fmla="*/ 11023466 w 13402462"/>
              <a:gd name="connsiteY6252" fmla="*/ 1574321 h 11354202"/>
              <a:gd name="connsiteX6253" fmla="*/ 11026068 w 13402462"/>
              <a:gd name="connsiteY6253" fmla="*/ 1575843 h 11354202"/>
              <a:gd name="connsiteX6254" fmla="*/ 11029642 w 13402462"/>
              <a:gd name="connsiteY6254" fmla="*/ 1575545 h 11354202"/>
              <a:gd name="connsiteX6255" fmla="*/ 10989562 w 13402462"/>
              <a:gd name="connsiteY6255" fmla="*/ 1541068 h 11354202"/>
              <a:gd name="connsiteX6256" fmla="*/ 10998824 w 13402462"/>
              <a:gd name="connsiteY6256" fmla="*/ 1552970 h 11354202"/>
              <a:gd name="connsiteX6257" fmla="*/ 11004060 w 13402462"/>
              <a:gd name="connsiteY6257" fmla="*/ 1557170 h 11354202"/>
              <a:gd name="connsiteX6258" fmla="*/ 11003304 w 13402462"/>
              <a:gd name="connsiteY6258" fmla="*/ 1555151 h 11354202"/>
              <a:gd name="connsiteX6259" fmla="*/ 7179500 w 13402462"/>
              <a:gd name="connsiteY6259" fmla="*/ 1539770 h 11354202"/>
              <a:gd name="connsiteX6260" fmla="*/ 7161456 w 13402462"/>
              <a:gd name="connsiteY6260" fmla="*/ 1556472 h 11354202"/>
              <a:gd name="connsiteX6261" fmla="*/ 7164814 w 13402462"/>
              <a:gd name="connsiteY6261" fmla="*/ 1559916 h 11354202"/>
              <a:gd name="connsiteX6262" fmla="*/ 7157418 w 13402462"/>
              <a:gd name="connsiteY6262" fmla="*/ 1555755 h 11354202"/>
              <a:gd name="connsiteX6263" fmla="*/ 7169712 w 13402462"/>
              <a:gd name="connsiteY6263" fmla="*/ 1581073 h 11354202"/>
              <a:gd name="connsiteX6264" fmla="*/ 7178466 w 13402462"/>
              <a:gd name="connsiteY6264" fmla="*/ 1582167 h 11354202"/>
              <a:gd name="connsiteX6265" fmla="*/ 7171454 w 13402462"/>
              <a:gd name="connsiteY6265" fmla="*/ 1584660 h 11354202"/>
              <a:gd name="connsiteX6266" fmla="*/ 7180666 w 13402462"/>
              <a:gd name="connsiteY6266" fmla="*/ 1603638 h 11354202"/>
              <a:gd name="connsiteX6267" fmla="*/ 7195594 w 13402462"/>
              <a:gd name="connsiteY6267" fmla="*/ 1599676 h 11354202"/>
              <a:gd name="connsiteX6268" fmla="*/ 7177394 w 13402462"/>
              <a:gd name="connsiteY6268" fmla="*/ 1559724 h 11354202"/>
              <a:gd name="connsiteX6269" fmla="*/ 7181794 w 13402462"/>
              <a:gd name="connsiteY6269" fmla="*/ 1562144 h 11354202"/>
              <a:gd name="connsiteX6270" fmla="*/ 7192454 w 13402462"/>
              <a:gd name="connsiteY6270" fmla="*/ 1551745 h 11354202"/>
              <a:gd name="connsiteX6271" fmla="*/ 7187834 w 13402462"/>
              <a:gd name="connsiteY6271" fmla="*/ 1564050 h 11354202"/>
              <a:gd name="connsiteX6272" fmla="*/ 7185126 w 13402462"/>
              <a:gd name="connsiteY6272" fmla="*/ 1563974 h 11354202"/>
              <a:gd name="connsiteX6273" fmla="*/ 7196302 w 13402462"/>
              <a:gd name="connsiteY6273" fmla="*/ 1570119 h 11354202"/>
              <a:gd name="connsiteX6274" fmla="*/ 7211608 w 13402462"/>
              <a:gd name="connsiteY6274" fmla="*/ 1595428 h 11354202"/>
              <a:gd name="connsiteX6275" fmla="*/ 7237190 w 13402462"/>
              <a:gd name="connsiteY6275" fmla="*/ 1588644 h 11354202"/>
              <a:gd name="connsiteX6276" fmla="*/ 7237406 w 13402462"/>
              <a:gd name="connsiteY6276" fmla="*/ 1611341 h 11354202"/>
              <a:gd name="connsiteX6277" fmla="*/ 7227926 w 13402462"/>
              <a:gd name="connsiteY6277" fmla="*/ 1622405 h 11354202"/>
              <a:gd name="connsiteX6278" fmla="*/ 7235950 w 13402462"/>
              <a:gd name="connsiteY6278" fmla="*/ 1635671 h 11354202"/>
              <a:gd name="connsiteX6279" fmla="*/ 7248168 w 13402462"/>
              <a:gd name="connsiteY6279" fmla="*/ 1659061 h 11354202"/>
              <a:gd name="connsiteX6280" fmla="*/ 7277194 w 13402462"/>
              <a:gd name="connsiteY6280" fmla="*/ 1679755 h 11354202"/>
              <a:gd name="connsiteX6281" fmla="*/ 7278798 w 13402462"/>
              <a:gd name="connsiteY6281" fmla="*/ 1680822 h 11354202"/>
              <a:gd name="connsiteX6282" fmla="*/ 7246882 w 13402462"/>
              <a:gd name="connsiteY6282" fmla="*/ 1601342 h 11354202"/>
              <a:gd name="connsiteX6283" fmla="*/ 7260478 w 13402462"/>
              <a:gd name="connsiteY6283" fmla="*/ 1609489 h 11354202"/>
              <a:gd name="connsiteX6284" fmla="*/ 7260254 w 13402462"/>
              <a:gd name="connsiteY6284" fmla="*/ 1608848 h 11354202"/>
              <a:gd name="connsiteX6285" fmla="*/ 7250004 w 13402462"/>
              <a:gd name="connsiteY6285" fmla="*/ 1570102 h 11354202"/>
              <a:gd name="connsiteX6286" fmla="*/ 7179500 w 13402462"/>
              <a:gd name="connsiteY6286" fmla="*/ 1539770 h 11354202"/>
              <a:gd name="connsiteX6287" fmla="*/ 10965116 w 13402462"/>
              <a:gd name="connsiteY6287" fmla="*/ 1539558 h 11354202"/>
              <a:gd name="connsiteX6288" fmla="*/ 10965062 w 13402462"/>
              <a:gd name="connsiteY6288" fmla="*/ 1542119 h 11354202"/>
              <a:gd name="connsiteX6289" fmla="*/ 10970516 w 13402462"/>
              <a:gd name="connsiteY6289" fmla="*/ 1552809 h 11354202"/>
              <a:gd name="connsiteX6290" fmla="*/ 10978214 w 13402462"/>
              <a:gd name="connsiteY6290" fmla="*/ 1557805 h 11354202"/>
              <a:gd name="connsiteX6291" fmla="*/ 10975462 w 13402462"/>
              <a:gd name="connsiteY6291" fmla="*/ 1552778 h 11354202"/>
              <a:gd name="connsiteX6292" fmla="*/ 10965116 w 13402462"/>
              <a:gd name="connsiteY6292" fmla="*/ 1539558 h 11354202"/>
              <a:gd name="connsiteX6293" fmla="*/ 11009966 w 13402462"/>
              <a:gd name="connsiteY6293" fmla="*/ 1539251 h 11354202"/>
              <a:gd name="connsiteX6294" fmla="*/ 11008314 w 13402462"/>
              <a:gd name="connsiteY6294" fmla="*/ 1544003 h 11354202"/>
              <a:gd name="connsiteX6295" fmla="*/ 11019906 w 13402462"/>
              <a:gd name="connsiteY6295" fmla="*/ 1552580 h 11354202"/>
              <a:gd name="connsiteX6296" fmla="*/ 10937370 w 13402462"/>
              <a:gd name="connsiteY6296" fmla="*/ 1539175 h 11354202"/>
              <a:gd name="connsiteX6297" fmla="*/ 10937886 w 13402462"/>
              <a:gd name="connsiteY6297" fmla="*/ 1540436 h 11354202"/>
              <a:gd name="connsiteX6298" fmla="*/ 10938150 w 13402462"/>
              <a:gd name="connsiteY6298" fmla="*/ 1540329 h 11354202"/>
              <a:gd name="connsiteX6299" fmla="*/ 10961042 w 13402462"/>
              <a:gd name="connsiteY6299" fmla="*/ 1537311 h 11354202"/>
              <a:gd name="connsiteX6300" fmla="*/ 10963482 w 13402462"/>
              <a:gd name="connsiteY6300" fmla="*/ 1545687 h 11354202"/>
              <a:gd name="connsiteX6301" fmla="*/ 10968388 w 13402462"/>
              <a:gd name="connsiteY6301" fmla="*/ 1550765 h 11354202"/>
              <a:gd name="connsiteX6302" fmla="*/ 10696226 w 13402462"/>
              <a:gd name="connsiteY6302" fmla="*/ 1535235 h 11354202"/>
              <a:gd name="connsiteX6303" fmla="*/ 10697268 w 13402462"/>
              <a:gd name="connsiteY6303" fmla="*/ 1536901 h 11354202"/>
              <a:gd name="connsiteX6304" fmla="*/ 10758622 w 13402462"/>
              <a:gd name="connsiteY6304" fmla="*/ 1656259 h 11354202"/>
              <a:gd name="connsiteX6305" fmla="*/ 10774250 w 13402462"/>
              <a:gd name="connsiteY6305" fmla="*/ 1667249 h 11354202"/>
              <a:gd name="connsiteX6306" fmla="*/ 10761594 w 13402462"/>
              <a:gd name="connsiteY6306" fmla="*/ 1636582 h 11354202"/>
              <a:gd name="connsiteX6307" fmla="*/ 10735554 w 13402462"/>
              <a:gd name="connsiteY6307" fmla="*/ 1596292 h 11354202"/>
              <a:gd name="connsiteX6308" fmla="*/ 10702308 w 13402462"/>
              <a:gd name="connsiteY6308" fmla="*/ 1540599 h 11354202"/>
              <a:gd name="connsiteX6309" fmla="*/ 10276068 w 13402462"/>
              <a:gd name="connsiteY6309" fmla="*/ 1531841 h 11354202"/>
              <a:gd name="connsiteX6310" fmla="*/ 10270582 w 13402462"/>
              <a:gd name="connsiteY6310" fmla="*/ 1535712 h 11354202"/>
              <a:gd name="connsiteX6311" fmla="*/ 10273524 w 13402462"/>
              <a:gd name="connsiteY6311" fmla="*/ 1541247 h 11354202"/>
              <a:gd name="connsiteX6312" fmla="*/ 10275462 w 13402462"/>
              <a:gd name="connsiteY6312" fmla="*/ 1543233 h 11354202"/>
              <a:gd name="connsiteX6313" fmla="*/ 10274422 w 13402462"/>
              <a:gd name="connsiteY6313" fmla="*/ 1542795 h 11354202"/>
              <a:gd name="connsiteX6314" fmla="*/ 10274270 w 13402462"/>
              <a:gd name="connsiteY6314" fmla="*/ 1542655 h 11354202"/>
              <a:gd name="connsiteX6315" fmla="*/ 10274328 w 13402462"/>
              <a:gd name="connsiteY6315" fmla="*/ 1542756 h 11354202"/>
              <a:gd name="connsiteX6316" fmla="*/ 10274422 w 13402462"/>
              <a:gd name="connsiteY6316" fmla="*/ 1542795 h 11354202"/>
              <a:gd name="connsiteX6317" fmla="*/ 10280710 w 13402462"/>
              <a:gd name="connsiteY6317" fmla="*/ 1548613 h 11354202"/>
              <a:gd name="connsiteX6318" fmla="*/ 10275462 w 13402462"/>
              <a:gd name="connsiteY6318" fmla="*/ 1543233 h 11354202"/>
              <a:gd name="connsiteX6319" fmla="*/ 10276490 w 13402462"/>
              <a:gd name="connsiteY6319" fmla="*/ 1543665 h 11354202"/>
              <a:gd name="connsiteX6320" fmla="*/ 10280956 w 13402462"/>
              <a:gd name="connsiteY6320" fmla="*/ 1548873 h 11354202"/>
              <a:gd name="connsiteX6321" fmla="*/ 10283314 w 13402462"/>
              <a:gd name="connsiteY6321" fmla="*/ 1549847 h 11354202"/>
              <a:gd name="connsiteX6322" fmla="*/ 10279144 w 13402462"/>
              <a:gd name="connsiteY6322" fmla="*/ 1538059 h 11354202"/>
              <a:gd name="connsiteX6323" fmla="*/ 10932076 w 13402462"/>
              <a:gd name="connsiteY6323" fmla="*/ 1526233 h 11354202"/>
              <a:gd name="connsiteX6324" fmla="*/ 10932240 w 13402462"/>
              <a:gd name="connsiteY6324" fmla="*/ 1526728 h 11354202"/>
              <a:gd name="connsiteX6325" fmla="*/ 10934024 w 13402462"/>
              <a:gd name="connsiteY6325" fmla="*/ 1531050 h 11354202"/>
              <a:gd name="connsiteX6326" fmla="*/ 10937266 w 13402462"/>
              <a:gd name="connsiteY6326" fmla="*/ 1535671 h 11354202"/>
              <a:gd name="connsiteX6327" fmla="*/ 7233364 w 13402462"/>
              <a:gd name="connsiteY6327" fmla="*/ 1525685 h 11354202"/>
              <a:gd name="connsiteX6328" fmla="*/ 7218322 w 13402462"/>
              <a:gd name="connsiteY6328" fmla="*/ 1533069 h 11354202"/>
              <a:gd name="connsiteX6329" fmla="*/ 7225456 w 13402462"/>
              <a:gd name="connsiteY6329" fmla="*/ 1549075 h 11354202"/>
              <a:gd name="connsiteX6330" fmla="*/ 7250246 w 13402462"/>
              <a:gd name="connsiteY6330" fmla="*/ 1565965 h 11354202"/>
              <a:gd name="connsiteX6331" fmla="*/ 10939524 w 13402462"/>
              <a:gd name="connsiteY6331" fmla="*/ 1522157 h 11354202"/>
              <a:gd name="connsiteX6332" fmla="*/ 10956460 w 13402462"/>
              <a:gd name="connsiteY6332" fmla="*/ 1549832 h 11354202"/>
              <a:gd name="connsiteX6333" fmla="*/ 10956088 w 13402462"/>
              <a:gd name="connsiteY6333" fmla="*/ 1538035 h 11354202"/>
              <a:gd name="connsiteX6334" fmla="*/ 10956364 w 13402462"/>
              <a:gd name="connsiteY6334" fmla="*/ 1538318 h 11354202"/>
              <a:gd name="connsiteX6335" fmla="*/ 10956272 w 13402462"/>
              <a:gd name="connsiteY6335" fmla="*/ 1537934 h 11354202"/>
              <a:gd name="connsiteX6336" fmla="*/ 7359918 w 13402462"/>
              <a:gd name="connsiteY6336" fmla="*/ 1521945 h 11354202"/>
              <a:gd name="connsiteX6337" fmla="*/ 7356396 w 13402462"/>
              <a:gd name="connsiteY6337" fmla="*/ 1527386 h 11354202"/>
              <a:gd name="connsiteX6338" fmla="*/ 7355548 w 13402462"/>
              <a:gd name="connsiteY6338" fmla="*/ 1532448 h 11354202"/>
              <a:gd name="connsiteX6339" fmla="*/ 7375562 w 13402462"/>
              <a:gd name="connsiteY6339" fmla="*/ 1560378 h 11354202"/>
              <a:gd name="connsiteX6340" fmla="*/ 10912000 w 13402462"/>
              <a:gd name="connsiteY6340" fmla="*/ 1518033 h 11354202"/>
              <a:gd name="connsiteX6341" fmla="*/ 10921500 w 13402462"/>
              <a:gd name="connsiteY6341" fmla="*/ 1545682 h 11354202"/>
              <a:gd name="connsiteX6342" fmla="*/ 10911164 w 13402462"/>
              <a:gd name="connsiteY6342" fmla="*/ 1542095 h 11354202"/>
              <a:gd name="connsiteX6343" fmla="*/ 10921800 w 13402462"/>
              <a:gd name="connsiteY6343" fmla="*/ 1555537 h 11354202"/>
              <a:gd name="connsiteX6344" fmla="*/ 10954238 w 13402462"/>
              <a:gd name="connsiteY6344" fmla="*/ 1604077 h 11354202"/>
              <a:gd name="connsiteX6345" fmla="*/ 10955838 w 13402462"/>
              <a:gd name="connsiteY6345" fmla="*/ 1606384 h 11354202"/>
              <a:gd name="connsiteX6346" fmla="*/ 10959718 w 13402462"/>
              <a:gd name="connsiteY6346" fmla="*/ 1601421 h 11354202"/>
              <a:gd name="connsiteX6347" fmla="*/ 10946274 w 13402462"/>
              <a:gd name="connsiteY6347" fmla="*/ 1585537 h 11354202"/>
              <a:gd name="connsiteX6348" fmla="*/ 10925404 w 13402462"/>
              <a:gd name="connsiteY6348" fmla="*/ 1559327 h 11354202"/>
              <a:gd name="connsiteX6349" fmla="*/ 10929256 w 13402462"/>
              <a:gd name="connsiteY6349" fmla="*/ 1550868 h 11354202"/>
              <a:gd name="connsiteX6350" fmla="*/ 10912000 w 13402462"/>
              <a:gd name="connsiteY6350" fmla="*/ 1518033 h 11354202"/>
              <a:gd name="connsiteX6351" fmla="*/ 10953190 w 13402462"/>
              <a:gd name="connsiteY6351" fmla="*/ 1508052 h 11354202"/>
              <a:gd name="connsiteX6352" fmla="*/ 10952224 w 13402462"/>
              <a:gd name="connsiteY6352" fmla="*/ 1508994 h 11354202"/>
              <a:gd name="connsiteX6353" fmla="*/ 10967018 w 13402462"/>
              <a:gd name="connsiteY6353" fmla="*/ 1532038 h 11354202"/>
              <a:gd name="connsiteX6354" fmla="*/ 7334828 w 13402462"/>
              <a:gd name="connsiteY6354" fmla="*/ 1503529 h 11354202"/>
              <a:gd name="connsiteX6355" fmla="*/ 7344162 w 13402462"/>
              <a:gd name="connsiteY6355" fmla="*/ 1516555 h 11354202"/>
              <a:gd name="connsiteX6356" fmla="*/ 7345942 w 13402462"/>
              <a:gd name="connsiteY6356" fmla="*/ 1510732 h 11354202"/>
              <a:gd name="connsiteX6357" fmla="*/ 7487124 w 13402462"/>
              <a:gd name="connsiteY6357" fmla="*/ 1501870 h 11354202"/>
              <a:gd name="connsiteX6358" fmla="*/ 7493370 w 13402462"/>
              <a:gd name="connsiteY6358" fmla="*/ 1518600 h 11354202"/>
              <a:gd name="connsiteX6359" fmla="*/ 7491022 w 13402462"/>
              <a:gd name="connsiteY6359" fmla="*/ 1516195 h 11354202"/>
              <a:gd name="connsiteX6360" fmla="*/ 10273794 w 13402462"/>
              <a:gd name="connsiteY6360" fmla="*/ 1501624 h 11354202"/>
              <a:gd name="connsiteX6361" fmla="*/ 10273694 w 13402462"/>
              <a:gd name="connsiteY6361" fmla="*/ 1501693 h 11354202"/>
              <a:gd name="connsiteX6362" fmla="*/ 10274496 w 13402462"/>
              <a:gd name="connsiteY6362" fmla="*/ 1502993 h 11354202"/>
              <a:gd name="connsiteX6363" fmla="*/ 10993786 w 13402462"/>
              <a:gd name="connsiteY6363" fmla="*/ 1496691 h 11354202"/>
              <a:gd name="connsiteX6364" fmla="*/ 10998836 w 13402462"/>
              <a:gd name="connsiteY6364" fmla="*/ 1500485 h 11354202"/>
              <a:gd name="connsiteX6365" fmla="*/ 10994766 w 13402462"/>
              <a:gd name="connsiteY6365" fmla="*/ 1499757 h 11354202"/>
              <a:gd name="connsiteX6366" fmla="*/ 10915734 w 13402462"/>
              <a:gd name="connsiteY6366" fmla="*/ 1496505 h 11354202"/>
              <a:gd name="connsiteX6367" fmla="*/ 10918290 w 13402462"/>
              <a:gd name="connsiteY6367" fmla="*/ 1504515 h 11354202"/>
              <a:gd name="connsiteX6368" fmla="*/ 10925892 w 13402462"/>
              <a:gd name="connsiteY6368" fmla="*/ 1517985 h 11354202"/>
              <a:gd name="connsiteX6369" fmla="*/ 10926862 w 13402462"/>
              <a:gd name="connsiteY6369" fmla="*/ 1516744 h 11354202"/>
              <a:gd name="connsiteX6370" fmla="*/ 7294274 w 13402462"/>
              <a:gd name="connsiteY6370" fmla="*/ 1496423 h 11354202"/>
              <a:gd name="connsiteX6371" fmla="*/ 7276686 w 13402462"/>
              <a:gd name="connsiteY6371" fmla="*/ 1503793 h 11354202"/>
              <a:gd name="connsiteX6372" fmla="*/ 7281720 w 13402462"/>
              <a:gd name="connsiteY6372" fmla="*/ 1508953 h 11354202"/>
              <a:gd name="connsiteX6373" fmla="*/ 7265326 w 13402462"/>
              <a:gd name="connsiteY6373" fmla="*/ 1510002 h 11354202"/>
              <a:gd name="connsiteX6374" fmla="*/ 7250108 w 13402462"/>
              <a:gd name="connsiteY6374" fmla="*/ 1517466 h 11354202"/>
              <a:gd name="connsiteX6375" fmla="*/ 7250966 w 13402462"/>
              <a:gd name="connsiteY6375" fmla="*/ 1521505 h 11354202"/>
              <a:gd name="connsiteX6376" fmla="*/ 7246708 w 13402462"/>
              <a:gd name="connsiteY6376" fmla="*/ 1519137 h 11354202"/>
              <a:gd name="connsiteX6377" fmla="*/ 7234150 w 13402462"/>
              <a:gd name="connsiteY6377" fmla="*/ 1525299 h 11354202"/>
              <a:gd name="connsiteX6378" fmla="*/ 7251898 w 13402462"/>
              <a:gd name="connsiteY6378" fmla="*/ 1562275 h 11354202"/>
              <a:gd name="connsiteX6379" fmla="*/ 7257188 w 13402462"/>
              <a:gd name="connsiteY6379" fmla="*/ 1570701 h 11354202"/>
              <a:gd name="connsiteX6380" fmla="*/ 7260038 w 13402462"/>
              <a:gd name="connsiteY6380" fmla="*/ 1572640 h 11354202"/>
              <a:gd name="connsiteX6381" fmla="*/ 7294942 w 13402462"/>
              <a:gd name="connsiteY6381" fmla="*/ 1591372 h 11354202"/>
              <a:gd name="connsiteX6382" fmla="*/ 7297324 w 13402462"/>
              <a:gd name="connsiteY6382" fmla="*/ 1624115 h 11354202"/>
              <a:gd name="connsiteX6383" fmla="*/ 7285956 w 13402462"/>
              <a:gd name="connsiteY6383" fmla="*/ 1630810 h 11354202"/>
              <a:gd name="connsiteX6384" fmla="*/ 7287256 w 13402462"/>
              <a:gd name="connsiteY6384" fmla="*/ 1634332 h 11354202"/>
              <a:gd name="connsiteX6385" fmla="*/ 7321622 w 13402462"/>
              <a:gd name="connsiteY6385" fmla="*/ 1655626 h 11354202"/>
              <a:gd name="connsiteX6386" fmla="*/ 7319026 w 13402462"/>
              <a:gd name="connsiteY6386" fmla="*/ 1648428 h 11354202"/>
              <a:gd name="connsiteX6387" fmla="*/ 7321858 w 13402462"/>
              <a:gd name="connsiteY6387" fmla="*/ 1655772 h 11354202"/>
              <a:gd name="connsiteX6388" fmla="*/ 7329758 w 13402462"/>
              <a:gd name="connsiteY6388" fmla="*/ 1660668 h 11354202"/>
              <a:gd name="connsiteX6389" fmla="*/ 7336100 w 13402462"/>
              <a:gd name="connsiteY6389" fmla="*/ 1657944 h 11354202"/>
              <a:gd name="connsiteX6390" fmla="*/ 7301894 w 13402462"/>
              <a:gd name="connsiteY6390" fmla="*/ 1570241 h 11354202"/>
              <a:gd name="connsiteX6391" fmla="*/ 7297530 w 13402462"/>
              <a:gd name="connsiteY6391" fmla="*/ 1565182 h 11354202"/>
              <a:gd name="connsiteX6392" fmla="*/ 7270658 w 13402462"/>
              <a:gd name="connsiteY6392" fmla="*/ 1549952 h 11354202"/>
              <a:gd name="connsiteX6393" fmla="*/ 7285166 w 13402462"/>
              <a:gd name="connsiteY6393" fmla="*/ 1531765 h 11354202"/>
              <a:gd name="connsiteX6394" fmla="*/ 7301756 w 13402462"/>
              <a:gd name="connsiteY6394" fmla="*/ 1537064 h 11354202"/>
              <a:gd name="connsiteX6395" fmla="*/ 7280918 w 13402462"/>
              <a:gd name="connsiteY6395" fmla="*/ 1544633 h 11354202"/>
              <a:gd name="connsiteX6396" fmla="*/ 7299216 w 13402462"/>
              <a:gd name="connsiteY6396" fmla="*/ 1563389 h 11354202"/>
              <a:gd name="connsiteX6397" fmla="*/ 7296084 w 13402462"/>
              <a:gd name="connsiteY6397" fmla="*/ 1555351 h 11354202"/>
              <a:gd name="connsiteX6398" fmla="*/ 7300134 w 13402462"/>
              <a:gd name="connsiteY6398" fmla="*/ 1564329 h 11354202"/>
              <a:gd name="connsiteX6399" fmla="*/ 7309768 w 13402462"/>
              <a:gd name="connsiteY6399" fmla="*/ 1574203 h 11354202"/>
              <a:gd name="connsiteX6400" fmla="*/ 7304854 w 13402462"/>
              <a:gd name="connsiteY6400" fmla="*/ 1560897 h 11354202"/>
              <a:gd name="connsiteX6401" fmla="*/ 7315812 w 13402462"/>
              <a:gd name="connsiteY6401" fmla="*/ 1565513 h 11354202"/>
              <a:gd name="connsiteX6402" fmla="*/ 7316726 w 13402462"/>
              <a:gd name="connsiteY6402" fmla="*/ 1567825 h 11354202"/>
              <a:gd name="connsiteX6403" fmla="*/ 7326196 w 13402462"/>
              <a:gd name="connsiteY6403" fmla="*/ 1556001 h 11354202"/>
              <a:gd name="connsiteX6404" fmla="*/ 7312946 w 13402462"/>
              <a:gd name="connsiteY6404" fmla="*/ 1512725 h 11354202"/>
              <a:gd name="connsiteX6405" fmla="*/ 7309084 w 13402462"/>
              <a:gd name="connsiteY6405" fmla="*/ 1502843 h 11354202"/>
              <a:gd name="connsiteX6406" fmla="*/ 10986956 w 13402462"/>
              <a:gd name="connsiteY6406" fmla="*/ 1495720 h 11354202"/>
              <a:gd name="connsiteX6407" fmla="*/ 10987070 w 13402462"/>
              <a:gd name="connsiteY6407" fmla="*/ 1495812 h 11354202"/>
              <a:gd name="connsiteX6408" fmla="*/ 10987476 w 13402462"/>
              <a:gd name="connsiteY6408" fmla="*/ 1496713 h 11354202"/>
              <a:gd name="connsiteX6409" fmla="*/ 7216284 w 13402462"/>
              <a:gd name="connsiteY6409" fmla="*/ 1495601 h 11354202"/>
              <a:gd name="connsiteX6410" fmla="*/ 7213726 w 13402462"/>
              <a:gd name="connsiteY6410" fmla="*/ 1522759 h 11354202"/>
              <a:gd name="connsiteX6411" fmla="*/ 7214350 w 13402462"/>
              <a:gd name="connsiteY6411" fmla="*/ 1524157 h 11354202"/>
              <a:gd name="connsiteX6412" fmla="*/ 7221774 w 13402462"/>
              <a:gd name="connsiteY6412" fmla="*/ 1500518 h 11354202"/>
              <a:gd name="connsiteX6413" fmla="*/ 10287584 w 13402462"/>
              <a:gd name="connsiteY6413" fmla="*/ 1492129 h 11354202"/>
              <a:gd name="connsiteX6414" fmla="*/ 10285908 w 13402462"/>
              <a:gd name="connsiteY6414" fmla="*/ 1493285 h 11354202"/>
              <a:gd name="connsiteX6415" fmla="*/ 10286960 w 13402462"/>
              <a:gd name="connsiteY6415" fmla="*/ 1495110 h 11354202"/>
              <a:gd name="connsiteX6416" fmla="*/ 10346818 w 13402462"/>
              <a:gd name="connsiteY6416" fmla="*/ 1588827 h 11354202"/>
              <a:gd name="connsiteX6417" fmla="*/ 10331244 w 13402462"/>
              <a:gd name="connsiteY6417" fmla="*/ 1530856 h 11354202"/>
              <a:gd name="connsiteX6418" fmla="*/ 10313302 w 13402462"/>
              <a:gd name="connsiteY6418" fmla="*/ 1500653 h 11354202"/>
              <a:gd name="connsiteX6419" fmla="*/ 10312682 w 13402462"/>
              <a:gd name="connsiteY6419" fmla="*/ 1499417 h 11354202"/>
              <a:gd name="connsiteX6420" fmla="*/ 11084192 w 13402462"/>
              <a:gd name="connsiteY6420" fmla="*/ 1491176 h 11354202"/>
              <a:gd name="connsiteX6421" fmla="*/ 11084462 w 13402462"/>
              <a:gd name="connsiteY6421" fmla="*/ 1491363 h 11354202"/>
              <a:gd name="connsiteX6422" fmla="*/ 11084340 w 13402462"/>
              <a:gd name="connsiteY6422" fmla="*/ 1491525 h 11354202"/>
              <a:gd name="connsiteX6423" fmla="*/ 11009262 w 13402462"/>
              <a:gd name="connsiteY6423" fmla="*/ 1488256 h 11354202"/>
              <a:gd name="connsiteX6424" fmla="*/ 11017388 w 13402462"/>
              <a:gd name="connsiteY6424" fmla="*/ 1517244 h 11354202"/>
              <a:gd name="connsiteX6425" fmla="*/ 11030326 w 13402462"/>
              <a:gd name="connsiteY6425" fmla="*/ 1542211 h 11354202"/>
              <a:gd name="connsiteX6426" fmla="*/ 11027866 w 13402462"/>
              <a:gd name="connsiteY6426" fmla="*/ 1538922 h 11354202"/>
              <a:gd name="connsiteX6427" fmla="*/ 11031314 w 13402462"/>
              <a:gd name="connsiteY6427" fmla="*/ 1544596 h 11354202"/>
              <a:gd name="connsiteX6428" fmla="*/ 11028902 w 13402462"/>
              <a:gd name="connsiteY6428" fmla="*/ 1546951 h 11354202"/>
              <a:gd name="connsiteX6429" fmla="*/ 11024928 w 13402462"/>
              <a:gd name="connsiteY6429" fmla="*/ 1535555 h 11354202"/>
              <a:gd name="connsiteX6430" fmla="*/ 11024828 w 13402462"/>
              <a:gd name="connsiteY6430" fmla="*/ 1534868 h 11354202"/>
              <a:gd name="connsiteX6431" fmla="*/ 11017038 w 13402462"/>
              <a:gd name="connsiteY6431" fmla="*/ 1524460 h 11354202"/>
              <a:gd name="connsiteX6432" fmla="*/ 11012208 w 13402462"/>
              <a:gd name="connsiteY6432" fmla="*/ 1523640 h 11354202"/>
              <a:gd name="connsiteX6433" fmla="*/ 11030098 w 13402462"/>
              <a:gd name="connsiteY6433" fmla="*/ 1559885 h 11354202"/>
              <a:gd name="connsiteX6434" fmla="*/ 11027132 w 13402462"/>
              <a:gd name="connsiteY6434" fmla="*/ 1562271 h 11354202"/>
              <a:gd name="connsiteX6435" fmla="*/ 11021652 w 13402462"/>
              <a:gd name="connsiteY6435" fmla="*/ 1554920 h 11354202"/>
              <a:gd name="connsiteX6436" fmla="*/ 11033390 w 13402462"/>
              <a:gd name="connsiteY6436" fmla="*/ 1575233 h 11354202"/>
              <a:gd name="connsiteX6437" fmla="*/ 11092658 w 13402462"/>
              <a:gd name="connsiteY6437" fmla="*/ 1570294 h 11354202"/>
              <a:gd name="connsiteX6438" fmla="*/ 11056834 w 13402462"/>
              <a:gd name="connsiteY6438" fmla="*/ 1533575 h 11354202"/>
              <a:gd name="connsiteX6439" fmla="*/ 11050854 w 13402462"/>
              <a:gd name="connsiteY6439" fmla="*/ 1531582 h 11354202"/>
              <a:gd name="connsiteX6440" fmla="*/ 11057488 w 13402462"/>
              <a:gd name="connsiteY6440" fmla="*/ 1544574 h 11354202"/>
              <a:gd name="connsiteX6441" fmla="*/ 11009262 w 13402462"/>
              <a:gd name="connsiteY6441" fmla="*/ 1488256 h 11354202"/>
              <a:gd name="connsiteX6442" fmla="*/ 7311218 w 13402462"/>
              <a:gd name="connsiteY6442" fmla="*/ 1488228 h 11354202"/>
              <a:gd name="connsiteX6443" fmla="*/ 7304872 w 13402462"/>
              <a:gd name="connsiteY6443" fmla="*/ 1491320 h 11354202"/>
              <a:gd name="connsiteX6444" fmla="*/ 7310420 w 13402462"/>
              <a:gd name="connsiteY6444" fmla="*/ 1500306 h 11354202"/>
              <a:gd name="connsiteX6445" fmla="*/ 7332866 w 13402462"/>
              <a:gd name="connsiteY6445" fmla="*/ 1502254 h 11354202"/>
              <a:gd name="connsiteX6446" fmla="*/ 10982438 w 13402462"/>
              <a:gd name="connsiteY6446" fmla="*/ 1487869 h 11354202"/>
              <a:gd name="connsiteX6447" fmla="*/ 10984868 w 13402462"/>
              <a:gd name="connsiteY6447" fmla="*/ 1491747 h 11354202"/>
              <a:gd name="connsiteX6448" fmla="*/ 10986956 w 13402462"/>
              <a:gd name="connsiteY6448" fmla="*/ 1495720 h 11354202"/>
              <a:gd name="connsiteX6449" fmla="*/ 10985028 w 13402462"/>
              <a:gd name="connsiteY6449" fmla="*/ 1494181 h 11354202"/>
              <a:gd name="connsiteX6450" fmla="*/ 10983380 w 13402462"/>
              <a:gd name="connsiteY6450" fmla="*/ 1492029 h 11354202"/>
              <a:gd name="connsiteX6451" fmla="*/ 10982438 w 13402462"/>
              <a:gd name="connsiteY6451" fmla="*/ 1487869 h 11354202"/>
              <a:gd name="connsiteX6452" fmla="*/ 6932230 w 13402462"/>
              <a:gd name="connsiteY6452" fmla="*/ 1487395 h 11354202"/>
              <a:gd name="connsiteX6453" fmla="*/ 6906242 w 13402462"/>
              <a:gd name="connsiteY6453" fmla="*/ 1498041 h 11354202"/>
              <a:gd name="connsiteX6454" fmla="*/ 6914630 w 13402462"/>
              <a:gd name="connsiteY6454" fmla="*/ 1506639 h 11354202"/>
              <a:gd name="connsiteX6455" fmla="*/ 6893334 w 13402462"/>
              <a:gd name="connsiteY6455" fmla="*/ 1499901 h 11354202"/>
              <a:gd name="connsiteX6456" fmla="*/ 6893304 w 13402462"/>
              <a:gd name="connsiteY6456" fmla="*/ 1499929 h 11354202"/>
              <a:gd name="connsiteX6457" fmla="*/ 6893302 w 13402462"/>
              <a:gd name="connsiteY6457" fmla="*/ 1499890 h 11354202"/>
              <a:gd name="connsiteX6458" fmla="*/ 6891810 w 13402462"/>
              <a:gd name="connsiteY6458" fmla="*/ 1499417 h 11354202"/>
              <a:gd name="connsiteX6459" fmla="*/ 6893322 w 13402462"/>
              <a:gd name="connsiteY6459" fmla="*/ 1502790 h 11354202"/>
              <a:gd name="connsiteX6460" fmla="*/ 6898998 w 13402462"/>
              <a:gd name="connsiteY6460" fmla="*/ 1506449 h 11354202"/>
              <a:gd name="connsiteX6461" fmla="*/ 6896020 w 13402462"/>
              <a:gd name="connsiteY6461" fmla="*/ 1508818 h 11354202"/>
              <a:gd name="connsiteX6462" fmla="*/ 6903886 w 13402462"/>
              <a:gd name="connsiteY6462" fmla="*/ 1526355 h 11354202"/>
              <a:gd name="connsiteX6463" fmla="*/ 6918002 w 13402462"/>
              <a:gd name="connsiteY6463" fmla="*/ 1548194 h 11354202"/>
              <a:gd name="connsiteX6464" fmla="*/ 6933846 w 13402462"/>
              <a:gd name="connsiteY6464" fmla="*/ 1545615 h 11354202"/>
              <a:gd name="connsiteX6465" fmla="*/ 6923446 w 13402462"/>
              <a:gd name="connsiteY6465" fmla="*/ 1534955 h 11354202"/>
              <a:gd name="connsiteX6466" fmla="*/ 6948632 w 13402462"/>
              <a:gd name="connsiteY6466" fmla="*/ 1510386 h 11354202"/>
              <a:gd name="connsiteX6467" fmla="*/ 6941790 w 13402462"/>
              <a:gd name="connsiteY6467" fmla="*/ 1509679 h 11354202"/>
              <a:gd name="connsiteX6468" fmla="*/ 6954774 w 13402462"/>
              <a:gd name="connsiteY6468" fmla="*/ 1504391 h 11354202"/>
              <a:gd name="connsiteX6469" fmla="*/ 6957870 w 13402462"/>
              <a:gd name="connsiteY6469" fmla="*/ 1501373 h 11354202"/>
              <a:gd name="connsiteX6470" fmla="*/ 6943036 w 13402462"/>
              <a:gd name="connsiteY6470" fmla="*/ 1491680 h 11354202"/>
              <a:gd name="connsiteX6471" fmla="*/ 10785028 w 13402462"/>
              <a:gd name="connsiteY6471" fmla="*/ 1478521 h 11354202"/>
              <a:gd name="connsiteX6472" fmla="*/ 10790476 w 13402462"/>
              <a:gd name="connsiteY6472" fmla="*/ 1488337 h 11354202"/>
              <a:gd name="connsiteX6473" fmla="*/ 10820972 w 13402462"/>
              <a:gd name="connsiteY6473" fmla="*/ 1539046 h 11354202"/>
              <a:gd name="connsiteX6474" fmla="*/ 10806046 w 13402462"/>
              <a:gd name="connsiteY6474" fmla="*/ 1509980 h 11354202"/>
              <a:gd name="connsiteX6475" fmla="*/ 10828378 w 13402462"/>
              <a:gd name="connsiteY6475" fmla="*/ 1544574 h 11354202"/>
              <a:gd name="connsiteX6476" fmla="*/ 10790818 w 13402462"/>
              <a:gd name="connsiteY6476" fmla="*/ 1482429 h 11354202"/>
              <a:gd name="connsiteX6477" fmla="*/ 10814306 w 13402462"/>
              <a:gd name="connsiteY6477" fmla="*/ 1475745 h 11354202"/>
              <a:gd name="connsiteX6478" fmla="*/ 10821350 w 13402462"/>
              <a:gd name="connsiteY6478" fmla="*/ 1482968 h 11354202"/>
              <a:gd name="connsiteX6479" fmla="*/ 10820678 w 13402462"/>
              <a:gd name="connsiteY6479" fmla="*/ 1484411 h 11354202"/>
              <a:gd name="connsiteX6480" fmla="*/ 10961934 w 13402462"/>
              <a:gd name="connsiteY6480" fmla="*/ 1467934 h 11354202"/>
              <a:gd name="connsiteX6481" fmla="*/ 10965908 w 13402462"/>
              <a:gd name="connsiteY6481" fmla="*/ 1476181 h 11354202"/>
              <a:gd name="connsiteX6482" fmla="*/ 10964080 w 13402462"/>
              <a:gd name="connsiteY6482" fmla="*/ 1474308 h 11354202"/>
              <a:gd name="connsiteX6483" fmla="*/ 10961602 w 13402462"/>
              <a:gd name="connsiteY6483" fmla="*/ 1466957 h 11354202"/>
              <a:gd name="connsiteX6484" fmla="*/ 10961934 w 13402462"/>
              <a:gd name="connsiteY6484" fmla="*/ 1467934 h 11354202"/>
              <a:gd name="connsiteX6485" fmla="*/ 10961808 w 13402462"/>
              <a:gd name="connsiteY6485" fmla="*/ 1467683 h 11354202"/>
              <a:gd name="connsiteX6486" fmla="*/ 11060876 w 13402462"/>
              <a:gd name="connsiteY6486" fmla="*/ 1466094 h 11354202"/>
              <a:gd name="connsiteX6487" fmla="*/ 11062816 w 13402462"/>
              <a:gd name="connsiteY6487" fmla="*/ 1467483 h 11354202"/>
              <a:gd name="connsiteX6488" fmla="*/ 11064228 w 13402462"/>
              <a:gd name="connsiteY6488" fmla="*/ 1469528 h 11354202"/>
              <a:gd name="connsiteX6489" fmla="*/ 7370662 w 13402462"/>
              <a:gd name="connsiteY6489" fmla="*/ 1461468 h 11354202"/>
              <a:gd name="connsiteX6490" fmla="*/ 7366918 w 13402462"/>
              <a:gd name="connsiteY6490" fmla="*/ 1468957 h 11354202"/>
              <a:gd name="connsiteX6491" fmla="*/ 7370890 w 13402462"/>
              <a:gd name="connsiteY6491" fmla="*/ 1476683 h 11354202"/>
              <a:gd name="connsiteX6492" fmla="*/ 7488786 w 13402462"/>
              <a:gd name="connsiteY6492" fmla="*/ 1460147 h 11354202"/>
              <a:gd name="connsiteX6493" fmla="*/ 7491288 w 13402462"/>
              <a:gd name="connsiteY6493" fmla="*/ 1462321 h 11354202"/>
              <a:gd name="connsiteX6494" fmla="*/ 7512330 w 13402462"/>
              <a:gd name="connsiteY6494" fmla="*/ 1498097 h 11354202"/>
              <a:gd name="connsiteX6495" fmla="*/ 7501786 w 13402462"/>
              <a:gd name="connsiteY6495" fmla="*/ 1462138 h 11354202"/>
              <a:gd name="connsiteX6496" fmla="*/ 10931458 w 13402462"/>
              <a:gd name="connsiteY6496" fmla="*/ 1458780 h 11354202"/>
              <a:gd name="connsiteX6497" fmla="*/ 10934758 w 13402462"/>
              <a:gd name="connsiteY6497" fmla="*/ 1466294 h 11354202"/>
              <a:gd name="connsiteX6498" fmla="*/ 10934646 w 13402462"/>
              <a:gd name="connsiteY6498" fmla="*/ 1466179 h 11354202"/>
              <a:gd name="connsiteX6499" fmla="*/ 11097076 w 13402462"/>
              <a:gd name="connsiteY6499" fmla="*/ 1452922 h 11354202"/>
              <a:gd name="connsiteX6500" fmla="*/ 11097746 w 13402462"/>
              <a:gd name="connsiteY6500" fmla="*/ 1453611 h 11354202"/>
              <a:gd name="connsiteX6501" fmla="*/ 11097226 w 13402462"/>
              <a:gd name="connsiteY6501" fmla="*/ 1453293 h 11354202"/>
              <a:gd name="connsiteX6502" fmla="*/ 7046714 w 13402462"/>
              <a:gd name="connsiteY6502" fmla="*/ 1452224 h 11354202"/>
              <a:gd name="connsiteX6503" fmla="*/ 7026470 w 13402462"/>
              <a:gd name="connsiteY6503" fmla="*/ 1456612 h 11354202"/>
              <a:gd name="connsiteX6504" fmla="*/ 7024338 w 13402462"/>
              <a:gd name="connsiteY6504" fmla="*/ 1460690 h 11354202"/>
              <a:gd name="connsiteX6505" fmla="*/ 7021902 w 13402462"/>
              <a:gd name="connsiteY6505" fmla="*/ 1457602 h 11354202"/>
              <a:gd name="connsiteX6506" fmla="*/ 7003906 w 13402462"/>
              <a:gd name="connsiteY6506" fmla="*/ 1461505 h 11354202"/>
              <a:gd name="connsiteX6507" fmla="*/ 7015770 w 13402462"/>
              <a:gd name="connsiteY6507" fmla="*/ 1466368 h 11354202"/>
              <a:gd name="connsiteX6508" fmla="*/ 7014040 w 13402462"/>
              <a:gd name="connsiteY6508" fmla="*/ 1467596 h 11354202"/>
              <a:gd name="connsiteX6509" fmla="*/ 7020270 w 13402462"/>
              <a:gd name="connsiteY6509" fmla="*/ 1467350 h 11354202"/>
              <a:gd name="connsiteX6510" fmla="*/ 7043172 w 13402462"/>
              <a:gd name="connsiteY6510" fmla="*/ 1466445 h 11354202"/>
              <a:gd name="connsiteX6511" fmla="*/ 7400710 w 13402462"/>
              <a:gd name="connsiteY6511" fmla="*/ 1450643 h 11354202"/>
              <a:gd name="connsiteX6512" fmla="*/ 7414866 w 13402462"/>
              <a:gd name="connsiteY6512" fmla="*/ 1467489 h 11354202"/>
              <a:gd name="connsiteX6513" fmla="*/ 7415784 w 13402462"/>
              <a:gd name="connsiteY6513" fmla="*/ 1455735 h 11354202"/>
              <a:gd name="connsiteX6514" fmla="*/ 7388910 w 13402462"/>
              <a:gd name="connsiteY6514" fmla="*/ 1446657 h 11354202"/>
              <a:gd name="connsiteX6515" fmla="*/ 7388026 w 13402462"/>
              <a:gd name="connsiteY6515" fmla="*/ 1449808 h 11354202"/>
              <a:gd name="connsiteX6516" fmla="*/ 7395226 w 13402462"/>
              <a:gd name="connsiteY6516" fmla="*/ 1457949 h 11354202"/>
              <a:gd name="connsiteX6517" fmla="*/ 7375592 w 13402462"/>
              <a:gd name="connsiteY6517" fmla="*/ 1451599 h 11354202"/>
              <a:gd name="connsiteX6518" fmla="*/ 7371960 w 13402462"/>
              <a:gd name="connsiteY6518" fmla="*/ 1458869 h 11354202"/>
              <a:gd name="connsiteX6519" fmla="*/ 7377030 w 13402462"/>
              <a:gd name="connsiteY6519" fmla="*/ 1485602 h 11354202"/>
              <a:gd name="connsiteX6520" fmla="*/ 7387132 w 13402462"/>
              <a:gd name="connsiteY6520" fmla="*/ 1479948 h 11354202"/>
              <a:gd name="connsiteX6521" fmla="*/ 7378486 w 13402462"/>
              <a:gd name="connsiteY6521" fmla="*/ 1493287 h 11354202"/>
              <a:gd name="connsiteX6522" fmla="*/ 7379100 w 13402462"/>
              <a:gd name="connsiteY6522" fmla="*/ 1496514 h 11354202"/>
              <a:gd name="connsiteX6523" fmla="*/ 7416638 w 13402462"/>
              <a:gd name="connsiteY6523" fmla="*/ 1541362 h 11354202"/>
              <a:gd name="connsiteX6524" fmla="*/ 7421522 w 13402462"/>
              <a:gd name="connsiteY6524" fmla="*/ 1524693 h 11354202"/>
              <a:gd name="connsiteX6525" fmla="*/ 7413004 w 13402462"/>
              <a:gd name="connsiteY6525" fmla="*/ 1476860 h 11354202"/>
              <a:gd name="connsiteX6526" fmla="*/ 7400226 w 13402462"/>
              <a:gd name="connsiteY6526" fmla="*/ 1450482 h 11354202"/>
              <a:gd name="connsiteX6527" fmla="*/ 6276842 w 13402462"/>
              <a:gd name="connsiteY6527" fmla="*/ 1440337 h 11354202"/>
              <a:gd name="connsiteX6528" fmla="*/ 6270236 w 13402462"/>
              <a:gd name="connsiteY6528" fmla="*/ 1440719 h 11354202"/>
              <a:gd name="connsiteX6529" fmla="*/ 6277776 w 13402462"/>
              <a:gd name="connsiteY6529" fmla="*/ 1441295 h 11354202"/>
              <a:gd name="connsiteX6530" fmla="*/ 6244706 w 13402462"/>
              <a:gd name="connsiteY6530" fmla="*/ 1440058 h 11354202"/>
              <a:gd name="connsiteX6531" fmla="*/ 6240286 w 13402462"/>
              <a:gd name="connsiteY6531" fmla="*/ 1449006 h 11354202"/>
              <a:gd name="connsiteX6532" fmla="*/ 6246618 w 13402462"/>
              <a:gd name="connsiteY6532" fmla="*/ 1485118 h 11354202"/>
              <a:gd name="connsiteX6533" fmla="*/ 6264842 w 13402462"/>
              <a:gd name="connsiteY6533" fmla="*/ 1479688 h 11354202"/>
              <a:gd name="connsiteX6534" fmla="*/ 6266480 w 13402462"/>
              <a:gd name="connsiteY6534" fmla="*/ 1473791 h 11354202"/>
              <a:gd name="connsiteX6535" fmla="*/ 6284638 w 13402462"/>
              <a:gd name="connsiteY6535" fmla="*/ 1515820 h 11354202"/>
              <a:gd name="connsiteX6536" fmla="*/ 6217446 w 13402462"/>
              <a:gd name="connsiteY6536" fmla="*/ 1506866 h 11354202"/>
              <a:gd name="connsiteX6537" fmla="*/ 6225900 w 13402462"/>
              <a:gd name="connsiteY6537" fmla="*/ 1536877 h 11354202"/>
              <a:gd name="connsiteX6538" fmla="*/ 6231318 w 13402462"/>
              <a:gd name="connsiteY6538" fmla="*/ 1538303 h 11354202"/>
              <a:gd name="connsiteX6539" fmla="*/ 6212774 w 13402462"/>
              <a:gd name="connsiteY6539" fmla="*/ 1560736 h 11354202"/>
              <a:gd name="connsiteX6540" fmla="*/ 6210556 w 13402462"/>
              <a:gd name="connsiteY6540" fmla="*/ 1559172 h 11354202"/>
              <a:gd name="connsiteX6541" fmla="*/ 6204676 w 13402462"/>
              <a:gd name="connsiteY6541" fmla="*/ 1564083 h 11354202"/>
              <a:gd name="connsiteX6542" fmla="*/ 6208466 w 13402462"/>
              <a:gd name="connsiteY6542" fmla="*/ 1570660 h 11354202"/>
              <a:gd name="connsiteX6543" fmla="*/ 6185884 w 13402462"/>
              <a:gd name="connsiteY6543" fmla="*/ 1572311 h 11354202"/>
              <a:gd name="connsiteX6544" fmla="*/ 6188696 w 13402462"/>
              <a:gd name="connsiteY6544" fmla="*/ 1575191 h 11354202"/>
              <a:gd name="connsiteX6545" fmla="*/ 6171396 w 13402462"/>
              <a:gd name="connsiteY6545" fmla="*/ 1588794 h 11354202"/>
              <a:gd name="connsiteX6546" fmla="*/ 6171742 w 13402462"/>
              <a:gd name="connsiteY6546" fmla="*/ 1589340 h 11354202"/>
              <a:gd name="connsiteX6547" fmla="*/ 6244802 w 13402462"/>
              <a:gd name="connsiteY6547" fmla="*/ 1573469 h 11354202"/>
              <a:gd name="connsiteX6548" fmla="*/ 6225556 w 13402462"/>
              <a:gd name="connsiteY6548" fmla="*/ 1563387 h 11354202"/>
              <a:gd name="connsiteX6549" fmla="*/ 6234526 w 13402462"/>
              <a:gd name="connsiteY6549" fmla="*/ 1544306 h 11354202"/>
              <a:gd name="connsiteX6550" fmla="*/ 6243936 w 13402462"/>
              <a:gd name="connsiteY6550" fmla="*/ 1537655 h 11354202"/>
              <a:gd name="connsiteX6551" fmla="*/ 6247132 w 13402462"/>
              <a:gd name="connsiteY6551" fmla="*/ 1538357 h 11354202"/>
              <a:gd name="connsiteX6552" fmla="*/ 6251694 w 13402462"/>
              <a:gd name="connsiteY6552" fmla="*/ 1540414 h 11354202"/>
              <a:gd name="connsiteX6553" fmla="*/ 6251022 w 13402462"/>
              <a:gd name="connsiteY6553" fmla="*/ 1539212 h 11354202"/>
              <a:gd name="connsiteX6554" fmla="*/ 6247132 w 13402462"/>
              <a:gd name="connsiteY6554" fmla="*/ 1538357 h 11354202"/>
              <a:gd name="connsiteX6555" fmla="*/ 6244574 w 13402462"/>
              <a:gd name="connsiteY6555" fmla="*/ 1537204 h 11354202"/>
              <a:gd name="connsiteX6556" fmla="*/ 6243936 w 13402462"/>
              <a:gd name="connsiteY6556" fmla="*/ 1537655 h 11354202"/>
              <a:gd name="connsiteX6557" fmla="*/ 6236270 w 13402462"/>
              <a:gd name="connsiteY6557" fmla="*/ 1535969 h 11354202"/>
              <a:gd name="connsiteX6558" fmla="*/ 6232544 w 13402462"/>
              <a:gd name="connsiteY6558" fmla="*/ 1522340 h 11354202"/>
              <a:gd name="connsiteX6559" fmla="*/ 6336704 w 13402462"/>
              <a:gd name="connsiteY6559" fmla="*/ 1511339 h 11354202"/>
              <a:gd name="connsiteX6560" fmla="*/ 6342184 w 13402462"/>
              <a:gd name="connsiteY6560" fmla="*/ 1500686 h 11354202"/>
              <a:gd name="connsiteX6561" fmla="*/ 6324114 w 13402462"/>
              <a:gd name="connsiteY6561" fmla="*/ 1486036 h 11354202"/>
              <a:gd name="connsiteX6562" fmla="*/ 6340276 w 13402462"/>
              <a:gd name="connsiteY6562" fmla="*/ 1497783 h 11354202"/>
              <a:gd name="connsiteX6563" fmla="*/ 6341050 w 13402462"/>
              <a:gd name="connsiteY6563" fmla="*/ 1477028 h 11354202"/>
              <a:gd name="connsiteX6564" fmla="*/ 6295552 w 13402462"/>
              <a:gd name="connsiteY6564" fmla="*/ 1486376 h 11354202"/>
              <a:gd name="connsiteX6565" fmla="*/ 6284954 w 13402462"/>
              <a:gd name="connsiteY6565" fmla="*/ 1461477 h 11354202"/>
              <a:gd name="connsiteX6566" fmla="*/ 6258446 w 13402462"/>
              <a:gd name="connsiteY6566" fmla="*/ 1441020 h 11354202"/>
              <a:gd name="connsiteX6567" fmla="*/ 10896696 w 13402462"/>
              <a:gd name="connsiteY6567" fmla="*/ 1438994 h 11354202"/>
              <a:gd name="connsiteX6568" fmla="*/ 10903354 w 13402462"/>
              <a:gd name="connsiteY6568" fmla="*/ 1449946 h 11354202"/>
              <a:gd name="connsiteX6569" fmla="*/ 10900672 w 13402462"/>
              <a:gd name="connsiteY6569" fmla="*/ 1447198 h 11354202"/>
              <a:gd name="connsiteX6570" fmla="*/ 6218330 w 13402462"/>
              <a:gd name="connsiteY6570" fmla="*/ 1438211 h 11354202"/>
              <a:gd name="connsiteX6571" fmla="*/ 6218446 w 13402462"/>
              <a:gd name="connsiteY6571" fmla="*/ 1438360 h 11354202"/>
              <a:gd name="connsiteX6572" fmla="*/ 6218676 w 13402462"/>
              <a:gd name="connsiteY6572" fmla="*/ 1438233 h 11354202"/>
              <a:gd name="connsiteX6573" fmla="*/ 6465266 w 13402462"/>
              <a:gd name="connsiteY6573" fmla="*/ 1432746 h 11354202"/>
              <a:gd name="connsiteX6574" fmla="*/ 6465094 w 13402462"/>
              <a:gd name="connsiteY6574" fmla="*/ 1440050 h 11354202"/>
              <a:gd name="connsiteX6575" fmla="*/ 6480412 w 13402462"/>
              <a:gd name="connsiteY6575" fmla="*/ 1438259 h 11354202"/>
              <a:gd name="connsiteX6576" fmla="*/ 11026638 w 13402462"/>
              <a:gd name="connsiteY6576" fmla="*/ 1432374 h 11354202"/>
              <a:gd name="connsiteX6577" fmla="*/ 11038820 w 13402462"/>
              <a:gd name="connsiteY6577" fmla="*/ 1458904 h 11354202"/>
              <a:gd name="connsiteX6578" fmla="*/ 11036168 w 13402462"/>
              <a:gd name="connsiteY6578" fmla="*/ 1457984 h 11354202"/>
              <a:gd name="connsiteX6579" fmla="*/ 11026638 w 13402462"/>
              <a:gd name="connsiteY6579" fmla="*/ 1432374 h 11354202"/>
              <a:gd name="connsiteX6580" fmla="*/ 10713568 w 13402462"/>
              <a:gd name="connsiteY6580" fmla="*/ 1431719 h 11354202"/>
              <a:gd name="connsiteX6581" fmla="*/ 10713890 w 13402462"/>
              <a:gd name="connsiteY6581" fmla="*/ 1442437 h 11354202"/>
              <a:gd name="connsiteX6582" fmla="*/ 10732910 w 13402462"/>
              <a:gd name="connsiteY6582" fmla="*/ 1471083 h 11354202"/>
              <a:gd name="connsiteX6583" fmla="*/ 10750836 w 13402462"/>
              <a:gd name="connsiteY6583" fmla="*/ 1495230 h 11354202"/>
              <a:gd name="connsiteX6584" fmla="*/ 10733904 w 13402462"/>
              <a:gd name="connsiteY6584" fmla="*/ 1457953 h 11354202"/>
              <a:gd name="connsiteX6585" fmla="*/ 10677200 w 13402462"/>
              <a:gd name="connsiteY6585" fmla="*/ 1431626 h 11354202"/>
              <a:gd name="connsiteX6586" fmla="*/ 10679412 w 13402462"/>
              <a:gd name="connsiteY6586" fmla="*/ 1433102 h 11354202"/>
              <a:gd name="connsiteX6587" fmla="*/ 10680558 w 13402462"/>
              <a:gd name="connsiteY6587" fmla="*/ 1435067 h 11354202"/>
              <a:gd name="connsiteX6588" fmla="*/ 10677200 w 13402462"/>
              <a:gd name="connsiteY6588" fmla="*/ 1431626 h 11354202"/>
              <a:gd name="connsiteX6589" fmla="*/ 10890678 w 13402462"/>
              <a:gd name="connsiteY6589" fmla="*/ 1431442 h 11354202"/>
              <a:gd name="connsiteX6590" fmla="*/ 10900254 w 13402462"/>
              <a:gd name="connsiteY6590" fmla="*/ 1452970 h 11354202"/>
              <a:gd name="connsiteX6591" fmla="*/ 10874296 w 13402462"/>
              <a:gd name="connsiteY6591" fmla="*/ 1436004 h 11354202"/>
              <a:gd name="connsiteX6592" fmla="*/ 10882600 w 13402462"/>
              <a:gd name="connsiteY6592" fmla="*/ 1457877 h 11354202"/>
              <a:gd name="connsiteX6593" fmla="*/ 10915812 w 13402462"/>
              <a:gd name="connsiteY6593" fmla="*/ 1505145 h 11354202"/>
              <a:gd name="connsiteX6594" fmla="*/ 10914040 w 13402462"/>
              <a:gd name="connsiteY6594" fmla="*/ 1493415 h 11354202"/>
              <a:gd name="connsiteX6595" fmla="*/ 10910528 w 13402462"/>
              <a:gd name="connsiteY6595" fmla="*/ 1487033 h 11354202"/>
              <a:gd name="connsiteX6596" fmla="*/ 10918628 w 13402462"/>
              <a:gd name="connsiteY6596" fmla="*/ 1478002 h 11354202"/>
              <a:gd name="connsiteX6597" fmla="*/ 10910158 w 13402462"/>
              <a:gd name="connsiteY6597" fmla="*/ 1476201 h 11354202"/>
              <a:gd name="connsiteX6598" fmla="*/ 10921530 w 13402462"/>
              <a:gd name="connsiteY6598" fmla="*/ 1493801 h 11354202"/>
              <a:gd name="connsiteX6599" fmla="*/ 10919896 w 13402462"/>
              <a:gd name="connsiteY6599" fmla="*/ 1485495 h 11354202"/>
              <a:gd name="connsiteX6600" fmla="*/ 10931192 w 13402462"/>
              <a:gd name="connsiteY6600" fmla="*/ 1506029 h 11354202"/>
              <a:gd name="connsiteX6601" fmla="*/ 10937956 w 13402462"/>
              <a:gd name="connsiteY6601" fmla="*/ 1512012 h 11354202"/>
              <a:gd name="connsiteX6602" fmla="*/ 10938280 w 13402462"/>
              <a:gd name="connsiteY6602" fmla="*/ 1508547 h 11354202"/>
              <a:gd name="connsiteX6603" fmla="*/ 10934020 w 13402462"/>
              <a:gd name="connsiteY6603" fmla="*/ 1497221 h 11354202"/>
              <a:gd name="connsiteX6604" fmla="*/ 10903812 w 13402462"/>
              <a:gd name="connsiteY6604" fmla="*/ 1440774 h 11354202"/>
              <a:gd name="connsiteX6605" fmla="*/ 10897772 w 13402462"/>
              <a:gd name="connsiteY6605" fmla="*/ 1434583 h 11354202"/>
              <a:gd name="connsiteX6606" fmla="*/ 10890678 w 13402462"/>
              <a:gd name="connsiteY6606" fmla="*/ 1431442 h 11354202"/>
              <a:gd name="connsiteX6607" fmla="*/ 10743842 w 13402462"/>
              <a:gd name="connsiteY6607" fmla="*/ 1430380 h 11354202"/>
              <a:gd name="connsiteX6608" fmla="*/ 10760830 w 13402462"/>
              <a:gd name="connsiteY6608" fmla="*/ 1457434 h 11354202"/>
              <a:gd name="connsiteX6609" fmla="*/ 10754690 w 13402462"/>
              <a:gd name="connsiteY6609" fmla="*/ 1459401 h 11354202"/>
              <a:gd name="connsiteX6610" fmla="*/ 10773734 w 13402462"/>
              <a:gd name="connsiteY6610" fmla="*/ 1485122 h 11354202"/>
              <a:gd name="connsiteX6611" fmla="*/ 10757712 w 13402462"/>
              <a:gd name="connsiteY6611" fmla="*/ 1488672 h 11354202"/>
              <a:gd name="connsiteX6612" fmla="*/ 10739796 w 13402462"/>
              <a:gd name="connsiteY6612" fmla="*/ 1465555 h 11354202"/>
              <a:gd name="connsiteX6613" fmla="*/ 10768790 w 13402462"/>
              <a:gd name="connsiteY6613" fmla="*/ 1510257 h 11354202"/>
              <a:gd name="connsiteX6614" fmla="*/ 10790880 w 13402462"/>
              <a:gd name="connsiteY6614" fmla="*/ 1538772 h 11354202"/>
              <a:gd name="connsiteX6615" fmla="*/ 10799084 w 13402462"/>
              <a:gd name="connsiteY6615" fmla="*/ 1539086 h 11354202"/>
              <a:gd name="connsiteX6616" fmla="*/ 10814714 w 13402462"/>
              <a:gd name="connsiteY6616" fmla="*/ 1548207 h 11354202"/>
              <a:gd name="connsiteX6617" fmla="*/ 10805378 w 13402462"/>
              <a:gd name="connsiteY6617" fmla="*/ 1529009 h 11354202"/>
              <a:gd name="connsiteX6618" fmla="*/ 10776464 w 13402462"/>
              <a:gd name="connsiteY6618" fmla="*/ 1472743 h 11354202"/>
              <a:gd name="connsiteX6619" fmla="*/ 10768520 w 13402462"/>
              <a:gd name="connsiteY6619" fmla="*/ 1467387 h 11354202"/>
              <a:gd name="connsiteX6620" fmla="*/ 10758320 w 13402462"/>
              <a:gd name="connsiteY6620" fmla="*/ 1441090 h 11354202"/>
              <a:gd name="connsiteX6621" fmla="*/ 10743842 w 13402462"/>
              <a:gd name="connsiteY6621" fmla="*/ 1430380 h 11354202"/>
              <a:gd name="connsiteX6622" fmla="*/ 10609284 w 13402462"/>
              <a:gd name="connsiteY6622" fmla="*/ 1426060 h 11354202"/>
              <a:gd name="connsiteX6623" fmla="*/ 10617646 w 13402462"/>
              <a:gd name="connsiteY6623" fmla="*/ 1463551 h 11354202"/>
              <a:gd name="connsiteX6624" fmla="*/ 10612988 w 13402462"/>
              <a:gd name="connsiteY6624" fmla="*/ 1462626 h 11354202"/>
              <a:gd name="connsiteX6625" fmla="*/ 10610116 w 13402462"/>
              <a:gd name="connsiteY6625" fmla="*/ 1458631 h 11354202"/>
              <a:gd name="connsiteX6626" fmla="*/ 10609972 w 13402462"/>
              <a:gd name="connsiteY6626" fmla="*/ 1458505 h 11354202"/>
              <a:gd name="connsiteX6627" fmla="*/ 10604226 w 13402462"/>
              <a:gd name="connsiteY6627" fmla="*/ 1449795 h 11354202"/>
              <a:gd name="connsiteX6628" fmla="*/ 10598314 w 13402462"/>
              <a:gd name="connsiteY6628" fmla="*/ 1433412 h 11354202"/>
              <a:gd name="connsiteX6629" fmla="*/ 10594812 w 13402462"/>
              <a:gd name="connsiteY6629" fmla="*/ 1441528 h 11354202"/>
              <a:gd name="connsiteX6630" fmla="*/ 10601090 w 13402462"/>
              <a:gd name="connsiteY6630" fmla="*/ 1450739 h 11354202"/>
              <a:gd name="connsiteX6631" fmla="*/ 10609972 w 13402462"/>
              <a:gd name="connsiteY6631" fmla="*/ 1458505 h 11354202"/>
              <a:gd name="connsiteX6632" fmla="*/ 10612646 w 13402462"/>
              <a:gd name="connsiteY6632" fmla="*/ 1462559 h 11354202"/>
              <a:gd name="connsiteX6633" fmla="*/ 10612988 w 13402462"/>
              <a:gd name="connsiteY6633" fmla="*/ 1462626 h 11354202"/>
              <a:gd name="connsiteX6634" fmla="*/ 10628104 w 13402462"/>
              <a:gd name="connsiteY6634" fmla="*/ 1483652 h 11354202"/>
              <a:gd name="connsiteX6635" fmla="*/ 10678300 w 13402462"/>
              <a:gd name="connsiteY6635" fmla="*/ 1551764 h 11354202"/>
              <a:gd name="connsiteX6636" fmla="*/ 10682774 w 13402462"/>
              <a:gd name="connsiteY6636" fmla="*/ 1551186 h 11354202"/>
              <a:gd name="connsiteX6637" fmla="*/ 10675618 w 13402462"/>
              <a:gd name="connsiteY6637" fmla="*/ 1528485 h 11354202"/>
              <a:gd name="connsiteX6638" fmla="*/ 10642566 w 13402462"/>
              <a:gd name="connsiteY6638" fmla="*/ 1468521 h 11354202"/>
              <a:gd name="connsiteX6639" fmla="*/ 10628724 w 13402462"/>
              <a:gd name="connsiteY6639" fmla="*/ 1440272 h 11354202"/>
              <a:gd name="connsiteX6640" fmla="*/ 10628148 w 13402462"/>
              <a:gd name="connsiteY6640" fmla="*/ 1439882 h 11354202"/>
              <a:gd name="connsiteX6641" fmla="*/ 10638706 w 13402462"/>
              <a:gd name="connsiteY6641" fmla="*/ 1464480 h 11354202"/>
              <a:gd name="connsiteX6642" fmla="*/ 10627994 w 13402462"/>
              <a:gd name="connsiteY6642" fmla="*/ 1451437 h 11354202"/>
              <a:gd name="connsiteX6643" fmla="*/ 10622672 w 13402462"/>
              <a:gd name="connsiteY6643" fmla="*/ 1444217 h 11354202"/>
              <a:gd name="connsiteX6644" fmla="*/ 10624246 w 13402462"/>
              <a:gd name="connsiteY6644" fmla="*/ 1447089 h 11354202"/>
              <a:gd name="connsiteX6645" fmla="*/ 10621410 w 13402462"/>
              <a:gd name="connsiteY6645" fmla="*/ 1442512 h 11354202"/>
              <a:gd name="connsiteX6646" fmla="*/ 11127712 w 13402462"/>
              <a:gd name="connsiteY6646" fmla="*/ 1422273 h 11354202"/>
              <a:gd name="connsiteX6647" fmla="*/ 11128356 w 13402462"/>
              <a:gd name="connsiteY6647" fmla="*/ 1423145 h 11354202"/>
              <a:gd name="connsiteX6648" fmla="*/ 11128718 w 13402462"/>
              <a:gd name="connsiteY6648" fmla="*/ 1424065 h 11354202"/>
              <a:gd name="connsiteX6649" fmla="*/ 7856342 w 13402462"/>
              <a:gd name="connsiteY6649" fmla="*/ 1422168 h 11354202"/>
              <a:gd name="connsiteX6650" fmla="*/ 7884420 w 13402462"/>
              <a:gd name="connsiteY6650" fmla="*/ 1481433 h 11354202"/>
              <a:gd name="connsiteX6651" fmla="*/ 7870912 w 13402462"/>
              <a:gd name="connsiteY6651" fmla="*/ 1431346 h 11354202"/>
              <a:gd name="connsiteX6652" fmla="*/ 11123708 w 13402462"/>
              <a:gd name="connsiteY6652" fmla="*/ 1416869 h 11354202"/>
              <a:gd name="connsiteX6653" fmla="*/ 11125132 w 13402462"/>
              <a:gd name="connsiteY6653" fmla="*/ 1417682 h 11354202"/>
              <a:gd name="connsiteX6654" fmla="*/ 11127712 w 13402462"/>
              <a:gd name="connsiteY6654" fmla="*/ 1422273 h 11354202"/>
              <a:gd name="connsiteX6655" fmla="*/ 10410910 w 13402462"/>
              <a:gd name="connsiteY6655" fmla="*/ 1416295 h 11354202"/>
              <a:gd name="connsiteX6656" fmla="*/ 10393222 w 13402462"/>
              <a:gd name="connsiteY6656" fmla="*/ 1463481 h 11354202"/>
              <a:gd name="connsiteX6657" fmla="*/ 10392482 w 13402462"/>
              <a:gd name="connsiteY6657" fmla="*/ 1462408 h 11354202"/>
              <a:gd name="connsiteX6658" fmla="*/ 10392084 w 13402462"/>
              <a:gd name="connsiteY6658" fmla="*/ 1463959 h 11354202"/>
              <a:gd name="connsiteX6659" fmla="*/ 10384582 w 13402462"/>
              <a:gd name="connsiteY6659" fmla="*/ 1466379 h 11354202"/>
              <a:gd name="connsiteX6660" fmla="*/ 10430792 w 13402462"/>
              <a:gd name="connsiteY6660" fmla="*/ 1535097 h 11354202"/>
              <a:gd name="connsiteX6661" fmla="*/ 10391566 w 13402462"/>
              <a:gd name="connsiteY6661" fmla="*/ 1465971 h 11354202"/>
              <a:gd name="connsiteX6662" fmla="*/ 10392084 w 13402462"/>
              <a:gd name="connsiteY6662" fmla="*/ 1463959 h 11354202"/>
              <a:gd name="connsiteX6663" fmla="*/ 10393176 w 13402462"/>
              <a:gd name="connsiteY6663" fmla="*/ 1463605 h 11354202"/>
              <a:gd name="connsiteX6664" fmla="*/ 10393222 w 13402462"/>
              <a:gd name="connsiteY6664" fmla="*/ 1463481 h 11354202"/>
              <a:gd name="connsiteX6665" fmla="*/ 10400594 w 13402462"/>
              <a:gd name="connsiteY6665" fmla="*/ 1474193 h 11354202"/>
              <a:gd name="connsiteX6666" fmla="*/ 10478818 w 13402462"/>
              <a:gd name="connsiteY6666" fmla="*/ 1607053 h 11354202"/>
              <a:gd name="connsiteX6667" fmla="*/ 10431912 w 13402462"/>
              <a:gd name="connsiteY6667" fmla="*/ 1500439 h 11354202"/>
              <a:gd name="connsiteX6668" fmla="*/ 10475878 w 13402462"/>
              <a:gd name="connsiteY6668" fmla="*/ 1571070 h 11354202"/>
              <a:gd name="connsiteX6669" fmla="*/ 10505406 w 13402462"/>
              <a:gd name="connsiteY6669" fmla="*/ 1620923 h 11354202"/>
              <a:gd name="connsiteX6670" fmla="*/ 10506900 w 13402462"/>
              <a:gd name="connsiteY6670" fmla="*/ 1620757 h 11354202"/>
              <a:gd name="connsiteX6671" fmla="*/ 10480066 w 13402462"/>
              <a:gd name="connsiteY6671" fmla="*/ 1572439 h 11354202"/>
              <a:gd name="connsiteX6672" fmla="*/ 10440052 w 13402462"/>
              <a:gd name="connsiteY6672" fmla="*/ 1501896 h 11354202"/>
              <a:gd name="connsiteX6673" fmla="*/ 10472724 w 13402462"/>
              <a:gd name="connsiteY6673" fmla="*/ 1551908 h 11354202"/>
              <a:gd name="connsiteX6674" fmla="*/ 10445208 w 13402462"/>
              <a:gd name="connsiteY6674" fmla="*/ 1497537 h 11354202"/>
              <a:gd name="connsiteX6675" fmla="*/ 10489482 w 13402462"/>
              <a:gd name="connsiteY6675" fmla="*/ 1570466 h 11354202"/>
              <a:gd name="connsiteX6676" fmla="*/ 7049154 w 13402462"/>
              <a:gd name="connsiteY6676" fmla="*/ 1413323 h 11354202"/>
              <a:gd name="connsiteX6677" fmla="*/ 7039314 w 13402462"/>
              <a:gd name="connsiteY6677" fmla="*/ 1432103 h 11354202"/>
              <a:gd name="connsiteX6678" fmla="*/ 7047864 w 13402462"/>
              <a:gd name="connsiteY6678" fmla="*/ 1441589 h 11354202"/>
              <a:gd name="connsiteX6679" fmla="*/ 7048962 w 13402462"/>
              <a:gd name="connsiteY6679" fmla="*/ 1441818 h 11354202"/>
              <a:gd name="connsiteX6680" fmla="*/ 7050952 w 13402462"/>
              <a:gd name="connsiteY6680" fmla="*/ 1419438 h 11354202"/>
              <a:gd name="connsiteX6681" fmla="*/ 7062704 w 13402462"/>
              <a:gd name="connsiteY6681" fmla="*/ 1416160 h 11354202"/>
              <a:gd name="connsiteX6682" fmla="*/ 7502570 w 13402462"/>
              <a:gd name="connsiteY6682" fmla="*/ 1410959 h 11354202"/>
              <a:gd name="connsiteX6683" fmla="*/ 7497388 w 13402462"/>
              <a:gd name="connsiteY6683" fmla="*/ 1416969 h 11354202"/>
              <a:gd name="connsiteX6684" fmla="*/ 7509790 w 13402462"/>
              <a:gd name="connsiteY6684" fmla="*/ 1435365 h 11354202"/>
              <a:gd name="connsiteX6685" fmla="*/ 7521694 w 13402462"/>
              <a:gd name="connsiteY6685" fmla="*/ 1430561 h 11354202"/>
              <a:gd name="connsiteX6686" fmla="*/ 11086776 w 13402462"/>
              <a:gd name="connsiteY6686" fmla="*/ 1407932 h 11354202"/>
              <a:gd name="connsiteX6687" fmla="*/ 11091238 w 13402462"/>
              <a:gd name="connsiteY6687" fmla="*/ 1418201 h 11354202"/>
              <a:gd name="connsiteX6688" fmla="*/ 11090318 w 13402462"/>
              <a:gd name="connsiteY6688" fmla="*/ 1416302 h 11354202"/>
              <a:gd name="connsiteX6689" fmla="*/ 11086766 w 13402462"/>
              <a:gd name="connsiteY6689" fmla="*/ 1409465 h 11354202"/>
              <a:gd name="connsiteX6690" fmla="*/ 6064758 w 13402462"/>
              <a:gd name="connsiteY6690" fmla="*/ 1405462 h 11354202"/>
              <a:gd name="connsiteX6691" fmla="*/ 6063290 w 13402462"/>
              <a:gd name="connsiteY6691" fmla="*/ 1440451 h 11354202"/>
              <a:gd name="connsiteX6692" fmla="*/ 6026532 w 13402462"/>
              <a:gd name="connsiteY6692" fmla="*/ 1444095 h 11354202"/>
              <a:gd name="connsiteX6693" fmla="*/ 6023838 w 13402462"/>
              <a:gd name="connsiteY6693" fmla="*/ 1468878 h 11354202"/>
              <a:gd name="connsiteX6694" fmla="*/ 6003602 w 13402462"/>
              <a:gd name="connsiteY6694" fmla="*/ 1456396 h 11354202"/>
              <a:gd name="connsiteX6695" fmla="*/ 6024596 w 13402462"/>
              <a:gd name="connsiteY6695" fmla="*/ 1472498 h 11354202"/>
              <a:gd name="connsiteX6696" fmla="*/ 6025658 w 13402462"/>
              <a:gd name="connsiteY6696" fmla="*/ 1473538 h 11354202"/>
              <a:gd name="connsiteX6697" fmla="*/ 6035400 w 13402462"/>
              <a:gd name="connsiteY6697" fmla="*/ 1468331 h 11354202"/>
              <a:gd name="connsiteX6698" fmla="*/ 6036538 w 13402462"/>
              <a:gd name="connsiteY6698" fmla="*/ 1459168 h 11354202"/>
              <a:gd name="connsiteX6699" fmla="*/ 6042242 w 13402462"/>
              <a:gd name="connsiteY6699" fmla="*/ 1465014 h 11354202"/>
              <a:gd name="connsiteX6700" fmla="*/ 6128040 w 13402462"/>
              <a:gd name="connsiteY6700" fmla="*/ 1419180 h 11354202"/>
              <a:gd name="connsiteX6701" fmla="*/ 6118718 w 13402462"/>
              <a:gd name="connsiteY6701" fmla="*/ 1412558 h 11354202"/>
              <a:gd name="connsiteX6702" fmla="*/ 6094618 w 13402462"/>
              <a:gd name="connsiteY6702" fmla="*/ 1436070 h 11354202"/>
              <a:gd name="connsiteX6703" fmla="*/ 10417850 w 13402462"/>
              <a:gd name="connsiteY6703" fmla="*/ 1404718 h 11354202"/>
              <a:gd name="connsiteX6704" fmla="*/ 10415996 w 13402462"/>
              <a:gd name="connsiteY6704" fmla="*/ 1405095 h 11354202"/>
              <a:gd name="connsiteX6705" fmla="*/ 10425808 w 13402462"/>
              <a:gd name="connsiteY6705" fmla="*/ 1419804 h 11354202"/>
              <a:gd name="connsiteX6706" fmla="*/ 10653028 w 13402462"/>
              <a:gd name="connsiteY6706" fmla="*/ 1404452 h 11354202"/>
              <a:gd name="connsiteX6707" fmla="*/ 10649672 w 13402462"/>
              <a:gd name="connsiteY6707" fmla="*/ 1404790 h 11354202"/>
              <a:gd name="connsiteX6708" fmla="*/ 10671766 w 13402462"/>
              <a:gd name="connsiteY6708" fmla="*/ 1431565 h 11354202"/>
              <a:gd name="connsiteX6709" fmla="*/ 10668322 w 13402462"/>
              <a:gd name="connsiteY6709" fmla="*/ 1434923 h 11354202"/>
              <a:gd name="connsiteX6710" fmla="*/ 10683708 w 13402462"/>
              <a:gd name="connsiteY6710" fmla="*/ 1450781 h 11354202"/>
              <a:gd name="connsiteX6711" fmla="*/ 10695634 w 13402462"/>
              <a:gd name="connsiteY6711" fmla="*/ 1467489 h 11354202"/>
              <a:gd name="connsiteX6712" fmla="*/ 10697608 w 13402462"/>
              <a:gd name="connsiteY6712" fmla="*/ 1471829 h 11354202"/>
              <a:gd name="connsiteX6713" fmla="*/ 10654812 w 13402462"/>
              <a:gd name="connsiteY6713" fmla="*/ 1427962 h 11354202"/>
              <a:gd name="connsiteX6714" fmla="*/ 10648222 w 13402462"/>
              <a:gd name="connsiteY6714" fmla="*/ 1438423 h 11354202"/>
              <a:gd name="connsiteX6715" fmla="*/ 10659156 w 13402462"/>
              <a:gd name="connsiteY6715" fmla="*/ 1460648 h 11354202"/>
              <a:gd name="connsiteX6716" fmla="*/ 10630486 w 13402462"/>
              <a:gd name="connsiteY6716" fmla="*/ 1441447 h 11354202"/>
              <a:gd name="connsiteX6717" fmla="*/ 10671260 w 13402462"/>
              <a:gd name="connsiteY6717" fmla="*/ 1510584 h 11354202"/>
              <a:gd name="connsiteX6718" fmla="*/ 10693170 w 13402462"/>
              <a:gd name="connsiteY6718" fmla="*/ 1538207 h 11354202"/>
              <a:gd name="connsiteX6719" fmla="*/ 10648302 w 13402462"/>
              <a:gd name="connsiteY6719" fmla="*/ 1458479 h 11354202"/>
              <a:gd name="connsiteX6720" fmla="*/ 10695826 w 13402462"/>
              <a:gd name="connsiteY6720" fmla="*/ 1534600 h 11354202"/>
              <a:gd name="connsiteX6721" fmla="*/ 10699654 w 13402462"/>
              <a:gd name="connsiteY6721" fmla="*/ 1534423 h 11354202"/>
              <a:gd name="connsiteX6722" fmla="*/ 10693962 w 13402462"/>
              <a:gd name="connsiteY6722" fmla="*/ 1510067 h 11354202"/>
              <a:gd name="connsiteX6723" fmla="*/ 10693082 w 13402462"/>
              <a:gd name="connsiteY6723" fmla="*/ 1508595 h 11354202"/>
              <a:gd name="connsiteX6724" fmla="*/ 10693924 w 13402462"/>
              <a:gd name="connsiteY6724" fmla="*/ 1509915 h 11354202"/>
              <a:gd name="connsiteX6725" fmla="*/ 10692386 w 13402462"/>
              <a:gd name="connsiteY6725" fmla="*/ 1503340 h 11354202"/>
              <a:gd name="connsiteX6726" fmla="*/ 10710826 w 13402462"/>
              <a:gd name="connsiteY6726" fmla="*/ 1519811 h 11354202"/>
              <a:gd name="connsiteX6727" fmla="*/ 10726402 w 13402462"/>
              <a:gd name="connsiteY6727" fmla="*/ 1533198 h 11354202"/>
              <a:gd name="connsiteX6728" fmla="*/ 10728120 w 13402462"/>
              <a:gd name="connsiteY6728" fmla="*/ 1533117 h 11354202"/>
              <a:gd name="connsiteX6729" fmla="*/ 10718844 w 13402462"/>
              <a:gd name="connsiteY6729" fmla="*/ 1497727 h 11354202"/>
              <a:gd name="connsiteX6730" fmla="*/ 10768132 w 13402462"/>
              <a:gd name="connsiteY6730" fmla="*/ 1560731 h 11354202"/>
              <a:gd name="connsiteX6731" fmla="*/ 10800646 w 13402462"/>
              <a:gd name="connsiteY6731" fmla="*/ 1603246 h 11354202"/>
              <a:gd name="connsiteX6732" fmla="*/ 10777848 w 13402462"/>
              <a:gd name="connsiteY6732" fmla="*/ 1561647 h 11354202"/>
              <a:gd name="connsiteX6733" fmla="*/ 10778382 w 13402462"/>
              <a:gd name="connsiteY6733" fmla="*/ 1560611 h 11354202"/>
              <a:gd name="connsiteX6734" fmla="*/ 10711392 w 13402462"/>
              <a:gd name="connsiteY6734" fmla="*/ 1447675 h 11354202"/>
              <a:gd name="connsiteX6735" fmla="*/ 10708924 w 13402462"/>
              <a:gd name="connsiteY6735" fmla="*/ 1449682 h 11354202"/>
              <a:gd name="connsiteX6736" fmla="*/ 10715254 w 13402462"/>
              <a:gd name="connsiteY6736" fmla="*/ 1459613 h 11354202"/>
              <a:gd name="connsiteX6737" fmla="*/ 10706020 w 13402462"/>
              <a:gd name="connsiteY6737" fmla="*/ 1463919 h 11354202"/>
              <a:gd name="connsiteX6738" fmla="*/ 10715628 w 13402462"/>
              <a:gd name="connsiteY6738" fmla="*/ 1483410 h 11354202"/>
              <a:gd name="connsiteX6739" fmla="*/ 10701724 w 13402462"/>
              <a:gd name="connsiteY6739" fmla="*/ 1480863 h 11354202"/>
              <a:gd name="connsiteX6740" fmla="*/ 10697608 w 13402462"/>
              <a:gd name="connsiteY6740" fmla="*/ 1471829 h 11354202"/>
              <a:gd name="connsiteX6741" fmla="*/ 10701786 w 13402462"/>
              <a:gd name="connsiteY6741" fmla="*/ 1476112 h 11354202"/>
              <a:gd name="connsiteX6742" fmla="*/ 10695634 w 13402462"/>
              <a:gd name="connsiteY6742" fmla="*/ 1467489 h 11354202"/>
              <a:gd name="connsiteX6743" fmla="*/ 10691144 w 13402462"/>
              <a:gd name="connsiteY6743" fmla="*/ 1457628 h 11354202"/>
              <a:gd name="connsiteX6744" fmla="*/ 10702548 w 13402462"/>
              <a:gd name="connsiteY6744" fmla="*/ 1469319 h 11354202"/>
              <a:gd name="connsiteX6745" fmla="*/ 10690682 w 13402462"/>
              <a:gd name="connsiteY6745" fmla="*/ 1440625 h 11354202"/>
              <a:gd name="connsiteX6746" fmla="*/ 10679412 w 13402462"/>
              <a:gd name="connsiteY6746" fmla="*/ 1433102 h 11354202"/>
              <a:gd name="connsiteX6747" fmla="*/ 10668582 w 13402462"/>
              <a:gd name="connsiteY6747" fmla="*/ 1414529 h 11354202"/>
              <a:gd name="connsiteX6748" fmla="*/ 10674160 w 13402462"/>
              <a:gd name="connsiteY6748" fmla="*/ 1429890 h 11354202"/>
              <a:gd name="connsiteX6749" fmla="*/ 10653028 w 13402462"/>
              <a:gd name="connsiteY6749" fmla="*/ 1404452 h 11354202"/>
              <a:gd name="connsiteX6750" fmla="*/ 7076612 w 13402462"/>
              <a:gd name="connsiteY6750" fmla="*/ 1401785 h 11354202"/>
              <a:gd name="connsiteX6751" fmla="*/ 7075046 w 13402462"/>
              <a:gd name="connsiteY6751" fmla="*/ 1403168 h 11354202"/>
              <a:gd name="connsiteX6752" fmla="*/ 7077556 w 13402462"/>
              <a:gd name="connsiteY6752" fmla="*/ 1408063 h 11354202"/>
              <a:gd name="connsiteX6753" fmla="*/ 10929150 w 13402462"/>
              <a:gd name="connsiteY6753" fmla="*/ 1399942 h 11354202"/>
              <a:gd name="connsiteX6754" fmla="*/ 10961808 w 13402462"/>
              <a:gd name="connsiteY6754" fmla="*/ 1467683 h 11354202"/>
              <a:gd name="connsiteX6755" fmla="*/ 10963558 w 13402462"/>
              <a:gd name="connsiteY6755" fmla="*/ 1473772 h 11354202"/>
              <a:gd name="connsiteX6756" fmla="*/ 10964080 w 13402462"/>
              <a:gd name="connsiteY6756" fmla="*/ 1474308 h 11354202"/>
              <a:gd name="connsiteX6757" fmla="*/ 10974374 w 13402462"/>
              <a:gd name="connsiteY6757" fmla="*/ 1504838 h 11354202"/>
              <a:gd name="connsiteX6758" fmla="*/ 10963772 w 13402462"/>
              <a:gd name="connsiteY6758" fmla="*/ 1483635 h 11354202"/>
              <a:gd name="connsiteX6759" fmla="*/ 10966504 w 13402462"/>
              <a:gd name="connsiteY6759" fmla="*/ 1509164 h 11354202"/>
              <a:gd name="connsiteX6760" fmla="*/ 10920908 w 13402462"/>
              <a:gd name="connsiteY6760" fmla="*/ 1432818 h 11354202"/>
              <a:gd name="connsiteX6761" fmla="*/ 10916548 w 13402462"/>
              <a:gd name="connsiteY6761" fmla="*/ 1428350 h 11354202"/>
              <a:gd name="connsiteX6762" fmla="*/ 10926708 w 13402462"/>
              <a:gd name="connsiteY6762" fmla="*/ 1458042 h 11354202"/>
              <a:gd name="connsiteX6763" fmla="*/ 10934646 w 13402462"/>
              <a:gd name="connsiteY6763" fmla="*/ 1466179 h 11354202"/>
              <a:gd name="connsiteX6764" fmla="*/ 10943504 w 13402462"/>
              <a:gd name="connsiteY6764" fmla="*/ 1486738 h 11354202"/>
              <a:gd name="connsiteX6765" fmla="*/ 10943676 w 13402462"/>
              <a:gd name="connsiteY6765" fmla="*/ 1483524 h 11354202"/>
              <a:gd name="connsiteX6766" fmla="*/ 10953686 w 13402462"/>
              <a:gd name="connsiteY6766" fmla="*/ 1501530 h 11354202"/>
              <a:gd name="connsiteX6767" fmla="*/ 10957040 w 13402462"/>
              <a:gd name="connsiteY6767" fmla="*/ 1504967 h 11354202"/>
              <a:gd name="connsiteX6768" fmla="*/ 10980996 w 13402462"/>
              <a:gd name="connsiteY6768" fmla="*/ 1545366 h 11354202"/>
              <a:gd name="connsiteX6769" fmla="*/ 10984818 w 13402462"/>
              <a:gd name="connsiteY6769" fmla="*/ 1551258 h 11354202"/>
              <a:gd name="connsiteX6770" fmla="*/ 10994014 w 13402462"/>
              <a:gd name="connsiteY6770" fmla="*/ 1563533 h 11354202"/>
              <a:gd name="connsiteX6771" fmla="*/ 10955102 w 13402462"/>
              <a:gd name="connsiteY6771" fmla="*/ 1496789 h 11354202"/>
              <a:gd name="connsiteX6772" fmla="*/ 10987460 w 13402462"/>
              <a:gd name="connsiteY6772" fmla="*/ 1538362 h 11354202"/>
              <a:gd name="connsiteX6773" fmla="*/ 10973352 w 13402462"/>
              <a:gd name="connsiteY6773" fmla="*/ 1505165 h 11354202"/>
              <a:gd name="connsiteX6774" fmla="*/ 10985292 w 13402462"/>
              <a:gd name="connsiteY6774" fmla="*/ 1528422 h 11354202"/>
              <a:gd name="connsiteX6775" fmla="*/ 10990112 w 13402462"/>
              <a:gd name="connsiteY6775" fmla="*/ 1523721 h 11354202"/>
              <a:gd name="connsiteX6776" fmla="*/ 10971450 w 13402462"/>
              <a:gd name="connsiteY6776" fmla="*/ 1494268 h 11354202"/>
              <a:gd name="connsiteX6777" fmla="*/ 10979164 w 13402462"/>
              <a:gd name="connsiteY6777" fmla="*/ 1502175 h 11354202"/>
              <a:gd name="connsiteX6778" fmla="*/ 10971928 w 13402462"/>
              <a:gd name="connsiteY6778" fmla="*/ 1483733 h 11354202"/>
              <a:gd name="connsiteX6779" fmla="*/ 10985028 w 13402462"/>
              <a:gd name="connsiteY6779" fmla="*/ 1494181 h 11354202"/>
              <a:gd name="connsiteX6780" fmla="*/ 11012798 w 13402462"/>
              <a:gd name="connsiteY6780" fmla="*/ 1530450 h 11354202"/>
              <a:gd name="connsiteX6781" fmla="*/ 11006536 w 13402462"/>
              <a:gd name="connsiteY6781" fmla="*/ 1515078 h 11354202"/>
              <a:gd name="connsiteX6782" fmla="*/ 10994696 w 13402462"/>
              <a:gd name="connsiteY6782" fmla="*/ 1484342 h 11354202"/>
              <a:gd name="connsiteX6783" fmla="*/ 10962170 w 13402462"/>
              <a:gd name="connsiteY6783" fmla="*/ 1422770 h 11354202"/>
              <a:gd name="connsiteX6784" fmla="*/ 10954316 w 13402462"/>
              <a:gd name="connsiteY6784" fmla="*/ 1425738 h 11354202"/>
              <a:gd name="connsiteX6785" fmla="*/ 10957336 w 13402462"/>
              <a:gd name="connsiteY6785" fmla="*/ 1428832 h 11354202"/>
              <a:gd name="connsiteX6786" fmla="*/ 10951826 w 13402462"/>
              <a:gd name="connsiteY6786" fmla="*/ 1434208 h 11354202"/>
              <a:gd name="connsiteX6787" fmla="*/ 10939554 w 13402462"/>
              <a:gd name="connsiteY6787" fmla="*/ 1410606 h 11354202"/>
              <a:gd name="connsiteX6788" fmla="*/ 6288234 w 13402462"/>
              <a:gd name="connsiteY6788" fmla="*/ 1398817 h 11354202"/>
              <a:gd name="connsiteX6789" fmla="*/ 6302276 w 13402462"/>
              <a:gd name="connsiteY6789" fmla="*/ 1438868 h 11354202"/>
              <a:gd name="connsiteX6790" fmla="*/ 6295578 w 13402462"/>
              <a:gd name="connsiteY6790" fmla="*/ 1439258 h 11354202"/>
              <a:gd name="connsiteX6791" fmla="*/ 6302682 w 13402462"/>
              <a:gd name="connsiteY6791" fmla="*/ 1460624 h 11354202"/>
              <a:gd name="connsiteX6792" fmla="*/ 6311472 w 13402462"/>
              <a:gd name="connsiteY6792" fmla="*/ 1447813 h 11354202"/>
              <a:gd name="connsiteX6793" fmla="*/ 6310540 w 13402462"/>
              <a:gd name="connsiteY6793" fmla="*/ 1437688 h 11354202"/>
              <a:gd name="connsiteX6794" fmla="*/ 6309198 w 13402462"/>
              <a:gd name="connsiteY6794" fmla="*/ 1423293 h 11354202"/>
              <a:gd name="connsiteX6795" fmla="*/ 10458256 w 13402462"/>
              <a:gd name="connsiteY6795" fmla="*/ 1396567 h 11354202"/>
              <a:gd name="connsiteX6796" fmla="*/ 10418898 w 13402462"/>
              <a:gd name="connsiteY6796" fmla="*/ 1404507 h 11354202"/>
              <a:gd name="connsiteX6797" fmla="*/ 10441976 w 13402462"/>
              <a:gd name="connsiteY6797" fmla="*/ 1443031 h 11354202"/>
              <a:gd name="connsiteX6798" fmla="*/ 10499510 w 13402462"/>
              <a:gd name="connsiteY6798" fmla="*/ 1530476 h 11354202"/>
              <a:gd name="connsiteX6799" fmla="*/ 10465374 w 13402462"/>
              <a:gd name="connsiteY6799" fmla="*/ 1462421 h 11354202"/>
              <a:gd name="connsiteX6800" fmla="*/ 10510252 w 13402462"/>
              <a:gd name="connsiteY6800" fmla="*/ 1537950 h 11354202"/>
              <a:gd name="connsiteX6801" fmla="*/ 10535842 w 13402462"/>
              <a:gd name="connsiteY6801" fmla="*/ 1584363 h 11354202"/>
              <a:gd name="connsiteX6802" fmla="*/ 10538846 w 13402462"/>
              <a:gd name="connsiteY6802" fmla="*/ 1569160 h 11354202"/>
              <a:gd name="connsiteX6803" fmla="*/ 10536962 w 13402462"/>
              <a:gd name="connsiteY6803" fmla="*/ 1565422 h 11354202"/>
              <a:gd name="connsiteX6804" fmla="*/ 10531762 w 13402462"/>
              <a:gd name="connsiteY6804" fmla="*/ 1560092 h 11354202"/>
              <a:gd name="connsiteX6805" fmla="*/ 10535434 w 13402462"/>
              <a:gd name="connsiteY6805" fmla="*/ 1562389 h 11354202"/>
              <a:gd name="connsiteX6806" fmla="*/ 10510990 w 13402462"/>
              <a:gd name="connsiteY6806" fmla="*/ 1513814 h 11354202"/>
              <a:gd name="connsiteX6807" fmla="*/ 10484624 w 13402462"/>
              <a:gd name="connsiteY6807" fmla="*/ 1466514 h 11354202"/>
              <a:gd name="connsiteX6808" fmla="*/ 10501176 w 13402462"/>
              <a:gd name="connsiteY6808" fmla="*/ 1494314 h 11354202"/>
              <a:gd name="connsiteX6809" fmla="*/ 10499012 w 13402462"/>
              <a:gd name="connsiteY6809" fmla="*/ 1490022 h 11354202"/>
              <a:gd name="connsiteX6810" fmla="*/ 10548174 w 13402462"/>
              <a:gd name="connsiteY6810" fmla="*/ 1552802 h 11354202"/>
              <a:gd name="connsiteX6811" fmla="*/ 10476926 w 13402462"/>
              <a:gd name="connsiteY6811" fmla="*/ 1436386 h 11354202"/>
              <a:gd name="connsiteX6812" fmla="*/ 6399710 w 13402462"/>
              <a:gd name="connsiteY6812" fmla="*/ 1396172 h 11354202"/>
              <a:gd name="connsiteX6813" fmla="*/ 6386802 w 13402462"/>
              <a:gd name="connsiteY6813" fmla="*/ 1399314 h 11354202"/>
              <a:gd name="connsiteX6814" fmla="*/ 6389882 w 13402462"/>
              <a:gd name="connsiteY6814" fmla="*/ 1400219 h 11354202"/>
              <a:gd name="connsiteX6815" fmla="*/ 6398838 w 13402462"/>
              <a:gd name="connsiteY6815" fmla="*/ 1398130 h 11354202"/>
              <a:gd name="connsiteX6816" fmla="*/ 10472202 w 13402462"/>
              <a:gd name="connsiteY6816" fmla="*/ 1393754 h 11354202"/>
              <a:gd name="connsiteX6817" fmla="*/ 10461290 w 13402462"/>
              <a:gd name="connsiteY6817" fmla="*/ 1395958 h 11354202"/>
              <a:gd name="connsiteX6818" fmla="*/ 10465030 w 13402462"/>
              <a:gd name="connsiteY6818" fmla="*/ 1400088 h 11354202"/>
              <a:gd name="connsiteX6819" fmla="*/ 10497276 w 13402462"/>
              <a:gd name="connsiteY6819" fmla="*/ 1440028 h 11354202"/>
              <a:gd name="connsiteX6820" fmla="*/ 10760972 w 13402462"/>
              <a:gd name="connsiteY6820" fmla="*/ 1393531 h 11354202"/>
              <a:gd name="connsiteX6821" fmla="*/ 10769510 w 13402462"/>
              <a:gd name="connsiteY6821" fmla="*/ 1416751 h 11354202"/>
              <a:gd name="connsiteX6822" fmla="*/ 10788632 w 13402462"/>
              <a:gd name="connsiteY6822" fmla="*/ 1436351 h 11354202"/>
              <a:gd name="connsiteX6823" fmla="*/ 10812204 w 13402462"/>
              <a:gd name="connsiteY6823" fmla="*/ 1480477 h 11354202"/>
              <a:gd name="connsiteX6824" fmla="*/ 10792496 w 13402462"/>
              <a:gd name="connsiteY6824" fmla="*/ 1456662 h 11354202"/>
              <a:gd name="connsiteX6825" fmla="*/ 10782116 w 13402462"/>
              <a:gd name="connsiteY6825" fmla="*/ 1452427 h 11354202"/>
              <a:gd name="connsiteX6826" fmla="*/ 10787028 w 13402462"/>
              <a:gd name="connsiteY6826" fmla="*/ 1458976 h 11354202"/>
              <a:gd name="connsiteX6827" fmla="*/ 10814790 w 13402462"/>
              <a:gd name="connsiteY6827" fmla="*/ 1497328 h 11354202"/>
              <a:gd name="connsiteX6828" fmla="*/ 10831128 w 13402462"/>
              <a:gd name="connsiteY6828" fmla="*/ 1515477 h 11354202"/>
              <a:gd name="connsiteX6829" fmla="*/ 10832668 w 13402462"/>
              <a:gd name="connsiteY6829" fmla="*/ 1516731 h 11354202"/>
              <a:gd name="connsiteX6830" fmla="*/ 10816808 w 13402462"/>
              <a:gd name="connsiteY6830" fmla="*/ 1492770 h 11354202"/>
              <a:gd name="connsiteX6831" fmla="*/ 10820678 w 13402462"/>
              <a:gd name="connsiteY6831" fmla="*/ 1484411 h 11354202"/>
              <a:gd name="connsiteX6832" fmla="*/ 10851390 w 13402462"/>
              <a:gd name="connsiteY6832" fmla="*/ 1526154 h 11354202"/>
              <a:gd name="connsiteX6833" fmla="*/ 10828442 w 13402462"/>
              <a:gd name="connsiteY6833" fmla="*/ 1486791 h 11354202"/>
              <a:gd name="connsiteX6834" fmla="*/ 10854798 w 13402462"/>
              <a:gd name="connsiteY6834" fmla="*/ 1523400 h 11354202"/>
              <a:gd name="connsiteX6835" fmla="*/ 10845814 w 13402462"/>
              <a:gd name="connsiteY6835" fmla="*/ 1510111 h 11354202"/>
              <a:gd name="connsiteX6836" fmla="*/ 10847610 w 13402462"/>
              <a:gd name="connsiteY6836" fmla="*/ 1510844 h 11354202"/>
              <a:gd name="connsiteX6837" fmla="*/ 10827874 w 13402462"/>
              <a:gd name="connsiteY6837" fmla="*/ 1477941 h 11354202"/>
              <a:gd name="connsiteX6838" fmla="*/ 10847492 w 13402462"/>
              <a:gd name="connsiteY6838" fmla="*/ 1504598 h 11354202"/>
              <a:gd name="connsiteX6839" fmla="*/ 10843926 w 13402462"/>
              <a:gd name="connsiteY6839" fmla="*/ 1498531 h 11354202"/>
              <a:gd name="connsiteX6840" fmla="*/ 10875068 w 13402462"/>
              <a:gd name="connsiteY6840" fmla="*/ 1535269 h 11354202"/>
              <a:gd name="connsiteX6841" fmla="*/ 10886344 w 13402462"/>
              <a:gd name="connsiteY6841" fmla="*/ 1557157 h 11354202"/>
              <a:gd name="connsiteX6842" fmla="*/ 10887498 w 13402462"/>
              <a:gd name="connsiteY6842" fmla="*/ 1546629 h 11354202"/>
              <a:gd name="connsiteX6843" fmla="*/ 10879710 w 13402462"/>
              <a:gd name="connsiteY6843" fmla="*/ 1533113 h 11354202"/>
              <a:gd name="connsiteX6844" fmla="*/ 10896830 w 13402462"/>
              <a:gd name="connsiteY6844" fmla="*/ 1561021 h 11354202"/>
              <a:gd name="connsiteX6845" fmla="*/ 10875862 w 13402462"/>
              <a:gd name="connsiteY6845" fmla="*/ 1526442 h 11354202"/>
              <a:gd name="connsiteX6846" fmla="*/ 10879710 w 13402462"/>
              <a:gd name="connsiteY6846" fmla="*/ 1533113 h 11354202"/>
              <a:gd name="connsiteX6847" fmla="*/ 10861536 w 13402462"/>
              <a:gd name="connsiteY6847" fmla="*/ 1503497 h 11354202"/>
              <a:gd name="connsiteX6848" fmla="*/ 10881408 w 13402462"/>
              <a:gd name="connsiteY6848" fmla="*/ 1517665 h 11354202"/>
              <a:gd name="connsiteX6849" fmla="*/ 10888276 w 13402462"/>
              <a:gd name="connsiteY6849" fmla="*/ 1539166 h 11354202"/>
              <a:gd name="connsiteX6850" fmla="*/ 10902030 w 13402462"/>
              <a:gd name="connsiteY6850" fmla="*/ 1553265 h 11354202"/>
              <a:gd name="connsiteX6851" fmla="*/ 10911306 w 13402462"/>
              <a:gd name="connsiteY6851" fmla="*/ 1571576 h 11354202"/>
              <a:gd name="connsiteX6852" fmla="*/ 10919044 w 13402462"/>
              <a:gd name="connsiteY6852" fmla="*/ 1578284 h 11354202"/>
              <a:gd name="connsiteX6853" fmla="*/ 10858438 w 13402462"/>
              <a:gd name="connsiteY6853" fmla="*/ 1480349 h 11354202"/>
              <a:gd name="connsiteX6854" fmla="*/ 10881046 w 13402462"/>
              <a:gd name="connsiteY6854" fmla="*/ 1493191 h 11354202"/>
              <a:gd name="connsiteX6855" fmla="*/ 10888834 w 13402462"/>
              <a:gd name="connsiteY6855" fmla="*/ 1507612 h 11354202"/>
              <a:gd name="connsiteX6856" fmla="*/ 10894934 w 13402462"/>
              <a:gd name="connsiteY6856" fmla="*/ 1515458 h 11354202"/>
              <a:gd name="connsiteX6857" fmla="*/ 10893608 w 13402462"/>
              <a:gd name="connsiteY6857" fmla="*/ 1514075 h 11354202"/>
              <a:gd name="connsiteX6858" fmla="*/ 10889222 w 13402462"/>
              <a:gd name="connsiteY6858" fmla="*/ 1508327 h 11354202"/>
              <a:gd name="connsiteX6859" fmla="*/ 10917690 w 13402462"/>
              <a:gd name="connsiteY6859" fmla="*/ 1561039 h 11354202"/>
              <a:gd name="connsiteX6860" fmla="*/ 10918510 w 13402462"/>
              <a:gd name="connsiteY6860" fmla="*/ 1560526 h 11354202"/>
              <a:gd name="connsiteX6861" fmla="*/ 10906956 w 13402462"/>
              <a:gd name="connsiteY6861" fmla="*/ 1536785 h 11354202"/>
              <a:gd name="connsiteX6862" fmla="*/ 10908670 w 13402462"/>
              <a:gd name="connsiteY6862" fmla="*/ 1538946 h 11354202"/>
              <a:gd name="connsiteX6863" fmla="*/ 10906406 w 13402462"/>
              <a:gd name="connsiteY6863" fmla="*/ 1530210 h 11354202"/>
              <a:gd name="connsiteX6864" fmla="*/ 10894934 w 13402462"/>
              <a:gd name="connsiteY6864" fmla="*/ 1515458 h 11354202"/>
              <a:gd name="connsiteX6865" fmla="*/ 10906778 w 13402462"/>
              <a:gd name="connsiteY6865" fmla="*/ 1527829 h 11354202"/>
              <a:gd name="connsiteX6866" fmla="*/ 10884990 w 13402462"/>
              <a:gd name="connsiteY6866" fmla="*/ 1477261 h 11354202"/>
              <a:gd name="connsiteX6867" fmla="*/ 10899700 w 13402462"/>
              <a:gd name="connsiteY6867" fmla="*/ 1496475 h 11354202"/>
              <a:gd name="connsiteX6868" fmla="*/ 10899310 w 13402462"/>
              <a:gd name="connsiteY6868" fmla="*/ 1500208 h 11354202"/>
              <a:gd name="connsiteX6869" fmla="*/ 10920686 w 13402462"/>
              <a:gd name="connsiteY6869" fmla="*/ 1529693 h 11354202"/>
              <a:gd name="connsiteX6870" fmla="*/ 10916404 w 13402462"/>
              <a:gd name="connsiteY6870" fmla="*/ 1509036 h 11354202"/>
              <a:gd name="connsiteX6871" fmla="*/ 10916256 w 13402462"/>
              <a:gd name="connsiteY6871" fmla="*/ 1508059 h 11354202"/>
              <a:gd name="connsiteX6872" fmla="*/ 10883084 w 13402462"/>
              <a:gd name="connsiteY6872" fmla="*/ 1459163 h 11354202"/>
              <a:gd name="connsiteX6873" fmla="*/ 10887124 w 13402462"/>
              <a:gd name="connsiteY6873" fmla="*/ 1469807 h 11354202"/>
              <a:gd name="connsiteX6874" fmla="*/ 10865034 w 13402462"/>
              <a:gd name="connsiteY6874" fmla="*/ 1443033 h 11354202"/>
              <a:gd name="connsiteX6875" fmla="*/ 10873212 w 13402462"/>
              <a:gd name="connsiteY6875" fmla="*/ 1467947 h 11354202"/>
              <a:gd name="connsiteX6876" fmla="*/ 10856892 w 13402462"/>
              <a:gd name="connsiteY6876" fmla="*/ 1441580 h 11354202"/>
              <a:gd name="connsiteX6877" fmla="*/ 10856992 w 13402462"/>
              <a:gd name="connsiteY6877" fmla="*/ 1460275 h 11354202"/>
              <a:gd name="connsiteX6878" fmla="*/ 10846786 w 13402462"/>
              <a:gd name="connsiteY6878" fmla="*/ 1447743 h 11354202"/>
              <a:gd name="connsiteX6879" fmla="*/ 10846336 w 13402462"/>
              <a:gd name="connsiteY6879" fmla="*/ 1446989 h 11354202"/>
              <a:gd name="connsiteX6880" fmla="*/ 10848324 w 13402462"/>
              <a:gd name="connsiteY6880" fmla="*/ 1447252 h 11354202"/>
              <a:gd name="connsiteX6881" fmla="*/ 10843628 w 13402462"/>
              <a:gd name="connsiteY6881" fmla="*/ 1442440 h 11354202"/>
              <a:gd name="connsiteX6882" fmla="*/ 10846336 w 13402462"/>
              <a:gd name="connsiteY6882" fmla="*/ 1446989 h 11354202"/>
              <a:gd name="connsiteX6883" fmla="*/ 10839838 w 13402462"/>
              <a:gd name="connsiteY6883" fmla="*/ 1446136 h 11354202"/>
              <a:gd name="connsiteX6884" fmla="*/ 10838618 w 13402462"/>
              <a:gd name="connsiteY6884" fmla="*/ 1435243 h 11354202"/>
              <a:gd name="connsiteX6885" fmla="*/ 10826876 w 13402462"/>
              <a:gd name="connsiteY6885" fmla="*/ 1423206 h 11354202"/>
              <a:gd name="connsiteX6886" fmla="*/ 10847058 w 13402462"/>
              <a:gd name="connsiteY6886" fmla="*/ 1466615 h 11354202"/>
              <a:gd name="connsiteX6887" fmla="*/ 10801166 w 13402462"/>
              <a:gd name="connsiteY6887" fmla="*/ 1413382 h 11354202"/>
              <a:gd name="connsiteX6888" fmla="*/ 10773386 w 13402462"/>
              <a:gd name="connsiteY6888" fmla="*/ 1406255 h 11354202"/>
              <a:gd name="connsiteX6889" fmla="*/ 9223076 w 13402462"/>
              <a:gd name="connsiteY6889" fmla="*/ 1393407 h 11354202"/>
              <a:gd name="connsiteX6890" fmla="*/ 9223902 w 13402462"/>
              <a:gd name="connsiteY6890" fmla="*/ 1404430 h 11354202"/>
              <a:gd name="connsiteX6891" fmla="*/ 9225276 w 13402462"/>
              <a:gd name="connsiteY6891" fmla="*/ 1405695 h 11354202"/>
              <a:gd name="connsiteX6892" fmla="*/ 9227670 w 13402462"/>
              <a:gd name="connsiteY6892" fmla="*/ 1400154 h 11354202"/>
              <a:gd name="connsiteX6893" fmla="*/ 11030510 w 13402462"/>
              <a:gd name="connsiteY6893" fmla="*/ 1392397 h 11354202"/>
              <a:gd name="connsiteX6894" fmla="*/ 11033628 w 13402462"/>
              <a:gd name="connsiteY6894" fmla="*/ 1400289 h 11354202"/>
              <a:gd name="connsiteX6895" fmla="*/ 11028470 w 13402462"/>
              <a:gd name="connsiteY6895" fmla="*/ 1395001 h 11354202"/>
              <a:gd name="connsiteX6896" fmla="*/ 11105024 w 13402462"/>
              <a:gd name="connsiteY6896" fmla="*/ 1389458 h 11354202"/>
              <a:gd name="connsiteX6897" fmla="*/ 11130716 w 13402462"/>
              <a:gd name="connsiteY6897" fmla="*/ 1453668 h 11354202"/>
              <a:gd name="connsiteX6898" fmla="*/ 11123156 w 13402462"/>
              <a:gd name="connsiteY6898" fmla="*/ 1486548 h 11354202"/>
              <a:gd name="connsiteX6899" fmla="*/ 11110988 w 13402462"/>
              <a:gd name="connsiteY6899" fmla="*/ 1454791 h 11354202"/>
              <a:gd name="connsiteX6900" fmla="*/ 11120426 w 13402462"/>
              <a:gd name="connsiteY6900" fmla="*/ 1487194 h 11354202"/>
              <a:gd name="connsiteX6901" fmla="*/ 11108818 w 13402462"/>
              <a:gd name="connsiteY6901" fmla="*/ 1464960 h 11354202"/>
              <a:gd name="connsiteX6902" fmla="*/ 11109490 w 13402462"/>
              <a:gd name="connsiteY6902" fmla="*/ 1465647 h 11354202"/>
              <a:gd name="connsiteX6903" fmla="*/ 11110832 w 13402462"/>
              <a:gd name="connsiteY6903" fmla="*/ 1467025 h 11354202"/>
              <a:gd name="connsiteX6904" fmla="*/ 11095880 w 13402462"/>
              <a:gd name="connsiteY6904" fmla="*/ 1439995 h 11354202"/>
              <a:gd name="connsiteX6905" fmla="*/ 11104604 w 13402462"/>
              <a:gd name="connsiteY6905" fmla="*/ 1448936 h 11354202"/>
              <a:gd name="connsiteX6906" fmla="*/ 11091238 w 13402462"/>
              <a:gd name="connsiteY6906" fmla="*/ 1418201 h 11354202"/>
              <a:gd name="connsiteX6907" fmla="*/ 11098352 w 13402462"/>
              <a:gd name="connsiteY6907" fmla="*/ 1432884 h 11354202"/>
              <a:gd name="connsiteX6908" fmla="*/ 11117872 w 13402462"/>
              <a:gd name="connsiteY6908" fmla="*/ 1448075 h 11354202"/>
              <a:gd name="connsiteX6909" fmla="*/ 11116824 w 13402462"/>
              <a:gd name="connsiteY6909" fmla="*/ 1423585 h 11354202"/>
              <a:gd name="connsiteX6910" fmla="*/ 11098484 w 13402462"/>
              <a:gd name="connsiteY6910" fmla="*/ 1395838 h 11354202"/>
              <a:gd name="connsiteX6911" fmla="*/ 11105024 w 13402462"/>
              <a:gd name="connsiteY6911" fmla="*/ 1389458 h 11354202"/>
              <a:gd name="connsiteX6912" fmla="*/ 10540568 w 13402462"/>
              <a:gd name="connsiteY6912" fmla="*/ 1389373 h 11354202"/>
              <a:gd name="connsiteX6913" fmla="*/ 10555544 w 13402462"/>
              <a:gd name="connsiteY6913" fmla="*/ 1416245 h 11354202"/>
              <a:gd name="connsiteX6914" fmla="*/ 10560524 w 13402462"/>
              <a:gd name="connsiteY6914" fmla="*/ 1420236 h 11354202"/>
              <a:gd name="connsiteX6915" fmla="*/ 10564420 w 13402462"/>
              <a:gd name="connsiteY6915" fmla="*/ 1425531 h 11354202"/>
              <a:gd name="connsiteX6916" fmla="*/ 10561664 w 13402462"/>
              <a:gd name="connsiteY6916" fmla="*/ 1425286 h 11354202"/>
              <a:gd name="connsiteX6917" fmla="*/ 10556814 w 13402462"/>
              <a:gd name="connsiteY6917" fmla="*/ 1418522 h 11354202"/>
              <a:gd name="connsiteX6918" fmla="*/ 10557238 w 13402462"/>
              <a:gd name="connsiteY6918" fmla="*/ 1419285 h 11354202"/>
              <a:gd name="connsiteX6919" fmla="*/ 10566678 w 13402462"/>
              <a:gd name="connsiteY6919" fmla="*/ 1435411 h 11354202"/>
              <a:gd name="connsiteX6920" fmla="*/ 10609214 w 13402462"/>
              <a:gd name="connsiteY6920" fmla="*/ 1491749 h 11354202"/>
              <a:gd name="connsiteX6921" fmla="*/ 10618754 w 13402462"/>
              <a:gd name="connsiteY6921" fmla="*/ 1497315 h 11354202"/>
              <a:gd name="connsiteX6922" fmla="*/ 10613384 w 13402462"/>
              <a:gd name="connsiteY6922" fmla="*/ 1477780 h 11354202"/>
              <a:gd name="connsiteX6923" fmla="*/ 10595292 w 13402462"/>
              <a:gd name="connsiteY6923" fmla="*/ 1448125 h 11354202"/>
              <a:gd name="connsiteX6924" fmla="*/ 10560524 w 13402462"/>
              <a:gd name="connsiteY6924" fmla="*/ 1420236 h 11354202"/>
              <a:gd name="connsiteX6925" fmla="*/ 10554070 w 13402462"/>
              <a:gd name="connsiteY6925" fmla="*/ 1411472 h 11354202"/>
              <a:gd name="connsiteX6926" fmla="*/ 10558200 w 13402462"/>
              <a:gd name="connsiteY6926" fmla="*/ 1407444 h 11354202"/>
              <a:gd name="connsiteX6927" fmla="*/ 10508690 w 13402462"/>
              <a:gd name="connsiteY6927" fmla="*/ 1386398 h 11354202"/>
              <a:gd name="connsiteX6928" fmla="*/ 10472804 w 13402462"/>
              <a:gd name="connsiteY6928" fmla="*/ 1393631 h 11354202"/>
              <a:gd name="connsiteX6929" fmla="*/ 10590416 w 13402462"/>
              <a:gd name="connsiteY6929" fmla="*/ 1585460 h 11354202"/>
              <a:gd name="connsiteX6930" fmla="*/ 10588844 w 13402462"/>
              <a:gd name="connsiteY6930" fmla="*/ 1579232 h 11354202"/>
              <a:gd name="connsiteX6931" fmla="*/ 10562280 w 13402462"/>
              <a:gd name="connsiteY6931" fmla="*/ 1529733 h 11354202"/>
              <a:gd name="connsiteX6932" fmla="*/ 10518204 w 13402462"/>
              <a:gd name="connsiteY6932" fmla="*/ 1451156 h 11354202"/>
              <a:gd name="connsiteX6933" fmla="*/ 10537422 w 13402462"/>
              <a:gd name="connsiteY6933" fmla="*/ 1437108 h 11354202"/>
              <a:gd name="connsiteX6934" fmla="*/ 9295174 w 13402462"/>
              <a:gd name="connsiteY6934" fmla="*/ 1381666 h 11354202"/>
              <a:gd name="connsiteX6935" fmla="*/ 9295938 w 13402462"/>
              <a:gd name="connsiteY6935" fmla="*/ 1406609 h 11354202"/>
              <a:gd name="connsiteX6936" fmla="*/ 9294364 w 13402462"/>
              <a:gd name="connsiteY6936" fmla="*/ 1417554 h 11354202"/>
              <a:gd name="connsiteX6937" fmla="*/ 9294374 w 13402462"/>
              <a:gd name="connsiteY6937" fmla="*/ 1417634 h 11354202"/>
              <a:gd name="connsiteX6938" fmla="*/ 9330374 w 13402462"/>
              <a:gd name="connsiteY6938" fmla="*/ 1438593 h 11354202"/>
              <a:gd name="connsiteX6939" fmla="*/ 10535622 w 13402462"/>
              <a:gd name="connsiteY6939" fmla="*/ 1380966 h 11354202"/>
              <a:gd name="connsiteX6940" fmla="*/ 10525760 w 13402462"/>
              <a:gd name="connsiteY6940" fmla="*/ 1382950 h 11354202"/>
              <a:gd name="connsiteX6941" fmla="*/ 10561524 w 13402462"/>
              <a:gd name="connsiteY6941" fmla="*/ 1439770 h 11354202"/>
              <a:gd name="connsiteX6942" fmla="*/ 10538800 w 13402462"/>
              <a:gd name="connsiteY6942" fmla="*/ 1387560 h 11354202"/>
              <a:gd name="connsiteX6943" fmla="*/ 10538066 w 13402462"/>
              <a:gd name="connsiteY6943" fmla="*/ 1386808 h 11354202"/>
              <a:gd name="connsiteX6944" fmla="*/ 7987394 w 13402462"/>
              <a:gd name="connsiteY6944" fmla="*/ 1380187 h 11354202"/>
              <a:gd name="connsiteX6945" fmla="*/ 7987618 w 13402462"/>
              <a:gd name="connsiteY6945" fmla="*/ 1380778 h 11354202"/>
              <a:gd name="connsiteX6946" fmla="*/ 7990010 w 13402462"/>
              <a:gd name="connsiteY6946" fmla="*/ 1385127 h 11354202"/>
              <a:gd name="connsiteX6947" fmla="*/ 7818150 w 13402462"/>
              <a:gd name="connsiteY6947" fmla="*/ 1378140 h 11354202"/>
              <a:gd name="connsiteX6948" fmla="*/ 7880288 w 13402462"/>
              <a:gd name="connsiteY6948" fmla="*/ 1485465 h 11354202"/>
              <a:gd name="connsiteX6949" fmla="*/ 7854316 w 13402462"/>
              <a:gd name="connsiteY6949" fmla="*/ 1420897 h 11354202"/>
              <a:gd name="connsiteX6950" fmla="*/ 7848490 w 13402462"/>
              <a:gd name="connsiteY6950" fmla="*/ 1417224 h 11354202"/>
              <a:gd name="connsiteX6951" fmla="*/ 11007688 w 13402462"/>
              <a:gd name="connsiteY6951" fmla="*/ 1372326 h 11354202"/>
              <a:gd name="connsiteX6952" fmla="*/ 11024086 w 13402462"/>
              <a:gd name="connsiteY6952" fmla="*/ 1392576 h 11354202"/>
              <a:gd name="connsiteX6953" fmla="*/ 11053262 w 13402462"/>
              <a:gd name="connsiteY6953" fmla="*/ 1450028 h 11354202"/>
              <a:gd name="connsiteX6954" fmla="*/ 11033628 w 13402462"/>
              <a:gd name="connsiteY6954" fmla="*/ 1400289 h 11354202"/>
              <a:gd name="connsiteX6955" fmla="*/ 11050952 w 13402462"/>
              <a:gd name="connsiteY6955" fmla="*/ 1418046 h 11354202"/>
              <a:gd name="connsiteX6956" fmla="*/ 11044294 w 13402462"/>
              <a:gd name="connsiteY6956" fmla="*/ 1407091 h 11354202"/>
              <a:gd name="connsiteX6957" fmla="*/ 11061406 w 13402462"/>
              <a:gd name="connsiteY6957" fmla="*/ 1424630 h 11354202"/>
              <a:gd name="connsiteX6958" fmla="*/ 11056480 w 13402462"/>
              <a:gd name="connsiteY6958" fmla="*/ 1411312 h 11354202"/>
              <a:gd name="connsiteX6959" fmla="*/ 11073908 w 13402462"/>
              <a:gd name="connsiteY6959" fmla="*/ 1447021 h 11354202"/>
              <a:gd name="connsiteX6960" fmla="*/ 11078184 w 13402462"/>
              <a:gd name="connsiteY6960" fmla="*/ 1456287 h 11354202"/>
              <a:gd name="connsiteX6961" fmla="*/ 11072966 w 13402462"/>
              <a:gd name="connsiteY6961" fmla="*/ 1450940 h 11354202"/>
              <a:gd name="connsiteX6962" fmla="*/ 11080158 w 13402462"/>
              <a:gd name="connsiteY6962" fmla="*/ 1473460 h 11354202"/>
              <a:gd name="connsiteX6963" fmla="*/ 11054740 w 13402462"/>
              <a:gd name="connsiteY6963" fmla="*/ 1440527 h 11354202"/>
              <a:gd name="connsiteX6964" fmla="*/ 11075106 w 13402462"/>
              <a:gd name="connsiteY6964" fmla="*/ 1469663 h 11354202"/>
              <a:gd name="connsiteX6965" fmla="*/ 11084192 w 13402462"/>
              <a:gd name="connsiteY6965" fmla="*/ 1491176 h 11354202"/>
              <a:gd name="connsiteX6966" fmla="*/ 11081854 w 13402462"/>
              <a:gd name="connsiteY6966" fmla="*/ 1489556 h 11354202"/>
              <a:gd name="connsiteX6967" fmla="*/ 11082262 w 13402462"/>
              <a:gd name="connsiteY6967" fmla="*/ 1494900 h 11354202"/>
              <a:gd name="connsiteX6968" fmla="*/ 11069756 w 13402462"/>
              <a:gd name="connsiteY6968" fmla="*/ 1472448 h 11354202"/>
              <a:gd name="connsiteX6969" fmla="*/ 11062816 w 13402462"/>
              <a:gd name="connsiteY6969" fmla="*/ 1467483 h 11354202"/>
              <a:gd name="connsiteX6970" fmla="*/ 11055854 w 13402462"/>
              <a:gd name="connsiteY6970" fmla="*/ 1457373 h 11354202"/>
              <a:gd name="connsiteX6971" fmla="*/ 11056602 w 13402462"/>
              <a:gd name="connsiteY6971" fmla="*/ 1480999 h 11354202"/>
              <a:gd name="connsiteX6972" fmla="*/ 11048564 w 13402462"/>
              <a:gd name="connsiteY6972" fmla="*/ 1445213 h 11354202"/>
              <a:gd name="connsiteX6973" fmla="*/ 11038922 w 13402462"/>
              <a:gd name="connsiteY6973" fmla="*/ 1428442 h 11354202"/>
              <a:gd name="connsiteX6974" fmla="*/ 11035392 w 13402462"/>
              <a:gd name="connsiteY6974" fmla="*/ 1438597 h 11354202"/>
              <a:gd name="connsiteX6975" fmla="*/ 11033492 w 13402462"/>
              <a:gd name="connsiteY6975" fmla="*/ 1427698 h 11354202"/>
              <a:gd name="connsiteX6976" fmla="*/ 11016112 w 13402462"/>
              <a:gd name="connsiteY6976" fmla="*/ 1404378 h 11354202"/>
              <a:gd name="connsiteX6977" fmla="*/ 11018306 w 13402462"/>
              <a:gd name="connsiteY6977" fmla="*/ 1392844 h 11354202"/>
              <a:gd name="connsiteX6978" fmla="*/ 7934620 w 13402462"/>
              <a:gd name="connsiteY6978" fmla="*/ 1371508 h 11354202"/>
              <a:gd name="connsiteX6979" fmla="*/ 7937704 w 13402462"/>
              <a:gd name="connsiteY6979" fmla="*/ 1379001 h 11354202"/>
              <a:gd name="connsiteX6980" fmla="*/ 7939098 w 13402462"/>
              <a:gd name="connsiteY6980" fmla="*/ 1379086 h 11354202"/>
              <a:gd name="connsiteX6981" fmla="*/ 6261178 w 13402462"/>
              <a:gd name="connsiteY6981" fmla="*/ 1367236 h 11354202"/>
              <a:gd name="connsiteX6982" fmla="*/ 6257582 w 13402462"/>
              <a:gd name="connsiteY6982" fmla="*/ 1372391 h 11354202"/>
              <a:gd name="connsiteX6983" fmla="*/ 6259470 w 13402462"/>
              <a:gd name="connsiteY6983" fmla="*/ 1410826 h 11354202"/>
              <a:gd name="connsiteX6984" fmla="*/ 6286172 w 13402462"/>
              <a:gd name="connsiteY6984" fmla="*/ 1396414 h 11354202"/>
              <a:gd name="connsiteX6985" fmla="*/ 11202616 w 13402462"/>
              <a:gd name="connsiteY6985" fmla="*/ 1366987 h 11354202"/>
              <a:gd name="connsiteX6986" fmla="*/ 11206878 w 13402462"/>
              <a:gd name="connsiteY6986" fmla="*/ 1372647 h 11354202"/>
              <a:gd name="connsiteX6987" fmla="*/ 11208902 w 13402462"/>
              <a:gd name="connsiteY6987" fmla="*/ 1378787 h 11354202"/>
              <a:gd name="connsiteX6988" fmla="*/ 11208340 w 13402462"/>
              <a:gd name="connsiteY6988" fmla="*/ 1377763 h 11354202"/>
              <a:gd name="connsiteX6989" fmla="*/ 11203858 w 13402462"/>
              <a:gd name="connsiteY6989" fmla="*/ 1369550 h 11354202"/>
              <a:gd name="connsiteX6990" fmla="*/ 11202616 w 13402462"/>
              <a:gd name="connsiteY6990" fmla="*/ 1366987 h 11354202"/>
              <a:gd name="connsiteX6991" fmla="*/ 6277178 w 13402462"/>
              <a:gd name="connsiteY6991" fmla="*/ 1360452 h 11354202"/>
              <a:gd name="connsiteX6992" fmla="*/ 6289106 w 13402462"/>
              <a:gd name="connsiteY6992" fmla="*/ 1379224 h 11354202"/>
              <a:gd name="connsiteX6993" fmla="*/ 6306722 w 13402462"/>
              <a:gd name="connsiteY6993" fmla="*/ 1380499 h 11354202"/>
              <a:gd name="connsiteX6994" fmla="*/ 6309116 w 13402462"/>
              <a:gd name="connsiteY6994" fmla="*/ 1378242 h 11354202"/>
              <a:gd name="connsiteX6995" fmla="*/ 7982428 w 13402462"/>
              <a:gd name="connsiteY6995" fmla="*/ 1351184 h 11354202"/>
              <a:gd name="connsiteX6996" fmla="*/ 7994266 w 13402462"/>
              <a:gd name="connsiteY6996" fmla="*/ 1373270 h 11354202"/>
              <a:gd name="connsiteX6997" fmla="*/ 7989674 w 13402462"/>
              <a:gd name="connsiteY6997" fmla="*/ 1358610 h 11354202"/>
              <a:gd name="connsiteX6998" fmla="*/ 9285082 w 13402462"/>
              <a:gd name="connsiteY6998" fmla="*/ 1335230 h 11354202"/>
              <a:gd name="connsiteX6999" fmla="*/ 9293944 w 13402462"/>
              <a:gd name="connsiteY6999" fmla="*/ 1356237 h 11354202"/>
              <a:gd name="connsiteX7000" fmla="*/ 9294486 w 13402462"/>
              <a:gd name="connsiteY7000" fmla="*/ 1353869 h 11354202"/>
              <a:gd name="connsiteX7001" fmla="*/ 10992250 w 13402462"/>
              <a:gd name="connsiteY7001" fmla="*/ 1330330 h 11354202"/>
              <a:gd name="connsiteX7002" fmla="*/ 11003770 w 13402462"/>
              <a:gd name="connsiteY7002" fmla="*/ 1386213 h 11354202"/>
              <a:gd name="connsiteX7003" fmla="*/ 10986560 w 13402462"/>
              <a:gd name="connsiteY7003" fmla="*/ 1349983 h 11354202"/>
              <a:gd name="connsiteX7004" fmla="*/ 10989090 w 13402462"/>
              <a:gd name="connsiteY7004" fmla="*/ 1364966 h 11354202"/>
              <a:gd name="connsiteX7005" fmla="*/ 11003066 w 13402462"/>
              <a:gd name="connsiteY7005" fmla="*/ 1388247 h 11354202"/>
              <a:gd name="connsiteX7006" fmla="*/ 10997132 w 13402462"/>
              <a:gd name="connsiteY7006" fmla="*/ 1400069 h 11354202"/>
              <a:gd name="connsiteX7007" fmla="*/ 11002784 w 13402462"/>
              <a:gd name="connsiteY7007" fmla="*/ 1410000 h 11354202"/>
              <a:gd name="connsiteX7008" fmla="*/ 10990706 w 13402462"/>
              <a:gd name="connsiteY7008" fmla="*/ 1397618 h 11354202"/>
              <a:gd name="connsiteX7009" fmla="*/ 10984912 w 13402462"/>
              <a:gd name="connsiteY7009" fmla="*/ 1372396 h 11354202"/>
              <a:gd name="connsiteX7010" fmla="*/ 10966458 w 13402462"/>
              <a:gd name="connsiteY7010" fmla="*/ 1353481 h 11354202"/>
              <a:gd name="connsiteX7011" fmla="*/ 10998164 w 13402462"/>
              <a:gd name="connsiteY7011" fmla="*/ 1425919 h 11354202"/>
              <a:gd name="connsiteX7012" fmla="*/ 10996486 w 13402462"/>
              <a:gd name="connsiteY7012" fmla="*/ 1424196 h 11354202"/>
              <a:gd name="connsiteX7013" fmla="*/ 11026092 w 13402462"/>
              <a:gd name="connsiteY7013" fmla="*/ 1474515 h 11354202"/>
              <a:gd name="connsiteX7014" fmla="*/ 11018086 w 13402462"/>
              <a:gd name="connsiteY7014" fmla="*/ 1489039 h 11354202"/>
              <a:gd name="connsiteX7015" fmla="*/ 11041028 w 13402462"/>
              <a:gd name="connsiteY7015" fmla="*/ 1529085 h 11354202"/>
              <a:gd name="connsiteX7016" fmla="*/ 11041924 w 13402462"/>
              <a:gd name="connsiteY7016" fmla="*/ 1518291 h 11354202"/>
              <a:gd name="connsiteX7017" fmla="*/ 11034130 w 13402462"/>
              <a:gd name="connsiteY7017" fmla="*/ 1510303 h 11354202"/>
              <a:gd name="connsiteX7018" fmla="*/ 11037298 w 13402462"/>
              <a:gd name="connsiteY7018" fmla="*/ 1506866 h 11354202"/>
              <a:gd name="connsiteX7019" fmla="*/ 11035570 w 13402462"/>
              <a:gd name="connsiteY7019" fmla="*/ 1504206 h 11354202"/>
              <a:gd name="connsiteX7020" fmla="*/ 11038142 w 13402462"/>
              <a:gd name="connsiteY7020" fmla="*/ 1505952 h 11354202"/>
              <a:gd name="connsiteX7021" fmla="*/ 11043164 w 13402462"/>
              <a:gd name="connsiteY7021" fmla="*/ 1500501 h 11354202"/>
              <a:gd name="connsiteX7022" fmla="*/ 11016852 w 13402462"/>
              <a:gd name="connsiteY7022" fmla="*/ 1452654 h 11354202"/>
              <a:gd name="connsiteX7023" fmla="*/ 11041860 w 13402462"/>
              <a:gd name="connsiteY7023" fmla="*/ 1490679 h 11354202"/>
              <a:gd name="connsiteX7024" fmla="*/ 11035352 w 13402462"/>
              <a:gd name="connsiteY7024" fmla="*/ 1468172 h 11354202"/>
              <a:gd name="connsiteX7025" fmla="*/ 11043594 w 13402462"/>
              <a:gd name="connsiteY7025" fmla="*/ 1488326 h 11354202"/>
              <a:gd name="connsiteX7026" fmla="*/ 11044084 w 13402462"/>
              <a:gd name="connsiteY7026" fmla="*/ 1476428 h 11354202"/>
              <a:gd name="connsiteX7027" fmla="*/ 11049946 w 13402462"/>
              <a:gd name="connsiteY7027" fmla="*/ 1493145 h 11354202"/>
              <a:gd name="connsiteX7028" fmla="*/ 11050062 w 13402462"/>
              <a:gd name="connsiteY7028" fmla="*/ 1493016 h 11354202"/>
              <a:gd name="connsiteX7029" fmla="*/ 11051008 w 13402462"/>
              <a:gd name="connsiteY7029" fmla="*/ 1493117 h 11354202"/>
              <a:gd name="connsiteX7030" fmla="*/ 11049538 w 13402462"/>
              <a:gd name="connsiteY7030" fmla="*/ 1481679 h 11354202"/>
              <a:gd name="connsiteX7031" fmla="*/ 11041998 w 13402462"/>
              <a:gd name="connsiteY7031" fmla="*/ 1453629 h 11354202"/>
              <a:gd name="connsiteX7032" fmla="*/ 11062328 w 13402462"/>
              <a:gd name="connsiteY7032" fmla="*/ 1494353 h 11354202"/>
              <a:gd name="connsiteX7033" fmla="*/ 11072840 w 13402462"/>
              <a:gd name="connsiteY7033" fmla="*/ 1495502 h 11354202"/>
              <a:gd name="connsiteX7034" fmla="*/ 11068846 w 13402462"/>
              <a:gd name="connsiteY7034" fmla="*/ 1480464 h 11354202"/>
              <a:gd name="connsiteX7035" fmla="*/ 11076168 w 13402462"/>
              <a:gd name="connsiteY7035" fmla="*/ 1489342 h 11354202"/>
              <a:gd name="connsiteX7036" fmla="*/ 11080068 w 13402462"/>
              <a:gd name="connsiteY7036" fmla="*/ 1496292 h 11354202"/>
              <a:gd name="connsiteX7037" fmla="*/ 11088552 w 13402462"/>
              <a:gd name="connsiteY7037" fmla="*/ 1497219 h 11354202"/>
              <a:gd name="connsiteX7038" fmla="*/ 11089872 w 13402462"/>
              <a:gd name="connsiteY7038" fmla="*/ 1497362 h 11354202"/>
              <a:gd name="connsiteX7039" fmla="*/ 11090084 w 13402462"/>
              <a:gd name="connsiteY7039" fmla="*/ 1497332 h 11354202"/>
              <a:gd name="connsiteX7040" fmla="*/ 11084640 w 13402462"/>
              <a:gd name="connsiteY7040" fmla="*/ 1491486 h 11354202"/>
              <a:gd name="connsiteX7041" fmla="*/ 11084462 w 13402462"/>
              <a:gd name="connsiteY7041" fmla="*/ 1491363 h 11354202"/>
              <a:gd name="connsiteX7042" fmla="*/ 11085666 w 13402462"/>
              <a:gd name="connsiteY7042" fmla="*/ 1489774 h 11354202"/>
              <a:gd name="connsiteX7043" fmla="*/ 11091140 w 13402462"/>
              <a:gd name="connsiteY7043" fmla="*/ 1491610 h 11354202"/>
              <a:gd name="connsiteX7044" fmla="*/ 11086776 w 13402462"/>
              <a:gd name="connsiteY7044" fmla="*/ 1487137 h 11354202"/>
              <a:gd name="connsiteX7045" fmla="*/ 11090944 w 13402462"/>
              <a:gd name="connsiteY7045" fmla="*/ 1497219 h 11354202"/>
              <a:gd name="connsiteX7046" fmla="*/ 11096718 w 13402462"/>
              <a:gd name="connsiteY7046" fmla="*/ 1496414 h 11354202"/>
              <a:gd name="connsiteX7047" fmla="*/ 11078184 w 13402462"/>
              <a:gd name="connsiteY7047" fmla="*/ 1456287 h 11354202"/>
              <a:gd name="connsiteX7048" fmla="*/ 11078670 w 13402462"/>
              <a:gd name="connsiteY7048" fmla="*/ 1456786 h 11354202"/>
              <a:gd name="connsiteX7049" fmla="*/ 11073908 w 13402462"/>
              <a:gd name="connsiteY7049" fmla="*/ 1447021 h 11354202"/>
              <a:gd name="connsiteX7050" fmla="*/ 11041950 w 13402462"/>
              <a:gd name="connsiteY7050" fmla="*/ 1377828 h 11354202"/>
              <a:gd name="connsiteX7051" fmla="*/ 11030510 w 13402462"/>
              <a:gd name="connsiteY7051" fmla="*/ 1392397 h 11354202"/>
              <a:gd name="connsiteX7052" fmla="*/ 11019020 w 13402462"/>
              <a:gd name="connsiteY7052" fmla="*/ 1363281 h 11354202"/>
              <a:gd name="connsiteX7053" fmla="*/ 11025464 w 13402462"/>
              <a:gd name="connsiteY7053" fmla="*/ 1391233 h 11354202"/>
              <a:gd name="connsiteX7054" fmla="*/ 10992250 w 13402462"/>
              <a:gd name="connsiteY7054" fmla="*/ 1330330 h 11354202"/>
              <a:gd name="connsiteX7055" fmla="*/ 7419302 w 13402462"/>
              <a:gd name="connsiteY7055" fmla="*/ 1321189 h 11354202"/>
              <a:gd name="connsiteX7056" fmla="*/ 7419080 w 13402462"/>
              <a:gd name="connsiteY7056" fmla="*/ 1321252 h 11354202"/>
              <a:gd name="connsiteX7057" fmla="*/ 7419192 w 13402462"/>
              <a:gd name="connsiteY7057" fmla="*/ 1321368 h 11354202"/>
              <a:gd name="connsiteX7058" fmla="*/ 9205002 w 13402462"/>
              <a:gd name="connsiteY7058" fmla="*/ 1317377 h 11354202"/>
              <a:gd name="connsiteX7059" fmla="*/ 9209116 w 13402462"/>
              <a:gd name="connsiteY7059" fmla="*/ 1328041 h 11354202"/>
              <a:gd name="connsiteX7060" fmla="*/ 9223074 w 13402462"/>
              <a:gd name="connsiteY7060" fmla="*/ 1364628 h 11354202"/>
              <a:gd name="connsiteX7061" fmla="*/ 9232140 w 13402462"/>
              <a:gd name="connsiteY7061" fmla="*/ 1389806 h 11354202"/>
              <a:gd name="connsiteX7062" fmla="*/ 9234268 w 13402462"/>
              <a:gd name="connsiteY7062" fmla="*/ 1384896 h 11354202"/>
              <a:gd name="connsiteX7063" fmla="*/ 9233818 w 13402462"/>
              <a:gd name="connsiteY7063" fmla="*/ 1383230 h 11354202"/>
              <a:gd name="connsiteX7064" fmla="*/ 9234362 w 13402462"/>
              <a:gd name="connsiteY7064" fmla="*/ 1384675 h 11354202"/>
              <a:gd name="connsiteX7065" fmla="*/ 9237794 w 13402462"/>
              <a:gd name="connsiteY7065" fmla="*/ 1376735 h 11354202"/>
              <a:gd name="connsiteX7066" fmla="*/ 9228048 w 13402462"/>
              <a:gd name="connsiteY7066" fmla="*/ 1355967 h 11354202"/>
              <a:gd name="connsiteX7067" fmla="*/ 9237808 w 13402462"/>
              <a:gd name="connsiteY7067" fmla="*/ 1376698 h 11354202"/>
              <a:gd name="connsiteX7068" fmla="*/ 9238014 w 13402462"/>
              <a:gd name="connsiteY7068" fmla="*/ 1376229 h 11354202"/>
              <a:gd name="connsiteX7069" fmla="*/ 9224436 w 13402462"/>
              <a:gd name="connsiteY7069" fmla="*/ 1345776 h 11354202"/>
              <a:gd name="connsiteX7070" fmla="*/ 9358400 w 13402462"/>
              <a:gd name="connsiteY7070" fmla="*/ 1316976 h 11354202"/>
              <a:gd name="connsiteX7071" fmla="*/ 9335256 w 13402462"/>
              <a:gd name="connsiteY7071" fmla="*/ 1348016 h 11354202"/>
              <a:gd name="connsiteX7072" fmla="*/ 9345196 w 13402462"/>
              <a:gd name="connsiteY7072" fmla="*/ 1352497 h 11354202"/>
              <a:gd name="connsiteX7073" fmla="*/ 9363326 w 13402462"/>
              <a:gd name="connsiteY7073" fmla="*/ 1350146 h 11354202"/>
              <a:gd name="connsiteX7074" fmla="*/ 9365616 w 13402462"/>
              <a:gd name="connsiteY7074" fmla="*/ 1321693 h 11354202"/>
              <a:gd name="connsiteX7075" fmla="*/ 9308516 w 13402462"/>
              <a:gd name="connsiteY7075" fmla="*/ 1312671 h 11354202"/>
              <a:gd name="connsiteX7076" fmla="*/ 9304840 w 13402462"/>
              <a:gd name="connsiteY7076" fmla="*/ 1313491 h 11354202"/>
              <a:gd name="connsiteX7077" fmla="*/ 9310062 w 13402462"/>
              <a:gd name="connsiteY7077" fmla="*/ 1336667 h 11354202"/>
              <a:gd name="connsiteX7078" fmla="*/ 9322680 w 13402462"/>
              <a:gd name="connsiteY7078" fmla="*/ 1342352 h 11354202"/>
              <a:gd name="connsiteX7079" fmla="*/ 10563618 w 13402462"/>
              <a:gd name="connsiteY7079" fmla="*/ 1302803 h 11354202"/>
              <a:gd name="connsiteX7080" fmla="*/ 10571094 w 13402462"/>
              <a:gd name="connsiteY7080" fmla="*/ 1314141 h 11354202"/>
              <a:gd name="connsiteX7081" fmla="*/ 10573042 w 13402462"/>
              <a:gd name="connsiteY7081" fmla="*/ 1310307 h 11354202"/>
              <a:gd name="connsiteX7082" fmla="*/ 9790462 w 13402462"/>
              <a:gd name="connsiteY7082" fmla="*/ 1301414 h 11354202"/>
              <a:gd name="connsiteX7083" fmla="*/ 9791306 w 13402462"/>
              <a:gd name="connsiteY7083" fmla="*/ 1303161 h 11354202"/>
              <a:gd name="connsiteX7084" fmla="*/ 9790978 w 13402462"/>
              <a:gd name="connsiteY7084" fmla="*/ 1301759 h 11354202"/>
              <a:gd name="connsiteX7085" fmla="*/ 11101070 w 13402462"/>
              <a:gd name="connsiteY7085" fmla="*/ 1300688 h 11354202"/>
              <a:gd name="connsiteX7086" fmla="*/ 11097164 w 13402462"/>
              <a:gd name="connsiteY7086" fmla="*/ 1313221 h 11354202"/>
              <a:gd name="connsiteX7087" fmla="*/ 11094370 w 13402462"/>
              <a:gd name="connsiteY7087" fmla="*/ 1319305 h 11354202"/>
              <a:gd name="connsiteX7088" fmla="*/ 11109530 w 13402462"/>
              <a:gd name="connsiteY7088" fmla="*/ 1356198 h 11354202"/>
              <a:gd name="connsiteX7089" fmla="*/ 11094174 w 13402462"/>
              <a:gd name="connsiteY7089" fmla="*/ 1334260 h 11354202"/>
              <a:gd name="connsiteX7090" fmla="*/ 11103132 w 13402462"/>
              <a:gd name="connsiteY7090" fmla="*/ 1361098 h 11354202"/>
              <a:gd name="connsiteX7091" fmla="*/ 11102550 w 13402462"/>
              <a:gd name="connsiteY7091" fmla="*/ 1360572 h 11354202"/>
              <a:gd name="connsiteX7092" fmla="*/ 11103608 w 13402462"/>
              <a:gd name="connsiteY7092" fmla="*/ 1367345 h 11354202"/>
              <a:gd name="connsiteX7093" fmla="*/ 11093410 w 13402462"/>
              <a:gd name="connsiteY7093" fmla="*/ 1341048 h 11354202"/>
              <a:gd name="connsiteX7094" fmla="*/ 11098544 w 13402462"/>
              <a:gd name="connsiteY7094" fmla="*/ 1364903 h 11354202"/>
              <a:gd name="connsiteX7095" fmla="*/ 11087806 w 13402462"/>
              <a:gd name="connsiteY7095" fmla="*/ 1353897 h 11354202"/>
              <a:gd name="connsiteX7096" fmla="*/ 11094568 w 13402462"/>
              <a:gd name="connsiteY7096" fmla="*/ 1383554 h 11354202"/>
              <a:gd name="connsiteX7097" fmla="*/ 11092888 w 13402462"/>
              <a:gd name="connsiteY7097" fmla="*/ 1381834 h 11354202"/>
              <a:gd name="connsiteX7098" fmla="*/ 11083768 w 13402462"/>
              <a:gd name="connsiteY7098" fmla="*/ 1377309 h 11354202"/>
              <a:gd name="connsiteX7099" fmla="*/ 11090810 w 13402462"/>
              <a:gd name="connsiteY7099" fmla="*/ 1384529 h 11354202"/>
              <a:gd name="connsiteX7100" fmla="*/ 11082772 w 13402462"/>
              <a:gd name="connsiteY7100" fmla="*/ 1401768 h 11354202"/>
              <a:gd name="connsiteX7101" fmla="*/ 11086766 w 13402462"/>
              <a:gd name="connsiteY7101" fmla="*/ 1409465 h 11354202"/>
              <a:gd name="connsiteX7102" fmla="*/ 11086742 w 13402462"/>
              <a:gd name="connsiteY7102" fmla="*/ 1416688 h 11354202"/>
              <a:gd name="connsiteX7103" fmla="*/ 11093246 w 13402462"/>
              <a:gd name="connsiteY7103" fmla="*/ 1433165 h 11354202"/>
              <a:gd name="connsiteX7104" fmla="*/ 11074924 w 13402462"/>
              <a:gd name="connsiteY7104" fmla="*/ 1404053 h 11354202"/>
              <a:gd name="connsiteX7105" fmla="*/ 11086538 w 13402462"/>
              <a:gd name="connsiteY7105" fmla="*/ 1426287 h 11354202"/>
              <a:gd name="connsiteX7106" fmla="*/ 11084522 w 13402462"/>
              <a:gd name="connsiteY7106" fmla="*/ 1424222 h 11354202"/>
              <a:gd name="connsiteX7107" fmla="*/ 11059440 w 13402462"/>
              <a:gd name="connsiteY7107" fmla="*/ 1392312 h 11354202"/>
              <a:gd name="connsiteX7108" fmla="*/ 11039256 w 13402462"/>
              <a:gd name="connsiteY7108" fmla="*/ 1349581 h 11354202"/>
              <a:gd name="connsiteX7109" fmla="*/ 11073936 w 13402462"/>
              <a:gd name="connsiteY7109" fmla="*/ 1428518 h 11354202"/>
              <a:gd name="connsiteX7110" fmla="*/ 11083054 w 13402462"/>
              <a:gd name="connsiteY7110" fmla="*/ 1433045 h 11354202"/>
              <a:gd name="connsiteX7111" fmla="*/ 11074932 w 13402462"/>
              <a:gd name="connsiteY7111" fmla="*/ 1430226 h 11354202"/>
              <a:gd name="connsiteX7112" fmla="*/ 11085070 w 13402462"/>
              <a:gd name="connsiteY7112" fmla="*/ 1461276 h 11354202"/>
              <a:gd name="connsiteX7113" fmla="*/ 11099050 w 13402462"/>
              <a:gd name="connsiteY7113" fmla="*/ 1484562 h 11354202"/>
              <a:gd name="connsiteX7114" fmla="*/ 11090858 w 13402462"/>
              <a:gd name="connsiteY7114" fmla="*/ 1460330 h 11354202"/>
              <a:gd name="connsiteX7115" fmla="*/ 11090448 w 13402462"/>
              <a:gd name="connsiteY7115" fmla="*/ 1449147 h 11354202"/>
              <a:gd name="connsiteX7116" fmla="*/ 11097226 w 13402462"/>
              <a:gd name="connsiteY7116" fmla="*/ 1453293 h 11354202"/>
              <a:gd name="connsiteX7117" fmla="*/ 11109596 w 13402462"/>
              <a:gd name="connsiteY7117" fmla="*/ 1483668 h 11354202"/>
              <a:gd name="connsiteX7118" fmla="*/ 11104512 w 13402462"/>
              <a:gd name="connsiteY7118" fmla="*/ 1482586 h 11354202"/>
              <a:gd name="connsiteX7119" fmla="*/ 11108478 w 13402462"/>
              <a:gd name="connsiteY7119" fmla="*/ 1491468 h 11354202"/>
              <a:gd name="connsiteX7120" fmla="*/ 11101420 w 13402462"/>
              <a:gd name="connsiteY7120" fmla="*/ 1495766 h 11354202"/>
              <a:gd name="connsiteX7121" fmla="*/ 11128536 w 13402462"/>
              <a:gd name="connsiteY7121" fmla="*/ 1492013 h 11354202"/>
              <a:gd name="connsiteX7122" fmla="*/ 11141020 w 13402462"/>
              <a:gd name="connsiteY7122" fmla="*/ 1445621 h 11354202"/>
              <a:gd name="connsiteX7123" fmla="*/ 11157486 w 13402462"/>
              <a:gd name="connsiteY7123" fmla="*/ 1466268 h 11354202"/>
              <a:gd name="connsiteX7124" fmla="*/ 11173334 w 13402462"/>
              <a:gd name="connsiteY7124" fmla="*/ 1456680 h 11354202"/>
              <a:gd name="connsiteX7125" fmla="*/ 11143338 w 13402462"/>
              <a:gd name="connsiteY7125" fmla="*/ 1426521 h 11354202"/>
              <a:gd name="connsiteX7126" fmla="*/ 11144628 w 13402462"/>
              <a:gd name="connsiteY7126" fmla="*/ 1429355 h 11354202"/>
              <a:gd name="connsiteX7127" fmla="*/ 11142752 w 13402462"/>
              <a:gd name="connsiteY7127" fmla="*/ 1442588 h 11354202"/>
              <a:gd name="connsiteX7128" fmla="*/ 11128356 w 13402462"/>
              <a:gd name="connsiteY7128" fmla="*/ 1423145 h 11354202"/>
              <a:gd name="connsiteX7129" fmla="*/ 11126528 w 13402462"/>
              <a:gd name="connsiteY7129" fmla="*/ 1418487 h 11354202"/>
              <a:gd name="connsiteX7130" fmla="*/ 11129236 w 13402462"/>
              <a:gd name="connsiteY7130" fmla="*/ 1420037 h 11354202"/>
              <a:gd name="connsiteX7131" fmla="*/ 11127720 w 13402462"/>
              <a:gd name="connsiteY7131" fmla="*/ 1412023 h 11354202"/>
              <a:gd name="connsiteX7132" fmla="*/ 11127438 w 13402462"/>
              <a:gd name="connsiteY7132" fmla="*/ 1410534 h 11354202"/>
              <a:gd name="connsiteX7133" fmla="*/ 11126090 w 13402462"/>
              <a:gd name="connsiteY7133" fmla="*/ 1409182 h 11354202"/>
              <a:gd name="connsiteX7134" fmla="*/ 11126210 w 13402462"/>
              <a:gd name="connsiteY7134" fmla="*/ 1410477 h 11354202"/>
              <a:gd name="connsiteX7135" fmla="*/ 11126710 w 13402462"/>
              <a:gd name="connsiteY7135" fmla="*/ 1416001 h 11354202"/>
              <a:gd name="connsiteX7136" fmla="*/ 11125046 w 13402462"/>
              <a:gd name="connsiteY7136" fmla="*/ 1409284 h 11354202"/>
              <a:gd name="connsiteX7137" fmla="*/ 11124668 w 13402462"/>
              <a:gd name="connsiteY7137" fmla="*/ 1407754 h 11354202"/>
              <a:gd name="connsiteX7138" fmla="*/ 11121072 w 13402462"/>
              <a:gd name="connsiteY7138" fmla="*/ 1404140 h 11354202"/>
              <a:gd name="connsiteX7139" fmla="*/ 11121272 w 13402462"/>
              <a:gd name="connsiteY7139" fmla="*/ 1405067 h 11354202"/>
              <a:gd name="connsiteX7140" fmla="*/ 11126528 w 13402462"/>
              <a:gd name="connsiteY7140" fmla="*/ 1418487 h 11354202"/>
              <a:gd name="connsiteX7141" fmla="*/ 11125132 w 13402462"/>
              <a:gd name="connsiteY7141" fmla="*/ 1417682 h 11354202"/>
              <a:gd name="connsiteX7142" fmla="*/ 11114096 w 13402462"/>
              <a:gd name="connsiteY7142" fmla="*/ 1398060 h 11354202"/>
              <a:gd name="connsiteX7143" fmla="*/ 11114260 w 13402462"/>
              <a:gd name="connsiteY7143" fmla="*/ 1397286 h 11354202"/>
              <a:gd name="connsiteX7144" fmla="*/ 11101352 w 13402462"/>
              <a:gd name="connsiteY7144" fmla="*/ 1384311 h 11354202"/>
              <a:gd name="connsiteX7145" fmla="*/ 11113880 w 13402462"/>
              <a:gd name="connsiteY7145" fmla="*/ 1382263 h 11354202"/>
              <a:gd name="connsiteX7146" fmla="*/ 11104650 w 13402462"/>
              <a:gd name="connsiteY7146" fmla="*/ 1365658 h 11354202"/>
              <a:gd name="connsiteX7147" fmla="*/ 11103132 w 13402462"/>
              <a:gd name="connsiteY7147" fmla="*/ 1361098 h 11354202"/>
              <a:gd name="connsiteX7148" fmla="*/ 11106706 w 13402462"/>
              <a:gd name="connsiteY7148" fmla="*/ 1364321 h 11354202"/>
              <a:gd name="connsiteX7149" fmla="*/ 11113976 w 13402462"/>
              <a:gd name="connsiteY7149" fmla="*/ 1382248 h 11354202"/>
              <a:gd name="connsiteX7150" fmla="*/ 11116332 w 13402462"/>
              <a:gd name="connsiteY7150" fmla="*/ 1381862 h 11354202"/>
              <a:gd name="connsiteX7151" fmla="*/ 11116058 w 13402462"/>
              <a:gd name="connsiteY7151" fmla="*/ 1377350 h 11354202"/>
              <a:gd name="connsiteX7152" fmla="*/ 11119164 w 13402462"/>
              <a:gd name="connsiteY7152" fmla="*/ 1381400 h 11354202"/>
              <a:gd name="connsiteX7153" fmla="*/ 11137236 w 13402462"/>
              <a:gd name="connsiteY7153" fmla="*/ 1378447 h 11354202"/>
              <a:gd name="connsiteX7154" fmla="*/ 11131172 w 13402462"/>
              <a:gd name="connsiteY7154" fmla="*/ 1365296 h 11354202"/>
              <a:gd name="connsiteX7155" fmla="*/ 11139348 w 13402462"/>
              <a:gd name="connsiteY7155" fmla="*/ 1378103 h 11354202"/>
              <a:gd name="connsiteX7156" fmla="*/ 11151392 w 13402462"/>
              <a:gd name="connsiteY7156" fmla="*/ 1376134 h 11354202"/>
              <a:gd name="connsiteX7157" fmla="*/ 11139344 w 13402462"/>
              <a:gd name="connsiteY7157" fmla="*/ 1364029 h 11354202"/>
              <a:gd name="connsiteX7158" fmla="*/ 11137516 w 13402462"/>
              <a:gd name="connsiteY7158" fmla="*/ 1347686 h 11354202"/>
              <a:gd name="connsiteX7159" fmla="*/ 11129696 w 13402462"/>
              <a:gd name="connsiteY7159" fmla="*/ 1336881 h 11354202"/>
              <a:gd name="connsiteX7160" fmla="*/ 11126108 w 13402462"/>
              <a:gd name="connsiteY7160" fmla="*/ 1335337 h 11354202"/>
              <a:gd name="connsiteX7161" fmla="*/ 11124706 w 13402462"/>
              <a:gd name="connsiteY7161" fmla="*/ 1339380 h 11354202"/>
              <a:gd name="connsiteX7162" fmla="*/ 11121972 w 13402462"/>
              <a:gd name="connsiteY7162" fmla="*/ 1333274 h 11354202"/>
              <a:gd name="connsiteX7163" fmla="*/ 11115646 w 13402462"/>
              <a:gd name="connsiteY7163" fmla="*/ 1330095 h 11354202"/>
              <a:gd name="connsiteX7164" fmla="*/ 11109466 w 13402462"/>
              <a:gd name="connsiteY7164" fmla="*/ 1308050 h 11354202"/>
              <a:gd name="connsiteX7165" fmla="*/ 6796960 w 13402462"/>
              <a:gd name="connsiteY7165" fmla="*/ 1300533 h 11354202"/>
              <a:gd name="connsiteX7166" fmla="*/ 6800598 w 13402462"/>
              <a:gd name="connsiteY7166" fmla="*/ 1307110 h 11354202"/>
              <a:gd name="connsiteX7167" fmla="*/ 6796210 w 13402462"/>
              <a:gd name="connsiteY7167" fmla="*/ 1301153 h 11354202"/>
              <a:gd name="connsiteX7168" fmla="*/ 6386536 w 13402462"/>
              <a:gd name="connsiteY7168" fmla="*/ 1299343 h 11354202"/>
              <a:gd name="connsiteX7169" fmla="*/ 6386468 w 13402462"/>
              <a:gd name="connsiteY7169" fmla="*/ 1301076 h 11354202"/>
              <a:gd name="connsiteX7170" fmla="*/ 6387676 w 13402462"/>
              <a:gd name="connsiteY7170" fmla="*/ 1300512 h 11354202"/>
              <a:gd name="connsiteX7171" fmla="*/ 6775260 w 13402462"/>
              <a:gd name="connsiteY7171" fmla="*/ 1294912 h 11354202"/>
              <a:gd name="connsiteX7172" fmla="*/ 6773710 w 13402462"/>
              <a:gd name="connsiteY7172" fmla="*/ 1307610 h 11354202"/>
              <a:gd name="connsiteX7173" fmla="*/ 6782302 w 13402462"/>
              <a:gd name="connsiteY7173" fmla="*/ 1302817 h 11354202"/>
              <a:gd name="connsiteX7174" fmla="*/ 6784720 w 13402462"/>
              <a:gd name="connsiteY7174" fmla="*/ 1329377 h 11354202"/>
              <a:gd name="connsiteX7175" fmla="*/ 6817740 w 13402462"/>
              <a:gd name="connsiteY7175" fmla="*/ 1322611 h 11354202"/>
              <a:gd name="connsiteX7176" fmla="*/ 6819866 w 13402462"/>
              <a:gd name="connsiteY7176" fmla="*/ 1315835 h 11354202"/>
              <a:gd name="connsiteX7177" fmla="*/ 6823126 w 13402462"/>
              <a:gd name="connsiteY7177" fmla="*/ 1320109 h 11354202"/>
              <a:gd name="connsiteX7178" fmla="*/ 6827066 w 13402462"/>
              <a:gd name="connsiteY7178" fmla="*/ 1310822 h 11354202"/>
              <a:gd name="connsiteX7179" fmla="*/ 6801750 w 13402462"/>
              <a:gd name="connsiteY7179" fmla="*/ 1296586 h 11354202"/>
              <a:gd name="connsiteX7180" fmla="*/ 6796960 w 13402462"/>
              <a:gd name="connsiteY7180" fmla="*/ 1300533 h 11354202"/>
              <a:gd name="connsiteX7181" fmla="*/ 6796554 w 13402462"/>
              <a:gd name="connsiteY7181" fmla="*/ 1299805 h 11354202"/>
              <a:gd name="connsiteX7182" fmla="*/ 9419860 w 13402462"/>
              <a:gd name="connsiteY7182" fmla="*/ 1294419 h 11354202"/>
              <a:gd name="connsiteX7183" fmla="*/ 9407444 w 13402462"/>
              <a:gd name="connsiteY7183" fmla="*/ 1295819 h 11354202"/>
              <a:gd name="connsiteX7184" fmla="*/ 9407756 w 13402462"/>
              <a:gd name="connsiteY7184" fmla="*/ 1297646 h 11354202"/>
              <a:gd name="connsiteX7185" fmla="*/ 9423726 w 13402462"/>
              <a:gd name="connsiteY7185" fmla="*/ 1338914 h 11354202"/>
              <a:gd name="connsiteX7186" fmla="*/ 9404576 w 13402462"/>
              <a:gd name="connsiteY7186" fmla="*/ 1322578 h 11354202"/>
              <a:gd name="connsiteX7187" fmla="*/ 9392386 w 13402462"/>
              <a:gd name="connsiteY7187" fmla="*/ 1297517 h 11354202"/>
              <a:gd name="connsiteX7188" fmla="*/ 9391216 w 13402462"/>
              <a:gd name="connsiteY7188" fmla="*/ 1297648 h 11354202"/>
              <a:gd name="connsiteX7189" fmla="*/ 9405938 w 13402462"/>
              <a:gd name="connsiteY7189" fmla="*/ 1334282 h 11354202"/>
              <a:gd name="connsiteX7190" fmla="*/ 9413874 w 13402462"/>
              <a:gd name="connsiteY7190" fmla="*/ 1351934 h 11354202"/>
              <a:gd name="connsiteX7191" fmla="*/ 9429454 w 13402462"/>
              <a:gd name="connsiteY7191" fmla="*/ 1366211 h 11354202"/>
              <a:gd name="connsiteX7192" fmla="*/ 9431954 w 13402462"/>
              <a:gd name="connsiteY7192" fmla="*/ 1368680 h 11354202"/>
              <a:gd name="connsiteX7193" fmla="*/ 9455572 w 13402462"/>
              <a:gd name="connsiteY7193" fmla="*/ 1362884 h 11354202"/>
              <a:gd name="connsiteX7194" fmla="*/ 6465968 w 13402462"/>
              <a:gd name="connsiteY7194" fmla="*/ 1291922 h 11354202"/>
              <a:gd name="connsiteX7195" fmla="*/ 6422820 w 13402462"/>
              <a:gd name="connsiteY7195" fmla="*/ 1294630 h 11354202"/>
              <a:gd name="connsiteX7196" fmla="*/ 6405818 w 13402462"/>
              <a:gd name="connsiteY7196" fmla="*/ 1317046 h 11354202"/>
              <a:gd name="connsiteX7197" fmla="*/ 6415154 w 13402462"/>
              <a:gd name="connsiteY7197" fmla="*/ 1335976 h 11354202"/>
              <a:gd name="connsiteX7198" fmla="*/ 6422468 w 13402462"/>
              <a:gd name="connsiteY7198" fmla="*/ 1337721 h 11354202"/>
              <a:gd name="connsiteX7199" fmla="*/ 6443910 w 13402462"/>
              <a:gd name="connsiteY7199" fmla="*/ 1327402 h 11354202"/>
              <a:gd name="connsiteX7200" fmla="*/ 6462370 w 13402462"/>
              <a:gd name="connsiteY7200" fmla="*/ 1311941 h 11354202"/>
              <a:gd name="connsiteX7201" fmla="*/ 6455566 w 13402462"/>
              <a:gd name="connsiteY7201" fmla="*/ 1308120 h 11354202"/>
              <a:gd name="connsiteX7202" fmla="*/ 7306978 w 13402462"/>
              <a:gd name="connsiteY7202" fmla="*/ 1288984 h 11354202"/>
              <a:gd name="connsiteX7203" fmla="*/ 7313818 w 13402462"/>
              <a:gd name="connsiteY7203" fmla="*/ 1323082 h 11354202"/>
              <a:gd name="connsiteX7204" fmla="*/ 7326290 w 13402462"/>
              <a:gd name="connsiteY7204" fmla="*/ 1320485 h 11354202"/>
              <a:gd name="connsiteX7205" fmla="*/ 7323666 w 13402462"/>
              <a:gd name="connsiteY7205" fmla="*/ 1312979 h 11354202"/>
              <a:gd name="connsiteX7206" fmla="*/ 7338378 w 13402462"/>
              <a:gd name="connsiteY7206" fmla="*/ 1312874 h 11354202"/>
              <a:gd name="connsiteX7207" fmla="*/ 7335448 w 13402462"/>
              <a:gd name="connsiteY7207" fmla="*/ 1298542 h 11354202"/>
              <a:gd name="connsiteX7208" fmla="*/ 7306978 w 13402462"/>
              <a:gd name="connsiteY7208" fmla="*/ 1288984 h 11354202"/>
              <a:gd name="connsiteX7209" fmla="*/ 9444234 w 13402462"/>
              <a:gd name="connsiteY7209" fmla="*/ 1287451 h 11354202"/>
              <a:gd name="connsiteX7210" fmla="*/ 9443546 w 13402462"/>
              <a:gd name="connsiteY7210" fmla="*/ 1287859 h 11354202"/>
              <a:gd name="connsiteX7211" fmla="*/ 9444684 w 13402462"/>
              <a:gd name="connsiteY7211" fmla="*/ 1289185 h 11354202"/>
              <a:gd name="connsiteX7212" fmla="*/ 7643544 w 13402462"/>
              <a:gd name="connsiteY7212" fmla="*/ 1286178 h 11354202"/>
              <a:gd name="connsiteX7213" fmla="*/ 7686676 w 13402462"/>
              <a:gd name="connsiteY7213" fmla="*/ 1289067 h 11354202"/>
              <a:gd name="connsiteX7214" fmla="*/ 7670152 w 13402462"/>
              <a:gd name="connsiteY7214" fmla="*/ 1305189 h 11354202"/>
              <a:gd name="connsiteX7215" fmla="*/ 7720062 w 13402462"/>
              <a:gd name="connsiteY7215" fmla="*/ 1309518 h 11354202"/>
              <a:gd name="connsiteX7216" fmla="*/ 7682142 w 13402462"/>
              <a:gd name="connsiteY7216" fmla="*/ 1324366 h 11354202"/>
              <a:gd name="connsiteX7217" fmla="*/ 7688852 w 13402462"/>
              <a:gd name="connsiteY7217" fmla="*/ 1331244 h 11354202"/>
              <a:gd name="connsiteX7218" fmla="*/ 7658098 w 13402462"/>
              <a:gd name="connsiteY7218" fmla="*/ 1343796 h 11354202"/>
              <a:gd name="connsiteX7219" fmla="*/ 7668498 w 13402462"/>
              <a:gd name="connsiteY7219" fmla="*/ 1354455 h 11354202"/>
              <a:gd name="connsiteX7220" fmla="*/ 7594118 w 13402462"/>
              <a:gd name="connsiteY7220" fmla="*/ 1322979 h 11354202"/>
              <a:gd name="connsiteX7221" fmla="*/ 7601714 w 13402462"/>
              <a:gd name="connsiteY7221" fmla="*/ 1314237 h 11354202"/>
              <a:gd name="connsiteX7222" fmla="*/ 7606772 w 13402462"/>
              <a:gd name="connsiteY7222" fmla="*/ 1290500 h 11354202"/>
              <a:gd name="connsiteX7223" fmla="*/ 7641876 w 13402462"/>
              <a:gd name="connsiteY7223" fmla="*/ 1309952 h 11354202"/>
              <a:gd name="connsiteX7224" fmla="*/ 7643544 w 13402462"/>
              <a:gd name="connsiteY7224" fmla="*/ 1286178 h 11354202"/>
              <a:gd name="connsiteX7225" fmla="*/ 8145950 w 13402462"/>
              <a:gd name="connsiteY7225" fmla="*/ 1286021 h 11354202"/>
              <a:gd name="connsiteX7226" fmla="*/ 8152946 w 13402462"/>
              <a:gd name="connsiteY7226" fmla="*/ 1299593 h 11354202"/>
              <a:gd name="connsiteX7227" fmla="*/ 8150574 w 13402462"/>
              <a:gd name="connsiteY7227" fmla="*/ 1296274 h 11354202"/>
              <a:gd name="connsiteX7228" fmla="*/ 9564378 w 13402462"/>
              <a:gd name="connsiteY7228" fmla="*/ 1279435 h 11354202"/>
              <a:gd name="connsiteX7229" fmla="*/ 9565588 w 13402462"/>
              <a:gd name="connsiteY7229" fmla="*/ 1293147 h 11354202"/>
              <a:gd name="connsiteX7230" fmla="*/ 9573700 w 13402462"/>
              <a:gd name="connsiteY7230" fmla="*/ 1307379 h 11354202"/>
              <a:gd name="connsiteX7231" fmla="*/ 6749342 w 13402462"/>
              <a:gd name="connsiteY7231" fmla="*/ 1275231 h 11354202"/>
              <a:gd name="connsiteX7232" fmla="*/ 6678518 w 13402462"/>
              <a:gd name="connsiteY7232" fmla="*/ 1310761 h 11354202"/>
              <a:gd name="connsiteX7233" fmla="*/ 6702718 w 13402462"/>
              <a:gd name="connsiteY7233" fmla="*/ 1305950 h 11354202"/>
              <a:gd name="connsiteX7234" fmla="*/ 6700958 w 13402462"/>
              <a:gd name="connsiteY7234" fmla="*/ 1337204 h 11354202"/>
              <a:gd name="connsiteX7235" fmla="*/ 6703066 w 13402462"/>
              <a:gd name="connsiteY7235" fmla="*/ 1337370 h 11354202"/>
              <a:gd name="connsiteX7236" fmla="*/ 6718658 w 13402462"/>
              <a:gd name="connsiteY7236" fmla="*/ 1329039 h 11354202"/>
              <a:gd name="connsiteX7237" fmla="*/ 6719128 w 13402462"/>
              <a:gd name="connsiteY7237" fmla="*/ 1324839 h 11354202"/>
              <a:gd name="connsiteX7238" fmla="*/ 6721254 w 13402462"/>
              <a:gd name="connsiteY7238" fmla="*/ 1327650 h 11354202"/>
              <a:gd name="connsiteX7239" fmla="*/ 6737562 w 13402462"/>
              <a:gd name="connsiteY7239" fmla="*/ 1318938 h 11354202"/>
              <a:gd name="connsiteX7240" fmla="*/ 6731380 w 13402462"/>
              <a:gd name="connsiteY7240" fmla="*/ 1297454 h 11354202"/>
              <a:gd name="connsiteX7241" fmla="*/ 6748264 w 13402462"/>
              <a:gd name="connsiteY7241" fmla="*/ 1290932 h 11354202"/>
              <a:gd name="connsiteX7242" fmla="*/ 9940806 w 13402462"/>
              <a:gd name="connsiteY7242" fmla="*/ 1268397 h 11354202"/>
              <a:gd name="connsiteX7243" fmla="*/ 9938564 w 13402462"/>
              <a:gd name="connsiteY7243" fmla="*/ 1277643 h 11354202"/>
              <a:gd name="connsiteX7244" fmla="*/ 9951958 w 13402462"/>
              <a:gd name="connsiteY7244" fmla="*/ 1277222 h 11354202"/>
              <a:gd name="connsiteX7245" fmla="*/ 10647874 w 13402462"/>
              <a:gd name="connsiteY7245" fmla="*/ 1263645 h 11354202"/>
              <a:gd name="connsiteX7246" fmla="*/ 10640328 w 13402462"/>
              <a:gd name="connsiteY7246" fmla="*/ 1279392 h 11354202"/>
              <a:gd name="connsiteX7247" fmla="*/ 10641896 w 13402462"/>
              <a:gd name="connsiteY7247" fmla="*/ 1289388 h 11354202"/>
              <a:gd name="connsiteX7248" fmla="*/ 10661430 w 13402462"/>
              <a:gd name="connsiteY7248" fmla="*/ 1309411 h 11354202"/>
              <a:gd name="connsiteX7249" fmla="*/ 10653556 w 13402462"/>
              <a:gd name="connsiteY7249" fmla="*/ 1287560 h 11354202"/>
              <a:gd name="connsiteX7250" fmla="*/ 10674556 w 13402462"/>
              <a:gd name="connsiteY7250" fmla="*/ 1320103 h 11354202"/>
              <a:gd name="connsiteX7251" fmla="*/ 10683680 w 13402462"/>
              <a:gd name="connsiteY7251" fmla="*/ 1328509 h 11354202"/>
              <a:gd name="connsiteX7252" fmla="*/ 10683010 w 13402462"/>
              <a:gd name="connsiteY7252" fmla="*/ 1323265 h 11354202"/>
              <a:gd name="connsiteX7253" fmla="*/ 10658698 w 13402462"/>
              <a:gd name="connsiteY7253" fmla="*/ 1283884 h 11354202"/>
              <a:gd name="connsiteX7254" fmla="*/ 10666752 w 13402462"/>
              <a:gd name="connsiteY7254" fmla="*/ 1292138 h 11354202"/>
              <a:gd name="connsiteX7255" fmla="*/ 11169532 w 13402462"/>
              <a:gd name="connsiteY7255" fmla="*/ 1263431 h 11354202"/>
              <a:gd name="connsiteX7256" fmla="*/ 11171604 w 13402462"/>
              <a:gd name="connsiteY7256" fmla="*/ 1264657 h 11354202"/>
              <a:gd name="connsiteX7257" fmla="*/ 11172550 w 13402462"/>
              <a:gd name="connsiteY7257" fmla="*/ 1266525 h 11354202"/>
              <a:gd name="connsiteX7258" fmla="*/ 7555066 w 13402462"/>
              <a:gd name="connsiteY7258" fmla="*/ 1261793 h 11354202"/>
              <a:gd name="connsiteX7259" fmla="*/ 7575434 w 13402462"/>
              <a:gd name="connsiteY7259" fmla="*/ 1264070 h 11354202"/>
              <a:gd name="connsiteX7260" fmla="*/ 7575390 w 13402462"/>
              <a:gd name="connsiteY7260" fmla="*/ 1267472 h 11354202"/>
              <a:gd name="connsiteX7261" fmla="*/ 7555022 w 13402462"/>
              <a:gd name="connsiteY7261" fmla="*/ 1265191 h 11354202"/>
              <a:gd name="connsiteX7262" fmla="*/ 10629490 w 13402462"/>
              <a:gd name="connsiteY7262" fmla="*/ 1261516 h 11354202"/>
              <a:gd name="connsiteX7263" fmla="*/ 10627304 w 13402462"/>
              <a:gd name="connsiteY7263" fmla="*/ 1263409 h 11354202"/>
              <a:gd name="connsiteX7264" fmla="*/ 10631298 w 13402462"/>
              <a:gd name="connsiteY7264" fmla="*/ 1267502 h 11354202"/>
              <a:gd name="connsiteX7265" fmla="*/ 10633398 w 13402462"/>
              <a:gd name="connsiteY7265" fmla="*/ 1268961 h 11354202"/>
              <a:gd name="connsiteX7266" fmla="*/ 10189666 w 13402462"/>
              <a:gd name="connsiteY7266" fmla="*/ 1256152 h 11354202"/>
              <a:gd name="connsiteX7267" fmla="*/ 10191206 w 13402462"/>
              <a:gd name="connsiteY7267" fmla="*/ 1267099 h 11354202"/>
              <a:gd name="connsiteX7268" fmla="*/ 10202812 w 13402462"/>
              <a:gd name="connsiteY7268" fmla="*/ 1275833 h 11354202"/>
              <a:gd name="connsiteX7269" fmla="*/ 10992526 w 13402462"/>
              <a:gd name="connsiteY7269" fmla="*/ 1248548 h 11354202"/>
              <a:gd name="connsiteX7270" fmla="*/ 10992786 w 13402462"/>
              <a:gd name="connsiteY7270" fmla="*/ 1248674 h 11354202"/>
              <a:gd name="connsiteX7271" fmla="*/ 10994758 w 13402462"/>
              <a:gd name="connsiteY7271" fmla="*/ 1251620 h 11354202"/>
              <a:gd name="connsiteX7272" fmla="*/ 9847018 w 13402462"/>
              <a:gd name="connsiteY7272" fmla="*/ 1246670 h 11354202"/>
              <a:gd name="connsiteX7273" fmla="*/ 9856686 w 13402462"/>
              <a:gd name="connsiteY7273" fmla="*/ 1264502 h 11354202"/>
              <a:gd name="connsiteX7274" fmla="*/ 9857474 w 13402462"/>
              <a:gd name="connsiteY7274" fmla="*/ 1264600 h 11354202"/>
              <a:gd name="connsiteX7275" fmla="*/ 9858146 w 13402462"/>
              <a:gd name="connsiteY7275" fmla="*/ 1263647 h 11354202"/>
              <a:gd name="connsiteX7276" fmla="*/ 10646660 w 13402462"/>
              <a:gd name="connsiteY7276" fmla="*/ 1246629 h 11354202"/>
              <a:gd name="connsiteX7277" fmla="*/ 10646002 w 13402462"/>
              <a:gd name="connsiteY7277" fmla="*/ 1247200 h 11354202"/>
              <a:gd name="connsiteX7278" fmla="*/ 10647268 w 13402462"/>
              <a:gd name="connsiteY7278" fmla="*/ 1250609 h 11354202"/>
              <a:gd name="connsiteX7279" fmla="*/ 10657768 w 13402462"/>
              <a:gd name="connsiteY7279" fmla="*/ 1264026 h 11354202"/>
              <a:gd name="connsiteX7280" fmla="*/ 10988944 w 13402462"/>
              <a:gd name="connsiteY7280" fmla="*/ 1243615 h 11354202"/>
              <a:gd name="connsiteX7281" fmla="*/ 10992526 w 13402462"/>
              <a:gd name="connsiteY7281" fmla="*/ 1248548 h 11354202"/>
              <a:gd name="connsiteX7282" fmla="*/ 10991130 w 13402462"/>
              <a:gd name="connsiteY7282" fmla="*/ 1247865 h 11354202"/>
              <a:gd name="connsiteX7283" fmla="*/ 10988944 w 13402462"/>
              <a:gd name="connsiteY7283" fmla="*/ 1243615 h 11354202"/>
              <a:gd name="connsiteX7284" fmla="*/ 10827508 w 13402462"/>
              <a:gd name="connsiteY7284" fmla="*/ 1241354 h 11354202"/>
              <a:gd name="connsiteX7285" fmla="*/ 10827848 w 13402462"/>
              <a:gd name="connsiteY7285" fmla="*/ 1241701 h 11354202"/>
              <a:gd name="connsiteX7286" fmla="*/ 10825704 w 13402462"/>
              <a:gd name="connsiteY7286" fmla="*/ 1243264 h 11354202"/>
              <a:gd name="connsiteX7287" fmla="*/ 10825720 w 13402462"/>
              <a:gd name="connsiteY7287" fmla="*/ 1243101 h 11354202"/>
              <a:gd name="connsiteX7288" fmla="*/ 10660566 w 13402462"/>
              <a:gd name="connsiteY7288" fmla="*/ 1231580 h 11354202"/>
              <a:gd name="connsiteX7289" fmla="*/ 10653606 w 13402462"/>
              <a:gd name="connsiteY7289" fmla="*/ 1240606 h 11354202"/>
              <a:gd name="connsiteX7290" fmla="*/ 10646962 w 13402462"/>
              <a:gd name="connsiteY7290" fmla="*/ 1246369 h 11354202"/>
              <a:gd name="connsiteX7291" fmla="*/ 10651976 w 13402462"/>
              <a:gd name="connsiteY7291" fmla="*/ 1251507 h 11354202"/>
              <a:gd name="connsiteX7292" fmla="*/ 10658886 w 13402462"/>
              <a:gd name="connsiteY7292" fmla="*/ 1265457 h 11354202"/>
              <a:gd name="connsiteX7293" fmla="*/ 10663744 w 13402462"/>
              <a:gd name="connsiteY7293" fmla="*/ 1271665 h 11354202"/>
              <a:gd name="connsiteX7294" fmla="*/ 10679134 w 13402462"/>
              <a:gd name="connsiteY7294" fmla="*/ 1280728 h 11354202"/>
              <a:gd name="connsiteX7295" fmla="*/ 10659848 w 13402462"/>
              <a:gd name="connsiteY7295" fmla="*/ 1247185 h 11354202"/>
              <a:gd name="connsiteX7296" fmla="*/ 10678702 w 13402462"/>
              <a:gd name="connsiteY7296" fmla="*/ 1261687 h 11354202"/>
              <a:gd name="connsiteX7297" fmla="*/ 10674004 w 13402462"/>
              <a:gd name="connsiteY7297" fmla="*/ 1256869 h 11354202"/>
              <a:gd name="connsiteX7298" fmla="*/ 10679270 w 13402462"/>
              <a:gd name="connsiteY7298" fmla="*/ 1243678 h 11354202"/>
              <a:gd name="connsiteX7299" fmla="*/ 10685646 w 13402462"/>
              <a:gd name="connsiteY7299" fmla="*/ 1250212 h 11354202"/>
              <a:gd name="connsiteX7300" fmla="*/ 10695228 w 13402462"/>
              <a:gd name="connsiteY7300" fmla="*/ 1259578 h 11354202"/>
              <a:gd name="connsiteX7301" fmla="*/ 10692180 w 13402462"/>
              <a:gd name="connsiteY7301" fmla="*/ 1247789 h 11354202"/>
              <a:gd name="connsiteX7302" fmla="*/ 10674376 w 13402462"/>
              <a:gd name="connsiteY7302" fmla="*/ 1238658 h 11354202"/>
              <a:gd name="connsiteX7303" fmla="*/ 10670348 w 13402462"/>
              <a:gd name="connsiteY7303" fmla="*/ 1236596 h 11354202"/>
              <a:gd name="connsiteX7304" fmla="*/ 10745606 w 13402462"/>
              <a:gd name="connsiteY7304" fmla="*/ 1221313 h 11354202"/>
              <a:gd name="connsiteX7305" fmla="*/ 10742514 w 13402462"/>
              <a:gd name="connsiteY7305" fmla="*/ 1223736 h 11354202"/>
              <a:gd name="connsiteX7306" fmla="*/ 10749538 w 13402462"/>
              <a:gd name="connsiteY7306" fmla="*/ 1237880 h 11354202"/>
              <a:gd name="connsiteX7307" fmla="*/ 10758972 w 13402462"/>
              <a:gd name="connsiteY7307" fmla="*/ 1257879 h 11354202"/>
              <a:gd name="connsiteX7308" fmla="*/ 10753278 w 13402462"/>
              <a:gd name="connsiteY7308" fmla="*/ 1237843 h 11354202"/>
              <a:gd name="connsiteX7309" fmla="*/ 10725364 w 13402462"/>
              <a:gd name="connsiteY7309" fmla="*/ 1217962 h 11354202"/>
              <a:gd name="connsiteX7310" fmla="*/ 10727770 w 13402462"/>
              <a:gd name="connsiteY7310" fmla="*/ 1225891 h 11354202"/>
              <a:gd name="connsiteX7311" fmla="*/ 10727472 w 13402462"/>
              <a:gd name="connsiteY7311" fmla="*/ 1225635 h 11354202"/>
              <a:gd name="connsiteX7312" fmla="*/ 10728228 w 13402462"/>
              <a:gd name="connsiteY7312" fmla="*/ 1226706 h 11354202"/>
              <a:gd name="connsiteX7313" fmla="*/ 10736070 w 13402462"/>
              <a:gd name="connsiteY7313" fmla="*/ 1232566 h 11354202"/>
              <a:gd name="connsiteX7314" fmla="*/ 10733586 w 13402462"/>
              <a:gd name="connsiteY7314" fmla="*/ 1222905 h 11354202"/>
              <a:gd name="connsiteX7315" fmla="*/ 10733378 w 13402462"/>
              <a:gd name="connsiteY7315" fmla="*/ 1221097 h 11354202"/>
              <a:gd name="connsiteX7316" fmla="*/ 9536264 w 13402462"/>
              <a:gd name="connsiteY7316" fmla="*/ 1217532 h 11354202"/>
              <a:gd name="connsiteX7317" fmla="*/ 9529458 w 13402462"/>
              <a:gd name="connsiteY7317" fmla="*/ 1226924 h 11354202"/>
              <a:gd name="connsiteX7318" fmla="*/ 9544776 w 13402462"/>
              <a:gd name="connsiteY7318" fmla="*/ 1256645 h 11354202"/>
              <a:gd name="connsiteX7319" fmla="*/ 9558378 w 13402462"/>
              <a:gd name="connsiteY7319" fmla="*/ 1280504 h 11354202"/>
              <a:gd name="connsiteX7320" fmla="*/ 9563854 w 13402462"/>
              <a:gd name="connsiteY7320" fmla="*/ 1277872 h 11354202"/>
              <a:gd name="connsiteX7321" fmla="*/ 9563228 w 13402462"/>
              <a:gd name="connsiteY7321" fmla="*/ 1275985 h 11354202"/>
              <a:gd name="connsiteX7322" fmla="*/ 9585552 w 13402462"/>
              <a:gd name="connsiteY7322" fmla="*/ 1311258 h 11354202"/>
              <a:gd name="connsiteX7323" fmla="*/ 9572570 w 13402462"/>
              <a:gd name="connsiteY7323" fmla="*/ 1286575 h 11354202"/>
              <a:gd name="connsiteX7324" fmla="*/ 9565908 w 13402462"/>
              <a:gd name="connsiteY7324" fmla="*/ 1278733 h 11354202"/>
              <a:gd name="connsiteX7325" fmla="*/ 9570172 w 13402462"/>
              <a:gd name="connsiteY7325" fmla="*/ 1282011 h 11354202"/>
              <a:gd name="connsiteX7326" fmla="*/ 9893042 w 13402462"/>
              <a:gd name="connsiteY7326" fmla="*/ 1215988 h 11354202"/>
              <a:gd name="connsiteX7327" fmla="*/ 9900088 w 13402462"/>
              <a:gd name="connsiteY7327" fmla="*/ 1223208 h 11354202"/>
              <a:gd name="connsiteX7328" fmla="*/ 9900140 w 13402462"/>
              <a:gd name="connsiteY7328" fmla="*/ 1224061 h 11354202"/>
              <a:gd name="connsiteX7329" fmla="*/ 6870856 w 13402462"/>
              <a:gd name="connsiteY7329" fmla="*/ 1213576 h 11354202"/>
              <a:gd name="connsiteX7330" fmla="*/ 6858492 w 13402462"/>
              <a:gd name="connsiteY7330" fmla="*/ 1245935 h 11354202"/>
              <a:gd name="connsiteX7331" fmla="*/ 6785820 w 13402462"/>
              <a:gd name="connsiteY7331" fmla="*/ 1240311 h 11354202"/>
              <a:gd name="connsiteX7332" fmla="*/ 6767824 w 13402462"/>
              <a:gd name="connsiteY7332" fmla="*/ 1275237 h 11354202"/>
              <a:gd name="connsiteX7333" fmla="*/ 6757974 w 13402462"/>
              <a:gd name="connsiteY7333" fmla="*/ 1287183 h 11354202"/>
              <a:gd name="connsiteX7334" fmla="*/ 6780426 w 13402462"/>
              <a:gd name="connsiteY7334" fmla="*/ 1278511 h 11354202"/>
              <a:gd name="connsiteX7335" fmla="*/ 6790486 w 13402462"/>
              <a:gd name="connsiteY7335" fmla="*/ 1274016 h 11354202"/>
              <a:gd name="connsiteX7336" fmla="*/ 6790506 w 13402462"/>
              <a:gd name="connsiteY7336" fmla="*/ 1274210 h 11354202"/>
              <a:gd name="connsiteX7337" fmla="*/ 6782210 w 13402462"/>
              <a:gd name="connsiteY7337" fmla="*/ 1277821 h 11354202"/>
              <a:gd name="connsiteX7338" fmla="*/ 6790544 w 13402462"/>
              <a:gd name="connsiteY7338" fmla="*/ 1274603 h 11354202"/>
              <a:gd name="connsiteX7339" fmla="*/ 6790506 w 13402462"/>
              <a:gd name="connsiteY7339" fmla="*/ 1274210 h 11354202"/>
              <a:gd name="connsiteX7340" fmla="*/ 6804706 w 13402462"/>
              <a:gd name="connsiteY7340" fmla="*/ 1268026 h 11354202"/>
              <a:gd name="connsiteX7341" fmla="*/ 6822816 w 13402462"/>
              <a:gd name="connsiteY7341" fmla="*/ 1244487 h 11354202"/>
              <a:gd name="connsiteX7342" fmla="*/ 6896984 w 13402462"/>
              <a:gd name="connsiteY7342" fmla="*/ 1239252 h 11354202"/>
              <a:gd name="connsiteX7343" fmla="*/ 6901632 w 13402462"/>
              <a:gd name="connsiteY7343" fmla="*/ 1228174 h 11354202"/>
              <a:gd name="connsiteX7344" fmla="*/ 6900726 w 13402462"/>
              <a:gd name="connsiteY7344" fmla="*/ 1218557 h 11354202"/>
              <a:gd name="connsiteX7345" fmla="*/ 6884738 w 13402462"/>
              <a:gd name="connsiteY7345" fmla="*/ 1213613 h 11354202"/>
              <a:gd name="connsiteX7346" fmla="*/ 6870856 w 13402462"/>
              <a:gd name="connsiteY7346" fmla="*/ 1213576 h 11354202"/>
              <a:gd name="connsiteX7347" fmla="*/ 10821806 w 13402462"/>
              <a:gd name="connsiteY7347" fmla="*/ 1213487 h 11354202"/>
              <a:gd name="connsiteX7348" fmla="*/ 10829472 w 13402462"/>
              <a:gd name="connsiteY7348" fmla="*/ 1228776 h 11354202"/>
              <a:gd name="connsiteX7349" fmla="*/ 10828444 w 13402462"/>
              <a:gd name="connsiteY7349" fmla="*/ 1232424 h 11354202"/>
              <a:gd name="connsiteX7350" fmla="*/ 10821084 w 13402462"/>
              <a:gd name="connsiteY7350" fmla="*/ 1212045 h 11354202"/>
              <a:gd name="connsiteX7351" fmla="*/ 10821422 w 13402462"/>
              <a:gd name="connsiteY7351" fmla="*/ 1212394 h 11354202"/>
              <a:gd name="connsiteX7352" fmla="*/ 10821806 w 13402462"/>
              <a:gd name="connsiteY7352" fmla="*/ 1213487 h 11354202"/>
              <a:gd name="connsiteX7353" fmla="*/ 11211346 w 13402462"/>
              <a:gd name="connsiteY7353" fmla="*/ 1209876 h 11354202"/>
              <a:gd name="connsiteX7354" fmla="*/ 11224862 w 13402462"/>
              <a:gd name="connsiteY7354" fmla="*/ 1243009 h 11354202"/>
              <a:gd name="connsiteX7355" fmla="*/ 11237884 w 13402462"/>
              <a:gd name="connsiteY7355" fmla="*/ 1261181 h 11354202"/>
              <a:gd name="connsiteX7356" fmla="*/ 11248056 w 13402462"/>
              <a:gd name="connsiteY7356" fmla="*/ 1289512 h 11354202"/>
              <a:gd name="connsiteX7357" fmla="*/ 11240676 w 13402462"/>
              <a:gd name="connsiteY7357" fmla="*/ 1281947 h 11354202"/>
              <a:gd name="connsiteX7358" fmla="*/ 11249992 w 13402462"/>
              <a:gd name="connsiteY7358" fmla="*/ 1297696 h 11354202"/>
              <a:gd name="connsiteX7359" fmla="*/ 11261444 w 13402462"/>
              <a:gd name="connsiteY7359" fmla="*/ 1332162 h 11354202"/>
              <a:gd name="connsiteX7360" fmla="*/ 11225128 w 13402462"/>
              <a:gd name="connsiteY7360" fmla="*/ 1274965 h 11354202"/>
              <a:gd name="connsiteX7361" fmla="*/ 11236338 w 13402462"/>
              <a:gd name="connsiteY7361" fmla="*/ 1275440 h 11354202"/>
              <a:gd name="connsiteX7362" fmla="*/ 11226796 w 13402462"/>
              <a:gd name="connsiteY7362" fmla="*/ 1251191 h 11354202"/>
              <a:gd name="connsiteX7363" fmla="*/ 11221216 w 13402462"/>
              <a:gd name="connsiteY7363" fmla="*/ 1262001 h 11354202"/>
              <a:gd name="connsiteX7364" fmla="*/ 11223454 w 13402462"/>
              <a:gd name="connsiteY7364" fmla="*/ 1246391 h 11354202"/>
              <a:gd name="connsiteX7365" fmla="*/ 11211596 w 13402462"/>
              <a:gd name="connsiteY7365" fmla="*/ 1217022 h 11354202"/>
              <a:gd name="connsiteX7366" fmla="*/ 11211346 w 13402462"/>
              <a:gd name="connsiteY7366" fmla="*/ 1209876 h 11354202"/>
              <a:gd name="connsiteX7367" fmla="*/ 7665220 w 13402462"/>
              <a:gd name="connsiteY7367" fmla="*/ 1206672 h 11354202"/>
              <a:gd name="connsiteX7368" fmla="*/ 7671626 w 13402462"/>
              <a:gd name="connsiteY7368" fmla="*/ 1211171 h 11354202"/>
              <a:gd name="connsiteX7369" fmla="*/ 7660538 w 13402462"/>
              <a:gd name="connsiteY7369" fmla="*/ 1227352 h 11354202"/>
              <a:gd name="connsiteX7370" fmla="*/ 10688978 w 13402462"/>
              <a:gd name="connsiteY7370" fmla="*/ 1203728 h 11354202"/>
              <a:gd name="connsiteX7371" fmla="*/ 10699188 w 13402462"/>
              <a:gd name="connsiteY7371" fmla="*/ 1228276 h 11354202"/>
              <a:gd name="connsiteX7372" fmla="*/ 10688788 w 13402462"/>
              <a:gd name="connsiteY7372" fmla="*/ 1215831 h 11354202"/>
              <a:gd name="connsiteX7373" fmla="*/ 10694804 w 13402462"/>
              <a:gd name="connsiteY7373" fmla="*/ 1230902 h 11354202"/>
              <a:gd name="connsiteX7374" fmla="*/ 10711752 w 13402462"/>
              <a:gd name="connsiteY7374" fmla="*/ 1255618 h 11354202"/>
              <a:gd name="connsiteX7375" fmla="*/ 10690320 w 13402462"/>
              <a:gd name="connsiteY7375" fmla="*/ 1204258 h 11354202"/>
              <a:gd name="connsiteX7376" fmla="*/ 9453224 w 13402462"/>
              <a:gd name="connsiteY7376" fmla="*/ 1203349 h 11354202"/>
              <a:gd name="connsiteX7377" fmla="*/ 9453046 w 13402462"/>
              <a:gd name="connsiteY7377" fmla="*/ 1207610 h 11354202"/>
              <a:gd name="connsiteX7378" fmla="*/ 9459056 w 13402462"/>
              <a:gd name="connsiteY7378" fmla="*/ 1230335 h 11354202"/>
              <a:gd name="connsiteX7379" fmla="*/ 9487950 w 13402462"/>
              <a:gd name="connsiteY7379" fmla="*/ 1261490 h 11354202"/>
              <a:gd name="connsiteX7380" fmla="*/ 9457220 w 13402462"/>
              <a:gd name="connsiteY7380" fmla="*/ 1279740 h 11354202"/>
              <a:gd name="connsiteX7381" fmla="*/ 9472082 w 13402462"/>
              <a:gd name="connsiteY7381" fmla="*/ 1301427 h 11354202"/>
              <a:gd name="connsiteX7382" fmla="*/ 9504430 w 13402462"/>
              <a:gd name="connsiteY7382" fmla="*/ 1331329 h 11354202"/>
              <a:gd name="connsiteX7383" fmla="*/ 9512756 w 13402462"/>
              <a:gd name="connsiteY7383" fmla="*/ 1340399 h 11354202"/>
              <a:gd name="connsiteX7384" fmla="*/ 9523110 w 13402462"/>
              <a:gd name="connsiteY7384" fmla="*/ 1332572 h 11354202"/>
              <a:gd name="connsiteX7385" fmla="*/ 9551674 w 13402462"/>
              <a:gd name="connsiteY7385" fmla="*/ 1325818 h 11354202"/>
              <a:gd name="connsiteX7386" fmla="*/ 9545606 w 13402462"/>
              <a:gd name="connsiteY7386" fmla="*/ 1301478 h 11354202"/>
              <a:gd name="connsiteX7387" fmla="*/ 9525302 w 13402462"/>
              <a:gd name="connsiteY7387" fmla="*/ 1238255 h 11354202"/>
              <a:gd name="connsiteX7388" fmla="*/ 9524424 w 13402462"/>
              <a:gd name="connsiteY7388" fmla="*/ 1233874 h 11354202"/>
              <a:gd name="connsiteX7389" fmla="*/ 9519090 w 13402462"/>
              <a:gd name="connsiteY7389" fmla="*/ 1241238 h 11354202"/>
              <a:gd name="connsiteX7390" fmla="*/ 9508266 w 13402462"/>
              <a:gd name="connsiteY7390" fmla="*/ 1235158 h 11354202"/>
              <a:gd name="connsiteX7391" fmla="*/ 9509904 w 13402462"/>
              <a:gd name="connsiteY7391" fmla="*/ 1240115 h 11354202"/>
              <a:gd name="connsiteX7392" fmla="*/ 9507306 w 13402462"/>
              <a:gd name="connsiteY7392" fmla="*/ 1234624 h 11354202"/>
              <a:gd name="connsiteX7393" fmla="*/ 9490168 w 13402462"/>
              <a:gd name="connsiteY7393" fmla="*/ 1224999 h 11354202"/>
              <a:gd name="connsiteX7394" fmla="*/ 9495754 w 13402462"/>
              <a:gd name="connsiteY7394" fmla="*/ 1245382 h 11354202"/>
              <a:gd name="connsiteX7395" fmla="*/ 9474548 w 13402462"/>
              <a:gd name="connsiteY7395" fmla="*/ 1226067 h 11354202"/>
              <a:gd name="connsiteX7396" fmla="*/ 9463274 w 13402462"/>
              <a:gd name="connsiteY7396" fmla="*/ 1209889 h 11354202"/>
              <a:gd name="connsiteX7397" fmla="*/ 9459452 w 13402462"/>
              <a:gd name="connsiteY7397" fmla="*/ 1207745 h 11354202"/>
              <a:gd name="connsiteX7398" fmla="*/ 10945960 w 13402462"/>
              <a:gd name="connsiteY7398" fmla="*/ 1196988 h 11354202"/>
              <a:gd name="connsiteX7399" fmla="*/ 10952980 w 13402462"/>
              <a:gd name="connsiteY7399" fmla="*/ 1206251 h 11354202"/>
              <a:gd name="connsiteX7400" fmla="*/ 10947588 w 13402462"/>
              <a:gd name="connsiteY7400" fmla="*/ 1202788 h 11354202"/>
              <a:gd name="connsiteX7401" fmla="*/ 10778968 w 13402462"/>
              <a:gd name="connsiteY7401" fmla="*/ 1195114 h 11354202"/>
              <a:gd name="connsiteX7402" fmla="*/ 10777374 w 13402462"/>
              <a:gd name="connsiteY7402" fmla="*/ 1196366 h 11354202"/>
              <a:gd name="connsiteX7403" fmla="*/ 10779748 w 13402462"/>
              <a:gd name="connsiteY7403" fmla="*/ 1198285 h 11354202"/>
              <a:gd name="connsiteX7404" fmla="*/ 10953964 w 13402462"/>
              <a:gd name="connsiteY7404" fmla="*/ 1188465 h 11354202"/>
              <a:gd name="connsiteX7405" fmla="*/ 10957672 w 13402462"/>
              <a:gd name="connsiteY7405" fmla="*/ 1200536 h 11354202"/>
              <a:gd name="connsiteX7406" fmla="*/ 10958088 w 13402462"/>
              <a:gd name="connsiteY7406" fmla="*/ 1205870 h 11354202"/>
              <a:gd name="connsiteX7407" fmla="*/ 10953160 w 13402462"/>
              <a:gd name="connsiteY7407" fmla="*/ 1197980 h 11354202"/>
              <a:gd name="connsiteX7408" fmla="*/ 10953964 w 13402462"/>
              <a:gd name="connsiteY7408" fmla="*/ 1188465 h 11354202"/>
              <a:gd name="connsiteX7409" fmla="*/ 7089192 w 13402462"/>
              <a:gd name="connsiteY7409" fmla="*/ 1186684 h 11354202"/>
              <a:gd name="connsiteX7410" fmla="*/ 7084582 w 13402462"/>
              <a:gd name="connsiteY7410" fmla="*/ 1191187 h 11354202"/>
              <a:gd name="connsiteX7411" fmla="*/ 7087256 w 13402462"/>
              <a:gd name="connsiteY7411" fmla="*/ 1193928 h 11354202"/>
              <a:gd name="connsiteX7412" fmla="*/ 7088954 w 13402462"/>
              <a:gd name="connsiteY7412" fmla="*/ 1193599 h 11354202"/>
              <a:gd name="connsiteX7413" fmla="*/ 9513396 w 13402462"/>
              <a:gd name="connsiteY7413" fmla="*/ 1185655 h 11354202"/>
              <a:gd name="connsiteX7414" fmla="*/ 9531318 w 13402462"/>
              <a:gd name="connsiteY7414" fmla="*/ 1208129 h 11354202"/>
              <a:gd name="connsiteX7415" fmla="*/ 9523494 w 13402462"/>
              <a:gd name="connsiteY7415" fmla="*/ 1193250 h 11354202"/>
              <a:gd name="connsiteX7416" fmla="*/ 9523748 w 13402462"/>
              <a:gd name="connsiteY7416" fmla="*/ 1193143 h 11354202"/>
              <a:gd name="connsiteX7417" fmla="*/ 10854744 w 13402462"/>
              <a:gd name="connsiteY7417" fmla="*/ 1185256 h 11354202"/>
              <a:gd name="connsiteX7418" fmla="*/ 10847516 w 13402462"/>
              <a:gd name="connsiteY7418" fmla="*/ 1192308 h 11354202"/>
              <a:gd name="connsiteX7419" fmla="*/ 10850868 w 13402462"/>
              <a:gd name="connsiteY7419" fmla="*/ 1195742 h 11354202"/>
              <a:gd name="connsiteX7420" fmla="*/ 10892496 w 13402462"/>
              <a:gd name="connsiteY7420" fmla="*/ 1289375 h 11354202"/>
              <a:gd name="connsiteX7421" fmla="*/ 10900934 w 13402462"/>
              <a:gd name="connsiteY7421" fmla="*/ 1267718 h 11354202"/>
              <a:gd name="connsiteX7422" fmla="*/ 10905190 w 13402462"/>
              <a:gd name="connsiteY7422" fmla="*/ 1280351 h 11354202"/>
              <a:gd name="connsiteX7423" fmla="*/ 10910722 w 13402462"/>
              <a:gd name="connsiteY7423" fmla="*/ 1283005 h 11354202"/>
              <a:gd name="connsiteX7424" fmla="*/ 10911412 w 13402462"/>
              <a:gd name="connsiteY7424" fmla="*/ 1283336 h 11354202"/>
              <a:gd name="connsiteX7425" fmla="*/ 10908978 w 13402462"/>
              <a:gd name="connsiteY7425" fmla="*/ 1276653 h 11354202"/>
              <a:gd name="connsiteX7426" fmla="*/ 10854744 w 13402462"/>
              <a:gd name="connsiteY7426" fmla="*/ 1185256 h 11354202"/>
              <a:gd name="connsiteX7427" fmla="*/ 10793770 w 13402462"/>
              <a:gd name="connsiteY7427" fmla="*/ 1183498 h 11354202"/>
              <a:gd name="connsiteX7428" fmla="*/ 10780596 w 13402462"/>
              <a:gd name="connsiteY7428" fmla="*/ 1193839 h 11354202"/>
              <a:gd name="connsiteX7429" fmla="*/ 10784548 w 13402462"/>
              <a:gd name="connsiteY7429" fmla="*/ 1198699 h 11354202"/>
              <a:gd name="connsiteX7430" fmla="*/ 10783768 w 13402462"/>
              <a:gd name="connsiteY7430" fmla="*/ 1206162 h 11354202"/>
              <a:gd name="connsiteX7431" fmla="*/ 10780762 w 13402462"/>
              <a:gd name="connsiteY7431" fmla="*/ 1202391 h 11354202"/>
              <a:gd name="connsiteX7432" fmla="*/ 10780118 w 13402462"/>
              <a:gd name="connsiteY7432" fmla="*/ 1199781 h 11354202"/>
              <a:gd name="connsiteX7433" fmla="*/ 10775220 w 13402462"/>
              <a:gd name="connsiteY7433" fmla="*/ 1200169 h 11354202"/>
              <a:gd name="connsiteX7434" fmla="*/ 10781010 w 13402462"/>
              <a:gd name="connsiteY7434" fmla="*/ 1209524 h 11354202"/>
              <a:gd name="connsiteX7435" fmla="*/ 10772448 w 13402462"/>
              <a:gd name="connsiteY7435" fmla="*/ 1200390 h 11354202"/>
              <a:gd name="connsiteX7436" fmla="*/ 10772230 w 13402462"/>
              <a:gd name="connsiteY7436" fmla="*/ 1200405 h 11354202"/>
              <a:gd name="connsiteX7437" fmla="*/ 10770292 w 13402462"/>
              <a:gd name="connsiteY7437" fmla="*/ 1201927 h 11354202"/>
              <a:gd name="connsiteX7438" fmla="*/ 10782924 w 13402462"/>
              <a:gd name="connsiteY7438" fmla="*/ 1218766 h 11354202"/>
              <a:gd name="connsiteX7439" fmla="*/ 10782922 w 13402462"/>
              <a:gd name="connsiteY7439" fmla="*/ 1219071 h 11354202"/>
              <a:gd name="connsiteX7440" fmla="*/ 10783930 w 13402462"/>
              <a:gd name="connsiteY7440" fmla="*/ 1220107 h 11354202"/>
              <a:gd name="connsiteX7441" fmla="*/ 10782924 w 13402462"/>
              <a:gd name="connsiteY7441" fmla="*/ 1218766 h 11354202"/>
              <a:gd name="connsiteX7442" fmla="*/ 10783012 w 13402462"/>
              <a:gd name="connsiteY7442" fmla="*/ 1212272 h 11354202"/>
              <a:gd name="connsiteX7443" fmla="*/ 10782342 w 13402462"/>
              <a:gd name="connsiteY7443" fmla="*/ 1211585 h 11354202"/>
              <a:gd name="connsiteX7444" fmla="*/ 10791386 w 13402462"/>
              <a:gd name="connsiteY7444" fmla="*/ 1195378 h 11354202"/>
              <a:gd name="connsiteX7445" fmla="*/ 10798096 w 13402462"/>
              <a:gd name="connsiteY7445" fmla="*/ 1202256 h 11354202"/>
              <a:gd name="connsiteX7446" fmla="*/ 10825798 w 13402462"/>
              <a:gd name="connsiteY7446" fmla="*/ 1242355 h 11354202"/>
              <a:gd name="connsiteX7447" fmla="*/ 10825720 w 13402462"/>
              <a:gd name="connsiteY7447" fmla="*/ 1243101 h 11354202"/>
              <a:gd name="connsiteX7448" fmla="*/ 10825098 w 13402462"/>
              <a:gd name="connsiteY7448" fmla="*/ 1243707 h 11354202"/>
              <a:gd name="connsiteX7449" fmla="*/ 10825704 w 13402462"/>
              <a:gd name="connsiteY7449" fmla="*/ 1243264 h 11354202"/>
              <a:gd name="connsiteX7450" fmla="*/ 10824632 w 13402462"/>
              <a:gd name="connsiteY7450" fmla="*/ 1253559 h 11354202"/>
              <a:gd name="connsiteX7451" fmla="*/ 10829622 w 13402462"/>
              <a:gd name="connsiteY7451" fmla="*/ 1262116 h 11354202"/>
              <a:gd name="connsiteX7452" fmla="*/ 10834314 w 13402462"/>
              <a:gd name="connsiteY7452" fmla="*/ 1240756 h 11354202"/>
              <a:gd name="connsiteX7453" fmla="*/ 10827940 w 13402462"/>
              <a:gd name="connsiteY7453" fmla="*/ 1234221 h 11354202"/>
              <a:gd name="connsiteX7454" fmla="*/ 10828444 w 13402462"/>
              <a:gd name="connsiteY7454" fmla="*/ 1232424 h 11354202"/>
              <a:gd name="connsiteX7455" fmla="*/ 10828962 w 13402462"/>
              <a:gd name="connsiteY7455" fmla="*/ 1233894 h 11354202"/>
              <a:gd name="connsiteX7456" fmla="*/ 10831028 w 13402462"/>
              <a:gd name="connsiteY7456" fmla="*/ 1231881 h 11354202"/>
              <a:gd name="connsiteX7457" fmla="*/ 10829472 w 13402462"/>
              <a:gd name="connsiteY7457" fmla="*/ 1228776 h 11354202"/>
              <a:gd name="connsiteX7458" fmla="*/ 10831056 w 13402462"/>
              <a:gd name="connsiteY7458" fmla="*/ 1223130 h 11354202"/>
              <a:gd name="connsiteX7459" fmla="*/ 10834686 w 13402462"/>
              <a:gd name="connsiteY7459" fmla="*/ 1222543 h 11354202"/>
              <a:gd name="connsiteX7460" fmla="*/ 10829656 w 13402462"/>
              <a:gd name="connsiteY7460" fmla="*/ 1206371 h 11354202"/>
              <a:gd name="connsiteX7461" fmla="*/ 10801680 w 13402462"/>
              <a:gd name="connsiteY7461" fmla="*/ 1188018 h 11354202"/>
              <a:gd name="connsiteX7462" fmla="*/ 10821676 w 13402462"/>
              <a:gd name="connsiteY7462" fmla="*/ 1218851 h 11354202"/>
              <a:gd name="connsiteX7463" fmla="*/ 10821554 w 13402462"/>
              <a:gd name="connsiteY7463" fmla="*/ 1228370 h 11354202"/>
              <a:gd name="connsiteX7464" fmla="*/ 10810780 w 13402462"/>
              <a:gd name="connsiteY7464" fmla="*/ 1213707 h 11354202"/>
              <a:gd name="connsiteX7465" fmla="*/ 11222592 w 13402462"/>
              <a:gd name="connsiteY7465" fmla="*/ 1181459 h 11354202"/>
              <a:gd name="connsiteX7466" fmla="*/ 11232518 w 13402462"/>
              <a:gd name="connsiteY7466" fmla="*/ 1202969 h 11354202"/>
              <a:gd name="connsiteX7467" fmla="*/ 11232870 w 13402462"/>
              <a:gd name="connsiteY7467" fmla="*/ 1201637 h 11354202"/>
              <a:gd name="connsiteX7468" fmla="*/ 11229036 w 13402462"/>
              <a:gd name="connsiteY7468" fmla="*/ 1182554 h 11354202"/>
              <a:gd name="connsiteX7469" fmla="*/ 11243270 w 13402462"/>
              <a:gd name="connsiteY7469" fmla="*/ 1212296 h 11354202"/>
              <a:gd name="connsiteX7470" fmla="*/ 11238430 w 13402462"/>
              <a:gd name="connsiteY7470" fmla="*/ 1192181 h 11354202"/>
              <a:gd name="connsiteX7471" fmla="*/ 11251452 w 13402462"/>
              <a:gd name="connsiteY7471" fmla="*/ 1210353 h 11354202"/>
              <a:gd name="connsiteX7472" fmla="*/ 11249672 w 13402462"/>
              <a:gd name="connsiteY7472" fmla="*/ 1216790 h 11354202"/>
              <a:gd name="connsiteX7473" fmla="*/ 11264356 w 13402462"/>
              <a:gd name="connsiteY7473" fmla="*/ 1238041 h 11354202"/>
              <a:gd name="connsiteX7474" fmla="*/ 11257224 w 13402462"/>
              <a:gd name="connsiteY7474" fmla="*/ 1237618 h 11354202"/>
              <a:gd name="connsiteX7475" fmla="*/ 11260508 w 13402462"/>
              <a:gd name="connsiteY7475" fmla="*/ 1246496 h 11354202"/>
              <a:gd name="connsiteX7476" fmla="*/ 11254722 w 13402462"/>
              <a:gd name="connsiteY7476" fmla="*/ 1246764 h 11354202"/>
              <a:gd name="connsiteX7477" fmla="*/ 11260350 w 13402462"/>
              <a:gd name="connsiteY7477" fmla="*/ 1258725 h 11354202"/>
              <a:gd name="connsiteX7478" fmla="*/ 11247342 w 13402462"/>
              <a:gd name="connsiteY7478" fmla="*/ 1236009 h 11354202"/>
              <a:gd name="connsiteX7479" fmla="*/ 11235230 w 13402462"/>
              <a:gd name="connsiteY7479" fmla="*/ 1210761 h 11354202"/>
              <a:gd name="connsiteX7480" fmla="*/ 11245942 w 13402462"/>
              <a:gd name="connsiteY7480" fmla="*/ 1242577 h 11354202"/>
              <a:gd name="connsiteX7481" fmla="*/ 11241582 w 13402462"/>
              <a:gd name="connsiteY7481" fmla="*/ 1238107 h 11354202"/>
              <a:gd name="connsiteX7482" fmla="*/ 11262440 w 13402462"/>
              <a:gd name="connsiteY7482" fmla="*/ 1281529 h 11354202"/>
              <a:gd name="connsiteX7483" fmla="*/ 11266974 w 13402462"/>
              <a:gd name="connsiteY7483" fmla="*/ 1300021 h 11354202"/>
              <a:gd name="connsiteX7484" fmla="*/ 11264394 w 13402462"/>
              <a:gd name="connsiteY7484" fmla="*/ 1314520 h 11354202"/>
              <a:gd name="connsiteX7485" fmla="*/ 11250344 w 13402462"/>
              <a:gd name="connsiteY7485" fmla="*/ 1270505 h 11354202"/>
              <a:gd name="connsiteX7486" fmla="*/ 11235816 w 13402462"/>
              <a:gd name="connsiteY7486" fmla="*/ 1237021 h 11354202"/>
              <a:gd name="connsiteX7487" fmla="*/ 11234660 w 13402462"/>
              <a:gd name="connsiteY7487" fmla="*/ 1247549 h 11354202"/>
              <a:gd name="connsiteX7488" fmla="*/ 11222488 w 13402462"/>
              <a:gd name="connsiteY7488" fmla="*/ 1215787 h 11354202"/>
              <a:gd name="connsiteX7489" fmla="*/ 11225844 w 13402462"/>
              <a:gd name="connsiteY7489" fmla="*/ 1219226 h 11354202"/>
              <a:gd name="connsiteX7490" fmla="*/ 11207632 w 13402462"/>
              <a:gd name="connsiteY7490" fmla="*/ 1181960 h 11354202"/>
              <a:gd name="connsiteX7491" fmla="*/ 11221650 w 13402462"/>
              <a:gd name="connsiteY7491" fmla="*/ 1201842 h 11354202"/>
              <a:gd name="connsiteX7492" fmla="*/ 11222592 w 13402462"/>
              <a:gd name="connsiteY7492" fmla="*/ 1181459 h 11354202"/>
              <a:gd name="connsiteX7493" fmla="*/ 9855762 w 13402462"/>
              <a:gd name="connsiteY7493" fmla="*/ 1175216 h 11354202"/>
              <a:gd name="connsiteX7494" fmla="*/ 9903410 w 13402462"/>
              <a:gd name="connsiteY7494" fmla="*/ 1197193 h 11354202"/>
              <a:gd name="connsiteX7495" fmla="*/ 9911710 w 13402462"/>
              <a:gd name="connsiteY7495" fmla="*/ 1212588 h 11354202"/>
              <a:gd name="connsiteX7496" fmla="*/ 10863374 w 13402462"/>
              <a:gd name="connsiteY7496" fmla="*/ 1174817 h 11354202"/>
              <a:gd name="connsiteX7497" fmla="*/ 10864234 w 13402462"/>
              <a:gd name="connsiteY7497" fmla="*/ 1176101 h 11354202"/>
              <a:gd name="connsiteX7498" fmla="*/ 10870022 w 13402462"/>
              <a:gd name="connsiteY7498" fmla="*/ 1186455 h 11354202"/>
              <a:gd name="connsiteX7499" fmla="*/ 10873712 w 13402462"/>
              <a:gd name="connsiteY7499" fmla="*/ 1190236 h 11354202"/>
              <a:gd name="connsiteX7500" fmla="*/ 10864234 w 13402462"/>
              <a:gd name="connsiteY7500" fmla="*/ 1176101 h 11354202"/>
              <a:gd name="connsiteX7501" fmla="*/ 10863710 w 13402462"/>
              <a:gd name="connsiteY7501" fmla="*/ 1175159 h 11354202"/>
              <a:gd name="connsiteX7502" fmla="*/ 11192452 w 13402462"/>
              <a:gd name="connsiteY7502" fmla="*/ 1169352 h 11354202"/>
              <a:gd name="connsiteX7503" fmla="*/ 11193656 w 13402462"/>
              <a:gd name="connsiteY7503" fmla="*/ 1170394 h 11354202"/>
              <a:gd name="connsiteX7504" fmla="*/ 11197464 w 13402462"/>
              <a:gd name="connsiteY7504" fmla="*/ 1179119 h 11354202"/>
              <a:gd name="connsiteX7505" fmla="*/ 9403652 w 13402462"/>
              <a:gd name="connsiteY7505" fmla="*/ 1168386 h 11354202"/>
              <a:gd name="connsiteX7506" fmla="*/ 9405274 w 13402462"/>
              <a:gd name="connsiteY7506" fmla="*/ 1172335 h 11354202"/>
              <a:gd name="connsiteX7507" fmla="*/ 9406870 w 13402462"/>
              <a:gd name="connsiteY7507" fmla="*/ 1174060 h 11354202"/>
              <a:gd name="connsiteX7508" fmla="*/ 9407862 w 13402462"/>
              <a:gd name="connsiteY7508" fmla="*/ 1171356 h 11354202"/>
              <a:gd name="connsiteX7509" fmla="*/ 10897800 w 13402462"/>
              <a:gd name="connsiteY7509" fmla="*/ 1167407 h 11354202"/>
              <a:gd name="connsiteX7510" fmla="*/ 10909040 w 13402462"/>
              <a:gd name="connsiteY7510" fmla="*/ 1192016 h 11354202"/>
              <a:gd name="connsiteX7511" fmla="*/ 10909302 w 13402462"/>
              <a:gd name="connsiteY7511" fmla="*/ 1195213 h 11354202"/>
              <a:gd name="connsiteX7512" fmla="*/ 10871262 w 13402462"/>
              <a:gd name="connsiteY7512" fmla="*/ 1165387 h 11354202"/>
              <a:gd name="connsiteX7513" fmla="*/ 10867144 w 13402462"/>
              <a:gd name="connsiteY7513" fmla="*/ 1166340 h 11354202"/>
              <a:gd name="connsiteX7514" fmla="*/ 10869294 w 13402462"/>
              <a:gd name="connsiteY7514" fmla="*/ 1170806 h 11354202"/>
              <a:gd name="connsiteX7515" fmla="*/ 10868480 w 13402462"/>
              <a:gd name="connsiteY7515" fmla="*/ 1174535 h 11354202"/>
              <a:gd name="connsiteX7516" fmla="*/ 10878808 w 13402462"/>
              <a:gd name="connsiteY7516" fmla="*/ 1190635 h 11354202"/>
              <a:gd name="connsiteX7517" fmla="*/ 10881094 w 13402462"/>
              <a:gd name="connsiteY7517" fmla="*/ 1197805 h 11354202"/>
              <a:gd name="connsiteX7518" fmla="*/ 10883776 w 13402462"/>
              <a:gd name="connsiteY7518" fmla="*/ 1200553 h 11354202"/>
              <a:gd name="connsiteX7519" fmla="*/ 10876986 w 13402462"/>
              <a:gd name="connsiteY7519" fmla="*/ 1173619 h 11354202"/>
              <a:gd name="connsiteX7520" fmla="*/ 10884022 w 13402462"/>
              <a:gd name="connsiteY7520" fmla="*/ 1162443 h 11354202"/>
              <a:gd name="connsiteX7521" fmla="*/ 10875690 w 13402462"/>
              <a:gd name="connsiteY7521" fmla="*/ 1164369 h 11354202"/>
              <a:gd name="connsiteX7522" fmla="*/ 10886578 w 13402462"/>
              <a:gd name="connsiteY7522" fmla="*/ 1194467 h 11354202"/>
              <a:gd name="connsiteX7523" fmla="*/ 10897382 w 13402462"/>
              <a:gd name="connsiteY7523" fmla="*/ 1200032 h 11354202"/>
              <a:gd name="connsiteX7524" fmla="*/ 10816386 w 13402462"/>
              <a:gd name="connsiteY7524" fmla="*/ 1153099 h 11354202"/>
              <a:gd name="connsiteX7525" fmla="*/ 10814074 w 13402462"/>
              <a:gd name="connsiteY7525" fmla="*/ 1156342 h 11354202"/>
              <a:gd name="connsiteX7526" fmla="*/ 10821902 w 13402462"/>
              <a:gd name="connsiteY7526" fmla="*/ 1168035 h 11354202"/>
              <a:gd name="connsiteX7527" fmla="*/ 10824070 w 13402462"/>
              <a:gd name="connsiteY7527" fmla="*/ 1164831 h 11354202"/>
              <a:gd name="connsiteX7528" fmla="*/ 10834936 w 13402462"/>
              <a:gd name="connsiteY7528" fmla="*/ 1192498 h 11354202"/>
              <a:gd name="connsiteX7529" fmla="*/ 10840912 w 13402462"/>
              <a:gd name="connsiteY7529" fmla="*/ 1203442 h 11354202"/>
              <a:gd name="connsiteX7530" fmla="*/ 10844008 w 13402462"/>
              <a:gd name="connsiteY7530" fmla="*/ 1200422 h 11354202"/>
              <a:gd name="connsiteX7531" fmla="*/ 10840100 w 13402462"/>
              <a:gd name="connsiteY7531" fmla="*/ 1187460 h 11354202"/>
              <a:gd name="connsiteX7532" fmla="*/ 10824926 w 13402462"/>
              <a:gd name="connsiteY7532" fmla="*/ 1161231 h 11354202"/>
              <a:gd name="connsiteX7533" fmla="*/ 10821826 w 13402462"/>
              <a:gd name="connsiteY7533" fmla="*/ 1156217 h 11354202"/>
              <a:gd name="connsiteX7534" fmla="*/ 7377150 w 13402462"/>
              <a:gd name="connsiteY7534" fmla="*/ 1153069 h 11354202"/>
              <a:gd name="connsiteX7535" fmla="*/ 7377018 w 13402462"/>
              <a:gd name="connsiteY7535" fmla="*/ 1153888 h 11354202"/>
              <a:gd name="connsiteX7536" fmla="*/ 7378050 w 13402462"/>
              <a:gd name="connsiteY7536" fmla="*/ 1154540 h 11354202"/>
              <a:gd name="connsiteX7537" fmla="*/ 10980896 w 13402462"/>
              <a:gd name="connsiteY7537" fmla="*/ 1150561 h 11354202"/>
              <a:gd name="connsiteX7538" fmla="*/ 10981292 w 13402462"/>
              <a:gd name="connsiteY7538" fmla="*/ 1151062 h 11354202"/>
              <a:gd name="connsiteX7539" fmla="*/ 10980956 w 13402462"/>
              <a:gd name="connsiteY7539" fmla="*/ 1150720 h 11354202"/>
              <a:gd name="connsiteX7540" fmla="*/ 10900424 w 13402462"/>
              <a:gd name="connsiteY7540" fmla="*/ 1147599 h 11354202"/>
              <a:gd name="connsiteX7541" fmla="*/ 10895814 w 13402462"/>
              <a:gd name="connsiteY7541" fmla="*/ 1153090 h 11354202"/>
              <a:gd name="connsiteX7542" fmla="*/ 10890456 w 13402462"/>
              <a:gd name="connsiteY7542" fmla="*/ 1159475 h 11354202"/>
              <a:gd name="connsiteX7543" fmla="*/ 10896106 w 13402462"/>
              <a:gd name="connsiteY7543" fmla="*/ 1167047 h 11354202"/>
              <a:gd name="connsiteX7544" fmla="*/ 10899580 w 13402462"/>
              <a:gd name="connsiteY7544" fmla="*/ 1187824 h 11354202"/>
              <a:gd name="connsiteX7545" fmla="*/ 10910330 w 13402462"/>
              <a:gd name="connsiteY7545" fmla="*/ 1207710 h 11354202"/>
              <a:gd name="connsiteX7546" fmla="*/ 10909302 w 13402462"/>
              <a:gd name="connsiteY7546" fmla="*/ 1195213 h 11354202"/>
              <a:gd name="connsiteX7547" fmla="*/ 10915608 w 13402462"/>
              <a:gd name="connsiteY7547" fmla="*/ 1210451 h 11354202"/>
              <a:gd name="connsiteX7548" fmla="*/ 10929362 w 13402462"/>
              <a:gd name="connsiteY7548" fmla="*/ 1224549 h 11354202"/>
              <a:gd name="connsiteX7549" fmla="*/ 10935736 w 13402462"/>
              <a:gd name="connsiteY7549" fmla="*/ 1231083 h 11354202"/>
              <a:gd name="connsiteX7550" fmla="*/ 10936072 w 13402462"/>
              <a:gd name="connsiteY7550" fmla="*/ 1231427 h 11354202"/>
              <a:gd name="connsiteX7551" fmla="*/ 10916814 w 13402462"/>
              <a:gd name="connsiteY7551" fmla="*/ 1195845 h 11354202"/>
              <a:gd name="connsiteX7552" fmla="*/ 10911608 w 13402462"/>
              <a:gd name="connsiteY7552" fmla="*/ 1177429 h 11354202"/>
              <a:gd name="connsiteX7553" fmla="*/ 10905904 w 13402462"/>
              <a:gd name="connsiteY7553" fmla="*/ 1171583 h 11354202"/>
              <a:gd name="connsiteX7554" fmla="*/ 10911070 w 13402462"/>
              <a:gd name="connsiteY7554" fmla="*/ 1166543 h 11354202"/>
              <a:gd name="connsiteX7555" fmla="*/ 10901104 w 13402462"/>
              <a:gd name="connsiteY7555" fmla="*/ 1148666 h 11354202"/>
              <a:gd name="connsiteX7556" fmla="*/ 7179960 w 13402462"/>
              <a:gd name="connsiteY7556" fmla="*/ 1144156 h 11354202"/>
              <a:gd name="connsiteX7557" fmla="*/ 7152060 w 13402462"/>
              <a:gd name="connsiteY7557" fmla="*/ 1146550 h 11354202"/>
              <a:gd name="connsiteX7558" fmla="*/ 7121862 w 13402462"/>
              <a:gd name="connsiteY7558" fmla="*/ 1147896 h 11354202"/>
              <a:gd name="connsiteX7559" fmla="*/ 7103834 w 13402462"/>
              <a:gd name="connsiteY7559" fmla="*/ 1165045 h 11354202"/>
              <a:gd name="connsiteX7560" fmla="*/ 7118390 w 13402462"/>
              <a:gd name="connsiteY7560" fmla="*/ 1167899 h 11354202"/>
              <a:gd name="connsiteX7561" fmla="*/ 7120752 w 13402462"/>
              <a:gd name="connsiteY7561" fmla="*/ 1169105 h 11354202"/>
              <a:gd name="connsiteX7562" fmla="*/ 7138290 w 13402462"/>
              <a:gd name="connsiteY7562" fmla="*/ 1162912 h 11354202"/>
              <a:gd name="connsiteX7563" fmla="*/ 7134850 w 13402462"/>
              <a:gd name="connsiteY7563" fmla="*/ 1166266 h 11354202"/>
              <a:gd name="connsiteX7564" fmla="*/ 7158626 w 13402462"/>
              <a:gd name="connsiteY7564" fmla="*/ 1176877 h 11354202"/>
              <a:gd name="connsiteX7565" fmla="*/ 7176714 w 13402462"/>
              <a:gd name="connsiteY7565" fmla="*/ 1149259 h 11354202"/>
              <a:gd name="connsiteX7566" fmla="*/ 10974988 w 13402462"/>
              <a:gd name="connsiteY7566" fmla="*/ 1139088 h 11354202"/>
              <a:gd name="connsiteX7567" fmla="*/ 10977872 w 13402462"/>
              <a:gd name="connsiteY7567" fmla="*/ 1142734 h 11354202"/>
              <a:gd name="connsiteX7568" fmla="*/ 10980896 w 13402462"/>
              <a:gd name="connsiteY7568" fmla="*/ 1150561 h 11354202"/>
              <a:gd name="connsiteX7569" fmla="*/ 10979494 w 13402462"/>
              <a:gd name="connsiteY7569" fmla="*/ 1148788 h 11354202"/>
              <a:gd name="connsiteX7570" fmla="*/ 10974988 w 13402462"/>
              <a:gd name="connsiteY7570" fmla="*/ 1139088 h 11354202"/>
              <a:gd name="connsiteX7571" fmla="*/ 6729710 w 13402462"/>
              <a:gd name="connsiteY7571" fmla="*/ 1135972 h 11354202"/>
              <a:gd name="connsiteX7572" fmla="*/ 6711226 w 13402462"/>
              <a:gd name="connsiteY7572" fmla="*/ 1143997 h 11354202"/>
              <a:gd name="connsiteX7573" fmla="*/ 6708526 w 13402462"/>
              <a:gd name="connsiteY7573" fmla="*/ 1144557 h 11354202"/>
              <a:gd name="connsiteX7574" fmla="*/ 6729710 w 13402462"/>
              <a:gd name="connsiteY7574" fmla="*/ 1135972 h 11354202"/>
              <a:gd name="connsiteX7575" fmla="*/ 11182044 w 13402462"/>
              <a:gd name="connsiteY7575" fmla="*/ 1135765 h 11354202"/>
              <a:gd name="connsiteX7576" fmla="*/ 11188002 w 13402462"/>
              <a:gd name="connsiteY7576" fmla="*/ 1148075 h 11354202"/>
              <a:gd name="connsiteX7577" fmla="*/ 11183642 w 13402462"/>
              <a:gd name="connsiteY7577" fmla="*/ 1143604 h 11354202"/>
              <a:gd name="connsiteX7578" fmla="*/ 10193178 w 13402462"/>
              <a:gd name="connsiteY7578" fmla="*/ 1134527 h 11354202"/>
              <a:gd name="connsiteX7579" fmla="*/ 10211382 w 13402462"/>
              <a:gd name="connsiteY7579" fmla="*/ 1149741 h 11354202"/>
              <a:gd name="connsiteX7580" fmla="*/ 10207938 w 13402462"/>
              <a:gd name="connsiteY7580" fmla="*/ 1153099 h 11354202"/>
              <a:gd name="connsiteX7581" fmla="*/ 10193178 w 13402462"/>
              <a:gd name="connsiteY7581" fmla="*/ 1134527 h 11354202"/>
              <a:gd name="connsiteX7582" fmla="*/ 7723718 w 13402462"/>
              <a:gd name="connsiteY7582" fmla="*/ 1130767 h 11354202"/>
              <a:gd name="connsiteX7583" fmla="*/ 7728332 w 13402462"/>
              <a:gd name="connsiteY7583" fmla="*/ 1130852 h 11354202"/>
              <a:gd name="connsiteX7584" fmla="*/ 7727562 w 13402462"/>
              <a:gd name="connsiteY7584" fmla="*/ 1131794 h 11354202"/>
              <a:gd name="connsiteX7585" fmla="*/ 10957766 w 13402462"/>
              <a:gd name="connsiteY7585" fmla="*/ 1130385 h 11354202"/>
              <a:gd name="connsiteX7586" fmla="*/ 10977896 w 13402462"/>
              <a:gd name="connsiteY7586" fmla="*/ 1151016 h 11354202"/>
              <a:gd name="connsiteX7587" fmla="*/ 10984972 w 13402462"/>
              <a:gd name="connsiteY7587" fmla="*/ 1182373 h 11354202"/>
              <a:gd name="connsiteX7588" fmla="*/ 10983856 w 13402462"/>
              <a:gd name="connsiteY7588" fmla="*/ 1186743 h 11354202"/>
              <a:gd name="connsiteX7589" fmla="*/ 10982464 w 13402462"/>
              <a:gd name="connsiteY7589" fmla="*/ 1192201 h 11354202"/>
              <a:gd name="connsiteX7590" fmla="*/ 10967888 w 13402462"/>
              <a:gd name="connsiteY7590" fmla="*/ 1162799 h 11354202"/>
              <a:gd name="connsiteX7591" fmla="*/ 10977076 w 13402462"/>
              <a:gd name="connsiteY7591" fmla="*/ 1188740 h 11354202"/>
              <a:gd name="connsiteX7592" fmla="*/ 10971306 w 13402462"/>
              <a:gd name="connsiteY7592" fmla="*/ 1187652 h 11354202"/>
              <a:gd name="connsiteX7593" fmla="*/ 10975092 w 13402462"/>
              <a:gd name="connsiteY7593" fmla="*/ 1183958 h 11354202"/>
              <a:gd name="connsiteX7594" fmla="*/ 10963510 w 13402462"/>
              <a:gd name="connsiteY7594" fmla="*/ 1159689 h 11354202"/>
              <a:gd name="connsiteX7595" fmla="*/ 10965520 w 13402462"/>
              <a:gd name="connsiteY7595" fmla="*/ 1161750 h 11354202"/>
              <a:gd name="connsiteX7596" fmla="*/ 10961742 w 13402462"/>
              <a:gd name="connsiteY7596" fmla="*/ 1138591 h 11354202"/>
              <a:gd name="connsiteX7597" fmla="*/ 7730550 w 13402462"/>
              <a:gd name="connsiteY7597" fmla="*/ 1128128 h 11354202"/>
              <a:gd name="connsiteX7598" fmla="*/ 7729018 w 13402462"/>
              <a:gd name="connsiteY7598" fmla="*/ 1130865 h 11354202"/>
              <a:gd name="connsiteX7599" fmla="*/ 7728332 w 13402462"/>
              <a:gd name="connsiteY7599" fmla="*/ 1130852 h 11354202"/>
              <a:gd name="connsiteX7600" fmla="*/ 10921966 w 13402462"/>
              <a:gd name="connsiteY7600" fmla="*/ 1122473 h 11354202"/>
              <a:gd name="connsiteX7601" fmla="*/ 10921472 w 13402462"/>
              <a:gd name="connsiteY7601" fmla="*/ 1122992 h 11354202"/>
              <a:gd name="connsiteX7602" fmla="*/ 10925834 w 13402462"/>
              <a:gd name="connsiteY7602" fmla="*/ 1128651 h 11354202"/>
              <a:gd name="connsiteX7603" fmla="*/ 10436432 w 13402462"/>
              <a:gd name="connsiteY7603" fmla="*/ 1121477 h 11354202"/>
              <a:gd name="connsiteX7604" fmla="*/ 10466772 w 13402462"/>
              <a:gd name="connsiteY7604" fmla="*/ 1187521 h 11354202"/>
              <a:gd name="connsiteX7605" fmla="*/ 10480836 w 13402462"/>
              <a:gd name="connsiteY7605" fmla="*/ 1212721 h 11354202"/>
              <a:gd name="connsiteX7606" fmla="*/ 10534084 w 13402462"/>
              <a:gd name="connsiteY7606" fmla="*/ 1220195 h 11354202"/>
              <a:gd name="connsiteX7607" fmla="*/ 10527264 w 13402462"/>
              <a:gd name="connsiteY7607" fmla="*/ 1195302 h 11354202"/>
              <a:gd name="connsiteX7608" fmla="*/ 10555608 w 13402462"/>
              <a:gd name="connsiteY7608" fmla="*/ 1214970 h 11354202"/>
              <a:gd name="connsiteX7609" fmla="*/ 10520790 w 13402462"/>
              <a:gd name="connsiteY7609" fmla="*/ 1173423 h 11354202"/>
              <a:gd name="connsiteX7610" fmla="*/ 10436432 w 13402462"/>
              <a:gd name="connsiteY7610" fmla="*/ 1121477 h 11354202"/>
              <a:gd name="connsiteX7611" fmla="*/ 7366200 w 13402462"/>
              <a:gd name="connsiteY7611" fmla="*/ 1118936 h 11354202"/>
              <a:gd name="connsiteX7612" fmla="*/ 7360466 w 13402462"/>
              <a:gd name="connsiteY7612" fmla="*/ 1124205 h 11354202"/>
              <a:gd name="connsiteX7613" fmla="*/ 7356684 w 13402462"/>
              <a:gd name="connsiteY7613" fmla="*/ 1125899 h 11354202"/>
              <a:gd name="connsiteX7614" fmla="*/ 7363716 w 13402462"/>
              <a:gd name="connsiteY7614" fmla="*/ 1126950 h 11354202"/>
              <a:gd name="connsiteX7615" fmla="*/ 7363670 w 13402462"/>
              <a:gd name="connsiteY7615" fmla="*/ 1130354 h 11354202"/>
              <a:gd name="connsiteX7616" fmla="*/ 7350978 w 13402462"/>
              <a:gd name="connsiteY7616" fmla="*/ 1128451 h 11354202"/>
              <a:gd name="connsiteX7617" fmla="*/ 7338544 w 13402462"/>
              <a:gd name="connsiteY7617" fmla="*/ 1134014 h 11354202"/>
              <a:gd name="connsiteX7618" fmla="*/ 7369630 w 13402462"/>
              <a:gd name="connsiteY7618" fmla="*/ 1142309 h 11354202"/>
              <a:gd name="connsiteX7619" fmla="*/ 7370610 w 13402462"/>
              <a:gd name="connsiteY7619" fmla="*/ 1142350 h 11354202"/>
              <a:gd name="connsiteX7620" fmla="*/ 7369062 w 13402462"/>
              <a:gd name="connsiteY7620" fmla="*/ 1139814 h 11354202"/>
              <a:gd name="connsiteX7621" fmla="*/ 7774194 w 13402462"/>
              <a:gd name="connsiteY7621" fmla="*/ 1117770 h 11354202"/>
              <a:gd name="connsiteX7622" fmla="*/ 7814540 w 13402462"/>
              <a:gd name="connsiteY7622" fmla="*/ 1125387 h 11354202"/>
              <a:gd name="connsiteX7623" fmla="*/ 7819228 w 13402462"/>
              <a:gd name="connsiteY7623" fmla="*/ 1157731 h 11354202"/>
              <a:gd name="connsiteX7624" fmla="*/ 7774194 w 13402462"/>
              <a:gd name="connsiteY7624" fmla="*/ 1117770 h 11354202"/>
              <a:gd name="connsiteX7625" fmla="*/ 7234068 w 13402462"/>
              <a:gd name="connsiteY7625" fmla="*/ 1116459 h 11354202"/>
              <a:gd name="connsiteX7626" fmla="*/ 7237198 w 13402462"/>
              <a:gd name="connsiteY7626" fmla="*/ 1134127 h 11354202"/>
              <a:gd name="connsiteX7627" fmla="*/ 7245484 w 13402462"/>
              <a:gd name="connsiteY7627" fmla="*/ 1128152 h 11354202"/>
              <a:gd name="connsiteX7628" fmla="*/ 7234074 w 13402462"/>
              <a:gd name="connsiteY7628" fmla="*/ 1116459 h 11354202"/>
              <a:gd name="connsiteX7629" fmla="*/ 7364386 w 13402462"/>
              <a:gd name="connsiteY7629" fmla="*/ 1105676 h 11354202"/>
              <a:gd name="connsiteX7630" fmla="*/ 7349426 w 13402462"/>
              <a:gd name="connsiteY7630" fmla="*/ 1107291 h 11354202"/>
              <a:gd name="connsiteX7631" fmla="*/ 7365576 w 13402462"/>
              <a:gd name="connsiteY7631" fmla="*/ 1114368 h 11354202"/>
              <a:gd name="connsiteX7632" fmla="*/ 8072044 w 13402462"/>
              <a:gd name="connsiteY7632" fmla="*/ 1101628 h 11354202"/>
              <a:gd name="connsiteX7633" fmla="*/ 8097538 w 13402462"/>
              <a:gd name="connsiteY7633" fmla="*/ 1137917 h 11354202"/>
              <a:gd name="connsiteX7634" fmla="*/ 8079638 w 13402462"/>
              <a:gd name="connsiteY7634" fmla="*/ 1129212 h 11354202"/>
              <a:gd name="connsiteX7635" fmla="*/ 8072044 w 13402462"/>
              <a:gd name="connsiteY7635" fmla="*/ 1101628 h 11354202"/>
              <a:gd name="connsiteX7636" fmla="*/ 10954532 w 13402462"/>
              <a:gd name="connsiteY7636" fmla="*/ 1094251 h 11354202"/>
              <a:gd name="connsiteX7637" fmla="*/ 10956338 w 13402462"/>
              <a:gd name="connsiteY7637" fmla="*/ 1108955 h 11354202"/>
              <a:gd name="connsiteX7638" fmla="*/ 10952930 w 13402462"/>
              <a:gd name="connsiteY7638" fmla="*/ 1106323 h 11354202"/>
              <a:gd name="connsiteX7639" fmla="*/ 10948002 w 13402462"/>
              <a:gd name="connsiteY7639" fmla="*/ 1095514 h 11354202"/>
              <a:gd name="connsiteX7640" fmla="*/ 10935754 w 13402462"/>
              <a:gd name="connsiteY7640" fmla="*/ 1108196 h 11354202"/>
              <a:gd name="connsiteX7641" fmla="*/ 10936924 w 13402462"/>
              <a:gd name="connsiteY7641" fmla="*/ 1111784 h 11354202"/>
              <a:gd name="connsiteX7642" fmla="*/ 10934596 w 13402462"/>
              <a:gd name="connsiteY7642" fmla="*/ 1109398 h 11354202"/>
              <a:gd name="connsiteX7643" fmla="*/ 10932322 w 13402462"/>
              <a:gd name="connsiteY7643" fmla="*/ 1111749 h 11354202"/>
              <a:gd name="connsiteX7644" fmla="*/ 10957760 w 13402462"/>
              <a:gd name="connsiteY7644" fmla="*/ 1157245 h 11354202"/>
              <a:gd name="connsiteX7645" fmla="*/ 10937692 w 13402462"/>
              <a:gd name="connsiteY7645" fmla="*/ 1158023 h 11354202"/>
              <a:gd name="connsiteX7646" fmla="*/ 10940712 w 13402462"/>
              <a:gd name="connsiteY7646" fmla="*/ 1161117 h 11354202"/>
              <a:gd name="connsiteX7647" fmla="*/ 10961648 w 13402462"/>
              <a:gd name="connsiteY7647" fmla="*/ 1251444 h 11354202"/>
              <a:gd name="connsiteX7648" fmla="*/ 10971060 w 13402462"/>
              <a:gd name="connsiteY7648" fmla="*/ 1259715 h 11354202"/>
              <a:gd name="connsiteX7649" fmla="*/ 10964948 w 13402462"/>
              <a:gd name="connsiteY7649" fmla="*/ 1232790 h 11354202"/>
              <a:gd name="connsiteX7650" fmla="*/ 11000626 w 13402462"/>
              <a:gd name="connsiteY7650" fmla="*/ 1260406 h 11354202"/>
              <a:gd name="connsiteX7651" fmla="*/ 10994758 w 13402462"/>
              <a:gd name="connsiteY7651" fmla="*/ 1251620 h 11354202"/>
              <a:gd name="connsiteX7652" fmla="*/ 11002138 w 13402462"/>
              <a:gd name="connsiteY7652" fmla="*/ 1261782 h 11354202"/>
              <a:gd name="connsiteX7653" fmla="*/ 11007398 w 13402462"/>
              <a:gd name="connsiteY7653" fmla="*/ 1262528 h 11354202"/>
              <a:gd name="connsiteX7654" fmla="*/ 10992818 w 13402462"/>
              <a:gd name="connsiteY7654" fmla="*/ 1233117 h 11354202"/>
              <a:gd name="connsiteX7655" fmla="*/ 11010716 w 13402462"/>
              <a:gd name="connsiteY7655" fmla="*/ 1215654 h 11354202"/>
              <a:gd name="connsiteX7656" fmla="*/ 11023330 w 13402462"/>
              <a:gd name="connsiteY7656" fmla="*/ 1239603 h 11354202"/>
              <a:gd name="connsiteX7657" fmla="*/ 11016400 w 13402462"/>
              <a:gd name="connsiteY7657" fmla="*/ 1223542 h 11354202"/>
              <a:gd name="connsiteX7658" fmla="*/ 10998678 w 13402462"/>
              <a:gd name="connsiteY7658" fmla="*/ 1173707 h 11354202"/>
              <a:gd name="connsiteX7659" fmla="*/ 10991884 w 13402462"/>
              <a:gd name="connsiteY7659" fmla="*/ 1173624 h 11354202"/>
              <a:gd name="connsiteX7660" fmla="*/ 10986426 w 13402462"/>
              <a:gd name="connsiteY7660" fmla="*/ 1148064 h 11354202"/>
              <a:gd name="connsiteX7661" fmla="*/ 10990116 w 13402462"/>
              <a:gd name="connsiteY7661" fmla="*/ 1151847 h 11354202"/>
              <a:gd name="connsiteX7662" fmla="*/ 10999712 w 13402462"/>
              <a:gd name="connsiteY7662" fmla="*/ 1172699 h 11354202"/>
              <a:gd name="connsiteX7663" fmla="*/ 11026512 w 13402462"/>
              <a:gd name="connsiteY7663" fmla="*/ 1219765 h 11354202"/>
              <a:gd name="connsiteX7664" fmla="*/ 11024946 w 13402462"/>
              <a:gd name="connsiteY7664" fmla="*/ 1219224 h 11354202"/>
              <a:gd name="connsiteX7665" fmla="*/ 11027966 w 13402462"/>
              <a:gd name="connsiteY7665" fmla="*/ 1222321 h 11354202"/>
              <a:gd name="connsiteX7666" fmla="*/ 11026512 w 13402462"/>
              <a:gd name="connsiteY7666" fmla="*/ 1219765 h 11354202"/>
              <a:gd name="connsiteX7667" fmla="*/ 11033072 w 13402462"/>
              <a:gd name="connsiteY7667" fmla="*/ 1222039 h 11354202"/>
              <a:gd name="connsiteX7668" fmla="*/ 11028100 w 13402462"/>
              <a:gd name="connsiteY7668" fmla="*/ 1212126 h 11354202"/>
              <a:gd name="connsiteX7669" fmla="*/ 11039102 w 13402462"/>
              <a:gd name="connsiteY7669" fmla="*/ 1228909 h 11354202"/>
              <a:gd name="connsiteX7670" fmla="*/ 11028920 w 13402462"/>
              <a:gd name="connsiteY7670" fmla="*/ 1201255 h 11354202"/>
              <a:gd name="connsiteX7671" fmla="*/ 11040906 w 13402462"/>
              <a:gd name="connsiteY7671" fmla="*/ 1194262 h 11354202"/>
              <a:gd name="connsiteX7672" fmla="*/ 11035942 w 13402462"/>
              <a:gd name="connsiteY7672" fmla="*/ 1183664 h 11354202"/>
              <a:gd name="connsiteX7673" fmla="*/ 11047646 w 13402462"/>
              <a:gd name="connsiteY7673" fmla="*/ 1172243 h 11354202"/>
              <a:gd name="connsiteX7674" fmla="*/ 11044292 w 13402462"/>
              <a:gd name="connsiteY7674" fmla="*/ 1168804 h 11354202"/>
              <a:gd name="connsiteX7675" fmla="*/ 11028740 w 13402462"/>
              <a:gd name="connsiteY7675" fmla="*/ 1135647 h 11354202"/>
              <a:gd name="connsiteX7676" fmla="*/ 11018676 w 13402462"/>
              <a:gd name="connsiteY7676" fmla="*/ 1125332 h 11354202"/>
              <a:gd name="connsiteX7677" fmla="*/ 11019130 w 13402462"/>
              <a:gd name="connsiteY7677" fmla="*/ 1143013 h 11354202"/>
              <a:gd name="connsiteX7678" fmla="*/ 11027074 w 13402462"/>
              <a:gd name="connsiteY7678" fmla="*/ 1159425 h 11354202"/>
              <a:gd name="connsiteX7679" fmla="*/ 11003076 w 13402462"/>
              <a:gd name="connsiteY7679" fmla="*/ 1122428 h 11354202"/>
              <a:gd name="connsiteX7680" fmla="*/ 11005542 w 13402462"/>
              <a:gd name="connsiteY7680" fmla="*/ 1142174 h 11354202"/>
              <a:gd name="connsiteX7681" fmla="*/ 11017794 w 13402462"/>
              <a:gd name="connsiteY7681" fmla="*/ 1167132 h 11354202"/>
              <a:gd name="connsiteX7682" fmla="*/ 11000230 w 13402462"/>
              <a:gd name="connsiteY7682" fmla="*/ 1158762 h 11354202"/>
              <a:gd name="connsiteX7683" fmla="*/ 10981574 w 13402462"/>
              <a:gd name="connsiteY7683" fmla="*/ 1102457 h 11354202"/>
              <a:gd name="connsiteX7684" fmla="*/ 10977806 w 13402462"/>
              <a:gd name="connsiteY7684" fmla="*/ 1094371 h 11354202"/>
              <a:gd name="connsiteX7685" fmla="*/ 10971968 w 13402462"/>
              <a:gd name="connsiteY7685" fmla="*/ 1094343 h 11354202"/>
              <a:gd name="connsiteX7686" fmla="*/ 10985444 w 13402462"/>
              <a:gd name="connsiteY7686" fmla="*/ 1118816 h 11354202"/>
              <a:gd name="connsiteX7687" fmla="*/ 10975046 w 13402462"/>
              <a:gd name="connsiteY7687" fmla="*/ 1108157 h 11354202"/>
              <a:gd name="connsiteX7688" fmla="*/ 10979008 w 13402462"/>
              <a:gd name="connsiteY7688" fmla="*/ 1117044 h 11354202"/>
              <a:gd name="connsiteX7689" fmla="*/ 10973978 w 13402462"/>
              <a:gd name="connsiteY7689" fmla="*/ 1111888 h 11354202"/>
              <a:gd name="connsiteX7690" fmla="*/ 10970838 w 13402462"/>
              <a:gd name="connsiteY7690" fmla="*/ 1101436 h 11354202"/>
              <a:gd name="connsiteX7691" fmla="*/ 10970494 w 13402462"/>
              <a:gd name="connsiteY7691" fmla="*/ 1094334 h 11354202"/>
              <a:gd name="connsiteX7692" fmla="*/ 7361600 w 13402462"/>
              <a:gd name="connsiteY7692" fmla="*/ 1085343 h 11354202"/>
              <a:gd name="connsiteX7693" fmla="*/ 7328518 w 13402462"/>
              <a:gd name="connsiteY7693" fmla="*/ 1099786 h 11354202"/>
              <a:gd name="connsiteX7694" fmla="*/ 7363914 w 13402462"/>
              <a:gd name="connsiteY7694" fmla="*/ 1102254 h 11354202"/>
              <a:gd name="connsiteX7695" fmla="*/ 11091780 w 13402462"/>
              <a:gd name="connsiteY7695" fmla="*/ 1070793 h 11354202"/>
              <a:gd name="connsiteX7696" fmla="*/ 11084094 w 13402462"/>
              <a:gd name="connsiteY7696" fmla="*/ 1087015 h 11354202"/>
              <a:gd name="connsiteX7697" fmla="*/ 11096784 w 13402462"/>
              <a:gd name="connsiteY7697" fmla="*/ 1131015 h 11354202"/>
              <a:gd name="connsiteX7698" fmla="*/ 11097202 w 13402462"/>
              <a:gd name="connsiteY7698" fmla="*/ 1125245 h 11354202"/>
              <a:gd name="connsiteX7699" fmla="*/ 11108394 w 13402462"/>
              <a:gd name="connsiteY7699" fmla="*/ 1137383 h 11354202"/>
              <a:gd name="connsiteX7700" fmla="*/ 11104984 w 13402462"/>
              <a:gd name="connsiteY7700" fmla="*/ 1101541 h 11354202"/>
              <a:gd name="connsiteX7701" fmla="*/ 11104648 w 13402462"/>
              <a:gd name="connsiteY7701" fmla="*/ 1101199 h 11354202"/>
              <a:gd name="connsiteX7702" fmla="*/ 11099090 w 13402462"/>
              <a:gd name="connsiteY7702" fmla="*/ 1083797 h 11354202"/>
              <a:gd name="connsiteX7703" fmla="*/ 7751240 w 13402462"/>
              <a:gd name="connsiteY7703" fmla="*/ 1052233 h 11354202"/>
              <a:gd name="connsiteX7704" fmla="*/ 7850446 w 13402462"/>
              <a:gd name="connsiteY7704" fmla="*/ 1056128 h 11354202"/>
              <a:gd name="connsiteX7705" fmla="*/ 7750802 w 13402462"/>
              <a:gd name="connsiteY7705" fmla="*/ 1086219 h 11354202"/>
              <a:gd name="connsiteX7706" fmla="*/ 11012820 w 13402462"/>
              <a:gd name="connsiteY7706" fmla="*/ 1051832 h 11354202"/>
              <a:gd name="connsiteX7707" fmla="*/ 11019534 w 13402462"/>
              <a:gd name="connsiteY7707" fmla="*/ 1058712 h 11354202"/>
              <a:gd name="connsiteX7708" fmla="*/ 11018506 w 13402462"/>
              <a:gd name="connsiteY7708" fmla="*/ 1062313 h 11354202"/>
              <a:gd name="connsiteX7709" fmla="*/ 11012820 w 13402462"/>
              <a:gd name="connsiteY7709" fmla="*/ 1051832 h 11354202"/>
              <a:gd name="connsiteX7710" fmla="*/ 6879742 w 13402462"/>
              <a:gd name="connsiteY7710" fmla="*/ 1049957 h 11354202"/>
              <a:gd name="connsiteX7711" fmla="*/ 6903434 w 13402462"/>
              <a:gd name="connsiteY7711" fmla="*/ 1055092 h 11354202"/>
              <a:gd name="connsiteX7712" fmla="*/ 6899610 w 13402462"/>
              <a:gd name="connsiteY7712" fmla="*/ 1061504 h 11354202"/>
              <a:gd name="connsiteX7713" fmla="*/ 6939870 w 13402462"/>
              <a:gd name="connsiteY7713" fmla="*/ 1075918 h 11354202"/>
              <a:gd name="connsiteX7714" fmla="*/ 6858142 w 13402462"/>
              <a:gd name="connsiteY7714" fmla="*/ 1061011 h 11354202"/>
              <a:gd name="connsiteX7715" fmla="*/ 6879742 w 13402462"/>
              <a:gd name="connsiteY7715" fmla="*/ 1049957 h 11354202"/>
              <a:gd name="connsiteX7716" fmla="*/ 11125060 w 13402462"/>
              <a:gd name="connsiteY7716" fmla="*/ 1044078 h 11354202"/>
              <a:gd name="connsiteX7717" fmla="*/ 11125142 w 13402462"/>
              <a:gd name="connsiteY7717" fmla="*/ 1044492 h 11354202"/>
              <a:gd name="connsiteX7718" fmla="*/ 11125090 w 13402462"/>
              <a:gd name="connsiteY7718" fmla="*/ 1044337 h 11354202"/>
              <a:gd name="connsiteX7719" fmla="*/ 11125060 w 13402462"/>
              <a:gd name="connsiteY7719" fmla="*/ 1044078 h 11354202"/>
              <a:gd name="connsiteX7720" fmla="*/ 10902440 w 13402462"/>
              <a:gd name="connsiteY7720" fmla="*/ 1042867 h 11354202"/>
              <a:gd name="connsiteX7721" fmla="*/ 10898574 w 13402462"/>
              <a:gd name="connsiteY7721" fmla="*/ 1046005 h 11354202"/>
              <a:gd name="connsiteX7722" fmla="*/ 10899298 w 13402462"/>
              <a:gd name="connsiteY7722" fmla="*/ 1047248 h 11354202"/>
              <a:gd name="connsiteX7723" fmla="*/ 10903564 w 13402462"/>
              <a:gd name="connsiteY7723" fmla="*/ 1046465 h 11354202"/>
              <a:gd name="connsiteX7724" fmla="*/ 7313924 w 13402462"/>
              <a:gd name="connsiteY7724" fmla="*/ 1042581 h 11354202"/>
              <a:gd name="connsiteX7725" fmla="*/ 7322674 w 13402462"/>
              <a:gd name="connsiteY7725" fmla="*/ 1046125 h 11354202"/>
              <a:gd name="connsiteX7726" fmla="*/ 7335148 w 13402462"/>
              <a:gd name="connsiteY7726" fmla="*/ 1054091 h 11354202"/>
              <a:gd name="connsiteX7727" fmla="*/ 7342192 w 13402462"/>
              <a:gd name="connsiteY7727" fmla="*/ 1061312 h 11354202"/>
              <a:gd name="connsiteX7728" fmla="*/ 7333074 w 13402462"/>
              <a:gd name="connsiteY7728" fmla="*/ 1056784 h 11354202"/>
              <a:gd name="connsiteX7729" fmla="*/ 7315786 w 13402462"/>
              <a:gd name="connsiteY7729" fmla="*/ 1052844 h 11354202"/>
              <a:gd name="connsiteX7730" fmla="*/ 7320606 w 13402462"/>
              <a:gd name="connsiteY7730" fmla="*/ 1048142 h 11354202"/>
              <a:gd name="connsiteX7731" fmla="*/ 7313924 w 13402462"/>
              <a:gd name="connsiteY7731" fmla="*/ 1042581 h 11354202"/>
              <a:gd name="connsiteX7732" fmla="*/ 11880568 w 13402462"/>
              <a:gd name="connsiteY7732" fmla="*/ 1039568 h 11354202"/>
              <a:gd name="connsiteX7733" fmla="*/ 11885880 w 13402462"/>
              <a:gd name="connsiteY7733" fmla="*/ 1043631 h 11354202"/>
              <a:gd name="connsiteX7734" fmla="*/ 11887898 w 13402462"/>
              <a:gd name="connsiteY7734" fmla="*/ 1043181 h 11354202"/>
              <a:gd name="connsiteX7735" fmla="*/ 10912700 w 13402462"/>
              <a:gd name="connsiteY7735" fmla="*/ 1039435 h 11354202"/>
              <a:gd name="connsiteX7736" fmla="*/ 10911514 w 13402462"/>
              <a:gd name="connsiteY7736" fmla="*/ 1045004 h 11354202"/>
              <a:gd name="connsiteX7737" fmla="*/ 10912630 w 13402462"/>
              <a:gd name="connsiteY7737" fmla="*/ 1044797 h 11354202"/>
              <a:gd name="connsiteX7738" fmla="*/ 10913572 w 13402462"/>
              <a:gd name="connsiteY7738" fmla="*/ 1041162 h 11354202"/>
              <a:gd name="connsiteX7739" fmla="*/ 10908882 w 13402462"/>
              <a:gd name="connsiteY7739" fmla="*/ 1037642 h 11354202"/>
              <a:gd name="connsiteX7740" fmla="*/ 10904696 w 13402462"/>
              <a:gd name="connsiteY7740" fmla="*/ 1041042 h 11354202"/>
              <a:gd name="connsiteX7741" fmla="*/ 10907132 w 13402462"/>
              <a:gd name="connsiteY7741" fmla="*/ 1045809 h 11354202"/>
              <a:gd name="connsiteX7742" fmla="*/ 10910948 w 13402462"/>
              <a:gd name="connsiteY7742" fmla="*/ 1045105 h 11354202"/>
              <a:gd name="connsiteX7743" fmla="*/ 7770268 w 13402462"/>
              <a:gd name="connsiteY7743" fmla="*/ 1026281 h 11354202"/>
              <a:gd name="connsiteX7744" fmla="*/ 7781362 w 13402462"/>
              <a:gd name="connsiteY7744" fmla="*/ 1039289 h 11354202"/>
              <a:gd name="connsiteX7745" fmla="*/ 7772372 w 13402462"/>
              <a:gd name="connsiteY7745" fmla="*/ 1047722 h 11354202"/>
              <a:gd name="connsiteX7746" fmla="*/ 7770268 w 13402462"/>
              <a:gd name="connsiteY7746" fmla="*/ 1026281 h 11354202"/>
              <a:gd name="connsiteX7747" fmla="*/ 11000482 w 13402462"/>
              <a:gd name="connsiteY7747" fmla="*/ 1021686 h 11354202"/>
              <a:gd name="connsiteX7748" fmla="*/ 11004046 w 13402462"/>
              <a:gd name="connsiteY7748" fmla="*/ 1046976 h 11354202"/>
              <a:gd name="connsiteX7749" fmla="*/ 11016026 w 13402462"/>
              <a:gd name="connsiteY7749" fmla="*/ 1066835 h 11354202"/>
              <a:gd name="connsiteX7750" fmla="*/ 11009806 w 13402462"/>
              <a:gd name="connsiteY7750" fmla="*/ 1048062 h 11354202"/>
              <a:gd name="connsiteX7751" fmla="*/ 11021076 w 13402462"/>
              <a:gd name="connsiteY7751" fmla="*/ 1070632 h 11354202"/>
              <a:gd name="connsiteX7752" fmla="*/ 11030666 w 13402462"/>
              <a:gd name="connsiteY7752" fmla="*/ 1118337 h 11354202"/>
              <a:gd name="connsiteX7753" fmla="*/ 11045294 w 13402462"/>
              <a:gd name="connsiteY7753" fmla="*/ 1126966 h 11354202"/>
              <a:gd name="connsiteX7754" fmla="*/ 11075366 w 13402462"/>
              <a:gd name="connsiteY7754" fmla="*/ 1169775 h 11354202"/>
              <a:gd name="connsiteX7755" fmla="*/ 11074192 w 13402462"/>
              <a:gd name="connsiteY7755" fmla="*/ 1169838 h 11354202"/>
              <a:gd name="connsiteX7756" fmla="*/ 11078554 w 13402462"/>
              <a:gd name="connsiteY7756" fmla="*/ 1174308 h 11354202"/>
              <a:gd name="connsiteX7757" fmla="*/ 11075366 w 13402462"/>
              <a:gd name="connsiteY7757" fmla="*/ 1169775 h 11354202"/>
              <a:gd name="connsiteX7758" fmla="*/ 11084396 w 13402462"/>
              <a:gd name="connsiteY7758" fmla="*/ 1169278 h 11354202"/>
              <a:gd name="connsiteX7759" fmla="*/ 11078774 w 13402462"/>
              <a:gd name="connsiteY7759" fmla="*/ 1157317 h 11354202"/>
              <a:gd name="connsiteX7760" fmla="*/ 11086584 w 13402462"/>
              <a:gd name="connsiteY7760" fmla="*/ 1157748 h 11354202"/>
              <a:gd name="connsiteX7761" fmla="*/ 11093598 w 13402462"/>
              <a:gd name="connsiteY7761" fmla="*/ 1169879 h 11354202"/>
              <a:gd name="connsiteX7762" fmla="*/ 11092624 w 13402462"/>
              <a:gd name="connsiteY7762" fmla="*/ 1163939 h 11354202"/>
              <a:gd name="connsiteX7763" fmla="*/ 11087016 w 13402462"/>
              <a:gd name="connsiteY7763" fmla="*/ 1150617 h 11354202"/>
              <a:gd name="connsiteX7764" fmla="*/ 11089254 w 13402462"/>
              <a:gd name="connsiteY7764" fmla="*/ 1135010 h 11354202"/>
              <a:gd name="connsiteX7765" fmla="*/ 11082294 w 13402462"/>
              <a:gd name="connsiteY7765" fmla="*/ 1120988 h 11354202"/>
              <a:gd name="connsiteX7766" fmla="*/ 11073376 w 13402462"/>
              <a:gd name="connsiteY7766" fmla="*/ 1105495 h 11354202"/>
              <a:gd name="connsiteX7767" fmla="*/ 11071854 w 13402462"/>
              <a:gd name="connsiteY7767" fmla="*/ 1113722 h 11354202"/>
              <a:gd name="connsiteX7768" fmla="*/ 11065338 w 13402462"/>
              <a:gd name="connsiteY7768" fmla="*/ 1091889 h 11354202"/>
              <a:gd name="connsiteX7769" fmla="*/ 11071748 w 13402462"/>
              <a:gd name="connsiteY7769" fmla="*/ 1101114 h 11354202"/>
              <a:gd name="connsiteX7770" fmla="*/ 11072082 w 13402462"/>
              <a:gd name="connsiteY7770" fmla="*/ 1096052 h 11354202"/>
              <a:gd name="connsiteX7771" fmla="*/ 11047178 w 13402462"/>
              <a:gd name="connsiteY7771" fmla="*/ 1049865 h 11354202"/>
              <a:gd name="connsiteX7772" fmla="*/ 11066202 w 13402462"/>
              <a:gd name="connsiteY7772" fmla="*/ 1076947 h 11354202"/>
              <a:gd name="connsiteX7773" fmla="*/ 11045380 w 13402462"/>
              <a:gd name="connsiteY7773" fmla="*/ 1031111 h 11354202"/>
              <a:gd name="connsiteX7774" fmla="*/ 11042938 w 13402462"/>
              <a:gd name="connsiteY7774" fmla="*/ 1030594 h 11354202"/>
              <a:gd name="connsiteX7775" fmla="*/ 11047246 w 13402462"/>
              <a:gd name="connsiteY7775" fmla="*/ 1044431 h 11354202"/>
              <a:gd name="connsiteX7776" fmla="*/ 11038522 w 13402462"/>
              <a:gd name="connsiteY7776" fmla="*/ 1035488 h 11354202"/>
              <a:gd name="connsiteX7777" fmla="*/ 11046298 w 13402462"/>
              <a:gd name="connsiteY7777" fmla="*/ 1065494 h 11354202"/>
              <a:gd name="connsiteX7778" fmla="*/ 11061846 w 13402462"/>
              <a:gd name="connsiteY7778" fmla="*/ 1098647 h 11354202"/>
              <a:gd name="connsiteX7779" fmla="*/ 11049480 w 13402462"/>
              <a:gd name="connsiteY7779" fmla="*/ 1082528 h 11354202"/>
              <a:gd name="connsiteX7780" fmla="*/ 11059980 w 13402462"/>
              <a:gd name="connsiteY7780" fmla="*/ 1111888 h 11354202"/>
              <a:gd name="connsiteX7781" fmla="*/ 11049654 w 13402462"/>
              <a:gd name="connsiteY7781" fmla="*/ 1121963 h 11354202"/>
              <a:gd name="connsiteX7782" fmla="*/ 11034470 w 13402462"/>
              <a:gd name="connsiteY7782" fmla="*/ 1086429 h 11354202"/>
              <a:gd name="connsiteX7783" fmla="*/ 11039290 w 13402462"/>
              <a:gd name="connsiteY7783" fmla="*/ 1081727 h 11354202"/>
              <a:gd name="connsiteX7784" fmla="*/ 11027062 w 13402462"/>
              <a:gd name="connsiteY7784" fmla="*/ 1080903 h 11354202"/>
              <a:gd name="connsiteX7785" fmla="*/ 11025596 w 13402462"/>
              <a:gd name="connsiteY7785" fmla="*/ 1062871 h 11354202"/>
              <a:gd name="connsiteX7786" fmla="*/ 11001142 w 13402462"/>
              <a:gd name="connsiteY7786" fmla="*/ 1021828 h 11354202"/>
              <a:gd name="connsiteX7787" fmla="*/ 11151438 w 13402462"/>
              <a:gd name="connsiteY7787" fmla="*/ 1021222 h 11354202"/>
              <a:gd name="connsiteX7788" fmla="*/ 11151886 w 13402462"/>
              <a:gd name="connsiteY7788" fmla="*/ 1022216 h 11354202"/>
              <a:gd name="connsiteX7789" fmla="*/ 11151452 w 13402462"/>
              <a:gd name="connsiteY7789" fmla="*/ 1021562 h 11354202"/>
              <a:gd name="connsiteX7790" fmla="*/ 11138878 w 13402462"/>
              <a:gd name="connsiteY7790" fmla="*/ 1002684 h 11354202"/>
              <a:gd name="connsiteX7791" fmla="*/ 11151452 w 13402462"/>
              <a:gd name="connsiteY7791" fmla="*/ 1021562 h 11354202"/>
              <a:gd name="connsiteX7792" fmla="*/ 11151560 w 13402462"/>
              <a:gd name="connsiteY7792" fmla="*/ 1024377 h 11354202"/>
              <a:gd name="connsiteX7793" fmla="*/ 11138878 w 13402462"/>
              <a:gd name="connsiteY7793" fmla="*/ 1002684 h 11354202"/>
              <a:gd name="connsiteX7794" fmla="*/ 10898054 w 13402462"/>
              <a:gd name="connsiteY7794" fmla="*/ 1000217 h 11354202"/>
              <a:gd name="connsiteX7795" fmla="*/ 10902218 w 13402462"/>
              <a:gd name="connsiteY7795" fmla="*/ 1006642 h 11354202"/>
              <a:gd name="connsiteX7796" fmla="*/ 10907772 w 13402462"/>
              <a:gd name="connsiteY7796" fmla="*/ 1012338 h 11354202"/>
              <a:gd name="connsiteX7797" fmla="*/ 10905560 w 13402462"/>
              <a:gd name="connsiteY7797" fmla="*/ 1003325 h 11354202"/>
              <a:gd name="connsiteX7798" fmla="*/ 10894530 w 13402462"/>
              <a:gd name="connsiteY7798" fmla="*/ 998763 h 11354202"/>
              <a:gd name="connsiteX7799" fmla="*/ 10899380 w 13402462"/>
              <a:gd name="connsiteY7799" fmla="*/ 1003735 h 11354202"/>
              <a:gd name="connsiteX7800" fmla="*/ 10897284 w 13402462"/>
              <a:gd name="connsiteY7800" fmla="*/ 999901 h 11354202"/>
              <a:gd name="connsiteX7801" fmla="*/ 8931222 w 13402462"/>
              <a:gd name="connsiteY7801" fmla="*/ 984120 h 11354202"/>
              <a:gd name="connsiteX7802" fmla="*/ 8917830 w 13402462"/>
              <a:gd name="connsiteY7802" fmla="*/ 985764 h 11354202"/>
              <a:gd name="connsiteX7803" fmla="*/ 8941654 w 13402462"/>
              <a:gd name="connsiteY7803" fmla="*/ 1031861 h 11354202"/>
              <a:gd name="connsiteX7804" fmla="*/ 8943422 w 13402462"/>
              <a:gd name="connsiteY7804" fmla="*/ 1032258 h 11354202"/>
              <a:gd name="connsiteX7805" fmla="*/ 8932600 w 13402462"/>
              <a:gd name="connsiteY7805" fmla="*/ 1002684 h 11354202"/>
              <a:gd name="connsiteX7806" fmla="*/ 8934744 w 13402462"/>
              <a:gd name="connsiteY7806" fmla="*/ 981634 h 11354202"/>
              <a:gd name="connsiteX7807" fmla="*/ 8962654 w 13402462"/>
              <a:gd name="connsiteY7807" fmla="*/ 1031593 h 11354202"/>
              <a:gd name="connsiteX7808" fmla="*/ 8934744 w 13402462"/>
              <a:gd name="connsiteY7808" fmla="*/ 981634 h 11354202"/>
              <a:gd name="connsiteX7809" fmla="*/ 7001960 w 13402462"/>
              <a:gd name="connsiteY7809" fmla="*/ 979097 h 11354202"/>
              <a:gd name="connsiteX7810" fmla="*/ 7036218 w 13402462"/>
              <a:gd name="connsiteY7810" fmla="*/ 1038310 h 11354202"/>
              <a:gd name="connsiteX7811" fmla="*/ 6998614 w 13402462"/>
              <a:gd name="connsiteY7811" fmla="*/ 1028006 h 11354202"/>
              <a:gd name="connsiteX7812" fmla="*/ 7001960 w 13402462"/>
              <a:gd name="connsiteY7812" fmla="*/ 979097 h 11354202"/>
              <a:gd name="connsiteX7813" fmla="*/ 11026626 w 13402462"/>
              <a:gd name="connsiteY7813" fmla="*/ 967141 h 11354202"/>
              <a:gd name="connsiteX7814" fmla="*/ 11024892 w 13402462"/>
              <a:gd name="connsiteY7814" fmla="*/ 971563 h 11354202"/>
              <a:gd name="connsiteX7815" fmla="*/ 11025070 w 13402462"/>
              <a:gd name="connsiteY7815" fmla="*/ 971426 h 11354202"/>
              <a:gd name="connsiteX7816" fmla="*/ 11027384 w 13402462"/>
              <a:gd name="connsiteY7816" fmla="*/ 979097 h 11354202"/>
              <a:gd name="connsiteX7817" fmla="*/ 11028314 w 13402462"/>
              <a:gd name="connsiteY7817" fmla="*/ 979503 h 11354202"/>
              <a:gd name="connsiteX7818" fmla="*/ 8173016 w 13402462"/>
              <a:gd name="connsiteY7818" fmla="*/ 945147 h 11354202"/>
              <a:gd name="connsiteX7819" fmla="*/ 8183972 w 13402462"/>
              <a:gd name="connsiteY7819" fmla="*/ 945530 h 11354202"/>
              <a:gd name="connsiteX7820" fmla="*/ 8184566 w 13402462"/>
              <a:gd name="connsiteY7820" fmla="*/ 952593 h 11354202"/>
              <a:gd name="connsiteX7821" fmla="*/ 8179912 w 13402462"/>
              <a:gd name="connsiteY7821" fmla="*/ 953766 h 11354202"/>
              <a:gd name="connsiteX7822" fmla="*/ 8166572 w 13402462"/>
              <a:gd name="connsiteY7822" fmla="*/ 950421 h 11354202"/>
              <a:gd name="connsiteX7823" fmla="*/ 8173016 w 13402462"/>
              <a:gd name="connsiteY7823" fmla="*/ 945147 h 11354202"/>
              <a:gd name="connsiteX7824" fmla="*/ 8913206 w 13402462"/>
              <a:gd name="connsiteY7824" fmla="*/ 945108 h 11354202"/>
              <a:gd name="connsiteX7825" fmla="*/ 8916456 w 13402462"/>
              <a:gd name="connsiteY7825" fmla="*/ 949806 h 11354202"/>
              <a:gd name="connsiteX7826" fmla="*/ 8924616 w 13402462"/>
              <a:gd name="connsiteY7826" fmla="*/ 976075 h 11354202"/>
              <a:gd name="connsiteX7827" fmla="*/ 8913206 w 13402462"/>
              <a:gd name="connsiteY7827" fmla="*/ 945108 h 11354202"/>
              <a:gd name="connsiteX7828" fmla="*/ 10534914 w 13402462"/>
              <a:gd name="connsiteY7828" fmla="*/ 943511 h 11354202"/>
              <a:gd name="connsiteX7829" fmla="*/ 10537598 w 13402462"/>
              <a:gd name="connsiteY7829" fmla="*/ 946263 h 11354202"/>
              <a:gd name="connsiteX7830" fmla="*/ 10540446 w 13402462"/>
              <a:gd name="connsiteY7830" fmla="*/ 951895 h 11354202"/>
              <a:gd name="connsiteX7831" fmla="*/ 10539752 w 13402462"/>
              <a:gd name="connsiteY7831" fmla="*/ 950541 h 11354202"/>
              <a:gd name="connsiteX7832" fmla="*/ 10534914 w 13402462"/>
              <a:gd name="connsiteY7832" fmla="*/ 943511 h 11354202"/>
              <a:gd name="connsiteX7833" fmla="*/ 8820936 w 13402462"/>
              <a:gd name="connsiteY7833" fmla="*/ 931549 h 11354202"/>
              <a:gd name="connsiteX7834" fmla="*/ 8828622 w 13402462"/>
              <a:gd name="connsiteY7834" fmla="*/ 933469 h 11354202"/>
              <a:gd name="connsiteX7835" fmla="*/ 8830274 w 13402462"/>
              <a:gd name="connsiteY7835" fmla="*/ 963396 h 11354202"/>
              <a:gd name="connsiteX7836" fmla="*/ 8820936 w 13402462"/>
              <a:gd name="connsiteY7836" fmla="*/ 931549 h 11354202"/>
              <a:gd name="connsiteX7837" fmla="*/ 11077262 w 13402462"/>
              <a:gd name="connsiteY7837" fmla="*/ 927302 h 11354202"/>
              <a:gd name="connsiteX7838" fmla="*/ 11079628 w 13402462"/>
              <a:gd name="connsiteY7838" fmla="*/ 931622 h 11354202"/>
              <a:gd name="connsiteX7839" fmla="*/ 11078826 w 13402462"/>
              <a:gd name="connsiteY7839" fmla="*/ 930799 h 11354202"/>
              <a:gd name="connsiteX7840" fmla="*/ 7573398 w 13402462"/>
              <a:gd name="connsiteY7840" fmla="*/ 924351 h 11354202"/>
              <a:gd name="connsiteX7841" fmla="*/ 7547150 w 13402462"/>
              <a:gd name="connsiteY7841" fmla="*/ 956671 h 11354202"/>
              <a:gd name="connsiteX7842" fmla="*/ 7563650 w 13402462"/>
              <a:gd name="connsiteY7842" fmla="*/ 968767 h 11354202"/>
              <a:gd name="connsiteX7843" fmla="*/ 7495844 w 13402462"/>
              <a:gd name="connsiteY7843" fmla="*/ 955044 h 11354202"/>
              <a:gd name="connsiteX7844" fmla="*/ 7479826 w 13402462"/>
              <a:gd name="connsiteY7844" fmla="*/ 984765 h 11354202"/>
              <a:gd name="connsiteX7845" fmla="*/ 7502682 w 13402462"/>
              <a:gd name="connsiteY7845" fmla="*/ 1004755 h 11354202"/>
              <a:gd name="connsiteX7846" fmla="*/ 7425558 w 13402462"/>
              <a:gd name="connsiteY7846" fmla="*/ 1028316 h 11354202"/>
              <a:gd name="connsiteX7847" fmla="*/ 7420922 w 13402462"/>
              <a:gd name="connsiteY7847" fmla="*/ 965714 h 11354202"/>
              <a:gd name="connsiteX7848" fmla="*/ 7374244 w 13402462"/>
              <a:gd name="connsiteY7848" fmla="*/ 947484 h 11354202"/>
              <a:gd name="connsiteX7849" fmla="*/ 7380618 w 13402462"/>
              <a:gd name="connsiteY7849" fmla="*/ 954019 h 11354202"/>
              <a:gd name="connsiteX7850" fmla="*/ 7359622 w 13402462"/>
              <a:gd name="connsiteY7850" fmla="*/ 974503 h 11354202"/>
              <a:gd name="connsiteX7851" fmla="*/ 7399122 w 13402462"/>
              <a:gd name="connsiteY7851" fmla="*/ 995706 h 11354202"/>
              <a:gd name="connsiteX7852" fmla="*/ 7368182 w 13402462"/>
              <a:gd name="connsiteY7852" fmla="*/ 996364 h 11354202"/>
              <a:gd name="connsiteX7853" fmla="*/ 7375222 w 13402462"/>
              <a:gd name="connsiteY7853" fmla="*/ 1003582 h 11354202"/>
              <a:gd name="connsiteX7854" fmla="*/ 7346914 w 13402462"/>
              <a:gd name="connsiteY7854" fmla="*/ 1011066 h 11354202"/>
              <a:gd name="connsiteX7855" fmla="*/ 7359156 w 13402462"/>
              <a:gd name="connsiteY7855" fmla="*/ 984357 h 11354202"/>
              <a:gd name="connsiteX7856" fmla="*/ 7335432 w 13402462"/>
              <a:gd name="connsiteY7856" fmla="*/ 978637 h 11354202"/>
              <a:gd name="connsiteX7857" fmla="*/ 7263902 w 13402462"/>
              <a:gd name="connsiteY7857" fmla="*/ 1043053 h 11354202"/>
              <a:gd name="connsiteX7858" fmla="*/ 7231198 w 13402462"/>
              <a:gd name="connsiteY7858" fmla="*/ 1022609 h 11354202"/>
              <a:gd name="connsiteX7859" fmla="*/ 7191886 w 13402462"/>
              <a:gd name="connsiteY7859" fmla="*/ 1039476 h 11354202"/>
              <a:gd name="connsiteX7860" fmla="*/ 7155580 w 13402462"/>
              <a:gd name="connsiteY7860" fmla="*/ 1007776 h 11354202"/>
              <a:gd name="connsiteX7861" fmla="*/ 7138370 w 13402462"/>
              <a:gd name="connsiteY7861" fmla="*/ 1024567 h 11354202"/>
              <a:gd name="connsiteX7862" fmla="*/ 7158222 w 13402462"/>
              <a:gd name="connsiteY7862" fmla="*/ 987753 h 11354202"/>
              <a:gd name="connsiteX7863" fmla="*/ 7135406 w 13402462"/>
              <a:gd name="connsiteY7863" fmla="*/ 964367 h 11354202"/>
              <a:gd name="connsiteX7864" fmla="*/ 7172656 w 13402462"/>
              <a:gd name="connsiteY7864" fmla="*/ 975004 h 11354202"/>
              <a:gd name="connsiteX7865" fmla="*/ 7177726 w 13402462"/>
              <a:gd name="connsiteY7865" fmla="*/ 951270 h 11354202"/>
              <a:gd name="connsiteX7866" fmla="*/ 7133202 w 13402462"/>
              <a:gd name="connsiteY7866" fmla="*/ 950404 h 11354202"/>
              <a:gd name="connsiteX7867" fmla="*/ 7136170 w 13402462"/>
              <a:gd name="connsiteY7867" fmla="*/ 957576 h 11354202"/>
              <a:gd name="connsiteX7868" fmla="*/ 7084140 w 13402462"/>
              <a:gd name="connsiteY7868" fmla="*/ 959338 h 11354202"/>
              <a:gd name="connsiteX7869" fmla="*/ 7123496 w 13402462"/>
              <a:gd name="connsiteY7869" fmla="*/ 991418 h 11354202"/>
              <a:gd name="connsiteX7870" fmla="*/ 7091786 w 13402462"/>
              <a:gd name="connsiteY7870" fmla="*/ 998861 h 11354202"/>
              <a:gd name="connsiteX7871" fmla="*/ 7130774 w 13402462"/>
              <a:gd name="connsiteY7871" fmla="*/ 1033996 h 11354202"/>
              <a:gd name="connsiteX7872" fmla="*/ 7095536 w 13402462"/>
              <a:gd name="connsiteY7872" fmla="*/ 1051590 h 11354202"/>
              <a:gd name="connsiteX7873" fmla="*/ 7095110 w 13402462"/>
              <a:gd name="connsiteY7873" fmla="*/ 1111077 h 11354202"/>
              <a:gd name="connsiteX7874" fmla="*/ 7129484 w 13402462"/>
              <a:gd name="connsiteY7874" fmla="*/ 1054717 h 11354202"/>
              <a:gd name="connsiteX7875" fmla="*/ 7158312 w 13402462"/>
              <a:gd name="connsiteY7875" fmla="*/ 1033303 h 11354202"/>
              <a:gd name="connsiteX7876" fmla="*/ 7187578 w 13402462"/>
              <a:gd name="connsiteY7876" fmla="*/ 1057103 h 11354202"/>
              <a:gd name="connsiteX7877" fmla="*/ 7165108 w 13402462"/>
              <a:gd name="connsiteY7877" fmla="*/ 1086407 h 11354202"/>
              <a:gd name="connsiteX7878" fmla="*/ 7137606 w 13402462"/>
              <a:gd name="connsiteY7878" fmla="*/ 1083703 h 11354202"/>
              <a:gd name="connsiteX7879" fmla="*/ 7206482 w 13402462"/>
              <a:gd name="connsiteY7879" fmla="*/ 1120554 h 11354202"/>
              <a:gd name="connsiteX7880" fmla="*/ 7203596 w 13402462"/>
              <a:gd name="connsiteY7880" fmla="*/ 1123448 h 11354202"/>
              <a:gd name="connsiteX7881" fmla="*/ 7218606 w 13402462"/>
              <a:gd name="connsiteY7881" fmla="*/ 1129530 h 11354202"/>
              <a:gd name="connsiteX7882" fmla="*/ 7206598 w 13402462"/>
              <a:gd name="connsiteY7882" fmla="*/ 1137732 h 11354202"/>
              <a:gd name="connsiteX7883" fmla="*/ 7213774 w 13402462"/>
              <a:gd name="connsiteY7883" fmla="*/ 1134916 h 11354202"/>
              <a:gd name="connsiteX7884" fmla="*/ 7212262 w 13402462"/>
              <a:gd name="connsiteY7884" fmla="*/ 1152109 h 11354202"/>
              <a:gd name="connsiteX7885" fmla="*/ 7230890 w 13402462"/>
              <a:gd name="connsiteY7885" fmla="*/ 1138678 h 11354202"/>
              <a:gd name="connsiteX7886" fmla="*/ 7215630 w 13402462"/>
              <a:gd name="connsiteY7886" fmla="*/ 1123036 h 11354202"/>
              <a:gd name="connsiteX7887" fmla="*/ 7248796 w 13402462"/>
              <a:gd name="connsiteY7887" fmla="*/ 1081278 h 11354202"/>
              <a:gd name="connsiteX7888" fmla="*/ 7242086 w 13402462"/>
              <a:gd name="connsiteY7888" fmla="*/ 1074400 h 11354202"/>
              <a:gd name="connsiteX7889" fmla="*/ 7306034 w 13402462"/>
              <a:gd name="connsiteY7889" fmla="*/ 1071083 h 11354202"/>
              <a:gd name="connsiteX7890" fmla="*/ 7291484 w 13402462"/>
              <a:gd name="connsiteY7890" fmla="*/ 1089139 h 11354202"/>
              <a:gd name="connsiteX7891" fmla="*/ 7291188 w 13402462"/>
              <a:gd name="connsiteY7891" fmla="*/ 1101120 h 11354202"/>
              <a:gd name="connsiteX7892" fmla="*/ 7303358 w 13402462"/>
              <a:gd name="connsiteY7892" fmla="*/ 1098034 h 11354202"/>
              <a:gd name="connsiteX7893" fmla="*/ 7327076 w 13402462"/>
              <a:gd name="connsiteY7893" fmla="*/ 1099687 h 11354202"/>
              <a:gd name="connsiteX7894" fmla="*/ 7340790 w 13402462"/>
              <a:gd name="connsiteY7894" fmla="*/ 1064698 h 11354202"/>
              <a:gd name="connsiteX7895" fmla="*/ 7356802 w 13402462"/>
              <a:gd name="connsiteY7895" fmla="*/ 1061828 h 11354202"/>
              <a:gd name="connsiteX7896" fmla="*/ 7372910 w 13402462"/>
              <a:gd name="connsiteY7896" fmla="*/ 1078338 h 11354202"/>
              <a:gd name="connsiteX7897" fmla="*/ 7440514 w 13402462"/>
              <a:gd name="connsiteY7897" fmla="*/ 1107695 h 11354202"/>
              <a:gd name="connsiteX7898" fmla="*/ 7437158 w 13402462"/>
              <a:gd name="connsiteY7898" fmla="*/ 1104256 h 11354202"/>
              <a:gd name="connsiteX7899" fmla="*/ 7475746 w 13402462"/>
              <a:gd name="connsiteY7899" fmla="*/ 1090775 h 11354202"/>
              <a:gd name="connsiteX7900" fmla="*/ 7467022 w 13402462"/>
              <a:gd name="connsiteY7900" fmla="*/ 1081832 h 11354202"/>
              <a:gd name="connsiteX7901" fmla="*/ 7497532 w 13402462"/>
              <a:gd name="connsiteY7901" fmla="*/ 1088315 h 11354202"/>
              <a:gd name="connsiteX7902" fmla="*/ 7489062 w 13402462"/>
              <a:gd name="connsiteY7902" fmla="*/ 1059661 h 11354202"/>
              <a:gd name="connsiteX7903" fmla="*/ 7564038 w 13402462"/>
              <a:gd name="connsiteY7903" fmla="*/ 1018058 h 11354202"/>
              <a:gd name="connsiteX7904" fmla="*/ 7555316 w 13402462"/>
              <a:gd name="connsiteY7904" fmla="*/ 1009117 h 11354202"/>
              <a:gd name="connsiteX7905" fmla="*/ 7595150 w 13402462"/>
              <a:gd name="connsiteY7905" fmla="*/ 997609 h 11354202"/>
              <a:gd name="connsiteX7906" fmla="*/ 7630714 w 13402462"/>
              <a:gd name="connsiteY7906" fmla="*/ 961067 h 11354202"/>
              <a:gd name="connsiteX7907" fmla="*/ 7625346 w 13402462"/>
              <a:gd name="connsiteY7907" fmla="*/ 955563 h 11354202"/>
              <a:gd name="connsiteX7908" fmla="*/ 7598170 w 13402462"/>
              <a:gd name="connsiteY7908" fmla="*/ 927709 h 11354202"/>
              <a:gd name="connsiteX7909" fmla="*/ 7573398 w 13402462"/>
              <a:gd name="connsiteY7909" fmla="*/ 924351 h 11354202"/>
              <a:gd name="connsiteX7910" fmla="*/ 11065340 w 13402462"/>
              <a:gd name="connsiteY7910" fmla="*/ 902517 h 11354202"/>
              <a:gd name="connsiteX7911" fmla="*/ 11072014 w 13402462"/>
              <a:gd name="connsiteY7911" fmla="*/ 915556 h 11354202"/>
              <a:gd name="connsiteX7912" fmla="*/ 11077262 w 13402462"/>
              <a:gd name="connsiteY7912" fmla="*/ 927302 h 11354202"/>
              <a:gd name="connsiteX7913" fmla="*/ 11069328 w 13402462"/>
              <a:gd name="connsiteY7913" fmla="*/ 912804 h 11354202"/>
              <a:gd name="connsiteX7914" fmla="*/ 11065340 w 13402462"/>
              <a:gd name="connsiteY7914" fmla="*/ 902517 h 11354202"/>
              <a:gd name="connsiteX7915" fmla="*/ 11040268 w 13402462"/>
              <a:gd name="connsiteY7915" fmla="*/ 891338 h 11354202"/>
              <a:gd name="connsiteX7916" fmla="*/ 11039942 w 13402462"/>
              <a:gd name="connsiteY7916" fmla="*/ 910345 h 11354202"/>
              <a:gd name="connsiteX7917" fmla="*/ 11046610 w 13402462"/>
              <a:gd name="connsiteY7917" fmla="*/ 925151 h 11354202"/>
              <a:gd name="connsiteX7918" fmla="*/ 11059368 w 13402462"/>
              <a:gd name="connsiteY7918" fmla="*/ 947357 h 11354202"/>
              <a:gd name="connsiteX7919" fmla="*/ 11062972 w 13402462"/>
              <a:gd name="connsiteY7919" fmla="*/ 940652 h 11354202"/>
              <a:gd name="connsiteX7920" fmla="*/ 11053208 w 13402462"/>
              <a:gd name="connsiteY7920" fmla="*/ 917792 h 11354202"/>
              <a:gd name="connsiteX7921" fmla="*/ 7783308 w 13402462"/>
              <a:gd name="connsiteY7921" fmla="*/ 884013 h 11354202"/>
              <a:gd name="connsiteX7922" fmla="*/ 7784120 w 13402462"/>
              <a:gd name="connsiteY7922" fmla="*/ 884844 h 11354202"/>
              <a:gd name="connsiteX7923" fmla="*/ 7783638 w 13402462"/>
              <a:gd name="connsiteY7923" fmla="*/ 885038 h 11354202"/>
              <a:gd name="connsiteX7924" fmla="*/ 11040560 w 13402462"/>
              <a:gd name="connsiteY7924" fmla="*/ 876428 h 11354202"/>
              <a:gd name="connsiteX7925" fmla="*/ 11045260 w 13402462"/>
              <a:gd name="connsiteY7925" fmla="*/ 881245 h 11354202"/>
              <a:gd name="connsiteX7926" fmla="*/ 11043446 w 13402462"/>
              <a:gd name="connsiteY7926" fmla="*/ 880199 h 11354202"/>
              <a:gd name="connsiteX7927" fmla="*/ 9405554 w 13402462"/>
              <a:gd name="connsiteY7927" fmla="*/ 874111 h 11354202"/>
              <a:gd name="connsiteX7928" fmla="*/ 9422330 w 13402462"/>
              <a:gd name="connsiteY7928" fmla="*/ 891220 h 11354202"/>
              <a:gd name="connsiteX7929" fmla="*/ 9418888 w 13402462"/>
              <a:gd name="connsiteY7929" fmla="*/ 894578 h 11354202"/>
              <a:gd name="connsiteX7930" fmla="*/ 9405554 w 13402462"/>
              <a:gd name="connsiteY7930" fmla="*/ 874111 h 11354202"/>
              <a:gd name="connsiteX7931" fmla="*/ 9096876 w 13402462"/>
              <a:gd name="connsiteY7931" fmla="*/ 870479 h 11354202"/>
              <a:gd name="connsiteX7932" fmla="*/ 9139700 w 13402462"/>
              <a:gd name="connsiteY7932" fmla="*/ 897843 h 11354202"/>
              <a:gd name="connsiteX7933" fmla="*/ 9146976 w 13402462"/>
              <a:gd name="connsiteY7933" fmla="*/ 913570 h 11354202"/>
              <a:gd name="connsiteX7934" fmla="*/ 7290508 w 13402462"/>
              <a:gd name="connsiteY7934" fmla="*/ 818457 h 11354202"/>
              <a:gd name="connsiteX7935" fmla="*/ 7297298 w 13402462"/>
              <a:gd name="connsiteY7935" fmla="*/ 819216 h 11354202"/>
              <a:gd name="connsiteX7936" fmla="*/ 7316810 w 13402462"/>
              <a:gd name="connsiteY7936" fmla="*/ 835085 h 11354202"/>
              <a:gd name="connsiteX7937" fmla="*/ 12471254 w 13402462"/>
              <a:gd name="connsiteY7937" fmla="*/ 796837 h 11354202"/>
              <a:gd name="connsiteX7938" fmla="*/ 12495924 w 13402462"/>
              <a:gd name="connsiteY7938" fmla="*/ 848269 h 11354202"/>
              <a:gd name="connsiteX7939" fmla="*/ 12525774 w 13402462"/>
              <a:gd name="connsiteY7939" fmla="*/ 869910 h 11354202"/>
              <a:gd name="connsiteX7940" fmla="*/ 12479160 w 13402462"/>
              <a:gd name="connsiteY7940" fmla="*/ 800861 h 11354202"/>
              <a:gd name="connsiteX7941" fmla="*/ 7433970 w 13402462"/>
              <a:gd name="connsiteY7941" fmla="*/ 769734 h 11354202"/>
              <a:gd name="connsiteX7942" fmla="*/ 7433326 w 13402462"/>
              <a:gd name="connsiteY7942" fmla="*/ 770630 h 11354202"/>
              <a:gd name="connsiteX7943" fmla="*/ 7432250 w 13402462"/>
              <a:gd name="connsiteY7943" fmla="*/ 771413 h 11354202"/>
              <a:gd name="connsiteX7944" fmla="*/ 7490446 w 13402462"/>
              <a:gd name="connsiteY7944" fmla="*/ 766323 h 11354202"/>
              <a:gd name="connsiteX7945" fmla="*/ 7509570 w 13402462"/>
              <a:gd name="connsiteY7945" fmla="*/ 785925 h 11354202"/>
              <a:gd name="connsiteX7946" fmla="*/ 7490446 w 13402462"/>
              <a:gd name="connsiteY7946" fmla="*/ 766323 h 11354202"/>
              <a:gd name="connsiteX7947" fmla="*/ 7834826 w 13402462"/>
              <a:gd name="connsiteY7947" fmla="*/ 684072 h 11354202"/>
              <a:gd name="connsiteX7948" fmla="*/ 7839174 w 13402462"/>
              <a:gd name="connsiteY7948" fmla="*/ 716076 h 11354202"/>
              <a:gd name="connsiteX7949" fmla="*/ 7797242 w 13402462"/>
              <a:gd name="connsiteY7949" fmla="*/ 725433 h 11354202"/>
              <a:gd name="connsiteX7950" fmla="*/ 7790970 w 13402462"/>
              <a:gd name="connsiteY7950" fmla="*/ 763774 h 11354202"/>
              <a:gd name="connsiteX7951" fmla="*/ 7823628 w 13402462"/>
              <a:gd name="connsiteY7951" fmla="*/ 788293 h 11354202"/>
              <a:gd name="connsiteX7952" fmla="*/ 7782172 w 13402462"/>
              <a:gd name="connsiteY7952" fmla="*/ 787120 h 11354202"/>
              <a:gd name="connsiteX7953" fmla="*/ 7794034 w 13402462"/>
              <a:gd name="connsiteY7953" fmla="*/ 816496 h 11354202"/>
              <a:gd name="connsiteX7954" fmla="*/ 7725858 w 13402462"/>
              <a:gd name="connsiteY7954" fmla="*/ 858176 h 11354202"/>
              <a:gd name="connsiteX7955" fmla="*/ 7700414 w 13402462"/>
              <a:gd name="connsiteY7955" fmla="*/ 827286 h 11354202"/>
              <a:gd name="connsiteX7956" fmla="*/ 7725806 w 13402462"/>
              <a:gd name="connsiteY7956" fmla="*/ 809228 h 11354202"/>
              <a:gd name="connsiteX7957" fmla="*/ 7665652 w 13402462"/>
              <a:gd name="connsiteY7957" fmla="*/ 834348 h 11354202"/>
              <a:gd name="connsiteX7958" fmla="*/ 7684728 w 13402462"/>
              <a:gd name="connsiteY7958" fmla="*/ 805002 h 11354202"/>
              <a:gd name="connsiteX7959" fmla="*/ 7617694 w 13402462"/>
              <a:gd name="connsiteY7959" fmla="*/ 783808 h 11354202"/>
              <a:gd name="connsiteX7960" fmla="*/ 7597464 w 13402462"/>
              <a:gd name="connsiteY7960" fmla="*/ 823680 h 11354202"/>
              <a:gd name="connsiteX7961" fmla="*/ 7627588 w 13402462"/>
              <a:gd name="connsiteY7961" fmla="*/ 833896 h 11354202"/>
              <a:gd name="connsiteX7962" fmla="*/ 7625818 w 13402462"/>
              <a:gd name="connsiteY7962" fmla="*/ 812798 h 11354202"/>
              <a:gd name="connsiteX7963" fmla="*/ 7648720 w 13402462"/>
              <a:gd name="connsiteY7963" fmla="*/ 829391 h 11354202"/>
              <a:gd name="connsiteX7964" fmla="*/ 7625098 w 13402462"/>
              <a:gd name="connsiteY7964" fmla="*/ 895394 h 11354202"/>
              <a:gd name="connsiteX7965" fmla="*/ 7788678 w 13402462"/>
              <a:gd name="connsiteY7965" fmla="*/ 889515 h 11354202"/>
              <a:gd name="connsiteX7966" fmla="*/ 7784120 w 13402462"/>
              <a:gd name="connsiteY7966" fmla="*/ 884844 h 11354202"/>
              <a:gd name="connsiteX7967" fmla="*/ 7841042 w 13402462"/>
              <a:gd name="connsiteY7967" fmla="*/ 861922 h 11354202"/>
              <a:gd name="connsiteX7968" fmla="*/ 7827888 w 13402462"/>
              <a:gd name="connsiteY7968" fmla="*/ 853952 h 11354202"/>
              <a:gd name="connsiteX7969" fmla="*/ 7840034 w 13402462"/>
              <a:gd name="connsiteY7969" fmla="*/ 840667 h 11354202"/>
              <a:gd name="connsiteX7970" fmla="*/ 7869350 w 13402462"/>
              <a:gd name="connsiteY7970" fmla="*/ 835846 h 11354202"/>
              <a:gd name="connsiteX7971" fmla="*/ 7868242 w 13402462"/>
              <a:gd name="connsiteY7971" fmla="*/ 834709 h 11354202"/>
              <a:gd name="connsiteX7972" fmla="*/ 7877122 w 13402462"/>
              <a:gd name="connsiteY7972" fmla="*/ 831414 h 11354202"/>
              <a:gd name="connsiteX7973" fmla="*/ 7873460 w 13402462"/>
              <a:gd name="connsiteY7973" fmla="*/ 834989 h 11354202"/>
              <a:gd name="connsiteX7974" fmla="*/ 7898224 w 13402462"/>
              <a:gd name="connsiteY7974" fmla="*/ 829628 h 11354202"/>
              <a:gd name="connsiteX7975" fmla="*/ 7887822 w 13402462"/>
              <a:gd name="connsiteY7975" fmla="*/ 818965 h 11354202"/>
              <a:gd name="connsiteX7976" fmla="*/ 7922246 w 13402462"/>
              <a:gd name="connsiteY7976" fmla="*/ 785382 h 11354202"/>
              <a:gd name="connsiteX7977" fmla="*/ 7907066 w 13402462"/>
              <a:gd name="connsiteY7977" fmla="*/ 776025 h 11354202"/>
              <a:gd name="connsiteX7978" fmla="*/ 7878770 w 13402462"/>
              <a:gd name="connsiteY7978" fmla="*/ 766665 h 11354202"/>
              <a:gd name="connsiteX7979" fmla="*/ 7856274 w 13402462"/>
              <a:gd name="connsiteY7979" fmla="*/ 787321 h 11354202"/>
              <a:gd name="connsiteX7980" fmla="*/ 7854894 w 13402462"/>
              <a:gd name="connsiteY7980" fmla="*/ 762492 h 11354202"/>
              <a:gd name="connsiteX7981" fmla="*/ 7879060 w 13402462"/>
              <a:gd name="connsiteY7981" fmla="*/ 765763 h 11354202"/>
              <a:gd name="connsiteX7982" fmla="*/ 7891722 w 13402462"/>
              <a:gd name="connsiteY7982" fmla="*/ 753409 h 11354202"/>
              <a:gd name="connsiteX7983" fmla="*/ 7831230 w 13402462"/>
              <a:gd name="connsiteY7983" fmla="*/ 725839 h 11354202"/>
              <a:gd name="connsiteX7984" fmla="*/ 7889614 w 13402462"/>
              <a:gd name="connsiteY7984" fmla="*/ 731971 h 11354202"/>
              <a:gd name="connsiteX7985" fmla="*/ 7834826 w 13402462"/>
              <a:gd name="connsiteY7985" fmla="*/ 684072 h 11354202"/>
              <a:gd name="connsiteX7986" fmla="*/ 8023048 w 13402462"/>
              <a:gd name="connsiteY7986" fmla="*/ 664890 h 11354202"/>
              <a:gd name="connsiteX7987" fmla="*/ 7961276 w 13402462"/>
              <a:gd name="connsiteY7987" fmla="*/ 710386 h 11354202"/>
              <a:gd name="connsiteX7988" fmla="*/ 7960616 w 13402462"/>
              <a:gd name="connsiteY7988" fmla="*/ 762047 h 11354202"/>
              <a:gd name="connsiteX7989" fmla="*/ 7972322 w 13402462"/>
              <a:gd name="connsiteY7989" fmla="*/ 750629 h 11354202"/>
              <a:gd name="connsiteX7990" fmla="*/ 8011662 w 13402462"/>
              <a:gd name="connsiteY7990" fmla="*/ 747159 h 11354202"/>
              <a:gd name="connsiteX7991" fmla="*/ 8046870 w 13402462"/>
              <a:gd name="connsiteY7991" fmla="*/ 689310 h 11354202"/>
              <a:gd name="connsiteX7992" fmla="*/ 8043704 w 13402462"/>
              <a:gd name="connsiteY7992" fmla="*/ 670916 h 11354202"/>
              <a:gd name="connsiteX7993" fmla="*/ 13353288 w 13402462"/>
              <a:gd name="connsiteY7993" fmla="*/ 654230 h 11354202"/>
              <a:gd name="connsiteX7994" fmla="*/ 13296990 w 13402462"/>
              <a:gd name="connsiteY7994" fmla="*/ 690751 h 11354202"/>
              <a:gd name="connsiteX7995" fmla="*/ 13293232 w 13402462"/>
              <a:gd name="connsiteY7995" fmla="*/ 691726 h 11354202"/>
              <a:gd name="connsiteX7996" fmla="*/ 13347618 w 13402462"/>
              <a:gd name="connsiteY7996" fmla="*/ 691944 h 11354202"/>
              <a:gd name="connsiteX7997" fmla="*/ 13368768 w 13402462"/>
              <a:gd name="connsiteY7997" fmla="*/ 659652 h 11354202"/>
              <a:gd name="connsiteX7998" fmla="*/ 13353288 w 13402462"/>
              <a:gd name="connsiteY7998" fmla="*/ 654230 h 11354202"/>
              <a:gd name="connsiteX7999" fmla="*/ 7723108 w 13402462"/>
              <a:gd name="connsiteY7999" fmla="*/ 642748 h 11354202"/>
              <a:gd name="connsiteX8000" fmla="*/ 7733294 w 13402462"/>
              <a:gd name="connsiteY8000" fmla="*/ 643552 h 11354202"/>
              <a:gd name="connsiteX8001" fmla="*/ 7739316 w 13402462"/>
              <a:gd name="connsiteY8001" fmla="*/ 651100 h 11354202"/>
              <a:gd name="connsiteX8002" fmla="*/ 8458504 w 13402462"/>
              <a:gd name="connsiteY8002" fmla="*/ 637425 h 11354202"/>
              <a:gd name="connsiteX8003" fmla="*/ 8484336 w 13402462"/>
              <a:gd name="connsiteY8003" fmla="*/ 663903 h 11354202"/>
              <a:gd name="connsiteX8004" fmla="*/ 8529182 w 13402462"/>
              <a:gd name="connsiteY8004" fmla="*/ 665791 h 11354202"/>
              <a:gd name="connsiteX8005" fmla="*/ 8544142 w 13402462"/>
              <a:gd name="connsiteY8005" fmla="*/ 692145 h 11354202"/>
              <a:gd name="connsiteX8006" fmla="*/ 8519994 w 13402462"/>
              <a:gd name="connsiteY8006" fmla="*/ 692877 h 11354202"/>
              <a:gd name="connsiteX8007" fmla="*/ 8536796 w 13402462"/>
              <a:gd name="connsiteY8007" fmla="*/ 705619 h 11354202"/>
              <a:gd name="connsiteX8008" fmla="*/ 8546764 w 13402462"/>
              <a:gd name="connsiteY8008" fmla="*/ 699657 h 11354202"/>
              <a:gd name="connsiteX8009" fmla="*/ 8563304 w 13402462"/>
              <a:gd name="connsiteY8009" fmla="*/ 721933 h 11354202"/>
              <a:gd name="connsiteX8010" fmla="*/ 8561298 w 13402462"/>
              <a:gd name="connsiteY8010" fmla="*/ 732457 h 11354202"/>
              <a:gd name="connsiteX8011" fmla="*/ 8442498 w 13402462"/>
              <a:gd name="connsiteY8011" fmla="*/ 718812 h 11354202"/>
              <a:gd name="connsiteX8012" fmla="*/ 8506420 w 13402462"/>
              <a:gd name="connsiteY8012" fmla="*/ 691357 h 11354202"/>
              <a:gd name="connsiteX8013" fmla="*/ 8487298 w 13402462"/>
              <a:gd name="connsiteY8013" fmla="*/ 671755 h 11354202"/>
              <a:gd name="connsiteX8014" fmla="*/ 8439964 w 13402462"/>
              <a:gd name="connsiteY8014" fmla="*/ 704503 h 11354202"/>
              <a:gd name="connsiteX8015" fmla="*/ 8474386 w 13402462"/>
              <a:gd name="connsiteY8015" fmla="*/ 670920 h 11354202"/>
              <a:gd name="connsiteX8016" fmla="*/ 8451238 w 13402462"/>
              <a:gd name="connsiteY8016" fmla="*/ 647194 h 11354202"/>
              <a:gd name="connsiteX8017" fmla="*/ 8458504 w 13402462"/>
              <a:gd name="connsiteY8017" fmla="*/ 637425 h 11354202"/>
              <a:gd name="connsiteX8018" fmla="*/ 8396066 w 13402462"/>
              <a:gd name="connsiteY8018" fmla="*/ 602353 h 11354202"/>
              <a:gd name="connsiteX8019" fmla="*/ 8420528 w 13402462"/>
              <a:gd name="connsiteY8019" fmla="*/ 606799 h 11354202"/>
              <a:gd name="connsiteX8020" fmla="*/ 8425876 w 13402462"/>
              <a:gd name="connsiteY8020" fmla="*/ 615530 h 11354202"/>
              <a:gd name="connsiteX8021" fmla="*/ 8425728 w 13402462"/>
              <a:gd name="connsiteY8021" fmla="*/ 615642 h 11354202"/>
              <a:gd name="connsiteX8022" fmla="*/ 8417628 w 13402462"/>
              <a:gd name="connsiteY8022" fmla="*/ 609344 h 11354202"/>
              <a:gd name="connsiteX8023" fmla="*/ 8396066 w 13402462"/>
              <a:gd name="connsiteY8023" fmla="*/ 602353 h 11354202"/>
              <a:gd name="connsiteX8024" fmla="*/ 7751636 w 13402462"/>
              <a:gd name="connsiteY8024" fmla="*/ 596870 h 11354202"/>
              <a:gd name="connsiteX8025" fmla="*/ 7755636 w 13402462"/>
              <a:gd name="connsiteY8025" fmla="*/ 603589 h 11354202"/>
              <a:gd name="connsiteX8026" fmla="*/ 7750610 w 13402462"/>
              <a:gd name="connsiteY8026" fmla="*/ 597751 h 11354202"/>
              <a:gd name="connsiteX8027" fmla="*/ 7709864 w 13402462"/>
              <a:gd name="connsiteY8027" fmla="*/ 588547 h 11354202"/>
              <a:gd name="connsiteX8028" fmla="*/ 7723014 w 13402462"/>
              <a:gd name="connsiteY8028" fmla="*/ 597200 h 11354202"/>
              <a:gd name="connsiteX8029" fmla="*/ 7698482 w 13402462"/>
              <a:gd name="connsiteY8029" fmla="*/ 601670 h 11354202"/>
              <a:gd name="connsiteX8030" fmla="*/ 8405252 w 13402462"/>
              <a:gd name="connsiteY8030" fmla="*/ 575266 h 11354202"/>
              <a:gd name="connsiteX8031" fmla="*/ 8418062 w 13402462"/>
              <a:gd name="connsiteY8031" fmla="*/ 583572 h 11354202"/>
              <a:gd name="connsiteX8032" fmla="*/ 8397266 w 13402462"/>
              <a:gd name="connsiteY8032" fmla="*/ 588427 h 11354202"/>
              <a:gd name="connsiteX8033" fmla="*/ 7742874 w 13402462"/>
              <a:gd name="connsiteY8033" fmla="*/ 571808 h 11354202"/>
              <a:gd name="connsiteX8034" fmla="*/ 7735462 w 13402462"/>
              <a:gd name="connsiteY8034" fmla="*/ 576285 h 11354202"/>
              <a:gd name="connsiteX8035" fmla="*/ 7726710 w 13402462"/>
              <a:gd name="connsiteY8035" fmla="*/ 579453 h 11354202"/>
              <a:gd name="connsiteX8036" fmla="*/ 7744498 w 13402462"/>
              <a:gd name="connsiteY8036" fmla="*/ 570826 h 11354202"/>
              <a:gd name="connsiteX8037" fmla="*/ 7744524 w 13402462"/>
              <a:gd name="connsiteY8037" fmla="*/ 571027 h 11354202"/>
              <a:gd name="connsiteX8038" fmla="*/ 7742874 w 13402462"/>
              <a:gd name="connsiteY8038" fmla="*/ 571808 h 11354202"/>
              <a:gd name="connsiteX8039" fmla="*/ 8554612 w 13402462"/>
              <a:gd name="connsiteY8039" fmla="*/ 565143 h 11354202"/>
              <a:gd name="connsiteX8040" fmla="*/ 8579234 w 13402462"/>
              <a:gd name="connsiteY8040" fmla="*/ 580044 h 11354202"/>
              <a:gd name="connsiteX8041" fmla="*/ 8573778 w 13402462"/>
              <a:gd name="connsiteY8041" fmla="*/ 581344 h 11354202"/>
              <a:gd name="connsiteX8042" fmla="*/ 8591318 w 13402462"/>
              <a:gd name="connsiteY8042" fmla="*/ 618603 h 11354202"/>
              <a:gd name="connsiteX8043" fmla="*/ 8570182 w 13402462"/>
              <a:gd name="connsiteY8043" fmla="*/ 623108 h 11354202"/>
              <a:gd name="connsiteX8044" fmla="*/ 8622864 w 13402462"/>
              <a:gd name="connsiteY8044" fmla="*/ 650247 h 11354202"/>
              <a:gd name="connsiteX8045" fmla="*/ 8607896 w 13402462"/>
              <a:gd name="connsiteY8045" fmla="*/ 684401 h 11354202"/>
              <a:gd name="connsiteX8046" fmla="*/ 8584430 w 13402462"/>
              <a:gd name="connsiteY8046" fmla="*/ 705198 h 11354202"/>
              <a:gd name="connsiteX8047" fmla="*/ 8580648 w 13402462"/>
              <a:gd name="connsiteY8047" fmla="*/ 655186 h 11354202"/>
              <a:gd name="connsiteX8048" fmla="*/ 8548338 w 13402462"/>
              <a:gd name="connsiteY8048" fmla="*/ 630326 h 11354202"/>
              <a:gd name="connsiteX8049" fmla="*/ 8525960 w 13402462"/>
              <a:gd name="connsiteY8049" fmla="*/ 652160 h 11354202"/>
              <a:gd name="connsiteX8050" fmla="*/ 8504214 w 13402462"/>
              <a:gd name="connsiteY8050" fmla="*/ 625047 h 11354202"/>
              <a:gd name="connsiteX8051" fmla="*/ 8518168 w 13402462"/>
              <a:gd name="connsiteY8051" fmla="*/ 623514 h 11354202"/>
              <a:gd name="connsiteX8052" fmla="*/ 8472568 w 13402462"/>
              <a:gd name="connsiteY8052" fmla="*/ 600878 h 11354202"/>
              <a:gd name="connsiteX8053" fmla="*/ 8520470 w 13402462"/>
              <a:gd name="connsiteY8053" fmla="*/ 603146 h 11354202"/>
              <a:gd name="connsiteX8054" fmla="*/ 8554612 w 13402462"/>
              <a:gd name="connsiteY8054" fmla="*/ 565143 h 11354202"/>
              <a:gd name="connsiteX8055" fmla="*/ 8631046 w 13402462"/>
              <a:gd name="connsiteY8055" fmla="*/ 542248 h 11354202"/>
              <a:gd name="connsiteX8056" fmla="*/ 8675558 w 13402462"/>
              <a:gd name="connsiteY8056" fmla="*/ 543799 h 11354202"/>
              <a:gd name="connsiteX8057" fmla="*/ 8658346 w 13402462"/>
              <a:gd name="connsiteY8057" fmla="*/ 560590 h 11354202"/>
              <a:gd name="connsiteX8058" fmla="*/ 8709644 w 13402462"/>
              <a:gd name="connsiteY8058" fmla="*/ 562895 h 11354202"/>
              <a:gd name="connsiteX8059" fmla="*/ 8670680 w 13402462"/>
              <a:gd name="connsiteY8059" fmla="*/ 579433 h 11354202"/>
              <a:gd name="connsiteX8060" fmla="*/ 8677724 w 13402462"/>
              <a:gd name="connsiteY8060" fmla="*/ 586654 h 11354202"/>
              <a:gd name="connsiteX8061" fmla="*/ 8645592 w 13402462"/>
              <a:gd name="connsiteY8061" fmla="*/ 600549 h 11354202"/>
              <a:gd name="connsiteX8062" fmla="*/ 8658406 w 13402462"/>
              <a:gd name="connsiteY8062" fmla="*/ 608860 h 11354202"/>
              <a:gd name="connsiteX8063" fmla="*/ 8581282 w 13402462"/>
              <a:gd name="connsiteY8063" fmla="*/ 579394 h 11354202"/>
              <a:gd name="connsiteX8064" fmla="*/ 8587492 w 13402462"/>
              <a:gd name="connsiteY8064" fmla="*/ 571986 h 11354202"/>
              <a:gd name="connsiteX8065" fmla="*/ 8592900 w 13402462"/>
              <a:gd name="connsiteY8065" fmla="*/ 547916 h 11354202"/>
              <a:gd name="connsiteX8066" fmla="*/ 8629036 w 13402462"/>
              <a:gd name="connsiteY8066" fmla="*/ 566362 h 11354202"/>
              <a:gd name="connsiteX8067" fmla="*/ 8631046 w 13402462"/>
              <a:gd name="connsiteY8067" fmla="*/ 542248 h 11354202"/>
              <a:gd name="connsiteX8068" fmla="*/ 13394886 w 13402462"/>
              <a:gd name="connsiteY8068" fmla="*/ 505297 h 11354202"/>
              <a:gd name="connsiteX8069" fmla="*/ 13338660 w 13402462"/>
              <a:gd name="connsiteY8069" fmla="*/ 621905 h 11354202"/>
              <a:gd name="connsiteX8070" fmla="*/ 13340038 w 13402462"/>
              <a:gd name="connsiteY8070" fmla="*/ 620559 h 11354202"/>
              <a:gd name="connsiteX8071" fmla="*/ 13383162 w 13402462"/>
              <a:gd name="connsiteY8071" fmla="*/ 610465 h 11354202"/>
              <a:gd name="connsiteX8072" fmla="*/ 13394886 w 13402462"/>
              <a:gd name="connsiteY8072" fmla="*/ 505297 h 11354202"/>
              <a:gd name="connsiteX8073" fmla="*/ 8348186 w 13402462"/>
              <a:gd name="connsiteY8073" fmla="*/ 492888 h 11354202"/>
              <a:gd name="connsiteX8074" fmla="*/ 8348522 w 13402462"/>
              <a:gd name="connsiteY8074" fmla="*/ 493015 h 11354202"/>
              <a:gd name="connsiteX8075" fmla="*/ 8334136 w 13402462"/>
              <a:gd name="connsiteY8075" fmla="*/ 501679 h 11354202"/>
              <a:gd name="connsiteX8076" fmla="*/ 8401254 w 13402462"/>
              <a:gd name="connsiteY8076" fmla="*/ 444562 h 11354202"/>
              <a:gd name="connsiteX8077" fmla="*/ 8402162 w 13402462"/>
              <a:gd name="connsiteY8077" fmla="*/ 445376 h 11354202"/>
              <a:gd name="connsiteX8078" fmla="*/ 8400784 w 13402462"/>
              <a:gd name="connsiteY8078" fmla="*/ 445223 h 11354202"/>
              <a:gd name="connsiteX8079" fmla="*/ 8361426 w 13402462"/>
              <a:gd name="connsiteY8079" fmla="*/ 440811 h 11354202"/>
              <a:gd name="connsiteX8080" fmla="*/ 8400784 w 13402462"/>
              <a:gd name="connsiteY8080" fmla="*/ 445223 h 11354202"/>
              <a:gd name="connsiteX8081" fmla="*/ 8397340 w 13402462"/>
              <a:gd name="connsiteY8081" fmla="*/ 450077 h 11354202"/>
              <a:gd name="connsiteX8082" fmla="*/ 8361426 w 13402462"/>
              <a:gd name="connsiteY8082" fmla="*/ 440811 h 11354202"/>
              <a:gd name="connsiteX8083" fmla="*/ 8362986 w 13402462"/>
              <a:gd name="connsiteY8083" fmla="*/ 401879 h 11354202"/>
              <a:gd name="connsiteX8084" fmla="*/ 8420532 w 13402462"/>
              <a:gd name="connsiteY8084" fmla="*/ 417382 h 11354202"/>
              <a:gd name="connsiteX8085" fmla="*/ 8401254 w 13402462"/>
              <a:gd name="connsiteY8085" fmla="*/ 444562 h 11354202"/>
              <a:gd name="connsiteX8086" fmla="*/ 8376954 w 13402462"/>
              <a:gd name="connsiteY8086" fmla="*/ 422810 h 11354202"/>
              <a:gd name="connsiteX8087" fmla="*/ 8343500 w 13402462"/>
              <a:gd name="connsiteY8087" fmla="*/ 407290 h 11354202"/>
              <a:gd name="connsiteX8088" fmla="*/ 8362986 w 13402462"/>
              <a:gd name="connsiteY8088" fmla="*/ 401879 h 11354202"/>
              <a:gd name="connsiteX8089" fmla="*/ 8320546 w 13402462"/>
              <a:gd name="connsiteY8089" fmla="*/ 389463 h 11354202"/>
              <a:gd name="connsiteX8090" fmla="*/ 8341246 w 13402462"/>
              <a:gd name="connsiteY8090" fmla="*/ 392084 h 11354202"/>
              <a:gd name="connsiteX8091" fmla="*/ 8340870 w 13402462"/>
              <a:gd name="connsiteY8091" fmla="*/ 395139 h 11354202"/>
              <a:gd name="connsiteX8092" fmla="*/ 8320502 w 13402462"/>
              <a:gd name="connsiteY8092" fmla="*/ 392858 h 11354202"/>
              <a:gd name="connsiteX8093" fmla="*/ 10733562 w 13402462"/>
              <a:gd name="connsiteY8093" fmla="*/ 244270 h 11354202"/>
              <a:gd name="connsiteX8094" fmla="*/ 10760140 w 13402462"/>
              <a:gd name="connsiteY8094" fmla="*/ 345203 h 11354202"/>
              <a:gd name="connsiteX8095" fmla="*/ 10901592 w 13402462"/>
              <a:gd name="connsiteY8095" fmla="*/ 368301 h 11354202"/>
              <a:gd name="connsiteX8096" fmla="*/ 10824210 w 13402462"/>
              <a:gd name="connsiteY8096" fmla="*/ 332368 h 11354202"/>
              <a:gd name="connsiteX8097" fmla="*/ 10835902 w 13402462"/>
              <a:gd name="connsiteY8097" fmla="*/ 401513 h 11354202"/>
              <a:gd name="connsiteX8098" fmla="*/ 10776604 w 13402462"/>
              <a:gd name="connsiteY8098" fmla="*/ 360019 h 11354202"/>
              <a:gd name="connsiteX8099" fmla="*/ 10805918 w 13402462"/>
              <a:gd name="connsiteY8099" fmla="*/ 433447 h 11354202"/>
              <a:gd name="connsiteX8100" fmla="*/ 10727082 w 13402462"/>
              <a:gd name="connsiteY8100" fmla="*/ 404974 h 11354202"/>
              <a:gd name="connsiteX8101" fmla="*/ 10752530 w 13402462"/>
              <a:gd name="connsiteY8101" fmla="*/ 514392 h 11354202"/>
              <a:gd name="connsiteX8102" fmla="*/ 10636092 w 13402462"/>
              <a:gd name="connsiteY8102" fmla="*/ 502475 h 11354202"/>
              <a:gd name="connsiteX8103" fmla="*/ 10684256 w 13402462"/>
              <a:gd name="connsiteY8103" fmla="*/ 563554 h 11354202"/>
              <a:gd name="connsiteX8104" fmla="*/ 10249288 w 13402462"/>
              <a:gd name="connsiteY8104" fmla="*/ 765060 h 11354202"/>
              <a:gd name="connsiteX8105" fmla="*/ 10282908 w 13402462"/>
              <a:gd name="connsiteY8105" fmla="*/ 794016 h 11354202"/>
              <a:gd name="connsiteX8106" fmla="*/ 10189994 w 13402462"/>
              <a:gd name="connsiteY8106" fmla="*/ 723571 h 11354202"/>
              <a:gd name="connsiteX8107" fmla="*/ 10053676 w 13402462"/>
              <a:gd name="connsiteY8107" fmla="*/ 830387 h 11354202"/>
              <a:gd name="connsiteX8108" fmla="*/ 10077754 w 13402462"/>
              <a:gd name="connsiteY8108" fmla="*/ 861266 h 11354202"/>
              <a:gd name="connsiteX8109" fmla="*/ 9907702 w 13402462"/>
              <a:gd name="connsiteY8109" fmla="*/ 1027171 h 11354202"/>
              <a:gd name="connsiteX8110" fmla="*/ 9728910 w 13402462"/>
              <a:gd name="connsiteY8110" fmla="*/ 1000233 h 11354202"/>
              <a:gd name="connsiteX8111" fmla="*/ 9762528 w 13402462"/>
              <a:gd name="connsiteY8111" fmla="*/ 1029188 h 11354202"/>
              <a:gd name="connsiteX8112" fmla="*/ 9632452 w 13402462"/>
              <a:gd name="connsiteY8112" fmla="*/ 887598 h 11354202"/>
              <a:gd name="connsiteX8113" fmla="*/ 9712076 w 13402462"/>
              <a:gd name="connsiteY8113" fmla="*/ 1093171 h 11354202"/>
              <a:gd name="connsiteX8114" fmla="*/ 9717530 w 13402462"/>
              <a:gd name="connsiteY8114" fmla="*/ 1038850 h 11354202"/>
              <a:gd name="connsiteX8115" fmla="*/ 9762170 w 13402462"/>
              <a:gd name="connsiteY8115" fmla="*/ 1136258 h 11354202"/>
              <a:gd name="connsiteX8116" fmla="*/ 9584470 w 13402462"/>
              <a:gd name="connsiteY8116" fmla="*/ 1212492 h 11354202"/>
              <a:gd name="connsiteX8117" fmla="*/ 9563048 w 13402462"/>
              <a:gd name="connsiteY8117" fmla="*/ 1216736 h 11354202"/>
              <a:gd name="connsiteX8118" fmla="*/ 9563430 w 13402462"/>
              <a:gd name="connsiteY8118" fmla="*/ 1217135 h 11354202"/>
              <a:gd name="connsiteX8119" fmla="*/ 9621054 w 13402462"/>
              <a:gd name="connsiteY8119" fmla="*/ 1272590 h 11354202"/>
              <a:gd name="connsiteX8120" fmla="*/ 9604394 w 13402462"/>
              <a:gd name="connsiteY8120" fmla="*/ 1246557 h 11354202"/>
              <a:gd name="connsiteX8121" fmla="*/ 9621606 w 13402462"/>
              <a:gd name="connsiteY8121" fmla="*/ 1229766 h 11354202"/>
              <a:gd name="connsiteX8122" fmla="*/ 9616286 w 13402462"/>
              <a:gd name="connsiteY8122" fmla="*/ 1220862 h 11354202"/>
              <a:gd name="connsiteX8123" fmla="*/ 9659512 w 13402462"/>
              <a:gd name="connsiteY8123" fmla="*/ 1269308 h 11354202"/>
              <a:gd name="connsiteX8124" fmla="*/ 9639642 w 13402462"/>
              <a:gd name="connsiteY8124" fmla="*/ 1228281 h 11354202"/>
              <a:gd name="connsiteX8125" fmla="*/ 9670094 w 13402462"/>
              <a:gd name="connsiteY8125" fmla="*/ 1265695 h 11354202"/>
              <a:gd name="connsiteX8126" fmla="*/ 9644220 w 13402462"/>
              <a:gd name="connsiteY8126" fmla="*/ 1215757 h 11354202"/>
              <a:gd name="connsiteX8127" fmla="*/ 9683044 w 13402462"/>
              <a:gd name="connsiteY8127" fmla="*/ 1271114 h 11354202"/>
              <a:gd name="connsiteX8128" fmla="*/ 9705060 w 13402462"/>
              <a:gd name="connsiteY8128" fmla="*/ 1269162 h 11354202"/>
              <a:gd name="connsiteX8129" fmla="*/ 9685892 w 13402462"/>
              <a:gd name="connsiteY8129" fmla="*/ 1275174 h 11354202"/>
              <a:gd name="connsiteX8130" fmla="*/ 9702430 w 13402462"/>
              <a:gd name="connsiteY8130" fmla="*/ 1298752 h 11354202"/>
              <a:gd name="connsiteX8131" fmla="*/ 9736682 w 13402462"/>
              <a:gd name="connsiteY8131" fmla="*/ 1321546 h 11354202"/>
              <a:gd name="connsiteX8132" fmla="*/ 9727806 w 13402462"/>
              <a:gd name="connsiteY8132" fmla="*/ 1297988 h 11354202"/>
              <a:gd name="connsiteX8133" fmla="*/ 9751060 w 13402462"/>
              <a:gd name="connsiteY8133" fmla="*/ 1328119 h 11354202"/>
              <a:gd name="connsiteX8134" fmla="*/ 9771466 w 13402462"/>
              <a:gd name="connsiteY8134" fmla="*/ 1331521 h 11354202"/>
              <a:gd name="connsiteX8135" fmla="*/ 9763252 w 13402462"/>
              <a:gd name="connsiteY8135" fmla="*/ 1314001 h 11354202"/>
              <a:gd name="connsiteX8136" fmla="*/ 9769212 w 13402462"/>
              <a:gd name="connsiteY8136" fmla="*/ 1303242 h 11354202"/>
              <a:gd name="connsiteX8137" fmla="*/ 9714766 w 13402462"/>
              <a:gd name="connsiteY8137" fmla="*/ 1201977 h 11354202"/>
              <a:gd name="connsiteX8138" fmla="*/ 9756156 w 13402462"/>
              <a:gd name="connsiteY8138" fmla="*/ 1207906 h 11354202"/>
              <a:gd name="connsiteX8139" fmla="*/ 9770488 w 13402462"/>
              <a:gd name="connsiteY8139" fmla="*/ 1259953 h 11354202"/>
              <a:gd name="connsiteX8140" fmla="*/ 9778168 w 13402462"/>
              <a:gd name="connsiteY8140" fmla="*/ 1275892 h 11354202"/>
              <a:gd name="connsiteX8141" fmla="*/ 9784324 w 13402462"/>
              <a:gd name="connsiteY8141" fmla="*/ 1273353 h 11354202"/>
              <a:gd name="connsiteX8142" fmla="*/ 9779788 w 13402462"/>
              <a:gd name="connsiteY8142" fmla="*/ 1254006 h 11354202"/>
              <a:gd name="connsiteX8143" fmla="*/ 9795214 w 13402462"/>
              <a:gd name="connsiteY8143" fmla="*/ 1268861 h 11354202"/>
              <a:gd name="connsiteX8144" fmla="*/ 9817650 w 13402462"/>
              <a:gd name="connsiteY8144" fmla="*/ 1259604 h 11354202"/>
              <a:gd name="connsiteX8145" fmla="*/ 9822380 w 13402462"/>
              <a:gd name="connsiteY8145" fmla="*/ 1260197 h 11354202"/>
              <a:gd name="connsiteX8146" fmla="*/ 9754692 w 13402462"/>
              <a:gd name="connsiteY8146" fmla="*/ 1163019 h 11354202"/>
              <a:gd name="connsiteX8147" fmla="*/ 9825910 w 13402462"/>
              <a:gd name="connsiteY8147" fmla="*/ 1255301 h 11354202"/>
              <a:gd name="connsiteX8148" fmla="*/ 9832906 w 13402462"/>
              <a:gd name="connsiteY8148" fmla="*/ 1186721 h 11354202"/>
              <a:gd name="connsiteX8149" fmla="*/ 9815212 w 13402462"/>
              <a:gd name="connsiteY8149" fmla="*/ 1188551 h 11354202"/>
              <a:gd name="connsiteX8150" fmla="*/ 9836136 w 13402462"/>
              <a:gd name="connsiteY8150" fmla="*/ 1226612 h 11354202"/>
              <a:gd name="connsiteX8151" fmla="*/ 9842776 w 13402462"/>
              <a:gd name="connsiteY8151" fmla="*/ 1238853 h 11354202"/>
              <a:gd name="connsiteX8152" fmla="*/ 9866784 w 13402462"/>
              <a:gd name="connsiteY8152" fmla="*/ 1251400 h 11354202"/>
              <a:gd name="connsiteX8153" fmla="*/ 9867960 w 13402462"/>
              <a:gd name="connsiteY8153" fmla="*/ 1249741 h 11354202"/>
              <a:gd name="connsiteX8154" fmla="*/ 9902798 w 13402462"/>
              <a:gd name="connsiteY8154" fmla="*/ 1265782 h 11354202"/>
              <a:gd name="connsiteX8155" fmla="*/ 9900140 w 13402462"/>
              <a:gd name="connsiteY8155" fmla="*/ 1224061 h 11354202"/>
              <a:gd name="connsiteX8156" fmla="*/ 9935930 w 13402462"/>
              <a:gd name="connsiteY8156" fmla="*/ 1264763 h 11354202"/>
              <a:gd name="connsiteX8157" fmla="*/ 9905554 w 13402462"/>
              <a:gd name="connsiteY8157" fmla="*/ 1194380 h 11354202"/>
              <a:gd name="connsiteX8158" fmla="*/ 9994094 w 13402462"/>
              <a:gd name="connsiteY8158" fmla="*/ 1261717 h 11354202"/>
              <a:gd name="connsiteX8159" fmla="*/ 10000488 w 13402462"/>
              <a:gd name="connsiteY8159" fmla="*/ 1284612 h 11354202"/>
              <a:gd name="connsiteX8160" fmla="*/ 10013028 w 13402462"/>
              <a:gd name="connsiteY8160" fmla="*/ 1284771 h 11354202"/>
              <a:gd name="connsiteX8161" fmla="*/ 10019104 w 13402462"/>
              <a:gd name="connsiteY8161" fmla="*/ 1278144 h 11354202"/>
              <a:gd name="connsiteX8162" fmla="*/ 9976600 w 13402462"/>
              <a:gd name="connsiteY8162" fmla="*/ 1241912 h 11354202"/>
              <a:gd name="connsiteX8163" fmla="*/ 9994710 w 13402462"/>
              <a:gd name="connsiteY8163" fmla="*/ 1240798 h 11354202"/>
              <a:gd name="connsiteX8164" fmla="*/ 9984278 w 13402462"/>
              <a:gd name="connsiteY8164" fmla="*/ 1226366 h 11354202"/>
              <a:gd name="connsiteX8165" fmla="*/ 10007640 w 13402462"/>
              <a:gd name="connsiteY8165" fmla="*/ 1233782 h 11354202"/>
              <a:gd name="connsiteX8166" fmla="*/ 10010090 w 13402462"/>
              <a:gd name="connsiteY8166" fmla="*/ 1239860 h 11354202"/>
              <a:gd name="connsiteX8167" fmla="*/ 10018444 w 13402462"/>
              <a:gd name="connsiteY8167" fmla="*/ 1239345 h 11354202"/>
              <a:gd name="connsiteX8168" fmla="*/ 10029190 w 13402462"/>
              <a:gd name="connsiteY8168" fmla="*/ 1267149 h 11354202"/>
              <a:gd name="connsiteX8169" fmla="*/ 10070748 w 13402462"/>
              <a:gd name="connsiteY8169" fmla="*/ 1221832 h 11354202"/>
              <a:gd name="connsiteX8170" fmla="*/ 10029620 w 13402462"/>
              <a:gd name="connsiteY8170" fmla="*/ 1115628 h 11354202"/>
              <a:gd name="connsiteX8171" fmla="*/ 10133688 w 13402462"/>
              <a:gd name="connsiteY8171" fmla="*/ 1200994 h 11354202"/>
              <a:gd name="connsiteX8172" fmla="*/ 10147132 w 13402462"/>
              <a:gd name="connsiteY8172" fmla="*/ 1192465 h 11354202"/>
              <a:gd name="connsiteX8173" fmla="*/ 10143260 w 13402462"/>
              <a:gd name="connsiteY8173" fmla="*/ 1186666 h 11354202"/>
              <a:gd name="connsiteX8174" fmla="*/ 10159400 w 13402462"/>
              <a:gd name="connsiteY8174" fmla="*/ 1178689 h 11354202"/>
              <a:gd name="connsiteX8175" fmla="*/ 10108918 w 13402462"/>
              <a:gd name="connsiteY8175" fmla="*/ 1108077 h 11354202"/>
              <a:gd name="connsiteX8176" fmla="*/ 10191168 w 13402462"/>
              <a:gd name="connsiteY8176" fmla="*/ 1162079 h 11354202"/>
              <a:gd name="connsiteX8177" fmla="*/ 10192950 w 13402462"/>
              <a:gd name="connsiteY8177" fmla="*/ 1181753 h 11354202"/>
              <a:gd name="connsiteX8178" fmla="*/ 10216316 w 13402462"/>
              <a:gd name="connsiteY8178" fmla="*/ 1192415 h 11354202"/>
              <a:gd name="connsiteX8179" fmla="*/ 10311678 w 13402462"/>
              <a:gd name="connsiteY8179" fmla="*/ 1227755 h 11354202"/>
              <a:gd name="connsiteX8180" fmla="*/ 10292688 w 13402462"/>
              <a:gd name="connsiteY8180" fmla="*/ 1208290 h 11354202"/>
              <a:gd name="connsiteX8181" fmla="*/ 10213074 w 13402462"/>
              <a:gd name="connsiteY8181" fmla="*/ 1150101 h 11354202"/>
              <a:gd name="connsiteX8182" fmla="*/ 10470554 w 13402462"/>
              <a:gd name="connsiteY8182" fmla="*/ 952602 h 11354202"/>
              <a:gd name="connsiteX8183" fmla="*/ 10544100 w 13402462"/>
              <a:gd name="connsiteY8183" fmla="*/ 956610 h 11354202"/>
              <a:gd name="connsiteX8184" fmla="*/ 10540060 w 13402462"/>
              <a:gd name="connsiteY8184" fmla="*/ 939830 h 11354202"/>
              <a:gd name="connsiteX8185" fmla="*/ 10545680 w 13402462"/>
              <a:gd name="connsiteY8185" fmla="*/ 952478 h 11354202"/>
              <a:gd name="connsiteX8186" fmla="*/ 10545446 w 13402462"/>
              <a:gd name="connsiteY8186" fmla="*/ 943977 h 11354202"/>
              <a:gd name="connsiteX8187" fmla="*/ 10553152 w 13402462"/>
              <a:gd name="connsiteY8187" fmla="*/ 957107 h 11354202"/>
              <a:gd name="connsiteX8188" fmla="*/ 10565648 w 13402462"/>
              <a:gd name="connsiteY8188" fmla="*/ 957790 h 11354202"/>
              <a:gd name="connsiteX8189" fmla="*/ 10561340 w 13402462"/>
              <a:gd name="connsiteY8189" fmla="*/ 950624 h 11354202"/>
              <a:gd name="connsiteX8190" fmla="*/ 10568478 w 13402462"/>
              <a:gd name="connsiteY8190" fmla="*/ 957943 h 11354202"/>
              <a:gd name="connsiteX8191" fmla="*/ 10577162 w 13402462"/>
              <a:gd name="connsiteY8191" fmla="*/ 958416 h 11354202"/>
              <a:gd name="connsiteX8192" fmla="*/ 10572224 w 13402462"/>
              <a:gd name="connsiteY8192" fmla="*/ 950077 h 11354202"/>
              <a:gd name="connsiteX8193" fmla="*/ 10580462 w 13402462"/>
              <a:gd name="connsiteY8193" fmla="*/ 958595 h 11354202"/>
              <a:gd name="connsiteX8194" fmla="*/ 10591220 w 13402462"/>
              <a:gd name="connsiteY8194" fmla="*/ 959181 h 11354202"/>
              <a:gd name="connsiteX8195" fmla="*/ 10591618 w 13402462"/>
              <a:gd name="connsiteY8195" fmla="*/ 948600 h 11354202"/>
              <a:gd name="connsiteX8196" fmla="*/ 10596036 w 13402462"/>
              <a:gd name="connsiteY8196" fmla="*/ 959445 h 11354202"/>
              <a:gd name="connsiteX8197" fmla="*/ 10598130 w 13402462"/>
              <a:gd name="connsiteY8197" fmla="*/ 959558 h 11354202"/>
              <a:gd name="connsiteX8198" fmla="*/ 10598322 w 13402462"/>
              <a:gd name="connsiteY8198" fmla="*/ 956161 h 11354202"/>
              <a:gd name="connsiteX8199" fmla="*/ 10586734 w 13402462"/>
              <a:gd name="connsiteY8199" fmla="*/ 931890 h 11354202"/>
              <a:gd name="connsiteX8200" fmla="*/ 10608096 w 13402462"/>
              <a:gd name="connsiteY8200" fmla="*/ 935885 h 11354202"/>
              <a:gd name="connsiteX8201" fmla="*/ 10624838 w 13402462"/>
              <a:gd name="connsiteY8201" fmla="*/ 962086 h 11354202"/>
              <a:gd name="connsiteX8202" fmla="*/ 10647182 w 13402462"/>
              <a:gd name="connsiteY8202" fmla="*/ 964515 h 11354202"/>
              <a:gd name="connsiteX8203" fmla="*/ 10644896 w 13402462"/>
              <a:gd name="connsiteY8203" fmla="*/ 955692 h 11354202"/>
              <a:gd name="connsiteX8204" fmla="*/ 10668956 w 13402462"/>
              <a:gd name="connsiteY8204" fmla="*/ 961757 h 11354202"/>
              <a:gd name="connsiteX8205" fmla="*/ 10662968 w 13402462"/>
              <a:gd name="connsiteY8205" fmla="*/ 951485 h 11354202"/>
              <a:gd name="connsiteX8206" fmla="*/ 10682122 w 13402462"/>
              <a:gd name="connsiteY8206" fmla="*/ 942200 h 11354202"/>
              <a:gd name="connsiteX8207" fmla="*/ 10696620 w 13402462"/>
              <a:gd name="connsiteY8207" fmla="*/ 969884 h 11354202"/>
              <a:gd name="connsiteX8208" fmla="*/ 10715424 w 13402462"/>
              <a:gd name="connsiteY8208" fmla="*/ 971927 h 11354202"/>
              <a:gd name="connsiteX8209" fmla="*/ 10712736 w 13402462"/>
              <a:gd name="connsiteY8209" fmla="*/ 966700 h 11354202"/>
              <a:gd name="connsiteX8210" fmla="*/ 10706106 w 13402462"/>
              <a:gd name="connsiteY8210" fmla="*/ 953705 h 11354202"/>
              <a:gd name="connsiteX8211" fmla="*/ 10717352 w 13402462"/>
              <a:gd name="connsiteY8211" fmla="*/ 972141 h 11354202"/>
              <a:gd name="connsiteX8212" fmla="*/ 10724898 w 13402462"/>
              <a:gd name="connsiteY8212" fmla="*/ 972959 h 11354202"/>
              <a:gd name="connsiteX8213" fmla="*/ 10562082 w 13402462"/>
              <a:gd name="connsiteY8213" fmla="*/ 786789 h 11354202"/>
              <a:gd name="connsiteX8214" fmla="*/ 10699980 w 13402462"/>
              <a:gd name="connsiteY8214" fmla="*/ 769047 h 11354202"/>
              <a:gd name="connsiteX8215" fmla="*/ 10985690 w 13402462"/>
              <a:gd name="connsiteY8215" fmla="*/ 887672 h 11354202"/>
              <a:gd name="connsiteX8216" fmla="*/ 10933392 w 13402462"/>
              <a:gd name="connsiteY8216" fmla="*/ 804450 h 11354202"/>
              <a:gd name="connsiteX8217" fmla="*/ 10966942 w 13402462"/>
              <a:gd name="connsiteY8217" fmla="*/ 600556 h 11354202"/>
              <a:gd name="connsiteX8218" fmla="*/ 11048806 w 13402462"/>
              <a:gd name="connsiteY8218" fmla="*/ 684469 h 11354202"/>
              <a:gd name="connsiteX8219" fmla="*/ 11041430 w 13402462"/>
              <a:gd name="connsiteY8219" fmla="*/ 650049 h 11354202"/>
              <a:gd name="connsiteX8220" fmla="*/ 11078846 w 13402462"/>
              <a:gd name="connsiteY8220" fmla="*/ 674627 h 11354202"/>
              <a:gd name="connsiteX8221" fmla="*/ 10987654 w 13402462"/>
              <a:gd name="connsiteY8221" fmla="*/ 575648 h 11354202"/>
              <a:gd name="connsiteX8222" fmla="*/ 11201906 w 13402462"/>
              <a:gd name="connsiteY8222" fmla="*/ 567991 h 11354202"/>
              <a:gd name="connsiteX8223" fmla="*/ 11174276 w 13402462"/>
              <a:gd name="connsiteY8223" fmla="*/ 549307 h 11354202"/>
              <a:gd name="connsiteX8224" fmla="*/ 11235736 w 13402462"/>
              <a:gd name="connsiteY8224" fmla="*/ 501428 h 11354202"/>
              <a:gd name="connsiteX8225" fmla="*/ 11226294 w 13402462"/>
              <a:gd name="connsiteY8225" fmla="*/ 495198 h 11354202"/>
              <a:gd name="connsiteX8226" fmla="*/ 11311716 w 13402462"/>
              <a:gd name="connsiteY8226" fmla="*/ 513888 h 11354202"/>
              <a:gd name="connsiteX8227" fmla="*/ 11285000 w 13402462"/>
              <a:gd name="connsiteY8227" fmla="*/ 476860 h 11354202"/>
              <a:gd name="connsiteX8228" fmla="*/ 11342558 w 13402462"/>
              <a:gd name="connsiteY8228" fmla="*/ 494539 h 11354202"/>
              <a:gd name="connsiteX8229" fmla="*/ 11306402 w 13402462"/>
              <a:gd name="connsiteY8229" fmla="*/ 451279 h 11354202"/>
              <a:gd name="connsiteX8230" fmla="*/ 11487460 w 13402462"/>
              <a:gd name="connsiteY8230" fmla="*/ 487419 h 11354202"/>
              <a:gd name="connsiteX8231" fmla="*/ 11479614 w 13402462"/>
              <a:gd name="connsiteY8231" fmla="*/ 462856 h 11354202"/>
              <a:gd name="connsiteX8232" fmla="*/ 11613612 w 13402462"/>
              <a:gd name="connsiteY8232" fmla="*/ 510670 h 11354202"/>
              <a:gd name="connsiteX8233" fmla="*/ 11589318 w 13402462"/>
              <a:gd name="connsiteY8233" fmla="*/ 416902 h 11354202"/>
              <a:gd name="connsiteX8234" fmla="*/ 11507792 w 13402462"/>
              <a:gd name="connsiteY8234" fmla="*/ 333336 h 11354202"/>
              <a:gd name="connsiteX8235" fmla="*/ 11617834 w 13402462"/>
              <a:gd name="connsiteY8235" fmla="*/ 287053 h 11354202"/>
              <a:gd name="connsiteX8236" fmla="*/ 11650514 w 13402462"/>
              <a:gd name="connsiteY8236" fmla="*/ 389415 h 11354202"/>
              <a:gd name="connsiteX8237" fmla="*/ 11806534 w 13402462"/>
              <a:gd name="connsiteY8237" fmla="*/ 390248 h 11354202"/>
              <a:gd name="connsiteX8238" fmla="*/ 11720500 w 13402462"/>
              <a:gd name="connsiteY8238" fmla="*/ 366114 h 11354202"/>
              <a:gd name="connsiteX8239" fmla="*/ 11735934 w 13402462"/>
              <a:gd name="connsiteY8239" fmla="*/ 434963 h 11354202"/>
              <a:gd name="connsiteX8240" fmla="*/ 11669738 w 13402462"/>
              <a:gd name="connsiteY8240" fmla="*/ 401544 h 11354202"/>
              <a:gd name="connsiteX8241" fmla="*/ 11704514 w 13402462"/>
              <a:gd name="connsiteY8241" fmla="*/ 472998 h 11354202"/>
              <a:gd name="connsiteX8242" fmla="*/ 11618758 w 13402462"/>
              <a:gd name="connsiteY8242" fmla="*/ 453963 h 11354202"/>
              <a:gd name="connsiteX8243" fmla="*/ 11651002 w 13402462"/>
              <a:gd name="connsiteY8243" fmla="*/ 563462 h 11354202"/>
              <a:gd name="connsiteX8244" fmla="*/ 11522438 w 13402462"/>
              <a:gd name="connsiteY8244" fmla="*/ 569415 h 11354202"/>
              <a:gd name="connsiteX8245" fmla="*/ 11577126 w 13402462"/>
              <a:gd name="connsiteY8245" fmla="*/ 625472 h 11354202"/>
              <a:gd name="connsiteX8246" fmla="*/ 11107210 w 13402462"/>
              <a:gd name="connsiteY8246" fmla="*/ 901351 h 11354202"/>
              <a:gd name="connsiteX8247" fmla="*/ 11144962 w 13402462"/>
              <a:gd name="connsiteY8247" fmla="*/ 926272 h 11354202"/>
              <a:gd name="connsiteX8248" fmla="*/ 11040676 w 13402462"/>
              <a:gd name="connsiteY8248" fmla="*/ 867586 h 11354202"/>
              <a:gd name="connsiteX8249" fmla="*/ 11040488 w 13402462"/>
              <a:gd name="connsiteY8249" fmla="*/ 878489 h 11354202"/>
              <a:gd name="connsiteX8250" fmla="*/ 11043446 w 13402462"/>
              <a:gd name="connsiteY8250" fmla="*/ 880199 h 11354202"/>
              <a:gd name="connsiteX8251" fmla="*/ 11046372 w 13402462"/>
              <a:gd name="connsiteY8251" fmla="*/ 884021 h 11354202"/>
              <a:gd name="connsiteX8252" fmla="*/ 11047006 w 13402462"/>
              <a:gd name="connsiteY8252" fmla="*/ 877523 h 11354202"/>
              <a:gd name="connsiteX8253" fmla="*/ 11072090 w 13402462"/>
              <a:gd name="connsiteY8253" fmla="*/ 936295 h 11354202"/>
              <a:gd name="connsiteX8254" fmla="*/ 11079548 w 13402462"/>
              <a:gd name="connsiteY8254" fmla="*/ 937741 h 11354202"/>
              <a:gd name="connsiteX8255" fmla="*/ 11073924 w 13402462"/>
              <a:gd name="connsiteY8255" fmla="*/ 925775 h 11354202"/>
              <a:gd name="connsiteX8256" fmla="*/ 11078826 w 13402462"/>
              <a:gd name="connsiteY8256" fmla="*/ 930799 h 11354202"/>
              <a:gd name="connsiteX8257" fmla="*/ 11090190 w 13402462"/>
              <a:gd name="connsiteY8257" fmla="*/ 956222 h 11354202"/>
              <a:gd name="connsiteX8258" fmla="*/ 11093738 w 13402462"/>
              <a:gd name="connsiteY8258" fmla="*/ 944701 h 11354202"/>
              <a:gd name="connsiteX8259" fmla="*/ 11081880 w 13402462"/>
              <a:gd name="connsiteY8259" fmla="*/ 914651 h 11354202"/>
              <a:gd name="connsiteX8260" fmla="*/ 11088346 w 13402462"/>
              <a:gd name="connsiteY8260" fmla="*/ 914385 h 11354202"/>
              <a:gd name="connsiteX8261" fmla="*/ 11094168 w 13402462"/>
              <a:gd name="connsiteY8261" fmla="*/ 937570 h 11354202"/>
              <a:gd name="connsiteX8262" fmla="*/ 11104480 w 13402462"/>
              <a:gd name="connsiteY8262" fmla="*/ 955033 h 11354202"/>
              <a:gd name="connsiteX8263" fmla="*/ 11109990 w 13402462"/>
              <a:gd name="connsiteY8263" fmla="*/ 949658 h 11354202"/>
              <a:gd name="connsiteX8264" fmla="*/ 11107952 w 13402462"/>
              <a:gd name="connsiteY8264" fmla="*/ 944956 h 11354202"/>
              <a:gd name="connsiteX8265" fmla="*/ 11105248 w 13402462"/>
              <a:gd name="connsiteY8265" fmla="*/ 942915 h 11354202"/>
              <a:gd name="connsiteX8266" fmla="*/ 11106976 w 13402462"/>
              <a:gd name="connsiteY8266" fmla="*/ 942697 h 11354202"/>
              <a:gd name="connsiteX8267" fmla="*/ 11105698 w 13402462"/>
              <a:gd name="connsiteY8267" fmla="*/ 939745 h 11354202"/>
              <a:gd name="connsiteX8268" fmla="*/ 11107710 w 13402462"/>
              <a:gd name="connsiteY8268" fmla="*/ 942604 h 11354202"/>
              <a:gd name="connsiteX8269" fmla="*/ 11151892 w 13402462"/>
              <a:gd name="connsiteY8269" fmla="*/ 937014 h 11354202"/>
              <a:gd name="connsiteX8270" fmla="*/ 11173932 w 13402462"/>
              <a:gd name="connsiteY8270" fmla="*/ 994718 h 11354202"/>
              <a:gd name="connsiteX8271" fmla="*/ 11110950 w 13402462"/>
              <a:gd name="connsiteY8271" fmla="*/ 947218 h 11354202"/>
              <a:gd name="connsiteX8272" fmla="*/ 11120218 w 13402462"/>
              <a:gd name="connsiteY8272" fmla="*/ 960400 h 11354202"/>
              <a:gd name="connsiteX8273" fmla="*/ 11130124 w 13402462"/>
              <a:gd name="connsiteY8273" fmla="*/ 975227 h 11354202"/>
              <a:gd name="connsiteX8274" fmla="*/ 11126086 w 13402462"/>
              <a:gd name="connsiteY8274" fmla="*/ 966842 h 11354202"/>
              <a:gd name="connsiteX8275" fmla="*/ 11150760 w 13402462"/>
              <a:gd name="connsiteY8275" fmla="*/ 1003844 h 11354202"/>
              <a:gd name="connsiteX8276" fmla="*/ 11151438 w 13402462"/>
              <a:gd name="connsiteY8276" fmla="*/ 1021222 h 11354202"/>
              <a:gd name="connsiteX8277" fmla="*/ 11138872 w 13402462"/>
              <a:gd name="connsiteY8277" fmla="*/ 993381 h 11354202"/>
              <a:gd name="connsiteX8278" fmla="*/ 11136402 w 13402462"/>
              <a:gd name="connsiteY8278" fmla="*/ 988254 h 11354202"/>
              <a:gd name="connsiteX8279" fmla="*/ 11136666 w 13402462"/>
              <a:gd name="connsiteY8279" fmla="*/ 990086 h 11354202"/>
              <a:gd name="connsiteX8280" fmla="*/ 11132588 w 13402462"/>
              <a:gd name="connsiteY8280" fmla="*/ 990036 h 11354202"/>
              <a:gd name="connsiteX8281" fmla="*/ 11147042 w 13402462"/>
              <a:gd name="connsiteY8281" fmla="*/ 1028961 h 11354202"/>
              <a:gd name="connsiteX8282" fmla="*/ 11162546 w 13402462"/>
              <a:gd name="connsiteY8282" fmla="*/ 1039341 h 11354202"/>
              <a:gd name="connsiteX8283" fmla="*/ 11152910 w 13402462"/>
              <a:gd name="connsiteY8283" fmla="*/ 1048742 h 11354202"/>
              <a:gd name="connsiteX8284" fmla="*/ 11154974 w 13402462"/>
              <a:gd name="connsiteY8284" fmla="*/ 1046729 h 11354202"/>
              <a:gd name="connsiteX8285" fmla="*/ 11135062 w 13402462"/>
              <a:gd name="connsiteY8285" fmla="*/ 1009102 h 11354202"/>
              <a:gd name="connsiteX8286" fmla="*/ 11135186 w 13402462"/>
              <a:gd name="connsiteY8286" fmla="*/ 1025758 h 11354202"/>
              <a:gd name="connsiteX8287" fmla="*/ 11142946 w 13402462"/>
              <a:gd name="connsiteY8287" fmla="*/ 1030269 h 11354202"/>
              <a:gd name="connsiteX8288" fmla="*/ 11138382 w 13402462"/>
              <a:gd name="connsiteY8288" fmla="*/ 1041432 h 11354202"/>
              <a:gd name="connsiteX8289" fmla="*/ 11137828 w 13402462"/>
              <a:gd name="connsiteY8289" fmla="*/ 1031909 h 11354202"/>
              <a:gd name="connsiteX8290" fmla="*/ 11115974 w 13402462"/>
              <a:gd name="connsiteY8290" fmla="*/ 1013533 h 11354202"/>
              <a:gd name="connsiteX8291" fmla="*/ 11117290 w 13402462"/>
              <a:gd name="connsiteY8291" fmla="*/ 1025319 h 11354202"/>
              <a:gd name="connsiteX8292" fmla="*/ 11116708 w 13402462"/>
              <a:gd name="connsiteY8292" fmla="*/ 1026170 h 11354202"/>
              <a:gd name="connsiteX8293" fmla="*/ 11123026 w 13402462"/>
              <a:gd name="connsiteY8293" fmla="*/ 1046352 h 11354202"/>
              <a:gd name="connsiteX8294" fmla="*/ 11125808 w 13402462"/>
              <a:gd name="connsiteY8294" fmla="*/ 1047909 h 11354202"/>
              <a:gd name="connsiteX8295" fmla="*/ 11125142 w 13402462"/>
              <a:gd name="connsiteY8295" fmla="*/ 1044492 h 11354202"/>
              <a:gd name="connsiteX8296" fmla="*/ 11128416 w 13402462"/>
              <a:gd name="connsiteY8296" fmla="*/ 1054222 h 11354202"/>
              <a:gd name="connsiteX8297" fmla="*/ 11128554 w 13402462"/>
              <a:gd name="connsiteY8297" fmla="*/ 1065793 h 11354202"/>
              <a:gd name="connsiteX8298" fmla="*/ 11113238 w 13402462"/>
              <a:gd name="connsiteY8298" fmla="*/ 1031198 h 11354202"/>
              <a:gd name="connsiteX8299" fmla="*/ 11106134 w 13402462"/>
              <a:gd name="connsiteY8299" fmla="*/ 1041502 h 11354202"/>
              <a:gd name="connsiteX8300" fmla="*/ 11111424 w 13402462"/>
              <a:gd name="connsiteY8300" fmla="*/ 1049610 h 11354202"/>
              <a:gd name="connsiteX8301" fmla="*/ 11113104 w 13402462"/>
              <a:gd name="connsiteY8301" fmla="*/ 1051331 h 11354202"/>
              <a:gd name="connsiteX8302" fmla="*/ 11116722 w 13402462"/>
              <a:gd name="connsiteY8302" fmla="*/ 1060553 h 11354202"/>
              <a:gd name="connsiteX8303" fmla="*/ 11150050 w 13402462"/>
              <a:gd name="connsiteY8303" fmla="*/ 1112615 h 11354202"/>
              <a:gd name="connsiteX8304" fmla="*/ 11144088 w 13402462"/>
              <a:gd name="connsiteY8304" fmla="*/ 1100307 h 11354202"/>
              <a:gd name="connsiteX8305" fmla="*/ 11162542 w 13402462"/>
              <a:gd name="connsiteY8305" fmla="*/ 1119222 h 11354202"/>
              <a:gd name="connsiteX8306" fmla="*/ 11159920 w 13402462"/>
              <a:gd name="connsiteY8306" fmla="*/ 1111710 h 11354202"/>
              <a:gd name="connsiteX8307" fmla="*/ 11175688 w 13402462"/>
              <a:gd name="connsiteY8307" fmla="*/ 1127871 h 11354202"/>
              <a:gd name="connsiteX8308" fmla="*/ 11170080 w 13402462"/>
              <a:gd name="connsiteY8308" fmla="*/ 1114549 h 11354202"/>
              <a:gd name="connsiteX8309" fmla="*/ 11182646 w 13402462"/>
              <a:gd name="connsiteY8309" fmla="*/ 1141897 h 11354202"/>
              <a:gd name="connsiteX8310" fmla="*/ 11173190 w 13402462"/>
              <a:gd name="connsiteY8310" fmla="*/ 1137021 h 11354202"/>
              <a:gd name="connsiteX8311" fmla="*/ 11185572 w 13402462"/>
              <a:gd name="connsiteY8311" fmla="*/ 1155949 h 11354202"/>
              <a:gd name="connsiteX8312" fmla="*/ 11185532 w 13402462"/>
              <a:gd name="connsiteY8312" fmla="*/ 1155864 h 11354202"/>
              <a:gd name="connsiteX8313" fmla="*/ 11185590 w 13402462"/>
              <a:gd name="connsiteY8313" fmla="*/ 1155982 h 11354202"/>
              <a:gd name="connsiteX8314" fmla="*/ 11186860 w 13402462"/>
              <a:gd name="connsiteY8314" fmla="*/ 1157918 h 11354202"/>
              <a:gd name="connsiteX8315" fmla="*/ 11187484 w 13402462"/>
              <a:gd name="connsiteY8315" fmla="*/ 1159667 h 11354202"/>
              <a:gd name="connsiteX8316" fmla="*/ 11192452 w 13402462"/>
              <a:gd name="connsiteY8316" fmla="*/ 1169352 h 11354202"/>
              <a:gd name="connsiteX8317" fmla="*/ 11191484 w 13402462"/>
              <a:gd name="connsiteY8317" fmla="*/ 1168510 h 11354202"/>
              <a:gd name="connsiteX8318" fmla="*/ 11187988 w 13402462"/>
              <a:gd name="connsiteY8318" fmla="*/ 1161087 h 11354202"/>
              <a:gd name="connsiteX8319" fmla="*/ 11195388 w 13402462"/>
              <a:gd name="connsiteY8319" fmla="*/ 1181817 h 11354202"/>
              <a:gd name="connsiteX8320" fmla="*/ 11206796 w 13402462"/>
              <a:gd name="connsiteY8320" fmla="*/ 1193509 h 11354202"/>
              <a:gd name="connsiteX8321" fmla="*/ 11209980 w 13402462"/>
              <a:gd name="connsiteY8321" fmla="*/ 1210538 h 11354202"/>
              <a:gd name="connsiteX8322" fmla="*/ 11201594 w 13402462"/>
              <a:gd name="connsiteY8322" fmla="*/ 1201944 h 11354202"/>
              <a:gd name="connsiteX8323" fmla="*/ 11206900 w 13402462"/>
              <a:gd name="connsiteY8323" fmla="*/ 1238379 h 11354202"/>
              <a:gd name="connsiteX8324" fmla="*/ 11223322 w 13402462"/>
              <a:gd name="connsiteY8324" fmla="*/ 1283445 h 11354202"/>
              <a:gd name="connsiteX8325" fmla="*/ 11204390 w 13402462"/>
              <a:gd name="connsiteY8325" fmla="*/ 1248886 h 11354202"/>
              <a:gd name="connsiteX8326" fmla="*/ 11208650 w 13402462"/>
              <a:gd name="connsiteY8326" fmla="*/ 1260834 h 11354202"/>
              <a:gd name="connsiteX8327" fmla="*/ 11201678 w 13402462"/>
              <a:gd name="connsiteY8327" fmla="*/ 1248173 h 11354202"/>
              <a:gd name="connsiteX8328" fmla="*/ 11210126 w 13402462"/>
              <a:gd name="connsiteY8328" fmla="*/ 1278868 h 11354202"/>
              <a:gd name="connsiteX8329" fmla="*/ 11211846 w 13402462"/>
              <a:gd name="connsiteY8329" fmla="*/ 1277187 h 11354202"/>
              <a:gd name="connsiteX8330" fmla="*/ 11223226 w 13402462"/>
              <a:gd name="connsiteY8330" fmla="*/ 1343944 h 11354202"/>
              <a:gd name="connsiteX8331" fmla="*/ 11219092 w 13402462"/>
              <a:gd name="connsiteY8331" fmla="*/ 1347976 h 11354202"/>
              <a:gd name="connsiteX8332" fmla="*/ 11216270 w 13402462"/>
              <a:gd name="connsiteY8332" fmla="*/ 1341711 h 11354202"/>
              <a:gd name="connsiteX8333" fmla="*/ 11216128 w 13402462"/>
              <a:gd name="connsiteY8333" fmla="*/ 1340806 h 11354202"/>
              <a:gd name="connsiteX8334" fmla="*/ 11213898 w 13402462"/>
              <a:gd name="connsiteY8334" fmla="*/ 1336445 h 11354202"/>
              <a:gd name="connsiteX8335" fmla="*/ 11196618 w 13402462"/>
              <a:gd name="connsiteY8335" fmla="*/ 1298080 h 11354202"/>
              <a:gd name="connsiteX8336" fmla="*/ 11196080 w 13402462"/>
              <a:gd name="connsiteY8336" fmla="*/ 1287198 h 11354202"/>
              <a:gd name="connsiteX8337" fmla="*/ 11202400 w 13402462"/>
              <a:gd name="connsiteY8337" fmla="*/ 1297807 h 11354202"/>
              <a:gd name="connsiteX8338" fmla="*/ 11200054 w 13402462"/>
              <a:gd name="connsiteY8338" fmla="*/ 1295404 h 11354202"/>
              <a:gd name="connsiteX8339" fmla="*/ 11215900 w 13402462"/>
              <a:gd name="connsiteY8339" fmla="*/ 1331626 h 11354202"/>
              <a:gd name="connsiteX8340" fmla="*/ 11210344 w 13402462"/>
              <a:gd name="connsiteY8340" fmla="*/ 1288047 h 11354202"/>
              <a:gd name="connsiteX8341" fmla="*/ 11195124 w 13402462"/>
              <a:gd name="connsiteY8341" fmla="*/ 1255916 h 11354202"/>
              <a:gd name="connsiteX8342" fmla="*/ 11188988 w 13402462"/>
              <a:gd name="connsiteY8342" fmla="*/ 1257201 h 11354202"/>
              <a:gd name="connsiteX8343" fmla="*/ 11191624 w 13402462"/>
              <a:gd name="connsiteY8343" fmla="*/ 1263353 h 11354202"/>
              <a:gd name="connsiteX8344" fmla="*/ 11181894 w 13402462"/>
              <a:gd name="connsiteY8344" fmla="*/ 1253380 h 11354202"/>
              <a:gd name="connsiteX8345" fmla="*/ 11185496 w 13402462"/>
              <a:gd name="connsiteY8345" fmla="*/ 1263959 h 11354202"/>
              <a:gd name="connsiteX8346" fmla="*/ 11169294 w 13402462"/>
              <a:gd name="connsiteY8346" fmla="*/ 1228756 h 11354202"/>
              <a:gd name="connsiteX8347" fmla="*/ 11185978 w 13402462"/>
              <a:gd name="connsiteY8347" fmla="*/ 1279601 h 11354202"/>
              <a:gd name="connsiteX8348" fmla="*/ 11201534 w 13402462"/>
              <a:gd name="connsiteY8348" fmla="*/ 1312248 h 11354202"/>
              <a:gd name="connsiteX8349" fmla="*/ 11213898 w 13402462"/>
              <a:gd name="connsiteY8349" fmla="*/ 1336445 h 11354202"/>
              <a:gd name="connsiteX8350" fmla="*/ 11216270 w 13402462"/>
              <a:gd name="connsiteY8350" fmla="*/ 1341711 h 11354202"/>
              <a:gd name="connsiteX8351" fmla="*/ 11221472 w 13402462"/>
              <a:gd name="connsiteY8351" fmla="*/ 1374520 h 11354202"/>
              <a:gd name="connsiteX8352" fmla="*/ 11198208 w 13402462"/>
              <a:gd name="connsiteY8352" fmla="*/ 1306598 h 11354202"/>
              <a:gd name="connsiteX8353" fmla="*/ 11178092 w 13402462"/>
              <a:gd name="connsiteY8353" fmla="*/ 1268501 h 11354202"/>
              <a:gd name="connsiteX8354" fmla="*/ 11171604 w 13402462"/>
              <a:gd name="connsiteY8354" fmla="*/ 1264657 h 11354202"/>
              <a:gd name="connsiteX8355" fmla="*/ 11161608 w 13402462"/>
              <a:gd name="connsiteY8355" fmla="*/ 1244978 h 11354202"/>
              <a:gd name="connsiteX8356" fmla="*/ 11162794 w 13402462"/>
              <a:gd name="connsiteY8356" fmla="*/ 1258592 h 11354202"/>
              <a:gd name="connsiteX8357" fmla="*/ 11182420 w 13402462"/>
              <a:gd name="connsiteY8357" fmla="*/ 1291795 h 11354202"/>
              <a:gd name="connsiteX8358" fmla="*/ 11159272 w 13402462"/>
              <a:gd name="connsiteY8358" fmla="*/ 1268069 h 11354202"/>
              <a:gd name="connsiteX8359" fmla="*/ 11183778 w 13402462"/>
              <a:gd name="connsiteY8359" fmla="*/ 1318666 h 11354202"/>
              <a:gd name="connsiteX8360" fmla="*/ 11186610 w 13402462"/>
              <a:gd name="connsiteY8360" fmla="*/ 1336715 h 11354202"/>
              <a:gd name="connsiteX8361" fmla="*/ 11195450 w 13402462"/>
              <a:gd name="connsiteY8361" fmla="*/ 1336142 h 11354202"/>
              <a:gd name="connsiteX8362" fmla="*/ 11186572 w 13402462"/>
              <a:gd name="connsiteY8362" fmla="*/ 1312579 h 11354202"/>
              <a:gd name="connsiteX8363" fmla="*/ 11199408 w 13402462"/>
              <a:gd name="connsiteY8363" fmla="*/ 1319529 h 11354202"/>
              <a:gd name="connsiteX8364" fmla="*/ 11205122 w 13402462"/>
              <a:gd name="connsiteY8364" fmla="*/ 1350872 h 11354202"/>
              <a:gd name="connsiteX8365" fmla="*/ 11190226 w 13402462"/>
              <a:gd name="connsiteY8365" fmla="*/ 1345933 h 11354202"/>
              <a:gd name="connsiteX8366" fmla="*/ 11199084 w 13402462"/>
              <a:gd name="connsiteY8366" fmla="*/ 1370856 h 11354202"/>
              <a:gd name="connsiteX8367" fmla="*/ 11187142 w 13402462"/>
              <a:gd name="connsiteY8367" fmla="*/ 1347599 h 11354202"/>
              <a:gd name="connsiteX8368" fmla="*/ 11187074 w 13402462"/>
              <a:gd name="connsiteY8368" fmla="*/ 1379891 h 11354202"/>
              <a:gd name="connsiteX8369" fmla="*/ 11162740 w 13402462"/>
              <a:gd name="connsiteY8369" fmla="*/ 1368726 h 11354202"/>
              <a:gd name="connsiteX8370" fmla="*/ 11166662 w 13402462"/>
              <a:gd name="connsiteY8370" fmla="*/ 1379697 h 11354202"/>
              <a:gd name="connsiteX8371" fmla="*/ 11217108 w 13402462"/>
              <a:gd name="connsiteY8371" fmla="*/ 1396730 h 11354202"/>
              <a:gd name="connsiteX8372" fmla="*/ 11267428 w 13402462"/>
              <a:gd name="connsiteY8372" fmla="*/ 1343107 h 11354202"/>
              <a:gd name="connsiteX8373" fmla="*/ 11318512 w 13402462"/>
              <a:gd name="connsiteY8373" fmla="*/ 1362155 h 11354202"/>
              <a:gd name="connsiteX8374" fmla="*/ 11310054 w 13402462"/>
              <a:gd name="connsiteY8374" fmla="*/ 1332400 h 11354202"/>
              <a:gd name="connsiteX8375" fmla="*/ 11349590 w 13402462"/>
              <a:gd name="connsiteY8375" fmla="*/ 1370342 h 11354202"/>
              <a:gd name="connsiteX8376" fmla="*/ 11351722 w 13402462"/>
              <a:gd name="connsiteY8376" fmla="*/ 1371436 h 11354202"/>
              <a:gd name="connsiteX8377" fmla="*/ 11370652 w 13402462"/>
              <a:gd name="connsiteY8377" fmla="*/ 1369794 h 11354202"/>
              <a:gd name="connsiteX8378" fmla="*/ 11344012 w 13402462"/>
              <a:gd name="connsiteY8378" fmla="*/ 1334836 h 11354202"/>
              <a:gd name="connsiteX8379" fmla="*/ 11391026 w 13402462"/>
              <a:gd name="connsiteY8379" fmla="*/ 1368028 h 11354202"/>
              <a:gd name="connsiteX8380" fmla="*/ 11400214 w 13402462"/>
              <a:gd name="connsiteY8380" fmla="*/ 1367234 h 11354202"/>
              <a:gd name="connsiteX8381" fmla="*/ 11395350 w 13402462"/>
              <a:gd name="connsiteY8381" fmla="*/ 1334434 h 11354202"/>
              <a:gd name="connsiteX8382" fmla="*/ 11406870 w 13402462"/>
              <a:gd name="connsiteY8382" fmla="*/ 1366656 h 11354202"/>
              <a:gd name="connsiteX8383" fmla="*/ 11426400 w 13402462"/>
              <a:gd name="connsiteY8383" fmla="*/ 1364964 h 11354202"/>
              <a:gd name="connsiteX8384" fmla="*/ 11455764 w 13402462"/>
              <a:gd name="connsiteY8384" fmla="*/ 1365852 h 11354202"/>
              <a:gd name="connsiteX8385" fmla="*/ 11447838 w 13402462"/>
              <a:gd name="connsiteY8385" fmla="*/ 1350351 h 11354202"/>
              <a:gd name="connsiteX8386" fmla="*/ 11451168 w 13402462"/>
              <a:gd name="connsiteY8386" fmla="*/ 1351653 h 11354202"/>
              <a:gd name="connsiteX8387" fmla="*/ 11447266 w 13402462"/>
              <a:gd name="connsiteY8387" fmla="*/ 1341502 h 11354202"/>
              <a:gd name="connsiteX8388" fmla="*/ 11438746 w 13402462"/>
              <a:gd name="connsiteY8388" fmla="*/ 1343100 h 11354202"/>
              <a:gd name="connsiteX8389" fmla="*/ 11451236 w 13402462"/>
              <a:gd name="connsiteY8389" fmla="*/ 1270505 h 11354202"/>
              <a:gd name="connsiteX8390" fmla="*/ 11551994 w 13402462"/>
              <a:gd name="connsiteY8390" fmla="*/ 1312492 h 11354202"/>
              <a:gd name="connsiteX8391" fmla="*/ 11563534 w 13402462"/>
              <a:gd name="connsiteY8391" fmla="*/ 1231089 h 11354202"/>
              <a:gd name="connsiteX8392" fmla="*/ 11600712 w 13402462"/>
              <a:gd name="connsiteY8392" fmla="*/ 1228869 h 11354202"/>
              <a:gd name="connsiteX8393" fmla="*/ 11593174 w 13402462"/>
              <a:gd name="connsiteY8393" fmla="*/ 1161368 h 11354202"/>
              <a:gd name="connsiteX8394" fmla="*/ 11602438 w 13402462"/>
              <a:gd name="connsiteY8394" fmla="*/ 1116278 h 11354202"/>
              <a:gd name="connsiteX8395" fmla="*/ 11637454 w 13402462"/>
              <a:gd name="connsiteY8395" fmla="*/ 1162925 h 11354202"/>
              <a:gd name="connsiteX8396" fmla="*/ 11677318 w 13402462"/>
              <a:gd name="connsiteY8396" fmla="*/ 1185037 h 11354202"/>
              <a:gd name="connsiteX8397" fmla="*/ 11689288 w 13402462"/>
              <a:gd name="connsiteY8397" fmla="*/ 1186267 h 11354202"/>
              <a:gd name="connsiteX8398" fmla="*/ 11691448 w 13402462"/>
              <a:gd name="connsiteY8398" fmla="*/ 1186080 h 11354202"/>
              <a:gd name="connsiteX8399" fmla="*/ 11687232 w 13402462"/>
              <a:gd name="connsiteY8399" fmla="*/ 1157735 h 11354202"/>
              <a:gd name="connsiteX8400" fmla="*/ 11727730 w 13402462"/>
              <a:gd name="connsiteY8400" fmla="*/ 1177451 h 11354202"/>
              <a:gd name="connsiteX8401" fmla="*/ 11728262 w 13402462"/>
              <a:gd name="connsiteY8401" fmla="*/ 1176799 h 11354202"/>
              <a:gd name="connsiteX8402" fmla="*/ 11689016 w 13402462"/>
              <a:gd name="connsiteY8402" fmla="*/ 1127801 h 11354202"/>
              <a:gd name="connsiteX8403" fmla="*/ 11630378 w 13402462"/>
              <a:gd name="connsiteY8403" fmla="*/ 1084998 h 11354202"/>
              <a:gd name="connsiteX8404" fmla="*/ 11817670 w 13402462"/>
              <a:gd name="connsiteY8404" fmla="*/ 1058871 h 11354202"/>
              <a:gd name="connsiteX8405" fmla="*/ 11855834 w 13402462"/>
              <a:gd name="connsiteY8405" fmla="*/ 1050347 h 11354202"/>
              <a:gd name="connsiteX8406" fmla="*/ 11853196 w 13402462"/>
              <a:gd name="connsiteY8406" fmla="*/ 1018638 h 11354202"/>
              <a:gd name="connsiteX8407" fmla="*/ 11860936 w 13402462"/>
              <a:gd name="connsiteY8407" fmla="*/ 1024552 h 11354202"/>
              <a:gd name="connsiteX8408" fmla="*/ 11934788 w 13402462"/>
              <a:gd name="connsiteY8408" fmla="*/ 965217 h 11354202"/>
              <a:gd name="connsiteX8409" fmla="*/ 11924318 w 13402462"/>
              <a:gd name="connsiteY8409" fmla="*/ 959997 h 11354202"/>
              <a:gd name="connsiteX8410" fmla="*/ 12025552 w 13402462"/>
              <a:gd name="connsiteY8410" fmla="*/ 964594 h 11354202"/>
              <a:gd name="connsiteX8411" fmla="*/ 11997806 w 13402462"/>
              <a:gd name="connsiteY8411" fmla="*/ 928571 h 11354202"/>
              <a:gd name="connsiteX8412" fmla="*/ 12064642 w 13402462"/>
              <a:gd name="connsiteY8412" fmla="*/ 938541 h 11354202"/>
              <a:gd name="connsiteX8413" fmla="*/ 12024716 w 13402462"/>
              <a:gd name="connsiteY8413" fmla="*/ 897618 h 11354202"/>
              <a:gd name="connsiteX8414" fmla="*/ 12239710 w 13402462"/>
              <a:gd name="connsiteY8414" fmla="*/ 911389 h 11354202"/>
              <a:gd name="connsiteX8415" fmla="*/ 12232568 w 13402462"/>
              <a:gd name="connsiteY8415" fmla="*/ 885469 h 11354202"/>
              <a:gd name="connsiteX8416" fmla="*/ 12243666 w 13402462"/>
              <a:gd name="connsiteY8416" fmla="*/ 887593 h 11354202"/>
              <a:gd name="connsiteX8417" fmla="*/ 12218344 w 13402462"/>
              <a:gd name="connsiteY8417" fmla="*/ 828196 h 11354202"/>
              <a:gd name="connsiteX8418" fmla="*/ 12318634 w 13402462"/>
              <a:gd name="connsiteY8418" fmla="*/ 880031 h 11354202"/>
              <a:gd name="connsiteX8419" fmla="*/ 12296198 w 13402462"/>
              <a:gd name="connsiteY8419" fmla="*/ 853592 h 11354202"/>
              <a:gd name="connsiteX8420" fmla="*/ 12328036 w 13402462"/>
              <a:gd name="connsiteY8420" fmla="*/ 838367 h 11354202"/>
              <a:gd name="connsiteX8421" fmla="*/ 12323132 w 13402462"/>
              <a:gd name="connsiteY8421" fmla="*/ 834208 h 11354202"/>
              <a:gd name="connsiteX8422" fmla="*/ 12338062 w 13402462"/>
              <a:gd name="connsiteY8422" fmla="*/ 828599 h 11354202"/>
              <a:gd name="connsiteX8423" fmla="*/ 12346338 w 13402462"/>
              <a:gd name="connsiteY8423" fmla="*/ 798032 h 11354202"/>
              <a:gd name="connsiteX8424" fmla="*/ 12278280 w 13402462"/>
              <a:gd name="connsiteY8424" fmla="*/ 740185 h 11354202"/>
              <a:gd name="connsiteX8425" fmla="*/ 12415098 w 13402462"/>
              <a:gd name="connsiteY8425" fmla="*/ 673827 h 11354202"/>
              <a:gd name="connsiteX8426" fmla="*/ 12445714 w 13402462"/>
              <a:gd name="connsiteY8426" fmla="*/ 778203 h 11354202"/>
              <a:gd name="connsiteX8427" fmla="*/ 12446562 w 13402462"/>
              <a:gd name="connsiteY8427" fmla="*/ 770835 h 11354202"/>
              <a:gd name="connsiteX8428" fmla="*/ 12431954 w 13402462"/>
              <a:gd name="connsiteY8428" fmla="*/ 737928 h 11354202"/>
              <a:gd name="connsiteX8429" fmla="*/ 12623766 w 13402462"/>
              <a:gd name="connsiteY8429" fmla="*/ 703835 h 11354202"/>
              <a:gd name="connsiteX8430" fmla="*/ 12609186 w 13402462"/>
              <a:gd name="connsiteY8430" fmla="*/ 680048 h 11354202"/>
              <a:gd name="connsiteX8431" fmla="*/ 12570324 w 13402462"/>
              <a:gd name="connsiteY8431" fmla="*/ 676428 h 11354202"/>
              <a:gd name="connsiteX8432" fmla="*/ 12433378 w 13402462"/>
              <a:gd name="connsiteY8432" fmla="*/ 600274 h 11354202"/>
              <a:gd name="connsiteX8433" fmla="*/ 12588346 w 13402462"/>
              <a:gd name="connsiteY8433" fmla="*/ 629650 h 11354202"/>
              <a:gd name="connsiteX8434" fmla="*/ 12677114 w 13402462"/>
              <a:gd name="connsiteY8434" fmla="*/ 493377 h 11354202"/>
              <a:gd name="connsiteX8435" fmla="*/ 12614768 w 13402462"/>
              <a:gd name="connsiteY8435" fmla="*/ 530708 h 11354202"/>
              <a:gd name="connsiteX8436" fmla="*/ 12686116 w 13402462"/>
              <a:gd name="connsiteY8436" fmla="*/ 586623 h 11354202"/>
              <a:gd name="connsiteX8437" fmla="*/ 12868632 w 13402462"/>
              <a:gd name="connsiteY8437" fmla="*/ 429365 h 11354202"/>
              <a:gd name="connsiteX8438" fmla="*/ 12857820 w 13402462"/>
              <a:gd name="connsiteY8438" fmla="*/ 424471 h 11354202"/>
              <a:gd name="connsiteX8439" fmla="*/ 12960092 w 13402462"/>
              <a:gd name="connsiteY8439" fmla="*/ 428072 h 11354202"/>
              <a:gd name="connsiteX8440" fmla="*/ 12920496 w 13402462"/>
              <a:gd name="connsiteY8440" fmla="*/ 361314 h 11354202"/>
              <a:gd name="connsiteX8441" fmla="*/ 13160108 w 13402462"/>
              <a:gd name="connsiteY8441" fmla="*/ 310792 h 11354202"/>
              <a:gd name="connsiteX8442" fmla="*/ 13138264 w 13402462"/>
              <a:gd name="connsiteY8442" fmla="*/ 394391 h 11354202"/>
              <a:gd name="connsiteX8443" fmla="*/ 12947806 w 13402462"/>
              <a:gd name="connsiteY8443" fmla="*/ 511204 h 11354202"/>
              <a:gd name="connsiteX8444" fmla="*/ 12958284 w 13402462"/>
              <a:gd name="connsiteY8444" fmla="*/ 515744 h 11354202"/>
              <a:gd name="connsiteX8445" fmla="*/ 12715724 w 13402462"/>
              <a:gd name="connsiteY8445" fmla="*/ 689966 h 11354202"/>
              <a:gd name="connsiteX8446" fmla="*/ 12633012 w 13402462"/>
              <a:gd name="connsiteY8446" fmla="*/ 682264 h 11354202"/>
              <a:gd name="connsiteX8447" fmla="*/ 12722490 w 13402462"/>
              <a:gd name="connsiteY8447" fmla="*/ 765342 h 11354202"/>
              <a:gd name="connsiteX8448" fmla="*/ 12769396 w 13402462"/>
              <a:gd name="connsiteY8448" fmla="*/ 816481 h 11354202"/>
              <a:gd name="connsiteX8449" fmla="*/ 12819406 w 13402462"/>
              <a:gd name="connsiteY8449" fmla="*/ 742530 h 11354202"/>
              <a:gd name="connsiteX8450" fmla="*/ 12821578 w 13402462"/>
              <a:gd name="connsiteY8450" fmla="*/ 785389 h 11354202"/>
              <a:gd name="connsiteX8451" fmla="*/ 12857346 w 13402462"/>
              <a:gd name="connsiteY8451" fmla="*/ 726327 h 11354202"/>
              <a:gd name="connsiteX8452" fmla="*/ 12885304 w 13402462"/>
              <a:gd name="connsiteY8452" fmla="*/ 772887 h 11354202"/>
              <a:gd name="connsiteX8453" fmla="*/ 13081118 w 13402462"/>
              <a:gd name="connsiteY8453" fmla="*/ 585877 h 11354202"/>
              <a:gd name="connsiteX8454" fmla="*/ 13116808 w 13402462"/>
              <a:gd name="connsiteY8454" fmla="*/ 665841 h 11354202"/>
              <a:gd name="connsiteX8455" fmla="*/ 13171650 w 13402462"/>
              <a:gd name="connsiteY8455" fmla="*/ 550576 h 11354202"/>
              <a:gd name="connsiteX8456" fmla="*/ 13150540 w 13402462"/>
              <a:gd name="connsiteY8456" fmla="*/ 632930 h 11354202"/>
              <a:gd name="connsiteX8457" fmla="*/ 13393008 w 13402462"/>
              <a:gd name="connsiteY8457" fmla="*/ 428301 h 11354202"/>
              <a:gd name="connsiteX8458" fmla="*/ 13402462 w 13402462"/>
              <a:gd name="connsiteY8458" fmla="*/ 420278 h 11354202"/>
              <a:gd name="connsiteX8459" fmla="*/ 13402462 w 13402462"/>
              <a:gd name="connsiteY8459" fmla="*/ 6581937 h 11354202"/>
              <a:gd name="connsiteX8460" fmla="*/ 13378006 w 13402462"/>
              <a:gd name="connsiteY8460" fmla="*/ 6598836 h 11354202"/>
              <a:gd name="connsiteX8461" fmla="*/ 13217272 w 13402462"/>
              <a:gd name="connsiteY8461" fmla="*/ 6718974 h 11354202"/>
              <a:gd name="connsiteX8462" fmla="*/ 13201022 w 13402462"/>
              <a:gd name="connsiteY8462" fmla="*/ 6687169 h 11354202"/>
              <a:gd name="connsiteX8463" fmla="*/ 13143724 w 13402462"/>
              <a:gd name="connsiteY8463" fmla="*/ 6755152 h 11354202"/>
              <a:gd name="connsiteX8464" fmla="*/ 13135204 w 13402462"/>
              <a:gd name="connsiteY8464" fmla="*/ 6750082 h 11354202"/>
              <a:gd name="connsiteX8465" fmla="*/ 13143494 w 13402462"/>
              <a:gd name="connsiteY8465" fmla="*/ 6773162 h 11354202"/>
              <a:gd name="connsiteX8466" fmla="*/ 13113234 w 13402462"/>
              <a:gd name="connsiteY8466" fmla="*/ 6800334 h 11354202"/>
              <a:gd name="connsiteX8467" fmla="*/ 13080430 w 13402462"/>
              <a:gd name="connsiteY8467" fmla="*/ 6744241 h 11354202"/>
              <a:gd name="connsiteX8468" fmla="*/ 13072518 w 13402462"/>
              <a:gd name="connsiteY8468" fmla="*/ 6728797 h 11354202"/>
              <a:gd name="connsiteX8469" fmla="*/ 13066182 w 13402462"/>
              <a:gd name="connsiteY8469" fmla="*/ 6728358 h 11354202"/>
              <a:gd name="connsiteX8470" fmla="*/ 13044658 w 13402462"/>
              <a:gd name="connsiteY8470" fmla="*/ 6726520 h 11354202"/>
              <a:gd name="connsiteX8471" fmla="*/ 13052182 w 13402462"/>
              <a:gd name="connsiteY8471" fmla="*/ 6750493 h 11354202"/>
              <a:gd name="connsiteX8472" fmla="*/ 13037612 w 13402462"/>
              <a:gd name="connsiteY8472" fmla="*/ 6786183 h 11354202"/>
              <a:gd name="connsiteX8473" fmla="*/ 12974206 w 13402462"/>
              <a:gd name="connsiteY8473" fmla="*/ 6832657 h 11354202"/>
              <a:gd name="connsiteX8474" fmla="*/ 12950634 w 13402462"/>
              <a:gd name="connsiteY8474" fmla="*/ 6828730 h 11354202"/>
              <a:gd name="connsiteX8475" fmla="*/ 12968560 w 13402462"/>
              <a:gd name="connsiteY8475" fmla="*/ 6842815 h 11354202"/>
              <a:gd name="connsiteX8476" fmla="*/ 12947404 w 13402462"/>
              <a:gd name="connsiteY8476" fmla="*/ 6857929 h 11354202"/>
              <a:gd name="connsiteX8477" fmla="*/ 12969522 w 13402462"/>
              <a:gd name="connsiteY8477" fmla="*/ 6874095 h 11354202"/>
              <a:gd name="connsiteX8478" fmla="*/ 12944006 w 13402462"/>
              <a:gd name="connsiteY8478" fmla="*/ 6875748 h 11354202"/>
              <a:gd name="connsiteX8479" fmla="*/ 12935848 w 13402462"/>
              <a:gd name="connsiteY8479" fmla="*/ 6866184 h 11354202"/>
              <a:gd name="connsiteX8480" fmla="*/ 12881050 w 13402462"/>
              <a:gd name="connsiteY8480" fmla="*/ 6905317 h 11354202"/>
              <a:gd name="connsiteX8481" fmla="*/ 12874386 w 13402462"/>
              <a:gd name="connsiteY8481" fmla="*/ 6950128 h 11354202"/>
              <a:gd name="connsiteX8482" fmla="*/ 12790086 w 13402462"/>
              <a:gd name="connsiteY8482" fmla="*/ 6953082 h 11354202"/>
              <a:gd name="connsiteX8483" fmla="*/ 12752382 w 13402462"/>
              <a:gd name="connsiteY8483" fmla="*/ 6983620 h 11354202"/>
              <a:gd name="connsiteX8484" fmla="*/ 12770418 w 13402462"/>
              <a:gd name="connsiteY8484" fmla="*/ 7025377 h 11354202"/>
              <a:gd name="connsiteX8485" fmla="*/ 12735954 w 13402462"/>
              <a:gd name="connsiteY8485" fmla="*/ 7032232 h 11354202"/>
              <a:gd name="connsiteX8486" fmla="*/ 12753974 w 13402462"/>
              <a:gd name="connsiteY8486" fmla="*/ 7062233 h 11354202"/>
              <a:gd name="connsiteX8487" fmla="*/ 12702138 w 13402462"/>
              <a:gd name="connsiteY8487" fmla="*/ 7035526 h 11354202"/>
              <a:gd name="connsiteX8488" fmla="*/ 12627204 w 13402462"/>
              <a:gd name="connsiteY8488" fmla="*/ 7007366 h 11354202"/>
              <a:gd name="connsiteX8489" fmla="*/ 12632768 w 13402462"/>
              <a:gd name="connsiteY8489" fmla="*/ 7077112 h 11354202"/>
              <a:gd name="connsiteX8490" fmla="*/ 12592292 w 13402462"/>
              <a:gd name="connsiteY8490" fmla="*/ 7032823 h 11354202"/>
              <a:gd name="connsiteX8491" fmla="*/ 12585930 w 13402462"/>
              <a:gd name="connsiteY8491" fmla="*/ 7040907 h 11354202"/>
              <a:gd name="connsiteX8492" fmla="*/ 12581478 w 13402462"/>
              <a:gd name="connsiteY8492" fmla="*/ 7039922 h 11354202"/>
              <a:gd name="connsiteX8493" fmla="*/ 12585850 w 13402462"/>
              <a:gd name="connsiteY8493" fmla="*/ 7054592 h 11354202"/>
              <a:gd name="connsiteX8494" fmla="*/ 12604908 w 13402462"/>
              <a:gd name="connsiteY8494" fmla="*/ 7102274 h 11354202"/>
              <a:gd name="connsiteX8495" fmla="*/ 12485910 w 13402462"/>
              <a:gd name="connsiteY8495" fmla="*/ 7120623 h 11354202"/>
              <a:gd name="connsiteX8496" fmla="*/ 12480662 w 13402462"/>
              <a:gd name="connsiteY8496" fmla="*/ 7126420 h 11354202"/>
              <a:gd name="connsiteX8497" fmla="*/ 12495614 w 13402462"/>
              <a:gd name="connsiteY8497" fmla="*/ 7116245 h 11354202"/>
              <a:gd name="connsiteX8498" fmla="*/ 12582948 w 13402462"/>
              <a:gd name="connsiteY8498" fmla="*/ 7198210 h 11354202"/>
              <a:gd name="connsiteX8499" fmla="*/ 12551034 w 13402462"/>
              <a:gd name="connsiteY8499" fmla="*/ 7248139 h 11354202"/>
              <a:gd name="connsiteX8500" fmla="*/ 12459750 w 13402462"/>
              <a:gd name="connsiteY8500" fmla="*/ 7235838 h 11354202"/>
              <a:gd name="connsiteX8501" fmla="*/ 12495172 w 13402462"/>
              <a:gd name="connsiteY8501" fmla="*/ 7177794 h 11354202"/>
              <a:gd name="connsiteX8502" fmla="*/ 12458320 w 13402462"/>
              <a:gd name="connsiteY8502" fmla="*/ 7188234 h 11354202"/>
              <a:gd name="connsiteX8503" fmla="*/ 12470452 w 13402462"/>
              <a:gd name="connsiteY8503" fmla="*/ 7196539 h 11354202"/>
              <a:gd name="connsiteX8504" fmla="*/ 12437984 w 13402462"/>
              <a:gd name="connsiteY8504" fmla="*/ 7183910 h 11354202"/>
              <a:gd name="connsiteX8505" fmla="*/ 12460804 w 13402462"/>
              <a:gd name="connsiteY8505" fmla="*/ 7259646 h 11354202"/>
              <a:gd name="connsiteX8506" fmla="*/ 12430852 w 13402462"/>
              <a:gd name="connsiteY8506" fmla="*/ 7246501 h 11354202"/>
              <a:gd name="connsiteX8507" fmla="*/ 12405968 w 13402462"/>
              <a:gd name="connsiteY8507" fmla="*/ 7233359 h 11354202"/>
              <a:gd name="connsiteX8508" fmla="*/ 12372642 w 13402462"/>
              <a:gd name="connsiteY8508" fmla="*/ 7253996 h 11354202"/>
              <a:gd name="connsiteX8509" fmla="*/ 12436586 w 13402462"/>
              <a:gd name="connsiteY8509" fmla="*/ 7345696 h 11354202"/>
              <a:gd name="connsiteX8510" fmla="*/ 12404872 w 13402462"/>
              <a:gd name="connsiteY8510" fmla="*/ 7360426 h 11354202"/>
              <a:gd name="connsiteX8511" fmla="*/ 12383042 w 13402462"/>
              <a:gd name="connsiteY8511" fmla="*/ 7395632 h 11354202"/>
              <a:gd name="connsiteX8512" fmla="*/ 12389604 w 13402462"/>
              <a:gd name="connsiteY8512" fmla="*/ 7404290 h 11354202"/>
              <a:gd name="connsiteX8513" fmla="*/ 12397242 w 13402462"/>
              <a:gd name="connsiteY8513" fmla="*/ 7392146 h 11354202"/>
              <a:gd name="connsiteX8514" fmla="*/ 12388114 w 13402462"/>
              <a:gd name="connsiteY8514" fmla="*/ 7388299 h 11354202"/>
              <a:gd name="connsiteX8515" fmla="*/ 12417092 w 13402462"/>
              <a:gd name="connsiteY8515" fmla="*/ 7381502 h 11354202"/>
              <a:gd name="connsiteX8516" fmla="*/ 12411872 w 13402462"/>
              <a:gd name="connsiteY8516" fmla="*/ 7374696 h 11354202"/>
              <a:gd name="connsiteX8517" fmla="*/ 12418042 w 13402462"/>
              <a:gd name="connsiteY8517" fmla="*/ 7379569 h 11354202"/>
              <a:gd name="connsiteX8518" fmla="*/ 12454726 w 13402462"/>
              <a:gd name="connsiteY8518" fmla="*/ 7389086 h 11354202"/>
              <a:gd name="connsiteX8519" fmla="*/ 12429564 w 13402462"/>
              <a:gd name="connsiteY8519" fmla="*/ 7363294 h 11354202"/>
              <a:gd name="connsiteX8520" fmla="*/ 12487604 w 13402462"/>
              <a:gd name="connsiteY8520" fmla="*/ 7343588 h 11354202"/>
              <a:gd name="connsiteX8521" fmla="*/ 12491460 w 13402462"/>
              <a:gd name="connsiteY8521" fmla="*/ 7360631 h 11354202"/>
              <a:gd name="connsiteX8522" fmla="*/ 12490240 w 13402462"/>
              <a:gd name="connsiteY8522" fmla="*/ 7323563 h 11354202"/>
              <a:gd name="connsiteX8523" fmla="*/ 12548534 w 13402462"/>
              <a:gd name="connsiteY8523" fmla="*/ 7310319 h 11354202"/>
              <a:gd name="connsiteX8524" fmla="*/ 12688296 w 13402462"/>
              <a:gd name="connsiteY8524" fmla="*/ 7439106 h 11354202"/>
              <a:gd name="connsiteX8525" fmla="*/ 12676800 w 13402462"/>
              <a:gd name="connsiteY8525" fmla="*/ 7434217 h 11354202"/>
              <a:gd name="connsiteX8526" fmla="*/ 12701656 w 13402462"/>
              <a:gd name="connsiteY8526" fmla="*/ 7483796 h 11354202"/>
              <a:gd name="connsiteX8527" fmla="*/ 12661908 w 13402462"/>
              <a:gd name="connsiteY8527" fmla="*/ 7455449 h 11354202"/>
              <a:gd name="connsiteX8528" fmla="*/ 12677906 w 13402462"/>
              <a:gd name="connsiteY8528" fmla="*/ 7506966 h 11354202"/>
              <a:gd name="connsiteX8529" fmla="*/ 12515360 w 13402462"/>
              <a:gd name="connsiteY8529" fmla="*/ 7405785 h 11354202"/>
              <a:gd name="connsiteX8530" fmla="*/ 12485636 w 13402462"/>
              <a:gd name="connsiteY8530" fmla="*/ 7444184 h 11354202"/>
              <a:gd name="connsiteX8531" fmla="*/ 12525798 w 13402462"/>
              <a:gd name="connsiteY8531" fmla="*/ 7466754 h 11354202"/>
              <a:gd name="connsiteX8532" fmla="*/ 12502490 w 13402462"/>
              <a:gd name="connsiteY8532" fmla="*/ 7481433 h 11354202"/>
              <a:gd name="connsiteX8533" fmla="*/ 12481636 w 13402462"/>
              <a:gd name="connsiteY8533" fmla="*/ 7438016 h 11354202"/>
              <a:gd name="connsiteX8534" fmla="*/ 12495296 w 13402462"/>
              <a:gd name="connsiteY8534" fmla="*/ 7485763 h 11354202"/>
              <a:gd name="connsiteX8535" fmla="*/ 12463222 w 13402462"/>
              <a:gd name="connsiteY8535" fmla="*/ 7468732 h 11354202"/>
              <a:gd name="connsiteX8536" fmla="*/ 12465332 w 13402462"/>
              <a:gd name="connsiteY8536" fmla="*/ 7410286 h 11354202"/>
              <a:gd name="connsiteX8537" fmla="*/ 12423322 w 13402462"/>
              <a:gd name="connsiteY8537" fmla="*/ 7399591 h 11354202"/>
              <a:gd name="connsiteX8538" fmla="*/ 12459456 w 13402462"/>
              <a:gd name="connsiteY8538" fmla="*/ 7444212 h 11354202"/>
              <a:gd name="connsiteX8539" fmla="*/ 12432524 w 13402462"/>
              <a:gd name="connsiteY8539" fmla="*/ 7424178 h 11354202"/>
              <a:gd name="connsiteX8540" fmla="*/ 12386956 w 13402462"/>
              <a:gd name="connsiteY8540" fmla="*/ 7451850 h 11354202"/>
              <a:gd name="connsiteX8541" fmla="*/ 12361500 w 13402462"/>
              <a:gd name="connsiteY8541" fmla="*/ 7433333 h 11354202"/>
              <a:gd name="connsiteX8542" fmla="*/ 12347714 w 13402462"/>
              <a:gd name="connsiteY8542" fmla="*/ 7457679 h 11354202"/>
              <a:gd name="connsiteX8543" fmla="*/ 12347332 w 13402462"/>
              <a:gd name="connsiteY8543" fmla="*/ 7467014 h 11354202"/>
              <a:gd name="connsiteX8544" fmla="*/ 12379344 w 13402462"/>
              <a:gd name="connsiteY8544" fmla="*/ 7488812 h 11354202"/>
              <a:gd name="connsiteX8545" fmla="*/ 12363346 w 13402462"/>
              <a:gd name="connsiteY8545" fmla="*/ 7464144 h 11354202"/>
              <a:gd name="connsiteX8546" fmla="*/ 12384420 w 13402462"/>
              <a:gd name="connsiteY8546" fmla="*/ 7490572 h 11354202"/>
              <a:gd name="connsiteX8547" fmla="*/ 12426084 w 13402462"/>
              <a:gd name="connsiteY8547" fmla="*/ 7528451 h 11354202"/>
              <a:gd name="connsiteX8548" fmla="*/ 12361362 w 13402462"/>
              <a:gd name="connsiteY8548" fmla="*/ 7539244 h 11354202"/>
              <a:gd name="connsiteX8549" fmla="*/ 12332754 w 13402462"/>
              <a:gd name="connsiteY8549" fmla="*/ 7484111 h 11354202"/>
              <a:gd name="connsiteX8550" fmla="*/ 12332140 w 13402462"/>
              <a:gd name="connsiteY8550" fmla="*/ 7485188 h 11354202"/>
              <a:gd name="connsiteX8551" fmla="*/ 12298578 w 13402462"/>
              <a:gd name="connsiteY8551" fmla="*/ 7425304 h 11354202"/>
              <a:gd name="connsiteX8552" fmla="*/ 12310892 w 13402462"/>
              <a:gd name="connsiteY8552" fmla="*/ 7498530 h 11354202"/>
              <a:gd name="connsiteX8553" fmla="*/ 12268818 w 13402462"/>
              <a:gd name="connsiteY8553" fmla="*/ 7466420 h 11354202"/>
              <a:gd name="connsiteX8554" fmla="*/ 12270432 w 13402462"/>
              <a:gd name="connsiteY8554" fmla="*/ 7472899 h 11354202"/>
              <a:gd name="connsiteX8555" fmla="*/ 12213434 w 13402462"/>
              <a:gd name="connsiteY8555" fmla="*/ 7437888 h 11354202"/>
              <a:gd name="connsiteX8556" fmla="*/ 12252842 w 13402462"/>
              <a:gd name="connsiteY8556" fmla="*/ 7439717 h 11354202"/>
              <a:gd name="connsiteX8557" fmla="*/ 12196976 w 13402462"/>
              <a:gd name="connsiteY8557" fmla="*/ 7369369 h 11354202"/>
              <a:gd name="connsiteX8558" fmla="*/ 12202642 w 13402462"/>
              <a:gd name="connsiteY8558" fmla="*/ 7430964 h 11354202"/>
              <a:gd name="connsiteX8559" fmla="*/ 12122774 w 13402462"/>
              <a:gd name="connsiteY8559" fmla="*/ 7403504 h 11354202"/>
              <a:gd name="connsiteX8560" fmla="*/ 12164520 w 13402462"/>
              <a:gd name="connsiteY8560" fmla="*/ 7435269 h 11354202"/>
              <a:gd name="connsiteX8561" fmla="*/ 12127672 w 13402462"/>
              <a:gd name="connsiteY8561" fmla="*/ 7445706 h 11354202"/>
              <a:gd name="connsiteX8562" fmla="*/ 12134386 w 13402462"/>
              <a:gd name="connsiteY8562" fmla="*/ 7452587 h 11354202"/>
              <a:gd name="connsiteX8563" fmla="*/ 12076118 w 13402462"/>
              <a:gd name="connsiteY8563" fmla="*/ 7453467 h 11354202"/>
              <a:gd name="connsiteX8564" fmla="*/ 12056048 w 13402462"/>
              <a:gd name="connsiteY8564" fmla="*/ 7449194 h 11354202"/>
              <a:gd name="connsiteX8565" fmla="*/ 12058770 w 13402462"/>
              <a:gd name="connsiteY8565" fmla="*/ 7463934 h 11354202"/>
              <a:gd name="connsiteX8566" fmla="*/ 12016868 w 13402462"/>
              <a:gd name="connsiteY8566" fmla="*/ 7469858 h 11354202"/>
              <a:gd name="connsiteX8567" fmla="*/ 12012378 w 13402462"/>
              <a:gd name="connsiteY8567" fmla="*/ 7472511 h 11354202"/>
              <a:gd name="connsiteX8568" fmla="*/ 12054810 w 13402462"/>
              <a:gd name="connsiteY8568" fmla="*/ 7508067 h 11354202"/>
              <a:gd name="connsiteX8569" fmla="*/ 12109098 w 13402462"/>
              <a:gd name="connsiteY8569" fmla="*/ 7489340 h 11354202"/>
              <a:gd name="connsiteX8570" fmla="*/ 12060582 w 13402462"/>
              <a:gd name="connsiteY8570" fmla="*/ 7508478 h 11354202"/>
              <a:gd name="connsiteX8571" fmla="*/ 12076704 w 13402462"/>
              <a:gd name="connsiteY8571" fmla="*/ 7576654 h 11354202"/>
              <a:gd name="connsiteX8572" fmla="*/ 12136228 w 13402462"/>
              <a:gd name="connsiteY8572" fmla="*/ 7600476 h 11354202"/>
              <a:gd name="connsiteX8573" fmla="*/ 12119544 w 13402462"/>
              <a:gd name="connsiteY8573" fmla="*/ 7549630 h 11354202"/>
              <a:gd name="connsiteX8574" fmla="*/ 12176924 w 13402462"/>
              <a:gd name="connsiteY8574" fmla="*/ 7501703 h 11354202"/>
              <a:gd name="connsiteX8575" fmla="*/ 12160046 w 13402462"/>
              <a:gd name="connsiteY8575" fmla="*/ 7492663 h 11354202"/>
              <a:gd name="connsiteX8576" fmla="*/ 12239194 w 13402462"/>
              <a:gd name="connsiteY8576" fmla="*/ 7496662 h 11354202"/>
              <a:gd name="connsiteX8577" fmla="*/ 12180726 w 13402462"/>
              <a:gd name="connsiteY8577" fmla="*/ 7496645 h 11354202"/>
              <a:gd name="connsiteX8578" fmla="*/ 12218094 w 13402462"/>
              <a:gd name="connsiteY8578" fmla="*/ 7551475 h 11354202"/>
              <a:gd name="connsiteX8579" fmla="*/ 12182530 w 13402462"/>
              <a:gd name="connsiteY8579" fmla="*/ 7568055 h 11354202"/>
              <a:gd name="connsiteX8580" fmla="*/ 12196286 w 13402462"/>
              <a:gd name="connsiteY8580" fmla="*/ 7582153 h 11354202"/>
              <a:gd name="connsiteX8581" fmla="*/ 12108424 w 13402462"/>
              <a:gd name="connsiteY8581" fmla="*/ 7647737 h 11354202"/>
              <a:gd name="connsiteX8582" fmla="*/ 12020698 w 13402462"/>
              <a:gd name="connsiteY8582" fmla="*/ 7550324 h 11354202"/>
              <a:gd name="connsiteX8583" fmla="*/ 11963852 w 13402462"/>
              <a:gd name="connsiteY8583" fmla="*/ 7491594 h 11354202"/>
              <a:gd name="connsiteX8584" fmla="*/ 11956242 w 13402462"/>
              <a:gd name="connsiteY8584" fmla="*/ 7493070 h 11354202"/>
              <a:gd name="connsiteX8585" fmla="*/ 11908106 w 13402462"/>
              <a:gd name="connsiteY8585" fmla="*/ 7467433 h 11354202"/>
              <a:gd name="connsiteX8586" fmla="*/ 11907292 w 13402462"/>
              <a:gd name="connsiteY8586" fmla="*/ 7468169 h 11354202"/>
              <a:gd name="connsiteX8587" fmla="*/ 11923158 w 13402462"/>
              <a:gd name="connsiteY8587" fmla="*/ 7488838 h 11354202"/>
              <a:gd name="connsiteX8588" fmla="*/ 11916552 w 13402462"/>
              <a:gd name="connsiteY8588" fmla="*/ 7527030 h 11354202"/>
              <a:gd name="connsiteX8589" fmla="*/ 11909652 w 13402462"/>
              <a:gd name="connsiteY8589" fmla="*/ 7530549 h 11354202"/>
              <a:gd name="connsiteX8590" fmla="*/ 11946196 w 13402462"/>
              <a:gd name="connsiteY8590" fmla="*/ 7548251 h 11354202"/>
              <a:gd name="connsiteX8591" fmla="*/ 11934970 w 13402462"/>
              <a:gd name="connsiteY8591" fmla="*/ 7522284 h 11354202"/>
              <a:gd name="connsiteX8592" fmla="*/ 12015326 w 13402462"/>
              <a:gd name="connsiteY8592" fmla="*/ 7591565 h 11354202"/>
              <a:gd name="connsiteX8593" fmla="*/ 11998110 w 13402462"/>
              <a:gd name="connsiteY8593" fmla="*/ 7582178 h 11354202"/>
              <a:gd name="connsiteX8594" fmla="*/ 12010056 w 13402462"/>
              <a:gd name="connsiteY8594" fmla="*/ 7631612 h 11354202"/>
              <a:gd name="connsiteX8595" fmla="*/ 11888566 w 13402462"/>
              <a:gd name="connsiteY8595" fmla="*/ 7615895 h 11354202"/>
              <a:gd name="connsiteX8596" fmla="*/ 11981090 w 13402462"/>
              <a:gd name="connsiteY8596" fmla="*/ 7637048 h 11354202"/>
              <a:gd name="connsiteX8597" fmla="*/ 12006726 w 13402462"/>
              <a:gd name="connsiteY8597" fmla="*/ 7679161 h 11354202"/>
              <a:gd name="connsiteX8598" fmla="*/ 12054646 w 13402462"/>
              <a:gd name="connsiteY8598" fmla="*/ 7653214 h 11354202"/>
              <a:gd name="connsiteX8599" fmla="*/ 12026354 w 13402462"/>
              <a:gd name="connsiteY8599" fmla="*/ 7659334 h 11354202"/>
              <a:gd name="connsiteX8600" fmla="*/ 12041382 w 13402462"/>
              <a:gd name="connsiteY8600" fmla="*/ 7680249 h 11354202"/>
              <a:gd name="connsiteX8601" fmla="*/ 11983318 w 13402462"/>
              <a:gd name="connsiteY8601" fmla="*/ 7701999 h 11354202"/>
              <a:gd name="connsiteX8602" fmla="*/ 11885642 w 13402462"/>
              <a:gd name="connsiteY8602" fmla="*/ 7684521 h 11354202"/>
              <a:gd name="connsiteX8603" fmla="*/ 11892686 w 13402462"/>
              <a:gd name="connsiteY8603" fmla="*/ 7691742 h 11354202"/>
              <a:gd name="connsiteX8604" fmla="*/ 11821430 w 13402462"/>
              <a:gd name="connsiteY8604" fmla="*/ 7761261 h 11354202"/>
              <a:gd name="connsiteX8605" fmla="*/ 11829088 w 13402462"/>
              <a:gd name="connsiteY8605" fmla="*/ 7667872 h 11354202"/>
              <a:gd name="connsiteX8606" fmla="*/ 11789908 w 13402462"/>
              <a:gd name="connsiteY8606" fmla="*/ 7648374 h 11354202"/>
              <a:gd name="connsiteX8607" fmla="*/ 11751592 w 13402462"/>
              <a:gd name="connsiteY8607" fmla="*/ 7693808 h 11354202"/>
              <a:gd name="connsiteX8608" fmla="*/ 11754342 w 13402462"/>
              <a:gd name="connsiteY8608" fmla="*/ 7664949 h 11354202"/>
              <a:gd name="connsiteX8609" fmla="*/ 11677712 w 13402462"/>
              <a:gd name="connsiteY8609" fmla="*/ 7649764 h 11354202"/>
              <a:gd name="connsiteX8610" fmla="*/ 11710944 w 13402462"/>
              <a:gd name="connsiteY8610" fmla="*/ 7603249 h 11354202"/>
              <a:gd name="connsiteX8611" fmla="*/ 11673950 w 13402462"/>
              <a:gd name="connsiteY8611" fmla="*/ 7572218 h 11354202"/>
              <a:gd name="connsiteX8612" fmla="*/ 11749638 w 13402462"/>
              <a:gd name="connsiteY8612" fmla="*/ 7580933 h 11354202"/>
              <a:gd name="connsiteX8613" fmla="*/ 11852898 w 13402462"/>
              <a:gd name="connsiteY8613" fmla="*/ 7666795 h 11354202"/>
              <a:gd name="connsiteX8614" fmla="*/ 11788026 w 13402462"/>
              <a:gd name="connsiteY8614" fmla="*/ 7544223 h 11354202"/>
              <a:gd name="connsiteX8615" fmla="*/ 11775606 w 13402462"/>
              <a:gd name="connsiteY8615" fmla="*/ 7544194 h 11354202"/>
              <a:gd name="connsiteX8616" fmla="*/ 11800498 w 13402462"/>
              <a:gd name="connsiteY8616" fmla="*/ 7591056 h 11354202"/>
              <a:gd name="connsiteX8617" fmla="*/ 11760038 w 13402462"/>
              <a:gd name="connsiteY8617" fmla="*/ 7562330 h 11354202"/>
              <a:gd name="connsiteX8618" fmla="*/ 11762000 w 13402462"/>
              <a:gd name="connsiteY8618" fmla="*/ 7571561 h 11354202"/>
              <a:gd name="connsiteX8619" fmla="*/ 11714002 w 13402462"/>
              <a:gd name="connsiteY8619" fmla="*/ 7546558 h 11354202"/>
              <a:gd name="connsiteX8620" fmla="*/ 11690594 w 13402462"/>
              <a:gd name="connsiteY8620" fmla="*/ 7542887 h 11354202"/>
              <a:gd name="connsiteX8621" fmla="*/ 11638558 w 13402462"/>
              <a:gd name="connsiteY8621" fmla="*/ 7534789 h 11354202"/>
              <a:gd name="connsiteX8622" fmla="*/ 11642318 w 13402462"/>
              <a:gd name="connsiteY8622" fmla="*/ 7566357 h 11354202"/>
              <a:gd name="connsiteX8623" fmla="*/ 11633674 w 13402462"/>
              <a:gd name="connsiteY8623" fmla="*/ 7586259 h 11354202"/>
              <a:gd name="connsiteX8624" fmla="*/ 11633746 w 13402462"/>
              <a:gd name="connsiteY8624" fmla="*/ 7588272 h 11354202"/>
              <a:gd name="connsiteX8625" fmla="*/ 11632886 w 13402462"/>
              <a:gd name="connsiteY8625" fmla="*/ 7588065 h 11354202"/>
              <a:gd name="connsiteX8626" fmla="*/ 11611588 w 13402462"/>
              <a:gd name="connsiteY8626" fmla="*/ 7637080 h 11354202"/>
              <a:gd name="connsiteX8627" fmla="*/ 11557988 w 13402462"/>
              <a:gd name="connsiteY8627" fmla="*/ 7575940 h 11354202"/>
              <a:gd name="connsiteX8628" fmla="*/ 11554634 w 13402462"/>
              <a:gd name="connsiteY8628" fmla="*/ 7590560 h 11354202"/>
              <a:gd name="connsiteX8629" fmla="*/ 11581612 w 13402462"/>
              <a:gd name="connsiteY8629" fmla="*/ 7635492 h 11354202"/>
              <a:gd name="connsiteX8630" fmla="*/ 11602296 w 13402462"/>
              <a:gd name="connsiteY8630" fmla="*/ 7646146 h 11354202"/>
              <a:gd name="connsiteX8631" fmla="*/ 11544412 w 13402462"/>
              <a:gd name="connsiteY8631" fmla="*/ 7706646 h 11354202"/>
              <a:gd name="connsiteX8632" fmla="*/ 11561192 w 13402462"/>
              <a:gd name="connsiteY8632" fmla="*/ 7723843 h 11354202"/>
              <a:gd name="connsiteX8633" fmla="*/ 11521286 w 13402462"/>
              <a:gd name="connsiteY8633" fmla="*/ 7715963 h 11354202"/>
              <a:gd name="connsiteX8634" fmla="*/ 11513968 w 13402462"/>
              <a:gd name="connsiteY8634" fmla="*/ 7725454 h 11354202"/>
              <a:gd name="connsiteX8635" fmla="*/ 11473376 w 13402462"/>
              <a:gd name="connsiteY8635" fmla="*/ 7739282 h 11354202"/>
              <a:gd name="connsiteX8636" fmla="*/ 11508328 w 13402462"/>
              <a:gd name="connsiteY8636" fmla="*/ 7790181 h 11354202"/>
              <a:gd name="connsiteX8637" fmla="*/ 11508754 w 13402462"/>
              <a:gd name="connsiteY8637" fmla="*/ 7783725 h 11354202"/>
              <a:gd name="connsiteX8638" fmla="*/ 11620106 w 13402462"/>
              <a:gd name="connsiteY8638" fmla="*/ 7847592 h 11354202"/>
              <a:gd name="connsiteX8639" fmla="*/ 11539900 w 13402462"/>
              <a:gd name="connsiteY8639" fmla="*/ 7925842 h 11354202"/>
              <a:gd name="connsiteX8640" fmla="*/ 11624904 w 13402462"/>
              <a:gd name="connsiteY8640" fmla="*/ 7977157 h 11354202"/>
              <a:gd name="connsiteX8641" fmla="*/ 11656172 w 13402462"/>
              <a:gd name="connsiteY8641" fmla="*/ 7924505 h 11354202"/>
              <a:gd name="connsiteX8642" fmla="*/ 11630148 w 13402462"/>
              <a:gd name="connsiteY8642" fmla="*/ 7912979 h 11354202"/>
              <a:gd name="connsiteX8643" fmla="*/ 11726062 w 13402462"/>
              <a:gd name="connsiteY8643" fmla="*/ 7908678 h 11354202"/>
              <a:gd name="connsiteX8644" fmla="*/ 11692512 w 13402462"/>
              <a:gd name="connsiteY8644" fmla="*/ 7874289 h 11354202"/>
              <a:gd name="connsiteX8645" fmla="*/ 11595136 w 13402462"/>
              <a:gd name="connsiteY8645" fmla="*/ 7806842 h 11354202"/>
              <a:gd name="connsiteX8646" fmla="*/ 11698676 w 13402462"/>
              <a:gd name="connsiteY8646" fmla="*/ 7844104 h 11354202"/>
              <a:gd name="connsiteX8647" fmla="*/ 11695630 w 13402462"/>
              <a:gd name="connsiteY8647" fmla="*/ 7790022 h 11354202"/>
              <a:gd name="connsiteX8648" fmla="*/ 11714500 w 13402462"/>
              <a:gd name="connsiteY8648" fmla="*/ 7829335 h 11354202"/>
              <a:gd name="connsiteX8649" fmla="*/ 11739532 w 13402462"/>
              <a:gd name="connsiteY8649" fmla="*/ 7786127 h 11354202"/>
              <a:gd name="connsiteX8650" fmla="*/ 11754934 w 13402462"/>
              <a:gd name="connsiteY8650" fmla="*/ 7830836 h 11354202"/>
              <a:gd name="connsiteX8651" fmla="*/ 11767298 w 13402462"/>
              <a:gd name="connsiteY8651" fmla="*/ 7714731 h 11354202"/>
              <a:gd name="connsiteX8652" fmla="*/ 11846972 w 13402462"/>
              <a:gd name="connsiteY8652" fmla="*/ 7784000 h 11354202"/>
              <a:gd name="connsiteX8653" fmla="*/ 11848216 w 13402462"/>
              <a:gd name="connsiteY8653" fmla="*/ 7872732 h 11354202"/>
              <a:gd name="connsiteX8654" fmla="*/ 11694614 w 13402462"/>
              <a:gd name="connsiteY8654" fmla="*/ 7948753 h 11354202"/>
              <a:gd name="connsiteX8655" fmla="*/ 11715082 w 13402462"/>
              <a:gd name="connsiteY8655" fmla="*/ 7969732 h 11354202"/>
              <a:gd name="connsiteX8656" fmla="*/ 11709136 w 13402462"/>
              <a:gd name="connsiteY8656" fmla="*/ 7981756 h 11354202"/>
              <a:gd name="connsiteX8657" fmla="*/ 11705736 w 13402462"/>
              <a:gd name="connsiteY8657" fmla="*/ 7982881 h 11354202"/>
              <a:gd name="connsiteX8658" fmla="*/ 11708442 w 13402462"/>
              <a:gd name="connsiteY8658" fmla="*/ 7983159 h 11354202"/>
              <a:gd name="connsiteX8659" fmla="*/ 11697430 w 13402462"/>
              <a:gd name="connsiteY8659" fmla="*/ 8005425 h 11354202"/>
              <a:gd name="connsiteX8660" fmla="*/ 11685786 w 13402462"/>
              <a:gd name="connsiteY8660" fmla="*/ 8011015 h 11354202"/>
              <a:gd name="connsiteX8661" fmla="*/ 11684892 w 13402462"/>
              <a:gd name="connsiteY8661" fmla="*/ 8010994 h 11354202"/>
              <a:gd name="connsiteX8662" fmla="*/ 11672202 w 13402462"/>
              <a:gd name="connsiteY8662" fmla="*/ 8016304 h 11354202"/>
              <a:gd name="connsiteX8663" fmla="*/ 11645980 w 13402462"/>
              <a:gd name="connsiteY8663" fmla="*/ 8010384 h 11354202"/>
              <a:gd name="connsiteX8664" fmla="*/ 11486170 w 13402462"/>
              <a:gd name="connsiteY8664" fmla="*/ 7954097 h 11354202"/>
              <a:gd name="connsiteX8665" fmla="*/ 11488320 w 13402462"/>
              <a:gd name="connsiteY8665" fmla="*/ 8025164 h 11354202"/>
              <a:gd name="connsiteX8666" fmla="*/ 11531678 w 13402462"/>
              <a:gd name="connsiteY8666" fmla="*/ 8063416 h 11354202"/>
              <a:gd name="connsiteX8667" fmla="*/ 11455652 w 13402462"/>
              <a:gd name="connsiteY8667" fmla="*/ 8054354 h 11354202"/>
              <a:gd name="connsiteX8668" fmla="*/ 11513358 w 13402462"/>
              <a:gd name="connsiteY8668" fmla="*/ 8113506 h 11354202"/>
              <a:gd name="connsiteX8669" fmla="*/ 11411336 w 13402462"/>
              <a:gd name="connsiteY8669" fmla="*/ 8117054 h 11354202"/>
              <a:gd name="connsiteX8670" fmla="*/ 11361278 w 13402462"/>
              <a:gd name="connsiteY8670" fmla="*/ 8203478 h 11354202"/>
              <a:gd name="connsiteX8671" fmla="*/ 11384864 w 13402462"/>
              <a:gd name="connsiteY8671" fmla="*/ 8220072 h 11354202"/>
              <a:gd name="connsiteX8672" fmla="*/ 11344214 w 13402462"/>
              <a:gd name="connsiteY8672" fmla="*/ 8235568 h 11354202"/>
              <a:gd name="connsiteX8673" fmla="*/ 11335508 w 13402462"/>
              <a:gd name="connsiteY8673" fmla="*/ 8198413 h 11354202"/>
              <a:gd name="connsiteX8674" fmla="*/ 11269998 w 13402462"/>
              <a:gd name="connsiteY8674" fmla="*/ 8191180 h 11354202"/>
              <a:gd name="connsiteX8675" fmla="*/ 11234814 w 13402462"/>
              <a:gd name="connsiteY8675" fmla="*/ 8124817 h 11354202"/>
              <a:gd name="connsiteX8676" fmla="*/ 11272056 w 13402462"/>
              <a:gd name="connsiteY8676" fmla="*/ 8162988 h 11354202"/>
              <a:gd name="connsiteX8677" fmla="*/ 11313618 w 13402462"/>
              <a:gd name="connsiteY8677" fmla="*/ 8129830 h 11354202"/>
              <a:gd name="connsiteX8678" fmla="*/ 11242694 w 13402462"/>
              <a:gd name="connsiteY8678" fmla="*/ 8093635 h 11354202"/>
              <a:gd name="connsiteX8679" fmla="*/ 11280424 w 13402462"/>
              <a:gd name="connsiteY8679" fmla="*/ 8093743 h 11354202"/>
              <a:gd name="connsiteX8680" fmla="*/ 11266638 w 13402462"/>
              <a:gd name="connsiteY8680" fmla="*/ 8055510 h 11354202"/>
              <a:gd name="connsiteX8681" fmla="*/ 11348038 w 13402462"/>
              <a:gd name="connsiteY8681" fmla="*/ 8043220 h 11354202"/>
              <a:gd name="connsiteX8682" fmla="*/ 11316622 w 13402462"/>
              <a:gd name="connsiteY8682" fmla="*/ 8054406 h 11354202"/>
              <a:gd name="connsiteX8683" fmla="*/ 11445126 w 13402462"/>
              <a:gd name="connsiteY8683" fmla="*/ 8080058 h 11354202"/>
              <a:gd name="connsiteX8684" fmla="*/ 11432618 w 13402462"/>
              <a:gd name="connsiteY8684" fmla="*/ 8047960 h 11354202"/>
              <a:gd name="connsiteX8685" fmla="*/ 11421692 w 13402462"/>
              <a:gd name="connsiteY8685" fmla="*/ 8051910 h 11354202"/>
              <a:gd name="connsiteX8686" fmla="*/ 11399056 w 13402462"/>
              <a:gd name="connsiteY8686" fmla="*/ 7988075 h 11354202"/>
              <a:gd name="connsiteX8687" fmla="*/ 11288420 w 13402462"/>
              <a:gd name="connsiteY8687" fmla="*/ 7894645 h 11354202"/>
              <a:gd name="connsiteX8688" fmla="*/ 11233226 w 13402462"/>
              <a:gd name="connsiteY8688" fmla="*/ 7931040 h 11354202"/>
              <a:gd name="connsiteX8689" fmla="*/ 11240270 w 13402462"/>
              <a:gd name="connsiteY8689" fmla="*/ 7938261 h 11354202"/>
              <a:gd name="connsiteX8690" fmla="*/ 11195590 w 13402462"/>
              <a:gd name="connsiteY8690" fmla="*/ 7976487 h 11354202"/>
              <a:gd name="connsiteX8691" fmla="*/ 11158346 w 13402462"/>
              <a:gd name="connsiteY8691" fmla="*/ 7938311 h 11354202"/>
              <a:gd name="connsiteX8692" fmla="*/ 11099096 w 13402462"/>
              <a:gd name="connsiteY8692" fmla="*/ 7946446 h 11354202"/>
              <a:gd name="connsiteX8693" fmla="*/ 11122604 w 13402462"/>
              <a:gd name="connsiteY8693" fmla="*/ 7990457 h 11354202"/>
              <a:gd name="connsiteX8694" fmla="*/ 11128042 w 13402462"/>
              <a:gd name="connsiteY8694" fmla="*/ 7995399 h 11354202"/>
              <a:gd name="connsiteX8695" fmla="*/ 11126296 w 13402462"/>
              <a:gd name="connsiteY8695" fmla="*/ 7997372 h 11354202"/>
              <a:gd name="connsiteX8696" fmla="*/ 11141874 w 13402462"/>
              <a:gd name="connsiteY8696" fmla="*/ 8026535 h 11354202"/>
              <a:gd name="connsiteX8697" fmla="*/ 11204122 w 13402462"/>
              <a:gd name="connsiteY8697" fmla="*/ 8079584 h 11354202"/>
              <a:gd name="connsiteX8698" fmla="*/ 11147620 w 13402462"/>
              <a:gd name="connsiteY8698" fmla="*/ 8085709 h 11354202"/>
              <a:gd name="connsiteX8699" fmla="*/ 11153660 w 13402462"/>
              <a:gd name="connsiteY8699" fmla="*/ 8091900 h 11354202"/>
              <a:gd name="connsiteX8700" fmla="*/ 11164060 w 13402462"/>
              <a:gd name="connsiteY8700" fmla="*/ 8102560 h 11354202"/>
              <a:gd name="connsiteX8701" fmla="*/ 11164628 w 13402462"/>
              <a:gd name="connsiteY8701" fmla="*/ 8084551 h 11354202"/>
              <a:gd name="connsiteX8702" fmla="*/ 11180870 w 13402462"/>
              <a:gd name="connsiteY8702" fmla="*/ 8170065 h 11354202"/>
              <a:gd name="connsiteX8703" fmla="*/ 11147318 w 13402462"/>
              <a:gd name="connsiteY8703" fmla="*/ 8135674 h 11354202"/>
              <a:gd name="connsiteX8704" fmla="*/ 11116722 w 13402462"/>
              <a:gd name="connsiteY8704" fmla="*/ 8215194 h 11354202"/>
              <a:gd name="connsiteX8705" fmla="*/ 10955562 w 13402462"/>
              <a:gd name="connsiteY8705" fmla="*/ 8111984 h 11354202"/>
              <a:gd name="connsiteX8706" fmla="*/ 10931384 w 13402462"/>
              <a:gd name="connsiteY8706" fmla="*/ 8115436 h 11354202"/>
              <a:gd name="connsiteX8707" fmla="*/ 10942076 w 13402462"/>
              <a:gd name="connsiteY8707" fmla="*/ 8182870 h 11354202"/>
              <a:gd name="connsiteX8708" fmla="*/ 10971504 w 13402462"/>
              <a:gd name="connsiteY8708" fmla="*/ 8188727 h 11354202"/>
              <a:gd name="connsiteX8709" fmla="*/ 11009736 w 13402462"/>
              <a:gd name="connsiteY8709" fmla="*/ 8261170 h 11354202"/>
              <a:gd name="connsiteX8710" fmla="*/ 11041150 w 13402462"/>
              <a:gd name="connsiteY8710" fmla="*/ 8249987 h 11354202"/>
              <a:gd name="connsiteX8711" fmla="*/ 11030078 w 13402462"/>
              <a:gd name="connsiteY8711" fmla="*/ 8265490 h 11354202"/>
              <a:gd name="connsiteX8712" fmla="*/ 11127016 w 13402462"/>
              <a:gd name="connsiteY8712" fmla="*/ 8312848 h 11354202"/>
              <a:gd name="connsiteX8713" fmla="*/ 11124184 w 13402462"/>
              <a:gd name="connsiteY8713" fmla="*/ 8316239 h 11354202"/>
              <a:gd name="connsiteX8714" fmla="*/ 11122768 w 13402462"/>
              <a:gd name="connsiteY8714" fmla="*/ 8353612 h 11354202"/>
              <a:gd name="connsiteX8715" fmla="*/ 11164846 w 13402462"/>
              <a:gd name="connsiteY8715" fmla="*/ 8385724 h 11354202"/>
              <a:gd name="connsiteX8716" fmla="*/ 11102988 w 13402462"/>
              <a:gd name="connsiteY8716" fmla="*/ 8331963 h 11354202"/>
              <a:gd name="connsiteX8717" fmla="*/ 11046138 w 13402462"/>
              <a:gd name="connsiteY8717" fmla="*/ 8338427 h 11354202"/>
              <a:gd name="connsiteX8718" fmla="*/ 11105472 w 13402462"/>
              <a:gd name="connsiteY8718" fmla="*/ 8403375 h 11354202"/>
              <a:gd name="connsiteX8719" fmla="*/ 11035962 w 13402462"/>
              <a:gd name="connsiteY8719" fmla="*/ 8336943 h 11354202"/>
              <a:gd name="connsiteX8720" fmla="*/ 10994758 w 13402462"/>
              <a:gd name="connsiteY8720" fmla="*/ 8501316 h 11354202"/>
              <a:gd name="connsiteX8721" fmla="*/ 11006742 w 13402462"/>
              <a:gd name="connsiteY8721" fmla="*/ 8468150 h 11354202"/>
              <a:gd name="connsiteX8722" fmla="*/ 10956686 w 13402462"/>
              <a:gd name="connsiteY8722" fmla="*/ 8554573 h 11354202"/>
              <a:gd name="connsiteX8723" fmla="*/ 10928204 w 13402462"/>
              <a:gd name="connsiteY8723" fmla="*/ 8495772 h 11354202"/>
              <a:gd name="connsiteX8724" fmla="*/ 10871018 w 13402462"/>
              <a:gd name="connsiteY8724" fmla="*/ 8501893 h 11354202"/>
              <a:gd name="connsiteX8725" fmla="*/ 10908760 w 13402462"/>
              <a:gd name="connsiteY8725" fmla="*/ 8580517 h 11354202"/>
              <a:gd name="connsiteX8726" fmla="*/ 10740850 w 13402462"/>
              <a:gd name="connsiteY8726" fmla="*/ 8553034 h 11354202"/>
              <a:gd name="connsiteX8727" fmla="*/ 10785260 w 13402462"/>
              <a:gd name="connsiteY8727" fmla="*/ 8509708 h 11354202"/>
              <a:gd name="connsiteX8728" fmla="*/ 10738058 w 13402462"/>
              <a:gd name="connsiteY8728" fmla="*/ 8453065 h 11354202"/>
              <a:gd name="connsiteX8729" fmla="*/ 10743662 w 13402462"/>
              <a:gd name="connsiteY8729" fmla="*/ 8519414 h 11354202"/>
              <a:gd name="connsiteX8730" fmla="*/ 10671586 w 13402462"/>
              <a:gd name="connsiteY8730" fmla="*/ 8546774 h 11354202"/>
              <a:gd name="connsiteX8731" fmla="*/ 10674346 w 13402462"/>
              <a:gd name="connsiteY8731" fmla="*/ 8517233 h 11354202"/>
              <a:gd name="connsiteX8732" fmla="*/ 10564904 w 13402462"/>
              <a:gd name="connsiteY8732" fmla="*/ 8489762 h 11354202"/>
              <a:gd name="connsiteX8733" fmla="*/ 10683296 w 13402462"/>
              <a:gd name="connsiteY8733" fmla="*/ 8508503 h 11354202"/>
              <a:gd name="connsiteX8734" fmla="*/ 10639414 w 13402462"/>
              <a:gd name="connsiteY8734" fmla="*/ 8404986 h 11354202"/>
              <a:gd name="connsiteX8735" fmla="*/ 10697320 w 13402462"/>
              <a:gd name="connsiteY8735" fmla="*/ 8422327 h 11354202"/>
              <a:gd name="connsiteX8736" fmla="*/ 10686244 w 13402462"/>
              <a:gd name="connsiteY8736" fmla="*/ 8437833 h 11354202"/>
              <a:gd name="connsiteX8737" fmla="*/ 10771532 w 13402462"/>
              <a:gd name="connsiteY8737" fmla="*/ 8466717 h 11354202"/>
              <a:gd name="connsiteX8738" fmla="*/ 10802622 w 13402462"/>
              <a:gd name="connsiteY8738" fmla="*/ 8348452 h 11354202"/>
              <a:gd name="connsiteX8739" fmla="*/ 10806240 w 13402462"/>
              <a:gd name="connsiteY8739" fmla="*/ 8384527 h 11354202"/>
              <a:gd name="connsiteX8740" fmla="*/ 10863426 w 13402462"/>
              <a:gd name="connsiteY8740" fmla="*/ 8378406 h 11354202"/>
              <a:gd name="connsiteX8741" fmla="*/ 10875634 w 13402462"/>
              <a:gd name="connsiteY8741" fmla="*/ 8433620 h 11354202"/>
              <a:gd name="connsiteX8742" fmla="*/ 10930828 w 13402462"/>
              <a:gd name="connsiteY8742" fmla="*/ 8397224 h 11354202"/>
              <a:gd name="connsiteX8743" fmla="*/ 10939308 w 13402462"/>
              <a:gd name="connsiteY8743" fmla="*/ 8452052 h 11354202"/>
              <a:gd name="connsiteX8744" fmla="*/ 10960552 w 13402462"/>
              <a:gd name="connsiteY8744" fmla="*/ 8438708 h 11354202"/>
              <a:gd name="connsiteX8745" fmla="*/ 10959080 w 13402462"/>
              <a:gd name="connsiteY8745" fmla="*/ 8473702 h 11354202"/>
              <a:gd name="connsiteX8746" fmla="*/ 11026674 w 13402462"/>
              <a:gd name="connsiteY8746" fmla="*/ 8345335 h 11354202"/>
              <a:gd name="connsiteX8747" fmla="*/ 10851158 w 13402462"/>
              <a:gd name="connsiteY8747" fmla="*/ 8327954 h 11354202"/>
              <a:gd name="connsiteX8748" fmla="*/ 10882896 w 13402462"/>
              <a:gd name="connsiteY8748" fmla="*/ 8291619 h 11354202"/>
              <a:gd name="connsiteX8749" fmla="*/ 10919888 w 13402462"/>
              <a:gd name="connsiteY8749" fmla="*/ 8322650 h 11354202"/>
              <a:gd name="connsiteX8750" fmla="*/ 10954398 w 13402462"/>
              <a:gd name="connsiteY8750" fmla="*/ 8282270 h 11354202"/>
              <a:gd name="connsiteX8751" fmla="*/ 10836626 w 13402462"/>
              <a:gd name="connsiteY8751" fmla="*/ 8230390 h 11354202"/>
              <a:gd name="connsiteX8752" fmla="*/ 10841158 w 13402462"/>
              <a:gd name="connsiteY8752" fmla="*/ 8233004 h 11354202"/>
              <a:gd name="connsiteX8753" fmla="*/ 10847196 w 13402462"/>
              <a:gd name="connsiteY8753" fmla="*/ 8239190 h 11354202"/>
              <a:gd name="connsiteX8754" fmla="*/ 10830876 w 13402462"/>
              <a:gd name="connsiteY8754" fmla="*/ 8227861 h 11354202"/>
              <a:gd name="connsiteX8755" fmla="*/ 10830690 w 13402462"/>
              <a:gd name="connsiteY8755" fmla="*/ 8227777 h 11354202"/>
              <a:gd name="connsiteX8756" fmla="*/ 10813126 w 13402462"/>
              <a:gd name="connsiteY8756" fmla="*/ 8218729 h 11354202"/>
              <a:gd name="connsiteX8757" fmla="*/ 10771808 w 13402462"/>
              <a:gd name="connsiteY8757" fmla="*/ 8233534 h 11354202"/>
              <a:gd name="connsiteX8758" fmla="*/ 10795762 w 13402462"/>
              <a:gd name="connsiteY8758" fmla="*/ 8273928 h 11354202"/>
              <a:gd name="connsiteX8759" fmla="*/ 10656666 w 13402462"/>
              <a:gd name="connsiteY8759" fmla="*/ 8305590 h 11354202"/>
              <a:gd name="connsiteX8760" fmla="*/ 10673724 w 13402462"/>
              <a:gd name="connsiteY8760" fmla="*/ 8380236 h 11354202"/>
              <a:gd name="connsiteX8761" fmla="*/ 10581164 w 13402462"/>
              <a:gd name="connsiteY8761" fmla="*/ 8361803 h 11354202"/>
              <a:gd name="connsiteX8762" fmla="*/ 10587178 w 13402462"/>
              <a:gd name="connsiteY8762" fmla="*/ 8423060 h 11354202"/>
              <a:gd name="connsiteX8763" fmla="*/ 10529496 w 13402462"/>
              <a:gd name="connsiteY8763" fmla="*/ 8388047 h 11354202"/>
              <a:gd name="connsiteX8764" fmla="*/ 10496040 w 13402462"/>
              <a:gd name="connsiteY8764" fmla="*/ 8452235 h 11354202"/>
              <a:gd name="connsiteX8765" fmla="*/ 10443556 w 13402462"/>
              <a:gd name="connsiteY8765" fmla="*/ 8436315 h 11354202"/>
              <a:gd name="connsiteX8766" fmla="*/ 10453284 w 13402462"/>
              <a:gd name="connsiteY8766" fmla="*/ 8446288 h 11354202"/>
              <a:gd name="connsiteX8767" fmla="*/ 10445670 w 13402462"/>
              <a:gd name="connsiteY8767" fmla="*/ 8467338 h 11354202"/>
              <a:gd name="connsiteX8768" fmla="*/ 10400276 w 13402462"/>
              <a:gd name="connsiteY8768" fmla="*/ 8471150 h 11354202"/>
              <a:gd name="connsiteX8769" fmla="*/ 10412264 w 13402462"/>
              <a:gd name="connsiteY8769" fmla="*/ 8437980 h 11354202"/>
              <a:gd name="connsiteX8770" fmla="*/ 10381768 w 13402462"/>
              <a:gd name="connsiteY8770" fmla="*/ 8420023 h 11354202"/>
              <a:gd name="connsiteX8771" fmla="*/ 10397932 w 13402462"/>
              <a:gd name="connsiteY8771" fmla="*/ 8468067 h 11354202"/>
              <a:gd name="connsiteX8772" fmla="*/ 10367998 w 13402462"/>
              <a:gd name="connsiteY8772" fmla="*/ 8468026 h 11354202"/>
              <a:gd name="connsiteX8773" fmla="*/ 10384306 w 13402462"/>
              <a:gd name="connsiteY8773" fmla="*/ 8490676 h 11354202"/>
              <a:gd name="connsiteX8774" fmla="*/ 10394780 w 13402462"/>
              <a:gd name="connsiteY8774" fmla="*/ 8528871 h 11354202"/>
              <a:gd name="connsiteX8775" fmla="*/ 10308448 w 13402462"/>
              <a:gd name="connsiteY8775" fmla="*/ 8534732 h 11354202"/>
              <a:gd name="connsiteX8776" fmla="*/ 10274688 w 13402462"/>
              <a:gd name="connsiteY8776" fmla="*/ 8522580 h 11354202"/>
              <a:gd name="connsiteX8777" fmla="*/ 10277882 w 13402462"/>
              <a:gd name="connsiteY8777" fmla="*/ 8552301 h 11354202"/>
              <a:gd name="connsiteX8778" fmla="*/ 10173556 w 13402462"/>
              <a:gd name="connsiteY8778" fmla="*/ 8561581 h 11354202"/>
              <a:gd name="connsiteX8779" fmla="*/ 10146198 w 13402462"/>
              <a:gd name="connsiteY8779" fmla="*/ 8532039 h 11354202"/>
              <a:gd name="connsiteX8780" fmla="*/ 10130710 w 13402462"/>
              <a:gd name="connsiteY8780" fmla="*/ 8542272 h 11354202"/>
              <a:gd name="connsiteX8781" fmla="*/ 10140432 w 13402462"/>
              <a:gd name="connsiteY8781" fmla="*/ 8614577 h 11354202"/>
              <a:gd name="connsiteX8782" fmla="*/ 10053588 w 13402462"/>
              <a:gd name="connsiteY8782" fmla="*/ 8590985 h 11354202"/>
              <a:gd name="connsiteX8783" fmla="*/ 10033250 w 13402462"/>
              <a:gd name="connsiteY8783" fmla="*/ 8607848 h 11354202"/>
              <a:gd name="connsiteX8784" fmla="*/ 10046148 w 13402462"/>
              <a:gd name="connsiteY8784" fmla="*/ 8611333 h 11354202"/>
              <a:gd name="connsiteX8785" fmla="*/ 10089902 w 13402462"/>
              <a:gd name="connsiteY8785" fmla="*/ 8605479 h 11354202"/>
              <a:gd name="connsiteX8786" fmla="*/ 10157566 w 13402462"/>
              <a:gd name="connsiteY8786" fmla="*/ 8683783 h 11354202"/>
              <a:gd name="connsiteX8787" fmla="*/ 10006564 w 13402462"/>
              <a:gd name="connsiteY8787" fmla="*/ 8689467 h 11354202"/>
              <a:gd name="connsiteX8788" fmla="*/ 10037570 w 13402462"/>
              <a:gd name="connsiteY8788" fmla="*/ 8737082 h 11354202"/>
              <a:gd name="connsiteX8789" fmla="*/ 10007618 w 13402462"/>
              <a:gd name="connsiteY8789" fmla="*/ 8713275 h 11354202"/>
              <a:gd name="connsiteX8790" fmla="*/ 10019216 w 13402462"/>
              <a:gd name="connsiteY8790" fmla="*/ 8763040 h 11354202"/>
              <a:gd name="connsiteX8791" fmla="*/ 9897232 w 13402462"/>
              <a:gd name="connsiteY8791" fmla="*/ 8786068 h 11354202"/>
              <a:gd name="connsiteX8792" fmla="*/ 9899198 w 13402462"/>
              <a:gd name="connsiteY8792" fmla="*/ 8764931 h 11354202"/>
              <a:gd name="connsiteX8793" fmla="*/ 9890272 w 13402462"/>
              <a:gd name="connsiteY8793" fmla="*/ 8754164 h 11354202"/>
              <a:gd name="connsiteX8794" fmla="*/ 9882104 w 13402462"/>
              <a:gd name="connsiteY8794" fmla="*/ 8737498 h 11354202"/>
              <a:gd name="connsiteX8795" fmla="*/ 9881886 w 13402462"/>
              <a:gd name="connsiteY8795" fmla="*/ 8735892 h 11354202"/>
              <a:gd name="connsiteX8796" fmla="*/ 9889150 w 13402462"/>
              <a:gd name="connsiteY8796" fmla="*/ 8726830 h 11354202"/>
              <a:gd name="connsiteX8797" fmla="*/ 9877594 w 13402462"/>
              <a:gd name="connsiteY8797" fmla="*/ 8728294 h 11354202"/>
              <a:gd name="connsiteX8798" fmla="*/ 9882104 w 13402462"/>
              <a:gd name="connsiteY8798" fmla="*/ 8737498 h 11354202"/>
              <a:gd name="connsiteX8799" fmla="*/ 9883216 w 13402462"/>
              <a:gd name="connsiteY8799" fmla="*/ 8745655 h 11354202"/>
              <a:gd name="connsiteX8800" fmla="*/ 9890272 w 13402462"/>
              <a:gd name="connsiteY8800" fmla="*/ 8754164 h 11354202"/>
              <a:gd name="connsiteX8801" fmla="*/ 9900428 w 13402462"/>
              <a:gd name="connsiteY8801" fmla="*/ 8774892 h 11354202"/>
              <a:gd name="connsiteX8802" fmla="*/ 9837714 w 13402462"/>
              <a:gd name="connsiteY8802" fmla="*/ 8738330 h 11354202"/>
              <a:gd name="connsiteX8803" fmla="*/ 9831018 w 13402462"/>
              <a:gd name="connsiteY8803" fmla="*/ 8734193 h 11354202"/>
              <a:gd name="connsiteX8804" fmla="*/ 9817994 w 13402462"/>
              <a:gd name="connsiteY8804" fmla="*/ 8735840 h 11354202"/>
              <a:gd name="connsiteX8805" fmla="*/ 9871522 w 13402462"/>
              <a:gd name="connsiteY8805" fmla="*/ 8776244 h 11354202"/>
              <a:gd name="connsiteX8806" fmla="*/ 9829720 w 13402462"/>
              <a:gd name="connsiteY8806" fmla="*/ 8802264 h 11354202"/>
              <a:gd name="connsiteX8807" fmla="*/ 9895940 w 13402462"/>
              <a:gd name="connsiteY8807" fmla="*/ 8833638 h 11354202"/>
              <a:gd name="connsiteX8808" fmla="*/ 9784614 w 13402462"/>
              <a:gd name="connsiteY8808" fmla="*/ 8899963 h 11354202"/>
              <a:gd name="connsiteX8809" fmla="*/ 9665114 w 13402462"/>
              <a:gd name="connsiteY8809" fmla="*/ 8854334 h 11354202"/>
              <a:gd name="connsiteX8810" fmla="*/ 9681118 w 13402462"/>
              <a:gd name="connsiteY8810" fmla="*/ 8885481 h 11354202"/>
              <a:gd name="connsiteX8811" fmla="*/ 9606966 w 13402462"/>
              <a:gd name="connsiteY8811" fmla="*/ 8948763 h 11354202"/>
              <a:gd name="connsiteX8812" fmla="*/ 9558284 w 13402462"/>
              <a:gd name="connsiteY8812" fmla="*/ 8944401 h 11354202"/>
              <a:gd name="connsiteX8813" fmla="*/ 9539552 w 13402462"/>
              <a:gd name="connsiteY8813" fmla="*/ 8957564 h 11354202"/>
              <a:gd name="connsiteX8814" fmla="*/ 9509466 w 13402462"/>
              <a:gd name="connsiteY8814" fmla="*/ 8977327 h 11354202"/>
              <a:gd name="connsiteX8815" fmla="*/ 9523992 w 13402462"/>
              <a:gd name="connsiteY8815" fmla="*/ 8997836 h 11354202"/>
              <a:gd name="connsiteX8816" fmla="*/ 9502772 w 13402462"/>
              <a:gd name="connsiteY8816" fmla="*/ 8982602 h 11354202"/>
              <a:gd name="connsiteX8817" fmla="*/ 9521650 w 13402462"/>
              <a:gd name="connsiteY8817" fmla="*/ 9021595 h 11354202"/>
              <a:gd name="connsiteX8818" fmla="*/ 9436882 w 13402462"/>
              <a:gd name="connsiteY8818" fmla="*/ 9057979 h 11354202"/>
              <a:gd name="connsiteX8819" fmla="*/ 9420198 w 13402462"/>
              <a:gd name="connsiteY8819" fmla="*/ 9007133 h 11354202"/>
              <a:gd name="connsiteX8820" fmla="*/ 9457420 w 13402462"/>
              <a:gd name="connsiteY8820" fmla="*/ 9020495 h 11354202"/>
              <a:gd name="connsiteX8821" fmla="*/ 9446384 w 13402462"/>
              <a:gd name="connsiteY8821" fmla="*/ 8953396 h 11354202"/>
              <a:gd name="connsiteX8822" fmla="*/ 9380644 w 13402462"/>
              <a:gd name="connsiteY8822" fmla="*/ 8963834 h 11354202"/>
              <a:gd name="connsiteX8823" fmla="*/ 9380822 w 13402462"/>
              <a:gd name="connsiteY8823" fmla="*/ 8976414 h 11354202"/>
              <a:gd name="connsiteX8824" fmla="*/ 9349678 w 13402462"/>
              <a:gd name="connsiteY8824" fmla="*/ 8939674 h 11354202"/>
              <a:gd name="connsiteX8825" fmla="*/ 9353298 w 13402462"/>
              <a:gd name="connsiteY8825" fmla="*/ 8975750 h 11354202"/>
              <a:gd name="connsiteX8826" fmla="*/ 9294850 w 13402462"/>
              <a:gd name="connsiteY8826" fmla="*/ 8961203 h 11354202"/>
              <a:gd name="connsiteX8827" fmla="*/ 9293116 w 13402462"/>
              <a:gd name="connsiteY8827" fmla="*/ 8961407 h 11354202"/>
              <a:gd name="connsiteX8828" fmla="*/ 9301574 w 13402462"/>
              <a:gd name="connsiteY8828" fmla="*/ 8979900 h 11354202"/>
              <a:gd name="connsiteX8829" fmla="*/ 9272644 w 13402462"/>
              <a:gd name="connsiteY8829" fmla="*/ 8963826 h 11354202"/>
              <a:gd name="connsiteX8830" fmla="*/ 9248378 w 13402462"/>
              <a:gd name="connsiteY8830" fmla="*/ 8966688 h 11354202"/>
              <a:gd name="connsiteX8831" fmla="*/ 9328244 w 13402462"/>
              <a:gd name="connsiteY8831" fmla="*/ 8994144 h 11354202"/>
              <a:gd name="connsiteX8832" fmla="*/ 9294298 w 13402462"/>
              <a:gd name="connsiteY8832" fmla="*/ 9017199 h 11354202"/>
              <a:gd name="connsiteX8833" fmla="*/ 9417490 w 13402462"/>
              <a:gd name="connsiteY8833" fmla="*/ 9059450 h 11354202"/>
              <a:gd name="connsiteX8834" fmla="*/ 9220944 w 13402462"/>
              <a:gd name="connsiteY8834" fmla="*/ 9038424 h 11354202"/>
              <a:gd name="connsiteX8835" fmla="*/ 9156286 w 13402462"/>
              <a:gd name="connsiteY8835" fmla="*/ 9096803 h 11354202"/>
              <a:gd name="connsiteX8836" fmla="*/ 9177762 w 13402462"/>
              <a:gd name="connsiteY8836" fmla="*/ 9142882 h 11354202"/>
              <a:gd name="connsiteX8837" fmla="*/ 9120618 w 13402462"/>
              <a:gd name="connsiteY8837" fmla="*/ 9167932 h 11354202"/>
              <a:gd name="connsiteX8838" fmla="*/ 9035118 w 13402462"/>
              <a:gd name="connsiteY8838" fmla="*/ 9161987 h 11354202"/>
              <a:gd name="connsiteX8839" fmla="*/ 9047672 w 13402462"/>
              <a:gd name="connsiteY8839" fmla="*/ 9216862 h 11354202"/>
              <a:gd name="connsiteX8840" fmla="*/ 8942590 w 13402462"/>
              <a:gd name="connsiteY8840" fmla="*/ 9167010 h 11354202"/>
              <a:gd name="connsiteX8841" fmla="*/ 8909886 w 13402462"/>
              <a:gd name="connsiteY8841" fmla="*/ 9278793 h 11354202"/>
              <a:gd name="connsiteX8842" fmla="*/ 8871050 w 13402462"/>
              <a:gd name="connsiteY8842" fmla="*/ 9258960 h 11354202"/>
              <a:gd name="connsiteX8843" fmla="*/ 8871236 w 13402462"/>
              <a:gd name="connsiteY8843" fmla="*/ 9217831 h 11354202"/>
              <a:gd name="connsiteX8844" fmla="*/ 8869626 w 13402462"/>
              <a:gd name="connsiteY8844" fmla="*/ 9218893 h 11354202"/>
              <a:gd name="connsiteX8845" fmla="*/ 8867496 w 13402462"/>
              <a:gd name="connsiteY8845" fmla="*/ 9221317 h 11354202"/>
              <a:gd name="connsiteX8846" fmla="*/ 8859244 w 13402462"/>
              <a:gd name="connsiteY8846" fmla="*/ 9251683 h 11354202"/>
              <a:gd name="connsiteX8847" fmla="*/ 8847488 w 13402462"/>
              <a:gd name="connsiteY8847" fmla="*/ 9233478 h 11354202"/>
              <a:gd name="connsiteX8848" fmla="*/ 8846594 w 13402462"/>
              <a:gd name="connsiteY8848" fmla="*/ 9234066 h 11354202"/>
              <a:gd name="connsiteX8849" fmla="*/ 8831308 w 13402462"/>
              <a:gd name="connsiteY8849" fmla="*/ 9256787 h 11354202"/>
              <a:gd name="connsiteX8850" fmla="*/ 8854794 w 13402462"/>
              <a:gd name="connsiteY8850" fmla="*/ 9280861 h 11354202"/>
              <a:gd name="connsiteX8851" fmla="*/ 8761886 w 13402462"/>
              <a:gd name="connsiteY8851" fmla="*/ 9306145 h 11354202"/>
              <a:gd name="connsiteX8852" fmla="*/ 8676724 w 13402462"/>
              <a:gd name="connsiteY8852" fmla="*/ 9291662 h 11354202"/>
              <a:gd name="connsiteX8853" fmla="*/ 8668316 w 13402462"/>
              <a:gd name="connsiteY8853" fmla="*/ 9296326 h 11354202"/>
              <a:gd name="connsiteX8854" fmla="*/ 8670486 w 13402462"/>
              <a:gd name="connsiteY8854" fmla="*/ 9312332 h 11354202"/>
              <a:gd name="connsiteX8855" fmla="*/ 8659752 w 13402462"/>
              <a:gd name="connsiteY8855" fmla="*/ 9301329 h 11354202"/>
              <a:gd name="connsiteX8856" fmla="*/ 8387562 w 13402462"/>
              <a:gd name="connsiteY8856" fmla="*/ 9453441 h 11354202"/>
              <a:gd name="connsiteX8857" fmla="*/ 8387602 w 13402462"/>
              <a:gd name="connsiteY8857" fmla="*/ 9453316 h 11354202"/>
              <a:gd name="connsiteX8858" fmla="*/ 8406638 w 13402462"/>
              <a:gd name="connsiteY8858" fmla="*/ 9397242 h 11354202"/>
              <a:gd name="connsiteX8859" fmla="*/ 8388484 w 13402462"/>
              <a:gd name="connsiteY8859" fmla="*/ 9328358 h 11354202"/>
              <a:gd name="connsiteX8860" fmla="*/ 8357322 w 13402462"/>
              <a:gd name="connsiteY8860" fmla="*/ 9346007 h 11354202"/>
              <a:gd name="connsiteX8861" fmla="*/ 8318948 w 13402462"/>
              <a:gd name="connsiteY8861" fmla="*/ 9263971 h 11354202"/>
              <a:gd name="connsiteX8862" fmla="*/ 8432798 w 13402462"/>
              <a:gd name="connsiteY8862" fmla="*/ 9292515 h 11354202"/>
              <a:gd name="connsiteX8863" fmla="*/ 8411796 w 13402462"/>
              <a:gd name="connsiteY8863" fmla="*/ 9233799 h 11354202"/>
              <a:gd name="connsiteX8864" fmla="*/ 8402658 w 13402462"/>
              <a:gd name="connsiteY8864" fmla="*/ 9230632 h 11354202"/>
              <a:gd name="connsiteX8865" fmla="*/ 8460284 w 13402462"/>
              <a:gd name="connsiteY8865" fmla="*/ 9216700 h 11354202"/>
              <a:gd name="connsiteX8866" fmla="*/ 8435338 w 13402462"/>
              <a:gd name="connsiteY8866" fmla="*/ 9173915 h 11354202"/>
              <a:gd name="connsiteX8867" fmla="*/ 8521990 w 13402462"/>
              <a:gd name="connsiteY8867" fmla="*/ 9175964 h 11354202"/>
              <a:gd name="connsiteX8868" fmla="*/ 8515280 w 13402462"/>
              <a:gd name="connsiteY8868" fmla="*/ 9169086 h 11354202"/>
              <a:gd name="connsiteX8869" fmla="*/ 8569410 w 13402462"/>
              <a:gd name="connsiteY8869" fmla="*/ 9172998 h 11354202"/>
              <a:gd name="connsiteX8870" fmla="*/ 8606854 w 13402462"/>
              <a:gd name="connsiteY8870" fmla="*/ 9156396 h 11354202"/>
              <a:gd name="connsiteX8871" fmla="*/ 8477974 w 13402462"/>
              <a:gd name="connsiteY8871" fmla="*/ 9109494 h 11354202"/>
              <a:gd name="connsiteX8872" fmla="*/ 8581024 w 13402462"/>
              <a:gd name="connsiteY8872" fmla="*/ 9101918 h 11354202"/>
              <a:gd name="connsiteX8873" fmla="*/ 8595650 w 13402462"/>
              <a:gd name="connsiteY8873" fmla="*/ 9104778 h 11354202"/>
              <a:gd name="connsiteX8874" fmla="*/ 8573838 w 13402462"/>
              <a:gd name="connsiteY8874" fmla="*/ 9082421 h 11354202"/>
              <a:gd name="connsiteX8875" fmla="*/ 8643332 w 13402462"/>
              <a:gd name="connsiteY8875" fmla="*/ 9101937 h 11354202"/>
              <a:gd name="connsiteX8876" fmla="*/ 8662580 w 13402462"/>
              <a:gd name="connsiteY8876" fmla="*/ 9081083 h 11354202"/>
              <a:gd name="connsiteX8877" fmla="*/ 8642266 w 13402462"/>
              <a:gd name="connsiteY8877" fmla="*/ 9047872 h 11354202"/>
              <a:gd name="connsiteX8878" fmla="*/ 8680426 w 13402462"/>
              <a:gd name="connsiteY8878" fmla="*/ 9051004 h 11354202"/>
              <a:gd name="connsiteX8879" fmla="*/ 8699816 w 13402462"/>
              <a:gd name="connsiteY8879" fmla="*/ 9056809 h 11354202"/>
              <a:gd name="connsiteX8880" fmla="*/ 8707858 w 13402462"/>
              <a:gd name="connsiteY8880" fmla="*/ 9055880 h 11354202"/>
              <a:gd name="connsiteX8881" fmla="*/ 8725868 w 13402462"/>
              <a:gd name="connsiteY8881" fmla="*/ 9055691 h 11354202"/>
              <a:gd name="connsiteX8882" fmla="*/ 8741916 w 13402462"/>
              <a:gd name="connsiteY8882" fmla="*/ 9043958 h 11354202"/>
              <a:gd name="connsiteX8883" fmla="*/ 8657536 w 13402462"/>
              <a:gd name="connsiteY8883" fmla="*/ 8997406 h 11354202"/>
              <a:gd name="connsiteX8884" fmla="*/ 8812472 w 13402462"/>
              <a:gd name="connsiteY8884" fmla="*/ 8956416 h 11354202"/>
              <a:gd name="connsiteX8885" fmla="*/ 8837348 w 13402462"/>
              <a:gd name="connsiteY8885" fmla="*/ 8950960 h 11354202"/>
              <a:gd name="connsiteX8886" fmla="*/ 8824674 w 13402462"/>
              <a:gd name="connsiteY8886" fmla="*/ 8925630 h 11354202"/>
              <a:gd name="connsiteX8887" fmla="*/ 8865864 w 13402462"/>
              <a:gd name="connsiteY8887" fmla="*/ 8944707 h 11354202"/>
              <a:gd name="connsiteX8888" fmla="*/ 8889830 w 13402462"/>
              <a:gd name="connsiteY8888" fmla="*/ 8939455 h 11354202"/>
              <a:gd name="connsiteX8889" fmla="*/ 8950908 w 13402462"/>
              <a:gd name="connsiteY8889" fmla="*/ 8889733 h 11354202"/>
              <a:gd name="connsiteX8890" fmla="*/ 8934130 w 13402462"/>
              <a:gd name="connsiteY8890" fmla="*/ 8872536 h 11354202"/>
              <a:gd name="connsiteX8891" fmla="*/ 8992372 w 13402462"/>
              <a:gd name="connsiteY8891" fmla="*/ 8890227 h 11354202"/>
              <a:gd name="connsiteX8892" fmla="*/ 8963706 w 13402462"/>
              <a:gd name="connsiteY8892" fmla="*/ 8872548 h 11354202"/>
              <a:gd name="connsiteX8893" fmla="*/ 9013714 w 13402462"/>
              <a:gd name="connsiteY8893" fmla="*/ 8823343 h 11354202"/>
              <a:gd name="connsiteX8894" fmla="*/ 9027844 w 13402462"/>
              <a:gd name="connsiteY8894" fmla="*/ 8799458 h 11354202"/>
              <a:gd name="connsiteX8895" fmla="*/ 9003586 w 13402462"/>
              <a:gd name="connsiteY8895" fmla="*/ 8784649 h 11354202"/>
              <a:gd name="connsiteX8896" fmla="*/ 8987750 w 13402462"/>
              <a:gd name="connsiteY8896" fmla="*/ 8773922 h 11354202"/>
              <a:gd name="connsiteX8897" fmla="*/ 8950240 w 13402462"/>
              <a:gd name="connsiteY8897" fmla="*/ 8782993 h 11354202"/>
              <a:gd name="connsiteX8898" fmla="*/ 8971798 w 13402462"/>
              <a:gd name="connsiteY8898" fmla="*/ 8825062 h 11354202"/>
              <a:gd name="connsiteX8899" fmla="*/ 8844842 w 13402462"/>
              <a:gd name="connsiteY8899" fmla="*/ 8837490 h 11354202"/>
              <a:gd name="connsiteX8900" fmla="*/ 8860216 w 13402462"/>
              <a:gd name="connsiteY8900" fmla="*/ 8911097 h 11354202"/>
              <a:gd name="connsiteX8901" fmla="*/ 8776626 w 13402462"/>
              <a:gd name="connsiteY8901" fmla="*/ 8881892 h 11354202"/>
              <a:gd name="connsiteX8902" fmla="*/ 8779622 w 13402462"/>
              <a:gd name="connsiteY8902" fmla="*/ 8940056 h 11354202"/>
              <a:gd name="connsiteX8903" fmla="*/ 8728142 w 13402462"/>
              <a:gd name="connsiteY8903" fmla="*/ 8898994 h 11354202"/>
              <a:gd name="connsiteX8904" fmla="*/ 8696812 w 13402462"/>
              <a:gd name="connsiteY8904" fmla="*/ 8956406 h 11354202"/>
              <a:gd name="connsiteX8905" fmla="*/ 8649836 w 13402462"/>
              <a:gd name="connsiteY8905" fmla="*/ 8935113 h 11354202"/>
              <a:gd name="connsiteX8906" fmla="*/ 8659564 w 13402462"/>
              <a:gd name="connsiteY8906" fmla="*/ 8945086 h 11354202"/>
              <a:gd name="connsiteX8907" fmla="*/ 8610378 w 13402462"/>
              <a:gd name="connsiteY8907" fmla="*/ 8963536 h 11354202"/>
              <a:gd name="connsiteX8908" fmla="*/ 8621304 w 13402462"/>
              <a:gd name="connsiteY8908" fmla="*/ 8933414 h 11354202"/>
              <a:gd name="connsiteX8909" fmla="*/ 8611076 w 13402462"/>
              <a:gd name="connsiteY8909" fmla="*/ 8925608 h 11354202"/>
              <a:gd name="connsiteX8910" fmla="*/ 8609650 w 13402462"/>
              <a:gd name="connsiteY8910" fmla="*/ 8931317 h 11354202"/>
              <a:gd name="connsiteX8911" fmla="*/ 8578666 w 13402462"/>
              <a:gd name="connsiteY8911" fmla="*/ 8953486 h 11354202"/>
              <a:gd name="connsiteX8912" fmla="*/ 8595200 w 13402462"/>
              <a:gd name="connsiteY8912" fmla="*/ 8980864 h 11354202"/>
              <a:gd name="connsiteX8913" fmla="*/ 8604234 w 13402462"/>
              <a:gd name="connsiteY8913" fmla="*/ 9018531 h 11354202"/>
              <a:gd name="connsiteX8914" fmla="*/ 8587604 w 13402462"/>
              <a:gd name="connsiteY8914" fmla="*/ 9026357 h 11354202"/>
              <a:gd name="connsiteX8915" fmla="*/ 8582244 w 13402462"/>
              <a:gd name="connsiteY8915" fmla="*/ 9026588 h 11354202"/>
              <a:gd name="connsiteX8916" fmla="*/ 8563008 w 13402462"/>
              <a:gd name="connsiteY8916" fmla="*/ 9018984 h 11354202"/>
              <a:gd name="connsiteX8917" fmla="*/ 8549912 w 13402462"/>
              <a:gd name="connsiteY8917" fmla="*/ 9021039 h 11354202"/>
              <a:gd name="connsiteX8918" fmla="*/ 8526080 w 13402462"/>
              <a:gd name="connsiteY8918" fmla="*/ 9013315 h 11354202"/>
              <a:gd name="connsiteX8919" fmla="*/ 8516500 w 13402462"/>
              <a:gd name="connsiteY8919" fmla="*/ 9008336 h 11354202"/>
              <a:gd name="connsiteX8920" fmla="*/ 8509026 w 13402462"/>
              <a:gd name="connsiteY8920" fmla="*/ 9020799 h 11354202"/>
              <a:gd name="connsiteX8921" fmla="*/ 8496070 w 13402462"/>
              <a:gd name="connsiteY8921" fmla="*/ 8997702 h 11354202"/>
              <a:gd name="connsiteX8922" fmla="*/ 8489666 w 13402462"/>
              <a:gd name="connsiteY8922" fmla="*/ 8994372 h 11354202"/>
              <a:gd name="connsiteX8923" fmla="*/ 8469734 w 13402462"/>
              <a:gd name="connsiteY8923" fmla="*/ 9036310 h 11354202"/>
              <a:gd name="connsiteX8924" fmla="*/ 8415020 w 13402462"/>
              <a:gd name="connsiteY8924" fmla="*/ 8995804 h 11354202"/>
              <a:gd name="connsiteX8925" fmla="*/ 8389906 w 13402462"/>
              <a:gd name="connsiteY8925" fmla="*/ 8984278 h 11354202"/>
              <a:gd name="connsiteX8926" fmla="*/ 8377454 w 13402462"/>
              <a:gd name="connsiteY8926" fmla="*/ 8991162 h 11354202"/>
              <a:gd name="connsiteX8927" fmla="*/ 8399818 w 13402462"/>
              <a:gd name="connsiteY8927" fmla="*/ 9028003 h 11354202"/>
              <a:gd name="connsiteX8928" fmla="*/ 8356002 w 13402462"/>
              <a:gd name="connsiteY8928" fmla="*/ 9051957 h 11354202"/>
              <a:gd name="connsiteX8929" fmla="*/ 8377810 w 13402462"/>
              <a:gd name="connsiteY8929" fmla="*/ 9074310 h 11354202"/>
              <a:gd name="connsiteX8930" fmla="*/ 8353924 w 13402462"/>
              <a:gd name="connsiteY8930" fmla="*/ 9098270 h 11354202"/>
              <a:gd name="connsiteX8931" fmla="*/ 8355334 w 13402462"/>
              <a:gd name="connsiteY8931" fmla="*/ 9100686 h 11354202"/>
              <a:gd name="connsiteX8932" fmla="*/ 8387204 w 13402462"/>
              <a:gd name="connsiteY8932" fmla="*/ 9136969 h 11354202"/>
              <a:gd name="connsiteX8933" fmla="*/ 8348292 w 13402462"/>
              <a:gd name="connsiteY8933" fmla="*/ 9103913 h 11354202"/>
              <a:gd name="connsiteX8934" fmla="*/ 8338312 w 13402462"/>
              <a:gd name="connsiteY8934" fmla="*/ 9113924 h 11354202"/>
              <a:gd name="connsiteX8935" fmla="*/ 8308158 w 13402462"/>
              <a:gd name="connsiteY8935" fmla="*/ 9113984 h 11354202"/>
              <a:gd name="connsiteX8936" fmla="*/ 8287310 w 13402462"/>
              <a:gd name="connsiteY8936" fmla="*/ 9128330 h 11354202"/>
              <a:gd name="connsiteX8937" fmla="*/ 8260256 w 13402462"/>
              <a:gd name="connsiteY8937" fmla="*/ 9124472 h 11354202"/>
              <a:gd name="connsiteX8938" fmla="*/ 8260702 w 13402462"/>
              <a:gd name="connsiteY8938" fmla="*/ 9127649 h 11354202"/>
              <a:gd name="connsiteX8939" fmla="*/ 8291350 w 13402462"/>
              <a:gd name="connsiteY8939" fmla="*/ 9189538 h 11354202"/>
              <a:gd name="connsiteX8940" fmla="*/ 8260018 w 13402462"/>
              <a:gd name="connsiteY8940" fmla="*/ 9186533 h 11354202"/>
              <a:gd name="connsiteX8941" fmla="*/ 8261708 w 13402462"/>
              <a:gd name="connsiteY8941" fmla="*/ 9194970 h 11354202"/>
              <a:gd name="connsiteX8942" fmla="*/ 8217814 w 13402462"/>
              <a:gd name="connsiteY8942" fmla="*/ 9221342 h 11354202"/>
              <a:gd name="connsiteX8943" fmla="*/ 8201590 w 13402462"/>
              <a:gd name="connsiteY8943" fmla="*/ 9216611 h 11354202"/>
              <a:gd name="connsiteX8944" fmla="*/ 8202262 w 13402462"/>
              <a:gd name="connsiteY8944" fmla="*/ 9218052 h 11354202"/>
              <a:gd name="connsiteX8945" fmla="*/ 8197528 w 13402462"/>
              <a:gd name="connsiteY8945" fmla="*/ 9215429 h 11354202"/>
              <a:gd name="connsiteX8946" fmla="*/ 8150806 w 13402462"/>
              <a:gd name="connsiteY8946" fmla="*/ 9201810 h 11354202"/>
              <a:gd name="connsiteX8947" fmla="*/ 8163954 w 13402462"/>
              <a:gd name="connsiteY8947" fmla="*/ 9196828 h 11354202"/>
              <a:gd name="connsiteX8948" fmla="*/ 8155742 w 13402462"/>
              <a:gd name="connsiteY8948" fmla="*/ 9192279 h 11354202"/>
              <a:gd name="connsiteX8949" fmla="*/ 8131752 w 13402462"/>
              <a:gd name="connsiteY8949" fmla="*/ 9206382 h 11354202"/>
              <a:gd name="connsiteX8950" fmla="*/ 8130390 w 13402462"/>
              <a:gd name="connsiteY8950" fmla="*/ 9208712 h 11354202"/>
              <a:gd name="connsiteX8951" fmla="*/ 8131308 w 13402462"/>
              <a:gd name="connsiteY8951" fmla="*/ 9212418 h 11354202"/>
              <a:gd name="connsiteX8952" fmla="*/ 8128160 w 13402462"/>
              <a:gd name="connsiteY8952" fmla="*/ 9212518 h 11354202"/>
              <a:gd name="connsiteX8953" fmla="*/ 8118048 w 13402462"/>
              <a:gd name="connsiteY8953" fmla="*/ 9229823 h 11354202"/>
              <a:gd name="connsiteX8954" fmla="*/ 8145798 w 13402462"/>
              <a:gd name="connsiteY8954" fmla="*/ 9247641 h 11354202"/>
              <a:gd name="connsiteX8955" fmla="*/ 8111914 w 13402462"/>
              <a:gd name="connsiteY8955" fmla="*/ 9240310 h 11354202"/>
              <a:gd name="connsiteX8956" fmla="*/ 8103554 w 13402462"/>
              <a:gd name="connsiteY8956" fmla="*/ 9254614 h 11354202"/>
              <a:gd name="connsiteX8957" fmla="*/ 8100554 w 13402462"/>
              <a:gd name="connsiteY8957" fmla="*/ 9248132 h 11354202"/>
              <a:gd name="connsiteX8958" fmla="*/ 8090782 w 13402462"/>
              <a:gd name="connsiteY8958" fmla="*/ 9260750 h 11354202"/>
              <a:gd name="connsiteX8959" fmla="*/ 8104514 w 13402462"/>
              <a:gd name="connsiteY8959" fmla="*/ 9285894 h 11354202"/>
              <a:gd name="connsiteX8960" fmla="*/ 8075602 w 13402462"/>
              <a:gd name="connsiteY8960" fmla="*/ 9303309 h 11354202"/>
              <a:gd name="connsiteX8961" fmla="*/ 8067530 w 13402462"/>
              <a:gd name="connsiteY8961" fmla="*/ 9299144 h 11354202"/>
              <a:gd name="connsiteX8962" fmla="*/ 8067260 w 13402462"/>
              <a:gd name="connsiteY8962" fmla="*/ 9299627 h 11354202"/>
              <a:gd name="connsiteX8963" fmla="*/ 8043862 w 13402462"/>
              <a:gd name="connsiteY8963" fmla="*/ 9297423 h 11354202"/>
              <a:gd name="connsiteX8964" fmla="*/ 7960398 w 13402462"/>
              <a:gd name="connsiteY8964" fmla="*/ 9251470 h 11354202"/>
              <a:gd name="connsiteX8965" fmla="*/ 7927096 w 13402462"/>
              <a:gd name="connsiteY8965" fmla="*/ 9257615 h 11354202"/>
              <a:gd name="connsiteX8966" fmla="*/ 7928946 w 13402462"/>
              <a:gd name="connsiteY8966" fmla="*/ 9404826 h 11354202"/>
              <a:gd name="connsiteX8967" fmla="*/ 7833540 w 13402462"/>
              <a:gd name="connsiteY8967" fmla="*/ 9369701 h 11354202"/>
              <a:gd name="connsiteX8968" fmla="*/ 7848188 w 13402462"/>
              <a:gd name="connsiteY8968" fmla="*/ 9393669 h 11354202"/>
              <a:gd name="connsiteX8969" fmla="*/ 7767134 w 13402462"/>
              <a:gd name="connsiteY8969" fmla="*/ 9405621 h 11354202"/>
              <a:gd name="connsiteX8970" fmla="*/ 7791338 w 13402462"/>
              <a:gd name="connsiteY8970" fmla="*/ 9453160 h 11354202"/>
              <a:gd name="connsiteX8971" fmla="*/ 7748734 w 13402462"/>
              <a:gd name="connsiteY8971" fmla="*/ 9404476 h 11354202"/>
              <a:gd name="connsiteX8972" fmla="*/ 7735204 w 13402462"/>
              <a:gd name="connsiteY8972" fmla="*/ 9396497 h 11354202"/>
              <a:gd name="connsiteX8973" fmla="*/ 7726082 w 13402462"/>
              <a:gd name="connsiteY8973" fmla="*/ 9399364 h 11354202"/>
              <a:gd name="connsiteX8974" fmla="*/ 7724994 w 13402462"/>
              <a:gd name="connsiteY8974" fmla="*/ 9390473 h 11354202"/>
              <a:gd name="connsiteX8975" fmla="*/ 7713074 w 13402462"/>
              <a:gd name="connsiteY8975" fmla="*/ 9383443 h 11354202"/>
              <a:gd name="connsiteX8976" fmla="*/ 7636082 w 13402462"/>
              <a:gd name="connsiteY8976" fmla="*/ 9313993 h 11354202"/>
              <a:gd name="connsiteX8977" fmla="*/ 7677164 w 13402462"/>
              <a:gd name="connsiteY8977" fmla="*/ 9370563 h 11354202"/>
              <a:gd name="connsiteX8978" fmla="*/ 7677812 w 13402462"/>
              <a:gd name="connsiteY8978" fmla="*/ 9373298 h 11354202"/>
              <a:gd name="connsiteX8979" fmla="*/ 7706740 w 13402462"/>
              <a:gd name="connsiteY8979" fmla="*/ 9396756 h 11354202"/>
              <a:gd name="connsiteX8980" fmla="*/ 7681904 w 13402462"/>
              <a:gd name="connsiteY8980" fmla="*/ 9390492 h 11354202"/>
              <a:gd name="connsiteX8981" fmla="*/ 7686312 w 13402462"/>
              <a:gd name="connsiteY8981" fmla="*/ 9409021 h 11354202"/>
              <a:gd name="connsiteX8982" fmla="*/ 7667574 w 13402462"/>
              <a:gd name="connsiteY8982" fmla="*/ 9396033 h 11354202"/>
              <a:gd name="connsiteX8983" fmla="*/ 7654938 w 13402462"/>
              <a:gd name="connsiteY8983" fmla="*/ 9383692 h 11354202"/>
              <a:gd name="connsiteX8984" fmla="*/ 7629866 w 13402462"/>
              <a:gd name="connsiteY8984" fmla="*/ 9377370 h 11354202"/>
              <a:gd name="connsiteX8985" fmla="*/ 7663700 w 13402462"/>
              <a:gd name="connsiteY8985" fmla="*/ 9439410 h 11354202"/>
              <a:gd name="connsiteX8986" fmla="*/ 7453892 w 13402462"/>
              <a:gd name="connsiteY8986" fmla="*/ 9551471 h 11354202"/>
              <a:gd name="connsiteX8987" fmla="*/ 7381278 w 13402462"/>
              <a:gd name="connsiteY8987" fmla="*/ 9461894 h 11354202"/>
              <a:gd name="connsiteX8988" fmla="*/ 7444222 w 13402462"/>
              <a:gd name="connsiteY8988" fmla="*/ 9589772 h 11354202"/>
              <a:gd name="connsiteX8989" fmla="*/ 7387798 w 13402462"/>
              <a:gd name="connsiteY8989" fmla="*/ 9562926 h 11354202"/>
              <a:gd name="connsiteX8990" fmla="*/ 7441926 w 13402462"/>
              <a:gd name="connsiteY8990" fmla="*/ 9636311 h 11354202"/>
              <a:gd name="connsiteX8991" fmla="*/ 7384708 w 13402462"/>
              <a:gd name="connsiteY8991" fmla="*/ 9671328 h 11354202"/>
              <a:gd name="connsiteX8992" fmla="*/ 7343386 w 13402462"/>
              <a:gd name="connsiteY8992" fmla="*/ 9606932 h 11354202"/>
              <a:gd name="connsiteX8993" fmla="*/ 7297898 w 13402462"/>
              <a:gd name="connsiteY8993" fmla="*/ 9681516 h 11354202"/>
              <a:gd name="connsiteX8994" fmla="*/ 7283590 w 13402462"/>
              <a:gd name="connsiteY8994" fmla="*/ 9657209 h 11354202"/>
              <a:gd name="connsiteX8995" fmla="*/ 7296518 w 13402462"/>
              <a:gd name="connsiteY8995" fmla="*/ 9735884 h 11354202"/>
              <a:gd name="connsiteX8996" fmla="*/ 7238910 w 13402462"/>
              <a:gd name="connsiteY8996" fmla="*/ 9669253 h 11354202"/>
              <a:gd name="connsiteX8997" fmla="*/ 7273866 w 13402462"/>
              <a:gd name="connsiteY8997" fmla="*/ 9726437 h 11354202"/>
              <a:gd name="connsiteX8998" fmla="*/ 7251058 w 13402462"/>
              <a:gd name="connsiteY8998" fmla="*/ 9699356 h 11354202"/>
              <a:gd name="connsiteX8999" fmla="*/ 7244336 w 13402462"/>
              <a:gd name="connsiteY8999" fmla="*/ 9692111 h 11354202"/>
              <a:gd name="connsiteX9000" fmla="*/ 7248616 w 13402462"/>
              <a:gd name="connsiteY9000" fmla="*/ 9707442 h 11354202"/>
              <a:gd name="connsiteX9001" fmla="*/ 7240990 w 13402462"/>
              <a:gd name="connsiteY9001" fmla="*/ 9688500 h 11354202"/>
              <a:gd name="connsiteX9002" fmla="*/ 7229974 w 13402462"/>
              <a:gd name="connsiteY9002" fmla="*/ 9676630 h 11354202"/>
              <a:gd name="connsiteX9003" fmla="*/ 7218250 w 13402462"/>
              <a:gd name="connsiteY9003" fmla="*/ 9637058 h 11354202"/>
              <a:gd name="connsiteX9004" fmla="*/ 7208650 w 13402462"/>
              <a:gd name="connsiteY9004" fmla="*/ 9696093 h 11354202"/>
              <a:gd name="connsiteX9005" fmla="*/ 7214082 w 13402462"/>
              <a:gd name="connsiteY9005" fmla="*/ 9696835 h 11354202"/>
              <a:gd name="connsiteX9006" fmla="*/ 7218718 w 13402462"/>
              <a:gd name="connsiteY9006" fmla="*/ 9759435 h 11354202"/>
              <a:gd name="connsiteX9007" fmla="*/ 7147410 w 13402462"/>
              <a:gd name="connsiteY9007" fmla="*/ 9700120 h 11354202"/>
              <a:gd name="connsiteX9008" fmla="*/ 7110522 w 13402462"/>
              <a:gd name="connsiteY9008" fmla="*/ 9766991 h 11354202"/>
              <a:gd name="connsiteX9009" fmla="*/ 7132442 w 13402462"/>
              <a:gd name="connsiteY9009" fmla="*/ 9807360 h 11354202"/>
              <a:gd name="connsiteX9010" fmla="*/ 7060404 w 13402462"/>
              <a:gd name="connsiteY9010" fmla="*/ 9778972 h 11354202"/>
              <a:gd name="connsiteX9011" fmla="*/ 7068256 w 13402462"/>
              <a:gd name="connsiteY9011" fmla="*/ 9855887 h 11354202"/>
              <a:gd name="connsiteX9012" fmla="*/ 6980420 w 13402462"/>
              <a:gd name="connsiteY9012" fmla="*/ 9786522 h 11354202"/>
              <a:gd name="connsiteX9013" fmla="*/ 7005528 w 13402462"/>
              <a:gd name="connsiteY9013" fmla="*/ 9896272 h 11354202"/>
              <a:gd name="connsiteX9014" fmla="*/ 6906254 w 13402462"/>
              <a:gd name="connsiteY9014" fmla="*/ 9817932 h 11354202"/>
              <a:gd name="connsiteX9015" fmla="*/ 6931218 w 13402462"/>
              <a:gd name="connsiteY9015" fmla="*/ 9912388 h 11354202"/>
              <a:gd name="connsiteX9016" fmla="*/ 6849926 w 13402462"/>
              <a:gd name="connsiteY9016" fmla="*/ 9889667 h 11354202"/>
              <a:gd name="connsiteX9017" fmla="*/ 6857528 w 13402462"/>
              <a:gd name="connsiteY9017" fmla="*/ 9906416 h 11354202"/>
              <a:gd name="connsiteX9018" fmla="*/ 6752314 w 13402462"/>
              <a:gd name="connsiteY9018" fmla="*/ 9867436 h 11354202"/>
              <a:gd name="connsiteX9019" fmla="*/ 6804116 w 13402462"/>
              <a:gd name="connsiteY9019" fmla="*/ 9989401 h 11354202"/>
              <a:gd name="connsiteX9020" fmla="*/ 6732592 w 13402462"/>
              <a:gd name="connsiteY9020" fmla="*/ 9920905 h 11354202"/>
              <a:gd name="connsiteX9021" fmla="*/ 6750916 w 13402462"/>
              <a:gd name="connsiteY9021" fmla="*/ 9950016 h 11354202"/>
              <a:gd name="connsiteX9022" fmla="*/ 6728102 w 13402462"/>
              <a:gd name="connsiteY9022" fmla="*/ 10005838 h 11354202"/>
              <a:gd name="connsiteX9023" fmla="*/ 6603540 w 13402462"/>
              <a:gd name="connsiteY9023" fmla="*/ 9885047 h 11354202"/>
              <a:gd name="connsiteX9024" fmla="*/ 6684010 w 13402462"/>
              <a:gd name="connsiteY9024" fmla="*/ 10024691 h 11354202"/>
              <a:gd name="connsiteX9025" fmla="*/ 6568574 w 13402462"/>
              <a:gd name="connsiteY9025" fmla="*/ 10013798 h 11354202"/>
              <a:gd name="connsiteX9026" fmla="*/ 6602752 w 13402462"/>
              <a:gd name="connsiteY9026" fmla="*/ 10079133 h 11354202"/>
              <a:gd name="connsiteX9027" fmla="*/ 6359412 w 13402462"/>
              <a:gd name="connsiteY9027" fmla="*/ 9704369 h 11354202"/>
              <a:gd name="connsiteX9028" fmla="*/ 6286614 w 13402462"/>
              <a:gd name="connsiteY9028" fmla="*/ 9562446 h 11354202"/>
              <a:gd name="connsiteX9029" fmla="*/ 6281498 w 13402462"/>
              <a:gd name="connsiteY9029" fmla="*/ 9530010 h 11354202"/>
              <a:gd name="connsiteX9030" fmla="*/ 6282148 w 13402462"/>
              <a:gd name="connsiteY9030" fmla="*/ 9526699 h 11354202"/>
              <a:gd name="connsiteX9031" fmla="*/ 6279964 w 13402462"/>
              <a:gd name="connsiteY9031" fmla="*/ 9520291 h 11354202"/>
              <a:gd name="connsiteX9032" fmla="*/ 6278286 w 13402462"/>
              <a:gd name="connsiteY9032" fmla="*/ 9509654 h 11354202"/>
              <a:gd name="connsiteX9033" fmla="*/ 6323198 w 13402462"/>
              <a:gd name="connsiteY9033" fmla="*/ 9506787 h 11354202"/>
              <a:gd name="connsiteX9034" fmla="*/ 6364636 w 13402462"/>
              <a:gd name="connsiteY9034" fmla="*/ 9588521 h 11354202"/>
              <a:gd name="connsiteX9035" fmla="*/ 6350828 w 13402462"/>
              <a:gd name="connsiteY9035" fmla="*/ 9508771 h 11354202"/>
              <a:gd name="connsiteX9036" fmla="*/ 6333982 w 13402462"/>
              <a:gd name="connsiteY9036" fmla="*/ 9465346 h 11354202"/>
              <a:gd name="connsiteX9037" fmla="*/ 6331370 w 13402462"/>
              <a:gd name="connsiteY9037" fmla="*/ 9505523 h 11354202"/>
              <a:gd name="connsiteX9038" fmla="*/ 6240460 w 13402462"/>
              <a:gd name="connsiteY9038" fmla="*/ 9430069 h 11354202"/>
              <a:gd name="connsiteX9039" fmla="*/ 6224556 w 13402462"/>
              <a:gd name="connsiteY9039" fmla="*/ 9412133 h 11354202"/>
              <a:gd name="connsiteX9040" fmla="*/ 6220486 w 13402462"/>
              <a:gd name="connsiteY9040" fmla="*/ 9409850 h 11354202"/>
              <a:gd name="connsiteX9041" fmla="*/ 6220398 w 13402462"/>
              <a:gd name="connsiteY9041" fmla="*/ 9407444 h 11354202"/>
              <a:gd name="connsiteX9042" fmla="*/ 6204664 w 13402462"/>
              <a:gd name="connsiteY9042" fmla="*/ 9389696 h 11354202"/>
              <a:gd name="connsiteX9043" fmla="*/ 6203480 w 13402462"/>
              <a:gd name="connsiteY9043" fmla="*/ 9390385 h 11354202"/>
              <a:gd name="connsiteX9044" fmla="*/ 6223776 w 13402462"/>
              <a:gd name="connsiteY9044" fmla="*/ 9441490 h 11354202"/>
              <a:gd name="connsiteX9045" fmla="*/ 6273564 w 13402462"/>
              <a:gd name="connsiteY9045" fmla="*/ 9501516 h 11354202"/>
              <a:gd name="connsiteX9046" fmla="*/ 6279964 w 13402462"/>
              <a:gd name="connsiteY9046" fmla="*/ 9520291 h 11354202"/>
              <a:gd name="connsiteX9047" fmla="*/ 6281498 w 13402462"/>
              <a:gd name="connsiteY9047" fmla="*/ 9530010 h 11354202"/>
              <a:gd name="connsiteX9048" fmla="*/ 6277876 w 13402462"/>
              <a:gd name="connsiteY9048" fmla="*/ 9548428 h 11354202"/>
              <a:gd name="connsiteX9049" fmla="*/ 6157146 w 13402462"/>
              <a:gd name="connsiteY9049" fmla="*/ 9519776 h 11354202"/>
              <a:gd name="connsiteX9050" fmla="*/ 6190976 w 13402462"/>
              <a:gd name="connsiteY9050" fmla="*/ 9585441 h 11354202"/>
              <a:gd name="connsiteX9051" fmla="*/ 6157978 w 13402462"/>
              <a:gd name="connsiteY9051" fmla="*/ 9543935 h 11354202"/>
              <a:gd name="connsiteX9052" fmla="*/ 6134230 w 13402462"/>
              <a:gd name="connsiteY9052" fmla="*/ 9512430 h 11354202"/>
              <a:gd name="connsiteX9053" fmla="*/ 6130696 w 13402462"/>
              <a:gd name="connsiteY9053" fmla="*/ 9514698 h 11354202"/>
              <a:gd name="connsiteX9054" fmla="*/ 6097146 w 13402462"/>
              <a:gd name="connsiteY9054" fmla="*/ 9480308 h 11354202"/>
              <a:gd name="connsiteX9055" fmla="*/ 6110300 w 13402462"/>
              <a:gd name="connsiteY9055" fmla="*/ 9480699 h 11354202"/>
              <a:gd name="connsiteX9056" fmla="*/ 6082362 w 13402462"/>
              <a:gd name="connsiteY9056" fmla="*/ 9443635 h 11354202"/>
              <a:gd name="connsiteX9057" fmla="*/ 6049672 w 13402462"/>
              <a:gd name="connsiteY9057" fmla="*/ 9395384 h 11354202"/>
              <a:gd name="connsiteX9058" fmla="*/ 6045570 w 13402462"/>
              <a:gd name="connsiteY9058" fmla="*/ 9393697 h 11354202"/>
              <a:gd name="connsiteX9059" fmla="*/ 6045984 w 13402462"/>
              <a:gd name="connsiteY9059" fmla="*/ 9389941 h 11354202"/>
              <a:gd name="connsiteX9060" fmla="*/ 5999194 w 13402462"/>
              <a:gd name="connsiteY9060" fmla="*/ 9320880 h 11354202"/>
              <a:gd name="connsiteX9061" fmla="*/ 5987266 w 13402462"/>
              <a:gd name="connsiteY9061" fmla="*/ 9297541 h 11354202"/>
              <a:gd name="connsiteX9062" fmla="*/ 5916232 w 13402462"/>
              <a:gd name="connsiteY9062" fmla="*/ 9274213 h 11354202"/>
              <a:gd name="connsiteX9063" fmla="*/ 5885358 w 13402462"/>
              <a:gd name="connsiteY9063" fmla="*/ 9296283 h 11354202"/>
              <a:gd name="connsiteX9064" fmla="*/ 5892108 w 13402462"/>
              <a:gd name="connsiteY9064" fmla="*/ 9317440 h 11354202"/>
              <a:gd name="connsiteX9065" fmla="*/ 5827306 w 13402462"/>
              <a:gd name="connsiteY9065" fmla="*/ 9316671 h 11354202"/>
              <a:gd name="connsiteX9066" fmla="*/ 5831026 w 13402462"/>
              <a:gd name="connsiteY9066" fmla="*/ 9344588 h 11354202"/>
              <a:gd name="connsiteX9067" fmla="*/ 5785908 w 13402462"/>
              <a:gd name="connsiteY9067" fmla="*/ 9310740 h 11354202"/>
              <a:gd name="connsiteX9068" fmla="*/ 5767254 w 13402462"/>
              <a:gd name="connsiteY9068" fmla="*/ 9360486 h 11354202"/>
              <a:gd name="connsiteX9069" fmla="*/ 5750764 w 13402462"/>
              <a:gd name="connsiteY9069" fmla="*/ 9347715 h 11354202"/>
              <a:gd name="connsiteX9070" fmla="*/ 5758702 w 13402462"/>
              <a:gd name="connsiteY9070" fmla="*/ 9341730 h 11354202"/>
              <a:gd name="connsiteX9071" fmla="*/ 5755736 w 13402462"/>
              <a:gd name="connsiteY9071" fmla="*/ 9334771 h 11354202"/>
              <a:gd name="connsiteX9072" fmla="*/ 5736196 w 13402462"/>
              <a:gd name="connsiteY9072" fmla="*/ 9345868 h 11354202"/>
              <a:gd name="connsiteX9073" fmla="*/ 5744894 w 13402462"/>
              <a:gd name="connsiteY9073" fmla="*/ 9354784 h 11354202"/>
              <a:gd name="connsiteX9074" fmla="*/ 5718676 w 13402462"/>
              <a:gd name="connsiteY9074" fmla="*/ 9356671 h 11354202"/>
              <a:gd name="connsiteX9075" fmla="*/ 5660444 w 13402462"/>
              <a:gd name="connsiteY9075" fmla="*/ 9392869 h 11354202"/>
              <a:gd name="connsiteX9076" fmla="*/ 5677048 w 13402462"/>
              <a:gd name="connsiteY9076" fmla="*/ 9443468 h 11354202"/>
              <a:gd name="connsiteX9077" fmla="*/ 5578685 w 13402462"/>
              <a:gd name="connsiteY9077" fmla="*/ 9499006 h 11354202"/>
              <a:gd name="connsiteX9078" fmla="*/ 5450705 w 13402462"/>
              <a:gd name="connsiteY9078" fmla="*/ 9525668 h 11354202"/>
              <a:gd name="connsiteX9079" fmla="*/ 5451899 w 13402462"/>
              <a:gd name="connsiteY9079" fmla="*/ 9591627 h 11354202"/>
              <a:gd name="connsiteX9080" fmla="*/ 5307712 w 13402462"/>
              <a:gd name="connsiteY9080" fmla="*/ 9569863 h 11354202"/>
              <a:gd name="connsiteX9081" fmla="*/ 5218028 w 13402462"/>
              <a:gd name="connsiteY9081" fmla="*/ 9724482 h 11354202"/>
              <a:gd name="connsiteX9082" fmla="*/ 5165123 w 13402462"/>
              <a:gd name="connsiteY9082" fmla="*/ 9715017 h 11354202"/>
              <a:gd name="connsiteX9083" fmla="*/ 5180757 w 13402462"/>
              <a:gd name="connsiteY9083" fmla="*/ 9662175 h 11354202"/>
              <a:gd name="connsiteX9084" fmla="*/ 5105128 w 13402462"/>
              <a:gd name="connsiteY9084" fmla="*/ 9727900 h 11354202"/>
              <a:gd name="connsiteX9085" fmla="*/ 5135478 w 13402462"/>
              <a:gd name="connsiteY9085" fmla="*/ 9746618 h 11354202"/>
              <a:gd name="connsiteX9086" fmla="*/ 4983004 w 13402462"/>
              <a:gd name="connsiteY9086" fmla="*/ 9814659 h 11354202"/>
              <a:gd name="connsiteX9087" fmla="*/ 4852968 w 13402462"/>
              <a:gd name="connsiteY9087" fmla="*/ 9830390 h 11354202"/>
              <a:gd name="connsiteX9088" fmla="*/ 4878303 w 13402462"/>
              <a:gd name="connsiteY9088" fmla="*/ 9814946 h 11354202"/>
              <a:gd name="connsiteX9089" fmla="*/ 4833225 w 13402462"/>
              <a:gd name="connsiteY9089" fmla="*/ 9804555 h 11354202"/>
              <a:gd name="connsiteX9090" fmla="*/ 4901174 w 13402462"/>
              <a:gd name="connsiteY9090" fmla="*/ 9754375 h 11354202"/>
              <a:gd name="connsiteX9091" fmla="*/ 4810146 w 13402462"/>
              <a:gd name="connsiteY9091" fmla="*/ 9748535 h 11354202"/>
              <a:gd name="connsiteX9092" fmla="*/ 4819071 w 13402462"/>
              <a:gd name="connsiteY9092" fmla="*/ 9688818 h 11354202"/>
              <a:gd name="connsiteX9093" fmla="*/ 4744604 w 13402462"/>
              <a:gd name="connsiteY9093" fmla="*/ 9685072 h 11354202"/>
              <a:gd name="connsiteX9094" fmla="*/ 4739091 w 13402462"/>
              <a:gd name="connsiteY9094" fmla="*/ 9696364 h 11354202"/>
              <a:gd name="connsiteX9095" fmla="*/ 4683275 w 13402462"/>
              <a:gd name="connsiteY9095" fmla="*/ 9701819 h 11354202"/>
              <a:gd name="connsiteX9096" fmla="*/ 4667920 w 13402462"/>
              <a:gd name="connsiteY9096" fmla="*/ 9706059 h 11354202"/>
              <a:gd name="connsiteX9097" fmla="*/ 4663791 w 13402462"/>
              <a:gd name="connsiteY9097" fmla="*/ 9710088 h 11354202"/>
              <a:gd name="connsiteX9098" fmla="*/ 4682670 w 13402462"/>
              <a:gd name="connsiteY9098" fmla="*/ 9722552 h 11354202"/>
              <a:gd name="connsiteX9099" fmla="*/ 4646318 w 13402462"/>
              <a:gd name="connsiteY9099" fmla="*/ 9721100 h 11354202"/>
              <a:gd name="connsiteX9100" fmla="*/ 4609233 w 13402462"/>
              <a:gd name="connsiteY9100" fmla="*/ 9743786 h 11354202"/>
              <a:gd name="connsiteX9101" fmla="*/ 4625050 w 13402462"/>
              <a:gd name="connsiteY9101" fmla="*/ 9762654 h 11354202"/>
              <a:gd name="connsiteX9102" fmla="*/ 4581034 w 13402462"/>
              <a:gd name="connsiteY9102" fmla="*/ 9760499 h 11354202"/>
              <a:gd name="connsiteX9103" fmla="*/ 4505054 w 13402462"/>
              <a:gd name="connsiteY9103" fmla="*/ 9807187 h 11354202"/>
              <a:gd name="connsiteX9104" fmla="*/ 4472512 w 13402462"/>
              <a:gd name="connsiteY9104" fmla="*/ 9841575 h 11354202"/>
              <a:gd name="connsiteX9105" fmla="*/ 4465004 w 13402462"/>
              <a:gd name="connsiteY9105" fmla="*/ 9916778 h 11354202"/>
              <a:gd name="connsiteX9106" fmla="*/ 4230687 w 13402462"/>
              <a:gd name="connsiteY9106" fmla="*/ 9952070 h 11354202"/>
              <a:gd name="connsiteX9107" fmla="*/ 4378642 w 13402462"/>
              <a:gd name="connsiteY9107" fmla="*/ 10024535 h 11354202"/>
              <a:gd name="connsiteX9108" fmla="*/ 4303678 w 13402462"/>
              <a:gd name="connsiteY9108" fmla="*/ 10144652 h 11354202"/>
              <a:gd name="connsiteX9109" fmla="*/ 4159204 w 13402462"/>
              <a:gd name="connsiteY9109" fmla="*/ 10224520 h 11354202"/>
              <a:gd name="connsiteX9110" fmla="*/ 4224018 w 13402462"/>
              <a:gd name="connsiteY9110" fmla="*/ 10259964 h 11354202"/>
              <a:gd name="connsiteX9111" fmla="*/ 4022616 w 13402462"/>
              <a:gd name="connsiteY9111" fmla="*/ 10246353 h 11354202"/>
              <a:gd name="connsiteX9112" fmla="*/ 3753766 w 13402462"/>
              <a:gd name="connsiteY9112" fmla="*/ 10164301 h 11354202"/>
              <a:gd name="connsiteX9113" fmla="*/ 3644244 w 13402462"/>
              <a:gd name="connsiteY9113" fmla="*/ 10130202 h 11354202"/>
              <a:gd name="connsiteX9114" fmla="*/ 3639178 w 13402462"/>
              <a:gd name="connsiteY9114" fmla="*/ 10118926 h 11354202"/>
              <a:gd name="connsiteX9115" fmla="*/ 3608000 w 13402462"/>
              <a:gd name="connsiteY9115" fmla="*/ 10107592 h 11354202"/>
              <a:gd name="connsiteX9116" fmla="*/ 3495183 w 13402462"/>
              <a:gd name="connsiteY9116" fmla="*/ 10129962 h 11354202"/>
              <a:gd name="connsiteX9117" fmla="*/ 3509751 w 13402462"/>
              <a:gd name="connsiteY9117" fmla="*/ 10239932 h 11354202"/>
              <a:gd name="connsiteX9118" fmla="*/ 3345194 w 13402462"/>
              <a:gd name="connsiteY9118" fmla="*/ 10295764 h 11354202"/>
              <a:gd name="connsiteX9119" fmla="*/ 3354852 w 13402462"/>
              <a:gd name="connsiteY9119" fmla="*/ 10311176 h 11354202"/>
              <a:gd name="connsiteX9120" fmla="*/ 3147786 w 13402462"/>
              <a:gd name="connsiteY9120" fmla="*/ 10368205 h 11354202"/>
              <a:gd name="connsiteX9121" fmla="*/ 3216005 w 13402462"/>
              <a:gd name="connsiteY9121" fmla="*/ 10482205 h 11354202"/>
              <a:gd name="connsiteX9122" fmla="*/ 3087754 w 13402462"/>
              <a:gd name="connsiteY9122" fmla="*/ 10463690 h 11354202"/>
              <a:gd name="connsiteX9123" fmla="*/ 3112934 w 13402462"/>
              <a:gd name="connsiteY9123" fmla="*/ 10485435 h 11354202"/>
              <a:gd name="connsiteX9124" fmla="*/ 3117058 w 13402462"/>
              <a:gd name="connsiteY9124" fmla="*/ 10484771 h 11354202"/>
              <a:gd name="connsiteX9125" fmla="*/ 3048420 w 13402462"/>
              <a:gd name="connsiteY9125" fmla="*/ 10588651 h 11354202"/>
              <a:gd name="connsiteX9126" fmla="*/ 2825166 w 13402462"/>
              <a:gd name="connsiteY9126" fmla="*/ 10556092 h 11354202"/>
              <a:gd name="connsiteX9127" fmla="*/ 2947166 w 13402462"/>
              <a:gd name="connsiteY9127" fmla="*/ 10664612 h 11354202"/>
              <a:gd name="connsiteX9128" fmla="*/ 2704039 w 13402462"/>
              <a:gd name="connsiteY9128" fmla="*/ 10776963 h 11354202"/>
              <a:gd name="connsiteX9129" fmla="*/ 2755708 w 13402462"/>
              <a:gd name="connsiteY9129" fmla="*/ 10829924 h 11354202"/>
              <a:gd name="connsiteX9130" fmla="*/ 2445347 w 13402462"/>
              <a:gd name="connsiteY9130" fmla="*/ 10664626 h 11354202"/>
              <a:gd name="connsiteX9131" fmla="*/ 2427673 w 13402462"/>
              <a:gd name="connsiteY9131" fmla="*/ 10645192 h 11354202"/>
              <a:gd name="connsiteX9132" fmla="*/ 2425564 w 13402462"/>
              <a:gd name="connsiteY9132" fmla="*/ 10647249 h 11354202"/>
              <a:gd name="connsiteX9133" fmla="*/ 2433910 w 13402462"/>
              <a:gd name="connsiteY9133" fmla="*/ 10662602 h 11354202"/>
              <a:gd name="connsiteX9134" fmla="*/ 2429210 w 13402462"/>
              <a:gd name="connsiteY9134" fmla="*/ 10657786 h 11354202"/>
              <a:gd name="connsiteX9135" fmla="*/ 2431004 w 13402462"/>
              <a:gd name="connsiteY9135" fmla="*/ 10676841 h 11354202"/>
              <a:gd name="connsiteX9136" fmla="*/ 2404958 w 13402462"/>
              <a:gd name="connsiteY9136" fmla="*/ 10666681 h 11354202"/>
              <a:gd name="connsiteX9137" fmla="*/ 2398850 w 13402462"/>
              <a:gd name="connsiteY9137" fmla="*/ 10665923 h 11354202"/>
              <a:gd name="connsiteX9138" fmla="*/ 2413277 w 13402462"/>
              <a:gd name="connsiteY9138" fmla="*/ 10680713 h 11354202"/>
              <a:gd name="connsiteX9139" fmla="*/ 2394041 w 13402462"/>
              <a:gd name="connsiteY9139" fmla="*/ 10669951 h 11354202"/>
              <a:gd name="connsiteX9140" fmla="*/ 2383028 w 13402462"/>
              <a:gd name="connsiteY9140" fmla="*/ 10680696 h 11354202"/>
              <a:gd name="connsiteX9141" fmla="*/ 2329818 w 13402462"/>
              <a:gd name="connsiteY9141" fmla="*/ 10721195 h 11354202"/>
              <a:gd name="connsiteX9142" fmla="*/ 2324981 w 13402462"/>
              <a:gd name="connsiteY9142" fmla="*/ 10700402 h 11354202"/>
              <a:gd name="connsiteX9143" fmla="*/ 2305982 w 13402462"/>
              <a:gd name="connsiteY9143" fmla="*/ 10671285 h 11354202"/>
              <a:gd name="connsiteX9144" fmla="*/ 2300475 w 13402462"/>
              <a:gd name="connsiteY9144" fmla="*/ 10676658 h 11354202"/>
              <a:gd name="connsiteX9145" fmla="*/ 2272716 w 13402462"/>
              <a:gd name="connsiteY9145" fmla="*/ 10641318 h 11354202"/>
              <a:gd name="connsiteX9146" fmla="*/ 2312913 w 13402462"/>
              <a:gd name="connsiteY9146" fmla="*/ 10661165 h 11354202"/>
              <a:gd name="connsiteX9147" fmla="*/ 2295214 w 13402462"/>
              <a:gd name="connsiteY9147" fmla="*/ 10636145 h 11354202"/>
              <a:gd name="connsiteX9148" fmla="*/ 2292530 w 13402462"/>
              <a:gd name="connsiteY9148" fmla="*/ 10633393 h 11354202"/>
              <a:gd name="connsiteX9149" fmla="*/ 2293760 w 13402462"/>
              <a:gd name="connsiteY9149" fmla="*/ 10624295 h 11354202"/>
              <a:gd name="connsiteX9150" fmla="*/ 2268004 w 13402462"/>
              <a:gd name="connsiteY9150" fmla="*/ 10637862 h 11354202"/>
              <a:gd name="connsiteX9151" fmla="*/ 2346834 w 13402462"/>
              <a:gd name="connsiteY9151" fmla="*/ 10746211 h 11354202"/>
              <a:gd name="connsiteX9152" fmla="*/ 2278406 w 13402462"/>
              <a:gd name="connsiteY9152" fmla="*/ 10751960 h 11354202"/>
              <a:gd name="connsiteX9153" fmla="*/ 2235908 w 13402462"/>
              <a:gd name="connsiteY9153" fmla="*/ 10750314 h 11354202"/>
              <a:gd name="connsiteX9154" fmla="*/ 2236548 w 13402462"/>
              <a:gd name="connsiteY9154" fmla="*/ 10757821 h 11354202"/>
              <a:gd name="connsiteX9155" fmla="*/ 2230532 w 13402462"/>
              <a:gd name="connsiteY9155" fmla="*/ 10750105 h 11354202"/>
              <a:gd name="connsiteX9156" fmla="*/ 2215816 w 13402462"/>
              <a:gd name="connsiteY9156" fmla="*/ 10749534 h 11354202"/>
              <a:gd name="connsiteX9157" fmla="*/ 2204414 w 13402462"/>
              <a:gd name="connsiteY9157" fmla="*/ 10761768 h 11354202"/>
              <a:gd name="connsiteX9158" fmla="*/ 2208564 w 13402462"/>
              <a:gd name="connsiteY9158" fmla="*/ 10766326 h 11354202"/>
              <a:gd name="connsiteX9159" fmla="*/ 2204268 w 13402462"/>
              <a:gd name="connsiteY9159" fmla="*/ 10761923 h 11354202"/>
              <a:gd name="connsiteX9160" fmla="*/ 2191797 w 13402462"/>
              <a:gd name="connsiteY9160" fmla="*/ 10775304 h 11354202"/>
              <a:gd name="connsiteX9161" fmla="*/ 2226645 w 13402462"/>
              <a:gd name="connsiteY9161" fmla="*/ 10788295 h 11354202"/>
              <a:gd name="connsiteX9162" fmla="*/ 2140747 w 13402462"/>
              <a:gd name="connsiteY9162" fmla="*/ 10939219 h 11354202"/>
              <a:gd name="connsiteX9163" fmla="*/ 1869115 w 13402462"/>
              <a:gd name="connsiteY9163" fmla="*/ 10994805 h 11354202"/>
              <a:gd name="connsiteX9164" fmla="*/ 2017363 w 13402462"/>
              <a:gd name="connsiteY9164" fmla="*/ 11071006 h 11354202"/>
              <a:gd name="connsiteX9165" fmla="*/ 1909440 w 13402462"/>
              <a:gd name="connsiteY9165" fmla="*/ 11216573 h 11354202"/>
              <a:gd name="connsiteX9166" fmla="*/ 1729396 w 13402462"/>
              <a:gd name="connsiteY9166" fmla="*/ 11313691 h 11354202"/>
              <a:gd name="connsiteX9167" fmla="*/ 1791757 w 13402462"/>
              <a:gd name="connsiteY9167" fmla="*/ 11354202 h 11354202"/>
              <a:gd name="connsiteX9168" fmla="*/ 1575758 w 13402462"/>
              <a:gd name="connsiteY9168" fmla="*/ 11339401 h 11354202"/>
              <a:gd name="connsiteX9169" fmla="*/ 1308161 w 13402462"/>
              <a:gd name="connsiteY9169" fmla="*/ 11239349 h 11354202"/>
              <a:gd name="connsiteX9170" fmla="*/ 1172962 w 13402462"/>
              <a:gd name="connsiteY9170" fmla="*/ 11073224 h 11354202"/>
              <a:gd name="connsiteX9171" fmla="*/ 1295163 w 13402462"/>
              <a:gd name="connsiteY9171" fmla="*/ 10954003 h 11354202"/>
              <a:gd name="connsiteX9172" fmla="*/ 1369936 w 13402462"/>
              <a:gd name="connsiteY9172" fmla="*/ 11007918 h 11354202"/>
              <a:gd name="connsiteX9173" fmla="*/ 1359194 w 13402462"/>
              <a:gd name="connsiteY9173" fmla="*/ 10732453 h 11354202"/>
              <a:gd name="connsiteX9174" fmla="*/ 1356174 w 13402462"/>
              <a:gd name="connsiteY9174" fmla="*/ 10782387 h 11354202"/>
              <a:gd name="connsiteX9175" fmla="*/ 1449703 w 13402462"/>
              <a:gd name="connsiteY9175" fmla="*/ 10725368 h 11354202"/>
              <a:gd name="connsiteX9176" fmla="*/ 1386355 w 13402462"/>
              <a:gd name="connsiteY9176" fmla="*/ 10708643 h 11354202"/>
              <a:gd name="connsiteX9177" fmla="*/ 1583277 w 13402462"/>
              <a:gd name="connsiteY9177" fmla="*/ 10673587 h 11354202"/>
              <a:gd name="connsiteX9178" fmla="*/ 1471180 w 13402462"/>
              <a:gd name="connsiteY9178" fmla="*/ 10614468 h 11354202"/>
              <a:gd name="connsiteX9179" fmla="*/ 1667918 w 13402462"/>
              <a:gd name="connsiteY9179" fmla="*/ 10594370 h 11354202"/>
              <a:gd name="connsiteX9180" fmla="*/ 1580301 w 13402462"/>
              <a:gd name="connsiteY9180" fmla="*/ 10561038 h 11354202"/>
              <a:gd name="connsiteX9181" fmla="*/ 1760809 w 13402462"/>
              <a:gd name="connsiteY9181" fmla="*/ 10427892 h 11354202"/>
              <a:gd name="connsiteX9182" fmla="*/ 1679780 w 13402462"/>
              <a:gd name="connsiteY9182" fmla="*/ 10331751 h 11354202"/>
              <a:gd name="connsiteX9183" fmla="*/ 1789812 w 13402462"/>
              <a:gd name="connsiteY9183" fmla="*/ 10392884 h 11354202"/>
              <a:gd name="connsiteX9184" fmla="*/ 1805535 w 13402462"/>
              <a:gd name="connsiteY9184" fmla="*/ 10280216 h 11354202"/>
              <a:gd name="connsiteX9185" fmla="*/ 1874285 w 13402462"/>
              <a:gd name="connsiteY9185" fmla="*/ 10326583 h 11354202"/>
              <a:gd name="connsiteX9186" fmla="*/ 1921399 w 13402462"/>
              <a:gd name="connsiteY9186" fmla="*/ 10257795 h 11354202"/>
              <a:gd name="connsiteX9187" fmla="*/ 1935397 w 13402462"/>
              <a:gd name="connsiteY9187" fmla="*/ 10358920 h 11354202"/>
              <a:gd name="connsiteX9188" fmla="*/ 2016179 w 13402462"/>
              <a:gd name="connsiteY9188" fmla="*/ 10282120 h 11354202"/>
              <a:gd name="connsiteX9189" fmla="*/ 2016886 w 13402462"/>
              <a:gd name="connsiteY9189" fmla="*/ 10272856 h 11354202"/>
              <a:gd name="connsiteX9190" fmla="*/ 1999936 w 13402462"/>
              <a:gd name="connsiteY9190" fmla="*/ 10256349 h 11354202"/>
              <a:gd name="connsiteX9191" fmla="*/ 2017538 w 13402462"/>
              <a:gd name="connsiteY9191" fmla="*/ 10261993 h 11354202"/>
              <a:gd name="connsiteX9192" fmla="*/ 1989381 w 13402462"/>
              <a:gd name="connsiteY9192" fmla="*/ 10231070 h 11354202"/>
              <a:gd name="connsiteX9193" fmla="*/ 2018338 w 13402462"/>
              <a:gd name="connsiteY9193" fmla="*/ 10252490 h 11354202"/>
              <a:gd name="connsiteX9194" fmla="*/ 2018452 w 13402462"/>
              <a:gd name="connsiteY9194" fmla="*/ 10252456 h 11354202"/>
              <a:gd name="connsiteX9195" fmla="*/ 2021107 w 13402462"/>
              <a:gd name="connsiteY9195" fmla="*/ 10217713 h 11354202"/>
              <a:gd name="connsiteX9196" fmla="*/ 2019905 w 13402462"/>
              <a:gd name="connsiteY9196" fmla="*/ 10216040 h 11354202"/>
              <a:gd name="connsiteX9197" fmla="*/ 2014964 w 13402462"/>
              <a:gd name="connsiteY9197" fmla="*/ 10224234 h 11354202"/>
              <a:gd name="connsiteX9198" fmla="*/ 1976999 w 13402462"/>
              <a:gd name="connsiteY9198" fmla="*/ 10189451 h 11354202"/>
              <a:gd name="connsiteX9199" fmla="*/ 2005731 w 13402462"/>
              <a:gd name="connsiteY9199" fmla="*/ 10228543 h 11354202"/>
              <a:gd name="connsiteX9200" fmla="*/ 1980456 w 13402462"/>
              <a:gd name="connsiteY9200" fmla="*/ 10211585 h 11354202"/>
              <a:gd name="connsiteX9201" fmla="*/ 1955220 w 13402462"/>
              <a:gd name="connsiteY9201" fmla="*/ 10165058 h 11354202"/>
              <a:gd name="connsiteX9202" fmla="*/ 1927169 w 13402462"/>
              <a:gd name="connsiteY9202" fmla="*/ 10152148 h 11354202"/>
              <a:gd name="connsiteX9203" fmla="*/ 1966425 w 13402462"/>
              <a:gd name="connsiteY9203" fmla="*/ 10192385 h 11354202"/>
              <a:gd name="connsiteX9204" fmla="*/ 1942867 w 13402462"/>
              <a:gd name="connsiteY9204" fmla="*/ 10173751 h 11354202"/>
              <a:gd name="connsiteX9205" fmla="*/ 1930404 w 13402462"/>
              <a:gd name="connsiteY9205" fmla="*/ 10191280 h 11354202"/>
              <a:gd name="connsiteX9206" fmla="*/ 1897758 w 13402462"/>
              <a:gd name="connsiteY9206" fmla="*/ 10166078 h 11354202"/>
              <a:gd name="connsiteX9207" fmla="*/ 1876201 w 13402462"/>
              <a:gd name="connsiteY9207" fmla="*/ 10124008 h 11354202"/>
              <a:gd name="connsiteX9208" fmla="*/ 1885930 w 13402462"/>
              <a:gd name="connsiteY9208" fmla="*/ 10133982 h 11354202"/>
              <a:gd name="connsiteX9209" fmla="*/ 1884685 w 13402462"/>
              <a:gd name="connsiteY9209" fmla="*/ 10125132 h 11354202"/>
              <a:gd name="connsiteX9210" fmla="*/ 1911188 w 13402462"/>
              <a:gd name="connsiteY9210" fmla="*/ 10152297 h 11354202"/>
              <a:gd name="connsiteX9211" fmla="*/ 1909944 w 13402462"/>
              <a:gd name="connsiteY9211" fmla="*/ 10143448 h 11354202"/>
              <a:gd name="connsiteX9212" fmla="*/ 1904575 w 13402462"/>
              <a:gd name="connsiteY9212" fmla="*/ 10137945 h 11354202"/>
              <a:gd name="connsiteX9213" fmla="*/ 1917862 w 13402462"/>
              <a:gd name="connsiteY9213" fmla="*/ 10135723 h 11354202"/>
              <a:gd name="connsiteX9214" fmla="*/ 1906119 w 13402462"/>
              <a:gd name="connsiteY9214" fmla="*/ 10123686 h 11354202"/>
              <a:gd name="connsiteX9215" fmla="*/ 1942564 w 13402462"/>
              <a:gd name="connsiteY9215" fmla="*/ 10144511 h 11354202"/>
              <a:gd name="connsiteX9216" fmla="*/ 1918406 w 13402462"/>
              <a:gd name="connsiteY9216" fmla="*/ 10119751 h 11354202"/>
              <a:gd name="connsiteX9217" fmla="*/ 1940970 w 13402462"/>
              <a:gd name="connsiteY9217" fmla="*/ 10109820 h 11354202"/>
              <a:gd name="connsiteX9218" fmla="*/ 1951293 w 13402462"/>
              <a:gd name="connsiteY9218" fmla="*/ 10126600 h 11354202"/>
              <a:gd name="connsiteX9219" fmla="*/ 1934336 w 13402462"/>
              <a:gd name="connsiteY9219" fmla="*/ 10096827 h 11354202"/>
              <a:gd name="connsiteX9220" fmla="*/ 1959891 w 13402462"/>
              <a:gd name="connsiteY9220" fmla="*/ 10092031 h 11354202"/>
              <a:gd name="connsiteX9221" fmla="*/ 1994704 w 13402462"/>
              <a:gd name="connsiteY9221" fmla="*/ 10122218 h 11354202"/>
              <a:gd name="connsiteX9222" fmla="*/ 2022063 w 13402462"/>
              <a:gd name="connsiteY9222" fmla="*/ 10042208 h 11354202"/>
              <a:gd name="connsiteX9223" fmla="*/ 2127678 w 13402462"/>
              <a:gd name="connsiteY9223" fmla="*/ 9970631 h 11354202"/>
              <a:gd name="connsiteX9224" fmla="*/ 2115123 w 13402462"/>
              <a:gd name="connsiteY9224" fmla="*/ 9968786 h 11354202"/>
              <a:gd name="connsiteX9225" fmla="*/ 2270651 w 13402462"/>
              <a:gd name="connsiteY9225" fmla="*/ 10037454 h 11354202"/>
              <a:gd name="connsiteX9226" fmla="*/ 2280727 w 13402462"/>
              <a:gd name="connsiteY9226" fmla="*/ 10035585 h 11354202"/>
              <a:gd name="connsiteX9227" fmla="*/ 2265307 w 13402462"/>
              <a:gd name="connsiteY9227" fmla="*/ 10010868 h 11354202"/>
              <a:gd name="connsiteX9228" fmla="*/ 2261169 w 13402462"/>
              <a:gd name="connsiteY9228" fmla="*/ 10004847 h 11354202"/>
              <a:gd name="connsiteX9229" fmla="*/ 2261440 w 13402462"/>
              <a:gd name="connsiteY9229" fmla="*/ 10004668 h 11354202"/>
              <a:gd name="connsiteX9230" fmla="*/ 2259842 w 13402462"/>
              <a:gd name="connsiteY9230" fmla="*/ 10002112 h 11354202"/>
              <a:gd name="connsiteX9231" fmla="*/ 2261821 w 13402462"/>
              <a:gd name="connsiteY9231" fmla="*/ 10004416 h 11354202"/>
              <a:gd name="connsiteX9232" fmla="*/ 2273512 w 13402462"/>
              <a:gd name="connsiteY9232" fmla="*/ 9996665 h 11354202"/>
              <a:gd name="connsiteX9233" fmla="*/ 2300012 w 13402462"/>
              <a:gd name="connsiteY9233" fmla="*/ 9997828 h 11354202"/>
              <a:gd name="connsiteX9234" fmla="*/ 2287930 w 13402462"/>
              <a:gd name="connsiteY9234" fmla="*/ 9985444 h 11354202"/>
              <a:gd name="connsiteX9235" fmla="*/ 2339517 w 13402462"/>
              <a:gd name="connsiteY9235" fmla="*/ 10018357 h 11354202"/>
              <a:gd name="connsiteX9236" fmla="*/ 2317584 w 13402462"/>
              <a:gd name="connsiteY9236" fmla="*/ 9979338 h 11354202"/>
              <a:gd name="connsiteX9237" fmla="*/ 2345159 w 13402462"/>
              <a:gd name="connsiteY9237" fmla="*/ 9999253 h 11354202"/>
              <a:gd name="connsiteX9238" fmla="*/ 2362043 w 13402462"/>
              <a:gd name="connsiteY9238" fmla="*/ 10005210 h 11354202"/>
              <a:gd name="connsiteX9239" fmla="*/ 2360588 w 13402462"/>
              <a:gd name="connsiteY9239" fmla="*/ 10000320 h 11354202"/>
              <a:gd name="connsiteX9240" fmla="*/ 2334425 w 13402462"/>
              <a:gd name="connsiteY9240" fmla="*/ 9961763 h 11354202"/>
              <a:gd name="connsiteX9241" fmla="*/ 2314900 w 13402462"/>
              <a:gd name="connsiteY9241" fmla="*/ 9944418 h 11354202"/>
              <a:gd name="connsiteX9242" fmla="*/ 2318614 w 13402462"/>
              <a:gd name="connsiteY9242" fmla="*/ 9946157 h 11354202"/>
              <a:gd name="connsiteX9243" fmla="*/ 2334303 w 13402462"/>
              <a:gd name="connsiteY9243" fmla="*/ 9961579 h 11354202"/>
              <a:gd name="connsiteX9244" fmla="*/ 2326124 w 13402462"/>
              <a:gd name="connsiteY9244" fmla="*/ 9949529 h 11354202"/>
              <a:gd name="connsiteX9245" fmla="*/ 2341558 w 13402462"/>
              <a:gd name="connsiteY9245" fmla="*/ 9965348 h 11354202"/>
              <a:gd name="connsiteX9246" fmla="*/ 2346841 w 13402462"/>
              <a:gd name="connsiteY9246" fmla="*/ 9963963 h 11354202"/>
              <a:gd name="connsiteX9247" fmla="*/ 2296858 w 13402462"/>
              <a:gd name="connsiteY9247" fmla="*/ 9909033 h 11354202"/>
              <a:gd name="connsiteX9248" fmla="*/ 2332956 w 13402462"/>
              <a:gd name="connsiteY9248" fmla="*/ 9814666 h 11354202"/>
              <a:gd name="connsiteX9249" fmla="*/ 2362634 w 13402462"/>
              <a:gd name="connsiteY9249" fmla="*/ 9864706 h 11354202"/>
              <a:gd name="connsiteX9250" fmla="*/ 2401847 w 13402462"/>
              <a:gd name="connsiteY9250" fmla="*/ 9870227 h 11354202"/>
              <a:gd name="connsiteX9251" fmla="*/ 2395068 w 13402462"/>
              <a:gd name="connsiteY9251" fmla="*/ 9868886 h 11354202"/>
              <a:gd name="connsiteX9252" fmla="*/ 2394142 w 13402462"/>
              <a:gd name="connsiteY9252" fmla="*/ 9861737 h 11354202"/>
              <a:gd name="connsiteX9253" fmla="*/ 2400238 w 13402462"/>
              <a:gd name="connsiteY9253" fmla="*/ 9867152 h 11354202"/>
              <a:gd name="connsiteX9254" fmla="*/ 2402674 w 13402462"/>
              <a:gd name="connsiteY9254" fmla="*/ 9864776 h 11354202"/>
              <a:gd name="connsiteX9255" fmla="*/ 2403277 w 13402462"/>
              <a:gd name="connsiteY9255" fmla="*/ 9865726 h 11354202"/>
              <a:gd name="connsiteX9256" fmla="*/ 2400496 w 13402462"/>
              <a:gd name="connsiteY9256" fmla="*/ 9867382 h 11354202"/>
              <a:gd name="connsiteX9257" fmla="*/ 2404043 w 13402462"/>
              <a:gd name="connsiteY9257" fmla="*/ 9870532 h 11354202"/>
              <a:gd name="connsiteX9258" fmla="*/ 2406540 w 13402462"/>
              <a:gd name="connsiteY9258" fmla="*/ 9870885 h 11354202"/>
              <a:gd name="connsiteX9259" fmla="*/ 2403277 w 13402462"/>
              <a:gd name="connsiteY9259" fmla="*/ 9865726 h 11354202"/>
              <a:gd name="connsiteX9260" fmla="*/ 2406720 w 13402462"/>
              <a:gd name="connsiteY9260" fmla="*/ 9863679 h 11354202"/>
              <a:gd name="connsiteX9261" fmla="*/ 2402875 w 13402462"/>
              <a:gd name="connsiteY9261" fmla="*/ 9849145 h 11354202"/>
              <a:gd name="connsiteX9262" fmla="*/ 2433016 w 13402462"/>
              <a:gd name="connsiteY9262" fmla="*/ 9857998 h 11354202"/>
              <a:gd name="connsiteX9263" fmla="*/ 2418692 w 13402462"/>
              <a:gd name="connsiteY9263" fmla="*/ 9835055 h 11354202"/>
              <a:gd name="connsiteX9264" fmla="*/ 2434953 w 13402462"/>
              <a:gd name="connsiteY9264" fmla="*/ 9839325 h 11354202"/>
              <a:gd name="connsiteX9265" fmla="*/ 2430477 w 13402462"/>
              <a:gd name="connsiteY9265" fmla="*/ 9843692 h 11354202"/>
              <a:gd name="connsiteX9266" fmla="*/ 2447468 w 13402462"/>
              <a:gd name="connsiteY9266" fmla="*/ 9854908 h 11354202"/>
              <a:gd name="connsiteX9267" fmla="*/ 2447786 w 13402462"/>
              <a:gd name="connsiteY9267" fmla="*/ 9854547 h 11354202"/>
              <a:gd name="connsiteX9268" fmla="*/ 2443983 w 13402462"/>
              <a:gd name="connsiteY9268" fmla="*/ 9850649 h 11354202"/>
              <a:gd name="connsiteX9269" fmla="*/ 2447874 w 13402462"/>
              <a:gd name="connsiteY9269" fmla="*/ 9854448 h 11354202"/>
              <a:gd name="connsiteX9270" fmla="*/ 2455308 w 13402462"/>
              <a:gd name="connsiteY9270" fmla="*/ 9846024 h 11354202"/>
              <a:gd name="connsiteX9271" fmla="*/ 2440142 w 13402462"/>
              <a:gd name="connsiteY9271" fmla="*/ 9832252 h 11354202"/>
              <a:gd name="connsiteX9272" fmla="*/ 2458832 w 13402462"/>
              <a:gd name="connsiteY9272" fmla="*/ 9832811 h 11354202"/>
              <a:gd name="connsiteX9273" fmla="*/ 2454768 w 13402462"/>
              <a:gd name="connsiteY9273" fmla="*/ 9828645 h 11354202"/>
              <a:gd name="connsiteX9274" fmla="*/ 2452445 w 13402462"/>
              <a:gd name="connsiteY9274" fmla="*/ 9826959 h 11354202"/>
              <a:gd name="connsiteX9275" fmla="*/ 2453174 w 13402462"/>
              <a:gd name="connsiteY9275" fmla="*/ 9827011 h 11354202"/>
              <a:gd name="connsiteX9276" fmla="*/ 2448094 w 13402462"/>
              <a:gd name="connsiteY9276" fmla="*/ 9821804 h 11354202"/>
              <a:gd name="connsiteX9277" fmla="*/ 2455598 w 13402462"/>
              <a:gd name="connsiteY9277" fmla="*/ 9819853 h 11354202"/>
              <a:gd name="connsiteX9278" fmla="*/ 2463289 w 13402462"/>
              <a:gd name="connsiteY9278" fmla="*/ 9827735 h 11354202"/>
              <a:gd name="connsiteX9279" fmla="*/ 2473754 w 13402462"/>
              <a:gd name="connsiteY9279" fmla="*/ 9828487 h 11354202"/>
              <a:gd name="connsiteX9280" fmla="*/ 2499569 w 13402462"/>
              <a:gd name="connsiteY9280" fmla="*/ 9836697 h 11354202"/>
              <a:gd name="connsiteX9281" fmla="*/ 2493967 w 13402462"/>
              <a:gd name="connsiteY9281" fmla="*/ 9824617 h 11354202"/>
              <a:gd name="connsiteX9282" fmla="*/ 2488194 w 13402462"/>
              <a:gd name="connsiteY9282" fmla="*/ 9830058 h 11354202"/>
              <a:gd name="connsiteX9283" fmla="*/ 2466914 w 13402462"/>
              <a:gd name="connsiteY9283" fmla="*/ 9812173 h 11354202"/>
              <a:gd name="connsiteX9284" fmla="*/ 2486246 w 13402462"/>
              <a:gd name="connsiteY9284" fmla="*/ 9815467 h 11354202"/>
              <a:gd name="connsiteX9285" fmla="*/ 2466158 w 13402462"/>
              <a:gd name="connsiteY9285" fmla="*/ 9791434 h 11354202"/>
              <a:gd name="connsiteX9286" fmla="*/ 2430272 w 13402462"/>
              <a:gd name="connsiteY9286" fmla="*/ 9780128 h 11354202"/>
              <a:gd name="connsiteX9287" fmla="*/ 2456826 w 13402462"/>
              <a:gd name="connsiteY9287" fmla="*/ 9766707 h 11354202"/>
              <a:gd name="connsiteX9288" fmla="*/ 2448183 w 13402462"/>
              <a:gd name="connsiteY9288" fmla="*/ 9761984 h 11354202"/>
              <a:gd name="connsiteX9289" fmla="*/ 2422609 w 13402462"/>
              <a:gd name="connsiteY9289" fmla="*/ 9715112 h 11354202"/>
              <a:gd name="connsiteX9290" fmla="*/ 2392142 w 13402462"/>
              <a:gd name="connsiteY9290" fmla="*/ 9705236 h 11354202"/>
              <a:gd name="connsiteX9291" fmla="*/ 2434499 w 13402462"/>
              <a:gd name="connsiteY9291" fmla="*/ 9742446 h 11354202"/>
              <a:gd name="connsiteX9292" fmla="*/ 2409221 w 13402462"/>
              <a:gd name="connsiteY9292" fmla="*/ 9725492 h 11354202"/>
              <a:gd name="connsiteX9293" fmla="*/ 2394330 w 13402462"/>
              <a:gd name="connsiteY9293" fmla="*/ 9746730 h 11354202"/>
              <a:gd name="connsiteX9294" fmla="*/ 2359607 w 13402462"/>
              <a:gd name="connsiteY9294" fmla="*/ 9724225 h 11354202"/>
              <a:gd name="connsiteX9295" fmla="*/ 2336038 w 13402462"/>
              <a:gd name="connsiteY9295" fmla="*/ 9680095 h 11354202"/>
              <a:gd name="connsiteX9296" fmla="*/ 2345432 w 13402462"/>
              <a:gd name="connsiteY9296" fmla="*/ 9689724 h 11354202"/>
              <a:gd name="connsiteX9297" fmla="*/ 2344875 w 13402462"/>
              <a:gd name="connsiteY9297" fmla="*/ 9680196 h 11354202"/>
              <a:gd name="connsiteX9298" fmla="*/ 2373446 w 13402462"/>
              <a:gd name="connsiteY9298" fmla="*/ 9705352 h 11354202"/>
              <a:gd name="connsiteX9299" fmla="*/ 2372893 w 13402462"/>
              <a:gd name="connsiteY9299" fmla="*/ 9695829 h 11354202"/>
              <a:gd name="connsiteX9300" fmla="*/ 2365108 w 13402462"/>
              <a:gd name="connsiteY9300" fmla="*/ 9692674 h 11354202"/>
              <a:gd name="connsiteX9301" fmla="*/ 2379790 w 13402462"/>
              <a:gd name="connsiteY9301" fmla="*/ 9687751 h 11354202"/>
              <a:gd name="connsiteX9302" fmla="*/ 2368382 w 13402462"/>
              <a:gd name="connsiteY9302" fmla="*/ 9676058 h 11354202"/>
              <a:gd name="connsiteX9303" fmla="*/ 2407590 w 13402462"/>
              <a:gd name="connsiteY9303" fmla="*/ 9693517 h 11354202"/>
              <a:gd name="connsiteX9304" fmla="*/ 2381371 w 13402462"/>
              <a:gd name="connsiteY9304" fmla="*/ 9670774 h 11354202"/>
              <a:gd name="connsiteX9305" fmla="*/ 2407722 w 13402462"/>
              <a:gd name="connsiteY9305" fmla="*/ 9656470 h 11354202"/>
              <a:gd name="connsiteX9306" fmla="*/ 2417748 w 13402462"/>
              <a:gd name="connsiteY9306" fmla="*/ 9670184 h 11354202"/>
              <a:gd name="connsiteX9307" fmla="*/ 2400115 w 13402462"/>
              <a:gd name="connsiteY9307" fmla="*/ 9640405 h 11354202"/>
              <a:gd name="connsiteX9308" fmla="*/ 2429799 w 13402462"/>
              <a:gd name="connsiteY9308" fmla="*/ 9631580 h 11354202"/>
              <a:gd name="connsiteX9309" fmla="*/ 2568232 w 13402462"/>
              <a:gd name="connsiteY9309" fmla="*/ 9737986 h 11354202"/>
              <a:gd name="connsiteX9310" fmla="*/ 2566920 w 13402462"/>
              <a:gd name="connsiteY9310" fmla="*/ 9727359 h 11354202"/>
              <a:gd name="connsiteX9311" fmla="*/ 2602395 w 13402462"/>
              <a:gd name="connsiteY9311" fmla="*/ 9754339 h 11354202"/>
              <a:gd name="connsiteX9312" fmla="*/ 2606473 w 13402462"/>
              <a:gd name="connsiteY9312" fmla="*/ 9754815 h 11354202"/>
              <a:gd name="connsiteX9313" fmla="*/ 2621333 w 13402462"/>
              <a:gd name="connsiteY9313" fmla="*/ 9756549 h 11354202"/>
              <a:gd name="connsiteX9314" fmla="*/ 2622891 w 13402462"/>
              <a:gd name="connsiteY9314" fmla="*/ 9754775 h 11354202"/>
              <a:gd name="connsiteX9315" fmla="*/ 2600235 w 13402462"/>
              <a:gd name="connsiteY9315" fmla="*/ 9727074 h 11354202"/>
              <a:gd name="connsiteX9316" fmla="*/ 2627327 w 13402462"/>
              <a:gd name="connsiteY9316" fmla="*/ 9734878 h 11354202"/>
              <a:gd name="connsiteX9317" fmla="*/ 2622293 w 13402462"/>
              <a:gd name="connsiteY9317" fmla="*/ 9729719 h 11354202"/>
              <a:gd name="connsiteX9318" fmla="*/ 2632046 w 13402462"/>
              <a:gd name="connsiteY9318" fmla="*/ 9711481 h 11354202"/>
              <a:gd name="connsiteX9319" fmla="*/ 2626341 w 13402462"/>
              <a:gd name="connsiteY9319" fmla="*/ 9705634 h 11354202"/>
              <a:gd name="connsiteX9320" fmla="*/ 2586645 w 13402462"/>
              <a:gd name="connsiteY9320" fmla="*/ 9664946 h 11354202"/>
              <a:gd name="connsiteX9321" fmla="*/ 2550132 w 13402462"/>
              <a:gd name="connsiteY9321" fmla="*/ 9640475 h 11354202"/>
              <a:gd name="connsiteX9322" fmla="*/ 2545285 w 13402462"/>
              <a:gd name="connsiteY9322" fmla="*/ 9638386 h 11354202"/>
              <a:gd name="connsiteX9323" fmla="*/ 2547970 w 13402462"/>
              <a:gd name="connsiteY9323" fmla="*/ 9641137 h 11354202"/>
              <a:gd name="connsiteX9324" fmla="*/ 2529581 w 13402462"/>
              <a:gd name="connsiteY9324" fmla="*/ 9643636 h 11354202"/>
              <a:gd name="connsiteX9325" fmla="*/ 2561200 w 13402462"/>
              <a:gd name="connsiteY9325" fmla="*/ 9669847 h 11354202"/>
              <a:gd name="connsiteX9326" fmla="*/ 2584988 w 13402462"/>
              <a:gd name="connsiteY9326" fmla="*/ 9670126 h 11354202"/>
              <a:gd name="connsiteX9327" fmla="*/ 2619612 w 13402462"/>
              <a:gd name="connsiteY9327" fmla="*/ 9726964 h 11354202"/>
              <a:gd name="connsiteX9328" fmla="*/ 2546656 w 13402462"/>
              <a:gd name="connsiteY9328" fmla="*/ 9663895 h 11354202"/>
              <a:gd name="connsiteX9329" fmla="*/ 2544462 w 13402462"/>
              <a:gd name="connsiteY9329" fmla="*/ 9676106 h 11354202"/>
              <a:gd name="connsiteX9330" fmla="*/ 2515944 w 13402462"/>
              <a:gd name="connsiteY9330" fmla="*/ 9646876 h 11354202"/>
              <a:gd name="connsiteX9331" fmla="*/ 2531588 w 13402462"/>
              <a:gd name="connsiteY9331" fmla="*/ 9672553 h 11354202"/>
              <a:gd name="connsiteX9332" fmla="*/ 2514983 w 13402462"/>
              <a:gd name="connsiteY9332" fmla="*/ 9668619 h 11354202"/>
              <a:gd name="connsiteX9333" fmla="*/ 2525299 w 13402462"/>
              <a:gd name="connsiteY9333" fmla="*/ 9686079 h 11354202"/>
              <a:gd name="connsiteX9334" fmla="*/ 2511205 w 13402462"/>
              <a:gd name="connsiteY9334" fmla="*/ 9671634 h 11354202"/>
              <a:gd name="connsiteX9335" fmla="*/ 2542408 w 13402462"/>
              <a:gd name="connsiteY9335" fmla="*/ 9703616 h 11354202"/>
              <a:gd name="connsiteX9336" fmla="*/ 2502050 w 13402462"/>
              <a:gd name="connsiteY9336" fmla="*/ 9669824 h 11354202"/>
              <a:gd name="connsiteX9337" fmla="*/ 2487908 w 13402462"/>
              <a:gd name="connsiteY9337" fmla="*/ 9659457 h 11354202"/>
              <a:gd name="connsiteX9338" fmla="*/ 2495367 w 13402462"/>
              <a:gd name="connsiteY9338" fmla="*/ 9660904 h 11354202"/>
              <a:gd name="connsiteX9339" fmla="*/ 2483798 w 13402462"/>
              <a:gd name="connsiteY9339" fmla="*/ 9635273 h 11354202"/>
              <a:gd name="connsiteX9340" fmla="*/ 2517552 w 13402462"/>
              <a:gd name="connsiteY9340" fmla="*/ 9627176 h 11354202"/>
              <a:gd name="connsiteX9341" fmla="*/ 2510253 w 13402462"/>
              <a:gd name="connsiteY9341" fmla="*/ 9619695 h 11354202"/>
              <a:gd name="connsiteX9342" fmla="*/ 2431418 w 13402462"/>
              <a:gd name="connsiteY9342" fmla="*/ 9584940 h 11354202"/>
              <a:gd name="connsiteX9343" fmla="*/ 2396860 w 13402462"/>
              <a:gd name="connsiteY9343" fmla="*/ 9469720 h 11354202"/>
              <a:gd name="connsiteX9344" fmla="*/ 2476664 w 13402462"/>
              <a:gd name="connsiteY9344" fmla="*/ 9453567 h 11354202"/>
              <a:gd name="connsiteX9345" fmla="*/ 2472272 w 13402462"/>
              <a:gd name="connsiteY9345" fmla="*/ 9443892 h 11354202"/>
              <a:gd name="connsiteX9346" fmla="*/ 2467151 w 13402462"/>
              <a:gd name="connsiteY9346" fmla="*/ 9422627 h 11354202"/>
              <a:gd name="connsiteX9347" fmla="*/ 2473790 w 13402462"/>
              <a:gd name="connsiteY9347" fmla="*/ 9434945 h 11354202"/>
              <a:gd name="connsiteX9348" fmla="*/ 2474589 w 13402462"/>
              <a:gd name="connsiteY9348" fmla="*/ 9425434 h 11354202"/>
              <a:gd name="connsiteX9349" fmla="*/ 2497346 w 13402462"/>
              <a:gd name="connsiteY9349" fmla="*/ 9448760 h 11354202"/>
              <a:gd name="connsiteX9350" fmla="*/ 2501698 w 13402462"/>
              <a:gd name="connsiteY9350" fmla="*/ 9442892 h 11354202"/>
              <a:gd name="connsiteX9351" fmla="*/ 2496196 w 13402462"/>
              <a:gd name="connsiteY9351" fmla="*/ 9437250 h 11354202"/>
              <a:gd name="connsiteX9352" fmla="*/ 2505185 w 13402462"/>
              <a:gd name="connsiteY9352" fmla="*/ 9438190 h 11354202"/>
              <a:gd name="connsiteX9353" fmla="*/ 2509825 w 13402462"/>
              <a:gd name="connsiteY9353" fmla="*/ 9431936 h 11354202"/>
              <a:gd name="connsiteX9354" fmla="*/ 2500465 w 13402462"/>
              <a:gd name="connsiteY9354" fmla="*/ 9422343 h 11354202"/>
              <a:gd name="connsiteX9355" fmla="*/ 2511964 w 13402462"/>
              <a:gd name="connsiteY9355" fmla="*/ 9429051 h 11354202"/>
              <a:gd name="connsiteX9356" fmla="*/ 2516789 w 13402462"/>
              <a:gd name="connsiteY9356" fmla="*/ 9422544 h 11354202"/>
              <a:gd name="connsiteX9357" fmla="*/ 2513427 w 13402462"/>
              <a:gd name="connsiteY9357" fmla="*/ 9419098 h 11354202"/>
              <a:gd name="connsiteX9358" fmla="*/ 2517719 w 13402462"/>
              <a:gd name="connsiteY9358" fmla="*/ 9421291 h 11354202"/>
              <a:gd name="connsiteX9359" fmla="*/ 2521547 w 13402462"/>
              <a:gd name="connsiteY9359" fmla="*/ 9416130 h 11354202"/>
              <a:gd name="connsiteX9360" fmla="*/ 2502196 w 13402462"/>
              <a:gd name="connsiteY9360" fmla="*/ 9366954 h 11354202"/>
              <a:gd name="connsiteX9361" fmla="*/ 2537244 w 13402462"/>
              <a:gd name="connsiteY9361" fmla="*/ 9392172 h 11354202"/>
              <a:gd name="connsiteX9362" fmla="*/ 2536559 w 13402462"/>
              <a:gd name="connsiteY9362" fmla="*/ 9391159 h 11354202"/>
              <a:gd name="connsiteX9363" fmla="*/ 2567570 w 13402462"/>
              <a:gd name="connsiteY9363" fmla="*/ 9385069 h 11354202"/>
              <a:gd name="connsiteX9364" fmla="*/ 2585432 w 13402462"/>
              <a:gd name="connsiteY9364" fmla="*/ 9402148 h 11354202"/>
              <a:gd name="connsiteX9365" fmla="*/ 2587791 w 13402462"/>
              <a:gd name="connsiteY9365" fmla="*/ 9400580 h 11354202"/>
              <a:gd name="connsiteX9366" fmla="*/ 2607096 w 13402462"/>
              <a:gd name="connsiteY9366" fmla="*/ 9366070 h 11354202"/>
              <a:gd name="connsiteX9367" fmla="*/ 2545214 w 13402462"/>
              <a:gd name="connsiteY9367" fmla="*/ 9167252 h 11354202"/>
              <a:gd name="connsiteX9368" fmla="*/ 2540850 w 13402462"/>
              <a:gd name="connsiteY9368" fmla="*/ 9215810 h 11354202"/>
              <a:gd name="connsiteX9369" fmla="*/ 2624395 w 13402462"/>
              <a:gd name="connsiteY9369" fmla="*/ 9168530 h 11354202"/>
              <a:gd name="connsiteX9370" fmla="*/ 2563112 w 13402462"/>
              <a:gd name="connsiteY9370" fmla="*/ 9149790 h 11354202"/>
              <a:gd name="connsiteX9371" fmla="*/ 2695228 w 13402462"/>
              <a:gd name="connsiteY9371" fmla="*/ 9133653 h 11354202"/>
              <a:gd name="connsiteX9372" fmla="*/ 2688576 w 13402462"/>
              <a:gd name="connsiteY9372" fmla="*/ 9120687 h 11354202"/>
              <a:gd name="connsiteX9373" fmla="*/ 2726871 w 13402462"/>
              <a:gd name="connsiteY9373" fmla="*/ 9129636 h 11354202"/>
              <a:gd name="connsiteX9374" fmla="*/ 2728956 w 13402462"/>
              <a:gd name="connsiteY9374" fmla="*/ 9128337 h 11354202"/>
              <a:gd name="connsiteX9375" fmla="*/ 2730000 w 13402462"/>
              <a:gd name="connsiteY9375" fmla="*/ 9129408 h 11354202"/>
              <a:gd name="connsiteX9376" fmla="*/ 2730396 w 13402462"/>
              <a:gd name="connsiteY9376" fmla="*/ 9129358 h 11354202"/>
              <a:gd name="connsiteX9377" fmla="*/ 2729286 w 13402462"/>
              <a:gd name="connsiteY9377" fmla="*/ 9128126 h 11354202"/>
              <a:gd name="connsiteX9378" fmla="*/ 2736026 w 13402462"/>
              <a:gd name="connsiteY9378" fmla="*/ 9123923 h 11354202"/>
              <a:gd name="connsiteX9379" fmla="*/ 2632820 w 13402462"/>
              <a:gd name="connsiteY9379" fmla="*/ 9068354 h 11354202"/>
              <a:gd name="connsiteX9380" fmla="*/ 2729244 w 13402462"/>
              <a:gd name="connsiteY9380" fmla="*/ 9080671 h 11354202"/>
              <a:gd name="connsiteX9381" fmla="*/ 2739444 w 13402462"/>
              <a:gd name="connsiteY9381" fmla="*/ 9086918 h 11354202"/>
              <a:gd name="connsiteX9382" fmla="*/ 2780464 w 13402462"/>
              <a:gd name="connsiteY9382" fmla="*/ 9078860 h 11354202"/>
              <a:gd name="connsiteX9383" fmla="*/ 2805163 w 13402462"/>
              <a:gd name="connsiteY9383" fmla="*/ 9068942 h 11354202"/>
              <a:gd name="connsiteX9384" fmla="*/ 2816174 w 13402462"/>
              <a:gd name="connsiteY9384" fmla="*/ 9057954 h 11354202"/>
              <a:gd name="connsiteX9385" fmla="*/ 2730609 w 13402462"/>
              <a:gd name="connsiteY9385" fmla="*/ 9023968 h 11354202"/>
              <a:gd name="connsiteX9386" fmla="*/ 2772578 w 13402462"/>
              <a:gd name="connsiteY9386" fmla="*/ 8935448 h 11354202"/>
              <a:gd name="connsiteX9387" fmla="*/ 2879043 w 13402462"/>
              <a:gd name="connsiteY9387" fmla="*/ 8911145 h 11354202"/>
              <a:gd name="connsiteX9388" fmla="*/ 2875946 w 13402462"/>
              <a:gd name="connsiteY9388" fmla="*/ 8902980 h 11354202"/>
              <a:gd name="connsiteX9389" fmla="*/ 2885730 w 13402462"/>
              <a:gd name="connsiteY9389" fmla="*/ 8908878 h 11354202"/>
              <a:gd name="connsiteX9390" fmla="*/ 2885382 w 13402462"/>
              <a:gd name="connsiteY9390" fmla="*/ 8908079 h 11354202"/>
              <a:gd name="connsiteX9391" fmla="*/ 2822164 w 13402462"/>
              <a:gd name="connsiteY9391" fmla="*/ 8872470 h 11354202"/>
              <a:gd name="connsiteX9392" fmla="*/ 2805424 w 13402462"/>
              <a:gd name="connsiteY9392" fmla="*/ 8825920 h 11354202"/>
              <a:gd name="connsiteX9393" fmla="*/ 2756200 w 13402462"/>
              <a:gd name="connsiteY9393" fmla="*/ 8804344 h 11354202"/>
              <a:gd name="connsiteX9394" fmla="*/ 2718764 w 13402462"/>
              <a:gd name="connsiteY9394" fmla="*/ 8785466 h 11354202"/>
              <a:gd name="connsiteX9395" fmla="*/ 2717982 w 13402462"/>
              <a:gd name="connsiteY9395" fmla="*/ 8789271 h 11354202"/>
              <a:gd name="connsiteX9396" fmla="*/ 2713932 w 13402462"/>
              <a:gd name="connsiteY9396" fmla="*/ 8783031 h 11354202"/>
              <a:gd name="connsiteX9397" fmla="*/ 2703744 w 13402462"/>
              <a:gd name="connsiteY9397" fmla="*/ 8777890 h 11354202"/>
              <a:gd name="connsiteX9398" fmla="*/ 2704511 w 13402462"/>
              <a:gd name="connsiteY9398" fmla="*/ 8779595 h 11354202"/>
              <a:gd name="connsiteX9399" fmla="*/ 2698708 w 13402462"/>
              <a:gd name="connsiteY9399" fmla="*/ 8775355 h 11354202"/>
              <a:gd name="connsiteX9400" fmla="*/ 2617009 w 13402462"/>
              <a:gd name="connsiteY9400" fmla="*/ 8734155 h 11354202"/>
              <a:gd name="connsiteX9401" fmla="*/ 2525644 w 13402462"/>
              <a:gd name="connsiteY9401" fmla="*/ 8652043 h 11354202"/>
              <a:gd name="connsiteX9402" fmla="*/ 2401400 w 13402462"/>
              <a:gd name="connsiteY9402" fmla="*/ 8479930 h 11354202"/>
              <a:gd name="connsiteX9403" fmla="*/ 2516985 w 13402462"/>
              <a:gd name="connsiteY9403" fmla="*/ 8457302 h 11354202"/>
              <a:gd name="connsiteX9404" fmla="*/ 2512833 w 13402462"/>
              <a:gd name="connsiteY9404" fmla="*/ 8443490 h 11354202"/>
              <a:gd name="connsiteX9405" fmla="*/ 2488535 w 13402462"/>
              <a:gd name="connsiteY9405" fmla="*/ 8439051 h 11354202"/>
              <a:gd name="connsiteX9406" fmla="*/ 2492065 w 13402462"/>
              <a:gd name="connsiteY9406" fmla="*/ 8434436 h 11354202"/>
              <a:gd name="connsiteX9407" fmla="*/ 2475192 w 13402462"/>
              <a:gd name="connsiteY9407" fmla="*/ 8424714 h 11354202"/>
              <a:gd name="connsiteX9408" fmla="*/ 2495088 w 13402462"/>
              <a:gd name="connsiteY9408" fmla="*/ 8410674 h 11354202"/>
              <a:gd name="connsiteX9409" fmla="*/ 2462617 w 13402462"/>
              <a:gd name="connsiteY9409" fmla="*/ 8398052 h 11354202"/>
              <a:gd name="connsiteX9410" fmla="*/ 2460556 w 13402462"/>
              <a:gd name="connsiteY9410" fmla="*/ 8373218 h 11354202"/>
              <a:gd name="connsiteX9411" fmla="*/ 2387824 w 13402462"/>
              <a:gd name="connsiteY9411" fmla="*/ 8345499 h 11354202"/>
              <a:gd name="connsiteX9412" fmla="*/ 2483512 w 13402462"/>
              <a:gd name="connsiteY9412" fmla="*/ 8332698 h 11354202"/>
              <a:gd name="connsiteX9413" fmla="*/ 2473866 w 13402462"/>
              <a:gd name="connsiteY9413" fmla="*/ 8315926 h 11354202"/>
              <a:gd name="connsiteX9414" fmla="*/ 2512182 w 13402462"/>
              <a:gd name="connsiteY9414" fmla="*/ 8323515 h 11354202"/>
              <a:gd name="connsiteX9415" fmla="*/ 2513364 w 13402462"/>
              <a:gd name="connsiteY9415" fmla="*/ 8322664 h 11354202"/>
              <a:gd name="connsiteX9416" fmla="*/ 2520931 w 13402462"/>
              <a:gd name="connsiteY9416" fmla="*/ 8330421 h 11354202"/>
              <a:gd name="connsiteX9417" fmla="*/ 2513750 w 13402462"/>
              <a:gd name="connsiteY9417" fmla="*/ 8322387 h 11354202"/>
              <a:gd name="connsiteX9418" fmla="*/ 2525218 w 13402462"/>
              <a:gd name="connsiteY9418" fmla="*/ 8314155 h 11354202"/>
              <a:gd name="connsiteX9419" fmla="*/ 2504880 w 13402462"/>
              <a:gd name="connsiteY9419" fmla="*/ 8293136 h 11354202"/>
              <a:gd name="connsiteX9420" fmla="*/ 2492484 w 13402462"/>
              <a:gd name="connsiteY9420" fmla="*/ 8286779 h 11354202"/>
              <a:gd name="connsiteX9421" fmla="*/ 2541415 w 13402462"/>
              <a:gd name="connsiteY9421" fmla="*/ 8275600 h 11354202"/>
              <a:gd name="connsiteX9422" fmla="*/ 2556430 w 13402462"/>
              <a:gd name="connsiteY9422" fmla="*/ 8239406 h 11354202"/>
              <a:gd name="connsiteX9423" fmla="*/ 2553810 w 13402462"/>
              <a:gd name="connsiteY9423" fmla="*/ 8272767 h 11354202"/>
              <a:gd name="connsiteX9424" fmla="*/ 2561763 w 13402462"/>
              <a:gd name="connsiteY9424" fmla="*/ 8270950 h 11354202"/>
              <a:gd name="connsiteX9425" fmla="*/ 2613209 w 13402462"/>
              <a:gd name="connsiteY9425" fmla="*/ 8248022 h 11354202"/>
              <a:gd name="connsiteX9426" fmla="*/ 2579700 w 13402462"/>
              <a:gd name="connsiteY9426" fmla="*/ 8227443 h 11354202"/>
              <a:gd name="connsiteX9427" fmla="*/ 2632822 w 13402462"/>
              <a:gd name="connsiteY9427" fmla="*/ 8237130 h 11354202"/>
              <a:gd name="connsiteX9428" fmla="*/ 2625894 w 13402462"/>
              <a:gd name="connsiteY9428" fmla="*/ 8230028 h 11354202"/>
              <a:gd name="connsiteX9429" fmla="*/ 2655348 w 13402462"/>
              <a:gd name="connsiteY9429" fmla="*/ 8239558 h 11354202"/>
              <a:gd name="connsiteX9430" fmla="*/ 2641531 w 13402462"/>
              <a:gd name="connsiteY9430" fmla="*/ 8230214 h 11354202"/>
              <a:gd name="connsiteX9431" fmla="*/ 2668569 w 13402462"/>
              <a:gd name="connsiteY9431" fmla="*/ 8205932 h 11354202"/>
              <a:gd name="connsiteX9432" fmla="*/ 2679036 w 13402462"/>
              <a:gd name="connsiteY9432" fmla="*/ 8198719 h 11354202"/>
              <a:gd name="connsiteX9433" fmla="*/ 2651102 w 13402462"/>
              <a:gd name="connsiteY9433" fmla="*/ 8173219 h 11354202"/>
              <a:gd name="connsiteX9434" fmla="*/ 2701408 w 13402462"/>
              <a:gd name="connsiteY9434" fmla="*/ 8169293 h 11354202"/>
              <a:gd name="connsiteX9435" fmla="*/ 2705342 w 13402462"/>
              <a:gd name="connsiteY9435" fmla="*/ 8174107 h 11354202"/>
              <a:gd name="connsiteX9436" fmla="*/ 2710038 w 13402462"/>
              <a:gd name="connsiteY9436" fmla="*/ 8172857 h 11354202"/>
              <a:gd name="connsiteX9437" fmla="*/ 2752755 w 13402462"/>
              <a:gd name="connsiteY9437" fmla="*/ 8172052 h 11354202"/>
              <a:gd name="connsiteX9438" fmla="*/ 2746733 w 13402462"/>
              <a:gd name="connsiteY9438" fmla="*/ 8161822 h 11354202"/>
              <a:gd name="connsiteX9439" fmla="*/ 2742706 w 13402462"/>
              <a:gd name="connsiteY9439" fmla="*/ 8160372 h 11354202"/>
              <a:gd name="connsiteX9440" fmla="*/ 2743660 w 13402462"/>
              <a:gd name="connsiteY9440" fmla="*/ 8156611 h 11354202"/>
              <a:gd name="connsiteX9441" fmla="*/ 2742019 w 13402462"/>
              <a:gd name="connsiteY9441" fmla="*/ 8153822 h 11354202"/>
              <a:gd name="connsiteX9442" fmla="*/ 2746098 w 13402462"/>
              <a:gd name="connsiteY9442" fmla="*/ 8134240 h 11354202"/>
              <a:gd name="connsiteX9443" fmla="*/ 2749554 w 13402462"/>
              <a:gd name="connsiteY9443" fmla="*/ 8133471 h 11354202"/>
              <a:gd name="connsiteX9444" fmla="*/ 2755610 w 13402462"/>
              <a:gd name="connsiteY9444" fmla="*/ 8109680 h 11354202"/>
              <a:gd name="connsiteX9445" fmla="*/ 2789576 w 13402462"/>
              <a:gd name="connsiteY9445" fmla="*/ 8093748 h 11354202"/>
              <a:gd name="connsiteX9446" fmla="*/ 2858760 w 13402462"/>
              <a:gd name="connsiteY9446" fmla="*/ 8101223 h 11354202"/>
              <a:gd name="connsiteX9447" fmla="*/ 2851793 w 13402462"/>
              <a:gd name="connsiteY9447" fmla="*/ 8085732 h 11354202"/>
              <a:gd name="connsiteX9448" fmla="*/ 2862557 w 13402462"/>
              <a:gd name="connsiteY9448" fmla="*/ 8075239 h 11354202"/>
              <a:gd name="connsiteX9449" fmla="*/ 2863823 w 13402462"/>
              <a:gd name="connsiteY9449" fmla="*/ 8074286 h 11354202"/>
              <a:gd name="connsiteX9450" fmla="*/ 2841905 w 13402462"/>
              <a:gd name="connsiteY9450" fmla="*/ 8052181 h 11354202"/>
              <a:gd name="connsiteX9451" fmla="*/ 2831829 w 13402462"/>
              <a:gd name="connsiteY9451" fmla="*/ 7996230 h 11354202"/>
              <a:gd name="connsiteX9452" fmla="*/ 2868257 w 13402462"/>
              <a:gd name="connsiteY9452" fmla="*/ 8061456 h 11354202"/>
              <a:gd name="connsiteX9453" fmla="*/ 2875772 w 13402462"/>
              <a:gd name="connsiteY9453" fmla="*/ 8065006 h 11354202"/>
              <a:gd name="connsiteX9454" fmla="*/ 2873028 w 13402462"/>
              <a:gd name="connsiteY9454" fmla="*/ 8043963 h 11354202"/>
              <a:gd name="connsiteX9455" fmla="*/ 2893237 w 13402462"/>
              <a:gd name="connsiteY9455" fmla="*/ 8050247 h 11354202"/>
              <a:gd name="connsiteX9456" fmla="*/ 2897350 w 13402462"/>
              <a:gd name="connsiteY9456" fmla="*/ 8032825 h 11354202"/>
              <a:gd name="connsiteX9457" fmla="*/ 2924720 w 13402462"/>
              <a:gd name="connsiteY9457" fmla="*/ 8006243 h 11354202"/>
              <a:gd name="connsiteX9458" fmla="*/ 2884296 w 13402462"/>
              <a:gd name="connsiteY9458" fmla="*/ 7968564 h 11354202"/>
              <a:gd name="connsiteX9459" fmla="*/ 2809298 w 13402462"/>
              <a:gd name="connsiteY9459" fmla="*/ 7871890 h 11354202"/>
              <a:gd name="connsiteX9460" fmla="*/ 2700117 w 13402462"/>
              <a:gd name="connsiteY9460" fmla="*/ 7691114 h 11354202"/>
              <a:gd name="connsiteX9461" fmla="*/ 2764924 w 13402462"/>
              <a:gd name="connsiteY9461" fmla="*/ 7723622 h 11354202"/>
              <a:gd name="connsiteX9462" fmla="*/ 2769037 w 13402462"/>
              <a:gd name="connsiteY9462" fmla="*/ 7720089 h 11354202"/>
              <a:gd name="connsiteX9463" fmla="*/ 2766035 w 13402462"/>
              <a:gd name="connsiteY9463" fmla="*/ 7714112 h 11354202"/>
              <a:gd name="connsiteX9464" fmla="*/ 2773464 w 13402462"/>
              <a:gd name="connsiteY9464" fmla="*/ 7716286 h 11354202"/>
              <a:gd name="connsiteX9465" fmla="*/ 2778583 w 13402462"/>
              <a:gd name="connsiteY9465" fmla="*/ 7711884 h 11354202"/>
              <a:gd name="connsiteX9466" fmla="*/ 2761258 w 13402462"/>
              <a:gd name="connsiteY9466" fmla="*/ 7668388 h 11354202"/>
              <a:gd name="connsiteX9467" fmla="*/ 2804291 w 13402462"/>
              <a:gd name="connsiteY9467" fmla="*/ 7725315 h 11354202"/>
              <a:gd name="connsiteX9468" fmla="*/ 2823334 w 13402462"/>
              <a:gd name="connsiteY9468" fmla="*/ 7730894 h 11354202"/>
              <a:gd name="connsiteX9469" fmla="*/ 2831783 w 13402462"/>
              <a:gd name="connsiteY9469" fmla="*/ 7716927 h 11354202"/>
              <a:gd name="connsiteX9470" fmla="*/ 2795814 w 13402462"/>
              <a:gd name="connsiteY9470" fmla="*/ 7655305 h 11354202"/>
              <a:gd name="connsiteX9471" fmla="*/ 2776737 w 13402462"/>
              <a:gd name="connsiteY9471" fmla="*/ 7653959 h 11354202"/>
              <a:gd name="connsiteX9472" fmla="*/ 2771622 w 13402462"/>
              <a:gd name="connsiteY9472" fmla="*/ 7628743 h 11354202"/>
              <a:gd name="connsiteX9473" fmla="*/ 2783365 w 13402462"/>
              <a:gd name="connsiteY9473" fmla="*/ 7640780 h 11354202"/>
              <a:gd name="connsiteX9474" fmla="*/ 2782464 w 13402462"/>
              <a:gd name="connsiteY9474" fmla="*/ 7632442 h 11354202"/>
              <a:gd name="connsiteX9475" fmla="*/ 2778319 w 13402462"/>
              <a:gd name="connsiteY9475" fmla="*/ 7625342 h 11354202"/>
              <a:gd name="connsiteX9476" fmla="*/ 2769783 w 13402462"/>
              <a:gd name="connsiteY9476" fmla="*/ 7604722 h 11354202"/>
              <a:gd name="connsiteX9477" fmla="*/ 2761783 w 13402462"/>
              <a:gd name="connsiteY9477" fmla="*/ 7600754 h 11354202"/>
              <a:gd name="connsiteX9478" fmla="*/ 2761709 w 13402462"/>
              <a:gd name="connsiteY9478" fmla="*/ 7606190 h 11354202"/>
              <a:gd name="connsiteX9479" fmla="*/ 2753155 w 13402462"/>
              <a:gd name="connsiteY9479" fmla="*/ 7584337 h 11354202"/>
              <a:gd name="connsiteX9480" fmla="*/ 2754304 w 13402462"/>
              <a:gd name="connsiteY9480" fmla="*/ 7600662 h 11354202"/>
              <a:gd name="connsiteX9481" fmla="*/ 2725058 w 13402462"/>
              <a:gd name="connsiteY9481" fmla="*/ 7575502 h 11354202"/>
              <a:gd name="connsiteX9482" fmla="*/ 2747808 w 13402462"/>
              <a:gd name="connsiteY9482" fmla="*/ 7603647 h 11354202"/>
              <a:gd name="connsiteX9483" fmla="*/ 2738248 w 13402462"/>
              <a:gd name="connsiteY9483" fmla="*/ 7606933 h 11354202"/>
              <a:gd name="connsiteX9484" fmla="*/ 2772364 w 13402462"/>
              <a:gd name="connsiteY9484" fmla="*/ 7650164 h 11354202"/>
              <a:gd name="connsiteX9485" fmla="*/ 2717936 w 13402462"/>
              <a:gd name="connsiteY9485" fmla="*/ 7600573 h 11354202"/>
              <a:gd name="connsiteX9486" fmla="*/ 2700440 w 13402462"/>
              <a:gd name="connsiteY9486" fmla="*/ 7612943 h 11354202"/>
              <a:gd name="connsiteX9487" fmla="*/ 2706254 w 13402462"/>
              <a:gd name="connsiteY9487" fmla="*/ 7636805 h 11354202"/>
              <a:gd name="connsiteX9488" fmla="*/ 2664374 w 13402462"/>
              <a:gd name="connsiteY9488" fmla="*/ 7615913 h 11354202"/>
              <a:gd name="connsiteX9489" fmla="*/ 2668095 w 13402462"/>
              <a:gd name="connsiteY9489" fmla="*/ 7643150 h 11354202"/>
              <a:gd name="connsiteX9490" fmla="*/ 2639085 w 13402462"/>
              <a:gd name="connsiteY9490" fmla="*/ 7599636 h 11354202"/>
              <a:gd name="connsiteX9491" fmla="*/ 2630386 w 13402462"/>
              <a:gd name="connsiteY9491" fmla="*/ 7641681 h 11354202"/>
              <a:gd name="connsiteX9492" fmla="*/ 2619718 w 13402462"/>
              <a:gd name="connsiteY9492" fmla="*/ 7625242 h 11354202"/>
              <a:gd name="connsiteX9493" fmla="*/ 2619613 w 13402462"/>
              <a:gd name="connsiteY9493" fmla="*/ 7607222 h 11354202"/>
              <a:gd name="connsiteX9494" fmla="*/ 2609283 w 13402462"/>
              <a:gd name="connsiteY9494" fmla="*/ 7617300 h 11354202"/>
              <a:gd name="connsiteX9495" fmla="*/ 2616570 w 13402462"/>
              <a:gd name="connsiteY9495" fmla="*/ 7632344 h 11354202"/>
              <a:gd name="connsiteX9496" fmla="*/ 2569856 w 13402462"/>
              <a:gd name="connsiteY9496" fmla="*/ 7599567 h 11354202"/>
              <a:gd name="connsiteX9497" fmla="*/ 2570421 w 13402462"/>
              <a:gd name="connsiteY9497" fmla="*/ 7599502 h 11354202"/>
              <a:gd name="connsiteX9498" fmla="*/ 2561098 w 13402462"/>
              <a:gd name="connsiteY9498" fmla="*/ 7584434 h 11354202"/>
              <a:gd name="connsiteX9499" fmla="*/ 2571354 w 13402462"/>
              <a:gd name="connsiteY9499" fmla="*/ 7579799 h 11354202"/>
              <a:gd name="connsiteX9500" fmla="*/ 2553306 w 13402462"/>
              <a:gd name="connsiteY9500" fmla="*/ 7555788 h 11354202"/>
              <a:gd name="connsiteX9501" fmla="*/ 2551212 w 13402462"/>
              <a:gd name="connsiteY9501" fmla="*/ 7533668 h 11354202"/>
              <a:gd name="connsiteX9502" fmla="*/ 2510754 w 13402462"/>
              <a:gd name="connsiteY9502" fmla="*/ 7481182 h 11354202"/>
              <a:gd name="connsiteX9503" fmla="*/ 2561756 w 13402462"/>
              <a:gd name="connsiteY9503" fmla="*/ 7506600 h 11354202"/>
              <a:gd name="connsiteX9504" fmla="*/ 2555870 w 13402462"/>
              <a:gd name="connsiteY9504" fmla="*/ 7488175 h 11354202"/>
              <a:gd name="connsiteX9505" fmla="*/ 2576673 w 13402462"/>
              <a:gd name="connsiteY9505" fmla="*/ 7509498 h 11354202"/>
              <a:gd name="connsiteX9506" fmla="*/ 2583504 w 13402462"/>
              <a:gd name="connsiteY9506" fmla="*/ 7506857 h 11354202"/>
              <a:gd name="connsiteX9507" fmla="*/ 2560196 w 13402462"/>
              <a:gd name="connsiteY9507" fmla="*/ 7469192 h 11354202"/>
              <a:gd name="connsiteX9508" fmla="*/ 2640586 w 13402462"/>
              <a:gd name="connsiteY9508" fmla="*/ 7482720 h 11354202"/>
              <a:gd name="connsiteX9509" fmla="*/ 2635276 w 13402462"/>
              <a:gd name="connsiteY9509" fmla="*/ 7472466 h 11354202"/>
              <a:gd name="connsiteX9510" fmla="*/ 2652720 w 13402462"/>
              <a:gd name="connsiteY9510" fmla="*/ 7490346 h 11354202"/>
              <a:gd name="connsiteX9511" fmla="*/ 2645076 w 13402462"/>
              <a:gd name="connsiteY9511" fmla="*/ 7476999 h 11354202"/>
              <a:gd name="connsiteX9512" fmla="*/ 2670098 w 13402462"/>
              <a:gd name="connsiteY9512" fmla="*/ 7460639 h 11354202"/>
              <a:gd name="connsiteX9513" fmla="*/ 2658355 w 13402462"/>
              <a:gd name="connsiteY9513" fmla="*/ 7448602 h 11354202"/>
              <a:gd name="connsiteX9514" fmla="*/ 2702923 w 13402462"/>
              <a:gd name="connsiteY9514" fmla="*/ 7472244 h 11354202"/>
              <a:gd name="connsiteX9515" fmla="*/ 2697950 w 13402462"/>
              <a:gd name="connsiteY9515" fmla="*/ 7436156 h 11354202"/>
              <a:gd name="connsiteX9516" fmla="*/ 2759204 w 13402462"/>
              <a:gd name="connsiteY9516" fmla="*/ 7456936 h 11354202"/>
              <a:gd name="connsiteX9517" fmla="*/ 2762257 w 13402462"/>
              <a:gd name="connsiteY9517" fmla="*/ 7404964 h 11354202"/>
              <a:gd name="connsiteX9518" fmla="*/ 2781381 w 13402462"/>
              <a:gd name="connsiteY9518" fmla="*/ 7424565 h 11354202"/>
              <a:gd name="connsiteX9519" fmla="*/ 2780158 w 13402462"/>
              <a:gd name="connsiteY9519" fmla="*/ 7440529 h 11354202"/>
              <a:gd name="connsiteX9520" fmla="*/ 2801627 w 13402462"/>
              <a:gd name="connsiteY9520" fmla="*/ 7462536 h 11354202"/>
              <a:gd name="connsiteX9521" fmla="*/ 2800571 w 13402462"/>
              <a:gd name="connsiteY9521" fmla="*/ 7438731 h 11354202"/>
              <a:gd name="connsiteX9522" fmla="*/ 2818826 w 13402462"/>
              <a:gd name="connsiteY9522" fmla="*/ 7473279 h 11354202"/>
              <a:gd name="connsiteX9523" fmla="*/ 2831706 w 13402462"/>
              <a:gd name="connsiteY9523" fmla="*/ 7476148 h 11354202"/>
              <a:gd name="connsiteX9524" fmla="*/ 2810830 w 13402462"/>
              <a:gd name="connsiteY9524" fmla="*/ 7434092 h 11354202"/>
              <a:gd name="connsiteX9525" fmla="*/ 2822968 w 13402462"/>
              <a:gd name="connsiteY9525" fmla="*/ 7441715 h 11354202"/>
              <a:gd name="connsiteX9526" fmla="*/ 2798365 w 13402462"/>
              <a:gd name="connsiteY9526" fmla="*/ 7398594 h 11354202"/>
              <a:gd name="connsiteX9527" fmla="*/ 2800940 w 13402462"/>
              <a:gd name="connsiteY9527" fmla="*/ 7383330 h 11354202"/>
              <a:gd name="connsiteX9528" fmla="*/ 2817320 w 13402462"/>
              <a:gd name="connsiteY9528" fmla="*/ 7405304 h 11354202"/>
              <a:gd name="connsiteX9529" fmla="*/ 2812664 w 13402462"/>
              <a:gd name="connsiteY9529" fmla="*/ 7396720 h 11354202"/>
              <a:gd name="connsiteX9530" fmla="*/ 2822458 w 13402462"/>
              <a:gd name="connsiteY9530" fmla="*/ 7401935 h 11354202"/>
              <a:gd name="connsiteX9531" fmla="*/ 2824488 w 13402462"/>
              <a:gd name="connsiteY9531" fmla="*/ 7414923 h 11354202"/>
              <a:gd name="connsiteX9532" fmla="*/ 2826487 w 13402462"/>
              <a:gd name="connsiteY9532" fmla="*/ 7417602 h 11354202"/>
              <a:gd name="connsiteX9533" fmla="*/ 2843712 w 13402462"/>
              <a:gd name="connsiteY9533" fmla="*/ 7415872 h 11354202"/>
              <a:gd name="connsiteX9534" fmla="*/ 2833802 w 13402462"/>
              <a:gd name="connsiteY9534" fmla="*/ 7392216 h 11354202"/>
              <a:gd name="connsiteX9535" fmla="*/ 2857745 w 13402462"/>
              <a:gd name="connsiteY9535" fmla="*/ 7407114 h 11354202"/>
              <a:gd name="connsiteX9536" fmla="*/ 2853386 w 13402462"/>
              <a:gd name="connsiteY9536" fmla="*/ 7402646 h 11354202"/>
              <a:gd name="connsiteX9537" fmla="*/ 2865117 w 13402462"/>
              <a:gd name="connsiteY9537" fmla="*/ 7405548 h 11354202"/>
              <a:gd name="connsiteX9538" fmla="*/ 2867110 w 13402462"/>
              <a:gd name="connsiteY9538" fmla="*/ 7394281 h 11354202"/>
              <a:gd name="connsiteX9539" fmla="*/ 2855914 w 13402462"/>
              <a:gd name="connsiteY9539" fmla="*/ 7390778 h 11354202"/>
              <a:gd name="connsiteX9540" fmla="*/ 2867797 w 13402462"/>
              <a:gd name="connsiteY9540" fmla="*/ 7390392 h 11354202"/>
              <a:gd name="connsiteX9541" fmla="*/ 2868185 w 13402462"/>
              <a:gd name="connsiteY9541" fmla="*/ 7388206 h 11354202"/>
              <a:gd name="connsiteX9542" fmla="*/ 2865228 w 13402462"/>
              <a:gd name="connsiteY9542" fmla="*/ 7380351 h 11354202"/>
              <a:gd name="connsiteX9543" fmla="*/ 2874802 w 13402462"/>
              <a:gd name="connsiteY9543" fmla="*/ 7390164 h 11354202"/>
              <a:gd name="connsiteX9544" fmla="*/ 2889962 w 13402462"/>
              <a:gd name="connsiteY9544" fmla="*/ 7389672 h 11354202"/>
              <a:gd name="connsiteX9545" fmla="*/ 2890020 w 13402462"/>
              <a:gd name="connsiteY9545" fmla="*/ 7388719 h 11354202"/>
              <a:gd name="connsiteX9546" fmla="*/ 2885055 w 13402462"/>
              <a:gd name="connsiteY9546" fmla="*/ 7344894 h 11354202"/>
              <a:gd name="connsiteX9547" fmla="*/ 2882372 w 13402462"/>
              <a:gd name="connsiteY9547" fmla="*/ 7342143 h 11354202"/>
              <a:gd name="connsiteX9548" fmla="*/ 2902338 w 13402462"/>
              <a:gd name="connsiteY9548" fmla="*/ 7322663 h 11354202"/>
              <a:gd name="connsiteX9549" fmla="*/ 2911278 w 13402462"/>
              <a:gd name="connsiteY9549" fmla="*/ 7367640 h 11354202"/>
              <a:gd name="connsiteX9550" fmla="*/ 2891195 w 13402462"/>
              <a:gd name="connsiteY9550" fmla="*/ 7343605 h 11354202"/>
              <a:gd name="connsiteX9551" fmla="*/ 2922494 w 13402462"/>
              <a:gd name="connsiteY9551" fmla="*/ 7394286 h 11354202"/>
              <a:gd name="connsiteX9552" fmla="*/ 2912005 w 13402462"/>
              <a:gd name="connsiteY9552" fmla="*/ 7337396 h 11354202"/>
              <a:gd name="connsiteX9553" fmla="*/ 2941394 w 13402462"/>
              <a:gd name="connsiteY9553" fmla="*/ 7325506 h 11354202"/>
              <a:gd name="connsiteX9554" fmla="*/ 2972932 w 13402462"/>
              <a:gd name="connsiteY9554" fmla="*/ 7357832 h 11354202"/>
              <a:gd name="connsiteX9555" fmla="*/ 2969643 w 13402462"/>
              <a:gd name="connsiteY9555" fmla="*/ 7348958 h 11354202"/>
              <a:gd name="connsiteX9556" fmla="*/ 2980108 w 13402462"/>
              <a:gd name="connsiteY9556" fmla="*/ 7354860 h 11354202"/>
              <a:gd name="connsiteX9557" fmla="*/ 2983830 w 13402462"/>
              <a:gd name="connsiteY9557" fmla="*/ 7365576 h 11354202"/>
              <a:gd name="connsiteX9558" fmla="*/ 2991194 w 13402462"/>
              <a:gd name="connsiteY9558" fmla="*/ 7364674 h 11354202"/>
              <a:gd name="connsiteX9559" fmla="*/ 2983714 w 13402462"/>
              <a:gd name="connsiteY9559" fmla="*/ 7338589 h 11354202"/>
              <a:gd name="connsiteX9560" fmla="*/ 3007249 w 13402462"/>
              <a:gd name="connsiteY9560" fmla="*/ 7332410 h 11354202"/>
              <a:gd name="connsiteX9561" fmla="*/ 2986278 w 13402462"/>
              <a:gd name="connsiteY9561" fmla="*/ 7297829 h 11354202"/>
              <a:gd name="connsiteX9562" fmla="*/ 3014322 w 13402462"/>
              <a:gd name="connsiteY9562" fmla="*/ 7337592 h 11354202"/>
              <a:gd name="connsiteX9563" fmla="*/ 3008526 w 13402462"/>
              <a:gd name="connsiteY9563" fmla="*/ 7339224 h 11354202"/>
              <a:gd name="connsiteX9564" fmla="*/ 3021047 w 13402462"/>
              <a:gd name="connsiteY9564" fmla="*/ 7316937 h 11354202"/>
              <a:gd name="connsiteX9565" fmla="*/ 3009304 w 13402462"/>
              <a:gd name="connsiteY9565" fmla="*/ 7304901 h 11354202"/>
              <a:gd name="connsiteX9566" fmla="*/ 3025180 w 13402462"/>
              <a:gd name="connsiteY9566" fmla="*/ 7312905 h 11354202"/>
              <a:gd name="connsiteX9567" fmla="*/ 3056726 w 13402462"/>
              <a:gd name="connsiteY9567" fmla="*/ 7351800 h 11354202"/>
              <a:gd name="connsiteX9568" fmla="*/ 3058350 w 13402462"/>
              <a:gd name="connsiteY9568" fmla="*/ 7351295 h 11354202"/>
              <a:gd name="connsiteX9569" fmla="*/ 3060796 w 13402462"/>
              <a:gd name="connsiteY9569" fmla="*/ 7345281 h 11354202"/>
              <a:gd name="connsiteX9570" fmla="*/ 3064740 w 13402462"/>
              <a:gd name="connsiteY9570" fmla="*/ 7349324 h 11354202"/>
              <a:gd name="connsiteX9571" fmla="*/ 3074447 w 13402462"/>
              <a:gd name="connsiteY9571" fmla="*/ 7346325 h 11354202"/>
              <a:gd name="connsiteX9572" fmla="*/ 3075161 w 13402462"/>
              <a:gd name="connsiteY9572" fmla="*/ 7345509 h 11354202"/>
              <a:gd name="connsiteX9573" fmla="*/ 3068444 w 13402462"/>
              <a:gd name="connsiteY9573" fmla="*/ 7331772 h 11354202"/>
              <a:gd name="connsiteX9574" fmla="*/ 3107635 w 13402462"/>
              <a:gd name="connsiteY9574" fmla="*/ 7297566 h 11354202"/>
              <a:gd name="connsiteX9575" fmla="*/ 3101359 w 13402462"/>
              <a:gd name="connsiteY9575" fmla="*/ 7282539 h 11354202"/>
              <a:gd name="connsiteX9576" fmla="*/ 3081255 w 13402462"/>
              <a:gd name="connsiteY9576" fmla="*/ 7287056 h 11354202"/>
              <a:gd name="connsiteX9577" fmla="*/ 3074104 w 13402462"/>
              <a:gd name="connsiteY9577" fmla="*/ 7261816 h 11354202"/>
              <a:gd name="connsiteX9578" fmla="*/ 3088927 w 13402462"/>
              <a:gd name="connsiteY9578" fmla="*/ 7272190 h 11354202"/>
              <a:gd name="connsiteX9579" fmla="*/ 3083586 w 13402462"/>
              <a:gd name="connsiteY9579" fmla="*/ 7239981 h 11354202"/>
              <a:gd name="connsiteX9580" fmla="*/ 3083524 w 13402462"/>
              <a:gd name="connsiteY9580" fmla="*/ 7239830 h 11354202"/>
              <a:gd name="connsiteX9581" fmla="*/ 3057415 w 13402462"/>
              <a:gd name="connsiteY9581" fmla="*/ 7237822 h 11354202"/>
              <a:gd name="connsiteX9582" fmla="*/ 3058030 w 13402462"/>
              <a:gd name="connsiteY9582" fmla="*/ 7243270 h 11354202"/>
              <a:gd name="connsiteX9583" fmla="*/ 3045364 w 13402462"/>
              <a:gd name="connsiteY9583" fmla="*/ 7223408 h 11354202"/>
              <a:gd name="connsiteX9584" fmla="*/ 3047183 w 13402462"/>
              <a:gd name="connsiteY9584" fmla="*/ 7240421 h 11354202"/>
              <a:gd name="connsiteX9585" fmla="*/ 3005911 w 13402462"/>
              <a:gd name="connsiteY9585" fmla="*/ 7224976 h 11354202"/>
              <a:gd name="connsiteX9586" fmla="*/ 3037589 w 13402462"/>
              <a:gd name="connsiteY9586" fmla="*/ 7246429 h 11354202"/>
              <a:gd name="connsiteX9587" fmla="*/ 3024926 w 13402462"/>
              <a:gd name="connsiteY9587" fmla="*/ 7253414 h 11354202"/>
              <a:gd name="connsiteX9588" fmla="*/ 3038422 w 13402462"/>
              <a:gd name="connsiteY9588" fmla="*/ 7258524 h 11354202"/>
              <a:gd name="connsiteX9589" fmla="*/ 3043227 w 13402462"/>
              <a:gd name="connsiteY9589" fmla="*/ 7257032 h 11354202"/>
              <a:gd name="connsiteX9590" fmla="*/ 3044086 w 13402462"/>
              <a:gd name="connsiteY9590" fmla="*/ 7260670 h 11354202"/>
              <a:gd name="connsiteX9591" fmla="*/ 3050764 w 13402462"/>
              <a:gd name="connsiteY9591" fmla="*/ 7263195 h 11354202"/>
              <a:gd name="connsiteX9592" fmla="*/ 3074135 w 13402462"/>
              <a:gd name="connsiteY9592" fmla="*/ 7285950 h 11354202"/>
              <a:gd name="connsiteX9593" fmla="*/ 3047556 w 13402462"/>
              <a:gd name="connsiteY9593" fmla="*/ 7275344 h 11354202"/>
              <a:gd name="connsiteX9594" fmla="*/ 3050320 w 13402462"/>
              <a:gd name="connsiteY9594" fmla="*/ 7287024 h 11354202"/>
              <a:gd name="connsiteX9595" fmla="*/ 3036842 w 13402462"/>
              <a:gd name="connsiteY9595" fmla="*/ 7278027 h 11354202"/>
              <a:gd name="connsiteX9596" fmla="*/ 3043444 w 13402462"/>
              <a:gd name="connsiteY9596" fmla="*/ 7293062 h 11354202"/>
              <a:gd name="connsiteX9597" fmla="*/ 3048463 w 13402462"/>
              <a:gd name="connsiteY9597" fmla="*/ 7325754 h 11354202"/>
              <a:gd name="connsiteX9598" fmla="*/ 3010594 w 13402462"/>
              <a:gd name="connsiteY9598" fmla="*/ 7260592 h 11354202"/>
              <a:gd name="connsiteX9599" fmla="*/ 3006566 w 13402462"/>
              <a:gd name="connsiteY9599" fmla="*/ 7258989 h 11354202"/>
              <a:gd name="connsiteX9600" fmla="*/ 3008737 w 13402462"/>
              <a:gd name="connsiteY9600" fmla="*/ 7269200 h 11354202"/>
              <a:gd name="connsiteX9601" fmla="*/ 3004775 w 13402462"/>
              <a:gd name="connsiteY9601" fmla="*/ 7260312 h 11354202"/>
              <a:gd name="connsiteX9602" fmla="*/ 3006260 w 13402462"/>
              <a:gd name="connsiteY9602" fmla="*/ 7258863 h 11354202"/>
              <a:gd name="connsiteX9603" fmla="*/ 2996012 w 13402462"/>
              <a:gd name="connsiteY9603" fmla="*/ 7254774 h 11354202"/>
              <a:gd name="connsiteX9604" fmla="*/ 2994664 w 13402462"/>
              <a:gd name="connsiteY9604" fmla="*/ 7257227 h 11354202"/>
              <a:gd name="connsiteX9605" fmla="*/ 2995606 w 13402462"/>
              <a:gd name="connsiteY9605" fmla="*/ 7259864 h 11354202"/>
              <a:gd name="connsiteX9606" fmla="*/ 2994270 w 13402462"/>
              <a:gd name="connsiteY9606" fmla="*/ 7257936 h 11354202"/>
              <a:gd name="connsiteX9607" fmla="*/ 2988224 w 13402462"/>
              <a:gd name="connsiteY9607" fmla="*/ 7268914 h 11354202"/>
              <a:gd name="connsiteX9608" fmla="*/ 2984935 w 13402462"/>
              <a:gd name="connsiteY9608" fmla="*/ 7270027 h 11354202"/>
              <a:gd name="connsiteX9609" fmla="*/ 2985527 w 13402462"/>
              <a:gd name="connsiteY9609" fmla="*/ 7277078 h 11354202"/>
              <a:gd name="connsiteX9610" fmla="*/ 2981011 w 13402462"/>
              <a:gd name="connsiteY9610" fmla="*/ 7271358 h 11354202"/>
              <a:gd name="connsiteX9611" fmla="*/ 2971623 w 13402462"/>
              <a:gd name="connsiteY9611" fmla="*/ 7274539 h 11354202"/>
              <a:gd name="connsiteX9612" fmla="*/ 2979980 w 13402462"/>
              <a:gd name="connsiteY9612" fmla="*/ 7296062 h 11354202"/>
              <a:gd name="connsiteX9613" fmla="*/ 2957208 w 13402462"/>
              <a:gd name="connsiteY9613" fmla="*/ 7301857 h 11354202"/>
              <a:gd name="connsiteX9614" fmla="*/ 2923158 w 13402462"/>
              <a:gd name="connsiteY9614" fmla="*/ 7289598 h 11354202"/>
              <a:gd name="connsiteX9615" fmla="*/ 2929274 w 13402462"/>
              <a:gd name="connsiteY9615" fmla="*/ 7316526 h 11354202"/>
              <a:gd name="connsiteX9616" fmla="*/ 2886882 w 13402462"/>
              <a:gd name="connsiteY9616" fmla="*/ 7282030 h 11354202"/>
              <a:gd name="connsiteX9617" fmla="*/ 2875736 w 13402462"/>
              <a:gd name="connsiteY9617" fmla="*/ 7329830 h 11354202"/>
              <a:gd name="connsiteX9618" fmla="*/ 2861643 w 13402462"/>
              <a:gd name="connsiteY9618" fmla="*/ 7315384 h 11354202"/>
              <a:gd name="connsiteX9619" fmla="*/ 2861210 w 13402462"/>
              <a:gd name="connsiteY9619" fmla="*/ 7296342 h 11354202"/>
              <a:gd name="connsiteX9620" fmla="*/ 2846407 w 13402462"/>
              <a:gd name="connsiteY9620" fmla="*/ 7310784 h 11354202"/>
              <a:gd name="connsiteX9621" fmla="*/ 2858146 w 13402462"/>
              <a:gd name="connsiteY9621" fmla="*/ 7322818 h 11354202"/>
              <a:gd name="connsiteX9622" fmla="*/ 2771720 w 13402462"/>
              <a:gd name="connsiteY9622" fmla="*/ 7303096 h 11354202"/>
              <a:gd name="connsiteX9623" fmla="*/ 2791043 w 13402462"/>
              <a:gd name="connsiteY9623" fmla="*/ 7307068 h 11354202"/>
              <a:gd name="connsiteX9624" fmla="*/ 2781783 w 13402462"/>
              <a:gd name="connsiteY9624" fmla="*/ 7297576 h 11354202"/>
              <a:gd name="connsiteX9625" fmla="*/ 2671944 w 13402462"/>
              <a:gd name="connsiteY9625" fmla="*/ 7338898 h 11354202"/>
              <a:gd name="connsiteX9626" fmla="*/ 2559044 w 13402462"/>
              <a:gd name="connsiteY9626" fmla="*/ 7326959 h 11354202"/>
              <a:gd name="connsiteX9627" fmla="*/ 2552708 w 13402462"/>
              <a:gd name="connsiteY9627" fmla="*/ 7337551 h 11354202"/>
              <a:gd name="connsiteX9628" fmla="*/ 2547473 w 13402462"/>
              <a:gd name="connsiteY9628" fmla="*/ 7319410 h 11354202"/>
              <a:gd name="connsiteX9629" fmla="*/ 2540913 w 13402462"/>
              <a:gd name="connsiteY9629" fmla="*/ 7311464 h 11354202"/>
              <a:gd name="connsiteX9630" fmla="*/ 2540457 w 13402462"/>
              <a:gd name="connsiteY9630" fmla="*/ 7311908 h 11354202"/>
              <a:gd name="connsiteX9631" fmla="*/ 2540750 w 13402462"/>
              <a:gd name="connsiteY9631" fmla="*/ 7311261 h 11354202"/>
              <a:gd name="connsiteX9632" fmla="*/ 2531096 w 13402462"/>
              <a:gd name="connsiteY9632" fmla="*/ 7299564 h 11354202"/>
              <a:gd name="connsiteX9633" fmla="*/ 2523525 w 13402462"/>
              <a:gd name="connsiteY9633" fmla="*/ 7306951 h 11354202"/>
              <a:gd name="connsiteX9634" fmla="*/ 2506402 w 13402462"/>
              <a:gd name="connsiteY9634" fmla="*/ 7263916 h 11354202"/>
              <a:gd name="connsiteX9635" fmla="*/ 2500631 w 13402462"/>
              <a:gd name="connsiteY9635" fmla="*/ 7263512 h 11354202"/>
              <a:gd name="connsiteX9636" fmla="*/ 2502766 w 13402462"/>
              <a:gd name="connsiteY9636" fmla="*/ 7256058 h 11354202"/>
              <a:gd name="connsiteX9637" fmla="*/ 2504850 w 13402462"/>
              <a:gd name="connsiteY9637" fmla="*/ 7259396 h 11354202"/>
              <a:gd name="connsiteX9638" fmla="*/ 2506828 w 13402462"/>
              <a:gd name="connsiteY9638" fmla="*/ 7257466 h 11354202"/>
              <a:gd name="connsiteX9639" fmla="*/ 2509844 w 13402462"/>
              <a:gd name="connsiteY9639" fmla="*/ 7260558 h 11354202"/>
              <a:gd name="connsiteX9640" fmla="*/ 2505159 w 13402462"/>
              <a:gd name="connsiteY9640" fmla="*/ 7259885 h 11354202"/>
              <a:gd name="connsiteX9641" fmla="*/ 2514754 w 13402462"/>
              <a:gd name="connsiteY9641" fmla="*/ 7275239 h 11354202"/>
              <a:gd name="connsiteX9642" fmla="*/ 2513960 w 13402462"/>
              <a:gd name="connsiteY9642" fmla="*/ 7257890 h 11354202"/>
              <a:gd name="connsiteX9643" fmla="*/ 2539596 w 13402462"/>
              <a:gd name="connsiteY9643" fmla="*/ 7273149 h 11354202"/>
              <a:gd name="connsiteX9644" fmla="*/ 2536441 w 13402462"/>
              <a:gd name="connsiteY9644" fmla="*/ 7254081 h 11354202"/>
              <a:gd name="connsiteX9645" fmla="*/ 2536453 w 13402462"/>
              <a:gd name="connsiteY9645" fmla="*/ 7253138 h 11354202"/>
              <a:gd name="connsiteX9646" fmla="*/ 2438170 w 13402462"/>
              <a:gd name="connsiteY9646" fmla="*/ 7256650 h 11354202"/>
              <a:gd name="connsiteX9647" fmla="*/ 2467038 w 13402462"/>
              <a:gd name="connsiteY9647" fmla="*/ 7298530 h 11354202"/>
              <a:gd name="connsiteX9648" fmla="*/ 2468972 w 13402462"/>
              <a:gd name="connsiteY9648" fmla="*/ 7289945 h 11354202"/>
              <a:gd name="connsiteX9649" fmla="*/ 2477495 w 13402462"/>
              <a:gd name="connsiteY9649" fmla="*/ 7291447 h 11354202"/>
              <a:gd name="connsiteX9650" fmla="*/ 2498232 w 13402462"/>
              <a:gd name="connsiteY9650" fmla="*/ 7344380 h 11354202"/>
              <a:gd name="connsiteX9651" fmla="*/ 2477072 w 13402462"/>
              <a:gd name="connsiteY9651" fmla="*/ 7297901 h 11354202"/>
              <a:gd name="connsiteX9652" fmla="*/ 2472796 w 13402462"/>
              <a:gd name="connsiteY9652" fmla="*/ 7306604 h 11354202"/>
              <a:gd name="connsiteX9653" fmla="*/ 2472455 w 13402462"/>
              <a:gd name="connsiteY9653" fmla="*/ 7306392 h 11354202"/>
              <a:gd name="connsiteX9654" fmla="*/ 2480218 w 13402462"/>
              <a:gd name="connsiteY9654" fmla="*/ 7317655 h 11354202"/>
              <a:gd name="connsiteX9655" fmla="*/ 2310072 w 13402462"/>
              <a:gd name="connsiteY9655" fmla="*/ 7212555 h 11354202"/>
              <a:gd name="connsiteX9656" fmla="*/ 2290606 w 13402462"/>
              <a:gd name="connsiteY9656" fmla="*/ 7196768 h 11354202"/>
              <a:gd name="connsiteX9657" fmla="*/ 2291548 w 13402462"/>
              <a:gd name="connsiteY9657" fmla="*/ 7212420 h 11354202"/>
              <a:gd name="connsiteX9658" fmla="*/ 2252964 w 13402462"/>
              <a:gd name="connsiteY9658" fmla="*/ 7172870 h 11354202"/>
              <a:gd name="connsiteX9659" fmla="*/ 2232298 w 13402462"/>
              <a:gd name="connsiteY9659" fmla="*/ 7220554 h 11354202"/>
              <a:gd name="connsiteX9660" fmla="*/ 2217871 w 13402462"/>
              <a:gd name="connsiteY9660" fmla="*/ 7205766 h 11354202"/>
              <a:gd name="connsiteX9661" fmla="*/ 2220152 w 13402462"/>
              <a:gd name="connsiteY9661" fmla="*/ 7186757 h 11354202"/>
              <a:gd name="connsiteX9662" fmla="*/ 2202324 w 13402462"/>
              <a:gd name="connsiteY9662" fmla="*/ 7198787 h 11354202"/>
              <a:gd name="connsiteX9663" fmla="*/ 2210974 w 13402462"/>
              <a:gd name="connsiteY9663" fmla="*/ 7213165 h 11354202"/>
              <a:gd name="connsiteX9664" fmla="*/ 2125367 w 13402462"/>
              <a:gd name="connsiteY9664" fmla="*/ 7182572 h 11354202"/>
              <a:gd name="connsiteX9665" fmla="*/ 2145004 w 13402462"/>
              <a:gd name="connsiteY9665" fmla="*/ 7188927 h 11354202"/>
              <a:gd name="connsiteX9666" fmla="*/ 2131916 w 13402462"/>
              <a:gd name="connsiteY9666" fmla="*/ 7175512 h 11354202"/>
              <a:gd name="connsiteX9667" fmla="*/ 2149007 w 13402462"/>
              <a:gd name="connsiteY9667" fmla="*/ 7168239 h 11354202"/>
              <a:gd name="connsiteX9668" fmla="*/ 2124463 w 13402462"/>
              <a:gd name="connsiteY9668" fmla="*/ 7147213 h 11354202"/>
              <a:gd name="connsiteX9669" fmla="*/ 2124768 w 13402462"/>
              <a:gd name="connsiteY9669" fmla="*/ 7123422 h 11354202"/>
              <a:gd name="connsiteX9670" fmla="*/ 2070289 w 13402462"/>
              <a:gd name="connsiteY9670" fmla="*/ 7077224 h 11354202"/>
              <a:gd name="connsiteX9671" fmla="*/ 2145224 w 13402462"/>
              <a:gd name="connsiteY9671" fmla="*/ 7092054 h 11354202"/>
              <a:gd name="connsiteX9672" fmla="*/ 2139343 w 13402462"/>
              <a:gd name="connsiteY9672" fmla="*/ 7073626 h 11354202"/>
              <a:gd name="connsiteX9673" fmla="*/ 2168346 w 13402462"/>
              <a:gd name="connsiteY9673" fmla="*/ 7091649 h 11354202"/>
              <a:gd name="connsiteX9674" fmla="*/ 2172152 w 13402462"/>
              <a:gd name="connsiteY9674" fmla="*/ 7090039 h 11354202"/>
              <a:gd name="connsiteX9675" fmla="*/ 2148498 w 13402462"/>
              <a:gd name="connsiteY9675" fmla="*/ 7054292 h 11354202"/>
              <a:gd name="connsiteX9676" fmla="*/ 2145732 w 13402462"/>
              <a:gd name="connsiteY9676" fmla="*/ 7052629 h 11354202"/>
              <a:gd name="connsiteX9677" fmla="*/ 2147481 w 13402462"/>
              <a:gd name="connsiteY9677" fmla="*/ 7052758 h 11354202"/>
              <a:gd name="connsiteX9678" fmla="*/ 2119757 w 13402462"/>
              <a:gd name="connsiteY9678" fmla="*/ 7010848 h 11354202"/>
              <a:gd name="connsiteX9679" fmla="*/ 2044354 w 13402462"/>
              <a:gd name="connsiteY9679" fmla="*/ 6926247 h 11354202"/>
              <a:gd name="connsiteX9680" fmla="*/ 2046777 w 13402462"/>
              <a:gd name="connsiteY9680" fmla="*/ 6847559 h 11354202"/>
              <a:gd name="connsiteX9681" fmla="*/ 2047855 w 13402462"/>
              <a:gd name="connsiteY9681" fmla="*/ 6812503 h 11354202"/>
              <a:gd name="connsiteX9682" fmla="*/ 2073497 w 13402462"/>
              <a:gd name="connsiteY9682" fmla="*/ 6819146 h 11354202"/>
              <a:gd name="connsiteX9683" fmla="*/ 2084790 w 13402462"/>
              <a:gd name="connsiteY9683" fmla="*/ 6821440 h 11354202"/>
              <a:gd name="connsiteX9684" fmla="*/ 2075789 w 13402462"/>
              <a:gd name="connsiteY9684" fmla="*/ 6807397 h 11354202"/>
              <a:gd name="connsiteX9685" fmla="*/ 2091907 w 13402462"/>
              <a:gd name="connsiteY9685" fmla="*/ 6823917 h 11354202"/>
              <a:gd name="connsiteX9686" fmla="*/ 2115330 w 13402462"/>
              <a:gd name="connsiteY9686" fmla="*/ 6829986 h 11354202"/>
              <a:gd name="connsiteX9687" fmla="*/ 2099999 w 13402462"/>
              <a:gd name="connsiteY9687" fmla="*/ 6801902 h 11354202"/>
              <a:gd name="connsiteX9688" fmla="*/ 2089734 w 13402462"/>
              <a:gd name="connsiteY9688" fmla="*/ 6807223 h 11354202"/>
              <a:gd name="connsiteX9689" fmla="*/ 2100404 w 13402462"/>
              <a:gd name="connsiteY9689" fmla="*/ 6796812 h 11354202"/>
              <a:gd name="connsiteX9690" fmla="*/ 2116502 w 13402462"/>
              <a:gd name="connsiteY9690" fmla="*/ 6830290 h 11354202"/>
              <a:gd name="connsiteX9691" fmla="*/ 2137008 w 13402462"/>
              <a:gd name="connsiteY9691" fmla="*/ 6835606 h 11354202"/>
              <a:gd name="connsiteX9692" fmla="*/ 2137216 w 13402462"/>
              <a:gd name="connsiteY9692" fmla="*/ 6835658 h 11354202"/>
              <a:gd name="connsiteX9693" fmla="*/ 2167118 w 13402462"/>
              <a:gd name="connsiteY9693" fmla="*/ 6816880 h 11354202"/>
              <a:gd name="connsiteX9694" fmla="*/ 2166551 w 13402462"/>
              <a:gd name="connsiteY9694" fmla="*/ 6807596 h 11354202"/>
              <a:gd name="connsiteX9695" fmla="*/ 2165564 w 13402462"/>
              <a:gd name="connsiteY9695" fmla="*/ 6805065 h 11354202"/>
              <a:gd name="connsiteX9696" fmla="*/ 2165604 w 13402462"/>
              <a:gd name="connsiteY9696" fmla="*/ 6805019 h 11354202"/>
              <a:gd name="connsiteX9697" fmla="*/ 2160401 w 13402462"/>
              <a:gd name="connsiteY9697" fmla="*/ 6810095 h 11354202"/>
              <a:gd name="connsiteX9698" fmla="*/ 2164253 w 13402462"/>
              <a:gd name="connsiteY9698" fmla="*/ 6801645 h 11354202"/>
              <a:gd name="connsiteX9699" fmla="*/ 2166312 w 13402462"/>
              <a:gd name="connsiteY9699" fmla="*/ 6803757 h 11354202"/>
              <a:gd name="connsiteX9700" fmla="*/ 2164024 w 13402462"/>
              <a:gd name="connsiteY9700" fmla="*/ 6766290 h 11354202"/>
              <a:gd name="connsiteX9701" fmla="*/ 2212312 w 13402462"/>
              <a:gd name="connsiteY9701" fmla="*/ 6844026 h 11354202"/>
              <a:gd name="connsiteX9702" fmla="*/ 2252828 w 13402462"/>
              <a:gd name="connsiteY9702" fmla="*/ 6808515 h 11354202"/>
              <a:gd name="connsiteX9703" fmla="*/ 2252081 w 13402462"/>
              <a:gd name="connsiteY9703" fmla="*/ 6806187 h 11354202"/>
              <a:gd name="connsiteX9704" fmla="*/ 2220155 w 13402462"/>
              <a:gd name="connsiteY9704" fmla="*/ 6815571 h 11354202"/>
              <a:gd name="connsiteX9705" fmla="*/ 2193953 w 13402462"/>
              <a:gd name="connsiteY9705" fmla="*/ 6764609 h 11354202"/>
              <a:gd name="connsiteX9706" fmla="*/ 2202120 w 13402462"/>
              <a:gd name="connsiteY9706" fmla="*/ 6758455 h 11354202"/>
              <a:gd name="connsiteX9707" fmla="*/ 2187513 w 13402462"/>
              <a:gd name="connsiteY9707" fmla="*/ 6757511 h 11354202"/>
              <a:gd name="connsiteX9708" fmla="*/ 2163422 w 13402462"/>
              <a:gd name="connsiteY9708" fmla="*/ 6701140 h 11354202"/>
              <a:gd name="connsiteX9709" fmla="*/ 2211714 w 13402462"/>
              <a:gd name="connsiteY9709" fmla="*/ 6751226 h 11354202"/>
              <a:gd name="connsiteX9710" fmla="*/ 2213604 w 13402462"/>
              <a:gd name="connsiteY9710" fmla="*/ 6749799 h 11354202"/>
              <a:gd name="connsiteX9711" fmla="*/ 2235446 w 13402462"/>
              <a:gd name="connsiteY9711" fmla="*/ 6763065 h 11354202"/>
              <a:gd name="connsiteX9712" fmla="*/ 2228873 w 13402462"/>
              <a:gd name="connsiteY9712" fmla="*/ 6745311 h 11354202"/>
              <a:gd name="connsiteX9713" fmla="*/ 2234464 w 13402462"/>
              <a:gd name="connsiteY9713" fmla="*/ 6751042 h 11354202"/>
              <a:gd name="connsiteX9714" fmla="*/ 2232209 w 13402462"/>
              <a:gd name="connsiteY9714" fmla="*/ 6743984 h 11354202"/>
              <a:gd name="connsiteX9715" fmla="*/ 2228464 w 13402462"/>
              <a:gd name="connsiteY9715" fmla="*/ 6730706 h 11354202"/>
              <a:gd name="connsiteX9716" fmla="*/ 2209030 w 13402462"/>
              <a:gd name="connsiteY9716" fmla="*/ 6729094 h 11354202"/>
              <a:gd name="connsiteX9717" fmla="*/ 2198515 w 13402462"/>
              <a:gd name="connsiteY9717" fmla="*/ 6686198 h 11354202"/>
              <a:gd name="connsiteX9718" fmla="*/ 2139803 w 13402462"/>
              <a:gd name="connsiteY9718" fmla="*/ 6640233 h 11354202"/>
              <a:gd name="connsiteX9719" fmla="*/ 2111230 w 13402462"/>
              <a:gd name="connsiteY9719" fmla="*/ 6668109 h 11354202"/>
              <a:gd name="connsiteX9720" fmla="*/ 2119282 w 13402462"/>
              <a:gd name="connsiteY9720" fmla="*/ 6676360 h 11354202"/>
              <a:gd name="connsiteX9721" fmla="*/ 2091930 w 13402462"/>
              <a:gd name="connsiteY9721" fmla="*/ 6688951 h 11354202"/>
              <a:gd name="connsiteX9722" fmla="*/ 2099147 w 13402462"/>
              <a:gd name="connsiteY9722" fmla="*/ 6709434 h 11354202"/>
              <a:gd name="connsiteX9723" fmla="*/ 2065419 w 13402462"/>
              <a:gd name="connsiteY9723" fmla="*/ 6715494 h 11354202"/>
              <a:gd name="connsiteX9724" fmla="*/ 2059285 w 13402462"/>
              <a:gd name="connsiteY9724" fmla="*/ 6689922 h 11354202"/>
              <a:gd name="connsiteX9725" fmla="*/ 2074099 w 13402462"/>
              <a:gd name="connsiteY9725" fmla="*/ 6700976 h 11354202"/>
              <a:gd name="connsiteX9726" fmla="*/ 2070772 w 13402462"/>
              <a:gd name="connsiteY9726" fmla="*/ 6668645 h 11354202"/>
              <a:gd name="connsiteX9727" fmla="*/ 2044312 w 13402462"/>
              <a:gd name="connsiteY9727" fmla="*/ 6664933 h 11354202"/>
              <a:gd name="connsiteX9728" fmla="*/ 2044577 w 13402462"/>
              <a:gd name="connsiteY9728" fmla="*/ 6670716 h 11354202"/>
              <a:gd name="connsiteX9729" fmla="*/ 2033284 w 13402462"/>
              <a:gd name="connsiteY9729" fmla="*/ 6650185 h 11354202"/>
              <a:gd name="connsiteX9730" fmla="*/ 2033743 w 13402462"/>
              <a:gd name="connsiteY9730" fmla="*/ 6667184 h 11354202"/>
              <a:gd name="connsiteX9731" fmla="*/ 1992495 w 13402462"/>
              <a:gd name="connsiteY9731" fmla="*/ 6649704 h 11354202"/>
              <a:gd name="connsiteX9732" fmla="*/ 2023813 w 13402462"/>
              <a:gd name="connsiteY9732" fmla="*/ 6672849 h 11354202"/>
              <a:gd name="connsiteX9733" fmla="*/ 2010136 w 13402462"/>
              <a:gd name="connsiteY9733" fmla="*/ 6678802 h 11354202"/>
              <a:gd name="connsiteX9734" fmla="*/ 2057956 w 13402462"/>
              <a:gd name="connsiteY9734" fmla="*/ 6714044 h 11354202"/>
              <a:gd name="connsiteX9735" fmla="*/ 1980900 w 13402462"/>
              <a:gd name="connsiteY9735" fmla="*/ 6679138 h 11354202"/>
              <a:gd name="connsiteX9736" fmla="*/ 1955170 w 13402462"/>
              <a:gd name="connsiteY9736" fmla="*/ 6697529 h 11354202"/>
              <a:gd name="connsiteX9737" fmla="*/ 1961491 w 13402462"/>
              <a:gd name="connsiteY9737" fmla="*/ 6718568 h 11354202"/>
              <a:gd name="connsiteX9738" fmla="*/ 1905039 w 13402462"/>
              <a:gd name="connsiteY9738" fmla="*/ 6710191 h 11354202"/>
              <a:gd name="connsiteX9739" fmla="*/ 1909107 w 13402462"/>
              <a:gd name="connsiteY9739" fmla="*/ 6737770 h 11354202"/>
              <a:gd name="connsiteX9740" fmla="*/ 1868448 w 13402462"/>
              <a:gd name="connsiteY9740" fmla="*/ 6700920 h 11354202"/>
              <a:gd name="connsiteX9741" fmla="*/ 1854242 w 13402462"/>
              <a:gd name="connsiteY9741" fmla="*/ 6748338 h 11354202"/>
              <a:gd name="connsiteX9742" fmla="*/ 1840152 w 13402462"/>
              <a:gd name="connsiteY9742" fmla="*/ 6733896 h 11354202"/>
              <a:gd name="connsiteX9743" fmla="*/ 1840738 w 13402462"/>
              <a:gd name="connsiteY9743" fmla="*/ 6714524 h 11354202"/>
              <a:gd name="connsiteX9744" fmla="*/ 1825934 w 13402462"/>
              <a:gd name="connsiteY9744" fmla="*/ 6728966 h 11354202"/>
              <a:gd name="connsiteX9745" fmla="*/ 1835278 w 13402462"/>
              <a:gd name="connsiteY9745" fmla="*/ 6742673 h 11354202"/>
              <a:gd name="connsiteX9746" fmla="*/ 1750958 w 13402462"/>
              <a:gd name="connsiteY9746" fmla="*/ 6717538 h 11354202"/>
              <a:gd name="connsiteX9747" fmla="*/ 1769930 w 13402462"/>
              <a:gd name="connsiteY9747" fmla="*/ 6722523 h 11354202"/>
              <a:gd name="connsiteX9748" fmla="*/ 1757181 w 13402462"/>
              <a:gd name="connsiteY9748" fmla="*/ 6709456 h 11354202"/>
              <a:gd name="connsiteX9749" fmla="*/ 1772240 w 13402462"/>
              <a:gd name="connsiteY9749" fmla="*/ 6701476 h 11354202"/>
              <a:gd name="connsiteX9750" fmla="*/ 1746998 w 13402462"/>
              <a:gd name="connsiteY9750" fmla="*/ 6681802 h 11354202"/>
              <a:gd name="connsiteX9751" fmla="*/ 1745255 w 13402462"/>
              <a:gd name="connsiteY9751" fmla="*/ 6658668 h 11354202"/>
              <a:gd name="connsiteX9752" fmla="*/ 1689042 w 13402462"/>
              <a:gd name="connsiteY9752" fmla="*/ 6615510 h 11354202"/>
              <a:gd name="connsiteX9753" fmla="*/ 1761988 w 13402462"/>
              <a:gd name="connsiteY9753" fmla="*/ 6626231 h 11354202"/>
              <a:gd name="connsiteX9754" fmla="*/ 1754058 w 13402462"/>
              <a:gd name="connsiteY9754" fmla="*/ 6608461 h 11354202"/>
              <a:gd name="connsiteX9755" fmla="*/ 1783768 w 13402462"/>
              <a:gd name="connsiteY9755" fmla="*/ 6624453 h 11354202"/>
              <a:gd name="connsiteX9756" fmla="*/ 1793689 w 13402462"/>
              <a:gd name="connsiteY9756" fmla="*/ 6619467 h 11354202"/>
              <a:gd name="connsiteX9757" fmla="*/ 1760138 w 13402462"/>
              <a:gd name="connsiteY9757" fmla="*/ 6585077 h 11354202"/>
              <a:gd name="connsiteX9758" fmla="*/ 1778316 w 13402462"/>
              <a:gd name="connsiteY9758" fmla="*/ 6585366 h 11354202"/>
              <a:gd name="connsiteX9759" fmla="*/ 1744882 w 13402462"/>
              <a:gd name="connsiteY9759" fmla="*/ 6558089 h 11354202"/>
              <a:gd name="connsiteX9760" fmla="*/ 1723709 w 13402462"/>
              <a:gd name="connsiteY9760" fmla="*/ 6589071 h 11354202"/>
              <a:gd name="connsiteX9761" fmla="*/ 1498713 w 13402462"/>
              <a:gd name="connsiteY9761" fmla="*/ 6427317 h 11354202"/>
              <a:gd name="connsiteX9762" fmla="*/ 1549295 w 13402462"/>
              <a:gd name="connsiteY9762" fmla="*/ 6512215 h 11354202"/>
              <a:gd name="connsiteX9763" fmla="*/ 1555558 w 13402462"/>
              <a:gd name="connsiteY9763" fmla="*/ 6686669 h 11354202"/>
              <a:gd name="connsiteX9764" fmla="*/ 1483974 w 13402462"/>
              <a:gd name="connsiteY9764" fmla="*/ 6596079 h 11354202"/>
              <a:gd name="connsiteX9765" fmla="*/ 1494102 w 13402462"/>
              <a:gd name="connsiteY9765" fmla="*/ 6627814 h 11354202"/>
              <a:gd name="connsiteX9766" fmla="*/ 1464580 w 13402462"/>
              <a:gd name="connsiteY9766" fmla="*/ 6597553 h 11354202"/>
              <a:gd name="connsiteX9767" fmla="*/ 1545135 w 13402462"/>
              <a:gd name="connsiteY9767" fmla="*/ 6704219 h 11354202"/>
              <a:gd name="connsiteX9768" fmla="*/ 1390621 w 13402462"/>
              <a:gd name="connsiteY9768" fmla="*/ 6665679 h 11354202"/>
              <a:gd name="connsiteX9769" fmla="*/ 1412764 w 13402462"/>
              <a:gd name="connsiteY9769" fmla="*/ 6688374 h 11354202"/>
              <a:gd name="connsiteX9770" fmla="*/ 1375322 w 13402462"/>
              <a:gd name="connsiteY9770" fmla="*/ 6718862 h 11354202"/>
              <a:gd name="connsiteX9771" fmla="*/ 1380020 w 13402462"/>
              <a:gd name="connsiteY9771" fmla="*/ 6723678 h 11354202"/>
              <a:gd name="connsiteX9772" fmla="*/ 1314838 w 13402462"/>
              <a:gd name="connsiteY9772" fmla="*/ 6690613 h 11354202"/>
              <a:gd name="connsiteX9773" fmla="*/ 1339500 w 13402462"/>
              <a:gd name="connsiteY9773" fmla="*/ 6728976 h 11354202"/>
              <a:gd name="connsiteX9774" fmla="*/ 1295665 w 13402462"/>
              <a:gd name="connsiteY9774" fmla="*/ 6701264 h 11354202"/>
              <a:gd name="connsiteX9775" fmla="*/ 1328386 w 13402462"/>
              <a:gd name="connsiteY9775" fmla="*/ 6747200 h 11354202"/>
              <a:gd name="connsiteX9776" fmla="*/ 1189620 w 13402462"/>
              <a:gd name="connsiteY9776" fmla="*/ 6673830 h 11354202"/>
              <a:gd name="connsiteX9777" fmla="*/ 1199173 w 13402462"/>
              <a:gd name="connsiteY9777" fmla="*/ 6697397 h 11354202"/>
              <a:gd name="connsiteX9778" fmla="*/ 1095033 w 13402462"/>
              <a:gd name="connsiteY9778" fmla="*/ 6627843 h 11354202"/>
              <a:gd name="connsiteX9779" fmla="*/ 1126200 w 13402462"/>
              <a:gd name="connsiteY9779" fmla="*/ 6715568 h 11354202"/>
              <a:gd name="connsiteX9780" fmla="*/ 1198120 w 13402462"/>
              <a:gd name="connsiteY9780" fmla="*/ 6806503 h 11354202"/>
              <a:gd name="connsiteX9781" fmla="*/ 1125142 w 13402462"/>
              <a:gd name="connsiteY9781" fmla="*/ 6824671 h 11354202"/>
              <a:gd name="connsiteX9782" fmla="*/ 1085922 w 13402462"/>
              <a:gd name="connsiteY9782" fmla="*/ 6728689 h 11354202"/>
              <a:gd name="connsiteX9783" fmla="*/ 972813 w 13402462"/>
              <a:gd name="connsiteY9783" fmla="*/ 6695393 h 11354202"/>
              <a:gd name="connsiteX9784" fmla="*/ 1038595 w 13402462"/>
              <a:gd name="connsiteY9784" fmla="*/ 6734584 h 11354202"/>
              <a:gd name="connsiteX9785" fmla="*/ 1017329 w 13402462"/>
              <a:gd name="connsiteY9785" fmla="*/ 6670086 h 11354202"/>
              <a:gd name="connsiteX9786" fmla="*/ 1070476 w 13402462"/>
              <a:gd name="connsiteY9786" fmla="*/ 6713545 h 11354202"/>
              <a:gd name="connsiteX9787" fmla="*/ 1034673 w 13402462"/>
              <a:gd name="connsiteY9787" fmla="*/ 6643100 h 11354202"/>
              <a:gd name="connsiteX9788" fmla="*/ 1100186 w 13402462"/>
              <a:gd name="connsiteY9788" fmla="*/ 6676506 h 11354202"/>
              <a:gd name="connsiteX9789" fmla="*/ 1060383 w 13402462"/>
              <a:gd name="connsiteY9789" fmla="*/ 6573041 h 11354202"/>
              <a:gd name="connsiteX9790" fmla="*/ 1152233 w 13402462"/>
              <a:gd name="connsiteY9790" fmla="*/ 6594183 h 11354202"/>
              <a:gd name="connsiteX9791" fmla="*/ 1104056 w 13402462"/>
              <a:gd name="connsiteY9791" fmla="*/ 6533785 h 11354202"/>
              <a:gd name="connsiteX9792" fmla="*/ 1401011 w 13402462"/>
              <a:gd name="connsiteY9792" fmla="*/ 6385708 h 11354202"/>
              <a:gd name="connsiteX9793" fmla="*/ 1371149 w 13402462"/>
              <a:gd name="connsiteY9793" fmla="*/ 6355100 h 11354202"/>
              <a:gd name="connsiteX9794" fmla="*/ 1455196 w 13402462"/>
              <a:gd name="connsiteY9794" fmla="*/ 6428162 h 11354202"/>
              <a:gd name="connsiteX9795" fmla="*/ 1540608 w 13402462"/>
              <a:gd name="connsiteY9795" fmla="*/ 6341474 h 11354202"/>
              <a:gd name="connsiteX9796" fmla="*/ 1516521 w 13402462"/>
              <a:gd name="connsiteY9796" fmla="*/ 6311274 h 11354202"/>
              <a:gd name="connsiteX9797" fmla="*/ 1617216 w 13402462"/>
              <a:gd name="connsiteY9797" fmla="*/ 6172760 h 11354202"/>
              <a:gd name="connsiteX9798" fmla="*/ 1758442 w 13402462"/>
              <a:gd name="connsiteY9798" fmla="*/ 6213529 h 11354202"/>
              <a:gd name="connsiteX9799" fmla="*/ 1728915 w 13402462"/>
              <a:gd name="connsiteY9799" fmla="*/ 6183265 h 11354202"/>
              <a:gd name="connsiteX9800" fmla="*/ 1853882 w 13402462"/>
              <a:gd name="connsiteY9800" fmla="*/ 6325816 h 11354202"/>
              <a:gd name="connsiteX9801" fmla="*/ 1757146 w 13402462"/>
              <a:gd name="connsiteY9801" fmla="*/ 6128875 h 11354202"/>
              <a:gd name="connsiteX9802" fmla="*/ 1762631 w 13402462"/>
              <a:gd name="connsiteY9802" fmla="*/ 6178566 h 11354202"/>
              <a:gd name="connsiteX9803" fmla="*/ 1711484 w 13402462"/>
              <a:gd name="connsiteY9803" fmla="*/ 6084820 h 11354202"/>
              <a:gd name="connsiteX9804" fmla="*/ 1823512 w 13402462"/>
              <a:gd name="connsiteY9804" fmla="*/ 6092733 h 11354202"/>
              <a:gd name="connsiteX9805" fmla="*/ 1829063 w 13402462"/>
              <a:gd name="connsiteY9805" fmla="*/ 6055186 h 11354202"/>
              <a:gd name="connsiteX9806" fmla="*/ 1790569 w 13402462"/>
              <a:gd name="connsiteY9806" fmla="*/ 6062083 h 11354202"/>
              <a:gd name="connsiteX9807" fmla="*/ 1766476 w 13402462"/>
              <a:gd name="connsiteY9807" fmla="*/ 6005712 h 11354202"/>
              <a:gd name="connsiteX9808" fmla="*/ 1830143 w 13402462"/>
              <a:gd name="connsiteY9808" fmla="*/ 6047872 h 11354202"/>
              <a:gd name="connsiteX9809" fmla="*/ 1832684 w 13402462"/>
              <a:gd name="connsiteY9809" fmla="*/ 6030664 h 11354202"/>
              <a:gd name="connsiteX9810" fmla="*/ 1891918 w 13402462"/>
              <a:gd name="connsiteY9810" fmla="*/ 6063167 h 11354202"/>
              <a:gd name="connsiteX9811" fmla="*/ 1867835 w 13402462"/>
              <a:gd name="connsiteY9811" fmla="*/ 6032970 h 11354202"/>
              <a:gd name="connsiteX9812" fmla="*/ 1876396 w 13402462"/>
              <a:gd name="connsiteY9812" fmla="*/ 6014871 h 11354202"/>
              <a:gd name="connsiteX9813" fmla="*/ 1830253 w 13402462"/>
              <a:gd name="connsiteY9813" fmla="*/ 6021306 h 11354202"/>
              <a:gd name="connsiteX9814" fmla="*/ 1957876 w 13402462"/>
              <a:gd name="connsiteY9814" fmla="*/ 5903508 h 11354202"/>
              <a:gd name="connsiteX9815" fmla="*/ 1950162 w 13402462"/>
              <a:gd name="connsiteY9815" fmla="*/ 5895599 h 11354202"/>
              <a:gd name="connsiteX9816" fmla="*/ 2103926 w 13402462"/>
              <a:gd name="connsiteY9816" fmla="*/ 5806665 h 11354202"/>
              <a:gd name="connsiteX9817" fmla="*/ 2172698 w 13402462"/>
              <a:gd name="connsiteY9817" fmla="*/ 5840112 h 11354202"/>
              <a:gd name="connsiteX9818" fmla="*/ 2185174 w 13402462"/>
              <a:gd name="connsiteY9818" fmla="*/ 5803354 h 11354202"/>
              <a:gd name="connsiteX9819" fmla="*/ 2152865 w 13402462"/>
              <a:gd name="connsiteY9819" fmla="*/ 5781075 h 11354202"/>
              <a:gd name="connsiteX9820" fmla="*/ 2165038 w 13402462"/>
              <a:gd name="connsiteY9820" fmla="*/ 5776525 h 11354202"/>
              <a:gd name="connsiteX9821" fmla="*/ 2176431 w 13402462"/>
              <a:gd name="connsiteY9821" fmla="*/ 5777360 h 11354202"/>
              <a:gd name="connsiteX9822" fmla="*/ 2178035 w 13402462"/>
              <a:gd name="connsiteY9822" fmla="*/ 5779529 h 11354202"/>
              <a:gd name="connsiteX9823" fmla="*/ 2179861 w 13402462"/>
              <a:gd name="connsiteY9823" fmla="*/ 5778771 h 11354202"/>
              <a:gd name="connsiteX9824" fmla="*/ 2202477 w 13402462"/>
              <a:gd name="connsiteY9824" fmla="*/ 5798971 h 11354202"/>
              <a:gd name="connsiteX9825" fmla="*/ 2190011 w 13402462"/>
              <a:gd name="connsiteY9825" fmla="*/ 5773692 h 11354202"/>
              <a:gd name="connsiteX9826" fmla="*/ 2181585 w 13402462"/>
              <a:gd name="connsiteY9826" fmla="*/ 5778056 h 11354202"/>
              <a:gd name="connsiteX9827" fmla="*/ 2179861 w 13402462"/>
              <a:gd name="connsiteY9827" fmla="*/ 5778771 h 11354202"/>
              <a:gd name="connsiteX9828" fmla="*/ 2178447 w 13402462"/>
              <a:gd name="connsiteY9828" fmla="*/ 5777507 h 11354202"/>
              <a:gd name="connsiteX9829" fmla="*/ 2176431 w 13402462"/>
              <a:gd name="connsiteY9829" fmla="*/ 5777360 h 11354202"/>
              <a:gd name="connsiteX9830" fmla="*/ 2169018 w 13402462"/>
              <a:gd name="connsiteY9830" fmla="*/ 5767329 h 11354202"/>
              <a:gd name="connsiteX9831" fmla="*/ 2182786 w 13402462"/>
              <a:gd name="connsiteY9831" fmla="*/ 5753895 h 11354202"/>
              <a:gd name="connsiteX9832" fmla="*/ 2179348 w 13402462"/>
              <a:gd name="connsiteY9832" fmla="*/ 5757250 h 11354202"/>
              <a:gd name="connsiteX9833" fmla="*/ 2205419 w 13402462"/>
              <a:gd name="connsiteY9833" fmla="*/ 5791554 h 11354202"/>
              <a:gd name="connsiteX9834" fmla="*/ 2206327 w 13402462"/>
              <a:gd name="connsiteY9834" fmla="*/ 5773887 h 11354202"/>
              <a:gd name="connsiteX9835" fmla="*/ 2195820 w 13402462"/>
              <a:gd name="connsiteY9835" fmla="*/ 5771385 h 11354202"/>
              <a:gd name="connsiteX9836" fmla="*/ 2202792 w 13402462"/>
              <a:gd name="connsiteY9836" fmla="*/ 5757871 h 11354202"/>
              <a:gd name="connsiteX9837" fmla="*/ 2202659 w 13402462"/>
              <a:gd name="connsiteY9837" fmla="*/ 5768065 h 11354202"/>
              <a:gd name="connsiteX9838" fmla="*/ 2215678 w 13402462"/>
              <a:gd name="connsiteY9838" fmla="*/ 5774264 h 11354202"/>
              <a:gd name="connsiteX9839" fmla="*/ 2207968 w 13402462"/>
              <a:gd name="connsiteY9839" fmla="*/ 5751473 h 11354202"/>
              <a:gd name="connsiteX9840" fmla="*/ 2231848 w 13402462"/>
              <a:gd name="connsiteY9840" fmla="*/ 5769476 h 11354202"/>
              <a:gd name="connsiteX9841" fmla="*/ 2230972 w 13402462"/>
              <a:gd name="connsiteY9841" fmla="*/ 5767211 h 11354202"/>
              <a:gd name="connsiteX9842" fmla="*/ 2224669 w 13402462"/>
              <a:gd name="connsiteY9842" fmla="*/ 5748611 h 11354202"/>
              <a:gd name="connsiteX9843" fmla="*/ 2221570 w 13402462"/>
              <a:gd name="connsiteY9843" fmla="*/ 5751635 h 11354202"/>
              <a:gd name="connsiteX9844" fmla="*/ 2218448 w 13402462"/>
              <a:gd name="connsiteY9844" fmla="*/ 5729844 h 11354202"/>
              <a:gd name="connsiteX9845" fmla="*/ 2238063 w 13402462"/>
              <a:gd name="connsiteY9845" fmla="*/ 5764409 h 11354202"/>
              <a:gd name="connsiteX9846" fmla="*/ 2246668 w 13402462"/>
              <a:gd name="connsiteY9846" fmla="*/ 5756012 h 11354202"/>
              <a:gd name="connsiteX9847" fmla="*/ 2248297 w 13402462"/>
              <a:gd name="connsiteY9847" fmla="*/ 5758587 h 11354202"/>
              <a:gd name="connsiteX9848" fmla="*/ 2241373 w 13402462"/>
              <a:gd name="connsiteY9848" fmla="*/ 5743012 h 11354202"/>
              <a:gd name="connsiteX9849" fmla="*/ 2240050 w 13402462"/>
              <a:gd name="connsiteY9849" fmla="*/ 5741656 h 11354202"/>
              <a:gd name="connsiteX9850" fmla="*/ 2235631 w 13402462"/>
              <a:gd name="connsiteY9850" fmla="*/ 5741945 h 11354202"/>
              <a:gd name="connsiteX9851" fmla="*/ 2231328 w 13402462"/>
              <a:gd name="connsiteY9851" fmla="*/ 5732715 h 11354202"/>
              <a:gd name="connsiteX9852" fmla="*/ 2187041 w 13402462"/>
              <a:gd name="connsiteY9852" fmla="*/ 5687322 h 11354202"/>
              <a:gd name="connsiteX9853" fmla="*/ 2194370 w 13402462"/>
              <a:gd name="connsiteY9853" fmla="*/ 5698964 h 11354202"/>
              <a:gd name="connsiteX9854" fmla="*/ 2168032 w 13402462"/>
              <a:gd name="connsiteY9854" fmla="*/ 5685054 h 11354202"/>
              <a:gd name="connsiteX9855" fmla="*/ 2171001 w 13402462"/>
              <a:gd name="connsiteY9855" fmla="*/ 5692227 h 11354202"/>
              <a:gd name="connsiteX9856" fmla="*/ 2156522 w 13402462"/>
              <a:gd name="connsiteY9856" fmla="*/ 5681265 h 11354202"/>
              <a:gd name="connsiteX9857" fmla="*/ 2153027 w 13402462"/>
              <a:gd name="connsiteY9857" fmla="*/ 5681188 h 11354202"/>
              <a:gd name="connsiteX9858" fmla="*/ 2153802 w 13402462"/>
              <a:gd name="connsiteY9858" fmla="*/ 5681485 h 11354202"/>
              <a:gd name="connsiteX9859" fmla="*/ 2154368 w 13402462"/>
              <a:gd name="connsiteY9859" fmla="*/ 5690326 h 11354202"/>
              <a:gd name="connsiteX9860" fmla="*/ 2148656 w 13402462"/>
              <a:gd name="connsiteY9860" fmla="*/ 5681092 h 11354202"/>
              <a:gd name="connsiteX9861" fmla="*/ 2148031 w 13402462"/>
              <a:gd name="connsiteY9861" fmla="*/ 5681082 h 11354202"/>
              <a:gd name="connsiteX9862" fmla="*/ 2154664 w 13402462"/>
              <a:gd name="connsiteY9862" fmla="*/ 5694073 h 11354202"/>
              <a:gd name="connsiteX9863" fmla="*/ 2139017 w 13402462"/>
              <a:gd name="connsiteY9863" fmla="*/ 5668392 h 11354202"/>
              <a:gd name="connsiteX9864" fmla="*/ 2152238 w 13402462"/>
              <a:gd name="connsiteY9864" fmla="*/ 5670927 h 11354202"/>
              <a:gd name="connsiteX9865" fmla="*/ 2149836 w 13402462"/>
              <a:gd name="connsiteY9865" fmla="*/ 5668464 h 11354202"/>
              <a:gd name="connsiteX9866" fmla="*/ 2150886 w 13402462"/>
              <a:gd name="connsiteY9866" fmla="*/ 5670228 h 11354202"/>
              <a:gd name="connsiteX9867" fmla="*/ 2149222 w 13402462"/>
              <a:gd name="connsiteY9867" fmla="*/ 5667837 h 11354202"/>
              <a:gd name="connsiteX9868" fmla="*/ 2134124 w 13402462"/>
              <a:gd name="connsiteY9868" fmla="*/ 5652360 h 11354202"/>
              <a:gd name="connsiteX9869" fmla="*/ 2123197 w 13402462"/>
              <a:gd name="connsiteY9869" fmla="*/ 5629455 h 11354202"/>
              <a:gd name="connsiteX9870" fmla="*/ 2114924 w 13402462"/>
              <a:gd name="connsiteY9870" fmla="*/ 5625192 h 11354202"/>
              <a:gd name="connsiteX9871" fmla="*/ 2106646 w 13402462"/>
              <a:gd name="connsiteY9871" fmla="*/ 5621446 h 11354202"/>
              <a:gd name="connsiteX9872" fmla="*/ 2112162 w 13402462"/>
              <a:gd name="connsiteY9872" fmla="*/ 5628640 h 11354202"/>
              <a:gd name="connsiteX9873" fmla="*/ 2122977 w 13402462"/>
              <a:gd name="connsiteY9873" fmla="*/ 5646446 h 11354202"/>
              <a:gd name="connsiteX9874" fmla="*/ 2105194 w 13402462"/>
              <a:gd name="connsiteY9874" fmla="*/ 5628219 h 11354202"/>
              <a:gd name="connsiteX9875" fmla="*/ 2102535 w 13402462"/>
              <a:gd name="connsiteY9875" fmla="*/ 5650284 h 11354202"/>
              <a:gd name="connsiteX9876" fmla="*/ 2088857 w 13402462"/>
              <a:gd name="connsiteY9876" fmla="*/ 5630065 h 11354202"/>
              <a:gd name="connsiteX9877" fmla="*/ 2078009 w 13402462"/>
              <a:gd name="connsiteY9877" fmla="*/ 5605367 h 11354202"/>
              <a:gd name="connsiteX9878" fmla="*/ 2072969 w 13402462"/>
              <a:gd name="connsiteY9878" fmla="*/ 5607038 h 11354202"/>
              <a:gd name="connsiteX9879" fmla="*/ 2087524 w 13402462"/>
              <a:gd name="connsiteY9879" fmla="*/ 5628011 h 11354202"/>
              <a:gd name="connsiteX9880" fmla="*/ 2084049 w 13402462"/>
              <a:gd name="connsiteY9880" fmla="*/ 5634085 h 11354202"/>
              <a:gd name="connsiteX9881" fmla="*/ 2088225 w 13402462"/>
              <a:gd name="connsiteY9881" fmla="*/ 5652833 h 11354202"/>
              <a:gd name="connsiteX9882" fmla="*/ 2069539 w 13402462"/>
              <a:gd name="connsiteY9882" fmla="*/ 5625417 h 11354202"/>
              <a:gd name="connsiteX9883" fmla="*/ 2075397 w 13402462"/>
              <a:gd name="connsiteY9883" fmla="*/ 5645884 h 11354202"/>
              <a:gd name="connsiteX9884" fmla="*/ 2058958 w 13402462"/>
              <a:gd name="connsiteY9884" fmla="*/ 5629034 h 11354202"/>
              <a:gd name="connsiteX9885" fmla="*/ 2061774 w 13402462"/>
              <a:gd name="connsiteY9885" fmla="*/ 5621588 h 11354202"/>
              <a:gd name="connsiteX9886" fmla="*/ 2053975 w 13402462"/>
              <a:gd name="connsiteY9886" fmla="*/ 5614926 h 11354202"/>
              <a:gd name="connsiteX9887" fmla="*/ 2020181 w 13402462"/>
              <a:gd name="connsiteY9887" fmla="*/ 5657466 h 11354202"/>
              <a:gd name="connsiteX9888" fmla="*/ 1877780 w 13402462"/>
              <a:gd name="connsiteY9888" fmla="*/ 5655436 h 11354202"/>
              <a:gd name="connsiteX9889" fmla="*/ 1960547 w 13402462"/>
              <a:gd name="connsiteY9889" fmla="*/ 5748532 h 11354202"/>
              <a:gd name="connsiteX9890" fmla="*/ 1879491 w 13402462"/>
              <a:gd name="connsiteY9890" fmla="*/ 5760488 h 11354202"/>
              <a:gd name="connsiteX9891" fmla="*/ 1723811 w 13402462"/>
              <a:gd name="connsiteY9891" fmla="*/ 5706979 h 11354202"/>
              <a:gd name="connsiteX9892" fmla="*/ 1749101 w 13402462"/>
              <a:gd name="connsiteY9892" fmla="*/ 5749430 h 11354202"/>
              <a:gd name="connsiteX9893" fmla="*/ 1719846 w 13402462"/>
              <a:gd name="connsiteY9893" fmla="*/ 5857177 h 11354202"/>
              <a:gd name="connsiteX9894" fmla="*/ 1678575 w 13402462"/>
              <a:gd name="connsiteY9894" fmla="*/ 5814875 h 11354202"/>
              <a:gd name="connsiteX9895" fmla="*/ 1681069 w 13402462"/>
              <a:gd name="connsiteY9895" fmla="*/ 5832577 h 11354202"/>
              <a:gd name="connsiteX9896" fmla="*/ 1661162 w 13402462"/>
              <a:gd name="connsiteY9896" fmla="*/ 5821130 h 11354202"/>
              <a:gd name="connsiteX9897" fmla="*/ 1708468 w 13402462"/>
              <a:gd name="connsiteY9897" fmla="*/ 5869618 h 11354202"/>
              <a:gd name="connsiteX9898" fmla="*/ 1584934 w 13402462"/>
              <a:gd name="connsiteY9898" fmla="*/ 5880728 h 11354202"/>
              <a:gd name="connsiteX9899" fmla="*/ 1599438 w 13402462"/>
              <a:gd name="connsiteY9899" fmla="*/ 5889402 h 11354202"/>
              <a:gd name="connsiteX9900" fmla="*/ 1560316 w 13402462"/>
              <a:gd name="connsiteY9900" fmla="*/ 5918168 h 11354202"/>
              <a:gd name="connsiteX9901" fmla="*/ 1564341 w 13402462"/>
              <a:gd name="connsiteY9901" fmla="*/ 5922294 h 11354202"/>
              <a:gd name="connsiteX9902" fmla="*/ 1516162 w 13402462"/>
              <a:gd name="connsiteY9902" fmla="*/ 5915605 h 11354202"/>
              <a:gd name="connsiteX9903" fmla="*/ 1529176 w 13402462"/>
              <a:gd name="connsiteY9903" fmla="*/ 5934456 h 11354202"/>
              <a:gd name="connsiteX9904" fmla="*/ 1497669 w 13402462"/>
              <a:gd name="connsiteY9904" fmla="*/ 5926264 h 11354202"/>
              <a:gd name="connsiteX9905" fmla="*/ 1517462 w 13402462"/>
              <a:gd name="connsiteY9905" fmla="*/ 5946553 h 11354202"/>
              <a:gd name="connsiteX9906" fmla="*/ 1416031 w 13402462"/>
              <a:gd name="connsiteY9906" fmla="*/ 5930729 h 11354202"/>
              <a:gd name="connsiteX9907" fmla="*/ 1419265 w 13402462"/>
              <a:gd name="connsiteY9907" fmla="*/ 5943687 h 11354202"/>
              <a:gd name="connsiteX9908" fmla="*/ 1346114 w 13402462"/>
              <a:gd name="connsiteY9908" fmla="*/ 5922425 h 11354202"/>
              <a:gd name="connsiteX9909" fmla="*/ 1353986 w 13402462"/>
              <a:gd name="connsiteY9909" fmla="*/ 5971126 h 11354202"/>
              <a:gd name="connsiteX9910" fmla="*/ 1395254 w 13402462"/>
              <a:gd name="connsiteY9910" fmla="*/ 6013428 h 11354202"/>
              <a:gd name="connsiteX9911" fmla="*/ 1329972 w 13402462"/>
              <a:gd name="connsiteY9911" fmla="*/ 6040865 h 11354202"/>
              <a:gd name="connsiteX9912" fmla="*/ 1315700 w 13402462"/>
              <a:gd name="connsiteY9912" fmla="*/ 5987665 h 11354202"/>
              <a:gd name="connsiteX9913" fmla="*/ 1227274 w 13402462"/>
              <a:gd name="connsiteY9913" fmla="*/ 5991377 h 11354202"/>
              <a:gd name="connsiteX9914" fmla="*/ 1274387 w 13402462"/>
              <a:gd name="connsiteY9914" fmla="*/ 6001794 h 11354202"/>
              <a:gd name="connsiteX9915" fmla="*/ 1269746 w 13402462"/>
              <a:gd name="connsiteY9915" fmla="*/ 5966047 h 11354202"/>
              <a:gd name="connsiteX9916" fmla="*/ 1305583 w 13402462"/>
              <a:gd name="connsiteY9916" fmla="*/ 5981431 h 11354202"/>
              <a:gd name="connsiteX9917" fmla="*/ 1290076 w 13402462"/>
              <a:gd name="connsiteY9917" fmla="*/ 5944878 h 11354202"/>
              <a:gd name="connsiteX9918" fmla="*/ 1338259 w 13402462"/>
              <a:gd name="connsiteY9918" fmla="*/ 5951564 h 11354202"/>
              <a:gd name="connsiteX9919" fmla="*/ 1326739 w 13402462"/>
              <a:gd name="connsiteY9919" fmla="*/ 5895680 h 11354202"/>
              <a:gd name="connsiteX9920" fmla="*/ 1400910 w 13402462"/>
              <a:gd name="connsiteY9920" fmla="*/ 5890441 h 11354202"/>
              <a:gd name="connsiteX9921" fmla="*/ 1373398 w 13402462"/>
              <a:gd name="connsiteY9921" fmla="*/ 5862240 h 11354202"/>
              <a:gd name="connsiteX9922" fmla="*/ 1523304 w 13402462"/>
              <a:gd name="connsiteY9922" fmla="*/ 5800023 h 11354202"/>
              <a:gd name="connsiteX9923" fmla="*/ 1647288 w 13402462"/>
              <a:gd name="connsiteY9923" fmla="*/ 5707710 h 11354202"/>
              <a:gd name="connsiteX9924" fmla="*/ 1582087 w 13402462"/>
              <a:gd name="connsiteY9924" fmla="*/ 5689468 h 11354202"/>
              <a:gd name="connsiteX9925" fmla="*/ 1576075 w 13402462"/>
              <a:gd name="connsiteY9925" fmla="*/ 5696725 h 11354202"/>
              <a:gd name="connsiteX9926" fmla="*/ 1574672 w 13402462"/>
              <a:gd name="connsiteY9926" fmla="*/ 5697225 h 11354202"/>
              <a:gd name="connsiteX9927" fmla="*/ 1572681 w 13402462"/>
              <a:gd name="connsiteY9927" fmla="*/ 5735774 h 11354202"/>
              <a:gd name="connsiteX9928" fmla="*/ 1528808 w 13402462"/>
              <a:gd name="connsiteY9928" fmla="*/ 5750890 h 11354202"/>
              <a:gd name="connsiteX9929" fmla="*/ 1559944 w 13402462"/>
              <a:gd name="connsiteY9929" fmla="*/ 5735285 h 11354202"/>
              <a:gd name="connsiteX9930" fmla="*/ 1534238 w 13402462"/>
              <a:gd name="connsiteY9930" fmla="*/ 5711598 h 11354202"/>
              <a:gd name="connsiteX9931" fmla="*/ 1467823 w 13402462"/>
              <a:gd name="connsiteY9931" fmla="*/ 5735212 h 11354202"/>
              <a:gd name="connsiteX9932" fmla="*/ 1460564 w 13402462"/>
              <a:gd name="connsiteY9932" fmla="*/ 5771159 h 11354202"/>
              <a:gd name="connsiteX9933" fmla="*/ 1400795 w 13402462"/>
              <a:gd name="connsiteY9933" fmla="*/ 5793222 h 11354202"/>
              <a:gd name="connsiteX9934" fmla="*/ 1425248 w 13402462"/>
              <a:gd name="connsiteY9934" fmla="*/ 5777090 h 11354202"/>
              <a:gd name="connsiteX9935" fmla="*/ 1405852 w 13402462"/>
              <a:gd name="connsiteY9935" fmla="*/ 5774585 h 11354202"/>
              <a:gd name="connsiteX9936" fmla="*/ 1390281 w 13402462"/>
              <a:gd name="connsiteY9936" fmla="*/ 5775979 h 11354202"/>
              <a:gd name="connsiteX9937" fmla="*/ 1405710 w 13402462"/>
              <a:gd name="connsiteY9937" fmla="*/ 5807216 h 11354202"/>
              <a:gd name="connsiteX9938" fmla="*/ 1315385 w 13402462"/>
              <a:gd name="connsiteY9938" fmla="*/ 5819321 h 11354202"/>
              <a:gd name="connsiteX9939" fmla="*/ 1347302 w 13402462"/>
              <a:gd name="connsiteY9939" fmla="*/ 5829300 h 11354202"/>
              <a:gd name="connsiteX9940" fmla="*/ 1266269 w 13402462"/>
              <a:gd name="connsiteY9940" fmla="*/ 5866068 h 11354202"/>
              <a:gd name="connsiteX9941" fmla="*/ 1275071 w 13402462"/>
              <a:gd name="connsiteY9941" fmla="*/ 5868892 h 11354202"/>
              <a:gd name="connsiteX9942" fmla="*/ 1233654 w 13402462"/>
              <a:gd name="connsiteY9942" fmla="*/ 5891176 h 11354202"/>
              <a:gd name="connsiteX9943" fmla="*/ 1171574 w 13402462"/>
              <a:gd name="connsiteY9943" fmla="*/ 5855091 h 11354202"/>
              <a:gd name="connsiteX9944" fmla="*/ 1119881 w 13402462"/>
              <a:gd name="connsiteY9944" fmla="*/ 5883370 h 11354202"/>
              <a:gd name="connsiteX9945" fmla="*/ 1137494 w 13402462"/>
              <a:gd name="connsiteY9945" fmla="*/ 5888339 h 11354202"/>
              <a:gd name="connsiteX9946" fmla="*/ 1102310 w 13402462"/>
              <a:gd name="connsiteY9946" fmla="*/ 5901854 h 11354202"/>
              <a:gd name="connsiteX9947" fmla="*/ 1138996 w 13402462"/>
              <a:gd name="connsiteY9947" fmla="*/ 5903649 h 11354202"/>
              <a:gd name="connsiteX9948" fmla="*/ 1107847 w 13402462"/>
              <a:gd name="connsiteY9948" fmla="*/ 5920616 h 11354202"/>
              <a:gd name="connsiteX9949" fmla="*/ 1113354 w 13402462"/>
              <a:gd name="connsiteY9949" fmla="*/ 5915243 h 11354202"/>
              <a:gd name="connsiteX9950" fmla="*/ 1067755 w 13402462"/>
              <a:gd name="connsiteY9950" fmla="*/ 5892607 h 11354202"/>
              <a:gd name="connsiteX9951" fmla="*/ 1017565 w 13402462"/>
              <a:gd name="connsiteY9951" fmla="*/ 5936202 h 11354202"/>
              <a:gd name="connsiteX9952" fmla="*/ 1040718 w 13402462"/>
              <a:gd name="connsiteY9952" fmla="*/ 5959932 h 11354202"/>
              <a:gd name="connsiteX9953" fmla="*/ 994134 w 13402462"/>
              <a:gd name="connsiteY9953" fmla="*/ 5987249 h 11354202"/>
              <a:gd name="connsiteX9954" fmla="*/ 1000329 w 13402462"/>
              <a:gd name="connsiteY9954" fmla="*/ 5955036 h 11354202"/>
              <a:gd name="connsiteX9955" fmla="*/ 961097 w 13402462"/>
              <a:gd name="connsiteY9955" fmla="*/ 5958016 h 11354202"/>
              <a:gd name="connsiteX9956" fmla="*/ 961505 w 13402462"/>
              <a:gd name="connsiteY9956" fmla="*/ 5957732 h 11354202"/>
              <a:gd name="connsiteX9957" fmla="*/ 971928 w 13402462"/>
              <a:gd name="connsiteY9957" fmla="*/ 5956224 h 11354202"/>
              <a:gd name="connsiteX9958" fmla="*/ 984177 w 13402462"/>
              <a:gd name="connsiteY9958" fmla="*/ 5941923 h 11354202"/>
              <a:gd name="connsiteX9959" fmla="*/ 961505 w 13402462"/>
              <a:gd name="connsiteY9959" fmla="*/ 5957732 h 11354202"/>
              <a:gd name="connsiteX9960" fmla="*/ 957794 w 13402462"/>
              <a:gd name="connsiteY9960" fmla="*/ 5958269 h 11354202"/>
              <a:gd name="connsiteX9961" fmla="*/ 961097 w 13402462"/>
              <a:gd name="connsiteY9961" fmla="*/ 5958016 h 11354202"/>
              <a:gd name="connsiteX9962" fmla="*/ 909408 w 13402462"/>
              <a:gd name="connsiteY9962" fmla="*/ 5994062 h 11354202"/>
              <a:gd name="connsiteX9963" fmla="*/ 921583 w 13402462"/>
              <a:gd name="connsiteY9963" fmla="*/ 5998967 h 11354202"/>
              <a:gd name="connsiteX9964" fmla="*/ 788375 w 13402462"/>
              <a:gd name="connsiteY9964" fmla="*/ 6022204 h 11354202"/>
              <a:gd name="connsiteX9965" fmla="*/ 794976 w 13402462"/>
              <a:gd name="connsiteY9965" fmla="*/ 6011065 h 11354202"/>
              <a:gd name="connsiteX9966" fmla="*/ 826488 w 13402462"/>
              <a:gd name="connsiteY9966" fmla="*/ 5992403 h 11354202"/>
              <a:gd name="connsiteX9967" fmla="*/ 796626 w 13402462"/>
              <a:gd name="connsiteY9967" fmla="*/ 5961794 h 11354202"/>
              <a:gd name="connsiteX9968" fmla="*/ 700542 w 13402462"/>
              <a:gd name="connsiteY9968" fmla="*/ 6005865 h 11354202"/>
              <a:gd name="connsiteX9969" fmla="*/ 791818 w 13402462"/>
              <a:gd name="connsiteY9969" fmla="*/ 5938962 h 11354202"/>
              <a:gd name="connsiteX9970" fmla="*/ 770201 w 13402462"/>
              <a:gd name="connsiteY9970" fmla="*/ 5954681 h 11354202"/>
              <a:gd name="connsiteX9971" fmla="*/ 841865 w 13402462"/>
              <a:gd name="connsiteY9971" fmla="*/ 5959270 h 11354202"/>
              <a:gd name="connsiteX9972" fmla="*/ 877747 w 13402462"/>
              <a:gd name="connsiteY9972" fmla="*/ 5918228 h 11354202"/>
              <a:gd name="connsiteX9973" fmla="*/ 826791 w 13402462"/>
              <a:gd name="connsiteY9973" fmla="*/ 5942438 h 11354202"/>
              <a:gd name="connsiteX9974" fmla="*/ 887253 w 13402462"/>
              <a:gd name="connsiteY9974" fmla="*/ 5892844 h 11354202"/>
              <a:gd name="connsiteX9975" fmla="*/ 868945 w 13402462"/>
              <a:gd name="connsiteY9975" fmla="*/ 5915405 h 11354202"/>
              <a:gd name="connsiteX9976" fmla="*/ 1019291 w 13402462"/>
              <a:gd name="connsiteY9976" fmla="*/ 5854643 h 11354202"/>
              <a:gd name="connsiteX9977" fmla="*/ 1013705 w 13402462"/>
              <a:gd name="connsiteY9977" fmla="*/ 5813104 h 11354202"/>
              <a:gd name="connsiteX9978" fmla="*/ 992097 w 13402462"/>
              <a:gd name="connsiteY9978" fmla="*/ 5828144 h 11354202"/>
              <a:gd name="connsiteX9979" fmla="*/ 1013666 w 13402462"/>
              <a:gd name="connsiteY9979" fmla="*/ 5789647 h 11354202"/>
              <a:gd name="connsiteX9980" fmla="*/ 1055900 w 13402462"/>
              <a:gd name="connsiteY9980" fmla="*/ 5809528 h 11354202"/>
              <a:gd name="connsiteX9981" fmla="*/ 1114904 w 13402462"/>
              <a:gd name="connsiteY9981" fmla="*/ 5768075 h 11354202"/>
              <a:gd name="connsiteX9982" fmla="*/ 1170334 w 13402462"/>
              <a:gd name="connsiteY9982" fmla="*/ 5766354 h 11354202"/>
              <a:gd name="connsiteX9983" fmla="*/ 1183885 w 13402462"/>
              <a:gd name="connsiteY9983" fmla="*/ 5743063 h 11354202"/>
              <a:gd name="connsiteX9984" fmla="*/ 1108286 w 13402462"/>
              <a:gd name="connsiteY9984" fmla="*/ 5753718 h 11354202"/>
              <a:gd name="connsiteX9985" fmla="*/ 1087745 w 13402462"/>
              <a:gd name="connsiteY9985" fmla="*/ 5765035 h 11354202"/>
              <a:gd name="connsiteX9986" fmla="*/ 1081035 w 13402462"/>
              <a:gd name="connsiteY9986" fmla="*/ 5758158 h 11354202"/>
              <a:gd name="connsiteX9987" fmla="*/ 941442 w 13402462"/>
              <a:gd name="connsiteY9987" fmla="*/ 5775535 h 11354202"/>
              <a:gd name="connsiteX9988" fmla="*/ 959400 w 13402462"/>
              <a:gd name="connsiteY9988" fmla="*/ 5780168 h 11354202"/>
              <a:gd name="connsiteX9989" fmla="*/ 848054 w 13402462"/>
              <a:gd name="connsiteY9989" fmla="*/ 5821675 h 11354202"/>
              <a:gd name="connsiteX9990" fmla="*/ 853088 w 13402462"/>
              <a:gd name="connsiteY9990" fmla="*/ 5826835 h 11354202"/>
              <a:gd name="connsiteX9991" fmla="*/ 752967 w 13402462"/>
              <a:gd name="connsiteY9991" fmla="*/ 5867455 h 11354202"/>
              <a:gd name="connsiteX9992" fmla="*/ 763704 w 13402462"/>
              <a:gd name="connsiteY9992" fmla="*/ 5878461 h 11354202"/>
              <a:gd name="connsiteX9993" fmla="*/ 729544 w 13402462"/>
              <a:gd name="connsiteY9993" fmla="*/ 5864801 h 11354202"/>
              <a:gd name="connsiteX9994" fmla="*/ 790781 w 13402462"/>
              <a:gd name="connsiteY9994" fmla="*/ 5834593 h 11354202"/>
              <a:gd name="connsiteX9995" fmla="*/ 729463 w 13402462"/>
              <a:gd name="connsiteY9995" fmla="*/ 5844746 h 11354202"/>
              <a:gd name="connsiteX9996" fmla="*/ 714080 w 13402462"/>
              <a:gd name="connsiteY9996" fmla="*/ 5824847 h 11354202"/>
              <a:gd name="connsiteX9997" fmla="*/ 679568 w 13402462"/>
              <a:gd name="connsiteY9997" fmla="*/ 5839053 h 11354202"/>
              <a:gd name="connsiteX9998" fmla="*/ 671676 w 13402462"/>
              <a:gd name="connsiteY9998" fmla="*/ 5841982 h 11354202"/>
              <a:gd name="connsiteX9999" fmla="*/ 683790 w 13402462"/>
              <a:gd name="connsiteY9999" fmla="*/ 5854398 h 11354202"/>
              <a:gd name="connsiteX10000" fmla="*/ 682710 w 13402462"/>
              <a:gd name="connsiteY10000" fmla="*/ 5855042 h 11354202"/>
              <a:gd name="connsiteX10001" fmla="*/ 692331 w 13402462"/>
              <a:gd name="connsiteY10001" fmla="*/ 5854710 h 11354202"/>
              <a:gd name="connsiteX10002" fmla="*/ 708193 w 13402462"/>
              <a:gd name="connsiteY10002" fmla="*/ 5860126 h 11354202"/>
              <a:gd name="connsiteX10003" fmla="*/ 679569 w 13402462"/>
              <a:gd name="connsiteY10003" fmla="*/ 5856922 h 11354202"/>
              <a:gd name="connsiteX10004" fmla="*/ 644744 w 13402462"/>
              <a:gd name="connsiteY10004" fmla="*/ 5877730 h 11354202"/>
              <a:gd name="connsiteX10005" fmla="*/ 644172 w 13402462"/>
              <a:gd name="connsiteY10005" fmla="*/ 5865525 h 11354202"/>
              <a:gd name="connsiteX10006" fmla="*/ 646825 w 13402462"/>
              <a:gd name="connsiteY10006" fmla="*/ 5851203 h 11354202"/>
              <a:gd name="connsiteX10007" fmla="*/ 644047 w 13402462"/>
              <a:gd name="connsiteY10007" fmla="*/ 5852232 h 11354202"/>
              <a:gd name="connsiteX10008" fmla="*/ 646366 w 13402462"/>
              <a:gd name="connsiteY10008" fmla="*/ 5847527 h 11354202"/>
              <a:gd name="connsiteX10009" fmla="*/ 612990 w 13402462"/>
              <a:gd name="connsiteY10009" fmla="*/ 5848047 h 11354202"/>
              <a:gd name="connsiteX10010" fmla="*/ 618163 w 13402462"/>
              <a:gd name="connsiteY10010" fmla="*/ 5844342 h 11354202"/>
              <a:gd name="connsiteX10011" fmla="*/ 616255 w 13402462"/>
              <a:gd name="connsiteY10011" fmla="*/ 5844405 h 11354202"/>
              <a:gd name="connsiteX10012" fmla="*/ 610447 w 13402462"/>
              <a:gd name="connsiteY10012" fmla="*/ 5848088 h 11354202"/>
              <a:gd name="connsiteX10013" fmla="*/ 612990 w 13402462"/>
              <a:gd name="connsiteY10013" fmla="*/ 5848047 h 11354202"/>
              <a:gd name="connsiteX10014" fmla="*/ 569944 w 13402462"/>
              <a:gd name="connsiteY10014" fmla="*/ 5878881 h 11354202"/>
              <a:gd name="connsiteX10015" fmla="*/ 578011 w 13402462"/>
              <a:gd name="connsiteY10015" fmla="*/ 5882795 h 11354202"/>
              <a:gd name="connsiteX10016" fmla="*/ 599381 w 13402462"/>
              <a:gd name="connsiteY10016" fmla="*/ 5889089 h 11354202"/>
              <a:gd name="connsiteX10017" fmla="*/ 531878 w 13402462"/>
              <a:gd name="connsiteY10017" fmla="*/ 5904607 h 11354202"/>
              <a:gd name="connsiteX10018" fmla="*/ 479829 w 13402462"/>
              <a:gd name="connsiteY10018" fmla="*/ 5960756 h 11354202"/>
              <a:gd name="connsiteX10019" fmla="*/ 445932 w 13402462"/>
              <a:gd name="connsiteY10019" fmla="*/ 5953557 h 11354202"/>
              <a:gd name="connsiteX10020" fmla="*/ 454140 w 13402462"/>
              <a:gd name="connsiteY10020" fmla="*/ 5949571 h 11354202"/>
              <a:gd name="connsiteX10021" fmla="*/ 444655 w 13402462"/>
              <a:gd name="connsiteY10021" fmla="*/ 5933622 h 11354202"/>
              <a:gd name="connsiteX10022" fmla="*/ 402901 w 13402462"/>
              <a:gd name="connsiteY10022" fmla="*/ 5942588 h 11354202"/>
              <a:gd name="connsiteX10023" fmla="*/ 389272 w 13402462"/>
              <a:gd name="connsiteY10023" fmla="*/ 5943087 h 11354202"/>
              <a:gd name="connsiteX10024" fmla="*/ 375942 w 13402462"/>
              <a:gd name="connsiteY10024" fmla="*/ 5936339 h 11354202"/>
              <a:gd name="connsiteX10025" fmla="*/ 356296 w 13402462"/>
              <a:gd name="connsiteY10025" fmla="*/ 5944299 h 11354202"/>
              <a:gd name="connsiteX10026" fmla="*/ 355629 w 13402462"/>
              <a:gd name="connsiteY10026" fmla="*/ 5944323 h 11354202"/>
              <a:gd name="connsiteX10027" fmla="*/ 380430 w 13402462"/>
              <a:gd name="connsiteY10027" fmla="*/ 5907902 h 11354202"/>
              <a:gd name="connsiteX10028" fmla="*/ 410223 w 13402462"/>
              <a:gd name="connsiteY10028" fmla="*/ 5924870 h 11354202"/>
              <a:gd name="connsiteX10029" fmla="*/ 442920 w 13402462"/>
              <a:gd name="connsiteY10029" fmla="*/ 5930700 h 11354202"/>
              <a:gd name="connsiteX10030" fmla="*/ 433177 w 13402462"/>
              <a:gd name="connsiteY10030" fmla="*/ 5914312 h 11354202"/>
              <a:gd name="connsiteX10031" fmla="*/ 463597 w 13402462"/>
              <a:gd name="connsiteY10031" fmla="*/ 5901416 h 11354202"/>
              <a:gd name="connsiteX10032" fmla="*/ 415055 w 13402462"/>
              <a:gd name="connsiteY10032" fmla="*/ 5894219 h 11354202"/>
              <a:gd name="connsiteX10033" fmla="*/ 408892 w 13402462"/>
              <a:gd name="connsiteY10033" fmla="*/ 5891128 h 11354202"/>
              <a:gd name="connsiteX10034" fmla="*/ 405045 w 13402462"/>
              <a:gd name="connsiteY10034" fmla="*/ 5892735 h 11354202"/>
              <a:gd name="connsiteX10035" fmla="*/ 391327 w 13402462"/>
              <a:gd name="connsiteY10035" fmla="*/ 5890700 h 11354202"/>
              <a:gd name="connsiteX10036" fmla="*/ 399855 w 13402462"/>
              <a:gd name="connsiteY10036" fmla="*/ 5875521 h 11354202"/>
              <a:gd name="connsiteX10037" fmla="*/ 384344 w 13402462"/>
              <a:gd name="connsiteY10037" fmla="*/ 5878719 h 11354202"/>
              <a:gd name="connsiteX10038" fmla="*/ 414761 w 13402462"/>
              <a:gd name="connsiteY10038" fmla="*/ 5848979 h 11354202"/>
              <a:gd name="connsiteX10039" fmla="*/ 416244 w 13402462"/>
              <a:gd name="connsiteY10039" fmla="*/ 5846341 h 11354202"/>
              <a:gd name="connsiteX10040" fmla="*/ 451451 w 13402462"/>
              <a:gd name="connsiteY10040" fmla="*/ 5814595 h 11354202"/>
              <a:gd name="connsiteX10041" fmla="*/ 454812 w 13402462"/>
              <a:gd name="connsiteY10041" fmla="*/ 5822736 h 11354202"/>
              <a:gd name="connsiteX10042" fmla="*/ 460905 w 13402462"/>
              <a:gd name="connsiteY10042" fmla="*/ 5819461 h 11354202"/>
              <a:gd name="connsiteX10043" fmla="*/ 455222 w 13402462"/>
              <a:gd name="connsiteY10043" fmla="*/ 5823721 h 11354202"/>
              <a:gd name="connsiteX10044" fmla="*/ 459756 w 13402462"/>
              <a:gd name="connsiteY10044" fmla="*/ 5834689 h 11354202"/>
              <a:gd name="connsiteX10045" fmla="*/ 508571 w 13402462"/>
              <a:gd name="connsiteY10045" fmla="*/ 5840078 h 11354202"/>
              <a:gd name="connsiteX10046" fmla="*/ 520880 w 13402462"/>
              <a:gd name="connsiteY10046" fmla="*/ 5828635 h 11354202"/>
              <a:gd name="connsiteX10047" fmla="*/ 510533 w 13402462"/>
              <a:gd name="connsiteY10047" fmla="*/ 5814932 h 11354202"/>
              <a:gd name="connsiteX10048" fmla="*/ 495206 w 13402462"/>
              <a:gd name="connsiteY10048" fmla="*/ 5822249 h 11354202"/>
              <a:gd name="connsiteX10049" fmla="*/ 514217 w 13402462"/>
              <a:gd name="connsiteY10049" fmla="*/ 5805507 h 11354202"/>
              <a:gd name="connsiteX10050" fmla="*/ 506288 w 13402462"/>
              <a:gd name="connsiteY10050" fmla="*/ 5806068 h 11354202"/>
              <a:gd name="connsiteX10051" fmla="*/ 489027 w 13402462"/>
              <a:gd name="connsiteY10051" fmla="*/ 5773907 h 11354202"/>
              <a:gd name="connsiteX10052" fmla="*/ 570379 w 13402462"/>
              <a:gd name="connsiteY10052" fmla="*/ 5745151 h 11354202"/>
              <a:gd name="connsiteX10053" fmla="*/ 648214 w 13402462"/>
              <a:gd name="connsiteY10053" fmla="*/ 5744675 h 11354202"/>
              <a:gd name="connsiteX10054" fmla="*/ 652776 w 13402462"/>
              <a:gd name="connsiteY10054" fmla="*/ 5746905 h 11354202"/>
              <a:gd name="connsiteX10055" fmla="*/ 626081 w 13402462"/>
              <a:gd name="connsiteY10055" fmla="*/ 5762636 h 11354202"/>
              <a:gd name="connsiteX10056" fmla="*/ 659296 w 13402462"/>
              <a:gd name="connsiteY10056" fmla="*/ 5750090 h 11354202"/>
              <a:gd name="connsiteX10057" fmla="*/ 652776 w 13402462"/>
              <a:gd name="connsiteY10057" fmla="*/ 5746905 h 11354202"/>
              <a:gd name="connsiteX10058" fmla="*/ 656646 w 13402462"/>
              <a:gd name="connsiteY10058" fmla="*/ 5744624 h 11354202"/>
              <a:gd name="connsiteX10059" fmla="*/ 648214 w 13402462"/>
              <a:gd name="connsiteY10059" fmla="*/ 5744675 h 11354202"/>
              <a:gd name="connsiteX10060" fmla="*/ 647040 w 13402462"/>
              <a:gd name="connsiteY10060" fmla="*/ 5744102 h 11354202"/>
              <a:gd name="connsiteX10061" fmla="*/ 650638 w 13402462"/>
              <a:gd name="connsiteY10061" fmla="*/ 5709537 h 11354202"/>
              <a:gd name="connsiteX10062" fmla="*/ 632790 w 13402462"/>
              <a:gd name="connsiteY10062" fmla="*/ 5722920 h 11354202"/>
              <a:gd name="connsiteX10063" fmla="*/ 648543 w 13402462"/>
              <a:gd name="connsiteY10063" fmla="*/ 5687418 h 11354202"/>
              <a:gd name="connsiteX10064" fmla="*/ 688040 w 13402462"/>
              <a:gd name="connsiteY10064" fmla="*/ 5708624 h 11354202"/>
              <a:gd name="connsiteX10065" fmla="*/ 736769 w 13402462"/>
              <a:gd name="connsiteY10065" fmla="*/ 5673167 h 11354202"/>
              <a:gd name="connsiteX10066" fmla="*/ 786366 w 13402462"/>
              <a:gd name="connsiteY10066" fmla="*/ 5675118 h 11354202"/>
              <a:gd name="connsiteX10067" fmla="*/ 792254 w 13402462"/>
              <a:gd name="connsiteY10067" fmla="*/ 5662353 h 11354202"/>
              <a:gd name="connsiteX10068" fmla="*/ 790972 w 13402462"/>
              <a:gd name="connsiteY10068" fmla="*/ 5660555 h 11354202"/>
              <a:gd name="connsiteX10069" fmla="*/ 774159 w 13402462"/>
              <a:gd name="connsiteY10069" fmla="*/ 5672936 h 11354202"/>
              <a:gd name="connsiteX10070" fmla="*/ 788447 w 13402462"/>
              <a:gd name="connsiteY10070" fmla="*/ 5653829 h 11354202"/>
              <a:gd name="connsiteX10071" fmla="*/ 730151 w 13402462"/>
              <a:gd name="connsiteY10071" fmla="*/ 5658810 h 11354202"/>
              <a:gd name="connsiteX10072" fmla="*/ 712688 w 13402462"/>
              <a:gd name="connsiteY10072" fmla="*/ 5668465 h 11354202"/>
              <a:gd name="connsiteX10073" fmla="*/ 705978 w 13402462"/>
              <a:gd name="connsiteY10073" fmla="*/ 5661587 h 11354202"/>
              <a:gd name="connsiteX10074" fmla="*/ 581436 w 13402462"/>
              <a:gd name="connsiteY10074" fmla="*/ 5671663 h 11354202"/>
              <a:gd name="connsiteX10075" fmla="*/ 597684 w 13402462"/>
              <a:gd name="connsiteY10075" fmla="*/ 5677294 h 11354202"/>
              <a:gd name="connsiteX10076" fmla="*/ 503430 w 13402462"/>
              <a:gd name="connsiteY10076" fmla="*/ 5710849 h 11354202"/>
              <a:gd name="connsiteX10077" fmla="*/ 506399 w 13402462"/>
              <a:gd name="connsiteY10077" fmla="*/ 5718024 h 11354202"/>
              <a:gd name="connsiteX10078" fmla="*/ 420662 w 13402462"/>
              <a:gd name="connsiteY10078" fmla="*/ 5750658 h 11354202"/>
              <a:gd name="connsiteX10079" fmla="*/ 431061 w 13402462"/>
              <a:gd name="connsiteY10079" fmla="*/ 5761317 h 11354202"/>
              <a:gd name="connsiteX10080" fmla="*/ 399296 w 13402462"/>
              <a:gd name="connsiteY10080" fmla="*/ 5746669 h 11354202"/>
              <a:gd name="connsiteX10081" fmla="*/ 451626 w 13402462"/>
              <a:gd name="connsiteY10081" fmla="*/ 5721791 h 11354202"/>
              <a:gd name="connsiteX10082" fmla="*/ 397837 w 13402462"/>
              <a:gd name="connsiteY10082" fmla="*/ 5727957 h 11354202"/>
              <a:gd name="connsiteX10083" fmla="*/ 382119 w 13402462"/>
              <a:gd name="connsiteY10083" fmla="*/ 5707708 h 11354202"/>
              <a:gd name="connsiteX10084" fmla="*/ 322342 w 13402462"/>
              <a:gd name="connsiteY10084" fmla="*/ 5730458 h 11354202"/>
              <a:gd name="connsiteX10085" fmla="*/ 333238 w 13402462"/>
              <a:gd name="connsiteY10085" fmla="*/ 5702375 h 11354202"/>
              <a:gd name="connsiteX10086" fmla="*/ 328137 w 13402462"/>
              <a:gd name="connsiteY10086" fmla="*/ 5702651 h 11354202"/>
              <a:gd name="connsiteX10087" fmla="*/ 353666 w 13402462"/>
              <a:gd name="connsiteY10087" fmla="*/ 5699898 h 11354202"/>
              <a:gd name="connsiteX10088" fmla="*/ 385422 w 13402462"/>
              <a:gd name="connsiteY10088" fmla="*/ 5636028 h 11354202"/>
              <a:gd name="connsiteX10089" fmla="*/ 355314 w 13402462"/>
              <a:gd name="connsiteY10089" fmla="*/ 5598280 h 11354202"/>
              <a:gd name="connsiteX10090" fmla="*/ 421223 w 13402462"/>
              <a:gd name="connsiteY10090" fmla="*/ 5601102 h 11354202"/>
              <a:gd name="connsiteX10091" fmla="*/ 412499 w 13402462"/>
              <a:gd name="connsiteY10091" fmla="*/ 5592160 h 11354202"/>
              <a:gd name="connsiteX10092" fmla="*/ 437303 w 13402462"/>
              <a:gd name="connsiteY10092" fmla="*/ 5592794 h 11354202"/>
              <a:gd name="connsiteX10093" fmla="*/ 437105 w 13402462"/>
              <a:gd name="connsiteY10093" fmla="*/ 5555401 h 11354202"/>
              <a:gd name="connsiteX10094" fmla="*/ 424366 w 13402462"/>
              <a:gd name="connsiteY10094" fmla="*/ 5567829 h 11354202"/>
              <a:gd name="connsiteX10095" fmla="*/ 472399 w 13402462"/>
              <a:gd name="connsiteY10095" fmla="*/ 5453845 h 11354202"/>
              <a:gd name="connsiteX10096" fmla="*/ 512525 w 13402462"/>
              <a:gd name="connsiteY10096" fmla="*/ 5426102 h 11354202"/>
              <a:gd name="connsiteX10097" fmla="*/ 572347 w 13402462"/>
              <a:gd name="connsiteY10097" fmla="*/ 5452985 h 11354202"/>
              <a:gd name="connsiteX10098" fmla="*/ 553679 w 13402462"/>
              <a:gd name="connsiteY10098" fmla="*/ 5477240 h 11354202"/>
              <a:gd name="connsiteX10099" fmla="*/ 532614 w 13402462"/>
              <a:gd name="connsiteY10099" fmla="*/ 5476315 h 11354202"/>
              <a:gd name="connsiteX10100" fmla="*/ 558976 w 13402462"/>
              <a:gd name="connsiteY10100" fmla="*/ 5462008 h 11354202"/>
              <a:gd name="connsiteX10101" fmla="*/ 519482 w 13402462"/>
              <a:gd name="connsiteY10101" fmla="*/ 5440126 h 11354202"/>
              <a:gd name="connsiteX10102" fmla="*/ 474254 w 13402462"/>
              <a:gd name="connsiteY10102" fmla="*/ 5521169 h 11354202"/>
              <a:gd name="connsiteX10103" fmla="*/ 518613 w 13402462"/>
              <a:gd name="connsiteY10103" fmla="*/ 5534274 h 11354202"/>
              <a:gd name="connsiteX10104" fmla="*/ 562819 w 13402462"/>
              <a:gd name="connsiteY10104" fmla="*/ 5506581 h 11354202"/>
              <a:gd name="connsiteX10105" fmla="*/ 554698 w 13402462"/>
              <a:gd name="connsiteY10105" fmla="*/ 5503769 h 11354202"/>
              <a:gd name="connsiteX10106" fmla="*/ 597355 w 13402462"/>
              <a:gd name="connsiteY10106" fmla="*/ 5491017 h 11354202"/>
              <a:gd name="connsiteX10107" fmla="*/ 594427 w 13402462"/>
              <a:gd name="connsiteY10107" fmla="*/ 5480443 h 11354202"/>
              <a:gd name="connsiteX10108" fmla="*/ 638059 w 13402462"/>
              <a:gd name="connsiteY10108" fmla="*/ 5497618 h 11354202"/>
              <a:gd name="connsiteX10109" fmla="*/ 626538 w 13402462"/>
              <a:gd name="connsiteY10109" fmla="*/ 5441734 h 11354202"/>
              <a:gd name="connsiteX10110" fmla="*/ 537092 w 13402462"/>
              <a:gd name="connsiteY10110" fmla="*/ 5418918 h 11354202"/>
              <a:gd name="connsiteX10111" fmla="*/ 568455 w 13402462"/>
              <a:gd name="connsiteY10111" fmla="*/ 5358784 h 11354202"/>
              <a:gd name="connsiteX10112" fmla="*/ 594776 w 13402462"/>
              <a:gd name="connsiteY10112" fmla="*/ 5427082 h 11354202"/>
              <a:gd name="connsiteX10113" fmla="*/ 708476 w 13402462"/>
              <a:gd name="connsiteY10113" fmla="*/ 5414153 h 11354202"/>
              <a:gd name="connsiteX10114" fmla="*/ 704783 w 13402462"/>
              <a:gd name="connsiteY10114" fmla="*/ 5410368 h 11354202"/>
              <a:gd name="connsiteX10115" fmla="*/ 736980 w 13402462"/>
              <a:gd name="connsiteY10115" fmla="*/ 5417892 h 11354202"/>
              <a:gd name="connsiteX10116" fmla="*/ 756724 w 13402462"/>
              <a:gd name="connsiteY10116" fmla="*/ 5389229 h 11354202"/>
              <a:gd name="connsiteX10117" fmla="*/ 686681 w 13402462"/>
              <a:gd name="connsiteY10117" fmla="*/ 5390439 h 11354202"/>
              <a:gd name="connsiteX10118" fmla="*/ 785251 w 13402462"/>
              <a:gd name="connsiteY10118" fmla="*/ 5364758 h 11354202"/>
              <a:gd name="connsiteX10119" fmla="*/ 716876 w 13402462"/>
              <a:gd name="connsiteY10119" fmla="*/ 5342194 h 11354202"/>
              <a:gd name="connsiteX10120" fmla="*/ 732916 w 13402462"/>
              <a:gd name="connsiteY10120" fmla="*/ 5310428 h 11354202"/>
              <a:gd name="connsiteX10121" fmla="*/ 670576 w 13402462"/>
              <a:gd name="connsiteY10121" fmla="*/ 5347759 h 11354202"/>
              <a:gd name="connsiteX10122" fmla="*/ 685268 w 13402462"/>
              <a:gd name="connsiteY10122" fmla="*/ 5368332 h 11354202"/>
              <a:gd name="connsiteX10123" fmla="*/ 610375 w 13402462"/>
              <a:gd name="connsiteY10123" fmla="*/ 5403133 h 11354202"/>
              <a:gd name="connsiteX10124" fmla="*/ 632790 w 13402462"/>
              <a:gd name="connsiteY10124" fmla="*/ 5351730 h 11354202"/>
              <a:gd name="connsiteX10125" fmla="*/ 725184 w 13402462"/>
              <a:gd name="connsiteY10125" fmla="*/ 5303876 h 11354202"/>
              <a:gd name="connsiteX10126" fmla="*/ 715312 w 13402462"/>
              <a:gd name="connsiteY10126" fmla="*/ 5278609 h 11354202"/>
              <a:gd name="connsiteX10127" fmla="*/ 751931 w 13402462"/>
              <a:gd name="connsiteY10127" fmla="*/ 5285841 h 11354202"/>
              <a:gd name="connsiteX10128" fmla="*/ 818552 w 13402462"/>
              <a:gd name="connsiteY10128" fmla="*/ 5206745 h 11354202"/>
              <a:gd name="connsiteX10129" fmla="*/ 968369 w 13402462"/>
              <a:gd name="connsiteY10129" fmla="*/ 5134425 h 11354202"/>
              <a:gd name="connsiteX10130" fmla="*/ 954803 w 13402462"/>
              <a:gd name="connsiteY10130" fmla="*/ 5105372 h 11354202"/>
              <a:gd name="connsiteX10131" fmla="*/ 1036199 w 13402462"/>
              <a:gd name="connsiteY10131" fmla="*/ 5119930 h 11354202"/>
              <a:gd name="connsiteX10132" fmla="*/ 1015388 w 13402462"/>
              <a:gd name="connsiteY10132" fmla="*/ 5152315 h 11354202"/>
              <a:gd name="connsiteX10133" fmla="*/ 1085458 w 13402462"/>
              <a:gd name="connsiteY10133" fmla="*/ 5122213 h 11354202"/>
              <a:gd name="connsiteX10134" fmla="*/ 1164279 w 13402462"/>
              <a:gd name="connsiteY10134" fmla="*/ 5125190 h 11354202"/>
              <a:gd name="connsiteX10135" fmla="*/ 1219603 w 13402462"/>
              <a:gd name="connsiteY10135" fmla="*/ 5078598 h 11354202"/>
              <a:gd name="connsiteX10136" fmla="*/ 1215184 w 13402462"/>
              <a:gd name="connsiteY10136" fmla="*/ 5078888 h 11354202"/>
              <a:gd name="connsiteX10137" fmla="*/ 1247474 w 13402462"/>
              <a:gd name="connsiteY10137" fmla="*/ 5052754 h 11354202"/>
              <a:gd name="connsiteX10138" fmla="*/ 1222032 w 13402462"/>
              <a:gd name="connsiteY10138" fmla="*/ 5021858 h 11354202"/>
              <a:gd name="connsiteX10139" fmla="*/ 1282291 w 13402462"/>
              <a:gd name="connsiteY10139" fmla="*/ 5014756 h 11354202"/>
              <a:gd name="connsiteX10140" fmla="*/ 1278691 w 13402462"/>
              <a:gd name="connsiteY10140" fmla="*/ 4977322 h 11354202"/>
              <a:gd name="connsiteX10141" fmla="*/ 1236954 w 13402462"/>
              <a:gd name="connsiteY10141" fmla="*/ 4974999 h 11354202"/>
              <a:gd name="connsiteX10142" fmla="*/ 1221802 w 13402462"/>
              <a:gd name="connsiteY10142" fmla="*/ 4993522 h 11354202"/>
              <a:gd name="connsiteX10143" fmla="*/ 1220912 w 13402462"/>
              <a:gd name="connsiteY10143" fmla="*/ 4993424 h 11354202"/>
              <a:gd name="connsiteX10144" fmla="*/ 1219825 w 13402462"/>
              <a:gd name="connsiteY10144" fmla="*/ 4995136 h 11354202"/>
              <a:gd name="connsiteX10145" fmla="*/ 1178650 w 13402462"/>
              <a:gd name="connsiteY10145" fmla="*/ 5001927 h 11354202"/>
              <a:gd name="connsiteX10146" fmla="*/ 1142726 w 13402462"/>
              <a:gd name="connsiteY10146" fmla="*/ 4977071 h 11354202"/>
              <a:gd name="connsiteX10147" fmla="*/ 1184034 w 13402462"/>
              <a:gd name="connsiteY10147" fmla="*/ 4936772 h 11354202"/>
              <a:gd name="connsiteX10148" fmla="*/ 1260324 w 13402462"/>
              <a:gd name="connsiteY10148" fmla="*/ 4925435 h 11354202"/>
              <a:gd name="connsiteX10149" fmla="*/ 1213162 w 13402462"/>
              <a:gd name="connsiteY10149" fmla="*/ 4971447 h 11354202"/>
              <a:gd name="connsiteX10150" fmla="*/ 1248365 w 13402462"/>
              <a:gd name="connsiteY10150" fmla="*/ 4956566 h 11354202"/>
              <a:gd name="connsiteX10151" fmla="*/ 1240245 w 13402462"/>
              <a:gd name="connsiteY10151" fmla="*/ 4953748 h 11354202"/>
              <a:gd name="connsiteX10152" fmla="*/ 1265038 w 13402462"/>
              <a:gd name="connsiteY10152" fmla="*/ 4955066 h 11354202"/>
              <a:gd name="connsiteX10153" fmla="*/ 1266295 w 13402462"/>
              <a:gd name="connsiteY10153" fmla="*/ 4910209 h 11354202"/>
              <a:gd name="connsiteX10154" fmla="*/ 1311763 w 13402462"/>
              <a:gd name="connsiteY10154" fmla="*/ 4916869 h 11354202"/>
              <a:gd name="connsiteX10155" fmla="*/ 1273940 w 13402462"/>
              <a:gd name="connsiteY10155" fmla="*/ 4950410 h 11354202"/>
              <a:gd name="connsiteX10156" fmla="*/ 1287942 w 13402462"/>
              <a:gd name="connsiteY10156" fmla="*/ 4971656 h 11354202"/>
              <a:gd name="connsiteX10157" fmla="*/ 1324266 w 13402462"/>
              <a:gd name="connsiteY10157" fmla="*/ 4948971 h 11354202"/>
              <a:gd name="connsiteX10158" fmla="*/ 1337882 w 13402462"/>
              <a:gd name="connsiteY10158" fmla="*/ 4973944 h 11354202"/>
              <a:gd name="connsiteX10159" fmla="*/ 1355038 w 13402462"/>
              <a:gd name="connsiteY10159" fmla="*/ 4935060 h 11354202"/>
              <a:gd name="connsiteX10160" fmla="*/ 1388730 w 13402462"/>
              <a:gd name="connsiteY10160" fmla="*/ 4931719 h 11354202"/>
              <a:gd name="connsiteX10161" fmla="*/ 1408732 w 13402462"/>
              <a:gd name="connsiteY10161" fmla="*/ 4883347 h 11354202"/>
              <a:gd name="connsiteX10162" fmla="*/ 1406664 w 13402462"/>
              <a:gd name="connsiteY10162" fmla="*/ 4885364 h 11354202"/>
              <a:gd name="connsiteX10163" fmla="*/ 1457529 w 13402462"/>
              <a:gd name="connsiteY10163" fmla="*/ 4868629 h 11354202"/>
              <a:gd name="connsiteX10164" fmla="*/ 1441237 w 13402462"/>
              <a:gd name="connsiteY10164" fmla="*/ 4866398 h 11354202"/>
              <a:gd name="connsiteX10165" fmla="*/ 1533610 w 13402462"/>
              <a:gd name="connsiteY10165" fmla="*/ 4793731 h 11354202"/>
              <a:gd name="connsiteX10166" fmla="*/ 1527347 w 13402462"/>
              <a:gd name="connsiteY10166" fmla="*/ 4788873 h 11354202"/>
              <a:gd name="connsiteX10167" fmla="*/ 1536290 w 13402462"/>
              <a:gd name="connsiteY10167" fmla="*/ 4777699 h 11354202"/>
              <a:gd name="connsiteX10168" fmla="*/ 1539600 w 13402462"/>
              <a:gd name="connsiteY10168" fmla="*/ 4750971 h 11354202"/>
              <a:gd name="connsiteX10169" fmla="*/ 1602118 w 13402462"/>
              <a:gd name="connsiteY10169" fmla="*/ 4753071 h 11354202"/>
              <a:gd name="connsiteX10170" fmla="*/ 1574404 w 13402462"/>
              <a:gd name="connsiteY10170" fmla="*/ 4740508 h 11354202"/>
              <a:gd name="connsiteX10171" fmla="*/ 1609600 w 13402462"/>
              <a:gd name="connsiteY10171" fmla="*/ 4726307 h 11354202"/>
              <a:gd name="connsiteX10172" fmla="*/ 1605910 w 13402462"/>
              <a:gd name="connsiteY10172" fmla="*/ 4722525 h 11354202"/>
              <a:gd name="connsiteX10173" fmla="*/ 1708102 w 13402462"/>
              <a:gd name="connsiteY10173" fmla="*/ 4706061 h 11354202"/>
              <a:gd name="connsiteX10174" fmla="*/ 1750204 w 13402462"/>
              <a:gd name="connsiteY10174" fmla="*/ 4736131 h 11354202"/>
              <a:gd name="connsiteX10175" fmla="*/ 1692245 w 13402462"/>
              <a:gd name="connsiteY10175" fmla="*/ 4669842 h 11354202"/>
              <a:gd name="connsiteX10176" fmla="*/ 1638913 w 13402462"/>
              <a:gd name="connsiteY10176" fmla="*/ 4693686 h 11354202"/>
              <a:gd name="connsiteX10177" fmla="*/ 1688161 w 13402462"/>
              <a:gd name="connsiteY10177" fmla="*/ 4670475 h 11354202"/>
              <a:gd name="connsiteX10178" fmla="*/ 1693792 w 13402462"/>
              <a:gd name="connsiteY10178" fmla="*/ 4628728 h 11354202"/>
              <a:gd name="connsiteX10179" fmla="*/ 1648285 w 13402462"/>
              <a:gd name="connsiteY10179" fmla="*/ 4625472 h 11354202"/>
              <a:gd name="connsiteX10180" fmla="*/ 1648245 w 13402462"/>
              <a:gd name="connsiteY10180" fmla="*/ 4655046 h 11354202"/>
              <a:gd name="connsiteX10181" fmla="*/ 1583780 w 13402462"/>
              <a:gd name="connsiteY10181" fmla="*/ 4698468 h 11354202"/>
              <a:gd name="connsiteX10182" fmla="*/ 1596327 w 13402462"/>
              <a:gd name="connsiteY10182" fmla="*/ 4700997 h 11354202"/>
              <a:gd name="connsiteX10183" fmla="*/ 1527826 w 13402462"/>
              <a:gd name="connsiteY10183" fmla="*/ 4714799 h 11354202"/>
              <a:gd name="connsiteX10184" fmla="*/ 1579304 w 13402462"/>
              <a:gd name="connsiteY10184" fmla="*/ 4702836 h 11354202"/>
              <a:gd name="connsiteX10185" fmla="*/ 1562337 w 13402462"/>
              <a:gd name="connsiteY10185" fmla="*/ 4674420 h 11354202"/>
              <a:gd name="connsiteX10186" fmla="*/ 1598262 w 13402462"/>
              <a:gd name="connsiteY10186" fmla="*/ 4656152 h 11354202"/>
              <a:gd name="connsiteX10187" fmla="*/ 1591214 w 13402462"/>
              <a:gd name="connsiteY10187" fmla="*/ 4648927 h 11354202"/>
              <a:gd name="connsiteX10188" fmla="*/ 1686841 w 13402462"/>
              <a:gd name="connsiteY10188" fmla="*/ 4587857 h 11354202"/>
              <a:gd name="connsiteX10189" fmla="*/ 1791377 w 13402462"/>
              <a:gd name="connsiteY10189" fmla="*/ 4679858 h 11354202"/>
              <a:gd name="connsiteX10190" fmla="*/ 1924814 w 13402462"/>
              <a:gd name="connsiteY10190" fmla="*/ 4585923 h 11354202"/>
              <a:gd name="connsiteX10191" fmla="*/ 1835839 w 13402462"/>
              <a:gd name="connsiteY10191" fmla="*/ 4605603 h 11354202"/>
              <a:gd name="connsiteX10192" fmla="*/ 1856202 w 13402462"/>
              <a:gd name="connsiteY10192" fmla="*/ 4607884 h 11354202"/>
              <a:gd name="connsiteX10193" fmla="*/ 1797287 w 13402462"/>
              <a:gd name="connsiteY10193" fmla="*/ 4616363 h 11354202"/>
              <a:gd name="connsiteX10194" fmla="*/ 1799138 w 13402462"/>
              <a:gd name="connsiteY10194" fmla="*/ 4631338 h 11354202"/>
              <a:gd name="connsiteX10195" fmla="*/ 1784781 w 13402462"/>
              <a:gd name="connsiteY10195" fmla="*/ 4635077 h 11354202"/>
              <a:gd name="connsiteX10196" fmla="*/ 1748865 w 13402462"/>
              <a:gd name="connsiteY10196" fmla="*/ 4601850 h 11354202"/>
              <a:gd name="connsiteX10197" fmla="*/ 1761065 w 13402462"/>
              <a:gd name="connsiteY10197" fmla="*/ 4604712 h 11354202"/>
              <a:gd name="connsiteX10198" fmla="*/ 1764856 w 13402462"/>
              <a:gd name="connsiteY10198" fmla="*/ 4574167 h 11354202"/>
              <a:gd name="connsiteX10199" fmla="*/ 1866685 w 13402462"/>
              <a:gd name="connsiteY10199" fmla="*/ 4559399 h 11354202"/>
              <a:gd name="connsiteX10200" fmla="*/ 1792169 w 13402462"/>
              <a:gd name="connsiteY10200" fmla="*/ 4564973 h 11354202"/>
              <a:gd name="connsiteX10201" fmla="*/ 1782586 w 13402462"/>
              <a:gd name="connsiteY10201" fmla="*/ 4543445 h 11354202"/>
              <a:gd name="connsiteX10202" fmla="*/ 1732953 w 13402462"/>
              <a:gd name="connsiteY10202" fmla="*/ 4570385 h 11354202"/>
              <a:gd name="connsiteX10203" fmla="*/ 1759592 w 13402462"/>
              <a:gd name="connsiteY10203" fmla="*/ 4560509 h 11354202"/>
              <a:gd name="connsiteX10204" fmla="*/ 1752593 w 13402462"/>
              <a:gd name="connsiteY10204" fmla="*/ 4549885 h 11354202"/>
              <a:gd name="connsiteX10205" fmla="*/ 1810041 w 13402462"/>
              <a:gd name="connsiteY10205" fmla="*/ 4523372 h 11354202"/>
              <a:gd name="connsiteX10206" fmla="*/ 1891043 w 13402462"/>
              <a:gd name="connsiteY10206" fmla="*/ 4515499 h 11354202"/>
              <a:gd name="connsiteX10207" fmla="*/ 1887349 w 13402462"/>
              <a:gd name="connsiteY10207" fmla="*/ 4511714 h 11354202"/>
              <a:gd name="connsiteX10208" fmla="*/ 1971057 w 13402462"/>
              <a:gd name="connsiteY10208" fmla="*/ 4452201 h 11354202"/>
              <a:gd name="connsiteX10209" fmla="*/ 1936938 w 13402462"/>
              <a:gd name="connsiteY10209" fmla="*/ 4515022 h 11354202"/>
              <a:gd name="connsiteX10210" fmla="*/ 1965760 w 13402462"/>
              <a:gd name="connsiteY10210" fmla="*/ 4520463 h 11354202"/>
              <a:gd name="connsiteX10211" fmla="*/ 2012817 w 13402462"/>
              <a:gd name="connsiteY10211" fmla="*/ 4482612 h 11354202"/>
              <a:gd name="connsiteX10212" fmla="*/ 2001687 w 13402462"/>
              <a:gd name="connsiteY10212" fmla="*/ 4502195 h 11354202"/>
              <a:gd name="connsiteX10213" fmla="*/ 2064627 w 13402462"/>
              <a:gd name="connsiteY10213" fmla="*/ 4497843 h 11354202"/>
              <a:gd name="connsiteX10214" fmla="*/ 2022004 w 13402462"/>
              <a:gd name="connsiteY10214" fmla="*/ 4534725 h 11354202"/>
              <a:gd name="connsiteX10215" fmla="*/ 2044954 w 13402462"/>
              <a:gd name="connsiteY10215" fmla="*/ 4547918 h 11354202"/>
              <a:gd name="connsiteX10216" fmla="*/ 1981281 w 13402462"/>
              <a:gd name="connsiteY10216" fmla="*/ 4556337 h 11354202"/>
              <a:gd name="connsiteX10217" fmla="*/ 1915110 w 13402462"/>
              <a:gd name="connsiteY10217" fmla="*/ 4520884 h 11354202"/>
              <a:gd name="connsiteX10218" fmla="*/ 1944193 w 13402462"/>
              <a:gd name="connsiteY10218" fmla="*/ 4611986 h 11354202"/>
              <a:gd name="connsiteX10219" fmla="*/ 1966537 w 13402462"/>
              <a:gd name="connsiteY10219" fmla="*/ 4566021 h 11354202"/>
              <a:gd name="connsiteX10220" fmla="*/ 2049761 w 13402462"/>
              <a:gd name="connsiteY10220" fmla="*/ 4596922 h 11354202"/>
              <a:gd name="connsiteX10221" fmla="*/ 2056243 w 13402462"/>
              <a:gd name="connsiteY10221" fmla="*/ 4595297 h 11354202"/>
              <a:gd name="connsiteX10222" fmla="*/ 2118385 w 13402462"/>
              <a:gd name="connsiteY10222" fmla="*/ 4494401 h 11354202"/>
              <a:gd name="connsiteX10223" fmla="*/ 2147238 w 13402462"/>
              <a:gd name="connsiteY10223" fmla="*/ 4523975 h 11354202"/>
              <a:gd name="connsiteX10224" fmla="*/ 2168356 w 13402462"/>
              <a:gd name="connsiteY10224" fmla="*/ 4493972 h 11354202"/>
              <a:gd name="connsiteX10225" fmla="*/ 2129027 w 13402462"/>
              <a:gd name="connsiteY10225" fmla="*/ 4486029 h 11354202"/>
              <a:gd name="connsiteX10226" fmla="*/ 2197663 w 13402462"/>
              <a:gd name="connsiteY10226" fmla="*/ 4435172 h 11354202"/>
              <a:gd name="connsiteX10227" fmla="*/ 2186188 w 13402462"/>
              <a:gd name="connsiteY10227" fmla="*/ 4428922 h 11354202"/>
              <a:gd name="connsiteX10228" fmla="*/ 2223272 w 13402462"/>
              <a:gd name="connsiteY10228" fmla="*/ 4426300 h 11354202"/>
              <a:gd name="connsiteX10229" fmla="*/ 2200974 w 13402462"/>
              <a:gd name="connsiteY10229" fmla="*/ 4468868 h 11354202"/>
              <a:gd name="connsiteX10230" fmla="*/ 2292398 w 13402462"/>
              <a:gd name="connsiteY10230" fmla="*/ 4443437 h 11354202"/>
              <a:gd name="connsiteX10231" fmla="*/ 2252140 w 13402462"/>
              <a:gd name="connsiteY10231" fmla="*/ 4375313 h 11354202"/>
              <a:gd name="connsiteX10232" fmla="*/ 2249385 w 13402462"/>
              <a:gd name="connsiteY10232" fmla="*/ 4378001 h 11354202"/>
              <a:gd name="connsiteX10233" fmla="*/ 2170099 w 13402462"/>
              <a:gd name="connsiteY10233" fmla="*/ 4358025 h 11354202"/>
              <a:gd name="connsiteX10234" fmla="*/ 2263418 w 13402462"/>
              <a:gd name="connsiteY10234" fmla="*/ 4291148 h 11354202"/>
              <a:gd name="connsiteX10235" fmla="*/ 2203484 w 13402462"/>
              <a:gd name="connsiteY10235" fmla="*/ 4273103 h 11354202"/>
              <a:gd name="connsiteX10236" fmla="*/ 2160799 w 13402462"/>
              <a:gd name="connsiteY10236" fmla="*/ 4314747 h 11354202"/>
              <a:gd name="connsiteX10237" fmla="*/ 2180489 w 13402462"/>
              <a:gd name="connsiteY10237" fmla="*/ 4317020 h 11354202"/>
              <a:gd name="connsiteX10238" fmla="*/ 2094540 w 13402462"/>
              <a:gd name="connsiteY10238" fmla="*/ 4339112 h 11354202"/>
              <a:gd name="connsiteX10239" fmla="*/ 2114722 w 13402462"/>
              <a:gd name="connsiteY10239" fmla="*/ 4355670 h 11354202"/>
              <a:gd name="connsiteX10240" fmla="*/ 2180691 w 13402462"/>
              <a:gd name="connsiteY10240" fmla="*/ 4380586 h 11354202"/>
              <a:gd name="connsiteX10241" fmla="*/ 2101892 w 13402462"/>
              <a:gd name="connsiteY10241" fmla="*/ 4375569 h 11354202"/>
              <a:gd name="connsiteX10242" fmla="*/ 2088865 w 13402462"/>
              <a:gd name="connsiteY10242" fmla="*/ 4410432 h 11354202"/>
              <a:gd name="connsiteX10243" fmla="*/ 2083369 w 13402462"/>
              <a:gd name="connsiteY10243" fmla="*/ 4388269 h 11354202"/>
              <a:gd name="connsiteX10244" fmla="*/ 2048947 w 13402462"/>
              <a:gd name="connsiteY10244" fmla="*/ 4421852 h 11354202"/>
              <a:gd name="connsiteX10245" fmla="*/ 2048262 w 13402462"/>
              <a:gd name="connsiteY10245" fmla="*/ 4395672 h 11354202"/>
              <a:gd name="connsiteX10246" fmla="*/ 2003750 w 13402462"/>
              <a:gd name="connsiteY10246" fmla="*/ 4474005 h 11354202"/>
              <a:gd name="connsiteX10247" fmla="*/ 1953480 w 13402462"/>
              <a:gd name="connsiteY10247" fmla="*/ 4444514 h 11354202"/>
              <a:gd name="connsiteX10248" fmla="*/ 1978700 w 13402462"/>
              <a:gd name="connsiteY10248" fmla="*/ 4386343 h 11354202"/>
              <a:gd name="connsiteX10249" fmla="*/ 2136430 w 13402462"/>
              <a:gd name="connsiteY10249" fmla="*/ 4306297 h 11354202"/>
              <a:gd name="connsiteX10250" fmla="*/ 2125695 w 13402462"/>
              <a:gd name="connsiteY10250" fmla="*/ 4295296 h 11354202"/>
              <a:gd name="connsiteX10251" fmla="*/ 2323273 w 13402462"/>
              <a:gd name="connsiteY10251" fmla="*/ 4262287 h 11354202"/>
              <a:gd name="connsiteX10252" fmla="*/ 2343945 w 13402462"/>
              <a:gd name="connsiteY10252" fmla="*/ 4214601 h 11354202"/>
              <a:gd name="connsiteX10253" fmla="*/ 2317306 w 13402462"/>
              <a:gd name="connsiteY10253" fmla="*/ 4197633 h 11354202"/>
              <a:gd name="connsiteX10254" fmla="*/ 2381314 w 13402462"/>
              <a:gd name="connsiteY10254" fmla="*/ 4189549 h 11354202"/>
              <a:gd name="connsiteX10255" fmla="*/ 2347678 w 13402462"/>
              <a:gd name="connsiteY10255" fmla="*/ 4161959 h 11354202"/>
              <a:gd name="connsiteX10256" fmla="*/ 2438717 w 13402462"/>
              <a:gd name="connsiteY10256" fmla="*/ 4140263 h 11354202"/>
              <a:gd name="connsiteX10257" fmla="*/ 2507562 w 13402462"/>
              <a:gd name="connsiteY10257" fmla="*/ 4073098 h 11354202"/>
              <a:gd name="connsiteX10258" fmla="*/ 2491670 w 13402462"/>
              <a:gd name="connsiteY10258" fmla="*/ 4066452 h 11354202"/>
              <a:gd name="connsiteX10259" fmla="*/ 2532349 w 13402462"/>
              <a:gd name="connsiteY10259" fmla="*/ 4048917 h 11354202"/>
              <a:gd name="connsiteX10260" fmla="*/ 2528996 w 13402462"/>
              <a:gd name="connsiteY10260" fmla="*/ 4071652 h 11354202"/>
              <a:gd name="connsiteX10261" fmla="*/ 2584506 w 13402462"/>
              <a:gd name="connsiteY10261" fmla="*/ 4063815 h 11354202"/>
              <a:gd name="connsiteX10262" fmla="*/ 2595592 w 13402462"/>
              <a:gd name="connsiteY10262" fmla="*/ 4100655 h 11354202"/>
              <a:gd name="connsiteX10263" fmla="*/ 2573032 w 13402462"/>
              <a:gd name="connsiteY10263" fmla="*/ 4083732 h 11354202"/>
              <a:gd name="connsiteX10264" fmla="*/ 2526766 w 13402462"/>
              <a:gd name="connsiteY10264" fmla="*/ 4112756 h 11354202"/>
              <a:gd name="connsiteX10265" fmla="*/ 2578642 w 13402462"/>
              <a:gd name="connsiteY10265" fmla="*/ 4123226 h 11354202"/>
              <a:gd name="connsiteX10266" fmla="*/ 2544902 w 13402462"/>
              <a:gd name="connsiteY10266" fmla="*/ 4129969 h 11354202"/>
              <a:gd name="connsiteX10267" fmla="*/ 2545632 w 13402462"/>
              <a:gd name="connsiteY10267" fmla="*/ 4152750 h 11354202"/>
              <a:gd name="connsiteX10268" fmla="*/ 2488160 w 13402462"/>
              <a:gd name="connsiteY10268" fmla="*/ 4170804 h 11354202"/>
              <a:gd name="connsiteX10269" fmla="*/ 2501986 w 13402462"/>
              <a:gd name="connsiteY10269" fmla="*/ 4163109 h 11354202"/>
              <a:gd name="connsiteX10270" fmla="*/ 2396514 w 13402462"/>
              <a:gd name="connsiteY10270" fmla="*/ 4170697 h 11354202"/>
              <a:gd name="connsiteX10271" fmla="*/ 2397638 w 13402462"/>
              <a:gd name="connsiteY10271" fmla="*/ 4189065 h 11354202"/>
              <a:gd name="connsiteX10272" fmla="*/ 2408576 w 13402462"/>
              <a:gd name="connsiteY10272" fmla="*/ 4184436 h 11354202"/>
              <a:gd name="connsiteX10273" fmla="*/ 2409454 w 13402462"/>
              <a:gd name="connsiteY10273" fmla="*/ 4221836 h 11354202"/>
              <a:gd name="connsiteX10274" fmla="*/ 2478627 w 13402462"/>
              <a:gd name="connsiteY10274" fmla="*/ 4261750 h 11354202"/>
              <a:gd name="connsiteX10275" fmla="*/ 2538210 w 13402462"/>
              <a:gd name="connsiteY10275" fmla="*/ 4227783 h 11354202"/>
              <a:gd name="connsiteX10276" fmla="*/ 2534520 w 13402462"/>
              <a:gd name="connsiteY10276" fmla="*/ 4224002 h 11354202"/>
              <a:gd name="connsiteX10277" fmla="*/ 2585591 w 13402462"/>
              <a:gd name="connsiteY10277" fmla="*/ 4190954 h 11354202"/>
              <a:gd name="connsiteX10278" fmla="*/ 2607808 w 13402462"/>
              <a:gd name="connsiteY10278" fmla="*/ 4208214 h 11354202"/>
              <a:gd name="connsiteX10279" fmla="*/ 2660683 w 13402462"/>
              <a:gd name="connsiteY10279" fmla="*/ 4193545 h 11354202"/>
              <a:gd name="connsiteX10280" fmla="*/ 2608184 w 13402462"/>
              <a:gd name="connsiteY10280" fmla="*/ 4125960 h 11354202"/>
              <a:gd name="connsiteX10281" fmla="*/ 2660721 w 13402462"/>
              <a:gd name="connsiteY10281" fmla="*/ 4110944 h 11354202"/>
              <a:gd name="connsiteX10282" fmla="*/ 2657701 w 13402462"/>
              <a:gd name="connsiteY10282" fmla="*/ 4107848 h 11354202"/>
              <a:gd name="connsiteX10283" fmla="*/ 2651997 w 13402462"/>
              <a:gd name="connsiteY10283" fmla="*/ 4102004 h 11354202"/>
              <a:gd name="connsiteX10284" fmla="*/ 2646071 w 13402462"/>
              <a:gd name="connsiteY10284" fmla="*/ 4113832 h 11354202"/>
              <a:gd name="connsiteX10285" fmla="*/ 2660026 w 13402462"/>
              <a:gd name="connsiteY10285" fmla="*/ 4059269 h 11354202"/>
              <a:gd name="connsiteX10286" fmla="*/ 2677136 w 13402462"/>
              <a:gd name="connsiteY10286" fmla="*/ 4076808 h 11354202"/>
              <a:gd name="connsiteX10287" fmla="*/ 2728178 w 13402462"/>
              <a:gd name="connsiteY10287" fmla="*/ 4019626 h 11354202"/>
              <a:gd name="connsiteX10288" fmla="*/ 2838854 w 13402462"/>
              <a:gd name="connsiteY10288" fmla="*/ 4057308 h 11354202"/>
              <a:gd name="connsiteX10289" fmla="*/ 2861028 w 13402462"/>
              <a:gd name="connsiteY10289" fmla="*/ 4051117 h 11354202"/>
              <a:gd name="connsiteX10290" fmla="*/ 2872442 w 13402462"/>
              <a:gd name="connsiteY10290" fmla="*/ 4009104 h 11354202"/>
              <a:gd name="connsiteX10291" fmla="*/ 2847930 w 13402462"/>
              <a:gd name="connsiteY10291" fmla="*/ 4010441 h 11354202"/>
              <a:gd name="connsiteX10292" fmla="*/ 2843774 w 13402462"/>
              <a:gd name="connsiteY10292" fmla="*/ 3995159 h 11354202"/>
              <a:gd name="connsiteX10293" fmla="*/ 2808869 w 13402462"/>
              <a:gd name="connsiteY10293" fmla="*/ 3981725 h 11354202"/>
              <a:gd name="connsiteX10294" fmla="*/ 2806319 w 13402462"/>
              <a:gd name="connsiteY10294" fmla="*/ 3982800 h 11354202"/>
              <a:gd name="connsiteX10295" fmla="*/ 2817958 w 13402462"/>
              <a:gd name="connsiteY10295" fmla="*/ 4016612 h 11354202"/>
              <a:gd name="connsiteX10296" fmla="*/ 2776876 w 13402462"/>
              <a:gd name="connsiteY10296" fmla="*/ 4012562 h 11354202"/>
              <a:gd name="connsiteX10297" fmla="*/ 2768926 w 13402462"/>
              <a:gd name="connsiteY10297" fmla="*/ 4019733 h 11354202"/>
              <a:gd name="connsiteX10298" fmla="*/ 2740155 w 13402462"/>
              <a:gd name="connsiteY10298" fmla="*/ 4013312 h 11354202"/>
              <a:gd name="connsiteX10299" fmla="*/ 2726871 w 13402462"/>
              <a:gd name="connsiteY10299" fmla="*/ 4015532 h 11354202"/>
              <a:gd name="connsiteX10300" fmla="*/ 2685218 w 13402462"/>
              <a:gd name="connsiteY10300" fmla="*/ 4001411 h 11354202"/>
              <a:gd name="connsiteX10301" fmla="*/ 2717878 w 13402462"/>
              <a:gd name="connsiteY10301" fmla="*/ 4022342 h 11354202"/>
              <a:gd name="connsiteX10302" fmla="*/ 2685523 w 13402462"/>
              <a:gd name="connsiteY10302" fmla="*/ 4027055 h 11354202"/>
              <a:gd name="connsiteX10303" fmla="*/ 2678957 w 13402462"/>
              <a:gd name="connsiteY10303" fmla="*/ 3999288 h 11354202"/>
              <a:gd name="connsiteX10304" fmla="*/ 2667644 w 13402462"/>
              <a:gd name="connsiteY10304" fmla="*/ 3995455 h 11354202"/>
              <a:gd name="connsiteX10305" fmla="*/ 2648786 w 13402462"/>
              <a:gd name="connsiteY10305" fmla="*/ 3981638 h 11354202"/>
              <a:gd name="connsiteX10306" fmla="*/ 2703898 w 13402462"/>
              <a:gd name="connsiteY10306" fmla="*/ 3978210 h 11354202"/>
              <a:gd name="connsiteX10307" fmla="*/ 2699080 w 13402462"/>
              <a:gd name="connsiteY10307" fmla="*/ 3956057 h 11354202"/>
              <a:gd name="connsiteX10308" fmla="*/ 2719447 w 13402462"/>
              <a:gd name="connsiteY10308" fmla="*/ 3958339 h 11354202"/>
              <a:gd name="connsiteX10309" fmla="*/ 2710213 w 13402462"/>
              <a:gd name="connsiteY10309" fmla="*/ 3962648 h 11354202"/>
              <a:gd name="connsiteX10310" fmla="*/ 2728835 w 13402462"/>
              <a:gd name="connsiteY10310" fmla="*/ 3974257 h 11354202"/>
              <a:gd name="connsiteX10311" fmla="*/ 2730144 w 13402462"/>
              <a:gd name="connsiteY10311" fmla="*/ 3970933 h 11354202"/>
              <a:gd name="connsiteX10312" fmla="*/ 2802067 w 13402462"/>
              <a:gd name="connsiteY10312" fmla="*/ 3979724 h 11354202"/>
              <a:gd name="connsiteX10313" fmla="*/ 2805388 w 13402462"/>
              <a:gd name="connsiteY10313" fmla="*/ 3970525 h 11354202"/>
              <a:gd name="connsiteX10314" fmla="*/ 2767881 w 13402462"/>
              <a:gd name="connsiteY10314" fmla="*/ 3971831 h 11354202"/>
              <a:gd name="connsiteX10315" fmla="*/ 2729371 w 13402462"/>
              <a:gd name="connsiteY10315" fmla="*/ 3953359 h 11354202"/>
              <a:gd name="connsiteX10316" fmla="*/ 2762998 w 13402462"/>
              <a:gd name="connsiteY10316" fmla="*/ 3928603 h 11354202"/>
              <a:gd name="connsiteX10317" fmla="*/ 2735631 w 13402462"/>
              <a:gd name="connsiteY10317" fmla="*/ 3915699 h 11354202"/>
              <a:gd name="connsiteX10318" fmla="*/ 2773745 w 13402462"/>
              <a:gd name="connsiteY10318" fmla="*/ 3938923 h 11354202"/>
              <a:gd name="connsiteX10319" fmla="*/ 2826621 w 13402462"/>
              <a:gd name="connsiteY10319" fmla="*/ 3924256 h 11354202"/>
              <a:gd name="connsiteX10320" fmla="*/ 2795084 w 13402462"/>
              <a:gd name="connsiteY10320" fmla="*/ 3891931 h 11354202"/>
              <a:gd name="connsiteX10321" fmla="*/ 2836500 w 13402462"/>
              <a:gd name="connsiteY10321" fmla="*/ 3922676 h 11354202"/>
              <a:gd name="connsiteX10322" fmla="*/ 2868710 w 13402462"/>
              <a:gd name="connsiteY10322" fmla="*/ 3852818 h 11354202"/>
              <a:gd name="connsiteX10323" fmla="*/ 2902714 w 13402462"/>
              <a:gd name="connsiteY10323" fmla="*/ 3825296 h 11354202"/>
              <a:gd name="connsiteX10324" fmla="*/ 2899535 w 13402462"/>
              <a:gd name="connsiteY10324" fmla="*/ 3831644 h 11354202"/>
              <a:gd name="connsiteX10325" fmla="*/ 2970391 w 13402462"/>
              <a:gd name="connsiteY10325" fmla="*/ 3766539 h 11354202"/>
              <a:gd name="connsiteX10326" fmla="*/ 2977442 w 13402462"/>
              <a:gd name="connsiteY10326" fmla="*/ 3799939 h 11354202"/>
              <a:gd name="connsiteX10327" fmla="*/ 3030321 w 13402462"/>
              <a:gd name="connsiteY10327" fmla="*/ 3785265 h 11354202"/>
              <a:gd name="connsiteX10328" fmla="*/ 3021026 w 13402462"/>
              <a:gd name="connsiteY10328" fmla="*/ 3741304 h 11354202"/>
              <a:gd name="connsiteX10329" fmla="*/ 3161226 w 13402462"/>
              <a:gd name="connsiteY10329" fmla="*/ 3729376 h 11354202"/>
              <a:gd name="connsiteX10330" fmla="*/ 3109089 w 13402462"/>
              <a:gd name="connsiteY10330" fmla="*/ 3766147 h 11354202"/>
              <a:gd name="connsiteX10331" fmla="*/ 3130158 w 13402462"/>
              <a:gd name="connsiteY10331" fmla="*/ 3772769 h 11354202"/>
              <a:gd name="connsiteX10332" fmla="*/ 3130721 w 13402462"/>
              <a:gd name="connsiteY10332" fmla="*/ 3774989 h 11354202"/>
              <a:gd name="connsiteX10333" fmla="*/ 3156747 w 13402462"/>
              <a:gd name="connsiteY10333" fmla="*/ 3769265 h 11354202"/>
              <a:gd name="connsiteX10334" fmla="*/ 3161594 w 13402462"/>
              <a:gd name="connsiteY10334" fmla="*/ 3763924 h 11354202"/>
              <a:gd name="connsiteX10335" fmla="*/ 3150754 w 13402462"/>
              <a:gd name="connsiteY10335" fmla="*/ 3751004 h 11354202"/>
              <a:gd name="connsiteX10336" fmla="*/ 3223195 w 13402462"/>
              <a:gd name="connsiteY10336" fmla="*/ 3721270 h 11354202"/>
              <a:gd name="connsiteX10337" fmla="*/ 3211398 w 13402462"/>
              <a:gd name="connsiteY10337" fmla="*/ 3740168 h 11354202"/>
              <a:gd name="connsiteX10338" fmla="*/ 3223323 w 13402462"/>
              <a:gd name="connsiteY10338" fmla="*/ 3740127 h 11354202"/>
              <a:gd name="connsiteX10339" fmla="*/ 3201778 w 13402462"/>
              <a:gd name="connsiteY10339" fmla="*/ 3748212 h 11354202"/>
              <a:gd name="connsiteX10340" fmla="*/ 3200234 w 13402462"/>
              <a:gd name="connsiteY10340" fmla="*/ 3759707 h 11354202"/>
              <a:gd name="connsiteX10341" fmla="*/ 3239022 w 13402462"/>
              <a:gd name="connsiteY10341" fmla="*/ 3751180 h 11354202"/>
              <a:gd name="connsiteX10342" fmla="*/ 3259122 w 13402462"/>
              <a:gd name="connsiteY10342" fmla="*/ 3740061 h 11354202"/>
              <a:gd name="connsiteX10343" fmla="*/ 3252234 w 13402462"/>
              <a:gd name="connsiteY10343" fmla="*/ 3740098 h 11354202"/>
              <a:gd name="connsiteX10344" fmla="*/ 3251467 w 13402462"/>
              <a:gd name="connsiteY10344" fmla="*/ 3740026 h 11354202"/>
              <a:gd name="connsiteX10345" fmla="*/ 3259236 w 13402462"/>
              <a:gd name="connsiteY10345" fmla="*/ 3739998 h 11354202"/>
              <a:gd name="connsiteX10346" fmla="*/ 3329389 w 13402462"/>
              <a:gd name="connsiteY10346" fmla="*/ 3701205 h 11354202"/>
              <a:gd name="connsiteX10347" fmla="*/ 3314158 w 13402462"/>
              <a:gd name="connsiteY10347" fmla="*/ 3705695 h 11354202"/>
              <a:gd name="connsiteX10348" fmla="*/ 3328518 w 13402462"/>
              <a:gd name="connsiteY10348" fmla="*/ 3672216 h 11354202"/>
              <a:gd name="connsiteX10349" fmla="*/ 3257919 w 13402462"/>
              <a:gd name="connsiteY10349" fmla="*/ 3690754 h 11354202"/>
              <a:gd name="connsiteX10350" fmla="*/ 3236170 w 13402462"/>
              <a:gd name="connsiteY10350" fmla="*/ 3663641 h 11354202"/>
              <a:gd name="connsiteX10351" fmla="*/ 3229728 w 13402462"/>
              <a:gd name="connsiteY10351" fmla="*/ 3662544 h 11354202"/>
              <a:gd name="connsiteX10352" fmla="*/ 3223284 w 13402462"/>
              <a:gd name="connsiteY10352" fmla="*/ 3661452 h 11354202"/>
              <a:gd name="connsiteX10353" fmla="*/ 3226039 w 13402462"/>
              <a:gd name="connsiteY10353" fmla="*/ 3658763 h 11354202"/>
              <a:gd name="connsiteX10354" fmla="*/ 3222793 w 13402462"/>
              <a:gd name="connsiteY10354" fmla="*/ 3646488 h 11354202"/>
              <a:gd name="connsiteX10355" fmla="*/ 3267546 w 13402462"/>
              <a:gd name="connsiteY10355" fmla="*/ 3602826 h 11354202"/>
              <a:gd name="connsiteX10356" fmla="*/ 3345926 w 13402462"/>
              <a:gd name="connsiteY10356" fmla="*/ 3587439 h 11354202"/>
              <a:gd name="connsiteX10357" fmla="*/ 3368455 w 13402462"/>
              <a:gd name="connsiteY10357" fmla="*/ 3580230 h 11354202"/>
              <a:gd name="connsiteX10358" fmla="*/ 3376325 w 13402462"/>
              <a:gd name="connsiteY10358" fmla="*/ 3575905 h 11354202"/>
              <a:gd name="connsiteX10359" fmla="*/ 3354032 w 13402462"/>
              <a:gd name="connsiteY10359" fmla="*/ 3564766 h 11354202"/>
              <a:gd name="connsiteX10360" fmla="*/ 3403374 w 13402462"/>
              <a:gd name="connsiteY10360" fmla="*/ 3560928 h 11354202"/>
              <a:gd name="connsiteX10361" fmla="*/ 3478678 w 13402462"/>
              <a:gd name="connsiteY10361" fmla="*/ 3520357 h 11354202"/>
              <a:gd name="connsiteX10362" fmla="*/ 3481525 w 13402462"/>
              <a:gd name="connsiteY10362" fmla="*/ 3510188 h 11354202"/>
              <a:gd name="connsiteX10363" fmla="*/ 3487230 w 13402462"/>
              <a:gd name="connsiteY10363" fmla="*/ 3516034 h 11354202"/>
              <a:gd name="connsiteX10364" fmla="*/ 3815466 w 13402462"/>
              <a:gd name="connsiteY10364" fmla="*/ 3340792 h 11354202"/>
              <a:gd name="connsiteX10365" fmla="*/ 3777874 w 13402462"/>
              <a:gd name="connsiteY10365" fmla="*/ 3382838 h 11354202"/>
              <a:gd name="connsiteX10366" fmla="*/ 3774278 w 13402462"/>
              <a:gd name="connsiteY10366" fmla="*/ 3424603 h 11354202"/>
              <a:gd name="connsiteX10367" fmla="*/ 3811936 w 13402462"/>
              <a:gd name="connsiteY10367" fmla="*/ 3403977 h 11354202"/>
              <a:gd name="connsiteX10368" fmla="*/ 3824618 w 13402462"/>
              <a:gd name="connsiteY10368" fmla="*/ 3448656 h 11354202"/>
              <a:gd name="connsiteX10369" fmla="*/ 3821756 w 13402462"/>
              <a:gd name="connsiteY10369" fmla="*/ 3450988 h 11354202"/>
              <a:gd name="connsiteX10370" fmla="*/ 3808970 w 13402462"/>
              <a:gd name="connsiteY10370" fmla="*/ 3445306 h 11354202"/>
              <a:gd name="connsiteX10371" fmla="*/ 3796963 w 13402462"/>
              <a:gd name="connsiteY10371" fmla="*/ 3458183 h 11354202"/>
              <a:gd name="connsiteX10372" fmla="*/ 3799472 w 13402462"/>
              <a:gd name="connsiteY10372" fmla="*/ 3461668 h 11354202"/>
              <a:gd name="connsiteX10373" fmla="*/ 3791714 w 13402462"/>
              <a:gd name="connsiteY10373" fmla="*/ 3460231 h 11354202"/>
              <a:gd name="connsiteX10374" fmla="*/ 3790456 w 13402462"/>
              <a:gd name="connsiteY10374" fmla="*/ 3459190 h 11354202"/>
              <a:gd name="connsiteX10375" fmla="*/ 3777145 w 13402462"/>
              <a:gd name="connsiteY10375" fmla="*/ 3456283 h 11354202"/>
              <a:gd name="connsiteX10376" fmla="*/ 3775567 w 13402462"/>
              <a:gd name="connsiteY10376" fmla="*/ 3457238 h 11354202"/>
              <a:gd name="connsiteX10377" fmla="*/ 3772467 w 13402462"/>
              <a:gd name="connsiteY10377" fmla="*/ 3456663 h 11354202"/>
              <a:gd name="connsiteX10378" fmla="*/ 3717054 w 13402462"/>
              <a:gd name="connsiteY10378" fmla="*/ 3460298 h 11354202"/>
              <a:gd name="connsiteX10379" fmla="*/ 3719346 w 13402462"/>
              <a:gd name="connsiteY10379" fmla="*/ 3493636 h 11354202"/>
              <a:gd name="connsiteX10380" fmla="*/ 3727847 w 13402462"/>
              <a:gd name="connsiteY10380" fmla="*/ 3493397 h 11354202"/>
              <a:gd name="connsiteX10381" fmla="*/ 3700102 w 13402462"/>
              <a:gd name="connsiteY10381" fmla="*/ 3515051 h 11354202"/>
              <a:gd name="connsiteX10382" fmla="*/ 3722233 w 13402462"/>
              <a:gd name="connsiteY10382" fmla="*/ 3526037 h 11354202"/>
              <a:gd name="connsiteX10383" fmla="*/ 3767125 w 13402462"/>
              <a:gd name="connsiteY10383" fmla="*/ 3462346 h 11354202"/>
              <a:gd name="connsiteX10384" fmla="*/ 3775567 w 13402462"/>
              <a:gd name="connsiteY10384" fmla="*/ 3457238 h 11354202"/>
              <a:gd name="connsiteX10385" fmla="*/ 3791714 w 13402462"/>
              <a:gd name="connsiteY10385" fmla="*/ 3460231 h 11354202"/>
              <a:gd name="connsiteX10386" fmla="*/ 3808320 w 13402462"/>
              <a:gd name="connsiteY10386" fmla="*/ 3473956 h 11354202"/>
              <a:gd name="connsiteX10387" fmla="*/ 3799472 w 13402462"/>
              <a:gd name="connsiteY10387" fmla="*/ 3461668 h 11354202"/>
              <a:gd name="connsiteX10388" fmla="*/ 3799687 w 13402462"/>
              <a:gd name="connsiteY10388" fmla="*/ 3461707 h 11354202"/>
              <a:gd name="connsiteX10389" fmla="*/ 3812530 w 13402462"/>
              <a:gd name="connsiteY10389" fmla="*/ 3458506 h 11354202"/>
              <a:gd name="connsiteX10390" fmla="*/ 3821756 w 13402462"/>
              <a:gd name="connsiteY10390" fmla="*/ 3450988 h 11354202"/>
              <a:gd name="connsiteX10391" fmla="*/ 3828760 w 13402462"/>
              <a:gd name="connsiteY10391" fmla="*/ 3454101 h 11354202"/>
              <a:gd name="connsiteX10392" fmla="*/ 3869356 w 13402462"/>
              <a:gd name="connsiteY10392" fmla="*/ 3483607 h 11354202"/>
              <a:gd name="connsiteX10393" fmla="*/ 3869528 w 13402462"/>
              <a:gd name="connsiteY10393" fmla="*/ 3482656 h 11354202"/>
              <a:gd name="connsiteX10394" fmla="*/ 3827859 w 13402462"/>
              <a:gd name="connsiteY10394" fmla="*/ 3434760 h 11354202"/>
              <a:gd name="connsiteX10395" fmla="*/ 3974411 w 13402462"/>
              <a:gd name="connsiteY10395" fmla="*/ 3378370 h 11354202"/>
              <a:gd name="connsiteX10396" fmla="*/ 3995966 w 13402462"/>
              <a:gd name="connsiteY10396" fmla="*/ 3413635 h 11354202"/>
              <a:gd name="connsiteX10397" fmla="*/ 4012226 w 13402462"/>
              <a:gd name="connsiteY10397" fmla="*/ 3438433 h 11354202"/>
              <a:gd name="connsiteX10398" fmla="*/ 4013304 w 13402462"/>
              <a:gd name="connsiteY10398" fmla="*/ 3437013 h 11354202"/>
              <a:gd name="connsiteX10399" fmla="*/ 4006200 w 13402462"/>
              <a:gd name="connsiteY10399" fmla="*/ 3413731 h 11354202"/>
              <a:gd name="connsiteX10400" fmla="*/ 4003540 w 13402462"/>
              <a:gd name="connsiteY10400" fmla="*/ 3413044 h 11354202"/>
              <a:gd name="connsiteX10401" fmla="*/ 4005705 w 13402462"/>
              <a:gd name="connsiteY10401" fmla="*/ 3412109 h 11354202"/>
              <a:gd name="connsiteX10402" fmla="*/ 3998389 w 13402462"/>
              <a:gd name="connsiteY10402" fmla="*/ 3388139 h 11354202"/>
              <a:gd name="connsiteX10403" fmla="*/ 3997742 w 13402462"/>
              <a:gd name="connsiteY10403" fmla="*/ 3387823 h 11354202"/>
              <a:gd name="connsiteX10404" fmla="*/ 4072817 w 13402462"/>
              <a:gd name="connsiteY10404" fmla="*/ 3342105 h 11354202"/>
              <a:gd name="connsiteX10405" fmla="*/ 4100945 w 13402462"/>
              <a:gd name="connsiteY10405" fmla="*/ 3336350 h 11354202"/>
              <a:gd name="connsiteX10406" fmla="*/ 4077130 w 13402462"/>
              <a:gd name="connsiteY10406" fmla="*/ 3295953 h 11354202"/>
              <a:gd name="connsiteX10407" fmla="*/ 4049034 w 13402462"/>
              <a:gd name="connsiteY10407" fmla="*/ 3284755 h 11354202"/>
              <a:gd name="connsiteX10408" fmla="*/ 4066932 w 13402462"/>
              <a:gd name="connsiteY10408" fmla="*/ 3267292 h 11354202"/>
              <a:gd name="connsiteX10409" fmla="*/ 3959867 w 13402462"/>
              <a:gd name="connsiteY10409" fmla="*/ 3319393 h 11354202"/>
              <a:gd name="connsiteX10410" fmla="*/ 4047121 w 13402462"/>
              <a:gd name="connsiteY10410" fmla="*/ 3301391 h 11354202"/>
              <a:gd name="connsiteX10411" fmla="*/ 4060728 w 13402462"/>
              <a:gd name="connsiteY10411" fmla="*/ 3327045 h 11354202"/>
              <a:gd name="connsiteX10412" fmla="*/ 3856738 w 13402462"/>
              <a:gd name="connsiteY10412" fmla="*/ 3409268 h 11354202"/>
              <a:gd name="connsiteX10413" fmla="*/ 3810041 w 13402462"/>
              <a:gd name="connsiteY10413" fmla="*/ 3366221 h 11354202"/>
              <a:gd name="connsiteX10414" fmla="*/ 3844779 w 13402462"/>
              <a:gd name="connsiteY10414" fmla="*/ 3361195 h 11354202"/>
              <a:gd name="connsiteX10415" fmla="*/ 3837734 w 13402462"/>
              <a:gd name="connsiteY10415" fmla="*/ 3353974 h 11354202"/>
              <a:gd name="connsiteX10416" fmla="*/ 3874313 w 13402462"/>
              <a:gd name="connsiteY10416" fmla="*/ 3337750 h 11354202"/>
              <a:gd name="connsiteX10417" fmla="*/ 3880293 w 13402462"/>
              <a:gd name="connsiteY10417" fmla="*/ 3374874 h 11354202"/>
              <a:gd name="connsiteX10418" fmla="*/ 3908993 w 13402462"/>
              <a:gd name="connsiteY10418" fmla="*/ 3310629 h 11354202"/>
              <a:gd name="connsiteX10419" fmla="*/ 3963702 w 13402462"/>
              <a:gd name="connsiteY10419" fmla="*/ 3285448 h 11354202"/>
              <a:gd name="connsiteX10420" fmla="*/ 3956595 w 13402462"/>
              <a:gd name="connsiteY10420" fmla="*/ 3282980 h 11354202"/>
              <a:gd name="connsiteX10421" fmla="*/ 3967128 w 13402462"/>
              <a:gd name="connsiteY10421" fmla="*/ 3283446 h 11354202"/>
              <a:gd name="connsiteX10422" fmla="*/ 4151457 w 13402462"/>
              <a:gd name="connsiteY10422" fmla="*/ 3196912 h 11354202"/>
              <a:gd name="connsiteX10423" fmla="*/ 4184154 w 13402462"/>
              <a:gd name="connsiteY10423" fmla="*/ 3244888 h 11354202"/>
              <a:gd name="connsiteX10424" fmla="*/ 4079003 w 13402462"/>
              <a:gd name="connsiteY10424" fmla="*/ 3280352 h 11354202"/>
              <a:gd name="connsiteX10425" fmla="*/ 4082395 w 13402462"/>
              <a:gd name="connsiteY10425" fmla="*/ 3292357 h 11354202"/>
              <a:gd name="connsiteX10426" fmla="*/ 4126873 w 13402462"/>
              <a:gd name="connsiteY10426" fmla="*/ 3330532 h 11354202"/>
              <a:gd name="connsiteX10427" fmla="*/ 4163482 w 13402462"/>
              <a:gd name="connsiteY10427" fmla="*/ 3293251 h 11354202"/>
              <a:gd name="connsiteX10428" fmla="*/ 4204744 w 13402462"/>
              <a:gd name="connsiteY10428" fmla="*/ 3325989 h 11354202"/>
              <a:gd name="connsiteX10429" fmla="*/ 4206863 w 13402462"/>
              <a:gd name="connsiteY10429" fmla="*/ 3326787 h 11354202"/>
              <a:gd name="connsiteX10430" fmla="*/ 4149476 w 13402462"/>
              <a:gd name="connsiteY10430" fmla="*/ 3272008 h 11354202"/>
              <a:gd name="connsiteX10431" fmla="*/ 4195189 w 13402462"/>
              <a:gd name="connsiteY10431" fmla="*/ 3261688 h 11354202"/>
              <a:gd name="connsiteX10432" fmla="*/ 4184837 w 13402462"/>
              <a:gd name="connsiteY10432" fmla="*/ 3244900 h 11354202"/>
              <a:gd name="connsiteX10433" fmla="*/ 4337460 w 13402462"/>
              <a:gd name="connsiteY10433" fmla="*/ 3245010 h 11354202"/>
              <a:gd name="connsiteX10434" fmla="*/ 4344226 w 13402462"/>
              <a:gd name="connsiteY10434" fmla="*/ 3194782 h 11354202"/>
              <a:gd name="connsiteX10435" fmla="*/ 4346098 w 13402462"/>
              <a:gd name="connsiteY10435" fmla="*/ 3207718 h 11354202"/>
              <a:gd name="connsiteX10436" fmla="*/ 4373701 w 13402462"/>
              <a:gd name="connsiteY10436" fmla="*/ 3215777 h 11354202"/>
              <a:gd name="connsiteX10437" fmla="*/ 4374454 w 13402462"/>
              <a:gd name="connsiteY10437" fmla="*/ 3214423 h 11354202"/>
              <a:gd name="connsiteX10438" fmla="*/ 4368628 w 13402462"/>
              <a:gd name="connsiteY10438" fmla="*/ 3200508 h 11354202"/>
              <a:gd name="connsiteX10439" fmla="*/ 4371514 w 13402462"/>
              <a:gd name="connsiteY10439" fmla="*/ 3213797 h 11354202"/>
              <a:gd name="connsiteX10440" fmla="*/ 4350376 w 13402462"/>
              <a:gd name="connsiteY10440" fmla="*/ 3192130 h 11354202"/>
              <a:gd name="connsiteX10441" fmla="*/ 4350616 w 13402462"/>
              <a:gd name="connsiteY10441" fmla="*/ 3199957 h 11354202"/>
              <a:gd name="connsiteX10442" fmla="*/ 4332498 w 13402462"/>
              <a:gd name="connsiteY10442" fmla="*/ 3181386 h 11354202"/>
              <a:gd name="connsiteX10443" fmla="*/ 4334355 w 13402462"/>
              <a:gd name="connsiteY10443" fmla="*/ 3195680 h 11354202"/>
              <a:gd name="connsiteX10444" fmla="*/ 4328958 w 13402462"/>
              <a:gd name="connsiteY10444" fmla="*/ 3166044 h 11354202"/>
              <a:gd name="connsiteX10445" fmla="*/ 4340430 w 13402462"/>
              <a:gd name="connsiteY10445" fmla="*/ 3172979 h 11354202"/>
              <a:gd name="connsiteX10446" fmla="*/ 4329510 w 13402462"/>
              <a:gd name="connsiteY10446" fmla="*/ 3149395 h 11354202"/>
              <a:gd name="connsiteX10447" fmla="*/ 4327460 w 13402462"/>
              <a:gd name="connsiteY10447" fmla="*/ 3123879 h 11354202"/>
              <a:gd name="connsiteX10448" fmla="*/ 4314374 w 13402462"/>
              <a:gd name="connsiteY10448" fmla="*/ 3110463 h 11354202"/>
              <a:gd name="connsiteX10449" fmla="*/ 4314594 w 13402462"/>
              <a:gd name="connsiteY10449" fmla="*/ 3109395 h 11354202"/>
              <a:gd name="connsiteX10450" fmla="*/ 4298758 w 13402462"/>
              <a:gd name="connsiteY10450" fmla="*/ 3105127 h 11354202"/>
              <a:gd name="connsiteX10451" fmla="*/ 4298888 w 13402462"/>
              <a:gd name="connsiteY10451" fmla="*/ 3105522 h 11354202"/>
              <a:gd name="connsiteX10452" fmla="*/ 4302953 w 13402462"/>
              <a:gd name="connsiteY10452" fmla="*/ 3126303 h 11354202"/>
              <a:gd name="connsiteX10453" fmla="*/ 4290329 w 13402462"/>
              <a:gd name="connsiteY10453" fmla="*/ 3103723 h 11354202"/>
              <a:gd name="connsiteX10454" fmla="*/ 4279199 w 13402462"/>
              <a:gd name="connsiteY10454" fmla="*/ 3123305 h 11354202"/>
              <a:gd name="connsiteX10455" fmla="*/ 4276272 w 13402462"/>
              <a:gd name="connsiteY10455" fmla="*/ 3110356 h 11354202"/>
              <a:gd name="connsiteX10456" fmla="*/ 4269545 w 13402462"/>
              <a:gd name="connsiteY10456" fmla="*/ 3114478 h 11354202"/>
              <a:gd name="connsiteX10457" fmla="*/ 4268688 w 13402462"/>
              <a:gd name="connsiteY10457" fmla="*/ 3120797 h 11354202"/>
              <a:gd name="connsiteX10458" fmla="*/ 4266294 w 13402462"/>
              <a:gd name="connsiteY10458" fmla="*/ 3116471 h 11354202"/>
              <a:gd name="connsiteX10459" fmla="*/ 4255060 w 13402462"/>
              <a:gd name="connsiteY10459" fmla="*/ 3123360 h 11354202"/>
              <a:gd name="connsiteX10460" fmla="*/ 4251007 w 13402462"/>
              <a:gd name="connsiteY10460" fmla="*/ 3134865 h 11354202"/>
              <a:gd name="connsiteX10461" fmla="*/ 4253701 w 13402462"/>
              <a:gd name="connsiteY10461" fmla="*/ 3152766 h 11354202"/>
              <a:gd name="connsiteX10462" fmla="*/ 4267432 w 13402462"/>
              <a:gd name="connsiteY10462" fmla="*/ 3139483 h 11354202"/>
              <a:gd name="connsiteX10463" fmla="*/ 4276564 w 13402462"/>
              <a:gd name="connsiteY10463" fmla="*/ 3169503 h 11354202"/>
              <a:gd name="connsiteX10464" fmla="*/ 4251856 w 13402462"/>
              <a:gd name="connsiteY10464" fmla="*/ 3187568 h 11354202"/>
              <a:gd name="connsiteX10465" fmla="*/ 4246564 w 13402462"/>
              <a:gd name="connsiteY10465" fmla="*/ 3159675 h 11354202"/>
              <a:gd name="connsiteX10466" fmla="*/ 4250988 w 13402462"/>
              <a:gd name="connsiteY10466" fmla="*/ 3155392 h 11354202"/>
              <a:gd name="connsiteX10467" fmla="*/ 4232794 w 13402462"/>
              <a:gd name="connsiteY10467" fmla="*/ 3160100 h 11354202"/>
              <a:gd name="connsiteX10468" fmla="*/ 4213444 w 13402462"/>
              <a:gd name="connsiteY10468" fmla="*/ 3161273 h 11354202"/>
              <a:gd name="connsiteX10469" fmla="*/ 4233992 w 13402462"/>
              <a:gd name="connsiteY10469" fmla="*/ 3149283 h 11354202"/>
              <a:gd name="connsiteX10470" fmla="*/ 4200769 w 13402462"/>
              <a:gd name="connsiteY10470" fmla="*/ 3142770 h 11354202"/>
              <a:gd name="connsiteX10471" fmla="*/ 4203730 w 13402462"/>
              <a:gd name="connsiteY10471" fmla="*/ 3149942 h 11354202"/>
              <a:gd name="connsiteX10472" fmla="*/ 4141320 w 13402462"/>
              <a:gd name="connsiteY10472" fmla="*/ 3112831 h 11354202"/>
              <a:gd name="connsiteX10473" fmla="*/ 4179178 w 13402462"/>
              <a:gd name="connsiteY10473" fmla="*/ 3182626 h 11354202"/>
              <a:gd name="connsiteX10474" fmla="*/ 4125964 w 13402462"/>
              <a:gd name="connsiteY10474" fmla="*/ 3196947 h 11354202"/>
              <a:gd name="connsiteX10475" fmla="*/ 4131334 w 13402462"/>
              <a:gd name="connsiteY10475" fmla="*/ 3202451 h 11354202"/>
              <a:gd name="connsiteX10476" fmla="*/ 4103652 w 13402462"/>
              <a:gd name="connsiteY10476" fmla="*/ 3214022 h 11354202"/>
              <a:gd name="connsiteX10477" fmla="*/ 4057012 w 13402462"/>
              <a:gd name="connsiteY10477" fmla="*/ 3166216 h 11354202"/>
              <a:gd name="connsiteX10478" fmla="*/ 4022846 w 13402462"/>
              <a:gd name="connsiteY10478" fmla="*/ 3180088 h 11354202"/>
              <a:gd name="connsiteX10479" fmla="*/ 4035994 w 13402462"/>
              <a:gd name="connsiteY10479" fmla="*/ 3188741 h 11354202"/>
              <a:gd name="connsiteX10480" fmla="*/ 4012380 w 13402462"/>
              <a:gd name="connsiteY10480" fmla="*/ 3193170 h 11354202"/>
              <a:gd name="connsiteX10481" fmla="*/ 4012137 w 13402462"/>
              <a:gd name="connsiteY10481" fmla="*/ 3193216 h 11354202"/>
              <a:gd name="connsiteX10482" fmla="*/ 4012340 w 13402462"/>
              <a:gd name="connsiteY10482" fmla="*/ 3193288 h 11354202"/>
              <a:gd name="connsiteX10483" fmla="*/ 4038869 w 13402462"/>
              <a:gd name="connsiteY10483" fmla="*/ 3202713 h 11354202"/>
              <a:gd name="connsiteX10484" fmla="*/ 4018370 w 13402462"/>
              <a:gd name="connsiteY10484" fmla="*/ 3211309 h 11354202"/>
              <a:gd name="connsiteX10485" fmla="*/ 4021811 w 13402462"/>
              <a:gd name="connsiteY10485" fmla="*/ 3207951 h 11354202"/>
              <a:gd name="connsiteX10486" fmla="*/ 3985504 w 13402462"/>
              <a:gd name="connsiteY10486" fmla="*/ 3176248 h 11354202"/>
              <a:gd name="connsiteX10487" fmla="*/ 3955212 w 13402462"/>
              <a:gd name="connsiteY10487" fmla="*/ 3205803 h 11354202"/>
              <a:gd name="connsiteX10488" fmla="*/ 3974256 w 13402462"/>
              <a:gd name="connsiteY10488" fmla="*/ 3231522 h 11354202"/>
              <a:gd name="connsiteX10489" fmla="*/ 3943476 w 13402462"/>
              <a:gd name="connsiteY10489" fmla="*/ 3246110 h 11354202"/>
              <a:gd name="connsiteX10490" fmla="*/ 3944848 w 13402462"/>
              <a:gd name="connsiteY10490" fmla="*/ 3218594 h 11354202"/>
              <a:gd name="connsiteX10491" fmla="*/ 3916619 w 13402462"/>
              <a:gd name="connsiteY10491" fmla="*/ 3212853 h 11354202"/>
              <a:gd name="connsiteX10492" fmla="*/ 3916930 w 13402462"/>
              <a:gd name="connsiteY10492" fmla="*/ 3212655 h 11354202"/>
              <a:gd name="connsiteX10493" fmla="*/ 3924311 w 13402462"/>
              <a:gd name="connsiteY10493" fmla="*/ 3213293 h 11354202"/>
              <a:gd name="connsiteX10494" fmla="*/ 3931792 w 13402462"/>
              <a:gd name="connsiteY10494" fmla="*/ 3203144 h 11354202"/>
              <a:gd name="connsiteX10495" fmla="*/ 3916930 w 13402462"/>
              <a:gd name="connsiteY10495" fmla="*/ 3212655 h 11354202"/>
              <a:gd name="connsiteX10496" fmla="*/ 3914674 w 13402462"/>
              <a:gd name="connsiteY10496" fmla="*/ 3212458 h 11354202"/>
              <a:gd name="connsiteX10497" fmla="*/ 3916619 w 13402462"/>
              <a:gd name="connsiteY10497" fmla="*/ 3212853 h 11354202"/>
              <a:gd name="connsiteX10498" fmla="*/ 3883806 w 13402462"/>
              <a:gd name="connsiteY10498" fmla="*/ 3233849 h 11354202"/>
              <a:gd name="connsiteX10499" fmla="*/ 3891520 w 13402462"/>
              <a:gd name="connsiteY10499" fmla="*/ 3241756 h 11354202"/>
              <a:gd name="connsiteX10500" fmla="*/ 3798485 w 13402462"/>
              <a:gd name="connsiteY10500" fmla="*/ 3233853 h 11354202"/>
              <a:gd name="connsiteX10501" fmla="*/ 3801999 w 13402462"/>
              <a:gd name="connsiteY10501" fmla="*/ 3225056 h 11354202"/>
              <a:gd name="connsiteX10502" fmla="*/ 3807104 w 13402462"/>
              <a:gd name="connsiteY10502" fmla="*/ 3226991 h 11354202"/>
              <a:gd name="connsiteX10503" fmla="*/ 3822514 w 13402462"/>
              <a:gd name="connsiteY10503" fmla="*/ 3215781 h 11354202"/>
              <a:gd name="connsiteX10504" fmla="*/ 3796773 w 13402462"/>
              <a:gd name="connsiteY10504" fmla="*/ 3181824 h 11354202"/>
              <a:gd name="connsiteX10505" fmla="*/ 3732290 w 13402462"/>
              <a:gd name="connsiteY10505" fmla="*/ 3200436 h 11354202"/>
              <a:gd name="connsiteX10506" fmla="*/ 3790926 w 13402462"/>
              <a:gd name="connsiteY10506" fmla="*/ 3160682 h 11354202"/>
              <a:gd name="connsiteX10507" fmla="*/ 3777208 w 13402462"/>
              <a:gd name="connsiteY10507" fmla="*/ 3170038 h 11354202"/>
              <a:gd name="connsiteX10508" fmla="*/ 3830340 w 13402462"/>
              <a:gd name="connsiteY10508" fmla="*/ 3188682 h 11354202"/>
              <a:gd name="connsiteX10509" fmla="*/ 3851450 w 13402462"/>
              <a:gd name="connsiteY10509" fmla="*/ 3159356 h 11354202"/>
              <a:gd name="connsiteX10510" fmla="*/ 3817659 w 13402462"/>
              <a:gd name="connsiteY10510" fmla="*/ 3170179 h 11354202"/>
              <a:gd name="connsiteX10511" fmla="*/ 3854766 w 13402462"/>
              <a:gd name="connsiteY10511" fmla="*/ 3139346 h 11354202"/>
              <a:gd name="connsiteX10512" fmla="*/ 3844016 w 13402462"/>
              <a:gd name="connsiteY10512" fmla="*/ 3155869 h 11354202"/>
              <a:gd name="connsiteX10513" fmla="*/ 3945592 w 13402462"/>
              <a:gd name="connsiteY10513" fmla="*/ 3133965 h 11354202"/>
              <a:gd name="connsiteX10514" fmla="*/ 3936909 w 13402462"/>
              <a:gd name="connsiteY10514" fmla="*/ 3095447 h 11354202"/>
              <a:gd name="connsiteX10515" fmla="*/ 3923206 w 13402462"/>
              <a:gd name="connsiteY10515" fmla="*/ 3104123 h 11354202"/>
              <a:gd name="connsiteX10516" fmla="*/ 3934126 w 13402462"/>
              <a:gd name="connsiteY10516" fmla="*/ 3074004 h 11354202"/>
              <a:gd name="connsiteX10517" fmla="*/ 3966748 w 13402462"/>
              <a:gd name="connsiteY10517" fmla="*/ 3101241 h 11354202"/>
              <a:gd name="connsiteX10518" fmla="*/ 4004450 w 13402462"/>
              <a:gd name="connsiteY10518" fmla="*/ 3077212 h 11354202"/>
              <a:gd name="connsiteX10519" fmla="*/ 4044420 w 13402462"/>
              <a:gd name="connsiteY10519" fmla="*/ 3087887 h 11354202"/>
              <a:gd name="connsiteX10520" fmla="*/ 4051458 w 13402462"/>
              <a:gd name="connsiteY10520" fmla="*/ 3069617 h 11354202"/>
              <a:gd name="connsiteX10521" fmla="*/ 3998180 w 13402462"/>
              <a:gd name="connsiteY10521" fmla="*/ 3062525 h 11354202"/>
              <a:gd name="connsiteX10522" fmla="*/ 3984171 w 13402462"/>
              <a:gd name="connsiteY10522" fmla="*/ 3068138 h 11354202"/>
              <a:gd name="connsiteX10523" fmla="*/ 3979180 w 13402462"/>
              <a:gd name="connsiteY10523" fmla="*/ 3059578 h 11354202"/>
              <a:gd name="connsiteX10524" fmla="*/ 3917596 w 13402462"/>
              <a:gd name="connsiteY10524" fmla="*/ 3050095 h 11354202"/>
              <a:gd name="connsiteX10525" fmla="*/ 3904272 w 13402462"/>
              <a:gd name="connsiteY10525" fmla="*/ 3068888 h 11354202"/>
              <a:gd name="connsiteX10526" fmla="*/ 3881974 w 13402462"/>
              <a:gd name="connsiteY10526" fmla="*/ 3058425 h 11354202"/>
              <a:gd name="connsiteX10527" fmla="*/ 3890262 w 13402462"/>
              <a:gd name="connsiteY10527" fmla="*/ 3053298 h 11354202"/>
              <a:gd name="connsiteX10528" fmla="*/ 3855987 w 13402462"/>
              <a:gd name="connsiteY10528" fmla="*/ 3057222 h 11354202"/>
              <a:gd name="connsiteX10529" fmla="*/ 3855126 w 13402462"/>
              <a:gd name="connsiteY10529" fmla="*/ 3057764 h 11354202"/>
              <a:gd name="connsiteX10530" fmla="*/ 3867539 w 13402462"/>
              <a:gd name="connsiteY10530" fmla="*/ 3070488 h 11354202"/>
              <a:gd name="connsiteX10531" fmla="*/ 3799108 w 13402462"/>
              <a:gd name="connsiteY10531" fmla="*/ 3085400 h 11354202"/>
              <a:gd name="connsiteX10532" fmla="*/ 3771969 w 13402462"/>
              <a:gd name="connsiteY10532" fmla="*/ 3081890 h 11354202"/>
              <a:gd name="connsiteX10533" fmla="*/ 3755480 w 13402462"/>
              <a:gd name="connsiteY10533" fmla="*/ 3088534 h 11354202"/>
              <a:gd name="connsiteX10534" fmla="*/ 3765883 w 13402462"/>
              <a:gd name="connsiteY10534" fmla="*/ 3099197 h 11354202"/>
              <a:gd name="connsiteX10535" fmla="*/ 3750238 w 13402462"/>
              <a:gd name="connsiteY10535" fmla="*/ 3092468 h 11354202"/>
              <a:gd name="connsiteX10536" fmla="*/ 3740182 w 13402462"/>
              <a:gd name="connsiteY10536" fmla="*/ 3079870 h 11354202"/>
              <a:gd name="connsiteX10537" fmla="*/ 3745948 w 13402462"/>
              <a:gd name="connsiteY10537" fmla="*/ 3080193 h 11354202"/>
              <a:gd name="connsiteX10538" fmla="*/ 3754308 w 13402462"/>
              <a:gd name="connsiteY10538" fmla="*/ 3073566 h 11354202"/>
              <a:gd name="connsiteX10539" fmla="*/ 3735060 w 13402462"/>
              <a:gd name="connsiteY10539" fmla="*/ 3063480 h 11354202"/>
              <a:gd name="connsiteX10540" fmla="*/ 3737688 w 13402462"/>
              <a:gd name="connsiteY10540" fmla="*/ 3061276 h 11354202"/>
              <a:gd name="connsiteX10541" fmla="*/ 3724148 w 13402462"/>
              <a:gd name="connsiteY10541" fmla="*/ 3039898 h 11354202"/>
              <a:gd name="connsiteX10542" fmla="*/ 3677122 w 13402462"/>
              <a:gd name="connsiteY10542" fmla="*/ 3049536 h 11354202"/>
              <a:gd name="connsiteX10543" fmla="*/ 3684222 w 13402462"/>
              <a:gd name="connsiteY10543" fmla="*/ 3025826 h 11354202"/>
              <a:gd name="connsiteX10544" fmla="*/ 3681874 w 13402462"/>
              <a:gd name="connsiteY10544" fmla="*/ 3023419 h 11354202"/>
              <a:gd name="connsiteX10545" fmla="*/ 3702571 w 13402462"/>
              <a:gd name="connsiteY10545" fmla="*/ 3026042 h 11354202"/>
              <a:gd name="connsiteX10546" fmla="*/ 3724952 w 13402462"/>
              <a:gd name="connsiteY10546" fmla="*/ 3005175 h 11354202"/>
              <a:gd name="connsiteX10547" fmla="*/ 3663781 w 13402462"/>
              <a:gd name="connsiteY10547" fmla="*/ 2986022 h 11354202"/>
              <a:gd name="connsiteX10548" fmla="*/ 3649882 w 13402462"/>
              <a:gd name="connsiteY10548" fmla="*/ 2999581 h 11354202"/>
              <a:gd name="connsiteX10549" fmla="*/ 3672698 w 13402462"/>
              <a:gd name="connsiteY10549" fmla="*/ 3022969 h 11354202"/>
              <a:gd name="connsiteX10550" fmla="*/ 3669162 w 13402462"/>
              <a:gd name="connsiteY10550" fmla="*/ 3033125 h 11354202"/>
              <a:gd name="connsiteX10551" fmla="*/ 3643329 w 13402462"/>
              <a:gd name="connsiteY10551" fmla="*/ 3006644 h 11354202"/>
              <a:gd name="connsiteX10552" fmla="*/ 3599482 w 13402462"/>
              <a:gd name="connsiteY10552" fmla="*/ 3006466 h 11354202"/>
              <a:gd name="connsiteX10553" fmla="*/ 3583498 w 13402462"/>
              <a:gd name="connsiteY10553" fmla="*/ 2980439 h 11354202"/>
              <a:gd name="connsiteX10554" fmla="*/ 3607307 w 13402462"/>
              <a:gd name="connsiteY10554" fmla="*/ 2979366 h 11354202"/>
              <a:gd name="connsiteX10555" fmla="*/ 3590059 w 13402462"/>
              <a:gd name="connsiteY10555" fmla="*/ 2967264 h 11354202"/>
              <a:gd name="connsiteX10556" fmla="*/ 3580530 w 13402462"/>
              <a:gd name="connsiteY10556" fmla="*/ 2973267 h 11354202"/>
              <a:gd name="connsiteX10557" fmla="*/ 3564638 w 13402462"/>
              <a:gd name="connsiteY10557" fmla="*/ 2940448 h 11354202"/>
              <a:gd name="connsiteX10558" fmla="*/ 3682110 w 13402462"/>
              <a:gd name="connsiteY10558" fmla="*/ 2951358 h 11354202"/>
              <a:gd name="connsiteX10559" fmla="*/ 3620550 w 13402462"/>
              <a:gd name="connsiteY10559" fmla="*/ 2980539 h 11354202"/>
              <a:gd name="connsiteX10560" fmla="*/ 3639672 w 13402462"/>
              <a:gd name="connsiteY10560" fmla="*/ 3000142 h 11354202"/>
              <a:gd name="connsiteX10561" fmla="*/ 3653155 w 13402462"/>
              <a:gd name="connsiteY10561" fmla="*/ 2982696 h 11354202"/>
              <a:gd name="connsiteX10562" fmla="*/ 3645028 w 13402462"/>
              <a:gd name="connsiteY10562" fmla="*/ 2980153 h 11354202"/>
              <a:gd name="connsiteX10563" fmla="*/ 3655758 w 13402462"/>
              <a:gd name="connsiteY10563" fmla="*/ 2979331 h 11354202"/>
              <a:gd name="connsiteX10564" fmla="*/ 3658125 w 13402462"/>
              <a:gd name="connsiteY10564" fmla="*/ 2976267 h 11354202"/>
              <a:gd name="connsiteX10565" fmla="*/ 3684304 w 13402462"/>
              <a:gd name="connsiteY10565" fmla="*/ 2965999 h 11354202"/>
              <a:gd name="connsiteX10566" fmla="*/ 3671909 w 13402462"/>
              <a:gd name="connsiteY10566" fmla="*/ 2978093 h 11354202"/>
              <a:gd name="connsiteX10567" fmla="*/ 3716995 w 13402462"/>
              <a:gd name="connsiteY10567" fmla="*/ 2974630 h 11354202"/>
              <a:gd name="connsiteX10568" fmla="*/ 3724489 w 13402462"/>
              <a:gd name="connsiteY10568" fmla="*/ 2975801 h 11354202"/>
              <a:gd name="connsiteX10569" fmla="*/ 3724332 w 13402462"/>
              <a:gd name="connsiteY10569" fmla="*/ 2972595 h 11354202"/>
              <a:gd name="connsiteX10570" fmla="*/ 3700185 w 13402462"/>
              <a:gd name="connsiteY10570" fmla="*/ 2934577 h 11354202"/>
              <a:gd name="connsiteX10571" fmla="*/ 3695584 w 13402462"/>
              <a:gd name="connsiteY10571" fmla="*/ 2934867 h 11354202"/>
              <a:gd name="connsiteX10572" fmla="*/ 3698939 w 13402462"/>
              <a:gd name="connsiteY10572" fmla="*/ 2938304 h 11354202"/>
              <a:gd name="connsiteX10573" fmla="*/ 3682316 w 13402462"/>
              <a:gd name="connsiteY10573" fmla="*/ 2935729 h 11354202"/>
              <a:gd name="connsiteX10574" fmla="*/ 3699449 w 13402462"/>
              <a:gd name="connsiteY10574" fmla="*/ 2933417 h 11354202"/>
              <a:gd name="connsiteX10575" fmla="*/ 3698009 w 13402462"/>
              <a:gd name="connsiteY10575" fmla="*/ 2931151 h 11354202"/>
              <a:gd name="connsiteX10576" fmla="*/ 3703848 w 13402462"/>
              <a:gd name="connsiteY10576" fmla="*/ 2932824 h 11354202"/>
              <a:gd name="connsiteX10577" fmla="*/ 3719690 w 13402462"/>
              <a:gd name="connsiteY10577" fmla="*/ 2930689 h 11354202"/>
              <a:gd name="connsiteX10578" fmla="*/ 3714421 w 13402462"/>
              <a:gd name="connsiteY10578" fmla="*/ 2933687 h 11354202"/>
              <a:gd name="connsiteX10579" fmla="*/ 3708208 w 13402462"/>
              <a:gd name="connsiteY10579" fmla="*/ 2934076 h 11354202"/>
              <a:gd name="connsiteX10580" fmla="*/ 3751184 w 13402462"/>
              <a:gd name="connsiteY10580" fmla="*/ 2946399 h 11354202"/>
              <a:gd name="connsiteX10581" fmla="*/ 3744868 w 13402462"/>
              <a:gd name="connsiteY10581" fmla="*/ 2935107 h 11354202"/>
              <a:gd name="connsiteX10582" fmla="*/ 3764857 w 13402462"/>
              <a:gd name="connsiteY10582" fmla="*/ 2940441 h 11354202"/>
              <a:gd name="connsiteX10583" fmla="*/ 3765570 w 13402462"/>
              <a:gd name="connsiteY10583" fmla="*/ 2938806 h 11354202"/>
              <a:gd name="connsiteX10584" fmla="*/ 3772523 w 13402462"/>
              <a:gd name="connsiteY10584" fmla="*/ 2922815 h 11354202"/>
              <a:gd name="connsiteX10585" fmla="*/ 3762581 w 13402462"/>
              <a:gd name="connsiteY10585" fmla="*/ 2905744 h 11354202"/>
              <a:gd name="connsiteX10586" fmla="*/ 3753288 w 13402462"/>
              <a:gd name="connsiteY10586" fmla="*/ 2914809 h 11354202"/>
              <a:gd name="connsiteX10587" fmla="*/ 3787485 w 13402462"/>
              <a:gd name="connsiteY10587" fmla="*/ 2819703 h 11354202"/>
              <a:gd name="connsiteX10588" fmla="*/ 3818306 w 13402462"/>
              <a:gd name="connsiteY10588" fmla="*/ 2801708 h 11354202"/>
              <a:gd name="connsiteX10589" fmla="*/ 3867474 w 13402462"/>
              <a:gd name="connsiteY10589" fmla="*/ 2837643 h 11354202"/>
              <a:gd name="connsiteX10590" fmla="*/ 3853635 w 13402462"/>
              <a:gd name="connsiteY10590" fmla="*/ 2856517 h 11354202"/>
              <a:gd name="connsiteX10591" fmla="*/ 3837041 w 13402462"/>
              <a:gd name="connsiteY10591" fmla="*/ 2851901 h 11354202"/>
              <a:gd name="connsiteX10592" fmla="*/ 3857201 w 13402462"/>
              <a:gd name="connsiteY10592" fmla="*/ 2843642 h 11354202"/>
              <a:gd name="connsiteX10593" fmla="*/ 3824920 w 13402462"/>
              <a:gd name="connsiteY10593" fmla="*/ 2816068 h 11354202"/>
              <a:gd name="connsiteX10594" fmla="*/ 3792120 w 13402462"/>
              <a:gd name="connsiteY10594" fmla="*/ 2882304 h 11354202"/>
              <a:gd name="connsiteX10595" fmla="*/ 3828560 w 13402462"/>
              <a:gd name="connsiteY10595" fmla="*/ 2903125 h 11354202"/>
              <a:gd name="connsiteX10596" fmla="*/ 3862443 w 13402462"/>
              <a:gd name="connsiteY10596" fmla="*/ 2885509 h 11354202"/>
              <a:gd name="connsiteX10597" fmla="*/ 3857413 w 13402462"/>
              <a:gd name="connsiteY10597" fmla="*/ 2880354 h 11354202"/>
              <a:gd name="connsiteX10598" fmla="*/ 3891113 w 13402462"/>
              <a:gd name="connsiteY10598" fmla="*/ 2876333 h 11354202"/>
              <a:gd name="connsiteX10599" fmla="*/ 3888189 w 13402462"/>
              <a:gd name="connsiteY10599" fmla="*/ 2865763 h 11354202"/>
              <a:gd name="connsiteX10600" fmla="*/ 3903853 w 13402462"/>
              <a:gd name="connsiteY10600" fmla="*/ 2873723 h 11354202"/>
              <a:gd name="connsiteX10601" fmla="*/ 3919550 w 13402462"/>
              <a:gd name="connsiteY10601" fmla="*/ 2885974 h 11354202"/>
              <a:gd name="connsiteX10602" fmla="*/ 3924284 w 13402462"/>
              <a:gd name="connsiteY10602" fmla="*/ 2884284 h 11354202"/>
              <a:gd name="connsiteX10603" fmla="*/ 3924411 w 13402462"/>
              <a:gd name="connsiteY10603" fmla="*/ 2860970 h 11354202"/>
              <a:gd name="connsiteX10604" fmla="*/ 3911012 w 13402462"/>
              <a:gd name="connsiteY10604" fmla="*/ 2835445 h 11354202"/>
              <a:gd name="connsiteX10605" fmla="*/ 3838760 w 13402462"/>
              <a:gd name="connsiteY10605" fmla="*/ 2797194 h 11354202"/>
              <a:gd name="connsiteX10606" fmla="*/ 3859090 w 13402462"/>
              <a:gd name="connsiteY10606" fmla="*/ 2749166 h 11354202"/>
              <a:gd name="connsiteX10607" fmla="*/ 3883371 w 13402462"/>
              <a:gd name="connsiteY10607" fmla="*/ 2817435 h 11354202"/>
              <a:gd name="connsiteX10608" fmla="*/ 3973687 w 13402462"/>
              <a:gd name="connsiteY10608" fmla="*/ 2825309 h 11354202"/>
              <a:gd name="connsiteX10609" fmla="*/ 3970332 w 13402462"/>
              <a:gd name="connsiteY10609" fmla="*/ 2821870 h 11354202"/>
              <a:gd name="connsiteX10610" fmla="*/ 3997023 w 13402462"/>
              <a:gd name="connsiteY10610" fmla="*/ 2834760 h 11354202"/>
              <a:gd name="connsiteX10611" fmla="*/ 4010913 w 13402462"/>
              <a:gd name="connsiteY10611" fmla="*/ 2811815 h 11354202"/>
              <a:gd name="connsiteX10612" fmla="*/ 3954643 w 13402462"/>
              <a:gd name="connsiteY10612" fmla="*/ 2799590 h 11354202"/>
              <a:gd name="connsiteX10613" fmla="*/ 4031226 w 13402462"/>
              <a:gd name="connsiteY10613" fmla="*/ 2791997 h 11354202"/>
              <a:gd name="connsiteX10614" fmla="*/ 3975213 w 13402462"/>
              <a:gd name="connsiteY10614" fmla="*/ 2759381 h 11354202"/>
              <a:gd name="connsiteX10615" fmla="*/ 3986096 w 13402462"/>
              <a:gd name="connsiteY10615" fmla="*/ 2732658 h 11354202"/>
              <a:gd name="connsiteX10616" fmla="*/ 3939928 w 13402462"/>
              <a:gd name="connsiteY10616" fmla="*/ 2754204 h 11354202"/>
              <a:gd name="connsiteX10617" fmla="*/ 3952903 w 13402462"/>
              <a:gd name="connsiteY10617" fmla="*/ 2776451 h 11354202"/>
              <a:gd name="connsiteX10618" fmla="*/ 3895216 w 13402462"/>
              <a:gd name="connsiteY10618" fmla="*/ 2795144 h 11354202"/>
              <a:gd name="connsiteX10619" fmla="*/ 3910056 w 13402462"/>
              <a:gd name="connsiteY10619" fmla="*/ 2751131 h 11354202"/>
              <a:gd name="connsiteX10620" fmla="*/ 3981458 w 13402462"/>
              <a:gd name="connsiteY10620" fmla="*/ 2723087 h 11354202"/>
              <a:gd name="connsiteX10621" fmla="*/ 3972256 w 13402462"/>
              <a:gd name="connsiteY10621" fmla="*/ 2698500 h 11354202"/>
              <a:gd name="connsiteX10622" fmla="*/ 4002343 w 13402462"/>
              <a:gd name="connsiteY10622" fmla="*/ 2711436 h 11354202"/>
              <a:gd name="connsiteX10623" fmla="*/ 4051400 w 13402462"/>
              <a:gd name="connsiteY10623" fmla="*/ 2650152 h 11354202"/>
              <a:gd name="connsiteX10624" fmla="*/ 4166828 w 13402462"/>
              <a:gd name="connsiteY10624" fmla="*/ 2608693 h 11354202"/>
              <a:gd name="connsiteX10625" fmla="*/ 4154276 w 13402462"/>
              <a:gd name="connsiteY10625" fmla="*/ 2579990 h 11354202"/>
              <a:gd name="connsiteX10626" fmla="*/ 4220218 w 13402462"/>
              <a:gd name="connsiteY10626" fmla="*/ 2606944 h 11354202"/>
              <a:gd name="connsiteX10627" fmla="*/ 4206280 w 13402462"/>
              <a:gd name="connsiteY10627" fmla="*/ 2633295 h 11354202"/>
              <a:gd name="connsiteX10628" fmla="*/ 4259160 w 13402462"/>
              <a:gd name="connsiteY10628" fmla="*/ 2618623 h 11354202"/>
              <a:gd name="connsiteX10629" fmla="*/ 4282854 w 13402462"/>
              <a:gd name="connsiteY10629" fmla="*/ 2642744 h 11354202"/>
              <a:gd name="connsiteX10630" fmla="*/ 4287702 w 13402462"/>
              <a:gd name="connsiteY10630" fmla="*/ 2641752 h 11354202"/>
              <a:gd name="connsiteX10631" fmla="*/ 4284104 w 13402462"/>
              <a:gd name="connsiteY10631" fmla="*/ 2634556 h 11354202"/>
              <a:gd name="connsiteX10632" fmla="*/ 4301483 w 13402462"/>
              <a:gd name="connsiteY10632" fmla="*/ 2638952 h 11354202"/>
              <a:gd name="connsiteX10633" fmla="*/ 4322515 w 13402462"/>
              <a:gd name="connsiteY10633" fmla="*/ 2634669 h 11354202"/>
              <a:gd name="connsiteX10634" fmla="*/ 4326406 w 13402462"/>
              <a:gd name="connsiteY10634" fmla="*/ 2632392 h 11354202"/>
              <a:gd name="connsiteX10635" fmla="*/ 4315858 w 13402462"/>
              <a:gd name="connsiteY10635" fmla="*/ 2620699 h 11354202"/>
              <a:gd name="connsiteX10636" fmla="*/ 4324500 w 13402462"/>
              <a:gd name="connsiteY10636" fmla="*/ 2612600 h 11354202"/>
              <a:gd name="connsiteX10637" fmla="*/ 4327103 w 13402462"/>
              <a:gd name="connsiteY10637" fmla="*/ 2631987 h 11354202"/>
              <a:gd name="connsiteX10638" fmla="*/ 4348333 w 13402462"/>
              <a:gd name="connsiteY10638" fmla="*/ 2619552 h 11354202"/>
              <a:gd name="connsiteX10639" fmla="*/ 4363748 w 13402462"/>
              <a:gd name="connsiteY10639" fmla="*/ 2600493 h 11354202"/>
              <a:gd name="connsiteX10640" fmla="*/ 4388119 w 13402462"/>
              <a:gd name="connsiteY10640" fmla="*/ 2582086 h 11354202"/>
              <a:gd name="connsiteX10641" fmla="*/ 4365771 w 13402462"/>
              <a:gd name="connsiteY10641" fmla="*/ 2548848 h 11354202"/>
              <a:gd name="connsiteX10642" fmla="*/ 4412286 w 13402462"/>
              <a:gd name="connsiteY10642" fmla="*/ 2553137 h 11354202"/>
              <a:gd name="connsiteX10643" fmla="*/ 4406956 w 13402462"/>
              <a:gd name="connsiteY10643" fmla="*/ 2518059 h 11354202"/>
              <a:gd name="connsiteX10644" fmla="*/ 4373510 w 13402462"/>
              <a:gd name="connsiteY10644" fmla="*/ 2508826 h 11354202"/>
              <a:gd name="connsiteX10645" fmla="*/ 4362429 w 13402462"/>
              <a:gd name="connsiteY10645" fmla="*/ 2523572 h 11354202"/>
              <a:gd name="connsiteX10646" fmla="*/ 4361634 w 13402462"/>
              <a:gd name="connsiteY10646" fmla="*/ 2523343 h 11354202"/>
              <a:gd name="connsiteX10647" fmla="*/ 4360960 w 13402462"/>
              <a:gd name="connsiteY10647" fmla="*/ 2524668 h 11354202"/>
              <a:gd name="connsiteX10648" fmla="*/ 4327542 w 13402462"/>
              <a:gd name="connsiteY10648" fmla="*/ 2524385 h 11354202"/>
              <a:gd name="connsiteX10649" fmla="*/ 4297451 w 13402462"/>
              <a:gd name="connsiteY10649" fmla="*/ 2495349 h 11354202"/>
              <a:gd name="connsiteX10650" fmla="*/ 4328088 w 13402462"/>
              <a:gd name="connsiteY10650" fmla="*/ 2465460 h 11354202"/>
              <a:gd name="connsiteX10651" fmla="*/ 4372946 w 13402462"/>
              <a:gd name="connsiteY10651" fmla="*/ 2467000 h 11354202"/>
              <a:gd name="connsiteX10652" fmla="*/ 4364098 w 13402462"/>
              <a:gd name="connsiteY10652" fmla="*/ 2474044 h 11354202"/>
              <a:gd name="connsiteX10653" fmla="*/ 4354147 w 13402462"/>
              <a:gd name="connsiteY10653" fmla="*/ 2501119 h 11354202"/>
              <a:gd name="connsiteX10654" fmla="*/ 4381104 w 13402462"/>
              <a:gd name="connsiteY10654" fmla="*/ 2492942 h 11354202"/>
              <a:gd name="connsiteX10655" fmla="*/ 4376070 w 13402462"/>
              <a:gd name="connsiteY10655" fmla="*/ 2487782 h 11354202"/>
              <a:gd name="connsiteX10656" fmla="*/ 4396056 w 13402462"/>
              <a:gd name="connsiteY10656" fmla="*/ 2493118 h 11354202"/>
              <a:gd name="connsiteX10657" fmla="*/ 4394214 w 13402462"/>
              <a:gd name="connsiteY10657" fmla="*/ 2451286 h 11354202"/>
              <a:gd name="connsiteX10658" fmla="*/ 4430411 w 13402462"/>
              <a:gd name="connsiteY10658" fmla="*/ 2464972 h 11354202"/>
              <a:gd name="connsiteX10659" fmla="*/ 4403559 w 13402462"/>
              <a:gd name="connsiteY10659" fmla="*/ 2491169 h 11354202"/>
              <a:gd name="connsiteX10660" fmla="*/ 4416200 w 13402462"/>
              <a:gd name="connsiteY10660" fmla="*/ 2513074 h 11354202"/>
              <a:gd name="connsiteX10661" fmla="*/ 4443922 w 13402462"/>
              <a:gd name="connsiteY10661" fmla="*/ 2498108 h 11354202"/>
              <a:gd name="connsiteX10662" fmla="*/ 4456174 w 13402462"/>
              <a:gd name="connsiteY10662" fmla="*/ 2523744 h 11354202"/>
              <a:gd name="connsiteX10663" fmla="*/ 4467484 w 13402462"/>
              <a:gd name="connsiteY10663" fmla="*/ 2489886 h 11354202"/>
              <a:gd name="connsiteX10664" fmla="*/ 4494303 w 13402462"/>
              <a:gd name="connsiteY10664" fmla="*/ 2492586 h 11354202"/>
              <a:gd name="connsiteX10665" fmla="*/ 4505702 w 13402462"/>
              <a:gd name="connsiteY10665" fmla="*/ 2451927 h 11354202"/>
              <a:gd name="connsiteX10666" fmla="*/ 4505658 w 13402462"/>
              <a:gd name="connsiteY10666" fmla="*/ 2455331 h 11354202"/>
              <a:gd name="connsiteX10667" fmla="*/ 4546284 w 13402462"/>
              <a:gd name="connsiteY10667" fmla="*/ 2441872 h 11354202"/>
              <a:gd name="connsiteX10668" fmla="*/ 4533084 w 13402462"/>
              <a:gd name="connsiteY10668" fmla="*/ 2437297 h 11354202"/>
              <a:gd name="connsiteX10669" fmla="*/ 4602080 w 13402462"/>
              <a:gd name="connsiteY10669" fmla="*/ 2384747 h 11354202"/>
              <a:gd name="connsiteX10670" fmla="*/ 4572471 w 13402462"/>
              <a:gd name="connsiteY10670" fmla="*/ 2361285 h 11354202"/>
              <a:gd name="connsiteX10671" fmla="*/ 4491310 w 13402462"/>
              <a:gd name="connsiteY10671" fmla="*/ 2381395 h 11354202"/>
              <a:gd name="connsiteX10672" fmla="*/ 4456394 w 13402462"/>
              <a:gd name="connsiteY10672" fmla="*/ 2426869 h 11354202"/>
              <a:gd name="connsiteX10673" fmla="*/ 4509656 w 13402462"/>
              <a:gd name="connsiteY10673" fmla="*/ 2435319 h 11354202"/>
              <a:gd name="connsiteX10674" fmla="*/ 4460684 w 13402462"/>
              <a:gd name="connsiteY10674" fmla="*/ 2463631 h 11354202"/>
              <a:gd name="connsiteX10675" fmla="*/ 4426780 w 13402462"/>
              <a:gd name="connsiteY10675" fmla="*/ 2403402 h 11354202"/>
              <a:gd name="connsiteX10676" fmla="*/ 4524068 w 13402462"/>
              <a:gd name="connsiteY10676" fmla="*/ 2318558 h 11354202"/>
              <a:gd name="connsiteX10677" fmla="*/ 4536228 w 13402462"/>
              <a:gd name="connsiteY10677" fmla="*/ 2350996 h 11354202"/>
              <a:gd name="connsiteX10678" fmla="*/ 4540840 w 13402462"/>
              <a:gd name="connsiteY10678" fmla="*/ 2309578 h 11354202"/>
              <a:gd name="connsiteX10679" fmla="*/ 4564088 w 13402462"/>
              <a:gd name="connsiteY10679" fmla="*/ 2325833 h 11354202"/>
              <a:gd name="connsiteX10680" fmla="*/ 4565809 w 13402462"/>
              <a:gd name="connsiteY10680" fmla="*/ 2324154 h 11354202"/>
              <a:gd name="connsiteX10681" fmla="*/ 4598564 w 13402462"/>
              <a:gd name="connsiteY10681" fmla="*/ 2341198 h 11354202"/>
              <a:gd name="connsiteX10682" fmla="*/ 4571695 w 13402462"/>
              <a:gd name="connsiteY10682" fmla="*/ 2341898 h 11354202"/>
              <a:gd name="connsiteX10683" fmla="*/ 4597394 w 13402462"/>
              <a:gd name="connsiteY10683" fmla="*/ 2379256 h 11354202"/>
              <a:gd name="connsiteX10684" fmla="*/ 4604972 w 13402462"/>
              <a:gd name="connsiteY10684" fmla="*/ 2345010 h 11354202"/>
              <a:gd name="connsiteX10685" fmla="*/ 4655131 w 13402462"/>
              <a:gd name="connsiteY10685" fmla="*/ 2356485 h 11354202"/>
              <a:gd name="connsiteX10686" fmla="*/ 4632222 w 13402462"/>
              <a:gd name="connsiteY10686" fmla="*/ 2340577 h 11354202"/>
              <a:gd name="connsiteX10687" fmla="*/ 4649422 w 13402462"/>
              <a:gd name="connsiteY10687" fmla="*/ 2335637 h 11354202"/>
              <a:gd name="connsiteX10688" fmla="*/ 4627140 w 13402462"/>
              <a:gd name="connsiteY10688" fmla="*/ 2338817 h 11354202"/>
              <a:gd name="connsiteX10689" fmla="*/ 4610590 w 13402462"/>
              <a:gd name="connsiteY10689" fmla="*/ 2308161 h 11354202"/>
              <a:gd name="connsiteX10690" fmla="*/ 4590479 w 13402462"/>
              <a:gd name="connsiteY10690" fmla="*/ 2308808 h 11354202"/>
              <a:gd name="connsiteX10691" fmla="*/ 4610086 w 13402462"/>
              <a:gd name="connsiteY10691" fmla="*/ 2307232 h 11354202"/>
              <a:gd name="connsiteX10692" fmla="*/ 4569700 w 13402462"/>
              <a:gd name="connsiteY10692" fmla="*/ 2232423 h 11354202"/>
              <a:gd name="connsiteX10693" fmla="*/ 4615694 w 13402462"/>
              <a:gd name="connsiteY10693" fmla="*/ 2224468 h 11354202"/>
              <a:gd name="connsiteX10694" fmla="*/ 4623051 w 13402462"/>
              <a:gd name="connsiteY10694" fmla="*/ 2260249 h 11354202"/>
              <a:gd name="connsiteX10695" fmla="*/ 4631631 w 13402462"/>
              <a:gd name="connsiteY10695" fmla="*/ 2269789 h 11354202"/>
              <a:gd name="connsiteX10696" fmla="*/ 4642708 w 13402462"/>
              <a:gd name="connsiteY10696" fmla="*/ 2265236 h 11354202"/>
              <a:gd name="connsiteX10697" fmla="*/ 4634994 w 13402462"/>
              <a:gd name="connsiteY10697" fmla="*/ 2257327 h 11354202"/>
              <a:gd name="connsiteX10698" fmla="*/ 4676494 w 13402462"/>
              <a:gd name="connsiteY10698" fmla="*/ 2233106 h 11354202"/>
              <a:gd name="connsiteX10699" fmla="*/ 4635866 w 13402462"/>
              <a:gd name="connsiteY10699" fmla="*/ 2215529 h 11354202"/>
              <a:gd name="connsiteX10700" fmla="*/ 4653971 w 13402462"/>
              <a:gd name="connsiteY10700" fmla="*/ 2155578 h 11354202"/>
              <a:gd name="connsiteX10701" fmla="*/ 4656506 w 13402462"/>
              <a:gd name="connsiteY10701" fmla="*/ 2169887 h 11354202"/>
              <a:gd name="connsiteX10702" fmla="*/ 4671310 w 13402462"/>
              <a:gd name="connsiteY10702" fmla="*/ 2155445 h 11354202"/>
              <a:gd name="connsiteX10703" fmla="*/ 4699156 w 13402462"/>
              <a:gd name="connsiteY10703" fmla="*/ 2183988 h 11354202"/>
              <a:gd name="connsiteX10704" fmla="*/ 4713958 w 13402462"/>
              <a:gd name="connsiteY10704" fmla="*/ 2169545 h 11354202"/>
              <a:gd name="connsiteX10705" fmla="*/ 4700737 w 13402462"/>
              <a:gd name="connsiteY10705" fmla="*/ 2167011 h 11354202"/>
              <a:gd name="connsiteX10706" fmla="*/ 4745100 w 13402462"/>
              <a:gd name="connsiteY10706" fmla="*/ 2153258 h 11354202"/>
              <a:gd name="connsiteX10707" fmla="*/ 4733026 w 13402462"/>
              <a:gd name="connsiteY10707" fmla="*/ 2140882 h 11354202"/>
              <a:gd name="connsiteX10708" fmla="*/ 4801888 w 13402462"/>
              <a:gd name="connsiteY10708" fmla="*/ 2151557 h 11354202"/>
              <a:gd name="connsiteX10709" fmla="*/ 4775720 w 13402462"/>
              <a:gd name="connsiteY10709" fmla="*/ 2124734 h 11354202"/>
              <a:gd name="connsiteX10710" fmla="*/ 4865564 w 13402462"/>
              <a:gd name="connsiteY10710" fmla="*/ 2090103 h 11354202"/>
              <a:gd name="connsiteX10711" fmla="*/ 4867376 w 13402462"/>
              <a:gd name="connsiteY10711" fmla="*/ 2107801 h 11354202"/>
              <a:gd name="connsiteX10712" fmla="*/ 4881196 w 13402462"/>
              <a:gd name="connsiteY10712" fmla="*/ 2094529 h 11354202"/>
              <a:gd name="connsiteX10713" fmla="*/ 4881720 w 13402462"/>
              <a:gd name="connsiteY10713" fmla="*/ 2092294 h 11354202"/>
              <a:gd name="connsiteX10714" fmla="*/ 4883582 w 13402462"/>
              <a:gd name="connsiteY10714" fmla="*/ 2092244 h 11354202"/>
              <a:gd name="connsiteX10715" fmla="*/ 4883767 w 13402462"/>
              <a:gd name="connsiteY10715" fmla="*/ 2092063 h 11354202"/>
              <a:gd name="connsiteX10716" fmla="*/ 4874019 w 13402462"/>
              <a:gd name="connsiteY10716" fmla="*/ 2067090 h 11354202"/>
              <a:gd name="connsiteX10717" fmla="*/ 4962762 w 13402462"/>
              <a:gd name="connsiteY10717" fmla="*/ 2038911 h 11354202"/>
              <a:gd name="connsiteX10718" fmla="*/ 4968158 w 13402462"/>
              <a:gd name="connsiteY10718" fmla="*/ 2042335 h 11354202"/>
              <a:gd name="connsiteX10719" fmla="*/ 4980338 w 13402462"/>
              <a:gd name="connsiteY10719" fmla="*/ 2036868 h 11354202"/>
              <a:gd name="connsiteX10720" fmla="*/ 5042641 w 13402462"/>
              <a:gd name="connsiteY10720" fmla="*/ 2012662 h 11354202"/>
              <a:gd name="connsiteX10721" fmla="*/ 5032238 w 13402462"/>
              <a:gd name="connsiteY10721" fmla="*/ 2002000 h 11354202"/>
              <a:gd name="connsiteX10722" fmla="*/ 5104926 w 13402462"/>
              <a:gd name="connsiteY10722" fmla="*/ 1983275 h 11354202"/>
              <a:gd name="connsiteX10723" fmla="*/ 5154675 w 13402462"/>
              <a:gd name="connsiteY10723" fmla="*/ 1992898 h 11354202"/>
              <a:gd name="connsiteX10724" fmla="*/ 5192316 w 13402462"/>
              <a:gd name="connsiteY10724" fmla="*/ 1981618 h 11354202"/>
              <a:gd name="connsiteX10725" fmla="*/ 5193186 w 13402462"/>
              <a:gd name="connsiteY10725" fmla="*/ 1978961 h 11354202"/>
              <a:gd name="connsiteX10726" fmla="*/ 5186271 w 13402462"/>
              <a:gd name="connsiteY10726" fmla="*/ 1971874 h 11354202"/>
              <a:gd name="connsiteX10727" fmla="*/ 5195987 w 13402462"/>
              <a:gd name="connsiteY10727" fmla="*/ 1967223 h 11354202"/>
              <a:gd name="connsiteX10728" fmla="*/ 5198001 w 13402462"/>
              <a:gd name="connsiteY10728" fmla="*/ 1958422 h 11354202"/>
              <a:gd name="connsiteX10729" fmla="*/ 5175134 w 13402462"/>
              <a:gd name="connsiteY10729" fmla="*/ 1939112 h 11354202"/>
              <a:gd name="connsiteX10730" fmla="*/ 5225422 w 13402462"/>
              <a:gd name="connsiteY10730" fmla="*/ 1940392 h 11354202"/>
              <a:gd name="connsiteX10731" fmla="*/ 5196234 w 13402462"/>
              <a:gd name="connsiteY10731" fmla="*/ 1910475 h 11354202"/>
              <a:gd name="connsiteX10732" fmla="*/ 5266700 w 13402462"/>
              <a:gd name="connsiteY10732" fmla="*/ 1902810 h 11354202"/>
              <a:gd name="connsiteX10733" fmla="*/ 5316956 w 13402462"/>
              <a:gd name="connsiteY10733" fmla="*/ 1853779 h 11354202"/>
              <a:gd name="connsiteX10734" fmla="*/ 5304145 w 13402462"/>
              <a:gd name="connsiteY10734" fmla="*/ 1845466 h 11354202"/>
              <a:gd name="connsiteX10735" fmla="*/ 5334543 w 13402462"/>
              <a:gd name="connsiteY10735" fmla="*/ 1834608 h 11354202"/>
              <a:gd name="connsiteX10736" fmla="*/ 5333934 w 13402462"/>
              <a:gd name="connsiteY10736" fmla="*/ 1855338 h 11354202"/>
              <a:gd name="connsiteX10737" fmla="*/ 5377437 w 13402462"/>
              <a:gd name="connsiteY10737" fmla="*/ 1855855 h 11354202"/>
              <a:gd name="connsiteX10738" fmla="*/ 5389552 w 13402462"/>
              <a:gd name="connsiteY10738" fmla="*/ 1891688 h 11354202"/>
              <a:gd name="connsiteX10739" fmla="*/ 5370428 w 13402462"/>
              <a:gd name="connsiteY10739" fmla="*/ 1872086 h 11354202"/>
              <a:gd name="connsiteX10740" fmla="*/ 5336164 w 13402462"/>
              <a:gd name="connsiteY10740" fmla="*/ 1893433 h 11354202"/>
              <a:gd name="connsiteX10741" fmla="*/ 5364784 w 13402462"/>
              <a:gd name="connsiteY10741" fmla="*/ 1904589 h 11354202"/>
              <a:gd name="connsiteX10742" fmla="*/ 5367213 w 13402462"/>
              <a:gd name="connsiteY10742" fmla="*/ 1902435 h 11354202"/>
              <a:gd name="connsiteX10743" fmla="*/ 5397778 w 13402462"/>
              <a:gd name="connsiteY10743" fmla="*/ 1915961 h 11354202"/>
              <a:gd name="connsiteX10744" fmla="*/ 5405966 w 13402462"/>
              <a:gd name="connsiteY10744" fmla="*/ 1918857 h 11354202"/>
              <a:gd name="connsiteX10745" fmla="*/ 5402832 w 13402462"/>
              <a:gd name="connsiteY10745" fmla="*/ 1916317 h 11354202"/>
              <a:gd name="connsiteX10746" fmla="*/ 5443028 w 13402462"/>
              <a:gd name="connsiteY10746" fmla="*/ 1909999 h 11354202"/>
              <a:gd name="connsiteX10747" fmla="*/ 5440008 w 13402462"/>
              <a:gd name="connsiteY10747" fmla="*/ 1906903 h 11354202"/>
              <a:gd name="connsiteX10748" fmla="*/ 5434303 w 13402462"/>
              <a:gd name="connsiteY10748" fmla="*/ 1901056 h 11354202"/>
              <a:gd name="connsiteX10749" fmla="*/ 5430774 w 13402462"/>
              <a:gd name="connsiteY10749" fmla="*/ 1911212 h 11354202"/>
              <a:gd name="connsiteX10750" fmla="*/ 5435806 w 13402462"/>
              <a:gd name="connsiteY10750" fmla="*/ 1863343 h 11354202"/>
              <a:gd name="connsiteX10751" fmla="*/ 5452582 w 13402462"/>
              <a:gd name="connsiteY10751" fmla="*/ 1880540 h 11354202"/>
              <a:gd name="connsiteX10752" fmla="*/ 5456744 w 13402462"/>
              <a:gd name="connsiteY10752" fmla="*/ 1868965 h 11354202"/>
              <a:gd name="connsiteX10753" fmla="*/ 5449378 w 13402462"/>
              <a:gd name="connsiteY10753" fmla="*/ 1865544 h 11354202"/>
              <a:gd name="connsiteX10754" fmla="*/ 5457640 w 13402462"/>
              <a:gd name="connsiteY10754" fmla="*/ 1857484 h 11354202"/>
              <a:gd name="connsiteX10755" fmla="*/ 5459500 w 13402462"/>
              <a:gd name="connsiteY10755" fmla="*/ 1861300 h 11354202"/>
              <a:gd name="connsiteX10756" fmla="*/ 5463506 w 13402462"/>
              <a:gd name="connsiteY10756" fmla="*/ 1850159 h 11354202"/>
              <a:gd name="connsiteX10757" fmla="*/ 5483293 w 13402462"/>
              <a:gd name="connsiteY10757" fmla="*/ 1836593 h 11354202"/>
              <a:gd name="connsiteX10758" fmla="*/ 5436476 w 13402462"/>
              <a:gd name="connsiteY10758" fmla="*/ 1811000 h 11354202"/>
              <a:gd name="connsiteX10759" fmla="*/ 5420352 w 13402462"/>
              <a:gd name="connsiteY10759" fmla="*/ 1795855 h 11354202"/>
              <a:gd name="connsiteX10760" fmla="*/ 5463814 w 13402462"/>
              <a:gd name="connsiteY10760" fmla="*/ 1799772 h 11354202"/>
              <a:gd name="connsiteX10761" fmla="*/ 5457632 w 13402462"/>
              <a:gd name="connsiteY10761" fmla="*/ 1778286 h 11354202"/>
              <a:gd name="connsiteX10762" fmla="*/ 5474567 w 13402462"/>
              <a:gd name="connsiteY10762" fmla="*/ 1783240 h 11354202"/>
              <a:gd name="connsiteX10763" fmla="*/ 5467386 w 13402462"/>
              <a:gd name="connsiteY10763" fmla="*/ 1786217 h 11354202"/>
              <a:gd name="connsiteX10764" fmla="*/ 5499583 w 13402462"/>
              <a:gd name="connsiteY10764" fmla="*/ 1813619 h 11354202"/>
              <a:gd name="connsiteX10765" fmla="*/ 5534740 w 13402462"/>
              <a:gd name="connsiteY10765" fmla="*/ 1830066 h 11354202"/>
              <a:gd name="connsiteX10766" fmla="*/ 5533898 w 13402462"/>
              <a:gd name="connsiteY10766" fmla="*/ 1823814 h 11354202"/>
              <a:gd name="connsiteX10767" fmla="*/ 5549621 w 13402462"/>
              <a:gd name="connsiteY10767" fmla="*/ 1814727 h 11354202"/>
              <a:gd name="connsiteX10768" fmla="*/ 5539554 w 13402462"/>
              <a:gd name="connsiteY10768" fmla="*/ 1804408 h 11354202"/>
              <a:gd name="connsiteX10769" fmla="*/ 5555082 w 13402462"/>
              <a:gd name="connsiteY10769" fmla="*/ 1799746 h 11354202"/>
              <a:gd name="connsiteX10770" fmla="*/ 5496425 w 13402462"/>
              <a:gd name="connsiteY10770" fmla="*/ 1777764 h 11354202"/>
              <a:gd name="connsiteX10771" fmla="*/ 5499150 w 13402462"/>
              <a:gd name="connsiteY10771" fmla="*/ 1774951 h 11354202"/>
              <a:gd name="connsiteX10772" fmla="*/ 5507236 w 13402462"/>
              <a:gd name="connsiteY10772" fmla="*/ 1754058 h 11354202"/>
              <a:gd name="connsiteX10773" fmla="*/ 5484326 w 13402462"/>
              <a:gd name="connsiteY10773" fmla="*/ 1738150 h 11354202"/>
              <a:gd name="connsiteX10774" fmla="*/ 5510904 w 13402462"/>
              <a:gd name="connsiteY10774" fmla="*/ 1746284 h 11354202"/>
              <a:gd name="connsiteX10775" fmla="*/ 5512075 w 13402462"/>
              <a:gd name="connsiteY10775" fmla="*/ 1747058 h 11354202"/>
              <a:gd name="connsiteX10776" fmla="*/ 5519039 w 13402462"/>
              <a:gd name="connsiteY10776" fmla="*/ 1758245 h 11354202"/>
              <a:gd name="connsiteX10777" fmla="*/ 5516944 w 13402462"/>
              <a:gd name="connsiteY10777" fmla="*/ 1765391 h 11354202"/>
              <a:gd name="connsiteX10778" fmla="*/ 5522879 w 13402462"/>
              <a:gd name="connsiteY10778" fmla="*/ 1764414 h 11354202"/>
              <a:gd name="connsiteX10779" fmla="*/ 5519039 w 13402462"/>
              <a:gd name="connsiteY10779" fmla="*/ 1758245 h 11354202"/>
              <a:gd name="connsiteX10780" fmla="*/ 5520656 w 13402462"/>
              <a:gd name="connsiteY10780" fmla="*/ 1752730 h 11354202"/>
              <a:gd name="connsiteX10781" fmla="*/ 5512075 w 13402462"/>
              <a:gd name="connsiteY10781" fmla="*/ 1747058 h 11354202"/>
              <a:gd name="connsiteX10782" fmla="*/ 5462788 w 13402462"/>
              <a:gd name="connsiteY10782" fmla="*/ 1667875 h 11354202"/>
              <a:gd name="connsiteX10783" fmla="*/ 5514240 w 13402462"/>
              <a:gd name="connsiteY10783" fmla="*/ 1657946 h 11354202"/>
              <a:gd name="connsiteX10784" fmla="*/ 5522962 w 13402462"/>
              <a:gd name="connsiteY10784" fmla="*/ 1693745 h 11354202"/>
              <a:gd name="connsiteX10785" fmla="*/ 5566980 w 13402462"/>
              <a:gd name="connsiteY10785" fmla="*/ 1707180 h 11354202"/>
              <a:gd name="connsiteX10786" fmla="*/ 5546179 w 13402462"/>
              <a:gd name="connsiteY10786" fmla="*/ 1685859 h 11354202"/>
              <a:gd name="connsiteX10787" fmla="*/ 5572735 w 13402462"/>
              <a:gd name="connsiteY10787" fmla="*/ 1708948 h 11354202"/>
              <a:gd name="connsiteX10788" fmla="*/ 5576576 w 13402462"/>
              <a:gd name="connsiteY10788" fmla="*/ 1710918 h 11354202"/>
              <a:gd name="connsiteX10789" fmla="*/ 5580616 w 13402462"/>
              <a:gd name="connsiteY10789" fmla="*/ 1697646 h 11354202"/>
              <a:gd name="connsiteX10790" fmla="*/ 5607103 w 13402462"/>
              <a:gd name="connsiteY10790" fmla="*/ 1674310 h 11354202"/>
              <a:gd name="connsiteX10791" fmla="*/ 5604684 w 13402462"/>
              <a:gd name="connsiteY10791" fmla="*/ 1683151 h 11354202"/>
              <a:gd name="connsiteX10792" fmla="*/ 5654940 w 13402462"/>
              <a:gd name="connsiteY10792" fmla="*/ 1634120 h 11354202"/>
              <a:gd name="connsiteX10793" fmla="*/ 5664046 w 13402462"/>
              <a:gd name="connsiteY10793" fmla="*/ 1666176 h 11354202"/>
              <a:gd name="connsiteX10794" fmla="*/ 5704584 w 13402462"/>
              <a:gd name="connsiteY10794" fmla="*/ 1659521 h 11354202"/>
              <a:gd name="connsiteX10795" fmla="*/ 5704818 w 13402462"/>
              <a:gd name="connsiteY10795" fmla="*/ 1655934 h 11354202"/>
              <a:gd name="connsiteX10796" fmla="*/ 5700220 w 13402462"/>
              <a:gd name="connsiteY10796" fmla="*/ 1655057 h 11354202"/>
              <a:gd name="connsiteX10797" fmla="*/ 5705108 w 13402462"/>
              <a:gd name="connsiteY10797" fmla="*/ 1651507 h 11354202"/>
              <a:gd name="connsiteX10798" fmla="*/ 5706274 w 13402462"/>
              <a:gd name="connsiteY10798" fmla="*/ 1633708 h 11354202"/>
              <a:gd name="connsiteX10799" fmla="*/ 5692554 w 13402462"/>
              <a:gd name="connsiteY10799" fmla="*/ 1616888 h 11354202"/>
              <a:gd name="connsiteX10800" fmla="*/ 5705170 w 13402462"/>
              <a:gd name="connsiteY10800" fmla="*/ 1617296 h 11354202"/>
              <a:gd name="connsiteX10801" fmla="*/ 5698530 w 13402462"/>
              <a:gd name="connsiteY10801" fmla="*/ 1603837 h 11354202"/>
              <a:gd name="connsiteX10802" fmla="*/ 5714678 w 13402462"/>
              <a:gd name="connsiteY10802" fmla="*/ 1587922 h 11354202"/>
              <a:gd name="connsiteX10803" fmla="*/ 5663163 w 13402462"/>
              <a:gd name="connsiteY10803" fmla="*/ 1578574 h 11354202"/>
              <a:gd name="connsiteX10804" fmla="*/ 5651400 w 13402462"/>
              <a:gd name="connsiteY10804" fmla="*/ 1591928 h 11354202"/>
              <a:gd name="connsiteX10805" fmla="*/ 5697476 w 13402462"/>
              <a:gd name="connsiteY10805" fmla="*/ 1630208 h 11354202"/>
              <a:gd name="connsiteX10806" fmla="*/ 5660257 w 13402462"/>
              <a:gd name="connsiteY10806" fmla="*/ 1616849 h 11354202"/>
              <a:gd name="connsiteX10807" fmla="*/ 5585892 w 13402462"/>
              <a:gd name="connsiteY10807" fmla="*/ 1663897 h 11354202"/>
              <a:gd name="connsiteX10808" fmla="*/ 5535472 w 13402462"/>
              <a:gd name="connsiteY10808" fmla="*/ 1645963 h 11354202"/>
              <a:gd name="connsiteX10809" fmla="*/ 5552234 w 13402462"/>
              <a:gd name="connsiteY10809" fmla="*/ 1584634 h 11354202"/>
              <a:gd name="connsiteX10810" fmla="*/ 5555115 w 13402462"/>
              <a:gd name="connsiteY10810" fmla="*/ 1598605 h 11354202"/>
              <a:gd name="connsiteX10811" fmla="*/ 5570604 w 13402462"/>
              <a:gd name="connsiteY10811" fmla="*/ 1583493 h 11354202"/>
              <a:gd name="connsiteX10812" fmla="*/ 5598452 w 13402462"/>
              <a:gd name="connsiteY10812" fmla="*/ 1612036 h 11354202"/>
              <a:gd name="connsiteX10813" fmla="*/ 5614286 w 13402462"/>
              <a:gd name="connsiteY10813" fmla="*/ 1596588 h 11354202"/>
              <a:gd name="connsiteX10814" fmla="*/ 5600366 w 13402462"/>
              <a:gd name="connsiteY10814" fmla="*/ 1595406 h 11354202"/>
              <a:gd name="connsiteX10815" fmla="*/ 5645800 w 13402462"/>
              <a:gd name="connsiteY10815" fmla="*/ 1577926 h 11354202"/>
              <a:gd name="connsiteX10816" fmla="*/ 5633720 w 13402462"/>
              <a:gd name="connsiteY10816" fmla="*/ 1565546 h 11354202"/>
              <a:gd name="connsiteX10817" fmla="*/ 5706054 w 13402462"/>
              <a:gd name="connsiteY10817" fmla="*/ 1570821 h 11354202"/>
              <a:gd name="connsiteX10818" fmla="*/ 5676101 w 13402462"/>
              <a:gd name="connsiteY10818" fmla="*/ 1547693 h 11354202"/>
              <a:gd name="connsiteX10819" fmla="*/ 5768770 w 13402462"/>
              <a:gd name="connsiteY10819" fmla="*/ 1504943 h 11354202"/>
              <a:gd name="connsiteX10820" fmla="*/ 5771260 w 13402462"/>
              <a:gd name="connsiteY10820" fmla="*/ 1522648 h 11354202"/>
              <a:gd name="connsiteX10821" fmla="*/ 5776894 w 13402462"/>
              <a:gd name="connsiteY10821" fmla="*/ 1480905 h 11354202"/>
              <a:gd name="connsiteX10822" fmla="*/ 5868102 w 13402462"/>
              <a:gd name="connsiteY10822" fmla="*/ 1446293 h 11354202"/>
              <a:gd name="connsiteX10823" fmla="*/ 5962742 w 13402462"/>
              <a:gd name="connsiteY10823" fmla="*/ 1496606 h 11354202"/>
              <a:gd name="connsiteX10824" fmla="*/ 5980640 w 13402462"/>
              <a:gd name="connsiteY10824" fmla="*/ 1497598 h 11354202"/>
              <a:gd name="connsiteX10825" fmla="*/ 6009976 w 13402462"/>
              <a:gd name="connsiteY10825" fmla="*/ 1481921 h 11354202"/>
              <a:gd name="connsiteX10826" fmla="*/ 6008162 w 13402462"/>
              <a:gd name="connsiteY10826" fmla="*/ 1481566 h 11354202"/>
              <a:gd name="connsiteX10827" fmla="*/ 5990354 w 13402462"/>
              <a:gd name="connsiteY10827" fmla="*/ 1455905 h 11354202"/>
              <a:gd name="connsiteX10828" fmla="*/ 5997524 w 13402462"/>
              <a:gd name="connsiteY10828" fmla="*/ 1452931 h 11354202"/>
              <a:gd name="connsiteX10829" fmla="*/ 5977246 w 13402462"/>
              <a:gd name="connsiteY10829" fmla="*/ 1443851 h 11354202"/>
              <a:gd name="connsiteX10830" fmla="*/ 5995292 w 13402462"/>
              <a:gd name="connsiteY10830" fmla="*/ 1441687 h 11354202"/>
              <a:gd name="connsiteX10831" fmla="*/ 6006986 w 13402462"/>
              <a:gd name="connsiteY10831" fmla="*/ 1404773 h 11354202"/>
              <a:gd name="connsiteX10832" fmla="*/ 6107032 w 13402462"/>
              <a:gd name="connsiteY10832" fmla="*/ 1369589 h 11354202"/>
              <a:gd name="connsiteX10833" fmla="*/ 6097974 w 13402462"/>
              <a:gd name="connsiteY10833" fmla="*/ 1360304 h 11354202"/>
              <a:gd name="connsiteX10834" fmla="*/ 6204080 w 13402462"/>
              <a:gd name="connsiteY10834" fmla="*/ 1303096 h 11354202"/>
              <a:gd name="connsiteX10835" fmla="*/ 6233216 w 13402462"/>
              <a:gd name="connsiteY10835" fmla="*/ 1337093 h 11354202"/>
              <a:gd name="connsiteX10836" fmla="*/ 6211426 w 13402462"/>
              <a:gd name="connsiteY10836" fmla="*/ 1340235 h 11354202"/>
              <a:gd name="connsiteX10837" fmla="*/ 6213530 w 13402462"/>
              <a:gd name="connsiteY10837" fmla="*/ 1361676 h 11354202"/>
              <a:gd name="connsiteX10838" fmla="*/ 6151214 w 13402462"/>
              <a:gd name="connsiteY10838" fmla="*/ 1370113 h 11354202"/>
              <a:gd name="connsiteX10839" fmla="*/ 6158002 w 13402462"/>
              <a:gd name="connsiteY10839" fmla="*/ 1370872 h 11354202"/>
              <a:gd name="connsiteX10840" fmla="*/ 6106472 w 13402462"/>
              <a:gd name="connsiteY10840" fmla="*/ 1386917 h 11354202"/>
              <a:gd name="connsiteX10841" fmla="*/ 6131736 w 13402462"/>
              <a:gd name="connsiteY10841" fmla="*/ 1398093 h 11354202"/>
              <a:gd name="connsiteX10842" fmla="*/ 6145054 w 13402462"/>
              <a:gd name="connsiteY10842" fmla="*/ 1410093 h 11354202"/>
              <a:gd name="connsiteX10843" fmla="*/ 6249906 w 13402462"/>
              <a:gd name="connsiteY10843" fmla="*/ 1354078 h 11354202"/>
              <a:gd name="connsiteX10844" fmla="*/ 6226554 w 13402462"/>
              <a:gd name="connsiteY10844" fmla="*/ 1326817 h 11354202"/>
              <a:gd name="connsiteX10845" fmla="*/ 6216150 w 13402462"/>
              <a:gd name="connsiteY10845" fmla="*/ 1316154 h 11354202"/>
              <a:gd name="connsiteX10846" fmla="*/ 6264948 w 13402462"/>
              <a:gd name="connsiteY10846" fmla="*/ 1341210 h 11354202"/>
              <a:gd name="connsiteX10847" fmla="*/ 6267240 w 13402462"/>
              <a:gd name="connsiteY10847" fmla="*/ 1344817 h 11354202"/>
              <a:gd name="connsiteX10848" fmla="*/ 6282512 w 13402462"/>
              <a:gd name="connsiteY10848" fmla="*/ 1336657 h 11354202"/>
              <a:gd name="connsiteX10849" fmla="*/ 6271806 w 13402462"/>
              <a:gd name="connsiteY10849" fmla="*/ 1352000 h 11354202"/>
              <a:gd name="connsiteX10850" fmla="*/ 6276906 w 13402462"/>
              <a:gd name="connsiteY10850" fmla="*/ 1360027 h 11354202"/>
              <a:gd name="connsiteX10851" fmla="*/ 6303298 w 13402462"/>
              <a:gd name="connsiteY10851" fmla="*/ 1359338 h 11354202"/>
              <a:gd name="connsiteX10852" fmla="*/ 6296252 w 13402462"/>
              <a:gd name="connsiteY10852" fmla="*/ 1352118 h 11354202"/>
              <a:gd name="connsiteX10853" fmla="*/ 6323592 w 13402462"/>
              <a:gd name="connsiteY10853" fmla="*/ 1340881 h 11354202"/>
              <a:gd name="connsiteX10854" fmla="*/ 6330254 w 13402462"/>
              <a:gd name="connsiteY10854" fmla="*/ 1368239 h 11354202"/>
              <a:gd name="connsiteX10855" fmla="*/ 6334316 w 13402462"/>
              <a:gd name="connsiteY10855" fmla="*/ 1369437 h 11354202"/>
              <a:gd name="connsiteX10856" fmla="*/ 6336278 w 13402462"/>
              <a:gd name="connsiteY10856" fmla="*/ 1369400 h 11354202"/>
              <a:gd name="connsiteX10857" fmla="*/ 6346366 w 13402462"/>
              <a:gd name="connsiteY10857" fmla="*/ 1350886 h 11354202"/>
              <a:gd name="connsiteX10858" fmla="*/ 6347198 w 13402462"/>
              <a:gd name="connsiteY10858" fmla="*/ 1334775 h 11354202"/>
              <a:gd name="connsiteX10859" fmla="*/ 6305860 w 13402462"/>
              <a:gd name="connsiteY10859" fmla="*/ 1292404 h 11354202"/>
              <a:gd name="connsiteX10860" fmla="*/ 6343070 w 13402462"/>
              <a:gd name="connsiteY10860" fmla="*/ 1306441 h 11354202"/>
              <a:gd name="connsiteX10861" fmla="*/ 6325622 w 13402462"/>
              <a:gd name="connsiteY10861" fmla="*/ 1288557 h 11354202"/>
              <a:gd name="connsiteX10862" fmla="*/ 6375218 w 13402462"/>
              <a:gd name="connsiteY10862" fmla="*/ 1265014 h 11354202"/>
              <a:gd name="connsiteX10863" fmla="*/ 6386678 w 13402462"/>
              <a:gd name="connsiteY10863" fmla="*/ 1295444 h 11354202"/>
              <a:gd name="connsiteX10864" fmla="*/ 6386630 w 13402462"/>
              <a:gd name="connsiteY10864" fmla="*/ 1296776 h 11354202"/>
              <a:gd name="connsiteX10865" fmla="*/ 6392132 w 13402462"/>
              <a:gd name="connsiteY10865" fmla="*/ 1297504 h 11354202"/>
              <a:gd name="connsiteX10866" fmla="*/ 6403862 w 13402462"/>
              <a:gd name="connsiteY10866" fmla="*/ 1291981 h 11354202"/>
              <a:gd name="connsiteX10867" fmla="*/ 6399322 w 13402462"/>
              <a:gd name="connsiteY10867" fmla="*/ 1266999 h 11354202"/>
              <a:gd name="connsiteX10868" fmla="*/ 6413662 w 13402462"/>
              <a:gd name="connsiteY10868" fmla="*/ 1287360 h 11354202"/>
              <a:gd name="connsiteX10869" fmla="*/ 6416574 w 13402462"/>
              <a:gd name="connsiteY10869" fmla="*/ 1285990 h 11354202"/>
              <a:gd name="connsiteX10870" fmla="*/ 6425142 w 13402462"/>
              <a:gd name="connsiteY10870" fmla="*/ 1267987 h 11354202"/>
              <a:gd name="connsiteX10871" fmla="*/ 6434482 w 13402462"/>
              <a:gd name="connsiteY10871" fmla="*/ 1277560 h 11354202"/>
              <a:gd name="connsiteX10872" fmla="*/ 6471334 w 13402462"/>
              <a:gd name="connsiteY10872" fmla="*/ 1260201 h 11354202"/>
              <a:gd name="connsiteX10873" fmla="*/ 6473452 w 13402462"/>
              <a:gd name="connsiteY10873" fmla="*/ 1258361 h 11354202"/>
              <a:gd name="connsiteX10874" fmla="*/ 6475634 w 13402462"/>
              <a:gd name="connsiteY10874" fmla="*/ 1258173 h 11354202"/>
              <a:gd name="connsiteX10875" fmla="*/ 6494160 w 13402462"/>
              <a:gd name="connsiteY10875" fmla="*/ 1249451 h 11354202"/>
              <a:gd name="connsiteX10876" fmla="*/ 6482442 w 13402462"/>
              <a:gd name="connsiteY10876" fmla="*/ 1226857 h 11354202"/>
              <a:gd name="connsiteX10877" fmla="*/ 6494856 w 13402462"/>
              <a:gd name="connsiteY10877" fmla="*/ 1239581 h 11354202"/>
              <a:gd name="connsiteX10878" fmla="*/ 6514132 w 13402462"/>
              <a:gd name="connsiteY10878" fmla="*/ 1220775 h 11354202"/>
              <a:gd name="connsiteX10879" fmla="*/ 6511500 w 13402462"/>
              <a:gd name="connsiteY10879" fmla="*/ 1240117 h 11354202"/>
              <a:gd name="connsiteX10880" fmla="*/ 6518474 w 13402462"/>
              <a:gd name="connsiteY10880" fmla="*/ 1237993 h 11354202"/>
              <a:gd name="connsiteX10881" fmla="*/ 6525168 w 13402462"/>
              <a:gd name="connsiteY10881" fmla="*/ 1234844 h 11354202"/>
              <a:gd name="connsiteX10882" fmla="*/ 6525918 w 13402462"/>
              <a:gd name="connsiteY10882" fmla="*/ 1235728 h 11354202"/>
              <a:gd name="connsiteX10883" fmla="*/ 6543282 w 13402462"/>
              <a:gd name="connsiteY10883" fmla="*/ 1230448 h 11354202"/>
              <a:gd name="connsiteX10884" fmla="*/ 6544362 w 13402462"/>
              <a:gd name="connsiteY10884" fmla="*/ 1225760 h 11354202"/>
              <a:gd name="connsiteX10885" fmla="*/ 6558650 w 13402462"/>
              <a:gd name="connsiteY10885" fmla="*/ 1221643 h 11354202"/>
              <a:gd name="connsiteX10886" fmla="*/ 6532630 w 13402462"/>
              <a:gd name="connsiteY10886" fmla="*/ 1209433 h 11354202"/>
              <a:gd name="connsiteX10887" fmla="*/ 6553634 w 13402462"/>
              <a:gd name="connsiteY10887" fmla="*/ 1211511 h 11354202"/>
              <a:gd name="connsiteX10888" fmla="*/ 6564096 w 13402462"/>
              <a:gd name="connsiteY10888" fmla="*/ 1224113 h 11354202"/>
              <a:gd name="connsiteX10889" fmla="*/ 6599876 w 13402462"/>
              <a:gd name="connsiteY10889" fmla="*/ 1213225 h 11354202"/>
              <a:gd name="connsiteX10890" fmla="*/ 6598750 w 13402462"/>
              <a:gd name="connsiteY10890" fmla="*/ 1209112 h 11354202"/>
              <a:gd name="connsiteX10891" fmla="*/ 6601136 w 13402462"/>
              <a:gd name="connsiteY10891" fmla="*/ 1206256 h 11354202"/>
              <a:gd name="connsiteX10892" fmla="*/ 6576500 w 13402462"/>
              <a:gd name="connsiteY10892" fmla="*/ 1198098 h 11354202"/>
              <a:gd name="connsiteX10893" fmla="*/ 6565290 w 13402462"/>
              <a:gd name="connsiteY10893" fmla="*/ 1180929 h 11354202"/>
              <a:gd name="connsiteX10894" fmla="*/ 6627560 w 13402462"/>
              <a:gd name="connsiteY10894" fmla="*/ 1175889 h 11354202"/>
              <a:gd name="connsiteX10895" fmla="*/ 6622926 w 13402462"/>
              <a:gd name="connsiteY10895" fmla="*/ 1140141 h 11354202"/>
              <a:gd name="connsiteX10896" fmla="*/ 6676386 w 13402462"/>
              <a:gd name="connsiteY10896" fmla="*/ 1159131 h 11354202"/>
              <a:gd name="connsiteX10897" fmla="*/ 6711226 w 13402462"/>
              <a:gd name="connsiteY10897" fmla="*/ 1143997 h 11354202"/>
              <a:gd name="connsiteX10898" fmla="*/ 6747678 w 13402462"/>
              <a:gd name="connsiteY10898" fmla="*/ 1136480 h 11354202"/>
              <a:gd name="connsiteX10899" fmla="*/ 6782734 w 13402462"/>
              <a:gd name="connsiteY10899" fmla="*/ 1109747 h 11354202"/>
              <a:gd name="connsiteX10900" fmla="*/ 6762414 w 13402462"/>
              <a:gd name="connsiteY10900" fmla="*/ 1104066 h 11354202"/>
              <a:gd name="connsiteX10901" fmla="*/ 6828882 w 13402462"/>
              <a:gd name="connsiteY10901" fmla="*/ 1089558 h 11354202"/>
              <a:gd name="connsiteX10902" fmla="*/ 6816594 w 13402462"/>
              <a:gd name="connsiteY10902" fmla="*/ 1067319 h 11354202"/>
              <a:gd name="connsiteX10903" fmla="*/ 6890768 w 13402462"/>
              <a:gd name="connsiteY10903" fmla="*/ 1088254 h 11354202"/>
              <a:gd name="connsiteX10904" fmla="*/ 6840432 w 13402462"/>
              <a:gd name="connsiteY10904" fmla="*/ 1116804 h 11354202"/>
              <a:gd name="connsiteX10905" fmla="*/ 6792592 w 13402462"/>
              <a:gd name="connsiteY10905" fmla="*/ 1141077 h 11354202"/>
              <a:gd name="connsiteX10906" fmla="*/ 6793950 w 13402462"/>
              <a:gd name="connsiteY10906" fmla="*/ 1142922 h 11354202"/>
              <a:gd name="connsiteX10907" fmla="*/ 6881794 w 13402462"/>
              <a:gd name="connsiteY10907" fmla="*/ 1178225 h 11354202"/>
              <a:gd name="connsiteX10908" fmla="*/ 6886132 w 13402462"/>
              <a:gd name="connsiteY10908" fmla="*/ 1157881 h 11354202"/>
              <a:gd name="connsiteX10909" fmla="*/ 6927606 w 13402462"/>
              <a:gd name="connsiteY10909" fmla="*/ 1184549 h 11354202"/>
              <a:gd name="connsiteX10910" fmla="*/ 6925068 w 13402462"/>
              <a:gd name="connsiteY10910" fmla="*/ 1170244 h 11354202"/>
              <a:gd name="connsiteX10911" fmla="*/ 7014064 w 13402462"/>
              <a:gd name="connsiteY10911" fmla="*/ 1175375 h 11354202"/>
              <a:gd name="connsiteX10912" fmla="*/ 6933530 w 13402462"/>
              <a:gd name="connsiteY10912" fmla="*/ 1146546 h 11354202"/>
              <a:gd name="connsiteX10913" fmla="*/ 6891594 w 13402462"/>
              <a:gd name="connsiteY10913" fmla="*/ 1103560 h 11354202"/>
              <a:gd name="connsiteX10914" fmla="*/ 6911482 w 13402462"/>
              <a:gd name="connsiteY10914" fmla="*/ 1116372 h 11354202"/>
              <a:gd name="connsiteX10915" fmla="*/ 6905936 w 13402462"/>
              <a:gd name="connsiteY10915" fmla="*/ 1098290 h 11354202"/>
              <a:gd name="connsiteX10916" fmla="*/ 6929656 w 13402462"/>
              <a:gd name="connsiteY10916" fmla="*/ 1104012 h 11354202"/>
              <a:gd name="connsiteX10917" fmla="*/ 6951354 w 13402462"/>
              <a:gd name="connsiteY10917" fmla="*/ 1029144 h 11354202"/>
              <a:gd name="connsiteX10918" fmla="*/ 6921276 w 13402462"/>
              <a:gd name="connsiteY10918" fmla="*/ 1015532 h 11354202"/>
              <a:gd name="connsiteX10919" fmla="*/ 6897176 w 13402462"/>
              <a:gd name="connsiteY10919" fmla="*/ 1039042 h 11354202"/>
              <a:gd name="connsiteX10920" fmla="*/ 6884884 w 13402462"/>
              <a:gd name="connsiteY10920" fmla="*/ 1016799 h 11354202"/>
              <a:gd name="connsiteX10921" fmla="*/ 6993348 w 13402462"/>
              <a:gd name="connsiteY10921" fmla="*/ 1041206 h 11354202"/>
              <a:gd name="connsiteX10922" fmla="*/ 6990394 w 13402462"/>
              <a:gd name="connsiteY10922" fmla="*/ 1086376 h 11354202"/>
              <a:gd name="connsiteX10923" fmla="*/ 7005812 w 13402462"/>
              <a:gd name="connsiteY10923" fmla="*/ 1076703 h 11354202"/>
              <a:gd name="connsiteX10924" fmla="*/ 7034868 w 13402462"/>
              <a:gd name="connsiteY10924" fmla="*/ 1090644 h 11354202"/>
              <a:gd name="connsiteX10925" fmla="*/ 7042118 w 13402462"/>
              <a:gd name="connsiteY10925" fmla="*/ 949324 h 11354202"/>
              <a:gd name="connsiteX10926" fmla="*/ 7179402 w 13402462"/>
              <a:gd name="connsiteY10926" fmla="*/ 899964 h 11354202"/>
              <a:gd name="connsiteX10927" fmla="*/ 7159464 w 13402462"/>
              <a:gd name="connsiteY10927" fmla="*/ 890544 h 11354202"/>
              <a:gd name="connsiteX10928" fmla="*/ 7254426 w 13402462"/>
              <a:gd name="connsiteY10928" fmla="*/ 907311 h 11354202"/>
              <a:gd name="connsiteX10929" fmla="*/ 7266706 w 13402462"/>
              <a:gd name="connsiteY10929" fmla="*/ 851032 h 11354202"/>
              <a:gd name="connsiteX10930" fmla="*/ 7358710 w 13402462"/>
              <a:gd name="connsiteY10930" fmla="*/ 859940 h 11354202"/>
              <a:gd name="connsiteX10931" fmla="*/ 7353878 w 13402462"/>
              <a:gd name="connsiteY10931" fmla="*/ 786119 h 11354202"/>
              <a:gd name="connsiteX10932" fmla="*/ 7377174 w 13402462"/>
              <a:gd name="connsiteY10932" fmla="*/ 798975 h 11354202"/>
              <a:gd name="connsiteX10933" fmla="*/ 7425628 w 13402462"/>
              <a:gd name="connsiteY10933" fmla="*/ 781337 h 11354202"/>
              <a:gd name="connsiteX10934" fmla="*/ 7433326 w 13402462"/>
              <a:gd name="connsiteY10934" fmla="*/ 770630 h 11354202"/>
              <a:gd name="connsiteX10935" fmla="*/ 7444742 w 13402462"/>
              <a:gd name="connsiteY10935" fmla="*/ 762330 h 11354202"/>
              <a:gd name="connsiteX10936" fmla="*/ 7453050 w 13402462"/>
              <a:gd name="connsiteY10936" fmla="*/ 792736 h 11354202"/>
              <a:gd name="connsiteX10937" fmla="*/ 7480218 w 13402462"/>
              <a:gd name="connsiteY10937" fmla="*/ 795095 h 11354202"/>
              <a:gd name="connsiteX10938" fmla="*/ 7477252 w 13402462"/>
              <a:gd name="connsiteY10938" fmla="*/ 787927 h 11354202"/>
              <a:gd name="connsiteX10939" fmla="*/ 7600566 w 13402462"/>
              <a:gd name="connsiteY10939" fmla="*/ 793806 h 11354202"/>
              <a:gd name="connsiteX10940" fmla="*/ 7569538 w 13402462"/>
              <a:gd name="connsiteY10940" fmla="*/ 748232 h 11354202"/>
              <a:gd name="connsiteX10941" fmla="*/ 7577234 w 13402462"/>
              <a:gd name="connsiteY10941" fmla="*/ 784351 h 11354202"/>
              <a:gd name="connsiteX10942" fmla="*/ 7533448 w 13402462"/>
              <a:gd name="connsiteY10942" fmla="*/ 779409 h 11354202"/>
              <a:gd name="connsiteX10943" fmla="*/ 7495420 w 13402462"/>
              <a:gd name="connsiteY10943" fmla="*/ 723213 h 11354202"/>
              <a:gd name="connsiteX10944" fmla="*/ 7639822 w 13402462"/>
              <a:gd name="connsiteY10944" fmla="*/ 727982 h 11354202"/>
              <a:gd name="connsiteX10945" fmla="*/ 7757888 w 13402462"/>
              <a:gd name="connsiteY10945" fmla="*/ 666504 h 11354202"/>
              <a:gd name="connsiteX10946" fmla="*/ 7760426 w 13402462"/>
              <a:gd name="connsiteY10946" fmla="*/ 680809 h 11354202"/>
              <a:gd name="connsiteX10947" fmla="*/ 7780690 w 13402462"/>
              <a:gd name="connsiteY10947" fmla="*/ 637540 h 11354202"/>
              <a:gd name="connsiteX10948" fmla="*/ 7770170 w 13402462"/>
              <a:gd name="connsiteY10948" fmla="*/ 636397 h 11354202"/>
              <a:gd name="connsiteX10949" fmla="*/ 7783134 w 13402462"/>
              <a:gd name="connsiteY10949" fmla="*/ 606297 h 11354202"/>
              <a:gd name="connsiteX10950" fmla="*/ 7756456 w 13402462"/>
              <a:gd name="connsiteY10950" fmla="*/ 592720 h 11354202"/>
              <a:gd name="connsiteX10951" fmla="*/ 7751636 w 13402462"/>
              <a:gd name="connsiteY10951" fmla="*/ 596870 h 11354202"/>
              <a:gd name="connsiteX10952" fmla="*/ 7747230 w 13402462"/>
              <a:gd name="connsiteY10952" fmla="*/ 589469 h 11354202"/>
              <a:gd name="connsiteX10953" fmla="*/ 7744524 w 13402462"/>
              <a:gd name="connsiteY10953" fmla="*/ 571027 h 11354202"/>
              <a:gd name="connsiteX10954" fmla="*/ 7759582 w 13402462"/>
              <a:gd name="connsiteY10954" fmla="*/ 563907 h 11354202"/>
              <a:gd name="connsiteX10955" fmla="*/ 7777534 w 13402462"/>
              <a:gd name="connsiteY10955" fmla="*/ 539267 h 11354202"/>
              <a:gd name="connsiteX10956" fmla="*/ 7855148 w 13402462"/>
              <a:gd name="connsiteY10956" fmla="*/ 530669 h 11354202"/>
              <a:gd name="connsiteX10957" fmla="*/ 7857588 w 13402462"/>
              <a:gd name="connsiteY10957" fmla="*/ 499424 h 11354202"/>
              <a:gd name="connsiteX10958" fmla="*/ 7899140 w 13402462"/>
              <a:gd name="connsiteY10958" fmla="*/ 493122 h 11354202"/>
              <a:gd name="connsiteX10959" fmla="*/ 7877230 w 13402462"/>
              <a:gd name="connsiteY10959" fmla="*/ 505096 h 11354202"/>
              <a:gd name="connsiteX10960" fmla="*/ 7911478 w 13402462"/>
              <a:gd name="connsiteY10960" fmla="*/ 511959 h 11354202"/>
              <a:gd name="connsiteX10961" fmla="*/ 7908508 w 13402462"/>
              <a:gd name="connsiteY10961" fmla="*/ 504786 h 11354202"/>
              <a:gd name="connsiteX10962" fmla="*/ 7970898 w 13402462"/>
              <a:gd name="connsiteY10962" fmla="*/ 543258 h 11354202"/>
              <a:gd name="connsiteX10963" fmla="*/ 7935092 w 13402462"/>
              <a:gd name="connsiteY10963" fmla="*/ 472811 h 11354202"/>
              <a:gd name="connsiteX10964" fmla="*/ 7991712 w 13402462"/>
              <a:gd name="connsiteY10964" fmla="*/ 457849 h 11354202"/>
              <a:gd name="connsiteX10965" fmla="*/ 7986342 w 13402462"/>
              <a:gd name="connsiteY10965" fmla="*/ 452345 h 11354202"/>
              <a:gd name="connsiteX10966" fmla="*/ 8014698 w 13402462"/>
              <a:gd name="connsiteY10966" fmla="*/ 441463 h 11354202"/>
              <a:gd name="connsiteX10967" fmla="*/ 8061668 w 13402462"/>
              <a:gd name="connsiteY10967" fmla="*/ 489609 h 11354202"/>
              <a:gd name="connsiteX10968" fmla="*/ 8097198 w 13402462"/>
              <a:gd name="connsiteY10968" fmla="*/ 475750 h 11354202"/>
              <a:gd name="connsiteX10969" fmla="*/ 8084386 w 13402462"/>
              <a:gd name="connsiteY10969" fmla="*/ 467444 h 11354202"/>
              <a:gd name="connsiteX10970" fmla="*/ 8108578 w 13402462"/>
              <a:gd name="connsiteY10970" fmla="*/ 463314 h 11354202"/>
              <a:gd name="connsiteX10971" fmla="*/ 8081852 w 13402462"/>
              <a:gd name="connsiteY10971" fmla="*/ 453134 h 11354202"/>
              <a:gd name="connsiteX10972" fmla="*/ 8103374 w 13402462"/>
              <a:gd name="connsiteY10972" fmla="*/ 444891 h 11354202"/>
              <a:gd name="connsiteX10973" fmla="*/ 8099930 w 13402462"/>
              <a:gd name="connsiteY10973" fmla="*/ 448250 h 11354202"/>
              <a:gd name="connsiteX10974" fmla="*/ 8135546 w 13402462"/>
              <a:gd name="connsiteY10974" fmla="*/ 480624 h 11354202"/>
              <a:gd name="connsiteX10975" fmla="*/ 8168876 w 13402462"/>
              <a:gd name="connsiteY10975" fmla="*/ 452810 h 11354202"/>
              <a:gd name="connsiteX10976" fmla="*/ 8150184 w 13402462"/>
              <a:gd name="connsiteY10976" fmla="*/ 426074 h 11354202"/>
              <a:gd name="connsiteX10977" fmla="*/ 8182316 w 13402462"/>
              <a:gd name="connsiteY10977" fmla="*/ 412179 h 11354202"/>
              <a:gd name="connsiteX10978" fmla="*/ 8179918 w 13402462"/>
              <a:gd name="connsiteY10978" fmla="*/ 440024 h 11354202"/>
              <a:gd name="connsiteX10979" fmla="*/ 8207718 w 13402462"/>
              <a:gd name="connsiteY10979" fmla="*/ 446551 h 11354202"/>
              <a:gd name="connsiteX10980" fmla="*/ 8207380 w 13402462"/>
              <a:gd name="connsiteY10980" fmla="*/ 446747 h 11354202"/>
              <a:gd name="connsiteX10981" fmla="*/ 8200156 w 13402462"/>
              <a:gd name="connsiteY10981" fmla="*/ 445705 h 11354202"/>
              <a:gd name="connsiteX10982" fmla="*/ 8192298 w 13402462"/>
              <a:gd name="connsiteY10982" fmla="*/ 455470 h 11354202"/>
              <a:gd name="connsiteX10983" fmla="*/ 8207380 w 13402462"/>
              <a:gd name="connsiteY10983" fmla="*/ 446747 h 11354202"/>
              <a:gd name="connsiteX10984" fmla="*/ 8210418 w 13402462"/>
              <a:gd name="connsiteY10984" fmla="*/ 447186 h 11354202"/>
              <a:gd name="connsiteX10985" fmla="*/ 8207718 w 13402462"/>
              <a:gd name="connsiteY10985" fmla="*/ 446551 h 11354202"/>
              <a:gd name="connsiteX10986" fmla="*/ 8242982 w 13402462"/>
              <a:gd name="connsiteY10986" fmla="*/ 426157 h 11354202"/>
              <a:gd name="connsiteX10987" fmla="*/ 8234928 w 13402462"/>
              <a:gd name="connsiteY10987" fmla="*/ 417903 h 11354202"/>
              <a:gd name="connsiteX10988" fmla="*/ 8329982 w 13402462"/>
              <a:gd name="connsiteY10988" fmla="*/ 427867 h 11354202"/>
              <a:gd name="connsiteX10989" fmla="*/ 8325790 w 13402462"/>
              <a:gd name="connsiteY10989" fmla="*/ 436657 h 11354202"/>
              <a:gd name="connsiteX10990" fmla="*/ 8321190 w 13402462"/>
              <a:gd name="connsiteY10990" fmla="*/ 434899 h 11354202"/>
              <a:gd name="connsiteX10991" fmla="*/ 8304252 w 13402462"/>
              <a:gd name="connsiteY10991" fmla="*/ 446257 h 11354202"/>
              <a:gd name="connsiteX10992" fmla="*/ 8328962 w 13402462"/>
              <a:gd name="connsiteY10992" fmla="*/ 480541 h 11354202"/>
              <a:gd name="connsiteX10993" fmla="*/ 8395472 w 13402462"/>
              <a:gd name="connsiteY10993" fmla="*/ 463316 h 11354202"/>
              <a:gd name="connsiteX10994" fmla="*/ 8348186 w 13402462"/>
              <a:gd name="connsiteY10994" fmla="*/ 492888 h 11354202"/>
              <a:gd name="connsiteX10995" fmla="*/ 8295410 w 13402462"/>
              <a:gd name="connsiteY10995" fmla="*/ 473007 h 11354202"/>
              <a:gd name="connsiteX10996" fmla="*/ 8271926 w 13402462"/>
              <a:gd name="connsiteY10996" fmla="*/ 501960 h 11354202"/>
              <a:gd name="connsiteX10997" fmla="*/ 8307064 w 13402462"/>
              <a:gd name="connsiteY10997" fmla="*/ 491842 h 11354202"/>
              <a:gd name="connsiteX10998" fmla="*/ 8268282 w 13402462"/>
              <a:gd name="connsiteY10998" fmla="*/ 520956 h 11354202"/>
              <a:gd name="connsiteX10999" fmla="*/ 8280046 w 13402462"/>
              <a:gd name="connsiteY10999" fmla="*/ 504780 h 11354202"/>
              <a:gd name="connsiteX11000" fmla="*/ 8175094 w 13402462"/>
              <a:gd name="connsiteY11000" fmla="*/ 524607 h 11354202"/>
              <a:gd name="connsiteX11001" fmla="*/ 8182406 w 13402462"/>
              <a:gd name="connsiteY11001" fmla="*/ 563785 h 11354202"/>
              <a:gd name="connsiteX11002" fmla="*/ 8196798 w 13402462"/>
              <a:gd name="connsiteY11002" fmla="*/ 555114 h 11354202"/>
              <a:gd name="connsiteX11003" fmla="*/ 8184516 w 13402462"/>
              <a:gd name="connsiteY11003" fmla="*/ 585225 h 11354202"/>
              <a:gd name="connsiteX11004" fmla="*/ 8152246 w 13402462"/>
              <a:gd name="connsiteY11004" fmla="*/ 556968 h 11354202"/>
              <a:gd name="connsiteX11005" fmla="*/ 8112514 w 13402462"/>
              <a:gd name="connsiteY11005" fmla="*/ 580290 h 11354202"/>
              <a:gd name="connsiteX11006" fmla="*/ 8071870 w 13402462"/>
              <a:gd name="connsiteY11006" fmla="*/ 568931 h 11354202"/>
              <a:gd name="connsiteX11007" fmla="*/ 8064154 w 13402462"/>
              <a:gd name="connsiteY11007" fmla="*/ 587195 h 11354202"/>
              <a:gd name="connsiteX11008" fmla="*/ 8118440 w 13402462"/>
              <a:gd name="connsiteY11008" fmla="*/ 595320 h 11354202"/>
              <a:gd name="connsiteX11009" fmla="*/ 8132784 w 13402462"/>
              <a:gd name="connsiteY11009" fmla="*/ 590049 h 11354202"/>
              <a:gd name="connsiteX11010" fmla="*/ 8137430 w 13402462"/>
              <a:gd name="connsiteY11010" fmla="*/ 598942 h 11354202"/>
              <a:gd name="connsiteX11011" fmla="*/ 8237152 w 13402462"/>
              <a:gd name="connsiteY11011" fmla="*/ 615762 h 11354202"/>
              <a:gd name="connsiteX11012" fmla="*/ 8224340 w 13402462"/>
              <a:gd name="connsiteY11012" fmla="*/ 607449 h 11354202"/>
              <a:gd name="connsiteX11013" fmla="*/ 8300646 w 13402462"/>
              <a:gd name="connsiteY11013" fmla="*/ 594762 h 11354202"/>
              <a:gd name="connsiteX11014" fmla="*/ 8298012 w 13402462"/>
              <a:gd name="connsiteY11014" fmla="*/ 587932 h 11354202"/>
              <a:gd name="connsiteX11015" fmla="*/ 8367530 w 13402462"/>
              <a:gd name="connsiteY11015" fmla="*/ 574479 h 11354202"/>
              <a:gd name="connsiteX11016" fmla="*/ 8357130 w 13402462"/>
              <a:gd name="connsiteY11016" fmla="*/ 563820 h 11354202"/>
              <a:gd name="connsiteX11017" fmla="*/ 8382700 w 13402462"/>
              <a:gd name="connsiteY11017" fmla="*/ 584514 h 11354202"/>
              <a:gd name="connsiteX11018" fmla="*/ 8340726 w 13402462"/>
              <a:gd name="connsiteY11018" fmla="*/ 597278 h 11354202"/>
              <a:gd name="connsiteX11019" fmla="*/ 8384168 w 13402462"/>
              <a:gd name="connsiteY11019" fmla="*/ 602549 h 11354202"/>
              <a:gd name="connsiteX11020" fmla="*/ 8396804 w 13402462"/>
              <a:gd name="connsiteY11020" fmla="*/ 624456 h 11354202"/>
              <a:gd name="connsiteX11021" fmla="*/ 8420534 w 13402462"/>
              <a:gd name="connsiteY11021" fmla="*/ 619508 h 11354202"/>
              <a:gd name="connsiteX11022" fmla="*/ 8425728 w 13402462"/>
              <a:gd name="connsiteY11022" fmla="*/ 615642 h 11354202"/>
              <a:gd name="connsiteX11023" fmla="*/ 8426140 w 13402462"/>
              <a:gd name="connsiteY11023" fmla="*/ 615962 h 11354202"/>
              <a:gd name="connsiteX11024" fmla="*/ 8425876 w 13402462"/>
              <a:gd name="connsiteY11024" fmla="*/ 615530 h 11354202"/>
              <a:gd name="connsiteX11025" fmla="*/ 8430376 w 13402462"/>
              <a:gd name="connsiteY11025" fmla="*/ 612183 h 11354202"/>
              <a:gd name="connsiteX11026" fmla="*/ 8445524 w 13402462"/>
              <a:gd name="connsiteY11026" fmla="*/ 615851 h 11354202"/>
              <a:gd name="connsiteX11027" fmla="*/ 8436718 w 13402462"/>
              <a:gd name="connsiteY11027" fmla="*/ 639884 h 11354202"/>
              <a:gd name="connsiteX11028" fmla="*/ 8440790 w 13402462"/>
              <a:gd name="connsiteY11028" fmla="*/ 640613 h 11354202"/>
              <a:gd name="connsiteX11029" fmla="*/ 8419750 w 13402462"/>
              <a:gd name="connsiteY11029" fmla="*/ 637645 h 11354202"/>
              <a:gd name="connsiteX11030" fmla="*/ 8394934 w 13402462"/>
              <a:gd name="connsiteY11030" fmla="*/ 690718 h 11354202"/>
              <a:gd name="connsiteX11031" fmla="*/ 8420222 w 13402462"/>
              <a:gd name="connsiteY11031" fmla="*/ 733170 h 11354202"/>
              <a:gd name="connsiteX11032" fmla="*/ 8367398 w 13402462"/>
              <a:gd name="connsiteY11032" fmla="*/ 717587 h 11354202"/>
              <a:gd name="connsiteX11033" fmla="*/ 8366504 w 13402462"/>
              <a:gd name="connsiteY11033" fmla="*/ 720736 h 11354202"/>
              <a:gd name="connsiteX11034" fmla="*/ 8373712 w 13402462"/>
              <a:gd name="connsiteY11034" fmla="*/ 728878 h 11354202"/>
              <a:gd name="connsiteX11035" fmla="*/ 8353386 w 13402462"/>
              <a:gd name="connsiteY11035" fmla="*/ 723198 h 11354202"/>
              <a:gd name="connsiteX11036" fmla="*/ 8353956 w 13402462"/>
              <a:gd name="connsiteY11036" fmla="*/ 758215 h 11354202"/>
              <a:gd name="connsiteX11037" fmla="*/ 8365610 w 13402462"/>
              <a:gd name="connsiteY11037" fmla="*/ 750875 h 11354202"/>
              <a:gd name="connsiteX11038" fmla="*/ 8325278 w 13402462"/>
              <a:gd name="connsiteY11038" fmla="*/ 847275 h 11354202"/>
              <a:gd name="connsiteX11039" fmla="*/ 8293108 w 13402462"/>
              <a:gd name="connsiteY11039" fmla="*/ 864568 h 11354202"/>
              <a:gd name="connsiteX11040" fmla="*/ 8244292 w 13402462"/>
              <a:gd name="connsiteY11040" fmla="*/ 827618 h 11354202"/>
              <a:gd name="connsiteX11041" fmla="*/ 8259488 w 13402462"/>
              <a:gd name="connsiteY11041" fmla="*/ 808761 h 11354202"/>
              <a:gd name="connsiteX11042" fmla="*/ 8276426 w 13402462"/>
              <a:gd name="connsiteY11042" fmla="*/ 813723 h 11354202"/>
              <a:gd name="connsiteX11043" fmla="*/ 8255246 w 13402462"/>
              <a:gd name="connsiteY11043" fmla="*/ 821630 h 11354202"/>
              <a:gd name="connsiteX11044" fmla="*/ 8287520 w 13402462"/>
              <a:gd name="connsiteY11044" fmla="*/ 849885 h 11354202"/>
              <a:gd name="connsiteX11045" fmla="*/ 8323370 w 13402462"/>
              <a:gd name="connsiteY11045" fmla="*/ 784026 h 11354202"/>
              <a:gd name="connsiteX11046" fmla="*/ 8287616 w 13402462"/>
              <a:gd name="connsiteY11046" fmla="*/ 762526 h 11354202"/>
              <a:gd name="connsiteX11047" fmla="*/ 8251706 w 13402462"/>
              <a:gd name="connsiteY11047" fmla="*/ 779438 h 11354202"/>
              <a:gd name="connsiteX11048" fmla="*/ 8257074 w 13402462"/>
              <a:gd name="connsiteY11048" fmla="*/ 784940 h 11354202"/>
              <a:gd name="connsiteX11049" fmla="*/ 8222710 w 13402462"/>
              <a:gd name="connsiteY11049" fmla="*/ 787591 h 11354202"/>
              <a:gd name="connsiteX11050" fmla="*/ 8225290 w 13402462"/>
              <a:gd name="connsiteY11050" fmla="*/ 798497 h 11354202"/>
              <a:gd name="connsiteX11051" fmla="*/ 8189574 w 13402462"/>
              <a:gd name="connsiteY11051" fmla="*/ 773600 h 11354202"/>
              <a:gd name="connsiteX11052" fmla="*/ 8198754 w 13402462"/>
              <a:gd name="connsiteY11052" fmla="*/ 827077 h 11354202"/>
              <a:gd name="connsiteX11053" fmla="*/ 8271318 w 13402462"/>
              <a:gd name="connsiteY11053" fmla="*/ 867025 h 11354202"/>
              <a:gd name="connsiteX11054" fmla="*/ 8246894 w 13402462"/>
              <a:gd name="connsiteY11054" fmla="*/ 916368 h 11354202"/>
              <a:gd name="connsiteX11055" fmla="*/ 8224660 w 13402462"/>
              <a:gd name="connsiteY11055" fmla="*/ 847440 h 11354202"/>
              <a:gd name="connsiteX11056" fmla="*/ 8133012 w 13402462"/>
              <a:gd name="connsiteY11056" fmla="*/ 837514 h 11354202"/>
              <a:gd name="connsiteX11057" fmla="*/ 8136366 w 13402462"/>
              <a:gd name="connsiteY11057" fmla="*/ 840953 h 11354202"/>
              <a:gd name="connsiteX11058" fmla="*/ 8110362 w 13402462"/>
              <a:gd name="connsiteY11058" fmla="*/ 827385 h 11354202"/>
              <a:gd name="connsiteX11059" fmla="*/ 8094782 w 13402462"/>
              <a:gd name="connsiteY11059" fmla="*/ 849977 h 11354202"/>
              <a:gd name="connsiteX11060" fmla="*/ 8150704 w 13402462"/>
              <a:gd name="connsiteY11060" fmla="*/ 862542 h 11354202"/>
              <a:gd name="connsiteX11061" fmla="*/ 8071774 w 13402462"/>
              <a:gd name="connsiteY11061" fmla="*/ 867723 h 11354202"/>
              <a:gd name="connsiteX11062" fmla="*/ 8127426 w 13402462"/>
              <a:gd name="connsiteY11062" fmla="*/ 902036 h 11354202"/>
              <a:gd name="connsiteX11063" fmla="*/ 8115182 w 13402462"/>
              <a:gd name="connsiteY11063" fmla="*/ 928743 h 11354202"/>
              <a:gd name="connsiteX11064" fmla="*/ 8164764 w 13402462"/>
              <a:gd name="connsiteY11064" fmla="*/ 905874 h 11354202"/>
              <a:gd name="connsiteX11065" fmla="*/ 8152472 w 13402462"/>
              <a:gd name="connsiteY11065" fmla="*/ 883633 h 11354202"/>
              <a:gd name="connsiteX11066" fmla="*/ 8212190 w 13402462"/>
              <a:gd name="connsiteY11066" fmla="*/ 865647 h 11354202"/>
              <a:gd name="connsiteX11067" fmla="*/ 8195306 w 13402462"/>
              <a:gd name="connsiteY11067" fmla="*/ 909636 h 11354202"/>
              <a:gd name="connsiteX11068" fmla="*/ 8121204 w 13402462"/>
              <a:gd name="connsiteY11068" fmla="*/ 936293 h 11354202"/>
              <a:gd name="connsiteX11069" fmla="*/ 8129718 w 13402462"/>
              <a:gd name="connsiteY11069" fmla="*/ 961549 h 11354202"/>
              <a:gd name="connsiteX11070" fmla="*/ 8099982 w 13402462"/>
              <a:gd name="connsiteY11070" fmla="*/ 947597 h 11354202"/>
              <a:gd name="connsiteX11071" fmla="*/ 8047194 w 13402462"/>
              <a:gd name="connsiteY11071" fmla="*/ 1008495 h 11354202"/>
              <a:gd name="connsiteX11072" fmla="*/ 7928390 w 13402462"/>
              <a:gd name="connsiteY11072" fmla="*/ 1047876 h 11354202"/>
              <a:gd name="connsiteX11073" fmla="*/ 7939920 w 13402462"/>
              <a:gd name="connsiteY11073" fmla="*/ 1076908 h 11354202"/>
              <a:gd name="connsiteX11074" fmla="*/ 7872976 w 13402462"/>
              <a:gd name="connsiteY11074" fmla="*/ 1048917 h 11354202"/>
              <a:gd name="connsiteX11075" fmla="*/ 7888948 w 13402462"/>
              <a:gd name="connsiteY11075" fmla="*/ 1022596 h 11354202"/>
              <a:gd name="connsiteX11076" fmla="*/ 7834732 w 13402462"/>
              <a:gd name="connsiteY11076" fmla="*/ 1035889 h 11354202"/>
              <a:gd name="connsiteX11077" fmla="*/ 7770706 w 13402462"/>
              <a:gd name="connsiteY11077" fmla="*/ 1018470 h 11354202"/>
              <a:gd name="connsiteX11078" fmla="*/ 7727104 w 13402462"/>
              <a:gd name="connsiteY11078" fmla="*/ 1052286 h 11354202"/>
              <a:gd name="connsiteX11079" fmla="*/ 7729118 w 13402462"/>
              <a:gd name="connsiteY11079" fmla="*/ 1054351 h 11354202"/>
              <a:gd name="connsiteX11080" fmla="*/ 7703386 w 13402462"/>
              <a:gd name="connsiteY11080" fmla="*/ 1072736 h 11354202"/>
              <a:gd name="connsiteX11081" fmla="*/ 7725388 w 13402462"/>
              <a:gd name="connsiteY11081" fmla="*/ 1106315 h 11354202"/>
              <a:gd name="connsiteX11082" fmla="*/ 7677526 w 13402462"/>
              <a:gd name="connsiteY11082" fmla="*/ 1101325 h 11354202"/>
              <a:gd name="connsiteX11083" fmla="*/ 7682170 w 13402462"/>
              <a:gd name="connsiteY11083" fmla="*/ 1137073 h 11354202"/>
              <a:gd name="connsiteX11084" fmla="*/ 7715484 w 13402462"/>
              <a:gd name="connsiteY11084" fmla="*/ 1146605 h 11354202"/>
              <a:gd name="connsiteX11085" fmla="*/ 7727562 w 13402462"/>
              <a:gd name="connsiteY11085" fmla="*/ 1131794 h 11354202"/>
              <a:gd name="connsiteX11086" fmla="*/ 7728374 w 13402462"/>
              <a:gd name="connsiteY11086" fmla="*/ 1132012 h 11354202"/>
              <a:gd name="connsiteX11087" fmla="*/ 7729018 w 13402462"/>
              <a:gd name="connsiteY11087" fmla="*/ 1130865 h 11354202"/>
              <a:gd name="connsiteX11088" fmla="*/ 7763138 w 13402462"/>
              <a:gd name="connsiteY11088" fmla="*/ 1131488 h 11354202"/>
              <a:gd name="connsiteX11089" fmla="*/ 7793014 w 13402462"/>
              <a:gd name="connsiteY11089" fmla="*/ 1161165 h 11354202"/>
              <a:gd name="connsiteX11090" fmla="*/ 7761688 w 13402462"/>
              <a:gd name="connsiteY11090" fmla="*/ 1191728 h 11354202"/>
              <a:gd name="connsiteX11091" fmla="*/ 7700198 w 13402462"/>
              <a:gd name="connsiteY11091" fmla="*/ 1188618 h 11354202"/>
              <a:gd name="connsiteX11092" fmla="*/ 7734624 w 13402462"/>
              <a:gd name="connsiteY11092" fmla="*/ 1155033 h 11354202"/>
              <a:gd name="connsiteX11093" fmla="*/ 7706658 w 13402462"/>
              <a:gd name="connsiteY11093" fmla="*/ 1162173 h 11354202"/>
              <a:gd name="connsiteX11094" fmla="*/ 7712030 w 13402462"/>
              <a:gd name="connsiteY11094" fmla="*/ 1167681 h 11354202"/>
              <a:gd name="connsiteX11095" fmla="*/ 7691704 w 13402462"/>
              <a:gd name="connsiteY11095" fmla="*/ 1162001 h 11354202"/>
              <a:gd name="connsiteX11096" fmla="*/ 7692522 w 13402462"/>
              <a:gd name="connsiteY11096" fmla="*/ 1204160 h 11354202"/>
              <a:gd name="connsiteX11097" fmla="*/ 7655656 w 13402462"/>
              <a:gd name="connsiteY11097" fmla="*/ 1189787 h 11354202"/>
              <a:gd name="connsiteX11098" fmla="*/ 7682850 w 13402462"/>
              <a:gd name="connsiteY11098" fmla="*/ 1163255 h 11354202"/>
              <a:gd name="connsiteX11099" fmla="*/ 7671240 w 13402462"/>
              <a:gd name="connsiteY11099" fmla="*/ 1141025 h 11354202"/>
              <a:gd name="connsiteX11100" fmla="*/ 7642494 w 13402462"/>
              <a:gd name="connsiteY11100" fmla="*/ 1155637 h 11354202"/>
              <a:gd name="connsiteX11101" fmla="*/ 7630590 w 13402462"/>
              <a:gd name="connsiteY11101" fmla="*/ 1129663 h 11354202"/>
              <a:gd name="connsiteX11102" fmla="*/ 7617922 w 13402462"/>
              <a:gd name="connsiteY11102" fmla="*/ 1163507 h 11354202"/>
              <a:gd name="connsiteX11103" fmla="*/ 7590766 w 13402462"/>
              <a:gd name="connsiteY11103" fmla="*/ 1160465 h 11354202"/>
              <a:gd name="connsiteX11104" fmla="*/ 7577662 w 13402462"/>
              <a:gd name="connsiteY11104" fmla="*/ 1201438 h 11354202"/>
              <a:gd name="connsiteX11105" fmla="*/ 7578054 w 13402462"/>
              <a:gd name="connsiteY11105" fmla="*/ 1197703 h 11354202"/>
              <a:gd name="connsiteX11106" fmla="*/ 7536066 w 13402462"/>
              <a:gd name="connsiteY11106" fmla="*/ 1211140 h 11354202"/>
              <a:gd name="connsiteX11107" fmla="*/ 7549266 w 13402462"/>
              <a:gd name="connsiteY11107" fmla="*/ 1215715 h 11354202"/>
              <a:gd name="connsiteX11108" fmla="*/ 7477218 w 13402462"/>
              <a:gd name="connsiteY11108" fmla="*/ 1267893 h 11354202"/>
              <a:gd name="connsiteX11109" fmla="*/ 7506480 w 13402462"/>
              <a:gd name="connsiteY11109" fmla="*/ 1291693 h 11354202"/>
              <a:gd name="connsiteX11110" fmla="*/ 7590006 w 13402462"/>
              <a:gd name="connsiteY11110" fmla="*/ 1272627 h 11354202"/>
              <a:gd name="connsiteX11111" fmla="*/ 7627300 w 13402462"/>
              <a:gd name="connsiteY11111" fmla="*/ 1227519 h 11354202"/>
              <a:gd name="connsiteX11112" fmla="*/ 7573030 w 13402462"/>
              <a:gd name="connsiteY11112" fmla="*/ 1218038 h 11354202"/>
              <a:gd name="connsiteX11113" fmla="*/ 7624378 w 13402462"/>
              <a:gd name="connsiteY11113" fmla="*/ 1190092 h 11354202"/>
              <a:gd name="connsiteX11114" fmla="*/ 7656562 w 13402462"/>
              <a:gd name="connsiteY11114" fmla="*/ 1251322 h 11354202"/>
              <a:gd name="connsiteX11115" fmla="*/ 7606348 w 13402462"/>
              <a:gd name="connsiteY11115" fmla="*/ 1284039 h 11354202"/>
              <a:gd name="connsiteX11116" fmla="*/ 7575618 w 13402462"/>
              <a:gd name="connsiteY11116" fmla="*/ 1314514 h 11354202"/>
              <a:gd name="connsiteX11117" fmla="*/ 7592392 w 13402462"/>
              <a:gd name="connsiteY11117" fmla="*/ 1325341 h 11354202"/>
              <a:gd name="connsiteX11118" fmla="*/ 7589292 w 13402462"/>
              <a:gd name="connsiteY11118" fmla="*/ 1328363 h 11354202"/>
              <a:gd name="connsiteX11119" fmla="*/ 7606148 w 13402462"/>
              <a:gd name="connsiteY11119" fmla="*/ 1365614 h 11354202"/>
              <a:gd name="connsiteX11120" fmla="*/ 7585706 w 13402462"/>
              <a:gd name="connsiteY11120" fmla="*/ 1369450 h 11354202"/>
              <a:gd name="connsiteX11121" fmla="*/ 7636666 w 13402462"/>
              <a:gd name="connsiteY11121" fmla="*/ 1398268 h 11354202"/>
              <a:gd name="connsiteX11122" fmla="*/ 7621486 w 13402462"/>
              <a:gd name="connsiteY11122" fmla="*/ 1432210 h 11354202"/>
              <a:gd name="connsiteX11123" fmla="*/ 7598592 w 13402462"/>
              <a:gd name="connsiteY11123" fmla="*/ 1451524 h 11354202"/>
              <a:gd name="connsiteX11124" fmla="*/ 7595880 w 13402462"/>
              <a:gd name="connsiteY11124" fmla="*/ 1397783 h 11354202"/>
              <a:gd name="connsiteX11125" fmla="*/ 7564936 w 13402462"/>
              <a:gd name="connsiteY11125" fmla="*/ 1372263 h 11354202"/>
              <a:gd name="connsiteX11126" fmla="*/ 7541870 w 13402462"/>
              <a:gd name="connsiteY11126" fmla="*/ 1394765 h 11354202"/>
              <a:gd name="connsiteX11127" fmla="*/ 7521146 w 13402462"/>
              <a:gd name="connsiteY11127" fmla="*/ 1367326 h 11354202"/>
              <a:gd name="connsiteX11128" fmla="*/ 7534422 w 13402462"/>
              <a:gd name="connsiteY11128" fmla="*/ 1365784 h 11354202"/>
              <a:gd name="connsiteX11129" fmla="*/ 7490200 w 13402462"/>
              <a:gd name="connsiteY11129" fmla="*/ 1341805 h 11354202"/>
              <a:gd name="connsiteX11130" fmla="*/ 7536380 w 13402462"/>
              <a:gd name="connsiteY11130" fmla="*/ 1345750 h 11354202"/>
              <a:gd name="connsiteX11131" fmla="*/ 7552406 w 13402462"/>
              <a:gd name="connsiteY11131" fmla="*/ 1328128 h 11354202"/>
              <a:gd name="connsiteX11132" fmla="*/ 7543392 w 13402462"/>
              <a:gd name="connsiteY11132" fmla="*/ 1302670 h 11354202"/>
              <a:gd name="connsiteX11133" fmla="*/ 7537088 w 13402462"/>
              <a:gd name="connsiteY11133" fmla="*/ 1343726 h 11354202"/>
              <a:gd name="connsiteX11134" fmla="*/ 7514518 w 13402462"/>
              <a:gd name="connsiteY11134" fmla="*/ 1327480 h 11354202"/>
              <a:gd name="connsiteX11135" fmla="*/ 7514134 w 13402462"/>
              <a:gd name="connsiteY11135" fmla="*/ 1331216 h 11354202"/>
              <a:gd name="connsiteX11136" fmla="*/ 7481390 w 13402462"/>
              <a:gd name="connsiteY11136" fmla="*/ 1313491 h 11354202"/>
              <a:gd name="connsiteX11137" fmla="*/ 7508254 w 13402462"/>
              <a:gd name="connsiteY11137" fmla="*/ 1312789 h 11354202"/>
              <a:gd name="connsiteX11138" fmla="*/ 7483574 w 13402462"/>
              <a:gd name="connsiteY11138" fmla="*/ 1275104 h 11354202"/>
              <a:gd name="connsiteX11139" fmla="*/ 7474642 w 13402462"/>
              <a:gd name="connsiteY11139" fmla="*/ 1309330 h 11354202"/>
              <a:gd name="connsiteX11140" fmla="*/ 7423810 w 13402462"/>
              <a:gd name="connsiteY11140" fmla="*/ 1297171 h 11354202"/>
              <a:gd name="connsiteX11141" fmla="*/ 7447054 w 13402462"/>
              <a:gd name="connsiteY11141" fmla="*/ 1313423 h 11354202"/>
              <a:gd name="connsiteX11142" fmla="*/ 7433344 w 13402462"/>
              <a:gd name="connsiteY11142" fmla="*/ 1317259 h 11354202"/>
              <a:gd name="connsiteX11143" fmla="*/ 7437448 w 13402462"/>
              <a:gd name="connsiteY11143" fmla="*/ 1320105 h 11354202"/>
              <a:gd name="connsiteX11144" fmla="*/ 7421074 w 13402462"/>
              <a:gd name="connsiteY11144" fmla="*/ 1323293 h 11354202"/>
              <a:gd name="connsiteX11145" fmla="*/ 7422434 w 13402462"/>
              <a:gd name="connsiteY11145" fmla="*/ 1324691 h 11354202"/>
              <a:gd name="connsiteX11146" fmla="*/ 7367850 w 13402462"/>
              <a:gd name="connsiteY11146" fmla="*/ 1323812 h 11354202"/>
              <a:gd name="connsiteX11147" fmla="*/ 7364646 w 13402462"/>
              <a:gd name="connsiteY11147" fmla="*/ 1324680 h 11354202"/>
              <a:gd name="connsiteX11148" fmla="*/ 7406710 w 13402462"/>
              <a:gd name="connsiteY11148" fmla="*/ 1331301 h 11354202"/>
              <a:gd name="connsiteX11149" fmla="*/ 7418658 w 13402462"/>
              <a:gd name="connsiteY11149" fmla="*/ 1353871 h 11354202"/>
              <a:gd name="connsiteX11150" fmla="*/ 7439884 w 13402462"/>
              <a:gd name="connsiteY11150" fmla="*/ 1350292 h 11354202"/>
              <a:gd name="connsiteX11151" fmla="*/ 7436338 w 13402462"/>
              <a:gd name="connsiteY11151" fmla="*/ 1348820 h 11354202"/>
              <a:gd name="connsiteX11152" fmla="*/ 7428266 w 13402462"/>
              <a:gd name="connsiteY11152" fmla="*/ 1346934 h 11354202"/>
              <a:gd name="connsiteX11153" fmla="*/ 7417528 w 13402462"/>
              <a:gd name="connsiteY11153" fmla="*/ 1336181 h 11354202"/>
              <a:gd name="connsiteX11154" fmla="*/ 7436938 w 13402462"/>
              <a:gd name="connsiteY11154" fmla="*/ 1346300 h 11354202"/>
              <a:gd name="connsiteX11155" fmla="*/ 7461490 w 13402462"/>
              <a:gd name="connsiteY11155" fmla="*/ 1337428 h 11354202"/>
              <a:gd name="connsiteX11156" fmla="*/ 7488110 w 13402462"/>
              <a:gd name="connsiteY11156" fmla="*/ 1345861 h 11354202"/>
              <a:gd name="connsiteX11157" fmla="*/ 7446944 w 13402462"/>
              <a:gd name="connsiteY11157" fmla="*/ 1348430 h 11354202"/>
              <a:gd name="connsiteX11158" fmla="*/ 7447418 w 13402462"/>
              <a:gd name="connsiteY11158" fmla="*/ 1349344 h 11354202"/>
              <a:gd name="connsiteX11159" fmla="*/ 7465994 w 13402462"/>
              <a:gd name="connsiteY11159" fmla="*/ 1347296 h 11354202"/>
              <a:gd name="connsiteX11160" fmla="*/ 7457852 w 13402462"/>
              <a:gd name="connsiteY11160" fmla="*/ 1369454 h 11354202"/>
              <a:gd name="connsiteX11161" fmla="*/ 7459160 w 13402462"/>
              <a:gd name="connsiteY11161" fmla="*/ 1371975 h 11354202"/>
              <a:gd name="connsiteX11162" fmla="*/ 7459886 w 13402462"/>
              <a:gd name="connsiteY11162" fmla="*/ 1372721 h 11354202"/>
              <a:gd name="connsiteX11163" fmla="*/ 7459512 w 13402462"/>
              <a:gd name="connsiteY11163" fmla="*/ 1372655 h 11354202"/>
              <a:gd name="connsiteX11164" fmla="*/ 7462206 w 13402462"/>
              <a:gd name="connsiteY11164" fmla="*/ 1377845 h 11354202"/>
              <a:gd name="connsiteX11165" fmla="*/ 7434186 w 13402462"/>
              <a:gd name="connsiteY11165" fmla="*/ 1389072 h 11354202"/>
              <a:gd name="connsiteX11166" fmla="*/ 7441230 w 13402462"/>
              <a:gd name="connsiteY11166" fmla="*/ 1396292 h 11354202"/>
              <a:gd name="connsiteX11167" fmla="*/ 7415466 w 13402462"/>
              <a:gd name="connsiteY11167" fmla="*/ 1410538 h 11354202"/>
              <a:gd name="connsiteX11168" fmla="*/ 7415418 w 13402462"/>
              <a:gd name="connsiteY11168" fmla="*/ 1420798 h 11354202"/>
              <a:gd name="connsiteX11169" fmla="*/ 7422426 w 13402462"/>
              <a:gd name="connsiteY11169" fmla="*/ 1433078 h 11354202"/>
              <a:gd name="connsiteX11170" fmla="*/ 7427086 w 13402462"/>
              <a:gd name="connsiteY11170" fmla="*/ 1438955 h 11354202"/>
              <a:gd name="connsiteX11171" fmla="*/ 7428454 w 13402462"/>
              <a:gd name="connsiteY11171" fmla="*/ 1443641 h 11354202"/>
              <a:gd name="connsiteX11172" fmla="*/ 7440022 w 13402462"/>
              <a:gd name="connsiteY11172" fmla="*/ 1463917 h 11354202"/>
              <a:gd name="connsiteX11173" fmla="*/ 7433748 w 13402462"/>
              <a:gd name="connsiteY11173" fmla="*/ 1461800 h 11354202"/>
              <a:gd name="connsiteX11174" fmla="*/ 7455742 w 13402462"/>
              <a:gd name="connsiteY11174" fmla="*/ 1537193 h 11354202"/>
              <a:gd name="connsiteX11175" fmla="*/ 7504902 w 13402462"/>
              <a:gd name="connsiteY11175" fmla="*/ 1599984 h 11354202"/>
              <a:gd name="connsiteX11176" fmla="*/ 7463582 w 13402462"/>
              <a:gd name="connsiteY11176" fmla="*/ 1482562 h 11354202"/>
              <a:gd name="connsiteX11177" fmla="*/ 7490336 w 13402462"/>
              <a:gd name="connsiteY11177" fmla="*/ 1516867 h 11354202"/>
              <a:gd name="connsiteX11178" fmla="*/ 7512010 w 13402462"/>
              <a:gd name="connsiteY11178" fmla="*/ 1533856 h 11354202"/>
              <a:gd name="connsiteX11179" fmla="*/ 7518494 w 13402462"/>
              <a:gd name="connsiteY11179" fmla="*/ 1546666 h 11354202"/>
              <a:gd name="connsiteX11180" fmla="*/ 7533998 w 13402462"/>
              <a:gd name="connsiteY11180" fmla="*/ 1584348 h 11354202"/>
              <a:gd name="connsiteX11181" fmla="*/ 7521016 w 13402462"/>
              <a:gd name="connsiteY11181" fmla="*/ 1551649 h 11354202"/>
              <a:gd name="connsiteX11182" fmla="*/ 7518494 w 13402462"/>
              <a:gd name="connsiteY11182" fmla="*/ 1546666 h 11354202"/>
              <a:gd name="connsiteX11183" fmla="*/ 7482498 w 13402462"/>
              <a:gd name="connsiteY11183" fmla="*/ 1459181 h 11354202"/>
              <a:gd name="connsiteX11184" fmla="*/ 7459506 w 13402462"/>
              <a:gd name="connsiteY11184" fmla="*/ 1455657 h 11354202"/>
              <a:gd name="connsiteX11185" fmla="*/ 7495612 w 13402462"/>
              <a:gd name="connsiteY11185" fmla="*/ 1441088 h 11354202"/>
              <a:gd name="connsiteX11186" fmla="*/ 7490782 w 13402462"/>
              <a:gd name="connsiteY11186" fmla="*/ 1424628 h 11354202"/>
              <a:gd name="connsiteX11187" fmla="*/ 7482982 w 13402462"/>
              <a:gd name="connsiteY11187" fmla="*/ 1433669 h 11354202"/>
              <a:gd name="connsiteX11188" fmla="*/ 7456958 w 13402462"/>
              <a:gd name="connsiteY11188" fmla="*/ 1442030 h 11354202"/>
              <a:gd name="connsiteX11189" fmla="*/ 7487226 w 13402462"/>
              <a:gd name="connsiteY11189" fmla="*/ 1412499 h 11354202"/>
              <a:gd name="connsiteX11190" fmla="*/ 7481718 w 13402462"/>
              <a:gd name="connsiteY11190" fmla="*/ 1393716 h 11354202"/>
              <a:gd name="connsiteX11191" fmla="*/ 7491364 w 13402462"/>
              <a:gd name="connsiteY11191" fmla="*/ 1408031 h 11354202"/>
              <a:gd name="connsiteX11192" fmla="*/ 7490418 w 13402462"/>
              <a:gd name="connsiteY11192" fmla="*/ 1384468 h 11354202"/>
              <a:gd name="connsiteX11193" fmla="*/ 7468232 w 13402462"/>
              <a:gd name="connsiteY11193" fmla="*/ 1384719 h 11354202"/>
              <a:gd name="connsiteX11194" fmla="*/ 7476518 w 13402462"/>
              <a:gd name="connsiteY11194" fmla="*/ 1374823 h 11354202"/>
              <a:gd name="connsiteX11195" fmla="*/ 7476520 w 13402462"/>
              <a:gd name="connsiteY11195" fmla="*/ 1374616 h 11354202"/>
              <a:gd name="connsiteX11196" fmla="*/ 7500636 w 13402462"/>
              <a:gd name="connsiteY11196" fmla="*/ 1402777 h 11354202"/>
              <a:gd name="connsiteX11197" fmla="*/ 7544102 w 13402462"/>
              <a:gd name="connsiteY11197" fmla="*/ 1406011 h 11354202"/>
              <a:gd name="connsiteX11198" fmla="*/ 7558038 w 13402462"/>
              <a:gd name="connsiteY11198" fmla="*/ 1432692 h 11354202"/>
              <a:gd name="connsiteX11199" fmla="*/ 7534924 w 13402462"/>
              <a:gd name="connsiteY11199" fmla="*/ 1432417 h 11354202"/>
              <a:gd name="connsiteX11200" fmla="*/ 7550288 w 13402462"/>
              <a:gd name="connsiteY11200" fmla="*/ 1445822 h 11354202"/>
              <a:gd name="connsiteX11201" fmla="*/ 7561006 w 13402462"/>
              <a:gd name="connsiteY11201" fmla="*/ 1439866 h 11354202"/>
              <a:gd name="connsiteX11202" fmla="*/ 7574850 w 13402462"/>
              <a:gd name="connsiteY11202" fmla="*/ 1473342 h 11354202"/>
              <a:gd name="connsiteX11203" fmla="*/ 7557870 w 13402462"/>
              <a:gd name="connsiteY11203" fmla="*/ 1470738 h 11354202"/>
              <a:gd name="connsiteX11204" fmla="*/ 7584094 w 13402462"/>
              <a:gd name="connsiteY11204" fmla="*/ 1521381 h 11354202"/>
              <a:gd name="connsiteX11205" fmla="*/ 7577172 w 13402462"/>
              <a:gd name="connsiteY11205" fmla="*/ 1504642 h 11354202"/>
              <a:gd name="connsiteX11206" fmla="*/ 7604078 w 13402462"/>
              <a:gd name="connsiteY11206" fmla="*/ 1500544 h 11354202"/>
              <a:gd name="connsiteX11207" fmla="*/ 7652262 w 13402462"/>
              <a:gd name="connsiteY11207" fmla="*/ 1620029 h 11354202"/>
              <a:gd name="connsiteX11208" fmla="*/ 7674714 w 13402462"/>
              <a:gd name="connsiteY11208" fmla="*/ 1631250 h 11354202"/>
              <a:gd name="connsiteX11209" fmla="*/ 7680714 w 13402462"/>
              <a:gd name="connsiteY11209" fmla="*/ 1627478 h 11354202"/>
              <a:gd name="connsiteX11210" fmla="*/ 7687744 w 13402462"/>
              <a:gd name="connsiteY11210" fmla="*/ 1639182 h 11354202"/>
              <a:gd name="connsiteX11211" fmla="*/ 7713038 w 13402462"/>
              <a:gd name="connsiteY11211" fmla="*/ 1658021 h 11354202"/>
              <a:gd name="connsiteX11212" fmla="*/ 7677956 w 13402462"/>
              <a:gd name="connsiteY11212" fmla="*/ 1564471 h 11354202"/>
              <a:gd name="connsiteX11213" fmla="*/ 7630480 w 13402462"/>
              <a:gd name="connsiteY11213" fmla="*/ 1429811 h 11354202"/>
              <a:gd name="connsiteX11214" fmla="*/ 7708072 w 13402462"/>
              <a:gd name="connsiteY11214" fmla="*/ 1555480 h 11354202"/>
              <a:gd name="connsiteX11215" fmla="*/ 7690032 w 13402462"/>
              <a:gd name="connsiteY11215" fmla="*/ 1371711 h 11354202"/>
              <a:gd name="connsiteX11216" fmla="*/ 7719548 w 13402462"/>
              <a:gd name="connsiteY11216" fmla="*/ 1455685 h 11354202"/>
              <a:gd name="connsiteX11217" fmla="*/ 7754046 w 13402462"/>
              <a:gd name="connsiteY11217" fmla="*/ 1495862 h 11354202"/>
              <a:gd name="connsiteX11218" fmla="*/ 7699136 w 13402462"/>
              <a:gd name="connsiteY11218" fmla="*/ 1377599 h 11354202"/>
              <a:gd name="connsiteX11219" fmla="*/ 7761886 w 13402462"/>
              <a:gd name="connsiteY11219" fmla="*/ 1494255 h 11354202"/>
              <a:gd name="connsiteX11220" fmla="*/ 7766112 w 13402462"/>
              <a:gd name="connsiteY11220" fmla="*/ 1429720 h 11354202"/>
              <a:gd name="connsiteX11221" fmla="*/ 7757622 w 13402462"/>
              <a:gd name="connsiteY11221" fmla="*/ 1402426 h 11354202"/>
              <a:gd name="connsiteX11222" fmla="*/ 7810970 w 13402462"/>
              <a:gd name="connsiteY11222" fmla="*/ 1457109 h 11354202"/>
              <a:gd name="connsiteX11223" fmla="*/ 7766430 w 13402462"/>
              <a:gd name="connsiteY11223" fmla="*/ 1351546 h 11354202"/>
              <a:gd name="connsiteX11224" fmla="*/ 7766102 w 13402462"/>
              <a:gd name="connsiteY11224" fmla="*/ 1377372 h 11354202"/>
              <a:gd name="connsiteX11225" fmla="*/ 7793590 w 13402462"/>
              <a:gd name="connsiteY11225" fmla="*/ 1380759 h 11354202"/>
              <a:gd name="connsiteX11226" fmla="*/ 7829654 w 13402462"/>
              <a:gd name="connsiteY11226" fmla="*/ 1457923 h 11354202"/>
              <a:gd name="connsiteX11227" fmla="*/ 7855846 w 13402462"/>
              <a:gd name="connsiteY11227" fmla="*/ 1521815 h 11354202"/>
              <a:gd name="connsiteX11228" fmla="*/ 7869188 w 13402462"/>
              <a:gd name="connsiteY11228" fmla="*/ 1527338 h 11354202"/>
              <a:gd name="connsiteX11229" fmla="*/ 7869246 w 13402462"/>
              <a:gd name="connsiteY11229" fmla="*/ 1525101 h 11354202"/>
              <a:gd name="connsiteX11230" fmla="*/ 7808512 w 13402462"/>
              <a:gd name="connsiteY11230" fmla="*/ 1365721 h 11354202"/>
              <a:gd name="connsiteX11231" fmla="*/ 7803388 w 13402462"/>
              <a:gd name="connsiteY11231" fmla="*/ 1359118 h 11354202"/>
              <a:gd name="connsiteX11232" fmla="*/ 7807670 w 13402462"/>
              <a:gd name="connsiteY11232" fmla="*/ 1363507 h 11354202"/>
              <a:gd name="connsiteX11233" fmla="*/ 7803800 w 13402462"/>
              <a:gd name="connsiteY11233" fmla="*/ 1353348 h 11354202"/>
              <a:gd name="connsiteX11234" fmla="*/ 7812618 w 13402462"/>
              <a:gd name="connsiteY11234" fmla="*/ 1368577 h 11354202"/>
              <a:gd name="connsiteX11235" fmla="*/ 7828002 w 13402462"/>
              <a:gd name="connsiteY11235" fmla="*/ 1384346 h 11354202"/>
              <a:gd name="connsiteX11236" fmla="*/ 7811986 w 13402462"/>
              <a:gd name="connsiteY11236" fmla="*/ 1351400 h 11354202"/>
              <a:gd name="connsiteX11237" fmla="*/ 7849748 w 13402462"/>
              <a:gd name="connsiteY11237" fmla="*/ 1401818 h 11354202"/>
              <a:gd name="connsiteX11238" fmla="*/ 7841810 w 13402462"/>
              <a:gd name="connsiteY11238" fmla="*/ 1398501 h 11354202"/>
              <a:gd name="connsiteX11239" fmla="*/ 7847770 w 13402462"/>
              <a:gd name="connsiteY11239" fmla="*/ 1404609 h 11354202"/>
              <a:gd name="connsiteX11240" fmla="*/ 7846358 w 13402462"/>
              <a:gd name="connsiteY11240" fmla="*/ 1401100 h 11354202"/>
              <a:gd name="connsiteX11241" fmla="*/ 7848256 w 13402462"/>
              <a:gd name="connsiteY11241" fmla="*/ 1405108 h 11354202"/>
              <a:gd name="connsiteX11242" fmla="*/ 7869790 w 13402462"/>
              <a:gd name="connsiteY11242" fmla="*/ 1427179 h 11354202"/>
              <a:gd name="connsiteX11243" fmla="*/ 7867224 w 13402462"/>
              <a:gd name="connsiteY11243" fmla="*/ 1417663 h 11354202"/>
              <a:gd name="connsiteX11244" fmla="*/ 7874860 w 13402462"/>
              <a:gd name="connsiteY11244" fmla="*/ 1407014 h 11354202"/>
              <a:gd name="connsiteX11245" fmla="*/ 7886922 w 13402462"/>
              <a:gd name="connsiteY11245" fmla="*/ 1431473 h 11354202"/>
              <a:gd name="connsiteX11246" fmla="*/ 7911380 w 13402462"/>
              <a:gd name="connsiteY11246" fmla="*/ 1413044 h 11354202"/>
              <a:gd name="connsiteX11247" fmla="*/ 7909478 w 13402462"/>
              <a:gd name="connsiteY11247" fmla="*/ 1409324 h 11354202"/>
              <a:gd name="connsiteX11248" fmla="*/ 7911858 w 13402462"/>
              <a:gd name="connsiteY11248" fmla="*/ 1412686 h 11354202"/>
              <a:gd name="connsiteX11249" fmla="*/ 7920270 w 13402462"/>
              <a:gd name="connsiteY11249" fmla="*/ 1406349 h 11354202"/>
              <a:gd name="connsiteX11250" fmla="*/ 7929686 w 13402462"/>
              <a:gd name="connsiteY11250" fmla="*/ 1399986 h 11354202"/>
              <a:gd name="connsiteX11251" fmla="*/ 7922992 w 13402462"/>
              <a:gd name="connsiteY11251" fmla="*/ 1381356 h 11354202"/>
              <a:gd name="connsiteX11252" fmla="*/ 7912162 w 13402462"/>
              <a:gd name="connsiteY11252" fmla="*/ 1359150 h 11354202"/>
              <a:gd name="connsiteX11253" fmla="*/ 7904868 w 13402462"/>
              <a:gd name="connsiteY11253" fmla="*/ 1330899 h 11354202"/>
              <a:gd name="connsiteX11254" fmla="*/ 7887648 w 13402462"/>
              <a:gd name="connsiteY11254" fmla="*/ 1282961 h 11354202"/>
              <a:gd name="connsiteX11255" fmla="*/ 7906746 w 13402462"/>
              <a:gd name="connsiteY11255" fmla="*/ 1303746 h 11354202"/>
              <a:gd name="connsiteX11256" fmla="*/ 7928638 w 13402462"/>
              <a:gd name="connsiteY11256" fmla="*/ 1356970 h 11354202"/>
              <a:gd name="connsiteX11257" fmla="*/ 7940170 w 13402462"/>
              <a:gd name="connsiteY11257" fmla="*/ 1373863 h 11354202"/>
              <a:gd name="connsiteX11258" fmla="*/ 7908210 w 13402462"/>
              <a:gd name="connsiteY11258" fmla="*/ 1296458 h 11354202"/>
              <a:gd name="connsiteX11259" fmla="*/ 7927478 w 13402462"/>
              <a:gd name="connsiteY11259" fmla="*/ 1333610 h 11354202"/>
              <a:gd name="connsiteX11260" fmla="*/ 7937360 w 13402462"/>
              <a:gd name="connsiteY11260" fmla="*/ 1345743 h 11354202"/>
              <a:gd name="connsiteX11261" fmla="*/ 7961212 w 13402462"/>
              <a:gd name="connsiteY11261" fmla="*/ 1389687 h 11354202"/>
              <a:gd name="connsiteX11262" fmla="*/ 7953114 w 13402462"/>
              <a:gd name="connsiteY11262" fmla="*/ 1366593 h 11354202"/>
              <a:gd name="connsiteX11263" fmla="*/ 7950108 w 13402462"/>
              <a:gd name="connsiteY11263" fmla="*/ 1359778 h 11354202"/>
              <a:gd name="connsiteX11264" fmla="*/ 7949558 w 13402462"/>
              <a:gd name="connsiteY11264" fmla="*/ 1358810 h 11354202"/>
              <a:gd name="connsiteX11265" fmla="*/ 7949166 w 13402462"/>
              <a:gd name="connsiteY11265" fmla="*/ 1357648 h 11354202"/>
              <a:gd name="connsiteX11266" fmla="*/ 7935360 w 13402462"/>
              <a:gd name="connsiteY11266" fmla="*/ 1326353 h 11354202"/>
              <a:gd name="connsiteX11267" fmla="*/ 7947752 w 13402462"/>
              <a:gd name="connsiteY11267" fmla="*/ 1310763 h 11354202"/>
              <a:gd name="connsiteX11268" fmla="*/ 7930882 w 13402462"/>
              <a:gd name="connsiteY11268" fmla="*/ 1277693 h 11354202"/>
              <a:gd name="connsiteX11269" fmla="*/ 7948540 w 13402462"/>
              <a:gd name="connsiteY11269" fmla="*/ 1309777 h 11354202"/>
              <a:gd name="connsiteX11270" fmla="*/ 7954104 w 13402462"/>
              <a:gd name="connsiteY11270" fmla="*/ 1302779 h 11354202"/>
              <a:gd name="connsiteX11271" fmla="*/ 7956780 w 13402462"/>
              <a:gd name="connsiteY11271" fmla="*/ 1299415 h 11354202"/>
              <a:gd name="connsiteX11272" fmla="*/ 7967176 w 13402462"/>
              <a:gd name="connsiteY11272" fmla="*/ 1326839 h 11354202"/>
              <a:gd name="connsiteX11273" fmla="*/ 7967682 w 13402462"/>
              <a:gd name="connsiteY11273" fmla="*/ 1323677 h 11354202"/>
              <a:gd name="connsiteX11274" fmla="*/ 7976562 w 13402462"/>
              <a:gd name="connsiteY11274" fmla="*/ 1340244 h 11354202"/>
              <a:gd name="connsiteX11275" fmla="*/ 7967912 w 13402462"/>
              <a:gd name="connsiteY11275" fmla="*/ 1306310 h 11354202"/>
              <a:gd name="connsiteX11276" fmla="*/ 7980214 w 13402462"/>
              <a:gd name="connsiteY11276" fmla="*/ 1301395 h 11354202"/>
              <a:gd name="connsiteX11277" fmla="*/ 8021698 w 13402462"/>
              <a:gd name="connsiteY11277" fmla="*/ 1405902 h 11354202"/>
              <a:gd name="connsiteX11278" fmla="*/ 8010062 w 13402462"/>
              <a:gd name="connsiteY11278" fmla="*/ 1361833 h 11354202"/>
              <a:gd name="connsiteX11279" fmla="*/ 8003364 w 13402462"/>
              <a:gd name="connsiteY11279" fmla="*/ 1351295 h 11354202"/>
              <a:gd name="connsiteX11280" fmla="*/ 7989734 w 13402462"/>
              <a:gd name="connsiteY11280" fmla="*/ 1292098 h 11354202"/>
              <a:gd name="connsiteX11281" fmla="*/ 7992606 w 13402462"/>
              <a:gd name="connsiteY11281" fmla="*/ 1295727 h 11354202"/>
              <a:gd name="connsiteX11282" fmla="*/ 7992522 w 13402462"/>
              <a:gd name="connsiteY11282" fmla="*/ 1295420 h 11354202"/>
              <a:gd name="connsiteX11283" fmla="*/ 7992788 w 13402462"/>
              <a:gd name="connsiteY11283" fmla="*/ 1295958 h 11354202"/>
              <a:gd name="connsiteX11284" fmla="*/ 8008912 w 13402462"/>
              <a:gd name="connsiteY11284" fmla="*/ 1316348 h 11354202"/>
              <a:gd name="connsiteX11285" fmla="*/ 8001868 w 13402462"/>
              <a:gd name="connsiteY11285" fmla="*/ 1309127 h 11354202"/>
              <a:gd name="connsiteX11286" fmla="*/ 8030158 w 13402462"/>
              <a:gd name="connsiteY11286" fmla="*/ 1357534 h 11354202"/>
              <a:gd name="connsiteX11287" fmla="*/ 8006104 w 13402462"/>
              <a:gd name="connsiteY11287" fmla="*/ 1296942 h 11354202"/>
              <a:gd name="connsiteX11288" fmla="*/ 8029562 w 13402462"/>
              <a:gd name="connsiteY11288" fmla="*/ 1340255 h 11354202"/>
              <a:gd name="connsiteX11289" fmla="*/ 8039946 w 13402462"/>
              <a:gd name="connsiteY11289" fmla="*/ 1343066 h 11354202"/>
              <a:gd name="connsiteX11290" fmla="*/ 8030124 w 13402462"/>
              <a:gd name="connsiteY11290" fmla="*/ 1322613 h 11354202"/>
              <a:gd name="connsiteX11291" fmla="*/ 8043358 w 13402462"/>
              <a:gd name="connsiteY11291" fmla="*/ 1333752 h 11354202"/>
              <a:gd name="connsiteX11292" fmla="*/ 8047086 w 13402462"/>
              <a:gd name="connsiteY11292" fmla="*/ 1339781 h 11354202"/>
              <a:gd name="connsiteX11293" fmla="*/ 8049694 w 13402462"/>
              <a:gd name="connsiteY11293" fmla="*/ 1338229 h 11354202"/>
              <a:gd name="connsiteX11294" fmla="*/ 8064482 w 13402462"/>
              <a:gd name="connsiteY11294" fmla="*/ 1356780 h 11354202"/>
              <a:gd name="connsiteX11295" fmla="*/ 8057584 w 13402462"/>
              <a:gd name="connsiteY11295" fmla="*/ 1338004 h 11354202"/>
              <a:gd name="connsiteX11296" fmla="*/ 8086762 w 13402462"/>
              <a:gd name="connsiteY11296" fmla="*/ 1384782 h 11354202"/>
              <a:gd name="connsiteX11297" fmla="*/ 8089584 w 13402462"/>
              <a:gd name="connsiteY11297" fmla="*/ 1387331 h 11354202"/>
              <a:gd name="connsiteX11298" fmla="*/ 8094302 w 13402462"/>
              <a:gd name="connsiteY11298" fmla="*/ 1396870 h 11354202"/>
              <a:gd name="connsiteX11299" fmla="*/ 8099424 w 13402462"/>
              <a:gd name="connsiteY11299" fmla="*/ 1405080 h 11354202"/>
              <a:gd name="connsiteX11300" fmla="*/ 8120202 w 13402462"/>
              <a:gd name="connsiteY11300" fmla="*/ 1437250 h 11354202"/>
              <a:gd name="connsiteX11301" fmla="*/ 8111210 w 13402462"/>
              <a:gd name="connsiteY11301" fmla="*/ 1402989 h 11354202"/>
              <a:gd name="connsiteX11302" fmla="*/ 8097120 w 13402462"/>
              <a:gd name="connsiteY11302" fmla="*/ 1377882 h 11354202"/>
              <a:gd name="connsiteX11303" fmla="*/ 7988946 w 13402462"/>
              <a:gd name="connsiteY11303" fmla="*/ 1176744 h 11354202"/>
              <a:gd name="connsiteX11304" fmla="*/ 8087028 w 13402462"/>
              <a:gd name="connsiteY11304" fmla="*/ 1321352 h 11354202"/>
              <a:gd name="connsiteX11305" fmla="*/ 8015514 w 13402462"/>
              <a:gd name="connsiteY11305" fmla="*/ 1199155 h 11354202"/>
              <a:gd name="connsiteX11306" fmla="*/ 8075856 w 13402462"/>
              <a:gd name="connsiteY11306" fmla="*/ 1271173 h 11354202"/>
              <a:gd name="connsiteX11307" fmla="*/ 8165572 w 13402462"/>
              <a:gd name="connsiteY11307" fmla="*/ 1410756 h 11354202"/>
              <a:gd name="connsiteX11308" fmla="*/ 8167072 w 13402462"/>
              <a:gd name="connsiteY11308" fmla="*/ 1405547 h 11354202"/>
              <a:gd name="connsiteX11309" fmla="*/ 8164746 w 13402462"/>
              <a:gd name="connsiteY11309" fmla="*/ 1401013 h 11354202"/>
              <a:gd name="connsiteX11310" fmla="*/ 8163860 w 13402462"/>
              <a:gd name="connsiteY11310" fmla="*/ 1400106 h 11354202"/>
              <a:gd name="connsiteX11311" fmla="*/ 8164394 w 13402462"/>
              <a:gd name="connsiteY11311" fmla="*/ 1400333 h 11354202"/>
              <a:gd name="connsiteX11312" fmla="*/ 8130826 w 13402462"/>
              <a:gd name="connsiteY11312" fmla="*/ 1335004 h 11354202"/>
              <a:gd name="connsiteX11313" fmla="*/ 8078928 w 13402462"/>
              <a:gd name="connsiteY11313" fmla="*/ 1237298 h 11354202"/>
              <a:gd name="connsiteX11314" fmla="*/ 8099826 w 13402462"/>
              <a:gd name="connsiteY11314" fmla="*/ 1251145 h 11354202"/>
              <a:gd name="connsiteX11315" fmla="*/ 8045034 w 13402462"/>
              <a:gd name="connsiteY11315" fmla="*/ 1150218 h 11354202"/>
              <a:gd name="connsiteX11316" fmla="*/ 8139112 w 13402462"/>
              <a:gd name="connsiteY11316" fmla="*/ 1315515 h 11354202"/>
              <a:gd name="connsiteX11317" fmla="*/ 8120782 w 13402462"/>
              <a:gd name="connsiteY11317" fmla="*/ 1287083 h 11354202"/>
              <a:gd name="connsiteX11318" fmla="*/ 8182426 w 13402462"/>
              <a:gd name="connsiteY11318" fmla="*/ 1391350 h 11354202"/>
              <a:gd name="connsiteX11319" fmla="*/ 8183918 w 13402462"/>
              <a:gd name="connsiteY11319" fmla="*/ 1392633 h 11354202"/>
              <a:gd name="connsiteX11320" fmla="*/ 8142882 w 13402462"/>
              <a:gd name="connsiteY11320" fmla="*/ 1313179 h 11354202"/>
              <a:gd name="connsiteX11321" fmla="*/ 8153740 w 13402462"/>
              <a:gd name="connsiteY11321" fmla="*/ 1314666 h 11354202"/>
              <a:gd name="connsiteX11322" fmla="*/ 8179484 w 13402462"/>
              <a:gd name="connsiteY11322" fmla="*/ 1374799 h 11354202"/>
              <a:gd name="connsiteX11323" fmla="*/ 8190384 w 13402462"/>
              <a:gd name="connsiteY11323" fmla="*/ 1393402 h 11354202"/>
              <a:gd name="connsiteX11324" fmla="*/ 8184506 w 13402462"/>
              <a:gd name="connsiteY11324" fmla="*/ 1380634 h 11354202"/>
              <a:gd name="connsiteX11325" fmla="*/ 8195450 w 13402462"/>
              <a:gd name="connsiteY11325" fmla="*/ 1382087 h 11354202"/>
              <a:gd name="connsiteX11326" fmla="*/ 8152946 w 13402462"/>
              <a:gd name="connsiteY11326" fmla="*/ 1299593 h 11354202"/>
              <a:gd name="connsiteX11327" fmla="*/ 8167938 w 13402462"/>
              <a:gd name="connsiteY11327" fmla="*/ 1320613 h 11354202"/>
              <a:gd name="connsiteX11328" fmla="*/ 8166418 w 13402462"/>
              <a:gd name="connsiteY11328" fmla="*/ 1307001 h 11354202"/>
              <a:gd name="connsiteX11329" fmla="*/ 8109344 w 13402462"/>
              <a:gd name="connsiteY11329" fmla="*/ 1198231 h 11354202"/>
              <a:gd name="connsiteX11330" fmla="*/ 8153546 w 13402462"/>
              <a:gd name="connsiteY11330" fmla="*/ 1276592 h 11354202"/>
              <a:gd name="connsiteX11331" fmla="*/ 8117098 w 13402462"/>
              <a:gd name="connsiteY11331" fmla="*/ 1203418 h 11354202"/>
              <a:gd name="connsiteX11332" fmla="*/ 8163872 w 13402462"/>
              <a:gd name="connsiteY11332" fmla="*/ 1279948 h 11354202"/>
              <a:gd name="connsiteX11333" fmla="*/ 8195488 w 13402462"/>
              <a:gd name="connsiteY11333" fmla="*/ 1339164 h 11354202"/>
              <a:gd name="connsiteX11334" fmla="*/ 8196142 w 13402462"/>
              <a:gd name="connsiteY11334" fmla="*/ 1338329 h 11354202"/>
              <a:gd name="connsiteX11335" fmla="*/ 8201016 w 13402462"/>
              <a:gd name="connsiteY11335" fmla="*/ 1333791 h 11354202"/>
              <a:gd name="connsiteX11336" fmla="*/ 8202076 w 13402462"/>
              <a:gd name="connsiteY11336" fmla="*/ 1335538 h 11354202"/>
              <a:gd name="connsiteX11337" fmla="*/ 8200794 w 13402462"/>
              <a:gd name="connsiteY11337" fmla="*/ 1329844 h 11354202"/>
              <a:gd name="connsiteX11338" fmla="*/ 8173096 w 13402462"/>
              <a:gd name="connsiteY11338" fmla="*/ 1289743 h 11354202"/>
              <a:gd name="connsiteX11339" fmla="*/ 8112570 w 13402462"/>
              <a:gd name="connsiteY11339" fmla="*/ 1158836 h 11354202"/>
              <a:gd name="connsiteX11340" fmla="*/ 8106610 w 13402462"/>
              <a:gd name="connsiteY11340" fmla="*/ 1146529 h 11354202"/>
              <a:gd name="connsiteX11341" fmla="*/ 8157720 w 13402462"/>
              <a:gd name="connsiteY11341" fmla="*/ 1189961 h 11354202"/>
              <a:gd name="connsiteX11342" fmla="*/ 8113584 w 13402462"/>
              <a:gd name="connsiteY11342" fmla="*/ 1106158 h 11354202"/>
              <a:gd name="connsiteX11343" fmla="*/ 8133550 w 13402462"/>
              <a:gd name="connsiteY11343" fmla="*/ 1086680 h 11354202"/>
              <a:gd name="connsiteX11344" fmla="*/ 8148634 w 13402462"/>
              <a:gd name="connsiteY11344" fmla="*/ 1129694 h 11354202"/>
              <a:gd name="connsiteX11345" fmla="*/ 8170624 w 13402462"/>
              <a:gd name="connsiteY11345" fmla="*/ 1111598 h 11354202"/>
              <a:gd name="connsiteX11346" fmla="*/ 8155662 w 13402462"/>
              <a:gd name="connsiteY11346" fmla="*/ 1085240 h 11354202"/>
              <a:gd name="connsiteX11347" fmla="*/ 8174482 w 13402462"/>
              <a:gd name="connsiteY11347" fmla="*/ 1075610 h 11354202"/>
              <a:gd name="connsiteX11348" fmla="*/ 8215768 w 13402462"/>
              <a:gd name="connsiteY11348" fmla="*/ 1169579 h 11354202"/>
              <a:gd name="connsiteX11349" fmla="*/ 8265302 w 13402462"/>
              <a:gd name="connsiteY11349" fmla="*/ 1229992 h 11354202"/>
              <a:gd name="connsiteX11350" fmla="*/ 8212018 w 13402462"/>
              <a:gd name="connsiteY11350" fmla="*/ 1117525 h 11354202"/>
              <a:gd name="connsiteX11351" fmla="*/ 8236450 w 13402462"/>
              <a:gd name="connsiteY11351" fmla="*/ 1148299 h 11354202"/>
              <a:gd name="connsiteX11352" fmla="*/ 8231170 w 13402462"/>
              <a:gd name="connsiteY11352" fmla="*/ 1135089 h 11354202"/>
              <a:gd name="connsiteX11353" fmla="*/ 8238776 w 13402462"/>
              <a:gd name="connsiteY11353" fmla="*/ 1151154 h 11354202"/>
              <a:gd name="connsiteX11354" fmla="*/ 8238440 w 13402462"/>
              <a:gd name="connsiteY11354" fmla="*/ 1150809 h 11354202"/>
              <a:gd name="connsiteX11355" fmla="*/ 8258162 w 13402462"/>
              <a:gd name="connsiteY11355" fmla="*/ 1167346 h 11354202"/>
              <a:gd name="connsiteX11356" fmla="*/ 8265542 w 13402462"/>
              <a:gd name="connsiteY11356" fmla="*/ 1179773 h 11354202"/>
              <a:gd name="connsiteX11357" fmla="*/ 8284180 w 13402462"/>
              <a:gd name="connsiteY11357" fmla="*/ 1215598 h 11354202"/>
              <a:gd name="connsiteX11358" fmla="*/ 8268234 w 13402462"/>
              <a:gd name="connsiteY11358" fmla="*/ 1184305 h 11354202"/>
              <a:gd name="connsiteX11359" fmla="*/ 8265542 w 13402462"/>
              <a:gd name="connsiteY11359" fmla="*/ 1179773 h 11354202"/>
              <a:gd name="connsiteX11360" fmla="*/ 8218164 w 13402462"/>
              <a:gd name="connsiteY11360" fmla="*/ 1088705 h 11354202"/>
              <a:gd name="connsiteX11361" fmla="*/ 8251584 w 13402462"/>
              <a:gd name="connsiteY11361" fmla="*/ 1133294 h 11354202"/>
              <a:gd name="connsiteX11362" fmla="*/ 8209018 w 13402462"/>
              <a:gd name="connsiteY11362" fmla="*/ 1033187 h 11354202"/>
              <a:gd name="connsiteX11363" fmla="*/ 8255782 w 13402462"/>
              <a:gd name="connsiteY11363" fmla="*/ 1097651 h 11354202"/>
              <a:gd name="connsiteX11364" fmla="*/ 8243190 w 13402462"/>
              <a:gd name="connsiteY11364" fmla="*/ 1072344 h 11354202"/>
              <a:gd name="connsiteX11365" fmla="*/ 8309756 w 13402462"/>
              <a:gd name="connsiteY11365" fmla="*/ 1156418 h 11354202"/>
              <a:gd name="connsiteX11366" fmla="*/ 8301806 w 13402462"/>
              <a:gd name="connsiteY11366" fmla="*/ 1140008 h 11354202"/>
              <a:gd name="connsiteX11367" fmla="*/ 8321562 w 13402462"/>
              <a:gd name="connsiteY11367" fmla="*/ 1136840 h 11354202"/>
              <a:gd name="connsiteX11368" fmla="*/ 8370794 w 13402462"/>
              <a:gd name="connsiteY11368" fmla="*/ 1238491 h 11354202"/>
              <a:gd name="connsiteX11369" fmla="*/ 8401704 w 13402462"/>
              <a:gd name="connsiteY11369" fmla="*/ 1232609 h 11354202"/>
              <a:gd name="connsiteX11370" fmla="*/ 8387100 w 13402462"/>
              <a:gd name="connsiteY11370" fmla="*/ 1202036 h 11354202"/>
              <a:gd name="connsiteX11371" fmla="*/ 8378860 w 13402462"/>
              <a:gd name="connsiteY11371" fmla="*/ 1184006 h 11354202"/>
              <a:gd name="connsiteX11372" fmla="*/ 8374434 w 13402462"/>
              <a:gd name="connsiteY11372" fmla="*/ 1175881 h 11354202"/>
              <a:gd name="connsiteX11373" fmla="*/ 8375350 w 13402462"/>
              <a:gd name="connsiteY11373" fmla="*/ 1176334 h 11354202"/>
              <a:gd name="connsiteX11374" fmla="*/ 8327830 w 13402462"/>
              <a:gd name="connsiteY11374" fmla="*/ 1072331 h 11354202"/>
              <a:gd name="connsiteX11375" fmla="*/ 8406334 w 13402462"/>
              <a:gd name="connsiteY11375" fmla="*/ 1191656 h 11354202"/>
              <a:gd name="connsiteX11376" fmla="*/ 8407874 w 13402462"/>
              <a:gd name="connsiteY11376" fmla="*/ 1192419 h 11354202"/>
              <a:gd name="connsiteX11377" fmla="*/ 8364860 w 13402462"/>
              <a:gd name="connsiteY11377" fmla="*/ 1020762 h 11354202"/>
              <a:gd name="connsiteX11378" fmla="*/ 8401556 w 13402462"/>
              <a:gd name="connsiteY11378" fmla="*/ 1101761 h 11354202"/>
              <a:gd name="connsiteX11379" fmla="*/ 8434702 w 13402462"/>
              <a:gd name="connsiteY11379" fmla="*/ 1141240 h 11354202"/>
              <a:gd name="connsiteX11380" fmla="*/ 8372950 w 13402462"/>
              <a:gd name="connsiteY11380" fmla="*/ 1026298 h 11354202"/>
              <a:gd name="connsiteX11381" fmla="*/ 8440156 w 13402462"/>
              <a:gd name="connsiteY11381" fmla="*/ 1139947 h 11354202"/>
              <a:gd name="connsiteX11382" fmla="*/ 8433114 w 13402462"/>
              <a:gd name="connsiteY11382" fmla="*/ 1079697 h 11354202"/>
              <a:gd name="connsiteX11383" fmla="*/ 8422232 w 13402462"/>
              <a:gd name="connsiteY11383" fmla="*/ 1053396 h 11354202"/>
              <a:gd name="connsiteX11384" fmla="*/ 8473232 w 13402462"/>
              <a:gd name="connsiteY11384" fmla="*/ 1105669 h 11354202"/>
              <a:gd name="connsiteX11385" fmla="*/ 8422196 w 13402462"/>
              <a:gd name="connsiteY11385" fmla="*/ 1003089 h 11354202"/>
              <a:gd name="connsiteX11386" fmla="*/ 8426298 w 13402462"/>
              <a:gd name="connsiteY11386" fmla="*/ 1027947 h 11354202"/>
              <a:gd name="connsiteX11387" fmla="*/ 8447660 w 13402462"/>
              <a:gd name="connsiteY11387" fmla="*/ 1031940 h 11354202"/>
              <a:gd name="connsiteX11388" fmla="*/ 8487608 w 13402462"/>
              <a:gd name="connsiteY11388" fmla="*/ 1107579 h 11354202"/>
              <a:gd name="connsiteX11389" fmla="*/ 8521902 w 13402462"/>
              <a:gd name="connsiteY11389" fmla="*/ 1174675 h 11354202"/>
              <a:gd name="connsiteX11390" fmla="*/ 8527750 w 13402462"/>
              <a:gd name="connsiteY11390" fmla="*/ 1167411 h 11354202"/>
              <a:gd name="connsiteX11391" fmla="*/ 8453086 w 13402462"/>
              <a:gd name="connsiteY11391" fmla="*/ 1006511 h 11354202"/>
              <a:gd name="connsiteX11392" fmla="*/ 8467942 w 13402462"/>
              <a:gd name="connsiteY11392" fmla="*/ 1030645 h 11354202"/>
              <a:gd name="connsiteX11393" fmla="*/ 8451472 w 13402462"/>
              <a:gd name="connsiteY11393" fmla="*/ 1000034 h 11354202"/>
              <a:gd name="connsiteX11394" fmla="*/ 8488228 w 13402462"/>
              <a:gd name="connsiteY11394" fmla="*/ 1049420 h 11354202"/>
              <a:gd name="connsiteX11395" fmla="*/ 8478270 w 13402462"/>
              <a:gd name="connsiteY11395" fmla="*/ 1044202 h 11354202"/>
              <a:gd name="connsiteX11396" fmla="*/ 8471286 w 13402462"/>
              <a:gd name="connsiteY11396" fmla="*/ 1036074 h 11354202"/>
              <a:gd name="connsiteX11397" fmla="*/ 8532336 w 13402462"/>
              <a:gd name="connsiteY11397" fmla="*/ 1135263 h 11354202"/>
              <a:gd name="connsiteX11398" fmla="*/ 8492932 w 13402462"/>
              <a:gd name="connsiteY11398" fmla="*/ 1053553 h 11354202"/>
              <a:gd name="connsiteX11399" fmla="*/ 8535100 w 13402462"/>
              <a:gd name="connsiteY11399" fmla="*/ 1131896 h 11354202"/>
              <a:gd name="connsiteX11400" fmla="*/ 8511416 w 13402462"/>
              <a:gd name="connsiteY11400" fmla="*/ 1070429 h 11354202"/>
              <a:gd name="connsiteX11401" fmla="*/ 8551122 w 13402462"/>
              <a:gd name="connsiteY11401" fmla="*/ 1125413 h 11354202"/>
              <a:gd name="connsiteX11402" fmla="*/ 8564406 w 13402462"/>
              <a:gd name="connsiteY11402" fmla="*/ 1149998 h 11354202"/>
              <a:gd name="connsiteX11403" fmla="*/ 8575172 w 13402462"/>
              <a:gd name="connsiteY11403" fmla="*/ 1145076 h 11354202"/>
              <a:gd name="connsiteX11404" fmla="*/ 8592412 w 13402462"/>
              <a:gd name="connsiteY11404" fmla="*/ 1138397 h 11354202"/>
              <a:gd name="connsiteX11405" fmla="*/ 8587224 w 13402462"/>
              <a:gd name="connsiteY11405" fmla="*/ 1128717 h 11354202"/>
              <a:gd name="connsiteX11406" fmla="*/ 8505904 w 13402462"/>
              <a:gd name="connsiteY11406" fmla="*/ 943576 h 11354202"/>
              <a:gd name="connsiteX11407" fmla="*/ 8586340 w 13402462"/>
              <a:gd name="connsiteY11407" fmla="*/ 1085936 h 11354202"/>
              <a:gd name="connsiteX11408" fmla="*/ 8525810 w 13402462"/>
              <a:gd name="connsiteY11408" fmla="*/ 955025 h 11354202"/>
              <a:gd name="connsiteX11409" fmla="*/ 8586662 w 13402462"/>
              <a:gd name="connsiteY11409" fmla="*/ 1060788 h 11354202"/>
              <a:gd name="connsiteX11410" fmla="*/ 8550932 w 13402462"/>
              <a:gd name="connsiteY11410" fmla="*/ 984218 h 11354202"/>
              <a:gd name="connsiteX11411" fmla="*/ 8563146 w 13402462"/>
              <a:gd name="connsiteY11411" fmla="*/ 959547 h 11354202"/>
              <a:gd name="connsiteX11412" fmla="*/ 8618976 w 13402462"/>
              <a:gd name="connsiteY11412" fmla="*/ 1085642 h 11354202"/>
              <a:gd name="connsiteX11413" fmla="*/ 8596040 w 13402462"/>
              <a:gd name="connsiteY11413" fmla="*/ 1018742 h 11354202"/>
              <a:gd name="connsiteX11414" fmla="*/ 8584968 w 13402462"/>
              <a:gd name="connsiteY11414" fmla="*/ 1007394 h 11354202"/>
              <a:gd name="connsiteX11415" fmla="*/ 8579410 w 13402462"/>
              <a:gd name="connsiteY11415" fmla="*/ 963822 h 11354202"/>
              <a:gd name="connsiteX11416" fmla="*/ 8626702 w 13402462"/>
              <a:gd name="connsiteY11416" fmla="*/ 1066022 h 11354202"/>
              <a:gd name="connsiteX11417" fmla="*/ 8612950 w 13402462"/>
              <a:gd name="connsiteY11417" fmla="*/ 1027033 h 11354202"/>
              <a:gd name="connsiteX11418" fmla="*/ 8604584 w 13402462"/>
              <a:gd name="connsiteY11418" fmla="*/ 1015109 h 11354202"/>
              <a:gd name="connsiteX11419" fmla="*/ 8608738 w 13402462"/>
              <a:gd name="connsiteY11419" fmla="*/ 1015092 h 11354202"/>
              <a:gd name="connsiteX11420" fmla="*/ 8588658 w 13402462"/>
              <a:gd name="connsiteY11420" fmla="*/ 958152 h 11354202"/>
              <a:gd name="connsiteX11421" fmla="*/ 8611160 w 13402462"/>
              <a:gd name="connsiteY11421" fmla="*/ 999293 h 11354202"/>
              <a:gd name="connsiteX11422" fmla="*/ 8621924 w 13402462"/>
              <a:gd name="connsiteY11422" fmla="*/ 1015029 h 11354202"/>
              <a:gd name="connsiteX11423" fmla="*/ 8624228 w 13402462"/>
              <a:gd name="connsiteY11423" fmla="*/ 1015018 h 11354202"/>
              <a:gd name="connsiteX11424" fmla="*/ 8599160 w 13402462"/>
              <a:gd name="connsiteY11424" fmla="*/ 960657 h 11354202"/>
              <a:gd name="connsiteX11425" fmla="*/ 8638064 w 13402462"/>
              <a:gd name="connsiteY11425" fmla="*/ 1002276 h 11354202"/>
              <a:gd name="connsiteX11426" fmla="*/ 8647028 w 13402462"/>
              <a:gd name="connsiteY11426" fmla="*/ 1014915 h 11354202"/>
              <a:gd name="connsiteX11427" fmla="*/ 8648822 w 13402462"/>
              <a:gd name="connsiteY11427" fmla="*/ 1014909 h 11354202"/>
              <a:gd name="connsiteX11428" fmla="*/ 8643832 w 13402462"/>
              <a:gd name="connsiteY11428" fmla="*/ 1002993 h 11354202"/>
              <a:gd name="connsiteX11429" fmla="*/ 8651282 w 13402462"/>
              <a:gd name="connsiteY11429" fmla="*/ 1014900 h 11354202"/>
              <a:gd name="connsiteX11430" fmla="*/ 8659364 w 13402462"/>
              <a:gd name="connsiteY11430" fmla="*/ 1014863 h 11354202"/>
              <a:gd name="connsiteX11431" fmla="*/ 8706218 w 13402462"/>
              <a:gd name="connsiteY11431" fmla="*/ 998680 h 11354202"/>
              <a:gd name="connsiteX11432" fmla="*/ 8730068 w 13402462"/>
              <a:gd name="connsiteY11432" fmla="*/ 998192 h 11354202"/>
              <a:gd name="connsiteX11433" fmla="*/ 8753462 w 13402462"/>
              <a:gd name="connsiteY11433" fmla="*/ 997707 h 11354202"/>
              <a:gd name="connsiteX11434" fmla="*/ 8752364 w 13402462"/>
              <a:gd name="connsiteY11434" fmla="*/ 995106 h 11354202"/>
              <a:gd name="connsiteX11435" fmla="*/ 8753706 w 13402462"/>
              <a:gd name="connsiteY11435" fmla="*/ 997703 h 11354202"/>
              <a:gd name="connsiteX11436" fmla="*/ 8756388 w 13402462"/>
              <a:gd name="connsiteY11436" fmla="*/ 997646 h 11354202"/>
              <a:gd name="connsiteX11437" fmla="*/ 8821100 w 13402462"/>
              <a:gd name="connsiteY11437" fmla="*/ 1042830 h 11354202"/>
              <a:gd name="connsiteX11438" fmla="*/ 8832644 w 13402462"/>
              <a:gd name="connsiteY11438" fmla="*/ 964443 h 11354202"/>
              <a:gd name="connsiteX11439" fmla="*/ 8868358 w 13402462"/>
              <a:gd name="connsiteY11439" fmla="*/ 1015517 h 11354202"/>
              <a:gd name="connsiteX11440" fmla="*/ 8908606 w 13402462"/>
              <a:gd name="connsiteY11440" fmla="*/ 1024495 h 11354202"/>
              <a:gd name="connsiteX11441" fmla="*/ 8880950 w 13402462"/>
              <a:gd name="connsiteY11441" fmla="*/ 961200 h 11354202"/>
              <a:gd name="connsiteX11442" fmla="*/ 8872578 w 13402462"/>
              <a:gd name="connsiteY11442" fmla="*/ 951660 h 11354202"/>
              <a:gd name="connsiteX11443" fmla="*/ 8878080 w 13402462"/>
              <a:gd name="connsiteY11443" fmla="*/ 954634 h 11354202"/>
              <a:gd name="connsiteX11444" fmla="*/ 8870382 w 13402462"/>
              <a:gd name="connsiteY11444" fmla="*/ 937021 h 11354202"/>
              <a:gd name="connsiteX11445" fmla="*/ 8898836 w 13402462"/>
              <a:gd name="connsiteY11445" fmla="*/ 961534 h 11354202"/>
              <a:gd name="connsiteX11446" fmla="*/ 8905978 w 13402462"/>
              <a:gd name="connsiteY11446" fmla="*/ 969725 h 11354202"/>
              <a:gd name="connsiteX11447" fmla="*/ 8931164 w 13402462"/>
              <a:gd name="connsiteY11447" fmla="*/ 983350 h 11354202"/>
              <a:gd name="connsiteX11448" fmla="*/ 8931006 w 13402462"/>
              <a:gd name="connsiteY11448" fmla="*/ 981252 h 11354202"/>
              <a:gd name="connsiteX11449" fmla="*/ 8932108 w 13402462"/>
              <a:gd name="connsiteY11449" fmla="*/ 983862 h 11354202"/>
              <a:gd name="connsiteX11450" fmla="*/ 8932330 w 13402462"/>
              <a:gd name="connsiteY11450" fmla="*/ 983982 h 11354202"/>
              <a:gd name="connsiteX11451" fmla="*/ 8932166 w 13402462"/>
              <a:gd name="connsiteY11451" fmla="*/ 984002 h 11354202"/>
              <a:gd name="connsiteX11452" fmla="*/ 8947788 w 13402462"/>
              <a:gd name="connsiteY11452" fmla="*/ 1021006 h 11354202"/>
              <a:gd name="connsiteX11453" fmla="*/ 8953914 w 13402462"/>
              <a:gd name="connsiteY11453" fmla="*/ 1034600 h 11354202"/>
              <a:gd name="connsiteX11454" fmla="*/ 8972378 w 13402462"/>
              <a:gd name="connsiteY11454" fmla="*/ 1038717 h 11354202"/>
              <a:gd name="connsiteX11455" fmla="*/ 9001630 w 13402462"/>
              <a:gd name="connsiteY11455" fmla="*/ 1029855 h 11354202"/>
              <a:gd name="connsiteX11456" fmla="*/ 8986466 w 13402462"/>
              <a:gd name="connsiteY11456" fmla="*/ 998340 h 11354202"/>
              <a:gd name="connsiteX11457" fmla="*/ 9002896 w 13402462"/>
              <a:gd name="connsiteY11457" fmla="*/ 1029474 h 11354202"/>
              <a:gd name="connsiteX11458" fmla="*/ 9017712 w 13402462"/>
              <a:gd name="connsiteY11458" fmla="*/ 1024986 h 11354202"/>
              <a:gd name="connsiteX11459" fmla="*/ 9043430 w 13402462"/>
              <a:gd name="connsiteY11459" fmla="*/ 988361 h 11354202"/>
              <a:gd name="connsiteX11460" fmla="*/ 9010144 w 13402462"/>
              <a:gd name="connsiteY11460" fmla="*/ 959755 h 11354202"/>
              <a:gd name="connsiteX11461" fmla="*/ 9292210 w 13402462"/>
              <a:gd name="connsiteY11461" fmla="*/ 938966 h 11354202"/>
              <a:gd name="connsiteX11462" fmla="*/ 9255840 w 13402462"/>
              <a:gd name="connsiteY11462" fmla="*/ 832821 h 11354202"/>
              <a:gd name="connsiteX11463" fmla="*/ 9375770 w 13402462"/>
              <a:gd name="connsiteY11463" fmla="*/ 917188 h 11354202"/>
              <a:gd name="connsiteX11464" fmla="*/ 9329534 w 13402462"/>
              <a:gd name="connsiteY11464" fmla="*/ 838111 h 11354202"/>
              <a:gd name="connsiteX11465" fmla="*/ 9404506 w 13402462"/>
              <a:gd name="connsiteY11465" fmla="*/ 902566 h 11354202"/>
              <a:gd name="connsiteX11466" fmla="*/ 9436426 w 13402462"/>
              <a:gd name="connsiteY11466" fmla="*/ 1037895 h 11354202"/>
              <a:gd name="connsiteX11467" fmla="*/ 9513328 w 13402462"/>
              <a:gd name="connsiteY11467" fmla="*/ 978982 h 11354202"/>
              <a:gd name="connsiteX11468" fmla="*/ 9423988 w 13402462"/>
              <a:gd name="connsiteY11468" fmla="*/ 894979 h 11354202"/>
              <a:gd name="connsiteX11469" fmla="*/ 9663282 w 13402462"/>
              <a:gd name="connsiteY11469" fmla="*/ 736696 h 11354202"/>
              <a:gd name="connsiteX11470" fmla="*/ 9893088 w 13402462"/>
              <a:gd name="connsiteY11470" fmla="*/ 788370 h 11354202"/>
              <a:gd name="connsiteX11471" fmla="*/ 9749842 w 13402462"/>
              <a:gd name="connsiteY11471" fmla="*/ 587138 h 11354202"/>
              <a:gd name="connsiteX11472" fmla="*/ 9876622 w 13402462"/>
              <a:gd name="connsiteY11472" fmla="*/ 588302 h 11354202"/>
              <a:gd name="connsiteX11473" fmla="*/ 10133006 w 13402462"/>
              <a:gd name="connsiteY11473" fmla="*/ 740909 h 11354202"/>
              <a:gd name="connsiteX11474" fmla="*/ 10086556 w 13402462"/>
              <a:gd name="connsiteY11474" fmla="*/ 651981 h 11354202"/>
              <a:gd name="connsiteX11475" fmla="*/ 10123696 w 13402462"/>
              <a:gd name="connsiteY11475" fmla="*/ 459347 h 11354202"/>
              <a:gd name="connsiteX11476" fmla="*/ 10195604 w 13402462"/>
              <a:gd name="connsiteY11476" fmla="*/ 550956 h 11354202"/>
              <a:gd name="connsiteX11477" fmla="*/ 10190266 w 13402462"/>
              <a:gd name="connsiteY11477" fmla="*/ 516564 h 11354202"/>
              <a:gd name="connsiteX11478" fmla="*/ 10223210 w 13402462"/>
              <a:gd name="connsiteY11478" fmla="*/ 545506 h 11354202"/>
              <a:gd name="connsiteX11479" fmla="*/ 10143692 w 13402462"/>
              <a:gd name="connsiteY11479" fmla="*/ 437828 h 11354202"/>
              <a:gd name="connsiteX11480" fmla="*/ 10339874 w 13402462"/>
              <a:gd name="connsiteY11480" fmla="*/ 460551 h 11354202"/>
              <a:gd name="connsiteX11481" fmla="*/ 10317058 w 13402462"/>
              <a:gd name="connsiteY11481" fmla="*/ 437163 h 11354202"/>
              <a:gd name="connsiteX11482" fmla="*/ 10374654 w 13402462"/>
              <a:gd name="connsiteY11482" fmla="*/ 399097 h 11354202"/>
              <a:gd name="connsiteX11483" fmla="*/ 10366938 w 13402462"/>
              <a:gd name="connsiteY11483" fmla="*/ 391190 h 11354202"/>
              <a:gd name="connsiteX11484" fmla="*/ 10445098 w 13402462"/>
              <a:gd name="connsiteY11484" fmla="*/ 419648 h 11354202"/>
              <a:gd name="connsiteX11485" fmla="*/ 10422146 w 13402462"/>
              <a:gd name="connsiteY11485" fmla="*/ 380286 h 11354202"/>
              <a:gd name="connsiteX11486" fmla="*/ 10474174 w 13402462"/>
              <a:gd name="connsiteY11486" fmla="*/ 405373 h 11354202"/>
              <a:gd name="connsiteX11487" fmla="*/ 10442480 w 13402462"/>
              <a:gd name="connsiteY11487" fmla="*/ 358436 h 11354202"/>
              <a:gd name="connsiteX11488" fmla="*/ 10607884 w 13402462"/>
              <a:gd name="connsiteY11488" fmla="*/ 422600 h 11354202"/>
              <a:gd name="connsiteX11489" fmla="*/ 10601398 w 13402462"/>
              <a:gd name="connsiteY11489" fmla="*/ 398046 h 11354202"/>
              <a:gd name="connsiteX11490" fmla="*/ 10721926 w 13402462"/>
              <a:gd name="connsiteY11490" fmla="*/ 462363 h 11354202"/>
              <a:gd name="connsiteX11491" fmla="*/ 10703416 w 13402462"/>
              <a:gd name="connsiteY11491" fmla="*/ 368327 h 11354202"/>
              <a:gd name="connsiteX11492" fmla="*/ 10631162 w 13402462"/>
              <a:gd name="connsiteY11492" fmla="*/ 277050 h 11354202"/>
              <a:gd name="connsiteX11493" fmla="*/ 10733562 w 13402462"/>
              <a:gd name="connsiteY11493" fmla="*/ 244270 h 11354202"/>
              <a:gd name="connsiteX11494" fmla="*/ 13228238 w 13402462"/>
              <a:gd name="connsiteY11494" fmla="*/ 241019 h 11354202"/>
              <a:gd name="connsiteX11495" fmla="*/ 13253692 w 13402462"/>
              <a:gd name="connsiteY11495" fmla="*/ 297405 h 11354202"/>
              <a:gd name="connsiteX11496" fmla="*/ 13154744 w 13402462"/>
              <a:gd name="connsiteY11496" fmla="*/ 273116 h 11354202"/>
              <a:gd name="connsiteX11497" fmla="*/ 11110762 w 13402462"/>
              <a:gd name="connsiteY11497" fmla="*/ 94422 h 11354202"/>
              <a:gd name="connsiteX11498" fmla="*/ 11292788 w 13402462"/>
              <a:gd name="connsiteY11498" fmla="*/ 108140 h 11354202"/>
              <a:gd name="connsiteX11499" fmla="*/ 11296968 w 13402462"/>
              <a:gd name="connsiteY11499" fmla="*/ 136827 h 11354202"/>
              <a:gd name="connsiteX11500" fmla="*/ 11279340 w 13402462"/>
              <a:gd name="connsiteY11500" fmla="*/ 177899 h 11354202"/>
              <a:gd name="connsiteX11501" fmla="*/ 11136132 w 13402462"/>
              <a:gd name="connsiteY11501" fmla="*/ 236812 h 11354202"/>
              <a:gd name="connsiteX11502" fmla="*/ 11143510 w 13402462"/>
              <a:gd name="connsiteY11502" fmla="*/ 244377 h 11354202"/>
              <a:gd name="connsiteX11503" fmla="*/ 10963812 w 13402462"/>
              <a:gd name="connsiteY11503" fmla="*/ 341165 h 11354202"/>
              <a:gd name="connsiteX11504" fmla="*/ 10743438 w 13402462"/>
              <a:gd name="connsiteY11504" fmla="*/ 190344 h 11354202"/>
              <a:gd name="connsiteX11505" fmla="*/ 10863962 w 13402462"/>
              <a:gd name="connsiteY11505" fmla="*/ 254657 h 11354202"/>
              <a:gd name="connsiteX11506" fmla="*/ 10927460 w 13402462"/>
              <a:gd name="connsiteY11506" fmla="*/ 153778 h 11354202"/>
              <a:gd name="connsiteX11507" fmla="*/ 10879280 w 13402462"/>
              <a:gd name="connsiteY11507" fmla="*/ 173260 h 11354202"/>
              <a:gd name="connsiteX11508" fmla="*/ 10935858 w 13402462"/>
              <a:gd name="connsiteY11508" fmla="*/ 241573 h 11354202"/>
              <a:gd name="connsiteX11509" fmla="*/ 11072064 w 13402462"/>
              <a:gd name="connsiteY11509" fmla="*/ 143596 h 11354202"/>
              <a:gd name="connsiteX11510" fmla="*/ 11064344 w 13402462"/>
              <a:gd name="connsiteY11510" fmla="*/ 135685 h 11354202"/>
              <a:gd name="connsiteX11511" fmla="*/ 11142836 w 13402462"/>
              <a:gd name="connsiteY11511" fmla="*/ 164489 h 11354202"/>
              <a:gd name="connsiteX11512" fmla="*/ 11110762 w 13402462"/>
              <a:gd name="connsiteY11512" fmla="*/ 94422 h 11354202"/>
              <a:gd name="connsiteX11513" fmla="*/ 11342944 w 13402462"/>
              <a:gd name="connsiteY11513" fmla="*/ 61264 h 11354202"/>
              <a:gd name="connsiteX11514" fmla="*/ 11364296 w 13402462"/>
              <a:gd name="connsiteY11514" fmla="*/ 118965 h 11354202"/>
              <a:gd name="connsiteX11515" fmla="*/ 11287734 w 13402462"/>
              <a:gd name="connsiteY11515" fmla="*/ 72166 h 11354202"/>
              <a:gd name="connsiteX11516" fmla="*/ 12229948 w 13402462"/>
              <a:gd name="connsiteY11516" fmla="*/ 55697 h 11354202"/>
              <a:gd name="connsiteX11517" fmla="*/ 12235520 w 13402462"/>
              <a:gd name="connsiteY11517" fmla="*/ 84792 h 11354202"/>
              <a:gd name="connsiteX11518" fmla="*/ 12217586 w 13402462"/>
              <a:gd name="connsiteY11518" fmla="*/ 130272 h 11354202"/>
              <a:gd name="connsiteX11519" fmla="*/ 12064080 w 13402462"/>
              <a:gd name="connsiteY11519" fmla="*/ 213490 h 11354202"/>
              <a:gd name="connsiteX11520" fmla="*/ 12071462 w 13402462"/>
              <a:gd name="connsiteY11520" fmla="*/ 221057 h 11354202"/>
              <a:gd name="connsiteX11521" fmla="*/ 11879460 w 13402462"/>
              <a:gd name="connsiteY11521" fmla="*/ 349307 h 11354202"/>
              <a:gd name="connsiteX11522" fmla="*/ 11632518 w 13402462"/>
              <a:gd name="connsiteY11522" fmla="*/ 229106 h 11354202"/>
              <a:gd name="connsiteX11523" fmla="*/ 11766856 w 13402462"/>
              <a:gd name="connsiteY11523" fmla="*/ 276590 h 11354202"/>
              <a:gd name="connsiteX11524" fmla="*/ 11831892 w 13402462"/>
              <a:gd name="connsiteY11524" fmla="*/ 162123 h 11354202"/>
              <a:gd name="connsiteX11525" fmla="*/ 11781588 w 13402462"/>
              <a:gd name="connsiteY11525" fmla="*/ 188383 h 11354202"/>
              <a:gd name="connsiteX11526" fmla="*/ 11846742 w 13402462"/>
              <a:gd name="connsiteY11526" fmla="*/ 249663 h 11354202"/>
              <a:gd name="connsiteX11527" fmla="*/ 11990406 w 13402462"/>
              <a:gd name="connsiteY11527" fmla="*/ 126955 h 11354202"/>
              <a:gd name="connsiteX11528" fmla="*/ 11983022 w 13402462"/>
              <a:gd name="connsiteY11528" fmla="*/ 119388 h 11354202"/>
              <a:gd name="connsiteX11529" fmla="*/ 12068112 w 13402462"/>
              <a:gd name="connsiteY11529" fmla="*/ 137732 h 11354202"/>
              <a:gd name="connsiteX11530" fmla="*/ 12029878 w 13402462"/>
              <a:gd name="connsiteY11530" fmla="*/ 70995 h 11354202"/>
              <a:gd name="connsiteX11531" fmla="*/ 12229948 w 13402462"/>
              <a:gd name="connsiteY11531" fmla="*/ 55697 h 11354202"/>
              <a:gd name="connsiteX11532" fmla="*/ 12282262 w 13402462"/>
              <a:gd name="connsiteY11532" fmla="*/ 0 h 11354202"/>
              <a:gd name="connsiteX11533" fmla="*/ 12308060 w 13402462"/>
              <a:gd name="connsiteY11533" fmla="*/ 56057 h 11354202"/>
              <a:gd name="connsiteX11534" fmla="*/ 12222176 w 13402462"/>
              <a:gd name="connsiteY11534" fmla="*/ 20363 h 1135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Lst>
            <a:rect l="l" t="t" r="r" b="b"/>
            <a:pathLst>
              <a:path w="13402462" h="11354202">
                <a:moveTo>
                  <a:pt x="2297740" y="10622197"/>
                </a:moveTo>
                <a:lnTo>
                  <a:pt x="2296661" y="10622763"/>
                </a:lnTo>
                <a:lnTo>
                  <a:pt x="2307173" y="10631866"/>
                </a:lnTo>
                <a:close/>
                <a:moveTo>
                  <a:pt x="2325771" y="10607425"/>
                </a:moveTo>
                <a:lnTo>
                  <a:pt x="2305345" y="10618187"/>
                </a:lnTo>
                <a:lnTo>
                  <a:pt x="2316144" y="10621096"/>
                </a:lnTo>
                <a:lnTo>
                  <a:pt x="2312788" y="10617657"/>
                </a:lnTo>
                <a:cubicBezTo>
                  <a:pt x="2340824" y="10631924"/>
                  <a:pt x="2321964" y="10618106"/>
                  <a:pt x="2339968" y="10618657"/>
                </a:cubicBezTo>
                <a:close/>
                <a:moveTo>
                  <a:pt x="2331460" y="10604431"/>
                </a:moveTo>
                <a:lnTo>
                  <a:pt x="2330580" y="10604895"/>
                </a:lnTo>
                <a:lnTo>
                  <a:pt x="2333997" y="10607030"/>
                </a:lnTo>
                <a:close/>
                <a:moveTo>
                  <a:pt x="2343448" y="10598112"/>
                </a:moveTo>
                <a:lnTo>
                  <a:pt x="2338163" y="10600898"/>
                </a:lnTo>
                <a:lnTo>
                  <a:pt x="2357051" y="10612062"/>
                </a:lnTo>
                <a:cubicBezTo>
                  <a:pt x="2364372" y="10624384"/>
                  <a:pt x="2360938" y="10627064"/>
                  <a:pt x="2367287" y="10635641"/>
                </a:cubicBezTo>
                <a:cubicBezTo>
                  <a:pt x="2378691" y="10647331"/>
                  <a:pt x="2378507" y="10635429"/>
                  <a:pt x="2368467" y="10623078"/>
                </a:cubicBezTo>
                <a:cubicBezTo>
                  <a:pt x="2361928" y="10618850"/>
                  <a:pt x="2356425" y="10613208"/>
                  <a:pt x="2352360" y="10606568"/>
                </a:cubicBezTo>
                <a:lnTo>
                  <a:pt x="2382614" y="10633441"/>
                </a:lnTo>
                <a:close/>
                <a:moveTo>
                  <a:pt x="2371426" y="10583372"/>
                </a:moveTo>
                <a:lnTo>
                  <a:pt x="2368658" y="10584832"/>
                </a:lnTo>
                <a:lnTo>
                  <a:pt x="2369420" y="10585310"/>
                </a:lnTo>
                <a:lnTo>
                  <a:pt x="2368489" y="10584919"/>
                </a:lnTo>
                <a:lnTo>
                  <a:pt x="2355533" y="10591750"/>
                </a:lnTo>
                <a:lnTo>
                  <a:pt x="2359680" y="10592715"/>
                </a:lnTo>
                <a:cubicBezTo>
                  <a:pt x="2362033" y="10599954"/>
                  <a:pt x="2365519" y="10606759"/>
                  <a:pt x="2369958" y="10612893"/>
                </a:cubicBezTo>
                <a:cubicBezTo>
                  <a:pt x="2389755" y="10633186"/>
                  <a:pt x="2385495" y="10620558"/>
                  <a:pt x="2391299" y="10618926"/>
                </a:cubicBezTo>
                <a:cubicBezTo>
                  <a:pt x="2396982" y="10628816"/>
                  <a:pt x="2405035" y="10637072"/>
                  <a:pt x="2414783" y="10642996"/>
                </a:cubicBezTo>
                <a:cubicBezTo>
                  <a:pt x="2416096" y="10643931"/>
                  <a:pt x="2417239" y="10645102"/>
                  <a:pt x="2418141" y="10646439"/>
                </a:cubicBezTo>
                <a:lnTo>
                  <a:pt x="2420822" y="10649187"/>
                </a:lnTo>
                <a:lnTo>
                  <a:pt x="2420825" y="10649191"/>
                </a:lnTo>
                <a:lnTo>
                  <a:pt x="2423576" y="10646506"/>
                </a:lnTo>
                <a:lnTo>
                  <a:pt x="2404450" y="10626901"/>
                </a:lnTo>
                <a:lnTo>
                  <a:pt x="2408249" y="10623843"/>
                </a:lnTo>
                <a:lnTo>
                  <a:pt x="2392154" y="10606152"/>
                </a:lnTo>
                <a:lnTo>
                  <a:pt x="2390443" y="10606338"/>
                </a:lnTo>
                <a:lnTo>
                  <a:pt x="2388939" y="10602625"/>
                </a:lnTo>
                <a:lnTo>
                  <a:pt x="2378136" y="10590750"/>
                </a:lnTo>
                <a:lnTo>
                  <a:pt x="2369420" y="10585310"/>
                </a:lnTo>
                <a:lnTo>
                  <a:pt x="2375514" y="10587868"/>
                </a:lnTo>
                <a:close/>
                <a:moveTo>
                  <a:pt x="1990090" y="10223717"/>
                </a:moveTo>
                <a:lnTo>
                  <a:pt x="2000205" y="10229954"/>
                </a:lnTo>
                <a:lnTo>
                  <a:pt x="2001872" y="10232357"/>
                </a:lnTo>
                <a:lnTo>
                  <a:pt x="1991410" y="10226452"/>
                </a:lnTo>
                <a:close/>
                <a:moveTo>
                  <a:pt x="1997764" y="10181995"/>
                </a:moveTo>
                <a:lnTo>
                  <a:pt x="2007882" y="10188235"/>
                </a:lnTo>
                <a:lnTo>
                  <a:pt x="1999087" y="10184733"/>
                </a:lnTo>
                <a:close/>
                <a:moveTo>
                  <a:pt x="1987518" y="10164424"/>
                </a:moveTo>
                <a:cubicBezTo>
                  <a:pt x="2003956" y="10181274"/>
                  <a:pt x="1989295" y="10184838"/>
                  <a:pt x="1988516" y="10192987"/>
                </a:cubicBezTo>
                <a:cubicBezTo>
                  <a:pt x="2006295" y="10211211"/>
                  <a:pt x="2014080" y="10213685"/>
                  <a:pt x="2020868" y="10214444"/>
                </a:cubicBezTo>
                <a:lnTo>
                  <a:pt x="2020395" y="10215224"/>
                </a:lnTo>
                <a:lnTo>
                  <a:pt x="2021264" y="10215746"/>
                </a:lnTo>
                <a:lnTo>
                  <a:pt x="2023151" y="10191053"/>
                </a:lnTo>
                <a:close/>
                <a:moveTo>
                  <a:pt x="1876128" y="10156385"/>
                </a:moveTo>
                <a:cubicBezTo>
                  <a:pt x="1879029" y="10155485"/>
                  <a:pt x="1885108" y="10158616"/>
                  <a:pt x="1894990" y="10170119"/>
                </a:cubicBezTo>
                <a:cubicBezTo>
                  <a:pt x="1903933" y="10188242"/>
                  <a:pt x="1916885" y="10185676"/>
                  <a:pt x="1915698" y="10198239"/>
                </a:cubicBezTo>
                <a:cubicBezTo>
                  <a:pt x="1928785" y="10211654"/>
                  <a:pt x="1945559" y="10228847"/>
                  <a:pt x="1943309" y="10218967"/>
                </a:cubicBezTo>
                <a:lnTo>
                  <a:pt x="1945993" y="10221719"/>
                </a:lnTo>
                <a:cubicBezTo>
                  <a:pt x="1960146" y="10231399"/>
                  <a:pt x="1972545" y="10245484"/>
                  <a:pt x="1985999" y="10256517"/>
                </a:cubicBezTo>
                <a:cubicBezTo>
                  <a:pt x="1974171" y="10251280"/>
                  <a:pt x="1982303" y="10279588"/>
                  <a:pt x="1955385" y="10258197"/>
                </a:cubicBezTo>
                <a:cubicBezTo>
                  <a:pt x="1927340" y="10229240"/>
                  <a:pt x="1900941" y="10198746"/>
                  <a:pt x="1876333" y="10166838"/>
                </a:cubicBezTo>
                <a:cubicBezTo>
                  <a:pt x="1873504" y="10162217"/>
                  <a:pt x="1873227" y="10157285"/>
                  <a:pt x="1876128" y="10156385"/>
                </a:cubicBezTo>
                <a:close/>
                <a:moveTo>
                  <a:pt x="1871368" y="10130072"/>
                </a:moveTo>
                <a:cubicBezTo>
                  <a:pt x="1871368" y="10130072"/>
                  <a:pt x="1873433" y="10128058"/>
                  <a:pt x="1876804" y="10130132"/>
                </a:cubicBezTo>
                <a:cubicBezTo>
                  <a:pt x="1879230" y="10133136"/>
                  <a:pt x="1880231" y="10134592"/>
                  <a:pt x="1880337" y="10135098"/>
                </a:cubicBezTo>
                <a:cubicBezTo>
                  <a:pt x="1880442" y="10135604"/>
                  <a:pt x="1879651" y="10135159"/>
                  <a:pt x="1878495" y="10134361"/>
                </a:cubicBezTo>
                <a:cubicBezTo>
                  <a:pt x="1876178" y="10132761"/>
                  <a:pt x="1872394" y="10129742"/>
                  <a:pt x="1871368" y="10130072"/>
                </a:cubicBezTo>
                <a:close/>
                <a:moveTo>
                  <a:pt x="2289065" y="10003137"/>
                </a:moveTo>
                <a:lnTo>
                  <a:pt x="2314588" y="10029298"/>
                </a:lnTo>
                <a:lnTo>
                  <a:pt x="2324433" y="10027469"/>
                </a:lnTo>
                <a:lnTo>
                  <a:pt x="2322766" y="10025630"/>
                </a:lnTo>
                <a:cubicBezTo>
                  <a:pt x="2320984" y="10025358"/>
                  <a:pt x="2320040" y="10026279"/>
                  <a:pt x="2314365" y="10018053"/>
                </a:cubicBezTo>
                <a:lnTo>
                  <a:pt x="2326832" y="10027026"/>
                </a:lnTo>
                <a:lnTo>
                  <a:pt x="2332181" y="10026035"/>
                </a:lnTo>
                <a:lnTo>
                  <a:pt x="2327289" y="10017528"/>
                </a:lnTo>
                <a:cubicBezTo>
                  <a:pt x="2331511" y="10032872"/>
                  <a:pt x="2307471" y="9999274"/>
                  <a:pt x="2306349" y="10007080"/>
                </a:cubicBezTo>
                <a:lnTo>
                  <a:pt x="2311718" y="10012584"/>
                </a:lnTo>
                <a:cubicBezTo>
                  <a:pt x="2295300" y="9993695"/>
                  <a:pt x="2297788" y="10012079"/>
                  <a:pt x="2289065" y="10003137"/>
                </a:cubicBezTo>
                <a:close/>
                <a:moveTo>
                  <a:pt x="3185048" y="9847092"/>
                </a:moveTo>
                <a:lnTo>
                  <a:pt x="3184337" y="9847638"/>
                </a:lnTo>
                <a:lnTo>
                  <a:pt x="3176657" y="9847678"/>
                </a:lnTo>
                <a:lnTo>
                  <a:pt x="3179527" y="9849296"/>
                </a:lnTo>
                <a:lnTo>
                  <a:pt x="3180850" y="9852035"/>
                </a:lnTo>
                <a:lnTo>
                  <a:pt x="3173813" y="9847693"/>
                </a:lnTo>
                <a:lnTo>
                  <a:pt x="3170105" y="9847712"/>
                </a:lnTo>
                <a:lnTo>
                  <a:pt x="3166989" y="9852092"/>
                </a:lnTo>
                <a:lnTo>
                  <a:pt x="3170009" y="9855187"/>
                </a:lnTo>
                <a:lnTo>
                  <a:pt x="3168230" y="9860945"/>
                </a:lnTo>
                <a:lnTo>
                  <a:pt x="3165015" y="9854865"/>
                </a:lnTo>
                <a:lnTo>
                  <a:pt x="3161010" y="9860488"/>
                </a:lnTo>
                <a:lnTo>
                  <a:pt x="3181027" y="9862850"/>
                </a:lnTo>
                <a:lnTo>
                  <a:pt x="3176765" y="9855935"/>
                </a:lnTo>
                <a:cubicBezTo>
                  <a:pt x="3178012" y="9853879"/>
                  <a:pt x="3191558" y="9865498"/>
                  <a:pt x="3193405" y="9863196"/>
                </a:cubicBezTo>
                <a:close/>
                <a:moveTo>
                  <a:pt x="3191908" y="9841776"/>
                </a:moveTo>
                <a:lnTo>
                  <a:pt x="3188099" y="9844730"/>
                </a:lnTo>
                <a:lnTo>
                  <a:pt x="3196705" y="9855938"/>
                </a:lnTo>
                <a:close/>
                <a:moveTo>
                  <a:pt x="4852968" y="9830390"/>
                </a:moveTo>
                <a:lnTo>
                  <a:pt x="4843228" y="9836328"/>
                </a:lnTo>
                <a:cubicBezTo>
                  <a:pt x="4830955" y="9835634"/>
                  <a:pt x="4817754" y="9831399"/>
                  <a:pt x="4802562" y="9836488"/>
                </a:cubicBezTo>
                <a:close/>
                <a:moveTo>
                  <a:pt x="2478962" y="9795464"/>
                </a:moveTo>
                <a:lnTo>
                  <a:pt x="2489148" y="9801224"/>
                </a:lnTo>
                <a:lnTo>
                  <a:pt x="2487082" y="9803239"/>
                </a:lnTo>
                <a:lnTo>
                  <a:pt x="2494192" y="9800261"/>
                </a:lnTo>
                <a:close/>
                <a:moveTo>
                  <a:pt x="2565582" y="9752159"/>
                </a:moveTo>
                <a:lnTo>
                  <a:pt x="2579796" y="9767474"/>
                </a:lnTo>
                <a:lnTo>
                  <a:pt x="2589907" y="9773651"/>
                </a:lnTo>
                <a:lnTo>
                  <a:pt x="2589110" y="9772833"/>
                </a:lnTo>
                <a:cubicBezTo>
                  <a:pt x="2591581" y="9765723"/>
                  <a:pt x="2596217" y="9775300"/>
                  <a:pt x="2602319" y="9776729"/>
                </a:cubicBezTo>
                <a:lnTo>
                  <a:pt x="2601649" y="9776042"/>
                </a:lnTo>
                <a:cubicBezTo>
                  <a:pt x="2587141" y="9767372"/>
                  <a:pt x="2573466" y="9747156"/>
                  <a:pt x="2565582" y="9752159"/>
                </a:cubicBezTo>
                <a:close/>
                <a:moveTo>
                  <a:pt x="3335272" y="9739864"/>
                </a:moveTo>
                <a:lnTo>
                  <a:pt x="3334615" y="9740863"/>
                </a:lnTo>
                <a:lnTo>
                  <a:pt x="3354099" y="9760834"/>
                </a:lnTo>
                <a:lnTo>
                  <a:pt x="3347696" y="9763545"/>
                </a:lnTo>
                <a:lnTo>
                  <a:pt x="3376137" y="9764831"/>
                </a:lnTo>
                <a:close/>
                <a:moveTo>
                  <a:pt x="2446104" y="9738507"/>
                </a:moveTo>
                <a:cubicBezTo>
                  <a:pt x="2437379" y="9742989"/>
                  <a:pt x="2444852" y="9749622"/>
                  <a:pt x="2454454" y="9756621"/>
                </a:cubicBezTo>
                <a:lnTo>
                  <a:pt x="2462135" y="9764024"/>
                </a:lnTo>
                <a:lnTo>
                  <a:pt x="2471244" y="9759422"/>
                </a:lnTo>
                <a:close/>
                <a:moveTo>
                  <a:pt x="2563068" y="9736496"/>
                </a:moveTo>
                <a:lnTo>
                  <a:pt x="2568768" y="9742340"/>
                </a:lnTo>
                <a:lnTo>
                  <a:pt x="2568375" y="9739131"/>
                </a:lnTo>
                <a:close/>
                <a:moveTo>
                  <a:pt x="2585221" y="9731658"/>
                </a:moveTo>
                <a:lnTo>
                  <a:pt x="2596068" y="9733827"/>
                </a:lnTo>
                <a:lnTo>
                  <a:pt x="2596266" y="9734276"/>
                </a:lnTo>
                <a:lnTo>
                  <a:pt x="2603336" y="9750225"/>
                </a:lnTo>
                <a:cubicBezTo>
                  <a:pt x="2596435" y="9744946"/>
                  <a:pt x="2590328" y="9738687"/>
                  <a:pt x="2585221" y="9731658"/>
                </a:cubicBezTo>
                <a:close/>
                <a:moveTo>
                  <a:pt x="2469626" y="9727684"/>
                </a:moveTo>
                <a:lnTo>
                  <a:pt x="2480778" y="9732916"/>
                </a:lnTo>
                <a:lnTo>
                  <a:pt x="2471631" y="9730426"/>
                </a:lnTo>
                <a:close/>
                <a:moveTo>
                  <a:pt x="2335507" y="9718199"/>
                </a:moveTo>
                <a:cubicBezTo>
                  <a:pt x="2338711" y="9716919"/>
                  <a:pt x="2345729" y="9719636"/>
                  <a:pt x="2356800" y="9730985"/>
                </a:cubicBezTo>
                <a:cubicBezTo>
                  <a:pt x="2366078" y="9749450"/>
                  <a:pt x="2380414" y="9744865"/>
                  <a:pt x="2378537" y="9758778"/>
                </a:cubicBezTo>
                <a:cubicBezTo>
                  <a:pt x="2391622" y="9772189"/>
                  <a:pt x="2410807" y="9787036"/>
                  <a:pt x="2408219" y="9776809"/>
                </a:cubicBezTo>
                <a:cubicBezTo>
                  <a:pt x="2395805" y="9764084"/>
                  <a:pt x="2396726" y="9771909"/>
                  <a:pt x="2387752" y="9755829"/>
                </a:cubicBezTo>
                <a:cubicBezTo>
                  <a:pt x="2403912" y="9768257"/>
                  <a:pt x="2395892" y="9757287"/>
                  <a:pt x="2412972" y="9777542"/>
                </a:cubicBezTo>
                <a:cubicBezTo>
                  <a:pt x="2427837" y="9787203"/>
                  <a:pt x="2442116" y="9797707"/>
                  <a:pt x="2455733" y="9808982"/>
                </a:cubicBezTo>
                <a:cubicBezTo>
                  <a:pt x="2442864" y="9805432"/>
                  <a:pt x="2450989" y="9834421"/>
                  <a:pt x="2421317" y="9815711"/>
                </a:cubicBezTo>
                <a:cubicBezTo>
                  <a:pt x="2391580" y="9788610"/>
                  <a:pt x="2363464" y="9759792"/>
                  <a:pt x="2337105" y="9729395"/>
                </a:cubicBezTo>
                <a:cubicBezTo>
                  <a:pt x="2332915" y="9724756"/>
                  <a:pt x="2332304" y="9719479"/>
                  <a:pt x="2335507" y="9718199"/>
                </a:cubicBezTo>
                <a:close/>
                <a:moveTo>
                  <a:pt x="2455006" y="9706998"/>
                </a:moveTo>
                <a:cubicBezTo>
                  <a:pt x="2471448" y="9723852"/>
                  <a:pt x="2455400" y="9729438"/>
                  <a:pt x="2454270" y="9737922"/>
                </a:cubicBezTo>
                <a:lnTo>
                  <a:pt x="2482780" y="9753595"/>
                </a:lnTo>
                <a:lnTo>
                  <a:pt x="2489337" y="9750282"/>
                </a:lnTo>
                <a:lnTo>
                  <a:pt x="2505268" y="9739079"/>
                </a:lnTo>
                <a:close/>
                <a:moveTo>
                  <a:pt x="2648147" y="9702371"/>
                </a:moveTo>
                <a:lnTo>
                  <a:pt x="2649767" y="9703415"/>
                </a:lnTo>
                <a:lnTo>
                  <a:pt x="2649458" y="9702701"/>
                </a:lnTo>
                <a:close/>
                <a:moveTo>
                  <a:pt x="2336956" y="9687923"/>
                </a:moveTo>
                <a:cubicBezTo>
                  <a:pt x="2339634" y="9691181"/>
                  <a:pt x="2340590" y="9692891"/>
                  <a:pt x="2340517" y="9693623"/>
                </a:cubicBezTo>
                <a:cubicBezTo>
                  <a:pt x="2340445" y="9694354"/>
                  <a:pt x="2339343" y="9694108"/>
                  <a:pt x="2337906" y="9693453"/>
                </a:cubicBezTo>
                <a:cubicBezTo>
                  <a:pt x="2335036" y="9692146"/>
                  <a:pt x="2330820" y="9689207"/>
                  <a:pt x="2330820" y="9689207"/>
                </a:cubicBezTo>
                <a:cubicBezTo>
                  <a:pt x="2332886" y="9687193"/>
                  <a:pt x="2333576" y="9686519"/>
                  <a:pt x="2336956" y="9687923"/>
                </a:cubicBezTo>
                <a:close/>
                <a:moveTo>
                  <a:pt x="2604739" y="9677068"/>
                </a:moveTo>
                <a:lnTo>
                  <a:pt x="2607297" y="9679914"/>
                </a:lnTo>
                <a:lnTo>
                  <a:pt x="2612725" y="9682425"/>
                </a:lnTo>
                <a:close/>
                <a:moveTo>
                  <a:pt x="4565246" y="9670091"/>
                </a:moveTo>
                <a:lnTo>
                  <a:pt x="4568043" y="9675301"/>
                </a:lnTo>
                <a:cubicBezTo>
                  <a:pt x="4564690" y="9671863"/>
                  <a:pt x="4560970" y="9670120"/>
                  <a:pt x="4560904" y="9675556"/>
                </a:cubicBezTo>
                <a:lnTo>
                  <a:pt x="4565224" y="9679986"/>
                </a:lnTo>
                <a:lnTo>
                  <a:pt x="4576216" y="9674034"/>
                </a:lnTo>
                <a:close/>
                <a:moveTo>
                  <a:pt x="3408544" y="9669374"/>
                </a:moveTo>
                <a:lnTo>
                  <a:pt x="3374420" y="9686892"/>
                </a:lnTo>
                <a:lnTo>
                  <a:pt x="3352758" y="9702796"/>
                </a:lnTo>
                <a:lnTo>
                  <a:pt x="3369780" y="9717785"/>
                </a:lnTo>
                <a:cubicBezTo>
                  <a:pt x="3379218" y="9717823"/>
                  <a:pt x="3385218" y="9708073"/>
                  <a:pt x="3391338" y="9696138"/>
                </a:cubicBezTo>
                <a:close/>
                <a:moveTo>
                  <a:pt x="4545430" y="9656889"/>
                </a:moveTo>
                <a:lnTo>
                  <a:pt x="4539001" y="9660000"/>
                </a:lnTo>
                <a:lnTo>
                  <a:pt x="4553959" y="9677849"/>
                </a:lnTo>
                <a:lnTo>
                  <a:pt x="4549758" y="9664523"/>
                </a:lnTo>
                <a:lnTo>
                  <a:pt x="4541026" y="9661382"/>
                </a:lnTo>
                <a:lnTo>
                  <a:pt x="4547004" y="9659588"/>
                </a:lnTo>
                <a:close/>
                <a:moveTo>
                  <a:pt x="4558360" y="9650640"/>
                </a:moveTo>
                <a:lnTo>
                  <a:pt x="4555542" y="9651999"/>
                </a:lnTo>
                <a:lnTo>
                  <a:pt x="4557865" y="9656332"/>
                </a:lnTo>
                <a:lnTo>
                  <a:pt x="4559414" y="9655865"/>
                </a:lnTo>
                <a:lnTo>
                  <a:pt x="4566272" y="9656542"/>
                </a:lnTo>
                <a:close/>
                <a:moveTo>
                  <a:pt x="3444148" y="9649444"/>
                </a:moveTo>
                <a:lnTo>
                  <a:pt x="3440676" y="9652874"/>
                </a:lnTo>
                <a:lnTo>
                  <a:pt x="3425006" y="9660921"/>
                </a:lnTo>
                <a:lnTo>
                  <a:pt x="3458050" y="9659411"/>
                </a:lnTo>
                <a:close/>
                <a:moveTo>
                  <a:pt x="4565260" y="9647303"/>
                </a:moveTo>
                <a:lnTo>
                  <a:pt x="4558867" y="9650393"/>
                </a:lnTo>
                <a:lnTo>
                  <a:pt x="4566372" y="9656551"/>
                </a:lnTo>
                <a:lnTo>
                  <a:pt x="4576861" y="9657588"/>
                </a:lnTo>
                <a:lnTo>
                  <a:pt x="4575197" y="9655166"/>
                </a:lnTo>
                <a:close/>
                <a:moveTo>
                  <a:pt x="7917326" y="9621562"/>
                </a:moveTo>
                <a:cubicBezTo>
                  <a:pt x="7920572" y="9626955"/>
                  <a:pt x="7921844" y="9630582"/>
                  <a:pt x="7921798" y="9632966"/>
                </a:cubicBezTo>
                <a:cubicBezTo>
                  <a:pt x="7921752" y="9635350"/>
                  <a:pt x="7920388" y="9636492"/>
                  <a:pt x="7918366" y="9636914"/>
                </a:cubicBezTo>
                <a:cubicBezTo>
                  <a:pt x="7914318" y="9637757"/>
                  <a:pt x="7907628" y="9635724"/>
                  <a:pt x="7903558" y="9634995"/>
                </a:cubicBezTo>
                <a:cubicBezTo>
                  <a:pt x="7905672" y="9628902"/>
                  <a:pt x="7906478" y="9619392"/>
                  <a:pt x="7917326" y="9621562"/>
                </a:cubicBezTo>
                <a:close/>
                <a:moveTo>
                  <a:pt x="4627033" y="9617426"/>
                </a:moveTo>
                <a:lnTo>
                  <a:pt x="4599080" y="9630949"/>
                </a:lnTo>
                <a:lnTo>
                  <a:pt x="4601193" y="9634901"/>
                </a:lnTo>
                <a:lnTo>
                  <a:pt x="4595552" y="9643122"/>
                </a:lnTo>
                <a:lnTo>
                  <a:pt x="4629260" y="9646454"/>
                </a:lnTo>
                <a:lnTo>
                  <a:pt x="4636500" y="9664311"/>
                </a:lnTo>
                <a:lnTo>
                  <a:pt x="4663158" y="9646108"/>
                </a:lnTo>
                <a:lnTo>
                  <a:pt x="4643386" y="9631325"/>
                </a:lnTo>
                <a:lnTo>
                  <a:pt x="4665454" y="9644539"/>
                </a:lnTo>
                <a:lnTo>
                  <a:pt x="4671603" y="9640339"/>
                </a:lnTo>
                <a:lnTo>
                  <a:pt x="4672322" y="9640216"/>
                </a:lnTo>
                <a:lnTo>
                  <a:pt x="4660780" y="9623416"/>
                </a:lnTo>
                <a:close/>
                <a:moveTo>
                  <a:pt x="7772278" y="9587886"/>
                </a:moveTo>
                <a:lnTo>
                  <a:pt x="7832890" y="9632116"/>
                </a:lnTo>
                <a:lnTo>
                  <a:pt x="7789484" y="9650976"/>
                </a:lnTo>
                <a:lnTo>
                  <a:pt x="7762128" y="9610540"/>
                </a:lnTo>
                <a:cubicBezTo>
                  <a:pt x="7771184" y="9619822"/>
                  <a:pt x="7798230" y="9631701"/>
                  <a:pt x="7794394" y="9612621"/>
                </a:cubicBezTo>
                <a:close/>
                <a:moveTo>
                  <a:pt x="4899944" y="9554523"/>
                </a:moveTo>
                <a:lnTo>
                  <a:pt x="4888415" y="9556731"/>
                </a:lnTo>
                <a:lnTo>
                  <a:pt x="4897454" y="9582013"/>
                </a:lnTo>
                <a:lnTo>
                  <a:pt x="4909302" y="9571254"/>
                </a:lnTo>
                <a:close/>
                <a:moveTo>
                  <a:pt x="7815472" y="9553148"/>
                </a:moveTo>
                <a:cubicBezTo>
                  <a:pt x="7819878" y="9553780"/>
                  <a:pt x="7823942" y="9554933"/>
                  <a:pt x="7826394" y="9555896"/>
                </a:cubicBezTo>
                <a:lnTo>
                  <a:pt x="7883988" y="9650057"/>
                </a:lnTo>
                <a:cubicBezTo>
                  <a:pt x="7850160" y="9634936"/>
                  <a:pt x="7827156" y="9602676"/>
                  <a:pt x="7823886" y="9565724"/>
                </a:cubicBezTo>
                <a:cubicBezTo>
                  <a:pt x="7791398" y="9554460"/>
                  <a:pt x="7844544" y="9624775"/>
                  <a:pt x="7800920" y="9580748"/>
                </a:cubicBezTo>
                <a:cubicBezTo>
                  <a:pt x="7785968" y="9554055"/>
                  <a:pt x="7802256" y="9551254"/>
                  <a:pt x="7815472" y="9553148"/>
                </a:cubicBezTo>
                <a:close/>
                <a:moveTo>
                  <a:pt x="7974742" y="9544742"/>
                </a:moveTo>
                <a:lnTo>
                  <a:pt x="7978054" y="9551580"/>
                </a:lnTo>
                <a:lnTo>
                  <a:pt x="7965616" y="9567066"/>
                </a:lnTo>
                <a:cubicBezTo>
                  <a:pt x="7969178" y="9559838"/>
                  <a:pt x="7972196" y="9552390"/>
                  <a:pt x="7974742" y="9544742"/>
                </a:cubicBezTo>
                <a:close/>
                <a:moveTo>
                  <a:pt x="4809128" y="9536755"/>
                </a:moveTo>
                <a:cubicBezTo>
                  <a:pt x="4810868" y="9559893"/>
                  <a:pt x="4770380" y="9563148"/>
                  <a:pt x="4805265" y="9572741"/>
                </a:cubicBezTo>
                <a:cubicBezTo>
                  <a:pt x="4793934" y="9581785"/>
                  <a:pt x="4769904" y="9599858"/>
                  <a:pt x="4757085" y="9592222"/>
                </a:cubicBezTo>
                <a:lnTo>
                  <a:pt x="4762402" y="9575630"/>
                </a:lnTo>
                <a:lnTo>
                  <a:pt x="4737122" y="9572346"/>
                </a:lnTo>
                <a:lnTo>
                  <a:pt x="4766883" y="9570588"/>
                </a:lnTo>
                <a:lnTo>
                  <a:pt x="4765184" y="9547572"/>
                </a:lnTo>
                <a:lnTo>
                  <a:pt x="4757054" y="9551559"/>
                </a:lnTo>
                <a:lnTo>
                  <a:pt x="4752017" y="9553072"/>
                </a:lnTo>
                <a:lnTo>
                  <a:pt x="4720333" y="9569706"/>
                </a:lnTo>
                <a:lnTo>
                  <a:pt x="4720844" y="9570231"/>
                </a:lnTo>
                <a:lnTo>
                  <a:pt x="4737122" y="9572346"/>
                </a:lnTo>
                <a:lnTo>
                  <a:pt x="4730355" y="9572745"/>
                </a:lnTo>
                <a:lnTo>
                  <a:pt x="4721920" y="9571333"/>
                </a:lnTo>
                <a:lnTo>
                  <a:pt x="4721998" y="9571413"/>
                </a:lnTo>
                <a:lnTo>
                  <a:pt x="4716111" y="9571926"/>
                </a:lnTo>
                <a:lnTo>
                  <a:pt x="4657694" y="9602601"/>
                </a:lnTo>
                <a:lnTo>
                  <a:pt x="4652430" y="9605148"/>
                </a:lnTo>
                <a:lnTo>
                  <a:pt x="4684937" y="9598848"/>
                </a:lnTo>
                <a:cubicBezTo>
                  <a:pt x="4680269" y="9607699"/>
                  <a:pt x="4678810" y="9617908"/>
                  <a:pt x="4680825" y="9627693"/>
                </a:cubicBezTo>
                <a:lnTo>
                  <a:pt x="4702459" y="9635030"/>
                </a:lnTo>
                <a:lnTo>
                  <a:pt x="4705186" y="9634563"/>
                </a:lnTo>
                <a:lnTo>
                  <a:pt x="4729900" y="9618075"/>
                </a:lnTo>
                <a:lnTo>
                  <a:pt x="4738605" y="9629278"/>
                </a:lnTo>
                <a:lnTo>
                  <a:pt x="4770260" y="9627183"/>
                </a:lnTo>
                <a:lnTo>
                  <a:pt x="4759536" y="9613326"/>
                </a:lnTo>
                <a:lnTo>
                  <a:pt x="4786584" y="9598356"/>
                </a:lnTo>
                <a:cubicBezTo>
                  <a:pt x="4784668" y="9614989"/>
                  <a:pt x="4803094" y="9609766"/>
                  <a:pt x="4809792" y="9617325"/>
                </a:cubicBezTo>
                <a:lnTo>
                  <a:pt x="4796237" y="9625466"/>
                </a:lnTo>
                <a:lnTo>
                  <a:pt x="4853802" y="9621659"/>
                </a:lnTo>
                <a:lnTo>
                  <a:pt x="4880308" y="9597584"/>
                </a:lnTo>
                <a:lnTo>
                  <a:pt x="4855306" y="9597086"/>
                </a:lnTo>
                <a:cubicBezTo>
                  <a:pt x="4837128" y="9586802"/>
                  <a:pt x="4817803" y="9575950"/>
                  <a:pt x="4800592" y="9592741"/>
                </a:cubicBezTo>
                <a:cubicBezTo>
                  <a:pt x="4808292" y="9580458"/>
                  <a:pt x="4819568" y="9570871"/>
                  <a:pt x="4832892" y="9565252"/>
                </a:cubicBezTo>
                <a:cubicBezTo>
                  <a:pt x="4807468" y="9559851"/>
                  <a:pt x="4824562" y="9552575"/>
                  <a:pt x="4809128" y="9536755"/>
                </a:cubicBezTo>
                <a:close/>
                <a:moveTo>
                  <a:pt x="7996320" y="9531740"/>
                </a:moveTo>
                <a:cubicBezTo>
                  <a:pt x="8005100" y="9549691"/>
                  <a:pt x="8014044" y="9567982"/>
                  <a:pt x="8017344" y="9582298"/>
                </a:cubicBezTo>
                <a:cubicBezTo>
                  <a:pt x="8020646" y="9596614"/>
                  <a:pt x="8018302" y="9606952"/>
                  <a:pt x="8004510" y="9608999"/>
                </a:cubicBezTo>
                <a:lnTo>
                  <a:pt x="7977682" y="9553955"/>
                </a:lnTo>
                <a:close/>
                <a:moveTo>
                  <a:pt x="4754868" y="9523543"/>
                </a:moveTo>
                <a:lnTo>
                  <a:pt x="4742131" y="9539018"/>
                </a:lnTo>
                <a:lnTo>
                  <a:pt x="4744600" y="9541549"/>
                </a:lnTo>
                <a:lnTo>
                  <a:pt x="4762419" y="9538639"/>
                </a:lnTo>
                <a:close/>
                <a:moveTo>
                  <a:pt x="5004760" y="9523100"/>
                </a:moveTo>
                <a:lnTo>
                  <a:pt x="5005766" y="9524129"/>
                </a:lnTo>
                <a:cubicBezTo>
                  <a:pt x="5012902" y="9526900"/>
                  <a:pt x="5019409" y="9531024"/>
                  <a:pt x="5024985" y="9536256"/>
                </a:cubicBezTo>
                <a:cubicBezTo>
                  <a:pt x="5017258" y="9529022"/>
                  <a:pt x="5015633" y="9523226"/>
                  <a:pt x="5004760" y="9523100"/>
                </a:cubicBezTo>
                <a:close/>
                <a:moveTo>
                  <a:pt x="7975494" y="9486284"/>
                </a:moveTo>
                <a:lnTo>
                  <a:pt x="8006674" y="9515558"/>
                </a:lnTo>
                <a:lnTo>
                  <a:pt x="8017704" y="9502198"/>
                </a:lnTo>
                <a:lnTo>
                  <a:pt x="8024110" y="9532867"/>
                </a:lnTo>
                <a:lnTo>
                  <a:pt x="8006986" y="9516637"/>
                </a:lnTo>
                <a:lnTo>
                  <a:pt x="7994662" y="9528659"/>
                </a:lnTo>
                <a:cubicBezTo>
                  <a:pt x="7987394" y="9514945"/>
                  <a:pt x="7980982" y="9500798"/>
                  <a:pt x="7975494" y="9486284"/>
                </a:cubicBezTo>
                <a:close/>
                <a:moveTo>
                  <a:pt x="5007592" y="9465952"/>
                </a:moveTo>
                <a:lnTo>
                  <a:pt x="4997784" y="9516729"/>
                </a:lnTo>
                <a:lnTo>
                  <a:pt x="4989201" y="9525576"/>
                </a:lnTo>
                <a:lnTo>
                  <a:pt x="5000988" y="9525432"/>
                </a:lnTo>
                <a:lnTo>
                  <a:pt x="5045257" y="9492984"/>
                </a:lnTo>
                <a:close/>
                <a:moveTo>
                  <a:pt x="4912906" y="9447011"/>
                </a:moveTo>
                <a:lnTo>
                  <a:pt x="4802734" y="9465378"/>
                </a:lnTo>
                <a:lnTo>
                  <a:pt x="4760018" y="9517284"/>
                </a:lnTo>
                <a:lnTo>
                  <a:pt x="4785864" y="9521864"/>
                </a:lnTo>
                <a:lnTo>
                  <a:pt x="4776570" y="9530930"/>
                </a:lnTo>
                <a:cubicBezTo>
                  <a:pt x="4796984" y="9555984"/>
                  <a:pt x="4809508" y="9506849"/>
                  <a:pt x="4827421" y="9541732"/>
                </a:cubicBezTo>
                <a:cubicBezTo>
                  <a:pt x="4832700" y="9501006"/>
                  <a:pt x="4850214" y="9513446"/>
                  <a:pt x="4860242" y="9474135"/>
                </a:cubicBezTo>
                <a:cubicBezTo>
                  <a:pt x="4872052" y="9480736"/>
                  <a:pt x="4864481" y="9488123"/>
                  <a:pt x="4858284" y="9494169"/>
                </a:cubicBezTo>
                <a:cubicBezTo>
                  <a:pt x="4870294" y="9485134"/>
                  <a:pt x="4890958" y="9517333"/>
                  <a:pt x="4895420" y="9487472"/>
                </a:cubicBezTo>
                <a:cubicBezTo>
                  <a:pt x="4900982" y="9478018"/>
                  <a:pt x="4912144" y="9508745"/>
                  <a:pt x="4897412" y="9517748"/>
                </a:cubicBezTo>
                <a:cubicBezTo>
                  <a:pt x="4909088" y="9508368"/>
                  <a:pt x="4924077" y="9505827"/>
                  <a:pt x="4936124" y="9494073"/>
                </a:cubicBezTo>
                <a:lnTo>
                  <a:pt x="4935062" y="9523975"/>
                </a:lnTo>
                <a:lnTo>
                  <a:pt x="4949786" y="9515651"/>
                </a:lnTo>
                <a:lnTo>
                  <a:pt x="4947226" y="9526235"/>
                </a:lnTo>
                <a:lnTo>
                  <a:pt x="4948040" y="9526078"/>
                </a:lnTo>
                <a:lnTo>
                  <a:pt x="4951916" y="9526029"/>
                </a:lnTo>
                <a:lnTo>
                  <a:pt x="5001137" y="9461318"/>
                </a:lnTo>
                <a:lnTo>
                  <a:pt x="5000712" y="9461013"/>
                </a:lnTo>
                <a:lnTo>
                  <a:pt x="4967304" y="9464713"/>
                </a:lnTo>
                <a:lnTo>
                  <a:pt x="4947385" y="9467652"/>
                </a:lnTo>
                <a:lnTo>
                  <a:pt x="4944414" y="9467241"/>
                </a:lnTo>
                <a:lnTo>
                  <a:pt x="4932714" y="9468536"/>
                </a:lnTo>
                <a:lnTo>
                  <a:pt x="4937010" y="9466220"/>
                </a:lnTo>
                <a:lnTo>
                  <a:pt x="4893728" y="9460261"/>
                </a:lnTo>
                <a:cubicBezTo>
                  <a:pt x="4892968" y="9453281"/>
                  <a:pt x="4901598" y="9456442"/>
                  <a:pt x="4908943" y="9456997"/>
                </a:cubicBezTo>
                <a:close/>
                <a:moveTo>
                  <a:pt x="5692538" y="9434722"/>
                </a:moveTo>
                <a:lnTo>
                  <a:pt x="5677127" y="9443715"/>
                </a:lnTo>
                <a:lnTo>
                  <a:pt x="5677048" y="9443468"/>
                </a:lnTo>
                <a:close/>
                <a:moveTo>
                  <a:pt x="2463638" y="9431425"/>
                </a:moveTo>
                <a:cubicBezTo>
                  <a:pt x="2465805" y="9434678"/>
                  <a:pt x="2466571" y="9436237"/>
                  <a:pt x="2466479" y="9436766"/>
                </a:cubicBezTo>
                <a:cubicBezTo>
                  <a:pt x="2466388" y="9437296"/>
                  <a:pt x="2465438" y="9436796"/>
                  <a:pt x="2464175" y="9435933"/>
                </a:cubicBezTo>
                <a:cubicBezTo>
                  <a:pt x="2461649" y="9434206"/>
                  <a:pt x="2457866" y="9431016"/>
                  <a:pt x="2457176" y="9431689"/>
                </a:cubicBezTo>
                <a:cubicBezTo>
                  <a:pt x="2459240" y="9429674"/>
                  <a:pt x="2459588" y="9429336"/>
                  <a:pt x="2463638" y="9431425"/>
                </a:cubicBezTo>
                <a:close/>
                <a:moveTo>
                  <a:pt x="3694937" y="9425626"/>
                </a:moveTo>
                <a:lnTo>
                  <a:pt x="3666564" y="9437386"/>
                </a:lnTo>
                <a:lnTo>
                  <a:pt x="3719710" y="9453803"/>
                </a:lnTo>
                <a:close/>
                <a:moveTo>
                  <a:pt x="6349030" y="9415116"/>
                </a:moveTo>
                <a:lnTo>
                  <a:pt x="6347752" y="9415426"/>
                </a:lnTo>
                <a:lnTo>
                  <a:pt x="6340644" y="9418614"/>
                </a:lnTo>
                <a:cubicBezTo>
                  <a:pt x="6342122" y="9430734"/>
                  <a:pt x="6348982" y="9441558"/>
                  <a:pt x="6359302" y="9448068"/>
                </a:cubicBezTo>
                <a:lnTo>
                  <a:pt x="6354912" y="9449726"/>
                </a:lnTo>
                <a:lnTo>
                  <a:pt x="6357888" y="9452384"/>
                </a:lnTo>
                <a:cubicBezTo>
                  <a:pt x="6366610" y="9461073"/>
                  <a:pt x="6373522" y="9465741"/>
                  <a:pt x="6371510" y="9450251"/>
                </a:cubicBezTo>
                <a:close/>
                <a:moveTo>
                  <a:pt x="4903006" y="9409019"/>
                </a:moveTo>
                <a:lnTo>
                  <a:pt x="4913342" y="9445916"/>
                </a:lnTo>
                <a:lnTo>
                  <a:pt x="4916450" y="9438093"/>
                </a:lnTo>
                <a:lnTo>
                  <a:pt x="4935967" y="9453280"/>
                </a:lnTo>
                <a:cubicBezTo>
                  <a:pt x="4941749" y="9453348"/>
                  <a:pt x="4950768" y="9452262"/>
                  <a:pt x="4957062" y="9448557"/>
                </a:cubicBezTo>
                <a:cubicBezTo>
                  <a:pt x="4960208" y="9446704"/>
                  <a:pt x="4962675" y="9444194"/>
                  <a:pt x="4963712" y="9440845"/>
                </a:cubicBezTo>
                <a:cubicBezTo>
                  <a:pt x="4964748" y="9437494"/>
                  <a:pt x="4964356" y="9433304"/>
                  <a:pt x="4961788" y="9428089"/>
                </a:cubicBezTo>
                <a:close/>
                <a:moveTo>
                  <a:pt x="6381108" y="9406617"/>
                </a:moveTo>
                <a:lnTo>
                  <a:pt x="6408206" y="9470648"/>
                </a:lnTo>
                <a:lnTo>
                  <a:pt x="6430106" y="9493095"/>
                </a:lnTo>
                <a:close/>
                <a:moveTo>
                  <a:pt x="6029238" y="9394867"/>
                </a:moveTo>
                <a:lnTo>
                  <a:pt x="6058504" y="9418666"/>
                </a:lnTo>
                <a:lnTo>
                  <a:pt x="6035970" y="9426558"/>
                </a:lnTo>
                <a:lnTo>
                  <a:pt x="6023652" y="9406358"/>
                </a:lnTo>
                <a:cubicBezTo>
                  <a:pt x="6028012" y="9410828"/>
                  <a:pt x="6040840" y="9417776"/>
                  <a:pt x="6039944" y="9407910"/>
                </a:cubicBezTo>
                <a:close/>
                <a:moveTo>
                  <a:pt x="4979524" y="9370516"/>
                </a:moveTo>
                <a:cubicBezTo>
                  <a:pt x="4981535" y="9372577"/>
                  <a:pt x="4983214" y="9374298"/>
                  <a:pt x="4984888" y="9376015"/>
                </a:cubicBezTo>
                <a:lnTo>
                  <a:pt x="4981664" y="9375747"/>
                </a:lnTo>
                <a:close/>
                <a:moveTo>
                  <a:pt x="3641663" y="9365036"/>
                </a:moveTo>
                <a:lnTo>
                  <a:pt x="3631343" y="9373121"/>
                </a:lnTo>
                <a:lnTo>
                  <a:pt x="3635038" y="9380766"/>
                </a:lnTo>
                <a:lnTo>
                  <a:pt x="3660250" y="9399049"/>
                </a:lnTo>
                <a:lnTo>
                  <a:pt x="3657716" y="9404951"/>
                </a:lnTo>
                <a:lnTo>
                  <a:pt x="3658447" y="9406850"/>
                </a:lnTo>
                <a:lnTo>
                  <a:pt x="3657180" y="9406195"/>
                </a:lnTo>
                <a:lnTo>
                  <a:pt x="3654292" y="9412915"/>
                </a:lnTo>
                <a:lnTo>
                  <a:pt x="3680375" y="9409065"/>
                </a:lnTo>
                <a:lnTo>
                  <a:pt x="3663500" y="9389872"/>
                </a:lnTo>
                <a:lnTo>
                  <a:pt x="3660003" y="9391916"/>
                </a:lnTo>
                <a:lnTo>
                  <a:pt x="3657574" y="9384305"/>
                </a:lnTo>
                <a:lnTo>
                  <a:pt x="3656008" y="9381354"/>
                </a:lnTo>
                <a:close/>
                <a:moveTo>
                  <a:pt x="6363426" y="9364839"/>
                </a:moveTo>
                <a:lnTo>
                  <a:pt x="6373802" y="9389348"/>
                </a:lnTo>
                <a:lnTo>
                  <a:pt x="6394664" y="9404409"/>
                </a:lnTo>
                <a:cubicBezTo>
                  <a:pt x="6419290" y="9443533"/>
                  <a:pt x="6442248" y="9527236"/>
                  <a:pt x="6460078" y="9488697"/>
                </a:cubicBezTo>
                <a:lnTo>
                  <a:pt x="6416574" y="9418022"/>
                </a:lnTo>
                <a:lnTo>
                  <a:pt x="6373006" y="9368640"/>
                </a:lnTo>
                <a:close/>
                <a:moveTo>
                  <a:pt x="6545150" y="9362064"/>
                </a:moveTo>
                <a:lnTo>
                  <a:pt x="6554618" y="9405856"/>
                </a:lnTo>
                <a:lnTo>
                  <a:pt x="6541278" y="9396067"/>
                </a:lnTo>
                <a:lnTo>
                  <a:pt x="6560750" y="9431426"/>
                </a:lnTo>
                <a:cubicBezTo>
                  <a:pt x="6561890" y="9448777"/>
                  <a:pt x="6558906" y="9459360"/>
                  <a:pt x="6552862" y="9464994"/>
                </a:cubicBezTo>
                <a:lnTo>
                  <a:pt x="6551320" y="9465222"/>
                </a:lnTo>
                <a:lnTo>
                  <a:pt x="6556344" y="9483377"/>
                </a:lnTo>
                <a:cubicBezTo>
                  <a:pt x="6569834" y="9498240"/>
                  <a:pt x="6577456" y="9502260"/>
                  <a:pt x="6581260" y="9499345"/>
                </a:cubicBezTo>
                <a:cubicBezTo>
                  <a:pt x="6584112" y="9497161"/>
                  <a:pt x="6584818" y="9491076"/>
                  <a:pt x="6584246" y="9482739"/>
                </a:cubicBezTo>
                <a:cubicBezTo>
                  <a:pt x="6582530" y="9457727"/>
                  <a:pt x="6569320" y="9412444"/>
                  <a:pt x="6568062" y="9391400"/>
                </a:cubicBezTo>
                <a:cubicBezTo>
                  <a:pt x="6563082" y="9382094"/>
                  <a:pt x="6556252" y="9373922"/>
                  <a:pt x="6547974" y="9367368"/>
                </a:cubicBezTo>
                <a:lnTo>
                  <a:pt x="6547912" y="9363710"/>
                </a:lnTo>
                <a:close/>
                <a:moveTo>
                  <a:pt x="6628158" y="9338047"/>
                </a:moveTo>
                <a:lnTo>
                  <a:pt x="6637822" y="9385770"/>
                </a:lnTo>
                <a:lnTo>
                  <a:pt x="6615570" y="9360004"/>
                </a:lnTo>
                <a:lnTo>
                  <a:pt x="6642454" y="9398952"/>
                </a:lnTo>
                <a:cubicBezTo>
                  <a:pt x="6655354" y="9430080"/>
                  <a:pt x="6668816" y="9460234"/>
                  <a:pt x="6707954" y="9483134"/>
                </a:cubicBezTo>
                <a:cubicBezTo>
                  <a:pt x="6711500" y="9471961"/>
                  <a:pt x="6679792" y="9412948"/>
                  <a:pt x="6656734" y="9365384"/>
                </a:cubicBezTo>
                <a:lnTo>
                  <a:pt x="6656700" y="9365306"/>
                </a:lnTo>
                <a:lnTo>
                  <a:pt x="6629662" y="9339530"/>
                </a:lnTo>
                <a:close/>
                <a:moveTo>
                  <a:pt x="8257676" y="9319077"/>
                </a:moveTo>
                <a:cubicBezTo>
                  <a:pt x="8273724" y="9316351"/>
                  <a:pt x="8291760" y="9316502"/>
                  <a:pt x="8313114" y="9321344"/>
                </a:cubicBezTo>
                <a:cubicBezTo>
                  <a:pt x="8297882" y="9395946"/>
                  <a:pt x="8365496" y="9345422"/>
                  <a:pt x="8388376" y="9416393"/>
                </a:cubicBezTo>
                <a:lnTo>
                  <a:pt x="8352434" y="9409168"/>
                </a:lnTo>
                <a:lnTo>
                  <a:pt x="8364472" y="9424950"/>
                </a:lnTo>
                <a:lnTo>
                  <a:pt x="8332032" y="9436463"/>
                </a:lnTo>
                <a:cubicBezTo>
                  <a:pt x="8327304" y="9412952"/>
                  <a:pt x="8318378" y="9390516"/>
                  <a:pt x="8305686" y="9370208"/>
                </a:cubicBezTo>
                <a:cubicBezTo>
                  <a:pt x="8271264" y="9403791"/>
                  <a:pt x="8314656" y="9413139"/>
                  <a:pt x="8308512" y="9468141"/>
                </a:cubicBezTo>
                <a:lnTo>
                  <a:pt x="8261336" y="9488652"/>
                </a:lnTo>
                <a:lnTo>
                  <a:pt x="8269056" y="9496564"/>
                </a:lnTo>
                <a:cubicBezTo>
                  <a:pt x="8266300" y="9499252"/>
                  <a:pt x="8260914" y="9495106"/>
                  <a:pt x="8256890" y="9490980"/>
                </a:cubicBezTo>
                <a:lnTo>
                  <a:pt x="8100358" y="9557106"/>
                </a:lnTo>
                <a:cubicBezTo>
                  <a:pt x="8059676" y="9548466"/>
                  <a:pt x="8083150" y="9494018"/>
                  <a:pt x="8037688" y="9460506"/>
                </a:cubicBezTo>
                <a:cubicBezTo>
                  <a:pt x="8068502" y="9443197"/>
                  <a:pt x="8096470" y="9383017"/>
                  <a:pt x="8133432" y="9442945"/>
                </a:cubicBezTo>
                <a:cubicBezTo>
                  <a:pt x="8126386" y="9435724"/>
                  <a:pt x="8115376" y="9419613"/>
                  <a:pt x="8117556" y="9408763"/>
                </a:cubicBezTo>
                <a:lnTo>
                  <a:pt x="8164296" y="9448409"/>
                </a:lnTo>
                <a:lnTo>
                  <a:pt x="8156486" y="9474151"/>
                </a:lnTo>
                <a:cubicBezTo>
                  <a:pt x="8176536" y="9495736"/>
                  <a:pt x="8210308" y="9496953"/>
                  <a:pt x="8231918" y="9476879"/>
                </a:cubicBezTo>
                <a:cubicBezTo>
                  <a:pt x="8244612" y="9465101"/>
                  <a:pt x="8250776" y="9447873"/>
                  <a:pt x="8248486" y="9430708"/>
                </a:cubicBezTo>
                <a:cubicBezTo>
                  <a:pt x="8205626" y="9432922"/>
                  <a:pt x="8187140" y="9363700"/>
                  <a:pt x="8160550" y="9422528"/>
                </a:cubicBezTo>
                <a:cubicBezTo>
                  <a:pt x="8153280" y="9406127"/>
                  <a:pt x="8146212" y="9374093"/>
                  <a:pt x="8130940" y="9372211"/>
                </a:cubicBezTo>
                <a:cubicBezTo>
                  <a:pt x="8179266" y="9361312"/>
                  <a:pt x="8209530" y="9327254"/>
                  <a:pt x="8257676" y="9319077"/>
                </a:cubicBezTo>
                <a:close/>
                <a:moveTo>
                  <a:pt x="5892108" y="9317440"/>
                </a:moveTo>
                <a:lnTo>
                  <a:pt x="5895284" y="9317474"/>
                </a:lnTo>
                <a:lnTo>
                  <a:pt x="5892872" y="9319828"/>
                </a:lnTo>
                <a:close/>
                <a:moveTo>
                  <a:pt x="5266462" y="9314091"/>
                </a:moveTo>
                <a:cubicBezTo>
                  <a:pt x="5252362" y="9313584"/>
                  <a:pt x="5245829" y="9315886"/>
                  <a:pt x="5243198" y="9319765"/>
                </a:cubicBezTo>
                <a:lnTo>
                  <a:pt x="5243310" y="9332359"/>
                </a:lnTo>
                <a:lnTo>
                  <a:pt x="5277976" y="9317869"/>
                </a:lnTo>
                <a:close/>
                <a:moveTo>
                  <a:pt x="3731125" y="9298350"/>
                </a:moveTo>
                <a:lnTo>
                  <a:pt x="3728675" y="9301800"/>
                </a:lnTo>
                <a:lnTo>
                  <a:pt x="3736175" y="9308250"/>
                </a:lnTo>
                <a:lnTo>
                  <a:pt x="3736124" y="9306289"/>
                </a:lnTo>
                <a:close/>
                <a:moveTo>
                  <a:pt x="5225226" y="9276040"/>
                </a:moveTo>
                <a:lnTo>
                  <a:pt x="5226397" y="9276336"/>
                </a:lnTo>
                <a:lnTo>
                  <a:pt x="5223470" y="9277076"/>
                </a:lnTo>
                <a:close/>
                <a:moveTo>
                  <a:pt x="5237066" y="9273636"/>
                </a:moveTo>
                <a:cubicBezTo>
                  <a:pt x="5236516" y="9276858"/>
                  <a:pt x="5234845" y="9277900"/>
                  <a:pt x="5232668" y="9277917"/>
                </a:cubicBezTo>
                <a:lnTo>
                  <a:pt x="5226397" y="9276336"/>
                </a:lnTo>
                <a:close/>
                <a:moveTo>
                  <a:pt x="5311706" y="9266873"/>
                </a:moveTo>
                <a:cubicBezTo>
                  <a:pt x="5308056" y="9268189"/>
                  <a:pt x="5304746" y="9271208"/>
                  <a:pt x="5301954" y="9276784"/>
                </a:cubicBezTo>
                <a:lnTo>
                  <a:pt x="5320988" y="9296295"/>
                </a:lnTo>
                <a:lnTo>
                  <a:pt x="5333481" y="9286451"/>
                </a:lnTo>
                <a:lnTo>
                  <a:pt x="5333798" y="9285315"/>
                </a:lnTo>
                <a:lnTo>
                  <a:pt x="5334592" y="9285579"/>
                </a:lnTo>
                <a:lnTo>
                  <a:pt x="5345828" y="9276726"/>
                </a:lnTo>
                <a:lnTo>
                  <a:pt x="5323491" y="9267183"/>
                </a:lnTo>
                <a:cubicBezTo>
                  <a:pt x="5319343" y="9265945"/>
                  <a:pt x="5315355" y="9265557"/>
                  <a:pt x="5311706" y="9266873"/>
                </a:cubicBezTo>
                <a:close/>
                <a:moveTo>
                  <a:pt x="6939150" y="9264762"/>
                </a:moveTo>
                <a:lnTo>
                  <a:pt x="6929212" y="9267110"/>
                </a:lnTo>
                <a:lnTo>
                  <a:pt x="6919936" y="9266393"/>
                </a:lnTo>
                <a:lnTo>
                  <a:pt x="6923122" y="9271626"/>
                </a:lnTo>
                <a:cubicBezTo>
                  <a:pt x="6939646" y="9295189"/>
                  <a:pt x="6955070" y="9311858"/>
                  <a:pt x="6961788" y="9304632"/>
                </a:cubicBezTo>
                <a:close/>
                <a:moveTo>
                  <a:pt x="6718074" y="9263875"/>
                </a:moveTo>
                <a:lnTo>
                  <a:pt x="6709290" y="9273087"/>
                </a:lnTo>
                <a:lnTo>
                  <a:pt x="6720850" y="9299397"/>
                </a:lnTo>
                <a:lnTo>
                  <a:pt x="6691122" y="9293070"/>
                </a:lnTo>
                <a:lnTo>
                  <a:pt x="6707394" y="9341382"/>
                </a:lnTo>
                <a:cubicBezTo>
                  <a:pt x="6695098" y="9332912"/>
                  <a:pt x="6682270" y="9332335"/>
                  <a:pt x="6667398" y="9325700"/>
                </a:cubicBezTo>
                <a:lnTo>
                  <a:pt x="6619406" y="9277932"/>
                </a:lnTo>
                <a:lnTo>
                  <a:pt x="6637278" y="9310886"/>
                </a:lnTo>
                <a:lnTo>
                  <a:pt x="6657406" y="9316317"/>
                </a:lnTo>
                <a:cubicBezTo>
                  <a:pt x="6681296" y="9382884"/>
                  <a:pt x="6727552" y="9439044"/>
                  <a:pt x="6788278" y="9475252"/>
                </a:cubicBezTo>
                <a:lnTo>
                  <a:pt x="6697170" y="9343304"/>
                </a:lnTo>
                <a:cubicBezTo>
                  <a:pt x="6703368" y="9337258"/>
                  <a:pt x="6737606" y="9370977"/>
                  <a:pt x="6734418" y="9354624"/>
                </a:cubicBezTo>
                <a:lnTo>
                  <a:pt x="6749640" y="9386754"/>
                </a:lnTo>
                <a:cubicBezTo>
                  <a:pt x="6808934" y="9508129"/>
                  <a:pt x="6765994" y="9357375"/>
                  <a:pt x="6816806" y="9423924"/>
                </a:cubicBezTo>
                <a:lnTo>
                  <a:pt x="6721524" y="9264489"/>
                </a:lnTo>
                <a:close/>
                <a:moveTo>
                  <a:pt x="5967282" y="9258439"/>
                </a:moveTo>
                <a:lnTo>
                  <a:pt x="5959542" y="9259857"/>
                </a:lnTo>
                <a:lnTo>
                  <a:pt x="5965658" y="9263581"/>
                </a:lnTo>
                <a:lnTo>
                  <a:pt x="5949582" y="9271212"/>
                </a:lnTo>
                <a:lnTo>
                  <a:pt x="5978398" y="9280185"/>
                </a:lnTo>
                <a:close/>
                <a:moveTo>
                  <a:pt x="9653236" y="9257707"/>
                </a:moveTo>
                <a:cubicBezTo>
                  <a:pt x="9656908" y="9262849"/>
                  <a:pt x="9658370" y="9266457"/>
                  <a:pt x="9658350" y="9268952"/>
                </a:cubicBezTo>
                <a:cubicBezTo>
                  <a:pt x="9658328" y="9271448"/>
                  <a:pt x="9656822" y="9272831"/>
                  <a:pt x="9654562" y="9273527"/>
                </a:cubicBezTo>
                <a:cubicBezTo>
                  <a:pt x="9650040" y="9274917"/>
                  <a:pt x="9642494" y="9273556"/>
                  <a:pt x="9637744" y="9272819"/>
                </a:cubicBezTo>
                <a:cubicBezTo>
                  <a:pt x="9642222" y="9268452"/>
                  <a:pt x="9643402" y="9255888"/>
                  <a:pt x="9653236" y="9257707"/>
                </a:cubicBezTo>
                <a:close/>
                <a:moveTo>
                  <a:pt x="3884579" y="9248840"/>
                </a:moveTo>
                <a:lnTo>
                  <a:pt x="3884125" y="9249452"/>
                </a:lnTo>
                <a:lnTo>
                  <a:pt x="3885161" y="9249436"/>
                </a:lnTo>
                <a:close/>
                <a:moveTo>
                  <a:pt x="9493638" y="9244252"/>
                </a:moveTo>
                <a:lnTo>
                  <a:pt x="9561150" y="9281086"/>
                </a:lnTo>
                <a:lnTo>
                  <a:pt x="9513228" y="9307033"/>
                </a:lnTo>
                <a:lnTo>
                  <a:pt x="9482776" y="9269620"/>
                </a:lnTo>
                <a:cubicBezTo>
                  <a:pt x="9493556" y="9277227"/>
                  <a:pt x="9523006" y="9286753"/>
                  <a:pt x="9518500" y="9266985"/>
                </a:cubicBezTo>
                <a:close/>
                <a:moveTo>
                  <a:pt x="3890806" y="9240386"/>
                </a:moveTo>
                <a:lnTo>
                  <a:pt x="3886548" y="9246164"/>
                </a:lnTo>
                <a:lnTo>
                  <a:pt x="3896474" y="9246515"/>
                </a:lnTo>
                <a:close/>
                <a:moveTo>
                  <a:pt x="6821708" y="9220194"/>
                </a:moveTo>
                <a:lnTo>
                  <a:pt x="6818094" y="9226430"/>
                </a:lnTo>
                <a:lnTo>
                  <a:pt x="6821194" y="9237252"/>
                </a:lnTo>
                <a:lnTo>
                  <a:pt x="6816812" y="9241181"/>
                </a:lnTo>
                <a:lnTo>
                  <a:pt x="6886074" y="9319408"/>
                </a:lnTo>
                <a:lnTo>
                  <a:pt x="6899056" y="9314725"/>
                </a:lnTo>
                <a:lnTo>
                  <a:pt x="6867706" y="9255631"/>
                </a:lnTo>
                <a:lnTo>
                  <a:pt x="6857142" y="9237843"/>
                </a:lnTo>
                <a:lnTo>
                  <a:pt x="6866766" y="9265779"/>
                </a:lnTo>
                <a:cubicBezTo>
                  <a:pt x="6842122" y="9232770"/>
                  <a:pt x="6828994" y="9221245"/>
                  <a:pt x="6821708" y="9220194"/>
                </a:cubicBezTo>
                <a:close/>
                <a:moveTo>
                  <a:pt x="5332940" y="9219706"/>
                </a:moveTo>
                <a:cubicBezTo>
                  <a:pt x="5350209" y="9251180"/>
                  <a:pt x="5305610" y="9230258"/>
                  <a:pt x="5325634" y="9259050"/>
                </a:cubicBezTo>
                <a:lnTo>
                  <a:pt x="5346558" y="9276149"/>
                </a:lnTo>
                <a:lnTo>
                  <a:pt x="5401352" y="9232979"/>
                </a:lnTo>
                <a:close/>
                <a:moveTo>
                  <a:pt x="6883940" y="9207259"/>
                </a:moveTo>
                <a:lnTo>
                  <a:pt x="6912342" y="9253914"/>
                </a:lnTo>
                <a:lnTo>
                  <a:pt x="6914608" y="9253002"/>
                </a:lnTo>
                <a:lnTo>
                  <a:pt x="6935678" y="9258649"/>
                </a:lnTo>
                <a:lnTo>
                  <a:pt x="6912222" y="9217346"/>
                </a:lnTo>
                <a:lnTo>
                  <a:pt x="6896948" y="9212042"/>
                </a:lnTo>
                <a:lnTo>
                  <a:pt x="6902338" y="9222346"/>
                </a:lnTo>
                <a:lnTo>
                  <a:pt x="6889888" y="9209586"/>
                </a:lnTo>
                <a:lnTo>
                  <a:pt x="6884424" y="9207691"/>
                </a:lnTo>
                <a:close/>
                <a:moveTo>
                  <a:pt x="9541230" y="9202181"/>
                </a:moveTo>
                <a:cubicBezTo>
                  <a:pt x="9546294" y="9202369"/>
                  <a:pt x="9551022" y="9203211"/>
                  <a:pt x="9553984" y="9204180"/>
                </a:cubicBezTo>
                <a:lnTo>
                  <a:pt x="9617432" y="9292630"/>
                </a:lnTo>
                <a:cubicBezTo>
                  <a:pt x="9580776" y="9283018"/>
                  <a:pt x="9553914" y="9251702"/>
                  <a:pt x="9550118" y="9213992"/>
                </a:cubicBezTo>
                <a:cubicBezTo>
                  <a:pt x="9514178" y="9206768"/>
                  <a:pt x="9573512" y="9271716"/>
                  <a:pt x="9525068" y="9232390"/>
                </a:cubicBezTo>
                <a:cubicBezTo>
                  <a:pt x="9507800" y="9206944"/>
                  <a:pt x="9526034" y="9201619"/>
                  <a:pt x="9541230" y="9202181"/>
                </a:cubicBezTo>
                <a:close/>
                <a:moveTo>
                  <a:pt x="5474340" y="9200955"/>
                </a:moveTo>
                <a:lnTo>
                  <a:pt x="5468784" y="9203340"/>
                </a:lnTo>
                <a:lnTo>
                  <a:pt x="5482037" y="9203115"/>
                </a:lnTo>
                <a:close/>
                <a:moveTo>
                  <a:pt x="5217009" y="9194535"/>
                </a:moveTo>
                <a:cubicBezTo>
                  <a:pt x="5201078" y="9195842"/>
                  <a:pt x="5186630" y="9204440"/>
                  <a:pt x="5177955" y="9217865"/>
                </a:cubicBezTo>
                <a:lnTo>
                  <a:pt x="5181314" y="9221307"/>
                </a:lnTo>
                <a:cubicBezTo>
                  <a:pt x="5172352" y="9230712"/>
                  <a:pt x="5137764" y="9224188"/>
                  <a:pt x="5148368" y="9245388"/>
                </a:cubicBezTo>
                <a:cubicBezTo>
                  <a:pt x="5139553" y="9243925"/>
                  <a:pt x="5118074" y="9248768"/>
                  <a:pt x="5129581" y="9226131"/>
                </a:cubicBezTo>
                <a:lnTo>
                  <a:pt x="5092442" y="9232828"/>
                </a:lnTo>
                <a:cubicBezTo>
                  <a:pt x="5118882" y="9265432"/>
                  <a:pt x="5095444" y="9290310"/>
                  <a:pt x="5142898" y="9301074"/>
                </a:cubicBezTo>
                <a:lnTo>
                  <a:pt x="5106778" y="9307440"/>
                </a:lnTo>
                <a:lnTo>
                  <a:pt x="5109802" y="9310539"/>
                </a:lnTo>
                <a:cubicBezTo>
                  <a:pt x="5111822" y="9312124"/>
                  <a:pt x="5113631" y="9313979"/>
                  <a:pt x="5115168" y="9316038"/>
                </a:cubicBezTo>
                <a:cubicBezTo>
                  <a:pt x="5118266" y="9313015"/>
                  <a:pt x="5121322" y="9313392"/>
                  <a:pt x="5117676" y="9306209"/>
                </a:cubicBezTo>
                <a:cubicBezTo>
                  <a:pt x="5144612" y="9326246"/>
                  <a:pt x="5130844" y="9339680"/>
                  <a:pt x="5117074" y="9353114"/>
                </a:cubicBezTo>
                <a:lnTo>
                  <a:pt x="5100298" y="9335917"/>
                </a:lnTo>
                <a:cubicBezTo>
                  <a:pt x="5093584" y="9355895"/>
                  <a:pt x="5096007" y="9379038"/>
                  <a:pt x="5071835" y="9381808"/>
                </a:cubicBezTo>
                <a:lnTo>
                  <a:pt x="4982702" y="9334521"/>
                </a:lnTo>
                <a:lnTo>
                  <a:pt x="4981942" y="9334677"/>
                </a:lnTo>
                <a:lnTo>
                  <a:pt x="4960894" y="9360998"/>
                </a:lnTo>
                <a:lnTo>
                  <a:pt x="4965872" y="9374434"/>
                </a:lnTo>
                <a:lnTo>
                  <a:pt x="4981664" y="9375747"/>
                </a:lnTo>
                <a:lnTo>
                  <a:pt x="4997978" y="9415604"/>
                </a:lnTo>
                <a:cubicBezTo>
                  <a:pt x="5006936" y="9406195"/>
                  <a:pt x="5006634" y="9403130"/>
                  <a:pt x="5019500" y="9407360"/>
                </a:cubicBezTo>
                <a:lnTo>
                  <a:pt x="5010208" y="9416427"/>
                </a:lnTo>
                <a:lnTo>
                  <a:pt x="5021554" y="9420693"/>
                </a:lnTo>
                <a:lnTo>
                  <a:pt x="5047806" y="9406557"/>
                </a:lnTo>
                <a:lnTo>
                  <a:pt x="5021089" y="9389706"/>
                </a:lnTo>
                <a:cubicBezTo>
                  <a:pt x="5025846" y="9363590"/>
                  <a:pt x="5042351" y="9375003"/>
                  <a:pt x="5058228" y="9383009"/>
                </a:cubicBezTo>
                <a:cubicBezTo>
                  <a:pt x="5061420" y="9383387"/>
                  <a:pt x="5064648" y="9383188"/>
                  <a:pt x="5067750" y="9382440"/>
                </a:cubicBezTo>
                <a:lnTo>
                  <a:pt x="5085048" y="9391719"/>
                </a:lnTo>
                <a:lnTo>
                  <a:pt x="5169500" y="9362073"/>
                </a:lnTo>
                <a:lnTo>
                  <a:pt x="5155610" y="9346641"/>
                </a:lnTo>
                <a:cubicBezTo>
                  <a:pt x="5156846" y="9339987"/>
                  <a:pt x="5160336" y="9332721"/>
                  <a:pt x="5155133" y="9327388"/>
                </a:cubicBezTo>
                <a:lnTo>
                  <a:pt x="5174260" y="9346992"/>
                </a:lnTo>
                <a:cubicBezTo>
                  <a:pt x="5182582" y="9334174"/>
                  <a:pt x="5211364" y="9343010"/>
                  <a:pt x="5204102" y="9325930"/>
                </a:cubicBezTo>
                <a:cubicBezTo>
                  <a:pt x="5182916" y="9334518"/>
                  <a:pt x="5176382" y="9314046"/>
                  <a:pt x="5163520" y="9309812"/>
                </a:cubicBezTo>
                <a:lnTo>
                  <a:pt x="5187683" y="9307720"/>
                </a:lnTo>
                <a:lnTo>
                  <a:pt x="5183181" y="9287271"/>
                </a:lnTo>
                <a:lnTo>
                  <a:pt x="5223470" y="9277076"/>
                </a:lnTo>
                <a:lnTo>
                  <a:pt x="5215892" y="9281541"/>
                </a:lnTo>
                <a:lnTo>
                  <a:pt x="5249644" y="9284583"/>
                </a:lnTo>
                <a:lnTo>
                  <a:pt x="5262054" y="9281526"/>
                </a:lnTo>
                <a:lnTo>
                  <a:pt x="5254419" y="9285014"/>
                </a:lnTo>
                <a:lnTo>
                  <a:pt x="5293981" y="9288585"/>
                </a:lnTo>
                <a:cubicBezTo>
                  <a:pt x="5290670" y="9281749"/>
                  <a:pt x="5291449" y="9274279"/>
                  <a:pt x="5289778" y="9271880"/>
                </a:cubicBezTo>
                <a:cubicBezTo>
                  <a:pt x="5288108" y="9269480"/>
                  <a:pt x="5282944" y="9274517"/>
                  <a:pt x="5282944" y="9274517"/>
                </a:cubicBezTo>
                <a:cubicBezTo>
                  <a:pt x="5276658" y="9261186"/>
                  <a:pt x="5259671" y="9260304"/>
                  <a:pt x="5275906" y="9240444"/>
                </a:cubicBezTo>
                <a:cubicBezTo>
                  <a:pt x="5255212" y="9226531"/>
                  <a:pt x="5235557" y="9211210"/>
                  <a:pt x="5217009" y="9194535"/>
                </a:cubicBezTo>
                <a:close/>
                <a:moveTo>
                  <a:pt x="6937932" y="9176879"/>
                </a:moveTo>
                <a:lnTo>
                  <a:pt x="6944518" y="9188688"/>
                </a:lnTo>
                <a:lnTo>
                  <a:pt x="6942898" y="9187475"/>
                </a:lnTo>
                <a:close/>
                <a:moveTo>
                  <a:pt x="6963030" y="9157734"/>
                </a:moveTo>
                <a:lnTo>
                  <a:pt x="6963326" y="9158146"/>
                </a:lnTo>
                <a:lnTo>
                  <a:pt x="6963134" y="9157775"/>
                </a:lnTo>
                <a:close/>
                <a:moveTo>
                  <a:pt x="9738542" y="9152321"/>
                </a:moveTo>
                <a:cubicBezTo>
                  <a:pt x="9753510" y="9177993"/>
                  <a:pt x="9768842" y="9205198"/>
                  <a:pt x="9762624" y="9220485"/>
                </a:cubicBezTo>
                <a:cubicBezTo>
                  <a:pt x="9760550" y="9225580"/>
                  <a:pt x="9756082" y="9229352"/>
                  <a:pt x="9748408" y="9231300"/>
                </a:cubicBezTo>
                <a:lnTo>
                  <a:pt x="9718814" y="9178470"/>
                </a:lnTo>
                <a:lnTo>
                  <a:pt x="9707766" y="9193087"/>
                </a:lnTo>
                <a:lnTo>
                  <a:pt x="9716224" y="9170071"/>
                </a:lnTo>
                <a:lnTo>
                  <a:pt x="9720898" y="9174862"/>
                </a:lnTo>
                <a:close/>
                <a:moveTo>
                  <a:pt x="6947630" y="9151539"/>
                </a:moveTo>
                <a:lnTo>
                  <a:pt x="6947474" y="9151966"/>
                </a:lnTo>
                <a:lnTo>
                  <a:pt x="6966238" y="9204910"/>
                </a:lnTo>
                <a:lnTo>
                  <a:pt x="6968906" y="9206900"/>
                </a:lnTo>
                <a:cubicBezTo>
                  <a:pt x="6973244" y="9210136"/>
                  <a:pt x="6976684" y="9211862"/>
                  <a:pt x="6977888" y="9209784"/>
                </a:cubicBezTo>
                <a:cubicBezTo>
                  <a:pt x="6979094" y="9207705"/>
                  <a:pt x="6978066" y="9201827"/>
                  <a:pt x="6973458" y="9189878"/>
                </a:cubicBezTo>
                <a:lnTo>
                  <a:pt x="6951424" y="9153066"/>
                </a:lnTo>
                <a:close/>
                <a:moveTo>
                  <a:pt x="6910828" y="9143586"/>
                </a:moveTo>
                <a:lnTo>
                  <a:pt x="6910628" y="9144213"/>
                </a:lnTo>
                <a:lnTo>
                  <a:pt x="6943108" y="9197340"/>
                </a:lnTo>
                <a:cubicBezTo>
                  <a:pt x="6937740" y="9191837"/>
                  <a:pt x="6928622" y="9180597"/>
                  <a:pt x="6919534" y="9170332"/>
                </a:cubicBezTo>
                <a:lnTo>
                  <a:pt x="6906182" y="9158269"/>
                </a:lnTo>
                <a:lnTo>
                  <a:pt x="6904048" y="9165022"/>
                </a:lnTo>
                <a:lnTo>
                  <a:pt x="6912186" y="9196627"/>
                </a:lnTo>
                <a:lnTo>
                  <a:pt x="6902414" y="9170182"/>
                </a:lnTo>
                <a:lnTo>
                  <a:pt x="6901304" y="9173683"/>
                </a:lnTo>
                <a:cubicBezTo>
                  <a:pt x="6902690" y="9188275"/>
                  <a:pt x="6909354" y="9205776"/>
                  <a:pt x="6923430" y="9221240"/>
                </a:cubicBezTo>
                <a:lnTo>
                  <a:pt x="6913488" y="9217783"/>
                </a:lnTo>
                <a:lnTo>
                  <a:pt x="6927180" y="9230906"/>
                </a:lnTo>
                <a:cubicBezTo>
                  <a:pt x="6932408" y="9228416"/>
                  <a:pt x="6913018" y="9184909"/>
                  <a:pt x="6936146" y="9210168"/>
                </a:cubicBezTo>
                <a:lnTo>
                  <a:pt x="6955742" y="9270199"/>
                </a:lnTo>
                <a:lnTo>
                  <a:pt x="6956754" y="9273298"/>
                </a:lnTo>
                <a:cubicBezTo>
                  <a:pt x="7004418" y="9346948"/>
                  <a:pt x="6976210" y="9267069"/>
                  <a:pt x="7007046" y="9300748"/>
                </a:cubicBezTo>
                <a:lnTo>
                  <a:pt x="6997188" y="9283082"/>
                </a:lnTo>
                <a:lnTo>
                  <a:pt x="6944518" y="9188688"/>
                </a:lnTo>
                <a:lnTo>
                  <a:pt x="6964776" y="9203817"/>
                </a:lnTo>
                <a:lnTo>
                  <a:pt x="6934528" y="9164094"/>
                </a:lnTo>
                <a:lnTo>
                  <a:pt x="6912054" y="9143698"/>
                </a:lnTo>
                <a:close/>
                <a:moveTo>
                  <a:pt x="9186680" y="9138974"/>
                </a:moveTo>
                <a:lnTo>
                  <a:pt x="9177790" y="9142947"/>
                </a:lnTo>
                <a:lnTo>
                  <a:pt x="9177762" y="9142882"/>
                </a:lnTo>
                <a:close/>
                <a:moveTo>
                  <a:pt x="2727595" y="9126248"/>
                </a:moveTo>
                <a:lnTo>
                  <a:pt x="2729286" y="9128126"/>
                </a:lnTo>
                <a:lnTo>
                  <a:pt x="2728956" y="9128337"/>
                </a:lnTo>
                <a:lnTo>
                  <a:pt x="2727919" y="9127274"/>
                </a:lnTo>
                <a:close/>
                <a:moveTo>
                  <a:pt x="6980088" y="9124240"/>
                </a:moveTo>
                <a:lnTo>
                  <a:pt x="6980432" y="9146115"/>
                </a:lnTo>
                <a:lnTo>
                  <a:pt x="6985800" y="9155436"/>
                </a:lnTo>
                <a:cubicBezTo>
                  <a:pt x="7000412" y="9182169"/>
                  <a:pt x="7014830" y="9207682"/>
                  <a:pt x="7025288" y="9218799"/>
                </a:cubicBezTo>
                <a:cubicBezTo>
                  <a:pt x="7035750" y="9229921"/>
                  <a:pt x="7042250" y="9226643"/>
                  <a:pt x="7041030" y="9195778"/>
                </a:cubicBezTo>
                <a:cubicBezTo>
                  <a:pt x="7018774" y="9155061"/>
                  <a:pt x="6999376" y="9130362"/>
                  <a:pt x="6999320" y="9161287"/>
                </a:cubicBezTo>
                <a:lnTo>
                  <a:pt x="6985250" y="9125148"/>
                </a:lnTo>
                <a:close/>
                <a:moveTo>
                  <a:pt x="4001155" y="9120152"/>
                </a:moveTo>
                <a:lnTo>
                  <a:pt x="3997156" y="9130772"/>
                </a:lnTo>
                <a:lnTo>
                  <a:pt x="3993568" y="9127964"/>
                </a:lnTo>
                <a:lnTo>
                  <a:pt x="3992336" y="9130020"/>
                </a:lnTo>
                <a:lnTo>
                  <a:pt x="3995574" y="9132747"/>
                </a:lnTo>
                <a:lnTo>
                  <a:pt x="4008154" y="9129019"/>
                </a:lnTo>
                <a:close/>
                <a:moveTo>
                  <a:pt x="9763372" y="9119423"/>
                </a:moveTo>
                <a:lnTo>
                  <a:pt x="9770794" y="9150440"/>
                </a:lnTo>
                <a:lnTo>
                  <a:pt x="9750926" y="9135588"/>
                </a:lnTo>
                <a:close/>
                <a:moveTo>
                  <a:pt x="9716980" y="9110935"/>
                </a:moveTo>
                <a:lnTo>
                  <a:pt x="9750988" y="9136157"/>
                </a:lnTo>
                <a:lnTo>
                  <a:pt x="9738542" y="9152321"/>
                </a:lnTo>
                <a:cubicBezTo>
                  <a:pt x="9730422" y="9139035"/>
                  <a:pt x="9723186" y="9125218"/>
                  <a:pt x="9716980" y="9110935"/>
                </a:cubicBezTo>
                <a:close/>
                <a:moveTo>
                  <a:pt x="2645227" y="9099711"/>
                </a:moveTo>
                <a:cubicBezTo>
                  <a:pt x="2648578" y="9100175"/>
                  <a:pt x="2651938" y="9101553"/>
                  <a:pt x="2655132" y="9104309"/>
                </a:cubicBezTo>
                <a:cubicBezTo>
                  <a:pt x="2647416" y="9096402"/>
                  <a:pt x="2641015" y="9118081"/>
                  <a:pt x="2629594" y="9107748"/>
                </a:cubicBezTo>
                <a:lnTo>
                  <a:pt x="2632948" y="9111187"/>
                </a:lnTo>
                <a:lnTo>
                  <a:pt x="2620075" y="9107634"/>
                </a:lnTo>
                <a:cubicBezTo>
                  <a:pt x="2625208" y="9105147"/>
                  <a:pt x="2635175" y="9098319"/>
                  <a:pt x="2645227" y="9099711"/>
                </a:cubicBezTo>
                <a:close/>
                <a:moveTo>
                  <a:pt x="8582244" y="9026588"/>
                </a:moveTo>
                <a:lnTo>
                  <a:pt x="8582712" y="9026774"/>
                </a:lnTo>
                <a:lnTo>
                  <a:pt x="8580756" y="9026652"/>
                </a:lnTo>
                <a:close/>
                <a:moveTo>
                  <a:pt x="8570576" y="9026020"/>
                </a:moveTo>
                <a:lnTo>
                  <a:pt x="8580756" y="9026652"/>
                </a:lnTo>
                <a:lnTo>
                  <a:pt x="8569276" y="9027147"/>
                </a:lnTo>
                <a:close/>
                <a:moveTo>
                  <a:pt x="8549912" y="9021039"/>
                </a:moveTo>
                <a:lnTo>
                  <a:pt x="8568820" y="9027167"/>
                </a:lnTo>
                <a:lnTo>
                  <a:pt x="8569276" y="9027147"/>
                </a:lnTo>
                <a:lnTo>
                  <a:pt x="8560646" y="9034629"/>
                </a:lnTo>
                <a:cubicBezTo>
                  <a:pt x="8553976" y="9041052"/>
                  <a:pt x="8546430" y="9046403"/>
                  <a:pt x="8533304" y="9036049"/>
                </a:cubicBezTo>
                <a:lnTo>
                  <a:pt x="8540350" y="9043270"/>
                </a:lnTo>
                <a:lnTo>
                  <a:pt x="8514246" y="9037861"/>
                </a:lnTo>
                <a:cubicBezTo>
                  <a:pt x="8521606" y="9034039"/>
                  <a:pt x="8532158" y="9026262"/>
                  <a:pt x="8544152" y="9021943"/>
                </a:cubicBezTo>
                <a:close/>
                <a:moveTo>
                  <a:pt x="5472570" y="9013672"/>
                </a:moveTo>
                <a:cubicBezTo>
                  <a:pt x="5462423" y="9036322"/>
                  <a:pt x="5492909" y="9071022"/>
                  <a:pt x="5507036" y="9082745"/>
                </a:cubicBezTo>
                <a:lnTo>
                  <a:pt x="5506401" y="9082630"/>
                </a:lnTo>
                <a:lnTo>
                  <a:pt x="5516570" y="9091736"/>
                </a:lnTo>
                <a:cubicBezTo>
                  <a:pt x="5520358" y="9097941"/>
                  <a:pt x="5519858" y="9103801"/>
                  <a:pt x="5507442" y="9104502"/>
                </a:cubicBezTo>
                <a:lnTo>
                  <a:pt x="5501280" y="9081692"/>
                </a:lnTo>
                <a:lnTo>
                  <a:pt x="5411710" y="9065310"/>
                </a:lnTo>
                <a:lnTo>
                  <a:pt x="5399719" y="9075351"/>
                </a:lnTo>
                <a:lnTo>
                  <a:pt x="5408104" y="9083946"/>
                </a:lnTo>
                <a:lnTo>
                  <a:pt x="5380606" y="9081245"/>
                </a:lnTo>
                <a:lnTo>
                  <a:pt x="5384252" y="9068119"/>
                </a:lnTo>
                <a:lnTo>
                  <a:pt x="5338831" y="9079918"/>
                </a:lnTo>
                <a:lnTo>
                  <a:pt x="5348276" y="9097261"/>
                </a:lnTo>
                <a:cubicBezTo>
                  <a:pt x="5353170" y="9106834"/>
                  <a:pt x="5357412" y="9113938"/>
                  <a:pt x="5366806" y="9123566"/>
                </a:cubicBezTo>
                <a:cubicBezTo>
                  <a:pt x="5367826" y="9123311"/>
                  <a:pt x="5368582" y="9122574"/>
                  <a:pt x="5368870" y="9121552"/>
                </a:cubicBezTo>
                <a:cubicBezTo>
                  <a:pt x="5386168" y="9137769"/>
                  <a:pt x="5408200" y="9148026"/>
                  <a:pt x="5431720" y="9150852"/>
                </a:cubicBezTo>
                <a:cubicBezTo>
                  <a:pt x="5399292" y="9187861"/>
                  <a:pt x="5402254" y="9168857"/>
                  <a:pt x="5371961" y="9198412"/>
                </a:cubicBezTo>
                <a:cubicBezTo>
                  <a:pt x="5377243" y="9210712"/>
                  <a:pt x="5388961" y="9211871"/>
                  <a:pt x="5399487" y="9212505"/>
                </a:cubicBezTo>
                <a:lnTo>
                  <a:pt x="5416060" y="9221390"/>
                </a:lnTo>
                <a:lnTo>
                  <a:pt x="5422038" y="9216681"/>
                </a:lnTo>
                <a:cubicBezTo>
                  <a:pt x="5421882" y="9202062"/>
                  <a:pt x="5391406" y="9219718"/>
                  <a:pt x="5399418" y="9204514"/>
                </a:cubicBezTo>
                <a:lnTo>
                  <a:pt x="5436527" y="9203886"/>
                </a:lnTo>
                <a:lnTo>
                  <a:pt x="5445814" y="9192947"/>
                </a:lnTo>
                <a:lnTo>
                  <a:pt x="5444102" y="9192465"/>
                </a:lnTo>
                <a:lnTo>
                  <a:pt x="5445196" y="9191750"/>
                </a:lnTo>
                <a:lnTo>
                  <a:pt x="5430914" y="9187215"/>
                </a:lnTo>
                <a:cubicBezTo>
                  <a:pt x="5446874" y="9188767"/>
                  <a:pt x="5453826" y="9183155"/>
                  <a:pt x="5460888" y="9179116"/>
                </a:cubicBezTo>
                <a:lnTo>
                  <a:pt x="5464295" y="9179266"/>
                </a:lnTo>
                <a:lnTo>
                  <a:pt x="5480202" y="9168870"/>
                </a:lnTo>
                <a:lnTo>
                  <a:pt x="5474060" y="9162574"/>
                </a:lnTo>
                <a:cubicBezTo>
                  <a:pt x="5461120" y="9164459"/>
                  <a:pt x="5435187" y="9145458"/>
                  <a:pt x="5420424" y="9130326"/>
                </a:cubicBezTo>
                <a:cubicBezTo>
                  <a:pt x="5440797" y="9105750"/>
                  <a:pt x="5452462" y="9150080"/>
                  <a:pt x="5480388" y="9146331"/>
                </a:cubicBezTo>
                <a:lnTo>
                  <a:pt x="5484850" y="9116472"/>
                </a:lnTo>
                <a:cubicBezTo>
                  <a:pt x="5497456" y="9114245"/>
                  <a:pt x="5487033" y="9131795"/>
                  <a:pt x="5492398" y="9137295"/>
                </a:cubicBezTo>
                <a:cubicBezTo>
                  <a:pt x="5508060" y="9135446"/>
                  <a:pt x="5505207" y="9119434"/>
                  <a:pt x="5512778" y="9112048"/>
                </a:cubicBezTo>
                <a:lnTo>
                  <a:pt x="5517433" y="9135561"/>
                </a:lnTo>
                <a:lnTo>
                  <a:pt x="5518768" y="9133927"/>
                </a:lnTo>
                <a:lnTo>
                  <a:pt x="5531684" y="9109124"/>
                </a:lnTo>
                <a:cubicBezTo>
                  <a:pt x="5537050" y="9101284"/>
                  <a:pt x="5541256" y="9091648"/>
                  <a:pt x="5538796" y="9071223"/>
                </a:cubicBezTo>
                <a:lnTo>
                  <a:pt x="5557827" y="9086708"/>
                </a:lnTo>
                <a:lnTo>
                  <a:pt x="5565408" y="9077661"/>
                </a:lnTo>
                <a:lnTo>
                  <a:pt x="5564187" y="9066340"/>
                </a:lnTo>
                <a:lnTo>
                  <a:pt x="5553608" y="9050526"/>
                </a:lnTo>
                <a:lnTo>
                  <a:pt x="5549983" y="9043252"/>
                </a:lnTo>
                <a:lnTo>
                  <a:pt x="5547012" y="9047188"/>
                </a:lnTo>
                <a:cubicBezTo>
                  <a:pt x="5548341" y="9056209"/>
                  <a:pt x="5549432" y="9063874"/>
                  <a:pt x="5531838" y="9057206"/>
                </a:cubicBezTo>
                <a:lnTo>
                  <a:pt x="5537486" y="9040954"/>
                </a:lnTo>
                <a:cubicBezTo>
                  <a:pt x="5518268" y="9028828"/>
                  <a:pt x="5509853" y="9048443"/>
                  <a:pt x="5490636" y="9036321"/>
                </a:cubicBezTo>
                <a:cubicBezTo>
                  <a:pt x="5482468" y="9024156"/>
                  <a:pt x="5486400" y="9022162"/>
                  <a:pt x="5493806" y="9020892"/>
                </a:cubicBezTo>
                <a:lnTo>
                  <a:pt x="5497032" y="9019404"/>
                </a:lnTo>
                <a:close/>
                <a:moveTo>
                  <a:pt x="5424110" y="9001877"/>
                </a:moveTo>
                <a:lnTo>
                  <a:pt x="5418787" y="9013457"/>
                </a:lnTo>
                <a:lnTo>
                  <a:pt x="5433694" y="9013198"/>
                </a:lnTo>
                <a:close/>
                <a:moveTo>
                  <a:pt x="7236922" y="8974208"/>
                </a:moveTo>
                <a:cubicBezTo>
                  <a:pt x="7232738" y="8973660"/>
                  <a:pt x="7229170" y="8974134"/>
                  <a:pt x="7226714" y="8976294"/>
                </a:cubicBezTo>
                <a:lnTo>
                  <a:pt x="7226742" y="8976675"/>
                </a:lnTo>
                <a:lnTo>
                  <a:pt x="7281734" y="9007255"/>
                </a:lnTo>
                <a:lnTo>
                  <a:pt x="7271214" y="8986190"/>
                </a:lnTo>
                <a:lnTo>
                  <a:pt x="7250832" y="8978255"/>
                </a:lnTo>
                <a:cubicBezTo>
                  <a:pt x="7245908" y="8976326"/>
                  <a:pt x="7241106" y="8974756"/>
                  <a:pt x="7236922" y="8974208"/>
                </a:cubicBezTo>
                <a:close/>
                <a:moveTo>
                  <a:pt x="7327330" y="8957041"/>
                </a:moveTo>
                <a:lnTo>
                  <a:pt x="7326438" y="8957134"/>
                </a:lnTo>
                <a:lnTo>
                  <a:pt x="7337578" y="8972907"/>
                </a:lnTo>
                <a:close/>
                <a:moveTo>
                  <a:pt x="5480956" y="8952671"/>
                </a:moveTo>
                <a:lnTo>
                  <a:pt x="5458256" y="9012766"/>
                </a:lnTo>
                <a:lnTo>
                  <a:pt x="5464065" y="9012665"/>
                </a:lnTo>
                <a:cubicBezTo>
                  <a:pt x="5472896" y="9008392"/>
                  <a:pt x="5479430" y="9001064"/>
                  <a:pt x="5482528" y="8989178"/>
                </a:cubicBezTo>
                <a:close/>
                <a:moveTo>
                  <a:pt x="10086276" y="8888251"/>
                </a:moveTo>
                <a:cubicBezTo>
                  <a:pt x="10071980" y="8969322"/>
                  <a:pt x="10144182" y="8905599"/>
                  <a:pt x="10171162" y="8975259"/>
                </a:cubicBezTo>
                <a:lnTo>
                  <a:pt x="10131422" y="8973089"/>
                </a:lnTo>
                <a:lnTo>
                  <a:pt x="10145512" y="8987530"/>
                </a:lnTo>
                <a:lnTo>
                  <a:pt x="10110288" y="9003771"/>
                </a:lnTo>
                <a:cubicBezTo>
                  <a:pt x="10104782" y="8980216"/>
                  <a:pt x="10094564" y="8957966"/>
                  <a:pt x="10080192" y="8938491"/>
                </a:cubicBezTo>
                <a:cubicBezTo>
                  <a:pt x="10045340" y="8979206"/>
                  <a:pt x="10090514" y="8982121"/>
                  <a:pt x="10084332" y="9039834"/>
                </a:cubicBezTo>
                <a:lnTo>
                  <a:pt x="10033326" y="9067443"/>
                </a:lnTo>
                <a:lnTo>
                  <a:pt x="10043114" y="9073336"/>
                </a:lnTo>
                <a:cubicBezTo>
                  <a:pt x="10039672" y="9076695"/>
                  <a:pt x="10034616" y="9072896"/>
                  <a:pt x="10029904" y="9069440"/>
                </a:cubicBezTo>
                <a:lnTo>
                  <a:pt x="9857754" y="9160876"/>
                </a:lnTo>
                <a:cubicBezTo>
                  <a:pt x="9813258" y="9157970"/>
                  <a:pt x="9838160" y="9098098"/>
                  <a:pt x="9787526" y="9070303"/>
                </a:cubicBezTo>
                <a:cubicBezTo>
                  <a:pt x="9821140" y="9046908"/>
                  <a:pt x="9850192" y="8981648"/>
                  <a:pt x="9889924" y="9037526"/>
                </a:cubicBezTo>
                <a:cubicBezTo>
                  <a:pt x="9883218" y="9030653"/>
                  <a:pt x="9869460" y="9016551"/>
                  <a:pt x="9872336" y="9004345"/>
                </a:cubicBezTo>
                <a:lnTo>
                  <a:pt x="9924582" y="9038619"/>
                </a:lnTo>
                <a:lnTo>
                  <a:pt x="9916070" y="9066389"/>
                </a:lnTo>
                <a:cubicBezTo>
                  <a:pt x="9945974" y="9085684"/>
                  <a:pt x="9985822" y="9077076"/>
                  <a:pt x="10005106" y="9047190"/>
                </a:cubicBezTo>
                <a:cubicBezTo>
                  <a:pt x="10012458" y="9035854"/>
                  <a:pt x="10016026" y="9022569"/>
                  <a:pt x="10015382" y="9009104"/>
                </a:cubicBezTo>
                <a:cubicBezTo>
                  <a:pt x="9968704" y="9017726"/>
                  <a:pt x="9947496" y="8948470"/>
                  <a:pt x="9918444" y="9013730"/>
                </a:cubicBezTo>
                <a:cubicBezTo>
                  <a:pt x="9910830" y="8997665"/>
                  <a:pt x="9900728" y="8963893"/>
                  <a:pt x="9885412" y="8965412"/>
                </a:cubicBezTo>
                <a:cubicBezTo>
                  <a:pt x="9957082" y="8943148"/>
                  <a:pt x="9991536" y="8880669"/>
                  <a:pt x="10086276" y="8888251"/>
                </a:cubicBezTo>
                <a:close/>
                <a:moveTo>
                  <a:pt x="7589502" y="8853560"/>
                </a:moveTo>
                <a:lnTo>
                  <a:pt x="7590126" y="8873658"/>
                </a:lnTo>
                <a:cubicBezTo>
                  <a:pt x="7579130" y="8892602"/>
                  <a:pt x="7536338" y="8874312"/>
                  <a:pt x="7499872" y="8855526"/>
                </a:cubicBezTo>
                <a:lnTo>
                  <a:pt x="7523050" y="8903388"/>
                </a:lnTo>
                <a:lnTo>
                  <a:pt x="7520942" y="8900993"/>
                </a:lnTo>
                <a:lnTo>
                  <a:pt x="7551222" y="8959810"/>
                </a:lnTo>
                <a:cubicBezTo>
                  <a:pt x="7578498" y="8920615"/>
                  <a:pt x="7578126" y="8919335"/>
                  <a:pt x="7620354" y="8959098"/>
                </a:cubicBezTo>
                <a:lnTo>
                  <a:pt x="7647196" y="8983456"/>
                </a:lnTo>
                <a:lnTo>
                  <a:pt x="7661296" y="8980801"/>
                </a:lnTo>
                <a:lnTo>
                  <a:pt x="7593778" y="8861818"/>
                </a:lnTo>
                <a:close/>
                <a:moveTo>
                  <a:pt x="7439038" y="8832276"/>
                </a:moveTo>
                <a:lnTo>
                  <a:pt x="7407032" y="8836868"/>
                </a:lnTo>
                <a:lnTo>
                  <a:pt x="7407538" y="8839832"/>
                </a:lnTo>
                <a:lnTo>
                  <a:pt x="7432422" y="8866960"/>
                </a:lnTo>
                <a:cubicBezTo>
                  <a:pt x="7428778" y="8862124"/>
                  <a:pt x="7425472" y="8857086"/>
                  <a:pt x="7422418" y="8851886"/>
                </a:cubicBezTo>
                <a:cubicBezTo>
                  <a:pt x="7448490" y="8886523"/>
                  <a:pt x="7460638" y="8886752"/>
                  <a:pt x="7466214" y="8875772"/>
                </a:cubicBezTo>
                <a:lnTo>
                  <a:pt x="7468950" y="8848678"/>
                </a:lnTo>
                <a:lnTo>
                  <a:pt x="7443284" y="8834626"/>
                </a:lnTo>
                <a:close/>
                <a:moveTo>
                  <a:pt x="2813426" y="8829427"/>
                </a:moveTo>
                <a:lnTo>
                  <a:pt x="2852461" y="8872447"/>
                </a:lnTo>
                <a:cubicBezTo>
                  <a:pt x="2872248" y="8886617"/>
                  <a:pt x="2893588" y="8892481"/>
                  <a:pt x="2911957" y="8877912"/>
                </a:cubicBezTo>
                <a:lnTo>
                  <a:pt x="2895737" y="8865633"/>
                </a:lnTo>
                <a:lnTo>
                  <a:pt x="2879153" y="8858234"/>
                </a:lnTo>
                <a:close/>
                <a:moveTo>
                  <a:pt x="2880594" y="8827999"/>
                </a:moveTo>
                <a:lnTo>
                  <a:pt x="2878942" y="8828236"/>
                </a:lnTo>
                <a:lnTo>
                  <a:pt x="2879841" y="8829157"/>
                </a:lnTo>
                <a:close/>
                <a:moveTo>
                  <a:pt x="2989012" y="8812498"/>
                </a:moveTo>
                <a:lnTo>
                  <a:pt x="2976740" y="8814250"/>
                </a:lnTo>
                <a:lnTo>
                  <a:pt x="2984434" y="8819285"/>
                </a:lnTo>
                <a:close/>
                <a:moveTo>
                  <a:pt x="5528958" y="8796091"/>
                </a:moveTo>
                <a:lnTo>
                  <a:pt x="5526677" y="8797103"/>
                </a:lnTo>
                <a:lnTo>
                  <a:pt x="5528776" y="8807074"/>
                </a:lnTo>
                <a:lnTo>
                  <a:pt x="5531598" y="8803326"/>
                </a:lnTo>
                <a:close/>
                <a:moveTo>
                  <a:pt x="3091474" y="8737898"/>
                </a:moveTo>
                <a:lnTo>
                  <a:pt x="3068564" y="8780483"/>
                </a:lnTo>
                <a:lnTo>
                  <a:pt x="3058429" y="8786051"/>
                </a:lnTo>
                <a:lnTo>
                  <a:pt x="3059612" y="8788906"/>
                </a:lnTo>
                <a:lnTo>
                  <a:pt x="3057447" y="8786593"/>
                </a:lnTo>
                <a:lnTo>
                  <a:pt x="3033202" y="8799915"/>
                </a:lnTo>
                <a:lnTo>
                  <a:pt x="3046248" y="8850274"/>
                </a:lnTo>
                <a:lnTo>
                  <a:pt x="3052843" y="8847650"/>
                </a:lnTo>
                <a:lnTo>
                  <a:pt x="3048174" y="8832283"/>
                </a:lnTo>
                <a:lnTo>
                  <a:pt x="3063318" y="8843486"/>
                </a:lnTo>
                <a:lnTo>
                  <a:pt x="3078234" y="8837558"/>
                </a:lnTo>
                <a:lnTo>
                  <a:pt x="3077389" y="8833986"/>
                </a:lnTo>
                <a:lnTo>
                  <a:pt x="3073699" y="8830204"/>
                </a:lnTo>
                <a:cubicBezTo>
                  <a:pt x="3085276" y="8842071"/>
                  <a:pt x="3076528" y="8813349"/>
                  <a:pt x="3080952" y="8816429"/>
                </a:cubicBezTo>
                <a:lnTo>
                  <a:pt x="3090849" y="8832541"/>
                </a:lnTo>
                <a:lnTo>
                  <a:pt x="3090902" y="8832517"/>
                </a:lnTo>
                <a:lnTo>
                  <a:pt x="3082468" y="8808896"/>
                </a:lnTo>
                <a:lnTo>
                  <a:pt x="3103020" y="8820407"/>
                </a:lnTo>
                <a:lnTo>
                  <a:pt x="3114435" y="8781398"/>
                </a:lnTo>
                <a:lnTo>
                  <a:pt x="3113723" y="8758678"/>
                </a:lnTo>
                <a:lnTo>
                  <a:pt x="3103004" y="8751944"/>
                </a:lnTo>
                <a:close/>
                <a:moveTo>
                  <a:pt x="7704960" y="8721329"/>
                </a:moveTo>
                <a:lnTo>
                  <a:pt x="7721306" y="8728854"/>
                </a:lnTo>
                <a:lnTo>
                  <a:pt x="7717052" y="8722511"/>
                </a:lnTo>
                <a:close/>
                <a:moveTo>
                  <a:pt x="7686042" y="8708428"/>
                </a:moveTo>
                <a:lnTo>
                  <a:pt x="7686054" y="8708468"/>
                </a:lnTo>
                <a:lnTo>
                  <a:pt x="7688982" y="8713980"/>
                </a:lnTo>
                <a:lnTo>
                  <a:pt x="7695728" y="8717082"/>
                </a:lnTo>
                <a:close/>
                <a:moveTo>
                  <a:pt x="9115304" y="8687737"/>
                </a:moveTo>
                <a:lnTo>
                  <a:pt x="9093544" y="8688153"/>
                </a:lnTo>
                <a:cubicBezTo>
                  <a:pt x="9099984" y="8716108"/>
                  <a:pt x="9065018" y="8712633"/>
                  <a:pt x="9102218" y="8754206"/>
                </a:cubicBezTo>
                <a:lnTo>
                  <a:pt x="9111760" y="8757592"/>
                </a:lnTo>
                <a:lnTo>
                  <a:pt x="9126114" y="8756954"/>
                </a:lnTo>
                <a:lnTo>
                  <a:pt x="9123002" y="8750032"/>
                </a:lnTo>
                <a:lnTo>
                  <a:pt x="9126432" y="8756940"/>
                </a:lnTo>
                <a:lnTo>
                  <a:pt x="9173922" y="8754829"/>
                </a:lnTo>
                <a:lnTo>
                  <a:pt x="9121646" y="8692970"/>
                </a:lnTo>
                <a:close/>
                <a:moveTo>
                  <a:pt x="6005304" y="8682398"/>
                </a:moveTo>
                <a:lnTo>
                  <a:pt x="6005322" y="8682473"/>
                </a:lnTo>
                <a:lnTo>
                  <a:pt x="6014154" y="8689355"/>
                </a:lnTo>
                <a:lnTo>
                  <a:pt x="6013662" y="8688626"/>
                </a:lnTo>
                <a:lnTo>
                  <a:pt x="6007124" y="8683142"/>
                </a:lnTo>
                <a:close/>
                <a:moveTo>
                  <a:pt x="5665186" y="8652739"/>
                </a:moveTo>
                <a:lnTo>
                  <a:pt x="5664724" y="8653044"/>
                </a:lnTo>
                <a:lnTo>
                  <a:pt x="5665844" y="8653947"/>
                </a:lnTo>
                <a:close/>
                <a:moveTo>
                  <a:pt x="5678129" y="8644094"/>
                </a:moveTo>
                <a:lnTo>
                  <a:pt x="5677964" y="8644205"/>
                </a:lnTo>
                <a:lnTo>
                  <a:pt x="5678537" y="8644923"/>
                </a:lnTo>
                <a:close/>
                <a:moveTo>
                  <a:pt x="5745768" y="8597449"/>
                </a:moveTo>
                <a:lnTo>
                  <a:pt x="5743046" y="8601445"/>
                </a:lnTo>
                <a:lnTo>
                  <a:pt x="5724030" y="8629385"/>
                </a:lnTo>
                <a:lnTo>
                  <a:pt x="5707872" y="8633911"/>
                </a:lnTo>
                <a:lnTo>
                  <a:pt x="5714550" y="8646707"/>
                </a:lnTo>
                <a:cubicBezTo>
                  <a:pt x="5726678" y="8655009"/>
                  <a:pt x="5718932" y="8622967"/>
                  <a:pt x="5730818" y="8623446"/>
                </a:cubicBezTo>
                <a:lnTo>
                  <a:pt x="5741324" y="8674638"/>
                </a:lnTo>
                <a:lnTo>
                  <a:pt x="5779118" y="8691090"/>
                </a:lnTo>
                <a:lnTo>
                  <a:pt x="5775390" y="8651284"/>
                </a:lnTo>
                <a:lnTo>
                  <a:pt x="5752578" y="8646105"/>
                </a:lnTo>
                <a:lnTo>
                  <a:pt x="5755290" y="8676764"/>
                </a:lnTo>
                <a:cubicBezTo>
                  <a:pt x="5746500" y="8660173"/>
                  <a:pt x="5742730" y="8648910"/>
                  <a:pt x="5742530" y="8641555"/>
                </a:cubicBezTo>
                <a:lnTo>
                  <a:pt x="5748610" y="8633261"/>
                </a:lnTo>
                <a:close/>
                <a:moveTo>
                  <a:pt x="5873760" y="8576520"/>
                </a:moveTo>
                <a:lnTo>
                  <a:pt x="5862130" y="8592581"/>
                </a:lnTo>
                <a:lnTo>
                  <a:pt x="5868552" y="8615830"/>
                </a:lnTo>
                <a:lnTo>
                  <a:pt x="5887804" y="8608762"/>
                </a:lnTo>
                <a:lnTo>
                  <a:pt x="5884380" y="8601100"/>
                </a:lnTo>
                <a:lnTo>
                  <a:pt x="5882062" y="8598724"/>
                </a:lnTo>
                <a:lnTo>
                  <a:pt x="5883150" y="8598342"/>
                </a:lnTo>
                <a:lnTo>
                  <a:pt x="5875082" y="8580292"/>
                </a:lnTo>
                <a:close/>
                <a:moveTo>
                  <a:pt x="10741674" y="8568341"/>
                </a:moveTo>
                <a:cubicBezTo>
                  <a:pt x="10743670" y="8598618"/>
                  <a:pt x="10771624" y="8592152"/>
                  <a:pt x="10785034" y="8606585"/>
                </a:cubicBezTo>
                <a:lnTo>
                  <a:pt x="10740158" y="8636498"/>
                </a:lnTo>
                <a:lnTo>
                  <a:pt x="10747780" y="8675148"/>
                </a:lnTo>
                <a:cubicBezTo>
                  <a:pt x="10738354" y="8665690"/>
                  <a:pt x="10727296" y="8658080"/>
                  <a:pt x="10715100" y="8652668"/>
                </a:cubicBezTo>
                <a:lnTo>
                  <a:pt x="10739318" y="8636831"/>
                </a:lnTo>
                <a:lnTo>
                  <a:pt x="10702644" y="8590314"/>
                </a:lnTo>
                <a:close/>
                <a:moveTo>
                  <a:pt x="5926652" y="8559526"/>
                </a:moveTo>
                <a:lnTo>
                  <a:pt x="5916820" y="8565485"/>
                </a:lnTo>
                <a:lnTo>
                  <a:pt x="5902010" y="8565770"/>
                </a:lnTo>
                <a:lnTo>
                  <a:pt x="5914130" y="8587389"/>
                </a:lnTo>
                <a:lnTo>
                  <a:pt x="5916596" y="8586516"/>
                </a:lnTo>
                <a:lnTo>
                  <a:pt x="5932170" y="8567715"/>
                </a:lnTo>
                <a:close/>
                <a:moveTo>
                  <a:pt x="10574322" y="8550385"/>
                </a:moveTo>
                <a:cubicBezTo>
                  <a:pt x="10567698" y="8563560"/>
                  <a:pt x="10572522" y="8585035"/>
                  <a:pt x="10576706" y="8603099"/>
                </a:cubicBezTo>
                <a:cubicBezTo>
                  <a:pt x="10607708" y="8650718"/>
                  <a:pt x="10626966" y="8607095"/>
                  <a:pt x="10653630" y="8595174"/>
                </a:cubicBezTo>
                <a:cubicBezTo>
                  <a:pt x="10652560" y="8625754"/>
                  <a:pt x="10673148" y="8637214"/>
                  <a:pt x="10696810" y="8647695"/>
                </a:cubicBezTo>
                <a:cubicBezTo>
                  <a:pt x="10700200" y="8648347"/>
                  <a:pt x="10703342" y="8649912"/>
                  <a:pt x="10705928" y="8652222"/>
                </a:cubicBezTo>
                <a:cubicBezTo>
                  <a:pt x="10708836" y="8653280"/>
                  <a:pt x="10711638" y="8654568"/>
                  <a:pt x="10714378" y="8656060"/>
                </a:cubicBezTo>
                <a:lnTo>
                  <a:pt x="10711968" y="8658413"/>
                </a:lnTo>
                <a:cubicBezTo>
                  <a:pt x="10716638" y="8665197"/>
                  <a:pt x="10720454" y="8672553"/>
                  <a:pt x="10723242" y="8680300"/>
                </a:cubicBezTo>
                <a:cubicBezTo>
                  <a:pt x="10693672" y="8680292"/>
                  <a:pt x="10704924" y="8730389"/>
                  <a:pt x="10692912" y="8739426"/>
                </a:cubicBezTo>
                <a:cubicBezTo>
                  <a:pt x="10653210" y="8654655"/>
                  <a:pt x="10637348" y="8751346"/>
                  <a:pt x="10604870" y="8739403"/>
                </a:cubicBezTo>
                <a:lnTo>
                  <a:pt x="10581000" y="8745238"/>
                </a:lnTo>
                <a:lnTo>
                  <a:pt x="10575150" y="8750946"/>
                </a:lnTo>
                <a:cubicBezTo>
                  <a:pt x="10582526" y="8764018"/>
                  <a:pt x="10594952" y="8773513"/>
                  <a:pt x="10609488" y="8777186"/>
                </a:cubicBezTo>
                <a:cubicBezTo>
                  <a:pt x="10590568" y="8768129"/>
                  <a:pt x="10564742" y="8793995"/>
                  <a:pt x="10550458" y="8767653"/>
                </a:cubicBezTo>
                <a:lnTo>
                  <a:pt x="10481890" y="8813066"/>
                </a:lnTo>
                <a:cubicBezTo>
                  <a:pt x="10482164" y="8818643"/>
                  <a:pt x="10483246" y="8824164"/>
                  <a:pt x="10485084" y="8829421"/>
                </a:cubicBezTo>
                <a:cubicBezTo>
                  <a:pt x="10480322" y="8826882"/>
                  <a:pt x="10476430" y="8822894"/>
                  <a:pt x="10474012" y="8818070"/>
                </a:cubicBezTo>
                <a:lnTo>
                  <a:pt x="10175740" y="9015767"/>
                </a:lnTo>
                <a:cubicBezTo>
                  <a:pt x="10186482" y="8999918"/>
                  <a:pt x="10186814" y="8974086"/>
                  <a:pt x="10195894" y="8955159"/>
                </a:cubicBezTo>
                <a:cubicBezTo>
                  <a:pt x="10138894" y="8920150"/>
                  <a:pt x="10214244" y="8929205"/>
                  <a:pt x="10175022" y="8886246"/>
                </a:cubicBezTo>
                <a:cubicBezTo>
                  <a:pt x="10153064" y="8875451"/>
                  <a:pt x="10141988" y="8890958"/>
                  <a:pt x="10141084" y="8908621"/>
                </a:cubicBezTo>
                <a:cubicBezTo>
                  <a:pt x="10120616" y="8887643"/>
                  <a:pt x="10118968" y="8857026"/>
                  <a:pt x="10097914" y="8829245"/>
                </a:cubicBezTo>
                <a:cubicBezTo>
                  <a:pt x="10114268" y="8773013"/>
                  <a:pt x="10199174" y="8884836"/>
                  <a:pt x="10222848" y="8841604"/>
                </a:cubicBezTo>
                <a:cubicBezTo>
                  <a:pt x="10201446" y="8813476"/>
                  <a:pt x="10173118" y="8796144"/>
                  <a:pt x="10199112" y="8783537"/>
                </a:cubicBezTo>
                <a:lnTo>
                  <a:pt x="10188944" y="8781376"/>
                </a:lnTo>
                <a:cubicBezTo>
                  <a:pt x="10250378" y="8788563"/>
                  <a:pt x="10173042" y="8696209"/>
                  <a:pt x="10252120" y="8758675"/>
                </a:cubicBezTo>
                <a:lnTo>
                  <a:pt x="10224424" y="8718573"/>
                </a:lnTo>
                <a:cubicBezTo>
                  <a:pt x="10263260" y="8738408"/>
                  <a:pt x="10296874" y="8715013"/>
                  <a:pt x="10319736" y="8708144"/>
                </a:cubicBezTo>
                <a:lnTo>
                  <a:pt x="10313026" y="8701267"/>
                </a:lnTo>
                <a:cubicBezTo>
                  <a:pt x="10398888" y="8712146"/>
                  <a:pt x="10349872" y="8690826"/>
                  <a:pt x="10423226" y="8669601"/>
                </a:cubicBezTo>
                <a:lnTo>
                  <a:pt x="10362084" y="8639983"/>
                </a:lnTo>
                <a:cubicBezTo>
                  <a:pt x="10368976" y="8605735"/>
                  <a:pt x="10410150" y="8655512"/>
                  <a:pt x="10420890" y="8639662"/>
                </a:cubicBezTo>
                <a:cubicBezTo>
                  <a:pt x="10414180" y="8632784"/>
                  <a:pt x="10395258" y="8597547"/>
                  <a:pt x="10377532" y="8601418"/>
                </a:cubicBezTo>
                <a:lnTo>
                  <a:pt x="10500946" y="8625994"/>
                </a:lnTo>
                <a:cubicBezTo>
                  <a:pt x="10537816" y="8640370"/>
                  <a:pt x="10516226" y="8654053"/>
                  <a:pt x="10526502" y="8674231"/>
                </a:cubicBezTo>
                <a:cubicBezTo>
                  <a:pt x="10549990" y="8698304"/>
                  <a:pt x="10572242" y="8659813"/>
                  <a:pt x="10554890" y="8634454"/>
                </a:cubicBezTo>
                <a:cubicBezTo>
                  <a:pt x="10544826" y="8624138"/>
                  <a:pt x="10518614" y="8626887"/>
                  <a:pt x="10518240" y="8603087"/>
                </a:cubicBezTo>
                <a:lnTo>
                  <a:pt x="10588650" y="8652528"/>
                </a:lnTo>
                <a:cubicBezTo>
                  <a:pt x="10593212" y="8588338"/>
                  <a:pt x="10503548" y="8582515"/>
                  <a:pt x="10470734" y="8570229"/>
                </a:cubicBezTo>
                <a:cubicBezTo>
                  <a:pt x="10498674" y="8538270"/>
                  <a:pt x="10538658" y="8575115"/>
                  <a:pt x="10574322" y="8550385"/>
                </a:cubicBezTo>
                <a:close/>
                <a:moveTo>
                  <a:pt x="5941486" y="8548103"/>
                </a:moveTo>
                <a:lnTo>
                  <a:pt x="5940488" y="8551145"/>
                </a:lnTo>
                <a:lnTo>
                  <a:pt x="5929674" y="8557696"/>
                </a:lnTo>
                <a:lnTo>
                  <a:pt x="5938020" y="8560645"/>
                </a:lnTo>
                <a:lnTo>
                  <a:pt x="5945556" y="8551550"/>
                </a:lnTo>
                <a:lnTo>
                  <a:pt x="5942202" y="8548113"/>
                </a:lnTo>
                <a:close/>
                <a:moveTo>
                  <a:pt x="5896692" y="8544854"/>
                </a:moveTo>
                <a:lnTo>
                  <a:pt x="5893076" y="8549850"/>
                </a:lnTo>
                <a:lnTo>
                  <a:pt x="5899770" y="8561781"/>
                </a:lnTo>
                <a:close/>
                <a:moveTo>
                  <a:pt x="3323332" y="8514214"/>
                </a:moveTo>
                <a:lnTo>
                  <a:pt x="3324417" y="8516375"/>
                </a:lnTo>
                <a:lnTo>
                  <a:pt x="3332721" y="8532946"/>
                </a:lnTo>
                <a:lnTo>
                  <a:pt x="3333172" y="8530072"/>
                </a:lnTo>
                <a:close/>
                <a:moveTo>
                  <a:pt x="2467239" y="8435162"/>
                </a:moveTo>
                <a:lnTo>
                  <a:pt x="2488535" y="8439051"/>
                </a:lnTo>
                <a:lnTo>
                  <a:pt x="2487488" y="8440419"/>
                </a:lnTo>
                <a:cubicBezTo>
                  <a:pt x="2482124" y="8442410"/>
                  <a:pt x="2474642" y="8434481"/>
                  <a:pt x="2467239" y="8435162"/>
                </a:cubicBezTo>
                <a:close/>
                <a:moveTo>
                  <a:pt x="5994022" y="8429042"/>
                </a:moveTo>
                <a:lnTo>
                  <a:pt x="5979132" y="8454925"/>
                </a:lnTo>
                <a:lnTo>
                  <a:pt x="6015002" y="8468899"/>
                </a:lnTo>
                <a:lnTo>
                  <a:pt x="6023208" y="8469858"/>
                </a:lnTo>
                <a:close/>
                <a:moveTo>
                  <a:pt x="6166462" y="8408852"/>
                </a:moveTo>
                <a:lnTo>
                  <a:pt x="6170898" y="8418115"/>
                </a:lnTo>
                <a:lnTo>
                  <a:pt x="6174684" y="8417280"/>
                </a:lnTo>
                <a:close/>
                <a:moveTo>
                  <a:pt x="6157594" y="8407334"/>
                </a:moveTo>
                <a:lnTo>
                  <a:pt x="6155996" y="8411115"/>
                </a:lnTo>
                <a:lnTo>
                  <a:pt x="6161152" y="8420263"/>
                </a:lnTo>
                <a:lnTo>
                  <a:pt x="6168602" y="8418619"/>
                </a:lnTo>
                <a:close/>
                <a:moveTo>
                  <a:pt x="2581403" y="8407010"/>
                </a:moveTo>
                <a:lnTo>
                  <a:pt x="2565642" y="8422387"/>
                </a:lnTo>
                <a:cubicBezTo>
                  <a:pt x="2569000" y="8425830"/>
                  <a:pt x="2582805" y="8435848"/>
                  <a:pt x="2577385" y="8434424"/>
                </a:cubicBezTo>
                <a:lnTo>
                  <a:pt x="2536872" y="8444547"/>
                </a:lnTo>
                <a:lnTo>
                  <a:pt x="2566666" y="8475087"/>
                </a:lnTo>
                <a:cubicBezTo>
                  <a:pt x="2594331" y="8464879"/>
                  <a:pt x="2600803" y="8450506"/>
                  <a:pt x="2596628" y="8433330"/>
                </a:cubicBezTo>
                <a:lnTo>
                  <a:pt x="2593218" y="8427432"/>
                </a:lnTo>
                <a:lnTo>
                  <a:pt x="2585345" y="8423305"/>
                </a:lnTo>
                <a:lnTo>
                  <a:pt x="2588972" y="8420092"/>
                </a:lnTo>
                <a:close/>
                <a:moveTo>
                  <a:pt x="3524524" y="8399774"/>
                </a:moveTo>
                <a:lnTo>
                  <a:pt x="3522699" y="8400073"/>
                </a:lnTo>
                <a:lnTo>
                  <a:pt x="3509674" y="8405922"/>
                </a:lnTo>
                <a:lnTo>
                  <a:pt x="3525333" y="8402586"/>
                </a:lnTo>
                <a:close/>
                <a:moveTo>
                  <a:pt x="3528824" y="8397324"/>
                </a:moveTo>
                <a:lnTo>
                  <a:pt x="3525703" y="8398724"/>
                </a:lnTo>
                <a:lnTo>
                  <a:pt x="3525894" y="8399109"/>
                </a:lnTo>
                <a:lnTo>
                  <a:pt x="3527994" y="8402022"/>
                </a:lnTo>
                <a:lnTo>
                  <a:pt x="3536612" y="8400184"/>
                </a:lnTo>
                <a:close/>
                <a:moveTo>
                  <a:pt x="6081892" y="8390346"/>
                </a:moveTo>
                <a:lnTo>
                  <a:pt x="6074994" y="8392333"/>
                </a:lnTo>
                <a:lnTo>
                  <a:pt x="6081360" y="8405636"/>
                </a:lnTo>
                <a:lnTo>
                  <a:pt x="6061234" y="8432583"/>
                </a:lnTo>
                <a:lnTo>
                  <a:pt x="6090168" y="8465198"/>
                </a:lnTo>
                <a:lnTo>
                  <a:pt x="6123840" y="8450124"/>
                </a:lnTo>
                <a:lnTo>
                  <a:pt x="6121718" y="8446193"/>
                </a:lnTo>
                <a:lnTo>
                  <a:pt x="6113196" y="8441030"/>
                </a:lnTo>
                <a:lnTo>
                  <a:pt x="6116546" y="8436610"/>
                </a:lnTo>
                <a:lnTo>
                  <a:pt x="6098986" y="8404064"/>
                </a:lnTo>
                <a:close/>
                <a:moveTo>
                  <a:pt x="3511927" y="8385408"/>
                </a:moveTo>
                <a:lnTo>
                  <a:pt x="3495509" y="8398427"/>
                </a:lnTo>
                <a:lnTo>
                  <a:pt x="3503688" y="8404379"/>
                </a:lnTo>
                <a:lnTo>
                  <a:pt x="3511972" y="8386142"/>
                </a:lnTo>
                <a:close/>
                <a:moveTo>
                  <a:pt x="6189172" y="8371162"/>
                </a:moveTo>
                <a:lnTo>
                  <a:pt x="6169420" y="8379302"/>
                </a:lnTo>
                <a:lnTo>
                  <a:pt x="6161406" y="8398293"/>
                </a:lnTo>
                <a:lnTo>
                  <a:pt x="6165006" y="8405804"/>
                </a:lnTo>
                <a:lnTo>
                  <a:pt x="6193264" y="8373649"/>
                </a:lnTo>
                <a:close/>
                <a:moveTo>
                  <a:pt x="3588052" y="8370726"/>
                </a:moveTo>
                <a:lnTo>
                  <a:pt x="3541009" y="8391851"/>
                </a:lnTo>
                <a:lnTo>
                  <a:pt x="3546504" y="8398078"/>
                </a:lnTo>
                <a:lnTo>
                  <a:pt x="3607558" y="8385071"/>
                </a:lnTo>
                <a:lnTo>
                  <a:pt x="3608171" y="8383478"/>
                </a:lnTo>
                <a:lnTo>
                  <a:pt x="3594579" y="8373004"/>
                </a:lnTo>
                <a:close/>
                <a:moveTo>
                  <a:pt x="2513556" y="8322174"/>
                </a:moveTo>
                <a:lnTo>
                  <a:pt x="2513750" y="8322387"/>
                </a:lnTo>
                <a:lnTo>
                  <a:pt x="2513364" y="8322664"/>
                </a:lnTo>
                <a:lnTo>
                  <a:pt x="2513212" y="8322509"/>
                </a:lnTo>
                <a:close/>
                <a:moveTo>
                  <a:pt x="11130902" y="8308202"/>
                </a:moveTo>
                <a:cubicBezTo>
                  <a:pt x="11135108" y="8308932"/>
                  <a:pt x="11141718" y="8313812"/>
                  <a:pt x="11152028" y="8325066"/>
                </a:cubicBezTo>
                <a:lnTo>
                  <a:pt x="11127016" y="8312848"/>
                </a:lnTo>
                <a:close/>
                <a:moveTo>
                  <a:pt x="2433775" y="8301214"/>
                </a:moveTo>
                <a:cubicBezTo>
                  <a:pt x="2435612" y="8300470"/>
                  <a:pt x="2437437" y="8300620"/>
                  <a:pt x="2439366" y="8302596"/>
                </a:cubicBezTo>
                <a:lnTo>
                  <a:pt x="2432995" y="8301761"/>
                </a:lnTo>
                <a:close/>
                <a:moveTo>
                  <a:pt x="2420110" y="8300072"/>
                </a:moveTo>
                <a:lnTo>
                  <a:pt x="2432995" y="8301761"/>
                </a:lnTo>
                <a:lnTo>
                  <a:pt x="2428115" y="8305183"/>
                </a:lnTo>
                <a:cubicBezTo>
                  <a:pt x="2424166" y="8308366"/>
                  <a:pt x="2419709" y="8311372"/>
                  <a:pt x="2413820" y="8306714"/>
                </a:cubicBezTo>
                <a:lnTo>
                  <a:pt x="2417510" y="8310497"/>
                </a:lnTo>
                <a:lnTo>
                  <a:pt x="2404296" y="8307283"/>
                </a:lnTo>
                <a:cubicBezTo>
                  <a:pt x="2408224" y="8305796"/>
                  <a:pt x="2413881" y="8302124"/>
                  <a:pt x="2420110" y="8300072"/>
                </a:cubicBezTo>
                <a:close/>
                <a:moveTo>
                  <a:pt x="2492444" y="8286758"/>
                </a:moveTo>
                <a:lnTo>
                  <a:pt x="2492484" y="8286779"/>
                </a:lnTo>
                <a:lnTo>
                  <a:pt x="2482031" y="8289166"/>
                </a:lnTo>
                <a:cubicBezTo>
                  <a:pt x="2484870" y="8286396"/>
                  <a:pt x="2488489" y="8285846"/>
                  <a:pt x="2492444" y="8286758"/>
                </a:cubicBezTo>
                <a:close/>
                <a:moveTo>
                  <a:pt x="6266672" y="8265862"/>
                </a:moveTo>
                <a:lnTo>
                  <a:pt x="6253956" y="8291732"/>
                </a:lnTo>
                <a:lnTo>
                  <a:pt x="6262244" y="8299561"/>
                </a:lnTo>
                <a:lnTo>
                  <a:pt x="6270228" y="8301886"/>
                </a:lnTo>
                <a:lnTo>
                  <a:pt x="6270838" y="8289230"/>
                </a:lnTo>
                <a:lnTo>
                  <a:pt x="6273690" y="8288296"/>
                </a:lnTo>
                <a:close/>
                <a:moveTo>
                  <a:pt x="11302490" y="8223300"/>
                </a:moveTo>
                <a:lnTo>
                  <a:pt x="11333340" y="8229442"/>
                </a:lnTo>
                <a:lnTo>
                  <a:pt x="11336586" y="8241717"/>
                </a:lnTo>
                <a:lnTo>
                  <a:pt x="11305730" y="8235574"/>
                </a:lnTo>
                <a:close/>
                <a:moveTo>
                  <a:pt x="11072324" y="8201541"/>
                </a:moveTo>
                <a:cubicBezTo>
                  <a:pt x="11083216" y="8203751"/>
                  <a:pt x="11097870" y="8214122"/>
                  <a:pt x="11112204" y="8222962"/>
                </a:cubicBezTo>
                <a:cubicBezTo>
                  <a:pt x="11117258" y="8223802"/>
                  <a:pt x="11122390" y="8223962"/>
                  <a:pt x="11127498" y="8223482"/>
                </a:cubicBezTo>
                <a:lnTo>
                  <a:pt x="11213470" y="8278553"/>
                </a:lnTo>
                <a:lnTo>
                  <a:pt x="11245376" y="8308500"/>
                </a:lnTo>
                <a:lnTo>
                  <a:pt x="11178242" y="8295469"/>
                </a:lnTo>
                <a:cubicBezTo>
                  <a:pt x="11196398" y="8310642"/>
                  <a:pt x="11173872" y="8317848"/>
                  <a:pt x="11197454" y="8334448"/>
                </a:cubicBezTo>
                <a:cubicBezTo>
                  <a:pt x="11192372" y="8333366"/>
                  <a:pt x="11172964" y="8335517"/>
                  <a:pt x="11170070" y="8322906"/>
                </a:cubicBezTo>
                <a:lnTo>
                  <a:pt x="11178960" y="8318933"/>
                </a:lnTo>
                <a:cubicBezTo>
                  <a:pt x="11119996" y="8277781"/>
                  <a:pt x="11118340" y="8247850"/>
                  <a:pt x="11055018" y="8229082"/>
                </a:cubicBezTo>
                <a:cubicBezTo>
                  <a:pt x="11054302" y="8205281"/>
                  <a:pt x="11061432" y="8199331"/>
                  <a:pt x="11072324" y="8201541"/>
                </a:cubicBezTo>
                <a:close/>
                <a:moveTo>
                  <a:pt x="10964602" y="8175657"/>
                </a:moveTo>
                <a:cubicBezTo>
                  <a:pt x="10966568" y="8181800"/>
                  <a:pt x="10971316" y="8182538"/>
                  <a:pt x="10972932" y="8189013"/>
                </a:cubicBezTo>
                <a:lnTo>
                  <a:pt x="10971504" y="8188727"/>
                </a:lnTo>
                <a:close/>
                <a:moveTo>
                  <a:pt x="12234914" y="8148581"/>
                </a:moveTo>
                <a:lnTo>
                  <a:pt x="12264858" y="8172388"/>
                </a:lnTo>
                <a:lnTo>
                  <a:pt x="12240276" y="8180937"/>
                </a:lnTo>
                <a:lnTo>
                  <a:pt x="12228314" y="8159720"/>
                </a:lnTo>
                <a:cubicBezTo>
                  <a:pt x="12233010" y="8164532"/>
                  <a:pt x="12246516" y="8171496"/>
                  <a:pt x="12245624" y="8161627"/>
                </a:cubicBezTo>
                <a:close/>
                <a:moveTo>
                  <a:pt x="12346606" y="8132912"/>
                </a:moveTo>
                <a:lnTo>
                  <a:pt x="12348952" y="8135317"/>
                </a:lnTo>
                <a:lnTo>
                  <a:pt x="12341378" y="8142704"/>
                </a:lnTo>
                <a:close/>
                <a:moveTo>
                  <a:pt x="12253986" y="8132492"/>
                </a:moveTo>
                <a:cubicBezTo>
                  <a:pt x="12258080" y="8131350"/>
                  <a:pt x="12263672" y="8132605"/>
                  <a:pt x="12265368" y="8132964"/>
                </a:cubicBezTo>
                <a:lnTo>
                  <a:pt x="12291910" y="8183585"/>
                </a:lnTo>
                <a:cubicBezTo>
                  <a:pt x="12275090" y="8175365"/>
                  <a:pt x="12264536" y="8158144"/>
                  <a:pt x="12264942" y="8139420"/>
                </a:cubicBezTo>
                <a:cubicBezTo>
                  <a:pt x="12248376" y="8132764"/>
                  <a:pt x="12272372" y="8169758"/>
                  <a:pt x="12251596" y="8146400"/>
                </a:cubicBezTo>
                <a:cubicBezTo>
                  <a:pt x="12247294" y="8137172"/>
                  <a:pt x="12249890" y="8133634"/>
                  <a:pt x="12253986" y="8132492"/>
                </a:cubicBezTo>
                <a:close/>
                <a:moveTo>
                  <a:pt x="12360316" y="8124238"/>
                </a:moveTo>
                <a:cubicBezTo>
                  <a:pt x="12363764" y="8133624"/>
                  <a:pt x="12367382" y="8143186"/>
                  <a:pt x="12368350" y="8150463"/>
                </a:cubicBezTo>
                <a:cubicBezTo>
                  <a:pt x="12369320" y="8157741"/>
                  <a:pt x="12367640" y="8162734"/>
                  <a:pt x="12360498" y="8162988"/>
                </a:cubicBezTo>
                <a:lnTo>
                  <a:pt x="12349644" y="8134646"/>
                </a:lnTo>
                <a:close/>
                <a:moveTo>
                  <a:pt x="12371964" y="8111574"/>
                </a:moveTo>
                <a:lnTo>
                  <a:pt x="12373802" y="8127233"/>
                </a:lnTo>
                <a:lnTo>
                  <a:pt x="12365078" y="8118291"/>
                </a:lnTo>
                <a:close/>
                <a:moveTo>
                  <a:pt x="6469758" y="8107038"/>
                </a:moveTo>
                <a:lnTo>
                  <a:pt x="6412248" y="8155969"/>
                </a:lnTo>
                <a:lnTo>
                  <a:pt x="6412248" y="8155983"/>
                </a:lnTo>
                <a:cubicBezTo>
                  <a:pt x="6425058" y="8164289"/>
                  <a:pt x="6424338" y="8140828"/>
                  <a:pt x="6424598" y="8147294"/>
                </a:cubicBezTo>
                <a:cubicBezTo>
                  <a:pt x="6430938" y="8156542"/>
                  <a:pt x="6427924" y="8159652"/>
                  <a:pt x="6423806" y="8162578"/>
                </a:cubicBezTo>
                <a:lnTo>
                  <a:pt x="6420666" y="8168596"/>
                </a:lnTo>
                <a:lnTo>
                  <a:pt x="6459018" y="8186707"/>
                </a:lnTo>
                <a:cubicBezTo>
                  <a:pt x="6466920" y="8183614"/>
                  <a:pt x="6472730" y="8176140"/>
                  <a:pt x="6475490" y="8163861"/>
                </a:cubicBezTo>
                <a:cubicBezTo>
                  <a:pt x="6478250" y="8151581"/>
                  <a:pt x="6477958" y="8134496"/>
                  <a:pt x="6473654" y="8112181"/>
                </a:cubicBezTo>
                <a:close/>
                <a:moveTo>
                  <a:pt x="12352780" y="8102052"/>
                </a:moveTo>
                <a:lnTo>
                  <a:pt x="12365474" y="8119196"/>
                </a:lnTo>
                <a:lnTo>
                  <a:pt x="12360312" y="8124233"/>
                </a:lnTo>
                <a:cubicBezTo>
                  <a:pt x="12357206" y="8117058"/>
                  <a:pt x="12354690" y="8109653"/>
                  <a:pt x="12352780" y="8102052"/>
                </a:cubicBezTo>
                <a:close/>
                <a:moveTo>
                  <a:pt x="11513398" y="8080359"/>
                </a:moveTo>
                <a:cubicBezTo>
                  <a:pt x="11513038" y="8079085"/>
                  <a:pt x="11514644" y="8079698"/>
                  <a:pt x="11519526" y="8083325"/>
                </a:cubicBezTo>
                <a:lnTo>
                  <a:pt x="11546912" y="8094865"/>
                </a:lnTo>
                <a:lnTo>
                  <a:pt x="11534450" y="8112394"/>
                </a:lnTo>
                <a:cubicBezTo>
                  <a:pt x="11533268" y="8104987"/>
                  <a:pt x="11514480" y="8084180"/>
                  <a:pt x="11513398" y="8080359"/>
                </a:cubicBezTo>
                <a:close/>
                <a:moveTo>
                  <a:pt x="6521174" y="8070386"/>
                </a:moveTo>
                <a:lnTo>
                  <a:pt x="6546512" y="8156558"/>
                </a:lnTo>
                <a:lnTo>
                  <a:pt x="6569842" y="8168906"/>
                </a:lnTo>
                <a:lnTo>
                  <a:pt x="6582794" y="8163443"/>
                </a:lnTo>
                <a:lnTo>
                  <a:pt x="6572728" y="8153128"/>
                </a:lnTo>
                <a:cubicBezTo>
                  <a:pt x="6583644" y="8155570"/>
                  <a:pt x="6592930" y="8162818"/>
                  <a:pt x="6597970" y="8172800"/>
                </a:cubicBezTo>
                <a:lnTo>
                  <a:pt x="6585302" y="8177091"/>
                </a:lnTo>
                <a:lnTo>
                  <a:pt x="6609106" y="8189692"/>
                </a:lnTo>
                <a:lnTo>
                  <a:pt x="6623354" y="8181588"/>
                </a:lnTo>
                <a:lnTo>
                  <a:pt x="6620952" y="8175567"/>
                </a:lnTo>
                <a:lnTo>
                  <a:pt x="6602974" y="8180000"/>
                </a:lnTo>
                <a:lnTo>
                  <a:pt x="6608582" y="8167148"/>
                </a:lnTo>
                <a:lnTo>
                  <a:pt x="6620740" y="8175039"/>
                </a:lnTo>
                <a:lnTo>
                  <a:pt x="6600350" y="8123886"/>
                </a:lnTo>
                <a:lnTo>
                  <a:pt x="6563786" y="8082610"/>
                </a:lnTo>
                <a:lnTo>
                  <a:pt x="6542246" y="8091580"/>
                </a:lnTo>
                <a:lnTo>
                  <a:pt x="6554594" y="8082891"/>
                </a:lnTo>
                <a:close/>
                <a:moveTo>
                  <a:pt x="12090896" y="8070334"/>
                </a:moveTo>
                <a:lnTo>
                  <a:pt x="12094842" y="8070437"/>
                </a:lnTo>
                <a:lnTo>
                  <a:pt x="12091744" y="8073460"/>
                </a:lnTo>
                <a:close/>
                <a:moveTo>
                  <a:pt x="11402748" y="8065740"/>
                </a:moveTo>
                <a:lnTo>
                  <a:pt x="11376416" y="8078006"/>
                </a:lnTo>
                <a:lnTo>
                  <a:pt x="11374794" y="8071528"/>
                </a:lnTo>
                <a:close/>
                <a:moveTo>
                  <a:pt x="2902846" y="8065022"/>
                </a:moveTo>
                <a:lnTo>
                  <a:pt x="2901193" y="8074215"/>
                </a:lnTo>
                <a:lnTo>
                  <a:pt x="2911248" y="8075747"/>
                </a:lnTo>
                <a:close/>
                <a:moveTo>
                  <a:pt x="6536918" y="8049900"/>
                </a:moveTo>
                <a:lnTo>
                  <a:pt x="6525070" y="8059985"/>
                </a:lnTo>
                <a:lnTo>
                  <a:pt x="6535372" y="8070760"/>
                </a:lnTo>
                <a:lnTo>
                  <a:pt x="6547694" y="8063347"/>
                </a:lnTo>
                <a:close/>
                <a:moveTo>
                  <a:pt x="12511306" y="8025018"/>
                </a:moveTo>
                <a:cubicBezTo>
                  <a:pt x="12520008" y="8024027"/>
                  <a:pt x="12529604" y="8024523"/>
                  <a:pt x="12540698" y="8027459"/>
                </a:cubicBezTo>
                <a:cubicBezTo>
                  <a:pt x="12528318" y="8065043"/>
                  <a:pt x="12567376" y="8041030"/>
                  <a:pt x="12575060" y="8077834"/>
                </a:cubicBezTo>
                <a:lnTo>
                  <a:pt x="12556424" y="8073192"/>
                </a:lnTo>
                <a:lnTo>
                  <a:pt x="12563136" y="8080072"/>
                </a:lnTo>
                <a:lnTo>
                  <a:pt x="12545394" y="8085302"/>
                </a:lnTo>
                <a:cubicBezTo>
                  <a:pt x="12544324" y="8073253"/>
                  <a:pt x="12540906" y="8061555"/>
                  <a:pt x="12535294" y="8050848"/>
                </a:cubicBezTo>
                <a:cubicBezTo>
                  <a:pt x="12517052" y="8068644"/>
                  <a:pt x="12537396" y="8072968"/>
                  <a:pt x="12530586" y="8100418"/>
                </a:cubicBezTo>
                <a:lnTo>
                  <a:pt x="12504630" y="8109629"/>
                </a:lnTo>
                <a:lnTo>
                  <a:pt x="12503960" y="8108942"/>
                </a:lnTo>
                <a:lnTo>
                  <a:pt x="12416216" y="8138834"/>
                </a:lnTo>
                <a:cubicBezTo>
                  <a:pt x="12394866" y="8133480"/>
                  <a:pt x="12410854" y="8106478"/>
                  <a:pt x="12388644" y="8088539"/>
                </a:cubicBezTo>
                <a:cubicBezTo>
                  <a:pt x="12397536" y="8084226"/>
                  <a:pt x="12406832" y="8075157"/>
                  <a:pt x="12415810" y="8070844"/>
                </a:cubicBezTo>
                <a:lnTo>
                  <a:pt x="12439780" y="8081122"/>
                </a:lnTo>
                <a:lnTo>
                  <a:pt x="12428654" y="8070318"/>
                </a:lnTo>
                <a:lnTo>
                  <a:pt x="12438610" y="8075002"/>
                </a:lnTo>
                <a:lnTo>
                  <a:pt x="12434514" y="8063932"/>
                </a:lnTo>
                <a:lnTo>
                  <a:pt x="12451004" y="8080836"/>
                </a:lnTo>
                <a:lnTo>
                  <a:pt x="12470886" y="8090190"/>
                </a:lnTo>
                <a:lnTo>
                  <a:pt x="12451558" y="8096846"/>
                </a:lnTo>
                <a:lnTo>
                  <a:pt x="12450374" y="8099467"/>
                </a:lnTo>
                <a:cubicBezTo>
                  <a:pt x="12463080" y="8110291"/>
                  <a:pt x="12482206" y="8108752"/>
                  <a:pt x="12493044" y="8096033"/>
                </a:cubicBezTo>
                <a:lnTo>
                  <a:pt x="12499294" y="8082646"/>
                </a:lnTo>
                <a:lnTo>
                  <a:pt x="12494650" y="8078306"/>
                </a:lnTo>
                <a:lnTo>
                  <a:pt x="12474252" y="8066441"/>
                </a:lnTo>
                <a:cubicBezTo>
                  <a:pt x="12467526" y="8060920"/>
                  <a:pt x="12461598" y="8059322"/>
                  <a:pt x="12453408" y="8075032"/>
                </a:cubicBezTo>
                <a:cubicBezTo>
                  <a:pt x="12450800" y="8066158"/>
                  <a:pt x="12448974" y="8049825"/>
                  <a:pt x="12440832" y="8048367"/>
                </a:cubicBezTo>
                <a:cubicBezTo>
                  <a:pt x="12467144" y="8044346"/>
                  <a:pt x="12485200" y="8027990"/>
                  <a:pt x="12511306" y="8025018"/>
                </a:cubicBezTo>
                <a:close/>
                <a:moveTo>
                  <a:pt x="12214190" y="8015090"/>
                </a:moveTo>
                <a:lnTo>
                  <a:pt x="12208526" y="8016903"/>
                </a:lnTo>
                <a:lnTo>
                  <a:pt x="12205998" y="8017711"/>
                </a:lnTo>
                <a:lnTo>
                  <a:pt x="12205880" y="8016260"/>
                </a:lnTo>
                <a:lnTo>
                  <a:pt x="12207952" y="8015966"/>
                </a:lnTo>
                <a:close/>
                <a:moveTo>
                  <a:pt x="6839160" y="7973070"/>
                </a:moveTo>
                <a:lnTo>
                  <a:pt x="6854028" y="8003414"/>
                </a:lnTo>
                <a:lnTo>
                  <a:pt x="6864358" y="7996144"/>
                </a:lnTo>
                <a:cubicBezTo>
                  <a:pt x="6887406" y="8019766"/>
                  <a:pt x="6903646" y="8026097"/>
                  <a:pt x="6916292" y="8023202"/>
                </a:cubicBezTo>
                <a:lnTo>
                  <a:pt x="6940354" y="8000757"/>
                </a:lnTo>
                <a:lnTo>
                  <a:pt x="6903904" y="7993896"/>
                </a:lnTo>
                <a:cubicBezTo>
                  <a:pt x="6881110" y="7982322"/>
                  <a:pt x="6855870" y="7968850"/>
                  <a:pt x="6839160" y="7973070"/>
                </a:cubicBezTo>
                <a:close/>
                <a:moveTo>
                  <a:pt x="11750682" y="7970554"/>
                </a:moveTo>
                <a:cubicBezTo>
                  <a:pt x="11755628" y="7970490"/>
                  <a:pt x="11760098" y="7971457"/>
                  <a:pt x="11763632" y="7974047"/>
                </a:cubicBezTo>
                <a:cubicBezTo>
                  <a:pt x="11752154" y="7967793"/>
                  <a:pt x="11735520" y="7992751"/>
                  <a:pt x="11721050" y="7981363"/>
                </a:cubicBezTo>
                <a:lnTo>
                  <a:pt x="11724404" y="7984802"/>
                </a:lnTo>
                <a:lnTo>
                  <a:pt x="11708442" y="7983159"/>
                </a:lnTo>
                <a:lnTo>
                  <a:pt x="11709136" y="7981756"/>
                </a:lnTo>
                <a:lnTo>
                  <a:pt x="11734878" y="7973239"/>
                </a:lnTo>
                <a:cubicBezTo>
                  <a:pt x="11740316" y="7971710"/>
                  <a:pt x="11745736" y="7970617"/>
                  <a:pt x="11750682" y="7970554"/>
                </a:cubicBezTo>
                <a:close/>
                <a:moveTo>
                  <a:pt x="6972552" y="7961735"/>
                </a:moveTo>
                <a:cubicBezTo>
                  <a:pt x="6959620" y="7962941"/>
                  <a:pt x="6952668" y="7975092"/>
                  <a:pt x="6945714" y="7987250"/>
                </a:cubicBezTo>
                <a:lnTo>
                  <a:pt x="6948470" y="7992592"/>
                </a:lnTo>
                <a:lnTo>
                  <a:pt x="6972830" y="7961910"/>
                </a:lnTo>
                <a:close/>
                <a:moveTo>
                  <a:pt x="11799874" y="7957992"/>
                </a:moveTo>
                <a:cubicBezTo>
                  <a:pt x="11805666" y="7957040"/>
                  <a:pt x="11811944" y="7957793"/>
                  <a:pt x="11817474" y="7963806"/>
                </a:cubicBezTo>
                <a:cubicBezTo>
                  <a:pt x="11809424" y="7955555"/>
                  <a:pt x="11804736" y="7976234"/>
                  <a:pt x="11793340" y="7963865"/>
                </a:cubicBezTo>
                <a:lnTo>
                  <a:pt x="11796694" y="7967304"/>
                </a:lnTo>
                <a:lnTo>
                  <a:pt x="11785200" y="7962408"/>
                </a:lnTo>
                <a:cubicBezTo>
                  <a:pt x="11788780" y="7961600"/>
                  <a:pt x="11794084" y="7958943"/>
                  <a:pt x="11799874" y="7957992"/>
                </a:cubicBezTo>
                <a:close/>
                <a:moveTo>
                  <a:pt x="12887268" y="7952675"/>
                </a:moveTo>
                <a:lnTo>
                  <a:pt x="12874144" y="7958762"/>
                </a:lnTo>
                <a:lnTo>
                  <a:pt x="12879770" y="7958649"/>
                </a:lnTo>
                <a:close/>
                <a:moveTo>
                  <a:pt x="12439828" y="7927392"/>
                </a:moveTo>
                <a:cubicBezTo>
                  <a:pt x="12433870" y="7927087"/>
                  <a:pt x="12427838" y="7928239"/>
                  <a:pt x="12422278" y="7930875"/>
                </a:cubicBezTo>
                <a:cubicBezTo>
                  <a:pt x="12429568" y="7932154"/>
                  <a:pt x="12430538" y="7942957"/>
                  <a:pt x="12432130" y="7951050"/>
                </a:cubicBezTo>
                <a:lnTo>
                  <a:pt x="12443846" y="7954400"/>
                </a:lnTo>
                <a:lnTo>
                  <a:pt x="12446542" y="7947564"/>
                </a:lnTo>
                <a:cubicBezTo>
                  <a:pt x="12450084" y="7943020"/>
                  <a:pt x="12452094" y="7938709"/>
                  <a:pt x="12443320" y="7933845"/>
                </a:cubicBezTo>
                <a:lnTo>
                  <a:pt x="12457564" y="7937776"/>
                </a:lnTo>
                <a:lnTo>
                  <a:pt x="12456932" y="7932649"/>
                </a:lnTo>
                <a:cubicBezTo>
                  <a:pt x="12451670" y="7929458"/>
                  <a:pt x="12445786" y="7927696"/>
                  <a:pt x="12439828" y="7927392"/>
                </a:cubicBezTo>
                <a:close/>
                <a:moveTo>
                  <a:pt x="13003938" y="7922469"/>
                </a:moveTo>
                <a:lnTo>
                  <a:pt x="13002618" y="7923826"/>
                </a:lnTo>
                <a:cubicBezTo>
                  <a:pt x="13001182" y="7923214"/>
                  <a:pt x="13001590" y="7922986"/>
                  <a:pt x="13002842" y="7922731"/>
                </a:cubicBezTo>
                <a:close/>
                <a:moveTo>
                  <a:pt x="13008682" y="7917599"/>
                </a:moveTo>
                <a:lnTo>
                  <a:pt x="13008134" y="7921472"/>
                </a:lnTo>
                <a:lnTo>
                  <a:pt x="13003938" y="7922469"/>
                </a:lnTo>
                <a:close/>
                <a:moveTo>
                  <a:pt x="7009298" y="7906422"/>
                </a:moveTo>
                <a:lnTo>
                  <a:pt x="7027544" y="7973513"/>
                </a:lnTo>
                <a:lnTo>
                  <a:pt x="7033728" y="7979690"/>
                </a:lnTo>
                <a:lnTo>
                  <a:pt x="7033746" y="7979709"/>
                </a:lnTo>
                <a:lnTo>
                  <a:pt x="7032682" y="7954090"/>
                </a:lnTo>
                <a:lnTo>
                  <a:pt x="7034334" y="7941315"/>
                </a:lnTo>
                <a:close/>
                <a:moveTo>
                  <a:pt x="12823790" y="7892048"/>
                </a:moveTo>
                <a:lnTo>
                  <a:pt x="12825922" y="7893030"/>
                </a:lnTo>
                <a:lnTo>
                  <a:pt x="12824772" y="7892776"/>
                </a:lnTo>
                <a:close/>
                <a:moveTo>
                  <a:pt x="12997376" y="7881951"/>
                </a:moveTo>
                <a:lnTo>
                  <a:pt x="12988710" y="7892382"/>
                </a:lnTo>
                <a:lnTo>
                  <a:pt x="12986180" y="7906976"/>
                </a:lnTo>
                <a:cubicBezTo>
                  <a:pt x="12987068" y="7906850"/>
                  <a:pt x="12987984" y="7906691"/>
                  <a:pt x="12988836" y="7906530"/>
                </a:cubicBezTo>
                <a:lnTo>
                  <a:pt x="12998298" y="7892400"/>
                </a:lnTo>
                <a:close/>
                <a:moveTo>
                  <a:pt x="12798208" y="7880271"/>
                </a:moveTo>
                <a:cubicBezTo>
                  <a:pt x="12802642" y="7878964"/>
                  <a:pt x="12807044" y="7880333"/>
                  <a:pt x="12811456" y="7882907"/>
                </a:cubicBezTo>
                <a:lnTo>
                  <a:pt x="12823790" y="7892048"/>
                </a:lnTo>
                <a:close/>
                <a:moveTo>
                  <a:pt x="12882882" y="7877536"/>
                </a:moveTo>
                <a:lnTo>
                  <a:pt x="12878234" y="7885713"/>
                </a:lnTo>
                <a:lnTo>
                  <a:pt x="12884706" y="7883499"/>
                </a:lnTo>
                <a:close/>
                <a:moveTo>
                  <a:pt x="7170570" y="7872072"/>
                </a:moveTo>
                <a:lnTo>
                  <a:pt x="7167590" y="7878856"/>
                </a:lnTo>
                <a:lnTo>
                  <a:pt x="7169850" y="7884631"/>
                </a:lnTo>
                <a:lnTo>
                  <a:pt x="7174650" y="7877824"/>
                </a:lnTo>
                <a:close/>
                <a:moveTo>
                  <a:pt x="7091150" y="7868330"/>
                </a:moveTo>
                <a:lnTo>
                  <a:pt x="7091078" y="7868359"/>
                </a:lnTo>
                <a:lnTo>
                  <a:pt x="7093834" y="7879362"/>
                </a:lnTo>
                <a:lnTo>
                  <a:pt x="7109904" y="7883812"/>
                </a:lnTo>
                <a:lnTo>
                  <a:pt x="7109950" y="7882913"/>
                </a:lnTo>
                <a:lnTo>
                  <a:pt x="7103750" y="7877417"/>
                </a:lnTo>
                <a:lnTo>
                  <a:pt x="7105468" y="7881732"/>
                </a:lnTo>
                <a:close/>
                <a:moveTo>
                  <a:pt x="13279362" y="7867961"/>
                </a:moveTo>
                <a:lnTo>
                  <a:pt x="13305866" y="7895127"/>
                </a:lnTo>
                <a:lnTo>
                  <a:pt x="13280630" y="7901630"/>
                </a:lnTo>
                <a:lnTo>
                  <a:pt x="13270708" y="7879756"/>
                </a:lnTo>
                <a:cubicBezTo>
                  <a:pt x="13275406" y="7884572"/>
                  <a:pt x="13287534" y="7892874"/>
                  <a:pt x="13288006" y="7883020"/>
                </a:cubicBezTo>
                <a:close/>
                <a:moveTo>
                  <a:pt x="13393328" y="7860814"/>
                </a:moveTo>
                <a:lnTo>
                  <a:pt x="13395674" y="7863219"/>
                </a:lnTo>
                <a:lnTo>
                  <a:pt x="13394296" y="7864564"/>
                </a:lnTo>
                <a:lnTo>
                  <a:pt x="13387754" y="7870945"/>
                </a:lnTo>
                <a:close/>
                <a:moveTo>
                  <a:pt x="13402462" y="7858009"/>
                </a:moveTo>
                <a:lnTo>
                  <a:pt x="13402462" y="7892870"/>
                </a:lnTo>
                <a:lnTo>
                  <a:pt x="13394296" y="7864564"/>
                </a:lnTo>
                <a:close/>
                <a:moveTo>
                  <a:pt x="13300950" y="7854111"/>
                </a:moveTo>
                <a:cubicBezTo>
                  <a:pt x="13305376" y="7853653"/>
                  <a:pt x="13311128" y="7855760"/>
                  <a:pt x="13313158" y="7856464"/>
                </a:cubicBezTo>
                <a:lnTo>
                  <a:pt x="13332560" y="7907341"/>
                </a:lnTo>
                <a:cubicBezTo>
                  <a:pt x="13317154" y="7897472"/>
                  <a:pt x="13308682" y="7879696"/>
                  <a:pt x="13310714" y="7861531"/>
                </a:cubicBezTo>
                <a:cubicBezTo>
                  <a:pt x="13294496" y="7853865"/>
                  <a:pt x="13314736" y="7892513"/>
                  <a:pt x="13296702" y="7867148"/>
                </a:cubicBezTo>
                <a:cubicBezTo>
                  <a:pt x="13293426" y="7857591"/>
                  <a:pt x="13296524" y="7854569"/>
                  <a:pt x="13300950" y="7854111"/>
                </a:cubicBezTo>
                <a:close/>
                <a:moveTo>
                  <a:pt x="13090568" y="7852122"/>
                </a:moveTo>
                <a:lnTo>
                  <a:pt x="13072776" y="7859198"/>
                </a:lnTo>
                <a:lnTo>
                  <a:pt x="13072054" y="7864144"/>
                </a:lnTo>
                <a:lnTo>
                  <a:pt x="13081270" y="7873591"/>
                </a:lnTo>
                <a:close/>
                <a:moveTo>
                  <a:pt x="7181024" y="7848296"/>
                </a:moveTo>
                <a:lnTo>
                  <a:pt x="7177168" y="7857068"/>
                </a:lnTo>
                <a:lnTo>
                  <a:pt x="7180772" y="7868004"/>
                </a:lnTo>
                <a:lnTo>
                  <a:pt x="7176806" y="7867020"/>
                </a:lnTo>
                <a:lnTo>
                  <a:pt x="7179950" y="7870317"/>
                </a:lnTo>
                <a:lnTo>
                  <a:pt x="7194596" y="7849564"/>
                </a:lnTo>
                <a:close/>
                <a:moveTo>
                  <a:pt x="13400818" y="7833373"/>
                </a:moveTo>
                <a:lnTo>
                  <a:pt x="13402462" y="7835413"/>
                </a:lnTo>
                <a:lnTo>
                  <a:pt x="13402462" y="7839718"/>
                </a:lnTo>
                <a:close/>
                <a:moveTo>
                  <a:pt x="11904270" y="7822755"/>
                </a:moveTo>
                <a:cubicBezTo>
                  <a:pt x="11909620" y="7829616"/>
                  <a:pt x="11911466" y="7834737"/>
                  <a:pt x="11911290" y="7838474"/>
                </a:cubicBezTo>
                <a:cubicBezTo>
                  <a:pt x="11911114" y="7842210"/>
                  <a:pt x="11908916" y="7844563"/>
                  <a:pt x="11906176" y="7845891"/>
                </a:cubicBezTo>
                <a:cubicBezTo>
                  <a:pt x="11900702" y="7848549"/>
                  <a:pt x="11893078" y="7847097"/>
                  <a:pt x="11895150" y="7844405"/>
                </a:cubicBezTo>
                <a:cubicBezTo>
                  <a:pt x="11899626" y="7840037"/>
                  <a:pt x="11906166" y="7833656"/>
                  <a:pt x="11904270" y="7822755"/>
                </a:cubicBezTo>
                <a:close/>
                <a:moveTo>
                  <a:pt x="13149496" y="7774842"/>
                </a:moveTo>
                <a:lnTo>
                  <a:pt x="13152740" y="7775361"/>
                </a:lnTo>
                <a:lnTo>
                  <a:pt x="13149988" y="7778046"/>
                </a:lnTo>
                <a:close/>
                <a:moveTo>
                  <a:pt x="13095540" y="7766260"/>
                </a:moveTo>
                <a:lnTo>
                  <a:pt x="13092410" y="7784119"/>
                </a:lnTo>
                <a:lnTo>
                  <a:pt x="13078878" y="7794004"/>
                </a:lnTo>
                <a:lnTo>
                  <a:pt x="13106576" y="7822395"/>
                </a:lnTo>
                <a:lnTo>
                  <a:pt x="13143580" y="7826578"/>
                </a:lnTo>
                <a:cubicBezTo>
                  <a:pt x="13135626" y="7810844"/>
                  <a:pt x="13118752" y="7801130"/>
                  <a:pt x="13144002" y="7793950"/>
                </a:cubicBezTo>
                <a:lnTo>
                  <a:pt x="13136198" y="7792839"/>
                </a:lnTo>
                <a:lnTo>
                  <a:pt x="13142128" y="7789116"/>
                </a:lnTo>
                <a:lnTo>
                  <a:pt x="13137690" y="7782238"/>
                </a:lnTo>
                <a:lnTo>
                  <a:pt x="13137098" y="7772872"/>
                </a:lnTo>
                <a:lnTo>
                  <a:pt x="13116190" y="7769544"/>
                </a:lnTo>
                <a:lnTo>
                  <a:pt x="13110202" y="7778597"/>
                </a:lnTo>
                <a:lnTo>
                  <a:pt x="13102680" y="7767395"/>
                </a:lnTo>
                <a:close/>
                <a:moveTo>
                  <a:pt x="13036596" y="7757130"/>
                </a:moveTo>
                <a:lnTo>
                  <a:pt x="13023452" y="7777398"/>
                </a:lnTo>
                <a:lnTo>
                  <a:pt x="13016340" y="7788663"/>
                </a:lnTo>
                <a:lnTo>
                  <a:pt x="13022810" y="7807468"/>
                </a:lnTo>
                <a:cubicBezTo>
                  <a:pt x="13029016" y="7800743"/>
                  <a:pt x="13030434" y="7796007"/>
                  <a:pt x="13038484" y="7804257"/>
                </a:cubicBezTo>
                <a:lnTo>
                  <a:pt x="13031944" y="7810639"/>
                </a:lnTo>
                <a:lnTo>
                  <a:pt x="13047398" y="7822132"/>
                </a:lnTo>
                <a:lnTo>
                  <a:pt x="13047120" y="7820675"/>
                </a:lnTo>
                <a:lnTo>
                  <a:pt x="13073538" y="7820894"/>
                </a:lnTo>
                <a:lnTo>
                  <a:pt x="13041754" y="7788315"/>
                </a:lnTo>
                <a:cubicBezTo>
                  <a:pt x="13043754" y="7764889"/>
                  <a:pt x="13056830" y="7778979"/>
                  <a:pt x="13069264" y="7790341"/>
                </a:cubicBezTo>
                <a:lnTo>
                  <a:pt x="13073714" y="7791207"/>
                </a:lnTo>
                <a:close/>
                <a:moveTo>
                  <a:pt x="13147852" y="7753200"/>
                </a:moveTo>
                <a:lnTo>
                  <a:pt x="13146218" y="7753529"/>
                </a:lnTo>
                <a:lnTo>
                  <a:pt x="13149496" y="7774842"/>
                </a:lnTo>
                <a:lnTo>
                  <a:pt x="13143542" y="7773898"/>
                </a:lnTo>
                <a:lnTo>
                  <a:pt x="13150694" y="7783738"/>
                </a:lnTo>
                <a:lnTo>
                  <a:pt x="13167554" y="7773154"/>
                </a:lnTo>
                <a:lnTo>
                  <a:pt x="13170374" y="7770346"/>
                </a:lnTo>
                <a:close/>
                <a:moveTo>
                  <a:pt x="13160428" y="7750668"/>
                </a:moveTo>
                <a:lnTo>
                  <a:pt x="13155368" y="7751688"/>
                </a:lnTo>
                <a:lnTo>
                  <a:pt x="13160844" y="7752685"/>
                </a:lnTo>
                <a:close/>
                <a:moveTo>
                  <a:pt x="13261286" y="7744758"/>
                </a:moveTo>
                <a:lnTo>
                  <a:pt x="13247966" y="7748155"/>
                </a:lnTo>
                <a:lnTo>
                  <a:pt x="13249478" y="7749806"/>
                </a:lnTo>
                <a:lnTo>
                  <a:pt x="13264916" y="7748478"/>
                </a:lnTo>
                <a:close/>
                <a:moveTo>
                  <a:pt x="13262160" y="7744540"/>
                </a:moveTo>
                <a:lnTo>
                  <a:pt x="13261630" y="7744669"/>
                </a:lnTo>
                <a:lnTo>
                  <a:pt x="13262282" y="7744634"/>
                </a:lnTo>
                <a:close/>
                <a:moveTo>
                  <a:pt x="13235386" y="7743031"/>
                </a:moveTo>
                <a:lnTo>
                  <a:pt x="13235412" y="7743042"/>
                </a:lnTo>
                <a:lnTo>
                  <a:pt x="13235408" y="7743031"/>
                </a:lnTo>
                <a:close/>
                <a:moveTo>
                  <a:pt x="13182828" y="7735267"/>
                </a:moveTo>
                <a:lnTo>
                  <a:pt x="13181704" y="7736348"/>
                </a:lnTo>
                <a:lnTo>
                  <a:pt x="13221360" y="7752220"/>
                </a:lnTo>
                <a:lnTo>
                  <a:pt x="13222314" y="7752136"/>
                </a:lnTo>
                <a:close/>
                <a:moveTo>
                  <a:pt x="13227808" y="7733049"/>
                </a:moveTo>
                <a:lnTo>
                  <a:pt x="13218844" y="7736374"/>
                </a:lnTo>
                <a:lnTo>
                  <a:pt x="13229340" y="7740602"/>
                </a:lnTo>
                <a:close/>
                <a:moveTo>
                  <a:pt x="11714812" y="7725668"/>
                </a:moveTo>
                <a:cubicBezTo>
                  <a:pt x="11727728" y="7732706"/>
                  <a:pt x="11756064" y="7759428"/>
                  <a:pt x="11752660" y="7771432"/>
                </a:cubicBezTo>
                <a:cubicBezTo>
                  <a:pt x="11751526" y="7775434"/>
                  <a:pt x="11746862" y="7777800"/>
                  <a:pt x="11736928" y="7777257"/>
                </a:cubicBezTo>
                <a:cubicBezTo>
                  <a:pt x="11741404" y="7772890"/>
                  <a:pt x="11734592" y="7747317"/>
                  <a:pt x="11714812" y="7725668"/>
                </a:cubicBezTo>
                <a:close/>
                <a:moveTo>
                  <a:pt x="11938180" y="7724337"/>
                </a:moveTo>
                <a:cubicBezTo>
                  <a:pt x="11955790" y="7727893"/>
                  <a:pt x="11977080" y="7757592"/>
                  <a:pt x="11994146" y="7758556"/>
                </a:cubicBezTo>
                <a:cubicBezTo>
                  <a:pt x="11962014" y="7772452"/>
                  <a:pt x="11966222" y="7789158"/>
                  <a:pt x="11924240" y="7802600"/>
                </a:cubicBezTo>
                <a:cubicBezTo>
                  <a:pt x="11941308" y="7770507"/>
                  <a:pt x="11943154" y="7759312"/>
                  <a:pt x="11922088" y="7731528"/>
                </a:cubicBezTo>
                <a:cubicBezTo>
                  <a:pt x="11926848" y="7724871"/>
                  <a:pt x="11932310" y="7723152"/>
                  <a:pt x="11938180" y="7724337"/>
                </a:cubicBezTo>
                <a:close/>
                <a:moveTo>
                  <a:pt x="13265240" y="7723326"/>
                </a:moveTo>
                <a:cubicBezTo>
                  <a:pt x="13263790" y="7725145"/>
                  <a:pt x="13263352" y="7727590"/>
                  <a:pt x="13264140" y="7729772"/>
                </a:cubicBezTo>
                <a:lnTo>
                  <a:pt x="13263910" y="7729269"/>
                </a:lnTo>
                <a:lnTo>
                  <a:pt x="13263358" y="7737246"/>
                </a:lnTo>
                <a:lnTo>
                  <a:pt x="13268922" y="7744223"/>
                </a:lnTo>
                <a:lnTo>
                  <a:pt x="13295482" y="7742597"/>
                </a:lnTo>
                <a:lnTo>
                  <a:pt x="13296466" y="7727099"/>
                </a:lnTo>
                <a:close/>
                <a:moveTo>
                  <a:pt x="13203602" y="7705598"/>
                </a:moveTo>
                <a:lnTo>
                  <a:pt x="13225490" y="7721640"/>
                </a:lnTo>
                <a:lnTo>
                  <a:pt x="13223250" y="7710594"/>
                </a:lnTo>
                <a:lnTo>
                  <a:pt x="13221572" y="7708681"/>
                </a:lnTo>
                <a:close/>
                <a:moveTo>
                  <a:pt x="11538316" y="7693872"/>
                </a:moveTo>
                <a:lnTo>
                  <a:pt x="11532682" y="7701175"/>
                </a:lnTo>
                <a:lnTo>
                  <a:pt x="11539242" y="7696004"/>
                </a:lnTo>
                <a:close/>
                <a:moveTo>
                  <a:pt x="7486918" y="7640720"/>
                </a:moveTo>
                <a:lnTo>
                  <a:pt x="7484674" y="7653698"/>
                </a:lnTo>
                <a:lnTo>
                  <a:pt x="7492862" y="7656157"/>
                </a:lnTo>
                <a:lnTo>
                  <a:pt x="7507404" y="7653846"/>
                </a:lnTo>
                <a:lnTo>
                  <a:pt x="7501126" y="7644742"/>
                </a:lnTo>
                <a:close/>
                <a:moveTo>
                  <a:pt x="12632470" y="7603645"/>
                </a:moveTo>
                <a:lnTo>
                  <a:pt x="12637566" y="7608868"/>
                </a:lnTo>
                <a:lnTo>
                  <a:pt x="12637278" y="7609079"/>
                </a:lnTo>
                <a:cubicBezTo>
                  <a:pt x="12635972" y="7608999"/>
                  <a:pt x="12634460" y="7607579"/>
                  <a:pt x="12632470" y="7603645"/>
                </a:cubicBezTo>
                <a:close/>
                <a:moveTo>
                  <a:pt x="7566796" y="7594295"/>
                </a:moveTo>
                <a:lnTo>
                  <a:pt x="7561244" y="7595491"/>
                </a:lnTo>
                <a:lnTo>
                  <a:pt x="7564518" y="7601872"/>
                </a:lnTo>
                <a:lnTo>
                  <a:pt x="7568038" y="7595568"/>
                </a:lnTo>
                <a:close/>
                <a:moveTo>
                  <a:pt x="2881867" y="7593681"/>
                </a:moveTo>
                <a:lnTo>
                  <a:pt x="2882879" y="7596708"/>
                </a:lnTo>
                <a:lnTo>
                  <a:pt x="2902291" y="7607650"/>
                </a:lnTo>
                <a:lnTo>
                  <a:pt x="2901963" y="7605578"/>
                </a:lnTo>
                <a:lnTo>
                  <a:pt x="2900308" y="7603658"/>
                </a:lnTo>
                <a:close/>
                <a:moveTo>
                  <a:pt x="2556940" y="7590502"/>
                </a:moveTo>
                <a:lnTo>
                  <a:pt x="2569856" y="7599567"/>
                </a:lnTo>
                <a:lnTo>
                  <a:pt x="2568082" y="7599774"/>
                </a:lnTo>
                <a:cubicBezTo>
                  <a:pt x="2564851" y="7596376"/>
                  <a:pt x="2560158" y="7591392"/>
                  <a:pt x="2556940" y="7590502"/>
                </a:cubicBezTo>
                <a:close/>
                <a:moveTo>
                  <a:pt x="11884168" y="7543548"/>
                </a:moveTo>
                <a:lnTo>
                  <a:pt x="11882420" y="7544441"/>
                </a:lnTo>
                <a:lnTo>
                  <a:pt x="11823352" y="7544305"/>
                </a:lnTo>
                <a:lnTo>
                  <a:pt x="11808062" y="7558170"/>
                </a:lnTo>
                <a:cubicBezTo>
                  <a:pt x="11837340" y="7578471"/>
                  <a:pt x="11876838" y="7575711"/>
                  <a:pt x="11902984" y="7551479"/>
                </a:cubicBezTo>
                <a:close/>
                <a:moveTo>
                  <a:pt x="7669884" y="7537575"/>
                </a:moveTo>
                <a:lnTo>
                  <a:pt x="7636172" y="7569131"/>
                </a:lnTo>
                <a:lnTo>
                  <a:pt x="7638278" y="7578573"/>
                </a:lnTo>
                <a:lnTo>
                  <a:pt x="7633996" y="7581903"/>
                </a:lnTo>
                <a:lnTo>
                  <a:pt x="7644878" y="7594526"/>
                </a:lnTo>
                <a:cubicBezTo>
                  <a:pt x="7651112" y="7595534"/>
                  <a:pt x="7657092" y="7596561"/>
                  <a:pt x="7661650" y="7601394"/>
                </a:cubicBezTo>
                <a:lnTo>
                  <a:pt x="7665258" y="7608177"/>
                </a:lnTo>
                <a:lnTo>
                  <a:pt x="7658576" y="7613303"/>
                </a:lnTo>
                <a:lnTo>
                  <a:pt x="7669850" y="7630712"/>
                </a:lnTo>
                <a:lnTo>
                  <a:pt x="7669904" y="7631108"/>
                </a:lnTo>
                <a:lnTo>
                  <a:pt x="7669962" y="7630884"/>
                </a:lnTo>
                <a:lnTo>
                  <a:pt x="7669850" y="7630712"/>
                </a:lnTo>
                <a:lnTo>
                  <a:pt x="7667278" y="7611975"/>
                </a:lnTo>
                <a:lnTo>
                  <a:pt x="7665258" y="7608177"/>
                </a:lnTo>
                <a:lnTo>
                  <a:pt x="7668786" y="7605473"/>
                </a:lnTo>
                <a:lnTo>
                  <a:pt x="7658804" y="7595626"/>
                </a:lnTo>
                <a:lnTo>
                  <a:pt x="7680200" y="7557872"/>
                </a:lnTo>
                <a:close/>
                <a:moveTo>
                  <a:pt x="12791832" y="7529394"/>
                </a:moveTo>
                <a:lnTo>
                  <a:pt x="12804916" y="7542806"/>
                </a:lnTo>
                <a:cubicBezTo>
                  <a:pt x="12796814" y="7538634"/>
                  <a:pt x="12786618" y="7538512"/>
                  <a:pt x="12772412" y="7532905"/>
                </a:cubicBezTo>
                <a:close/>
                <a:moveTo>
                  <a:pt x="12884516" y="7517418"/>
                </a:moveTo>
                <a:cubicBezTo>
                  <a:pt x="12866098" y="7514874"/>
                  <a:pt x="12859236" y="7528240"/>
                  <a:pt x="12837056" y="7528231"/>
                </a:cubicBezTo>
                <a:cubicBezTo>
                  <a:pt x="12837516" y="7545234"/>
                  <a:pt x="12843434" y="7547683"/>
                  <a:pt x="12850274" y="7547807"/>
                </a:cubicBezTo>
                <a:lnTo>
                  <a:pt x="12860008" y="7550724"/>
                </a:lnTo>
                <a:lnTo>
                  <a:pt x="12888448" y="7555751"/>
                </a:lnTo>
                <a:lnTo>
                  <a:pt x="12894862" y="7549954"/>
                </a:lnTo>
                <a:cubicBezTo>
                  <a:pt x="12904780" y="7548583"/>
                  <a:pt x="12913136" y="7546644"/>
                  <a:pt x="12907784" y="7526350"/>
                </a:cubicBezTo>
                <a:cubicBezTo>
                  <a:pt x="12898080" y="7520882"/>
                  <a:pt x="12890656" y="7518266"/>
                  <a:pt x="12884516" y="7517418"/>
                </a:cubicBezTo>
                <a:close/>
                <a:moveTo>
                  <a:pt x="12632628" y="7506888"/>
                </a:moveTo>
                <a:lnTo>
                  <a:pt x="12646868" y="7509779"/>
                </a:lnTo>
                <a:lnTo>
                  <a:pt x="12642436" y="7510743"/>
                </a:lnTo>
                <a:close/>
                <a:moveTo>
                  <a:pt x="12933896" y="7504906"/>
                </a:moveTo>
                <a:cubicBezTo>
                  <a:pt x="12934322" y="7513679"/>
                  <a:pt x="12936524" y="7522272"/>
                  <a:pt x="12940366" y="7530139"/>
                </a:cubicBezTo>
                <a:lnTo>
                  <a:pt x="12946564" y="7524093"/>
                </a:lnTo>
                <a:lnTo>
                  <a:pt x="12934564" y="7505593"/>
                </a:lnTo>
                <a:close/>
                <a:moveTo>
                  <a:pt x="12468398" y="7483859"/>
                </a:moveTo>
                <a:lnTo>
                  <a:pt x="12482604" y="7489472"/>
                </a:lnTo>
                <a:lnTo>
                  <a:pt x="12482906" y="7492531"/>
                </a:lnTo>
                <a:lnTo>
                  <a:pt x="12468700" y="7486924"/>
                </a:lnTo>
                <a:close/>
                <a:moveTo>
                  <a:pt x="12724858" y="7476592"/>
                </a:moveTo>
                <a:cubicBezTo>
                  <a:pt x="12726966" y="7479236"/>
                  <a:pt x="12728562" y="7482246"/>
                  <a:pt x="12729504" y="7485483"/>
                </a:cubicBezTo>
                <a:lnTo>
                  <a:pt x="12722794" y="7478606"/>
                </a:lnTo>
                <a:close/>
                <a:moveTo>
                  <a:pt x="12533598" y="7467868"/>
                </a:moveTo>
                <a:cubicBezTo>
                  <a:pt x="12548786" y="7465533"/>
                  <a:pt x="12564000" y="7472034"/>
                  <a:pt x="12572814" y="7484649"/>
                </a:cubicBezTo>
                <a:cubicBezTo>
                  <a:pt x="12576336" y="7475172"/>
                  <a:pt x="12594180" y="7488638"/>
                  <a:pt x="12598078" y="7476112"/>
                </a:cubicBezTo>
                <a:cubicBezTo>
                  <a:pt x="12599986" y="7486330"/>
                  <a:pt x="12616936" y="7501510"/>
                  <a:pt x="12613568" y="7505739"/>
                </a:cubicBezTo>
                <a:cubicBezTo>
                  <a:pt x="12612446" y="7507149"/>
                  <a:pt x="12609066" y="7507342"/>
                  <a:pt x="12602118" y="7505730"/>
                </a:cubicBezTo>
                <a:cubicBezTo>
                  <a:pt x="12602118" y="7505730"/>
                  <a:pt x="12605472" y="7509168"/>
                  <a:pt x="12607152" y="7510889"/>
                </a:cubicBezTo>
                <a:cubicBezTo>
                  <a:pt x="12602106" y="7533265"/>
                  <a:pt x="12584076" y="7507897"/>
                  <a:pt x="12572794" y="7512862"/>
                </a:cubicBezTo>
                <a:cubicBezTo>
                  <a:pt x="12571584" y="7527466"/>
                  <a:pt x="12592332" y="7526689"/>
                  <a:pt x="12588496" y="7533783"/>
                </a:cubicBezTo>
                <a:cubicBezTo>
                  <a:pt x="12569856" y="7529823"/>
                  <a:pt x="12554074" y="7567366"/>
                  <a:pt x="12531198" y="7522561"/>
                </a:cubicBezTo>
                <a:cubicBezTo>
                  <a:pt x="12519960" y="7524130"/>
                  <a:pt x="12523228" y="7534366"/>
                  <a:pt x="12524120" y="7544237"/>
                </a:cubicBezTo>
                <a:cubicBezTo>
                  <a:pt x="12485870" y="7505030"/>
                  <a:pt x="12475586" y="7591588"/>
                  <a:pt x="12446082" y="7533114"/>
                </a:cubicBezTo>
                <a:cubicBezTo>
                  <a:pt x="12452888" y="7532516"/>
                  <a:pt x="12461456" y="7526838"/>
                  <a:pt x="12476298" y="7535851"/>
                </a:cubicBezTo>
                <a:lnTo>
                  <a:pt x="12459850" y="7493507"/>
                </a:lnTo>
                <a:cubicBezTo>
                  <a:pt x="12473492" y="7489589"/>
                  <a:pt x="12476784" y="7524637"/>
                  <a:pt x="12494222" y="7516347"/>
                </a:cubicBezTo>
                <a:lnTo>
                  <a:pt x="12489748" y="7520711"/>
                </a:lnTo>
                <a:cubicBezTo>
                  <a:pt x="12509030" y="7528083"/>
                  <a:pt x="12527938" y="7511648"/>
                  <a:pt x="12542628" y="7506046"/>
                </a:cubicBezTo>
                <a:cubicBezTo>
                  <a:pt x="12535300" y="7494402"/>
                  <a:pt x="12544574" y="7486694"/>
                  <a:pt x="12533598" y="7467868"/>
                </a:cubicBezTo>
                <a:close/>
                <a:moveTo>
                  <a:pt x="12532952" y="7465138"/>
                </a:moveTo>
                <a:cubicBezTo>
                  <a:pt x="12533484" y="7465755"/>
                  <a:pt x="12534020" y="7466305"/>
                  <a:pt x="12534628" y="7466856"/>
                </a:cubicBezTo>
                <a:lnTo>
                  <a:pt x="12530552" y="7466808"/>
                </a:lnTo>
                <a:close/>
                <a:moveTo>
                  <a:pt x="2514376" y="7463546"/>
                </a:moveTo>
                <a:cubicBezTo>
                  <a:pt x="2517424" y="7464603"/>
                  <a:pt x="2524962" y="7459930"/>
                  <a:pt x="2532263" y="7473612"/>
                </a:cubicBezTo>
                <a:cubicBezTo>
                  <a:pt x="2526604" y="7464370"/>
                  <a:pt x="2524690" y="7480999"/>
                  <a:pt x="2518400" y="7467672"/>
                </a:cubicBezTo>
                <a:close/>
                <a:moveTo>
                  <a:pt x="12712890" y="7456053"/>
                </a:moveTo>
                <a:lnTo>
                  <a:pt x="12726982" y="7470498"/>
                </a:lnTo>
                <a:lnTo>
                  <a:pt x="12725232" y="7474216"/>
                </a:lnTo>
                <a:cubicBezTo>
                  <a:pt x="12721882" y="7467688"/>
                  <a:pt x="12717750" y="7461586"/>
                  <a:pt x="12712890" y="7456053"/>
                </a:cubicBezTo>
                <a:close/>
                <a:moveTo>
                  <a:pt x="12796216" y="7452623"/>
                </a:moveTo>
                <a:cubicBezTo>
                  <a:pt x="12799138" y="7463194"/>
                  <a:pt x="12792104" y="7481469"/>
                  <a:pt x="12803642" y="7482965"/>
                </a:cubicBezTo>
                <a:cubicBezTo>
                  <a:pt x="12804506" y="7495554"/>
                  <a:pt x="12788570" y="7492306"/>
                  <a:pt x="12780566" y="7479973"/>
                </a:cubicBezTo>
                <a:lnTo>
                  <a:pt x="12791976" y="7491666"/>
                </a:lnTo>
                <a:cubicBezTo>
                  <a:pt x="12772440" y="7477836"/>
                  <a:pt x="12782792" y="7518748"/>
                  <a:pt x="12795264" y="7526715"/>
                </a:cubicBezTo>
                <a:lnTo>
                  <a:pt x="12727026" y="7467102"/>
                </a:lnTo>
                <a:cubicBezTo>
                  <a:pt x="12734942" y="7459380"/>
                  <a:pt x="12749170" y="7489798"/>
                  <a:pt x="12761460" y="7485867"/>
                </a:cubicBezTo>
                <a:cubicBezTo>
                  <a:pt x="12758362" y="7488890"/>
                  <a:pt x="12753404" y="7477608"/>
                  <a:pt x="12750052" y="7474173"/>
                </a:cubicBezTo>
                <a:close/>
                <a:moveTo>
                  <a:pt x="13067774" y="7429334"/>
                </a:moveTo>
                <a:cubicBezTo>
                  <a:pt x="13055356" y="7429967"/>
                  <a:pt x="13044218" y="7437078"/>
                  <a:pt x="13038296" y="7448022"/>
                </a:cubicBezTo>
                <a:lnTo>
                  <a:pt x="13043710" y="7450121"/>
                </a:lnTo>
                <a:lnTo>
                  <a:pt x="13065036" y="7454856"/>
                </a:lnTo>
                <a:lnTo>
                  <a:pt x="13072138" y="7433808"/>
                </a:lnTo>
                <a:lnTo>
                  <a:pt x="13064332" y="7432693"/>
                </a:lnTo>
                <a:lnTo>
                  <a:pt x="13068354" y="7429856"/>
                </a:lnTo>
                <a:close/>
                <a:moveTo>
                  <a:pt x="12531378" y="7423766"/>
                </a:moveTo>
                <a:lnTo>
                  <a:pt x="12545914" y="7429718"/>
                </a:lnTo>
                <a:lnTo>
                  <a:pt x="12531674" y="7426828"/>
                </a:lnTo>
                <a:close/>
                <a:moveTo>
                  <a:pt x="2826585" y="7417740"/>
                </a:moveTo>
                <a:lnTo>
                  <a:pt x="2827844" y="7419428"/>
                </a:lnTo>
                <a:lnTo>
                  <a:pt x="2848838" y="7428366"/>
                </a:lnTo>
                <a:close/>
                <a:moveTo>
                  <a:pt x="4082162" y="7412562"/>
                </a:moveTo>
                <a:lnTo>
                  <a:pt x="4082236" y="7413244"/>
                </a:lnTo>
                <a:lnTo>
                  <a:pt x="4083739" y="7412759"/>
                </a:lnTo>
                <a:close/>
                <a:moveTo>
                  <a:pt x="12973566" y="7406462"/>
                </a:moveTo>
                <a:cubicBezTo>
                  <a:pt x="12966504" y="7400600"/>
                  <a:pt x="12948726" y="7408543"/>
                  <a:pt x="12961050" y="7428068"/>
                </a:cubicBezTo>
                <a:cubicBezTo>
                  <a:pt x="12970098" y="7411857"/>
                  <a:pt x="12997826" y="7476093"/>
                  <a:pt x="12991572" y="7433867"/>
                </a:cubicBezTo>
                <a:cubicBezTo>
                  <a:pt x="13001222" y="7449957"/>
                  <a:pt x="13003138" y="7459504"/>
                  <a:pt x="12998666" y="7463868"/>
                </a:cubicBezTo>
                <a:cubicBezTo>
                  <a:pt x="13002066" y="7466318"/>
                  <a:pt x="13005018" y="7469344"/>
                  <a:pt x="13007386" y="7472806"/>
                </a:cubicBezTo>
                <a:lnTo>
                  <a:pt x="13019050" y="7464788"/>
                </a:lnTo>
                <a:cubicBezTo>
                  <a:pt x="13022468" y="7460508"/>
                  <a:pt x="13022410" y="7454395"/>
                  <a:pt x="13018894" y="7450169"/>
                </a:cubicBezTo>
                <a:cubicBezTo>
                  <a:pt x="13004962" y="7423490"/>
                  <a:pt x="12989594" y="7429084"/>
                  <a:pt x="12973550" y="7407820"/>
                </a:cubicBezTo>
                <a:close/>
                <a:moveTo>
                  <a:pt x="2866100" y="7391575"/>
                </a:moveTo>
                <a:lnTo>
                  <a:pt x="2867360" y="7392866"/>
                </a:lnTo>
                <a:lnTo>
                  <a:pt x="2867575" y="7391647"/>
                </a:lnTo>
                <a:close/>
                <a:moveTo>
                  <a:pt x="2889908" y="7390543"/>
                </a:moveTo>
                <a:lnTo>
                  <a:pt x="2881980" y="7392356"/>
                </a:lnTo>
                <a:lnTo>
                  <a:pt x="2876689" y="7392098"/>
                </a:lnTo>
                <a:lnTo>
                  <a:pt x="2877642" y="7393075"/>
                </a:lnTo>
                <a:cubicBezTo>
                  <a:pt x="2883988" y="7401647"/>
                  <a:pt x="2887486" y="7404070"/>
                  <a:pt x="2889191" y="7402590"/>
                </a:cubicBezTo>
                <a:close/>
                <a:moveTo>
                  <a:pt x="12405684" y="7369809"/>
                </a:moveTo>
                <a:cubicBezTo>
                  <a:pt x="12407362" y="7371528"/>
                  <a:pt x="12409472" y="7372658"/>
                  <a:pt x="12411534" y="7374254"/>
                </a:cubicBezTo>
                <a:lnTo>
                  <a:pt x="12411872" y="7374696"/>
                </a:lnTo>
                <a:close/>
                <a:moveTo>
                  <a:pt x="4109940" y="7365092"/>
                </a:moveTo>
                <a:lnTo>
                  <a:pt x="4102928" y="7375499"/>
                </a:lnTo>
                <a:lnTo>
                  <a:pt x="4089684" y="7375138"/>
                </a:lnTo>
                <a:lnTo>
                  <a:pt x="4082563" y="7374944"/>
                </a:lnTo>
                <a:lnTo>
                  <a:pt x="4078210" y="7398252"/>
                </a:lnTo>
                <a:lnTo>
                  <a:pt x="4080568" y="7398167"/>
                </a:lnTo>
                <a:lnTo>
                  <a:pt x="4081073" y="7402742"/>
                </a:lnTo>
                <a:lnTo>
                  <a:pt x="4092211" y="7410020"/>
                </a:lnTo>
                <a:lnTo>
                  <a:pt x="4094704" y="7409212"/>
                </a:lnTo>
                <a:lnTo>
                  <a:pt x="4135487" y="7430674"/>
                </a:lnTo>
                <a:lnTo>
                  <a:pt x="4133362" y="7416473"/>
                </a:lnTo>
                <a:lnTo>
                  <a:pt x="4143700" y="7434998"/>
                </a:lnTo>
                <a:lnTo>
                  <a:pt x="4149944" y="7438278"/>
                </a:lnTo>
                <a:lnTo>
                  <a:pt x="4144242" y="7415921"/>
                </a:lnTo>
                <a:lnTo>
                  <a:pt x="4144699" y="7415702"/>
                </a:lnTo>
                <a:lnTo>
                  <a:pt x="4136407" y="7403630"/>
                </a:lnTo>
                <a:lnTo>
                  <a:pt x="4109939" y="7413811"/>
                </a:lnTo>
                <a:cubicBezTo>
                  <a:pt x="4102937" y="7403191"/>
                  <a:pt x="4118318" y="7396914"/>
                  <a:pt x="4103819" y="7387566"/>
                </a:cubicBezTo>
                <a:cubicBezTo>
                  <a:pt x="4111353" y="7382897"/>
                  <a:pt x="4118849" y="7381624"/>
                  <a:pt x="4123097" y="7394934"/>
                </a:cubicBezTo>
                <a:lnTo>
                  <a:pt x="4122768" y="7387739"/>
                </a:lnTo>
                <a:lnTo>
                  <a:pt x="4121827" y="7388120"/>
                </a:lnTo>
                <a:lnTo>
                  <a:pt x="4122742" y="7387228"/>
                </a:lnTo>
                <a:lnTo>
                  <a:pt x="4122571" y="7383486"/>
                </a:lnTo>
                <a:close/>
                <a:moveTo>
                  <a:pt x="4116740" y="7360851"/>
                </a:moveTo>
                <a:lnTo>
                  <a:pt x="4112920" y="7361340"/>
                </a:lnTo>
                <a:lnTo>
                  <a:pt x="4113570" y="7362265"/>
                </a:lnTo>
                <a:lnTo>
                  <a:pt x="4111975" y="7362079"/>
                </a:lnTo>
                <a:lnTo>
                  <a:pt x="4110898" y="7363679"/>
                </a:lnTo>
                <a:lnTo>
                  <a:pt x="4122263" y="7376819"/>
                </a:lnTo>
                <a:lnTo>
                  <a:pt x="4122156" y="7374467"/>
                </a:lnTo>
                <a:lnTo>
                  <a:pt x="4113570" y="7362265"/>
                </a:lnTo>
                <a:lnTo>
                  <a:pt x="4121638" y="7363216"/>
                </a:lnTo>
                <a:lnTo>
                  <a:pt x="4121601" y="7362411"/>
                </a:lnTo>
                <a:lnTo>
                  <a:pt x="4120204" y="7360980"/>
                </a:lnTo>
                <a:close/>
                <a:moveTo>
                  <a:pt x="13370628" y="7351348"/>
                </a:moveTo>
                <a:lnTo>
                  <a:pt x="13375426" y="7356266"/>
                </a:lnTo>
                <a:lnTo>
                  <a:pt x="13375284" y="7356295"/>
                </a:lnTo>
                <a:cubicBezTo>
                  <a:pt x="13373612" y="7355832"/>
                  <a:pt x="13372056" y="7354360"/>
                  <a:pt x="13370628" y="7351348"/>
                </a:cubicBezTo>
                <a:close/>
                <a:moveTo>
                  <a:pt x="13348506" y="7348138"/>
                </a:moveTo>
                <a:lnTo>
                  <a:pt x="13362708" y="7353746"/>
                </a:lnTo>
                <a:lnTo>
                  <a:pt x="13349106" y="7354264"/>
                </a:lnTo>
                <a:close/>
                <a:moveTo>
                  <a:pt x="12287608" y="7347457"/>
                </a:moveTo>
                <a:lnTo>
                  <a:pt x="12318808" y="7353266"/>
                </a:lnTo>
                <a:lnTo>
                  <a:pt x="12320422" y="7359743"/>
                </a:lnTo>
                <a:lnTo>
                  <a:pt x="12289234" y="7353254"/>
                </a:lnTo>
                <a:close/>
                <a:moveTo>
                  <a:pt x="12922100" y="7336514"/>
                </a:moveTo>
                <a:lnTo>
                  <a:pt x="12913994" y="7337387"/>
                </a:lnTo>
                <a:lnTo>
                  <a:pt x="12929984" y="7359036"/>
                </a:lnTo>
                <a:cubicBezTo>
                  <a:pt x="12937860" y="7354710"/>
                  <a:pt x="12924052" y="7344686"/>
                  <a:pt x="12921082" y="7337513"/>
                </a:cubicBezTo>
                <a:close/>
                <a:moveTo>
                  <a:pt x="3083664" y="7335858"/>
                </a:moveTo>
                <a:lnTo>
                  <a:pt x="3079948" y="7335990"/>
                </a:lnTo>
                <a:lnTo>
                  <a:pt x="3081116" y="7338752"/>
                </a:lnTo>
                <a:close/>
                <a:moveTo>
                  <a:pt x="3096994" y="7335387"/>
                </a:moveTo>
                <a:lnTo>
                  <a:pt x="3087153" y="7335737"/>
                </a:lnTo>
                <a:lnTo>
                  <a:pt x="3098311" y="7338950"/>
                </a:lnTo>
                <a:lnTo>
                  <a:pt x="3100796" y="7338177"/>
                </a:lnTo>
                <a:close/>
                <a:moveTo>
                  <a:pt x="13383186" y="7326342"/>
                </a:moveTo>
                <a:cubicBezTo>
                  <a:pt x="13381118" y="7328700"/>
                  <a:pt x="13382028" y="7337207"/>
                  <a:pt x="13381704" y="7342639"/>
                </a:cubicBezTo>
                <a:cubicBezTo>
                  <a:pt x="13381376" y="7348075"/>
                  <a:pt x="13379816" y="7350436"/>
                  <a:pt x="13372806" y="7340493"/>
                </a:cubicBezTo>
                <a:cubicBezTo>
                  <a:pt x="13369538" y="7330258"/>
                  <a:pt x="13381412" y="7332098"/>
                  <a:pt x="13383186" y="7326342"/>
                </a:cubicBezTo>
                <a:close/>
                <a:moveTo>
                  <a:pt x="3035923" y="7323230"/>
                </a:moveTo>
                <a:lnTo>
                  <a:pt x="3046783" y="7324718"/>
                </a:lnTo>
                <a:lnTo>
                  <a:pt x="3055762" y="7340115"/>
                </a:lnTo>
                <a:cubicBezTo>
                  <a:pt x="3048862" y="7334835"/>
                  <a:pt x="3042236" y="7329217"/>
                  <a:pt x="3035923" y="7323230"/>
                </a:cubicBezTo>
                <a:close/>
                <a:moveTo>
                  <a:pt x="3064237" y="7320442"/>
                </a:moveTo>
                <a:cubicBezTo>
                  <a:pt x="3065287" y="7321347"/>
                  <a:pt x="3066594" y="7323849"/>
                  <a:pt x="3068145" y="7328711"/>
                </a:cubicBezTo>
                <a:cubicBezTo>
                  <a:pt x="3066411" y="7331412"/>
                  <a:pt x="3064912" y="7334215"/>
                  <a:pt x="3063614" y="7337154"/>
                </a:cubicBezTo>
                <a:lnTo>
                  <a:pt x="3061947" y="7334758"/>
                </a:lnTo>
                <a:cubicBezTo>
                  <a:pt x="3060233" y="7329380"/>
                  <a:pt x="3061085" y="7317728"/>
                  <a:pt x="3064237" y="7320442"/>
                </a:cubicBezTo>
                <a:close/>
                <a:moveTo>
                  <a:pt x="4260941" y="7316474"/>
                </a:moveTo>
                <a:lnTo>
                  <a:pt x="4266618" y="7322692"/>
                </a:lnTo>
                <a:lnTo>
                  <a:pt x="4272312" y="7323002"/>
                </a:lnTo>
                <a:lnTo>
                  <a:pt x="4270326" y="7320213"/>
                </a:lnTo>
                <a:close/>
                <a:moveTo>
                  <a:pt x="12901194" y="7311383"/>
                </a:moveTo>
                <a:lnTo>
                  <a:pt x="12898576" y="7316512"/>
                </a:lnTo>
                <a:lnTo>
                  <a:pt x="12912840" y="7335822"/>
                </a:lnTo>
                <a:close/>
                <a:moveTo>
                  <a:pt x="13213080" y="7302128"/>
                </a:moveTo>
                <a:cubicBezTo>
                  <a:pt x="13205118" y="7305492"/>
                  <a:pt x="13202470" y="7322924"/>
                  <a:pt x="13208762" y="7329373"/>
                </a:cubicBezTo>
                <a:cubicBezTo>
                  <a:pt x="13192878" y="7295868"/>
                  <a:pt x="13176552" y="7323210"/>
                  <a:pt x="13159720" y="7310095"/>
                </a:cubicBezTo>
                <a:cubicBezTo>
                  <a:pt x="13136470" y="7320697"/>
                  <a:pt x="13165502" y="7362846"/>
                  <a:pt x="13140060" y="7358811"/>
                </a:cubicBezTo>
                <a:lnTo>
                  <a:pt x="13137966" y="7336690"/>
                </a:lnTo>
                <a:cubicBezTo>
                  <a:pt x="13117220" y="7337459"/>
                  <a:pt x="13108390" y="7336679"/>
                  <a:pt x="13093876" y="7355540"/>
                </a:cubicBezTo>
                <a:cubicBezTo>
                  <a:pt x="13103410" y="7380466"/>
                  <a:pt x="13100120" y="7345417"/>
                  <a:pt x="13110184" y="7355734"/>
                </a:cubicBezTo>
                <a:lnTo>
                  <a:pt x="13112540" y="7384313"/>
                </a:lnTo>
                <a:cubicBezTo>
                  <a:pt x="13115638" y="7381288"/>
                  <a:pt x="13133446" y="7397481"/>
                  <a:pt x="13122176" y="7374911"/>
                </a:cubicBezTo>
                <a:cubicBezTo>
                  <a:pt x="13124992" y="7380554"/>
                  <a:pt x="13130094" y="7387158"/>
                  <a:pt x="13132458" y="7391903"/>
                </a:cubicBezTo>
                <a:lnTo>
                  <a:pt x="13131352" y="7392946"/>
                </a:lnTo>
                <a:lnTo>
                  <a:pt x="13151972" y="7384784"/>
                </a:lnTo>
                <a:cubicBezTo>
                  <a:pt x="13145016" y="7396601"/>
                  <a:pt x="13144876" y="7401101"/>
                  <a:pt x="13145910" y="7406726"/>
                </a:cubicBezTo>
                <a:lnTo>
                  <a:pt x="13146318" y="7418544"/>
                </a:lnTo>
                <a:lnTo>
                  <a:pt x="13154600" y="7417782"/>
                </a:lnTo>
                <a:cubicBezTo>
                  <a:pt x="13154378" y="7408606"/>
                  <a:pt x="13160870" y="7406303"/>
                  <a:pt x="13157052" y="7385862"/>
                </a:cubicBezTo>
                <a:cubicBezTo>
                  <a:pt x="13154082" y="7378688"/>
                  <a:pt x="13147622" y="7378951"/>
                  <a:pt x="13142546" y="7377191"/>
                </a:cubicBezTo>
                <a:cubicBezTo>
                  <a:pt x="13142704" y="7375358"/>
                  <a:pt x="13143236" y="7373566"/>
                  <a:pt x="13144142" y="7371942"/>
                </a:cubicBezTo>
                <a:cubicBezTo>
                  <a:pt x="13147692" y="7365388"/>
                  <a:pt x="13155848" y="7363006"/>
                  <a:pt x="13162400" y="7366552"/>
                </a:cubicBezTo>
                <a:cubicBezTo>
                  <a:pt x="13152052" y="7377988"/>
                  <a:pt x="13164192" y="7385607"/>
                  <a:pt x="13170716" y="7406760"/>
                </a:cubicBezTo>
                <a:lnTo>
                  <a:pt x="13174368" y="7406296"/>
                </a:lnTo>
                <a:lnTo>
                  <a:pt x="13173252" y="7394892"/>
                </a:lnTo>
                <a:lnTo>
                  <a:pt x="13196320" y="7385797"/>
                </a:lnTo>
                <a:lnTo>
                  <a:pt x="13188132" y="7347480"/>
                </a:lnTo>
                <a:cubicBezTo>
                  <a:pt x="13199612" y="7353733"/>
                  <a:pt x="13202842" y="7340519"/>
                  <a:pt x="13219950" y="7358056"/>
                </a:cubicBezTo>
                <a:cubicBezTo>
                  <a:pt x="13207646" y="7350264"/>
                  <a:pt x="13213266" y="7362397"/>
                  <a:pt x="13217966" y="7373754"/>
                </a:cubicBezTo>
                <a:lnTo>
                  <a:pt x="13218876" y="7376902"/>
                </a:lnTo>
                <a:lnTo>
                  <a:pt x="13230404" y="7372354"/>
                </a:lnTo>
                <a:lnTo>
                  <a:pt x="13224048" y="7356747"/>
                </a:lnTo>
                <a:lnTo>
                  <a:pt x="13232566" y="7371502"/>
                </a:lnTo>
                <a:lnTo>
                  <a:pt x="13268574" y="7357303"/>
                </a:lnTo>
                <a:lnTo>
                  <a:pt x="13268586" y="7356253"/>
                </a:lnTo>
                <a:lnTo>
                  <a:pt x="13252270" y="7356059"/>
                </a:lnTo>
                <a:cubicBezTo>
                  <a:pt x="13247810" y="7332896"/>
                  <a:pt x="13266660" y="7347392"/>
                  <a:pt x="13271822" y="7342354"/>
                </a:cubicBezTo>
                <a:cubicBezTo>
                  <a:pt x="13271722" y="7323659"/>
                  <a:pt x="13245782" y="7332191"/>
                  <a:pt x="13222680" y="7304382"/>
                </a:cubicBezTo>
                <a:cubicBezTo>
                  <a:pt x="13218980" y="7301449"/>
                  <a:pt x="13215734" y="7301007"/>
                  <a:pt x="13213080" y="7302128"/>
                </a:cubicBezTo>
                <a:close/>
                <a:moveTo>
                  <a:pt x="2452201" y="7302031"/>
                </a:moveTo>
                <a:lnTo>
                  <a:pt x="2478034" y="7328509"/>
                </a:lnTo>
                <a:lnTo>
                  <a:pt x="2457584" y="7333025"/>
                </a:lnTo>
                <a:lnTo>
                  <a:pt x="2448013" y="7310816"/>
                </a:lnTo>
                <a:cubicBezTo>
                  <a:pt x="2452377" y="7315289"/>
                  <a:pt x="2462440" y="7325606"/>
                  <a:pt x="2462236" y="7315064"/>
                </a:cubicBezTo>
                <a:close/>
                <a:moveTo>
                  <a:pt x="2982576" y="7295401"/>
                </a:moveTo>
                <a:lnTo>
                  <a:pt x="2980507" y="7297418"/>
                </a:lnTo>
                <a:lnTo>
                  <a:pt x="2979980" y="7296062"/>
                </a:lnTo>
                <a:close/>
                <a:moveTo>
                  <a:pt x="3154491" y="7294754"/>
                </a:moveTo>
                <a:lnTo>
                  <a:pt x="3156673" y="7304080"/>
                </a:lnTo>
                <a:lnTo>
                  <a:pt x="3156709" y="7304052"/>
                </a:lnTo>
                <a:lnTo>
                  <a:pt x="3162282" y="7301170"/>
                </a:lnTo>
                <a:close/>
                <a:moveTo>
                  <a:pt x="3140594" y="7283309"/>
                </a:moveTo>
                <a:lnTo>
                  <a:pt x="3148807" y="7294570"/>
                </a:lnTo>
                <a:lnTo>
                  <a:pt x="3151666" y="7292430"/>
                </a:lnTo>
                <a:close/>
                <a:moveTo>
                  <a:pt x="13231900" y="7274574"/>
                </a:moveTo>
                <a:lnTo>
                  <a:pt x="13229686" y="7277130"/>
                </a:lnTo>
                <a:lnTo>
                  <a:pt x="13238058" y="7285711"/>
                </a:lnTo>
                <a:lnTo>
                  <a:pt x="13239224" y="7287821"/>
                </a:lnTo>
                <a:lnTo>
                  <a:pt x="13241466" y="7289204"/>
                </a:lnTo>
                <a:lnTo>
                  <a:pt x="13248950" y="7296876"/>
                </a:lnTo>
                <a:lnTo>
                  <a:pt x="13247890" y="7293169"/>
                </a:lnTo>
                <a:lnTo>
                  <a:pt x="13249018" y="7293864"/>
                </a:lnTo>
                <a:cubicBezTo>
                  <a:pt x="13256242" y="7295868"/>
                  <a:pt x="13264730" y="7294195"/>
                  <a:pt x="13273714" y="7291094"/>
                </a:cubicBezTo>
                <a:lnTo>
                  <a:pt x="13273890" y="7291035"/>
                </a:lnTo>
                <a:lnTo>
                  <a:pt x="13275986" y="7292735"/>
                </a:lnTo>
                <a:cubicBezTo>
                  <a:pt x="13287274" y="7303789"/>
                  <a:pt x="13298514" y="7315310"/>
                  <a:pt x="13306636" y="7305040"/>
                </a:cubicBezTo>
                <a:lnTo>
                  <a:pt x="13282724" y="7288112"/>
                </a:lnTo>
                <a:lnTo>
                  <a:pt x="13273890" y="7291035"/>
                </a:lnTo>
                <a:lnTo>
                  <a:pt x="13259400" y="7279286"/>
                </a:lnTo>
                <a:cubicBezTo>
                  <a:pt x="13254116" y="7276774"/>
                  <a:pt x="13249204" y="7277162"/>
                  <a:pt x="13245048" y="7283232"/>
                </a:cubicBezTo>
                <a:lnTo>
                  <a:pt x="13247890" y="7293169"/>
                </a:lnTo>
                <a:lnTo>
                  <a:pt x="13241466" y="7289204"/>
                </a:lnTo>
                <a:lnTo>
                  <a:pt x="13238058" y="7285711"/>
                </a:lnTo>
                <a:close/>
                <a:moveTo>
                  <a:pt x="3013288" y="7261668"/>
                </a:moveTo>
                <a:lnTo>
                  <a:pt x="3015560" y="7264308"/>
                </a:lnTo>
                <a:cubicBezTo>
                  <a:pt x="3019250" y="7271194"/>
                  <a:pt x="3023401" y="7278718"/>
                  <a:pt x="3026980" y="7278255"/>
                </a:cubicBezTo>
                <a:cubicBezTo>
                  <a:pt x="3026980" y="7278255"/>
                  <a:pt x="3019261" y="7270344"/>
                  <a:pt x="3018996" y="7264560"/>
                </a:cubicBezTo>
                <a:lnTo>
                  <a:pt x="3019861" y="7264289"/>
                </a:lnTo>
                <a:close/>
                <a:moveTo>
                  <a:pt x="12419592" y="7260981"/>
                </a:moveTo>
                <a:lnTo>
                  <a:pt x="12431042" y="7269273"/>
                </a:lnTo>
                <a:lnTo>
                  <a:pt x="12423206" y="7297054"/>
                </a:lnTo>
                <a:close/>
                <a:moveTo>
                  <a:pt x="12252692" y="7254666"/>
                </a:moveTo>
                <a:lnTo>
                  <a:pt x="12240886" y="7258738"/>
                </a:lnTo>
                <a:cubicBezTo>
                  <a:pt x="12247106" y="7264144"/>
                  <a:pt x="12254710" y="7267671"/>
                  <a:pt x="12262852" y="7268854"/>
                </a:cubicBezTo>
                <a:cubicBezTo>
                  <a:pt x="12248682" y="7313555"/>
                  <a:pt x="12151942" y="7276376"/>
                  <a:pt x="12184936" y="7354270"/>
                </a:cubicBezTo>
                <a:cubicBezTo>
                  <a:pt x="12212704" y="7388930"/>
                  <a:pt x="12212044" y="7360709"/>
                  <a:pt x="12240084" y="7400476"/>
                </a:cubicBezTo>
                <a:cubicBezTo>
                  <a:pt x="12245756" y="7336041"/>
                  <a:pt x="12286760" y="7394208"/>
                  <a:pt x="12320764" y="7397652"/>
                </a:cubicBezTo>
                <a:lnTo>
                  <a:pt x="12338996" y="7384722"/>
                </a:lnTo>
                <a:lnTo>
                  <a:pt x="12335488" y="7383253"/>
                </a:lnTo>
                <a:lnTo>
                  <a:pt x="12342426" y="7382285"/>
                </a:lnTo>
                <a:lnTo>
                  <a:pt x="12350874" y="7376294"/>
                </a:lnTo>
                <a:cubicBezTo>
                  <a:pt x="12304370" y="7304872"/>
                  <a:pt x="12374494" y="7353378"/>
                  <a:pt x="12390198" y="7340096"/>
                </a:cubicBezTo>
                <a:cubicBezTo>
                  <a:pt x="12392814" y="7337885"/>
                  <a:pt x="12393920" y="7333958"/>
                  <a:pt x="12392724" y="7327470"/>
                </a:cubicBezTo>
                <a:cubicBezTo>
                  <a:pt x="12391526" y="7320985"/>
                  <a:pt x="12388026" y="7311939"/>
                  <a:pt x="12381428" y="7299496"/>
                </a:cubicBezTo>
                <a:cubicBezTo>
                  <a:pt x="12368170" y="7326532"/>
                  <a:pt x="12300652" y="7289697"/>
                  <a:pt x="12297758" y="7277087"/>
                </a:cubicBezTo>
                <a:lnTo>
                  <a:pt x="12317510" y="7262256"/>
                </a:lnTo>
                <a:lnTo>
                  <a:pt x="12276928" y="7257554"/>
                </a:lnTo>
                <a:close/>
                <a:moveTo>
                  <a:pt x="12981466" y="7227920"/>
                </a:moveTo>
                <a:lnTo>
                  <a:pt x="12990622" y="7229660"/>
                </a:lnTo>
                <a:lnTo>
                  <a:pt x="12994874" y="7233141"/>
                </a:lnTo>
                <a:cubicBezTo>
                  <a:pt x="13000026" y="7238853"/>
                  <a:pt x="13004180" y="7246379"/>
                  <a:pt x="13003446" y="7250448"/>
                </a:cubicBezTo>
                <a:lnTo>
                  <a:pt x="12988068" y="7256728"/>
                </a:lnTo>
                <a:cubicBezTo>
                  <a:pt x="12981240" y="7232513"/>
                  <a:pt x="12991166" y="7253705"/>
                  <a:pt x="12999086" y="7245980"/>
                </a:cubicBezTo>
                <a:close/>
                <a:moveTo>
                  <a:pt x="13225898" y="7222878"/>
                </a:moveTo>
                <a:lnTo>
                  <a:pt x="13222086" y="7224578"/>
                </a:lnTo>
                <a:lnTo>
                  <a:pt x="13228714" y="7231371"/>
                </a:lnTo>
                <a:close/>
                <a:moveTo>
                  <a:pt x="13241046" y="7216130"/>
                </a:moveTo>
                <a:lnTo>
                  <a:pt x="13233230" y="7219613"/>
                </a:lnTo>
                <a:lnTo>
                  <a:pt x="13239696" y="7223340"/>
                </a:lnTo>
                <a:close/>
                <a:moveTo>
                  <a:pt x="13103844" y="7214251"/>
                </a:moveTo>
                <a:lnTo>
                  <a:pt x="13093332" y="7217690"/>
                </a:lnTo>
                <a:lnTo>
                  <a:pt x="13090544" y="7217834"/>
                </a:lnTo>
                <a:cubicBezTo>
                  <a:pt x="13093620" y="7213688"/>
                  <a:pt x="13099146" y="7212192"/>
                  <a:pt x="13103844" y="7214251"/>
                </a:cubicBezTo>
                <a:close/>
                <a:moveTo>
                  <a:pt x="13185854" y="7211852"/>
                </a:moveTo>
                <a:lnTo>
                  <a:pt x="13179250" y="7215442"/>
                </a:lnTo>
                <a:lnTo>
                  <a:pt x="13163104" y="7222952"/>
                </a:lnTo>
                <a:lnTo>
                  <a:pt x="13178586" y="7244030"/>
                </a:lnTo>
                <a:lnTo>
                  <a:pt x="13161298" y="7239930"/>
                </a:lnTo>
                <a:lnTo>
                  <a:pt x="13181786" y="7256265"/>
                </a:lnTo>
                <a:lnTo>
                  <a:pt x="13201756" y="7270913"/>
                </a:lnTo>
                <a:lnTo>
                  <a:pt x="13215266" y="7266588"/>
                </a:lnTo>
                <a:lnTo>
                  <a:pt x="13215400" y="7262486"/>
                </a:lnTo>
                <a:lnTo>
                  <a:pt x="13218418" y="7265581"/>
                </a:lnTo>
                <a:lnTo>
                  <a:pt x="13243194" y="7257649"/>
                </a:lnTo>
                <a:lnTo>
                  <a:pt x="13232330" y="7244372"/>
                </a:lnTo>
                <a:lnTo>
                  <a:pt x="13220004" y="7225501"/>
                </a:lnTo>
                <a:lnTo>
                  <a:pt x="13197732" y="7235422"/>
                </a:lnTo>
                <a:close/>
                <a:moveTo>
                  <a:pt x="13031050" y="7203629"/>
                </a:moveTo>
                <a:lnTo>
                  <a:pt x="13004242" y="7227278"/>
                </a:lnTo>
                <a:lnTo>
                  <a:pt x="13019180" y="7236022"/>
                </a:lnTo>
                <a:cubicBezTo>
                  <a:pt x="13027360" y="7240709"/>
                  <a:pt x="13034990" y="7242157"/>
                  <a:pt x="13038378" y="7229789"/>
                </a:cubicBezTo>
                <a:cubicBezTo>
                  <a:pt x="13030830" y="7222391"/>
                  <a:pt x="13030386" y="7216952"/>
                  <a:pt x="13031130" y="7211942"/>
                </a:cubicBezTo>
                <a:close/>
                <a:moveTo>
                  <a:pt x="13397216" y="7196103"/>
                </a:moveTo>
                <a:lnTo>
                  <a:pt x="13399812" y="7198765"/>
                </a:lnTo>
                <a:lnTo>
                  <a:pt x="13398776" y="7196537"/>
                </a:lnTo>
                <a:close/>
                <a:moveTo>
                  <a:pt x="13092946" y="7189307"/>
                </a:moveTo>
                <a:cubicBezTo>
                  <a:pt x="13076496" y="7199992"/>
                  <a:pt x="13054254" y="7198028"/>
                  <a:pt x="13035580" y="7199633"/>
                </a:cubicBezTo>
                <a:lnTo>
                  <a:pt x="13035346" y="7199841"/>
                </a:lnTo>
                <a:lnTo>
                  <a:pt x="13070734" y="7225077"/>
                </a:lnTo>
                <a:lnTo>
                  <a:pt x="13093332" y="7217690"/>
                </a:lnTo>
                <a:lnTo>
                  <a:pt x="13117714" y="7216415"/>
                </a:lnTo>
                <a:lnTo>
                  <a:pt x="13130894" y="7205079"/>
                </a:lnTo>
                <a:close/>
                <a:moveTo>
                  <a:pt x="13364022" y="7185634"/>
                </a:moveTo>
                <a:lnTo>
                  <a:pt x="13359236" y="7189365"/>
                </a:lnTo>
                <a:cubicBezTo>
                  <a:pt x="13357610" y="7193386"/>
                  <a:pt x="13355614" y="7196504"/>
                  <a:pt x="13347176" y="7191645"/>
                </a:cubicBezTo>
                <a:lnTo>
                  <a:pt x="13354334" y="7211699"/>
                </a:lnTo>
                <a:lnTo>
                  <a:pt x="13370460" y="7205176"/>
                </a:lnTo>
                <a:lnTo>
                  <a:pt x="13370692" y="7205572"/>
                </a:lnTo>
                <a:lnTo>
                  <a:pt x="13370858" y="7200764"/>
                </a:lnTo>
                <a:lnTo>
                  <a:pt x="13380416" y="7191441"/>
                </a:lnTo>
                <a:lnTo>
                  <a:pt x="13378336" y="7190865"/>
                </a:lnTo>
                <a:close/>
                <a:moveTo>
                  <a:pt x="13270296" y="7164679"/>
                </a:moveTo>
                <a:lnTo>
                  <a:pt x="13290456" y="7167294"/>
                </a:lnTo>
                <a:lnTo>
                  <a:pt x="13290668" y="7167717"/>
                </a:lnTo>
                <a:lnTo>
                  <a:pt x="13269570" y="7168068"/>
                </a:lnTo>
                <a:close/>
                <a:moveTo>
                  <a:pt x="12958712" y="7159844"/>
                </a:moveTo>
                <a:cubicBezTo>
                  <a:pt x="12960662" y="7167343"/>
                  <a:pt x="12957594" y="7167816"/>
                  <a:pt x="12952930" y="7166741"/>
                </a:cubicBezTo>
                <a:cubicBezTo>
                  <a:pt x="12948274" y="7165665"/>
                  <a:pt x="12942016" y="7163041"/>
                  <a:pt x="12937582" y="7164347"/>
                </a:cubicBezTo>
                <a:cubicBezTo>
                  <a:pt x="12943558" y="7159660"/>
                  <a:pt x="12951332" y="7157984"/>
                  <a:pt x="12958712" y="7159844"/>
                </a:cubicBezTo>
                <a:close/>
                <a:moveTo>
                  <a:pt x="13244206" y="7159185"/>
                </a:moveTo>
                <a:lnTo>
                  <a:pt x="13231052" y="7174312"/>
                </a:lnTo>
                <a:lnTo>
                  <a:pt x="13237086" y="7178651"/>
                </a:lnTo>
                <a:lnTo>
                  <a:pt x="13236818" y="7179334"/>
                </a:lnTo>
                <a:lnTo>
                  <a:pt x="13237434" y="7180735"/>
                </a:lnTo>
                <a:lnTo>
                  <a:pt x="13225752" y="7177486"/>
                </a:lnTo>
                <a:lnTo>
                  <a:pt x="13197546" y="7191227"/>
                </a:lnTo>
                <a:lnTo>
                  <a:pt x="13209758" y="7198855"/>
                </a:lnTo>
                <a:lnTo>
                  <a:pt x="13201404" y="7203400"/>
                </a:lnTo>
                <a:lnTo>
                  <a:pt x="13241492" y="7213768"/>
                </a:lnTo>
                <a:lnTo>
                  <a:pt x="13244620" y="7197059"/>
                </a:lnTo>
                <a:lnTo>
                  <a:pt x="13237434" y="7180735"/>
                </a:lnTo>
                <a:lnTo>
                  <a:pt x="13241586" y="7181889"/>
                </a:lnTo>
                <a:lnTo>
                  <a:pt x="13237086" y="7178651"/>
                </a:lnTo>
                <a:lnTo>
                  <a:pt x="13244596" y="7159497"/>
                </a:lnTo>
                <a:close/>
                <a:moveTo>
                  <a:pt x="12404182" y="7152433"/>
                </a:moveTo>
                <a:lnTo>
                  <a:pt x="12377454" y="7175679"/>
                </a:lnTo>
                <a:lnTo>
                  <a:pt x="12404730" y="7222909"/>
                </a:lnTo>
                <a:lnTo>
                  <a:pt x="12429432" y="7188231"/>
                </a:lnTo>
                <a:lnTo>
                  <a:pt x="12427378" y="7185315"/>
                </a:lnTo>
                <a:lnTo>
                  <a:pt x="12420530" y="7192887"/>
                </a:lnTo>
                <a:lnTo>
                  <a:pt x="12404838" y="7153358"/>
                </a:lnTo>
                <a:close/>
                <a:moveTo>
                  <a:pt x="13126836" y="7147787"/>
                </a:moveTo>
                <a:cubicBezTo>
                  <a:pt x="13114570" y="7146783"/>
                  <a:pt x="13101912" y="7150457"/>
                  <a:pt x="13091772" y="7159039"/>
                </a:cubicBezTo>
                <a:cubicBezTo>
                  <a:pt x="13090912" y="7159814"/>
                  <a:pt x="13090052" y="7160582"/>
                  <a:pt x="13089228" y="7161387"/>
                </a:cubicBezTo>
                <a:cubicBezTo>
                  <a:pt x="13084216" y="7181047"/>
                  <a:pt x="13091222" y="7184784"/>
                  <a:pt x="13101386" y="7187282"/>
                </a:cubicBezTo>
                <a:lnTo>
                  <a:pt x="13131090" y="7204910"/>
                </a:lnTo>
                <a:lnTo>
                  <a:pt x="13138718" y="7198349"/>
                </a:lnTo>
                <a:lnTo>
                  <a:pt x="13123878" y="7189334"/>
                </a:lnTo>
                <a:lnTo>
                  <a:pt x="13140564" y="7189013"/>
                </a:lnTo>
                <a:lnTo>
                  <a:pt x="13137618" y="7179599"/>
                </a:lnTo>
                <a:lnTo>
                  <a:pt x="13156882" y="7166431"/>
                </a:lnTo>
                <a:lnTo>
                  <a:pt x="13156478" y="7165590"/>
                </a:lnTo>
                <a:lnTo>
                  <a:pt x="13157330" y="7166121"/>
                </a:lnTo>
                <a:lnTo>
                  <a:pt x="13159552" y="7164602"/>
                </a:lnTo>
                <a:cubicBezTo>
                  <a:pt x="13150978" y="7154473"/>
                  <a:pt x="13139102" y="7148791"/>
                  <a:pt x="13126836" y="7147787"/>
                </a:cubicBezTo>
                <a:close/>
                <a:moveTo>
                  <a:pt x="13255646" y="7146027"/>
                </a:moveTo>
                <a:lnTo>
                  <a:pt x="13248710" y="7154007"/>
                </a:lnTo>
                <a:lnTo>
                  <a:pt x="13273270" y="7176490"/>
                </a:lnTo>
                <a:cubicBezTo>
                  <a:pt x="13257716" y="7170190"/>
                  <a:pt x="13259930" y="7176415"/>
                  <a:pt x="13265366" y="7186213"/>
                </a:cubicBezTo>
                <a:lnTo>
                  <a:pt x="13275902" y="7214813"/>
                </a:lnTo>
                <a:lnTo>
                  <a:pt x="13279842" y="7215481"/>
                </a:lnTo>
                <a:lnTo>
                  <a:pt x="13286080" y="7211652"/>
                </a:lnTo>
                <a:lnTo>
                  <a:pt x="13293426" y="7217774"/>
                </a:lnTo>
                <a:lnTo>
                  <a:pt x="13307452" y="7220141"/>
                </a:lnTo>
                <a:lnTo>
                  <a:pt x="13306540" y="7164627"/>
                </a:lnTo>
                <a:lnTo>
                  <a:pt x="13299588" y="7162087"/>
                </a:lnTo>
                <a:lnTo>
                  <a:pt x="13302296" y="7166296"/>
                </a:lnTo>
                <a:cubicBezTo>
                  <a:pt x="13298798" y="7174074"/>
                  <a:pt x="13296370" y="7176233"/>
                  <a:pt x="13294444" y="7175280"/>
                </a:cubicBezTo>
                <a:lnTo>
                  <a:pt x="13290668" y="7167717"/>
                </a:lnTo>
                <a:lnTo>
                  <a:pt x="13293370" y="7167672"/>
                </a:lnTo>
                <a:lnTo>
                  <a:pt x="13290456" y="7167294"/>
                </a:lnTo>
                <a:lnTo>
                  <a:pt x="13289606" y="7165593"/>
                </a:lnTo>
                <a:lnTo>
                  <a:pt x="13279406" y="7154712"/>
                </a:lnTo>
                <a:close/>
                <a:moveTo>
                  <a:pt x="12475068" y="7132607"/>
                </a:moveTo>
                <a:lnTo>
                  <a:pt x="12450908" y="7159311"/>
                </a:lnTo>
                <a:lnTo>
                  <a:pt x="12462758" y="7163940"/>
                </a:lnTo>
                <a:cubicBezTo>
                  <a:pt x="12471128" y="7165590"/>
                  <a:pt x="12477750" y="7165042"/>
                  <a:pt x="12480504" y="7160409"/>
                </a:cubicBezTo>
                <a:close/>
                <a:moveTo>
                  <a:pt x="12531360" y="7112282"/>
                </a:moveTo>
                <a:cubicBezTo>
                  <a:pt x="12564742" y="7107239"/>
                  <a:pt x="12574720" y="7150527"/>
                  <a:pt x="12594686" y="7131047"/>
                </a:cubicBezTo>
                <a:lnTo>
                  <a:pt x="12618080" y="7188771"/>
                </a:lnTo>
                <a:cubicBezTo>
                  <a:pt x="12590884" y="7136105"/>
                  <a:pt x="12550570" y="7151936"/>
                  <a:pt x="12531360" y="7112282"/>
                </a:cubicBezTo>
                <a:close/>
                <a:moveTo>
                  <a:pt x="2161805" y="7098031"/>
                </a:moveTo>
                <a:lnTo>
                  <a:pt x="2161118" y="7098701"/>
                </a:lnTo>
                <a:cubicBezTo>
                  <a:pt x="2163471" y="7100427"/>
                  <a:pt x="2164444" y="7104178"/>
                  <a:pt x="2167463" y="7107274"/>
                </a:cubicBezTo>
                <a:cubicBezTo>
                  <a:pt x="2165737" y="7104123"/>
                  <a:pt x="2163840" y="7101007"/>
                  <a:pt x="2161805" y="7098031"/>
                </a:cubicBezTo>
                <a:close/>
                <a:moveTo>
                  <a:pt x="2091016" y="7051639"/>
                </a:moveTo>
                <a:cubicBezTo>
                  <a:pt x="2095688" y="7051778"/>
                  <a:pt x="2101023" y="7053285"/>
                  <a:pt x="2105530" y="7059627"/>
                </a:cubicBezTo>
                <a:cubicBezTo>
                  <a:pt x="2097815" y="7051719"/>
                  <a:pt x="2094512" y="7070376"/>
                  <a:pt x="2085172" y="7056671"/>
                </a:cubicBezTo>
                <a:lnTo>
                  <a:pt x="2080473" y="7051855"/>
                </a:lnTo>
                <a:cubicBezTo>
                  <a:pt x="2082333" y="7052726"/>
                  <a:pt x="2086343" y="7051499"/>
                  <a:pt x="2091016" y="7051639"/>
                </a:cubicBezTo>
                <a:close/>
                <a:moveTo>
                  <a:pt x="13342468" y="7023304"/>
                </a:moveTo>
                <a:cubicBezTo>
                  <a:pt x="13347524" y="7023699"/>
                  <a:pt x="13352628" y="7025231"/>
                  <a:pt x="13357774" y="7028266"/>
                </a:cubicBezTo>
                <a:lnTo>
                  <a:pt x="13402462" y="7055405"/>
                </a:lnTo>
                <a:lnTo>
                  <a:pt x="13402462" y="7213818"/>
                </a:lnTo>
                <a:lnTo>
                  <a:pt x="13396718" y="7215473"/>
                </a:lnTo>
                <a:cubicBezTo>
                  <a:pt x="13392826" y="7217422"/>
                  <a:pt x="13392008" y="7221748"/>
                  <a:pt x="13400004" y="7234083"/>
                </a:cubicBezTo>
                <a:lnTo>
                  <a:pt x="13382164" y="7226828"/>
                </a:lnTo>
                <a:lnTo>
                  <a:pt x="13381804" y="7227052"/>
                </a:lnTo>
                <a:lnTo>
                  <a:pt x="13402462" y="7245751"/>
                </a:lnTo>
                <a:lnTo>
                  <a:pt x="13402462" y="7287532"/>
                </a:lnTo>
                <a:lnTo>
                  <a:pt x="13398816" y="7286926"/>
                </a:lnTo>
                <a:cubicBezTo>
                  <a:pt x="13384006" y="7282077"/>
                  <a:pt x="13369546" y="7276550"/>
                  <a:pt x="13366910" y="7296574"/>
                </a:cubicBezTo>
                <a:lnTo>
                  <a:pt x="13370266" y="7300013"/>
                </a:lnTo>
                <a:cubicBezTo>
                  <a:pt x="13348620" y="7305025"/>
                  <a:pt x="13340444" y="7319374"/>
                  <a:pt x="13339556" y="7339035"/>
                </a:cubicBezTo>
                <a:lnTo>
                  <a:pt x="13345522" y="7371642"/>
                </a:lnTo>
                <a:lnTo>
                  <a:pt x="13377676" y="7358572"/>
                </a:lnTo>
                <a:lnTo>
                  <a:pt x="13375426" y="7356266"/>
                </a:lnTo>
                <a:lnTo>
                  <a:pt x="13380648" y="7355188"/>
                </a:lnTo>
                <a:cubicBezTo>
                  <a:pt x="13384448" y="7353140"/>
                  <a:pt x="13388686" y="7349179"/>
                  <a:pt x="13393288" y="7347552"/>
                </a:cubicBezTo>
                <a:lnTo>
                  <a:pt x="13402462" y="7348613"/>
                </a:lnTo>
                <a:lnTo>
                  <a:pt x="13402462" y="7790873"/>
                </a:lnTo>
                <a:lnTo>
                  <a:pt x="13361052" y="7806387"/>
                </a:lnTo>
                <a:cubicBezTo>
                  <a:pt x="13359520" y="7809357"/>
                  <a:pt x="13358526" y="7812542"/>
                  <a:pt x="13358214" y="7815867"/>
                </a:cubicBezTo>
                <a:cubicBezTo>
                  <a:pt x="13355332" y="7815186"/>
                  <a:pt x="13353120" y="7812919"/>
                  <a:pt x="13352508" y="7810021"/>
                </a:cubicBezTo>
                <a:lnTo>
                  <a:pt x="13048478" y="7926749"/>
                </a:lnTo>
                <a:cubicBezTo>
                  <a:pt x="13062194" y="7917390"/>
                  <a:pt x="13072232" y="7903576"/>
                  <a:pt x="13084622" y="7891487"/>
                </a:cubicBezTo>
                <a:lnTo>
                  <a:pt x="13081892" y="7877360"/>
                </a:lnTo>
                <a:lnTo>
                  <a:pt x="13070616" y="7870077"/>
                </a:lnTo>
                <a:lnTo>
                  <a:pt x="13067656" y="7861234"/>
                </a:lnTo>
                <a:lnTo>
                  <a:pt x="13055714" y="7865985"/>
                </a:lnTo>
                <a:lnTo>
                  <a:pt x="13052798" y="7850620"/>
                </a:lnTo>
                <a:lnTo>
                  <a:pt x="13036890" y="7849449"/>
                </a:lnTo>
                <a:cubicBezTo>
                  <a:pt x="13051394" y="7858115"/>
                  <a:pt x="13049888" y="7869656"/>
                  <a:pt x="13060886" y="7886442"/>
                </a:cubicBezTo>
                <a:cubicBezTo>
                  <a:pt x="13049204" y="7875157"/>
                  <a:pt x="13039378" y="7862053"/>
                  <a:pt x="13031812" y="7847686"/>
                </a:cubicBezTo>
                <a:lnTo>
                  <a:pt x="13027722" y="7881521"/>
                </a:lnTo>
                <a:lnTo>
                  <a:pt x="13058648" y="7902050"/>
                </a:lnTo>
                <a:lnTo>
                  <a:pt x="13027380" y="7901686"/>
                </a:lnTo>
                <a:lnTo>
                  <a:pt x="13034086" y="7908560"/>
                </a:lnTo>
                <a:lnTo>
                  <a:pt x="13010192" y="7916049"/>
                </a:lnTo>
                <a:lnTo>
                  <a:pt x="13008682" y="7917599"/>
                </a:lnTo>
                <a:lnTo>
                  <a:pt x="13008840" y="7916471"/>
                </a:lnTo>
                <a:lnTo>
                  <a:pt x="13000640" y="7919042"/>
                </a:lnTo>
                <a:lnTo>
                  <a:pt x="13000326" y="7915434"/>
                </a:lnTo>
                <a:lnTo>
                  <a:pt x="12990828" y="7922158"/>
                </a:lnTo>
                <a:cubicBezTo>
                  <a:pt x="12990156" y="7934981"/>
                  <a:pt x="12990906" y="7949691"/>
                  <a:pt x="12980230" y="7947015"/>
                </a:cubicBezTo>
                <a:lnTo>
                  <a:pt x="12972382" y="7921862"/>
                </a:lnTo>
                <a:lnTo>
                  <a:pt x="12968078" y="7940070"/>
                </a:lnTo>
                <a:lnTo>
                  <a:pt x="12952888" y="7945342"/>
                </a:lnTo>
                <a:lnTo>
                  <a:pt x="12955988" y="7955226"/>
                </a:lnTo>
                <a:lnTo>
                  <a:pt x="12939646" y="7949940"/>
                </a:lnTo>
                <a:lnTo>
                  <a:pt x="12917888" y="7957490"/>
                </a:lnTo>
                <a:lnTo>
                  <a:pt x="12922250" y="7961963"/>
                </a:lnTo>
                <a:cubicBezTo>
                  <a:pt x="12918968" y="7963416"/>
                  <a:pt x="12915102" y="7962558"/>
                  <a:pt x="12912756" y="7959806"/>
                </a:cubicBezTo>
                <a:lnTo>
                  <a:pt x="12868026" y="7974786"/>
                </a:lnTo>
                <a:lnTo>
                  <a:pt x="12868290" y="7981712"/>
                </a:lnTo>
                <a:lnTo>
                  <a:pt x="12863134" y="7976426"/>
                </a:lnTo>
                <a:lnTo>
                  <a:pt x="12855410" y="7979014"/>
                </a:lnTo>
                <a:lnTo>
                  <a:pt x="12856392" y="7981916"/>
                </a:lnTo>
                <a:cubicBezTo>
                  <a:pt x="12842488" y="7979369"/>
                  <a:pt x="12844882" y="8004550"/>
                  <a:pt x="12838378" y="8008214"/>
                </a:cubicBezTo>
                <a:lnTo>
                  <a:pt x="12818320" y="7991437"/>
                </a:lnTo>
                <a:lnTo>
                  <a:pt x="12812826" y="7993274"/>
                </a:lnTo>
                <a:lnTo>
                  <a:pt x="12796662" y="8000583"/>
                </a:lnTo>
                <a:lnTo>
                  <a:pt x="12790716" y="8000681"/>
                </a:lnTo>
                <a:lnTo>
                  <a:pt x="12782112" y="8003565"/>
                </a:lnTo>
                <a:lnTo>
                  <a:pt x="12796776" y="8018595"/>
                </a:lnTo>
                <a:cubicBezTo>
                  <a:pt x="12789732" y="8011375"/>
                  <a:pt x="12774278" y="8023091"/>
                  <a:pt x="12769362" y="8009095"/>
                </a:cubicBezTo>
                <a:lnTo>
                  <a:pt x="12733802" y="8024991"/>
                </a:lnTo>
                <a:cubicBezTo>
                  <a:pt x="12733392" y="8027805"/>
                  <a:pt x="12733460" y="8030696"/>
                  <a:pt x="12734034" y="8033489"/>
                </a:cubicBezTo>
                <a:cubicBezTo>
                  <a:pt x="12731848" y="8032073"/>
                  <a:pt x="12730034" y="8030214"/>
                  <a:pt x="12728668" y="8027990"/>
                </a:cubicBezTo>
                <a:lnTo>
                  <a:pt x="12574122" y="8098220"/>
                </a:lnTo>
                <a:cubicBezTo>
                  <a:pt x="12580664" y="8091838"/>
                  <a:pt x="12582188" y="8078940"/>
                  <a:pt x="12588072" y="8070511"/>
                </a:cubicBezTo>
                <a:cubicBezTo>
                  <a:pt x="12562866" y="8048120"/>
                  <a:pt x="12598742" y="8060100"/>
                  <a:pt x="12582408" y="8035090"/>
                </a:cubicBezTo>
                <a:cubicBezTo>
                  <a:pt x="12574022" y="8026495"/>
                  <a:pt x="12566438" y="8034563"/>
                  <a:pt x="12564630" y="8043040"/>
                </a:cubicBezTo>
                <a:cubicBezTo>
                  <a:pt x="12556634" y="8030707"/>
                  <a:pt x="12557504" y="8015764"/>
                  <a:pt x="12549198" y="8000365"/>
                </a:cubicBezTo>
                <a:cubicBezTo>
                  <a:pt x="12560752" y="7974329"/>
                  <a:pt x="12593948" y="8036589"/>
                  <a:pt x="12608466" y="8017725"/>
                </a:cubicBezTo>
                <a:cubicBezTo>
                  <a:pt x="12600166" y="8002330"/>
                  <a:pt x="12587388" y="7991302"/>
                  <a:pt x="12601040" y="7987383"/>
                </a:cubicBezTo>
                <a:lnTo>
                  <a:pt x="12597686" y="7983945"/>
                </a:lnTo>
                <a:cubicBezTo>
                  <a:pt x="12625792" y="7992093"/>
                  <a:pt x="12595862" y="7940754"/>
                  <a:pt x="12629030" y="7978198"/>
                </a:cubicBezTo>
                <a:lnTo>
                  <a:pt x="12617760" y="7955629"/>
                </a:lnTo>
                <a:cubicBezTo>
                  <a:pt x="12635266" y="7968754"/>
                  <a:pt x="12652712" y="7960464"/>
                  <a:pt x="12663948" y="7958897"/>
                </a:cubicBezTo>
                <a:lnTo>
                  <a:pt x="12660594" y="7955458"/>
                </a:lnTo>
                <a:cubicBezTo>
                  <a:pt x="12700878" y="7968514"/>
                  <a:pt x="12678974" y="7953638"/>
                  <a:pt x="12715054" y="7949985"/>
                </a:cubicBezTo>
                <a:lnTo>
                  <a:pt x="12688116" y="7929948"/>
                </a:lnTo>
                <a:cubicBezTo>
                  <a:pt x="12693416" y="7914034"/>
                  <a:pt x="12709718" y="7941767"/>
                  <a:pt x="12715924" y="7935043"/>
                </a:cubicBezTo>
                <a:cubicBezTo>
                  <a:pt x="12712568" y="7931604"/>
                  <a:pt x="12707018" y="7913518"/>
                  <a:pt x="12697856" y="7912392"/>
                </a:cubicBezTo>
                <a:lnTo>
                  <a:pt x="12755014" y="7935164"/>
                </a:lnTo>
                <a:lnTo>
                  <a:pt x="12758184" y="7944824"/>
                </a:lnTo>
                <a:lnTo>
                  <a:pt x="12772610" y="7937539"/>
                </a:lnTo>
                <a:lnTo>
                  <a:pt x="12774424" y="7937844"/>
                </a:lnTo>
                <a:lnTo>
                  <a:pt x="12784398" y="7939524"/>
                </a:lnTo>
                <a:lnTo>
                  <a:pt x="12776440" y="7924155"/>
                </a:lnTo>
                <a:cubicBezTo>
                  <a:pt x="12764944" y="7916414"/>
                  <a:pt x="12750900" y="7911323"/>
                  <a:pt x="12743822" y="7906477"/>
                </a:cubicBezTo>
                <a:cubicBezTo>
                  <a:pt x="12758278" y="7892374"/>
                  <a:pt x="12775666" y="7915014"/>
                  <a:pt x="12794482" y="7906058"/>
                </a:cubicBezTo>
                <a:cubicBezTo>
                  <a:pt x="12791176" y="7914245"/>
                  <a:pt x="12790384" y="7923213"/>
                  <a:pt x="12792106" y="7931865"/>
                </a:cubicBezTo>
                <a:lnTo>
                  <a:pt x="12809316" y="7943726"/>
                </a:lnTo>
                <a:lnTo>
                  <a:pt x="12810162" y="7943868"/>
                </a:lnTo>
                <a:lnTo>
                  <a:pt x="12812686" y="7942578"/>
                </a:lnTo>
                <a:lnTo>
                  <a:pt x="12809522" y="7925614"/>
                </a:lnTo>
                <a:lnTo>
                  <a:pt x="12826264" y="7935633"/>
                </a:lnTo>
                <a:lnTo>
                  <a:pt x="12828788" y="7934342"/>
                </a:lnTo>
                <a:lnTo>
                  <a:pt x="12831328" y="7938668"/>
                </a:lnTo>
                <a:lnTo>
                  <a:pt x="12840218" y="7943990"/>
                </a:lnTo>
                <a:lnTo>
                  <a:pt x="12836554" y="7947564"/>
                </a:lnTo>
                <a:lnTo>
                  <a:pt x="12843504" y="7959380"/>
                </a:lnTo>
                <a:lnTo>
                  <a:pt x="12865486" y="7958937"/>
                </a:lnTo>
                <a:lnTo>
                  <a:pt x="12852896" y="7936326"/>
                </a:lnTo>
                <a:lnTo>
                  <a:pt x="12873048" y="7928748"/>
                </a:lnTo>
                <a:lnTo>
                  <a:pt x="12890208" y="7950336"/>
                </a:lnTo>
                <a:lnTo>
                  <a:pt x="12905592" y="7938095"/>
                </a:lnTo>
                <a:lnTo>
                  <a:pt x="12877822" y="7927444"/>
                </a:lnTo>
                <a:lnTo>
                  <a:pt x="12892968" y="7915716"/>
                </a:lnTo>
                <a:lnTo>
                  <a:pt x="12885732" y="7913770"/>
                </a:lnTo>
                <a:cubicBezTo>
                  <a:pt x="12876694" y="7909242"/>
                  <a:pt x="12867014" y="7908791"/>
                  <a:pt x="12844164" y="7928064"/>
                </a:cubicBezTo>
                <a:cubicBezTo>
                  <a:pt x="12842918" y="7919210"/>
                  <a:pt x="12846550" y="7900901"/>
                  <a:pt x="12833292" y="7901076"/>
                </a:cubicBezTo>
                <a:lnTo>
                  <a:pt x="12839092" y="7899094"/>
                </a:lnTo>
                <a:lnTo>
                  <a:pt x="12825922" y="7893030"/>
                </a:lnTo>
                <a:lnTo>
                  <a:pt x="12844716" y="7897173"/>
                </a:lnTo>
                <a:lnTo>
                  <a:pt x="12852298" y="7894580"/>
                </a:lnTo>
                <a:lnTo>
                  <a:pt x="12850422" y="7874131"/>
                </a:lnTo>
                <a:cubicBezTo>
                  <a:pt x="12845090" y="7869100"/>
                  <a:pt x="12838192" y="7863406"/>
                  <a:pt x="12838762" y="7845398"/>
                </a:cubicBezTo>
                <a:lnTo>
                  <a:pt x="12865444" y="7858974"/>
                </a:lnTo>
                <a:lnTo>
                  <a:pt x="12858902" y="7865356"/>
                </a:lnTo>
                <a:cubicBezTo>
                  <a:pt x="12867052" y="7879220"/>
                  <a:pt x="12872964" y="7875464"/>
                  <a:pt x="12878692" y="7872812"/>
                </a:cubicBezTo>
                <a:lnTo>
                  <a:pt x="12890336" y="7881579"/>
                </a:lnTo>
                <a:lnTo>
                  <a:pt x="12900580" y="7878077"/>
                </a:lnTo>
                <a:lnTo>
                  <a:pt x="12907640" y="7858662"/>
                </a:lnTo>
                <a:cubicBezTo>
                  <a:pt x="12912168" y="7853660"/>
                  <a:pt x="12917074" y="7848873"/>
                  <a:pt x="12920182" y="7831746"/>
                </a:cubicBezTo>
                <a:cubicBezTo>
                  <a:pt x="12928572" y="7840344"/>
                  <a:pt x="12923408" y="7845382"/>
                  <a:pt x="12918932" y="7849750"/>
                </a:cubicBezTo>
                <a:cubicBezTo>
                  <a:pt x="12928182" y="7844077"/>
                  <a:pt x="12944738" y="7878264"/>
                  <a:pt x="12946782" y="7851436"/>
                </a:cubicBezTo>
                <a:cubicBezTo>
                  <a:pt x="12948870" y="7847726"/>
                  <a:pt x="12952278" y="7853626"/>
                  <a:pt x="12953796" y="7861122"/>
                </a:cubicBezTo>
                <a:lnTo>
                  <a:pt x="12952918" y="7865033"/>
                </a:lnTo>
                <a:lnTo>
                  <a:pt x="13019504" y="7852982"/>
                </a:lnTo>
                <a:lnTo>
                  <a:pt x="13020764" y="7858852"/>
                </a:lnTo>
                <a:lnTo>
                  <a:pt x="13026684" y="7850005"/>
                </a:lnTo>
                <a:cubicBezTo>
                  <a:pt x="12997972" y="7835729"/>
                  <a:pt x="12972858" y="7858889"/>
                  <a:pt x="12944388" y="7826255"/>
                </a:cubicBezTo>
                <a:cubicBezTo>
                  <a:pt x="12942188" y="7812296"/>
                  <a:pt x="12969982" y="7844914"/>
                  <a:pt x="12960222" y="7810807"/>
                </a:cubicBezTo>
                <a:lnTo>
                  <a:pt x="12976660" y="7827657"/>
                </a:lnTo>
                <a:cubicBezTo>
                  <a:pt x="12985116" y="7830819"/>
                  <a:pt x="13003466" y="7831718"/>
                  <a:pt x="12994558" y="7810195"/>
                </a:cubicBezTo>
                <a:lnTo>
                  <a:pt x="12953008" y="7788028"/>
                </a:lnTo>
                <a:lnTo>
                  <a:pt x="12917892" y="7793042"/>
                </a:lnTo>
                <a:lnTo>
                  <a:pt x="12920264" y="7798780"/>
                </a:lnTo>
                <a:cubicBezTo>
                  <a:pt x="12915286" y="7816058"/>
                  <a:pt x="12901092" y="7809431"/>
                  <a:pt x="12886444" y="7801992"/>
                </a:cubicBezTo>
                <a:lnTo>
                  <a:pt x="12870704" y="7801272"/>
                </a:lnTo>
                <a:lnTo>
                  <a:pt x="12867670" y="7804782"/>
                </a:lnTo>
                <a:lnTo>
                  <a:pt x="12850384" y="7805654"/>
                </a:lnTo>
                <a:lnTo>
                  <a:pt x="12850880" y="7810922"/>
                </a:lnTo>
                <a:lnTo>
                  <a:pt x="12865152" y="7815885"/>
                </a:lnTo>
                <a:cubicBezTo>
                  <a:pt x="12874374" y="7819053"/>
                  <a:pt x="12881560" y="7821775"/>
                  <a:pt x="12880526" y="7822783"/>
                </a:cubicBezTo>
                <a:lnTo>
                  <a:pt x="12852808" y="7831447"/>
                </a:lnTo>
                <a:lnTo>
                  <a:pt x="12853470" y="7838432"/>
                </a:lnTo>
                <a:lnTo>
                  <a:pt x="12834542" y="7837158"/>
                </a:lnTo>
                <a:lnTo>
                  <a:pt x="12816238" y="7842884"/>
                </a:lnTo>
                <a:lnTo>
                  <a:pt x="12808322" y="7846452"/>
                </a:lnTo>
                <a:lnTo>
                  <a:pt x="12809120" y="7850823"/>
                </a:lnTo>
                <a:lnTo>
                  <a:pt x="12805914" y="7847536"/>
                </a:lnTo>
                <a:lnTo>
                  <a:pt x="12769524" y="7863956"/>
                </a:lnTo>
                <a:lnTo>
                  <a:pt x="12730204" y="7852435"/>
                </a:lnTo>
                <a:lnTo>
                  <a:pt x="12719662" y="7855542"/>
                </a:lnTo>
                <a:lnTo>
                  <a:pt x="12722338" y="7850130"/>
                </a:lnTo>
                <a:lnTo>
                  <a:pt x="12700850" y="7843839"/>
                </a:lnTo>
                <a:lnTo>
                  <a:pt x="12711238" y="7862921"/>
                </a:lnTo>
                <a:cubicBezTo>
                  <a:pt x="12709784" y="7870041"/>
                  <a:pt x="12706308" y="7876292"/>
                  <a:pt x="12712848" y="7882996"/>
                </a:cubicBezTo>
                <a:cubicBezTo>
                  <a:pt x="12701026" y="7890506"/>
                  <a:pt x="12686970" y="7886428"/>
                  <a:pt x="12671694" y="7878430"/>
                </a:cubicBezTo>
                <a:lnTo>
                  <a:pt x="12629954" y="7854238"/>
                </a:lnTo>
                <a:lnTo>
                  <a:pt x="12621920" y="7860375"/>
                </a:lnTo>
                <a:cubicBezTo>
                  <a:pt x="12607268" y="7866364"/>
                  <a:pt x="12591486" y="7870849"/>
                  <a:pt x="12577602" y="7880033"/>
                </a:cubicBezTo>
                <a:lnTo>
                  <a:pt x="12586660" y="7889318"/>
                </a:lnTo>
                <a:lnTo>
                  <a:pt x="12565076" y="7898139"/>
                </a:lnTo>
                <a:lnTo>
                  <a:pt x="12573390" y="7916608"/>
                </a:lnTo>
                <a:cubicBezTo>
                  <a:pt x="12580998" y="7919842"/>
                  <a:pt x="12589294" y="7922319"/>
                  <a:pt x="12588104" y="7935562"/>
                </a:cubicBezTo>
                <a:cubicBezTo>
                  <a:pt x="12572104" y="7910902"/>
                  <a:pt x="12561448" y="7913578"/>
                  <a:pt x="12551126" y="7919787"/>
                </a:cubicBezTo>
                <a:lnTo>
                  <a:pt x="12518774" y="7924793"/>
                </a:lnTo>
                <a:lnTo>
                  <a:pt x="12520404" y="7939859"/>
                </a:lnTo>
                <a:lnTo>
                  <a:pt x="12519598" y="7940088"/>
                </a:lnTo>
                <a:lnTo>
                  <a:pt x="12519794" y="7940955"/>
                </a:lnTo>
                <a:cubicBezTo>
                  <a:pt x="12525094" y="7945014"/>
                  <a:pt x="12531176" y="7948144"/>
                  <a:pt x="12528076" y="7951167"/>
                </a:cubicBezTo>
                <a:lnTo>
                  <a:pt x="12517776" y="7940608"/>
                </a:lnTo>
                <a:lnTo>
                  <a:pt x="12515034" y="7941393"/>
                </a:lnTo>
                <a:lnTo>
                  <a:pt x="12517052" y="7962594"/>
                </a:lnTo>
                <a:cubicBezTo>
                  <a:pt x="12504944" y="7979106"/>
                  <a:pt x="12481832" y="7978832"/>
                  <a:pt x="12457558" y="7962906"/>
                </a:cubicBezTo>
                <a:lnTo>
                  <a:pt x="12458460" y="7957588"/>
                </a:lnTo>
                <a:lnTo>
                  <a:pt x="12443252" y="7961938"/>
                </a:lnTo>
                <a:lnTo>
                  <a:pt x="12441446" y="7966966"/>
                </a:lnTo>
                <a:cubicBezTo>
                  <a:pt x="12435866" y="7964776"/>
                  <a:pt x="12428020" y="7960177"/>
                  <a:pt x="12423548" y="7964540"/>
                </a:cubicBezTo>
                <a:cubicBezTo>
                  <a:pt x="12434150" y="7970380"/>
                  <a:pt x="12444084" y="7977329"/>
                  <a:pt x="12453194" y="7985286"/>
                </a:cubicBezTo>
                <a:cubicBezTo>
                  <a:pt x="12420578" y="7957366"/>
                  <a:pt x="12415590" y="8028693"/>
                  <a:pt x="12395458" y="8008057"/>
                </a:cubicBezTo>
                <a:cubicBezTo>
                  <a:pt x="12372138" y="7992012"/>
                  <a:pt x="12347918" y="7977314"/>
                  <a:pt x="12322938" y="7964028"/>
                </a:cubicBezTo>
                <a:cubicBezTo>
                  <a:pt x="12318194" y="7989468"/>
                  <a:pt x="12297858" y="7984465"/>
                  <a:pt x="12284776" y="7997229"/>
                </a:cubicBezTo>
                <a:lnTo>
                  <a:pt x="12293166" y="8005826"/>
                </a:lnTo>
                <a:cubicBezTo>
                  <a:pt x="12287264" y="8015613"/>
                  <a:pt x="12268962" y="8011315"/>
                  <a:pt x="12257944" y="8022064"/>
                </a:cubicBezTo>
                <a:lnTo>
                  <a:pt x="12264474" y="8043218"/>
                </a:lnTo>
                <a:cubicBezTo>
                  <a:pt x="12249624" y="8042666"/>
                  <a:pt x="12234900" y="8046164"/>
                  <a:pt x="12221856" y="8053251"/>
                </a:cubicBezTo>
                <a:cubicBezTo>
                  <a:pt x="12216222" y="8041964"/>
                  <a:pt x="12228840" y="8039054"/>
                  <a:pt x="12217430" y="8027362"/>
                </a:cubicBezTo>
                <a:cubicBezTo>
                  <a:pt x="12222558" y="8025041"/>
                  <a:pt x="12230398" y="8023435"/>
                  <a:pt x="12234300" y="8037079"/>
                </a:cubicBezTo>
                <a:cubicBezTo>
                  <a:pt x="12240802" y="8033418"/>
                  <a:pt x="12232202" y="8014962"/>
                  <a:pt x="12233374" y="8003078"/>
                </a:cubicBezTo>
                <a:lnTo>
                  <a:pt x="12204792" y="8002738"/>
                </a:lnTo>
                <a:lnTo>
                  <a:pt x="12205540" y="8012018"/>
                </a:lnTo>
                <a:lnTo>
                  <a:pt x="12205880" y="8016260"/>
                </a:lnTo>
                <a:lnTo>
                  <a:pt x="12160930" y="8022574"/>
                </a:lnTo>
                <a:lnTo>
                  <a:pt x="12187774" y="8030196"/>
                </a:lnTo>
                <a:cubicBezTo>
                  <a:pt x="12198166" y="8031724"/>
                  <a:pt x="12207638" y="8035574"/>
                  <a:pt x="12212684" y="8052798"/>
                </a:cubicBezTo>
                <a:lnTo>
                  <a:pt x="12124112" y="8027746"/>
                </a:lnTo>
                <a:lnTo>
                  <a:pt x="12118224" y="8028570"/>
                </a:lnTo>
                <a:lnTo>
                  <a:pt x="12107104" y="8042199"/>
                </a:lnTo>
                <a:cubicBezTo>
                  <a:pt x="12099370" y="8042194"/>
                  <a:pt x="12090126" y="8040811"/>
                  <a:pt x="12085250" y="8049589"/>
                </a:cubicBezTo>
                <a:lnTo>
                  <a:pt x="12090896" y="8070334"/>
                </a:lnTo>
                <a:lnTo>
                  <a:pt x="12064136" y="8069651"/>
                </a:lnTo>
                <a:lnTo>
                  <a:pt x="12053032" y="8073011"/>
                </a:lnTo>
                <a:lnTo>
                  <a:pt x="12051470" y="8069327"/>
                </a:lnTo>
                <a:lnTo>
                  <a:pt x="12021102" y="8068544"/>
                </a:lnTo>
                <a:lnTo>
                  <a:pt x="12023800" y="8096787"/>
                </a:lnTo>
                <a:cubicBezTo>
                  <a:pt x="12011074" y="8108534"/>
                  <a:pt x="12007804" y="8098130"/>
                  <a:pt x="12003546" y="8085756"/>
                </a:cubicBezTo>
                <a:lnTo>
                  <a:pt x="11982980" y="8067845"/>
                </a:lnTo>
                <a:lnTo>
                  <a:pt x="11974900" y="8076454"/>
                </a:lnTo>
                <a:lnTo>
                  <a:pt x="11967668" y="8084485"/>
                </a:lnTo>
                <a:lnTo>
                  <a:pt x="11964380" y="8091836"/>
                </a:lnTo>
                <a:cubicBezTo>
                  <a:pt x="11956990" y="8098375"/>
                  <a:pt x="11950116" y="8103902"/>
                  <a:pt x="11954568" y="8114662"/>
                </a:cubicBezTo>
                <a:cubicBezTo>
                  <a:pt x="11949140" y="8113916"/>
                  <a:pt x="11945692" y="8117278"/>
                  <a:pt x="11937396" y="8101879"/>
                </a:cubicBezTo>
                <a:lnTo>
                  <a:pt x="11937504" y="8101802"/>
                </a:lnTo>
                <a:lnTo>
                  <a:pt x="11922856" y="8095930"/>
                </a:lnTo>
                <a:cubicBezTo>
                  <a:pt x="11927484" y="8092762"/>
                  <a:pt x="11935930" y="8090055"/>
                  <a:pt x="11940612" y="8086498"/>
                </a:cubicBezTo>
                <a:lnTo>
                  <a:pt x="11939250" y="8082426"/>
                </a:lnTo>
                <a:lnTo>
                  <a:pt x="11918412" y="8097576"/>
                </a:lnTo>
                <a:cubicBezTo>
                  <a:pt x="11921768" y="8101014"/>
                  <a:pt x="11933514" y="8113055"/>
                  <a:pt x="11930156" y="8109613"/>
                </a:cubicBezTo>
                <a:cubicBezTo>
                  <a:pt x="11917414" y="8109292"/>
                  <a:pt x="11901720" y="8113700"/>
                  <a:pt x="11884252" y="8113958"/>
                </a:cubicBezTo>
                <a:lnTo>
                  <a:pt x="11882734" y="8113407"/>
                </a:lnTo>
                <a:lnTo>
                  <a:pt x="11821924" y="8126860"/>
                </a:lnTo>
                <a:cubicBezTo>
                  <a:pt x="11791010" y="8132269"/>
                  <a:pt x="11758532" y="8133412"/>
                  <a:pt x="11730154" y="8119480"/>
                </a:cubicBezTo>
                <a:cubicBezTo>
                  <a:pt x="11746152" y="8117972"/>
                  <a:pt x="11754126" y="8132346"/>
                  <a:pt x="11770308" y="8116560"/>
                </a:cubicBezTo>
                <a:cubicBezTo>
                  <a:pt x="11764670" y="8105276"/>
                  <a:pt x="11754380" y="8112626"/>
                  <a:pt x="11748678" y="8106779"/>
                </a:cubicBezTo>
                <a:cubicBezTo>
                  <a:pt x="11741486" y="8084261"/>
                  <a:pt x="11774760" y="8113549"/>
                  <a:pt x="11787652" y="8088889"/>
                </a:cubicBezTo>
                <a:lnTo>
                  <a:pt x="11743274" y="8077146"/>
                </a:lnTo>
                <a:lnTo>
                  <a:pt x="11753150" y="8049392"/>
                </a:lnTo>
                <a:lnTo>
                  <a:pt x="11652848" y="8024406"/>
                </a:lnTo>
                <a:lnTo>
                  <a:pt x="11672202" y="8016304"/>
                </a:lnTo>
                <a:lnTo>
                  <a:pt x="11673948" y="8016699"/>
                </a:lnTo>
                <a:lnTo>
                  <a:pt x="11685786" y="8011015"/>
                </a:lnTo>
                <a:lnTo>
                  <a:pt x="11717230" y="8011768"/>
                </a:lnTo>
                <a:cubicBezTo>
                  <a:pt x="11738606" y="8015000"/>
                  <a:pt x="11759336" y="8021647"/>
                  <a:pt x="11777722" y="8019626"/>
                </a:cubicBezTo>
                <a:lnTo>
                  <a:pt x="11793634" y="8010426"/>
                </a:lnTo>
                <a:lnTo>
                  <a:pt x="11762716" y="7992394"/>
                </a:lnTo>
                <a:lnTo>
                  <a:pt x="11809940" y="7997482"/>
                </a:lnTo>
                <a:lnTo>
                  <a:pt x="11805004" y="7982021"/>
                </a:lnTo>
                <a:lnTo>
                  <a:pt x="11848726" y="7985986"/>
                </a:lnTo>
                <a:lnTo>
                  <a:pt x="11844840" y="7976715"/>
                </a:lnTo>
                <a:lnTo>
                  <a:pt x="11865804" y="7984944"/>
                </a:lnTo>
                <a:lnTo>
                  <a:pt x="11886640" y="7975526"/>
                </a:lnTo>
                <a:lnTo>
                  <a:pt x="11886612" y="7975490"/>
                </a:lnTo>
                <a:lnTo>
                  <a:pt x="11832928" y="7951419"/>
                </a:lnTo>
                <a:cubicBezTo>
                  <a:pt x="11878746" y="7930551"/>
                  <a:pt x="11925446" y="7927280"/>
                  <a:pt x="11971194" y="7921744"/>
                </a:cubicBezTo>
                <a:lnTo>
                  <a:pt x="12030230" y="7902486"/>
                </a:lnTo>
                <a:lnTo>
                  <a:pt x="12034748" y="7899255"/>
                </a:lnTo>
                <a:cubicBezTo>
                  <a:pt x="12040554" y="7890146"/>
                  <a:pt x="12045586" y="7882216"/>
                  <a:pt x="12057424" y="7886778"/>
                </a:cubicBezTo>
                <a:cubicBezTo>
                  <a:pt x="12051492" y="7872427"/>
                  <a:pt x="12040812" y="7883522"/>
                  <a:pt x="12040556" y="7877061"/>
                </a:cubicBezTo>
                <a:cubicBezTo>
                  <a:pt x="12049708" y="7865782"/>
                  <a:pt x="12062576" y="7869502"/>
                  <a:pt x="12076194" y="7874592"/>
                </a:cubicBezTo>
                <a:lnTo>
                  <a:pt x="12103660" y="7878526"/>
                </a:lnTo>
                <a:lnTo>
                  <a:pt x="12103766" y="7878491"/>
                </a:lnTo>
                <a:cubicBezTo>
                  <a:pt x="12106246" y="7870702"/>
                  <a:pt x="12088846" y="7875595"/>
                  <a:pt x="12095044" y="7869549"/>
                </a:cubicBezTo>
                <a:lnTo>
                  <a:pt x="12113178" y="7873220"/>
                </a:lnTo>
                <a:lnTo>
                  <a:pt x="12107648" y="7860688"/>
                </a:lnTo>
                <a:cubicBezTo>
                  <a:pt x="12108824" y="7855095"/>
                  <a:pt x="12112288" y="7849696"/>
                  <a:pt x="12112724" y="7842222"/>
                </a:cubicBezTo>
                <a:lnTo>
                  <a:pt x="12176552" y="7837615"/>
                </a:lnTo>
                <a:lnTo>
                  <a:pt x="12216406" y="7819510"/>
                </a:lnTo>
                <a:lnTo>
                  <a:pt x="12215214" y="7816306"/>
                </a:lnTo>
                <a:lnTo>
                  <a:pt x="12194374" y="7810901"/>
                </a:lnTo>
                <a:lnTo>
                  <a:pt x="12220582" y="7805605"/>
                </a:lnTo>
                <a:lnTo>
                  <a:pt x="12224134" y="7802756"/>
                </a:lnTo>
                <a:cubicBezTo>
                  <a:pt x="12234044" y="7798705"/>
                  <a:pt x="12245734" y="7795021"/>
                  <a:pt x="12237004" y="7773333"/>
                </a:cubicBezTo>
                <a:cubicBezTo>
                  <a:pt x="12243504" y="7769673"/>
                  <a:pt x="12257412" y="7772216"/>
                  <a:pt x="12265714" y="7787611"/>
                </a:cubicBezTo>
                <a:lnTo>
                  <a:pt x="12263088" y="7797567"/>
                </a:lnTo>
                <a:lnTo>
                  <a:pt x="12300416" y="7795196"/>
                </a:lnTo>
                <a:lnTo>
                  <a:pt x="12300664" y="7792448"/>
                </a:lnTo>
                <a:lnTo>
                  <a:pt x="12303172" y="7795019"/>
                </a:lnTo>
                <a:lnTo>
                  <a:pt x="12327848" y="7793451"/>
                </a:lnTo>
                <a:lnTo>
                  <a:pt x="12326066" y="7788407"/>
                </a:lnTo>
                <a:lnTo>
                  <a:pt x="12320180" y="7781462"/>
                </a:lnTo>
                <a:lnTo>
                  <a:pt x="12323730" y="7781794"/>
                </a:lnTo>
                <a:lnTo>
                  <a:pt x="12320750" y="7773352"/>
                </a:lnTo>
                <a:lnTo>
                  <a:pt x="12325272" y="7767395"/>
                </a:lnTo>
                <a:lnTo>
                  <a:pt x="12307338" y="7749013"/>
                </a:lnTo>
                <a:lnTo>
                  <a:pt x="12315050" y="7730754"/>
                </a:lnTo>
                <a:lnTo>
                  <a:pt x="12345054" y="7749346"/>
                </a:lnTo>
                <a:lnTo>
                  <a:pt x="12361634" y="7746121"/>
                </a:lnTo>
                <a:lnTo>
                  <a:pt x="12347674" y="7731814"/>
                </a:lnTo>
                <a:lnTo>
                  <a:pt x="12365346" y="7732025"/>
                </a:lnTo>
                <a:lnTo>
                  <a:pt x="12366332" y="7745208"/>
                </a:lnTo>
                <a:lnTo>
                  <a:pt x="12385030" y="7741573"/>
                </a:lnTo>
                <a:lnTo>
                  <a:pt x="12373606" y="7723968"/>
                </a:lnTo>
                <a:cubicBezTo>
                  <a:pt x="12385144" y="7725464"/>
                  <a:pt x="12410350" y="7747859"/>
                  <a:pt x="12415358" y="7728202"/>
                </a:cubicBezTo>
                <a:cubicBezTo>
                  <a:pt x="12413684" y="7726485"/>
                  <a:pt x="12412006" y="7724764"/>
                  <a:pt x="12410330" y="7723046"/>
                </a:cubicBezTo>
                <a:cubicBezTo>
                  <a:pt x="12441438" y="7735647"/>
                  <a:pt x="12422732" y="7710274"/>
                  <a:pt x="12440220" y="7698584"/>
                </a:cubicBezTo>
                <a:cubicBezTo>
                  <a:pt x="12438506" y="7696423"/>
                  <a:pt x="12436630" y="7694500"/>
                  <a:pt x="12434514" y="7692734"/>
                </a:cubicBezTo>
                <a:lnTo>
                  <a:pt x="12453088" y="7702137"/>
                </a:lnTo>
                <a:cubicBezTo>
                  <a:pt x="12494230" y="7727778"/>
                  <a:pt x="12467834" y="7665596"/>
                  <a:pt x="12475246" y="7644271"/>
                </a:cubicBezTo>
                <a:lnTo>
                  <a:pt x="12471890" y="7640833"/>
                </a:lnTo>
                <a:cubicBezTo>
                  <a:pt x="12469192" y="7612589"/>
                  <a:pt x="12508842" y="7622234"/>
                  <a:pt x="12512414" y="7608679"/>
                </a:cubicBezTo>
                <a:cubicBezTo>
                  <a:pt x="12509778" y="7628704"/>
                  <a:pt x="12516282" y="7625042"/>
                  <a:pt x="12521002" y="7654671"/>
                </a:cubicBezTo>
                <a:cubicBezTo>
                  <a:pt x="12509464" y="7653175"/>
                  <a:pt x="12497302" y="7620742"/>
                  <a:pt x="12487562" y="7638297"/>
                </a:cubicBezTo>
                <a:cubicBezTo>
                  <a:pt x="12501194" y="7661914"/>
                  <a:pt x="12523972" y="7661845"/>
                  <a:pt x="12537006" y="7679335"/>
                </a:cubicBezTo>
                <a:cubicBezTo>
                  <a:pt x="12546546" y="7677410"/>
                  <a:pt x="12533824" y="7635450"/>
                  <a:pt x="12527890" y="7621106"/>
                </a:cubicBezTo>
                <a:cubicBezTo>
                  <a:pt x="12550064" y="7614906"/>
                  <a:pt x="12555414" y="7595592"/>
                  <a:pt x="12584692" y="7591864"/>
                </a:cubicBezTo>
                <a:cubicBezTo>
                  <a:pt x="12601856" y="7605325"/>
                  <a:pt x="12634202" y="7654315"/>
                  <a:pt x="12639182" y="7610526"/>
                </a:cubicBezTo>
                <a:lnTo>
                  <a:pt x="12637566" y="7608868"/>
                </a:lnTo>
                <a:lnTo>
                  <a:pt x="12640850" y="7606468"/>
                </a:lnTo>
                <a:cubicBezTo>
                  <a:pt x="12643182" y="7603606"/>
                  <a:pt x="12645776" y="7600067"/>
                  <a:pt x="12650808" y="7605226"/>
                </a:cubicBezTo>
                <a:cubicBezTo>
                  <a:pt x="12655872" y="7634520"/>
                  <a:pt x="12667984" y="7618004"/>
                  <a:pt x="12670674" y="7646248"/>
                </a:cubicBezTo>
                <a:cubicBezTo>
                  <a:pt x="12683978" y="7642669"/>
                  <a:pt x="12669150" y="7606124"/>
                  <a:pt x="12660250" y="7584602"/>
                </a:cubicBezTo>
                <a:cubicBezTo>
                  <a:pt x="12686020" y="7615841"/>
                  <a:pt x="12675928" y="7554534"/>
                  <a:pt x="12704344" y="7565749"/>
                </a:cubicBezTo>
                <a:cubicBezTo>
                  <a:pt x="12693978" y="7552367"/>
                  <a:pt x="12671800" y="7558563"/>
                  <a:pt x="12672070" y="7537494"/>
                </a:cubicBezTo>
                <a:lnTo>
                  <a:pt x="12715880" y="7567246"/>
                </a:lnTo>
                <a:lnTo>
                  <a:pt x="12704942" y="7571875"/>
                </a:lnTo>
                <a:cubicBezTo>
                  <a:pt x="12736654" y="7590608"/>
                  <a:pt x="12726560" y="7556156"/>
                  <a:pt x="12731864" y="7540240"/>
                </a:cubicBezTo>
                <a:cubicBezTo>
                  <a:pt x="12731750" y="7538472"/>
                  <a:pt x="12731262" y="7536734"/>
                  <a:pt x="12730362" y="7535192"/>
                </a:cubicBezTo>
                <a:cubicBezTo>
                  <a:pt x="12727240" y="7529648"/>
                  <a:pt x="12720194" y="7527728"/>
                  <a:pt x="12714648" y="7530860"/>
                </a:cubicBezTo>
                <a:cubicBezTo>
                  <a:pt x="12719802" y="7526502"/>
                  <a:pt x="12731014" y="7526976"/>
                  <a:pt x="12742506" y="7531870"/>
                </a:cubicBezTo>
                <a:lnTo>
                  <a:pt x="12743368" y="7532333"/>
                </a:lnTo>
                <a:lnTo>
                  <a:pt x="12740206" y="7526060"/>
                </a:lnTo>
                <a:lnTo>
                  <a:pt x="12749582" y="7535672"/>
                </a:lnTo>
                <a:lnTo>
                  <a:pt x="12796188" y="7560721"/>
                </a:lnTo>
                <a:lnTo>
                  <a:pt x="12799286" y="7557698"/>
                </a:lnTo>
                <a:cubicBezTo>
                  <a:pt x="12798452" y="7556089"/>
                  <a:pt x="12797180" y="7554784"/>
                  <a:pt x="12795592" y="7553911"/>
                </a:cubicBezTo>
                <a:cubicBezTo>
                  <a:pt x="12797430" y="7553798"/>
                  <a:pt x="12799262" y="7554093"/>
                  <a:pt x="12801024" y="7554661"/>
                </a:cubicBezTo>
                <a:lnTo>
                  <a:pt x="12809630" y="7546265"/>
                </a:lnTo>
                <a:lnTo>
                  <a:pt x="12805602" y="7542136"/>
                </a:lnTo>
                <a:lnTo>
                  <a:pt x="12811360" y="7543900"/>
                </a:lnTo>
                <a:lnTo>
                  <a:pt x="12808666" y="7541834"/>
                </a:lnTo>
                <a:lnTo>
                  <a:pt x="12817768" y="7547720"/>
                </a:lnTo>
                <a:lnTo>
                  <a:pt x="12815360" y="7550068"/>
                </a:lnTo>
                <a:lnTo>
                  <a:pt x="12822742" y="7558844"/>
                </a:lnTo>
                <a:lnTo>
                  <a:pt x="12834636" y="7557437"/>
                </a:lnTo>
                <a:lnTo>
                  <a:pt x="12831744" y="7569540"/>
                </a:lnTo>
                <a:lnTo>
                  <a:pt x="12840638" y="7580116"/>
                </a:lnTo>
                <a:cubicBezTo>
                  <a:pt x="12849652" y="7586086"/>
                  <a:pt x="12858390" y="7587294"/>
                  <a:pt x="12864244" y="7581583"/>
                </a:cubicBezTo>
                <a:lnTo>
                  <a:pt x="12861338" y="7584416"/>
                </a:lnTo>
                <a:lnTo>
                  <a:pt x="12876818" y="7582074"/>
                </a:lnTo>
                <a:lnTo>
                  <a:pt x="12862470" y="7562368"/>
                </a:lnTo>
                <a:lnTo>
                  <a:pt x="12858646" y="7567579"/>
                </a:lnTo>
                <a:cubicBezTo>
                  <a:pt x="12855702" y="7558708"/>
                  <a:pt x="12847788" y="7559378"/>
                  <a:pt x="12839316" y="7557156"/>
                </a:cubicBezTo>
                <a:lnTo>
                  <a:pt x="12817558" y="7530470"/>
                </a:lnTo>
                <a:lnTo>
                  <a:pt x="12816622" y="7531384"/>
                </a:lnTo>
                <a:lnTo>
                  <a:pt x="12815932" y="7532058"/>
                </a:lnTo>
                <a:cubicBezTo>
                  <a:pt x="12812966" y="7524887"/>
                  <a:pt x="12820042" y="7503212"/>
                  <a:pt x="12827636" y="7520639"/>
                </a:cubicBezTo>
                <a:lnTo>
                  <a:pt x="12825582" y="7522642"/>
                </a:lnTo>
                <a:lnTo>
                  <a:pt x="12894216" y="7471123"/>
                </a:lnTo>
                <a:lnTo>
                  <a:pt x="12781460" y="7297316"/>
                </a:lnTo>
                <a:lnTo>
                  <a:pt x="12782830" y="7303921"/>
                </a:lnTo>
                <a:cubicBezTo>
                  <a:pt x="12775414" y="7325248"/>
                  <a:pt x="12749686" y="7290608"/>
                  <a:pt x="12740734" y="7299342"/>
                </a:cubicBezTo>
                <a:lnTo>
                  <a:pt x="12744088" y="7302781"/>
                </a:lnTo>
                <a:cubicBezTo>
                  <a:pt x="12738138" y="7315968"/>
                  <a:pt x="12723116" y="7321230"/>
                  <a:pt x="12710032" y="7307819"/>
                </a:cubicBezTo>
                <a:cubicBezTo>
                  <a:pt x="12717720" y="7344619"/>
                  <a:pt x="12741378" y="7302072"/>
                  <a:pt x="12739894" y="7338427"/>
                </a:cubicBezTo>
                <a:cubicBezTo>
                  <a:pt x="12745542" y="7322174"/>
                  <a:pt x="12772178" y="7339146"/>
                  <a:pt x="12781048" y="7336534"/>
                </a:cubicBezTo>
                <a:cubicBezTo>
                  <a:pt x="12771652" y="7359195"/>
                  <a:pt x="12773970" y="7385058"/>
                  <a:pt x="12787300" y="7405610"/>
                </a:cubicBezTo>
                <a:cubicBezTo>
                  <a:pt x="12748960" y="7400056"/>
                  <a:pt x="12754550" y="7335540"/>
                  <a:pt x="12722262" y="7334816"/>
                </a:cubicBezTo>
                <a:lnTo>
                  <a:pt x="12707116" y="7349593"/>
                </a:lnTo>
                <a:lnTo>
                  <a:pt x="12683418" y="7315660"/>
                </a:lnTo>
                <a:cubicBezTo>
                  <a:pt x="12672136" y="7320626"/>
                  <a:pt x="12704150" y="7342423"/>
                  <a:pt x="12686070" y="7347300"/>
                </a:cubicBezTo>
                <a:cubicBezTo>
                  <a:pt x="12673348" y="7332197"/>
                  <a:pt x="12670702" y="7352901"/>
                  <a:pt x="12661642" y="7343616"/>
                </a:cubicBezTo>
                <a:cubicBezTo>
                  <a:pt x="12666300" y="7351825"/>
                  <a:pt x="12670942" y="7360720"/>
                  <a:pt x="12662728" y="7365380"/>
                </a:cubicBezTo>
                <a:cubicBezTo>
                  <a:pt x="12659372" y="7361942"/>
                  <a:pt x="12653126" y="7345216"/>
                  <a:pt x="12647964" y="7350248"/>
                </a:cubicBezTo>
                <a:cubicBezTo>
                  <a:pt x="12660388" y="7388468"/>
                  <a:pt x="12668372" y="7349132"/>
                  <a:pt x="12676400" y="7385601"/>
                </a:cubicBezTo>
                <a:cubicBezTo>
                  <a:pt x="12655868" y="7396232"/>
                  <a:pt x="12648218" y="7356714"/>
                  <a:pt x="12638150" y="7346394"/>
                </a:cubicBezTo>
                <a:cubicBezTo>
                  <a:pt x="12639142" y="7348785"/>
                  <a:pt x="12640520" y="7347442"/>
                  <a:pt x="12642584" y="7345428"/>
                </a:cubicBezTo>
                <a:cubicBezTo>
                  <a:pt x="12637994" y="7332453"/>
                  <a:pt x="12634756" y="7346352"/>
                  <a:pt x="12629164" y="7331673"/>
                </a:cubicBezTo>
                <a:cubicBezTo>
                  <a:pt x="12631920" y="7328984"/>
                  <a:pt x="12638026" y="7329739"/>
                  <a:pt x="12641046" y="7332834"/>
                </a:cubicBezTo>
                <a:cubicBezTo>
                  <a:pt x="12629944" y="7324202"/>
                  <a:pt x="12640374" y="7305973"/>
                  <a:pt x="12644850" y="7301606"/>
                </a:cubicBezTo>
                <a:cubicBezTo>
                  <a:pt x="12666796" y="7313083"/>
                  <a:pt x="12689498" y="7292276"/>
                  <a:pt x="12709608" y="7288099"/>
                </a:cubicBezTo>
                <a:cubicBezTo>
                  <a:pt x="12705372" y="7287128"/>
                  <a:pt x="12702084" y="7283758"/>
                  <a:pt x="12701218" y="7279500"/>
                </a:cubicBezTo>
                <a:cubicBezTo>
                  <a:pt x="12727866" y="7268937"/>
                  <a:pt x="12733518" y="7252689"/>
                  <a:pt x="12767226" y="7247989"/>
                </a:cubicBezTo>
                <a:lnTo>
                  <a:pt x="12790890" y="7284644"/>
                </a:lnTo>
                <a:cubicBezTo>
                  <a:pt x="12794866" y="7292848"/>
                  <a:pt x="12786090" y="7287985"/>
                  <a:pt x="12778666" y="7283818"/>
                </a:cubicBezTo>
                <a:lnTo>
                  <a:pt x="12779614" y="7288391"/>
                </a:lnTo>
                <a:lnTo>
                  <a:pt x="12806298" y="7312148"/>
                </a:lnTo>
                <a:cubicBezTo>
                  <a:pt x="12816380" y="7331430"/>
                  <a:pt x="12824018" y="7352004"/>
                  <a:pt x="12827418" y="7351700"/>
                </a:cubicBezTo>
                <a:cubicBezTo>
                  <a:pt x="12834230" y="7351101"/>
                  <a:pt x="12846958" y="7365530"/>
                  <a:pt x="12845464" y="7349535"/>
                </a:cubicBezTo>
                <a:lnTo>
                  <a:pt x="12837410" y="7341280"/>
                </a:lnTo>
                <a:cubicBezTo>
                  <a:pt x="12856402" y="7344906"/>
                  <a:pt x="12856788" y="7368023"/>
                  <a:pt x="12868146" y="7356943"/>
                </a:cubicBezTo>
                <a:cubicBezTo>
                  <a:pt x="12886384" y="7365995"/>
                  <a:pt x="12859874" y="7365682"/>
                  <a:pt x="12874680" y="7377413"/>
                </a:cubicBezTo>
                <a:cubicBezTo>
                  <a:pt x="12887426" y="7364307"/>
                  <a:pt x="12908750" y="7424728"/>
                  <a:pt x="12921428" y="7390205"/>
                </a:cubicBezTo>
                <a:cubicBezTo>
                  <a:pt x="12914716" y="7383324"/>
                  <a:pt x="12909256" y="7358451"/>
                  <a:pt x="12893246" y="7361319"/>
                </a:cubicBezTo>
                <a:lnTo>
                  <a:pt x="12897986" y="7335881"/>
                </a:lnTo>
                <a:cubicBezTo>
                  <a:pt x="12875946" y="7331880"/>
                  <a:pt x="12888526" y="7331688"/>
                  <a:pt x="12870782" y="7336917"/>
                </a:cubicBezTo>
                <a:cubicBezTo>
                  <a:pt x="12850004" y="7313558"/>
                  <a:pt x="12844458" y="7295475"/>
                  <a:pt x="12826006" y="7276561"/>
                </a:cubicBezTo>
                <a:cubicBezTo>
                  <a:pt x="12836844" y="7279410"/>
                  <a:pt x="12845318" y="7308060"/>
                  <a:pt x="12853282" y="7296259"/>
                </a:cubicBezTo>
                <a:cubicBezTo>
                  <a:pt x="12861258" y="7284455"/>
                  <a:pt x="12846664" y="7282582"/>
                  <a:pt x="12839956" y="7275705"/>
                </a:cubicBezTo>
                <a:cubicBezTo>
                  <a:pt x="12869558" y="7299854"/>
                  <a:pt x="12843464" y="7240735"/>
                  <a:pt x="12870702" y="7263831"/>
                </a:cubicBezTo>
                <a:cubicBezTo>
                  <a:pt x="12882188" y="7295584"/>
                  <a:pt x="12884600" y="7293231"/>
                  <a:pt x="12884286" y="7317700"/>
                </a:cubicBezTo>
                <a:cubicBezTo>
                  <a:pt x="12892060" y="7321197"/>
                  <a:pt x="12896204" y="7315976"/>
                  <a:pt x="12896666" y="7306548"/>
                </a:cubicBezTo>
                <a:lnTo>
                  <a:pt x="12893826" y="7295924"/>
                </a:lnTo>
                <a:lnTo>
                  <a:pt x="12861638" y="7228375"/>
                </a:lnTo>
                <a:cubicBezTo>
                  <a:pt x="12860770" y="7216470"/>
                  <a:pt x="12906618" y="7193216"/>
                  <a:pt x="12919184" y="7220555"/>
                </a:cubicBezTo>
                <a:cubicBezTo>
                  <a:pt x="12904552" y="7248258"/>
                  <a:pt x="12959810" y="7233277"/>
                  <a:pt x="12921766" y="7257642"/>
                </a:cubicBezTo>
                <a:lnTo>
                  <a:pt x="12937372" y="7275114"/>
                </a:lnTo>
                <a:lnTo>
                  <a:pt x="12937998" y="7274446"/>
                </a:lnTo>
                <a:lnTo>
                  <a:pt x="12952576" y="7277309"/>
                </a:lnTo>
                <a:lnTo>
                  <a:pt x="12954474" y="7277018"/>
                </a:lnTo>
                <a:lnTo>
                  <a:pt x="12940254" y="7247664"/>
                </a:lnTo>
                <a:lnTo>
                  <a:pt x="12951994" y="7259698"/>
                </a:lnTo>
                <a:lnTo>
                  <a:pt x="12953314" y="7258410"/>
                </a:lnTo>
                <a:lnTo>
                  <a:pt x="12951092" y="7250512"/>
                </a:lnTo>
                <a:lnTo>
                  <a:pt x="12958278" y="7253566"/>
                </a:lnTo>
                <a:lnTo>
                  <a:pt x="12964042" y="7247944"/>
                </a:lnTo>
                <a:lnTo>
                  <a:pt x="12964266" y="7256109"/>
                </a:lnTo>
                <a:lnTo>
                  <a:pt x="12969604" y="7258376"/>
                </a:lnTo>
                <a:lnTo>
                  <a:pt x="12971726" y="7264096"/>
                </a:lnTo>
                <a:lnTo>
                  <a:pt x="13030210" y="7257231"/>
                </a:lnTo>
                <a:cubicBezTo>
                  <a:pt x="13022760" y="7242013"/>
                  <a:pt x="13013334" y="7241308"/>
                  <a:pt x="13006290" y="7240460"/>
                </a:cubicBezTo>
                <a:lnTo>
                  <a:pt x="13000764" y="7230346"/>
                </a:lnTo>
                <a:lnTo>
                  <a:pt x="12999608" y="7231368"/>
                </a:lnTo>
                <a:lnTo>
                  <a:pt x="12990622" y="7229660"/>
                </a:lnTo>
                <a:lnTo>
                  <a:pt x="12986878" y="7226594"/>
                </a:lnTo>
                <a:cubicBezTo>
                  <a:pt x="12984286" y="7225304"/>
                  <a:pt x="12981930" y="7225127"/>
                  <a:pt x="12980296" y="7226721"/>
                </a:cubicBezTo>
                <a:lnTo>
                  <a:pt x="12981466" y="7227920"/>
                </a:lnTo>
                <a:lnTo>
                  <a:pt x="12969810" y="7225705"/>
                </a:lnTo>
                <a:cubicBezTo>
                  <a:pt x="12962518" y="7221072"/>
                  <a:pt x="12956140" y="7214708"/>
                  <a:pt x="12945498" y="7209652"/>
                </a:cubicBezTo>
                <a:cubicBezTo>
                  <a:pt x="12929588" y="7178188"/>
                  <a:pt x="12979922" y="7176069"/>
                  <a:pt x="12977226" y="7147822"/>
                </a:cubicBezTo>
                <a:cubicBezTo>
                  <a:pt x="12974816" y="7150176"/>
                  <a:pt x="12974364" y="7158668"/>
                  <a:pt x="12977378" y="7162439"/>
                </a:cubicBezTo>
                <a:lnTo>
                  <a:pt x="12997292" y="7147041"/>
                </a:lnTo>
                <a:cubicBezTo>
                  <a:pt x="12980382" y="7166898"/>
                  <a:pt x="13012868" y="7178155"/>
                  <a:pt x="13025808" y="7176271"/>
                </a:cubicBezTo>
                <a:cubicBezTo>
                  <a:pt x="13038752" y="7174385"/>
                  <a:pt x="13051408" y="7168078"/>
                  <a:pt x="13044054" y="7158471"/>
                </a:cubicBezTo>
                <a:lnTo>
                  <a:pt x="13028784" y="7156592"/>
                </a:lnTo>
                <a:cubicBezTo>
                  <a:pt x="13040556" y="7139738"/>
                  <a:pt x="13073868" y="7166302"/>
                  <a:pt x="13082666" y="7142954"/>
                </a:cubicBezTo>
                <a:cubicBezTo>
                  <a:pt x="13080726" y="7135454"/>
                  <a:pt x="13073606" y="7133669"/>
                  <a:pt x="13070252" y="7130230"/>
                </a:cubicBezTo>
                <a:cubicBezTo>
                  <a:pt x="13097938" y="7144836"/>
                  <a:pt x="13116068" y="7135873"/>
                  <a:pt x="13149296" y="7142384"/>
                </a:cubicBezTo>
                <a:lnTo>
                  <a:pt x="13120400" y="7116212"/>
                </a:lnTo>
                <a:cubicBezTo>
                  <a:pt x="13157102" y="7143500"/>
                  <a:pt x="13204394" y="7113465"/>
                  <a:pt x="13233028" y="7080835"/>
                </a:cubicBezTo>
                <a:cubicBezTo>
                  <a:pt x="13230902" y="7087604"/>
                  <a:pt x="13225378" y="7094340"/>
                  <a:pt x="13232460" y="7098843"/>
                </a:cubicBezTo>
                <a:cubicBezTo>
                  <a:pt x="13245476" y="7098897"/>
                  <a:pt x="13256044" y="7088382"/>
                  <a:pt x="13256144" y="7075398"/>
                </a:cubicBezTo>
                <a:cubicBezTo>
                  <a:pt x="13256168" y="7068189"/>
                  <a:pt x="13252922" y="7061355"/>
                  <a:pt x="13247274" y="7056866"/>
                </a:cubicBezTo>
                <a:cubicBezTo>
                  <a:pt x="13274124" y="7073546"/>
                  <a:pt x="13307074" y="7020546"/>
                  <a:pt x="13342468" y="7023304"/>
                </a:cubicBezTo>
                <a:close/>
                <a:moveTo>
                  <a:pt x="662332" y="6885586"/>
                </a:moveTo>
                <a:lnTo>
                  <a:pt x="730027" y="6934994"/>
                </a:lnTo>
                <a:lnTo>
                  <a:pt x="689505" y="6940292"/>
                </a:lnTo>
                <a:close/>
                <a:moveTo>
                  <a:pt x="13027324" y="6842226"/>
                </a:moveTo>
                <a:cubicBezTo>
                  <a:pt x="13029988" y="6842460"/>
                  <a:pt x="13033310" y="6843583"/>
                  <a:pt x="13037528" y="6846013"/>
                </a:cubicBezTo>
                <a:cubicBezTo>
                  <a:pt x="13041520" y="6852689"/>
                  <a:pt x="13042828" y="6856700"/>
                  <a:pt x="13042360" y="6858899"/>
                </a:cubicBezTo>
                <a:cubicBezTo>
                  <a:pt x="13041890" y="6861098"/>
                  <a:pt x="13039644" y="6861486"/>
                  <a:pt x="13036528" y="6860919"/>
                </a:cubicBezTo>
                <a:cubicBezTo>
                  <a:pt x="13030294" y="6859782"/>
                  <a:pt x="13020590" y="6854824"/>
                  <a:pt x="13014664" y="6852883"/>
                </a:cubicBezTo>
                <a:cubicBezTo>
                  <a:pt x="13017266" y="6848832"/>
                  <a:pt x="13019334" y="6841526"/>
                  <a:pt x="13027324" y="6842226"/>
                </a:cubicBezTo>
                <a:close/>
                <a:moveTo>
                  <a:pt x="12966532" y="6793650"/>
                </a:moveTo>
                <a:lnTo>
                  <a:pt x="12960404" y="6794653"/>
                </a:lnTo>
                <a:lnTo>
                  <a:pt x="12957354" y="6799428"/>
                </a:lnTo>
                <a:lnTo>
                  <a:pt x="12960980" y="6797936"/>
                </a:lnTo>
                <a:close/>
                <a:moveTo>
                  <a:pt x="2183101" y="6783969"/>
                </a:moveTo>
                <a:lnTo>
                  <a:pt x="2185962" y="6799302"/>
                </a:lnTo>
                <a:lnTo>
                  <a:pt x="2178603" y="6789697"/>
                </a:lnTo>
                <a:close/>
                <a:moveTo>
                  <a:pt x="1961491" y="6718568"/>
                </a:moveTo>
                <a:lnTo>
                  <a:pt x="1964754" y="6719055"/>
                </a:lnTo>
                <a:lnTo>
                  <a:pt x="1962342" y="6721408"/>
                </a:lnTo>
                <a:close/>
                <a:moveTo>
                  <a:pt x="908483" y="6715824"/>
                </a:moveTo>
                <a:cubicBezTo>
                  <a:pt x="914332" y="6714054"/>
                  <a:pt x="921079" y="6713900"/>
                  <a:pt x="929041" y="6715949"/>
                </a:cubicBezTo>
                <a:cubicBezTo>
                  <a:pt x="988671" y="6757784"/>
                  <a:pt x="1057584" y="6765058"/>
                  <a:pt x="1125195" y="6873618"/>
                </a:cubicBezTo>
                <a:lnTo>
                  <a:pt x="1021394" y="6803724"/>
                </a:lnTo>
                <a:cubicBezTo>
                  <a:pt x="1065837" y="6889910"/>
                  <a:pt x="1033382" y="6902781"/>
                  <a:pt x="991030" y="6891742"/>
                </a:cubicBezTo>
                <a:lnTo>
                  <a:pt x="1023492" y="6878872"/>
                </a:lnTo>
                <a:cubicBezTo>
                  <a:pt x="1009295" y="6872588"/>
                  <a:pt x="981787" y="6817531"/>
                  <a:pt x="967593" y="6811244"/>
                </a:cubicBezTo>
                <a:cubicBezTo>
                  <a:pt x="948684" y="6880702"/>
                  <a:pt x="866067" y="6776047"/>
                  <a:pt x="881602" y="6889765"/>
                </a:cubicBezTo>
                <a:lnTo>
                  <a:pt x="888983" y="6897329"/>
                </a:lnTo>
                <a:lnTo>
                  <a:pt x="823458" y="6864599"/>
                </a:lnTo>
                <a:cubicBezTo>
                  <a:pt x="820841" y="6883264"/>
                  <a:pt x="848931" y="6918951"/>
                  <a:pt x="861345" y="6931675"/>
                </a:cubicBezTo>
                <a:cubicBezTo>
                  <a:pt x="805242" y="6906534"/>
                  <a:pt x="755342" y="6874672"/>
                  <a:pt x="718934" y="6904150"/>
                </a:cubicBezTo>
                <a:cubicBezTo>
                  <a:pt x="657517" y="6736524"/>
                  <a:pt x="876879" y="6966189"/>
                  <a:pt x="816500" y="6797550"/>
                </a:cubicBezTo>
                <a:lnTo>
                  <a:pt x="809121" y="6789987"/>
                </a:lnTo>
                <a:cubicBezTo>
                  <a:pt x="870601" y="6819862"/>
                  <a:pt x="867538" y="6728219"/>
                  <a:pt x="908483" y="6715824"/>
                </a:cubicBezTo>
                <a:close/>
                <a:moveTo>
                  <a:pt x="2223319" y="6648702"/>
                </a:moveTo>
                <a:lnTo>
                  <a:pt x="2224980" y="6650405"/>
                </a:lnTo>
                <a:lnTo>
                  <a:pt x="2225650" y="6649385"/>
                </a:lnTo>
                <a:close/>
                <a:moveTo>
                  <a:pt x="2295270" y="6630857"/>
                </a:moveTo>
                <a:lnTo>
                  <a:pt x="2297412" y="6644808"/>
                </a:lnTo>
                <a:lnTo>
                  <a:pt x="2305832" y="6646313"/>
                </a:lnTo>
                <a:lnTo>
                  <a:pt x="2307688" y="6643585"/>
                </a:lnTo>
                <a:close/>
                <a:moveTo>
                  <a:pt x="2248466" y="6622820"/>
                </a:moveTo>
                <a:lnTo>
                  <a:pt x="2241318" y="6649935"/>
                </a:lnTo>
                <a:lnTo>
                  <a:pt x="2282508" y="6657309"/>
                </a:lnTo>
                <a:lnTo>
                  <a:pt x="2281572" y="6653558"/>
                </a:lnTo>
                <a:lnTo>
                  <a:pt x="2251172" y="6650393"/>
                </a:lnTo>
                <a:cubicBezTo>
                  <a:pt x="2260658" y="6652881"/>
                  <a:pt x="2256483" y="6647053"/>
                  <a:pt x="2251645" y="6639860"/>
                </a:cubicBezTo>
                <a:close/>
                <a:moveTo>
                  <a:pt x="2297182" y="6618617"/>
                </a:moveTo>
                <a:lnTo>
                  <a:pt x="2296789" y="6618641"/>
                </a:lnTo>
                <a:lnTo>
                  <a:pt x="2307906" y="6643267"/>
                </a:lnTo>
                <a:lnTo>
                  <a:pt x="2314490" y="6633595"/>
                </a:lnTo>
                <a:close/>
                <a:moveTo>
                  <a:pt x="2219991" y="6616371"/>
                </a:moveTo>
                <a:cubicBezTo>
                  <a:pt x="2225750" y="6618135"/>
                  <a:pt x="2227398" y="6628780"/>
                  <a:pt x="2229334" y="6636791"/>
                </a:cubicBezTo>
                <a:lnTo>
                  <a:pt x="2232939" y="6638300"/>
                </a:lnTo>
                <a:lnTo>
                  <a:pt x="2244632" y="6620526"/>
                </a:lnTo>
                <a:close/>
                <a:moveTo>
                  <a:pt x="8451716" y="6587749"/>
                </a:moveTo>
                <a:lnTo>
                  <a:pt x="8418024" y="6597082"/>
                </a:lnTo>
                <a:lnTo>
                  <a:pt x="8412116" y="6602607"/>
                </a:lnTo>
                <a:lnTo>
                  <a:pt x="8417708" y="6609841"/>
                </a:lnTo>
                <a:lnTo>
                  <a:pt x="8449872" y="6605562"/>
                </a:lnTo>
                <a:close/>
                <a:moveTo>
                  <a:pt x="1706255" y="6581765"/>
                </a:moveTo>
                <a:cubicBezTo>
                  <a:pt x="1711063" y="6581270"/>
                  <a:pt x="1716316" y="6582521"/>
                  <a:pt x="1720647" y="6589369"/>
                </a:cubicBezTo>
                <a:cubicBezTo>
                  <a:pt x="1712933" y="6581461"/>
                  <a:pt x="1710320" y="6599445"/>
                  <a:pt x="1701294" y="6587444"/>
                </a:cubicBezTo>
                <a:lnTo>
                  <a:pt x="1704315" y="6590540"/>
                </a:lnTo>
                <a:lnTo>
                  <a:pt x="1694532" y="6584642"/>
                </a:lnTo>
                <a:cubicBezTo>
                  <a:pt x="1697084" y="6584502"/>
                  <a:pt x="1701448" y="6582260"/>
                  <a:pt x="1706255" y="6581765"/>
                </a:cubicBezTo>
                <a:close/>
                <a:moveTo>
                  <a:pt x="2367978" y="6553697"/>
                </a:moveTo>
                <a:lnTo>
                  <a:pt x="2364857" y="6554252"/>
                </a:lnTo>
                <a:lnTo>
                  <a:pt x="2350603" y="6560395"/>
                </a:lnTo>
                <a:lnTo>
                  <a:pt x="2351137" y="6568300"/>
                </a:lnTo>
                <a:lnTo>
                  <a:pt x="2333062" y="6573181"/>
                </a:lnTo>
                <a:lnTo>
                  <a:pt x="2332726" y="6572838"/>
                </a:lnTo>
                <a:lnTo>
                  <a:pt x="2303290" y="6581387"/>
                </a:lnTo>
                <a:lnTo>
                  <a:pt x="2314933" y="6588519"/>
                </a:lnTo>
                <a:cubicBezTo>
                  <a:pt x="2319378" y="6586702"/>
                  <a:pt x="2323919" y="6583782"/>
                  <a:pt x="2331803" y="6591863"/>
                </a:cubicBezTo>
                <a:lnTo>
                  <a:pt x="2335136" y="6599309"/>
                </a:lnTo>
                <a:lnTo>
                  <a:pt x="2338574" y="6593140"/>
                </a:lnTo>
                <a:cubicBezTo>
                  <a:pt x="2345043" y="6586540"/>
                  <a:pt x="2353574" y="6584216"/>
                  <a:pt x="2366487" y="6590914"/>
                </a:cubicBezTo>
                <a:lnTo>
                  <a:pt x="2433184" y="6648006"/>
                </a:lnTo>
                <a:lnTo>
                  <a:pt x="2359093" y="6557857"/>
                </a:lnTo>
                <a:lnTo>
                  <a:pt x="2374611" y="6558723"/>
                </a:lnTo>
                <a:close/>
                <a:moveTo>
                  <a:pt x="2295939" y="6552347"/>
                </a:moveTo>
                <a:lnTo>
                  <a:pt x="2296838" y="6555981"/>
                </a:lnTo>
                <a:lnTo>
                  <a:pt x="2299279" y="6556754"/>
                </a:lnTo>
                <a:close/>
                <a:moveTo>
                  <a:pt x="2440304" y="6542270"/>
                </a:moveTo>
                <a:lnTo>
                  <a:pt x="2426816" y="6548359"/>
                </a:lnTo>
                <a:lnTo>
                  <a:pt x="2439702" y="6574109"/>
                </a:lnTo>
                <a:cubicBezTo>
                  <a:pt x="2439102" y="6580982"/>
                  <a:pt x="2436906" y="6586652"/>
                  <a:pt x="2443280" y="6593186"/>
                </a:cubicBezTo>
                <a:lnTo>
                  <a:pt x="2428842" y="6589656"/>
                </a:lnTo>
                <a:lnTo>
                  <a:pt x="2457157" y="6624625"/>
                </a:lnTo>
                <a:cubicBezTo>
                  <a:pt x="2465762" y="6616229"/>
                  <a:pt x="2432382" y="6568242"/>
                  <a:pt x="2436222" y="6560473"/>
                </a:cubicBezTo>
                <a:lnTo>
                  <a:pt x="2481137" y="6609954"/>
                </a:lnTo>
                <a:lnTo>
                  <a:pt x="2459987" y="6564057"/>
                </a:lnTo>
                <a:lnTo>
                  <a:pt x="2445997" y="6567042"/>
                </a:lnTo>
                <a:cubicBezTo>
                  <a:pt x="2450184" y="6558256"/>
                  <a:pt x="2444045" y="6560224"/>
                  <a:pt x="2450930" y="6553507"/>
                </a:cubicBezTo>
                <a:close/>
                <a:moveTo>
                  <a:pt x="2027224" y="6486275"/>
                </a:moveTo>
                <a:lnTo>
                  <a:pt x="2025502" y="6487955"/>
                </a:lnTo>
                <a:lnTo>
                  <a:pt x="2025046" y="6486720"/>
                </a:lnTo>
                <a:close/>
                <a:moveTo>
                  <a:pt x="2077429" y="6466272"/>
                </a:moveTo>
                <a:lnTo>
                  <a:pt x="2074840" y="6484120"/>
                </a:lnTo>
                <a:cubicBezTo>
                  <a:pt x="2087607" y="6480055"/>
                  <a:pt x="2101390" y="6486609"/>
                  <a:pt x="2106263" y="6499111"/>
                </a:cubicBezTo>
                <a:lnTo>
                  <a:pt x="2106001" y="6480586"/>
                </a:lnTo>
                <a:close/>
                <a:moveTo>
                  <a:pt x="2168652" y="6432527"/>
                </a:moveTo>
                <a:lnTo>
                  <a:pt x="2158362" y="6438884"/>
                </a:lnTo>
                <a:lnTo>
                  <a:pt x="2165497" y="6446198"/>
                </a:lnTo>
                <a:lnTo>
                  <a:pt x="2177626" y="6447605"/>
                </a:lnTo>
                <a:close/>
                <a:moveTo>
                  <a:pt x="2800381" y="6426087"/>
                </a:moveTo>
                <a:lnTo>
                  <a:pt x="2801196" y="6431487"/>
                </a:lnTo>
                <a:cubicBezTo>
                  <a:pt x="2800299" y="6436978"/>
                  <a:pt x="2800305" y="6442951"/>
                  <a:pt x="2810003" y="6456835"/>
                </a:cubicBezTo>
                <a:lnTo>
                  <a:pt x="2836428" y="6487472"/>
                </a:lnTo>
                <a:lnTo>
                  <a:pt x="2837052" y="6486404"/>
                </a:lnTo>
                <a:lnTo>
                  <a:pt x="2838684" y="6478621"/>
                </a:lnTo>
                <a:close/>
                <a:moveTo>
                  <a:pt x="2055427" y="6416422"/>
                </a:moveTo>
                <a:cubicBezTo>
                  <a:pt x="2052543" y="6415511"/>
                  <a:pt x="2050050" y="6416012"/>
                  <a:pt x="2048143" y="6418879"/>
                </a:cubicBezTo>
                <a:cubicBezTo>
                  <a:pt x="2061537" y="6434676"/>
                  <a:pt x="2070579" y="6445319"/>
                  <a:pt x="2078100" y="6442011"/>
                </a:cubicBezTo>
                <a:lnTo>
                  <a:pt x="2066132" y="6447647"/>
                </a:lnTo>
                <a:cubicBezTo>
                  <a:pt x="2073667" y="6456405"/>
                  <a:pt x="2081988" y="6457013"/>
                  <a:pt x="2089985" y="6459619"/>
                </a:cubicBezTo>
                <a:lnTo>
                  <a:pt x="2105949" y="6477045"/>
                </a:lnTo>
                <a:lnTo>
                  <a:pt x="2105905" y="6473948"/>
                </a:lnTo>
                <a:cubicBezTo>
                  <a:pt x="2115241" y="6488334"/>
                  <a:pt x="2126880" y="6508533"/>
                  <a:pt x="2131013" y="6504501"/>
                </a:cubicBezTo>
                <a:cubicBezTo>
                  <a:pt x="2124779" y="6460234"/>
                  <a:pt x="2143215" y="6533536"/>
                  <a:pt x="2149034" y="6503695"/>
                </a:cubicBezTo>
                <a:lnTo>
                  <a:pt x="2132712" y="6481937"/>
                </a:lnTo>
                <a:lnTo>
                  <a:pt x="2119714" y="6483970"/>
                </a:lnTo>
                <a:cubicBezTo>
                  <a:pt x="2114080" y="6472691"/>
                  <a:pt x="2124310" y="6470091"/>
                  <a:pt x="2112902" y="6458397"/>
                </a:cubicBezTo>
                <a:lnTo>
                  <a:pt x="2122212" y="6467940"/>
                </a:lnTo>
                <a:lnTo>
                  <a:pt x="2119959" y="6464936"/>
                </a:lnTo>
                <a:lnTo>
                  <a:pt x="2124508" y="6465975"/>
                </a:lnTo>
                <a:lnTo>
                  <a:pt x="2122170" y="6451100"/>
                </a:lnTo>
                <a:lnTo>
                  <a:pt x="2110642" y="6437498"/>
                </a:lnTo>
                <a:lnTo>
                  <a:pt x="2096208" y="6435086"/>
                </a:lnTo>
                <a:cubicBezTo>
                  <a:pt x="2095638" y="6436984"/>
                  <a:pt x="2095744" y="6439024"/>
                  <a:pt x="2096472" y="6440869"/>
                </a:cubicBezTo>
                <a:lnTo>
                  <a:pt x="2085177" y="6420336"/>
                </a:lnTo>
                <a:cubicBezTo>
                  <a:pt x="2080729" y="6422664"/>
                  <a:pt x="2080286" y="6430478"/>
                  <a:pt x="2086664" y="6437016"/>
                </a:cubicBezTo>
                <a:cubicBezTo>
                  <a:pt x="2076243" y="6434596"/>
                  <a:pt x="2064077" y="6419154"/>
                  <a:pt x="2055427" y="6416422"/>
                </a:cubicBezTo>
                <a:close/>
                <a:moveTo>
                  <a:pt x="2182167" y="6411635"/>
                </a:moveTo>
                <a:lnTo>
                  <a:pt x="2175563" y="6424889"/>
                </a:lnTo>
                <a:lnTo>
                  <a:pt x="2177357" y="6425975"/>
                </a:lnTo>
                <a:cubicBezTo>
                  <a:pt x="2184399" y="6429924"/>
                  <a:pt x="2190585" y="6431272"/>
                  <a:pt x="2191892" y="6422282"/>
                </a:cubicBezTo>
                <a:cubicBezTo>
                  <a:pt x="2190213" y="6420561"/>
                  <a:pt x="2187194" y="6417466"/>
                  <a:pt x="2187194" y="6417466"/>
                </a:cubicBezTo>
                <a:lnTo>
                  <a:pt x="2189038" y="6417339"/>
                </a:lnTo>
                <a:close/>
                <a:moveTo>
                  <a:pt x="1675792" y="6402904"/>
                </a:moveTo>
                <a:lnTo>
                  <a:pt x="1809087" y="6585864"/>
                </a:lnTo>
                <a:lnTo>
                  <a:pt x="1821736" y="6586063"/>
                </a:lnTo>
                <a:cubicBezTo>
                  <a:pt x="1843184" y="6590143"/>
                  <a:pt x="1863556" y="6591912"/>
                  <a:pt x="1876884" y="6573209"/>
                </a:cubicBezTo>
                <a:cubicBezTo>
                  <a:pt x="1873194" y="6569426"/>
                  <a:pt x="1867753" y="6569362"/>
                  <a:pt x="1868830" y="6564954"/>
                </a:cubicBezTo>
                <a:cubicBezTo>
                  <a:pt x="1878656" y="6567451"/>
                  <a:pt x="1888438" y="6573347"/>
                  <a:pt x="1891404" y="6580517"/>
                </a:cubicBezTo>
                <a:cubicBezTo>
                  <a:pt x="1888049" y="6577079"/>
                  <a:pt x="1882064" y="6566814"/>
                  <a:pt x="1879999" y="6568828"/>
                </a:cubicBezTo>
                <a:cubicBezTo>
                  <a:pt x="1904098" y="6571494"/>
                  <a:pt x="1897473" y="6531638"/>
                  <a:pt x="1917723" y="6542759"/>
                </a:cubicBezTo>
                <a:cubicBezTo>
                  <a:pt x="1911788" y="6528415"/>
                  <a:pt x="1904187" y="6537840"/>
                  <a:pt x="1903244" y="6532049"/>
                </a:cubicBezTo>
                <a:cubicBezTo>
                  <a:pt x="1915078" y="6510433"/>
                  <a:pt x="1945170" y="6549545"/>
                  <a:pt x="1963646" y="6540242"/>
                </a:cubicBezTo>
                <a:cubicBezTo>
                  <a:pt x="1947886" y="6523402"/>
                  <a:pt x="1958154" y="6518084"/>
                  <a:pt x="1957655" y="6503799"/>
                </a:cubicBezTo>
                <a:cubicBezTo>
                  <a:pt x="1981317" y="6514280"/>
                  <a:pt x="2015787" y="6503475"/>
                  <a:pt x="2045660" y="6506547"/>
                </a:cubicBezTo>
                <a:cubicBezTo>
                  <a:pt x="2023678" y="6471103"/>
                  <a:pt x="2048724" y="6481151"/>
                  <a:pt x="2054973" y="6470086"/>
                </a:cubicBezTo>
                <a:lnTo>
                  <a:pt x="2053053" y="6454061"/>
                </a:lnTo>
                <a:lnTo>
                  <a:pt x="2039619" y="6447330"/>
                </a:lnTo>
                <a:cubicBezTo>
                  <a:pt x="2045390" y="6474593"/>
                  <a:pt x="2021912" y="6449842"/>
                  <a:pt x="2016962" y="6464740"/>
                </a:cubicBezTo>
                <a:lnTo>
                  <a:pt x="2025046" y="6486720"/>
                </a:lnTo>
                <a:lnTo>
                  <a:pt x="2004260" y="6490972"/>
                </a:lnTo>
                <a:cubicBezTo>
                  <a:pt x="1994392" y="6488439"/>
                  <a:pt x="1983079" y="6482694"/>
                  <a:pt x="1972622" y="6476452"/>
                </a:cubicBezTo>
                <a:lnTo>
                  <a:pt x="1978055" y="6503369"/>
                </a:lnTo>
                <a:cubicBezTo>
                  <a:pt x="1964232" y="6520878"/>
                  <a:pt x="1964655" y="6461400"/>
                  <a:pt x="1940476" y="6464850"/>
                </a:cubicBezTo>
                <a:cubicBezTo>
                  <a:pt x="1948948" y="6493507"/>
                  <a:pt x="1921467" y="6489442"/>
                  <a:pt x="1931050" y="6510968"/>
                </a:cubicBezTo>
                <a:cubicBezTo>
                  <a:pt x="1926302" y="6510232"/>
                  <a:pt x="1924914" y="6512255"/>
                  <a:pt x="1916957" y="6496525"/>
                </a:cubicBezTo>
                <a:cubicBezTo>
                  <a:pt x="1919382" y="6492817"/>
                  <a:pt x="1930262" y="6492945"/>
                  <a:pt x="1915834" y="6478156"/>
                </a:cubicBezTo>
                <a:cubicBezTo>
                  <a:pt x="1905682" y="6474637"/>
                  <a:pt x="1908886" y="6489634"/>
                  <a:pt x="1902752" y="6490919"/>
                </a:cubicBezTo>
                <a:cubicBezTo>
                  <a:pt x="1904042" y="6496372"/>
                  <a:pt x="1915116" y="6507721"/>
                  <a:pt x="1912092" y="6504623"/>
                </a:cubicBezTo>
                <a:cubicBezTo>
                  <a:pt x="1893107" y="6500998"/>
                  <a:pt x="1867462" y="6512595"/>
                  <a:pt x="1833911" y="6478206"/>
                </a:cubicBezTo>
                <a:cubicBezTo>
                  <a:pt x="1840691" y="6479643"/>
                  <a:pt x="1857828" y="6495140"/>
                  <a:pt x="1851860" y="6483518"/>
                </a:cubicBezTo>
                <a:cubicBezTo>
                  <a:pt x="1845891" y="6471887"/>
                  <a:pt x="1843806" y="6475263"/>
                  <a:pt x="1839111" y="6470450"/>
                </a:cubicBezTo>
                <a:lnTo>
                  <a:pt x="1837446" y="6463544"/>
                </a:lnTo>
                <a:lnTo>
                  <a:pt x="1840995" y="6464767"/>
                </a:lnTo>
                <a:lnTo>
                  <a:pt x="1842486" y="6465554"/>
                </a:lnTo>
                <a:lnTo>
                  <a:pt x="1842935" y="6465436"/>
                </a:lnTo>
                <a:lnTo>
                  <a:pt x="1840995" y="6464767"/>
                </a:lnTo>
                <a:lnTo>
                  <a:pt x="1837266" y="6462797"/>
                </a:lnTo>
                <a:lnTo>
                  <a:pt x="1837446" y="6463544"/>
                </a:lnTo>
                <a:lnTo>
                  <a:pt x="1762871" y="6437840"/>
                </a:lnTo>
                <a:cubicBezTo>
                  <a:pt x="1733214" y="6431119"/>
                  <a:pt x="1705261" y="6424154"/>
                  <a:pt x="1675792" y="6402904"/>
                </a:cubicBezTo>
                <a:close/>
                <a:moveTo>
                  <a:pt x="1981426" y="6214136"/>
                </a:moveTo>
                <a:cubicBezTo>
                  <a:pt x="1997948" y="6304068"/>
                  <a:pt x="1913843" y="6155888"/>
                  <a:pt x="1932200" y="6262160"/>
                </a:cubicBezTo>
                <a:lnTo>
                  <a:pt x="1968161" y="6299021"/>
                </a:lnTo>
                <a:lnTo>
                  <a:pt x="1987585" y="6300339"/>
                </a:lnTo>
                <a:cubicBezTo>
                  <a:pt x="1998424" y="6306625"/>
                  <a:pt x="2009882" y="6314239"/>
                  <a:pt x="2017929" y="6310088"/>
                </a:cubicBezTo>
                <a:cubicBezTo>
                  <a:pt x="2002847" y="6293255"/>
                  <a:pt x="2011754" y="6287917"/>
                  <a:pt x="2010566" y="6274306"/>
                </a:cubicBezTo>
                <a:lnTo>
                  <a:pt x="2020396" y="6274877"/>
                </a:lnTo>
                <a:lnTo>
                  <a:pt x="2020438" y="6273234"/>
                </a:lnTo>
                <a:cubicBezTo>
                  <a:pt x="2020385" y="6257512"/>
                  <a:pt x="2015383" y="6243429"/>
                  <a:pt x="1981426" y="6214136"/>
                </a:cubicBezTo>
                <a:close/>
                <a:moveTo>
                  <a:pt x="926311" y="6181679"/>
                </a:moveTo>
                <a:lnTo>
                  <a:pt x="973003" y="6198549"/>
                </a:lnTo>
                <a:lnTo>
                  <a:pt x="937834" y="6210707"/>
                </a:lnTo>
                <a:close/>
                <a:moveTo>
                  <a:pt x="792493" y="6066558"/>
                </a:moveTo>
                <a:lnTo>
                  <a:pt x="791761" y="6070625"/>
                </a:lnTo>
                <a:lnTo>
                  <a:pt x="763488" y="6075391"/>
                </a:lnTo>
                <a:lnTo>
                  <a:pt x="763874" y="6071655"/>
                </a:lnTo>
                <a:close/>
                <a:moveTo>
                  <a:pt x="683686" y="6040427"/>
                </a:moveTo>
                <a:lnTo>
                  <a:pt x="716295" y="6056272"/>
                </a:lnTo>
                <a:cubicBezTo>
                  <a:pt x="729194" y="6051409"/>
                  <a:pt x="744063" y="6044616"/>
                  <a:pt x="761702" y="6060973"/>
                </a:cubicBezTo>
                <a:cubicBezTo>
                  <a:pt x="723924" y="6091117"/>
                  <a:pt x="689594" y="6064197"/>
                  <a:pt x="652001" y="6080069"/>
                </a:cubicBezTo>
                <a:close/>
                <a:moveTo>
                  <a:pt x="684255" y="6039716"/>
                </a:moveTo>
                <a:lnTo>
                  <a:pt x="683686" y="6040427"/>
                </a:lnTo>
                <a:lnTo>
                  <a:pt x="682767" y="6039983"/>
                </a:lnTo>
                <a:close/>
                <a:moveTo>
                  <a:pt x="717825" y="6020569"/>
                </a:moveTo>
                <a:cubicBezTo>
                  <a:pt x="726693" y="6019490"/>
                  <a:pt x="734585" y="6021985"/>
                  <a:pt x="740009" y="6029784"/>
                </a:cubicBezTo>
                <a:lnTo>
                  <a:pt x="684255" y="6039716"/>
                </a:lnTo>
                <a:lnTo>
                  <a:pt x="689786" y="6032796"/>
                </a:lnTo>
                <a:cubicBezTo>
                  <a:pt x="699113" y="6026301"/>
                  <a:pt x="708957" y="6021649"/>
                  <a:pt x="717825" y="6020569"/>
                </a:cubicBezTo>
                <a:close/>
                <a:moveTo>
                  <a:pt x="1185814" y="6017054"/>
                </a:moveTo>
                <a:cubicBezTo>
                  <a:pt x="1227447" y="6030808"/>
                  <a:pt x="1284348" y="6020264"/>
                  <a:pt x="1318671" y="6074037"/>
                </a:cubicBezTo>
                <a:lnTo>
                  <a:pt x="1245520" y="6052775"/>
                </a:lnTo>
                <a:cubicBezTo>
                  <a:pt x="1267023" y="6098919"/>
                  <a:pt x="1235924" y="6111806"/>
                  <a:pt x="1201894" y="6114808"/>
                </a:cubicBezTo>
                <a:lnTo>
                  <a:pt x="1232003" y="6099526"/>
                </a:lnTo>
                <a:cubicBezTo>
                  <a:pt x="1221136" y="6098717"/>
                  <a:pt x="1209613" y="6069689"/>
                  <a:pt x="1200463" y="6067197"/>
                </a:cubicBezTo>
                <a:cubicBezTo>
                  <a:pt x="1170275" y="6115450"/>
                  <a:pt x="1124000" y="6065949"/>
                  <a:pt x="1111549" y="6135826"/>
                </a:cubicBezTo>
                <a:lnTo>
                  <a:pt x="1115574" y="6139952"/>
                </a:lnTo>
                <a:lnTo>
                  <a:pt x="1067045" y="6133599"/>
                </a:lnTo>
                <a:cubicBezTo>
                  <a:pt x="1060768" y="6145763"/>
                  <a:pt x="1076871" y="6162268"/>
                  <a:pt x="1084624" y="6167458"/>
                </a:cubicBezTo>
                <a:cubicBezTo>
                  <a:pt x="1042861" y="6163904"/>
                  <a:pt x="1006250" y="6155992"/>
                  <a:pt x="970914" y="6181065"/>
                </a:cubicBezTo>
                <a:cubicBezTo>
                  <a:pt x="954082" y="6088746"/>
                  <a:pt x="1090840" y="6186229"/>
                  <a:pt x="1073672" y="6093567"/>
                </a:cubicBezTo>
                <a:lnTo>
                  <a:pt x="1069982" y="6089784"/>
                </a:lnTo>
                <a:cubicBezTo>
                  <a:pt x="1122602" y="6095508"/>
                  <a:pt x="1136465" y="6021571"/>
                  <a:pt x="1185814" y="6017054"/>
                </a:cubicBezTo>
                <a:close/>
                <a:moveTo>
                  <a:pt x="1905214" y="6010851"/>
                </a:moveTo>
                <a:lnTo>
                  <a:pt x="1882153" y="6014066"/>
                </a:lnTo>
                <a:lnTo>
                  <a:pt x="1909760" y="6030665"/>
                </a:lnTo>
                <a:cubicBezTo>
                  <a:pt x="1935154" y="6051530"/>
                  <a:pt x="1965938" y="6083249"/>
                  <a:pt x="1983990" y="6093493"/>
                </a:cubicBezTo>
                <a:lnTo>
                  <a:pt x="1914757" y="6014188"/>
                </a:lnTo>
                <a:close/>
                <a:moveTo>
                  <a:pt x="389272" y="5943087"/>
                </a:moveTo>
                <a:lnTo>
                  <a:pt x="395251" y="5946112"/>
                </a:lnTo>
                <a:cubicBezTo>
                  <a:pt x="406045" y="5956055"/>
                  <a:pt x="416170" y="5968154"/>
                  <a:pt x="446598" y="5954240"/>
                </a:cubicBezTo>
                <a:cubicBezTo>
                  <a:pt x="441292" y="5957547"/>
                  <a:pt x="437085" y="5962321"/>
                  <a:pt x="434529" y="5968034"/>
                </a:cubicBezTo>
                <a:cubicBezTo>
                  <a:pt x="419486" y="5974657"/>
                  <a:pt x="415489" y="5994663"/>
                  <a:pt x="424300" y="5996807"/>
                </a:cubicBezTo>
                <a:cubicBezTo>
                  <a:pt x="386872" y="5999763"/>
                  <a:pt x="397184" y="6017220"/>
                  <a:pt x="374757" y="5990102"/>
                </a:cubicBezTo>
                <a:cubicBezTo>
                  <a:pt x="347602" y="5987058"/>
                  <a:pt x="343090" y="6020997"/>
                  <a:pt x="369297" y="6018251"/>
                </a:cubicBezTo>
                <a:lnTo>
                  <a:pt x="306559" y="6033141"/>
                </a:lnTo>
                <a:lnTo>
                  <a:pt x="332719" y="6007618"/>
                </a:lnTo>
                <a:cubicBezTo>
                  <a:pt x="308830" y="5988637"/>
                  <a:pt x="288712" y="6046524"/>
                  <a:pt x="260107" y="6024091"/>
                </a:cubicBezTo>
                <a:lnTo>
                  <a:pt x="317642" y="5990782"/>
                </a:lnTo>
                <a:lnTo>
                  <a:pt x="310597" y="5983562"/>
                </a:lnTo>
                <a:cubicBezTo>
                  <a:pt x="329362" y="5980624"/>
                  <a:pt x="346283" y="5970624"/>
                  <a:pt x="357864" y="5955571"/>
                </a:cubicBezTo>
                <a:cubicBezTo>
                  <a:pt x="354174" y="5951788"/>
                  <a:pt x="349141" y="5946629"/>
                  <a:pt x="339907" y="5950937"/>
                </a:cubicBezTo>
                <a:lnTo>
                  <a:pt x="356296" y="5944299"/>
                </a:lnTo>
                <a:close/>
                <a:moveTo>
                  <a:pt x="2057104" y="5935229"/>
                </a:moveTo>
                <a:lnTo>
                  <a:pt x="2036718" y="5940332"/>
                </a:lnTo>
                <a:lnTo>
                  <a:pt x="2030760" y="5964353"/>
                </a:lnTo>
                <a:lnTo>
                  <a:pt x="2042531" y="5962552"/>
                </a:lnTo>
                <a:close/>
                <a:moveTo>
                  <a:pt x="2078512" y="5932779"/>
                </a:moveTo>
                <a:lnTo>
                  <a:pt x="2108331" y="5975953"/>
                </a:lnTo>
                <a:lnTo>
                  <a:pt x="2104379" y="5939010"/>
                </a:lnTo>
                <a:lnTo>
                  <a:pt x="2103273" y="5936843"/>
                </a:lnTo>
                <a:lnTo>
                  <a:pt x="2103896" y="5934464"/>
                </a:lnTo>
                <a:lnTo>
                  <a:pt x="2103790" y="5933508"/>
                </a:lnTo>
                <a:close/>
                <a:moveTo>
                  <a:pt x="381048" y="5906995"/>
                </a:moveTo>
                <a:lnTo>
                  <a:pt x="380430" y="5907902"/>
                </a:lnTo>
                <a:lnTo>
                  <a:pt x="379216" y="5907208"/>
                </a:lnTo>
                <a:close/>
                <a:moveTo>
                  <a:pt x="405045" y="5892735"/>
                </a:moveTo>
                <a:lnTo>
                  <a:pt x="415055" y="5894219"/>
                </a:lnTo>
                <a:lnTo>
                  <a:pt x="429265" y="5901347"/>
                </a:lnTo>
                <a:lnTo>
                  <a:pt x="381048" y="5906995"/>
                </a:lnTo>
                <a:lnTo>
                  <a:pt x="385076" y="5901076"/>
                </a:lnTo>
                <a:close/>
                <a:moveTo>
                  <a:pt x="704927" y="5876065"/>
                </a:moveTo>
                <a:lnTo>
                  <a:pt x="692454" y="5894276"/>
                </a:lnTo>
                <a:cubicBezTo>
                  <a:pt x="688764" y="5890493"/>
                  <a:pt x="683729" y="5885333"/>
                  <a:pt x="674846" y="5889307"/>
                </a:cubicBezTo>
                <a:close/>
                <a:moveTo>
                  <a:pt x="466392" y="5842301"/>
                </a:moveTo>
                <a:lnTo>
                  <a:pt x="459419" y="5846981"/>
                </a:lnTo>
                <a:lnTo>
                  <a:pt x="452096" y="5870349"/>
                </a:lnTo>
                <a:lnTo>
                  <a:pt x="482056" y="5881050"/>
                </a:lnTo>
                <a:lnTo>
                  <a:pt x="496254" y="5872909"/>
                </a:lnTo>
                <a:cubicBezTo>
                  <a:pt x="471017" y="5879406"/>
                  <a:pt x="495330" y="5838904"/>
                  <a:pt x="466392" y="5842301"/>
                </a:cubicBezTo>
                <a:close/>
                <a:moveTo>
                  <a:pt x="632039" y="5834405"/>
                </a:moveTo>
                <a:lnTo>
                  <a:pt x="630570" y="5835337"/>
                </a:lnTo>
                <a:lnTo>
                  <a:pt x="630330" y="5835627"/>
                </a:lnTo>
                <a:close/>
                <a:moveTo>
                  <a:pt x="537125" y="5803887"/>
                </a:moveTo>
                <a:lnTo>
                  <a:pt x="533078" y="5804173"/>
                </a:lnTo>
                <a:lnTo>
                  <a:pt x="521360" y="5809768"/>
                </a:lnTo>
                <a:lnTo>
                  <a:pt x="536277" y="5805485"/>
                </a:lnTo>
                <a:close/>
                <a:moveTo>
                  <a:pt x="2185524" y="5803591"/>
                </a:moveTo>
                <a:lnTo>
                  <a:pt x="2184470" y="5834817"/>
                </a:lnTo>
                <a:cubicBezTo>
                  <a:pt x="2196690" y="5836318"/>
                  <a:pt x="2224911" y="5888660"/>
                  <a:pt x="2226346" y="5856385"/>
                </a:cubicBezTo>
                <a:lnTo>
                  <a:pt x="2209151" y="5824661"/>
                </a:lnTo>
                <a:lnTo>
                  <a:pt x="2203712" y="5818726"/>
                </a:lnTo>
                <a:lnTo>
                  <a:pt x="2203311" y="5815963"/>
                </a:lnTo>
                <a:lnTo>
                  <a:pt x="2202416" y="5815241"/>
                </a:lnTo>
                <a:lnTo>
                  <a:pt x="2194794" y="5809981"/>
                </a:lnTo>
                <a:lnTo>
                  <a:pt x="2206485" y="5830870"/>
                </a:lnTo>
                <a:cubicBezTo>
                  <a:pt x="2209390" y="5832813"/>
                  <a:pt x="2212519" y="5833952"/>
                  <a:pt x="2223646" y="5854312"/>
                </a:cubicBezTo>
                <a:cubicBezTo>
                  <a:pt x="2217449" y="5860358"/>
                  <a:pt x="2198554" y="5823080"/>
                  <a:pt x="2190094" y="5819922"/>
                </a:cubicBezTo>
                <a:lnTo>
                  <a:pt x="2190922" y="5807315"/>
                </a:lnTo>
                <a:close/>
                <a:moveTo>
                  <a:pt x="696672" y="5795285"/>
                </a:moveTo>
                <a:lnTo>
                  <a:pt x="676917" y="5810678"/>
                </a:lnTo>
                <a:lnTo>
                  <a:pt x="669292" y="5820404"/>
                </a:lnTo>
                <a:lnTo>
                  <a:pt x="682891" y="5818357"/>
                </a:lnTo>
                <a:close/>
                <a:moveTo>
                  <a:pt x="95496" y="5793255"/>
                </a:moveTo>
                <a:cubicBezTo>
                  <a:pt x="117870" y="5795655"/>
                  <a:pt x="121171" y="5831579"/>
                  <a:pt x="160145" y="5814193"/>
                </a:cubicBezTo>
                <a:cubicBezTo>
                  <a:pt x="156135" y="5816426"/>
                  <a:pt x="152867" y="5819818"/>
                  <a:pt x="150841" y="5823942"/>
                </a:cubicBezTo>
                <a:cubicBezTo>
                  <a:pt x="137854" y="5829228"/>
                  <a:pt x="136251" y="5848246"/>
                  <a:pt x="144372" y="5851058"/>
                </a:cubicBezTo>
                <a:cubicBezTo>
                  <a:pt x="110714" y="5851678"/>
                  <a:pt x="121708" y="5869146"/>
                  <a:pt x="99280" y="5842027"/>
                </a:cubicBezTo>
                <a:cubicBezTo>
                  <a:pt x="74860" y="5837656"/>
                  <a:pt x="72429" y="5868223"/>
                  <a:pt x="97234" y="5868858"/>
                </a:cubicBezTo>
                <a:lnTo>
                  <a:pt x="41339" y="5880432"/>
                </a:lnTo>
                <a:lnTo>
                  <a:pt x="63717" y="5858598"/>
                </a:lnTo>
                <a:cubicBezTo>
                  <a:pt x="40512" y="5838952"/>
                  <a:pt x="29291" y="5892185"/>
                  <a:pt x="0" y="5870422"/>
                </a:cubicBezTo>
                <a:lnTo>
                  <a:pt x="48301" y="5841422"/>
                </a:lnTo>
                <a:lnTo>
                  <a:pt x="41587" y="5834541"/>
                </a:lnTo>
                <a:cubicBezTo>
                  <a:pt x="57653" y="5833104"/>
                  <a:pt x="72112" y="5824234"/>
                  <a:pt x="80650" y="5810533"/>
                </a:cubicBezTo>
                <a:cubicBezTo>
                  <a:pt x="77292" y="5807089"/>
                  <a:pt x="71927" y="5801591"/>
                  <a:pt x="64737" y="5805246"/>
                </a:cubicBezTo>
                <a:cubicBezTo>
                  <a:pt x="78461" y="5795380"/>
                  <a:pt x="88038" y="5792455"/>
                  <a:pt x="95496" y="5793255"/>
                </a:cubicBezTo>
                <a:close/>
                <a:moveTo>
                  <a:pt x="2356801" y="5792996"/>
                </a:moveTo>
                <a:lnTo>
                  <a:pt x="2359041" y="5811595"/>
                </a:lnTo>
                <a:lnTo>
                  <a:pt x="2367995" y="5824752"/>
                </a:lnTo>
                <a:lnTo>
                  <a:pt x="2370380" y="5824506"/>
                </a:lnTo>
                <a:lnTo>
                  <a:pt x="2360718" y="5799809"/>
                </a:lnTo>
                <a:lnTo>
                  <a:pt x="2360657" y="5799855"/>
                </a:lnTo>
                <a:lnTo>
                  <a:pt x="2359880" y="5797662"/>
                </a:lnTo>
                <a:lnTo>
                  <a:pt x="2358865" y="5795067"/>
                </a:lnTo>
                <a:close/>
                <a:moveTo>
                  <a:pt x="1331112" y="5755059"/>
                </a:moveTo>
                <a:cubicBezTo>
                  <a:pt x="1323858" y="5754177"/>
                  <a:pt x="1315442" y="5756011"/>
                  <a:pt x="1304991" y="5762516"/>
                </a:cubicBezTo>
                <a:cubicBezTo>
                  <a:pt x="1246150" y="5791729"/>
                  <a:pt x="1259004" y="5803183"/>
                  <a:pt x="1285429" y="5809957"/>
                </a:cubicBezTo>
                <a:lnTo>
                  <a:pt x="1290551" y="5811552"/>
                </a:lnTo>
                <a:lnTo>
                  <a:pt x="1299679" y="5782773"/>
                </a:lnTo>
                <a:cubicBezTo>
                  <a:pt x="1310311" y="5777285"/>
                  <a:pt x="1325719" y="5777779"/>
                  <a:pt x="1341115" y="5778276"/>
                </a:cubicBezTo>
                <a:lnTo>
                  <a:pt x="1371914" y="5774977"/>
                </a:lnTo>
                <a:lnTo>
                  <a:pt x="1350268" y="5763900"/>
                </a:lnTo>
                <a:cubicBezTo>
                  <a:pt x="1344461" y="5759539"/>
                  <a:pt x="1338367" y="5755941"/>
                  <a:pt x="1331112" y="5755059"/>
                </a:cubicBezTo>
                <a:close/>
                <a:moveTo>
                  <a:pt x="384945" y="5752618"/>
                </a:moveTo>
                <a:lnTo>
                  <a:pt x="375217" y="5768812"/>
                </a:lnTo>
                <a:cubicBezTo>
                  <a:pt x="371866" y="5765377"/>
                  <a:pt x="366493" y="5759870"/>
                  <a:pt x="359308" y="5763529"/>
                </a:cubicBezTo>
                <a:close/>
                <a:moveTo>
                  <a:pt x="381400" y="5728007"/>
                </a:moveTo>
                <a:cubicBezTo>
                  <a:pt x="384102" y="5728517"/>
                  <a:pt x="385980" y="5731131"/>
                  <a:pt x="386490" y="5737679"/>
                </a:cubicBezTo>
                <a:cubicBezTo>
                  <a:pt x="373946" y="5735153"/>
                  <a:pt x="356433" y="5748879"/>
                  <a:pt x="349527" y="5730783"/>
                </a:cubicBezTo>
                <a:cubicBezTo>
                  <a:pt x="357775" y="5743881"/>
                  <a:pt x="373294" y="5726477"/>
                  <a:pt x="381400" y="5728007"/>
                </a:cubicBezTo>
                <a:close/>
                <a:moveTo>
                  <a:pt x="155066" y="5680209"/>
                </a:moveTo>
                <a:cubicBezTo>
                  <a:pt x="155550" y="5722026"/>
                  <a:pt x="179817" y="5684920"/>
                  <a:pt x="158809" y="5732939"/>
                </a:cubicBezTo>
                <a:lnTo>
                  <a:pt x="198695" y="5750408"/>
                </a:lnTo>
                <a:lnTo>
                  <a:pt x="227955" y="5721863"/>
                </a:lnTo>
                <a:cubicBezTo>
                  <a:pt x="236679" y="5730803"/>
                  <a:pt x="264968" y="5724680"/>
                  <a:pt x="254856" y="5744617"/>
                </a:cubicBezTo>
                <a:cubicBezTo>
                  <a:pt x="248703" y="5744713"/>
                  <a:pt x="242729" y="5746786"/>
                  <a:pt x="237781" y="5750533"/>
                </a:cubicBezTo>
                <a:cubicBezTo>
                  <a:pt x="256906" y="5770134"/>
                  <a:pt x="288311" y="5733460"/>
                  <a:pt x="294742" y="5762085"/>
                </a:cubicBezTo>
                <a:cubicBezTo>
                  <a:pt x="264685" y="5773284"/>
                  <a:pt x="263908" y="5780755"/>
                  <a:pt x="237171" y="5771941"/>
                </a:cubicBezTo>
                <a:cubicBezTo>
                  <a:pt x="218887" y="5784740"/>
                  <a:pt x="204354" y="5802143"/>
                  <a:pt x="195048" y="5822430"/>
                </a:cubicBezTo>
                <a:cubicBezTo>
                  <a:pt x="185516" y="5823676"/>
                  <a:pt x="175486" y="5810639"/>
                  <a:pt x="164567" y="5813909"/>
                </a:cubicBezTo>
                <a:lnTo>
                  <a:pt x="169731" y="5808871"/>
                </a:lnTo>
                <a:lnTo>
                  <a:pt x="147742" y="5773942"/>
                </a:lnTo>
                <a:cubicBezTo>
                  <a:pt x="159954" y="5776122"/>
                  <a:pt x="164813" y="5768022"/>
                  <a:pt x="173715" y="5763367"/>
                </a:cubicBezTo>
                <a:lnTo>
                  <a:pt x="107253" y="5750342"/>
                </a:lnTo>
                <a:cubicBezTo>
                  <a:pt x="98251" y="5710126"/>
                  <a:pt x="148639" y="5703925"/>
                  <a:pt x="155066" y="5680209"/>
                </a:cubicBezTo>
                <a:close/>
                <a:moveTo>
                  <a:pt x="2264867" y="5667953"/>
                </a:moveTo>
                <a:cubicBezTo>
                  <a:pt x="2248553" y="5658625"/>
                  <a:pt x="2286882" y="5731208"/>
                  <a:pt x="2261922" y="5706225"/>
                </a:cubicBezTo>
                <a:cubicBezTo>
                  <a:pt x="2263601" y="5707945"/>
                  <a:pt x="2265206" y="5715104"/>
                  <a:pt x="2267824" y="5723291"/>
                </a:cubicBezTo>
                <a:lnTo>
                  <a:pt x="2278558" y="5734294"/>
                </a:lnTo>
                <a:cubicBezTo>
                  <a:pt x="2280312" y="5729893"/>
                  <a:pt x="2278012" y="5717205"/>
                  <a:pt x="2277895" y="5709512"/>
                </a:cubicBezTo>
                <a:lnTo>
                  <a:pt x="2287996" y="5713731"/>
                </a:lnTo>
                <a:lnTo>
                  <a:pt x="2287645" y="5712887"/>
                </a:lnTo>
                <a:lnTo>
                  <a:pt x="2288077" y="5711824"/>
                </a:lnTo>
                <a:lnTo>
                  <a:pt x="2284352" y="5706488"/>
                </a:lnTo>
                <a:lnTo>
                  <a:pt x="2287326" y="5704709"/>
                </a:lnTo>
                <a:lnTo>
                  <a:pt x="2276992" y="5670709"/>
                </a:lnTo>
                <a:cubicBezTo>
                  <a:pt x="2276151" y="5672879"/>
                  <a:pt x="2275644" y="5675180"/>
                  <a:pt x="2275548" y="5677490"/>
                </a:cubicBezTo>
                <a:cubicBezTo>
                  <a:pt x="2270644" y="5672291"/>
                  <a:pt x="2267198" y="5669286"/>
                  <a:pt x="2264867" y="5667953"/>
                </a:cubicBezTo>
                <a:close/>
                <a:moveTo>
                  <a:pt x="2285248" y="5665217"/>
                </a:moveTo>
                <a:lnTo>
                  <a:pt x="2284153" y="5669094"/>
                </a:lnTo>
                <a:cubicBezTo>
                  <a:pt x="2287300" y="5673280"/>
                  <a:pt x="2290196" y="5677631"/>
                  <a:pt x="2292823" y="5682118"/>
                </a:cubicBezTo>
                <a:lnTo>
                  <a:pt x="2296429" y="5685814"/>
                </a:lnTo>
                <a:lnTo>
                  <a:pt x="2297112" y="5682586"/>
                </a:lnTo>
                <a:close/>
                <a:moveTo>
                  <a:pt x="2281578" y="5632519"/>
                </a:moveTo>
                <a:cubicBezTo>
                  <a:pt x="2281296" y="5633370"/>
                  <a:pt x="2281527" y="5635243"/>
                  <a:pt x="2282505" y="5638484"/>
                </a:cubicBezTo>
                <a:lnTo>
                  <a:pt x="2286230" y="5645789"/>
                </a:lnTo>
                <a:lnTo>
                  <a:pt x="2296924" y="5646254"/>
                </a:lnTo>
                <a:lnTo>
                  <a:pt x="2291627" y="5643017"/>
                </a:lnTo>
                <a:cubicBezTo>
                  <a:pt x="2287883" y="5636597"/>
                  <a:pt x="2282423" y="5629964"/>
                  <a:pt x="2281578" y="5632519"/>
                </a:cubicBezTo>
                <a:close/>
                <a:moveTo>
                  <a:pt x="1652411" y="5628970"/>
                </a:moveTo>
                <a:lnTo>
                  <a:pt x="1651503" y="5634506"/>
                </a:lnTo>
                <a:lnTo>
                  <a:pt x="1653371" y="5633397"/>
                </a:lnTo>
                <a:lnTo>
                  <a:pt x="1651503" y="5634513"/>
                </a:lnTo>
                <a:lnTo>
                  <a:pt x="1647145" y="5661108"/>
                </a:lnTo>
                <a:cubicBezTo>
                  <a:pt x="1642107" y="5665472"/>
                  <a:pt x="1634236" y="5664443"/>
                  <a:pt x="1624892" y="5660934"/>
                </a:cubicBezTo>
                <a:lnTo>
                  <a:pt x="1614645" y="5656442"/>
                </a:lnTo>
                <a:lnTo>
                  <a:pt x="1604432" y="5662517"/>
                </a:lnTo>
                <a:lnTo>
                  <a:pt x="1596196" y="5672449"/>
                </a:lnTo>
                <a:lnTo>
                  <a:pt x="1648038" y="5707147"/>
                </a:lnTo>
                <a:lnTo>
                  <a:pt x="1653496" y="5703086"/>
                </a:lnTo>
                <a:lnTo>
                  <a:pt x="1633591" y="5691631"/>
                </a:lnTo>
                <a:cubicBezTo>
                  <a:pt x="1653496" y="5703086"/>
                  <a:pt x="1674482" y="5710128"/>
                  <a:pt x="1689320" y="5719146"/>
                </a:cubicBezTo>
                <a:lnTo>
                  <a:pt x="1705745" y="5666537"/>
                </a:lnTo>
                <a:lnTo>
                  <a:pt x="1695208" y="5671115"/>
                </a:lnTo>
                <a:cubicBezTo>
                  <a:pt x="1688148" y="5678678"/>
                  <a:pt x="1682621" y="5685412"/>
                  <a:pt x="1665999" y="5682835"/>
                </a:cubicBezTo>
                <a:cubicBezTo>
                  <a:pt x="1660956" y="5651502"/>
                  <a:pt x="1679402" y="5644924"/>
                  <a:pt x="1652411" y="5628970"/>
                </a:cubicBezTo>
                <a:close/>
                <a:moveTo>
                  <a:pt x="254648" y="5620724"/>
                </a:moveTo>
                <a:cubicBezTo>
                  <a:pt x="279547" y="5617502"/>
                  <a:pt x="305040" y="5618926"/>
                  <a:pt x="329808" y="5625169"/>
                </a:cubicBezTo>
                <a:cubicBezTo>
                  <a:pt x="299122" y="5632487"/>
                  <a:pt x="271477" y="5649125"/>
                  <a:pt x="250675" y="5672842"/>
                </a:cubicBezTo>
                <a:lnTo>
                  <a:pt x="274267" y="5688754"/>
                </a:lnTo>
                <a:cubicBezTo>
                  <a:pt x="285594" y="5653540"/>
                  <a:pt x="308689" y="5655172"/>
                  <a:pt x="332333" y="5640157"/>
                </a:cubicBezTo>
                <a:lnTo>
                  <a:pt x="285519" y="5685828"/>
                </a:lnTo>
                <a:cubicBezTo>
                  <a:pt x="272497" y="5720686"/>
                  <a:pt x="291962" y="5713779"/>
                  <a:pt x="314514" y="5704529"/>
                </a:cubicBezTo>
                <a:cubicBezTo>
                  <a:pt x="312086" y="5708240"/>
                  <a:pt x="308291" y="5712612"/>
                  <a:pt x="309590" y="5717387"/>
                </a:cubicBezTo>
                <a:cubicBezTo>
                  <a:pt x="302545" y="5710167"/>
                  <a:pt x="233953" y="5730766"/>
                  <a:pt x="278263" y="5694919"/>
                </a:cubicBezTo>
                <a:cubicBezTo>
                  <a:pt x="260219" y="5670912"/>
                  <a:pt x="240422" y="5703651"/>
                  <a:pt x="222707" y="5706840"/>
                </a:cubicBezTo>
                <a:cubicBezTo>
                  <a:pt x="227619" y="5694659"/>
                  <a:pt x="208613" y="5692395"/>
                  <a:pt x="203980" y="5682821"/>
                </a:cubicBezTo>
                <a:cubicBezTo>
                  <a:pt x="212487" y="5681905"/>
                  <a:pt x="224695" y="5684088"/>
                  <a:pt x="233991" y="5675018"/>
                </a:cubicBezTo>
                <a:cubicBezTo>
                  <a:pt x="231121" y="5660373"/>
                  <a:pt x="210350" y="5663185"/>
                  <a:pt x="200330" y="5675643"/>
                </a:cubicBezTo>
                <a:cubicBezTo>
                  <a:pt x="207087" y="5652266"/>
                  <a:pt x="168127" y="5668800"/>
                  <a:pt x="183060" y="5644162"/>
                </a:cubicBezTo>
                <a:cubicBezTo>
                  <a:pt x="205447" y="5631817"/>
                  <a:pt x="229750" y="5623947"/>
                  <a:pt x="254648" y="5620724"/>
                </a:cubicBezTo>
                <a:close/>
                <a:moveTo>
                  <a:pt x="2307556" y="5620086"/>
                </a:moveTo>
                <a:lnTo>
                  <a:pt x="2312188" y="5624919"/>
                </a:lnTo>
                <a:lnTo>
                  <a:pt x="2295880" y="5629466"/>
                </a:lnTo>
                <a:lnTo>
                  <a:pt x="2303210" y="5641109"/>
                </a:lnTo>
                <a:lnTo>
                  <a:pt x="2302598" y="5643788"/>
                </a:lnTo>
                <a:lnTo>
                  <a:pt x="2315216" y="5635684"/>
                </a:lnTo>
                <a:lnTo>
                  <a:pt x="2321928" y="5635085"/>
                </a:lnTo>
                <a:lnTo>
                  <a:pt x="2312188" y="5624919"/>
                </a:lnTo>
                <a:lnTo>
                  <a:pt x="2312255" y="5624902"/>
                </a:lnTo>
                <a:cubicBezTo>
                  <a:pt x="2310541" y="5623420"/>
                  <a:pt x="2308996" y="5621837"/>
                  <a:pt x="2307556" y="5620086"/>
                </a:cubicBezTo>
                <a:close/>
                <a:moveTo>
                  <a:pt x="2104824" y="5596610"/>
                </a:moveTo>
                <a:lnTo>
                  <a:pt x="2098781" y="5598489"/>
                </a:lnTo>
                <a:lnTo>
                  <a:pt x="2094775" y="5599816"/>
                </a:lnTo>
                <a:lnTo>
                  <a:pt x="2103314" y="5615961"/>
                </a:lnTo>
                <a:cubicBezTo>
                  <a:pt x="2103314" y="5615961"/>
                  <a:pt x="2098952" y="5611490"/>
                  <a:pt x="2099288" y="5611835"/>
                </a:cubicBezTo>
                <a:lnTo>
                  <a:pt x="2106642" y="5621435"/>
                </a:lnTo>
                <a:lnTo>
                  <a:pt x="2103475" y="5603727"/>
                </a:lnTo>
                <a:cubicBezTo>
                  <a:pt x="2107218" y="5605777"/>
                  <a:pt x="2110237" y="5608873"/>
                  <a:pt x="2112199" y="5612669"/>
                </a:cubicBezTo>
                <a:lnTo>
                  <a:pt x="2112742" y="5611490"/>
                </a:lnTo>
                <a:close/>
                <a:moveTo>
                  <a:pt x="2113696" y="5593855"/>
                </a:moveTo>
                <a:lnTo>
                  <a:pt x="2105522" y="5596394"/>
                </a:lnTo>
                <a:lnTo>
                  <a:pt x="2113171" y="5610570"/>
                </a:lnTo>
                <a:lnTo>
                  <a:pt x="2116651" y="5603033"/>
                </a:lnTo>
                <a:close/>
                <a:moveTo>
                  <a:pt x="2361618" y="5589242"/>
                </a:moveTo>
                <a:lnTo>
                  <a:pt x="2361000" y="5591764"/>
                </a:lnTo>
                <a:lnTo>
                  <a:pt x="2366753" y="5590245"/>
                </a:lnTo>
                <a:close/>
                <a:moveTo>
                  <a:pt x="2371992" y="5577097"/>
                </a:moveTo>
                <a:cubicBezTo>
                  <a:pt x="2369310" y="5575780"/>
                  <a:pt x="2367515" y="5576523"/>
                  <a:pt x="2367868" y="5582050"/>
                </a:cubicBezTo>
                <a:lnTo>
                  <a:pt x="2372106" y="5588832"/>
                </a:lnTo>
                <a:lnTo>
                  <a:pt x="2383949" y="5585706"/>
                </a:lnTo>
                <a:lnTo>
                  <a:pt x="2381438" y="5584508"/>
                </a:lnTo>
                <a:cubicBezTo>
                  <a:pt x="2378243" y="5581793"/>
                  <a:pt x="2374674" y="5578415"/>
                  <a:pt x="2371992" y="5577097"/>
                </a:cubicBezTo>
                <a:close/>
                <a:moveTo>
                  <a:pt x="1643992" y="5564061"/>
                </a:moveTo>
                <a:lnTo>
                  <a:pt x="1666369" y="5568406"/>
                </a:lnTo>
                <a:lnTo>
                  <a:pt x="1652059" y="5570955"/>
                </a:lnTo>
                <a:close/>
                <a:moveTo>
                  <a:pt x="1685215" y="5562731"/>
                </a:moveTo>
                <a:cubicBezTo>
                  <a:pt x="1677554" y="5603091"/>
                  <a:pt x="1751009" y="5600562"/>
                  <a:pt x="1692396" y="5612106"/>
                </a:cubicBezTo>
                <a:lnTo>
                  <a:pt x="1722385" y="5642844"/>
                </a:lnTo>
                <a:lnTo>
                  <a:pt x="1739868" y="5632074"/>
                </a:lnTo>
                <a:cubicBezTo>
                  <a:pt x="1751240" y="5630500"/>
                  <a:pt x="1764263" y="5634120"/>
                  <a:pt x="1778648" y="5645420"/>
                </a:cubicBezTo>
                <a:cubicBezTo>
                  <a:pt x="1779736" y="5640336"/>
                  <a:pt x="1768919" y="5635449"/>
                  <a:pt x="1764893" y="5631322"/>
                </a:cubicBezTo>
                <a:cubicBezTo>
                  <a:pt x="1782477" y="5625242"/>
                  <a:pt x="1798652" y="5603257"/>
                  <a:pt x="1816367" y="5580096"/>
                </a:cubicBezTo>
                <a:lnTo>
                  <a:pt x="1817155" y="5579341"/>
                </a:lnTo>
                <a:lnTo>
                  <a:pt x="1757180" y="5570384"/>
                </a:lnTo>
                <a:lnTo>
                  <a:pt x="1759732" y="5583330"/>
                </a:lnTo>
                <a:close/>
                <a:moveTo>
                  <a:pt x="2161712" y="5561583"/>
                </a:moveTo>
                <a:lnTo>
                  <a:pt x="2159041" y="5564747"/>
                </a:lnTo>
                <a:lnTo>
                  <a:pt x="2165035" y="5574546"/>
                </a:lnTo>
                <a:close/>
                <a:moveTo>
                  <a:pt x="2375504" y="5543731"/>
                </a:moveTo>
                <a:cubicBezTo>
                  <a:pt x="2385746" y="5566627"/>
                  <a:pt x="2378751" y="5555328"/>
                  <a:pt x="2386030" y="5571051"/>
                </a:cubicBezTo>
                <a:lnTo>
                  <a:pt x="2388124" y="5584605"/>
                </a:lnTo>
                <a:lnTo>
                  <a:pt x="2414656" y="5577598"/>
                </a:lnTo>
                <a:lnTo>
                  <a:pt x="2394511" y="5549621"/>
                </a:lnTo>
                <a:lnTo>
                  <a:pt x="2395480" y="5549747"/>
                </a:lnTo>
                <a:lnTo>
                  <a:pt x="2392122" y="5546306"/>
                </a:lnTo>
                <a:lnTo>
                  <a:pt x="2394511" y="5549621"/>
                </a:lnTo>
                <a:lnTo>
                  <a:pt x="2383943" y="5548250"/>
                </a:lnTo>
                <a:lnTo>
                  <a:pt x="2389929" y="5558517"/>
                </a:lnTo>
                <a:close/>
                <a:moveTo>
                  <a:pt x="2519508" y="5526745"/>
                </a:moveTo>
                <a:lnTo>
                  <a:pt x="2527507" y="5547798"/>
                </a:lnTo>
                <a:lnTo>
                  <a:pt x="2529396" y="5547297"/>
                </a:lnTo>
                <a:lnTo>
                  <a:pt x="2539129" y="5539968"/>
                </a:lnTo>
                <a:lnTo>
                  <a:pt x="2530331" y="5530950"/>
                </a:lnTo>
                <a:lnTo>
                  <a:pt x="2520869" y="5526757"/>
                </a:lnTo>
                <a:close/>
                <a:moveTo>
                  <a:pt x="1346212" y="5516903"/>
                </a:moveTo>
                <a:cubicBezTo>
                  <a:pt x="1339756" y="5522193"/>
                  <a:pt x="1333764" y="5528038"/>
                  <a:pt x="1328312" y="5534364"/>
                </a:cubicBezTo>
                <a:cubicBezTo>
                  <a:pt x="1234604" y="5545742"/>
                  <a:pt x="1270157" y="5586191"/>
                  <a:pt x="1253554" y="5612395"/>
                </a:cubicBezTo>
                <a:lnTo>
                  <a:pt x="1213912" y="5631725"/>
                </a:lnTo>
                <a:lnTo>
                  <a:pt x="1213872" y="5631242"/>
                </a:lnTo>
                <a:lnTo>
                  <a:pt x="1212842" y="5632248"/>
                </a:lnTo>
                <a:lnTo>
                  <a:pt x="1213912" y="5631725"/>
                </a:lnTo>
                <a:lnTo>
                  <a:pt x="1215653" y="5651659"/>
                </a:lnTo>
                <a:lnTo>
                  <a:pt x="1244550" y="5650983"/>
                </a:lnTo>
                <a:cubicBezTo>
                  <a:pt x="1277900" y="5621806"/>
                  <a:pt x="1284389" y="5566476"/>
                  <a:pt x="1337622" y="5576964"/>
                </a:cubicBezTo>
                <a:cubicBezTo>
                  <a:pt x="1346227" y="5558166"/>
                  <a:pt x="1349213" y="5537334"/>
                  <a:pt x="1346212" y="5516903"/>
                </a:cubicBezTo>
                <a:close/>
                <a:moveTo>
                  <a:pt x="2023397" y="5516215"/>
                </a:moveTo>
                <a:lnTo>
                  <a:pt x="1999114" y="5521288"/>
                </a:lnTo>
                <a:lnTo>
                  <a:pt x="1982215" y="5520908"/>
                </a:lnTo>
                <a:lnTo>
                  <a:pt x="1999323" y="5541135"/>
                </a:lnTo>
                <a:cubicBezTo>
                  <a:pt x="2016035" y="5550257"/>
                  <a:pt x="2034898" y="5557191"/>
                  <a:pt x="2043464" y="5564946"/>
                </a:cubicBezTo>
                <a:close/>
                <a:moveTo>
                  <a:pt x="2449379" y="5513002"/>
                </a:moveTo>
                <a:lnTo>
                  <a:pt x="2451016" y="5513332"/>
                </a:lnTo>
                <a:cubicBezTo>
                  <a:pt x="2451668" y="5513808"/>
                  <a:pt x="2452355" y="5514900"/>
                  <a:pt x="2453343" y="5517461"/>
                </a:cubicBezTo>
                <a:close/>
                <a:moveTo>
                  <a:pt x="2124875" y="5505069"/>
                </a:moveTo>
                <a:lnTo>
                  <a:pt x="2123734" y="5508109"/>
                </a:lnTo>
                <a:lnTo>
                  <a:pt x="2126995" y="5510234"/>
                </a:lnTo>
                <a:lnTo>
                  <a:pt x="2127784" y="5510198"/>
                </a:lnTo>
                <a:close/>
                <a:moveTo>
                  <a:pt x="2438914" y="5502673"/>
                </a:moveTo>
                <a:lnTo>
                  <a:pt x="2441004" y="5503577"/>
                </a:lnTo>
                <a:lnTo>
                  <a:pt x="2449379" y="5513002"/>
                </a:lnTo>
                <a:lnTo>
                  <a:pt x="2448896" y="5512904"/>
                </a:lnTo>
                <a:cubicBezTo>
                  <a:pt x="2447198" y="5512714"/>
                  <a:pt x="2444578" y="5511579"/>
                  <a:pt x="2438914" y="5502673"/>
                </a:cubicBezTo>
                <a:close/>
                <a:moveTo>
                  <a:pt x="2812799" y="5501880"/>
                </a:moveTo>
                <a:lnTo>
                  <a:pt x="2807355" y="5505025"/>
                </a:lnTo>
                <a:lnTo>
                  <a:pt x="2807366" y="5505050"/>
                </a:lnTo>
                <a:lnTo>
                  <a:pt x="2821266" y="5516196"/>
                </a:lnTo>
                <a:close/>
                <a:moveTo>
                  <a:pt x="2127994" y="5496741"/>
                </a:moveTo>
                <a:lnTo>
                  <a:pt x="2126606" y="5500453"/>
                </a:lnTo>
                <a:lnTo>
                  <a:pt x="2131210" y="5508196"/>
                </a:lnTo>
                <a:lnTo>
                  <a:pt x="2131010" y="5512853"/>
                </a:lnTo>
                <a:lnTo>
                  <a:pt x="2144863" y="5521895"/>
                </a:lnTo>
                <a:close/>
                <a:moveTo>
                  <a:pt x="2268232" y="5492568"/>
                </a:moveTo>
                <a:lnTo>
                  <a:pt x="2265190" y="5495572"/>
                </a:lnTo>
                <a:lnTo>
                  <a:pt x="2263170" y="5494950"/>
                </a:lnTo>
                <a:lnTo>
                  <a:pt x="2262069" y="5498654"/>
                </a:lnTo>
                <a:lnTo>
                  <a:pt x="2260573" y="5500131"/>
                </a:lnTo>
                <a:lnTo>
                  <a:pt x="2261500" y="5500568"/>
                </a:lnTo>
                <a:lnTo>
                  <a:pt x="2262069" y="5498654"/>
                </a:lnTo>
                <a:lnTo>
                  <a:pt x="2265190" y="5495572"/>
                </a:lnTo>
                <a:lnTo>
                  <a:pt x="2267714" y="5496347"/>
                </a:lnTo>
                <a:close/>
                <a:moveTo>
                  <a:pt x="2431020" y="5491096"/>
                </a:moveTo>
                <a:cubicBezTo>
                  <a:pt x="2429532" y="5490344"/>
                  <a:pt x="2429100" y="5492612"/>
                  <a:pt x="2430448" y="5500193"/>
                </a:cubicBezTo>
                <a:cubicBezTo>
                  <a:pt x="2443329" y="5503067"/>
                  <a:pt x="2430293" y="5512426"/>
                  <a:pt x="2446396" y="5528931"/>
                </a:cubicBezTo>
                <a:cubicBezTo>
                  <a:pt x="2419542" y="5502102"/>
                  <a:pt x="2426711" y="5552837"/>
                  <a:pt x="2416206" y="5550332"/>
                </a:cubicBezTo>
                <a:cubicBezTo>
                  <a:pt x="2413125" y="5541596"/>
                  <a:pt x="2408098" y="5533613"/>
                  <a:pt x="2401548" y="5527045"/>
                </a:cubicBezTo>
                <a:cubicBezTo>
                  <a:pt x="2402155" y="5533101"/>
                  <a:pt x="2404832" y="5538811"/>
                  <a:pt x="2409163" y="5543111"/>
                </a:cubicBezTo>
                <a:lnTo>
                  <a:pt x="2420842" y="5575967"/>
                </a:lnTo>
                <a:lnTo>
                  <a:pt x="2492457" y="5557053"/>
                </a:lnTo>
                <a:lnTo>
                  <a:pt x="2490855" y="5555412"/>
                </a:lnTo>
                <a:lnTo>
                  <a:pt x="2493772" y="5556702"/>
                </a:lnTo>
                <a:lnTo>
                  <a:pt x="2500990" y="5554798"/>
                </a:lnTo>
                <a:lnTo>
                  <a:pt x="2486411" y="5510036"/>
                </a:lnTo>
                <a:lnTo>
                  <a:pt x="2476301" y="5503117"/>
                </a:lnTo>
                <a:lnTo>
                  <a:pt x="2485548" y="5524300"/>
                </a:lnTo>
                <a:cubicBezTo>
                  <a:pt x="2481887" y="5531225"/>
                  <a:pt x="2471812" y="5521759"/>
                  <a:pt x="2461859" y="5512590"/>
                </a:cubicBezTo>
                <a:lnTo>
                  <a:pt x="2441004" y="5503577"/>
                </a:lnTo>
                <a:lnTo>
                  <a:pt x="2437925" y="5500109"/>
                </a:lnTo>
                <a:cubicBezTo>
                  <a:pt x="2435052" y="5495616"/>
                  <a:pt x="2432508" y="5491847"/>
                  <a:pt x="2431020" y="5491096"/>
                </a:cubicBezTo>
                <a:close/>
                <a:moveTo>
                  <a:pt x="2143596" y="5482995"/>
                </a:moveTo>
                <a:lnTo>
                  <a:pt x="2147731" y="5492079"/>
                </a:lnTo>
                <a:lnTo>
                  <a:pt x="2131067" y="5488541"/>
                </a:lnTo>
                <a:lnTo>
                  <a:pt x="2129191" y="5493548"/>
                </a:lnTo>
                <a:lnTo>
                  <a:pt x="2131658" y="5499709"/>
                </a:lnTo>
                <a:lnTo>
                  <a:pt x="2148420" y="5524217"/>
                </a:lnTo>
                <a:lnTo>
                  <a:pt x="2167050" y="5536368"/>
                </a:lnTo>
                <a:lnTo>
                  <a:pt x="2166214" y="5535128"/>
                </a:lnTo>
                <a:lnTo>
                  <a:pt x="2168088" y="5537048"/>
                </a:lnTo>
                <a:lnTo>
                  <a:pt x="2177330" y="5543079"/>
                </a:lnTo>
                <a:lnTo>
                  <a:pt x="2174111" y="5546889"/>
                </a:lnTo>
                <a:lnTo>
                  <a:pt x="2179561" y="5555002"/>
                </a:lnTo>
                <a:lnTo>
                  <a:pt x="2179744" y="5540729"/>
                </a:lnTo>
                <a:cubicBezTo>
                  <a:pt x="2162117" y="5510269"/>
                  <a:pt x="2164957" y="5527633"/>
                  <a:pt x="2153954" y="5510851"/>
                </a:cubicBezTo>
                <a:cubicBezTo>
                  <a:pt x="2146242" y="5476086"/>
                  <a:pt x="2177061" y="5537978"/>
                  <a:pt x="2183256" y="5531934"/>
                </a:cubicBezTo>
                <a:cubicBezTo>
                  <a:pt x="2173222" y="5492724"/>
                  <a:pt x="2166142" y="5514394"/>
                  <a:pt x="2152588" y="5484659"/>
                </a:cubicBezTo>
                <a:lnTo>
                  <a:pt x="2152497" y="5483951"/>
                </a:lnTo>
                <a:lnTo>
                  <a:pt x="2149884" y="5483437"/>
                </a:lnTo>
                <a:close/>
                <a:moveTo>
                  <a:pt x="2564393" y="5473560"/>
                </a:moveTo>
                <a:lnTo>
                  <a:pt x="2564370" y="5474247"/>
                </a:lnTo>
                <a:lnTo>
                  <a:pt x="2572624" y="5486873"/>
                </a:lnTo>
                <a:close/>
                <a:moveTo>
                  <a:pt x="2025497" y="5454934"/>
                </a:moveTo>
                <a:lnTo>
                  <a:pt x="2025937" y="5458640"/>
                </a:lnTo>
                <a:lnTo>
                  <a:pt x="2033259" y="5460495"/>
                </a:lnTo>
                <a:close/>
                <a:moveTo>
                  <a:pt x="1495569" y="5453746"/>
                </a:moveTo>
                <a:cubicBezTo>
                  <a:pt x="1492635" y="5462515"/>
                  <a:pt x="1492243" y="5471959"/>
                  <a:pt x="1494541" y="5480925"/>
                </a:cubicBezTo>
                <a:cubicBezTo>
                  <a:pt x="1486278" y="5488986"/>
                  <a:pt x="1471738" y="5483037"/>
                  <a:pt x="1459803" y="5485952"/>
                </a:cubicBezTo>
                <a:cubicBezTo>
                  <a:pt x="1475045" y="5479606"/>
                  <a:pt x="1487670" y="5468233"/>
                  <a:pt x="1495569" y="5453746"/>
                </a:cubicBezTo>
                <a:close/>
                <a:moveTo>
                  <a:pt x="926228" y="5451411"/>
                </a:moveTo>
                <a:cubicBezTo>
                  <a:pt x="920832" y="5455934"/>
                  <a:pt x="915737" y="5460905"/>
                  <a:pt x="911081" y="5466188"/>
                </a:cubicBezTo>
                <a:cubicBezTo>
                  <a:pt x="802586" y="5470678"/>
                  <a:pt x="902660" y="5539508"/>
                  <a:pt x="817202" y="5550395"/>
                </a:cubicBezTo>
                <a:lnTo>
                  <a:pt x="818208" y="5551425"/>
                </a:lnTo>
                <a:cubicBezTo>
                  <a:pt x="819688" y="5557696"/>
                  <a:pt x="820731" y="5564061"/>
                  <a:pt x="821366" y="5570498"/>
                </a:cubicBezTo>
                <a:lnTo>
                  <a:pt x="834699" y="5571187"/>
                </a:lnTo>
                <a:lnTo>
                  <a:pt x="840647" y="5551016"/>
                </a:lnTo>
                <a:cubicBezTo>
                  <a:pt x="849265" y="5541599"/>
                  <a:pt x="853951" y="5540719"/>
                  <a:pt x="860096" y="5538669"/>
                </a:cubicBezTo>
                <a:lnTo>
                  <a:pt x="875069" y="5528379"/>
                </a:lnTo>
                <a:lnTo>
                  <a:pt x="877528" y="5524591"/>
                </a:lnTo>
                <a:lnTo>
                  <a:pt x="884239" y="5522080"/>
                </a:lnTo>
                <a:lnTo>
                  <a:pt x="888303" y="5519286"/>
                </a:lnTo>
                <a:lnTo>
                  <a:pt x="889443" y="5520130"/>
                </a:lnTo>
                <a:lnTo>
                  <a:pt x="921226" y="5508227"/>
                </a:lnTo>
                <a:lnTo>
                  <a:pt x="917342" y="5507731"/>
                </a:lnTo>
                <a:cubicBezTo>
                  <a:pt x="908514" y="5493859"/>
                  <a:pt x="909686" y="5481974"/>
                  <a:pt x="917554" y="5471362"/>
                </a:cubicBezTo>
                <a:lnTo>
                  <a:pt x="925699" y="5465568"/>
                </a:lnTo>
                <a:close/>
                <a:moveTo>
                  <a:pt x="1879538" y="5428837"/>
                </a:moveTo>
                <a:lnTo>
                  <a:pt x="1794600" y="5435200"/>
                </a:lnTo>
                <a:cubicBezTo>
                  <a:pt x="1733946" y="5467930"/>
                  <a:pt x="1675550" y="5504696"/>
                  <a:pt x="1619829" y="5545298"/>
                </a:cubicBezTo>
                <a:cubicBezTo>
                  <a:pt x="1620896" y="5541574"/>
                  <a:pt x="1621674" y="5534104"/>
                  <a:pt x="1617980" y="5530317"/>
                </a:cubicBezTo>
                <a:lnTo>
                  <a:pt x="1583949" y="5586343"/>
                </a:lnTo>
                <a:lnTo>
                  <a:pt x="1598594" y="5584137"/>
                </a:lnTo>
                <a:lnTo>
                  <a:pt x="1577025" y="5622634"/>
                </a:lnTo>
                <a:lnTo>
                  <a:pt x="1610307" y="5628161"/>
                </a:lnTo>
                <a:lnTo>
                  <a:pt x="1610356" y="5624768"/>
                </a:lnTo>
                <a:cubicBezTo>
                  <a:pt x="1606748" y="5617800"/>
                  <a:pt x="1602335" y="5611033"/>
                  <a:pt x="1605781" y="5607338"/>
                </a:cubicBezTo>
                <a:lnTo>
                  <a:pt x="1642293" y="5622728"/>
                </a:lnTo>
                <a:lnTo>
                  <a:pt x="1627126" y="5585836"/>
                </a:lnTo>
                <a:lnTo>
                  <a:pt x="1676334" y="5592199"/>
                </a:lnTo>
                <a:cubicBezTo>
                  <a:pt x="1650304" y="5554501"/>
                  <a:pt x="1702498" y="5566673"/>
                  <a:pt x="1665848" y="5535306"/>
                </a:cubicBezTo>
                <a:cubicBezTo>
                  <a:pt x="1699129" y="5537741"/>
                  <a:pt x="1695514" y="5501672"/>
                  <a:pt x="1741397" y="5528723"/>
                </a:cubicBezTo>
                <a:cubicBezTo>
                  <a:pt x="1742158" y="5495764"/>
                  <a:pt x="1698739" y="5515301"/>
                  <a:pt x="1713886" y="5500523"/>
                </a:cubicBezTo>
                <a:cubicBezTo>
                  <a:pt x="1768196" y="5485357"/>
                  <a:pt x="1820304" y="5463788"/>
                  <a:pt x="1869156" y="5436410"/>
                </a:cubicBezTo>
                <a:close/>
                <a:moveTo>
                  <a:pt x="2442266" y="5427207"/>
                </a:moveTo>
                <a:lnTo>
                  <a:pt x="2439553" y="5429282"/>
                </a:lnTo>
                <a:lnTo>
                  <a:pt x="2442848" y="5434395"/>
                </a:lnTo>
                <a:close/>
                <a:moveTo>
                  <a:pt x="1482620" y="5403284"/>
                </a:moveTo>
                <a:lnTo>
                  <a:pt x="1485306" y="5406036"/>
                </a:lnTo>
                <a:cubicBezTo>
                  <a:pt x="1485954" y="5408762"/>
                  <a:pt x="1476072" y="5410344"/>
                  <a:pt x="1471309" y="5410969"/>
                </a:cubicBezTo>
                <a:close/>
                <a:moveTo>
                  <a:pt x="2076318" y="5401822"/>
                </a:moveTo>
                <a:lnTo>
                  <a:pt x="2073802" y="5403339"/>
                </a:lnTo>
                <a:lnTo>
                  <a:pt x="2073202" y="5408208"/>
                </a:lnTo>
                <a:close/>
                <a:moveTo>
                  <a:pt x="1111043" y="5397644"/>
                </a:moveTo>
                <a:lnTo>
                  <a:pt x="1110644" y="5397850"/>
                </a:lnTo>
                <a:cubicBezTo>
                  <a:pt x="1101287" y="5398417"/>
                  <a:pt x="1091748" y="5400001"/>
                  <a:pt x="1073441" y="5422564"/>
                </a:cubicBezTo>
                <a:cubicBezTo>
                  <a:pt x="1102398" y="5417813"/>
                  <a:pt x="1077058" y="5432464"/>
                  <a:pt x="1087793" y="5443467"/>
                </a:cubicBezTo>
                <a:lnTo>
                  <a:pt x="1050388" y="5453269"/>
                </a:lnTo>
                <a:lnTo>
                  <a:pt x="1082149" y="5459716"/>
                </a:lnTo>
                <a:cubicBezTo>
                  <a:pt x="1073505" y="5470829"/>
                  <a:pt x="1061831" y="5466784"/>
                  <a:pt x="1049257" y="5462939"/>
                </a:cubicBezTo>
                <a:lnTo>
                  <a:pt x="1032283" y="5464905"/>
                </a:lnTo>
                <a:lnTo>
                  <a:pt x="1020351" y="5472692"/>
                </a:lnTo>
                <a:lnTo>
                  <a:pt x="1077485" y="5505212"/>
                </a:lnTo>
                <a:cubicBezTo>
                  <a:pt x="1100195" y="5483726"/>
                  <a:pt x="1066449" y="5491143"/>
                  <a:pt x="1072472" y="5471839"/>
                </a:cubicBezTo>
                <a:cubicBezTo>
                  <a:pt x="1082356" y="5476458"/>
                  <a:pt x="1087843" y="5476144"/>
                  <a:pt x="1091185" y="5473406"/>
                </a:cubicBezTo>
                <a:lnTo>
                  <a:pt x="1094696" y="5465654"/>
                </a:lnTo>
                <a:lnTo>
                  <a:pt x="1087836" y="5466927"/>
                </a:lnTo>
                <a:lnTo>
                  <a:pt x="1096161" y="5462418"/>
                </a:lnTo>
                <a:lnTo>
                  <a:pt x="1097054" y="5460446"/>
                </a:lnTo>
                <a:cubicBezTo>
                  <a:pt x="1098370" y="5455386"/>
                  <a:pt x="1099807" y="5450422"/>
                  <a:pt x="1103611" y="5448070"/>
                </a:cubicBezTo>
                <a:lnTo>
                  <a:pt x="1118314" y="5450410"/>
                </a:lnTo>
                <a:lnTo>
                  <a:pt x="1129014" y="5444616"/>
                </a:lnTo>
                <a:lnTo>
                  <a:pt x="1138349" y="5430892"/>
                </a:lnTo>
                <a:lnTo>
                  <a:pt x="1134303" y="5413413"/>
                </a:lnTo>
                <a:lnTo>
                  <a:pt x="1125905" y="5413666"/>
                </a:lnTo>
                <a:lnTo>
                  <a:pt x="1129676" y="5407440"/>
                </a:lnTo>
                <a:lnTo>
                  <a:pt x="1116863" y="5399834"/>
                </a:lnTo>
                <a:close/>
                <a:moveTo>
                  <a:pt x="1074999" y="5380774"/>
                </a:moveTo>
                <a:cubicBezTo>
                  <a:pt x="1068980" y="5388790"/>
                  <a:pt x="1059372" y="5393401"/>
                  <a:pt x="1049349" y="5393046"/>
                </a:cubicBezTo>
                <a:cubicBezTo>
                  <a:pt x="1043075" y="5378353"/>
                  <a:pt x="1065460" y="5382699"/>
                  <a:pt x="1074999" y="5380774"/>
                </a:cubicBezTo>
                <a:close/>
                <a:moveTo>
                  <a:pt x="1144045" y="5380633"/>
                </a:moveTo>
                <a:lnTo>
                  <a:pt x="1141030" y="5382185"/>
                </a:lnTo>
                <a:lnTo>
                  <a:pt x="1144672" y="5381940"/>
                </a:lnTo>
                <a:close/>
                <a:moveTo>
                  <a:pt x="1794494" y="5347065"/>
                </a:moveTo>
                <a:cubicBezTo>
                  <a:pt x="1796530" y="5347690"/>
                  <a:pt x="1797986" y="5350172"/>
                  <a:pt x="1798340" y="5355700"/>
                </a:cubicBezTo>
                <a:lnTo>
                  <a:pt x="1774498" y="5359496"/>
                </a:lnTo>
                <a:cubicBezTo>
                  <a:pt x="1777041" y="5360035"/>
                  <a:pt x="1788383" y="5345192"/>
                  <a:pt x="1794494" y="5347065"/>
                </a:cubicBezTo>
                <a:close/>
                <a:moveTo>
                  <a:pt x="2075184" y="5344707"/>
                </a:moveTo>
                <a:cubicBezTo>
                  <a:pt x="2079328" y="5352745"/>
                  <a:pt x="2071276" y="5357919"/>
                  <a:pt x="2069328" y="5363842"/>
                </a:cubicBezTo>
                <a:lnTo>
                  <a:pt x="2096520" y="5384719"/>
                </a:lnTo>
                <a:lnTo>
                  <a:pt x="2128996" y="5389542"/>
                </a:lnTo>
                <a:cubicBezTo>
                  <a:pt x="2125306" y="5385760"/>
                  <a:pt x="2119263" y="5379566"/>
                  <a:pt x="2115238" y="5375439"/>
                </a:cubicBezTo>
                <a:lnTo>
                  <a:pt x="2133026" y="5370402"/>
                </a:lnTo>
                <a:close/>
                <a:moveTo>
                  <a:pt x="658295" y="5301513"/>
                </a:moveTo>
                <a:cubicBezTo>
                  <a:pt x="663698" y="5300939"/>
                  <a:pt x="670993" y="5302044"/>
                  <a:pt x="675247" y="5301584"/>
                </a:cubicBezTo>
                <a:cubicBezTo>
                  <a:pt x="670435" y="5305608"/>
                  <a:pt x="665230" y="5314045"/>
                  <a:pt x="652687" y="5311519"/>
                </a:cubicBezTo>
                <a:cubicBezTo>
                  <a:pt x="649378" y="5304341"/>
                  <a:pt x="652891" y="5302087"/>
                  <a:pt x="658295" y="5301513"/>
                </a:cubicBezTo>
                <a:close/>
                <a:moveTo>
                  <a:pt x="2348076" y="5300404"/>
                </a:moveTo>
                <a:lnTo>
                  <a:pt x="2344871" y="5302196"/>
                </a:lnTo>
                <a:lnTo>
                  <a:pt x="2356682" y="5315078"/>
                </a:lnTo>
                <a:lnTo>
                  <a:pt x="2355638" y="5311686"/>
                </a:lnTo>
                <a:close/>
                <a:moveTo>
                  <a:pt x="2059526" y="5299252"/>
                </a:moveTo>
                <a:lnTo>
                  <a:pt x="2028792" y="5304050"/>
                </a:lnTo>
                <a:lnTo>
                  <a:pt x="2032096" y="5311567"/>
                </a:lnTo>
                <a:cubicBezTo>
                  <a:pt x="1983342" y="5322886"/>
                  <a:pt x="1925004" y="5312678"/>
                  <a:pt x="1857937" y="5347232"/>
                </a:cubicBezTo>
                <a:cubicBezTo>
                  <a:pt x="1888736" y="5357454"/>
                  <a:pt x="1835288" y="5416987"/>
                  <a:pt x="1896853" y="5387122"/>
                </a:cubicBezTo>
                <a:cubicBezTo>
                  <a:pt x="1873744" y="5386851"/>
                  <a:pt x="1893120" y="5360566"/>
                  <a:pt x="1890200" y="5349313"/>
                </a:cubicBezTo>
                <a:cubicBezTo>
                  <a:pt x="1908446" y="5331512"/>
                  <a:pt x="1941284" y="5342443"/>
                  <a:pt x="1951858" y="5339508"/>
                </a:cubicBezTo>
                <a:lnTo>
                  <a:pt x="1971863" y="5361518"/>
                </a:lnTo>
                <a:lnTo>
                  <a:pt x="1989861" y="5348390"/>
                </a:lnTo>
                <a:lnTo>
                  <a:pt x="1986600" y="5333801"/>
                </a:lnTo>
                <a:lnTo>
                  <a:pt x="2003180" y="5338677"/>
                </a:lnTo>
                <a:lnTo>
                  <a:pt x="2004914" y="5337416"/>
                </a:lnTo>
                <a:lnTo>
                  <a:pt x="1985004" y="5325964"/>
                </a:lnTo>
                <a:cubicBezTo>
                  <a:pt x="2004914" y="5337416"/>
                  <a:pt x="2026244" y="5344132"/>
                  <a:pt x="2041082" y="5353141"/>
                </a:cubicBezTo>
                <a:close/>
                <a:moveTo>
                  <a:pt x="2337384" y="5292266"/>
                </a:moveTo>
                <a:lnTo>
                  <a:pt x="2335792" y="5292298"/>
                </a:lnTo>
                <a:lnTo>
                  <a:pt x="2338766" y="5295541"/>
                </a:lnTo>
                <a:close/>
                <a:moveTo>
                  <a:pt x="2349608" y="5292064"/>
                </a:moveTo>
                <a:lnTo>
                  <a:pt x="2347774" y="5292095"/>
                </a:lnTo>
                <a:lnTo>
                  <a:pt x="2351164" y="5297123"/>
                </a:lnTo>
                <a:close/>
                <a:moveTo>
                  <a:pt x="2233935" y="5291186"/>
                </a:moveTo>
                <a:lnTo>
                  <a:pt x="2245122" y="5303773"/>
                </a:lnTo>
                <a:lnTo>
                  <a:pt x="2276611" y="5292220"/>
                </a:lnTo>
                <a:close/>
                <a:moveTo>
                  <a:pt x="1145714" y="5274197"/>
                </a:moveTo>
                <a:lnTo>
                  <a:pt x="1148398" y="5276948"/>
                </a:lnTo>
                <a:lnTo>
                  <a:pt x="1143849" y="5275366"/>
                </a:lnTo>
                <a:close/>
                <a:moveTo>
                  <a:pt x="3163000" y="5260740"/>
                </a:moveTo>
                <a:lnTo>
                  <a:pt x="3166012" y="5266749"/>
                </a:lnTo>
                <a:lnTo>
                  <a:pt x="3166740" y="5266266"/>
                </a:lnTo>
                <a:close/>
                <a:moveTo>
                  <a:pt x="1835383" y="5250425"/>
                </a:moveTo>
                <a:cubicBezTo>
                  <a:pt x="1764923" y="5292454"/>
                  <a:pt x="1684416" y="5314615"/>
                  <a:pt x="1602394" y="5314629"/>
                </a:cubicBezTo>
                <a:cubicBezTo>
                  <a:pt x="1605053" y="5316465"/>
                  <a:pt x="1608304" y="5317316"/>
                  <a:pt x="1611536" y="5317113"/>
                </a:cubicBezTo>
                <a:lnTo>
                  <a:pt x="1610503" y="5318122"/>
                </a:lnTo>
                <a:cubicBezTo>
                  <a:pt x="1584463" y="5334335"/>
                  <a:pt x="1557221" y="5348557"/>
                  <a:pt x="1529054" y="5360666"/>
                </a:cubicBezTo>
                <a:lnTo>
                  <a:pt x="1546668" y="5365634"/>
                </a:lnTo>
                <a:cubicBezTo>
                  <a:pt x="1550841" y="5385058"/>
                  <a:pt x="1512429" y="5384944"/>
                  <a:pt x="1484351" y="5400927"/>
                </a:cubicBezTo>
                <a:cubicBezTo>
                  <a:pt x="1470463" y="5397022"/>
                  <a:pt x="1447316" y="5399470"/>
                  <a:pt x="1443348" y="5417437"/>
                </a:cubicBezTo>
                <a:lnTo>
                  <a:pt x="1454085" y="5428443"/>
                </a:lnTo>
                <a:cubicBezTo>
                  <a:pt x="1457290" y="5443431"/>
                  <a:pt x="1430544" y="5461473"/>
                  <a:pt x="1400386" y="5480830"/>
                </a:cubicBezTo>
                <a:cubicBezTo>
                  <a:pt x="1406485" y="5482263"/>
                  <a:pt x="1413262" y="5483705"/>
                  <a:pt x="1420716" y="5485833"/>
                </a:cubicBezTo>
                <a:cubicBezTo>
                  <a:pt x="1433475" y="5490231"/>
                  <a:pt x="1447272" y="5490398"/>
                  <a:pt x="1460141" y="5486298"/>
                </a:cubicBezTo>
                <a:cubicBezTo>
                  <a:pt x="1450619" y="5489349"/>
                  <a:pt x="1443116" y="5496670"/>
                  <a:pt x="1439831" y="5506113"/>
                </a:cubicBezTo>
                <a:lnTo>
                  <a:pt x="1521286" y="5515921"/>
                </a:lnTo>
                <a:cubicBezTo>
                  <a:pt x="1497881" y="5538755"/>
                  <a:pt x="1468116" y="5500671"/>
                  <a:pt x="1439200" y="5528881"/>
                </a:cubicBezTo>
                <a:cubicBezTo>
                  <a:pt x="1451870" y="5556055"/>
                  <a:pt x="1482003" y="5570484"/>
                  <a:pt x="1511162" y="5563385"/>
                </a:cubicBezTo>
                <a:cubicBezTo>
                  <a:pt x="1538663" y="5539237"/>
                  <a:pt x="1499779" y="5549656"/>
                  <a:pt x="1508542" y="5529023"/>
                </a:cubicBezTo>
                <a:cubicBezTo>
                  <a:pt x="1551507" y="5544829"/>
                  <a:pt x="1521368" y="5482945"/>
                  <a:pt x="1569379" y="5503229"/>
                </a:cubicBezTo>
                <a:cubicBezTo>
                  <a:pt x="1600531" y="5486267"/>
                  <a:pt x="1579604" y="5474459"/>
                  <a:pt x="1582534" y="5458177"/>
                </a:cubicBezTo>
                <a:cubicBezTo>
                  <a:pt x="1551725" y="5474812"/>
                  <a:pt x="1580259" y="5423480"/>
                  <a:pt x="1539909" y="5442032"/>
                </a:cubicBezTo>
                <a:cubicBezTo>
                  <a:pt x="1560411" y="5407268"/>
                  <a:pt x="1578832" y="5455077"/>
                  <a:pt x="1597873" y="5428449"/>
                </a:cubicBezTo>
                <a:lnTo>
                  <a:pt x="1585668" y="5399409"/>
                </a:lnTo>
                <a:cubicBezTo>
                  <a:pt x="1609980" y="5364209"/>
                  <a:pt x="1646132" y="5338938"/>
                  <a:pt x="1687536" y="5328214"/>
                </a:cubicBezTo>
                <a:cubicBezTo>
                  <a:pt x="1671471" y="5362017"/>
                  <a:pt x="1713960" y="5335328"/>
                  <a:pt x="1719498" y="5354090"/>
                </a:cubicBezTo>
                <a:cubicBezTo>
                  <a:pt x="1700040" y="5334145"/>
                  <a:pt x="1672326" y="5374605"/>
                  <a:pt x="1681047" y="5383543"/>
                </a:cubicBezTo>
                <a:cubicBezTo>
                  <a:pt x="1712868" y="5372909"/>
                  <a:pt x="1742412" y="5356570"/>
                  <a:pt x="1768349" y="5335295"/>
                </a:cubicBezTo>
                <a:lnTo>
                  <a:pt x="1738621" y="5373692"/>
                </a:lnTo>
                <a:cubicBezTo>
                  <a:pt x="1760004" y="5376323"/>
                  <a:pt x="1827722" y="5370669"/>
                  <a:pt x="1831077" y="5374107"/>
                </a:cubicBezTo>
                <a:cubicBezTo>
                  <a:pt x="1840185" y="5353140"/>
                  <a:pt x="1865492" y="5341204"/>
                  <a:pt x="1864720" y="5321822"/>
                </a:cubicBezTo>
                <a:lnTo>
                  <a:pt x="1823598" y="5320992"/>
                </a:lnTo>
                <a:lnTo>
                  <a:pt x="1823303" y="5344104"/>
                </a:lnTo>
                <a:lnTo>
                  <a:pt x="1793526" y="5333549"/>
                </a:lnTo>
                <a:cubicBezTo>
                  <a:pt x="1807374" y="5314005"/>
                  <a:pt x="1838478" y="5274258"/>
                  <a:pt x="1835383" y="5250425"/>
                </a:cubicBezTo>
                <a:close/>
                <a:moveTo>
                  <a:pt x="1342441" y="5227916"/>
                </a:moveTo>
                <a:cubicBezTo>
                  <a:pt x="1327191" y="5236905"/>
                  <a:pt x="1311339" y="5244657"/>
                  <a:pt x="1295037" y="5251136"/>
                </a:cubicBezTo>
                <a:lnTo>
                  <a:pt x="1254530" y="5263735"/>
                </a:lnTo>
                <a:lnTo>
                  <a:pt x="1253259" y="5263913"/>
                </a:lnTo>
                <a:lnTo>
                  <a:pt x="1253074" y="5264188"/>
                </a:lnTo>
                <a:lnTo>
                  <a:pt x="1244932" y="5266720"/>
                </a:lnTo>
                <a:cubicBezTo>
                  <a:pt x="1210832" y="5274517"/>
                  <a:pt x="1175541" y="5277081"/>
                  <a:pt x="1140278" y="5274129"/>
                </a:cubicBezTo>
                <a:lnTo>
                  <a:pt x="1143849" y="5275366"/>
                </a:lnTo>
                <a:lnTo>
                  <a:pt x="1079917" y="5315566"/>
                </a:lnTo>
                <a:lnTo>
                  <a:pt x="1095823" y="5320852"/>
                </a:lnTo>
                <a:cubicBezTo>
                  <a:pt x="1100333" y="5340623"/>
                  <a:pt x="1067057" y="5337504"/>
                  <a:pt x="1043094" y="5350819"/>
                </a:cubicBezTo>
                <a:cubicBezTo>
                  <a:pt x="1030575" y="5346249"/>
                  <a:pt x="1010173" y="5346689"/>
                  <a:pt x="1008252" y="5364006"/>
                </a:cubicBezTo>
                <a:lnTo>
                  <a:pt x="1018650" y="5374665"/>
                </a:lnTo>
                <a:cubicBezTo>
                  <a:pt x="1020532" y="5386923"/>
                  <a:pt x="998580" y="5402299"/>
                  <a:pt x="972867" y="5419333"/>
                </a:cubicBezTo>
                <a:cubicBezTo>
                  <a:pt x="978290" y="5420753"/>
                  <a:pt x="984381" y="5422865"/>
                  <a:pt x="991487" y="5425332"/>
                </a:cubicBezTo>
                <a:cubicBezTo>
                  <a:pt x="1002509" y="5430082"/>
                  <a:pt x="1014804" y="5431046"/>
                  <a:pt x="1026465" y="5428124"/>
                </a:cubicBezTo>
                <a:cubicBezTo>
                  <a:pt x="1018241" y="5430437"/>
                  <a:pt x="1011769" y="5436753"/>
                  <a:pt x="1009252" y="5444916"/>
                </a:cubicBezTo>
                <a:lnTo>
                  <a:pt x="1015353" y="5446156"/>
                </a:lnTo>
                <a:lnTo>
                  <a:pt x="1030179" y="5429870"/>
                </a:lnTo>
                <a:lnTo>
                  <a:pt x="1038057" y="5425446"/>
                </a:lnTo>
                <a:lnTo>
                  <a:pt x="1025467" y="5426415"/>
                </a:lnTo>
                <a:cubicBezTo>
                  <a:pt x="1038691" y="5421299"/>
                  <a:pt x="1049292" y="5410956"/>
                  <a:pt x="1054730" y="5397866"/>
                </a:cubicBezTo>
                <a:lnTo>
                  <a:pt x="1055651" y="5415564"/>
                </a:lnTo>
                <a:lnTo>
                  <a:pt x="1086929" y="5397992"/>
                </a:lnTo>
                <a:lnTo>
                  <a:pt x="1097862" y="5392684"/>
                </a:lnTo>
                <a:lnTo>
                  <a:pt x="1093904" y="5391195"/>
                </a:lnTo>
                <a:lnTo>
                  <a:pt x="1111582" y="5386014"/>
                </a:lnTo>
                <a:lnTo>
                  <a:pt x="1139011" y="5372694"/>
                </a:lnTo>
                <a:lnTo>
                  <a:pt x="1139637" y="5371418"/>
                </a:lnTo>
                <a:lnTo>
                  <a:pt x="1131095" y="5353563"/>
                </a:lnTo>
                <a:lnTo>
                  <a:pt x="1137355" y="5349070"/>
                </a:lnTo>
                <a:lnTo>
                  <a:pt x="1130156" y="5347096"/>
                </a:lnTo>
                <a:lnTo>
                  <a:pt x="1149051" y="5340681"/>
                </a:lnTo>
                <a:lnTo>
                  <a:pt x="1216867" y="5292035"/>
                </a:lnTo>
                <a:lnTo>
                  <a:pt x="1223865" y="5307354"/>
                </a:lnTo>
                <a:lnTo>
                  <a:pt x="1253074" y="5264188"/>
                </a:lnTo>
                <a:lnTo>
                  <a:pt x="1254530" y="5263735"/>
                </a:lnTo>
                <a:lnTo>
                  <a:pt x="1293811" y="5258206"/>
                </a:lnTo>
                <a:cubicBezTo>
                  <a:pt x="1308329" y="5253105"/>
                  <a:pt x="1323631" y="5245267"/>
                  <a:pt x="1339066" y="5236081"/>
                </a:cubicBezTo>
                <a:lnTo>
                  <a:pt x="1339108" y="5236052"/>
                </a:lnTo>
                <a:close/>
                <a:moveTo>
                  <a:pt x="3145414" y="5226877"/>
                </a:moveTo>
                <a:lnTo>
                  <a:pt x="3142184" y="5242174"/>
                </a:lnTo>
                <a:lnTo>
                  <a:pt x="3152912" y="5257489"/>
                </a:lnTo>
                <a:close/>
                <a:moveTo>
                  <a:pt x="2362506" y="5106419"/>
                </a:moveTo>
                <a:lnTo>
                  <a:pt x="2360309" y="5117181"/>
                </a:lnTo>
                <a:lnTo>
                  <a:pt x="2363799" y="5127572"/>
                </a:lnTo>
                <a:lnTo>
                  <a:pt x="2347340" y="5150532"/>
                </a:lnTo>
                <a:lnTo>
                  <a:pt x="2362385" y="5168548"/>
                </a:lnTo>
                <a:cubicBezTo>
                  <a:pt x="2379264" y="5177588"/>
                  <a:pt x="2398467" y="5184358"/>
                  <a:pt x="2407208" y="5191943"/>
                </a:cubicBezTo>
                <a:cubicBezTo>
                  <a:pt x="2396732" y="5160546"/>
                  <a:pt x="2390498" y="5149854"/>
                  <a:pt x="2384853" y="5139502"/>
                </a:cubicBezTo>
                <a:lnTo>
                  <a:pt x="2373856" y="5110067"/>
                </a:lnTo>
                <a:close/>
                <a:moveTo>
                  <a:pt x="1167694" y="5097700"/>
                </a:moveTo>
                <a:cubicBezTo>
                  <a:pt x="1166920" y="5105169"/>
                  <a:pt x="1160986" y="5116997"/>
                  <a:pt x="1169107" y="5119808"/>
                </a:cubicBezTo>
                <a:cubicBezTo>
                  <a:pt x="1156898" y="5117625"/>
                  <a:pt x="1145904" y="5100158"/>
                  <a:pt x="1167694" y="5097700"/>
                </a:cubicBezTo>
                <a:close/>
                <a:moveTo>
                  <a:pt x="1193794" y="5050076"/>
                </a:moveTo>
                <a:lnTo>
                  <a:pt x="1193659" y="5087126"/>
                </a:lnTo>
                <a:cubicBezTo>
                  <a:pt x="1146248" y="5099822"/>
                  <a:pt x="1114787" y="5088234"/>
                  <a:pt x="1070682" y="5107762"/>
                </a:cubicBezTo>
                <a:cubicBezTo>
                  <a:pt x="1106804" y="5047688"/>
                  <a:pt x="1166912" y="5105167"/>
                  <a:pt x="1193794" y="5050076"/>
                </a:cubicBezTo>
                <a:close/>
                <a:moveTo>
                  <a:pt x="1596295" y="5021201"/>
                </a:moveTo>
                <a:cubicBezTo>
                  <a:pt x="1600357" y="5036034"/>
                  <a:pt x="1613934" y="5037559"/>
                  <a:pt x="1627100" y="5038222"/>
                </a:cubicBezTo>
                <a:lnTo>
                  <a:pt x="1635462" y="5041737"/>
                </a:lnTo>
                <a:lnTo>
                  <a:pt x="1655413" y="5050113"/>
                </a:lnTo>
                <a:cubicBezTo>
                  <a:pt x="1637822" y="5056874"/>
                  <a:pt x="1630387" y="5053217"/>
                  <a:pt x="1623963" y="5050421"/>
                </a:cubicBezTo>
                <a:lnTo>
                  <a:pt x="1622004" y="5050844"/>
                </a:lnTo>
                <a:lnTo>
                  <a:pt x="1598571" y="5055898"/>
                </a:lnTo>
                <a:close/>
                <a:moveTo>
                  <a:pt x="1220584" y="4995012"/>
                </a:moveTo>
                <a:lnTo>
                  <a:pt x="1217570" y="4998692"/>
                </a:lnTo>
                <a:lnTo>
                  <a:pt x="1219825" y="4995136"/>
                </a:lnTo>
                <a:close/>
                <a:moveTo>
                  <a:pt x="1221802" y="4993522"/>
                </a:moveTo>
                <a:lnTo>
                  <a:pt x="1226469" y="4994041"/>
                </a:lnTo>
                <a:lnTo>
                  <a:pt x="1220584" y="4995012"/>
                </a:lnTo>
                <a:close/>
                <a:moveTo>
                  <a:pt x="1113656" y="4990663"/>
                </a:moveTo>
                <a:cubicBezTo>
                  <a:pt x="1122464" y="5019656"/>
                  <a:pt x="1162478" y="5000760"/>
                  <a:pt x="1168318" y="5022580"/>
                </a:cubicBezTo>
                <a:cubicBezTo>
                  <a:pt x="1137588" y="5033097"/>
                  <a:pt x="1140648" y="5006617"/>
                  <a:pt x="1117988" y="5024023"/>
                </a:cubicBezTo>
                <a:close/>
                <a:moveTo>
                  <a:pt x="1579428" y="4958455"/>
                </a:moveTo>
                <a:lnTo>
                  <a:pt x="1582786" y="4961895"/>
                </a:lnTo>
                <a:lnTo>
                  <a:pt x="1534220" y="4985113"/>
                </a:lnTo>
                <a:lnTo>
                  <a:pt x="1546026" y="4991710"/>
                </a:lnTo>
                <a:lnTo>
                  <a:pt x="1508642" y="4991267"/>
                </a:lnTo>
                <a:cubicBezTo>
                  <a:pt x="1523990" y="5013886"/>
                  <a:pt x="1505370" y="5007886"/>
                  <a:pt x="1517449" y="5020268"/>
                </a:cubicBezTo>
                <a:cubicBezTo>
                  <a:pt x="1524309" y="5068618"/>
                  <a:pt x="1449884" y="5040538"/>
                  <a:pt x="1422841" y="5081685"/>
                </a:cubicBezTo>
                <a:lnTo>
                  <a:pt x="1434651" y="5088286"/>
                </a:lnTo>
                <a:cubicBezTo>
                  <a:pt x="1402124" y="5080423"/>
                  <a:pt x="1365440" y="5130976"/>
                  <a:pt x="1338589" y="5157170"/>
                </a:cubicBezTo>
                <a:lnTo>
                  <a:pt x="1342279" y="5160953"/>
                </a:lnTo>
                <a:cubicBezTo>
                  <a:pt x="1366464" y="5157502"/>
                  <a:pt x="1378228" y="5167497"/>
                  <a:pt x="1375653" y="5182763"/>
                </a:cubicBezTo>
                <a:cubicBezTo>
                  <a:pt x="1384825" y="5183216"/>
                  <a:pt x="1396639" y="5189813"/>
                  <a:pt x="1406270" y="5181085"/>
                </a:cubicBezTo>
                <a:lnTo>
                  <a:pt x="1425085" y="5169035"/>
                </a:lnTo>
                <a:lnTo>
                  <a:pt x="1415544" y="5147211"/>
                </a:lnTo>
                <a:lnTo>
                  <a:pt x="1435780" y="5152233"/>
                </a:lnTo>
                <a:lnTo>
                  <a:pt x="1440445" y="5140363"/>
                </a:lnTo>
                <a:cubicBezTo>
                  <a:pt x="1417836" y="5153691"/>
                  <a:pt x="1418572" y="5149620"/>
                  <a:pt x="1420846" y="5131290"/>
                </a:cubicBezTo>
                <a:cubicBezTo>
                  <a:pt x="1453428" y="5135079"/>
                  <a:pt x="1486875" y="5098427"/>
                  <a:pt x="1504138" y="5130583"/>
                </a:cubicBezTo>
                <a:cubicBezTo>
                  <a:pt x="1534960" y="5112594"/>
                  <a:pt x="1509386" y="5118744"/>
                  <a:pt x="1524988" y="5094800"/>
                </a:cubicBezTo>
                <a:cubicBezTo>
                  <a:pt x="1521733" y="5083881"/>
                  <a:pt x="1509865" y="5081361"/>
                  <a:pt x="1497665" y="5078497"/>
                </a:cubicBezTo>
                <a:lnTo>
                  <a:pt x="1594064" y="5036130"/>
                </a:lnTo>
                <a:cubicBezTo>
                  <a:pt x="1612161" y="5056742"/>
                  <a:pt x="1550175" y="5092375"/>
                  <a:pt x="1598650" y="5102812"/>
                </a:cubicBezTo>
                <a:lnTo>
                  <a:pt x="1610769" y="5111369"/>
                </a:lnTo>
                <a:lnTo>
                  <a:pt x="1614115" y="5109707"/>
                </a:lnTo>
                <a:cubicBezTo>
                  <a:pt x="1626916" y="5108709"/>
                  <a:pt x="1639354" y="5107858"/>
                  <a:pt x="1650726" y="5103418"/>
                </a:cubicBezTo>
                <a:lnTo>
                  <a:pt x="1673013" y="5082867"/>
                </a:lnTo>
                <a:lnTo>
                  <a:pt x="1653418" y="5070021"/>
                </a:lnTo>
                <a:cubicBezTo>
                  <a:pt x="1645042" y="5070812"/>
                  <a:pt x="1635401" y="5073669"/>
                  <a:pt x="1625601" y="5069136"/>
                </a:cubicBezTo>
                <a:cubicBezTo>
                  <a:pt x="1638194" y="5067589"/>
                  <a:pt x="1654820" y="5070164"/>
                  <a:pt x="1663769" y="5061433"/>
                </a:cubicBezTo>
                <a:lnTo>
                  <a:pt x="1656724" y="5054213"/>
                </a:lnTo>
                <a:lnTo>
                  <a:pt x="1691583" y="5039668"/>
                </a:lnTo>
                <a:cubicBezTo>
                  <a:pt x="1715259" y="5048787"/>
                  <a:pt x="1668924" y="5057074"/>
                  <a:pt x="1675537" y="5071427"/>
                </a:cubicBezTo>
                <a:lnTo>
                  <a:pt x="1704078" y="5072448"/>
                </a:lnTo>
                <a:lnTo>
                  <a:pt x="1738788" y="5053785"/>
                </a:lnTo>
                <a:lnTo>
                  <a:pt x="1724923" y="5037348"/>
                </a:lnTo>
                <a:cubicBezTo>
                  <a:pt x="1734473" y="5021651"/>
                  <a:pt x="1752068" y="5014895"/>
                  <a:pt x="1766864" y="5014051"/>
                </a:cubicBezTo>
                <a:lnTo>
                  <a:pt x="1776216" y="5018582"/>
                </a:lnTo>
                <a:lnTo>
                  <a:pt x="1793985" y="4992292"/>
                </a:lnTo>
                <a:lnTo>
                  <a:pt x="1790487" y="4987477"/>
                </a:lnTo>
                <a:cubicBezTo>
                  <a:pt x="1767030" y="4987538"/>
                  <a:pt x="1713068" y="4981118"/>
                  <a:pt x="1719772" y="5014849"/>
                </a:cubicBezTo>
                <a:cubicBezTo>
                  <a:pt x="1720847" y="5010447"/>
                  <a:pt x="1726692" y="5005416"/>
                  <a:pt x="1730383" y="5009197"/>
                </a:cubicBezTo>
                <a:cubicBezTo>
                  <a:pt x="1663284" y="5072648"/>
                  <a:pt x="1679717" y="4984124"/>
                  <a:pt x="1636012" y="4999244"/>
                </a:cubicBezTo>
                <a:lnTo>
                  <a:pt x="1657762" y="4973281"/>
                </a:lnTo>
                <a:close/>
                <a:moveTo>
                  <a:pt x="1767650" y="4939033"/>
                </a:moveTo>
                <a:lnTo>
                  <a:pt x="1736105" y="4953943"/>
                </a:lnTo>
                <a:lnTo>
                  <a:pt x="1716822" y="4987839"/>
                </a:lnTo>
                <a:lnTo>
                  <a:pt x="1719674" y="4987661"/>
                </a:lnTo>
                <a:lnTo>
                  <a:pt x="1739910" y="4981694"/>
                </a:lnTo>
                <a:cubicBezTo>
                  <a:pt x="1746882" y="4981520"/>
                  <a:pt x="1752845" y="4980571"/>
                  <a:pt x="1757397" y="4970088"/>
                </a:cubicBezTo>
                <a:lnTo>
                  <a:pt x="1748933" y="4967604"/>
                </a:lnTo>
                <a:lnTo>
                  <a:pt x="1776476" y="4966917"/>
                </a:lnTo>
                <a:lnTo>
                  <a:pt x="1778089" y="4963876"/>
                </a:lnTo>
                <a:lnTo>
                  <a:pt x="1748992" y="4962849"/>
                </a:lnTo>
                <a:cubicBezTo>
                  <a:pt x="1752752" y="4961189"/>
                  <a:pt x="1761634" y="4951184"/>
                  <a:pt x="1767593" y="4940501"/>
                </a:cubicBezTo>
                <a:close/>
                <a:moveTo>
                  <a:pt x="2566394" y="4926367"/>
                </a:moveTo>
                <a:lnTo>
                  <a:pt x="2571444" y="4946720"/>
                </a:lnTo>
                <a:lnTo>
                  <a:pt x="2590550" y="4938301"/>
                </a:lnTo>
                <a:lnTo>
                  <a:pt x="2584681" y="4934393"/>
                </a:lnTo>
                <a:close/>
                <a:moveTo>
                  <a:pt x="2524710" y="4925722"/>
                </a:moveTo>
                <a:lnTo>
                  <a:pt x="2524215" y="4926247"/>
                </a:lnTo>
                <a:lnTo>
                  <a:pt x="2527808" y="4932657"/>
                </a:lnTo>
                <a:close/>
                <a:moveTo>
                  <a:pt x="2497706" y="4923323"/>
                </a:moveTo>
                <a:lnTo>
                  <a:pt x="2507125" y="4934070"/>
                </a:lnTo>
                <a:lnTo>
                  <a:pt x="2507580" y="4933337"/>
                </a:lnTo>
                <a:lnTo>
                  <a:pt x="2510465" y="4934571"/>
                </a:lnTo>
                <a:lnTo>
                  <a:pt x="2507016" y="4927493"/>
                </a:lnTo>
                <a:close/>
                <a:moveTo>
                  <a:pt x="2402899" y="4916267"/>
                </a:moveTo>
                <a:lnTo>
                  <a:pt x="2387240" y="4923306"/>
                </a:lnTo>
                <a:lnTo>
                  <a:pt x="2387513" y="4925214"/>
                </a:lnTo>
                <a:cubicBezTo>
                  <a:pt x="2396659" y="4927702"/>
                  <a:pt x="2424889" y="4979365"/>
                  <a:pt x="2420868" y="4948384"/>
                </a:cubicBezTo>
                <a:close/>
                <a:moveTo>
                  <a:pt x="2398750" y="4908853"/>
                </a:moveTo>
                <a:lnTo>
                  <a:pt x="2397224" y="4910376"/>
                </a:lnTo>
                <a:lnTo>
                  <a:pt x="2400386" y="4911772"/>
                </a:lnTo>
                <a:close/>
                <a:moveTo>
                  <a:pt x="1861068" y="4891093"/>
                </a:moveTo>
                <a:cubicBezTo>
                  <a:pt x="1805764" y="4909471"/>
                  <a:pt x="1878641" y="4925635"/>
                  <a:pt x="1818261" y="4942254"/>
                </a:cubicBezTo>
                <a:cubicBezTo>
                  <a:pt x="1821443" y="4943316"/>
                  <a:pt x="1824451" y="4944947"/>
                  <a:pt x="1827036" y="4947117"/>
                </a:cubicBezTo>
                <a:lnTo>
                  <a:pt x="1787737" y="4963052"/>
                </a:lnTo>
                <a:lnTo>
                  <a:pt x="1801090" y="4982503"/>
                </a:lnTo>
                <a:cubicBezTo>
                  <a:pt x="1827558" y="4986217"/>
                  <a:pt x="1822351" y="4967801"/>
                  <a:pt x="1843227" y="4956827"/>
                </a:cubicBezTo>
                <a:lnTo>
                  <a:pt x="1856161" y="4981797"/>
                </a:lnTo>
                <a:lnTo>
                  <a:pt x="1880523" y="4937895"/>
                </a:lnTo>
                <a:cubicBezTo>
                  <a:pt x="1885725" y="4956313"/>
                  <a:pt x="1909477" y="4933139"/>
                  <a:pt x="1918674" y="4931549"/>
                </a:cubicBezTo>
                <a:lnTo>
                  <a:pt x="1918752" y="4901824"/>
                </a:lnTo>
                <a:lnTo>
                  <a:pt x="1896544" y="4895106"/>
                </a:lnTo>
                <a:lnTo>
                  <a:pt x="1874768" y="4909273"/>
                </a:lnTo>
                <a:lnTo>
                  <a:pt x="1863202" y="4891283"/>
                </a:lnTo>
                <a:close/>
                <a:moveTo>
                  <a:pt x="2417520" y="4890157"/>
                </a:moveTo>
                <a:lnTo>
                  <a:pt x="2400236" y="4907374"/>
                </a:lnTo>
                <a:lnTo>
                  <a:pt x="2405366" y="4913977"/>
                </a:lnTo>
                <a:lnTo>
                  <a:pt x="2406685" y="4914562"/>
                </a:lnTo>
                <a:lnTo>
                  <a:pt x="2406042" y="4914852"/>
                </a:lnTo>
                <a:lnTo>
                  <a:pt x="2441135" y="4960044"/>
                </a:lnTo>
                <a:lnTo>
                  <a:pt x="2446666" y="4957950"/>
                </a:lnTo>
                <a:lnTo>
                  <a:pt x="2449724" y="4955602"/>
                </a:lnTo>
                <a:close/>
                <a:moveTo>
                  <a:pt x="1314592" y="4875894"/>
                </a:moveTo>
                <a:lnTo>
                  <a:pt x="1307498" y="4898926"/>
                </a:lnTo>
                <a:lnTo>
                  <a:pt x="1299720" y="4895772"/>
                </a:lnTo>
                <a:close/>
                <a:moveTo>
                  <a:pt x="1848811" y="4868900"/>
                </a:moveTo>
                <a:lnTo>
                  <a:pt x="1842254" y="4873869"/>
                </a:lnTo>
                <a:lnTo>
                  <a:pt x="1861284" y="4888306"/>
                </a:lnTo>
                <a:close/>
                <a:moveTo>
                  <a:pt x="2576000" y="4863889"/>
                </a:moveTo>
                <a:lnTo>
                  <a:pt x="2574779" y="4865018"/>
                </a:lnTo>
                <a:cubicBezTo>
                  <a:pt x="2563546" y="4882859"/>
                  <a:pt x="2557809" y="4899360"/>
                  <a:pt x="2562574" y="4898739"/>
                </a:cubicBezTo>
                <a:cubicBezTo>
                  <a:pt x="2561258" y="4895321"/>
                  <a:pt x="2552192" y="4899637"/>
                  <a:pt x="2542454" y="4906872"/>
                </a:cubicBezTo>
                <a:lnTo>
                  <a:pt x="2540410" y="4909045"/>
                </a:lnTo>
                <a:lnTo>
                  <a:pt x="2554574" y="4939432"/>
                </a:lnTo>
                <a:cubicBezTo>
                  <a:pt x="2559438" y="4944420"/>
                  <a:pt x="2559762" y="4938900"/>
                  <a:pt x="2559978" y="4932401"/>
                </a:cubicBezTo>
                <a:lnTo>
                  <a:pt x="2562763" y="4924774"/>
                </a:lnTo>
                <a:lnTo>
                  <a:pt x="2557512" y="4922471"/>
                </a:lnTo>
                <a:cubicBezTo>
                  <a:pt x="2572186" y="4918227"/>
                  <a:pt x="2577209" y="4910636"/>
                  <a:pt x="2582692" y="4903946"/>
                </a:cubicBezTo>
                <a:lnTo>
                  <a:pt x="2587019" y="4901914"/>
                </a:lnTo>
                <a:lnTo>
                  <a:pt x="2575990" y="4886319"/>
                </a:lnTo>
                <a:close/>
                <a:moveTo>
                  <a:pt x="2483907" y="4854305"/>
                </a:moveTo>
                <a:lnTo>
                  <a:pt x="2509451" y="4899894"/>
                </a:lnTo>
                <a:lnTo>
                  <a:pt x="2512457" y="4898302"/>
                </a:lnTo>
                <a:lnTo>
                  <a:pt x="2510673" y="4894311"/>
                </a:lnTo>
                <a:cubicBezTo>
                  <a:pt x="2502836" y="4870560"/>
                  <a:pt x="2518674" y="4883177"/>
                  <a:pt x="2520169" y="4865605"/>
                </a:cubicBezTo>
                <a:lnTo>
                  <a:pt x="2523875" y="4873555"/>
                </a:lnTo>
                <a:lnTo>
                  <a:pt x="2554802" y="4868734"/>
                </a:lnTo>
                <a:lnTo>
                  <a:pt x="2520135" y="4861678"/>
                </a:lnTo>
                <a:close/>
                <a:moveTo>
                  <a:pt x="2461833" y="4850074"/>
                </a:moveTo>
                <a:lnTo>
                  <a:pt x="2459759" y="4852767"/>
                </a:lnTo>
                <a:lnTo>
                  <a:pt x="2456050" y="4850345"/>
                </a:lnTo>
                <a:close/>
                <a:moveTo>
                  <a:pt x="2619972" y="4823275"/>
                </a:moveTo>
                <a:lnTo>
                  <a:pt x="2605478" y="4836661"/>
                </a:lnTo>
                <a:lnTo>
                  <a:pt x="2609546" y="4840830"/>
                </a:lnTo>
                <a:lnTo>
                  <a:pt x="2605272" y="4836854"/>
                </a:lnTo>
                <a:lnTo>
                  <a:pt x="2604684" y="4837395"/>
                </a:lnTo>
                <a:lnTo>
                  <a:pt x="2608727" y="4844395"/>
                </a:lnTo>
                <a:close/>
                <a:moveTo>
                  <a:pt x="2692729" y="4822098"/>
                </a:moveTo>
                <a:lnTo>
                  <a:pt x="2682910" y="4852638"/>
                </a:lnTo>
                <a:lnTo>
                  <a:pt x="2711404" y="4850196"/>
                </a:lnTo>
                <a:lnTo>
                  <a:pt x="2723706" y="4860463"/>
                </a:lnTo>
                <a:lnTo>
                  <a:pt x="2736703" y="4839829"/>
                </a:lnTo>
                <a:lnTo>
                  <a:pt x="2739946" y="4838582"/>
                </a:lnTo>
                <a:lnTo>
                  <a:pt x="2734084" y="4826815"/>
                </a:lnTo>
                <a:lnTo>
                  <a:pt x="2731393" y="4828677"/>
                </a:lnTo>
                <a:cubicBezTo>
                  <a:pt x="2723971" y="4824514"/>
                  <a:pt x="2696634" y="4835745"/>
                  <a:pt x="2692729" y="4822098"/>
                </a:cubicBezTo>
                <a:close/>
                <a:moveTo>
                  <a:pt x="2755061" y="4812305"/>
                </a:moveTo>
                <a:lnTo>
                  <a:pt x="2753241" y="4813565"/>
                </a:lnTo>
                <a:lnTo>
                  <a:pt x="2755480" y="4816003"/>
                </a:lnTo>
                <a:lnTo>
                  <a:pt x="2756226" y="4815939"/>
                </a:lnTo>
                <a:close/>
                <a:moveTo>
                  <a:pt x="1448012" y="4810167"/>
                </a:moveTo>
                <a:lnTo>
                  <a:pt x="1447276" y="4814238"/>
                </a:lnTo>
                <a:lnTo>
                  <a:pt x="1422094" y="4816661"/>
                </a:lnTo>
                <a:lnTo>
                  <a:pt x="1422479" y="4812924"/>
                </a:lnTo>
                <a:close/>
                <a:moveTo>
                  <a:pt x="1987885" y="4804341"/>
                </a:moveTo>
                <a:lnTo>
                  <a:pt x="1987154" y="4808407"/>
                </a:lnTo>
                <a:lnTo>
                  <a:pt x="1958542" y="4812828"/>
                </a:lnTo>
                <a:lnTo>
                  <a:pt x="1959275" y="4808761"/>
                </a:lnTo>
                <a:close/>
                <a:moveTo>
                  <a:pt x="1520216" y="4785877"/>
                </a:moveTo>
                <a:lnTo>
                  <a:pt x="1524024" y="4786293"/>
                </a:lnTo>
                <a:lnTo>
                  <a:pt x="1527347" y="4788873"/>
                </a:lnTo>
                <a:lnTo>
                  <a:pt x="1526520" y="4789907"/>
                </a:lnTo>
                <a:close/>
                <a:moveTo>
                  <a:pt x="2831493" y="4780174"/>
                </a:moveTo>
                <a:lnTo>
                  <a:pt x="2810599" y="4797262"/>
                </a:lnTo>
                <a:lnTo>
                  <a:pt x="2815165" y="4808157"/>
                </a:lnTo>
                <a:lnTo>
                  <a:pt x="2816060" y="4809437"/>
                </a:lnTo>
                <a:lnTo>
                  <a:pt x="2820292" y="4807827"/>
                </a:lnTo>
                <a:lnTo>
                  <a:pt x="2817754" y="4800806"/>
                </a:lnTo>
                <a:lnTo>
                  <a:pt x="2824833" y="4806101"/>
                </a:lnTo>
                <a:lnTo>
                  <a:pt x="2841084" y="4799922"/>
                </a:lnTo>
                <a:close/>
                <a:moveTo>
                  <a:pt x="2866093" y="4773081"/>
                </a:moveTo>
                <a:lnTo>
                  <a:pt x="2863850" y="4773885"/>
                </a:lnTo>
                <a:lnTo>
                  <a:pt x="2866904" y="4780004"/>
                </a:lnTo>
                <a:lnTo>
                  <a:pt x="2867542" y="4779247"/>
                </a:lnTo>
                <a:lnTo>
                  <a:pt x="2867963" y="4776677"/>
                </a:lnTo>
                <a:close/>
                <a:moveTo>
                  <a:pt x="2474850" y="4768189"/>
                </a:moveTo>
                <a:cubicBezTo>
                  <a:pt x="2467659" y="4775135"/>
                  <a:pt x="2458419" y="4779647"/>
                  <a:pt x="2448512" y="4781134"/>
                </a:cubicBezTo>
                <a:lnTo>
                  <a:pt x="2471514" y="4769278"/>
                </a:lnTo>
                <a:close/>
                <a:moveTo>
                  <a:pt x="1887281" y="4762691"/>
                </a:moveTo>
                <a:lnTo>
                  <a:pt x="1886292" y="4763115"/>
                </a:lnTo>
                <a:lnTo>
                  <a:pt x="1881055" y="4762866"/>
                </a:lnTo>
                <a:close/>
                <a:moveTo>
                  <a:pt x="1894522" y="4759597"/>
                </a:moveTo>
                <a:cubicBezTo>
                  <a:pt x="1896647" y="4759095"/>
                  <a:pt x="1898106" y="4759643"/>
                  <a:pt x="1898751" y="4762371"/>
                </a:cubicBezTo>
                <a:lnTo>
                  <a:pt x="1887281" y="4762691"/>
                </a:lnTo>
                <a:close/>
                <a:moveTo>
                  <a:pt x="2055595" y="4751658"/>
                </a:moveTo>
                <a:cubicBezTo>
                  <a:pt x="2035292" y="4784219"/>
                  <a:pt x="2020019" y="4782335"/>
                  <a:pt x="2002294" y="4779664"/>
                </a:cubicBezTo>
                <a:lnTo>
                  <a:pt x="1986144" y="4785179"/>
                </a:lnTo>
                <a:lnTo>
                  <a:pt x="1978243" y="4792887"/>
                </a:lnTo>
                <a:lnTo>
                  <a:pt x="1980480" y="4787113"/>
                </a:lnTo>
                <a:lnTo>
                  <a:pt x="1934262" y="4802908"/>
                </a:lnTo>
                <a:cubicBezTo>
                  <a:pt x="1961155" y="4853194"/>
                  <a:pt x="1858345" y="4811862"/>
                  <a:pt x="1874634" y="4867122"/>
                </a:cubicBezTo>
                <a:cubicBezTo>
                  <a:pt x="1886509" y="4855536"/>
                  <a:pt x="1906106" y="4851522"/>
                  <a:pt x="1922510" y="4851459"/>
                </a:cubicBezTo>
                <a:lnTo>
                  <a:pt x="1927765" y="4852940"/>
                </a:lnTo>
                <a:lnTo>
                  <a:pt x="1941651" y="4849644"/>
                </a:lnTo>
                <a:cubicBezTo>
                  <a:pt x="1968044" y="4846135"/>
                  <a:pt x="1993742" y="4843547"/>
                  <a:pt x="2005470" y="4816664"/>
                </a:cubicBezTo>
                <a:lnTo>
                  <a:pt x="1996964" y="4817581"/>
                </a:lnTo>
                <a:lnTo>
                  <a:pt x="2061969" y="4755072"/>
                </a:lnTo>
                <a:close/>
                <a:moveTo>
                  <a:pt x="10900938" y="4731977"/>
                </a:moveTo>
                <a:lnTo>
                  <a:pt x="10896272" y="4757968"/>
                </a:lnTo>
                <a:lnTo>
                  <a:pt x="10898490" y="4757992"/>
                </a:lnTo>
                <a:lnTo>
                  <a:pt x="10902528" y="4733311"/>
                </a:lnTo>
                <a:close/>
                <a:moveTo>
                  <a:pt x="1461386" y="4726588"/>
                </a:moveTo>
                <a:lnTo>
                  <a:pt x="1489102" y="4739155"/>
                </a:lnTo>
                <a:lnTo>
                  <a:pt x="1491510" y="4736807"/>
                </a:lnTo>
                <a:lnTo>
                  <a:pt x="1531476" y="4748155"/>
                </a:lnTo>
                <a:cubicBezTo>
                  <a:pt x="1513682" y="4757462"/>
                  <a:pt x="1508187" y="4735300"/>
                  <a:pt x="1497394" y="4755230"/>
                </a:cubicBezTo>
                <a:cubicBezTo>
                  <a:pt x="1491997" y="4765195"/>
                  <a:pt x="1495756" y="4770254"/>
                  <a:pt x="1502626" y="4774626"/>
                </a:cubicBezTo>
                <a:lnTo>
                  <a:pt x="1520216" y="4785877"/>
                </a:lnTo>
                <a:lnTo>
                  <a:pt x="1515915" y="4785406"/>
                </a:lnTo>
                <a:cubicBezTo>
                  <a:pt x="1510689" y="4785384"/>
                  <a:pt x="1505511" y="4784897"/>
                  <a:pt x="1498507" y="4774280"/>
                </a:cubicBezTo>
                <a:cubicBezTo>
                  <a:pt x="1465794" y="4833719"/>
                  <a:pt x="1441913" y="4761027"/>
                  <a:pt x="1393296" y="4814501"/>
                </a:cubicBezTo>
                <a:cubicBezTo>
                  <a:pt x="1420868" y="4864796"/>
                  <a:pt x="1326293" y="4817446"/>
                  <a:pt x="1344631" y="4872049"/>
                </a:cubicBezTo>
                <a:cubicBezTo>
                  <a:pt x="1361215" y="4851171"/>
                  <a:pt x="1411377" y="4862641"/>
                  <a:pt x="1410255" y="4870448"/>
                </a:cubicBezTo>
                <a:cubicBezTo>
                  <a:pt x="1386195" y="4880429"/>
                  <a:pt x="1364125" y="4894649"/>
                  <a:pt x="1345128" y="4912505"/>
                </a:cubicBezTo>
                <a:cubicBezTo>
                  <a:pt x="1345249" y="4887418"/>
                  <a:pt x="1330820" y="4864578"/>
                  <a:pt x="1308150" y="4853941"/>
                </a:cubicBezTo>
                <a:cubicBezTo>
                  <a:pt x="1350741" y="4845948"/>
                  <a:pt x="1392790" y="4774725"/>
                  <a:pt x="1439120" y="4740259"/>
                </a:cubicBezTo>
                <a:lnTo>
                  <a:pt x="1451623" y="4772361"/>
                </a:lnTo>
                <a:cubicBezTo>
                  <a:pt x="1506416" y="4767232"/>
                  <a:pt x="1429836" y="4748648"/>
                  <a:pt x="1461386" y="4726588"/>
                </a:cubicBezTo>
                <a:close/>
                <a:moveTo>
                  <a:pt x="2068432" y="4723402"/>
                </a:moveTo>
                <a:lnTo>
                  <a:pt x="2056896" y="4729575"/>
                </a:lnTo>
                <a:cubicBezTo>
                  <a:pt x="2049962" y="4740372"/>
                  <a:pt x="2053892" y="4745262"/>
                  <a:pt x="2061319" y="4749263"/>
                </a:cubicBezTo>
                <a:lnTo>
                  <a:pt x="2065536" y="4751640"/>
                </a:lnTo>
                <a:lnTo>
                  <a:pt x="2068682" y="4748622"/>
                </a:lnTo>
                <a:close/>
                <a:moveTo>
                  <a:pt x="2604989" y="4707537"/>
                </a:moveTo>
                <a:cubicBezTo>
                  <a:pt x="2608065" y="4706268"/>
                  <a:pt x="2612200" y="4706848"/>
                  <a:pt x="2618018" y="4710401"/>
                </a:cubicBezTo>
                <a:cubicBezTo>
                  <a:pt x="2620255" y="4721642"/>
                  <a:pt x="2597022" y="4730886"/>
                  <a:pt x="2589103" y="4738610"/>
                </a:cubicBezTo>
                <a:cubicBezTo>
                  <a:pt x="2596075" y="4731808"/>
                  <a:pt x="2595763" y="4711347"/>
                  <a:pt x="2604989" y="4707537"/>
                </a:cubicBezTo>
                <a:close/>
                <a:moveTo>
                  <a:pt x="2020385" y="4707494"/>
                </a:moveTo>
                <a:lnTo>
                  <a:pt x="1948745" y="4730794"/>
                </a:lnTo>
                <a:cubicBezTo>
                  <a:pt x="1918061" y="4734809"/>
                  <a:pt x="1887318" y="4739289"/>
                  <a:pt x="1861366" y="4761926"/>
                </a:cubicBezTo>
                <a:lnTo>
                  <a:pt x="1881055" y="4762866"/>
                </a:lnTo>
                <a:lnTo>
                  <a:pt x="1855101" y="4763592"/>
                </a:lnTo>
                <a:cubicBezTo>
                  <a:pt x="1842196" y="4759146"/>
                  <a:pt x="1831001" y="4757316"/>
                  <a:pt x="1821699" y="4780492"/>
                </a:cubicBezTo>
                <a:cubicBezTo>
                  <a:pt x="1876065" y="4755646"/>
                  <a:pt x="1795140" y="4810431"/>
                  <a:pt x="1852376" y="4800232"/>
                </a:cubicBezTo>
                <a:cubicBezTo>
                  <a:pt x="1772756" y="4806765"/>
                  <a:pt x="1732604" y="4888888"/>
                  <a:pt x="1688850" y="4908089"/>
                </a:cubicBezTo>
                <a:cubicBezTo>
                  <a:pt x="1691478" y="4888742"/>
                  <a:pt x="1660752" y="4899253"/>
                  <a:pt x="1657059" y="4895469"/>
                </a:cubicBezTo>
                <a:cubicBezTo>
                  <a:pt x="1647774" y="4903863"/>
                  <a:pt x="1658864" y="4913849"/>
                  <a:pt x="1667751" y="4909871"/>
                </a:cubicBezTo>
                <a:lnTo>
                  <a:pt x="1673176" y="4962945"/>
                </a:lnTo>
                <a:lnTo>
                  <a:pt x="1686215" y="4954289"/>
                </a:lnTo>
                <a:lnTo>
                  <a:pt x="1701249" y="4951188"/>
                </a:lnTo>
                <a:lnTo>
                  <a:pt x="1717643" y="4942419"/>
                </a:lnTo>
                <a:lnTo>
                  <a:pt x="1714890" y="4948373"/>
                </a:lnTo>
                <a:lnTo>
                  <a:pt x="1767716" y="4937472"/>
                </a:lnTo>
                <a:lnTo>
                  <a:pt x="1768651" y="4914132"/>
                </a:lnTo>
                <a:cubicBezTo>
                  <a:pt x="1786708" y="4911286"/>
                  <a:pt x="1797968" y="4881509"/>
                  <a:pt x="1808512" y="4880613"/>
                </a:cubicBezTo>
                <a:cubicBezTo>
                  <a:pt x="1800519" y="4894454"/>
                  <a:pt x="1802914" y="4899837"/>
                  <a:pt x="1809945" y="4901532"/>
                </a:cubicBezTo>
                <a:lnTo>
                  <a:pt x="1818651" y="4901183"/>
                </a:lnTo>
                <a:lnTo>
                  <a:pt x="1832536" y="4884078"/>
                </a:lnTo>
                <a:lnTo>
                  <a:pt x="1825928" y="4900893"/>
                </a:lnTo>
                <a:lnTo>
                  <a:pt x="1839195" y="4900357"/>
                </a:lnTo>
                <a:cubicBezTo>
                  <a:pt x="1849253" y="4884496"/>
                  <a:pt x="1823423" y="4884191"/>
                  <a:pt x="1834477" y="4870723"/>
                </a:cubicBezTo>
                <a:lnTo>
                  <a:pt x="1846188" y="4864824"/>
                </a:lnTo>
                <a:lnTo>
                  <a:pt x="1837110" y="4850702"/>
                </a:lnTo>
                <a:cubicBezTo>
                  <a:pt x="1886208" y="4839049"/>
                  <a:pt x="1939226" y="4760476"/>
                  <a:pt x="1994132" y="4720334"/>
                </a:cubicBezTo>
                <a:lnTo>
                  <a:pt x="2005604" y="4753441"/>
                </a:lnTo>
                <a:cubicBezTo>
                  <a:pt x="2021186" y="4750822"/>
                  <a:pt x="2027554" y="4748053"/>
                  <a:pt x="2028922" y="4744963"/>
                </a:cubicBezTo>
                <a:lnTo>
                  <a:pt x="2028213" y="4743862"/>
                </a:lnTo>
                <a:lnTo>
                  <a:pt x="2027069" y="4743955"/>
                </a:lnTo>
                <a:lnTo>
                  <a:pt x="2028042" y="4743598"/>
                </a:lnTo>
                <a:lnTo>
                  <a:pt x="2022244" y="4734602"/>
                </a:lnTo>
                <a:close/>
                <a:moveTo>
                  <a:pt x="10801748" y="4707217"/>
                </a:moveTo>
                <a:lnTo>
                  <a:pt x="10798352" y="4717222"/>
                </a:lnTo>
                <a:lnTo>
                  <a:pt x="10807896" y="4713888"/>
                </a:lnTo>
                <a:close/>
                <a:moveTo>
                  <a:pt x="2824183" y="4701587"/>
                </a:moveTo>
                <a:lnTo>
                  <a:pt x="2795924" y="4707243"/>
                </a:lnTo>
                <a:lnTo>
                  <a:pt x="2743705" y="4716254"/>
                </a:lnTo>
                <a:lnTo>
                  <a:pt x="2751190" y="4724802"/>
                </a:lnTo>
                <a:lnTo>
                  <a:pt x="2775602" y="4734704"/>
                </a:lnTo>
                <a:lnTo>
                  <a:pt x="2807087" y="4729903"/>
                </a:lnTo>
                <a:lnTo>
                  <a:pt x="2801148" y="4717674"/>
                </a:lnTo>
                <a:lnTo>
                  <a:pt x="2835360" y="4725594"/>
                </a:lnTo>
                <a:lnTo>
                  <a:pt x="2836478" y="4725423"/>
                </a:lnTo>
                <a:close/>
                <a:moveTo>
                  <a:pt x="2915441" y="4694329"/>
                </a:moveTo>
                <a:lnTo>
                  <a:pt x="2914261" y="4697258"/>
                </a:lnTo>
                <a:lnTo>
                  <a:pt x="2910347" y="4696008"/>
                </a:lnTo>
                <a:lnTo>
                  <a:pt x="2915062" y="4703887"/>
                </a:lnTo>
                <a:lnTo>
                  <a:pt x="2920726" y="4703458"/>
                </a:lnTo>
                <a:lnTo>
                  <a:pt x="2917969" y="4696922"/>
                </a:lnTo>
                <a:close/>
                <a:moveTo>
                  <a:pt x="2857727" y="4679256"/>
                </a:moveTo>
                <a:lnTo>
                  <a:pt x="2859228" y="4694567"/>
                </a:lnTo>
                <a:lnTo>
                  <a:pt x="2835901" y="4699238"/>
                </a:lnTo>
                <a:lnTo>
                  <a:pt x="2848121" y="4718628"/>
                </a:lnTo>
                <a:lnTo>
                  <a:pt x="2852282" y="4728210"/>
                </a:lnTo>
                <a:lnTo>
                  <a:pt x="2869657" y="4736327"/>
                </a:lnTo>
                <a:lnTo>
                  <a:pt x="2873251" y="4739273"/>
                </a:lnTo>
                <a:lnTo>
                  <a:pt x="2880288" y="4735520"/>
                </a:lnTo>
                <a:cubicBezTo>
                  <a:pt x="2884520" y="4733614"/>
                  <a:pt x="2889411" y="4733267"/>
                  <a:pt x="2896924" y="4738117"/>
                </a:cubicBezTo>
                <a:lnTo>
                  <a:pt x="2911038" y="4752839"/>
                </a:lnTo>
                <a:lnTo>
                  <a:pt x="2909846" y="4749895"/>
                </a:lnTo>
                <a:lnTo>
                  <a:pt x="2911325" y="4753138"/>
                </a:lnTo>
                <a:lnTo>
                  <a:pt x="2918018" y="4760122"/>
                </a:lnTo>
                <a:lnTo>
                  <a:pt x="2923796" y="4763151"/>
                </a:lnTo>
                <a:lnTo>
                  <a:pt x="2924296" y="4762825"/>
                </a:lnTo>
                <a:lnTo>
                  <a:pt x="2902040" y="4722434"/>
                </a:lnTo>
                <a:lnTo>
                  <a:pt x="2901854" y="4722178"/>
                </a:lnTo>
                <a:lnTo>
                  <a:pt x="2889675" y="4705801"/>
                </a:lnTo>
                <a:lnTo>
                  <a:pt x="2895907" y="4705333"/>
                </a:lnTo>
                <a:lnTo>
                  <a:pt x="2910027" y="4704269"/>
                </a:lnTo>
                <a:lnTo>
                  <a:pt x="2905202" y="4694375"/>
                </a:lnTo>
                <a:lnTo>
                  <a:pt x="2890374" y="4689649"/>
                </a:lnTo>
                <a:close/>
                <a:moveTo>
                  <a:pt x="2924093" y="4672902"/>
                </a:moveTo>
                <a:lnTo>
                  <a:pt x="2924030" y="4673055"/>
                </a:lnTo>
                <a:lnTo>
                  <a:pt x="2928945" y="4683554"/>
                </a:lnTo>
                <a:lnTo>
                  <a:pt x="2942048" y="4675427"/>
                </a:lnTo>
                <a:lnTo>
                  <a:pt x="2941852" y="4674814"/>
                </a:lnTo>
                <a:close/>
                <a:moveTo>
                  <a:pt x="2067890" y="4667841"/>
                </a:moveTo>
                <a:lnTo>
                  <a:pt x="2026250" y="4680946"/>
                </a:lnTo>
                <a:lnTo>
                  <a:pt x="2035830" y="4702469"/>
                </a:lnTo>
                <a:lnTo>
                  <a:pt x="2024988" y="4705998"/>
                </a:lnTo>
                <a:lnTo>
                  <a:pt x="2050626" y="4714889"/>
                </a:lnTo>
                <a:lnTo>
                  <a:pt x="2051362" y="4710818"/>
                </a:lnTo>
                <a:lnTo>
                  <a:pt x="2068341" y="4714005"/>
                </a:lnTo>
                <a:close/>
                <a:moveTo>
                  <a:pt x="2672683" y="4652752"/>
                </a:moveTo>
                <a:lnTo>
                  <a:pt x="2599695" y="4681289"/>
                </a:lnTo>
                <a:cubicBezTo>
                  <a:pt x="2620752" y="4709751"/>
                  <a:pt x="2673036" y="4661427"/>
                  <a:pt x="2654482" y="4703693"/>
                </a:cubicBezTo>
                <a:cubicBezTo>
                  <a:pt x="2633682" y="4708543"/>
                  <a:pt x="2599310" y="4685024"/>
                  <a:pt x="2577786" y="4720118"/>
                </a:cubicBezTo>
                <a:cubicBezTo>
                  <a:pt x="2601117" y="4729571"/>
                  <a:pt x="2573712" y="4746245"/>
                  <a:pt x="2580371" y="4757201"/>
                </a:cubicBezTo>
                <a:lnTo>
                  <a:pt x="2515576" y="4746574"/>
                </a:lnTo>
                <a:lnTo>
                  <a:pt x="2471514" y="4769278"/>
                </a:lnTo>
                <a:lnTo>
                  <a:pt x="2425992" y="4784134"/>
                </a:lnTo>
                <a:cubicBezTo>
                  <a:pt x="2414720" y="4798490"/>
                  <a:pt x="2404038" y="4816123"/>
                  <a:pt x="2380709" y="4819758"/>
                </a:cubicBezTo>
                <a:lnTo>
                  <a:pt x="2405498" y="4821751"/>
                </a:lnTo>
                <a:cubicBezTo>
                  <a:pt x="2382603" y="4841672"/>
                  <a:pt x="2352862" y="4851958"/>
                  <a:pt x="2322530" y="4850336"/>
                </a:cubicBezTo>
                <a:lnTo>
                  <a:pt x="2336534" y="4871578"/>
                </a:lnTo>
                <a:lnTo>
                  <a:pt x="2292922" y="4859024"/>
                </a:lnTo>
                <a:lnTo>
                  <a:pt x="2269990" y="4877909"/>
                </a:lnTo>
                <a:lnTo>
                  <a:pt x="2298982" y="4884058"/>
                </a:lnTo>
                <a:cubicBezTo>
                  <a:pt x="2284748" y="4899349"/>
                  <a:pt x="2263150" y="4905388"/>
                  <a:pt x="2243032" y="4899706"/>
                </a:cubicBezTo>
                <a:lnTo>
                  <a:pt x="2248577" y="4891616"/>
                </a:lnTo>
                <a:lnTo>
                  <a:pt x="2224990" y="4888099"/>
                </a:lnTo>
                <a:lnTo>
                  <a:pt x="2230868" y="4894122"/>
                </a:lnTo>
                <a:lnTo>
                  <a:pt x="2231752" y="4916753"/>
                </a:lnTo>
                <a:lnTo>
                  <a:pt x="2233318" y="4915225"/>
                </a:lnTo>
                <a:lnTo>
                  <a:pt x="2246984" y="4936119"/>
                </a:lnTo>
                <a:lnTo>
                  <a:pt x="2232657" y="4939873"/>
                </a:lnTo>
                <a:lnTo>
                  <a:pt x="2233170" y="4952957"/>
                </a:lnTo>
                <a:lnTo>
                  <a:pt x="2284871" y="4924000"/>
                </a:lnTo>
                <a:lnTo>
                  <a:pt x="2262069" y="4966924"/>
                </a:lnTo>
                <a:lnTo>
                  <a:pt x="2272063" y="4968712"/>
                </a:lnTo>
                <a:cubicBezTo>
                  <a:pt x="2285438" y="4959693"/>
                  <a:pt x="2296046" y="4954045"/>
                  <a:pt x="2297948" y="4964942"/>
                </a:cubicBezTo>
                <a:lnTo>
                  <a:pt x="2290373" y="4972332"/>
                </a:lnTo>
                <a:cubicBezTo>
                  <a:pt x="2305622" y="4976251"/>
                  <a:pt x="2300164" y="4977544"/>
                  <a:pt x="2287274" y="4975355"/>
                </a:cubicBezTo>
                <a:cubicBezTo>
                  <a:pt x="2274384" y="4973161"/>
                  <a:pt x="2274032" y="4974175"/>
                  <a:pt x="2270342" y="4970391"/>
                </a:cubicBezTo>
                <a:lnTo>
                  <a:pt x="2261879" y="4967273"/>
                </a:lnTo>
                <a:lnTo>
                  <a:pt x="2261184" y="4968586"/>
                </a:lnTo>
                <a:cubicBezTo>
                  <a:pt x="2254820" y="4974526"/>
                  <a:pt x="2246318" y="4977725"/>
                  <a:pt x="2237618" y="4977483"/>
                </a:cubicBezTo>
                <a:cubicBezTo>
                  <a:pt x="2224719" y="4975972"/>
                  <a:pt x="2226148" y="4970551"/>
                  <a:pt x="2218768" y="4962986"/>
                </a:cubicBezTo>
                <a:cubicBezTo>
                  <a:pt x="2194675" y="4959637"/>
                  <a:pt x="2164802" y="4956564"/>
                  <a:pt x="2127112" y="4953059"/>
                </a:cubicBezTo>
                <a:lnTo>
                  <a:pt x="2130470" y="4956503"/>
                </a:lnTo>
                <a:lnTo>
                  <a:pt x="2121987" y="4960790"/>
                </a:lnTo>
                <a:lnTo>
                  <a:pt x="2117021" y="4997810"/>
                </a:lnTo>
                <a:lnTo>
                  <a:pt x="2105069" y="4969347"/>
                </a:lnTo>
                <a:lnTo>
                  <a:pt x="2073328" y="4985395"/>
                </a:lnTo>
                <a:lnTo>
                  <a:pt x="2086177" y="4990983"/>
                </a:lnTo>
                <a:lnTo>
                  <a:pt x="2048292" y="4993588"/>
                </a:lnTo>
                <a:lnTo>
                  <a:pt x="2049195" y="5012851"/>
                </a:lnTo>
                <a:lnTo>
                  <a:pt x="2051763" y="5023888"/>
                </a:lnTo>
                <a:lnTo>
                  <a:pt x="2049910" y="5028154"/>
                </a:lnTo>
                <a:lnTo>
                  <a:pt x="2050520" y="5041205"/>
                </a:lnTo>
                <a:lnTo>
                  <a:pt x="2042078" y="5046166"/>
                </a:lnTo>
                <a:lnTo>
                  <a:pt x="2040366" y="5050098"/>
                </a:lnTo>
                <a:lnTo>
                  <a:pt x="2025410" y="5055958"/>
                </a:lnTo>
                <a:lnTo>
                  <a:pt x="1979409" y="5082980"/>
                </a:lnTo>
                <a:lnTo>
                  <a:pt x="1942501" y="5097661"/>
                </a:lnTo>
                <a:lnTo>
                  <a:pt x="1952179" y="5102249"/>
                </a:lnTo>
                <a:lnTo>
                  <a:pt x="1898575" y="5127621"/>
                </a:lnTo>
                <a:lnTo>
                  <a:pt x="1902554" y="5128511"/>
                </a:lnTo>
                <a:cubicBezTo>
                  <a:pt x="1894903" y="5148728"/>
                  <a:pt x="1886447" y="5158530"/>
                  <a:pt x="1877409" y="5161976"/>
                </a:cubicBezTo>
                <a:lnTo>
                  <a:pt x="1862968" y="5159630"/>
                </a:lnTo>
                <a:lnTo>
                  <a:pt x="1838630" y="5182824"/>
                </a:lnTo>
                <a:lnTo>
                  <a:pt x="1841984" y="5186263"/>
                </a:lnTo>
                <a:cubicBezTo>
                  <a:pt x="1870269" y="5180821"/>
                  <a:pt x="1882384" y="5190476"/>
                  <a:pt x="1878093" y="5206744"/>
                </a:cubicBezTo>
                <a:cubicBezTo>
                  <a:pt x="1888638" y="5206530"/>
                  <a:pt x="1902634" y="5201597"/>
                  <a:pt x="1913167" y="5202063"/>
                </a:cubicBezTo>
                <a:cubicBezTo>
                  <a:pt x="1923476" y="5193346"/>
                  <a:pt x="1964458" y="5178196"/>
                  <a:pt x="1954879" y="5156666"/>
                </a:cubicBezTo>
                <a:cubicBezTo>
                  <a:pt x="1928502" y="5172330"/>
                  <a:pt x="1929238" y="5168261"/>
                  <a:pt x="1933232" y="5148251"/>
                </a:cubicBezTo>
                <a:cubicBezTo>
                  <a:pt x="1969582" y="5150383"/>
                  <a:pt x="2011246" y="5108387"/>
                  <a:pt x="2027488" y="5140872"/>
                </a:cubicBezTo>
                <a:cubicBezTo>
                  <a:pt x="2065166" y="5118205"/>
                  <a:pt x="2035826" y="5126694"/>
                  <a:pt x="2055201" y="5100411"/>
                </a:cubicBezTo>
                <a:cubicBezTo>
                  <a:pt x="2052965" y="5089169"/>
                  <a:pt x="2039049" y="5087305"/>
                  <a:pt x="2025475" y="5085782"/>
                </a:cubicBezTo>
                <a:lnTo>
                  <a:pt x="2138328" y="5032735"/>
                </a:lnTo>
                <a:cubicBezTo>
                  <a:pt x="2156781" y="5051649"/>
                  <a:pt x="2083494" y="5094290"/>
                  <a:pt x="2137456" y="5100708"/>
                </a:cubicBezTo>
                <a:cubicBezTo>
                  <a:pt x="2151037" y="5102230"/>
                  <a:pt x="2169973" y="5136106"/>
                  <a:pt x="2200957" y="5105878"/>
                </a:cubicBezTo>
                <a:cubicBezTo>
                  <a:pt x="2199306" y="5102119"/>
                  <a:pt x="2195228" y="5102075"/>
                  <a:pt x="2190463" y="5102694"/>
                </a:cubicBezTo>
                <a:cubicBezTo>
                  <a:pt x="2209907" y="5097149"/>
                  <a:pt x="2206982" y="5086576"/>
                  <a:pt x="2222473" y="5071464"/>
                </a:cubicBezTo>
                <a:cubicBezTo>
                  <a:pt x="2213623" y="5045863"/>
                  <a:pt x="2190552" y="5069048"/>
                  <a:pt x="2168904" y="5060633"/>
                </a:cubicBezTo>
                <a:cubicBezTo>
                  <a:pt x="2183549" y="5058426"/>
                  <a:pt x="2202566" y="5060009"/>
                  <a:pt x="2213237" y="5049598"/>
                </a:cubicBezTo>
                <a:lnTo>
                  <a:pt x="2205857" y="5042034"/>
                </a:lnTo>
                <a:lnTo>
                  <a:pt x="2246873" y="5024165"/>
                </a:lnTo>
                <a:cubicBezTo>
                  <a:pt x="2272955" y="5031614"/>
                  <a:pt x="2219766" y="5043898"/>
                  <a:pt x="2225700" y="5058243"/>
                </a:cubicBezTo>
                <a:lnTo>
                  <a:pt x="2258345" y="5057273"/>
                </a:lnTo>
                <a:cubicBezTo>
                  <a:pt x="2273557" y="5050822"/>
                  <a:pt x="2300576" y="5037716"/>
                  <a:pt x="2324470" y="5020281"/>
                </a:cubicBezTo>
                <a:lnTo>
                  <a:pt x="2342188" y="4996717"/>
                </a:lnTo>
                <a:lnTo>
                  <a:pt x="2342070" y="4996400"/>
                </a:lnTo>
                <a:lnTo>
                  <a:pt x="2342253" y="4996625"/>
                </a:lnTo>
                <a:lnTo>
                  <a:pt x="2371806" y="4957321"/>
                </a:lnTo>
                <a:lnTo>
                  <a:pt x="2386304" y="4952187"/>
                </a:lnTo>
                <a:lnTo>
                  <a:pt x="2379693" y="4933309"/>
                </a:lnTo>
                <a:lnTo>
                  <a:pt x="2380307" y="4926428"/>
                </a:lnTo>
                <a:lnTo>
                  <a:pt x="2358183" y="4936381"/>
                </a:lnTo>
                <a:cubicBezTo>
                  <a:pt x="2342147" y="4944136"/>
                  <a:pt x="2327388" y="4948633"/>
                  <a:pt x="2317320" y="4938660"/>
                </a:cubicBezTo>
                <a:cubicBezTo>
                  <a:pt x="2326215" y="4934004"/>
                  <a:pt x="2362413" y="4894667"/>
                  <a:pt x="2344534" y="4883916"/>
                </a:cubicBezTo>
                <a:cubicBezTo>
                  <a:pt x="2365334" y="4879064"/>
                  <a:pt x="2381712" y="4847645"/>
                  <a:pt x="2392287" y="4844709"/>
                </a:cubicBezTo>
                <a:cubicBezTo>
                  <a:pt x="2371838" y="4875400"/>
                  <a:pt x="2401522" y="4866575"/>
                  <a:pt x="2425699" y="4863123"/>
                </a:cubicBezTo>
                <a:cubicBezTo>
                  <a:pt x="2438512" y="4845259"/>
                  <a:pt x="2409596" y="4846618"/>
                  <a:pt x="2422698" y="4832494"/>
                </a:cubicBezTo>
                <a:lnTo>
                  <a:pt x="2466179" y="4808196"/>
                </a:lnTo>
                <a:lnTo>
                  <a:pt x="2433227" y="4832962"/>
                </a:lnTo>
                <a:lnTo>
                  <a:pt x="2457832" y="4849228"/>
                </a:lnTo>
                <a:lnTo>
                  <a:pt x="2452730" y="4849505"/>
                </a:lnTo>
                <a:cubicBezTo>
                  <a:pt x="2419240" y="4863383"/>
                  <a:pt x="2422770" y="4872860"/>
                  <a:pt x="2425973" y="4881736"/>
                </a:cubicBezTo>
                <a:lnTo>
                  <a:pt x="2418085" y="4889592"/>
                </a:lnTo>
                <a:lnTo>
                  <a:pt x="2438528" y="4908427"/>
                </a:lnTo>
                <a:lnTo>
                  <a:pt x="2456861" y="4950122"/>
                </a:lnTo>
                <a:lnTo>
                  <a:pt x="2467226" y="4942162"/>
                </a:lnTo>
                <a:lnTo>
                  <a:pt x="2455569" y="4919907"/>
                </a:lnTo>
                <a:cubicBezTo>
                  <a:pt x="2447747" y="4880549"/>
                  <a:pt x="2453493" y="4876284"/>
                  <a:pt x="2465642" y="4886755"/>
                </a:cubicBezTo>
                <a:lnTo>
                  <a:pt x="2487398" y="4911571"/>
                </a:lnTo>
                <a:lnTo>
                  <a:pt x="2496826" y="4906580"/>
                </a:lnTo>
                <a:lnTo>
                  <a:pt x="2481841" y="4875813"/>
                </a:lnTo>
                <a:lnTo>
                  <a:pt x="2475390" y="4852571"/>
                </a:lnTo>
                <a:lnTo>
                  <a:pt x="2462581" y="4849965"/>
                </a:lnTo>
                <a:lnTo>
                  <a:pt x="2472166" y="4840945"/>
                </a:lnTo>
                <a:lnTo>
                  <a:pt x="2467990" y="4825895"/>
                </a:lnTo>
                <a:lnTo>
                  <a:pt x="2474952" y="4838318"/>
                </a:lnTo>
                <a:lnTo>
                  <a:pt x="2499725" y="4815004"/>
                </a:lnTo>
                <a:cubicBezTo>
                  <a:pt x="2542204" y="4794013"/>
                  <a:pt x="2595983" y="4805235"/>
                  <a:pt x="2618725" y="4761400"/>
                </a:cubicBezTo>
                <a:lnTo>
                  <a:pt x="2609525" y="4762986"/>
                </a:lnTo>
                <a:lnTo>
                  <a:pt x="2673263" y="4704657"/>
                </a:lnTo>
                <a:lnTo>
                  <a:pt x="2661460" y="4680955"/>
                </a:lnTo>
                <a:lnTo>
                  <a:pt x="2648214" y="4683003"/>
                </a:lnTo>
                <a:lnTo>
                  <a:pt x="2660104" y="4678227"/>
                </a:lnTo>
                <a:lnTo>
                  <a:pt x="2658250" y="4674505"/>
                </a:lnTo>
                <a:lnTo>
                  <a:pt x="2660489" y="4678072"/>
                </a:lnTo>
                <a:lnTo>
                  <a:pt x="2678626" y="4670786"/>
                </a:lnTo>
                <a:lnTo>
                  <a:pt x="2676825" y="4678583"/>
                </a:lnTo>
                <a:lnTo>
                  <a:pt x="2662222" y="4680839"/>
                </a:lnTo>
                <a:lnTo>
                  <a:pt x="2675735" y="4702393"/>
                </a:lnTo>
                <a:lnTo>
                  <a:pt x="2695642" y="4684171"/>
                </a:lnTo>
                <a:lnTo>
                  <a:pt x="2696623" y="4665223"/>
                </a:lnTo>
                <a:lnTo>
                  <a:pt x="2686152" y="4665913"/>
                </a:lnTo>
                <a:close/>
                <a:moveTo>
                  <a:pt x="2697419" y="4649712"/>
                </a:moveTo>
                <a:lnTo>
                  <a:pt x="2681252" y="4656760"/>
                </a:lnTo>
                <a:lnTo>
                  <a:pt x="2696855" y="4660638"/>
                </a:lnTo>
                <a:close/>
                <a:moveTo>
                  <a:pt x="2271188" y="4613147"/>
                </a:moveTo>
                <a:lnTo>
                  <a:pt x="2231949" y="4616127"/>
                </a:lnTo>
                <a:lnTo>
                  <a:pt x="2206900" y="4642725"/>
                </a:lnTo>
                <a:lnTo>
                  <a:pt x="2204670" y="4643715"/>
                </a:lnTo>
                <a:lnTo>
                  <a:pt x="2216183" y="4660762"/>
                </a:lnTo>
                <a:lnTo>
                  <a:pt x="2210425" y="4680707"/>
                </a:lnTo>
                <a:lnTo>
                  <a:pt x="2299810" y="4660397"/>
                </a:lnTo>
                <a:cubicBezTo>
                  <a:pt x="2280440" y="4686679"/>
                  <a:pt x="2290520" y="4688925"/>
                  <a:pt x="2306099" y="4686895"/>
                </a:cubicBezTo>
                <a:lnTo>
                  <a:pt x="2313046" y="4687057"/>
                </a:lnTo>
                <a:lnTo>
                  <a:pt x="2313808" y="4682311"/>
                </a:lnTo>
                <a:lnTo>
                  <a:pt x="2345326" y="4687619"/>
                </a:lnTo>
                <a:lnTo>
                  <a:pt x="2340297" y="4651027"/>
                </a:lnTo>
                <a:lnTo>
                  <a:pt x="2327117" y="4654979"/>
                </a:lnTo>
                <a:cubicBezTo>
                  <a:pt x="2318880" y="4658066"/>
                  <a:pt x="2309678" y="4659826"/>
                  <a:pt x="2296146" y="4654571"/>
                </a:cubicBezTo>
                <a:cubicBezTo>
                  <a:pt x="2306675" y="4655374"/>
                  <a:pt x="2310340" y="4652806"/>
                  <a:pt x="2310752" y="4648607"/>
                </a:cubicBezTo>
                <a:lnTo>
                  <a:pt x="2306318" y="4634487"/>
                </a:lnTo>
                <a:lnTo>
                  <a:pt x="2283614" y="4624510"/>
                </a:lnTo>
                <a:lnTo>
                  <a:pt x="2273572" y="4632952"/>
                </a:lnTo>
                <a:lnTo>
                  <a:pt x="2270544" y="4636591"/>
                </a:lnTo>
                <a:cubicBezTo>
                  <a:pt x="2284512" y="4634378"/>
                  <a:pt x="2282959" y="4649316"/>
                  <a:pt x="2290007" y="4656540"/>
                </a:cubicBezTo>
                <a:cubicBezTo>
                  <a:pt x="2272106" y="4660572"/>
                  <a:pt x="2263512" y="4654695"/>
                  <a:pt x="2261338" y="4645318"/>
                </a:cubicBezTo>
                <a:lnTo>
                  <a:pt x="2262202" y="4642507"/>
                </a:lnTo>
                <a:lnTo>
                  <a:pt x="2260679" y="4643789"/>
                </a:lnTo>
                <a:cubicBezTo>
                  <a:pt x="2247892" y="4646779"/>
                  <a:pt x="2232492" y="4648209"/>
                  <a:pt x="2222058" y="4653697"/>
                </a:cubicBezTo>
                <a:lnTo>
                  <a:pt x="2265314" y="4632328"/>
                </a:lnTo>
                <a:close/>
                <a:moveTo>
                  <a:pt x="2462967" y="4539175"/>
                </a:moveTo>
                <a:lnTo>
                  <a:pt x="2449868" y="4542865"/>
                </a:lnTo>
                <a:lnTo>
                  <a:pt x="2472982" y="4543140"/>
                </a:lnTo>
                <a:lnTo>
                  <a:pt x="2440381" y="4550103"/>
                </a:lnTo>
                <a:lnTo>
                  <a:pt x="2427960" y="4581014"/>
                </a:lnTo>
                <a:cubicBezTo>
                  <a:pt x="2431273" y="4587852"/>
                  <a:pt x="2444252" y="4583244"/>
                  <a:pt x="2453095" y="4582673"/>
                </a:cubicBezTo>
                <a:lnTo>
                  <a:pt x="2446853" y="4589312"/>
                </a:lnTo>
                <a:lnTo>
                  <a:pt x="2425773" y="4604112"/>
                </a:lnTo>
                <a:lnTo>
                  <a:pt x="2410954" y="4608347"/>
                </a:lnTo>
                <a:cubicBezTo>
                  <a:pt x="2433978" y="4589244"/>
                  <a:pt x="2414300" y="4586289"/>
                  <a:pt x="2409151" y="4563795"/>
                </a:cubicBezTo>
                <a:lnTo>
                  <a:pt x="2405877" y="4565084"/>
                </a:lnTo>
                <a:lnTo>
                  <a:pt x="2406652" y="4572946"/>
                </a:lnTo>
                <a:lnTo>
                  <a:pt x="2397254" y="4568486"/>
                </a:lnTo>
                <a:lnTo>
                  <a:pt x="2351410" y="4586563"/>
                </a:lnTo>
                <a:lnTo>
                  <a:pt x="2350094" y="4589597"/>
                </a:lnTo>
                <a:lnTo>
                  <a:pt x="2395783" y="4625167"/>
                </a:lnTo>
                <a:lnTo>
                  <a:pt x="2425773" y="4604112"/>
                </a:lnTo>
                <a:lnTo>
                  <a:pt x="2435570" y="4601312"/>
                </a:lnTo>
                <a:lnTo>
                  <a:pt x="2446853" y="4589312"/>
                </a:lnTo>
                <a:lnTo>
                  <a:pt x="2483323" y="4563708"/>
                </a:lnTo>
                <a:lnTo>
                  <a:pt x="2477716" y="4557722"/>
                </a:lnTo>
                <a:cubicBezTo>
                  <a:pt x="2474716" y="4553352"/>
                  <a:pt x="2476294" y="4549632"/>
                  <a:pt x="2491284" y="4546751"/>
                </a:cubicBezTo>
                <a:lnTo>
                  <a:pt x="2462806" y="4540976"/>
                </a:lnTo>
                <a:close/>
                <a:moveTo>
                  <a:pt x="2860257" y="4537751"/>
                </a:moveTo>
                <a:lnTo>
                  <a:pt x="2846555" y="4543151"/>
                </a:lnTo>
                <a:lnTo>
                  <a:pt x="2845177" y="4544494"/>
                </a:lnTo>
                <a:lnTo>
                  <a:pt x="2850088" y="4549527"/>
                </a:lnTo>
                <a:close/>
                <a:moveTo>
                  <a:pt x="2889262" y="4526320"/>
                </a:moveTo>
                <a:lnTo>
                  <a:pt x="2877473" y="4530969"/>
                </a:lnTo>
                <a:lnTo>
                  <a:pt x="2872851" y="4572861"/>
                </a:lnTo>
                <a:lnTo>
                  <a:pt x="2873024" y="4573037"/>
                </a:lnTo>
                <a:lnTo>
                  <a:pt x="2872755" y="4573746"/>
                </a:lnTo>
                <a:lnTo>
                  <a:pt x="2871898" y="4581526"/>
                </a:lnTo>
                <a:lnTo>
                  <a:pt x="2870470" y="4579780"/>
                </a:lnTo>
                <a:lnTo>
                  <a:pt x="2862116" y="4601803"/>
                </a:lnTo>
                <a:lnTo>
                  <a:pt x="2893098" y="4590314"/>
                </a:lnTo>
                <a:lnTo>
                  <a:pt x="2883360" y="4589137"/>
                </a:lnTo>
                <a:cubicBezTo>
                  <a:pt x="2879936" y="4577706"/>
                  <a:pt x="2880407" y="4560973"/>
                  <a:pt x="2885398" y="4555934"/>
                </a:cubicBezTo>
                <a:lnTo>
                  <a:pt x="2898740" y="4572834"/>
                </a:lnTo>
                <a:lnTo>
                  <a:pt x="2889862" y="4549143"/>
                </a:lnTo>
                <a:lnTo>
                  <a:pt x="2892706" y="4528302"/>
                </a:lnTo>
                <a:lnTo>
                  <a:pt x="2886163" y="4529343"/>
                </a:lnTo>
                <a:close/>
                <a:moveTo>
                  <a:pt x="2970472" y="4525624"/>
                </a:moveTo>
                <a:lnTo>
                  <a:pt x="2948482" y="4528196"/>
                </a:lnTo>
                <a:lnTo>
                  <a:pt x="2946883" y="4529971"/>
                </a:lnTo>
                <a:lnTo>
                  <a:pt x="2945784" y="4542328"/>
                </a:lnTo>
                <a:cubicBezTo>
                  <a:pt x="2951843" y="4543460"/>
                  <a:pt x="2961280" y="4542976"/>
                  <a:pt x="2964804" y="4546590"/>
                </a:cubicBezTo>
                <a:cubicBezTo>
                  <a:pt x="2952778" y="4543559"/>
                  <a:pt x="2945556" y="4544895"/>
                  <a:pt x="2940808" y="4548419"/>
                </a:cubicBezTo>
                <a:lnTo>
                  <a:pt x="2938826" y="4551645"/>
                </a:lnTo>
                <a:lnTo>
                  <a:pt x="2952325" y="4565483"/>
                </a:lnTo>
                <a:lnTo>
                  <a:pt x="2933893" y="4559667"/>
                </a:lnTo>
                <a:lnTo>
                  <a:pt x="2931618" y="4563361"/>
                </a:lnTo>
                <a:lnTo>
                  <a:pt x="2903601" y="4578995"/>
                </a:lnTo>
                <a:lnTo>
                  <a:pt x="2914582" y="4592905"/>
                </a:lnTo>
                <a:lnTo>
                  <a:pt x="2896009" y="4590665"/>
                </a:lnTo>
                <a:lnTo>
                  <a:pt x="2878510" y="4612495"/>
                </a:lnTo>
                <a:cubicBezTo>
                  <a:pt x="2868390" y="4616494"/>
                  <a:pt x="2856470" y="4618391"/>
                  <a:pt x="2848581" y="4623738"/>
                </a:cubicBezTo>
                <a:cubicBezTo>
                  <a:pt x="2843493" y="4636085"/>
                  <a:pt x="2856607" y="4634031"/>
                  <a:pt x="2875766" y="4631028"/>
                </a:cubicBezTo>
                <a:lnTo>
                  <a:pt x="2928155" y="4632354"/>
                </a:lnTo>
                <a:lnTo>
                  <a:pt x="2920168" y="4607588"/>
                </a:lnTo>
                <a:lnTo>
                  <a:pt x="2914556" y="4594948"/>
                </a:lnTo>
                <a:lnTo>
                  <a:pt x="2928475" y="4590537"/>
                </a:lnTo>
                <a:lnTo>
                  <a:pt x="2937503" y="4581452"/>
                </a:lnTo>
                <a:cubicBezTo>
                  <a:pt x="2945468" y="4576365"/>
                  <a:pt x="2953914" y="4573996"/>
                  <a:pt x="2956878" y="4581176"/>
                </a:cubicBezTo>
                <a:lnTo>
                  <a:pt x="2950814" y="4584030"/>
                </a:lnTo>
                <a:lnTo>
                  <a:pt x="2976319" y="4607538"/>
                </a:lnTo>
                <a:lnTo>
                  <a:pt x="2980938" y="4587238"/>
                </a:lnTo>
                <a:lnTo>
                  <a:pt x="2982495" y="4587342"/>
                </a:lnTo>
                <a:lnTo>
                  <a:pt x="2969147" y="4560010"/>
                </a:lnTo>
                <a:lnTo>
                  <a:pt x="2962246" y="4560505"/>
                </a:lnTo>
                <a:lnTo>
                  <a:pt x="2968154" y="4557979"/>
                </a:lnTo>
                <a:lnTo>
                  <a:pt x="2963754" y="4548962"/>
                </a:lnTo>
                <a:lnTo>
                  <a:pt x="2973229" y="4536900"/>
                </a:lnTo>
                <a:lnTo>
                  <a:pt x="2971512" y="4526207"/>
                </a:lnTo>
                <a:close/>
                <a:moveTo>
                  <a:pt x="2533324" y="4519363"/>
                </a:moveTo>
                <a:lnTo>
                  <a:pt x="2532490" y="4519602"/>
                </a:lnTo>
                <a:lnTo>
                  <a:pt x="2533445" y="4519719"/>
                </a:lnTo>
                <a:close/>
                <a:moveTo>
                  <a:pt x="2984670" y="4501692"/>
                </a:moveTo>
                <a:cubicBezTo>
                  <a:pt x="2979755" y="4500645"/>
                  <a:pt x="2973604" y="4503058"/>
                  <a:pt x="2967173" y="4507444"/>
                </a:cubicBezTo>
                <a:lnTo>
                  <a:pt x="2961111" y="4514180"/>
                </a:lnTo>
                <a:lnTo>
                  <a:pt x="2971968" y="4522487"/>
                </a:lnTo>
                <a:lnTo>
                  <a:pt x="2994762" y="4516699"/>
                </a:lnTo>
                <a:cubicBezTo>
                  <a:pt x="2993268" y="4507246"/>
                  <a:pt x="2989586" y="4502739"/>
                  <a:pt x="2984670" y="4501692"/>
                </a:cubicBezTo>
                <a:close/>
                <a:moveTo>
                  <a:pt x="3107083" y="4493401"/>
                </a:moveTo>
                <a:lnTo>
                  <a:pt x="3106969" y="4493477"/>
                </a:lnTo>
                <a:lnTo>
                  <a:pt x="3116251" y="4522779"/>
                </a:lnTo>
                <a:lnTo>
                  <a:pt x="3133901" y="4504055"/>
                </a:lnTo>
                <a:lnTo>
                  <a:pt x="3123339" y="4510063"/>
                </a:lnTo>
                <a:close/>
                <a:moveTo>
                  <a:pt x="3045656" y="4476452"/>
                </a:moveTo>
                <a:lnTo>
                  <a:pt x="3030546" y="4483129"/>
                </a:lnTo>
                <a:cubicBezTo>
                  <a:pt x="3019168" y="4495570"/>
                  <a:pt x="3011244" y="4510351"/>
                  <a:pt x="3009641" y="4522741"/>
                </a:cubicBezTo>
                <a:lnTo>
                  <a:pt x="3013451" y="4528396"/>
                </a:lnTo>
                <a:lnTo>
                  <a:pt x="3014810" y="4517274"/>
                </a:lnTo>
                <a:lnTo>
                  <a:pt x="3017188" y="4533948"/>
                </a:lnTo>
                <a:lnTo>
                  <a:pt x="3026650" y="4548009"/>
                </a:lnTo>
                <a:lnTo>
                  <a:pt x="3019534" y="4550429"/>
                </a:lnTo>
                <a:lnTo>
                  <a:pt x="3021359" y="4563237"/>
                </a:lnTo>
                <a:lnTo>
                  <a:pt x="3048084" y="4583136"/>
                </a:lnTo>
                <a:lnTo>
                  <a:pt x="3081756" y="4571434"/>
                </a:lnTo>
                <a:lnTo>
                  <a:pt x="3082026" y="4571046"/>
                </a:lnTo>
                <a:lnTo>
                  <a:pt x="3076820" y="4532628"/>
                </a:lnTo>
                <a:lnTo>
                  <a:pt x="3060838" y="4506605"/>
                </a:lnTo>
                <a:cubicBezTo>
                  <a:pt x="3082712" y="4537284"/>
                  <a:pt x="3085920" y="4518714"/>
                  <a:pt x="3087570" y="4499312"/>
                </a:cubicBezTo>
                <a:lnTo>
                  <a:pt x="3088941" y="4489901"/>
                </a:lnTo>
                <a:close/>
                <a:moveTo>
                  <a:pt x="3211403" y="4459964"/>
                </a:moveTo>
                <a:lnTo>
                  <a:pt x="3143690" y="4498485"/>
                </a:lnTo>
                <a:lnTo>
                  <a:pt x="3139186" y="4520107"/>
                </a:lnTo>
                <a:lnTo>
                  <a:pt x="3190557" y="4489863"/>
                </a:lnTo>
                <a:lnTo>
                  <a:pt x="3187910" y="4484654"/>
                </a:lnTo>
                <a:lnTo>
                  <a:pt x="3194598" y="4487486"/>
                </a:lnTo>
                <a:lnTo>
                  <a:pt x="3216142" y="4474803"/>
                </a:lnTo>
                <a:lnTo>
                  <a:pt x="3213916" y="4467843"/>
                </a:lnTo>
                <a:lnTo>
                  <a:pt x="3209846" y="4470643"/>
                </a:lnTo>
                <a:lnTo>
                  <a:pt x="3211877" y="4461446"/>
                </a:lnTo>
                <a:close/>
                <a:moveTo>
                  <a:pt x="3231754" y="4455910"/>
                </a:moveTo>
                <a:lnTo>
                  <a:pt x="3237765" y="4462071"/>
                </a:lnTo>
                <a:lnTo>
                  <a:pt x="3245020" y="4457800"/>
                </a:lnTo>
                <a:close/>
                <a:moveTo>
                  <a:pt x="2580218" y="4453973"/>
                </a:moveTo>
                <a:lnTo>
                  <a:pt x="2586334" y="4455912"/>
                </a:lnTo>
                <a:lnTo>
                  <a:pt x="2584923" y="4454811"/>
                </a:lnTo>
                <a:close/>
                <a:moveTo>
                  <a:pt x="3097208" y="4453671"/>
                </a:moveTo>
                <a:lnTo>
                  <a:pt x="3071672" y="4464953"/>
                </a:lnTo>
                <a:lnTo>
                  <a:pt x="3089982" y="4482758"/>
                </a:lnTo>
                <a:lnTo>
                  <a:pt x="3091014" y="4475647"/>
                </a:lnTo>
                <a:lnTo>
                  <a:pt x="3093411" y="4477614"/>
                </a:lnTo>
                <a:lnTo>
                  <a:pt x="3107091" y="4472597"/>
                </a:lnTo>
                <a:close/>
                <a:moveTo>
                  <a:pt x="1897777" y="4441138"/>
                </a:moveTo>
                <a:cubicBezTo>
                  <a:pt x="1872990" y="4465320"/>
                  <a:pt x="1868128" y="4473414"/>
                  <a:pt x="1877443" y="4489161"/>
                </a:cubicBezTo>
                <a:cubicBezTo>
                  <a:pt x="1854381" y="4511661"/>
                  <a:pt x="1841503" y="4481937"/>
                  <a:pt x="1821740" y="4485783"/>
                </a:cubicBezTo>
                <a:cubicBezTo>
                  <a:pt x="1855611" y="4468852"/>
                  <a:pt x="1857787" y="4457997"/>
                  <a:pt x="1897777" y="4441138"/>
                </a:cubicBezTo>
                <a:close/>
                <a:moveTo>
                  <a:pt x="2055420" y="4420914"/>
                </a:moveTo>
                <a:cubicBezTo>
                  <a:pt x="2049109" y="4430424"/>
                  <a:pt x="2050853" y="4443092"/>
                  <a:pt x="2059460" y="4450530"/>
                </a:cubicBezTo>
                <a:cubicBezTo>
                  <a:pt x="2047260" y="4447669"/>
                  <a:pt x="2020997" y="4427644"/>
                  <a:pt x="2055420" y="4420914"/>
                </a:cubicBezTo>
                <a:close/>
                <a:moveTo>
                  <a:pt x="2595487" y="4415427"/>
                </a:moveTo>
                <a:lnTo>
                  <a:pt x="2568471" y="4439236"/>
                </a:lnTo>
                <a:lnTo>
                  <a:pt x="2590388" y="4431990"/>
                </a:lnTo>
                <a:close/>
                <a:moveTo>
                  <a:pt x="3160593" y="4414647"/>
                </a:moveTo>
                <a:lnTo>
                  <a:pt x="3139055" y="4424255"/>
                </a:lnTo>
                <a:lnTo>
                  <a:pt x="3130892" y="4441040"/>
                </a:lnTo>
                <a:lnTo>
                  <a:pt x="3156292" y="4432097"/>
                </a:lnTo>
                <a:lnTo>
                  <a:pt x="3189526" y="4428418"/>
                </a:lnTo>
                <a:lnTo>
                  <a:pt x="3189962" y="4428063"/>
                </a:lnTo>
                <a:lnTo>
                  <a:pt x="3185232" y="4428195"/>
                </a:lnTo>
                <a:lnTo>
                  <a:pt x="3189062" y="4426711"/>
                </a:lnTo>
                <a:lnTo>
                  <a:pt x="3159789" y="4424161"/>
                </a:lnTo>
                <a:cubicBezTo>
                  <a:pt x="3159186" y="4420988"/>
                  <a:pt x="3159466" y="4417693"/>
                  <a:pt x="3160593" y="4414647"/>
                </a:cubicBezTo>
                <a:close/>
                <a:moveTo>
                  <a:pt x="1933881" y="4407107"/>
                </a:moveTo>
                <a:cubicBezTo>
                  <a:pt x="1935837" y="4406897"/>
                  <a:pt x="1936788" y="4407270"/>
                  <a:pt x="1935584" y="4408275"/>
                </a:cubicBezTo>
                <a:cubicBezTo>
                  <a:pt x="1931111" y="4412639"/>
                  <a:pt x="1922224" y="4416614"/>
                  <a:pt x="1920093" y="4423387"/>
                </a:cubicBezTo>
                <a:cubicBezTo>
                  <a:pt x="1913085" y="4413615"/>
                  <a:pt x="1928011" y="4407738"/>
                  <a:pt x="1933881" y="4407107"/>
                </a:cubicBezTo>
                <a:close/>
                <a:moveTo>
                  <a:pt x="2782656" y="4400008"/>
                </a:moveTo>
                <a:lnTo>
                  <a:pt x="2776758" y="4404125"/>
                </a:lnTo>
                <a:lnTo>
                  <a:pt x="2802284" y="4430287"/>
                </a:lnTo>
                <a:lnTo>
                  <a:pt x="2805216" y="4429214"/>
                </a:lnTo>
                <a:lnTo>
                  <a:pt x="2815347" y="4416138"/>
                </a:lnTo>
                <a:lnTo>
                  <a:pt x="2817411" y="4403778"/>
                </a:lnTo>
                <a:cubicBezTo>
                  <a:pt x="2806889" y="4415715"/>
                  <a:pt x="2793668" y="4406302"/>
                  <a:pt x="2782656" y="4400008"/>
                </a:cubicBezTo>
                <a:close/>
                <a:moveTo>
                  <a:pt x="3218137" y="4390737"/>
                </a:moveTo>
                <a:lnTo>
                  <a:pt x="3204331" y="4396811"/>
                </a:lnTo>
                <a:cubicBezTo>
                  <a:pt x="3209382" y="4400606"/>
                  <a:pt x="3212283" y="4406336"/>
                  <a:pt x="3216720" y="4408388"/>
                </a:cubicBezTo>
                <a:lnTo>
                  <a:pt x="3237190" y="4398438"/>
                </a:lnTo>
                <a:lnTo>
                  <a:pt x="3237277" y="4398904"/>
                </a:lnTo>
                <a:lnTo>
                  <a:pt x="3238011" y="4398187"/>
                </a:lnTo>
                <a:lnTo>
                  <a:pt x="3237833" y="4398128"/>
                </a:lnTo>
                <a:lnTo>
                  <a:pt x="3237190" y="4398438"/>
                </a:lnTo>
                <a:lnTo>
                  <a:pt x="3237089" y="4397892"/>
                </a:lnTo>
                <a:lnTo>
                  <a:pt x="3221465" y="4392931"/>
                </a:lnTo>
                <a:close/>
                <a:moveTo>
                  <a:pt x="2746057" y="4374716"/>
                </a:moveTo>
                <a:lnTo>
                  <a:pt x="2721362" y="4392098"/>
                </a:lnTo>
                <a:cubicBezTo>
                  <a:pt x="2715164" y="4398145"/>
                  <a:pt x="2709987" y="4404543"/>
                  <a:pt x="2715688" y="4410385"/>
                </a:cubicBezTo>
                <a:cubicBezTo>
                  <a:pt x="2724366" y="4422724"/>
                  <a:pt x="2736580" y="4424739"/>
                  <a:pt x="2749484" y="4425827"/>
                </a:cubicBezTo>
                <a:lnTo>
                  <a:pt x="2756252" y="4427593"/>
                </a:lnTo>
                <a:lnTo>
                  <a:pt x="2768507" y="4409888"/>
                </a:lnTo>
                <a:lnTo>
                  <a:pt x="2761176" y="4415005"/>
                </a:lnTo>
                <a:cubicBezTo>
                  <a:pt x="2748102" y="4400915"/>
                  <a:pt x="2749604" y="4390058"/>
                  <a:pt x="2757518" y="4382336"/>
                </a:cubicBezTo>
                <a:cubicBezTo>
                  <a:pt x="2753016" y="4381019"/>
                  <a:pt x="2749005" y="4378354"/>
                  <a:pt x="2746057" y="4374716"/>
                </a:cubicBezTo>
                <a:close/>
                <a:moveTo>
                  <a:pt x="3555153" y="4373061"/>
                </a:moveTo>
                <a:lnTo>
                  <a:pt x="3544861" y="4378831"/>
                </a:lnTo>
                <a:lnTo>
                  <a:pt x="3548518" y="4388149"/>
                </a:lnTo>
                <a:lnTo>
                  <a:pt x="3556423" y="4390833"/>
                </a:lnTo>
                <a:lnTo>
                  <a:pt x="3562399" y="4384749"/>
                </a:lnTo>
                <a:close/>
                <a:moveTo>
                  <a:pt x="2595254" y="4352589"/>
                </a:moveTo>
                <a:lnTo>
                  <a:pt x="2510971" y="4416799"/>
                </a:lnTo>
                <a:lnTo>
                  <a:pt x="2509318" y="4405736"/>
                </a:lnTo>
                <a:lnTo>
                  <a:pt x="2498593" y="4427528"/>
                </a:lnTo>
                <a:lnTo>
                  <a:pt x="2497493" y="4427784"/>
                </a:lnTo>
                <a:lnTo>
                  <a:pt x="2531454" y="4438532"/>
                </a:lnTo>
                <a:lnTo>
                  <a:pt x="2544958" y="4437307"/>
                </a:lnTo>
                <a:cubicBezTo>
                  <a:pt x="2554111" y="4431491"/>
                  <a:pt x="2561826" y="4421928"/>
                  <a:pt x="2568946" y="4411836"/>
                </a:cubicBezTo>
                <a:lnTo>
                  <a:pt x="2608416" y="4373415"/>
                </a:lnTo>
                <a:lnTo>
                  <a:pt x="2610484" y="4366702"/>
                </a:lnTo>
                <a:lnTo>
                  <a:pt x="2589140" y="4364702"/>
                </a:lnTo>
                <a:close/>
                <a:moveTo>
                  <a:pt x="2961463" y="4309424"/>
                </a:moveTo>
                <a:lnTo>
                  <a:pt x="2932578" y="4329680"/>
                </a:lnTo>
                <a:lnTo>
                  <a:pt x="2943143" y="4339951"/>
                </a:lnTo>
                <a:lnTo>
                  <a:pt x="2972980" y="4333222"/>
                </a:lnTo>
                <a:close/>
                <a:moveTo>
                  <a:pt x="3411460" y="4281997"/>
                </a:moveTo>
                <a:lnTo>
                  <a:pt x="3400559" y="4283910"/>
                </a:lnTo>
                <a:lnTo>
                  <a:pt x="3386586" y="4290766"/>
                </a:lnTo>
                <a:lnTo>
                  <a:pt x="3390650" y="4296105"/>
                </a:lnTo>
                <a:close/>
                <a:moveTo>
                  <a:pt x="2931352" y="4265765"/>
                </a:moveTo>
                <a:lnTo>
                  <a:pt x="2928792" y="4268261"/>
                </a:lnTo>
                <a:lnTo>
                  <a:pt x="2932774" y="4267446"/>
                </a:lnTo>
                <a:close/>
                <a:moveTo>
                  <a:pt x="2891659" y="4263540"/>
                </a:moveTo>
                <a:lnTo>
                  <a:pt x="2883006" y="4271984"/>
                </a:lnTo>
                <a:lnTo>
                  <a:pt x="2899114" y="4288492"/>
                </a:lnTo>
                <a:lnTo>
                  <a:pt x="2895960" y="4264203"/>
                </a:lnTo>
                <a:close/>
                <a:moveTo>
                  <a:pt x="3347448" y="4195014"/>
                </a:moveTo>
                <a:lnTo>
                  <a:pt x="3315617" y="4219153"/>
                </a:lnTo>
                <a:lnTo>
                  <a:pt x="3219614" y="4291961"/>
                </a:lnTo>
                <a:lnTo>
                  <a:pt x="3218110" y="4276644"/>
                </a:lnTo>
                <a:cubicBezTo>
                  <a:pt x="3205702" y="4290092"/>
                  <a:pt x="3184386" y="4282024"/>
                  <a:pt x="3184826" y="4301066"/>
                </a:cubicBezTo>
                <a:cubicBezTo>
                  <a:pt x="3234573" y="4315829"/>
                  <a:pt x="3285527" y="4326325"/>
                  <a:pt x="3337050" y="4332441"/>
                </a:cubicBezTo>
                <a:lnTo>
                  <a:pt x="3360728" y="4316390"/>
                </a:lnTo>
                <a:lnTo>
                  <a:pt x="3363594" y="4303861"/>
                </a:lnTo>
                <a:lnTo>
                  <a:pt x="3373109" y="4307994"/>
                </a:lnTo>
                <a:lnTo>
                  <a:pt x="3374644" y="4306956"/>
                </a:lnTo>
                <a:lnTo>
                  <a:pt x="3364936" y="4301389"/>
                </a:lnTo>
                <a:lnTo>
                  <a:pt x="3328877" y="4319087"/>
                </a:lnTo>
                <a:cubicBezTo>
                  <a:pt x="3313886" y="4322364"/>
                  <a:pt x="3307008" y="4317875"/>
                  <a:pt x="3305884" y="4307642"/>
                </a:cubicBezTo>
                <a:lnTo>
                  <a:pt x="3335419" y="4230148"/>
                </a:lnTo>
                <a:lnTo>
                  <a:pt x="3335301" y="4230106"/>
                </a:lnTo>
                <a:lnTo>
                  <a:pt x="3335436" y="4230099"/>
                </a:lnTo>
                <a:lnTo>
                  <a:pt x="3336655" y="4226901"/>
                </a:lnTo>
                <a:lnTo>
                  <a:pt x="3348565" y="4195662"/>
                </a:lnTo>
                <a:close/>
                <a:moveTo>
                  <a:pt x="2488160" y="4170804"/>
                </a:moveTo>
                <a:lnTo>
                  <a:pt x="2487778" y="4171011"/>
                </a:lnTo>
                <a:lnTo>
                  <a:pt x="2487541" y="4170998"/>
                </a:lnTo>
                <a:close/>
                <a:moveTo>
                  <a:pt x="2477896" y="4170470"/>
                </a:moveTo>
                <a:lnTo>
                  <a:pt x="2487541" y="4170998"/>
                </a:lnTo>
                <a:lnTo>
                  <a:pt x="2470547" y="4176335"/>
                </a:lnTo>
                <a:cubicBezTo>
                  <a:pt x="2472209" y="4172527"/>
                  <a:pt x="2474842" y="4170965"/>
                  <a:pt x="2477896" y="4170470"/>
                </a:cubicBezTo>
                <a:close/>
                <a:moveTo>
                  <a:pt x="2332041" y="4161774"/>
                </a:moveTo>
                <a:cubicBezTo>
                  <a:pt x="2330945" y="4167882"/>
                  <a:pt x="2342231" y="4177386"/>
                  <a:pt x="2342236" y="4179394"/>
                </a:cubicBezTo>
                <a:cubicBezTo>
                  <a:pt x="2342238" y="4180063"/>
                  <a:pt x="2340986" y="4179900"/>
                  <a:pt x="2337604" y="4178500"/>
                </a:cubicBezTo>
                <a:lnTo>
                  <a:pt x="2316895" y="4176551"/>
                </a:lnTo>
                <a:close/>
                <a:moveTo>
                  <a:pt x="2572526" y="4037957"/>
                </a:moveTo>
                <a:lnTo>
                  <a:pt x="2571404" y="4045761"/>
                </a:lnTo>
                <a:lnTo>
                  <a:pt x="2545892" y="4047159"/>
                </a:lnTo>
                <a:lnTo>
                  <a:pt x="2547348" y="4039697"/>
                </a:lnTo>
                <a:close/>
                <a:moveTo>
                  <a:pt x="2848950" y="4014198"/>
                </a:moveTo>
                <a:lnTo>
                  <a:pt x="2849172" y="4014604"/>
                </a:lnTo>
                <a:cubicBezTo>
                  <a:pt x="2850263" y="4015635"/>
                  <a:pt x="2851102" y="4016494"/>
                  <a:pt x="2849895" y="4017671"/>
                </a:cubicBezTo>
                <a:close/>
                <a:moveTo>
                  <a:pt x="2847930" y="4010441"/>
                </a:moveTo>
                <a:lnTo>
                  <a:pt x="2848950" y="4014198"/>
                </a:lnTo>
                <a:lnTo>
                  <a:pt x="2846932" y="4010497"/>
                </a:lnTo>
                <a:close/>
                <a:moveTo>
                  <a:pt x="9961986" y="3983969"/>
                </a:moveTo>
                <a:lnTo>
                  <a:pt x="9969272" y="3990692"/>
                </a:lnTo>
                <a:lnTo>
                  <a:pt x="9971178" y="3990773"/>
                </a:lnTo>
                <a:close/>
                <a:moveTo>
                  <a:pt x="2805504" y="3980432"/>
                </a:moveTo>
                <a:lnTo>
                  <a:pt x="2806199" y="3982445"/>
                </a:lnTo>
                <a:lnTo>
                  <a:pt x="2807482" y="3981193"/>
                </a:lnTo>
                <a:close/>
                <a:moveTo>
                  <a:pt x="9935074" y="3948289"/>
                </a:moveTo>
                <a:lnTo>
                  <a:pt x="9932826" y="3957059"/>
                </a:lnTo>
                <a:lnTo>
                  <a:pt x="9939220" y="3962958"/>
                </a:lnTo>
                <a:lnTo>
                  <a:pt x="9963962" y="3976084"/>
                </a:lnTo>
                <a:lnTo>
                  <a:pt x="9972042" y="3990812"/>
                </a:lnTo>
                <a:lnTo>
                  <a:pt x="9993806" y="3991746"/>
                </a:lnTo>
                <a:lnTo>
                  <a:pt x="9992954" y="3974941"/>
                </a:lnTo>
                <a:lnTo>
                  <a:pt x="9974452" y="3957683"/>
                </a:lnTo>
                <a:close/>
                <a:moveTo>
                  <a:pt x="2929716" y="3943157"/>
                </a:moveTo>
                <a:lnTo>
                  <a:pt x="2917373" y="3947000"/>
                </a:lnTo>
                <a:lnTo>
                  <a:pt x="2934371" y="3949505"/>
                </a:lnTo>
                <a:close/>
                <a:moveTo>
                  <a:pt x="2971947" y="3936862"/>
                </a:moveTo>
                <a:lnTo>
                  <a:pt x="2969761" y="3954732"/>
                </a:lnTo>
                <a:lnTo>
                  <a:pt x="2980907" y="3956377"/>
                </a:lnTo>
                <a:lnTo>
                  <a:pt x="2979196" y="3954624"/>
                </a:lnTo>
                <a:lnTo>
                  <a:pt x="2984395" y="3956893"/>
                </a:lnTo>
                <a:lnTo>
                  <a:pt x="2985625" y="3957074"/>
                </a:lnTo>
                <a:cubicBezTo>
                  <a:pt x="2987946" y="3961524"/>
                  <a:pt x="2994386" y="3963300"/>
                  <a:pt x="2998172" y="3959607"/>
                </a:cubicBezTo>
                <a:lnTo>
                  <a:pt x="3006549" y="3956091"/>
                </a:lnTo>
                <a:close/>
                <a:moveTo>
                  <a:pt x="2991089" y="3897586"/>
                </a:moveTo>
                <a:lnTo>
                  <a:pt x="2974766" y="3902304"/>
                </a:lnTo>
                <a:lnTo>
                  <a:pt x="2968640" y="3910968"/>
                </a:lnTo>
                <a:lnTo>
                  <a:pt x="2982945" y="3917146"/>
                </a:lnTo>
                <a:lnTo>
                  <a:pt x="3016158" y="3952066"/>
                </a:lnTo>
                <a:lnTo>
                  <a:pt x="3039178" y="3942416"/>
                </a:lnTo>
                <a:cubicBezTo>
                  <a:pt x="3044352" y="3936698"/>
                  <a:pt x="3042966" y="3932177"/>
                  <a:pt x="3039869" y="3928658"/>
                </a:cubicBezTo>
                <a:cubicBezTo>
                  <a:pt x="3036770" y="3925137"/>
                  <a:pt x="3031957" y="3922613"/>
                  <a:pt x="3030278" y="3920893"/>
                </a:cubicBezTo>
                <a:lnTo>
                  <a:pt x="3032806" y="3919896"/>
                </a:lnTo>
                <a:lnTo>
                  <a:pt x="3017632" y="3916285"/>
                </a:lnTo>
                <a:close/>
                <a:moveTo>
                  <a:pt x="3043577" y="3891143"/>
                </a:moveTo>
                <a:lnTo>
                  <a:pt x="3037476" y="3918049"/>
                </a:lnTo>
                <a:lnTo>
                  <a:pt x="3053600" y="3911675"/>
                </a:lnTo>
                <a:close/>
                <a:moveTo>
                  <a:pt x="3024508" y="3850367"/>
                </a:moveTo>
                <a:lnTo>
                  <a:pt x="3004832" y="3862858"/>
                </a:lnTo>
                <a:lnTo>
                  <a:pt x="3033802" y="3884567"/>
                </a:lnTo>
                <a:close/>
                <a:moveTo>
                  <a:pt x="3065874" y="3849870"/>
                </a:moveTo>
                <a:lnTo>
                  <a:pt x="3058253" y="3859210"/>
                </a:lnTo>
                <a:lnTo>
                  <a:pt x="3065370" y="3861831"/>
                </a:lnTo>
                <a:close/>
                <a:moveTo>
                  <a:pt x="3031484" y="3849342"/>
                </a:moveTo>
                <a:lnTo>
                  <a:pt x="3052322" y="3857022"/>
                </a:lnTo>
                <a:lnTo>
                  <a:pt x="3054643" y="3850143"/>
                </a:lnTo>
                <a:close/>
                <a:moveTo>
                  <a:pt x="3078004" y="3835002"/>
                </a:moveTo>
                <a:lnTo>
                  <a:pt x="3075998" y="3837460"/>
                </a:lnTo>
                <a:lnTo>
                  <a:pt x="3090955" y="3871352"/>
                </a:lnTo>
                <a:cubicBezTo>
                  <a:pt x="3099226" y="3878969"/>
                  <a:pt x="3102335" y="3881811"/>
                  <a:pt x="3077017" y="3881343"/>
                </a:cubicBezTo>
                <a:lnTo>
                  <a:pt x="3088516" y="3897874"/>
                </a:lnTo>
                <a:lnTo>
                  <a:pt x="3094040" y="3895688"/>
                </a:lnTo>
                <a:cubicBezTo>
                  <a:pt x="3119062" y="3896199"/>
                  <a:pt x="3144961" y="3897607"/>
                  <a:pt x="3163086" y="3875900"/>
                </a:cubicBezTo>
                <a:lnTo>
                  <a:pt x="3165120" y="3866851"/>
                </a:lnTo>
                <a:lnTo>
                  <a:pt x="3135148" y="3854837"/>
                </a:lnTo>
                <a:lnTo>
                  <a:pt x="3136338" y="3867769"/>
                </a:lnTo>
                <a:close/>
                <a:moveTo>
                  <a:pt x="2946602" y="3819284"/>
                </a:moveTo>
                <a:cubicBezTo>
                  <a:pt x="2900750" y="3834755"/>
                  <a:pt x="2864401" y="3870220"/>
                  <a:pt x="2847807" y="3915667"/>
                </a:cubicBezTo>
                <a:lnTo>
                  <a:pt x="2898201" y="3903238"/>
                </a:lnTo>
                <a:lnTo>
                  <a:pt x="2922564" y="3891063"/>
                </a:lnTo>
                <a:lnTo>
                  <a:pt x="2934969" y="3896421"/>
                </a:lnTo>
                <a:lnTo>
                  <a:pt x="2988550" y="3895801"/>
                </a:lnTo>
                <a:lnTo>
                  <a:pt x="2964196" y="3878642"/>
                </a:lnTo>
                <a:cubicBezTo>
                  <a:pt x="2976486" y="3874712"/>
                  <a:pt x="2984016" y="3870717"/>
                  <a:pt x="3005082" y="3897823"/>
                </a:cubicBezTo>
                <a:cubicBezTo>
                  <a:pt x="3007990" y="3896327"/>
                  <a:pt x="3008958" y="3893704"/>
                  <a:pt x="3008877" y="3890522"/>
                </a:cubicBezTo>
                <a:cubicBezTo>
                  <a:pt x="3008795" y="3887340"/>
                  <a:pt x="3007664" y="3883598"/>
                  <a:pt x="3006372" y="3879867"/>
                </a:cubicBezTo>
                <a:lnTo>
                  <a:pt x="3004022" y="3863373"/>
                </a:lnTo>
                <a:lnTo>
                  <a:pt x="3001764" y="3864805"/>
                </a:lnTo>
                <a:cubicBezTo>
                  <a:pt x="2991420" y="3876245"/>
                  <a:pt x="2984706" y="3843190"/>
                  <a:pt x="3007638" y="3830889"/>
                </a:cubicBezTo>
                <a:cubicBezTo>
                  <a:pt x="2986712" y="3840358"/>
                  <a:pt x="2966548" y="3851512"/>
                  <a:pt x="2947388" y="3864164"/>
                </a:cubicBezTo>
                <a:lnTo>
                  <a:pt x="2957345" y="3829613"/>
                </a:lnTo>
                <a:lnTo>
                  <a:pt x="2934069" y="3842253"/>
                </a:lnTo>
                <a:close/>
                <a:moveTo>
                  <a:pt x="2922253" y="3809479"/>
                </a:moveTo>
                <a:lnTo>
                  <a:pt x="2902714" y="3825296"/>
                </a:lnTo>
                <a:lnTo>
                  <a:pt x="2908168" y="3814408"/>
                </a:lnTo>
                <a:cubicBezTo>
                  <a:pt x="2916461" y="3810430"/>
                  <a:pt x="2925666" y="3808500"/>
                  <a:pt x="2922253" y="3809479"/>
                </a:cubicBezTo>
                <a:close/>
                <a:moveTo>
                  <a:pt x="3110282" y="3791364"/>
                </a:moveTo>
                <a:lnTo>
                  <a:pt x="3100752" y="3804332"/>
                </a:lnTo>
                <a:lnTo>
                  <a:pt x="3124119" y="3813236"/>
                </a:lnTo>
                <a:close/>
                <a:moveTo>
                  <a:pt x="10143756" y="3759545"/>
                </a:moveTo>
                <a:lnTo>
                  <a:pt x="10110238" y="3805528"/>
                </a:lnTo>
                <a:lnTo>
                  <a:pt x="10155538" y="3806570"/>
                </a:lnTo>
                <a:lnTo>
                  <a:pt x="10151538" y="3801094"/>
                </a:lnTo>
                <a:lnTo>
                  <a:pt x="10161306" y="3806701"/>
                </a:lnTo>
                <a:lnTo>
                  <a:pt x="10217392" y="3807990"/>
                </a:lnTo>
                <a:close/>
                <a:moveTo>
                  <a:pt x="3229203" y="3737918"/>
                </a:moveTo>
                <a:lnTo>
                  <a:pt x="3251467" y="3740026"/>
                </a:lnTo>
                <a:lnTo>
                  <a:pt x="3223323" y="3740127"/>
                </a:lnTo>
                <a:close/>
                <a:moveTo>
                  <a:pt x="3431490" y="3701308"/>
                </a:moveTo>
                <a:cubicBezTo>
                  <a:pt x="3434270" y="3709669"/>
                  <a:pt x="3427004" y="3713067"/>
                  <a:pt x="3425234" y="3718570"/>
                </a:cubicBezTo>
                <a:lnTo>
                  <a:pt x="3434817" y="3729291"/>
                </a:lnTo>
                <a:lnTo>
                  <a:pt x="3439311" y="3727237"/>
                </a:lnTo>
                <a:lnTo>
                  <a:pt x="3435931" y="3730534"/>
                </a:lnTo>
                <a:lnTo>
                  <a:pt x="3451959" y="3748461"/>
                </a:lnTo>
                <a:lnTo>
                  <a:pt x="3434793" y="3755852"/>
                </a:lnTo>
                <a:lnTo>
                  <a:pt x="3439899" y="3757793"/>
                </a:lnTo>
                <a:cubicBezTo>
                  <a:pt x="3450920" y="3756519"/>
                  <a:pt x="3463493" y="3750293"/>
                  <a:pt x="3472161" y="3736803"/>
                </a:cubicBezTo>
                <a:lnTo>
                  <a:pt x="3466100" y="3726909"/>
                </a:lnTo>
                <a:close/>
                <a:moveTo>
                  <a:pt x="3403084" y="3679471"/>
                </a:moveTo>
                <a:lnTo>
                  <a:pt x="3373192" y="3688289"/>
                </a:lnTo>
                <a:lnTo>
                  <a:pt x="3393380" y="3704261"/>
                </a:lnTo>
                <a:close/>
                <a:moveTo>
                  <a:pt x="3197235" y="3678141"/>
                </a:moveTo>
                <a:cubicBezTo>
                  <a:pt x="3201880" y="3687031"/>
                  <a:pt x="3212334" y="3693617"/>
                  <a:pt x="3215278" y="3702145"/>
                </a:cubicBezTo>
                <a:lnTo>
                  <a:pt x="3174226" y="3722733"/>
                </a:lnTo>
                <a:cubicBezTo>
                  <a:pt x="3181616" y="3703449"/>
                  <a:pt x="3154646" y="3712308"/>
                  <a:pt x="3147255" y="3705418"/>
                </a:cubicBezTo>
                <a:close/>
                <a:moveTo>
                  <a:pt x="12274106" y="3660291"/>
                </a:moveTo>
                <a:lnTo>
                  <a:pt x="12271932" y="3668277"/>
                </a:lnTo>
                <a:lnTo>
                  <a:pt x="12270514" y="3668873"/>
                </a:lnTo>
                <a:lnTo>
                  <a:pt x="12307970" y="3698872"/>
                </a:lnTo>
                <a:close/>
                <a:moveTo>
                  <a:pt x="3202648" y="3654065"/>
                </a:moveTo>
                <a:cubicBezTo>
                  <a:pt x="3208937" y="3659201"/>
                  <a:pt x="3216544" y="3662457"/>
                  <a:pt x="3224619" y="3663499"/>
                </a:cubicBezTo>
                <a:lnTo>
                  <a:pt x="3197238" y="3678136"/>
                </a:lnTo>
                <a:cubicBezTo>
                  <a:pt x="3193918" y="3671976"/>
                  <a:pt x="3193678" y="3664158"/>
                  <a:pt x="3202648" y="3654065"/>
                </a:cubicBezTo>
                <a:close/>
                <a:moveTo>
                  <a:pt x="3469539" y="3641956"/>
                </a:moveTo>
                <a:lnTo>
                  <a:pt x="3428069" y="3643967"/>
                </a:lnTo>
                <a:lnTo>
                  <a:pt x="3476985" y="3652223"/>
                </a:lnTo>
                <a:close/>
                <a:moveTo>
                  <a:pt x="3481952" y="3622873"/>
                </a:moveTo>
                <a:lnTo>
                  <a:pt x="3477360" y="3622990"/>
                </a:lnTo>
                <a:lnTo>
                  <a:pt x="3479792" y="3624593"/>
                </a:lnTo>
                <a:close/>
                <a:moveTo>
                  <a:pt x="3717462" y="3620555"/>
                </a:moveTo>
                <a:lnTo>
                  <a:pt x="3715701" y="3621998"/>
                </a:lnTo>
                <a:lnTo>
                  <a:pt x="3718687" y="3624496"/>
                </a:lnTo>
                <a:close/>
                <a:moveTo>
                  <a:pt x="3383516" y="3618312"/>
                </a:moveTo>
                <a:cubicBezTo>
                  <a:pt x="3369061" y="3622346"/>
                  <a:pt x="3353662" y="3640137"/>
                  <a:pt x="3359398" y="3650149"/>
                </a:cubicBezTo>
                <a:cubicBezTo>
                  <a:pt x="3367178" y="3653300"/>
                  <a:pt x="3388990" y="3648797"/>
                  <a:pt x="3382000" y="3663674"/>
                </a:cubicBezTo>
                <a:lnTo>
                  <a:pt x="3334336" y="3643053"/>
                </a:lnTo>
                <a:lnTo>
                  <a:pt x="3353248" y="3672508"/>
                </a:lnTo>
                <a:lnTo>
                  <a:pt x="3356500" y="3675078"/>
                </a:lnTo>
                <a:lnTo>
                  <a:pt x="3404296" y="3676385"/>
                </a:lnTo>
                <a:lnTo>
                  <a:pt x="3416774" y="3644514"/>
                </a:lnTo>
                <a:lnTo>
                  <a:pt x="3402294" y="3645216"/>
                </a:lnTo>
                <a:cubicBezTo>
                  <a:pt x="3377518" y="3641862"/>
                  <a:pt x="3400452" y="3629563"/>
                  <a:pt x="3396840" y="3619661"/>
                </a:cubicBezTo>
                <a:cubicBezTo>
                  <a:pt x="3393049" y="3617151"/>
                  <a:pt x="3388335" y="3616967"/>
                  <a:pt x="3383516" y="3618312"/>
                </a:cubicBezTo>
                <a:close/>
                <a:moveTo>
                  <a:pt x="10434228" y="3612159"/>
                </a:moveTo>
                <a:lnTo>
                  <a:pt x="10398272" y="3615736"/>
                </a:lnTo>
                <a:lnTo>
                  <a:pt x="10468872" y="3657834"/>
                </a:lnTo>
                <a:lnTo>
                  <a:pt x="10473012" y="3649222"/>
                </a:lnTo>
                <a:close/>
                <a:moveTo>
                  <a:pt x="12347128" y="3604612"/>
                </a:moveTo>
                <a:lnTo>
                  <a:pt x="12348156" y="3623200"/>
                </a:lnTo>
                <a:lnTo>
                  <a:pt x="12373486" y="3626225"/>
                </a:lnTo>
                <a:lnTo>
                  <a:pt x="12368982" y="3615311"/>
                </a:lnTo>
                <a:close/>
                <a:moveTo>
                  <a:pt x="12293190" y="3590182"/>
                </a:moveTo>
                <a:lnTo>
                  <a:pt x="12293174" y="3590211"/>
                </a:lnTo>
                <a:lnTo>
                  <a:pt x="12288670" y="3606766"/>
                </a:lnTo>
                <a:lnTo>
                  <a:pt x="12320344" y="3619874"/>
                </a:lnTo>
                <a:lnTo>
                  <a:pt x="12323282" y="3620226"/>
                </a:lnTo>
                <a:close/>
                <a:moveTo>
                  <a:pt x="3800888" y="3577421"/>
                </a:moveTo>
                <a:lnTo>
                  <a:pt x="3797728" y="3584301"/>
                </a:lnTo>
                <a:lnTo>
                  <a:pt x="3804169" y="3590904"/>
                </a:lnTo>
                <a:lnTo>
                  <a:pt x="3808535" y="3577540"/>
                </a:lnTo>
                <a:close/>
                <a:moveTo>
                  <a:pt x="3541226" y="3576669"/>
                </a:moveTo>
                <a:lnTo>
                  <a:pt x="3538110" y="3577316"/>
                </a:lnTo>
                <a:cubicBezTo>
                  <a:pt x="3529370" y="3582992"/>
                  <a:pt x="3520938" y="3591218"/>
                  <a:pt x="3485078" y="3604051"/>
                </a:cubicBezTo>
                <a:lnTo>
                  <a:pt x="3501459" y="3607379"/>
                </a:lnTo>
                <a:lnTo>
                  <a:pt x="3514836" y="3596755"/>
                </a:lnTo>
                <a:close/>
                <a:moveTo>
                  <a:pt x="3612803" y="3556218"/>
                </a:moveTo>
                <a:lnTo>
                  <a:pt x="3589998" y="3561940"/>
                </a:lnTo>
                <a:lnTo>
                  <a:pt x="3600406" y="3567813"/>
                </a:lnTo>
                <a:close/>
                <a:moveTo>
                  <a:pt x="3656062" y="3551348"/>
                </a:moveTo>
                <a:lnTo>
                  <a:pt x="3671499" y="3567172"/>
                </a:lnTo>
                <a:lnTo>
                  <a:pt x="3658348" y="3555188"/>
                </a:lnTo>
                <a:close/>
                <a:moveTo>
                  <a:pt x="3664645" y="3518138"/>
                </a:moveTo>
                <a:lnTo>
                  <a:pt x="3677281" y="3540046"/>
                </a:lnTo>
                <a:lnTo>
                  <a:pt x="3649406" y="3547037"/>
                </a:lnTo>
                <a:lnTo>
                  <a:pt x="3658348" y="3555188"/>
                </a:lnTo>
                <a:lnTo>
                  <a:pt x="3680686" y="3592684"/>
                </a:lnTo>
                <a:lnTo>
                  <a:pt x="3712567" y="3619373"/>
                </a:lnTo>
                <a:lnTo>
                  <a:pt x="3716602" y="3617807"/>
                </a:lnTo>
                <a:lnTo>
                  <a:pt x="3701631" y="3569736"/>
                </a:lnTo>
                <a:lnTo>
                  <a:pt x="3690410" y="3524373"/>
                </a:lnTo>
                <a:lnTo>
                  <a:pt x="3687787" y="3527385"/>
                </a:lnTo>
                <a:lnTo>
                  <a:pt x="3687161" y="3527134"/>
                </a:lnTo>
                <a:lnTo>
                  <a:pt x="3682290" y="3547242"/>
                </a:lnTo>
                <a:lnTo>
                  <a:pt x="3673156" y="3521539"/>
                </a:lnTo>
                <a:close/>
                <a:moveTo>
                  <a:pt x="12370782" y="3514865"/>
                </a:moveTo>
                <a:lnTo>
                  <a:pt x="12346284" y="3516942"/>
                </a:lnTo>
                <a:lnTo>
                  <a:pt x="12357806" y="3533619"/>
                </a:lnTo>
                <a:lnTo>
                  <a:pt x="12360044" y="3537078"/>
                </a:lnTo>
                <a:lnTo>
                  <a:pt x="12375082" y="3524670"/>
                </a:lnTo>
                <a:close/>
                <a:moveTo>
                  <a:pt x="12730648" y="3369063"/>
                </a:moveTo>
                <a:lnTo>
                  <a:pt x="12746790" y="3396221"/>
                </a:lnTo>
                <a:lnTo>
                  <a:pt x="12748404" y="3395338"/>
                </a:lnTo>
                <a:close/>
                <a:moveTo>
                  <a:pt x="12304974" y="3350668"/>
                </a:moveTo>
                <a:lnTo>
                  <a:pt x="12303726" y="3351358"/>
                </a:lnTo>
                <a:lnTo>
                  <a:pt x="12319286" y="3373023"/>
                </a:lnTo>
                <a:close/>
                <a:moveTo>
                  <a:pt x="11955280" y="3289160"/>
                </a:moveTo>
                <a:lnTo>
                  <a:pt x="11968922" y="3299540"/>
                </a:lnTo>
                <a:lnTo>
                  <a:pt x="12026470" y="3304281"/>
                </a:lnTo>
                <a:lnTo>
                  <a:pt x="12026302" y="3304021"/>
                </a:lnTo>
                <a:close/>
                <a:moveTo>
                  <a:pt x="3794897" y="3269620"/>
                </a:moveTo>
                <a:lnTo>
                  <a:pt x="3815271" y="3271219"/>
                </a:lnTo>
                <a:lnTo>
                  <a:pt x="3815230" y="3274619"/>
                </a:lnTo>
                <a:lnTo>
                  <a:pt x="3795194" y="3272683"/>
                </a:lnTo>
                <a:close/>
                <a:moveTo>
                  <a:pt x="3734114" y="3223486"/>
                </a:moveTo>
                <a:lnTo>
                  <a:pt x="3759036" y="3245240"/>
                </a:lnTo>
                <a:cubicBezTo>
                  <a:pt x="3767762" y="3243856"/>
                  <a:pt x="3777656" y="3241084"/>
                  <a:pt x="3792034" y="3259612"/>
                </a:cubicBezTo>
                <a:cubicBezTo>
                  <a:pt x="3768000" y="3278365"/>
                  <a:pt x="3738864" y="3244362"/>
                  <a:pt x="3716681" y="3251242"/>
                </a:cubicBezTo>
                <a:close/>
                <a:moveTo>
                  <a:pt x="3733028" y="3222539"/>
                </a:moveTo>
                <a:lnTo>
                  <a:pt x="3734608" y="3222690"/>
                </a:lnTo>
                <a:lnTo>
                  <a:pt x="3734114" y="3223486"/>
                </a:lnTo>
                <a:close/>
                <a:moveTo>
                  <a:pt x="3756172" y="3213370"/>
                </a:moveTo>
                <a:cubicBezTo>
                  <a:pt x="3762405" y="3214347"/>
                  <a:pt x="3768346" y="3218285"/>
                  <a:pt x="3773086" y="3226417"/>
                </a:cubicBezTo>
                <a:lnTo>
                  <a:pt x="3734608" y="3222690"/>
                </a:lnTo>
                <a:lnTo>
                  <a:pt x="3737502" y="3218089"/>
                </a:lnTo>
                <a:cubicBezTo>
                  <a:pt x="3743412" y="3214377"/>
                  <a:pt x="3749938" y="3212393"/>
                  <a:pt x="3756172" y="3213370"/>
                </a:cubicBezTo>
                <a:close/>
                <a:moveTo>
                  <a:pt x="7662818" y="3201858"/>
                </a:moveTo>
                <a:lnTo>
                  <a:pt x="7661926" y="3221669"/>
                </a:lnTo>
                <a:lnTo>
                  <a:pt x="7668206" y="3226574"/>
                </a:lnTo>
                <a:lnTo>
                  <a:pt x="7665454" y="3202370"/>
                </a:lnTo>
                <a:close/>
                <a:moveTo>
                  <a:pt x="4222841" y="3191759"/>
                </a:moveTo>
                <a:lnTo>
                  <a:pt x="4235669" y="3198709"/>
                </a:lnTo>
                <a:lnTo>
                  <a:pt x="4219198" y="3210747"/>
                </a:lnTo>
                <a:close/>
                <a:moveTo>
                  <a:pt x="4251856" y="3187568"/>
                </a:moveTo>
                <a:cubicBezTo>
                  <a:pt x="4254820" y="3194945"/>
                  <a:pt x="4256559" y="3202783"/>
                  <a:pt x="4256997" y="3210740"/>
                </a:cubicBezTo>
                <a:lnTo>
                  <a:pt x="4235730" y="3199272"/>
                </a:lnTo>
                <a:close/>
                <a:moveTo>
                  <a:pt x="4315721" y="3164188"/>
                </a:moveTo>
                <a:lnTo>
                  <a:pt x="4321086" y="3169689"/>
                </a:lnTo>
                <a:lnTo>
                  <a:pt x="4318607" y="3177478"/>
                </a:lnTo>
                <a:cubicBezTo>
                  <a:pt x="4318334" y="3172373"/>
                  <a:pt x="4317748" y="3164893"/>
                  <a:pt x="4315721" y="3164188"/>
                </a:cubicBezTo>
                <a:close/>
                <a:moveTo>
                  <a:pt x="4477530" y="3164069"/>
                </a:moveTo>
                <a:lnTo>
                  <a:pt x="4479740" y="3174233"/>
                </a:lnTo>
                <a:lnTo>
                  <a:pt x="4482988" y="3172588"/>
                </a:lnTo>
                <a:lnTo>
                  <a:pt x="4484446" y="3166466"/>
                </a:lnTo>
                <a:close/>
                <a:moveTo>
                  <a:pt x="4462413" y="3161584"/>
                </a:moveTo>
                <a:cubicBezTo>
                  <a:pt x="4461891" y="3162460"/>
                  <a:pt x="4461462" y="3164473"/>
                  <a:pt x="4461162" y="3167953"/>
                </a:cubicBezTo>
                <a:lnTo>
                  <a:pt x="4463018" y="3182253"/>
                </a:lnTo>
                <a:lnTo>
                  <a:pt x="4462424" y="3183013"/>
                </a:lnTo>
                <a:lnTo>
                  <a:pt x="4471292" y="3178516"/>
                </a:lnTo>
                <a:lnTo>
                  <a:pt x="4468546" y="3175521"/>
                </a:lnTo>
                <a:cubicBezTo>
                  <a:pt x="4466366" y="3166571"/>
                  <a:pt x="4463977" y="3158959"/>
                  <a:pt x="4462413" y="3161584"/>
                </a:cubicBezTo>
                <a:close/>
                <a:moveTo>
                  <a:pt x="4293378" y="3157123"/>
                </a:moveTo>
                <a:lnTo>
                  <a:pt x="4277540" y="3172573"/>
                </a:lnTo>
                <a:lnTo>
                  <a:pt x="4275530" y="3170513"/>
                </a:lnTo>
                <a:close/>
                <a:moveTo>
                  <a:pt x="12282826" y="3115267"/>
                </a:moveTo>
                <a:lnTo>
                  <a:pt x="12301292" y="3162900"/>
                </a:lnTo>
                <a:lnTo>
                  <a:pt x="12301942" y="3161723"/>
                </a:lnTo>
                <a:lnTo>
                  <a:pt x="12342616" y="3160388"/>
                </a:lnTo>
                <a:lnTo>
                  <a:pt x="12340284" y="3154018"/>
                </a:lnTo>
                <a:cubicBezTo>
                  <a:pt x="12331842" y="3145939"/>
                  <a:pt x="12315950" y="3136143"/>
                  <a:pt x="12288152" y="3123492"/>
                </a:cubicBezTo>
                <a:lnTo>
                  <a:pt x="12296344" y="3118953"/>
                </a:lnTo>
                <a:close/>
                <a:moveTo>
                  <a:pt x="11771260" y="3114332"/>
                </a:moveTo>
                <a:lnTo>
                  <a:pt x="11779566" y="3122919"/>
                </a:lnTo>
                <a:lnTo>
                  <a:pt x="11781940" y="3120029"/>
                </a:lnTo>
                <a:close/>
                <a:moveTo>
                  <a:pt x="11995484" y="3104150"/>
                </a:moveTo>
                <a:lnTo>
                  <a:pt x="12012626" y="3111719"/>
                </a:lnTo>
                <a:lnTo>
                  <a:pt x="12015214" y="3104690"/>
                </a:lnTo>
                <a:lnTo>
                  <a:pt x="12002400" y="3104333"/>
                </a:lnTo>
                <a:close/>
                <a:moveTo>
                  <a:pt x="3731438" y="3081115"/>
                </a:moveTo>
                <a:lnTo>
                  <a:pt x="3724478" y="3093947"/>
                </a:lnTo>
                <a:cubicBezTo>
                  <a:pt x="3721126" y="3090509"/>
                  <a:pt x="3718157" y="3083337"/>
                  <a:pt x="3711323" y="3085976"/>
                </a:cubicBezTo>
                <a:close/>
                <a:moveTo>
                  <a:pt x="3720290" y="3075201"/>
                </a:moveTo>
                <a:lnTo>
                  <a:pt x="3742809" y="3078114"/>
                </a:lnTo>
                <a:lnTo>
                  <a:pt x="3739624" y="3079170"/>
                </a:lnTo>
                <a:lnTo>
                  <a:pt x="3740182" y="3079870"/>
                </a:lnTo>
                <a:lnTo>
                  <a:pt x="3737997" y="3079748"/>
                </a:lnTo>
                <a:cubicBezTo>
                  <a:pt x="3732664" y="3078069"/>
                  <a:pt x="3727099" y="3074603"/>
                  <a:pt x="3720290" y="3075201"/>
                </a:cubicBezTo>
                <a:close/>
                <a:moveTo>
                  <a:pt x="3489505" y="3061872"/>
                </a:moveTo>
                <a:cubicBezTo>
                  <a:pt x="3517445" y="3056842"/>
                  <a:pt x="3517586" y="3103986"/>
                  <a:pt x="3552804" y="3094291"/>
                </a:cubicBezTo>
                <a:cubicBezTo>
                  <a:pt x="3549758" y="3095922"/>
                  <a:pt x="3547312" y="3098506"/>
                  <a:pt x="3545911" y="3101688"/>
                </a:cubicBezTo>
                <a:cubicBezTo>
                  <a:pt x="3535680" y="3104288"/>
                  <a:pt x="3535120" y="3121615"/>
                  <a:pt x="3541528" y="3125427"/>
                </a:cubicBezTo>
                <a:cubicBezTo>
                  <a:pt x="3515094" y="3119678"/>
                  <a:pt x="3524715" y="3137809"/>
                  <a:pt x="3505376" y="3108345"/>
                </a:cubicBezTo>
                <a:cubicBezTo>
                  <a:pt x="3485430" y="3099612"/>
                  <a:pt x="3485410" y="3127824"/>
                  <a:pt x="3504726" y="3132475"/>
                </a:cubicBezTo>
                <a:lnTo>
                  <a:pt x="3461222" y="3131958"/>
                </a:lnTo>
                <a:lnTo>
                  <a:pt x="3477745" y="3115839"/>
                </a:lnTo>
                <a:cubicBezTo>
                  <a:pt x="3456943" y="3094515"/>
                  <a:pt x="3451242" y="3141695"/>
                  <a:pt x="3427450" y="3114559"/>
                </a:cubicBezTo>
                <a:lnTo>
                  <a:pt x="3465068" y="3097331"/>
                </a:lnTo>
                <a:lnTo>
                  <a:pt x="3458358" y="3090453"/>
                </a:lnTo>
                <a:cubicBezTo>
                  <a:pt x="3471554" y="3095033"/>
                  <a:pt x="3485312" y="3082273"/>
                  <a:pt x="3489138" y="3075857"/>
                </a:cubicBezTo>
                <a:cubicBezTo>
                  <a:pt x="3492958" y="3069450"/>
                  <a:pt x="3482823" y="3064568"/>
                  <a:pt x="3475645" y="3067540"/>
                </a:cubicBezTo>
                <a:cubicBezTo>
                  <a:pt x="3480955" y="3064374"/>
                  <a:pt x="3485513" y="3062591"/>
                  <a:pt x="3489505" y="3061872"/>
                </a:cubicBezTo>
                <a:close/>
                <a:moveTo>
                  <a:pt x="3701530" y="3053903"/>
                </a:moveTo>
                <a:cubicBezTo>
                  <a:pt x="3711503" y="3071699"/>
                  <a:pt x="3729216" y="3042336"/>
                  <a:pt x="3731273" y="3067174"/>
                </a:cubicBezTo>
                <a:cubicBezTo>
                  <a:pt x="3721478" y="3062638"/>
                  <a:pt x="3707759" y="3071991"/>
                  <a:pt x="3701530" y="3053903"/>
                </a:cubicBezTo>
                <a:close/>
                <a:moveTo>
                  <a:pt x="4412599" y="3053787"/>
                </a:moveTo>
                <a:lnTo>
                  <a:pt x="4412406" y="3054025"/>
                </a:lnTo>
                <a:lnTo>
                  <a:pt x="4412652" y="3054182"/>
                </a:lnTo>
                <a:close/>
                <a:moveTo>
                  <a:pt x="4365582" y="3050234"/>
                </a:moveTo>
                <a:lnTo>
                  <a:pt x="4366752" y="3055340"/>
                </a:lnTo>
                <a:lnTo>
                  <a:pt x="4369528" y="3055017"/>
                </a:lnTo>
                <a:close/>
                <a:moveTo>
                  <a:pt x="3881136" y="3044479"/>
                </a:moveTo>
                <a:lnTo>
                  <a:pt x="3892842" y="3051695"/>
                </a:lnTo>
                <a:lnTo>
                  <a:pt x="3895848" y="3049838"/>
                </a:lnTo>
                <a:lnTo>
                  <a:pt x="3894616" y="3046556"/>
                </a:lnTo>
                <a:close/>
                <a:moveTo>
                  <a:pt x="4347729" y="3027581"/>
                </a:moveTo>
                <a:cubicBezTo>
                  <a:pt x="4345320" y="3029930"/>
                  <a:pt x="4345320" y="3029930"/>
                  <a:pt x="4345320" y="3029930"/>
                </a:cubicBezTo>
                <a:lnTo>
                  <a:pt x="4345653" y="3028469"/>
                </a:lnTo>
                <a:lnTo>
                  <a:pt x="4339550" y="3035814"/>
                </a:lnTo>
                <a:lnTo>
                  <a:pt x="4334036" y="3035168"/>
                </a:lnTo>
                <a:lnTo>
                  <a:pt x="4341273" y="3056286"/>
                </a:lnTo>
                <a:lnTo>
                  <a:pt x="4341791" y="3056534"/>
                </a:lnTo>
                <a:lnTo>
                  <a:pt x="4341042" y="3045515"/>
                </a:lnTo>
                <a:lnTo>
                  <a:pt x="4345553" y="3058351"/>
                </a:lnTo>
                <a:lnTo>
                  <a:pt x="4346010" y="3058573"/>
                </a:lnTo>
                <a:close/>
                <a:moveTo>
                  <a:pt x="4329318" y="3025867"/>
                </a:moveTo>
                <a:lnTo>
                  <a:pt x="4321314" y="3046641"/>
                </a:lnTo>
                <a:lnTo>
                  <a:pt x="4331554" y="3051591"/>
                </a:lnTo>
                <a:lnTo>
                  <a:pt x="4330084" y="3034703"/>
                </a:lnTo>
                <a:lnTo>
                  <a:pt x="4328264" y="3034488"/>
                </a:lnTo>
                <a:lnTo>
                  <a:pt x="4329768" y="3031060"/>
                </a:lnTo>
                <a:close/>
                <a:moveTo>
                  <a:pt x="4644071" y="2992442"/>
                </a:moveTo>
                <a:lnTo>
                  <a:pt x="4643114" y="2992697"/>
                </a:lnTo>
                <a:lnTo>
                  <a:pt x="4646346" y="3014802"/>
                </a:lnTo>
                <a:close/>
                <a:moveTo>
                  <a:pt x="4096334" y="2991168"/>
                </a:moveTo>
                <a:lnTo>
                  <a:pt x="4089302" y="2992128"/>
                </a:lnTo>
                <a:lnTo>
                  <a:pt x="4094920" y="2993647"/>
                </a:lnTo>
                <a:close/>
                <a:moveTo>
                  <a:pt x="4489326" y="2981085"/>
                </a:moveTo>
                <a:lnTo>
                  <a:pt x="4486202" y="2990427"/>
                </a:lnTo>
                <a:lnTo>
                  <a:pt x="4489993" y="2987457"/>
                </a:lnTo>
                <a:lnTo>
                  <a:pt x="4494982" y="3008694"/>
                </a:lnTo>
                <a:lnTo>
                  <a:pt x="4499791" y="3004601"/>
                </a:lnTo>
                <a:lnTo>
                  <a:pt x="4491002" y="2988490"/>
                </a:lnTo>
                <a:lnTo>
                  <a:pt x="4491283" y="2988641"/>
                </a:lnTo>
                <a:close/>
                <a:moveTo>
                  <a:pt x="4543467" y="2979107"/>
                </a:moveTo>
                <a:lnTo>
                  <a:pt x="4544126" y="2980962"/>
                </a:lnTo>
                <a:lnTo>
                  <a:pt x="4544063" y="2983647"/>
                </a:lnTo>
                <a:lnTo>
                  <a:pt x="4543752" y="2983336"/>
                </a:lnTo>
                <a:close/>
                <a:moveTo>
                  <a:pt x="12040036" y="2972589"/>
                </a:moveTo>
                <a:lnTo>
                  <a:pt x="11997220" y="3054199"/>
                </a:lnTo>
                <a:lnTo>
                  <a:pt x="12077520" y="3034990"/>
                </a:lnTo>
                <a:lnTo>
                  <a:pt x="12080344" y="3061742"/>
                </a:lnTo>
                <a:lnTo>
                  <a:pt x="12102268" y="3058434"/>
                </a:lnTo>
                <a:lnTo>
                  <a:pt x="12113314" y="3023682"/>
                </a:lnTo>
                <a:lnTo>
                  <a:pt x="12069390" y="3000678"/>
                </a:lnTo>
                <a:lnTo>
                  <a:pt x="12096248" y="2993514"/>
                </a:lnTo>
                <a:lnTo>
                  <a:pt x="12064218" y="2984859"/>
                </a:lnTo>
                <a:close/>
                <a:moveTo>
                  <a:pt x="4340626" y="2972087"/>
                </a:moveTo>
                <a:lnTo>
                  <a:pt x="4322392" y="3015383"/>
                </a:lnTo>
                <a:lnTo>
                  <a:pt x="4332916" y="3016527"/>
                </a:lnTo>
                <a:lnTo>
                  <a:pt x="4330126" y="3023766"/>
                </a:lnTo>
                <a:lnTo>
                  <a:pt x="4331374" y="3027396"/>
                </a:lnTo>
                <a:lnTo>
                  <a:pt x="4335266" y="3018510"/>
                </a:lnTo>
                <a:lnTo>
                  <a:pt x="4348090" y="3017751"/>
                </a:lnTo>
                <a:lnTo>
                  <a:pt x="4356858" y="2979196"/>
                </a:lnTo>
                <a:lnTo>
                  <a:pt x="4343840" y="2986405"/>
                </a:lnTo>
                <a:cubicBezTo>
                  <a:pt x="4344348" y="2981414"/>
                  <a:pt x="4343220" y="2976403"/>
                  <a:pt x="4340626" y="2972087"/>
                </a:cubicBezTo>
                <a:close/>
                <a:moveTo>
                  <a:pt x="4834493" y="2969442"/>
                </a:moveTo>
                <a:lnTo>
                  <a:pt x="4835131" y="2973838"/>
                </a:lnTo>
                <a:lnTo>
                  <a:pt x="4838238" y="2974590"/>
                </a:lnTo>
                <a:close/>
                <a:moveTo>
                  <a:pt x="4513618" y="2968478"/>
                </a:moveTo>
                <a:lnTo>
                  <a:pt x="4513326" y="2972591"/>
                </a:lnTo>
                <a:lnTo>
                  <a:pt x="4518984" y="2973985"/>
                </a:lnTo>
                <a:lnTo>
                  <a:pt x="4519624" y="2977390"/>
                </a:lnTo>
                <a:lnTo>
                  <a:pt x="4513092" y="2975838"/>
                </a:lnTo>
                <a:lnTo>
                  <a:pt x="4512380" y="2985799"/>
                </a:lnTo>
                <a:lnTo>
                  <a:pt x="4501608" y="2977515"/>
                </a:lnTo>
                <a:lnTo>
                  <a:pt x="4506050" y="2974170"/>
                </a:lnTo>
                <a:lnTo>
                  <a:pt x="4503015" y="2973452"/>
                </a:lnTo>
                <a:lnTo>
                  <a:pt x="4503061" y="2970055"/>
                </a:lnTo>
                <a:lnTo>
                  <a:pt x="4509430" y="2971627"/>
                </a:lnTo>
                <a:close/>
                <a:moveTo>
                  <a:pt x="3547971" y="2968120"/>
                </a:moveTo>
                <a:cubicBezTo>
                  <a:pt x="3545758" y="3007866"/>
                  <a:pt x="3563472" y="2978503"/>
                  <a:pt x="3549364" y="3018448"/>
                </a:cubicBezTo>
                <a:lnTo>
                  <a:pt x="3582371" y="3041950"/>
                </a:lnTo>
                <a:lnTo>
                  <a:pt x="3604059" y="3020793"/>
                </a:lnTo>
                <a:cubicBezTo>
                  <a:pt x="3610380" y="3031409"/>
                  <a:pt x="3634191" y="3030332"/>
                  <a:pt x="3628220" y="3045557"/>
                </a:cubicBezTo>
                <a:cubicBezTo>
                  <a:pt x="3624485" y="3045171"/>
                  <a:pt x="3618028" y="3044752"/>
                  <a:pt x="3614586" y="3048110"/>
                </a:cubicBezTo>
                <a:cubicBezTo>
                  <a:pt x="3630626" y="3070057"/>
                  <a:pt x="3654788" y="3041113"/>
                  <a:pt x="3661215" y="3069741"/>
                </a:cubicBezTo>
                <a:cubicBezTo>
                  <a:pt x="3637703" y="3074563"/>
                  <a:pt x="3637272" y="3081695"/>
                  <a:pt x="3613979" y="3068844"/>
                </a:cubicBezTo>
                <a:cubicBezTo>
                  <a:pt x="3600167" y="3077957"/>
                  <a:pt x="3589563" y="3091120"/>
                  <a:pt x="3583582" y="3106553"/>
                </a:cubicBezTo>
                <a:cubicBezTo>
                  <a:pt x="3576118" y="3105781"/>
                  <a:pt x="3568149" y="3090735"/>
                  <a:pt x="3558608" y="3092660"/>
                </a:cubicBezTo>
                <a:lnTo>
                  <a:pt x="3564073" y="3090686"/>
                </a:lnTo>
                <a:lnTo>
                  <a:pt x="3545159" y="3054770"/>
                </a:lnTo>
                <a:cubicBezTo>
                  <a:pt x="3555302" y="3058968"/>
                  <a:pt x="3558786" y="3052208"/>
                  <a:pt x="3565620" y="3049571"/>
                </a:cubicBezTo>
                <a:lnTo>
                  <a:pt x="3512922" y="3023789"/>
                </a:lnTo>
                <a:cubicBezTo>
                  <a:pt x="3503900" y="2984934"/>
                  <a:pt x="3544998" y="2987801"/>
                  <a:pt x="3547971" y="2968120"/>
                </a:cubicBezTo>
                <a:close/>
                <a:moveTo>
                  <a:pt x="4378176" y="2967388"/>
                </a:moveTo>
                <a:lnTo>
                  <a:pt x="4372550" y="2970506"/>
                </a:lnTo>
                <a:lnTo>
                  <a:pt x="4380392" y="3008566"/>
                </a:lnTo>
                <a:lnTo>
                  <a:pt x="4387963" y="3012541"/>
                </a:lnTo>
                <a:lnTo>
                  <a:pt x="4381050" y="3011743"/>
                </a:lnTo>
                <a:lnTo>
                  <a:pt x="4381876" y="3015749"/>
                </a:lnTo>
                <a:lnTo>
                  <a:pt x="4376986" y="3025885"/>
                </a:lnTo>
                <a:cubicBezTo>
                  <a:pt x="4375336" y="3022132"/>
                  <a:pt x="4375068" y="3016344"/>
                  <a:pt x="4372721" y="3013939"/>
                </a:cubicBezTo>
                <a:lnTo>
                  <a:pt x="4378810" y="3016050"/>
                </a:lnTo>
                <a:lnTo>
                  <a:pt x="4378002" y="3011272"/>
                </a:lnTo>
                <a:lnTo>
                  <a:pt x="4371417" y="3003849"/>
                </a:lnTo>
                <a:lnTo>
                  <a:pt x="4377262" y="3006919"/>
                </a:lnTo>
                <a:lnTo>
                  <a:pt x="4372172" y="2976880"/>
                </a:lnTo>
                <a:cubicBezTo>
                  <a:pt x="4362676" y="2975411"/>
                  <a:pt x="4362897" y="3010764"/>
                  <a:pt x="4358700" y="3020228"/>
                </a:cubicBezTo>
                <a:lnTo>
                  <a:pt x="4361756" y="3033537"/>
                </a:lnTo>
                <a:lnTo>
                  <a:pt x="4372990" y="3054927"/>
                </a:lnTo>
                <a:lnTo>
                  <a:pt x="4376945" y="3055460"/>
                </a:lnTo>
                <a:lnTo>
                  <a:pt x="4375664" y="3049327"/>
                </a:lnTo>
                <a:cubicBezTo>
                  <a:pt x="4380900" y="3065024"/>
                  <a:pt x="4381526" y="3042938"/>
                  <a:pt x="4386064" y="3059987"/>
                </a:cubicBezTo>
                <a:cubicBezTo>
                  <a:pt x="4385601" y="3056345"/>
                  <a:pt x="4385613" y="3052711"/>
                  <a:pt x="4386204" y="3049114"/>
                </a:cubicBezTo>
                <a:cubicBezTo>
                  <a:pt x="4394568" y="3059749"/>
                  <a:pt x="4384656" y="3064049"/>
                  <a:pt x="4393874" y="3087272"/>
                </a:cubicBezTo>
                <a:cubicBezTo>
                  <a:pt x="4395502" y="3086185"/>
                  <a:pt x="4396284" y="3083113"/>
                  <a:pt x="4396562" y="3078930"/>
                </a:cubicBezTo>
                <a:cubicBezTo>
                  <a:pt x="4396838" y="3074750"/>
                  <a:pt x="4396610" y="3069458"/>
                  <a:pt x="4396214" y="3063932"/>
                </a:cubicBezTo>
                <a:lnTo>
                  <a:pt x="4396077" y="3061600"/>
                </a:lnTo>
                <a:lnTo>
                  <a:pt x="4389763" y="3057776"/>
                </a:lnTo>
                <a:lnTo>
                  <a:pt x="4395790" y="3056537"/>
                </a:lnTo>
                <a:lnTo>
                  <a:pt x="4394546" y="3034935"/>
                </a:lnTo>
                <a:cubicBezTo>
                  <a:pt x="4381356" y="3002826"/>
                  <a:pt x="4392017" y="2993774"/>
                  <a:pt x="4378070" y="2967774"/>
                </a:cubicBezTo>
                <a:close/>
                <a:moveTo>
                  <a:pt x="4111530" y="2964507"/>
                </a:moveTo>
                <a:lnTo>
                  <a:pt x="4109556" y="2965268"/>
                </a:lnTo>
                <a:lnTo>
                  <a:pt x="4109899" y="2967361"/>
                </a:lnTo>
                <a:close/>
                <a:moveTo>
                  <a:pt x="4641096" y="2963162"/>
                </a:moveTo>
                <a:lnTo>
                  <a:pt x="4637604" y="2964516"/>
                </a:lnTo>
                <a:lnTo>
                  <a:pt x="4639470" y="2967817"/>
                </a:lnTo>
                <a:lnTo>
                  <a:pt x="4641240" y="2979897"/>
                </a:lnTo>
                <a:lnTo>
                  <a:pt x="4642886" y="2980773"/>
                </a:lnTo>
                <a:close/>
                <a:moveTo>
                  <a:pt x="4540329" y="2957778"/>
                </a:moveTo>
                <a:lnTo>
                  <a:pt x="4540338" y="2957802"/>
                </a:lnTo>
                <a:lnTo>
                  <a:pt x="4540342" y="2957778"/>
                </a:lnTo>
                <a:close/>
                <a:moveTo>
                  <a:pt x="4456272" y="2952110"/>
                </a:moveTo>
                <a:lnTo>
                  <a:pt x="4460834" y="2958427"/>
                </a:lnTo>
                <a:lnTo>
                  <a:pt x="4468234" y="2956543"/>
                </a:lnTo>
                <a:close/>
                <a:moveTo>
                  <a:pt x="4672742" y="2950928"/>
                </a:moveTo>
                <a:lnTo>
                  <a:pt x="4671182" y="2951530"/>
                </a:lnTo>
                <a:lnTo>
                  <a:pt x="4673254" y="2957682"/>
                </a:lnTo>
                <a:lnTo>
                  <a:pt x="4670167" y="2951920"/>
                </a:lnTo>
                <a:lnTo>
                  <a:pt x="4653570" y="2958340"/>
                </a:lnTo>
                <a:lnTo>
                  <a:pt x="4657236" y="2987402"/>
                </a:lnTo>
                <a:cubicBezTo>
                  <a:pt x="4668853" y="2988080"/>
                  <a:pt x="4680162" y="2983492"/>
                  <a:pt x="4687992" y="2974850"/>
                </a:cubicBezTo>
                <a:close/>
                <a:moveTo>
                  <a:pt x="4421082" y="2943623"/>
                </a:moveTo>
                <a:lnTo>
                  <a:pt x="4388186" y="2961842"/>
                </a:lnTo>
                <a:lnTo>
                  <a:pt x="4389490" y="3004961"/>
                </a:lnTo>
                <a:cubicBezTo>
                  <a:pt x="4394994" y="3013014"/>
                  <a:pt x="4398476" y="3033112"/>
                  <a:pt x="4401734" y="3047295"/>
                </a:cubicBezTo>
                <a:lnTo>
                  <a:pt x="4411329" y="3053347"/>
                </a:lnTo>
                <a:lnTo>
                  <a:pt x="4412511" y="3053105"/>
                </a:lnTo>
                <a:lnTo>
                  <a:pt x="4412036" y="3049419"/>
                </a:lnTo>
                <a:lnTo>
                  <a:pt x="4412976" y="3053010"/>
                </a:lnTo>
                <a:lnTo>
                  <a:pt x="4413278" y="3052949"/>
                </a:lnTo>
                <a:lnTo>
                  <a:pt x="4413038" y="3053246"/>
                </a:lnTo>
                <a:lnTo>
                  <a:pt x="4418192" y="3072946"/>
                </a:lnTo>
                <a:lnTo>
                  <a:pt x="4423466" y="3059073"/>
                </a:lnTo>
                <a:cubicBezTo>
                  <a:pt x="4417449" y="3024666"/>
                  <a:pt x="4413827" y="3042301"/>
                  <a:pt x="4409663" y="3022197"/>
                </a:cubicBezTo>
                <a:cubicBezTo>
                  <a:pt x="4414875" y="2986907"/>
                  <a:pt x="4421810" y="3055996"/>
                  <a:pt x="4430354" y="3052354"/>
                </a:cubicBezTo>
                <a:cubicBezTo>
                  <a:pt x="4433568" y="3013640"/>
                  <a:pt x="4419756" y="3030473"/>
                  <a:pt x="4417799" y="2997477"/>
                </a:cubicBezTo>
                <a:cubicBezTo>
                  <a:pt x="4420070" y="3006003"/>
                  <a:pt x="4423698" y="2988370"/>
                  <a:pt x="4422459" y="2978838"/>
                </a:cubicBezTo>
                <a:cubicBezTo>
                  <a:pt x="4415152" y="2992008"/>
                  <a:pt x="4416268" y="2958031"/>
                  <a:pt x="4408543" y="2976972"/>
                </a:cubicBezTo>
                <a:cubicBezTo>
                  <a:pt x="4413498" y="2988250"/>
                  <a:pt x="4408404" y="2987849"/>
                  <a:pt x="4410253" y="3002828"/>
                </a:cubicBezTo>
                <a:cubicBezTo>
                  <a:pt x="4408028" y="2990906"/>
                  <a:pt x="4399573" y="2987064"/>
                  <a:pt x="4393723" y="2992771"/>
                </a:cubicBezTo>
                <a:cubicBezTo>
                  <a:pt x="4391980" y="2969638"/>
                  <a:pt x="4397729" y="2972089"/>
                  <a:pt x="4400932" y="2960905"/>
                </a:cubicBezTo>
                <a:cubicBezTo>
                  <a:pt x="4409438" y="2986839"/>
                  <a:pt x="4413791" y="2938965"/>
                  <a:pt x="4421566" y="2968969"/>
                </a:cubicBezTo>
                <a:cubicBezTo>
                  <a:pt x="4425628" y="2970375"/>
                  <a:pt x="4425456" y="2963831"/>
                  <a:pt x="4424268" y="2956938"/>
                </a:cubicBezTo>
                <a:close/>
                <a:moveTo>
                  <a:pt x="4153192" y="2943256"/>
                </a:moveTo>
                <a:lnTo>
                  <a:pt x="4147062" y="2948771"/>
                </a:lnTo>
                <a:lnTo>
                  <a:pt x="4153305" y="2947430"/>
                </a:lnTo>
                <a:close/>
                <a:moveTo>
                  <a:pt x="4695480" y="2942140"/>
                </a:moveTo>
                <a:lnTo>
                  <a:pt x="4690956" y="2943884"/>
                </a:lnTo>
                <a:lnTo>
                  <a:pt x="4691458" y="2974460"/>
                </a:lnTo>
                <a:lnTo>
                  <a:pt x="4700444" y="2969998"/>
                </a:lnTo>
                <a:close/>
                <a:moveTo>
                  <a:pt x="4274312" y="2939913"/>
                </a:moveTo>
                <a:lnTo>
                  <a:pt x="4287483" y="2943932"/>
                </a:lnTo>
                <a:lnTo>
                  <a:pt x="4288592" y="2940916"/>
                </a:lnTo>
                <a:close/>
                <a:moveTo>
                  <a:pt x="4701890" y="2939660"/>
                </a:moveTo>
                <a:lnTo>
                  <a:pt x="4701689" y="2939737"/>
                </a:lnTo>
                <a:lnTo>
                  <a:pt x="4701694" y="2940001"/>
                </a:lnTo>
                <a:close/>
                <a:moveTo>
                  <a:pt x="4238184" y="2937382"/>
                </a:moveTo>
                <a:lnTo>
                  <a:pt x="4278089" y="2971348"/>
                </a:lnTo>
                <a:cubicBezTo>
                  <a:pt x="4282389" y="2967316"/>
                  <a:pt x="4283957" y="2964361"/>
                  <a:pt x="4283945" y="2961927"/>
                </a:cubicBezTo>
                <a:cubicBezTo>
                  <a:pt x="4283934" y="2959496"/>
                  <a:pt x="4282344" y="2957588"/>
                  <a:pt x="4280330" y="2955654"/>
                </a:cubicBezTo>
                <a:lnTo>
                  <a:pt x="4272606" y="2939793"/>
                </a:lnTo>
                <a:close/>
                <a:moveTo>
                  <a:pt x="4650862" y="2936893"/>
                </a:moveTo>
                <a:lnTo>
                  <a:pt x="4651028" y="2938199"/>
                </a:lnTo>
                <a:lnTo>
                  <a:pt x="4653283" y="2938173"/>
                </a:lnTo>
                <a:close/>
                <a:moveTo>
                  <a:pt x="4443905" y="2930986"/>
                </a:moveTo>
                <a:lnTo>
                  <a:pt x="4421328" y="2943492"/>
                </a:lnTo>
                <a:lnTo>
                  <a:pt x="4425130" y="2949465"/>
                </a:lnTo>
                <a:cubicBezTo>
                  <a:pt x="4425545" y="2956864"/>
                  <a:pt x="4425674" y="2966299"/>
                  <a:pt x="4427688" y="2968365"/>
                </a:cubicBezTo>
                <a:cubicBezTo>
                  <a:pt x="4433530" y="2977098"/>
                  <a:pt x="4436004" y="2969653"/>
                  <a:pt x="4437955" y="2959775"/>
                </a:cubicBezTo>
                <a:lnTo>
                  <a:pt x="4441959" y="2946800"/>
                </a:lnTo>
                <a:lnTo>
                  <a:pt x="4437169" y="2945023"/>
                </a:lnTo>
                <a:close/>
                <a:moveTo>
                  <a:pt x="3722955" y="2928831"/>
                </a:moveTo>
                <a:cubicBezTo>
                  <a:pt x="3725716" y="2927741"/>
                  <a:pt x="3728396" y="2927518"/>
                  <a:pt x="3731009" y="2929163"/>
                </a:cubicBezTo>
                <a:lnTo>
                  <a:pt x="3719690" y="2930689"/>
                </a:lnTo>
                <a:close/>
                <a:moveTo>
                  <a:pt x="4637593" y="2928702"/>
                </a:moveTo>
                <a:lnTo>
                  <a:pt x="4634126" y="2932261"/>
                </a:lnTo>
                <a:lnTo>
                  <a:pt x="4629649" y="2938472"/>
                </a:lnTo>
                <a:lnTo>
                  <a:pt x="4638574" y="2938361"/>
                </a:lnTo>
                <a:close/>
                <a:moveTo>
                  <a:pt x="4478502" y="2928382"/>
                </a:moveTo>
                <a:lnTo>
                  <a:pt x="4484633" y="2951225"/>
                </a:lnTo>
                <a:lnTo>
                  <a:pt x="4499176" y="2960373"/>
                </a:lnTo>
                <a:lnTo>
                  <a:pt x="4486688" y="2958894"/>
                </a:lnTo>
                <a:lnTo>
                  <a:pt x="4489466" y="2969235"/>
                </a:lnTo>
                <a:lnTo>
                  <a:pt x="4502000" y="2978422"/>
                </a:lnTo>
                <a:lnTo>
                  <a:pt x="4491439" y="2988728"/>
                </a:lnTo>
                <a:lnTo>
                  <a:pt x="4505554" y="2996354"/>
                </a:lnTo>
                <a:cubicBezTo>
                  <a:pt x="4510123" y="3008263"/>
                  <a:pt x="4514390" y="3020036"/>
                  <a:pt x="4518342" y="3003428"/>
                </a:cubicBezTo>
                <a:lnTo>
                  <a:pt x="4516572" y="3035360"/>
                </a:lnTo>
                <a:lnTo>
                  <a:pt x="4501615" y="3007940"/>
                </a:lnTo>
                <a:lnTo>
                  <a:pt x="4505520" y="3035910"/>
                </a:lnTo>
                <a:lnTo>
                  <a:pt x="4508432" y="3038849"/>
                </a:lnTo>
                <a:lnTo>
                  <a:pt x="4507750" y="3033812"/>
                </a:lnTo>
                <a:cubicBezTo>
                  <a:pt x="4507644" y="3028799"/>
                  <a:pt x="4508363" y="3025917"/>
                  <a:pt x="4510514" y="3030530"/>
                </a:cubicBezTo>
                <a:lnTo>
                  <a:pt x="4510206" y="3040639"/>
                </a:lnTo>
                <a:lnTo>
                  <a:pt x="4516423" y="3046918"/>
                </a:lnTo>
                <a:cubicBezTo>
                  <a:pt x="4518226" y="3038777"/>
                  <a:pt x="4520984" y="3042297"/>
                  <a:pt x="4523421" y="3044622"/>
                </a:cubicBezTo>
                <a:cubicBezTo>
                  <a:pt x="4525858" y="3046944"/>
                  <a:pt x="4527966" y="3048071"/>
                  <a:pt x="4528472" y="3035163"/>
                </a:cubicBezTo>
                <a:lnTo>
                  <a:pt x="4535012" y="3028783"/>
                </a:lnTo>
                <a:lnTo>
                  <a:pt x="4531438" y="2989310"/>
                </a:lnTo>
                <a:cubicBezTo>
                  <a:pt x="4535720" y="2973720"/>
                  <a:pt x="4544521" y="3002721"/>
                  <a:pt x="4543349" y="3014606"/>
                </a:cubicBezTo>
                <a:lnTo>
                  <a:pt x="4544063" y="2983647"/>
                </a:lnTo>
                <a:lnTo>
                  <a:pt x="4548827" y="2988451"/>
                </a:lnTo>
                <a:cubicBezTo>
                  <a:pt x="4550008" y="2985956"/>
                  <a:pt x="4550910" y="2981717"/>
                  <a:pt x="4552255" y="2983095"/>
                </a:cubicBezTo>
                <a:lnTo>
                  <a:pt x="4553593" y="3011324"/>
                </a:lnTo>
                <a:lnTo>
                  <a:pt x="4559006" y="2986578"/>
                </a:lnTo>
                <a:cubicBezTo>
                  <a:pt x="4560448" y="3006647"/>
                  <a:pt x="4563274" y="2998528"/>
                  <a:pt x="4565955" y="3001276"/>
                </a:cubicBezTo>
                <a:lnTo>
                  <a:pt x="4566384" y="2987991"/>
                </a:lnTo>
                <a:lnTo>
                  <a:pt x="4553717" y="2971688"/>
                </a:lnTo>
                <a:lnTo>
                  <a:pt x="4547705" y="2959036"/>
                </a:lnTo>
                <a:lnTo>
                  <a:pt x="4542118" y="2958085"/>
                </a:lnTo>
                <a:lnTo>
                  <a:pt x="4542038" y="2958161"/>
                </a:lnTo>
                <a:lnTo>
                  <a:pt x="4543467" y="2979107"/>
                </a:lnTo>
                <a:lnTo>
                  <a:pt x="4535882" y="2957791"/>
                </a:lnTo>
                <a:cubicBezTo>
                  <a:pt x="4533106" y="2951935"/>
                  <a:pt x="4530907" y="2951569"/>
                  <a:pt x="4531041" y="2967551"/>
                </a:cubicBezTo>
                <a:lnTo>
                  <a:pt x="4522939" y="2953148"/>
                </a:lnTo>
                <a:lnTo>
                  <a:pt x="4512293" y="2949737"/>
                </a:lnTo>
                <a:lnTo>
                  <a:pt x="4515730" y="2968386"/>
                </a:lnTo>
                <a:lnTo>
                  <a:pt x="4507902" y="2948333"/>
                </a:lnTo>
                <a:lnTo>
                  <a:pt x="4497672" y="2945058"/>
                </a:lnTo>
                <a:lnTo>
                  <a:pt x="4499472" y="2937262"/>
                </a:lnTo>
                <a:lnTo>
                  <a:pt x="4505695" y="2934640"/>
                </a:lnTo>
                <a:lnTo>
                  <a:pt x="4505684" y="2934080"/>
                </a:lnTo>
                <a:close/>
                <a:moveTo>
                  <a:pt x="4733128" y="2926820"/>
                </a:moveTo>
                <a:lnTo>
                  <a:pt x="4710298" y="2935792"/>
                </a:lnTo>
                <a:lnTo>
                  <a:pt x="4709898" y="2937395"/>
                </a:lnTo>
                <a:lnTo>
                  <a:pt x="4712908" y="2940478"/>
                </a:lnTo>
                <a:lnTo>
                  <a:pt x="4709320" y="2939717"/>
                </a:lnTo>
                <a:lnTo>
                  <a:pt x="4708808" y="2941782"/>
                </a:lnTo>
                <a:lnTo>
                  <a:pt x="4717812" y="2961376"/>
                </a:lnTo>
                <a:lnTo>
                  <a:pt x="4739328" y="2950688"/>
                </a:lnTo>
                <a:lnTo>
                  <a:pt x="4763500" y="2956528"/>
                </a:lnTo>
                <a:lnTo>
                  <a:pt x="4763368" y="2955012"/>
                </a:lnTo>
                <a:lnTo>
                  <a:pt x="4759736" y="2941442"/>
                </a:lnTo>
                <a:lnTo>
                  <a:pt x="4754580" y="2950828"/>
                </a:lnTo>
                <a:close/>
                <a:moveTo>
                  <a:pt x="4800680" y="2925562"/>
                </a:moveTo>
                <a:lnTo>
                  <a:pt x="4808148" y="2967318"/>
                </a:lnTo>
                <a:lnTo>
                  <a:pt x="4819600" y="2970086"/>
                </a:lnTo>
                <a:lnTo>
                  <a:pt x="4822322" y="2969983"/>
                </a:lnTo>
                <a:lnTo>
                  <a:pt x="4821706" y="2965220"/>
                </a:lnTo>
                <a:cubicBezTo>
                  <a:pt x="4823258" y="2963367"/>
                  <a:pt x="4826342" y="2968249"/>
                  <a:pt x="4828944" y="2970656"/>
                </a:cubicBezTo>
                <a:lnTo>
                  <a:pt x="4831456" y="2965266"/>
                </a:lnTo>
                <a:lnTo>
                  <a:pt x="4803070" y="2926251"/>
                </a:lnTo>
                <a:close/>
                <a:moveTo>
                  <a:pt x="4456817" y="2923835"/>
                </a:moveTo>
                <a:lnTo>
                  <a:pt x="4454209" y="2925279"/>
                </a:lnTo>
                <a:lnTo>
                  <a:pt x="4471570" y="2943008"/>
                </a:lnTo>
                <a:lnTo>
                  <a:pt x="4477896" y="2946990"/>
                </a:lnTo>
                <a:lnTo>
                  <a:pt x="4477124" y="2928090"/>
                </a:lnTo>
                <a:close/>
                <a:moveTo>
                  <a:pt x="4691868" y="2921892"/>
                </a:moveTo>
                <a:lnTo>
                  <a:pt x="4690598" y="2922016"/>
                </a:lnTo>
                <a:lnTo>
                  <a:pt x="4690624" y="2923438"/>
                </a:lnTo>
                <a:lnTo>
                  <a:pt x="4691918" y="2922163"/>
                </a:lnTo>
                <a:close/>
                <a:moveTo>
                  <a:pt x="4638130" y="2916957"/>
                </a:moveTo>
                <a:lnTo>
                  <a:pt x="4635076" y="2918787"/>
                </a:lnTo>
                <a:lnTo>
                  <a:pt x="4637826" y="2920551"/>
                </a:lnTo>
                <a:close/>
                <a:moveTo>
                  <a:pt x="4690468" y="2914035"/>
                </a:moveTo>
                <a:lnTo>
                  <a:pt x="4690513" y="2916835"/>
                </a:lnTo>
                <a:lnTo>
                  <a:pt x="4691070" y="2917406"/>
                </a:lnTo>
                <a:close/>
                <a:moveTo>
                  <a:pt x="4704499" y="2904002"/>
                </a:moveTo>
                <a:lnTo>
                  <a:pt x="4702126" y="2904883"/>
                </a:lnTo>
                <a:lnTo>
                  <a:pt x="4700860" y="2911948"/>
                </a:lnTo>
                <a:lnTo>
                  <a:pt x="4699436" y="2914763"/>
                </a:lnTo>
                <a:lnTo>
                  <a:pt x="4708835" y="2905517"/>
                </a:lnTo>
                <a:lnTo>
                  <a:pt x="4708811" y="2905376"/>
                </a:lnTo>
                <a:close/>
                <a:moveTo>
                  <a:pt x="4973420" y="2876939"/>
                </a:moveTo>
                <a:lnTo>
                  <a:pt x="4973362" y="2880047"/>
                </a:lnTo>
                <a:lnTo>
                  <a:pt x="4975524" y="2880289"/>
                </a:lnTo>
                <a:close/>
                <a:moveTo>
                  <a:pt x="4272862" y="2875088"/>
                </a:moveTo>
                <a:cubicBezTo>
                  <a:pt x="4262593" y="2880404"/>
                  <a:pt x="4261137" y="2887860"/>
                  <a:pt x="4267850" y="2894743"/>
                </a:cubicBezTo>
                <a:lnTo>
                  <a:pt x="4254076" y="2892010"/>
                </a:lnTo>
                <a:lnTo>
                  <a:pt x="4254566" y="2896960"/>
                </a:lnTo>
                <a:cubicBezTo>
                  <a:pt x="4249398" y="2902002"/>
                  <a:pt x="4238630" y="2893713"/>
                  <a:pt x="4230129" y="2893955"/>
                </a:cubicBezTo>
                <a:lnTo>
                  <a:pt x="4235832" y="2888392"/>
                </a:lnTo>
                <a:lnTo>
                  <a:pt x="4230251" y="2887287"/>
                </a:lnTo>
                <a:lnTo>
                  <a:pt x="4224830" y="2888052"/>
                </a:lnTo>
                <a:lnTo>
                  <a:pt x="4232893" y="2890588"/>
                </a:lnTo>
                <a:lnTo>
                  <a:pt x="4223836" y="2899424"/>
                </a:lnTo>
                <a:lnTo>
                  <a:pt x="4246626" y="2906047"/>
                </a:lnTo>
                <a:lnTo>
                  <a:pt x="4236628" y="2910714"/>
                </a:lnTo>
                <a:lnTo>
                  <a:pt x="4261869" y="2921770"/>
                </a:lnTo>
                <a:lnTo>
                  <a:pt x="4262062" y="2921781"/>
                </a:lnTo>
                <a:lnTo>
                  <a:pt x="4262468" y="2922032"/>
                </a:lnTo>
                <a:lnTo>
                  <a:pt x="4279642" y="2929557"/>
                </a:lnTo>
                <a:lnTo>
                  <a:pt x="4273395" y="2928755"/>
                </a:lnTo>
                <a:lnTo>
                  <a:pt x="4289432" y="2938616"/>
                </a:lnTo>
                <a:lnTo>
                  <a:pt x="4291538" y="2932883"/>
                </a:lnTo>
                <a:cubicBezTo>
                  <a:pt x="4292340" y="2928410"/>
                  <a:pt x="4293237" y="2924055"/>
                  <a:pt x="4296160" y="2922544"/>
                </a:cubicBezTo>
                <a:lnTo>
                  <a:pt x="4309960" y="2928066"/>
                </a:lnTo>
                <a:lnTo>
                  <a:pt x="4310715" y="2924738"/>
                </a:lnTo>
                <a:cubicBezTo>
                  <a:pt x="4313151" y="2920350"/>
                  <a:pt x="4314310" y="2916198"/>
                  <a:pt x="4306384" y="2911519"/>
                </a:cubicBezTo>
                <a:lnTo>
                  <a:pt x="4320906" y="2915819"/>
                </a:lnTo>
                <a:lnTo>
                  <a:pt x="4322908" y="2912432"/>
                </a:lnTo>
                <a:cubicBezTo>
                  <a:pt x="4321504" y="2905829"/>
                  <a:pt x="4317603" y="2898561"/>
                  <a:pt x="4317864" y="2891594"/>
                </a:cubicBezTo>
                <a:lnTo>
                  <a:pt x="4309756" y="2884875"/>
                </a:lnTo>
                <a:lnTo>
                  <a:pt x="4288672" y="2887852"/>
                </a:lnTo>
                <a:cubicBezTo>
                  <a:pt x="4286577" y="2889422"/>
                  <a:pt x="4285491" y="2892028"/>
                  <a:pt x="4285866" y="2894618"/>
                </a:cubicBezTo>
                <a:close/>
                <a:moveTo>
                  <a:pt x="13126280" y="2874530"/>
                </a:moveTo>
                <a:lnTo>
                  <a:pt x="13113518" y="2876359"/>
                </a:lnTo>
                <a:lnTo>
                  <a:pt x="13110978" y="2878782"/>
                </a:lnTo>
                <a:lnTo>
                  <a:pt x="13111524" y="2879334"/>
                </a:lnTo>
                <a:cubicBezTo>
                  <a:pt x="13127480" y="2893803"/>
                  <a:pt x="13143446" y="2908272"/>
                  <a:pt x="13173414" y="2957230"/>
                </a:cubicBezTo>
                <a:cubicBezTo>
                  <a:pt x="13162248" y="2937041"/>
                  <a:pt x="13149786" y="2917592"/>
                  <a:pt x="13136088" y="2899006"/>
                </a:cubicBezTo>
                <a:close/>
                <a:moveTo>
                  <a:pt x="4926948" y="2872419"/>
                </a:moveTo>
                <a:lnTo>
                  <a:pt x="4925774" y="2874730"/>
                </a:lnTo>
                <a:lnTo>
                  <a:pt x="4927299" y="2874898"/>
                </a:lnTo>
                <a:close/>
                <a:moveTo>
                  <a:pt x="4953788" y="2870589"/>
                </a:moveTo>
                <a:lnTo>
                  <a:pt x="4951319" y="2877585"/>
                </a:lnTo>
                <a:lnTo>
                  <a:pt x="4955999" y="2878108"/>
                </a:lnTo>
                <a:close/>
                <a:moveTo>
                  <a:pt x="4765150" y="2867231"/>
                </a:moveTo>
                <a:lnTo>
                  <a:pt x="4757956" y="2879216"/>
                </a:lnTo>
                <a:lnTo>
                  <a:pt x="4765957" y="2888857"/>
                </a:lnTo>
                <a:lnTo>
                  <a:pt x="4770020" y="2886763"/>
                </a:lnTo>
                <a:close/>
                <a:moveTo>
                  <a:pt x="12358302" y="2865938"/>
                </a:moveTo>
                <a:lnTo>
                  <a:pt x="12296432" y="2871503"/>
                </a:lnTo>
                <a:lnTo>
                  <a:pt x="12315266" y="2907685"/>
                </a:lnTo>
                <a:lnTo>
                  <a:pt x="12335624" y="2937275"/>
                </a:lnTo>
                <a:lnTo>
                  <a:pt x="12358124" y="2910714"/>
                </a:lnTo>
                <a:lnTo>
                  <a:pt x="12358550" y="2909155"/>
                </a:lnTo>
                <a:lnTo>
                  <a:pt x="12358924" y="2909770"/>
                </a:lnTo>
                <a:lnTo>
                  <a:pt x="12376834" y="2888637"/>
                </a:lnTo>
                <a:lnTo>
                  <a:pt x="12390316" y="2885560"/>
                </a:lnTo>
                <a:lnTo>
                  <a:pt x="12386768" y="2882295"/>
                </a:lnTo>
                <a:lnTo>
                  <a:pt x="12391958" y="2879399"/>
                </a:lnTo>
                <a:lnTo>
                  <a:pt x="12384926" y="2873350"/>
                </a:lnTo>
                <a:lnTo>
                  <a:pt x="12360708" y="2866095"/>
                </a:lnTo>
                <a:close/>
                <a:moveTo>
                  <a:pt x="8354162" y="2864235"/>
                </a:moveTo>
                <a:lnTo>
                  <a:pt x="8351862" y="2864756"/>
                </a:lnTo>
                <a:lnTo>
                  <a:pt x="8356316" y="2867700"/>
                </a:lnTo>
                <a:close/>
                <a:moveTo>
                  <a:pt x="4591515" y="2859158"/>
                </a:moveTo>
                <a:lnTo>
                  <a:pt x="4593442" y="2869185"/>
                </a:lnTo>
                <a:lnTo>
                  <a:pt x="4605058" y="2867809"/>
                </a:lnTo>
                <a:lnTo>
                  <a:pt x="4602547" y="2860837"/>
                </a:lnTo>
                <a:close/>
                <a:moveTo>
                  <a:pt x="4585836" y="2858299"/>
                </a:moveTo>
                <a:lnTo>
                  <a:pt x="4586266" y="2870031"/>
                </a:lnTo>
                <a:lnTo>
                  <a:pt x="4591067" y="2869462"/>
                </a:lnTo>
                <a:lnTo>
                  <a:pt x="4591232" y="2859114"/>
                </a:lnTo>
                <a:close/>
                <a:moveTo>
                  <a:pt x="5020799" y="2858242"/>
                </a:moveTo>
                <a:lnTo>
                  <a:pt x="5011622" y="2867194"/>
                </a:lnTo>
                <a:lnTo>
                  <a:pt x="5011726" y="2867813"/>
                </a:lnTo>
                <a:close/>
                <a:moveTo>
                  <a:pt x="4492829" y="2857950"/>
                </a:moveTo>
                <a:lnTo>
                  <a:pt x="4492743" y="2858094"/>
                </a:lnTo>
                <a:lnTo>
                  <a:pt x="4492678" y="2857980"/>
                </a:lnTo>
                <a:close/>
                <a:moveTo>
                  <a:pt x="13136952" y="2857808"/>
                </a:moveTo>
                <a:lnTo>
                  <a:pt x="13134188" y="2859213"/>
                </a:lnTo>
                <a:lnTo>
                  <a:pt x="13144592" y="2871909"/>
                </a:lnTo>
                <a:lnTo>
                  <a:pt x="13131272" y="2873817"/>
                </a:lnTo>
                <a:lnTo>
                  <a:pt x="13135878" y="2878906"/>
                </a:lnTo>
                <a:cubicBezTo>
                  <a:pt x="13150206" y="2897983"/>
                  <a:pt x="13169904" y="2926088"/>
                  <a:pt x="13167862" y="2912977"/>
                </a:cubicBezTo>
                <a:close/>
                <a:moveTo>
                  <a:pt x="4970207" y="2834300"/>
                </a:moveTo>
                <a:lnTo>
                  <a:pt x="4964784" y="2836706"/>
                </a:lnTo>
                <a:lnTo>
                  <a:pt x="4964790" y="2836721"/>
                </a:lnTo>
                <a:lnTo>
                  <a:pt x="4970524" y="2836152"/>
                </a:lnTo>
                <a:close/>
                <a:moveTo>
                  <a:pt x="11327240" y="2828173"/>
                </a:moveTo>
                <a:lnTo>
                  <a:pt x="11327010" y="2830253"/>
                </a:lnTo>
                <a:lnTo>
                  <a:pt x="11334378" y="2829819"/>
                </a:lnTo>
                <a:close/>
                <a:moveTo>
                  <a:pt x="4986342" y="2827141"/>
                </a:moveTo>
                <a:lnTo>
                  <a:pt x="4979578" y="2830142"/>
                </a:lnTo>
                <a:lnTo>
                  <a:pt x="4980962" y="2845417"/>
                </a:lnTo>
                <a:lnTo>
                  <a:pt x="4971810" y="2843612"/>
                </a:lnTo>
                <a:lnTo>
                  <a:pt x="4970987" y="2838832"/>
                </a:lnTo>
                <a:lnTo>
                  <a:pt x="4965924" y="2846715"/>
                </a:lnTo>
                <a:lnTo>
                  <a:pt x="4961333" y="2843115"/>
                </a:lnTo>
                <a:lnTo>
                  <a:pt x="4954431" y="2847145"/>
                </a:lnTo>
                <a:lnTo>
                  <a:pt x="4954674" y="2849434"/>
                </a:lnTo>
                <a:lnTo>
                  <a:pt x="4956450" y="2848527"/>
                </a:lnTo>
                <a:lnTo>
                  <a:pt x="4954673" y="2849441"/>
                </a:lnTo>
                <a:lnTo>
                  <a:pt x="4957739" y="2878300"/>
                </a:lnTo>
                <a:lnTo>
                  <a:pt x="4961122" y="2878677"/>
                </a:lnTo>
                <a:lnTo>
                  <a:pt x="4964698" y="2871442"/>
                </a:lnTo>
                <a:cubicBezTo>
                  <a:pt x="4966798" y="2869976"/>
                  <a:pt x="4967588" y="2867866"/>
                  <a:pt x="4963168" y="2854727"/>
                </a:cubicBezTo>
                <a:cubicBezTo>
                  <a:pt x="4968298" y="2852402"/>
                  <a:pt x="4975810" y="2849774"/>
                  <a:pt x="4978701" y="2863066"/>
                </a:cubicBezTo>
                <a:lnTo>
                  <a:pt x="4975498" y="2874244"/>
                </a:lnTo>
                <a:lnTo>
                  <a:pt x="4978209" y="2880590"/>
                </a:lnTo>
                <a:lnTo>
                  <a:pt x="4997566" y="2882749"/>
                </a:lnTo>
                <a:lnTo>
                  <a:pt x="5004812" y="2875110"/>
                </a:lnTo>
                <a:lnTo>
                  <a:pt x="5005081" y="2873577"/>
                </a:lnTo>
                <a:cubicBezTo>
                  <a:pt x="5003740" y="2845350"/>
                  <a:pt x="4996432" y="2858519"/>
                  <a:pt x="4989312" y="2857413"/>
                </a:cubicBezTo>
                <a:close/>
                <a:moveTo>
                  <a:pt x="8397952" y="2825822"/>
                </a:moveTo>
                <a:lnTo>
                  <a:pt x="8397626" y="2825957"/>
                </a:lnTo>
                <a:lnTo>
                  <a:pt x="8394036" y="2827782"/>
                </a:lnTo>
                <a:lnTo>
                  <a:pt x="8413348" y="2851622"/>
                </a:lnTo>
                <a:lnTo>
                  <a:pt x="8415160" y="2850470"/>
                </a:lnTo>
                <a:close/>
                <a:moveTo>
                  <a:pt x="4474472" y="2819354"/>
                </a:moveTo>
                <a:lnTo>
                  <a:pt x="4477258" y="2840799"/>
                </a:lnTo>
                <a:lnTo>
                  <a:pt x="4462460" y="2830083"/>
                </a:lnTo>
                <a:lnTo>
                  <a:pt x="4448765" y="2842585"/>
                </a:lnTo>
                <a:lnTo>
                  <a:pt x="4430794" y="2852376"/>
                </a:lnTo>
                <a:lnTo>
                  <a:pt x="4458004" y="2861009"/>
                </a:lnTo>
                <a:cubicBezTo>
                  <a:pt x="4472024" y="2864531"/>
                  <a:pt x="4484392" y="2867397"/>
                  <a:pt x="4486071" y="2869119"/>
                </a:cubicBezTo>
                <a:lnTo>
                  <a:pt x="4492743" y="2858094"/>
                </a:lnTo>
                <a:lnTo>
                  <a:pt x="4501591" y="2873592"/>
                </a:lnTo>
                <a:cubicBezTo>
                  <a:pt x="4502470" y="2879593"/>
                  <a:pt x="4501920" y="2885961"/>
                  <a:pt x="4501936" y="2891397"/>
                </a:cubicBezTo>
                <a:lnTo>
                  <a:pt x="4523358" y="2901876"/>
                </a:lnTo>
                <a:lnTo>
                  <a:pt x="4524322" y="2900933"/>
                </a:lnTo>
                <a:lnTo>
                  <a:pt x="4520367" y="2885457"/>
                </a:lnTo>
                <a:lnTo>
                  <a:pt x="4507230" y="2888746"/>
                </a:lnTo>
                <a:lnTo>
                  <a:pt x="4518417" y="2877831"/>
                </a:lnTo>
                <a:lnTo>
                  <a:pt x="4515674" y="2867091"/>
                </a:lnTo>
                <a:lnTo>
                  <a:pt x="4531032" y="2865523"/>
                </a:lnTo>
                <a:lnTo>
                  <a:pt x="4533734" y="2862887"/>
                </a:lnTo>
                <a:lnTo>
                  <a:pt x="4532510" y="2865373"/>
                </a:lnTo>
                <a:lnTo>
                  <a:pt x="4538432" y="2864767"/>
                </a:lnTo>
                <a:cubicBezTo>
                  <a:pt x="4546940" y="2867462"/>
                  <a:pt x="4555042" y="2871634"/>
                  <a:pt x="4558786" y="2871342"/>
                </a:cubicBezTo>
                <a:lnTo>
                  <a:pt x="4560039" y="2873141"/>
                </a:lnTo>
                <a:lnTo>
                  <a:pt x="4576216" y="2871224"/>
                </a:lnTo>
                <a:lnTo>
                  <a:pt x="4585450" y="2858236"/>
                </a:lnTo>
                <a:lnTo>
                  <a:pt x="4556890" y="2853896"/>
                </a:lnTo>
                <a:cubicBezTo>
                  <a:pt x="4546669" y="2852289"/>
                  <a:pt x="4536124" y="2851207"/>
                  <a:pt x="4525380" y="2851580"/>
                </a:cubicBezTo>
                <a:lnTo>
                  <a:pt x="4492829" y="2857950"/>
                </a:lnTo>
                <a:lnTo>
                  <a:pt x="4497966" y="2849460"/>
                </a:lnTo>
                <a:cubicBezTo>
                  <a:pt x="4502374" y="2843819"/>
                  <a:pt x="4505848" y="2838079"/>
                  <a:pt x="4504264" y="2829224"/>
                </a:cubicBezTo>
                <a:close/>
                <a:moveTo>
                  <a:pt x="5011902" y="2815804"/>
                </a:moveTo>
                <a:lnTo>
                  <a:pt x="5010940" y="2816227"/>
                </a:lnTo>
                <a:lnTo>
                  <a:pt x="5012256" y="2817577"/>
                </a:lnTo>
                <a:close/>
                <a:moveTo>
                  <a:pt x="8426942" y="2813610"/>
                </a:moveTo>
                <a:lnTo>
                  <a:pt x="8425804" y="2814092"/>
                </a:lnTo>
                <a:lnTo>
                  <a:pt x="8440852" y="2834804"/>
                </a:lnTo>
                <a:lnTo>
                  <a:pt x="8422404" y="2829082"/>
                </a:lnTo>
                <a:lnTo>
                  <a:pt x="8434330" y="2839817"/>
                </a:lnTo>
                <a:lnTo>
                  <a:pt x="8440030" y="2859489"/>
                </a:lnTo>
                <a:lnTo>
                  <a:pt x="8475972" y="2867207"/>
                </a:lnTo>
                <a:lnTo>
                  <a:pt x="8464372" y="2856151"/>
                </a:lnTo>
                <a:lnTo>
                  <a:pt x="8482472" y="2868605"/>
                </a:lnTo>
                <a:lnTo>
                  <a:pt x="8488148" y="2869822"/>
                </a:lnTo>
                <a:lnTo>
                  <a:pt x="8448700" y="2832512"/>
                </a:lnTo>
                <a:lnTo>
                  <a:pt x="8451208" y="2826980"/>
                </a:lnTo>
                <a:lnTo>
                  <a:pt x="8442006" y="2828443"/>
                </a:lnTo>
                <a:lnTo>
                  <a:pt x="8450346" y="2836948"/>
                </a:lnTo>
                <a:lnTo>
                  <a:pt x="8449944" y="2841361"/>
                </a:lnTo>
                <a:lnTo>
                  <a:pt x="8436212" y="2823092"/>
                </a:lnTo>
                <a:close/>
                <a:moveTo>
                  <a:pt x="8456458" y="2808040"/>
                </a:moveTo>
                <a:lnTo>
                  <a:pt x="8456140" y="2809148"/>
                </a:lnTo>
                <a:lnTo>
                  <a:pt x="8458234" y="2811495"/>
                </a:lnTo>
                <a:lnTo>
                  <a:pt x="8458684" y="2810505"/>
                </a:lnTo>
                <a:close/>
                <a:moveTo>
                  <a:pt x="5033606" y="2806176"/>
                </a:moveTo>
                <a:lnTo>
                  <a:pt x="5016705" y="2813673"/>
                </a:lnTo>
                <a:lnTo>
                  <a:pt x="5018383" y="2816970"/>
                </a:lnTo>
                <a:lnTo>
                  <a:pt x="5032258" y="2816848"/>
                </a:lnTo>
                <a:close/>
                <a:moveTo>
                  <a:pt x="13246088" y="2802310"/>
                </a:moveTo>
                <a:lnTo>
                  <a:pt x="13239822" y="2805500"/>
                </a:lnTo>
                <a:lnTo>
                  <a:pt x="13257338" y="2837595"/>
                </a:lnTo>
                <a:cubicBezTo>
                  <a:pt x="13271232" y="2863809"/>
                  <a:pt x="13285100" y="2889214"/>
                  <a:pt x="13288928" y="2882121"/>
                </a:cubicBezTo>
                <a:close/>
                <a:moveTo>
                  <a:pt x="13257918" y="2796293"/>
                </a:moveTo>
                <a:lnTo>
                  <a:pt x="13253642" y="2798469"/>
                </a:lnTo>
                <a:lnTo>
                  <a:pt x="13255052" y="2800312"/>
                </a:lnTo>
                <a:close/>
                <a:moveTo>
                  <a:pt x="8461108" y="2791888"/>
                </a:moveTo>
                <a:lnTo>
                  <a:pt x="8457962" y="2802820"/>
                </a:lnTo>
                <a:lnTo>
                  <a:pt x="8461006" y="2805389"/>
                </a:lnTo>
                <a:lnTo>
                  <a:pt x="8465818" y="2794780"/>
                </a:lnTo>
                <a:close/>
                <a:moveTo>
                  <a:pt x="12729514" y="2790972"/>
                </a:moveTo>
                <a:lnTo>
                  <a:pt x="12728434" y="2792499"/>
                </a:lnTo>
                <a:lnTo>
                  <a:pt x="12714724" y="2805376"/>
                </a:lnTo>
                <a:lnTo>
                  <a:pt x="12744572" y="2810821"/>
                </a:lnTo>
                <a:lnTo>
                  <a:pt x="12746654" y="2810422"/>
                </a:lnTo>
                <a:close/>
                <a:moveTo>
                  <a:pt x="13299306" y="2775254"/>
                </a:moveTo>
                <a:lnTo>
                  <a:pt x="13295432" y="2777219"/>
                </a:lnTo>
                <a:lnTo>
                  <a:pt x="13300462" y="2781240"/>
                </a:lnTo>
                <a:close/>
                <a:moveTo>
                  <a:pt x="8468236" y="2767139"/>
                </a:moveTo>
                <a:lnTo>
                  <a:pt x="8463642" y="2783091"/>
                </a:lnTo>
                <a:lnTo>
                  <a:pt x="8468750" y="2788327"/>
                </a:lnTo>
                <a:lnTo>
                  <a:pt x="8474360" y="2775952"/>
                </a:lnTo>
                <a:close/>
                <a:moveTo>
                  <a:pt x="4917690" y="2757185"/>
                </a:moveTo>
                <a:lnTo>
                  <a:pt x="4916740" y="2758648"/>
                </a:lnTo>
                <a:lnTo>
                  <a:pt x="4918359" y="2759664"/>
                </a:lnTo>
                <a:close/>
                <a:moveTo>
                  <a:pt x="13342250" y="2753414"/>
                </a:moveTo>
                <a:lnTo>
                  <a:pt x="13340080" y="2754515"/>
                </a:lnTo>
                <a:lnTo>
                  <a:pt x="13343166" y="2761413"/>
                </a:lnTo>
                <a:close/>
                <a:moveTo>
                  <a:pt x="4915439" y="2752239"/>
                </a:moveTo>
                <a:lnTo>
                  <a:pt x="4915387" y="2752431"/>
                </a:lnTo>
                <a:lnTo>
                  <a:pt x="4915580" y="2752511"/>
                </a:lnTo>
                <a:close/>
                <a:moveTo>
                  <a:pt x="13354034" y="2747422"/>
                </a:moveTo>
                <a:lnTo>
                  <a:pt x="13346220" y="2751397"/>
                </a:lnTo>
                <a:lnTo>
                  <a:pt x="13354298" y="2758188"/>
                </a:lnTo>
                <a:cubicBezTo>
                  <a:pt x="13358478" y="2761873"/>
                  <a:pt x="13361378" y="2763681"/>
                  <a:pt x="13359324" y="2757638"/>
                </a:cubicBezTo>
                <a:close/>
                <a:moveTo>
                  <a:pt x="4975120" y="2730619"/>
                </a:moveTo>
                <a:lnTo>
                  <a:pt x="4974554" y="2730877"/>
                </a:lnTo>
                <a:lnTo>
                  <a:pt x="4975297" y="2730800"/>
                </a:lnTo>
                <a:close/>
                <a:moveTo>
                  <a:pt x="5213069" y="2729087"/>
                </a:moveTo>
                <a:cubicBezTo>
                  <a:pt x="5199538" y="2724384"/>
                  <a:pt x="5178446" y="2753768"/>
                  <a:pt x="5163723" y="2749009"/>
                </a:cubicBezTo>
                <a:lnTo>
                  <a:pt x="5146349" y="2751859"/>
                </a:lnTo>
                <a:lnTo>
                  <a:pt x="5142216" y="2755891"/>
                </a:lnTo>
                <a:cubicBezTo>
                  <a:pt x="5143170" y="2761001"/>
                  <a:pt x="5147526" y="2766152"/>
                  <a:pt x="5160048" y="2770040"/>
                </a:cubicBezTo>
                <a:lnTo>
                  <a:pt x="5132422" y="2766745"/>
                </a:lnTo>
                <a:lnTo>
                  <a:pt x="5141796" y="2815372"/>
                </a:lnTo>
                <a:lnTo>
                  <a:pt x="5197358" y="2824073"/>
                </a:lnTo>
                <a:lnTo>
                  <a:pt x="5199852" y="2821159"/>
                </a:lnTo>
                <a:lnTo>
                  <a:pt x="5188444" y="2809467"/>
                </a:lnTo>
                <a:lnTo>
                  <a:pt x="5240426" y="2778684"/>
                </a:lnTo>
                <a:lnTo>
                  <a:pt x="5225160" y="2745531"/>
                </a:lnTo>
                <a:lnTo>
                  <a:pt x="5223564" y="2747679"/>
                </a:lnTo>
                <a:cubicBezTo>
                  <a:pt x="5221250" y="2736009"/>
                  <a:pt x="5217580" y="2730654"/>
                  <a:pt x="5213069" y="2729087"/>
                </a:cubicBezTo>
                <a:close/>
                <a:moveTo>
                  <a:pt x="5002992" y="2717867"/>
                </a:moveTo>
                <a:lnTo>
                  <a:pt x="4984116" y="2726500"/>
                </a:lnTo>
                <a:lnTo>
                  <a:pt x="5013363" y="2724446"/>
                </a:lnTo>
                <a:lnTo>
                  <a:pt x="5016921" y="2723009"/>
                </a:lnTo>
                <a:close/>
                <a:moveTo>
                  <a:pt x="5279698" y="2717751"/>
                </a:moveTo>
                <a:lnTo>
                  <a:pt x="5287304" y="2733816"/>
                </a:lnTo>
                <a:lnTo>
                  <a:pt x="5282224" y="2732739"/>
                </a:lnTo>
                <a:cubicBezTo>
                  <a:pt x="5280990" y="2727830"/>
                  <a:pt x="5280139" y="2722817"/>
                  <a:pt x="5279698" y="2717751"/>
                </a:cubicBezTo>
                <a:close/>
                <a:moveTo>
                  <a:pt x="3928651" y="2712600"/>
                </a:moveTo>
                <a:cubicBezTo>
                  <a:pt x="3932810" y="2712989"/>
                  <a:pt x="3938559" y="2715267"/>
                  <a:pt x="3941785" y="2715474"/>
                </a:cubicBezTo>
                <a:cubicBezTo>
                  <a:pt x="3938343" y="2718833"/>
                  <a:pt x="3935199" y="2725253"/>
                  <a:pt x="3925056" y="2721055"/>
                </a:cubicBezTo>
                <a:cubicBezTo>
                  <a:pt x="3921923" y="2713709"/>
                  <a:pt x="3924492" y="2712211"/>
                  <a:pt x="3928651" y="2712600"/>
                </a:cubicBezTo>
                <a:close/>
                <a:moveTo>
                  <a:pt x="13349834" y="2701708"/>
                </a:moveTo>
                <a:lnTo>
                  <a:pt x="13354344" y="2708134"/>
                </a:lnTo>
                <a:cubicBezTo>
                  <a:pt x="13365004" y="2721816"/>
                  <a:pt x="13371812" y="2727763"/>
                  <a:pt x="13370914" y="2718231"/>
                </a:cubicBezTo>
                <a:lnTo>
                  <a:pt x="13364166" y="2703640"/>
                </a:lnTo>
                <a:lnTo>
                  <a:pt x="13360454" y="2705426"/>
                </a:lnTo>
                <a:close/>
                <a:moveTo>
                  <a:pt x="13327262" y="2693814"/>
                </a:moveTo>
                <a:lnTo>
                  <a:pt x="13319596" y="2695831"/>
                </a:lnTo>
                <a:lnTo>
                  <a:pt x="13332822" y="2708115"/>
                </a:lnTo>
                <a:lnTo>
                  <a:pt x="13332300" y="2707580"/>
                </a:lnTo>
                <a:lnTo>
                  <a:pt x="13328048" y="2694093"/>
                </a:lnTo>
                <a:close/>
                <a:moveTo>
                  <a:pt x="5167760" y="2688787"/>
                </a:moveTo>
                <a:lnTo>
                  <a:pt x="5163964" y="2692209"/>
                </a:lnTo>
                <a:lnTo>
                  <a:pt x="5173202" y="2698814"/>
                </a:lnTo>
                <a:close/>
                <a:moveTo>
                  <a:pt x="8513590" y="2684147"/>
                </a:moveTo>
                <a:cubicBezTo>
                  <a:pt x="8490182" y="2681104"/>
                  <a:pt x="8524534" y="2727316"/>
                  <a:pt x="8543414" y="2762933"/>
                </a:cubicBezTo>
                <a:lnTo>
                  <a:pt x="8541456" y="2767813"/>
                </a:lnTo>
                <a:lnTo>
                  <a:pt x="8560018" y="2765506"/>
                </a:lnTo>
                <a:lnTo>
                  <a:pt x="8527372" y="2688641"/>
                </a:lnTo>
                <a:cubicBezTo>
                  <a:pt x="8521458" y="2686021"/>
                  <a:pt x="8516934" y="2684581"/>
                  <a:pt x="8513590" y="2684147"/>
                </a:cubicBezTo>
                <a:close/>
                <a:moveTo>
                  <a:pt x="8677382" y="2680566"/>
                </a:moveTo>
                <a:cubicBezTo>
                  <a:pt x="8678510" y="2711678"/>
                  <a:pt x="8643110" y="2684044"/>
                  <a:pt x="8640818" y="2702449"/>
                </a:cubicBezTo>
                <a:lnTo>
                  <a:pt x="8645474" y="2717928"/>
                </a:lnTo>
                <a:lnTo>
                  <a:pt x="8695788" y="2733171"/>
                </a:lnTo>
                <a:lnTo>
                  <a:pt x="8698768" y="2734250"/>
                </a:lnTo>
                <a:close/>
                <a:moveTo>
                  <a:pt x="5197625" y="2676329"/>
                </a:moveTo>
                <a:lnTo>
                  <a:pt x="5191823" y="2678128"/>
                </a:lnTo>
                <a:lnTo>
                  <a:pt x="5198711" y="2680972"/>
                </a:lnTo>
                <a:lnTo>
                  <a:pt x="5201889" y="2679367"/>
                </a:lnTo>
                <a:close/>
                <a:moveTo>
                  <a:pt x="8886438" y="2664082"/>
                </a:moveTo>
                <a:lnTo>
                  <a:pt x="8888532" y="2665011"/>
                </a:lnTo>
                <a:lnTo>
                  <a:pt x="8913024" y="2690327"/>
                </a:lnTo>
                <a:lnTo>
                  <a:pt x="8922242" y="2674312"/>
                </a:lnTo>
                <a:close/>
                <a:moveTo>
                  <a:pt x="4974638" y="2660397"/>
                </a:moveTo>
                <a:lnTo>
                  <a:pt x="4985012" y="2665519"/>
                </a:lnTo>
                <a:lnTo>
                  <a:pt x="4988422" y="2667054"/>
                </a:lnTo>
                <a:lnTo>
                  <a:pt x="4985780" y="2662342"/>
                </a:lnTo>
                <a:close/>
                <a:moveTo>
                  <a:pt x="5028159" y="2659919"/>
                </a:moveTo>
                <a:lnTo>
                  <a:pt x="5030344" y="2677914"/>
                </a:lnTo>
                <a:lnTo>
                  <a:pt x="5034210" y="2689267"/>
                </a:lnTo>
                <a:lnTo>
                  <a:pt x="5038428" y="2688419"/>
                </a:lnTo>
                <a:lnTo>
                  <a:pt x="5050092" y="2690351"/>
                </a:lnTo>
                <a:lnTo>
                  <a:pt x="5046740" y="2680062"/>
                </a:lnTo>
                <a:lnTo>
                  <a:pt x="5037261" y="2670347"/>
                </a:lnTo>
                <a:lnTo>
                  <a:pt x="5043904" y="2671368"/>
                </a:lnTo>
                <a:lnTo>
                  <a:pt x="5043708" y="2670762"/>
                </a:lnTo>
                <a:cubicBezTo>
                  <a:pt x="5047172" y="2665705"/>
                  <a:pt x="5054454" y="2667831"/>
                  <a:pt x="5061546" y="2671228"/>
                </a:cubicBezTo>
                <a:lnTo>
                  <a:pt x="5070170" y="2675404"/>
                </a:lnTo>
                <a:lnTo>
                  <a:pt x="5116304" y="2682500"/>
                </a:lnTo>
                <a:cubicBezTo>
                  <a:pt x="5139268" y="2694333"/>
                  <a:pt x="5122168" y="2702283"/>
                  <a:pt x="5124410" y="2712851"/>
                </a:cubicBezTo>
                <a:lnTo>
                  <a:pt x="5142957" y="2697811"/>
                </a:lnTo>
                <a:lnTo>
                  <a:pt x="5141176" y="2697750"/>
                </a:lnTo>
                <a:lnTo>
                  <a:pt x="5139240" y="2675707"/>
                </a:lnTo>
                <a:lnTo>
                  <a:pt x="5138287" y="2674730"/>
                </a:lnTo>
                <a:lnTo>
                  <a:pt x="5117828" y="2669601"/>
                </a:lnTo>
                <a:lnTo>
                  <a:pt x="5120794" y="2676780"/>
                </a:lnTo>
                <a:lnTo>
                  <a:pt x="5081370" y="2664944"/>
                </a:lnTo>
                <a:lnTo>
                  <a:pt x="5081089" y="2671882"/>
                </a:lnTo>
                <a:lnTo>
                  <a:pt x="5077783" y="2663871"/>
                </a:lnTo>
                <a:lnTo>
                  <a:pt x="5074954" y="2663018"/>
                </a:lnTo>
                <a:close/>
                <a:moveTo>
                  <a:pt x="5351004" y="2656666"/>
                </a:moveTo>
                <a:lnTo>
                  <a:pt x="5372741" y="2671946"/>
                </a:lnTo>
                <a:lnTo>
                  <a:pt x="5369689" y="2658820"/>
                </a:lnTo>
                <a:lnTo>
                  <a:pt x="5357925" y="2657706"/>
                </a:lnTo>
                <a:close/>
                <a:moveTo>
                  <a:pt x="8695846" y="2654077"/>
                </a:moveTo>
                <a:lnTo>
                  <a:pt x="8693812" y="2665582"/>
                </a:lnTo>
                <a:cubicBezTo>
                  <a:pt x="8697782" y="2684611"/>
                  <a:pt x="8710670" y="2712568"/>
                  <a:pt x="8711210" y="2727560"/>
                </a:cubicBezTo>
                <a:lnTo>
                  <a:pt x="8702374" y="2735552"/>
                </a:lnTo>
                <a:lnTo>
                  <a:pt x="8775194" y="2761899"/>
                </a:lnTo>
                <a:lnTo>
                  <a:pt x="8753808" y="2727039"/>
                </a:lnTo>
                <a:lnTo>
                  <a:pt x="8728704" y="2695438"/>
                </a:lnTo>
                <a:lnTo>
                  <a:pt x="8733992" y="2719306"/>
                </a:lnTo>
                <a:lnTo>
                  <a:pt x="8710110" y="2672033"/>
                </a:lnTo>
                <a:close/>
                <a:moveTo>
                  <a:pt x="5236945" y="2653458"/>
                </a:moveTo>
                <a:lnTo>
                  <a:pt x="5259829" y="2671401"/>
                </a:lnTo>
                <a:lnTo>
                  <a:pt x="5254406" y="2669981"/>
                </a:lnTo>
                <a:close/>
                <a:moveTo>
                  <a:pt x="5292437" y="2652300"/>
                </a:moveTo>
                <a:cubicBezTo>
                  <a:pt x="5287806" y="2668899"/>
                  <a:pt x="5306526" y="2666740"/>
                  <a:pt x="5313235" y="2673618"/>
                </a:cubicBezTo>
                <a:lnTo>
                  <a:pt x="5276940" y="2690560"/>
                </a:lnTo>
                <a:lnTo>
                  <a:pt x="5273992" y="2711905"/>
                </a:lnTo>
                <a:cubicBezTo>
                  <a:pt x="5269442" y="2706414"/>
                  <a:pt x="5263545" y="2702229"/>
                  <a:pt x="5256813" y="2699806"/>
                </a:cubicBezTo>
                <a:lnTo>
                  <a:pt x="5276143" y="2690591"/>
                </a:lnTo>
                <a:lnTo>
                  <a:pt x="5260992" y="2665526"/>
                </a:lnTo>
                <a:close/>
                <a:moveTo>
                  <a:pt x="4794124" y="2650466"/>
                </a:moveTo>
                <a:lnTo>
                  <a:pt x="4794216" y="2653807"/>
                </a:lnTo>
                <a:lnTo>
                  <a:pt x="4795240" y="2653323"/>
                </a:lnTo>
                <a:lnTo>
                  <a:pt x="4796463" y="2651135"/>
                </a:lnTo>
                <a:close/>
                <a:moveTo>
                  <a:pt x="4962726" y="2627584"/>
                </a:moveTo>
                <a:lnTo>
                  <a:pt x="4953558" y="2649982"/>
                </a:lnTo>
                <a:lnTo>
                  <a:pt x="4967621" y="2656932"/>
                </a:lnTo>
                <a:lnTo>
                  <a:pt x="4992646" y="2650782"/>
                </a:lnTo>
                <a:lnTo>
                  <a:pt x="4969073" y="2629542"/>
                </a:lnTo>
                <a:close/>
                <a:moveTo>
                  <a:pt x="4947479" y="2622902"/>
                </a:moveTo>
                <a:lnTo>
                  <a:pt x="4947834" y="2631005"/>
                </a:lnTo>
                <a:lnTo>
                  <a:pt x="4958907" y="2626413"/>
                </a:lnTo>
                <a:close/>
                <a:moveTo>
                  <a:pt x="4943384" y="2621642"/>
                </a:moveTo>
                <a:lnTo>
                  <a:pt x="4935770" y="2625166"/>
                </a:lnTo>
                <a:lnTo>
                  <a:pt x="4937202" y="2626330"/>
                </a:lnTo>
                <a:lnTo>
                  <a:pt x="4934742" y="2625639"/>
                </a:lnTo>
                <a:lnTo>
                  <a:pt x="4921198" y="2631908"/>
                </a:lnTo>
                <a:lnTo>
                  <a:pt x="4921145" y="2635038"/>
                </a:lnTo>
                <a:lnTo>
                  <a:pt x="4926602" y="2639798"/>
                </a:lnTo>
                <a:lnTo>
                  <a:pt x="4931804" y="2637646"/>
                </a:lnTo>
                <a:lnTo>
                  <a:pt x="4947052" y="2622769"/>
                </a:lnTo>
                <a:close/>
                <a:moveTo>
                  <a:pt x="5303620" y="2610245"/>
                </a:moveTo>
                <a:lnTo>
                  <a:pt x="5298931" y="2615834"/>
                </a:lnTo>
                <a:cubicBezTo>
                  <a:pt x="5292245" y="2620427"/>
                  <a:pt x="5290252" y="2623547"/>
                  <a:pt x="5308019" y="2629708"/>
                </a:cubicBezTo>
                <a:lnTo>
                  <a:pt x="5276292" y="2638507"/>
                </a:lnTo>
                <a:lnTo>
                  <a:pt x="5276292" y="2638516"/>
                </a:lnTo>
                <a:lnTo>
                  <a:pt x="5276282" y="2638511"/>
                </a:lnTo>
                <a:lnTo>
                  <a:pt x="5255144" y="2644377"/>
                </a:lnTo>
                <a:lnTo>
                  <a:pt x="5261188" y="2631605"/>
                </a:lnTo>
                <a:lnTo>
                  <a:pt x="5245815" y="2624572"/>
                </a:lnTo>
                <a:lnTo>
                  <a:pt x="5232112" y="2621687"/>
                </a:lnTo>
                <a:lnTo>
                  <a:pt x="5239857" y="2621844"/>
                </a:lnTo>
                <a:lnTo>
                  <a:pt x="5237769" y="2620889"/>
                </a:lnTo>
                <a:lnTo>
                  <a:pt x="5227989" y="2620817"/>
                </a:lnTo>
                <a:lnTo>
                  <a:pt x="5232112" y="2621687"/>
                </a:lnTo>
                <a:lnTo>
                  <a:pt x="5230108" y="2621646"/>
                </a:lnTo>
                <a:lnTo>
                  <a:pt x="5226318" y="2620811"/>
                </a:lnTo>
                <a:lnTo>
                  <a:pt x="5203100" y="2620647"/>
                </a:lnTo>
                <a:cubicBezTo>
                  <a:pt x="5206854" y="2632757"/>
                  <a:pt x="5213206" y="2647535"/>
                  <a:pt x="5217244" y="2660630"/>
                </a:cubicBezTo>
                <a:lnTo>
                  <a:pt x="5217338" y="2671564"/>
                </a:lnTo>
                <a:lnTo>
                  <a:pt x="5229377" y="2665484"/>
                </a:lnTo>
                <a:cubicBezTo>
                  <a:pt x="5222019" y="2682734"/>
                  <a:pt x="5233502" y="2688312"/>
                  <a:pt x="5247361" y="2694256"/>
                </a:cubicBezTo>
                <a:cubicBezTo>
                  <a:pt x="5249017" y="2695057"/>
                  <a:pt x="5250294" y="2696365"/>
                  <a:pt x="5251052" y="2698040"/>
                </a:cubicBezTo>
                <a:cubicBezTo>
                  <a:pt x="5251052" y="2698040"/>
                  <a:pt x="5253402" y="2700447"/>
                  <a:pt x="5254745" y="2701826"/>
                </a:cubicBezTo>
                <a:cubicBezTo>
                  <a:pt x="5256360" y="2705746"/>
                  <a:pt x="5257432" y="2709874"/>
                  <a:pt x="5257986" y="2714096"/>
                </a:cubicBezTo>
                <a:lnTo>
                  <a:pt x="5241257" y="2726051"/>
                </a:lnTo>
                <a:lnTo>
                  <a:pt x="5280184" y="2732717"/>
                </a:lnTo>
                <a:cubicBezTo>
                  <a:pt x="5286317" y="2757941"/>
                  <a:pt x="5297244" y="2740908"/>
                  <a:pt x="5313862" y="2730482"/>
                </a:cubicBezTo>
                <a:lnTo>
                  <a:pt x="5317996" y="2729837"/>
                </a:lnTo>
                <a:lnTo>
                  <a:pt x="5314041" y="2717138"/>
                </a:lnTo>
                <a:lnTo>
                  <a:pt x="5361056" y="2724016"/>
                </a:lnTo>
                <a:lnTo>
                  <a:pt x="5351432" y="2703561"/>
                </a:lnTo>
                <a:cubicBezTo>
                  <a:pt x="5332622" y="2686090"/>
                  <a:pt x="5309190" y="2670853"/>
                  <a:pt x="5293446" y="2652649"/>
                </a:cubicBezTo>
                <a:lnTo>
                  <a:pt x="5313744" y="2651063"/>
                </a:lnTo>
                <a:lnTo>
                  <a:pt x="5299954" y="2648987"/>
                </a:lnTo>
                <a:lnTo>
                  <a:pt x="5329738" y="2629734"/>
                </a:lnTo>
                <a:lnTo>
                  <a:pt x="5322348" y="2625715"/>
                </a:lnTo>
                <a:close/>
                <a:moveTo>
                  <a:pt x="8818138" y="2598949"/>
                </a:moveTo>
                <a:lnTo>
                  <a:pt x="8837212" y="2642190"/>
                </a:lnTo>
                <a:lnTo>
                  <a:pt x="8885640" y="2663727"/>
                </a:lnTo>
                <a:close/>
                <a:moveTo>
                  <a:pt x="4342685" y="2572705"/>
                </a:moveTo>
                <a:lnTo>
                  <a:pt x="4344962" y="2607402"/>
                </a:lnTo>
                <a:cubicBezTo>
                  <a:pt x="4307870" y="2610701"/>
                  <a:pt x="4281556" y="2594756"/>
                  <a:pt x="4247768" y="2605572"/>
                </a:cubicBezTo>
                <a:cubicBezTo>
                  <a:pt x="4272880" y="2555560"/>
                  <a:pt x="4324411" y="2619398"/>
                  <a:pt x="4342685" y="2572705"/>
                </a:cubicBezTo>
                <a:close/>
                <a:moveTo>
                  <a:pt x="13244508" y="2569538"/>
                </a:moveTo>
                <a:lnTo>
                  <a:pt x="13232936" y="2619186"/>
                </a:lnTo>
                <a:lnTo>
                  <a:pt x="13270624" y="2613364"/>
                </a:lnTo>
                <a:lnTo>
                  <a:pt x="13260394" y="2589108"/>
                </a:lnTo>
                <a:lnTo>
                  <a:pt x="13275236" y="2593070"/>
                </a:lnTo>
                <a:close/>
                <a:moveTo>
                  <a:pt x="4593284" y="2567183"/>
                </a:moveTo>
                <a:lnTo>
                  <a:pt x="4598750" y="2582463"/>
                </a:lnTo>
                <a:lnTo>
                  <a:pt x="4623114" y="2578292"/>
                </a:lnTo>
                <a:lnTo>
                  <a:pt x="4624099" y="2576045"/>
                </a:lnTo>
                <a:lnTo>
                  <a:pt x="4615726" y="2571745"/>
                </a:lnTo>
                <a:close/>
                <a:moveTo>
                  <a:pt x="12622626" y="2551240"/>
                </a:moveTo>
                <a:lnTo>
                  <a:pt x="12593106" y="2587627"/>
                </a:lnTo>
                <a:lnTo>
                  <a:pt x="12635986" y="2580551"/>
                </a:lnTo>
                <a:lnTo>
                  <a:pt x="12633910" y="2563029"/>
                </a:lnTo>
                <a:close/>
                <a:moveTo>
                  <a:pt x="5383834" y="2533561"/>
                </a:moveTo>
                <a:lnTo>
                  <a:pt x="5379026" y="2553046"/>
                </a:lnTo>
                <a:lnTo>
                  <a:pt x="5396396" y="2557736"/>
                </a:lnTo>
                <a:close/>
                <a:moveTo>
                  <a:pt x="4360960" y="2524668"/>
                </a:moveTo>
                <a:lnTo>
                  <a:pt x="4361600" y="2524673"/>
                </a:lnTo>
                <a:lnTo>
                  <a:pt x="4359589" y="2527355"/>
                </a:lnTo>
                <a:close/>
                <a:moveTo>
                  <a:pt x="4362429" y="2523572"/>
                </a:moveTo>
                <a:lnTo>
                  <a:pt x="4366418" y="2524714"/>
                </a:lnTo>
                <a:lnTo>
                  <a:pt x="4361600" y="2524673"/>
                </a:lnTo>
                <a:close/>
                <a:moveTo>
                  <a:pt x="5427930" y="2521814"/>
                </a:moveTo>
                <a:lnTo>
                  <a:pt x="5438642" y="2569381"/>
                </a:lnTo>
                <a:lnTo>
                  <a:pt x="5462926" y="2557787"/>
                </a:lnTo>
                <a:lnTo>
                  <a:pt x="5458976" y="2578477"/>
                </a:lnTo>
                <a:lnTo>
                  <a:pt x="5470014" y="2582295"/>
                </a:lnTo>
                <a:lnTo>
                  <a:pt x="5474196" y="2580355"/>
                </a:lnTo>
                <a:lnTo>
                  <a:pt x="5472927" y="2583307"/>
                </a:lnTo>
                <a:lnTo>
                  <a:pt x="5477722" y="2584967"/>
                </a:lnTo>
                <a:lnTo>
                  <a:pt x="5493069" y="2573346"/>
                </a:lnTo>
                <a:lnTo>
                  <a:pt x="5539106" y="2528432"/>
                </a:lnTo>
                <a:cubicBezTo>
                  <a:pt x="5519618" y="2523613"/>
                  <a:pt x="5499324" y="2529150"/>
                  <a:pt x="5479613" y="2532190"/>
                </a:cubicBezTo>
                <a:lnTo>
                  <a:pt x="5460891" y="2528428"/>
                </a:lnTo>
                <a:lnTo>
                  <a:pt x="5462686" y="2549960"/>
                </a:lnTo>
                <a:lnTo>
                  <a:pt x="5452246" y="2526692"/>
                </a:lnTo>
                <a:close/>
                <a:moveTo>
                  <a:pt x="5611202" y="2508523"/>
                </a:moveTo>
                <a:cubicBezTo>
                  <a:pt x="5613718" y="2508710"/>
                  <a:pt x="5617000" y="2511172"/>
                  <a:pt x="5621510" y="2517173"/>
                </a:cubicBezTo>
                <a:lnTo>
                  <a:pt x="5608166" y="2511172"/>
                </a:lnTo>
                <a:close/>
                <a:moveTo>
                  <a:pt x="4274908" y="2503919"/>
                </a:moveTo>
                <a:cubicBezTo>
                  <a:pt x="4283720" y="2532238"/>
                  <a:pt x="4314448" y="2521727"/>
                  <a:pt x="4320295" y="2542868"/>
                </a:cubicBezTo>
                <a:cubicBezTo>
                  <a:pt x="4296780" y="2547686"/>
                  <a:pt x="4299496" y="2521548"/>
                  <a:pt x="4280278" y="2535596"/>
                </a:cubicBezTo>
                <a:close/>
                <a:moveTo>
                  <a:pt x="5366050" y="2500493"/>
                </a:moveTo>
                <a:lnTo>
                  <a:pt x="5349180" y="2504804"/>
                </a:lnTo>
                <a:lnTo>
                  <a:pt x="5350667" y="2514430"/>
                </a:lnTo>
                <a:cubicBezTo>
                  <a:pt x="5344220" y="2516857"/>
                  <a:pt x="5334945" y="2517854"/>
                  <a:pt x="5336876" y="2526372"/>
                </a:cubicBezTo>
                <a:cubicBezTo>
                  <a:pt x="5347662" y="2560155"/>
                  <a:pt x="5354516" y="2529305"/>
                  <a:pt x="5359022" y="2549073"/>
                </a:cubicBezTo>
                <a:cubicBezTo>
                  <a:pt x="5345371" y="2552991"/>
                  <a:pt x="5336093" y="2534525"/>
                  <a:pt x="5328597" y="2535796"/>
                </a:cubicBezTo>
                <a:cubicBezTo>
                  <a:pt x="5321106" y="2537066"/>
                  <a:pt x="5321662" y="2546593"/>
                  <a:pt x="5327972" y="2557885"/>
                </a:cubicBezTo>
                <a:cubicBezTo>
                  <a:pt x="5332700" y="2547230"/>
                  <a:pt x="5338256" y="2551548"/>
                  <a:pt x="5344218" y="2556973"/>
                </a:cubicBezTo>
                <a:lnTo>
                  <a:pt x="5362361" y="2562540"/>
                </a:lnTo>
                <a:lnTo>
                  <a:pt x="5362528" y="2562307"/>
                </a:lnTo>
                <a:lnTo>
                  <a:pt x="5357892" y="2557558"/>
                </a:lnTo>
                <a:lnTo>
                  <a:pt x="5364250" y="2559937"/>
                </a:lnTo>
                <a:lnTo>
                  <a:pt x="5383664" y="2533234"/>
                </a:lnTo>
                <a:lnTo>
                  <a:pt x="5383614" y="2533132"/>
                </a:lnTo>
                <a:cubicBezTo>
                  <a:pt x="5375160" y="2529806"/>
                  <a:pt x="5365892" y="2529950"/>
                  <a:pt x="5364412" y="2526363"/>
                </a:cubicBezTo>
                <a:lnTo>
                  <a:pt x="5387574" y="2522558"/>
                </a:lnTo>
                <a:close/>
                <a:moveTo>
                  <a:pt x="5434288" y="2499285"/>
                </a:moveTo>
                <a:lnTo>
                  <a:pt x="5433711" y="2503729"/>
                </a:lnTo>
                <a:lnTo>
                  <a:pt x="5424360" y="2500445"/>
                </a:lnTo>
                <a:lnTo>
                  <a:pt x="5424455" y="2506381"/>
                </a:lnTo>
                <a:lnTo>
                  <a:pt x="5427648" y="2520571"/>
                </a:lnTo>
                <a:lnTo>
                  <a:pt x="5440641" y="2519363"/>
                </a:lnTo>
                <a:lnTo>
                  <a:pt x="5444544" y="2512873"/>
                </a:lnTo>
                <a:close/>
                <a:moveTo>
                  <a:pt x="8926526" y="2494276"/>
                </a:moveTo>
                <a:lnTo>
                  <a:pt x="8946690" y="2531263"/>
                </a:lnTo>
                <a:lnTo>
                  <a:pt x="8953824" y="2539741"/>
                </a:lnTo>
                <a:lnTo>
                  <a:pt x="8952528" y="2536300"/>
                </a:lnTo>
                <a:lnTo>
                  <a:pt x="8984122" y="2564547"/>
                </a:lnTo>
                <a:close/>
                <a:moveTo>
                  <a:pt x="5493306" y="2492830"/>
                </a:moveTo>
                <a:lnTo>
                  <a:pt x="5493256" y="2498659"/>
                </a:lnTo>
                <a:lnTo>
                  <a:pt x="5499004" y="2502079"/>
                </a:lnTo>
                <a:lnTo>
                  <a:pt x="5501450" y="2496036"/>
                </a:lnTo>
                <a:close/>
                <a:moveTo>
                  <a:pt x="5429434" y="2467704"/>
                </a:moveTo>
                <a:lnTo>
                  <a:pt x="5428046" y="2468308"/>
                </a:lnTo>
                <a:cubicBezTo>
                  <a:pt x="5437996" y="2474375"/>
                  <a:pt x="5437832" y="2480407"/>
                  <a:pt x="5435972" y="2486336"/>
                </a:cubicBezTo>
                <a:lnTo>
                  <a:pt x="5435413" y="2490623"/>
                </a:lnTo>
                <a:lnTo>
                  <a:pt x="5442806" y="2490157"/>
                </a:lnTo>
                <a:cubicBezTo>
                  <a:pt x="5446170" y="2499457"/>
                  <a:pt x="5449754" y="2511227"/>
                  <a:pt x="5458860" y="2504024"/>
                </a:cubicBezTo>
                <a:lnTo>
                  <a:pt x="5459236" y="2508547"/>
                </a:lnTo>
                <a:lnTo>
                  <a:pt x="5469205" y="2518763"/>
                </a:lnTo>
                <a:cubicBezTo>
                  <a:pt x="5475820" y="2519692"/>
                  <a:pt x="5485854" y="2519474"/>
                  <a:pt x="5493244" y="2516292"/>
                </a:cubicBezTo>
                <a:lnTo>
                  <a:pt x="5495436" y="2510880"/>
                </a:lnTo>
                <a:lnTo>
                  <a:pt x="5461140" y="2485021"/>
                </a:lnTo>
                <a:lnTo>
                  <a:pt x="5464091" y="2481338"/>
                </a:lnTo>
                <a:close/>
                <a:moveTo>
                  <a:pt x="4373037" y="2466928"/>
                </a:moveTo>
                <a:cubicBezTo>
                  <a:pt x="4376952" y="2465700"/>
                  <a:pt x="4381964" y="2465759"/>
                  <a:pt x="4388569" y="2467536"/>
                </a:cubicBezTo>
                <a:lnTo>
                  <a:pt x="4372946" y="2467000"/>
                </a:lnTo>
                <a:close/>
                <a:moveTo>
                  <a:pt x="5745302" y="2454178"/>
                </a:moveTo>
                <a:lnTo>
                  <a:pt x="5764982" y="2457132"/>
                </a:lnTo>
                <a:lnTo>
                  <a:pt x="5764216" y="2463921"/>
                </a:lnTo>
                <a:lnTo>
                  <a:pt x="5744536" y="2460968"/>
                </a:lnTo>
                <a:close/>
                <a:moveTo>
                  <a:pt x="13175194" y="2442328"/>
                </a:moveTo>
                <a:lnTo>
                  <a:pt x="13101288" y="2465192"/>
                </a:lnTo>
                <a:lnTo>
                  <a:pt x="13030832" y="2480265"/>
                </a:lnTo>
                <a:lnTo>
                  <a:pt x="13014580" y="2516467"/>
                </a:lnTo>
                <a:cubicBezTo>
                  <a:pt x="13006348" y="2528149"/>
                  <a:pt x="12996986" y="2538627"/>
                  <a:pt x="12986534" y="2547221"/>
                </a:cubicBezTo>
                <a:lnTo>
                  <a:pt x="12953362" y="2565890"/>
                </a:lnTo>
                <a:lnTo>
                  <a:pt x="12949160" y="2566967"/>
                </a:lnTo>
                <a:lnTo>
                  <a:pt x="12911070" y="2570803"/>
                </a:lnTo>
                <a:cubicBezTo>
                  <a:pt x="12896420" y="2569165"/>
                  <a:pt x="12880760" y="2564296"/>
                  <a:pt x="12864130" y="2555516"/>
                </a:cubicBezTo>
                <a:lnTo>
                  <a:pt x="12895620" y="2577831"/>
                </a:lnTo>
                <a:lnTo>
                  <a:pt x="12904688" y="2578350"/>
                </a:lnTo>
                <a:lnTo>
                  <a:pt x="12949160" y="2566967"/>
                </a:lnTo>
                <a:lnTo>
                  <a:pt x="12951950" y="2566686"/>
                </a:lnTo>
                <a:lnTo>
                  <a:pt x="12953362" y="2565890"/>
                </a:lnTo>
                <a:lnTo>
                  <a:pt x="12981406" y="2558711"/>
                </a:lnTo>
                <a:cubicBezTo>
                  <a:pt x="13007164" y="2553118"/>
                  <a:pt x="13032936" y="2549670"/>
                  <a:pt x="13058224" y="2551949"/>
                </a:cubicBezTo>
                <a:lnTo>
                  <a:pt x="13124908" y="2584941"/>
                </a:lnTo>
                <a:lnTo>
                  <a:pt x="13154780" y="2581401"/>
                </a:lnTo>
                <a:lnTo>
                  <a:pt x="13154260" y="2587427"/>
                </a:lnTo>
                <a:lnTo>
                  <a:pt x="13153786" y="2588469"/>
                </a:lnTo>
                <a:lnTo>
                  <a:pt x="13154032" y="2590080"/>
                </a:lnTo>
                <a:lnTo>
                  <a:pt x="13153266" y="2598969"/>
                </a:lnTo>
                <a:lnTo>
                  <a:pt x="13155560" y="2600105"/>
                </a:lnTo>
                <a:lnTo>
                  <a:pt x="13154032" y="2590080"/>
                </a:lnTo>
                <a:lnTo>
                  <a:pt x="13154260" y="2587427"/>
                </a:lnTo>
                <a:lnTo>
                  <a:pt x="13159088" y="2576820"/>
                </a:lnTo>
                <a:cubicBezTo>
                  <a:pt x="13173918" y="2553667"/>
                  <a:pt x="13205556" y="2531860"/>
                  <a:pt x="13100162" y="2519906"/>
                </a:cubicBezTo>
                <a:cubicBezTo>
                  <a:pt x="13135964" y="2511493"/>
                  <a:pt x="13157146" y="2492963"/>
                  <a:pt x="13169574" y="2469344"/>
                </a:cubicBezTo>
                <a:close/>
                <a:moveTo>
                  <a:pt x="8895336" y="2437046"/>
                </a:moveTo>
                <a:lnTo>
                  <a:pt x="8906158" y="2456899"/>
                </a:lnTo>
                <a:lnTo>
                  <a:pt x="8916326" y="2450344"/>
                </a:lnTo>
                <a:close/>
                <a:moveTo>
                  <a:pt x="5506210" y="2434567"/>
                </a:moveTo>
                <a:lnTo>
                  <a:pt x="5507273" y="2439336"/>
                </a:lnTo>
                <a:lnTo>
                  <a:pt x="5510688" y="2439901"/>
                </a:lnTo>
                <a:close/>
                <a:moveTo>
                  <a:pt x="4428397" y="2430733"/>
                </a:moveTo>
                <a:lnTo>
                  <a:pt x="4424058" y="2451077"/>
                </a:lnTo>
                <a:lnTo>
                  <a:pt x="4417651" y="2447265"/>
                </a:lnTo>
                <a:close/>
                <a:moveTo>
                  <a:pt x="9365568" y="2428009"/>
                </a:moveTo>
                <a:lnTo>
                  <a:pt x="9369284" y="2434667"/>
                </a:lnTo>
                <a:lnTo>
                  <a:pt x="9372332" y="2433147"/>
                </a:lnTo>
                <a:close/>
                <a:moveTo>
                  <a:pt x="9395766" y="2405930"/>
                </a:moveTo>
                <a:lnTo>
                  <a:pt x="9399890" y="2419409"/>
                </a:lnTo>
                <a:lnTo>
                  <a:pt x="9407160" y="2415787"/>
                </a:lnTo>
                <a:close/>
                <a:moveTo>
                  <a:pt x="9285682" y="2399782"/>
                </a:moveTo>
                <a:lnTo>
                  <a:pt x="9268048" y="2427854"/>
                </a:lnTo>
                <a:lnTo>
                  <a:pt x="9300700" y="2449114"/>
                </a:lnTo>
                <a:lnTo>
                  <a:pt x="9298876" y="2446419"/>
                </a:lnTo>
                <a:cubicBezTo>
                  <a:pt x="9282908" y="2432292"/>
                  <a:pt x="9276862" y="2426949"/>
                  <a:pt x="9311164" y="2429398"/>
                </a:cubicBezTo>
                <a:close/>
                <a:moveTo>
                  <a:pt x="5836506" y="2398716"/>
                </a:moveTo>
                <a:cubicBezTo>
                  <a:pt x="5778096" y="2393940"/>
                  <a:pt x="5840712" y="2441593"/>
                  <a:pt x="5786936" y="2447077"/>
                </a:cubicBezTo>
                <a:lnTo>
                  <a:pt x="5799392" y="2456400"/>
                </a:lnTo>
                <a:lnTo>
                  <a:pt x="5768678" y="2465552"/>
                </a:lnTo>
                <a:lnTo>
                  <a:pt x="5770650" y="2444842"/>
                </a:lnTo>
                <a:lnTo>
                  <a:pt x="5727514" y="2441950"/>
                </a:lnTo>
                <a:cubicBezTo>
                  <a:pt x="5712778" y="2437864"/>
                  <a:pt x="5712778" y="2431322"/>
                  <a:pt x="5715160" y="2424468"/>
                </a:cubicBezTo>
                <a:lnTo>
                  <a:pt x="5715720" y="2418866"/>
                </a:lnTo>
                <a:lnTo>
                  <a:pt x="5691260" y="2406172"/>
                </a:lnTo>
                <a:lnTo>
                  <a:pt x="5689312" y="2406987"/>
                </a:lnTo>
                <a:lnTo>
                  <a:pt x="5690778" y="2410241"/>
                </a:lnTo>
                <a:cubicBezTo>
                  <a:pt x="5688131" y="2418111"/>
                  <a:pt x="5680143" y="2424732"/>
                  <a:pt x="5671232" y="2430406"/>
                </a:cubicBezTo>
                <a:lnTo>
                  <a:pt x="5662286" y="2418724"/>
                </a:lnTo>
                <a:lnTo>
                  <a:pt x="5652641" y="2422368"/>
                </a:lnTo>
                <a:lnTo>
                  <a:pt x="5662053" y="2418421"/>
                </a:lnTo>
                <a:lnTo>
                  <a:pt x="5661248" y="2417365"/>
                </a:lnTo>
                <a:lnTo>
                  <a:pt x="5653316" y="2418414"/>
                </a:lnTo>
                <a:lnTo>
                  <a:pt x="5643704" y="2440064"/>
                </a:lnTo>
                <a:lnTo>
                  <a:pt x="5630407" y="2448455"/>
                </a:lnTo>
                <a:lnTo>
                  <a:pt x="5631565" y="2448970"/>
                </a:lnTo>
                <a:lnTo>
                  <a:pt x="5628996" y="2449345"/>
                </a:lnTo>
                <a:lnTo>
                  <a:pt x="5619585" y="2455288"/>
                </a:lnTo>
                <a:lnTo>
                  <a:pt x="5613690" y="2451589"/>
                </a:lnTo>
                <a:lnTo>
                  <a:pt x="5608678" y="2452320"/>
                </a:lnTo>
                <a:lnTo>
                  <a:pt x="5615166" y="2455575"/>
                </a:lnTo>
                <a:cubicBezTo>
                  <a:pt x="5618662" y="2455855"/>
                  <a:pt x="5622232" y="2455796"/>
                  <a:pt x="5625710" y="2455360"/>
                </a:cubicBezTo>
                <a:lnTo>
                  <a:pt x="5672914" y="2485152"/>
                </a:lnTo>
                <a:lnTo>
                  <a:pt x="5688003" y="2501307"/>
                </a:lnTo>
                <a:lnTo>
                  <a:pt x="5645593" y="2495026"/>
                </a:lnTo>
                <a:cubicBezTo>
                  <a:pt x="5653981" y="2503625"/>
                  <a:pt x="5637615" y="2507509"/>
                  <a:pt x="5650418" y="2516500"/>
                </a:cubicBezTo>
                <a:cubicBezTo>
                  <a:pt x="5648404" y="2514437"/>
                  <a:pt x="5633403" y="2517660"/>
                  <a:pt x="5633838" y="2510522"/>
                </a:cubicBezTo>
                <a:lnTo>
                  <a:pt x="5641004" y="2508233"/>
                </a:lnTo>
                <a:cubicBezTo>
                  <a:pt x="5625169" y="2497168"/>
                  <a:pt x="5618244" y="2487139"/>
                  <a:pt x="5610492" y="2478846"/>
                </a:cubicBezTo>
                <a:lnTo>
                  <a:pt x="5588436" y="2467046"/>
                </a:lnTo>
                <a:lnTo>
                  <a:pt x="5594818" y="2478108"/>
                </a:lnTo>
                <a:cubicBezTo>
                  <a:pt x="5576160" y="2448654"/>
                  <a:pt x="5545120" y="2456784"/>
                  <a:pt x="5533640" y="2451207"/>
                </a:cubicBezTo>
                <a:cubicBezTo>
                  <a:pt x="5558800" y="2450826"/>
                  <a:pt x="5563780" y="2440095"/>
                  <a:pt x="5568756" y="2429787"/>
                </a:cubicBezTo>
                <a:lnTo>
                  <a:pt x="5574239" y="2426836"/>
                </a:lnTo>
                <a:lnTo>
                  <a:pt x="5551758" y="2412725"/>
                </a:lnTo>
                <a:lnTo>
                  <a:pt x="5540112" y="2424088"/>
                </a:lnTo>
                <a:lnTo>
                  <a:pt x="5541142" y="2415481"/>
                </a:lnTo>
                <a:lnTo>
                  <a:pt x="5521928" y="2424802"/>
                </a:lnTo>
                <a:lnTo>
                  <a:pt x="5529431" y="2434503"/>
                </a:lnTo>
                <a:lnTo>
                  <a:pt x="5520381" y="2427403"/>
                </a:lnTo>
                <a:lnTo>
                  <a:pt x="5515568" y="2428810"/>
                </a:lnTo>
                <a:lnTo>
                  <a:pt x="5519242" y="2437456"/>
                </a:lnTo>
                <a:lnTo>
                  <a:pt x="5525667" y="2440424"/>
                </a:lnTo>
                <a:lnTo>
                  <a:pt x="5524322" y="2435456"/>
                </a:lnTo>
                <a:lnTo>
                  <a:pt x="5526542" y="2440827"/>
                </a:lnTo>
                <a:lnTo>
                  <a:pt x="5532040" y="2443368"/>
                </a:lnTo>
                <a:lnTo>
                  <a:pt x="5526296" y="2442749"/>
                </a:lnTo>
                <a:lnTo>
                  <a:pt x="5534076" y="2471462"/>
                </a:lnTo>
                <a:lnTo>
                  <a:pt x="5547583" y="2479286"/>
                </a:lnTo>
                <a:lnTo>
                  <a:pt x="5560858" y="2475664"/>
                </a:lnTo>
                <a:lnTo>
                  <a:pt x="5553580" y="2482766"/>
                </a:lnTo>
                <a:lnTo>
                  <a:pt x="5563078" y="2488271"/>
                </a:lnTo>
                <a:lnTo>
                  <a:pt x="5557693" y="2488471"/>
                </a:lnTo>
                <a:lnTo>
                  <a:pt x="5608166" y="2511172"/>
                </a:lnTo>
                <a:lnTo>
                  <a:pt x="5605498" y="2513501"/>
                </a:lnTo>
                <a:cubicBezTo>
                  <a:pt x="5602614" y="2519668"/>
                  <a:pt x="5600954" y="2529845"/>
                  <a:pt x="5596823" y="2533875"/>
                </a:cubicBezTo>
                <a:cubicBezTo>
                  <a:pt x="5606657" y="2535694"/>
                  <a:pt x="5628678" y="2541734"/>
                  <a:pt x="5618694" y="2551473"/>
                </a:cubicBezTo>
                <a:cubicBezTo>
                  <a:pt x="5609634" y="2542188"/>
                  <a:pt x="5568866" y="2540345"/>
                  <a:pt x="5588832" y="2520867"/>
                </a:cubicBezTo>
                <a:cubicBezTo>
                  <a:pt x="5575945" y="2518674"/>
                  <a:pt x="5556309" y="2512319"/>
                  <a:pt x="5548667" y="2525146"/>
                </a:cubicBezTo>
                <a:cubicBezTo>
                  <a:pt x="5568300" y="2531498"/>
                  <a:pt x="5561993" y="2546382"/>
                  <a:pt x="5575748" y="2560480"/>
                </a:cubicBezTo>
                <a:cubicBezTo>
                  <a:pt x="5561816" y="2552058"/>
                  <a:pt x="5550273" y="2540228"/>
                  <a:pt x="5542196" y="2526088"/>
                </a:cubicBezTo>
                <a:lnTo>
                  <a:pt x="5531308" y="2556380"/>
                </a:lnTo>
                <a:lnTo>
                  <a:pt x="5540871" y="2553565"/>
                </a:lnTo>
                <a:cubicBezTo>
                  <a:pt x="5556372" y="2556897"/>
                  <a:pt x="5576736" y="2569586"/>
                  <a:pt x="5605504" y="2599248"/>
                </a:cubicBezTo>
                <a:cubicBezTo>
                  <a:pt x="5601244" y="2594745"/>
                  <a:pt x="5597638" y="2589675"/>
                  <a:pt x="5594820" y="2584166"/>
                </a:cubicBezTo>
                <a:lnTo>
                  <a:pt x="5619128" y="2598448"/>
                </a:lnTo>
                <a:lnTo>
                  <a:pt x="5624394" y="2601546"/>
                </a:lnTo>
                <a:lnTo>
                  <a:pt x="5656681" y="2598304"/>
                </a:lnTo>
                <a:lnTo>
                  <a:pt x="5663424" y="2595347"/>
                </a:lnTo>
                <a:lnTo>
                  <a:pt x="5676139" y="2570273"/>
                </a:lnTo>
                <a:lnTo>
                  <a:pt x="5692634" y="2537737"/>
                </a:lnTo>
                <a:lnTo>
                  <a:pt x="5710074" y="2553499"/>
                </a:lnTo>
                <a:lnTo>
                  <a:pt x="5712066" y="2555303"/>
                </a:lnTo>
                <a:lnTo>
                  <a:pt x="5726604" y="2549480"/>
                </a:lnTo>
                <a:cubicBezTo>
                  <a:pt x="5744286" y="2545908"/>
                  <a:pt x="5761422" y="2541440"/>
                  <a:pt x="5746488" y="2499961"/>
                </a:cubicBezTo>
                <a:cubicBezTo>
                  <a:pt x="5785510" y="2505526"/>
                  <a:pt x="5789098" y="2464440"/>
                  <a:pt x="5832146" y="2500297"/>
                </a:cubicBezTo>
                <a:cubicBezTo>
                  <a:pt x="5828850" y="2492100"/>
                  <a:pt x="5829596" y="2487352"/>
                  <a:pt x="5824482" y="2488310"/>
                </a:cubicBezTo>
                <a:cubicBezTo>
                  <a:pt x="5822838" y="2470784"/>
                  <a:pt x="5834496" y="2462767"/>
                  <a:pt x="5851530" y="2459741"/>
                </a:cubicBezTo>
                <a:lnTo>
                  <a:pt x="5864518" y="2460041"/>
                </a:lnTo>
                <a:lnTo>
                  <a:pt x="5845190" y="2402148"/>
                </a:lnTo>
                <a:close/>
                <a:moveTo>
                  <a:pt x="9340034" y="2394523"/>
                </a:moveTo>
                <a:lnTo>
                  <a:pt x="9335856" y="2394878"/>
                </a:lnTo>
                <a:lnTo>
                  <a:pt x="9349428" y="2414221"/>
                </a:lnTo>
                <a:lnTo>
                  <a:pt x="9345692" y="2394824"/>
                </a:lnTo>
                <a:close/>
                <a:moveTo>
                  <a:pt x="5736356" y="2392200"/>
                </a:moveTo>
                <a:lnTo>
                  <a:pt x="5727084" y="2396058"/>
                </a:lnTo>
                <a:cubicBezTo>
                  <a:pt x="5735834" y="2402617"/>
                  <a:pt x="5736442" y="2408235"/>
                  <a:pt x="5735694" y="2413580"/>
                </a:cubicBezTo>
                <a:lnTo>
                  <a:pt x="5736024" y="2424507"/>
                </a:lnTo>
                <a:lnTo>
                  <a:pt x="5736232" y="2424721"/>
                </a:lnTo>
                <a:cubicBezTo>
                  <a:pt x="5741744" y="2418665"/>
                  <a:pt x="5751694" y="2418528"/>
                  <a:pt x="5759650" y="2417640"/>
                </a:cubicBezTo>
                <a:cubicBezTo>
                  <a:pt x="5767606" y="2416759"/>
                  <a:pt x="5773580" y="2415130"/>
                  <a:pt x="5771146" y="2406093"/>
                </a:cubicBezTo>
                <a:cubicBezTo>
                  <a:pt x="5759032" y="2409519"/>
                  <a:pt x="5752110" y="2406041"/>
                  <a:pt x="5746566" y="2401047"/>
                </a:cubicBezTo>
                <a:close/>
                <a:moveTo>
                  <a:pt x="4510164" y="2389897"/>
                </a:moveTo>
                <a:lnTo>
                  <a:pt x="4530541" y="2391498"/>
                </a:lnTo>
                <a:lnTo>
                  <a:pt x="4530152" y="2395231"/>
                </a:lnTo>
                <a:lnTo>
                  <a:pt x="4510118" y="2393293"/>
                </a:lnTo>
                <a:close/>
                <a:moveTo>
                  <a:pt x="9418972" y="2384792"/>
                </a:moveTo>
                <a:lnTo>
                  <a:pt x="9399500" y="2396106"/>
                </a:lnTo>
                <a:lnTo>
                  <a:pt x="9415512" y="2408930"/>
                </a:lnTo>
                <a:lnTo>
                  <a:pt x="9417718" y="2410520"/>
                </a:lnTo>
                <a:lnTo>
                  <a:pt x="9433538" y="2402637"/>
                </a:lnTo>
                <a:close/>
                <a:moveTo>
                  <a:pt x="5918030" y="2372830"/>
                </a:moveTo>
                <a:cubicBezTo>
                  <a:pt x="5918006" y="2372192"/>
                  <a:pt x="5919020" y="2372587"/>
                  <a:pt x="5921798" y="2374574"/>
                </a:cubicBezTo>
                <a:lnTo>
                  <a:pt x="5937700" y="2380536"/>
                </a:lnTo>
                <a:lnTo>
                  <a:pt x="5926682" y="2391284"/>
                </a:lnTo>
                <a:cubicBezTo>
                  <a:pt x="5927516" y="2385944"/>
                  <a:pt x="5918100" y="2374743"/>
                  <a:pt x="5918030" y="2372830"/>
                </a:cubicBezTo>
                <a:close/>
                <a:moveTo>
                  <a:pt x="5775928" y="2359028"/>
                </a:moveTo>
                <a:lnTo>
                  <a:pt x="5736622" y="2367957"/>
                </a:lnTo>
                <a:lnTo>
                  <a:pt x="5755270" y="2376619"/>
                </a:lnTo>
                <a:lnTo>
                  <a:pt x="5754676" y="2365109"/>
                </a:lnTo>
                <a:lnTo>
                  <a:pt x="5768048" y="2363003"/>
                </a:lnTo>
                <a:lnTo>
                  <a:pt x="5767960" y="2362890"/>
                </a:lnTo>
                <a:close/>
                <a:moveTo>
                  <a:pt x="5826188" y="2355083"/>
                </a:moveTo>
                <a:lnTo>
                  <a:pt x="5814194" y="2366784"/>
                </a:lnTo>
                <a:lnTo>
                  <a:pt x="5826674" y="2368928"/>
                </a:lnTo>
                <a:lnTo>
                  <a:pt x="5837680" y="2366863"/>
                </a:lnTo>
                <a:close/>
                <a:moveTo>
                  <a:pt x="5811966" y="2350835"/>
                </a:moveTo>
                <a:lnTo>
                  <a:pt x="5785702" y="2356801"/>
                </a:lnTo>
                <a:lnTo>
                  <a:pt x="5785646" y="2360238"/>
                </a:lnTo>
                <a:lnTo>
                  <a:pt x="5798482" y="2358216"/>
                </a:lnTo>
                <a:lnTo>
                  <a:pt x="5789038" y="2362462"/>
                </a:lnTo>
                <a:lnTo>
                  <a:pt x="5812366" y="2366472"/>
                </a:lnTo>
                <a:lnTo>
                  <a:pt x="5812102" y="2356073"/>
                </a:lnTo>
                <a:lnTo>
                  <a:pt x="5798482" y="2358216"/>
                </a:lnTo>
                <a:lnTo>
                  <a:pt x="5799722" y="2357656"/>
                </a:lnTo>
                <a:lnTo>
                  <a:pt x="5812098" y="2356047"/>
                </a:lnTo>
                <a:close/>
                <a:moveTo>
                  <a:pt x="5821978" y="2338376"/>
                </a:moveTo>
                <a:lnTo>
                  <a:pt x="5837906" y="2366819"/>
                </a:lnTo>
                <a:lnTo>
                  <a:pt x="5846044" y="2365295"/>
                </a:lnTo>
                <a:lnTo>
                  <a:pt x="5833034" y="2370020"/>
                </a:lnTo>
                <a:lnTo>
                  <a:pt x="5869766" y="2376331"/>
                </a:lnTo>
                <a:cubicBezTo>
                  <a:pt x="5866798" y="2369161"/>
                  <a:pt x="5869948" y="2362061"/>
                  <a:pt x="5867606" y="2358973"/>
                </a:cubicBezTo>
                <a:cubicBezTo>
                  <a:pt x="5865268" y="2355883"/>
                  <a:pt x="5861822" y="2359243"/>
                  <a:pt x="5859758" y="2361258"/>
                </a:cubicBezTo>
                <a:lnTo>
                  <a:pt x="5852726" y="2350708"/>
                </a:lnTo>
                <a:lnTo>
                  <a:pt x="5851046" y="2351635"/>
                </a:lnTo>
                <a:lnTo>
                  <a:pt x="5840526" y="2339338"/>
                </a:lnTo>
                <a:close/>
                <a:moveTo>
                  <a:pt x="5813454" y="2323801"/>
                </a:moveTo>
                <a:lnTo>
                  <a:pt x="5803644" y="2336800"/>
                </a:lnTo>
                <a:cubicBezTo>
                  <a:pt x="5810570" y="2340108"/>
                  <a:pt x="5816666" y="2335339"/>
                  <a:pt x="5824116" y="2330836"/>
                </a:cubicBezTo>
                <a:lnTo>
                  <a:pt x="5826316" y="2330502"/>
                </a:lnTo>
                <a:close/>
                <a:moveTo>
                  <a:pt x="9179054" y="2313959"/>
                </a:moveTo>
                <a:cubicBezTo>
                  <a:pt x="9174964" y="2354463"/>
                  <a:pt x="9191584" y="2394300"/>
                  <a:pt x="9223246" y="2419860"/>
                </a:cubicBezTo>
                <a:lnTo>
                  <a:pt x="9214012" y="2446964"/>
                </a:lnTo>
                <a:lnTo>
                  <a:pt x="9226528" y="2454910"/>
                </a:lnTo>
                <a:lnTo>
                  <a:pt x="9245680" y="2462373"/>
                </a:lnTo>
                <a:lnTo>
                  <a:pt x="9240188" y="2450313"/>
                </a:lnTo>
                <a:lnTo>
                  <a:pt x="9259728" y="2462464"/>
                </a:lnTo>
                <a:lnTo>
                  <a:pt x="9256452" y="2440326"/>
                </a:lnTo>
                <a:lnTo>
                  <a:pt x="9215820" y="2372650"/>
                </a:lnTo>
                <a:cubicBezTo>
                  <a:pt x="9207540" y="2352287"/>
                  <a:pt x="9200208" y="2333928"/>
                  <a:pt x="9179054" y="2313959"/>
                </a:cubicBezTo>
                <a:close/>
                <a:moveTo>
                  <a:pt x="6079840" y="2309620"/>
                </a:moveTo>
                <a:lnTo>
                  <a:pt x="6074066" y="2312339"/>
                </a:lnTo>
                <a:lnTo>
                  <a:pt x="6075542" y="2313850"/>
                </a:lnTo>
                <a:cubicBezTo>
                  <a:pt x="6049054" y="2351437"/>
                  <a:pt x="6026392" y="2342668"/>
                  <a:pt x="6002574" y="2328070"/>
                </a:cubicBezTo>
                <a:lnTo>
                  <a:pt x="5968578" y="2319223"/>
                </a:lnTo>
                <a:lnTo>
                  <a:pt x="5968734" y="2319383"/>
                </a:lnTo>
                <a:lnTo>
                  <a:pt x="5968546" y="2319215"/>
                </a:lnTo>
                <a:lnTo>
                  <a:pt x="5945838" y="2313307"/>
                </a:lnTo>
                <a:lnTo>
                  <a:pt x="5952718" y="2322255"/>
                </a:lnTo>
                <a:cubicBezTo>
                  <a:pt x="5918994" y="2301457"/>
                  <a:pt x="5948848" y="2358918"/>
                  <a:pt x="5917492" y="2339170"/>
                </a:cubicBezTo>
                <a:lnTo>
                  <a:pt x="5913918" y="2330842"/>
                </a:lnTo>
                <a:lnTo>
                  <a:pt x="5909230" y="2347230"/>
                </a:lnTo>
                <a:cubicBezTo>
                  <a:pt x="5926014" y="2336889"/>
                  <a:pt x="5927878" y="2351190"/>
                  <a:pt x="5930028" y="2368548"/>
                </a:cubicBezTo>
                <a:cubicBezTo>
                  <a:pt x="5913786" y="2362920"/>
                  <a:pt x="5895350" y="2342648"/>
                  <a:pt x="5880452" y="2364566"/>
                </a:cubicBezTo>
                <a:cubicBezTo>
                  <a:pt x="5895922" y="2377666"/>
                  <a:pt x="5884076" y="2399957"/>
                  <a:pt x="5907578" y="2396500"/>
                </a:cubicBezTo>
                <a:lnTo>
                  <a:pt x="5881444" y="2408904"/>
                </a:lnTo>
                <a:lnTo>
                  <a:pt x="5953534" y="2438607"/>
                </a:lnTo>
                <a:lnTo>
                  <a:pt x="5954710" y="2432412"/>
                </a:lnTo>
                <a:lnTo>
                  <a:pt x="5959954" y="2441255"/>
                </a:lnTo>
                <a:lnTo>
                  <a:pt x="5992322" y="2454585"/>
                </a:lnTo>
                <a:lnTo>
                  <a:pt x="5992674" y="2450499"/>
                </a:lnTo>
                <a:lnTo>
                  <a:pt x="5967318" y="2429503"/>
                </a:lnTo>
                <a:lnTo>
                  <a:pt x="5993242" y="2443891"/>
                </a:lnTo>
                <a:lnTo>
                  <a:pt x="5993708" y="2438488"/>
                </a:lnTo>
                <a:cubicBezTo>
                  <a:pt x="5997078" y="2436407"/>
                  <a:pt x="6002664" y="2438778"/>
                  <a:pt x="6009014" y="2442278"/>
                </a:cubicBezTo>
                <a:lnTo>
                  <a:pt x="6025074" y="2445826"/>
                </a:lnTo>
                <a:lnTo>
                  <a:pt x="6033582" y="2428092"/>
                </a:lnTo>
                <a:lnTo>
                  <a:pt x="6026338" y="2413543"/>
                </a:lnTo>
                <a:lnTo>
                  <a:pt x="6032904" y="2406931"/>
                </a:lnTo>
                <a:lnTo>
                  <a:pt x="6032874" y="2406828"/>
                </a:lnTo>
                <a:lnTo>
                  <a:pt x="6032970" y="2406861"/>
                </a:lnTo>
                <a:lnTo>
                  <a:pt x="6046666" y="2393066"/>
                </a:lnTo>
                <a:lnTo>
                  <a:pt x="6053862" y="2385822"/>
                </a:lnTo>
                <a:lnTo>
                  <a:pt x="6065816" y="2360905"/>
                </a:lnTo>
                <a:lnTo>
                  <a:pt x="6064118" y="2352802"/>
                </a:lnTo>
                <a:lnTo>
                  <a:pt x="6069190" y="2352152"/>
                </a:lnTo>
                <a:close/>
                <a:moveTo>
                  <a:pt x="5830704" y="2301726"/>
                </a:moveTo>
                <a:lnTo>
                  <a:pt x="5828154" y="2304327"/>
                </a:lnTo>
                <a:lnTo>
                  <a:pt x="5816610" y="2319620"/>
                </a:lnTo>
                <a:lnTo>
                  <a:pt x="5817790" y="2320988"/>
                </a:lnTo>
                <a:lnTo>
                  <a:pt x="5826974" y="2330404"/>
                </a:lnTo>
                <a:lnTo>
                  <a:pt x="5832200" y="2329610"/>
                </a:lnTo>
                <a:lnTo>
                  <a:pt x="5822246" y="2317983"/>
                </a:lnTo>
                <a:lnTo>
                  <a:pt x="5843488" y="2313250"/>
                </a:lnTo>
                <a:close/>
                <a:moveTo>
                  <a:pt x="4718834" y="2292996"/>
                </a:moveTo>
                <a:lnTo>
                  <a:pt x="4708924" y="2301625"/>
                </a:lnTo>
                <a:lnTo>
                  <a:pt x="4724376" y="2311076"/>
                </a:lnTo>
                <a:lnTo>
                  <a:pt x="4685502" y="2329065"/>
                </a:lnTo>
                <a:lnTo>
                  <a:pt x="4736726" y="2329239"/>
                </a:lnTo>
                <a:cubicBezTo>
                  <a:pt x="4712762" y="2368725"/>
                  <a:pt x="4764049" y="2345542"/>
                  <a:pt x="4770277" y="2363629"/>
                </a:cubicBezTo>
                <a:cubicBezTo>
                  <a:pt x="4772598" y="2361531"/>
                  <a:pt x="4772854" y="2356500"/>
                  <a:pt x="4771354" y="2350023"/>
                </a:cubicBezTo>
                <a:cubicBezTo>
                  <a:pt x="4766854" y="2330596"/>
                  <a:pt x="4746554" y="2298169"/>
                  <a:pt x="4718834" y="2292996"/>
                </a:cubicBezTo>
                <a:close/>
                <a:moveTo>
                  <a:pt x="6041778" y="2284365"/>
                </a:moveTo>
                <a:lnTo>
                  <a:pt x="6034698" y="2291273"/>
                </a:lnTo>
                <a:cubicBezTo>
                  <a:pt x="6035818" y="2291522"/>
                  <a:pt x="6036938" y="2291572"/>
                  <a:pt x="6038032" y="2291311"/>
                </a:cubicBezTo>
                <a:lnTo>
                  <a:pt x="6042412" y="2284625"/>
                </a:lnTo>
                <a:close/>
                <a:moveTo>
                  <a:pt x="5375445" y="2278844"/>
                </a:moveTo>
                <a:lnTo>
                  <a:pt x="5373960" y="2280390"/>
                </a:lnTo>
                <a:lnTo>
                  <a:pt x="5374384" y="2280520"/>
                </a:lnTo>
                <a:lnTo>
                  <a:pt x="5375636" y="2279546"/>
                </a:lnTo>
                <a:close/>
                <a:moveTo>
                  <a:pt x="5990174" y="2278577"/>
                </a:moveTo>
                <a:lnTo>
                  <a:pt x="5970810" y="2289834"/>
                </a:lnTo>
                <a:cubicBezTo>
                  <a:pt x="5978634" y="2315758"/>
                  <a:pt x="6020336" y="2297898"/>
                  <a:pt x="6018712" y="2318275"/>
                </a:cubicBezTo>
                <a:lnTo>
                  <a:pt x="6026306" y="2310867"/>
                </a:lnTo>
                <a:lnTo>
                  <a:pt x="6015182" y="2296638"/>
                </a:lnTo>
                <a:lnTo>
                  <a:pt x="5990994" y="2279875"/>
                </a:lnTo>
                <a:close/>
                <a:moveTo>
                  <a:pt x="9355676" y="2271867"/>
                </a:moveTo>
                <a:lnTo>
                  <a:pt x="9385120" y="2311126"/>
                </a:lnTo>
                <a:lnTo>
                  <a:pt x="9394536" y="2309964"/>
                </a:lnTo>
                <a:close/>
                <a:moveTo>
                  <a:pt x="6181736" y="2260748"/>
                </a:moveTo>
                <a:lnTo>
                  <a:pt x="6132666" y="2280852"/>
                </a:lnTo>
                <a:lnTo>
                  <a:pt x="6140670" y="2297968"/>
                </a:lnTo>
                <a:lnTo>
                  <a:pt x="6229622" y="2306503"/>
                </a:lnTo>
                <a:close/>
                <a:moveTo>
                  <a:pt x="4861028" y="2239959"/>
                </a:moveTo>
                <a:cubicBezTo>
                  <a:pt x="4848467" y="2240408"/>
                  <a:pt x="4836045" y="2244823"/>
                  <a:pt x="4825740" y="2253131"/>
                </a:cubicBezTo>
                <a:lnTo>
                  <a:pt x="4841997" y="2258083"/>
                </a:lnTo>
                <a:lnTo>
                  <a:pt x="4816092" y="2257774"/>
                </a:lnTo>
                <a:lnTo>
                  <a:pt x="4816089" y="2257896"/>
                </a:lnTo>
                <a:lnTo>
                  <a:pt x="4815302" y="2257767"/>
                </a:lnTo>
                <a:lnTo>
                  <a:pt x="4795092" y="2257525"/>
                </a:lnTo>
                <a:cubicBezTo>
                  <a:pt x="4798452" y="2260968"/>
                  <a:pt x="4798062" y="2264700"/>
                  <a:pt x="4797971" y="2271499"/>
                </a:cubicBezTo>
                <a:lnTo>
                  <a:pt x="4796862" y="2271599"/>
                </a:lnTo>
                <a:lnTo>
                  <a:pt x="4801634" y="2274220"/>
                </a:lnTo>
                <a:cubicBezTo>
                  <a:pt x="4806858" y="2281122"/>
                  <a:pt x="4813061" y="2287315"/>
                  <a:pt x="4827086" y="2280682"/>
                </a:cubicBezTo>
                <a:lnTo>
                  <a:pt x="4820202" y="2287401"/>
                </a:lnTo>
                <a:lnTo>
                  <a:pt x="4865914" y="2271392"/>
                </a:lnTo>
                <a:lnTo>
                  <a:pt x="4897155" y="2250580"/>
                </a:lnTo>
                <a:cubicBezTo>
                  <a:pt x="4886291" y="2243025"/>
                  <a:pt x="4873590" y="2239509"/>
                  <a:pt x="4861028" y="2239959"/>
                </a:cubicBezTo>
                <a:close/>
                <a:moveTo>
                  <a:pt x="6051118" y="2239663"/>
                </a:moveTo>
                <a:lnTo>
                  <a:pt x="6048434" y="2240788"/>
                </a:lnTo>
                <a:lnTo>
                  <a:pt x="6046504" y="2240714"/>
                </a:lnTo>
                <a:lnTo>
                  <a:pt x="6043726" y="2250244"/>
                </a:lnTo>
                <a:lnTo>
                  <a:pt x="6022658" y="2257944"/>
                </a:lnTo>
                <a:lnTo>
                  <a:pt x="6004632" y="2270175"/>
                </a:lnTo>
                <a:lnTo>
                  <a:pt x="6001310" y="2272110"/>
                </a:lnTo>
                <a:lnTo>
                  <a:pt x="6017810" y="2293064"/>
                </a:lnTo>
                <a:lnTo>
                  <a:pt x="6028916" y="2291546"/>
                </a:lnTo>
                <a:cubicBezTo>
                  <a:pt x="6022894" y="2283999"/>
                  <a:pt x="6015542" y="2274393"/>
                  <a:pt x="6024078" y="2271429"/>
                </a:cubicBezTo>
                <a:cubicBezTo>
                  <a:pt x="6032198" y="2248076"/>
                  <a:pt x="6061706" y="2279696"/>
                  <a:pt x="6072030" y="2269626"/>
                </a:cubicBezTo>
                <a:lnTo>
                  <a:pt x="6066262" y="2268533"/>
                </a:lnTo>
                <a:cubicBezTo>
                  <a:pt x="6067216" y="2266065"/>
                  <a:pt x="6068568" y="2263736"/>
                  <a:pt x="6070262" y="2261679"/>
                </a:cubicBezTo>
                <a:lnTo>
                  <a:pt x="6081302" y="2260648"/>
                </a:lnTo>
                <a:close/>
                <a:moveTo>
                  <a:pt x="4689545" y="2236555"/>
                </a:moveTo>
                <a:cubicBezTo>
                  <a:pt x="4686091" y="2237093"/>
                  <a:pt x="4682812" y="2239370"/>
                  <a:pt x="4680030" y="2244266"/>
                </a:cubicBezTo>
                <a:cubicBezTo>
                  <a:pt x="4656034" y="2259616"/>
                  <a:pt x="4692578" y="2272971"/>
                  <a:pt x="4682389" y="2272168"/>
                </a:cubicBezTo>
                <a:lnTo>
                  <a:pt x="4675391" y="2281129"/>
                </a:lnTo>
                <a:lnTo>
                  <a:pt x="4702514" y="2297711"/>
                </a:lnTo>
                <a:lnTo>
                  <a:pt x="4715433" y="2292955"/>
                </a:lnTo>
                <a:cubicBezTo>
                  <a:pt x="4703026" y="2286432"/>
                  <a:pt x="4713464" y="2272729"/>
                  <a:pt x="4716776" y="2262951"/>
                </a:cubicBezTo>
                <a:cubicBezTo>
                  <a:pt x="4717880" y="2259693"/>
                  <a:pt x="4718192" y="2256869"/>
                  <a:pt x="4716604" y="2254895"/>
                </a:cubicBezTo>
                <a:cubicBezTo>
                  <a:pt x="4711836" y="2248976"/>
                  <a:pt x="4699906" y="2234941"/>
                  <a:pt x="4689545" y="2236555"/>
                </a:cubicBezTo>
                <a:close/>
                <a:moveTo>
                  <a:pt x="9541676" y="2232526"/>
                </a:moveTo>
                <a:lnTo>
                  <a:pt x="9529760" y="2256814"/>
                </a:lnTo>
                <a:lnTo>
                  <a:pt x="9545130" y="2261167"/>
                </a:lnTo>
                <a:lnTo>
                  <a:pt x="9545600" y="2252368"/>
                </a:lnTo>
                <a:lnTo>
                  <a:pt x="9538218" y="2244801"/>
                </a:lnTo>
                <a:lnTo>
                  <a:pt x="9581158" y="2264702"/>
                </a:lnTo>
                <a:lnTo>
                  <a:pt x="9554286" y="2237162"/>
                </a:lnTo>
                <a:close/>
                <a:moveTo>
                  <a:pt x="6070478" y="2231533"/>
                </a:moveTo>
                <a:lnTo>
                  <a:pt x="6068818" y="2232227"/>
                </a:lnTo>
                <a:lnTo>
                  <a:pt x="6073754" y="2234957"/>
                </a:lnTo>
                <a:close/>
                <a:moveTo>
                  <a:pt x="6237792" y="2226032"/>
                </a:moveTo>
                <a:cubicBezTo>
                  <a:pt x="6239784" y="2229625"/>
                  <a:pt x="6239834" y="2232303"/>
                  <a:pt x="6238844" y="2234257"/>
                </a:cubicBezTo>
                <a:cubicBezTo>
                  <a:pt x="6237852" y="2236211"/>
                  <a:pt x="6235820" y="2237441"/>
                  <a:pt x="6233644" y="2238137"/>
                </a:cubicBezTo>
                <a:cubicBezTo>
                  <a:pt x="6229290" y="2239534"/>
                  <a:pt x="6224372" y="2238795"/>
                  <a:pt x="6226088" y="2237452"/>
                </a:cubicBezTo>
                <a:cubicBezTo>
                  <a:pt x="6229530" y="2234094"/>
                  <a:pt x="6236352" y="2232137"/>
                  <a:pt x="6237792" y="2226032"/>
                </a:cubicBezTo>
                <a:close/>
                <a:moveTo>
                  <a:pt x="4974923" y="2219686"/>
                </a:moveTo>
                <a:lnTo>
                  <a:pt x="4973851" y="2219729"/>
                </a:lnTo>
                <a:lnTo>
                  <a:pt x="4974192" y="2220006"/>
                </a:lnTo>
                <a:close/>
                <a:moveTo>
                  <a:pt x="9622114" y="2213085"/>
                </a:moveTo>
                <a:lnTo>
                  <a:pt x="9622206" y="2216003"/>
                </a:lnTo>
                <a:lnTo>
                  <a:pt x="9622936" y="2215826"/>
                </a:lnTo>
                <a:lnTo>
                  <a:pt x="9623786" y="2215392"/>
                </a:lnTo>
                <a:close/>
                <a:moveTo>
                  <a:pt x="5014934" y="2210850"/>
                </a:moveTo>
                <a:lnTo>
                  <a:pt x="4994204" y="2217226"/>
                </a:lnTo>
                <a:lnTo>
                  <a:pt x="5005092" y="2233544"/>
                </a:lnTo>
                <a:cubicBezTo>
                  <a:pt x="5009558" y="2239589"/>
                  <a:pt x="5009250" y="2243920"/>
                  <a:pt x="4990378" y="2244208"/>
                </a:cubicBezTo>
                <a:cubicBezTo>
                  <a:pt x="4992392" y="2246273"/>
                  <a:pt x="4993732" y="2247647"/>
                  <a:pt x="4995746" y="2249712"/>
                </a:cubicBezTo>
                <a:lnTo>
                  <a:pt x="4975724" y="2259621"/>
                </a:lnTo>
                <a:lnTo>
                  <a:pt x="4995405" y="2276220"/>
                </a:lnTo>
                <a:lnTo>
                  <a:pt x="4997289" y="2275865"/>
                </a:lnTo>
                <a:lnTo>
                  <a:pt x="5001442" y="2273372"/>
                </a:lnTo>
                <a:lnTo>
                  <a:pt x="5004323" y="2267484"/>
                </a:lnTo>
                <a:lnTo>
                  <a:pt x="4985713" y="2263531"/>
                </a:lnTo>
                <a:lnTo>
                  <a:pt x="5009552" y="2256808"/>
                </a:lnTo>
                <a:lnTo>
                  <a:pt x="5026263" y="2222684"/>
                </a:lnTo>
                <a:close/>
                <a:moveTo>
                  <a:pt x="12946258" y="2205636"/>
                </a:moveTo>
                <a:lnTo>
                  <a:pt x="12939064" y="2251105"/>
                </a:lnTo>
                <a:cubicBezTo>
                  <a:pt x="12934326" y="2265150"/>
                  <a:pt x="12928306" y="2279315"/>
                  <a:pt x="12921108" y="2292909"/>
                </a:cubicBezTo>
                <a:lnTo>
                  <a:pt x="12917434" y="2298544"/>
                </a:lnTo>
                <a:lnTo>
                  <a:pt x="12915980" y="2299962"/>
                </a:lnTo>
                <a:lnTo>
                  <a:pt x="12913940" y="2303902"/>
                </a:lnTo>
                <a:lnTo>
                  <a:pt x="12896078" y="2331293"/>
                </a:lnTo>
                <a:lnTo>
                  <a:pt x="12881154" y="2342112"/>
                </a:lnTo>
                <a:lnTo>
                  <a:pt x="12887828" y="2350159"/>
                </a:lnTo>
                <a:lnTo>
                  <a:pt x="12889620" y="2350006"/>
                </a:lnTo>
                <a:lnTo>
                  <a:pt x="12906232" y="2358910"/>
                </a:lnTo>
                <a:lnTo>
                  <a:pt x="12901678" y="2327571"/>
                </a:lnTo>
                <a:lnTo>
                  <a:pt x="12913940" y="2303902"/>
                </a:lnTo>
                <a:lnTo>
                  <a:pt x="12917434" y="2298544"/>
                </a:lnTo>
                <a:lnTo>
                  <a:pt x="12937634" y="2278826"/>
                </a:lnTo>
                <a:cubicBezTo>
                  <a:pt x="12952648" y="2266797"/>
                  <a:pt x="12966948" y="2258792"/>
                  <a:pt x="12969300" y="2254232"/>
                </a:cubicBezTo>
                <a:close/>
                <a:moveTo>
                  <a:pt x="4825312" y="2203525"/>
                </a:moveTo>
                <a:lnTo>
                  <a:pt x="4818261" y="2222388"/>
                </a:lnTo>
                <a:lnTo>
                  <a:pt x="4839742" y="2217027"/>
                </a:lnTo>
                <a:lnTo>
                  <a:pt x="4834325" y="2208510"/>
                </a:lnTo>
                <a:close/>
                <a:moveTo>
                  <a:pt x="5016166" y="2201623"/>
                </a:moveTo>
                <a:lnTo>
                  <a:pt x="5027820" y="2219507"/>
                </a:lnTo>
                <a:lnTo>
                  <a:pt x="5033951" y="2206990"/>
                </a:lnTo>
                <a:close/>
                <a:moveTo>
                  <a:pt x="6228290" y="2195011"/>
                </a:moveTo>
                <a:lnTo>
                  <a:pt x="6223674" y="2197103"/>
                </a:lnTo>
                <a:lnTo>
                  <a:pt x="6198582" y="2204927"/>
                </a:lnTo>
                <a:lnTo>
                  <a:pt x="6203334" y="2209310"/>
                </a:lnTo>
                <a:lnTo>
                  <a:pt x="6188462" y="2249971"/>
                </a:lnTo>
                <a:lnTo>
                  <a:pt x="6258698" y="2292231"/>
                </a:lnTo>
                <a:lnTo>
                  <a:pt x="6296024" y="2277149"/>
                </a:lnTo>
                <a:lnTo>
                  <a:pt x="6292410" y="2261359"/>
                </a:lnTo>
                <a:lnTo>
                  <a:pt x="6293718" y="2262033"/>
                </a:lnTo>
                <a:lnTo>
                  <a:pt x="6288566" y="2233712"/>
                </a:lnTo>
                <a:lnTo>
                  <a:pt x="6284588" y="2234748"/>
                </a:lnTo>
                <a:lnTo>
                  <a:pt x="6255256" y="2214042"/>
                </a:lnTo>
                <a:lnTo>
                  <a:pt x="6254602" y="2214341"/>
                </a:lnTo>
                <a:lnTo>
                  <a:pt x="6254808" y="2213728"/>
                </a:lnTo>
                <a:close/>
                <a:moveTo>
                  <a:pt x="4880994" y="2185809"/>
                </a:moveTo>
                <a:lnTo>
                  <a:pt x="4891412" y="2216061"/>
                </a:lnTo>
                <a:lnTo>
                  <a:pt x="4893130" y="2221040"/>
                </a:lnTo>
                <a:lnTo>
                  <a:pt x="4894134" y="2221310"/>
                </a:lnTo>
                <a:lnTo>
                  <a:pt x="4893380" y="2221751"/>
                </a:lnTo>
                <a:lnTo>
                  <a:pt x="4900900" y="2243595"/>
                </a:lnTo>
                <a:lnTo>
                  <a:pt x="4897576" y="2217952"/>
                </a:lnTo>
                <a:lnTo>
                  <a:pt x="4920346" y="2222047"/>
                </a:lnTo>
                <a:lnTo>
                  <a:pt x="4926213" y="2217588"/>
                </a:lnTo>
                <a:lnTo>
                  <a:pt x="4911556" y="2201464"/>
                </a:lnTo>
                <a:cubicBezTo>
                  <a:pt x="4905855" y="2195282"/>
                  <a:pt x="4899279" y="2191123"/>
                  <a:pt x="4880994" y="2185809"/>
                </a:cubicBezTo>
                <a:close/>
                <a:moveTo>
                  <a:pt x="4776640" y="2185588"/>
                </a:moveTo>
                <a:lnTo>
                  <a:pt x="4766430" y="2195210"/>
                </a:lnTo>
                <a:lnTo>
                  <a:pt x="4791606" y="2211257"/>
                </a:lnTo>
                <a:lnTo>
                  <a:pt x="4763066" y="2198380"/>
                </a:lnTo>
                <a:lnTo>
                  <a:pt x="4758919" y="2202284"/>
                </a:lnTo>
                <a:cubicBezTo>
                  <a:pt x="4754089" y="2207921"/>
                  <a:pt x="4748950" y="2210917"/>
                  <a:pt x="4739362" y="2203156"/>
                </a:cubicBezTo>
                <a:lnTo>
                  <a:pt x="4759823" y="2197966"/>
                </a:lnTo>
                <a:lnTo>
                  <a:pt x="4758941" y="2196518"/>
                </a:lnTo>
                <a:lnTo>
                  <a:pt x="4756795" y="2195548"/>
                </a:lnTo>
                <a:cubicBezTo>
                  <a:pt x="4744089" y="2205594"/>
                  <a:pt x="4725166" y="2203413"/>
                  <a:pt x="4709726" y="2204892"/>
                </a:cubicBezTo>
                <a:lnTo>
                  <a:pt x="4695259" y="2222152"/>
                </a:lnTo>
                <a:lnTo>
                  <a:pt x="4706910" y="2215351"/>
                </a:lnTo>
                <a:lnTo>
                  <a:pt x="4788438" y="2306983"/>
                </a:lnTo>
                <a:lnTo>
                  <a:pt x="4801632" y="2305904"/>
                </a:lnTo>
                <a:lnTo>
                  <a:pt x="4801282" y="2304510"/>
                </a:lnTo>
                <a:lnTo>
                  <a:pt x="4801328" y="2304556"/>
                </a:lnTo>
                <a:lnTo>
                  <a:pt x="4782098" y="2263491"/>
                </a:lnTo>
                <a:lnTo>
                  <a:pt x="4786810" y="2266078"/>
                </a:lnTo>
                <a:lnTo>
                  <a:pt x="4755594" y="2236324"/>
                </a:lnTo>
                <a:lnTo>
                  <a:pt x="4765394" y="2240858"/>
                </a:lnTo>
                <a:lnTo>
                  <a:pt x="4766432" y="2213000"/>
                </a:lnTo>
                <a:cubicBezTo>
                  <a:pt x="4779785" y="2231852"/>
                  <a:pt x="4792382" y="2230644"/>
                  <a:pt x="4805360" y="2225608"/>
                </a:cubicBezTo>
                <a:lnTo>
                  <a:pt x="4810334" y="2224370"/>
                </a:lnTo>
                <a:lnTo>
                  <a:pt x="4802262" y="2205564"/>
                </a:lnTo>
                <a:lnTo>
                  <a:pt x="4799677" y="2199514"/>
                </a:lnTo>
                <a:lnTo>
                  <a:pt x="4785874" y="2207450"/>
                </a:lnTo>
                <a:close/>
                <a:moveTo>
                  <a:pt x="6018098" y="2184566"/>
                </a:moveTo>
                <a:lnTo>
                  <a:pt x="6002994" y="2192658"/>
                </a:lnTo>
                <a:cubicBezTo>
                  <a:pt x="6001870" y="2195572"/>
                  <a:pt x="6001492" y="2198692"/>
                  <a:pt x="6001856" y="2201822"/>
                </a:cubicBezTo>
                <a:cubicBezTo>
                  <a:pt x="5999220" y="2200775"/>
                  <a:pt x="5997138" y="2198642"/>
                  <a:pt x="5996156" y="2195977"/>
                </a:cubicBezTo>
                <a:lnTo>
                  <a:pt x="5972650" y="2208425"/>
                </a:lnTo>
                <a:lnTo>
                  <a:pt x="5975864" y="2213750"/>
                </a:lnTo>
                <a:cubicBezTo>
                  <a:pt x="5978276" y="2211397"/>
                  <a:pt x="5978276" y="2211397"/>
                  <a:pt x="5978276" y="2211397"/>
                </a:cubicBezTo>
                <a:lnTo>
                  <a:pt x="5988006" y="2216676"/>
                </a:lnTo>
                <a:lnTo>
                  <a:pt x="5988430" y="2214919"/>
                </a:lnTo>
                <a:cubicBezTo>
                  <a:pt x="5997180" y="2221818"/>
                  <a:pt x="6003684" y="2218495"/>
                  <a:pt x="6009168" y="2214655"/>
                </a:cubicBezTo>
                <a:lnTo>
                  <a:pt x="6020762" y="2211968"/>
                </a:lnTo>
                <a:close/>
                <a:moveTo>
                  <a:pt x="5107098" y="2177119"/>
                </a:moveTo>
                <a:lnTo>
                  <a:pt x="5107144" y="2177947"/>
                </a:lnTo>
                <a:lnTo>
                  <a:pt x="5108876" y="2177422"/>
                </a:lnTo>
                <a:close/>
                <a:moveTo>
                  <a:pt x="4949158" y="2176711"/>
                </a:moveTo>
                <a:lnTo>
                  <a:pt x="4947340" y="2180815"/>
                </a:lnTo>
                <a:lnTo>
                  <a:pt x="4958765" y="2181814"/>
                </a:lnTo>
                <a:lnTo>
                  <a:pt x="4959580" y="2180758"/>
                </a:lnTo>
                <a:close/>
                <a:moveTo>
                  <a:pt x="6350296" y="2174002"/>
                </a:moveTo>
                <a:lnTo>
                  <a:pt x="6349850" y="2174572"/>
                </a:lnTo>
                <a:lnTo>
                  <a:pt x="6350486" y="2174768"/>
                </a:lnTo>
                <a:close/>
                <a:moveTo>
                  <a:pt x="4640588" y="2165275"/>
                </a:moveTo>
                <a:cubicBezTo>
                  <a:pt x="4641899" y="2169030"/>
                  <a:pt x="4641916" y="2171030"/>
                  <a:pt x="4641098" y="2171955"/>
                </a:cubicBezTo>
                <a:cubicBezTo>
                  <a:pt x="4640278" y="2172879"/>
                  <a:pt x="4638622" y="2172733"/>
                  <a:pt x="4636588" y="2172199"/>
                </a:cubicBezTo>
                <a:cubicBezTo>
                  <a:pt x="4632525" y="2171130"/>
                  <a:pt x="4626948" y="2168511"/>
                  <a:pt x="4623531" y="2169833"/>
                </a:cubicBezTo>
                <a:cubicBezTo>
                  <a:pt x="4627908" y="2165225"/>
                  <a:pt x="4634491" y="2163439"/>
                  <a:pt x="4640588" y="2165275"/>
                </a:cubicBezTo>
                <a:close/>
                <a:moveTo>
                  <a:pt x="4916305" y="2163956"/>
                </a:moveTo>
                <a:lnTo>
                  <a:pt x="4908710" y="2171421"/>
                </a:lnTo>
                <a:lnTo>
                  <a:pt x="4922552" y="2173501"/>
                </a:lnTo>
                <a:lnTo>
                  <a:pt x="4906222" y="2173869"/>
                </a:lnTo>
                <a:lnTo>
                  <a:pt x="4897004" y="2182932"/>
                </a:lnTo>
                <a:cubicBezTo>
                  <a:pt x="4920006" y="2192048"/>
                  <a:pt x="4917645" y="2164144"/>
                  <a:pt x="4920006" y="2192048"/>
                </a:cubicBezTo>
                <a:cubicBezTo>
                  <a:pt x="4938506" y="2193794"/>
                  <a:pt x="4938048" y="2183336"/>
                  <a:pt x="4937526" y="2174192"/>
                </a:cubicBezTo>
                <a:lnTo>
                  <a:pt x="4939592" y="2172997"/>
                </a:lnTo>
                <a:close/>
                <a:moveTo>
                  <a:pt x="12858192" y="2163561"/>
                </a:moveTo>
                <a:lnTo>
                  <a:pt x="12854368" y="2165781"/>
                </a:lnTo>
                <a:lnTo>
                  <a:pt x="12869278" y="2212734"/>
                </a:lnTo>
                <a:lnTo>
                  <a:pt x="12881834" y="2174866"/>
                </a:lnTo>
                <a:close/>
                <a:moveTo>
                  <a:pt x="6059468" y="2162399"/>
                </a:moveTo>
                <a:lnTo>
                  <a:pt x="6038462" y="2173654"/>
                </a:lnTo>
                <a:lnTo>
                  <a:pt x="6041086" y="2174199"/>
                </a:lnTo>
                <a:cubicBezTo>
                  <a:pt x="6047894" y="2183414"/>
                  <a:pt x="6052410" y="2195790"/>
                  <a:pt x="6058988" y="2199776"/>
                </a:cubicBezTo>
                <a:lnTo>
                  <a:pt x="6055410" y="2201159"/>
                </a:lnTo>
                <a:lnTo>
                  <a:pt x="6057506" y="2202910"/>
                </a:lnTo>
                <a:lnTo>
                  <a:pt x="6062146" y="2207042"/>
                </a:lnTo>
                <a:lnTo>
                  <a:pt x="6071754" y="2211486"/>
                </a:lnTo>
                <a:lnTo>
                  <a:pt x="6067710" y="2211994"/>
                </a:lnTo>
                <a:lnTo>
                  <a:pt x="6091870" y="2233487"/>
                </a:lnTo>
                <a:lnTo>
                  <a:pt x="6095826" y="2229628"/>
                </a:lnTo>
                <a:lnTo>
                  <a:pt x="6100270" y="2214544"/>
                </a:lnTo>
                <a:lnTo>
                  <a:pt x="6101866" y="2221651"/>
                </a:lnTo>
                <a:lnTo>
                  <a:pt x="6102958" y="2217298"/>
                </a:lnTo>
                <a:lnTo>
                  <a:pt x="6104680" y="2220988"/>
                </a:lnTo>
                <a:lnTo>
                  <a:pt x="6109772" y="2216022"/>
                </a:lnTo>
                <a:lnTo>
                  <a:pt x="6116934" y="2224468"/>
                </a:lnTo>
                <a:lnTo>
                  <a:pt x="6129876" y="2211840"/>
                </a:lnTo>
                <a:lnTo>
                  <a:pt x="6128104" y="2221341"/>
                </a:lnTo>
                <a:lnTo>
                  <a:pt x="6126884" y="2222780"/>
                </a:lnTo>
                <a:lnTo>
                  <a:pt x="6127618" y="2224121"/>
                </a:lnTo>
                <a:lnTo>
                  <a:pt x="6130926" y="2236322"/>
                </a:lnTo>
                <a:lnTo>
                  <a:pt x="6132560" y="2234085"/>
                </a:lnTo>
                <a:lnTo>
                  <a:pt x="6131954" y="2232046"/>
                </a:lnTo>
                <a:lnTo>
                  <a:pt x="6127618" y="2224121"/>
                </a:lnTo>
                <a:lnTo>
                  <a:pt x="6127598" y="2224047"/>
                </a:lnTo>
                <a:lnTo>
                  <a:pt x="6128104" y="2221341"/>
                </a:lnTo>
                <a:lnTo>
                  <a:pt x="6133232" y="2215279"/>
                </a:lnTo>
                <a:lnTo>
                  <a:pt x="6134262" y="2215388"/>
                </a:lnTo>
                <a:lnTo>
                  <a:pt x="6130558" y="2211853"/>
                </a:lnTo>
                <a:lnTo>
                  <a:pt x="6136250" y="2215601"/>
                </a:lnTo>
                <a:lnTo>
                  <a:pt x="6145342" y="2216583"/>
                </a:lnTo>
                <a:lnTo>
                  <a:pt x="6150344" y="2209742"/>
                </a:lnTo>
                <a:lnTo>
                  <a:pt x="6153640" y="2199961"/>
                </a:lnTo>
                <a:lnTo>
                  <a:pt x="6140986" y="2193055"/>
                </a:lnTo>
                <a:lnTo>
                  <a:pt x="6132384" y="2202011"/>
                </a:lnTo>
                <a:lnTo>
                  <a:pt x="6130256" y="2187200"/>
                </a:lnTo>
                <a:lnTo>
                  <a:pt x="6090738" y="2165631"/>
                </a:lnTo>
                <a:lnTo>
                  <a:pt x="6076614" y="2167402"/>
                </a:lnTo>
                <a:cubicBezTo>
                  <a:pt x="6068730" y="2169135"/>
                  <a:pt x="6061758" y="2169565"/>
                  <a:pt x="6059468" y="2162399"/>
                </a:cubicBezTo>
                <a:close/>
                <a:moveTo>
                  <a:pt x="5694898" y="2161337"/>
                </a:moveTo>
                <a:lnTo>
                  <a:pt x="5692012" y="2173989"/>
                </a:lnTo>
                <a:lnTo>
                  <a:pt x="5691984" y="2174598"/>
                </a:lnTo>
                <a:lnTo>
                  <a:pt x="5702732" y="2167074"/>
                </a:lnTo>
                <a:close/>
                <a:moveTo>
                  <a:pt x="5126388" y="2161184"/>
                </a:moveTo>
                <a:lnTo>
                  <a:pt x="5124742" y="2162933"/>
                </a:lnTo>
                <a:lnTo>
                  <a:pt x="5125926" y="2172243"/>
                </a:lnTo>
                <a:lnTo>
                  <a:pt x="5135024" y="2169478"/>
                </a:lnTo>
                <a:close/>
                <a:moveTo>
                  <a:pt x="5697995" y="2157335"/>
                </a:moveTo>
                <a:lnTo>
                  <a:pt x="5698765" y="2162408"/>
                </a:lnTo>
                <a:lnTo>
                  <a:pt x="5703418" y="2166597"/>
                </a:lnTo>
                <a:lnTo>
                  <a:pt x="5714760" y="2158663"/>
                </a:lnTo>
                <a:close/>
                <a:moveTo>
                  <a:pt x="4893284" y="2155017"/>
                </a:moveTo>
                <a:lnTo>
                  <a:pt x="4881458" y="2174334"/>
                </a:lnTo>
                <a:lnTo>
                  <a:pt x="4894098" y="2157998"/>
                </a:lnTo>
                <a:lnTo>
                  <a:pt x="4895858" y="2156014"/>
                </a:lnTo>
                <a:close/>
                <a:moveTo>
                  <a:pt x="4788003" y="2154408"/>
                </a:moveTo>
                <a:cubicBezTo>
                  <a:pt x="4779177" y="2152170"/>
                  <a:pt x="4769491" y="2153295"/>
                  <a:pt x="4761045" y="2158310"/>
                </a:cubicBezTo>
                <a:cubicBezTo>
                  <a:pt x="4756662" y="2160907"/>
                  <a:pt x="4752910" y="2164431"/>
                  <a:pt x="4750004" y="2168616"/>
                </a:cubicBezTo>
                <a:lnTo>
                  <a:pt x="4759672" y="2186230"/>
                </a:lnTo>
                <a:lnTo>
                  <a:pt x="4778275" y="2183992"/>
                </a:lnTo>
                <a:cubicBezTo>
                  <a:pt x="4786956" y="2183074"/>
                  <a:pt x="4794550" y="2180529"/>
                  <a:pt x="4796880" y="2171213"/>
                </a:cubicBezTo>
                <a:lnTo>
                  <a:pt x="4808262" y="2172070"/>
                </a:lnTo>
                <a:lnTo>
                  <a:pt x="4809803" y="2170686"/>
                </a:lnTo>
                <a:cubicBezTo>
                  <a:pt x="4804796" y="2162247"/>
                  <a:pt x="4796829" y="2156646"/>
                  <a:pt x="4788003" y="2154408"/>
                </a:cubicBezTo>
                <a:close/>
                <a:moveTo>
                  <a:pt x="6395322" y="2135446"/>
                </a:moveTo>
                <a:lnTo>
                  <a:pt x="6417774" y="2158461"/>
                </a:lnTo>
                <a:lnTo>
                  <a:pt x="6417406" y="2160790"/>
                </a:lnTo>
                <a:lnTo>
                  <a:pt x="6379346" y="2155225"/>
                </a:lnTo>
                <a:lnTo>
                  <a:pt x="6362956" y="2178630"/>
                </a:lnTo>
                <a:lnTo>
                  <a:pt x="6366978" y="2179879"/>
                </a:lnTo>
                <a:lnTo>
                  <a:pt x="6382366" y="2164868"/>
                </a:lnTo>
                <a:lnTo>
                  <a:pt x="6393716" y="2181303"/>
                </a:lnTo>
                <a:lnTo>
                  <a:pt x="6402968" y="2178813"/>
                </a:lnTo>
                <a:lnTo>
                  <a:pt x="6399164" y="2159806"/>
                </a:lnTo>
                <a:cubicBezTo>
                  <a:pt x="6401964" y="2157076"/>
                  <a:pt x="6410462" y="2163697"/>
                  <a:pt x="6416574" y="2166041"/>
                </a:cubicBezTo>
                <a:lnTo>
                  <a:pt x="6417406" y="2160790"/>
                </a:lnTo>
                <a:lnTo>
                  <a:pt x="6420484" y="2161237"/>
                </a:lnTo>
                <a:lnTo>
                  <a:pt x="6417774" y="2158461"/>
                </a:lnTo>
                <a:lnTo>
                  <a:pt x="6419650" y="2146615"/>
                </a:lnTo>
                <a:lnTo>
                  <a:pt x="6437514" y="2169519"/>
                </a:lnTo>
                <a:lnTo>
                  <a:pt x="6445406" y="2167395"/>
                </a:lnTo>
                <a:lnTo>
                  <a:pt x="6440786" y="2155192"/>
                </a:lnTo>
                <a:lnTo>
                  <a:pt x="6440534" y="2144945"/>
                </a:lnTo>
                <a:close/>
                <a:moveTo>
                  <a:pt x="6507666" y="2121821"/>
                </a:moveTo>
                <a:lnTo>
                  <a:pt x="6507662" y="2121825"/>
                </a:lnTo>
                <a:lnTo>
                  <a:pt x="6507670" y="2121832"/>
                </a:lnTo>
                <a:close/>
                <a:moveTo>
                  <a:pt x="6309378" y="2113820"/>
                </a:moveTo>
                <a:lnTo>
                  <a:pt x="6302702" y="2121182"/>
                </a:lnTo>
                <a:lnTo>
                  <a:pt x="6321818" y="2130301"/>
                </a:lnTo>
                <a:lnTo>
                  <a:pt x="6323482" y="2129431"/>
                </a:lnTo>
                <a:lnTo>
                  <a:pt x="6328548" y="2115252"/>
                </a:lnTo>
                <a:lnTo>
                  <a:pt x="6325850" y="2114193"/>
                </a:lnTo>
                <a:close/>
                <a:moveTo>
                  <a:pt x="5096700" y="2105206"/>
                </a:moveTo>
                <a:cubicBezTo>
                  <a:pt x="5094005" y="2105349"/>
                  <a:pt x="5091645" y="2107148"/>
                  <a:pt x="5089975" y="2111462"/>
                </a:cubicBezTo>
                <a:lnTo>
                  <a:pt x="5089568" y="2119363"/>
                </a:lnTo>
                <a:lnTo>
                  <a:pt x="5121872" y="2139859"/>
                </a:lnTo>
                <a:lnTo>
                  <a:pt x="5120389" y="2125421"/>
                </a:lnTo>
                <a:cubicBezTo>
                  <a:pt x="5115881" y="2119248"/>
                  <a:pt x="5104784" y="2104777"/>
                  <a:pt x="5096700" y="2105206"/>
                </a:cubicBezTo>
                <a:close/>
                <a:moveTo>
                  <a:pt x="6392906" y="2103036"/>
                </a:moveTo>
                <a:lnTo>
                  <a:pt x="6384382" y="2113900"/>
                </a:lnTo>
                <a:cubicBezTo>
                  <a:pt x="6395086" y="2127283"/>
                  <a:pt x="6405482" y="2131913"/>
                  <a:pt x="6413984" y="2131418"/>
                </a:cubicBezTo>
                <a:lnTo>
                  <a:pt x="6427284" y="2121801"/>
                </a:lnTo>
                <a:lnTo>
                  <a:pt x="6425014" y="2118933"/>
                </a:lnTo>
                <a:lnTo>
                  <a:pt x="6411076" y="2126117"/>
                </a:lnTo>
                <a:close/>
                <a:moveTo>
                  <a:pt x="10062178" y="2102129"/>
                </a:moveTo>
                <a:lnTo>
                  <a:pt x="10071818" y="2124544"/>
                </a:lnTo>
                <a:lnTo>
                  <a:pt x="10073766" y="2123783"/>
                </a:lnTo>
                <a:close/>
                <a:moveTo>
                  <a:pt x="9521714" y="2064146"/>
                </a:moveTo>
                <a:lnTo>
                  <a:pt x="9513632" y="2065491"/>
                </a:lnTo>
                <a:lnTo>
                  <a:pt x="9533202" y="2115405"/>
                </a:lnTo>
                <a:cubicBezTo>
                  <a:pt x="9546962" y="2147346"/>
                  <a:pt x="9554646" y="2159505"/>
                  <a:pt x="9566224" y="2189387"/>
                </a:cubicBezTo>
                <a:lnTo>
                  <a:pt x="9574742" y="2214234"/>
                </a:lnTo>
                <a:lnTo>
                  <a:pt x="9586834" y="2218960"/>
                </a:lnTo>
                <a:lnTo>
                  <a:pt x="9586362" y="2201859"/>
                </a:lnTo>
                <a:lnTo>
                  <a:pt x="9595498" y="2222327"/>
                </a:lnTo>
                <a:lnTo>
                  <a:pt x="9619036" y="2216753"/>
                </a:lnTo>
                <a:lnTo>
                  <a:pt x="9610112" y="2198570"/>
                </a:lnTo>
                <a:lnTo>
                  <a:pt x="9611208" y="2198045"/>
                </a:lnTo>
                <a:lnTo>
                  <a:pt x="9590850" y="2169964"/>
                </a:lnTo>
                <a:lnTo>
                  <a:pt x="9615994" y="2195737"/>
                </a:lnTo>
                <a:lnTo>
                  <a:pt x="9617316" y="2195105"/>
                </a:lnTo>
                <a:lnTo>
                  <a:pt x="9570914" y="2117420"/>
                </a:lnTo>
                <a:close/>
                <a:moveTo>
                  <a:pt x="6203470" y="2059030"/>
                </a:moveTo>
                <a:lnTo>
                  <a:pt x="6195750" y="2068363"/>
                </a:lnTo>
                <a:lnTo>
                  <a:pt x="6195228" y="2073021"/>
                </a:lnTo>
                <a:lnTo>
                  <a:pt x="6212808" y="2079779"/>
                </a:lnTo>
                <a:lnTo>
                  <a:pt x="6216236" y="2077917"/>
                </a:lnTo>
                <a:lnTo>
                  <a:pt x="6215960" y="2080989"/>
                </a:lnTo>
                <a:lnTo>
                  <a:pt x="6218902" y="2082119"/>
                </a:lnTo>
                <a:lnTo>
                  <a:pt x="6217526" y="2077236"/>
                </a:lnTo>
                <a:lnTo>
                  <a:pt x="6216240" y="2077921"/>
                </a:lnTo>
                <a:lnTo>
                  <a:pt x="6215190" y="2076369"/>
                </a:lnTo>
                <a:lnTo>
                  <a:pt x="6209398" y="2075915"/>
                </a:lnTo>
                <a:lnTo>
                  <a:pt x="6214576" y="2075457"/>
                </a:lnTo>
                <a:close/>
                <a:moveTo>
                  <a:pt x="9820710" y="2058476"/>
                </a:moveTo>
                <a:cubicBezTo>
                  <a:pt x="9820600" y="2067312"/>
                  <a:pt x="9835016" y="2082782"/>
                  <a:pt x="9841708" y="2091016"/>
                </a:cubicBezTo>
                <a:cubicBezTo>
                  <a:pt x="9821296" y="2092137"/>
                  <a:pt x="9806722" y="2121960"/>
                  <a:pt x="9790522" y="2152876"/>
                </a:cubicBezTo>
                <a:lnTo>
                  <a:pt x="9779170" y="2171636"/>
                </a:lnTo>
                <a:lnTo>
                  <a:pt x="9826666" y="2192745"/>
                </a:lnTo>
                <a:lnTo>
                  <a:pt x="9832102" y="2189411"/>
                </a:lnTo>
                <a:lnTo>
                  <a:pt x="9822088" y="2153033"/>
                </a:lnTo>
                <a:cubicBezTo>
                  <a:pt x="9832412" y="2139685"/>
                  <a:pt x="9850608" y="2125624"/>
                  <a:pt x="9857494" y="2105823"/>
                </a:cubicBezTo>
                <a:cubicBezTo>
                  <a:pt x="9873500" y="2129804"/>
                  <a:pt x="9899330" y="2156965"/>
                  <a:pt x="9901444" y="2150872"/>
                </a:cubicBezTo>
                <a:lnTo>
                  <a:pt x="9929218" y="2151107"/>
                </a:lnTo>
                <a:lnTo>
                  <a:pt x="9880100" y="2100762"/>
                </a:lnTo>
                <a:lnTo>
                  <a:pt x="9873336" y="2103978"/>
                </a:lnTo>
                <a:lnTo>
                  <a:pt x="9859486" y="2092002"/>
                </a:lnTo>
                <a:lnTo>
                  <a:pt x="9859572" y="2102447"/>
                </a:lnTo>
                <a:lnTo>
                  <a:pt x="9850826" y="2084513"/>
                </a:lnTo>
                <a:close/>
                <a:moveTo>
                  <a:pt x="6265158" y="2055602"/>
                </a:moveTo>
                <a:lnTo>
                  <a:pt x="6229786" y="2076569"/>
                </a:lnTo>
                <a:lnTo>
                  <a:pt x="6229774" y="2077513"/>
                </a:lnTo>
                <a:lnTo>
                  <a:pt x="6228382" y="2077402"/>
                </a:lnTo>
                <a:lnTo>
                  <a:pt x="6225056" y="2079376"/>
                </a:lnTo>
                <a:lnTo>
                  <a:pt x="6248508" y="2079653"/>
                </a:lnTo>
                <a:lnTo>
                  <a:pt x="6256938" y="2064717"/>
                </a:lnTo>
                <a:lnTo>
                  <a:pt x="6269710" y="2056742"/>
                </a:lnTo>
                <a:close/>
                <a:moveTo>
                  <a:pt x="6435128" y="2052983"/>
                </a:moveTo>
                <a:cubicBezTo>
                  <a:pt x="6426622" y="2053899"/>
                  <a:pt x="6414618" y="2061573"/>
                  <a:pt x="6419984" y="2067755"/>
                </a:cubicBezTo>
                <a:lnTo>
                  <a:pt x="6433224" y="2068932"/>
                </a:lnTo>
                <a:lnTo>
                  <a:pt x="6418154" y="2072548"/>
                </a:lnTo>
                <a:lnTo>
                  <a:pt x="6427890" y="2075858"/>
                </a:lnTo>
                <a:lnTo>
                  <a:pt x="6440232" y="2075540"/>
                </a:lnTo>
                <a:lnTo>
                  <a:pt x="6437934" y="2072389"/>
                </a:lnTo>
                <a:lnTo>
                  <a:pt x="6445544" y="2063660"/>
                </a:lnTo>
                <a:close/>
                <a:moveTo>
                  <a:pt x="6127254" y="2045248"/>
                </a:moveTo>
                <a:lnTo>
                  <a:pt x="6122150" y="2045527"/>
                </a:lnTo>
                <a:lnTo>
                  <a:pt x="6116946" y="2055037"/>
                </a:lnTo>
                <a:lnTo>
                  <a:pt x="6128666" y="2057796"/>
                </a:lnTo>
                <a:lnTo>
                  <a:pt x="6136392" y="2060284"/>
                </a:lnTo>
                <a:lnTo>
                  <a:pt x="6137000" y="2054483"/>
                </a:lnTo>
                <a:close/>
                <a:moveTo>
                  <a:pt x="6519446" y="2041434"/>
                </a:moveTo>
                <a:lnTo>
                  <a:pt x="6500928" y="2041844"/>
                </a:lnTo>
                <a:lnTo>
                  <a:pt x="6501216" y="2042206"/>
                </a:lnTo>
                <a:lnTo>
                  <a:pt x="6500582" y="2041850"/>
                </a:lnTo>
                <a:lnTo>
                  <a:pt x="6494784" y="2041979"/>
                </a:lnTo>
                <a:lnTo>
                  <a:pt x="6494082" y="2049912"/>
                </a:lnTo>
                <a:lnTo>
                  <a:pt x="6499370" y="2060951"/>
                </a:lnTo>
                <a:lnTo>
                  <a:pt x="6513194" y="2062065"/>
                </a:lnTo>
                <a:lnTo>
                  <a:pt x="6501606" y="2065622"/>
                </a:lnTo>
                <a:lnTo>
                  <a:pt x="6504572" y="2071817"/>
                </a:lnTo>
                <a:lnTo>
                  <a:pt x="6503072" y="2072356"/>
                </a:lnTo>
                <a:lnTo>
                  <a:pt x="6516710" y="2079441"/>
                </a:lnTo>
                <a:cubicBezTo>
                  <a:pt x="6526206" y="2094340"/>
                  <a:pt x="6522974" y="2101523"/>
                  <a:pt x="6518378" y="2108351"/>
                </a:cubicBezTo>
                <a:lnTo>
                  <a:pt x="6514004" y="2126487"/>
                </a:lnTo>
                <a:lnTo>
                  <a:pt x="6521272" y="2124483"/>
                </a:lnTo>
                <a:lnTo>
                  <a:pt x="6522916" y="2119289"/>
                </a:lnTo>
                <a:lnTo>
                  <a:pt x="6530958" y="2121448"/>
                </a:lnTo>
                <a:lnTo>
                  <a:pt x="6526482" y="2112873"/>
                </a:lnTo>
                <a:lnTo>
                  <a:pt x="6560290" y="2125770"/>
                </a:lnTo>
                <a:lnTo>
                  <a:pt x="6570946" y="2091644"/>
                </a:lnTo>
                <a:lnTo>
                  <a:pt x="6585866" y="2101933"/>
                </a:lnTo>
                <a:lnTo>
                  <a:pt x="6583394" y="2094935"/>
                </a:lnTo>
                <a:lnTo>
                  <a:pt x="6564018" y="2071870"/>
                </a:lnTo>
                <a:lnTo>
                  <a:pt x="6556744" y="2082418"/>
                </a:lnTo>
                <a:cubicBezTo>
                  <a:pt x="6549098" y="2085432"/>
                  <a:pt x="6538920" y="2083949"/>
                  <a:pt x="6530754" y="2071109"/>
                </a:cubicBezTo>
                <a:cubicBezTo>
                  <a:pt x="6532100" y="2058716"/>
                  <a:pt x="6524502" y="2055397"/>
                  <a:pt x="6518970" y="2052569"/>
                </a:cubicBezTo>
                <a:close/>
                <a:moveTo>
                  <a:pt x="9359036" y="2039402"/>
                </a:moveTo>
                <a:lnTo>
                  <a:pt x="9379064" y="2077668"/>
                </a:lnTo>
                <a:cubicBezTo>
                  <a:pt x="9386944" y="2103084"/>
                  <a:pt x="9352234" y="2076028"/>
                  <a:pt x="9355114" y="2130110"/>
                </a:cubicBezTo>
                <a:cubicBezTo>
                  <a:pt x="9336116" y="2127163"/>
                  <a:pt x="9346810" y="2114718"/>
                  <a:pt x="9347618" y="2105208"/>
                </a:cubicBezTo>
                <a:lnTo>
                  <a:pt x="9334716" y="2098119"/>
                </a:lnTo>
                <a:lnTo>
                  <a:pt x="9334704" y="2098256"/>
                </a:lnTo>
                <a:cubicBezTo>
                  <a:pt x="9333396" y="2113881"/>
                  <a:pt x="9337120" y="2128201"/>
                  <a:pt x="9368672" y="2159848"/>
                </a:cubicBezTo>
                <a:cubicBezTo>
                  <a:pt x="9361900" y="2091442"/>
                  <a:pt x="9400574" y="2161817"/>
                  <a:pt x="9416480" y="2155488"/>
                </a:cubicBezTo>
                <a:cubicBezTo>
                  <a:pt x="9421780" y="2153382"/>
                  <a:pt x="9424552" y="2142749"/>
                  <a:pt x="9422266" y="2115612"/>
                </a:cubicBezTo>
                <a:close/>
                <a:moveTo>
                  <a:pt x="6495064" y="2038778"/>
                </a:moveTo>
                <a:lnTo>
                  <a:pt x="6494910" y="2040544"/>
                </a:lnTo>
                <a:lnTo>
                  <a:pt x="6498346" y="2040610"/>
                </a:lnTo>
                <a:close/>
                <a:moveTo>
                  <a:pt x="6327814" y="2034582"/>
                </a:moveTo>
                <a:lnTo>
                  <a:pt x="6329558" y="2038089"/>
                </a:lnTo>
                <a:lnTo>
                  <a:pt x="6336002" y="2051103"/>
                </a:lnTo>
                <a:lnTo>
                  <a:pt x="6338300" y="2049450"/>
                </a:lnTo>
                <a:lnTo>
                  <a:pt x="6360038" y="2080036"/>
                </a:lnTo>
                <a:lnTo>
                  <a:pt x="6362914" y="2080588"/>
                </a:lnTo>
                <a:lnTo>
                  <a:pt x="6361286" y="2064490"/>
                </a:lnTo>
                <a:lnTo>
                  <a:pt x="6362484" y="2064401"/>
                </a:lnTo>
                <a:lnTo>
                  <a:pt x="6339268" y="2034911"/>
                </a:lnTo>
                <a:close/>
                <a:moveTo>
                  <a:pt x="6301984" y="2033769"/>
                </a:moveTo>
                <a:lnTo>
                  <a:pt x="6298118" y="2036056"/>
                </a:lnTo>
                <a:lnTo>
                  <a:pt x="6299078" y="2039378"/>
                </a:lnTo>
                <a:lnTo>
                  <a:pt x="6304334" y="2047008"/>
                </a:lnTo>
                <a:lnTo>
                  <a:pt x="6308378" y="2034015"/>
                </a:lnTo>
                <a:lnTo>
                  <a:pt x="6303186" y="2033867"/>
                </a:lnTo>
                <a:close/>
                <a:moveTo>
                  <a:pt x="6631606" y="2026418"/>
                </a:moveTo>
                <a:cubicBezTo>
                  <a:pt x="6634818" y="2027815"/>
                  <a:pt x="6638208" y="2030086"/>
                  <a:pt x="6641852" y="2033485"/>
                </a:cubicBezTo>
                <a:lnTo>
                  <a:pt x="6648522" y="2041340"/>
                </a:lnTo>
                <a:close/>
                <a:moveTo>
                  <a:pt x="6500778" y="2016533"/>
                </a:moveTo>
                <a:lnTo>
                  <a:pt x="6492092" y="2018022"/>
                </a:lnTo>
                <a:lnTo>
                  <a:pt x="6496738" y="2019721"/>
                </a:lnTo>
                <a:lnTo>
                  <a:pt x="6495404" y="2034918"/>
                </a:lnTo>
                <a:lnTo>
                  <a:pt x="6499966" y="2040636"/>
                </a:lnTo>
                <a:lnTo>
                  <a:pt x="6519466" y="2040991"/>
                </a:lnTo>
                <a:lnTo>
                  <a:pt x="6519638" y="2036985"/>
                </a:lnTo>
                <a:cubicBezTo>
                  <a:pt x="6515840" y="2028269"/>
                  <a:pt x="6508206" y="2020443"/>
                  <a:pt x="6500778" y="2016533"/>
                </a:cubicBezTo>
                <a:close/>
                <a:moveTo>
                  <a:pt x="9984856" y="2012005"/>
                </a:moveTo>
                <a:lnTo>
                  <a:pt x="9976216" y="2018085"/>
                </a:lnTo>
                <a:lnTo>
                  <a:pt x="9991462" y="2025517"/>
                </a:lnTo>
                <a:close/>
                <a:moveTo>
                  <a:pt x="6574832" y="1999333"/>
                </a:moveTo>
                <a:cubicBezTo>
                  <a:pt x="6567372" y="2000272"/>
                  <a:pt x="6571118" y="2005821"/>
                  <a:pt x="6576160" y="2012795"/>
                </a:cubicBezTo>
                <a:lnTo>
                  <a:pt x="6577174" y="2020698"/>
                </a:lnTo>
                <a:lnTo>
                  <a:pt x="6586642" y="2023799"/>
                </a:lnTo>
                <a:lnTo>
                  <a:pt x="6594192" y="2024486"/>
                </a:lnTo>
                <a:lnTo>
                  <a:pt x="6586392" y="2000047"/>
                </a:lnTo>
                <a:cubicBezTo>
                  <a:pt x="6581048" y="1999218"/>
                  <a:pt x="6577318" y="1999019"/>
                  <a:pt x="6574832" y="1999333"/>
                </a:cubicBezTo>
                <a:close/>
                <a:moveTo>
                  <a:pt x="5309344" y="1996115"/>
                </a:moveTo>
                <a:lnTo>
                  <a:pt x="5300453" y="2015198"/>
                </a:lnTo>
                <a:lnTo>
                  <a:pt x="5312720" y="2025046"/>
                </a:lnTo>
                <a:lnTo>
                  <a:pt x="5335882" y="2012660"/>
                </a:lnTo>
                <a:lnTo>
                  <a:pt x="5330740" y="1998064"/>
                </a:lnTo>
                <a:cubicBezTo>
                  <a:pt x="5317488" y="1997569"/>
                  <a:pt x="5320686" y="2013244"/>
                  <a:pt x="5314492" y="2019287"/>
                </a:cubicBezTo>
                <a:cubicBezTo>
                  <a:pt x="5313554" y="2012821"/>
                  <a:pt x="5316056" y="2002995"/>
                  <a:pt x="5309344" y="1996115"/>
                </a:cubicBezTo>
                <a:close/>
                <a:moveTo>
                  <a:pt x="5092488" y="1995578"/>
                </a:moveTo>
                <a:lnTo>
                  <a:pt x="5060474" y="2026812"/>
                </a:lnTo>
                <a:cubicBezTo>
                  <a:pt x="5069010" y="2023855"/>
                  <a:pt x="5073034" y="2027981"/>
                  <a:pt x="5076390" y="2031418"/>
                </a:cubicBezTo>
                <a:cubicBezTo>
                  <a:pt x="5041406" y="2029307"/>
                  <a:pt x="5043448" y="2055504"/>
                  <a:pt x="5009664" y="2039465"/>
                </a:cubicBezTo>
                <a:cubicBezTo>
                  <a:pt x="5003328" y="2056387"/>
                  <a:pt x="5039146" y="2046277"/>
                  <a:pt x="5027446" y="2057693"/>
                </a:cubicBezTo>
                <a:cubicBezTo>
                  <a:pt x="5041412" y="2055480"/>
                  <a:pt x="5066990" y="2075496"/>
                  <a:pt x="5081753" y="2090628"/>
                </a:cubicBezTo>
                <a:cubicBezTo>
                  <a:pt x="5058662" y="2115165"/>
                  <a:pt x="5049039" y="2070184"/>
                  <a:pt x="5018736" y="2074242"/>
                </a:cubicBezTo>
                <a:lnTo>
                  <a:pt x="5018699" y="2074399"/>
                </a:lnTo>
                <a:lnTo>
                  <a:pt x="5067790" y="2105548"/>
                </a:lnTo>
                <a:lnTo>
                  <a:pt x="5074731" y="2097386"/>
                </a:lnTo>
                <a:lnTo>
                  <a:pt x="5100176" y="2091407"/>
                </a:lnTo>
                <a:lnTo>
                  <a:pt x="5106840" y="2097517"/>
                </a:lnTo>
                <a:lnTo>
                  <a:pt x="5112050" y="2096784"/>
                </a:lnTo>
                <a:lnTo>
                  <a:pt x="5168254" y="2167299"/>
                </a:lnTo>
                <a:lnTo>
                  <a:pt x="5177986" y="2167234"/>
                </a:lnTo>
                <a:lnTo>
                  <a:pt x="5158342" y="2125070"/>
                </a:lnTo>
                <a:lnTo>
                  <a:pt x="5149068" y="2115564"/>
                </a:lnTo>
                <a:lnTo>
                  <a:pt x="5153924" y="2118257"/>
                </a:lnTo>
                <a:lnTo>
                  <a:pt x="5140464" y="2097783"/>
                </a:lnTo>
                <a:cubicBezTo>
                  <a:pt x="5138052" y="2100136"/>
                  <a:pt x="5138052" y="2100136"/>
                  <a:pt x="5138052" y="2100136"/>
                </a:cubicBezTo>
                <a:lnTo>
                  <a:pt x="5124738" y="2093978"/>
                </a:lnTo>
                <a:lnTo>
                  <a:pt x="5125542" y="2094887"/>
                </a:lnTo>
                <a:lnTo>
                  <a:pt x="5112050" y="2096784"/>
                </a:lnTo>
                <a:lnTo>
                  <a:pt x="5106567" y="2089904"/>
                </a:lnTo>
                <a:lnTo>
                  <a:pt x="5100176" y="2091407"/>
                </a:lnTo>
                <a:lnTo>
                  <a:pt x="5095100" y="2086753"/>
                </a:lnTo>
                <a:lnTo>
                  <a:pt x="5089514" y="2077686"/>
                </a:lnTo>
                <a:lnTo>
                  <a:pt x="5073175" y="2070132"/>
                </a:lnTo>
                <a:lnTo>
                  <a:pt x="5081232" y="2064248"/>
                </a:lnTo>
                <a:lnTo>
                  <a:pt x="5078404" y="2059658"/>
                </a:lnTo>
                <a:cubicBezTo>
                  <a:pt x="5080068" y="2062737"/>
                  <a:pt x="5082132" y="2060722"/>
                  <a:pt x="5085231" y="2057700"/>
                </a:cubicBezTo>
                <a:cubicBezTo>
                  <a:pt x="5079262" y="2046070"/>
                  <a:pt x="5071574" y="2062299"/>
                  <a:pt x="5065983" y="2047614"/>
                </a:cubicBezTo>
                <a:cubicBezTo>
                  <a:pt x="5070447" y="2043929"/>
                  <a:pt x="5077240" y="2044690"/>
                  <a:pt x="5083342" y="2046120"/>
                </a:cubicBezTo>
                <a:cubicBezTo>
                  <a:pt x="5067812" y="2037775"/>
                  <a:pt x="5086794" y="2015226"/>
                  <a:pt x="5095693" y="2010573"/>
                </a:cubicBezTo>
                <a:lnTo>
                  <a:pt x="5111732" y="2005769"/>
                </a:lnTo>
                <a:close/>
                <a:moveTo>
                  <a:pt x="5340350" y="1990700"/>
                </a:moveTo>
                <a:lnTo>
                  <a:pt x="5338582" y="2011212"/>
                </a:lnTo>
                <a:lnTo>
                  <a:pt x="5356872" y="2001436"/>
                </a:lnTo>
                <a:lnTo>
                  <a:pt x="5356816" y="2001377"/>
                </a:lnTo>
                <a:close/>
                <a:moveTo>
                  <a:pt x="6383902" y="1988670"/>
                </a:moveTo>
                <a:lnTo>
                  <a:pt x="6370342" y="1989324"/>
                </a:lnTo>
                <a:lnTo>
                  <a:pt x="6390932" y="2026958"/>
                </a:lnTo>
                <a:cubicBezTo>
                  <a:pt x="6383414" y="2029931"/>
                  <a:pt x="6378670" y="2022477"/>
                  <a:pt x="6373318" y="2015702"/>
                </a:cubicBezTo>
                <a:lnTo>
                  <a:pt x="6361836" y="2011801"/>
                </a:lnTo>
                <a:lnTo>
                  <a:pt x="6361966" y="2012599"/>
                </a:lnTo>
                <a:lnTo>
                  <a:pt x="6394432" y="2041397"/>
                </a:lnTo>
                <a:lnTo>
                  <a:pt x="6421516" y="2033952"/>
                </a:lnTo>
                <a:lnTo>
                  <a:pt x="6437178" y="2013711"/>
                </a:lnTo>
                <a:lnTo>
                  <a:pt x="6398606" y="2010946"/>
                </a:lnTo>
                <a:lnTo>
                  <a:pt x="6394110" y="2017824"/>
                </a:lnTo>
                <a:lnTo>
                  <a:pt x="6392124" y="2010481"/>
                </a:lnTo>
                <a:lnTo>
                  <a:pt x="6389448" y="2010289"/>
                </a:lnTo>
                <a:close/>
                <a:moveTo>
                  <a:pt x="9914182" y="1979365"/>
                </a:moveTo>
                <a:cubicBezTo>
                  <a:pt x="9922034" y="2016341"/>
                  <a:pt x="9919892" y="2064240"/>
                  <a:pt x="9905174" y="2088840"/>
                </a:cubicBezTo>
                <a:lnTo>
                  <a:pt x="9882338" y="2099700"/>
                </a:lnTo>
                <a:lnTo>
                  <a:pt x="9913494" y="2096983"/>
                </a:lnTo>
                <a:lnTo>
                  <a:pt x="9926558" y="2084324"/>
                </a:lnTo>
                <a:lnTo>
                  <a:pt x="9915666" y="2075915"/>
                </a:lnTo>
                <a:lnTo>
                  <a:pt x="9931220" y="2079330"/>
                </a:lnTo>
                <a:lnTo>
                  <a:pt x="9940572" y="2068610"/>
                </a:lnTo>
                <a:cubicBezTo>
                  <a:pt x="9945876" y="2065526"/>
                  <a:pt x="9953364" y="2064636"/>
                  <a:pt x="9965728" y="2068014"/>
                </a:cubicBezTo>
                <a:lnTo>
                  <a:pt x="9969540" y="2087741"/>
                </a:lnTo>
                <a:lnTo>
                  <a:pt x="9992610" y="2092804"/>
                </a:lnTo>
                <a:lnTo>
                  <a:pt x="9971880" y="2099839"/>
                </a:lnTo>
                <a:lnTo>
                  <a:pt x="9973464" y="2108047"/>
                </a:lnTo>
                <a:lnTo>
                  <a:pt x="9978714" y="2110435"/>
                </a:lnTo>
                <a:lnTo>
                  <a:pt x="9986672" y="2126165"/>
                </a:lnTo>
                <a:lnTo>
                  <a:pt x="9975522" y="2118694"/>
                </a:lnTo>
                <a:lnTo>
                  <a:pt x="9976766" y="2125124"/>
                </a:lnTo>
                <a:lnTo>
                  <a:pt x="9996842" y="2151685"/>
                </a:lnTo>
                <a:lnTo>
                  <a:pt x="10002286" y="2151731"/>
                </a:lnTo>
                <a:lnTo>
                  <a:pt x="10004314" y="2150937"/>
                </a:lnTo>
                <a:lnTo>
                  <a:pt x="9999694" y="2107849"/>
                </a:lnTo>
                <a:cubicBezTo>
                  <a:pt x="10005206" y="2101527"/>
                  <a:pt x="10017152" y="2105524"/>
                  <a:pt x="10032312" y="2114308"/>
                </a:cubicBezTo>
                <a:lnTo>
                  <a:pt x="10036174" y="2116921"/>
                </a:lnTo>
                <a:lnTo>
                  <a:pt x="10034782" y="2114171"/>
                </a:lnTo>
                <a:lnTo>
                  <a:pt x="9998494" y="2039910"/>
                </a:lnTo>
                <a:lnTo>
                  <a:pt x="9974150" y="2019535"/>
                </a:lnTo>
                <a:lnTo>
                  <a:pt x="9961826" y="2028199"/>
                </a:lnTo>
                <a:close/>
                <a:moveTo>
                  <a:pt x="6150468" y="1961263"/>
                </a:moveTo>
                <a:lnTo>
                  <a:pt x="6135346" y="1964527"/>
                </a:lnTo>
                <a:lnTo>
                  <a:pt x="6133870" y="1965720"/>
                </a:lnTo>
                <a:lnTo>
                  <a:pt x="6151084" y="1962929"/>
                </a:lnTo>
                <a:close/>
                <a:moveTo>
                  <a:pt x="6595718" y="1956771"/>
                </a:moveTo>
                <a:lnTo>
                  <a:pt x="6615396" y="1959723"/>
                </a:lnTo>
                <a:lnTo>
                  <a:pt x="6615006" y="1963455"/>
                </a:lnTo>
                <a:lnTo>
                  <a:pt x="6594998" y="1960162"/>
                </a:lnTo>
                <a:close/>
                <a:moveTo>
                  <a:pt x="5320276" y="1939849"/>
                </a:moveTo>
                <a:lnTo>
                  <a:pt x="5318946" y="1942450"/>
                </a:lnTo>
                <a:lnTo>
                  <a:pt x="5312308" y="1941382"/>
                </a:lnTo>
                <a:close/>
                <a:moveTo>
                  <a:pt x="5407892" y="1938828"/>
                </a:moveTo>
                <a:lnTo>
                  <a:pt x="5412724" y="1942993"/>
                </a:lnTo>
                <a:lnTo>
                  <a:pt x="5414494" y="1943144"/>
                </a:lnTo>
                <a:close/>
                <a:moveTo>
                  <a:pt x="5299010" y="1933583"/>
                </a:moveTo>
                <a:lnTo>
                  <a:pt x="5305830" y="1942513"/>
                </a:lnTo>
                <a:lnTo>
                  <a:pt x="5311710" y="1941286"/>
                </a:lnTo>
                <a:lnTo>
                  <a:pt x="5312308" y="1941382"/>
                </a:lnTo>
                <a:lnTo>
                  <a:pt x="5305907" y="1942614"/>
                </a:lnTo>
                <a:lnTo>
                  <a:pt x="5311493" y="1949915"/>
                </a:lnTo>
                <a:lnTo>
                  <a:pt x="5317388" y="1947884"/>
                </a:lnTo>
                <a:lnTo>
                  <a:pt x="5313080" y="1943471"/>
                </a:lnTo>
                <a:lnTo>
                  <a:pt x="5319006" y="1947331"/>
                </a:lnTo>
                <a:lnTo>
                  <a:pt x="5351587" y="1936109"/>
                </a:lnTo>
                <a:lnTo>
                  <a:pt x="5349710" y="1934183"/>
                </a:lnTo>
                <a:lnTo>
                  <a:pt x="5320276" y="1939849"/>
                </a:lnTo>
                <a:lnTo>
                  <a:pt x="5322364" y="1935762"/>
                </a:lnTo>
                <a:close/>
                <a:moveTo>
                  <a:pt x="6188028" y="1931931"/>
                </a:moveTo>
                <a:lnTo>
                  <a:pt x="6190340" y="1934301"/>
                </a:lnTo>
                <a:lnTo>
                  <a:pt x="6199452" y="1933067"/>
                </a:lnTo>
                <a:close/>
                <a:moveTo>
                  <a:pt x="6166308" y="1930155"/>
                </a:moveTo>
                <a:lnTo>
                  <a:pt x="6162764" y="1938039"/>
                </a:lnTo>
                <a:lnTo>
                  <a:pt x="6171702" y="1936828"/>
                </a:lnTo>
                <a:lnTo>
                  <a:pt x="6176350" y="1938364"/>
                </a:lnTo>
                <a:lnTo>
                  <a:pt x="6178986" y="1935841"/>
                </a:lnTo>
                <a:lnTo>
                  <a:pt x="6187236" y="1934722"/>
                </a:lnTo>
                <a:lnTo>
                  <a:pt x="6180946" y="1933965"/>
                </a:lnTo>
                <a:lnTo>
                  <a:pt x="6178986" y="1935841"/>
                </a:lnTo>
                <a:lnTo>
                  <a:pt x="6171702" y="1936828"/>
                </a:lnTo>
                <a:lnTo>
                  <a:pt x="6170120" y="1936305"/>
                </a:lnTo>
                <a:close/>
                <a:moveTo>
                  <a:pt x="5238843" y="1927975"/>
                </a:moveTo>
                <a:lnTo>
                  <a:pt x="5241316" y="1945534"/>
                </a:lnTo>
                <a:lnTo>
                  <a:pt x="5271620" y="1931030"/>
                </a:lnTo>
                <a:close/>
                <a:moveTo>
                  <a:pt x="6228510" y="1925600"/>
                </a:moveTo>
                <a:lnTo>
                  <a:pt x="6228624" y="1928417"/>
                </a:lnTo>
                <a:lnTo>
                  <a:pt x="6231622" y="1927896"/>
                </a:lnTo>
                <a:close/>
                <a:moveTo>
                  <a:pt x="5387762" y="1924981"/>
                </a:moveTo>
                <a:lnTo>
                  <a:pt x="5366685" y="1951583"/>
                </a:lnTo>
                <a:cubicBezTo>
                  <a:pt x="5372820" y="1950298"/>
                  <a:pt x="5376846" y="1954424"/>
                  <a:pt x="5380200" y="1957863"/>
                </a:cubicBezTo>
                <a:cubicBezTo>
                  <a:pt x="5366131" y="1954806"/>
                  <a:pt x="5360296" y="1959497"/>
                  <a:pt x="5354350" y="1962608"/>
                </a:cubicBezTo>
                <a:lnTo>
                  <a:pt x="5338021" y="1959723"/>
                </a:lnTo>
                <a:lnTo>
                  <a:pt x="5358043" y="1972768"/>
                </a:lnTo>
                <a:lnTo>
                  <a:pt x="5369654" y="1993472"/>
                </a:lnTo>
                <a:lnTo>
                  <a:pt x="5379702" y="1990657"/>
                </a:lnTo>
                <a:cubicBezTo>
                  <a:pt x="5388988" y="1988557"/>
                  <a:pt x="5395834" y="1984897"/>
                  <a:pt x="5391219" y="1973968"/>
                </a:cubicBezTo>
                <a:lnTo>
                  <a:pt x="5398250" y="1974533"/>
                </a:lnTo>
                <a:lnTo>
                  <a:pt x="5404448" y="1968943"/>
                </a:lnTo>
                <a:lnTo>
                  <a:pt x="5422924" y="1956195"/>
                </a:lnTo>
                <a:lnTo>
                  <a:pt x="5402263" y="1935018"/>
                </a:lnTo>
                <a:close/>
                <a:moveTo>
                  <a:pt x="5185221" y="1921219"/>
                </a:moveTo>
                <a:cubicBezTo>
                  <a:pt x="5184135" y="1926307"/>
                  <a:pt x="5194069" y="1936876"/>
                  <a:pt x="5194410" y="1938776"/>
                </a:cubicBezTo>
                <a:cubicBezTo>
                  <a:pt x="5194525" y="1939408"/>
                  <a:pt x="5193573" y="1939079"/>
                  <a:pt x="5190792" y="1937260"/>
                </a:cubicBezTo>
                <a:lnTo>
                  <a:pt x="5173860" y="1932303"/>
                </a:lnTo>
                <a:close/>
                <a:moveTo>
                  <a:pt x="5356830" y="1911622"/>
                </a:moveTo>
                <a:lnTo>
                  <a:pt x="5352242" y="1911982"/>
                </a:lnTo>
                <a:lnTo>
                  <a:pt x="5352723" y="1915244"/>
                </a:lnTo>
                <a:close/>
                <a:moveTo>
                  <a:pt x="6702748" y="1907389"/>
                </a:moveTo>
                <a:lnTo>
                  <a:pt x="6709148" y="1911881"/>
                </a:lnTo>
                <a:lnTo>
                  <a:pt x="6698072" y="1927386"/>
                </a:lnTo>
                <a:close/>
                <a:moveTo>
                  <a:pt x="6301842" y="1906549"/>
                </a:moveTo>
                <a:lnTo>
                  <a:pt x="6282434" y="1919959"/>
                </a:lnTo>
                <a:lnTo>
                  <a:pt x="6282634" y="1920004"/>
                </a:lnTo>
                <a:cubicBezTo>
                  <a:pt x="6292874" y="1926795"/>
                  <a:pt x="6301746" y="1930725"/>
                  <a:pt x="6308462" y="1910749"/>
                </a:cubicBezTo>
                <a:close/>
                <a:moveTo>
                  <a:pt x="10516068" y="1882832"/>
                </a:moveTo>
                <a:lnTo>
                  <a:pt x="10517906" y="1886402"/>
                </a:lnTo>
                <a:lnTo>
                  <a:pt x="10518436" y="1886690"/>
                </a:lnTo>
                <a:close/>
                <a:moveTo>
                  <a:pt x="6316950" y="1873983"/>
                </a:moveTo>
                <a:lnTo>
                  <a:pt x="6303130" y="1878425"/>
                </a:lnTo>
                <a:lnTo>
                  <a:pt x="6303334" y="1878988"/>
                </a:lnTo>
                <a:close/>
                <a:moveTo>
                  <a:pt x="5600709" y="1873379"/>
                </a:moveTo>
                <a:lnTo>
                  <a:pt x="5600486" y="1874698"/>
                </a:lnTo>
                <a:lnTo>
                  <a:pt x="5601277" y="1873396"/>
                </a:lnTo>
                <a:close/>
                <a:moveTo>
                  <a:pt x="5584904" y="1872934"/>
                </a:moveTo>
                <a:lnTo>
                  <a:pt x="5587130" y="1882174"/>
                </a:lnTo>
                <a:lnTo>
                  <a:pt x="5596270" y="1873257"/>
                </a:lnTo>
                <a:close/>
                <a:moveTo>
                  <a:pt x="6331710" y="1860663"/>
                </a:moveTo>
                <a:lnTo>
                  <a:pt x="6334542" y="1867511"/>
                </a:lnTo>
                <a:lnTo>
                  <a:pt x="6339766" y="1865592"/>
                </a:lnTo>
                <a:close/>
                <a:moveTo>
                  <a:pt x="5583482" y="1841094"/>
                </a:moveTo>
                <a:lnTo>
                  <a:pt x="5582631" y="1841380"/>
                </a:lnTo>
                <a:lnTo>
                  <a:pt x="5584886" y="1848118"/>
                </a:lnTo>
                <a:lnTo>
                  <a:pt x="5582170" y="1841537"/>
                </a:lnTo>
                <a:lnTo>
                  <a:pt x="5577297" y="1843183"/>
                </a:lnTo>
                <a:cubicBezTo>
                  <a:pt x="5571176" y="1843709"/>
                  <a:pt x="5566737" y="1845010"/>
                  <a:pt x="5570194" y="1853720"/>
                </a:cubicBezTo>
                <a:lnTo>
                  <a:pt x="5599508" y="1870099"/>
                </a:lnTo>
                <a:lnTo>
                  <a:pt x="5601626" y="1868032"/>
                </a:lnTo>
                <a:lnTo>
                  <a:pt x="5601117" y="1870998"/>
                </a:lnTo>
                <a:lnTo>
                  <a:pt x="5602327" y="1871674"/>
                </a:lnTo>
                <a:lnTo>
                  <a:pt x="5607078" y="1863891"/>
                </a:lnTo>
                <a:lnTo>
                  <a:pt x="5602627" y="1845643"/>
                </a:lnTo>
                <a:lnTo>
                  <a:pt x="5599724" y="1842666"/>
                </a:lnTo>
                <a:close/>
                <a:moveTo>
                  <a:pt x="6367502" y="1839068"/>
                </a:moveTo>
                <a:lnTo>
                  <a:pt x="6367718" y="1844079"/>
                </a:lnTo>
                <a:lnTo>
                  <a:pt x="6367782" y="1844145"/>
                </a:lnTo>
                <a:lnTo>
                  <a:pt x="6367718" y="1844108"/>
                </a:lnTo>
                <a:lnTo>
                  <a:pt x="6368020" y="1850999"/>
                </a:lnTo>
                <a:lnTo>
                  <a:pt x="6378696" y="1842714"/>
                </a:lnTo>
                <a:lnTo>
                  <a:pt x="6368526" y="1839402"/>
                </a:lnTo>
                <a:close/>
                <a:moveTo>
                  <a:pt x="5344980" y="1836554"/>
                </a:moveTo>
                <a:lnTo>
                  <a:pt x="5365006" y="1838490"/>
                </a:lnTo>
                <a:lnTo>
                  <a:pt x="5364587" y="1844941"/>
                </a:lnTo>
                <a:lnTo>
                  <a:pt x="5344891" y="1843351"/>
                </a:lnTo>
                <a:close/>
                <a:moveTo>
                  <a:pt x="6759178" y="1832814"/>
                </a:moveTo>
                <a:lnTo>
                  <a:pt x="6763618" y="1833069"/>
                </a:lnTo>
                <a:lnTo>
                  <a:pt x="6762988" y="1833832"/>
                </a:lnTo>
                <a:close/>
                <a:moveTo>
                  <a:pt x="5535044" y="1832301"/>
                </a:moveTo>
                <a:lnTo>
                  <a:pt x="5519634" y="1847259"/>
                </a:lnTo>
                <a:cubicBezTo>
                  <a:pt x="5512506" y="1846576"/>
                  <a:pt x="5504240" y="1841550"/>
                  <a:pt x="5495962" y="1837542"/>
                </a:cubicBezTo>
                <a:lnTo>
                  <a:pt x="5494590" y="1837568"/>
                </a:lnTo>
                <a:lnTo>
                  <a:pt x="5527923" y="1855792"/>
                </a:lnTo>
                <a:lnTo>
                  <a:pt x="5536964" y="1854634"/>
                </a:lnTo>
                <a:cubicBezTo>
                  <a:pt x="5539061" y="1851291"/>
                  <a:pt x="5537708" y="1845983"/>
                  <a:pt x="5536124" y="1840315"/>
                </a:cubicBezTo>
                <a:close/>
                <a:moveTo>
                  <a:pt x="6766014" y="1830177"/>
                </a:moveTo>
                <a:lnTo>
                  <a:pt x="6764368" y="1833113"/>
                </a:lnTo>
                <a:lnTo>
                  <a:pt x="6763618" y="1833069"/>
                </a:lnTo>
                <a:close/>
                <a:moveTo>
                  <a:pt x="9559938" y="1829482"/>
                </a:moveTo>
                <a:lnTo>
                  <a:pt x="9628102" y="1915460"/>
                </a:lnTo>
                <a:lnTo>
                  <a:pt x="9597088" y="1933278"/>
                </a:lnTo>
                <a:lnTo>
                  <a:pt x="9616822" y="1947278"/>
                </a:lnTo>
                <a:lnTo>
                  <a:pt x="9629374" y="1962820"/>
                </a:lnTo>
                <a:lnTo>
                  <a:pt x="9692702" y="1994074"/>
                </a:lnTo>
                <a:lnTo>
                  <a:pt x="9621772" y="1878532"/>
                </a:lnTo>
                <a:lnTo>
                  <a:pt x="9621230" y="1878198"/>
                </a:lnTo>
                <a:lnTo>
                  <a:pt x="9568026" y="1831442"/>
                </a:lnTo>
                <a:close/>
                <a:moveTo>
                  <a:pt x="6811318" y="1822903"/>
                </a:moveTo>
                <a:cubicBezTo>
                  <a:pt x="6834818" y="1819440"/>
                  <a:pt x="6832120" y="1844225"/>
                  <a:pt x="6850632" y="1832203"/>
                </a:cubicBezTo>
                <a:lnTo>
                  <a:pt x="6852918" y="1865544"/>
                </a:lnTo>
                <a:cubicBezTo>
                  <a:pt x="6845476" y="1836562"/>
                  <a:pt x="6814766" y="1845715"/>
                  <a:pt x="6811318" y="1822903"/>
                </a:cubicBezTo>
                <a:close/>
                <a:moveTo>
                  <a:pt x="5569504" y="1802049"/>
                </a:moveTo>
                <a:lnTo>
                  <a:pt x="5563158" y="1804260"/>
                </a:lnTo>
                <a:lnTo>
                  <a:pt x="5564548" y="1816941"/>
                </a:lnTo>
                <a:lnTo>
                  <a:pt x="5574998" y="1818502"/>
                </a:lnTo>
                <a:close/>
                <a:moveTo>
                  <a:pt x="9808974" y="1782342"/>
                </a:moveTo>
                <a:lnTo>
                  <a:pt x="9740874" y="1806253"/>
                </a:lnTo>
                <a:lnTo>
                  <a:pt x="9721708" y="1832947"/>
                </a:lnTo>
                <a:lnTo>
                  <a:pt x="9714464" y="1856106"/>
                </a:lnTo>
                <a:lnTo>
                  <a:pt x="9759654" y="1875893"/>
                </a:lnTo>
                <a:cubicBezTo>
                  <a:pt x="9792460" y="1888864"/>
                  <a:pt x="9827052" y="1907969"/>
                  <a:pt x="9869920" y="1984958"/>
                </a:cubicBezTo>
                <a:cubicBezTo>
                  <a:pt x="9862820" y="1968725"/>
                  <a:pt x="9871294" y="1964152"/>
                  <a:pt x="9871756" y="1954555"/>
                </a:cubicBezTo>
                <a:cubicBezTo>
                  <a:pt x="9872220" y="1944958"/>
                  <a:pt x="9864676" y="1930336"/>
                  <a:pt x="9825540" y="1894010"/>
                </a:cubicBezTo>
                <a:cubicBezTo>
                  <a:pt x="9860020" y="1909033"/>
                  <a:pt x="9857236" y="1867618"/>
                  <a:pt x="9848400" y="1821282"/>
                </a:cubicBezTo>
                <a:lnTo>
                  <a:pt x="9847480" y="1816875"/>
                </a:lnTo>
                <a:close/>
                <a:moveTo>
                  <a:pt x="5483198" y="1772808"/>
                </a:moveTo>
                <a:lnTo>
                  <a:pt x="5496425" y="1777764"/>
                </a:lnTo>
                <a:lnTo>
                  <a:pt x="5493798" y="1780475"/>
                </a:lnTo>
                <a:cubicBezTo>
                  <a:pt x="5491322" y="1780532"/>
                  <a:pt x="5487972" y="1778388"/>
                  <a:pt x="5483198" y="1772808"/>
                </a:cubicBezTo>
                <a:close/>
                <a:moveTo>
                  <a:pt x="9838154" y="1772095"/>
                </a:moveTo>
                <a:lnTo>
                  <a:pt x="9832878" y="1773948"/>
                </a:lnTo>
                <a:lnTo>
                  <a:pt x="9843600" y="1798259"/>
                </a:lnTo>
                <a:close/>
                <a:moveTo>
                  <a:pt x="5631076" y="1766100"/>
                </a:moveTo>
                <a:lnTo>
                  <a:pt x="5615438" y="1768553"/>
                </a:lnTo>
                <a:cubicBezTo>
                  <a:pt x="5608214" y="1772167"/>
                  <a:pt x="5603797" y="1778654"/>
                  <a:pt x="5608417" y="1789590"/>
                </a:cubicBezTo>
                <a:lnTo>
                  <a:pt x="5676040" y="1811593"/>
                </a:lnTo>
                <a:lnTo>
                  <a:pt x="5679206" y="1809125"/>
                </a:lnTo>
                <a:lnTo>
                  <a:pt x="5689434" y="1816347"/>
                </a:lnTo>
                <a:lnTo>
                  <a:pt x="5694048" y="1818140"/>
                </a:lnTo>
                <a:lnTo>
                  <a:pt x="5702182" y="1815301"/>
                </a:lnTo>
                <a:lnTo>
                  <a:pt x="5695494" y="1811360"/>
                </a:lnTo>
                <a:cubicBezTo>
                  <a:pt x="5692719" y="1810715"/>
                  <a:pt x="5689828" y="1810579"/>
                  <a:pt x="5687004" y="1810917"/>
                </a:cubicBezTo>
                <a:lnTo>
                  <a:pt x="5644562" y="1780501"/>
                </a:lnTo>
                <a:close/>
                <a:moveTo>
                  <a:pt x="6474846" y="1765884"/>
                </a:moveTo>
                <a:lnTo>
                  <a:pt x="6457126" y="1769068"/>
                </a:lnTo>
                <a:lnTo>
                  <a:pt x="6454442" y="1773325"/>
                </a:lnTo>
                <a:lnTo>
                  <a:pt x="6494890" y="1793308"/>
                </a:lnTo>
                <a:lnTo>
                  <a:pt x="6491530" y="1789865"/>
                </a:lnTo>
                <a:lnTo>
                  <a:pt x="6509198" y="1784529"/>
                </a:lnTo>
                <a:close/>
                <a:moveTo>
                  <a:pt x="5639326" y="1764805"/>
                </a:moveTo>
                <a:lnTo>
                  <a:pt x="5636853" y="1765193"/>
                </a:lnTo>
                <a:lnTo>
                  <a:pt x="5641014" y="1766122"/>
                </a:lnTo>
                <a:close/>
                <a:moveTo>
                  <a:pt x="9872272" y="1760059"/>
                </a:moveTo>
                <a:lnTo>
                  <a:pt x="9858624" y="1764877"/>
                </a:lnTo>
                <a:lnTo>
                  <a:pt x="9861666" y="1770754"/>
                </a:lnTo>
                <a:lnTo>
                  <a:pt x="9893242" y="1808813"/>
                </a:lnTo>
                <a:close/>
                <a:moveTo>
                  <a:pt x="5686002" y="1759002"/>
                </a:moveTo>
                <a:lnTo>
                  <a:pt x="5669453" y="1761420"/>
                </a:lnTo>
                <a:lnTo>
                  <a:pt x="5668751" y="1762711"/>
                </a:lnTo>
                <a:lnTo>
                  <a:pt x="5713334" y="1798274"/>
                </a:lnTo>
                <a:lnTo>
                  <a:pt x="5723040" y="1802369"/>
                </a:lnTo>
                <a:lnTo>
                  <a:pt x="5715886" y="1785423"/>
                </a:lnTo>
                <a:lnTo>
                  <a:pt x="5728338" y="1781517"/>
                </a:lnTo>
                <a:close/>
                <a:moveTo>
                  <a:pt x="6788690" y="1758382"/>
                </a:moveTo>
                <a:cubicBezTo>
                  <a:pt x="6825426" y="1756780"/>
                  <a:pt x="6850348" y="1774751"/>
                  <a:pt x="6884450" y="1766318"/>
                </a:cubicBezTo>
                <a:cubicBezTo>
                  <a:pt x="6857316" y="1814265"/>
                  <a:pt x="6809566" y="1747418"/>
                  <a:pt x="6788590" y="1792715"/>
                </a:cubicBezTo>
                <a:close/>
                <a:moveTo>
                  <a:pt x="9884528" y="1755731"/>
                </a:moveTo>
                <a:lnTo>
                  <a:pt x="9883610" y="1756056"/>
                </a:lnTo>
                <a:lnTo>
                  <a:pt x="9891006" y="1772420"/>
                </a:lnTo>
                <a:lnTo>
                  <a:pt x="9890600" y="1765369"/>
                </a:lnTo>
                <a:close/>
                <a:moveTo>
                  <a:pt x="5797534" y="1753419"/>
                </a:moveTo>
                <a:cubicBezTo>
                  <a:pt x="5792274" y="1752508"/>
                  <a:pt x="5784370" y="1752329"/>
                  <a:pt x="5779068" y="1755074"/>
                </a:cubicBezTo>
                <a:lnTo>
                  <a:pt x="5777154" y="1767818"/>
                </a:lnTo>
                <a:lnTo>
                  <a:pt x="5806176" y="1762279"/>
                </a:lnTo>
                <a:close/>
                <a:moveTo>
                  <a:pt x="5670774" y="1750900"/>
                </a:moveTo>
                <a:lnTo>
                  <a:pt x="5681936" y="1756834"/>
                </a:lnTo>
                <a:lnTo>
                  <a:pt x="5680886" y="1758121"/>
                </a:lnTo>
                <a:lnTo>
                  <a:pt x="5678766" y="1757833"/>
                </a:lnTo>
                <a:close/>
                <a:moveTo>
                  <a:pt x="7161724" y="1748510"/>
                </a:moveTo>
                <a:lnTo>
                  <a:pt x="7173162" y="1773782"/>
                </a:lnTo>
                <a:lnTo>
                  <a:pt x="7180068" y="1787957"/>
                </a:lnTo>
                <a:lnTo>
                  <a:pt x="7177738" y="1779225"/>
                </a:lnTo>
                <a:lnTo>
                  <a:pt x="7174622" y="1775880"/>
                </a:lnTo>
                <a:lnTo>
                  <a:pt x="7177220" y="1777263"/>
                </a:lnTo>
                <a:lnTo>
                  <a:pt x="7169858" y="1749651"/>
                </a:lnTo>
                <a:close/>
                <a:moveTo>
                  <a:pt x="5726428" y="1740577"/>
                </a:moveTo>
                <a:lnTo>
                  <a:pt x="5724426" y="1743695"/>
                </a:lnTo>
                <a:lnTo>
                  <a:pt x="5728658" y="1743427"/>
                </a:lnTo>
                <a:close/>
                <a:moveTo>
                  <a:pt x="10689594" y="1737703"/>
                </a:moveTo>
                <a:lnTo>
                  <a:pt x="10695128" y="1747660"/>
                </a:lnTo>
                <a:lnTo>
                  <a:pt x="10696256" y="1747324"/>
                </a:lnTo>
                <a:close/>
                <a:moveTo>
                  <a:pt x="9985412" y="1734896"/>
                </a:moveTo>
                <a:lnTo>
                  <a:pt x="9993516" y="1750153"/>
                </a:lnTo>
                <a:lnTo>
                  <a:pt x="9995388" y="1750663"/>
                </a:lnTo>
                <a:lnTo>
                  <a:pt x="9989652" y="1739243"/>
                </a:lnTo>
                <a:close/>
                <a:moveTo>
                  <a:pt x="5721106" y="1733765"/>
                </a:moveTo>
                <a:lnTo>
                  <a:pt x="5714154" y="1738368"/>
                </a:lnTo>
                <a:lnTo>
                  <a:pt x="5702034" y="1745111"/>
                </a:lnTo>
                <a:lnTo>
                  <a:pt x="5723824" y="1743733"/>
                </a:lnTo>
                <a:lnTo>
                  <a:pt x="5724912" y="1738634"/>
                </a:lnTo>
                <a:close/>
                <a:moveTo>
                  <a:pt x="5726748" y="1730033"/>
                </a:moveTo>
                <a:lnTo>
                  <a:pt x="5724050" y="1731817"/>
                </a:lnTo>
                <a:lnTo>
                  <a:pt x="5725950" y="1733767"/>
                </a:lnTo>
                <a:close/>
                <a:moveTo>
                  <a:pt x="7013956" y="1728428"/>
                </a:moveTo>
                <a:lnTo>
                  <a:pt x="7003750" y="1733967"/>
                </a:lnTo>
                <a:lnTo>
                  <a:pt x="7014984" y="1752486"/>
                </a:lnTo>
                <a:cubicBezTo>
                  <a:pt x="7021314" y="1762338"/>
                  <a:pt x="7026514" y="1767668"/>
                  <a:pt x="7024338" y="1752004"/>
                </a:cubicBezTo>
                <a:close/>
                <a:moveTo>
                  <a:pt x="9963126" y="1727310"/>
                </a:moveTo>
                <a:lnTo>
                  <a:pt x="9971834" y="1744243"/>
                </a:lnTo>
                <a:lnTo>
                  <a:pt x="9976496" y="1745514"/>
                </a:lnTo>
                <a:lnTo>
                  <a:pt x="9976014" y="1744361"/>
                </a:lnTo>
                <a:lnTo>
                  <a:pt x="9970756" y="1732866"/>
                </a:lnTo>
                <a:close/>
                <a:moveTo>
                  <a:pt x="7029740" y="1725591"/>
                </a:moveTo>
                <a:lnTo>
                  <a:pt x="7018338" y="1726049"/>
                </a:lnTo>
                <a:lnTo>
                  <a:pt x="7016706" y="1726937"/>
                </a:lnTo>
                <a:lnTo>
                  <a:pt x="7035514" y="1760615"/>
                </a:lnTo>
                <a:lnTo>
                  <a:pt x="7041690" y="1756213"/>
                </a:lnTo>
                <a:close/>
                <a:moveTo>
                  <a:pt x="7044612" y="1724992"/>
                </a:moveTo>
                <a:lnTo>
                  <a:pt x="7036714" y="1725308"/>
                </a:lnTo>
                <a:lnTo>
                  <a:pt x="7046920" y="1752479"/>
                </a:lnTo>
                <a:lnTo>
                  <a:pt x="7053026" y="1748118"/>
                </a:lnTo>
                <a:lnTo>
                  <a:pt x="7045356" y="1730160"/>
                </a:lnTo>
                <a:close/>
                <a:moveTo>
                  <a:pt x="7071996" y="1723886"/>
                </a:moveTo>
                <a:lnTo>
                  <a:pt x="7063246" y="1724235"/>
                </a:lnTo>
                <a:lnTo>
                  <a:pt x="7069854" y="1735138"/>
                </a:lnTo>
                <a:lnTo>
                  <a:pt x="7074634" y="1731377"/>
                </a:lnTo>
                <a:close/>
                <a:moveTo>
                  <a:pt x="7075370" y="1723749"/>
                </a:moveTo>
                <a:lnTo>
                  <a:pt x="7075078" y="1723760"/>
                </a:lnTo>
                <a:lnTo>
                  <a:pt x="7077248" y="1729320"/>
                </a:lnTo>
                <a:lnTo>
                  <a:pt x="7077436" y="1729174"/>
                </a:lnTo>
                <a:close/>
                <a:moveTo>
                  <a:pt x="5737864" y="1722822"/>
                </a:moveTo>
                <a:lnTo>
                  <a:pt x="5728882" y="1736772"/>
                </a:lnTo>
                <a:lnTo>
                  <a:pt x="5735118" y="1743166"/>
                </a:lnTo>
                <a:close/>
                <a:moveTo>
                  <a:pt x="6821730" y="1721633"/>
                </a:moveTo>
                <a:lnTo>
                  <a:pt x="6819934" y="1721895"/>
                </a:lnTo>
                <a:lnTo>
                  <a:pt x="6821792" y="1722065"/>
                </a:lnTo>
                <a:close/>
                <a:moveTo>
                  <a:pt x="5705418" y="1720122"/>
                </a:moveTo>
                <a:lnTo>
                  <a:pt x="5691030" y="1729085"/>
                </a:lnTo>
                <a:lnTo>
                  <a:pt x="5691390" y="1730062"/>
                </a:lnTo>
                <a:lnTo>
                  <a:pt x="5708810" y="1727216"/>
                </a:lnTo>
                <a:lnTo>
                  <a:pt x="5705674" y="1720175"/>
                </a:lnTo>
                <a:close/>
                <a:moveTo>
                  <a:pt x="5843150" y="1718147"/>
                </a:moveTo>
                <a:lnTo>
                  <a:pt x="5838524" y="1721282"/>
                </a:lnTo>
                <a:lnTo>
                  <a:pt x="5857990" y="1723563"/>
                </a:lnTo>
                <a:close/>
                <a:moveTo>
                  <a:pt x="6845800" y="1718101"/>
                </a:moveTo>
                <a:lnTo>
                  <a:pt x="6838666" y="1719147"/>
                </a:lnTo>
                <a:lnTo>
                  <a:pt x="6845510" y="1731314"/>
                </a:lnTo>
                <a:cubicBezTo>
                  <a:pt x="6847758" y="1738010"/>
                  <a:pt x="6850930" y="1742638"/>
                  <a:pt x="6863030" y="1740233"/>
                </a:cubicBezTo>
                <a:cubicBezTo>
                  <a:pt x="6850306" y="1751300"/>
                  <a:pt x="6839684" y="1758140"/>
                  <a:pt x="6828530" y="1759708"/>
                </a:cubicBezTo>
                <a:lnTo>
                  <a:pt x="6809554" y="1753576"/>
                </a:lnTo>
                <a:lnTo>
                  <a:pt x="6808800" y="1754206"/>
                </a:lnTo>
                <a:lnTo>
                  <a:pt x="6808736" y="1753308"/>
                </a:lnTo>
                <a:lnTo>
                  <a:pt x="6790870" y="1747534"/>
                </a:lnTo>
                <a:lnTo>
                  <a:pt x="6766454" y="1752242"/>
                </a:lnTo>
                <a:lnTo>
                  <a:pt x="6764388" y="1754475"/>
                </a:lnTo>
                <a:lnTo>
                  <a:pt x="6764234" y="1756045"/>
                </a:lnTo>
                <a:lnTo>
                  <a:pt x="6765586" y="1757429"/>
                </a:lnTo>
                <a:lnTo>
                  <a:pt x="6763986" y="1758511"/>
                </a:lnTo>
                <a:lnTo>
                  <a:pt x="6763078" y="1767598"/>
                </a:lnTo>
                <a:cubicBezTo>
                  <a:pt x="6764066" y="1773429"/>
                  <a:pt x="6765218" y="1779688"/>
                  <a:pt x="6762568" y="1785153"/>
                </a:cubicBezTo>
                <a:lnTo>
                  <a:pt x="6751058" y="1791442"/>
                </a:lnTo>
                <a:lnTo>
                  <a:pt x="6761190" y="1808706"/>
                </a:lnTo>
                <a:cubicBezTo>
                  <a:pt x="6755270" y="1819854"/>
                  <a:pt x="6743436" y="1821498"/>
                  <a:pt x="6733234" y="1818613"/>
                </a:cubicBezTo>
                <a:lnTo>
                  <a:pt x="6729056" y="1814649"/>
                </a:lnTo>
                <a:lnTo>
                  <a:pt x="6721310" y="1817407"/>
                </a:lnTo>
                <a:lnTo>
                  <a:pt x="6721744" y="1807712"/>
                </a:lnTo>
                <a:lnTo>
                  <a:pt x="6715054" y="1801359"/>
                </a:lnTo>
                <a:cubicBezTo>
                  <a:pt x="6701234" y="1818870"/>
                  <a:pt x="6713814" y="1818681"/>
                  <a:pt x="6719014" y="1837094"/>
                </a:cubicBezTo>
                <a:cubicBezTo>
                  <a:pt x="6727138" y="1839910"/>
                  <a:pt x="6740738" y="1846275"/>
                  <a:pt x="6751380" y="1847891"/>
                </a:cubicBezTo>
                <a:lnTo>
                  <a:pt x="6762988" y="1833832"/>
                </a:lnTo>
                <a:lnTo>
                  <a:pt x="6763838" y="1834059"/>
                </a:lnTo>
                <a:lnTo>
                  <a:pt x="6764368" y="1833113"/>
                </a:lnTo>
                <a:lnTo>
                  <a:pt x="6797350" y="1835012"/>
                </a:lnTo>
                <a:cubicBezTo>
                  <a:pt x="6805038" y="1848656"/>
                  <a:pt x="6811090" y="1867086"/>
                  <a:pt x="6825726" y="1865897"/>
                </a:cubicBezTo>
                <a:cubicBezTo>
                  <a:pt x="6815398" y="1875972"/>
                  <a:pt x="6814094" y="1898051"/>
                  <a:pt x="6795432" y="1895452"/>
                </a:cubicBezTo>
                <a:cubicBezTo>
                  <a:pt x="6775422" y="1896983"/>
                  <a:pt x="6755356" y="1895007"/>
                  <a:pt x="6736018" y="1889645"/>
                </a:cubicBezTo>
                <a:cubicBezTo>
                  <a:pt x="6760744" y="1896398"/>
                  <a:pt x="6762376" y="1875344"/>
                  <a:pt x="6770442" y="1856062"/>
                </a:cubicBezTo>
                <a:cubicBezTo>
                  <a:pt x="6760130" y="1864781"/>
                  <a:pt x="6748136" y="1845599"/>
                  <a:pt x="6743508" y="1862203"/>
                </a:cubicBezTo>
                <a:lnTo>
                  <a:pt x="6748874" y="1867703"/>
                </a:lnTo>
                <a:lnTo>
                  <a:pt x="6729240" y="1861352"/>
                </a:lnTo>
                <a:cubicBezTo>
                  <a:pt x="6737454" y="1883545"/>
                  <a:pt x="6696954" y="1887482"/>
                  <a:pt x="6729390" y="1902825"/>
                </a:cubicBezTo>
                <a:cubicBezTo>
                  <a:pt x="6708942" y="1906663"/>
                  <a:pt x="6713622" y="1886662"/>
                  <a:pt x="6693900" y="1887109"/>
                </a:cubicBezTo>
                <a:lnTo>
                  <a:pt x="6722754" y="1863660"/>
                </a:lnTo>
                <a:lnTo>
                  <a:pt x="6710808" y="1841076"/>
                </a:lnTo>
                <a:cubicBezTo>
                  <a:pt x="6691894" y="1831333"/>
                  <a:pt x="6696762" y="1849409"/>
                  <a:pt x="6683106" y="1854010"/>
                </a:cubicBezTo>
                <a:lnTo>
                  <a:pt x="6671882" y="1828036"/>
                </a:lnTo>
                <a:lnTo>
                  <a:pt x="6659562" y="1860868"/>
                </a:lnTo>
                <a:cubicBezTo>
                  <a:pt x="6654360" y="1842448"/>
                  <a:pt x="6639548" y="1857569"/>
                  <a:pt x="6633106" y="1856472"/>
                </a:cubicBezTo>
                <a:cubicBezTo>
                  <a:pt x="6625072" y="1873034"/>
                  <a:pt x="6652156" y="1908368"/>
                  <a:pt x="6619674" y="1896422"/>
                </a:cubicBezTo>
                <a:lnTo>
                  <a:pt x="6621738" y="1894407"/>
                </a:lnTo>
                <a:cubicBezTo>
                  <a:pt x="6605454" y="1892174"/>
                  <a:pt x="6596290" y="1891051"/>
                  <a:pt x="6581146" y="1905823"/>
                </a:cubicBezTo>
                <a:cubicBezTo>
                  <a:pt x="6584606" y="1908957"/>
                  <a:pt x="6588998" y="1910848"/>
                  <a:pt x="6593656" y="1911072"/>
                </a:cubicBezTo>
                <a:cubicBezTo>
                  <a:pt x="6584314" y="1923539"/>
                  <a:pt x="6565094" y="1924837"/>
                  <a:pt x="6548986" y="1928387"/>
                </a:cubicBezTo>
                <a:lnTo>
                  <a:pt x="6534030" y="1946116"/>
                </a:lnTo>
                <a:lnTo>
                  <a:pt x="6557240" y="1983728"/>
                </a:lnTo>
                <a:lnTo>
                  <a:pt x="6585642" y="1975688"/>
                </a:lnTo>
                <a:cubicBezTo>
                  <a:pt x="6598342" y="1982847"/>
                  <a:pt x="6612682" y="1991180"/>
                  <a:pt x="6631958" y="1972374"/>
                </a:cubicBezTo>
                <a:cubicBezTo>
                  <a:pt x="6609178" y="1920094"/>
                  <a:pt x="6682818" y="1982496"/>
                  <a:pt x="6668544" y="1929298"/>
                </a:cubicBezTo>
                <a:cubicBezTo>
                  <a:pt x="6654412" y="1944426"/>
                  <a:pt x="6615908" y="1924933"/>
                  <a:pt x="6616342" y="1917797"/>
                </a:cubicBezTo>
                <a:cubicBezTo>
                  <a:pt x="6634718" y="1913427"/>
                  <a:pt x="6651862" y="1904761"/>
                  <a:pt x="6666294" y="1892558"/>
                </a:cubicBezTo>
                <a:cubicBezTo>
                  <a:pt x="6667346" y="1916502"/>
                  <a:pt x="6678242" y="1938898"/>
                  <a:pt x="6696434" y="1954442"/>
                </a:cubicBezTo>
                <a:cubicBezTo>
                  <a:pt x="6679954" y="1953737"/>
                  <a:pt x="6663884" y="1967735"/>
                  <a:pt x="6647522" y="1984708"/>
                </a:cubicBezTo>
                <a:lnTo>
                  <a:pt x="6604614" y="2025432"/>
                </a:lnTo>
                <a:lnTo>
                  <a:pt x="6630226" y="2027754"/>
                </a:lnTo>
                <a:cubicBezTo>
                  <a:pt x="6620206" y="2023683"/>
                  <a:pt x="6611844" y="2028668"/>
                  <a:pt x="6602708" y="2033213"/>
                </a:cubicBezTo>
                <a:lnTo>
                  <a:pt x="6579050" y="2035289"/>
                </a:lnTo>
                <a:lnTo>
                  <a:pt x="6579752" y="2040760"/>
                </a:lnTo>
                <a:lnTo>
                  <a:pt x="6573358" y="2035790"/>
                </a:lnTo>
                <a:lnTo>
                  <a:pt x="6570562" y="2036035"/>
                </a:lnTo>
                <a:lnTo>
                  <a:pt x="6557522" y="2024451"/>
                </a:lnTo>
                <a:lnTo>
                  <a:pt x="6557498" y="2026895"/>
                </a:lnTo>
                <a:lnTo>
                  <a:pt x="6534094" y="2013078"/>
                </a:lnTo>
                <a:lnTo>
                  <a:pt x="6567524" y="2066782"/>
                </a:lnTo>
                <a:lnTo>
                  <a:pt x="6567222" y="2067218"/>
                </a:lnTo>
                <a:lnTo>
                  <a:pt x="6568454" y="2068466"/>
                </a:lnTo>
                <a:cubicBezTo>
                  <a:pt x="6581316" y="2079531"/>
                  <a:pt x="6591668" y="2085983"/>
                  <a:pt x="6601982" y="2089972"/>
                </a:cubicBezTo>
                <a:lnTo>
                  <a:pt x="6625646" y="2093315"/>
                </a:lnTo>
                <a:lnTo>
                  <a:pt x="6623662" y="2078078"/>
                </a:lnTo>
                <a:cubicBezTo>
                  <a:pt x="6626236" y="2071573"/>
                  <a:pt x="6632112" y="2068509"/>
                  <a:pt x="6639290" y="2066832"/>
                </a:cubicBezTo>
                <a:lnTo>
                  <a:pt x="6661502" y="2061706"/>
                </a:lnTo>
                <a:lnTo>
                  <a:pt x="6653606" y="2047326"/>
                </a:lnTo>
                <a:lnTo>
                  <a:pt x="6648522" y="2041340"/>
                </a:lnTo>
                <a:lnTo>
                  <a:pt x="6669516" y="2059859"/>
                </a:lnTo>
                <a:lnTo>
                  <a:pt x="6682206" y="2056928"/>
                </a:lnTo>
                <a:lnTo>
                  <a:pt x="6670574" y="2036737"/>
                </a:lnTo>
                <a:lnTo>
                  <a:pt x="6694856" y="2037408"/>
                </a:lnTo>
                <a:lnTo>
                  <a:pt x="6692174" y="2021696"/>
                </a:lnTo>
                <a:lnTo>
                  <a:pt x="6718868" y="2000967"/>
                </a:lnTo>
                <a:lnTo>
                  <a:pt x="6727106" y="1994569"/>
                </a:lnTo>
                <a:lnTo>
                  <a:pt x="6744062" y="2008041"/>
                </a:lnTo>
                <a:lnTo>
                  <a:pt x="6750066" y="1987372"/>
                </a:lnTo>
                <a:cubicBezTo>
                  <a:pt x="6769380" y="1992022"/>
                  <a:pt x="6797458" y="1976039"/>
                  <a:pt x="6822226" y="2006244"/>
                </a:cubicBezTo>
                <a:lnTo>
                  <a:pt x="6823040" y="1943028"/>
                </a:lnTo>
                <a:cubicBezTo>
                  <a:pt x="6877286" y="2006900"/>
                  <a:pt x="6862486" y="1888432"/>
                  <a:pt x="6905024" y="1964397"/>
                </a:cubicBezTo>
                <a:cubicBezTo>
                  <a:pt x="6913098" y="1944437"/>
                  <a:pt x="6901056" y="1929340"/>
                  <a:pt x="6904020" y="1910335"/>
                </a:cubicBezTo>
                <a:lnTo>
                  <a:pt x="6917710" y="1913944"/>
                </a:lnTo>
                <a:lnTo>
                  <a:pt x="6920198" y="1913846"/>
                </a:lnTo>
                <a:lnTo>
                  <a:pt x="6930804" y="1914742"/>
                </a:lnTo>
                <a:lnTo>
                  <a:pt x="6930648" y="1914393"/>
                </a:lnTo>
                <a:cubicBezTo>
                  <a:pt x="6912358" y="1869308"/>
                  <a:pt x="6892454" y="1817911"/>
                  <a:pt x="6867800" y="1791954"/>
                </a:cubicBezTo>
                <a:cubicBezTo>
                  <a:pt x="6900086" y="1739312"/>
                  <a:pt x="6934230" y="1825312"/>
                  <a:pt x="6976120" y="1870058"/>
                </a:cubicBezTo>
                <a:lnTo>
                  <a:pt x="7005600" y="1886105"/>
                </a:lnTo>
                <a:lnTo>
                  <a:pt x="6998494" y="1865430"/>
                </a:lnTo>
                <a:lnTo>
                  <a:pt x="6932210" y="1779463"/>
                </a:lnTo>
                <a:lnTo>
                  <a:pt x="6980198" y="1812239"/>
                </a:lnTo>
                <a:lnTo>
                  <a:pt x="6973184" y="1791847"/>
                </a:lnTo>
                <a:lnTo>
                  <a:pt x="6988232" y="1817732"/>
                </a:lnTo>
                <a:lnTo>
                  <a:pt x="6994634" y="1822100"/>
                </a:lnTo>
                <a:lnTo>
                  <a:pt x="7006596" y="1828575"/>
                </a:lnTo>
                <a:lnTo>
                  <a:pt x="6998898" y="1800989"/>
                </a:lnTo>
                <a:lnTo>
                  <a:pt x="7012558" y="1831806"/>
                </a:lnTo>
                <a:lnTo>
                  <a:pt x="7029980" y="1841238"/>
                </a:lnTo>
                <a:lnTo>
                  <a:pt x="7017190" y="1802607"/>
                </a:lnTo>
                <a:lnTo>
                  <a:pt x="7014194" y="1793350"/>
                </a:lnTo>
                <a:lnTo>
                  <a:pt x="7004572" y="1782702"/>
                </a:lnTo>
                <a:lnTo>
                  <a:pt x="7009586" y="1779121"/>
                </a:lnTo>
                <a:lnTo>
                  <a:pt x="6996276" y="1738019"/>
                </a:lnTo>
                <a:lnTo>
                  <a:pt x="6960020" y="1757693"/>
                </a:lnTo>
                <a:cubicBezTo>
                  <a:pt x="6969432" y="1765967"/>
                  <a:pt x="6968624" y="1776155"/>
                  <a:pt x="6971196" y="1787061"/>
                </a:cubicBezTo>
                <a:cubicBezTo>
                  <a:pt x="6930462" y="1756326"/>
                  <a:pt x="6945934" y="1769428"/>
                  <a:pt x="6907010" y="1756389"/>
                </a:cubicBezTo>
                <a:lnTo>
                  <a:pt x="6922630" y="1731080"/>
                </a:lnTo>
                <a:cubicBezTo>
                  <a:pt x="6901842" y="1735250"/>
                  <a:pt x="6873572" y="1713159"/>
                  <a:pt x="6867740" y="1743685"/>
                </a:cubicBezTo>
                <a:cubicBezTo>
                  <a:pt x="6869746" y="1719575"/>
                  <a:pt x="6859252" y="1716221"/>
                  <a:pt x="6845800" y="1718101"/>
                </a:cubicBezTo>
                <a:close/>
                <a:moveTo>
                  <a:pt x="10020978" y="1702485"/>
                </a:moveTo>
                <a:lnTo>
                  <a:pt x="10021268" y="1703015"/>
                </a:lnTo>
                <a:lnTo>
                  <a:pt x="10021404" y="1702923"/>
                </a:lnTo>
                <a:close/>
                <a:moveTo>
                  <a:pt x="10022534" y="1698067"/>
                </a:moveTo>
                <a:lnTo>
                  <a:pt x="10021306" y="1699851"/>
                </a:lnTo>
                <a:lnTo>
                  <a:pt x="10024228" y="1701650"/>
                </a:lnTo>
                <a:close/>
                <a:moveTo>
                  <a:pt x="5792838" y="1695583"/>
                </a:moveTo>
                <a:cubicBezTo>
                  <a:pt x="5775434" y="1701152"/>
                  <a:pt x="5777352" y="1710693"/>
                  <a:pt x="5777878" y="1722255"/>
                </a:cubicBezTo>
                <a:lnTo>
                  <a:pt x="5753950" y="1719959"/>
                </a:lnTo>
                <a:lnTo>
                  <a:pt x="5739232" y="1740494"/>
                </a:lnTo>
                <a:cubicBezTo>
                  <a:pt x="5755818" y="1745789"/>
                  <a:pt x="5771256" y="1741467"/>
                  <a:pt x="5786578" y="1739528"/>
                </a:cubicBezTo>
                <a:lnTo>
                  <a:pt x="5817948" y="1748471"/>
                </a:lnTo>
                <a:lnTo>
                  <a:pt x="5819054" y="1719006"/>
                </a:lnTo>
                <a:lnTo>
                  <a:pt x="5823922" y="1719573"/>
                </a:lnTo>
                <a:lnTo>
                  <a:pt x="5822506" y="1717898"/>
                </a:lnTo>
                <a:lnTo>
                  <a:pt x="5825354" y="1706523"/>
                </a:lnTo>
                <a:lnTo>
                  <a:pt x="5816994" y="1703713"/>
                </a:lnTo>
                <a:lnTo>
                  <a:pt x="5794958" y="1715661"/>
                </a:lnTo>
                <a:lnTo>
                  <a:pt x="5794742" y="1696224"/>
                </a:lnTo>
                <a:close/>
                <a:moveTo>
                  <a:pt x="6615850" y="1687032"/>
                </a:moveTo>
                <a:lnTo>
                  <a:pt x="6619794" y="1698974"/>
                </a:lnTo>
                <a:lnTo>
                  <a:pt x="6638638" y="1694309"/>
                </a:lnTo>
                <a:close/>
                <a:moveTo>
                  <a:pt x="10031536" y="1685009"/>
                </a:moveTo>
                <a:lnTo>
                  <a:pt x="10030688" y="1686236"/>
                </a:lnTo>
                <a:lnTo>
                  <a:pt x="10045730" y="1714769"/>
                </a:lnTo>
                <a:close/>
                <a:moveTo>
                  <a:pt x="5886468" y="1683436"/>
                </a:moveTo>
                <a:cubicBezTo>
                  <a:pt x="5885202" y="1702454"/>
                  <a:pt x="5880626" y="1708432"/>
                  <a:pt x="5875492" y="1714193"/>
                </a:cubicBezTo>
                <a:lnTo>
                  <a:pt x="5870258" y="1724996"/>
                </a:lnTo>
                <a:lnTo>
                  <a:pt x="5880488" y="1726193"/>
                </a:lnTo>
                <a:cubicBezTo>
                  <a:pt x="5873258" y="1707071"/>
                  <a:pt x="5907968" y="1704085"/>
                  <a:pt x="5888404" y="1692294"/>
                </a:cubicBezTo>
                <a:lnTo>
                  <a:pt x="5897694" y="1696985"/>
                </a:lnTo>
                <a:lnTo>
                  <a:pt x="5897834" y="1697153"/>
                </a:lnTo>
                <a:lnTo>
                  <a:pt x="5897970" y="1697122"/>
                </a:lnTo>
                <a:lnTo>
                  <a:pt x="5921502" y="1709003"/>
                </a:lnTo>
                <a:lnTo>
                  <a:pt x="5923718" y="1707258"/>
                </a:lnTo>
                <a:lnTo>
                  <a:pt x="5922882" y="1706979"/>
                </a:lnTo>
                <a:lnTo>
                  <a:pt x="5930454" y="1699593"/>
                </a:lnTo>
                <a:cubicBezTo>
                  <a:pt x="5921102" y="1686566"/>
                  <a:pt x="5914328" y="1691331"/>
                  <a:pt x="5907780" y="1694948"/>
                </a:cubicBezTo>
                <a:lnTo>
                  <a:pt x="5897970" y="1697122"/>
                </a:lnTo>
                <a:lnTo>
                  <a:pt x="5897694" y="1696985"/>
                </a:lnTo>
                <a:close/>
                <a:moveTo>
                  <a:pt x="5781080" y="1682100"/>
                </a:moveTo>
                <a:lnTo>
                  <a:pt x="5779736" y="1683984"/>
                </a:lnTo>
                <a:lnTo>
                  <a:pt x="5782724" y="1682712"/>
                </a:lnTo>
                <a:close/>
                <a:moveTo>
                  <a:pt x="5638696" y="1681513"/>
                </a:moveTo>
                <a:lnTo>
                  <a:pt x="5600744" y="1723291"/>
                </a:lnTo>
                <a:lnTo>
                  <a:pt x="5629128" y="1737829"/>
                </a:lnTo>
                <a:lnTo>
                  <a:pt x="5595500" y="1755133"/>
                </a:lnTo>
                <a:lnTo>
                  <a:pt x="5629728" y="1751175"/>
                </a:lnTo>
                <a:lnTo>
                  <a:pt x="5658016" y="1755020"/>
                </a:lnTo>
                <a:lnTo>
                  <a:pt x="5656504" y="1750728"/>
                </a:lnTo>
                <a:lnTo>
                  <a:pt x="5668924" y="1756501"/>
                </a:lnTo>
                <a:lnTo>
                  <a:pt x="5678766" y="1757833"/>
                </a:lnTo>
                <a:lnTo>
                  <a:pt x="5680144" y="1759028"/>
                </a:lnTo>
                <a:lnTo>
                  <a:pt x="5680886" y="1758121"/>
                </a:lnTo>
                <a:lnTo>
                  <a:pt x="5685540" y="1758751"/>
                </a:lnTo>
                <a:lnTo>
                  <a:pt x="5681936" y="1756834"/>
                </a:lnTo>
                <a:lnTo>
                  <a:pt x="5683814" y="1754538"/>
                </a:lnTo>
                <a:lnTo>
                  <a:pt x="5684549" y="1749982"/>
                </a:lnTo>
                <a:lnTo>
                  <a:pt x="5664192" y="1734504"/>
                </a:lnTo>
                <a:lnTo>
                  <a:pt x="5683310" y="1731379"/>
                </a:lnTo>
                <a:lnTo>
                  <a:pt x="5668502" y="1716199"/>
                </a:lnTo>
                <a:lnTo>
                  <a:pt x="5679338" y="1721507"/>
                </a:lnTo>
                <a:lnTo>
                  <a:pt x="5688426" y="1700121"/>
                </a:lnTo>
                <a:cubicBezTo>
                  <a:pt x="5673080" y="1706700"/>
                  <a:pt x="5658258" y="1714583"/>
                  <a:pt x="5644274" y="1723731"/>
                </a:cubicBezTo>
                <a:lnTo>
                  <a:pt x="5648410" y="1692851"/>
                </a:lnTo>
                <a:lnTo>
                  <a:pt x="5631634" y="1701826"/>
                </a:lnTo>
                <a:close/>
                <a:moveTo>
                  <a:pt x="6019434" y="1680366"/>
                </a:moveTo>
                <a:lnTo>
                  <a:pt x="6021344" y="1681805"/>
                </a:lnTo>
                <a:lnTo>
                  <a:pt x="6023028" y="1681107"/>
                </a:lnTo>
                <a:close/>
                <a:moveTo>
                  <a:pt x="10886480" y="1679195"/>
                </a:moveTo>
                <a:lnTo>
                  <a:pt x="10887048" y="1680392"/>
                </a:lnTo>
                <a:lnTo>
                  <a:pt x="10887216" y="1680327"/>
                </a:lnTo>
                <a:close/>
                <a:moveTo>
                  <a:pt x="7110582" y="1677867"/>
                </a:moveTo>
                <a:lnTo>
                  <a:pt x="7095296" y="1689065"/>
                </a:lnTo>
                <a:lnTo>
                  <a:pt x="7083514" y="1710257"/>
                </a:lnTo>
                <a:lnTo>
                  <a:pt x="7087758" y="1721051"/>
                </a:lnTo>
                <a:lnTo>
                  <a:pt x="7101698" y="1710089"/>
                </a:lnTo>
                <a:lnTo>
                  <a:pt x="7116302" y="1735040"/>
                </a:lnTo>
                <a:lnTo>
                  <a:pt x="7131462" y="1760936"/>
                </a:lnTo>
                <a:lnTo>
                  <a:pt x="7128746" y="1748142"/>
                </a:lnTo>
                <a:cubicBezTo>
                  <a:pt x="7125300" y="1738484"/>
                  <a:pt x="7120622" y="1729285"/>
                  <a:pt x="7114824" y="1720785"/>
                </a:cubicBezTo>
                <a:close/>
                <a:moveTo>
                  <a:pt x="5766230" y="1676572"/>
                </a:moveTo>
                <a:lnTo>
                  <a:pt x="5766218" y="1676593"/>
                </a:lnTo>
                <a:lnTo>
                  <a:pt x="5766312" y="1676607"/>
                </a:lnTo>
                <a:close/>
                <a:moveTo>
                  <a:pt x="5785614" y="1675778"/>
                </a:moveTo>
                <a:lnTo>
                  <a:pt x="5784882" y="1676796"/>
                </a:lnTo>
                <a:lnTo>
                  <a:pt x="5785222" y="1677904"/>
                </a:lnTo>
                <a:close/>
                <a:moveTo>
                  <a:pt x="10038574" y="1674797"/>
                </a:moveTo>
                <a:lnTo>
                  <a:pt x="10033784" y="1681749"/>
                </a:lnTo>
                <a:lnTo>
                  <a:pt x="10035894" y="1686775"/>
                </a:lnTo>
                <a:lnTo>
                  <a:pt x="10052800" y="1719267"/>
                </a:lnTo>
                <a:lnTo>
                  <a:pt x="10056022" y="1721254"/>
                </a:lnTo>
                <a:lnTo>
                  <a:pt x="10055458" y="1715163"/>
                </a:lnTo>
                <a:lnTo>
                  <a:pt x="10062426" y="1725199"/>
                </a:lnTo>
                <a:lnTo>
                  <a:pt x="10062936" y="1725511"/>
                </a:lnTo>
                <a:close/>
                <a:moveTo>
                  <a:pt x="7128332" y="1674714"/>
                </a:moveTo>
                <a:lnTo>
                  <a:pt x="7132632" y="1683947"/>
                </a:lnTo>
                <a:lnTo>
                  <a:pt x="7132288" y="1683456"/>
                </a:lnTo>
                <a:close/>
                <a:moveTo>
                  <a:pt x="6011604" y="1673224"/>
                </a:moveTo>
                <a:lnTo>
                  <a:pt x="6011006" y="1674036"/>
                </a:lnTo>
                <a:lnTo>
                  <a:pt x="6016314" y="1678024"/>
                </a:lnTo>
                <a:close/>
                <a:moveTo>
                  <a:pt x="6609312" y="1667230"/>
                </a:moveTo>
                <a:lnTo>
                  <a:pt x="6609826" y="1668791"/>
                </a:lnTo>
                <a:lnTo>
                  <a:pt x="6610252" y="1667238"/>
                </a:lnTo>
                <a:close/>
                <a:moveTo>
                  <a:pt x="5618866" y="1663943"/>
                </a:moveTo>
                <a:lnTo>
                  <a:pt x="5607103" y="1674310"/>
                </a:lnTo>
                <a:lnTo>
                  <a:pt x="5608784" y="1668154"/>
                </a:lnTo>
                <a:cubicBezTo>
                  <a:pt x="5614774" y="1665086"/>
                  <a:pt x="5621755" y="1663808"/>
                  <a:pt x="5618866" y="1663943"/>
                </a:cubicBezTo>
                <a:close/>
                <a:moveTo>
                  <a:pt x="6649408" y="1663420"/>
                </a:moveTo>
                <a:lnTo>
                  <a:pt x="6637970" y="1672278"/>
                </a:lnTo>
                <a:lnTo>
                  <a:pt x="6638918" y="1694242"/>
                </a:lnTo>
                <a:lnTo>
                  <a:pt x="6645830" y="1692530"/>
                </a:lnTo>
                <a:lnTo>
                  <a:pt x="6663694" y="1674664"/>
                </a:lnTo>
                <a:lnTo>
                  <a:pt x="6649562" y="1673538"/>
                </a:lnTo>
                <a:close/>
                <a:moveTo>
                  <a:pt x="6609884" y="1662572"/>
                </a:moveTo>
                <a:lnTo>
                  <a:pt x="6611160" y="1663880"/>
                </a:lnTo>
                <a:lnTo>
                  <a:pt x="6611456" y="1662803"/>
                </a:lnTo>
                <a:close/>
                <a:moveTo>
                  <a:pt x="5905588" y="1656919"/>
                </a:moveTo>
                <a:lnTo>
                  <a:pt x="5888888" y="1666226"/>
                </a:lnTo>
                <a:lnTo>
                  <a:pt x="5896350" y="1671953"/>
                </a:lnTo>
                <a:cubicBezTo>
                  <a:pt x="5897442" y="1676088"/>
                  <a:pt x="5897372" y="1681520"/>
                  <a:pt x="5903714" y="1690777"/>
                </a:cubicBezTo>
                <a:cubicBezTo>
                  <a:pt x="5902494" y="1679544"/>
                  <a:pt x="5910550" y="1674374"/>
                  <a:pt x="5915104" y="1670348"/>
                </a:cubicBezTo>
                <a:close/>
                <a:moveTo>
                  <a:pt x="10052934" y="1655578"/>
                </a:moveTo>
                <a:lnTo>
                  <a:pt x="10051940" y="1656666"/>
                </a:lnTo>
                <a:lnTo>
                  <a:pt x="10054012" y="1659283"/>
                </a:lnTo>
                <a:close/>
                <a:moveTo>
                  <a:pt x="5797612" y="1648412"/>
                </a:moveTo>
                <a:lnTo>
                  <a:pt x="5802286" y="1661285"/>
                </a:lnTo>
                <a:lnTo>
                  <a:pt x="5804664" y="1658116"/>
                </a:lnTo>
                <a:close/>
                <a:moveTo>
                  <a:pt x="7360926" y="1644884"/>
                </a:moveTo>
                <a:lnTo>
                  <a:pt x="7357534" y="1648757"/>
                </a:lnTo>
                <a:lnTo>
                  <a:pt x="7361794" y="1646932"/>
                </a:lnTo>
                <a:close/>
                <a:moveTo>
                  <a:pt x="7189136" y="1643316"/>
                </a:moveTo>
                <a:lnTo>
                  <a:pt x="7183174" y="1645619"/>
                </a:lnTo>
                <a:cubicBezTo>
                  <a:pt x="7173620" y="1655364"/>
                  <a:pt x="7164498" y="1664264"/>
                  <a:pt x="7148638" y="1654902"/>
                </a:cubicBezTo>
                <a:cubicBezTo>
                  <a:pt x="7120980" y="1664432"/>
                  <a:pt x="7154790" y="1678427"/>
                  <a:pt x="7156470" y="1680148"/>
                </a:cubicBezTo>
                <a:cubicBezTo>
                  <a:pt x="7137840" y="1701676"/>
                  <a:pt x="7137602" y="1667001"/>
                  <a:pt x="7127426" y="1665524"/>
                </a:cubicBezTo>
                <a:lnTo>
                  <a:pt x="7122296" y="1669279"/>
                </a:lnTo>
                <a:lnTo>
                  <a:pt x="7132288" y="1683456"/>
                </a:lnTo>
                <a:lnTo>
                  <a:pt x="7140466" y="1701534"/>
                </a:lnTo>
                <a:lnTo>
                  <a:pt x="7161594" y="1708207"/>
                </a:lnTo>
                <a:lnTo>
                  <a:pt x="7165900" y="1709699"/>
                </a:lnTo>
                <a:lnTo>
                  <a:pt x="7159566" y="1690192"/>
                </a:lnTo>
                <a:cubicBezTo>
                  <a:pt x="7157578" y="1679989"/>
                  <a:pt x="7161048" y="1681221"/>
                  <a:pt x="7173868" y="1702110"/>
                </a:cubicBezTo>
                <a:lnTo>
                  <a:pt x="7180160" y="1714644"/>
                </a:lnTo>
                <a:lnTo>
                  <a:pt x="7185404" y="1716459"/>
                </a:lnTo>
                <a:cubicBezTo>
                  <a:pt x="7190862" y="1713800"/>
                  <a:pt x="7192466" y="1702923"/>
                  <a:pt x="7186108" y="1675398"/>
                </a:cubicBezTo>
                <a:cubicBezTo>
                  <a:pt x="7193142" y="1696390"/>
                  <a:pt x="7202088" y="1721228"/>
                  <a:pt x="7212726" y="1740130"/>
                </a:cubicBezTo>
                <a:lnTo>
                  <a:pt x="7215216" y="1742106"/>
                </a:lnTo>
                <a:lnTo>
                  <a:pt x="7216390" y="1741255"/>
                </a:lnTo>
                <a:lnTo>
                  <a:pt x="7224690" y="1735256"/>
                </a:lnTo>
                <a:lnTo>
                  <a:pt x="7227318" y="1735457"/>
                </a:lnTo>
                <a:lnTo>
                  <a:pt x="7208298" y="1691091"/>
                </a:lnTo>
                <a:lnTo>
                  <a:pt x="7203672" y="1679548"/>
                </a:lnTo>
                <a:lnTo>
                  <a:pt x="7203554" y="1679769"/>
                </a:lnTo>
                <a:cubicBezTo>
                  <a:pt x="7199406" y="1679038"/>
                  <a:pt x="7193744" y="1676338"/>
                  <a:pt x="7190520" y="1675791"/>
                </a:cubicBezTo>
                <a:lnTo>
                  <a:pt x="7201190" y="1673366"/>
                </a:lnTo>
                <a:close/>
                <a:moveTo>
                  <a:pt x="5969914" y="1638992"/>
                </a:moveTo>
                <a:lnTo>
                  <a:pt x="5962736" y="1641964"/>
                </a:lnTo>
                <a:lnTo>
                  <a:pt x="5949150" y="1641125"/>
                </a:lnTo>
                <a:close/>
                <a:moveTo>
                  <a:pt x="5790214" y="1638804"/>
                </a:moveTo>
                <a:lnTo>
                  <a:pt x="5766660" y="1653958"/>
                </a:lnTo>
                <a:lnTo>
                  <a:pt x="5780518" y="1662548"/>
                </a:lnTo>
                <a:lnTo>
                  <a:pt x="5780714" y="1663184"/>
                </a:lnTo>
                <a:lnTo>
                  <a:pt x="5781166" y="1661239"/>
                </a:lnTo>
                <a:close/>
                <a:moveTo>
                  <a:pt x="7288054" y="1636497"/>
                </a:moveTo>
                <a:lnTo>
                  <a:pt x="7305320" y="1683275"/>
                </a:lnTo>
                <a:cubicBezTo>
                  <a:pt x="7296382" y="1664471"/>
                  <a:pt x="7290820" y="1647752"/>
                  <a:pt x="7289046" y="1653506"/>
                </a:cubicBezTo>
                <a:lnTo>
                  <a:pt x="7308320" y="1700398"/>
                </a:lnTo>
                <a:lnTo>
                  <a:pt x="7321158" y="1708911"/>
                </a:lnTo>
                <a:lnTo>
                  <a:pt x="7308786" y="1677880"/>
                </a:lnTo>
                <a:cubicBezTo>
                  <a:pt x="7335606" y="1733603"/>
                  <a:pt x="7301792" y="1640407"/>
                  <a:pt x="7322700" y="1679742"/>
                </a:cubicBezTo>
                <a:lnTo>
                  <a:pt x="7332750" y="1716600"/>
                </a:lnTo>
                <a:lnTo>
                  <a:pt x="7344380" y="1724309"/>
                </a:lnTo>
                <a:lnTo>
                  <a:pt x="7343958" y="1721708"/>
                </a:lnTo>
                <a:lnTo>
                  <a:pt x="7321598" y="1666301"/>
                </a:lnTo>
                <a:close/>
                <a:moveTo>
                  <a:pt x="7211534" y="1634670"/>
                </a:moveTo>
                <a:lnTo>
                  <a:pt x="7198226" y="1639807"/>
                </a:lnTo>
                <a:lnTo>
                  <a:pt x="7206028" y="1655879"/>
                </a:lnTo>
                <a:lnTo>
                  <a:pt x="7232806" y="1685155"/>
                </a:lnTo>
                <a:lnTo>
                  <a:pt x="7233052" y="1682521"/>
                </a:lnTo>
                <a:lnTo>
                  <a:pt x="7233084" y="1681969"/>
                </a:lnTo>
                <a:close/>
                <a:moveTo>
                  <a:pt x="5805620" y="1626732"/>
                </a:moveTo>
                <a:cubicBezTo>
                  <a:pt x="5806460" y="1627253"/>
                  <a:pt x="5807130" y="1627940"/>
                  <a:pt x="5807630" y="1628793"/>
                </a:cubicBezTo>
                <a:lnTo>
                  <a:pt x="5801842" y="1629746"/>
                </a:lnTo>
                <a:close/>
                <a:moveTo>
                  <a:pt x="10941324" y="1616958"/>
                </a:moveTo>
                <a:lnTo>
                  <a:pt x="10943940" y="1621612"/>
                </a:lnTo>
                <a:lnTo>
                  <a:pt x="10944382" y="1621047"/>
                </a:lnTo>
                <a:close/>
                <a:moveTo>
                  <a:pt x="5956670" y="1616845"/>
                </a:moveTo>
                <a:lnTo>
                  <a:pt x="5937256" y="1621121"/>
                </a:lnTo>
                <a:lnTo>
                  <a:pt x="5941910" y="1628005"/>
                </a:lnTo>
                <a:lnTo>
                  <a:pt x="5918994" y="1638948"/>
                </a:lnTo>
                <a:lnTo>
                  <a:pt x="5918142" y="1638074"/>
                </a:lnTo>
                <a:lnTo>
                  <a:pt x="5904592" y="1648977"/>
                </a:lnTo>
                <a:lnTo>
                  <a:pt x="5906604" y="1651038"/>
                </a:lnTo>
                <a:lnTo>
                  <a:pt x="5912040" y="1651784"/>
                </a:lnTo>
                <a:lnTo>
                  <a:pt x="5906682" y="1651116"/>
                </a:lnTo>
                <a:lnTo>
                  <a:pt x="5909962" y="1654481"/>
                </a:lnTo>
                <a:lnTo>
                  <a:pt x="5906118" y="1656623"/>
                </a:lnTo>
                <a:lnTo>
                  <a:pt x="5946460" y="1644378"/>
                </a:lnTo>
                <a:lnTo>
                  <a:pt x="5942534" y="1658943"/>
                </a:lnTo>
                <a:lnTo>
                  <a:pt x="5968346" y="1666458"/>
                </a:lnTo>
                <a:lnTo>
                  <a:pt x="5937704" y="1664325"/>
                </a:lnTo>
                <a:cubicBezTo>
                  <a:pt x="5929674" y="1680883"/>
                  <a:pt x="5933786" y="1684760"/>
                  <a:pt x="5939724" y="1689124"/>
                </a:cubicBezTo>
                <a:lnTo>
                  <a:pt x="5941606" y="1693158"/>
                </a:lnTo>
                <a:lnTo>
                  <a:pt x="5943862" y="1691383"/>
                </a:lnTo>
                <a:cubicBezTo>
                  <a:pt x="5952468" y="1686513"/>
                  <a:pt x="5959426" y="1681068"/>
                  <a:pt x="5956330" y="1670324"/>
                </a:cubicBezTo>
                <a:lnTo>
                  <a:pt x="5968196" y="1677189"/>
                </a:lnTo>
                <a:lnTo>
                  <a:pt x="5976866" y="1679784"/>
                </a:lnTo>
                <a:lnTo>
                  <a:pt x="5989554" y="1676840"/>
                </a:lnTo>
                <a:cubicBezTo>
                  <a:pt x="5986200" y="1673401"/>
                  <a:pt x="5987966" y="1668318"/>
                  <a:pt x="5984522" y="1671680"/>
                </a:cubicBezTo>
                <a:lnTo>
                  <a:pt x="5984712" y="1671218"/>
                </a:lnTo>
                <a:lnTo>
                  <a:pt x="5968346" y="1666458"/>
                </a:lnTo>
                <a:lnTo>
                  <a:pt x="5969414" y="1666532"/>
                </a:lnTo>
                <a:lnTo>
                  <a:pt x="5984752" y="1671116"/>
                </a:lnTo>
                <a:lnTo>
                  <a:pt x="5985542" y="1669210"/>
                </a:lnTo>
                <a:cubicBezTo>
                  <a:pt x="5992534" y="1654270"/>
                  <a:pt x="6010294" y="1647885"/>
                  <a:pt x="6025192" y="1654824"/>
                </a:cubicBezTo>
                <a:lnTo>
                  <a:pt x="6015114" y="1668468"/>
                </a:lnTo>
                <a:lnTo>
                  <a:pt x="6037010" y="1675322"/>
                </a:lnTo>
                <a:lnTo>
                  <a:pt x="6055280" y="1667759"/>
                </a:lnTo>
                <a:lnTo>
                  <a:pt x="6043350" y="1648153"/>
                </a:lnTo>
                <a:lnTo>
                  <a:pt x="6035966" y="1649686"/>
                </a:lnTo>
                <a:lnTo>
                  <a:pt x="6007150" y="1652961"/>
                </a:lnTo>
                <a:lnTo>
                  <a:pt x="6004818" y="1653227"/>
                </a:lnTo>
                <a:cubicBezTo>
                  <a:pt x="6008226" y="1644594"/>
                  <a:pt x="6009026" y="1635156"/>
                  <a:pt x="6007200" y="1626060"/>
                </a:cubicBezTo>
                <a:lnTo>
                  <a:pt x="5993810" y="1619200"/>
                </a:lnTo>
                <a:lnTo>
                  <a:pt x="5984538" y="1617095"/>
                </a:lnTo>
                <a:lnTo>
                  <a:pt x="5965016" y="1628958"/>
                </a:lnTo>
                <a:close/>
                <a:moveTo>
                  <a:pt x="5734056" y="1613986"/>
                </a:moveTo>
                <a:lnTo>
                  <a:pt x="5732722" y="1618195"/>
                </a:lnTo>
                <a:lnTo>
                  <a:pt x="5736994" y="1618334"/>
                </a:lnTo>
                <a:close/>
                <a:moveTo>
                  <a:pt x="10808750" y="1611805"/>
                </a:moveTo>
                <a:lnTo>
                  <a:pt x="10807238" y="1611868"/>
                </a:lnTo>
                <a:lnTo>
                  <a:pt x="10814140" y="1620888"/>
                </a:lnTo>
                <a:close/>
                <a:moveTo>
                  <a:pt x="10764988" y="1610447"/>
                </a:moveTo>
                <a:cubicBezTo>
                  <a:pt x="10780258" y="1639009"/>
                  <a:pt x="10790924" y="1658725"/>
                  <a:pt x="10799206" y="1673876"/>
                </a:cubicBezTo>
                <a:lnTo>
                  <a:pt x="10817462" y="1706918"/>
                </a:lnTo>
                <a:lnTo>
                  <a:pt x="10823628" y="1704565"/>
                </a:lnTo>
                <a:lnTo>
                  <a:pt x="10813750" y="1687634"/>
                </a:lnTo>
                <a:cubicBezTo>
                  <a:pt x="10795636" y="1659076"/>
                  <a:pt x="10777464" y="1631495"/>
                  <a:pt x="10764988" y="1610447"/>
                </a:cubicBezTo>
                <a:close/>
                <a:moveTo>
                  <a:pt x="6103844" y="1606975"/>
                </a:moveTo>
                <a:cubicBezTo>
                  <a:pt x="6101028" y="1605885"/>
                  <a:pt x="6098566" y="1605728"/>
                  <a:pt x="6096840" y="1607747"/>
                </a:cubicBezTo>
                <a:lnTo>
                  <a:pt x="6104104" y="1615192"/>
                </a:lnTo>
                <a:lnTo>
                  <a:pt x="6111502" y="1616980"/>
                </a:lnTo>
                <a:lnTo>
                  <a:pt x="6111360" y="1615057"/>
                </a:lnTo>
                <a:lnTo>
                  <a:pt x="6123918" y="1609439"/>
                </a:lnTo>
                <a:lnTo>
                  <a:pt x="6112976" y="1611807"/>
                </a:lnTo>
                <a:cubicBezTo>
                  <a:pt x="6109832" y="1610090"/>
                  <a:pt x="6106660" y="1608066"/>
                  <a:pt x="6103844" y="1606975"/>
                </a:cubicBezTo>
                <a:close/>
                <a:moveTo>
                  <a:pt x="10603318" y="1606214"/>
                </a:moveTo>
                <a:lnTo>
                  <a:pt x="10603148" y="1606231"/>
                </a:lnTo>
                <a:lnTo>
                  <a:pt x="10604568" y="1608545"/>
                </a:lnTo>
                <a:close/>
                <a:moveTo>
                  <a:pt x="5925478" y="1603697"/>
                </a:moveTo>
                <a:lnTo>
                  <a:pt x="5928236" y="1607780"/>
                </a:lnTo>
                <a:lnTo>
                  <a:pt x="5929094" y="1604515"/>
                </a:lnTo>
                <a:close/>
                <a:moveTo>
                  <a:pt x="10927876" y="1600784"/>
                </a:moveTo>
                <a:lnTo>
                  <a:pt x="10926754" y="1606162"/>
                </a:lnTo>
                <a:lnTo>
                  <a:pt x="10927472" y="1609659"/>
                </a:lnTo>
                <a:lnTo>
                  <a:pt x="10939686" y="1627061"/>
                </a:lnTo>
                <a:lnTo>
                  <a:pt x="10941750" y="1624418"/>
                </a:lnTo>
                <a:close/>
                <a:moveTo>
                  <a:pt x="10940202" y="1598590"/>
                </a:moveTo>
                <a:lnTo>
                  <a:pt x="10949304" y="1614749"/>
                </a:lnTo>
                <a:lnTo>
                  <a:pt x="10950280" y="1613500"/>
                </a:lnTo>
                <a:close/>
                <a:moveTo>
                  <a:pt x="10833276" y="1596080"/>
                </a:moveTo>
                <a:lnTo>
                  <a:pt x="10836868" y="1606286"/>
                </a:lnTo>
                <a:lnTo>
                  <a:pt x="10873378" y="1667140"/>
                </a:lnTo>
                <a:close/>
                <a:moveTo>
                  <a:pt x="5539181" y="1595350"/>
                </a:moveTo>
                <a:cubicBezTo>
                  <a:pt x="5540746" y="1599024"/>
                  <a:pt x="5540869" y="1601046"/>
                  <a:pt x="5540065" y="1602051"/>
                </a:cubicBezTo>
                <a:cubicBezTo>
                  <a:pt x="5539260" y="1603056"/>
                  <a:pt x="5537531" y="1603045"/>
                  <a:pt x="5535392" y="1602659"/>
                </a:cubicBezTo>
                <a:cubicBezTo>
                  <a:pt x="5531109" y="1601885"/>
                  <a:pt x="5525188" y="1599609"/>
                  <a:pt x="5521776" y="1600926"/>
                </a:cubicBezTo>
                <a:cubicBezTo>
                  <a:pt x="5526185" y="1596080"/>
                  <a:pt x="5532810" y="1593985"/>
                  <a:pt x="5539181" y="1595350"/>
                </a:cubicBezTo>
                <a:close/>
                <a:moveTo>
                  <a:pt x="10945366" y="1593551"/>
                </a:moveTo>
                <a:lnTo>
                  <a:pt x="10953394" y="1609515"/>
                </a:lnTo>
                <a:lnTo>
                  <a:pt x="10954846" y="1607655"/>
                </a:lnTo>
                <a:close/>
                <a:moveTo>
                  <a:pt x="6043030" y="1589093"/>
                </a:moveTo>
                <a:lnTo>
                  <a:pt x="6034124" y="1597781"/>
                </a:lnTo>
                <a:lnTo>
                  <a:pt x="6029554" y="1615227"/>
                </a:lnTo>
                <a:lnTo>
                  <a:pt x="6039840" y="1625770"/>
                </a:lnTo>
                <a:lnTo>
                  <a:pt x="6028978" y="1617440"/>
                </a:lnTo>
                <a:lnTo>
                  <a:pt x="6026570" y="1626634"/>
                </a:lnTo>
                <a:lnTo>
                  <a:pt x="6021764" y="1625541"/>
                </a:lnTo>
                <a:lnTo>
                  <a:pt x="6025324" y="1631202"/>
                </a:lnTo>
                <a:lnTo>
                  <a:pt x="6039944" y="1636185"/>
                </a:lnTo>
                <a:lnTo>
                  <a:pt x="6039894" y="1621688"/>
                </a:lnTo>
                <a:lnTo>
                  <a:pt x="6071670" y="1617907"/>
                </a:lnTo>
                <a:lnTo>
                  <a:pt x="6051900" y="1613334"/>
                </a:lnTo>
                <a:cubicBezTo>
                  <a:pt x="6034322" y="1605647"/>
                  <a:pt x="6046644" y="1598989"/>
                  <a:pt x="6043030" y="1589093"/>
                </a:cubicBezTo>
                <a:close/>
                <a:moveTo>
                  <a:pt x="7167102" y="1586210"/>
                </a:moveTo>
                <a:lnTo>
                  <a:pt x="7146662" y="1593474"/>
                </a:lnTo>
                <a:lnTo>
                  <a:pt x="7133538" y="1590711"/>
                </a:lnTo>
                <a:lnTo>
                  <a:pt x="7113896" y="1600077"/>
                </a:lnTo>
                <a:lnTo>
                  <a:pt x="7120546" y="1608805"/>
                </a:lnTo>
                <a:cubicBezTo>
                  <a:pt x="7133094" y="1608146"/>
                  <a:pt x="7148254" y="1605267"/>
                  <a:pt x="7155198" y="1620308"/>
                </a:cubicBezTo>
                <a:cubicBezTo>
                  <a:pt x="7145746" y="1615436"/>
                  <a:pt x="7136258" y="1639456"/>
                  <a:pt x="7142968" y="1646334"/>
                </a:cubicBezTo>
                <a:cubicBezTo>
                  <a:pt x="7153828" y="1634397"/>
                  <a:pt x="7160164" y="1637276"/>
                  <a:pt x="7166600" y="1639221"/>
                </a:cubicBezTo>
                <a:lnTo>
                  <a:pt x="7183904" y="1630136"/>
                </a:lnTo>
                <a:close/>
                <a:moveTo>
                  <a:pt x="10969032" y="1585853"/>
                </a:moveTo>
                <a:lnTo>
                  <a:pt x="10967428" y="1589056"/>
                </a:lnTo>
                <a:lnTo>
                  <a:pt x="10967732" y="1591167"/>
                </a:lnTo>
                <a:lnTo>
                  <a:pt x="10970356" y="1587802"/>
                </a:lnTo>
                <a:close/>
                <a:moveTo>
                  <a:pt x="10915840" y="1580527"/>
                </a:moveTo>
                <a:lnTo>
                  <a:pt x="10917276" y="1583360"/>
                </a:lnTo>
                <a:lnTo>
                  <a:pt x="10918066" y="1584169"/>
                </a:lnTo>
                <a:close/>
                <a:moveTo>
                  <a:pt x="7333566" y="1580056"/>
                </a:moveTo>
                <a:lnTo>
                  <a:pt x="7323570" y="1585116"/>
                </a:lnTo>
                <a:lnTo>
                  <a:pt x="7345840" y="1641393"/>
                </a:lnTo>
                <a:lnTo>
                  <a:pt x="7350226" y="1651893"/>
                </a:lnTo>
                <a:lnTo>
                  <a:pt x="7354942" y="1649869"/>
                </a:lnTo>
                <a:close/>
                <a:moveTo>
                  <a:pt x="6124474" y="1579865"/>
                </a:moveTo>
                <a:lnTo>
                  <a:pt x="6097718" y="1592118"/>
                </a:lnTo>
                <a:lnTo>
                  <a:pt x="6127374" y="1607895"/>
                </a:lnTo>
                <a:lnTo>
                  <a:pt x="6154328" y="1595840"/>
                </a:lnTo>
                <a:close/>
                <a:moveTo>
                  <a:pt x="10190860" y="1573248"/>
                </a:moveTo>
                <a:lnTo>
                  <a:pt x="10185192" y="1574607"/>
                </a:lnTo>
                <a:lnTo>
                  <a:pt x="10181348" y="1586228"/>
                </a:lnTo>
                <a:lnTo>
                  <a:pt x="10176226" y="1588740"/>
                </a:lnTo>
                <a:lnTo>
                  <a:pt x="10189086" y="1615855"/>
                </a:lnTo>
                <a:cubicBezTo>
                  <a:pt x="10189288" y="1600217"/>
                  <a:pt x="10189108" y="1594521"/>
                  <a:pt x="10197320" y="1606556"/>
                </a:cubicBezTo>
                <a:lnTo>
                  <a:pt x="10210228" y="1627713"/>
                </a:lnTo>
                <a:lnTo>
                  <a:pt x="10218720" y="1629076"/>
                </a:lnTo>
                <a:close/>
                <a:moveTo>
                  <a:pt x="7303806" y="1572461"/>
                </a:moveTo>
                <a:lnTo>
                  <a:pt x="7333104" y="1637374"/>
                </a:lnTo>
                <a:lnTo>
                  <a:pt x="7313110" y="1583251"/>
                </a:lnTo>
                <a:close/>
                <a:moveTo>
                  <a:pt x="10823974" y="1569676"/>
                </a:moveTo>
                <a:lnTo>
                  <a:pt x="10827394" y="1579389"/>
                </a:lnTo>
                <a:lnTo>
                  <a:pt x="10828382" y="1578984"/>
                </a:lnTo>
                <a:close/>
                <a:moveTo>
                  <a:pt x="10996988" y="1567515"/>
                </a:moveTo>
                <a:lnTo>
                  <a:pt x="10999712" y="1578039"/>
                </a:lnTo>
                <a:lnTo>
                  <a:pt x="11005778" y="1577536"/>
                </a:lnTo>
                <a:close/>
                <a:moveTo>
                  <a:pt x="10946726" y="1566713"/>
                </a:moveTo>
                <a:lnTo>
                  <a:pt x="10961032" y="1599744"/>
                </a:lnTo>
                <a:lnTo>
                  <a:pt x="10964752" y="1594977"/>
                </a:lnTo>
                <a:lnTo>
                  <a:pt x="10957128" y="1577376"/>
                </a:lnTo>
                <a:cubicBezTo>
                  <a:pt x="10954088" y="1573434"/>
                  <a:pt x="10950594" y="1569853"/>
                  <a:pt x="10946726" y="1566713"/>
                </a:cubicBezTo>
                <a:close/>
                <a:moveTo>
                  <a:pt x="5799598" y="1566155"/>
                </a:moveTo>
                <a:cubicBezTo>
                  <a:pt x="5804214" y="1577086"/>
                  <a:pt x="5795166" y="1586923"/>
                  <a:pt x="5782558" y="1595869"/>
                </a:cubicBezTo>
                <a:lnTo>
                  <a:pt x="5746464" y="1618775"/>
                </a:lnTo>
                <a:lnTo>
                  <a:pt x="5803282" y="1623642"/>
                </a:lnTo>
                <a:lnTo>
                  <a:pt x="5794148" y="1630358"/>
                </a:lnTo>
                <a:lnTo>
                  <a:pt x="5801136" y="1631778"/>
                </a:lnTo>
                <a:lnTo>
                  <a:pt x="5793382" y="1636765"/>
                </a:lnTo>
                <a:lnTo>
                  <a:pt x="5796074" y="1644182"/>
                </a:lnTo>
                <a:lnTo>
                  <a:pt x="5809284" y="1639458"/>
                </a:lnTo>
                <a:lnTo>
                  <a:pt x="5807626" y="1629469"/>
                </a:lnTo>
                <a:lnTo>
                  <a:pt x="5827622" y="1631506"/>
                </a:lnTo>
                <a:lnTo>
                  <a:pt x="5819964" y="1621461"/>
                </a:lnTo>
                <a:lnTo>
                  <a:pt x="5847182" y="1625901"/>
                </a:lnTo>
                <a:lnTo>
                  <a:pt x="5849154" y="1625201"/>
                </a:lnTo>
                <a:lnTo>
                  <a:pt x="5848716" y="1626156"/>
                </a:lnTo>
                <a:lnTo>
                  <a:pt x="5861218" y="1628193"/>
                </a:lnTo>
                <a:lnTo>
                  <a:pt x="5874378" y="1631135"/>
                </a:lnTo>
                <a:lnTo>
                  <a:pt x="5883542" y="1627397"/>
                </a:lnTo>
                <a:lnTo>
                  <a:pt x="5899806" y="1619278"/>
                </a:lnTo>
                <a:lnTo>
                  <a:pt x="5898532" y="1617974"/>
                </a:lnTo>
                <a:lnTo>
                  <a:pt x="5904808" y="1614533"/>
                </a:lnTo>
                <a:lnTo>
                  <a:pt x="5924838" y="1603553"/>
                </a:lnTo>
                <a:lnTo>
                  <a:pt x="5913534" y="1600987"/>
                </a:lnTo>
                <a:lnTo>
                  <a:pt x="5892874" y="1594669"/>
                </a:lnTo>
                <a:lnTo>
                  <a:pt x="5877646" y="1603451"/>
                </a:lnTo>
                <a:lnTo>
                  <a:pt x="5865472" y="1586293"/>
                </a:lnTo>
                <a:lnTo>
                  <a:pt x="5835038" y="1576986"/>
                </a:lnTo>
                <a:lnTo>
                  <a:pt x="5827092" y="1581308"/>
                </a:lnTo>
                <a:lnTo>
                  <a:pt x="5827780" y="1582287"/>
                </a:lnTo>
                <a:lnTo>
                  <a:pt x="5832288" y="1582634"/>
                </a:lnTo>
                <a:lnTo>
                  <a:pt x="5828258" y="1582972"/>
                </a:lnTo>
                <a:lnTo>
                  <a:pt x="5843960" y="1605433"/>
                </a:lnTo>
                <a:lnTo>
                  <a:pt x="5813184" y="1620024"/>
                </a:lnTo>
                <a:cubicBezTo>
                  <a:pt x="5816800" y="1603071"/>
                  <a:pt x="5796682" y="1607928"/>
                  <a:pt x="5789982" y="1600372"/>
                </a:cubicBezTo>
                <a:lnTo>
                  <a:pt x="5822386" y="1583474"/>
                </a:lnTo>
                <a:lnTo>
                  <a:pt x="5811190" y="1584422"/>
                </a:lnTo>
                <a:lnTo>
                  <a:pt x="5811232" y="1581023"/>
                </a:lnTo>
                <a:lnTo>
                  <a:pt x="5825058" y="1582080"/>
                </a:lnTo>
                <a:lnTo>
                  <a:pt x="5826276" y="1581441"/>
                </a:lnTo>
                <a:lnTo>
                  <a:pt x="5826802" y="1574472"/>
                </a:lnTo>
                <a:close/>
                <a:moveTo>
                  <a:pt x="10954042" y="1563751"/>
                </a:moveTo>
                <a:lnTo>
                  <a:pt x="10957162" y="1574661"/>
                </a:lnTo>
                <a:lnTo>
                  <a:pt x="10959708" y="1572106"/>
                </a:lnTo>
                <a:close/>
                <a:moveTo>
                  <a:pt x="6307086" y="1559510"/>
                </a:moveTo>
                <a:lnTo>
                  <a:pt x="6291836" y="1565884"/>
                </a:lnTo>
                <a:lnTo>
                  <a:pt x="6316338" y="1584237"/>
                </a:lnTo>
                <a:lnTo>
                  <a:pt x="6316250" y="1583103"/>
                </a:lnTo>
                <a:lnTo>
                  <a:pt x="6309064" y="1561573"/>
                </a:lnTo>
                <a:close/>
                <a:moveTo>
                  <a:pt x="6307214" y="1559462"/>
                </a:moveTo>
                <a:lnTo>
                  <a:pt x="6307096" y="1559506"/>
                </a:lnTo>
                <a:lnTo>
                  <a:pt x="6309036" y="1561497"/>
                </a:lnTo>
                <a:lnTo>
                  <a:pt x="6309032" y="1561484"/>
                </a:lnTo>
                <a:lnTo>
                  <a:pt x="6309994" y="1559918"/>
                </a:lnTo>
                <a:close/>
                <a:moveTo>
                  <a:pt x="7154490" y="1554106"/>
                </a:moveTo>
                <a:lnTo>
                  <a:pt x="7146942" y="1576391"/>
                </a:lnTo>
                <a:lnTo>
                  <a:pt x="7154366" y="1579162"/>
                </a:lnTo>
                <a:lnTo>
                  <a:pt x="7164908" y="1580475"/>
                </a:lnTo>
                <a:lnTo>
                  <a:pt x="7154910" y="1554342"/>
                </a:lnTo>
                <a:close/>
                <a:moveTo>
                  <a:pt x="11007968" y="1544995"/>
                </a:moveTo>
                <a:lnTo>
                  <a:pt x="11007270" y="1546995"/>
                </a:lnTo>
                <a:lnTo>
                  <a:pt x="11009136" y="1561252"/>
                </a:lnTo>
                <a:lnTo>
                  <a:pt x="11022124" y="1571687"/>
                </a:lnTo>
                <a:lnTo>
                  <a:pt x="11023466" y="1574321"/>
                </a:lnTo>
                <a:lnTo>
                  <a:pt x="11026068" y="1575843"/>
                </a:lnTo>
                <a:lnTo>
                  <a:pt x="11029642" y="1575545"/>
                </a:lnTo>
                <a:close/>
                <a:moveTo>
                  <a:pt x="10989562" y="1541068"/>
                </a:moveTo>
                <a:lnTo>
                  <a:pt x="10998824" y="1552970"/>
                </a:lnTo>
                <a:lnTo>
                  <a:pt x="11004060" y="1557170"/>
                </a:lnTo>
                <a:lnTo>
                  <a:pt x="11003304" y="1555151"/>
                </a:lnTo>
                <a:close/>
                <a:moveTo>
                  <a:pt x="7179500" y="1539770"/>
                </a:moveTo>
                <a:cubicBezTo>
                  <a:pt x="7173238" y="1540529"/>
                  <a:pt x="7167294" y="1545239"/>
                  <a:pt x="7161456" y="1556472"/>
                </a:cubicBezTo>
                <a:lnTo>
                  <a:pt x="7164814" y="1559916"/>
                </a:lnTo>
                <a:lnTo>
                  <a:pt x="7157418" y="1555755"/>
                </a:lnTo>
                <a:lnTo>
                  <a:pt x="7169712" y="1581073"/>
                </a:lnTo>
                <a:lnTo>
                  <a:pt x="7178466" y="1582167"/>
                </a:lnTo>
                <a:lnTo>
                  <a:pt x="7171454" y="1584660"/>
                </a:lnTo>
                <a:lnTo>
                  <a:pt x="7180666" y="1603638"/>
                </a:lnTo>
                <a:lnTo>
                  <a:pt x="7195594" y="1599676"/>
                </a:lnTo>
                <a:lnTo>
                  <a:pt x="7177394" y="1559724"/>
                </a:lnTo>
                <a:lnTo>
                  <a:pt x="7181794" y="1562144"/>
                </a:lnTo>
                <a:lnTo>
                  <a:pt x="7192454" y="1551745"/>
                </a:lnTo>
                <a:cubicBezTo>
                  <a:pt x="7196442" y="1558588"/>
                  <a:pt x="7192398" y="1562365"/>
                  <a:pt x="7187834" y="1564050"/>
                </a:cubicBezTo>
                <a:lnTo>
                  <a:pt x="7185126" y="1563974"/>
                </a:lnTo>
                <a:lnTo>
                  <a:pt x="7196302" y="1570119"/>
                </a:lnTo>
                <a:lnTo>
                  <a:pt x="7211608" y="1595428"/>
                </a:lnTo>
                <a:lnTo>
                  <a:pt x="7237190" y="1588644"/>
                </a:lnTo>
                <a:cubicBezTo>
                  <a:pt x="7244710" y="1598420"/>
                  <a:pt x="7242498" y="1605110"/>
                  <a:pt x="7237406" y="1611341"/>
                </a:cubicBezTo>
                <a:lnTo>
                  <a:pt x="7227926" y="1622405"/>
                </a:lnTo>
                <a:lnTo>
                  <a:pt x="7235950" y="1635671"/>
                </a:lnTo>
                <a:lnTo>
                  <a:pt x="7248168" y="1659061"/>
                </a:lnTo>
                <a:lnTo>
                  <a:pt x="7277194" y="1679755"/>
                </a:lnTo>
                <a:lnTo>
                  <a:pt x="7278798" y="1680822"/>
                </a:lnTo>
                <a:lnTo>
                  <a:pt x="7246882" y="1601342"/>
                </a:lnTo>
                <a:lnTo>
                  <a:pt x="7260478" y="1609489"/>
                </a:lnTo>
                <a:lnTo>
                  <a:pt x="7260254" y="1608848"/>
                </a:lnTo>
                <a:cubicBezTo>
                  <a:pt x="7252876" y="1597668"/>
                  <a:pt x="7245560" y="1585170"/>
                  <a:pt x="7250004" y="1570102"/>
                </a:cubicBezTo>
                <a:cubicBezTo>
                  <a:pt x="7219910" y="1570764"/>
                  <a:pt x="7198282" y="1537491"/>
                  <a:pt x="7179500" y="1539770"/>
                </a:cubicBezTo>
                <a:close/>
                <a:moveTo>
                  <a:pt x="10965116" y="1539558"/>
                </a:moveTo>
                <a:cubicBezTo>
                  <a:pt x="10964652" y="1539372"/>
                  <a:pt x="10964578" y="1540073"/>
                  <a:pt x="10965062" y="1542119"/>
                </a:cubicBezTo>
                <a:lnTo>
                  <a:pt x="10970516" y="1552809"/>
                </a:lnTo>
                <a:lnTo>
                  <a:pt x="10978214" y="1557805"/>
                </a:lnTo>
                <a:lnTo>
                  <a:pt x="10975462" y="1552778"/>
                </a:lnTo>
                <a:cubicBezTo>
                  <a:pt x="10971434" y="1548650"/>
                  <a:pt x="10966510" y="1540115"/>
                  <a:pt x="10965116" y="1539558"/>
                </a:cubicBezTo>
                <a:close/>
                <a:moveTo>
                  <a:pt x="11009966" y="1539251"/>
                </a:moveTo>
                <a:lnTo>
                  <a:pt x="11008314" y="1544003"/>
                </a:lnTo>
                <a:lnTo>
                  <a:pt x="11019906" y="1552580"/>
                </a:lnTo>
                <a:close/>
                <a:moveTo>
                  <a:pt x="10937370" y="1539175"/>
                </a:moveTo>
                <a:lnTo>
                  <a:pt x="10937886" y="1540436"/>
                </a:lnTo>
                <a:lnTo>
                  <a:pt x="10938150" y="1540329"/>
                </a:lnTo>
                <a:close/>
                <a:moveTo>
                  <a:pt x="10961042" y="1537311"/>
                </a:moveTo>
                <a:lnTo>
                  <a:pt x="10963482" y="1545687"/>
                </a:lnTo>
                <a:lnTo>
                  <a:pt x="10968388" y="1550765"/>
                </a:lnTo>
                <a:close/>
                <a:moveTo>
                  <a:pt x="10696226" y="1535235"/>
                </a:moveTo>
                <a:lnTo>
                  <a:pt x="10697268" y="1536901"/>
                </a:lnTo>
                <a:cubicBezTo>
                  <a:pt x="10714240" y="1578404"/>
                  <a:pt x="10734770" y="1618310"/>
                  <a:pt x="10758622" y="1656259"/>
                </a:cubicBezTo>
                <a:cubicBezTo>
                  <a:pt x="10731070" y="1598060"/>
                  <a:pt x="10770904" y="1667430"/>
                  <a:pt x="10774250" y="1667249"/>
                </a:cubicBezTo>
                <a:cubicBezTo>
                  <a:pt x="10775370" y="1667188"/>
                  <a:pt x="10772432" y="1659397"/>
                  <a:pt x="10761594" y="1636582"/>
                </a:cubicBezTo>
                <a:cubicBezTo>
                  <a:pt x="10758236" y="1633141"/>
                  <a:pt x="10747660" y="1616273"/>
                  <a:pt x="10735554" y="1596292"/>
                </a:cubicBezTo>
                <a:lnTo>
                  <a:pt x="10702308" y="1540599"/>
                </a:lnTo>
                <a:close/>
                <a:moveTo>
                  <a:pt x="10276068" y="1531841"/>
                </a:moveTo>
                <a:lnTo>
                  <a:pt x="10270582" y="1535712"/>
                </a:lnTo>
                <a:lnTo>
                  <a:pt x="10273524" y="1541247"/>
                </a:lnTo>
                <a:lnTo>
                  <a:pt x="10275462" y="1543233"/>
                </a:lnTo>
                <a:lnTo>
                  <a:pt x="10274422" y="1542795"/>
                </a:lnTo>
                <a:lnTo>
                  <a:pt x="10274270" y="1542655"/>
                </a:lnTo>
                <a:lnTo>
                  <a:pt x="10274328" y="1542756"/>
                </a:lnTo>
                <a:lnTo>
                  <a:pt x="10274422" y="1542795"/>
                </a:lnTo>
                <a:lnTo>
                  <a:pt x="10280710" y="1548613"/>
                </a:lnTo>
                <a:lnTo>
                  <a:pt x="10275462" y="1543233"/>
                </a:lnTo>
                <a:lnTo>
                  <a:pt x="10276490" y="1543665"/>
                </a:lnTo>
                <a:cubicBezTo>
                  <a:pt x="10277840" y="1545159"/>
                  <a:pt x="10279574" y="1547370"/>
                  <a:pt x="10280956" y="1548873"/>
                </a:cubicBezTo>
                <a:cubicBezTo>
                  <a:pt x="10282340" y="1550377"/>
                  <a:pt x="10283372" y="1551175"/>
                  <a:pt x="10283314" y="1549847"/>
                </a:cubicBezTo>
                <a:cubicBezTo>
                  <a:pt x="10283258" y="1548519"/>
                  <a:pt x="10282112" y="1545063"/>
                  <a:pt x="10279144" y="1538059"/>
                </a:cubicBezTo>
                <a:close/>
                <a:moveTo>
                  <a:pt x="10932076" y="1526233"/>
                </a:moveTo>
                <a:lnTo>
                  <a:pt x="10932240" y="1526728"/>
                </a:lnTo>
                <a:lnTo>
                  <a:pt x="10934024" y="1531050"/>
                </a:lnTo>
                <a:lnTo>
                  <a:pt x="10937266" y="1535671"/>
                </a:lnTo>
                <a:close/>
                <a:moveTo>
                  <a:pt x="7233364" y="1525685"/>
                </a:moveTo>
                <a:lnTo>
                  <a:pt x="7218322" y="1533069"/>
                </a:lnTo>
                <a:lnTo>
                  <a:pt x="7225456" y="1549075"/>
                </a:lnTo>
                <a:lnTo>
                  <a:pt x="7250246" y="1565965"/>
                </a:lnTo>
                <a:close/>
                <a:moveTo>
                  <a:pt x="10939524" y="1522157"/>
                </a:moveTo>
                <a:lnTo>
                  <a:pt x="10956460" y="1549832"/>
                </a:lnTo>
                <a:cubicBezTo>
                  <a:pt x="10951772" y="1537625"/>
                  <a:pt x="10952730" y="1535636"/>
                  <a:pt x="10956088" y="1538035"/>
                </a:cubicBezTo>
                <a:lnTo>
                  <a:pt x="10956364" y="1538318"/>
                </a:lnTo>
                <a:lnTo>
                  <a:pt x="10956272" y="1537934"/>
                </a:lnTo>
                <a:close/>
                <a:moveTo>
                  <a:pt x="7359918" y="1521945"/>
                </a:moveTo>
                <a:lnTo>
                  <a:pt x="7356396" y="1527386"/>
                </a:lnTo>
                <a:lnTo>
                  <a:pt x="7355548" y="1532448"/>
                </a:lnTo>
                <a:lnTo>
                  <a:pt x="7375562" y="1560378"/>
                </a:lnTo>
                <a:close/>
                <a:moveTo>
                  <a:pt x="10912000" y="1518033"/>
                </a:moveTo>
                <a:cubicBezTo>
                  <a:pt x="10919568" y="1537502"/>
                  <a:pt x="10906146" y="1523744"/>
                  <a:pt x="10921500" y="1545682"/>
                </a:cubicBezTo>
                <a:lnTo>
                  <a:pt x="10911164" y="1542095"/>
                </a:lnTo>
                <a:lnTo>
                  <a:pt x="10921800" y="1555537"/>
                </a:lnTo>
                <a:cubicBezTo>
                  <a:pt x="10930730" y="1568603"/>
                  <a:pt x="10942588" y="1586633"/>
                  <a:pt x="10954238" y="1604077"/>
                </a:cubicBezTo>
                <a:lnTo>
                  <a:pt x="10955838" y="1606384"/>
                </a:lnTo>
                <a:lnTo>
                  <a:pt x="10959718" y="1601421"/>
                </a:lnTo>
                <a:lnTo>
                  <a:pt x="10946274" y="1585537"/>
                </a:lnTo>
                <a:cubicBezTo>
                  <a:pt x="10936746" y="1569744"/>
                  <a:pt x="10926674" y="1553055"/>
                  <a:pt x="10925404" y="1559327"/>
                </a:cubicBezTo>
                <a:cubicBezTo>
                  <a:pt x="10925182" y="1550142"/>
                  <a:pt x="10927188" y="1552885"/>
                  <a:pt x="10929256" y="1550868"/>
                </a:cubicBezTo>
                <a:cubicBezTo>
                  <a:pt x="10922108" y="1540728"/>
                  <a:pt x="10916304" y="1529678"/>
                  <a:pt x="10912000" y="1518033"/>
                </a:cubicBezTo>
                <a:close/>
                <a:moveTo>
                  <a:pt x="10953190" y="1508052"/>
                </a:moveTo>
                <a:lnTo>
                  <a:pt x="10952224" y="1508994"/>
                </a:lnTo>
                <a:lnTo>
                  <a:pt x="10967018" y="1532038"/>
                </a:lnTo>
                <a:close/>
                <a:moveTo>
                  <a:pt x="7334828" y="1503529"/>
                </a:moveTo>
                <a:lnTo>
                  <a:pt x="7344162" y="1516555"/>
                </a:lnTo>
                <a:lnTo>
                  <a:pt x="7345942" y="1510732"/>
                </a:lnTo>
                <a:close/>
                <a:moveTo>
                  <a:pt x="7487124" y="1501870"/>
                </a:moveTo>
                <a:lnTo>
                  <a:pt x="7493370" y="1518600"/>
                </a:lnTo>
                <a:lnTo>
                  <a:pt x="7491022" y="1516195"/>
                </a:lnTo>
                <a:close/>
                <a:moveTo>
                  <a:pt x="10273794" y="1501624"/>
                </a:moveTo>
                <a:lnTo>
                  <a:pt x="10273694" y="1501693"/>
                </a:lnTo>
                <a:lnTo>
                  <a:pt x="10274496" y="1502993"/>
                </a:lnTo>
                <a:close/>
                <a:moveTo>
                  <a:pt x="10993786" y="1496691"/>
                </a:moveTo>
                <a:lnTo>
                  <a:pt x="10998836" y="1500485"/>
                </a:lnTo>
                <a:lnTo>
                  <a:pt x="10994766" y="1499757"/>
                </a:lnTo>
                <a:close/>
                <a:moveTo>
                  <a:pt x="10915734" y="1496505"/>
                </a:moveTo>
                <a:lnTo>
                  <a:pt x="10918290" y="1504515"/>
                </a:lnTo>
                <a:cubicBezTo>
                  <a:pt x="10918120" y="1504341"/>
                  <a:pt x="10922434" y="1512553"/>
                  <a:pt x="10925892" y="1517985"/>
                </a:cubicBezTo>
                <a:lnTo>
                  <a:pt x="10926862" y="1516744"/>
                </a:lnTo>
                <a:close/>
                <a:moveTo>
                  <a:pt x="7294274" y="1496423"/>
                </a:moveTo>
                <a:lnTo>
                  <a:pt x="7276686" y="1503793"/>
                </a:lnTo>
                <a:lnTo>
                  <a:pt x="7281720" y="1508953"/>
                </a:lnTo>
                <a:lnTo>
                  <a:pt x="7265326" y="1510002"/>
                </a:lnTo>
                <a:lnTo>
                  <a:pt x="7250108" y="1517466"/>
                </a:lnTo>
                <a:lnTo>
                  <a:pt x="7250966" y="1521505"/>
                </a:lnTo>
                <a:lnTo>
                  <a:pt x="7246708" y="1519137"/>
                </a:lnTo>
                <a:lnTo>
                  <a:pt x="7234150" y="1525299"/>
                </a:lnTo>
                <a:lnTo>
                  <a:pt x="7251898" y="1562275"/>
                </a:lnTo>
                <a:lnTo>
                  <a:pt x="7257188" y="1570701"/>
                </a:lnTo>
                <a:lnTo>
                  <a:pt x="7260038" y="1572640"/>
                </a:lnTo>
                <a:cubicBezTo>
                  <a:pt x="7264310" y="1581147"/>
                  <a:pt x="7268630" y="1588847"/>
                  <a:pt x="7294942" y="1591372"/>
                </a:cubicBezTo>
                <a:cubicBezTo>
                  <a:pt x="7302056" y="1606238"/>
                  <a:pt x="7302094" y="1616605"/>
                  <a:pt x="7297324" y="1624115"/>
                </a:cubicBezTo>
                <a:lnTo>
                  <a:pt x="7285956" y="1630810"/>
                </a:lnTo>
                <a:lnTo>
                  <a:pt x="7287256" y="1634332"/>
                </a:lnTo>
                <a:lnTo>
                  <a:pt x="7321622" y="1655626"/>
                </a:lnTo>
                <a:lnTo>
                  <a:pt x="7319026" y="1648428"/>
                </a:lnTo>
                <a:lnTo>
                  <a:pt x="7321858" y="1655772"/>
                </a:lnTo>
                <a:lnTo>
                  <a:pt x="7329758" y="1660668"/>
                </a:lnTo>
                <a:lnTo>
                  <a:pt x="7336100" y="1657944"/>
                </a:lnTo>
                <a:lnTo>
                  <a:pt x="7301894" y="1570241"/>
                </a:lnTo>
                <a:lnTo>
                  <a:pt x="7297530" y="1565182"/>
                </a:lnTo>
                <a:cubicBezTo>
                  <a:pt x="7292148" y="1557172"/>
                  <a:pt x="7285608" y="1550469"/>
                  <a:pt x="7270658" y="1549952"/>
                </a:cubicBezTo>
                <a:lnTo>
                  <a:pt x="7285166" y="1531765"/>
                </a:lnTo>
                <a:cubicBezTo>
                  <a:pt x="7290578" y="1533941"/>
                  <a:pt x="7296096" y="1535740"/>
                  <a:pt x="7301756" y="1537064"/>
                </a:cubicBezTo>
                <a:lnTo>
                  <a:pt x="7280918" y="1544633"/>
                </a:lnTo>
                <a:lnTo>
                  <a:pt x="7299216" y="1563389"/>
                </a:lnTo>
                <a:lnTo>
                  <a:pt x="7296084" y="1555351"/>
                </a:lnTo>
                <a:lnTo>
                  <a:pt x="7300134" y="1564329"/>
                </a:lnTo>
                <a:lnTo>
                  <a:pt x="7309768" y="1574203"/>
                </a:lnTo>
                <a:lnTo>
                  <a:pt x="7304854" y="1560897"/>
                </a:lnTo>
                <a:cubicBezTo>
                  <a:pt x="7303054" y="1541840"/>
                  <a:pt x="7307844" y="1547739"/>
                  <a:pt x="7315812" y="1565513"/>
                </a:cubicBezTo>
                <a:lnTo>
                  <a:pt x="7316726" y="1567825"/>
                </a:lnTo>
                <a:lnTo>
                  <a:pt x="7326196" y="1556001"/>
                </a:lnTo>
                <a:lnTo>
                  <a:pt x="7312946" y="1512725"/>
                </a:lnTo>
                <a:lnTo>
                  <a:pt x="7309084" y="1502843"/>
                </a:lnTo>
                <a:close/>
                <a:moveTo>
                  <a:pt x="10986956" y="1495720"/>
                </a:moveTo>
                <a:lnTo>
                  <a:pt x="10987070" y="1495812"/>
                </a:lnTo>
                <a:cubicBezTo>
                  <a:pt x="10988064" y="1497862"/>
                  <a:pt x="10988020" y="1497775"/>
                  <a:pt x="10987476" y="1496713"/>
                </a:cubicBezTo>
                <a:close/>
                <a:moveTo>
                  <a:pt x="7216284" y="1495601"/>
                </a:moveTo>
                <a:cubicBezTo>
                  <a:pt x="7206330" y="1502960"/>
                  <a:pt x="7208836" y="1512930"/>
                  <a:pt x="7213726" y="1522759"/>
                </a:cubicBezTo>
                <a:lnTo>
                  <a:pt x="7214350" y="1524157"/>
                </a:lnTo>
                <a:lnTo>
                  <a:pt x="7221774" y="1500518"/>
                </a:lnTo>
                <a:close/>
                <a:moveTo>
                  <a:pt x="10287584" y="1492129"/>
                </a:moveTo>
                <a:lnTo>
                  <a:pt x="10285908" y="1493285"/>
                </a:lnTo>
                <a:lnTo>
                  <a:pt x="10286960" y="1495110"/>
                </a:lnTo>
                <a:cubicBezTo>
                  <a:pt x="10316748" y="1548020"/>
                  <a:pt x="10350146" y="1607394"/>
                  <a:pt x="10346818" y="1588827"/>
                </a:cubicBezTo>
                <a:cubicBezTo>
                  <a:pt x="10315894" y="1535097"/>
                  <a:pt x="10361668" y="1597162"/>
                  <a:pt x="10331244" y="1530856"/>
                </a:cubicBezTo>
                <a:cubicBezTo>
                  <a:pt x="10327890" y="1527419"/>
                  <a:pt x="10321512" y="1516315"/>
                  <a:pt x="10313302" y="1500653"/>
                </a:cubicBezTo>
                <a:lnTo>
                  <a:pt x="10312682" y="1499417"/>
                </a:lnTo>
                <a:close/>
                <a:moveTo>
                  <a:pt x="11084192" y="1491176"/>
                </a:moveTo>
                <a:lnTo>
                  <a:pt x="11084462" y="1491363"/>
                </a:lnTo>
                <a:lnTo>
                  <a:pt x="11084340" y="1491525"/>
                </a:lnTo>
                <a:close/>
                <a:moveTo>
                  <a:pt x="11009262" y="1488256"/>
                </a:moveTo>
                <a:cubicBezTo>
                  <a:pt x="11022418" y="1522401"/>
                  <a:pt x="11002498" y="1485454"/>
                  <a:pt x="11017388" y="1517244"/>
                </a:cubicBezTo>
                <a:cubicBezTo>
                  <a:pt x="11019472" y="1513870"/>
                  <a:pt x="11024406" y="1526507"/>
                  <a:pt x="11030326" y="1542211"/>
                </a:cubicBezTo>
                <a:lnTo>
                  <a:pt x="11027866" y="1538922"/>
                </a:lnTo>
                <a:lnTo>
                  <a:pt x="11031314" y="1544596"/>
                </a:lnTo>
                <a:lnTo>
                  <a:pt x="11028902" y="1546951"/>
                </a:lnTo>
                <a:cubicBezTo>
                  <a:pt x="11029258" y="1545593"/>
                  <a:pt x="11026782" y="1539788"/>
                  <a:pt x="11024928" y="1535555"/>
                </a:cubicBezTo>
                <a:lnTo>
                  <a:pt x="11024828" y="1534868"/>
                </a:lnTo>
                <a:lnTo>
                  <a:pt x="11017038" y="1524460"/>
                </a:lnTo>
                <a:cubicBezTo>
                  <a:pt x="11013280" y="1519233"/>
                  <a:pt x="11010932" y="1516825"/>
                  <a:pt x="11012208" y="1523640"/>
                </a:cubicBezTo>
                <a:cubicBezTo>
                  <a:pt x="11016802" y="1536342"/>
                  <a:pt x="11022832" y="1548513"/>
                  <a:pt x="11030098" y="1559885"/>
                </a:cubicBezTo>
                <a:cubicBezTo>
                  <a:pt x="11029526" y="1564465"/>
                  <a:pt x="11029512" y="1565487"/>
                  <a:pt x="11027132" y="1562271"/>
                </a:cubicBezTo>
                <a:lnTo>
                  <a:pt x="11021652" y="1554920"/>
                </a:lnTo>
                <a:lnTo>
                  <a:pt x="11033390" y="1575233"/>
                </a:lnTo>
                <a:lnTo>
                  <a:pt x="11092658" y="1570294"/>
                </a:lnTo>
                <a:lnTo>
                  <a:pt x="11056834" y="1533575"/>
                </a:lnTo>
                <a:lnTo>
                  <a:pt x="11050854" y="1531582"/>
                </a:lnTo>
                <a:lnTo>
                  <a:pt x="11057488" y="1544574"/>
                </a:lnTo>
                <a:cubicBezTo>
                  <a:pt x="11064368" y="1590884"/>
                  <a:pt x="11019844" y="1484643"/>
                  <a:pt x="11009262" y="1488256"/>
                </a:cubicBezTo>
                <a:close/>
                <a:moveTo>
                  <a:pt x="7311218" y="1488228"/>
                </a:moveTo>
                <a:lnTo>
                  <a:pt x="7304872" y="1491320"/>
                </a:lnTo>
                <a:lnTo>
                  <a:pt x="7310420" y="1500306"/>
                </a:lnTo>
                <a:lnTo>
                  <a:pt x="7332866" y="1502254"/>
                </a:lnTo>
                <a:close/>
                <a:moveTo>
                  <a:pt x="10982438" y="1487869"/>
                </a:moveTo>
                <a:cubicBezTo>
                  <a:pt x="10982862" y="1488208"/>
                  <a:pt x="10983850" y="1489887"/>
                  <a:pt x="10984868" y="1491747"/>
                </a:cubicBezTo>
                <a:lnTo>
                  <a:pt x="10986956" y="1495720"/>
                </a:lnTo>
                <a:lnTo>
                  <a:pt x="10985028" y="1494181"/>
                </a:lnTo>
                <a:lnTo>
                  <a:pt x="10983380" y="1492029"/>
                </a:lnTo>
                <a:cubicBezTo>
                  <a:pt x="10982148" y="1488530"/>
                  <a:pt x="10982012" y="1487529"/>
                  <a:pt x="10982438" y="1487869"/>
                </a:cubicBezTo>
                <a:close/>
                <a:moveTo>
                  <a:pt x="6932230" y="1487395"/>
                </a:moveTo>
                <a:lnTo>
                  <a:pt x="6906242" y="1498041"/>
                </a:lnTo>
                <a:cubicBezTo>
                  <a:pt x="6906492" y="1505185"/>
                  <a:pt x="6916404" y="1500878"/>
                  <a:pt x="6914630" y="1506639"/>
                </a:cubicBezTo>
                <a:lnTo>
                  <a:pt x="6893334" y="1499901"/>
                </a:lnTo>
                <a:lnTo>
                  <a:pt x="6893304" y="1499929"/>
                </a:lnTo>
                <a:lnTo>
                  <a:pt x="6893302" y="1499890"/>
                </a:lnTo>
                <a:lnTo>
                  <a:pt x="6891810" y="1499417"/>
                </a:lnTo>
                <a:lnTo>
                  <a:pt x="6893322" y="1502790"/>
                </a:lnTo>
                <a:lnTo>
                  <a:pt x="6898998" y="1506449"/>
                </a:lnTo>
                <a:lnTo>
                  <a:pt x="6896020" y="1508818"/>
                </a:lnTo>
                <a:lnTo>
                  <a:pt x="6903886" y="1526355"/>
                </a:lnTo>
                <a:lnTo>
                  <a:pt x="6918002" y="1548194"/>
                </a:lnTo>
                <a:lnTo>
                  <a:pt x="6933846" y="1545615"/>
                </a:lnTo>
                <a:lnTo>
                  <a:pt x="6923446" y="1534955"/>
                </a:lnTo>
                <a:lnTo>
                  <a:pt x="6948632" y="1510386"/>
                </a:lnTo>
                <a:lnTo>
                  <a:pt x="6941790" y="1509679"/>
                </a:lnTo>
                <a:lnTo>
                  <a:pt x="6954774" y="1504391"/>
                </a:lnTo>
                <a:lnTo>
                  <a:pt x="6957870" y="1501373"/>
                </a:lnTo>
                <a:cubicBezTo>
                  <a:pt x="6951758" y="1500616"/>
                  <a:pt x="6947732" y="1496492"/>
                  <a:pt x="6943036" y="1491680"/>
                </a:cubicBezTo>
                <a:close/>
                <a:moveTo>
                  <a:pt x="10785028" y="1478521"/>
                </a:moveTo>
                <a:lnTo>
                  <a:pt x="10790476" y="1488337"/>
                </a:lnTo>
                <a:cubicBezTo>
                  <a:pt x="10804136" y="1513354"/>
                  <a:pt x="10818084" y="1538844"/>
                  <a:pt x="10820972" y="1539046"/>
                </a:cubicBezTo>
                <a:cubicBezTo>
                  <a:pt x="10817664" y="1532210"/>
                  <a:pt x="10809358" y="1516812"/>
                  <a:pt x="10806046" y="1509980"/>
                </a:cubicBezTo>
                <a:lnTo>
                  <a:pt x="10828378" y="1544574"/>
                </a:lnTo>
                <a:lnTo>
                  <a:pt x="10790818" y="1482429"/>
                </a:lnTo>
                <a:close/>
                <a:moveTo>
                  <a:pt x="10814306" y="1475745"/>
                </a:moveTo>
                <a:lnTo>
                  <a:pt x="10821350" y="1482968"/>
                </a:lnTo>
                <a:lnTo>
                  <a:pt x="10820678" y="1484411"/>
                </a:lnTo>
                <a:close/>
                <a:moveTo>
                  <a:pt x="10961934" y="1467934"/>
                </a:moveTo>
                <a:lnTo>
                  <a:pt x="10965908" y="1476181"/>
                </a:lnTo>
                <a:lnTo>
                  <a:pt x="10964080" y="1474308"/>
                </a:lnTo>
                <a:close/>
                <a:moveTo>
                  <a:pt x="10961602" y="1466957"/>
                </a:moveTo>
                <a:lnTo>
                  <a:pt x="10961934" y="1467934"/>
                </a:lnTo>
                <a:lnTo>
                  <a:pt x="10961808" y="1467683"/>
                </a:lnTo>
                <a:close/>
                <a:moveTo>
                  <a:pt x="11060876" y="1466094"/>
                </a:moveTo>
                <a:lnTo>
                  <a:pt x="11062816" y="1467483"/>
                </a:lnTo>
                <a:lnTo>
                  <a:pt x="11064228" y="1469528"/>
                </a:lnTo>
                <a:close/>
                <a:moveTo>
                  <a:pt x="7370662" y="1461468"/>
                </a:moveTo>
                <a:lnTo>
                  <a:pt x="7366918" y="1468957"/>
                </a:lnTo>
                <a:lnTo>
                  <a:pt x="7370890" y="1476683"/>
                </a:lnTo>
                <a:close/>
                <a:moveTo>
                  <a:pt x="7488786" y="1460147"/>
                </a:moveTo>
                <a:lnTo>
                  <a:pt x="7491288" y="1462321"/>
                </a:lnTo>
                <a:cubicBezTo>
                  <a:pt x="7493166" y="1461752"/>
                  <a:pt x="7496600" y="1465446"/>
                  <a:pt x="7512330" y="1498097"/>
                </a:cubicBezTo>
                <a:lnTo>
                  <a:pt x="7501786" y="1462138"/>
                </a:lnTo>
                <a:close/>
                <a:moveTo>
                  <a:pt x="10931458" y="1458780"/>
                </a:moveTo>
                <a:lnTo>
                  <a:pt x="10934758" y="1466294"/>
                </a:lnTo>
                <a:lnTo>
                  <a:pt x="10934646" y="1466179"/>
                </a:lnTo>
                <a:close/>
                <a:moveTo>
                  <a:pt x="11097076" y="1452922"/>
                </a:moveTo>
                <a:lnTo>
                  <a:pt x="11097746" y="1453611"/>
                </a:lnTo>
                <a:lnTo>
                  <a:pt x="11097226" y="1453293"/>
                </a:lnTo>
                <a:close/>
                <a:moveTo>
                  <a:pt x="7046714" y="1452224"/>
                </a:moveTo>
                <a:lnTo>
                  <a:pt x="7026470" y="1456612"/>
                </a:lnTo>
                <a:lnTo>
                  <a:pt x="7024338" y="1460690"/>
                </a:lnTo>
                <a:lnTo>
                  <a:pt x="7021902" y="1457602"/>
                </a:lnTo>
                <a:lnTo>
                  <a:pt x="7003906" y="1461505"/>
                </a:lnTo>
                <a:lnTo>
                  <a:pt x="7015770" y="1466368"/>
                </a:lnTo>
                <a:lnTo>
                  <a:pt x="7014040" y="1467596"/>
                </a:lnTo>
                <a:lnTo>
                  <a:pt x="7020270" y="1467350"/>
                </a:lnTo>
                <a:lnTo>
                  <a:pt x="7043172" y="1466445"/>
                </a:lnTo>
                <a:close/>
                <a:moveTo>
                  <a:pt x="7400710" y="1450643"/>
                </a:moveTo>
                <a:lnTo>
                  <a:pt x="7414866" y="1467489"/>
                </a:lnTo>
                <a:lnTo>
                  <a:pt x="7415784" y="1455735"/>
                </a:lnTo>
                <a:close/>
                <a:moveTo>
                  <a:pt x="7388910" y="1446657"/>
                </a:moveTo>
                <a:cubicBezTo>
                  <a:pt x="7388390" y="1447638"/>
                  <a:pt x="7388110" y="1448724"/>
                  <a:pt x="7388026" y="1449808"/>
                </a:cubicBezTo>
                <a:cubicBezTo>
                  <a:pt x="7387766" y="1454021"/>
                  <a:pt x="7391018" y="1457694"/>
                  <a:pt x="7395226" y="1457949"/>
                </a:cubicBezTo>
                <a:lnTo>
                  <a:pt x="7375592" y="1451599"/>
                </a:lnTo>
                <a:lnTo>
                  <a:pt x="7371960" y="1458869"/>
                </a:lnTo>
                <a:lnTo>
                  <a:pt x="7377030" y="1485602"/>
                </a:lnTo>
                <a:lnTo>
                  <a:pt x="7387132" y="1479948"/>
                </a:lnTo>
                <a:lnTo>
                  <a:pt x="7378486" y="1493287"/>
                </a:lnTo>
                <a:lnTo>
                  <a:pt x="7379100" y="1496514"/>
                </a:lnTo>
                <a:cubicBezTo>
                  <a:pt x="7395716" y="1526283"/>
                  <a:pt x="7409606" y="1542937"/>
                  <a:pt x="7416638" y="1541362"/>
                </a:cubicBezTo>
                <a:cubicBezTo>
                  <a:pt x="7420154" y="1540575"/>
                  <a:pt x="7421954" y="1535232"/>
                  <a:pt x="7421522" y="1524693"/>
                </a:cubicBezTo>
                <a:cubicBezTo>
                  <a:pt x="7421088" y="1514156"/>
                  <a:pt x="7418422" y="1498424"/>
                  <a:pt x="7413004" y="1476860"/>
                </a:cubicBezTo>
                <a:lnTo>
                  <a:pt x="7400226" y="1450482"/>
                </a:lnTo>
                <a:close/>
                <a:moveTo>
                  <a:pt x="6276842" y="1440337"/>
                </a:moveTo>
                <a:lnTo>
                  <a:pt x="6270236" y="1440719"/>
                </a:lnTo>
                <a:lnTo>
                  <a:pt x="6277776" y="1441295"/>
                </a:lnTo>
                <a:close/>
                <a:moveTo>
                  <a:pt x="6244706" y="1440058"/>
                </a:moveTo>
                <a:lnTo>
                  <a:pt x="6240286" y="1449006"/>
                </a:lnTo>
                <a:cubicBezTo>
                  <a:pt x="6268934" y="1468045"/>
                  <a:pt x="6227892" y="1461098"/>
                  <a:pt x="6246618" y="1485118"/>
                </a:cubicBezTo>
                <a:cubicBezTo>
                  <a:pt x="6253168" y="1488657"/>
                  <a:pt x="6261322" y="1486206"/>
                  <a:pt x="6264842" y="1479688"/>
                </a:cubicBezTo>
                <a:cubicBezTo>
                  <a:pt x="6265816" y="1477863"/>
                  <a:pt x="6266386" y="1475830"/>
                  <a:pt x="6266480" y="1473791"/>
                </a:cubicBezTo>
                <a:cubicBezTo>
                  <a:pt x="6276878" y="1484451"/>
                  <a:pt x="6274966" y="1501089"/>
                  <a:pt x="6284638" y="1515820"/>
                </a:cubicBezTo>
                <a:cubicBezTo>
                  <a:pt x="6271698" y="1543877"/>
                  <a:pt x="6233706" y="1484961"/>
                  <a:pt x="6217446" y="1506866"/>
                </a:cubicBezTo>
                <a:cubicBezTo>
                  <a:pt x="6227118" y="1521597"/>
                  <a:pt x="6241266" y="1531279"/>
                  <a:pt x="6225900" y="1536877"/>
                </a:cubicBezTo>
                <a:lnTo>
                  <a:pt x="6231318" y="1538303"/>
                </a:lnTo>
                <a:cubicBezTo>
                  <a:pt x="6207398" y="1534955"/>
                  <a:pt x="6220570" y="1561499"/>
                  <a:pt x="6212774" y="1560736"/>
                </a:cubicBezTo>
                <a:lnTo>
                  <a:pt x="6210556" y="1559172"/>
                </a:lnTo>
                <a:lnTo>
                  <a:pt x="6204676" y="1564083"/>
                </a:lnTo>
                <a:lnTo>
                  <a:pt x="6208466" y="1570660"/>
                </a:lnTo>
                <a:lnTo>
                  <a:pt x="6185884" y="1572311"/>
                </a:lnTo>
                <a:lnTo>
                  <a:pt x="6188696" y="1575191"/>
                </a:lnTo>
                <a:cubicBezTo>
                  <a:pt x="6175326" y="1570444"/>
                  <a:pt x="6170634" y="1578713"/>
                  <a:pt x="6171396" y="1588794"/>
                </a:cubicBezTo>
                <a:lnTo>
                  <a:pt x="6171742" y="1589340"/>
                </a:lnTo>
                <a:lnTo>
                  <a:pt x="6244802" y="1573469"/>
                </a:lnTo>
                <a:lnTo>
                  <a:pt x="6225556" y="1563387"/>
                </a:lnTo>
                <a:cubicBezTo>
                  <a:pt x="6228346" y="1554710"/>
                  <a:pt x="6231346" y="1548511"/>
                  <a:pt x="6234526" y="1544306"/>
                </a:cubicBezTo>
                <a:lnTo>
                  <a:pt x="6243936" y="1537655"/>
                </a:lnTo>
                <a:lnTo>
                  <a:pt x="6247132" y="1538357"/>
                </a:lnTo>
                <a:lnTo>
                  <a:pt x="6251694" y="1540414"/>
                </a:lnTo>
                <a:lnTo>
                  <a:pt x="6251022" y="1539212"/>
                </a:lnTo>
                <a:lnTo>
                  <a:pt x="6247132" y="1538357"/>
                </a:lnTo>
                <a:lnTo>
                  <a:pt x="6244574" y="1537204"/>
                </a:lnTo>
                <a:lnTo>
                  <a:pt x="6243936" y="1537655"/>
                </a:lnTo>
                <a:lnTo>
                  <a:pt x="6236270" y="1535969"/>
                </a:lnTo>
                <a:cubicBezTo>
                  <a:pt x="6232504" y="1533832"/>
                  <a:pt x="6230578" y="1529964"/>
                  <a:pt x="6232544" y="1522340"/>
                </a:cubicBezTo>
                <a:cubicBezTo>
                  <a:pt x="6271062" y="1567328"/>
                  <a:pt x="6297116" y="1496933"/>
                  <a:pt x="6336704" y="1511339"/>
                </a:cubicBezTo>
                <a:cubicBezTo>
                  <a:pt x="6341950" y="1506556"/>
                  <a:pt x="6343162" y="1503194"/>
                  <a:pt x="6342184" y="1500686"/>
                </a:cubicBezTo>
                <a:cubicBezTo>
                  <a:pt x="6339254" y="1493162"/>
                  <a:pt x="6316626" y="1493341"/>
                  <a:pt x="6324114" y="1486036"/>
                </a:cubicBezTo>
                <a:lnTo>
                  <a:pt x="6340276" y="1497783"/>
                </a:lnTo>
                <a:lnTo>
                  <a:pt x="6341050" y="1477028"/>
                </a:lnTo>
                <a:lnTo>
                  <a:pt x="6295552" y="1486376"/>
                </a:lnTo>
                <a:cubicBezTo>
                  <a:pt x="6302782" y="1465899"/>
                  <a:pt x="6295336" y="1463431"/>
                  <a:pt x="6284954" y="1461477"/>
                </a:cubicBezTo>
                <a:lnTo>
                  <a:pt x="6258446" y="1441020"/>
                </a:lnTo>
                <a:close/>
                <a:moveTo>
                  <a:pt x="10896696" y="1438994"/>
                </a:moveTo>
                <a:lnTo>
                  <a:pt x="10903354" y="1449946"/>
                </a:lnTo>
                <a:lnTo>
                  <a:pt x="10900672" y="1447198"/>
                </a:lnTo>
                <a:close/>
                <a:moveTo>
                  <a:pt x="6218330" y="1438211"/>
                </a:moveTo>
                <a:lnTo>
                  <a:pt x="6218446" y="1438360"/>
                </a:lnTo>
                <a:lnTo>
                  <a:pt x="6218676" y="1438233"/>
                </a:lnTo>
                <a:close/>
                <a:moveTo>
                  <a:pt x="6465266" y="1432746"/>
                </a:moveTo>
                <a:lnTo>
                  <a:pt x="6465094" y="1440050"/>
                </a:lnTo>
                <a:lnTo>
                  <a:pt x="6480412" y="1438259"/>
                </a:lnTo>
                <a:close/>
                <a:moveTo>
                  <a:pt x="11026638" y="1432374"/>
                </a:moveTo>
                <a:cubicBezTo>
                  <a:pt x="11029880" y="1437764"/>
                  <a:pt x="11038330" y="1454691"/>
                  <a:pt x="11038820" y="1458904"/>
                </a:cubicBezTo>
                <a:cubicBezTo>
                  <a:pt x="11038982" y="1460308"/>
                  <a:pt x="11038260" y="1460302"/>
                  <a:pt x="11036168" y="1457984"/>
                </a:cubicBezTo>
                <a:cubicBezTo>
                  <a:pt x="11033796" y="1449152"/>
                  <a:pt x="11030612" y="1440579"/>
                  <a:pt x="11026638" y="1432374"/>
                </a:cubicBezTo>
                <a:close/>
                <a:moveTo>
                  <a:pt x="10713568" y="1431719"/>
                </a:moveTo>
                <a:lnTo>
                  <a:pt x="10713890" y="1442437"/>
                </a:lnTo>
                <a:lnTo>
                  <a:pt x="10732910" y="1471083"/>
                </a:lnTo>
                <a:cubicBezTo>
                  <a:pt x="10742228" y="1485061"/>
                  <a:pt x="10749624" y="1495681"/>
                  <a:pt x="10750836" y="1495230"/>
                </a:cubicBezTo>
                <a:lnTo>
                  <a:pt x="10733904" y="1457953"/>
                </a:lnTo>
                <a:close/>
                <a:moveTo>
                  <a:pt x="10677200" y="1431626"/>
                </a:moveTo>
                <a:lnTo>
                  <a:pt x="10679412" y="1433102"/>
                </a:lnTo>
                <a:lnTo>
                  <a:pt x="10680558" y="1435067"/>
                </a:lnTo>
                <a:cubicBezTo>
                  <a:pt x="10679244" y="1434133"/>
                  <a:pt x="10678102" y="1432962"/>
                  <a:pt x="10677200" y="1431626"/>
                </a:cubicBezTo>
                <a:close/>
                <a:moveTo>
                  <a:pt x="10890678" y="1431442"/>
                </a:moveTo>
                <a:cubicBezTo>
                  <a:pt x="10893130" y="1438918"/>
                  <a:pt x="10896334" y="1446123"/>
                  <a:pt x="10900254" y="1452970"/>
                </a:cubicBezTo>
                <a:cubicBezTo>
                  <a:pt x="10907704" y="1481954"/>
                  <a:pt x="10865362" y="1417205"/>
                  <a:pt x="10874296" y="1436004"/>
                </a:cubicBezTo>
                <a:lnTo>
                  <a:pt x="10882600" y="1457877"/>
                </a:lnTo>
                <a:lnTo>
                  <a:pt x="10915812" y="1505145"/>
                </a:lnTo>
                <a:lnTo>
                  <a:pt x="10914040" y="1493415"/>
                </a:lnTo>
                <a:lnTo>
                  <a:pt x="10910528" y="1487033"/>
                </a:lnTo>
                <a:cubicBezTo>
                  <a:pt x="10893450" y="1453099"/>
                  <a:pt x="10903054" y="1459970"/>
                  <a:pt x="10918628" y="1478002"/>
                </a:cubicBezTo>
                <a:lnTo>
                  <a:pt x="10910158" y="1476201"/>
                </a:lnTo>
                <a:lnTo>
                  <a:pt x="10921530" y="1493801"/>
                </a:lnTo>
                <a:lnTo>
                  <a:pt x="10919896" y="1485495"/>
                </a:lnTo>
                <a:lnTo>
                  <a:pt x="10931192" y="1506029"/>
                </a:lnTo>
                <a:cubicBezTo>
                  <a:pt x="10933528" y="1509110"/>
                  <a:pt x="10936632" y="1512294"/>
                  <a:pt x="10937956" y="1512012"/>
                </a:cubicBezTo>
                <a:cubicBezTo>
                  <a:pt x="10938614" y="1511871"/>
                  <a:pt x="10938828" y="1510863"/>
                  <a:pt x="10938280" y="1508547"/>
                </a:cubicBezTo>
                <a:cubicBezTo>
                  <a:pt x="10937730" y="1506231"/>
                  <a:pt x="10936416" y="1502603"/>
                  <a:pt x="10934020" y="1497221"/>
                </a:cubicBezTo>
                <a:cubicBezTo>
                  <a:pt x="10922390" y="1479306"/>
                  <a:pt x="10912262" y="1460387"/>
                  <a:pt x="10903812" y="1440774"/>
                </a:cubicBezTo>
                <a:cubicBezTo>
                  <a:pt x="10902350" y="1438242"/>
                  <a:pt x="10900268" y="1436109"/>
                  <a:pt x="10897772" y="1434583"/>
                </a:cubicBezTo>
                <a:cubicBezTo>
                  <a:pt x="10893694" y="1434535"/>
                  <a:pt x="10895038" y="1435911"/>
                  <a:pt x="10890678" y="1431442"/>
                </a:cubicBezTo>
                <a:close/>
                <a:moveTo>
                  <a:pt x="10743842" y="1430380"/>
                </a:moveTo>
                <a:cubicBezTo>
                  <a:pt x="10750560" y="1436578"/>
                  <a:pt x="10759658" y="1469319"/>
                  <a:pt x="10760830" y="1457434"/>
                </a:cubicBezTo>
                <a:cubicBezTo>
                  <a:pt x="10773748" y="1483762"/>
                  <a:pt x="10755770" y="1454318"/>
                  <a:pt x="10754690" y="1459401"/>
                </a:cubicBezTo>
                <a:cubicBezTo>
                  <a:pt x="10761036" y="1467976"/>
                  <a:pt x="10771720" y="1483057"/>
                  <a:pt x="10773734" y="1485122"/>
                </a:cubicBezTo>
                <a:cubicBezTo>
                  <a:pt x="10751378" y="1452562"/>
                  <a:pt x="10771052" y="1508545"/>
                  <a:pt x="10757712" y="1488672"/>
                </a:cubicBezTo>
                <a:lnTo>
                  <a:pt x="10739796" y="1465555"/>
                </a:lnTo>
                <a:lnTo>
                  <a:pt x="10768790" y="1510257"/>
                </a:lnTo>
                <a:lnTo>
                  <a:pt x="10790880" y="1538772"/>
                </a:lnTo>
                <a:lnTo>
                  <a:pt x="10799084" y="1539086"/>
                </a:lnTo>
                <a:lnTo>
                  <a:pt x="10814714" y="1548207"/>
                </a:lnTo>
                <a:lnTo>
                  <a:pt x="10805378" y="1529009"/>
                </a:lnTo>
                <a:lnTo>
                  <a:pt x="10776464" y="1472743"/>
                </a:lnTo>
                <a:lnTo>
                  <a:pt x="10768520" y="1467387"/>
                </a:lnTo>
                <a:cubicBezTo>
                  <a:pt x="10778604" y="1476341"/>
                  <a:pt x="10754878" y="1444448"/>
                  <a:pt x="10758320" y="1441090"/>
                </a:cubicBezTo>
                <a:cubicBezTo>
                  <a:pt x="10752310" y="1432860"/>
                  <a:pt x="10745908" y="1428365"/>
                  <a:pt x="10743842" y="1430380"/>
                </a:cubicBezTo>
                <a:close/>
                <a:moveTo>
                  <a:pt x="10609284" y="1426060"/>
                </a:moveTo>
                <a:cubicBezTo>
                  <a:pt x="10621536" y="1451703"/>
                  <a:pt x="10606350" y="1443024"/>
                  <a:pt x="10617646" y="1463551"/>
                </a:cubicBezTo>
                <a:lnTo>
                  <a:pt x="10612988" y="1462626"/>
                </a:lnTo>
                <a:lnTo>
                  <a:pt x="10610116" y="1458631"/>
                </a:lnTo>
                <a:lnTo>
                  <a:pt x="10609972" y="1458505"/>
                </a:lnTo>
                <a:lnTo>
                  <a:pt x="10604226" y="1449795"/>
                </a:lnTo>
                <a:cubicBezTo>
                  <a:pt x="10604592" y="1447423"/>
                  <a:pt x="10609998" y="1450207"/>
                  <a:pt x="10598314" y="1433412"/>
                </a:cubicBezTo>
                <a:cubicBezTo>
                  <a:pt x="10591588" y="1427892"/>
                  <a:pt x="10594812" y="1441528"/>
                  <a:pt x="10594812" y="1441528"/>
                </a:cubicBezTo>
                <a:lnTo>
                  <a:pt x="10601090" y="1450739"/>
                </a:lnTo>
                <a:lnTo>
                  <a:pt x="10609972" y="1458505"/>
                </a:lnTo>
                <a:lnTo>
                  <a:pt x="10612646" y="1462559"/>
                </a:lnTo>
                <a:lnTo>
                  <a:pt x="10612988" y="1462626"/>
                </a:lnTo>
                <a:lnTo>
                  <a:pt x="10628104" y="1483652"/>
                </a:lnTo>
                <a:cubicBezTo>
                  <a:pt x="10647426" y="1511240"/>
                  <a:pt x="10669110" y="1543379"/>
                  <a:pt x="10678300" y="1551764"/>
                </a:cubicBezTo>
                <a:cubicBezTo>
                  <a:pt x="10681362" y="1554560"/>
                  <a:pt x="10683038" y="1554717"/>
                  <a:pt x="10682774" y="1551186"/>
                </a:cubicBezTo>
                <a:cubicBezTo>
                  <a:pt x="10682510" y="1547656"/>
                  <a:pt x="10680308" y="1540438"/>
                  <a:pt x="10675618" y="1528485"/>
                </a:cubicBezTo>
                <a:cubicBezTo>
                  <a:pt x="10669332" y="1514815"/>
                  <a:pt x="10654782" y="1489911"/>
                  <a:pt x="10642566" y="1468521"/>
                </a:cubicBezTo>
                <a:lnTo>
                  <a:pt x="10628724" y="1440272"/>
                </a:lnTo>
                <a:lnTo>
                  <a:pt x="10628148" y="1439882"/>
                </a:lnTo>
                <a:lnTo>
                  <a:pt x="10638706" y="1464480"/>
                </a:lnTo>
                <a:cubicBezTo>
                  <a:pt x="10638268" y="1471957"/>
                  <a:pt x="10633800" y="1462724"/>
                  <a:pt x="10627994" y="1451437"/>
                </a:cubicBezTo>
                <a:lnTo>
                  <a:pt x="10622672" y="1444217"/>
                </a:lnTo>
                <a:lnTo>
                  <a:pt x="10624246" y="1447089"/>
                </a:lnTo>
                <a:lnTo>
                  <a:pt x="10621410" y="1442512"/>
                </a:lnTo>
                <a:close/>
                <a:moveTo>
                  <a:pt x="11127712" y="1422273"/>
                </a:moveTo>
                <a:lnTo>
                  <a:pt x="11128356" y="1423145"/>
                </a:lnTo>
                <a:lnTo>
                  <a:pt x="11128718" y="1424065"/>
                </a:lnTo>
                <a:close/>
                <a:moveTo>
                  <a:pt x="7856342" y="1422168"/>
                </a:moveTo>
                <a:lnTo>
                  <a:pt x="7884420" y="1481433"/>
                </a:lnTo>
                <a:lnTo>
                  <a:pt x="7870912" y="1431346"/>
                </a:lnTo>
                <a:close/>
                <a:moveTo>
                  <a:pt x="11123708" y="1416869"/>
                </a:moveTo>
                <a:lnTo>
                  <a:pt x="11125132" y="1417682"/>
                </a:lnTo>
                <a:lnTo>
                  <a:pt x="11127712" y="1422273"/>
                </a:lnTo>
                <a:close/>
                <a:moveTo>
                  <a:pt x="10410910" y="1416295"/>
                </a:moveTo>
                <a:lnTo>
                  <a:pt x="10393222" y="1463481"/>
                </a:lnTo>
                <a:lnTo>
                  <a:pt x="10392482" y="1462408"/>
                </a:lnTo>
                <a:lnTo>
                  <a:pt x="10392084" y="1463959"/>
                </a:lnTo>
                <a:lnTo>
                  <a:pt x="10384582" y="1466379"/>
                </a:lnTo>
                <a:lnTo>
                  <a:pt x="10430792" y="1535097"/>
                </a:lnTo>
                <a:lnTo>
                  <a:pt x="10391566" y="1465971"/>
                </a:lnTo>
                <a:lnTo>
                  <a:pt x="10392084" y="1463959"/>
                </a:lnTo>
                <a:lnTo>
                  <a:pt x="10393176" y="1463605"/>
                </a:lnTo>
                <a:lnTo>
                  <a:pt x="10393222" y="1463481"/>
                </a:lnTo>
                <a:lnTo>
                  <a:pt x="10400594" y="1474193"/>
                </a:lnTo>
                <a:cubicBezTo>
                  <a:pt x="10422568" y="1510017"/>
                  <a:pt x="10474698" y="1610063"/>
                  <a:pt x="10478818" y="1607053"/>
                </a:cubicBezTo>
                <a:cubicBezTo>
                  <a:pt x="10425022" y="1507839"/>
                  <a:pt x="10493054" y="1609941"/>
                  <a:pt x="10431912" y="1500439"/>
                </a:cubicBezTo>
                <a:cubicBezTo>
                  <a:pt x="10448726" y="1528003"/>
                  <a:pt x="10461390" y="1547695"/>
                  <a:pt x="10475878" y="1571070"/>
                </a:cubicBezTo>
                <a:lnTo>
                  <a:pt x="10505406" y="1620923"/>
                </a:lnTo>
                <a:lnTo>
                  <a:pt x="10506900" y="1620757"/>
                </a:lnTo>
                <a:lnTo>
                  <a:pt x="10480066" y="1572439"/>
                </a:lnTo>
                <a:cubicBezTo>
                  <a:pt x="10462130" y="1542780"/>
                  <a:pt x="10445982" y="1516583"/>
                  <a:pt x="10440052" y="1501896"/>
                </a:cubicBezTo>
                <a:lnTo>
                  <a:pt x="10472724" y="1551908"/>
                </a:lnTo>
                <a:lnTo>
                  <a:pt x="10445208" y="1497537"/>
                </a:lnTo>
                <a:cubicBezTo>
                  <a:pt x="10467126" y="1537906"/>
                  <a:pt x="10472218" y="1538309"/>
                  <a:pt x="10489482" y="1570466"/>
                </a:cubicBezTo>
                <a:close/>
                <a:moveTo>
                  <a:pt x="7049154" y="1413323"/>
                </a:moveTo>
                <a:lnTo>
                  <a:pt x="7039314" y="1432103"/>
                </a:lnTo>
                <a:lnTo>
                  <a:pt x="7047864" y="1441589"/>
                </a:lnTo>
                <a:lnTo>
                  <a:pt x="7048962" y="1441818"/>
                </a:lnTo>
                <a:lnTo>
                  <a:pt x="7050952" y="1419438"/>
                </a:lnTo>
                <a:lnTo>
                  <a:pt x="7062704" y="1416160"/>
                </a:lnTo>
                <a:close/>
                <a:moveTo>
                  <a:pt x="7502570" y="1410959"/>
                </a:moveTo>
                <a:lnTo>
                  <a:pt x="7497388" y="1416969"/>
                </a:lnTo>
                <a:lnTo>
                  <a:pt x="7509790" y="1435365"/>
                </a:lnTo>
                <a:lnTo>
                  <a:pt x="7521694" y="1430561"/>
                </a:lnTo>
                <a:close/>
                <a:moveTo>
                  <a:pt x="11086776" y="1407932"/>
                </a:moveTo>
                <a:lnTo>
                  <a:pt x="11091238" y="1418201"/>
                </a:lnTo>
                <a:lnTo>
                  <a:pt x="11090318" y="1416302"/>
                </a:lnTo>
                <a:lnTo>
                  <a:pt x="11086766" y="1409465"/>
                </a:lnTo>
                <a:close/>
                <a:moveTo>
                  <a:pt x="6064758" y="1405462"/>
                </a:moveTo>
                <a:cubicBezTo>
                  <a:pt x="6047308" y="1414433"/>
                  <a:pt x="6090970" y="1428887"/>
                  <a:pt x="6063290" y="1440451"/>
                </a:cubicBezTo>
                <a:cubicBezTo>
                  <a:pt x="6046802" y="1427681"/>
                  <a:pt x="6036262" y="1454067"/>
                  <a:pt x="6026532" y="1444095"/>
                </a:cubicBezTo>
                <a:cubicBezTo>
                  <a:pt x="6031874" y="1451638"/>
                  <a:pt x="6037200" y="1460542"/>
                  <a:pt x="6023838" y="1468878"/>
                </a:cubicBezTo>
                <a:cubicBezTo>
                  <a:pt x="6020488" y="1464757"/>
                  <a:pt x="6014556" y="1450410"/>
                  <a:pt x="6003602" y="1456396"/>
                </a:cubicBezTo>
                <a:cubicBezTo>
                  <a:pt x="6009630" y="1476358"/>
                  <a:pt x="6017558" y="1474496"/>
                  <a:pt x="6024596" y="1472498"/>
                </a:cubicBezTo>
                <a:lnTo>
                  <a:pt x="6025658" y="1473538"/>
                </a:lnTo>
                <a:lnTo>
                  <a:pt x="6035400" y="1468331"/>
                </a:lnTo>
                <a:cubicBezTo>
                  <a:pt x="6036694" y="1465461"/>
                  <a:pt x="6037080" y="1462269"/>
                  <a:pt x="6036538" y="1459168"/>
                </a:cubicBezTo>
                <a:cubicBezTo>
                  <a:pt x="6039070" y="1460389"/>
                  <a:pt x="6041086" y="1462454"/>
                  <a:pt x="6042242" y="1465014"/>
                </a:cubicBezTo>
                <a:lnTo>
                  <a:pt x="6128040" y="1419180"/>
                </a:lnTo>
                <a:lnTo>
                  <a:pt x="6118718" y="1412558"/>
                </a:lnTo>
                <a:lnTo>
                  <a:pt x="6094618" y="1436070"/>
                </a:lnTo>
                <a:close/>
                <a:moveTo>
                  <a:pt x="10417850" y="1404718"/>
                </a:moveTo>
                <a:lnTo>
                  <a:pt x="10415996" y="1405095"/>
                </a:lnTo>
                <a:lnTo>
                  <a:pt x="10425808" y="1419804"/>
                </a:lnTo>
                <a:close/>
                <a:moveTo>
                  <a:pt x="10653028" y="1404452"/>
                </a:moveTo>
                <a:cubicBezTo>
                  <a:pt x="10651204" y="1403001"/>
                  <a:pt x="10649952" y="1402838"/>
                  <a:pt x="10649672" y="1404790"/>
                </a:cubicBezTo>
                <a:cubicBezTo>
                  <a:pt x="10661696" y="1421245"/>
                  <a:pt x="10669700" y="1433579"/>
                  <a:pt x="10671766" y="1431565"/>
                </a:cubicBezTo>
                <a:lnTo>
                  <a:pt x="10668322" y="1434923"/>
                </a:lnTo>
                <a:cubicBezTo>
                  <a:pt x="10674316" y="1444509"/>
                  <a:pt x="10678792" y="1446856"/>
                  <a:pt x="10683708" y="1450781"/>
                </a:cubicBezTo>
                <a:lnTo>
                  <a:pt x="10695634" y="1467489"/>
                </a:lnTo>
                <a:lnTo>
                  <a:pt x="10697608" y="1471829"/>
                </a:lnTo>
                <a:lnTo>
                  <a:pt x="10654812" y="1427962"/>
                </a:lnTo>
                <a:cubicBezTo>
                  <a:pt x="10663988" y="1454586"/>
                  <a:pt x="10646340" y="1426165"/>
                  <a:pt x="10648222" y="1438423"/>
                </a:cubicBezTo>
                <a:cubicBezTo>
                  <a:pt x="10651044" y="1446206"/>
                  <a:pt x="10654688" y="1453659"/>
                  <a:pt x="10659156" y="1460648"/>
                </a:cubicBezTo>
                <a:lnTo>
                  <a:pt x="10630486" y="1441447"/>
                </a:lnTo>
                <a:lnTo>
                  <a:pt x="10671260" y="1510584"/>
                </a:lnTo>
                <a:cubicBezTo>
                  <a:pt x="10686566" y="1536089"/>
                  <a:pt x="10697574" y="1552704"/>
                  <a:pt x="10693170" y="1538207"/>
                </a:cubicBezTo>
                <a:lnTo>
                  <a:pt x="10648302" y="1458479"/>
                </a:lnTo>
                <a:lnTo>
                  <a:pt x="10695826" y="1534600"/>
                </a:lnTo>
                <a:lnTo>
                  <a:pt x="10699654" y="1534423"/>
                </a:lnTo>
                <a:lnTo>
                  <a:pt x="10693962" y="1510067"/>
                </a:lnTo>
                <a:lnTo>
                  <a:pt x="10693082" y="1508595"/>
                </a:lnTo>
                <a:lnTo>
                  <a:pt x="10693924" y="1509915"/>
                </a:lnTo>
                <a:lnTo>
                  <a:pt x="10692386" y="1503340"/>
                </a:lnTo>
                <a:cubicBezTo>
                  <a:pt x="10695638" y="1503294"/>
                  <a:pt x="10703286" y="1511648"/>
                  <a:pt x="10710826" y="1519811"/>
                </a:cubicBezTo>
                <a:lnTo>
                  <a:pt x="10726402" y="1533198"/>
                </a:lnTo>
                <a:lnTo>
                  <a:pt x="10728120" y="1533117"/>
                </a:lnTo>
                <a:lnTo>
                  <a:pt x="10718844" y="1497727"/>
                </a:lnTo>
                <a:cubicBezTo>
                  <a:pt x="10739878" y="1527545"/>
                  <a:pt x="10754276" y="1544374"/>
                  <a:pt x="10768132" y="1560731"/>
                </a:cubicBezTo>
                <a:lnTo>
                  <a:pt x="10800646" y="1603246"/>
                </a:lnTo>
                <a:lnTo>
                  <a:pt x="10777848" y="1561647"/>
                </a:lnTo>
                <a:lnTo>
                  <a:pt x="10778382" y="1560611"/>
                </a:lnTo>
                <a:lnTo>
                  <a:pt x="10711392" y="1447675"/>
                </a:lnTo>
                <a:lnTo>
                  <a:pt x="10708924" y="1449682"/>
                </a:lnTo>
                <a:lnTo>
                  <a:pt x="10715254" y="1459613"/>
                </a:lnTo>
                <a:cubicBezTo>
                  <a:pt x="10715844" y="1466418"/>
                  <a:pt x="10706778" y="1457811"/>
                  <a:pt x="10706020" y="1463919"/>
                </a:cubicBezTo>
                <a:lnTo>
                  <a:pt x="10715628" y="1483410"/>
                </a:lnTo>
                <a:cubicBezTo>
                  <a:pt x="10710238" y="1479269"/>
                  <a:pt x="10704474" y="1478181"/>
                  <a:pt x="10701724" y="1480863"/>
                </a:cubicBezTo>
                <a:lnTo>
                  <a:pt x="10697608" y="1471829"/>
                </a:lnTo>
                <a:lnTo>
                  <a:pt x="10701786" y="1476112"/>
                </a:lnTo>
                <a:lnTo>
                  <a:pt x="10695634" y="1467489"/>
                </a:lnTo>
                <a:lnTo>
                  <a:pt x="10691144" y="1457628"/>
                </a:lnTo>
                <a:cubicBezTo>
                  <a:pt x="10693554" y="1455275"/>
                  <a:pt x="10696592" y="1457013"/>
                  <a:pt x="10702548" y="1469319"/>
                </a:cubicBezTo>
                <a:cubicBezTo>
                  <a:pt x="10699176" y="1459523"/>
                  <a:pt x="10695222" y="1449959"/>
                  <a:pt x="10690682" y="1440625"/>
                </a:cubicBezTo>
                <a:lnTo>
                  <a:pt x="10679412" y="1433102"/>
                </a:lnTo>
                <a:lnTo>
                  <a:pt x="10668582" y="1414529"/>
                </a:lnTo>
                <a:cubicBezTo>
                  <a:pt x="10667204" y="1415872"/>
                  <a:pt x="10669176" y="1421339"/>
                  <a:pt x="10674160" y="1429890"/>
                </a:cubicBezTo>
                <a:cubicBezTo>
                  <a:pt x="10669130" y="1424734"/>
                  <a:pt x="10658502" y="1408802"/>
                  <a:pt x="10653028" y="1404452"/>
                </a:cubicBezTo>
                <a:close/>
                <a:moveTo>
                  <a:pt x="7076612" y="1401785"/>
                </a:moveTo>
                <a:lnTo>
                  <a:pt x="7075046" y="1403168"/>
                </a:lnTo>
                <a:lnTo>
                  <a:pt x="7077556" y="1408063"/>
                </a:lnTo>
                <a:close/>
                <a:moveTo>
                  <a:pt x="10929150" y="1399942"/>
                </a:moveTo>
                <a:lnTo>
                  <a:pt x="10961808" y="1467683"/>
                </a:lnTo>
                <a:lnTo>
                  <a:pt x="10963558" y="1473772"/>
                </a:lnTo>
                <a:lnTo>
                  <a:pt x="10964080" y="1474308"/>
                </a:lnTo>
                <a:lnTo>
                  <a:pt x="10974374" y="1504838"/>
                </a:lnTo>
                <a:lnTo>
                  <a:pt x="10963772" y="1483635"/>
                </a:lnTo>
                <a:cubicBezTo>
                  <a:pt x="10966656" y="1496926"/>
                  <a:pt x="10973884" y="1516729"/>
                  <a:pt x="10966504" y="1509164"/>
                </a:cubicBezTo>
                <a:lnTo>
                  <a:pt x="10920908" y="1432818"/>
                </a:lnTo>
                <a:lnTo>
                  <a:pt x="10916548" y="1428350"/>
                </a:lnTo>
                <a:cubicBezTo>
                  <a:pt x="10921142" y="1441321"/>
                  <a:pt x="10913418" y="1434092"/>
                  <a:pt x="10926708" y="1458042"/>
                </a:cubicBezTo>
                <a:lnTo>
                  <a:pt x="10934646" y="1466179"/>
                </a:lnTo>
                <a:lnTo>
                  <a:pt x="10943504" y="1486738"/>
                </a:lnTo>
                <a:lnTo>
                  <a:pt x="10943676" y="1483524"/>
                </a:lnTo>
                <a:cubicBezTo>
                  <a:pt x="10946138" y="1486908"/>
                  <a:pt x="10950206" y="1494521"/>
                  <a:pt x="10953686" y="1501530"/>
                </a:cubicBezTo>
                <a:cubicBezTo>
                  <a:pt x="10954656" y="1502799"/>
                  <a:pt x="10955794" y="1503968"/>
                  <a:pt x="10957040" y="1504967"/>
                </a:cubicBezTo>
                <a:lnTo>
                  <a:pt x="10980996" y="1545366"/>
                </a:lnTo>
                <a:lnTo>
                  <a:pt x="10984818" y="1551258"/>
                </a:lnTo>
                <a:lnTo>
                  <a:pt x="10994014" y="1563533"/>
                </a:lnTo>
                <a:cubicBezTo>
                  <a:pt x="10982482" y="1540488"/>
                  <a:pt x="10969480" y="1518203"/>
                  <a:pt x="10955102" y="1496789"/>
                </a:cubicBezTo>
                <a:lnTo>
                  <a:pt x="10987460" y="1538362"/>
                </a:lnTo>
                <a:lnTo>
                  <a:pt x="10973352" y="1505165"/>
                </a:lnTo>
                <a:lnTo>
                  <a:pt x="10985292" y="1528422"/>
                </a:lnTo>
                <a:cubicBezTo>
                  <a:pt x="10984698" y="1521614"/>
                  <a:pt x="10997370" y="1540802"/>
                  <a:pt x="10990112" y="1523721"/>
                </a:cubicBezTo>
                <a:cubicBezTo>
                  <a:pt x="10985034" y="1521956"/>
                  <a:pt x="10978494" y="1501488"/>
                  <a:pt x="10971450" y="1494268"/>
                </a:cubicBezTo>
                <a:lnTo>
                  <a:pt x="10979164" y="1502175"/>
                </a:lnTo>
                <a:lnTo>
                  <a:pt x="10971928" y="1483733"/>
                </a:lnTo>
                <a:lnTo>
                  <a:pt x="10985028" y="1494181"/>
                </a:lnTo>
                <a:lnTo>
                  <a:pt x="11012798" y="1530450"/>
                </a:lnTo>
                <a:cubicBezTo>
                  <a:pt x="11011236" y="1525123"/>
                  <a:pt x="11009162" y="1519968"/>
                  <a:pt x="11006536" y="1515078"/>
                </a:cubicBezTo>
                <a:cubicBezTo>
                  <a:pt x="11000594" y="1501412"/>
                  <a:pt x="10994574" y="1493860"/>
                  <a:pt x="10994696" y="1484342"/>
                </a:cubicBezTo>
                <a:cubicBezTo>
                  <a:pt x="10984080" y="1463823"/>
                  <a:pt x="10967548" y="1427593"/>
                  <a:pt x="10962170" y="1422770"/>
                </a:cubicBezTo>
                <a:cubicBezTo>
                  <a:pt x="10956792" y="1417950"/>
                  <a:pt x="10952726" y="1417220"/>
                  <a:pt x="10954316" y="1425738"/>
                </a:cubicBezTo>
                <a:lnTo>
                  <a:pt x="10957336" y="1428832"/>
                </a:lnTo>
                <a:cubicBezTo>
                  <a:pt x="10955272" y="1430847"/>
                  <a:pt x="10942242" y="1412682"/>
                  <a:pt x="10951826" y="1434208"/>
                </a:cubicBezTo>
                <a:cubicBezTo>
                  <a:pt x="10945416" y="1427774"/>
                  <a:pt x="10941136" y="1419534"/>
                  <a:pt x="10939554" y="1410606"/>
                </a:cubicBezTo>
                <a:close/>
                <a:moveTo>
                  <a:pt x="6288234" y="1398817"/>
                </a:moveTo>
                <a:lnTo>
                  <a:pt x="6302276" y="1438868"/>
                </a:lnTo>
                <a:lnTo>
                  <a:pt x="6295578" y="1439258"/>
                </a:lnTo>
                <a:lnTo>
                  <a:pt x="6302682" y="1460624"/>
                </a:lnTo>
                <a:cubicBezTo>
                  <a:pt x="6308018" y="1455419"/>
                  <a:pt x="6310554" y="1451391"/>
                  <a:pt x="6311472" y="1447813"/>
                </a:cubicBezTo>
                <a:cubicBezTo>
                  <a:pt x="6312388" y="1444232"/>
                  <a:pt x="6311686" y="1441101"/>
                  <a:pt x="6310540" y="1437688"/>
                </a:cubicBezTo>
                <a:lnTo>
                  <a:pt x="6309198" y="1423293"/>
                </a:lnTo>
                <a:close/>
                <a:moveTo>
                  <a:pt x="10458256" y="1396567"/>
                </a:moveTo>
                <a:lnTo>
                  <a:pt x="10418898" y="1404507"/>
                </a:lnTo>
                <a:lnTo>
                  <a:pt x="10441976" y="1443031"/>
                </a:lnTo>
                <a:cubicBezTo>
                  <a:pt x="10460888" y="1470743"/>
                  <a:pt x="10448684" y="1438096"/>
                  <a:pt x="10499510" y="1530476"/>
                </a:cubicBezTo>
                <a:lnTo>
                  <a:pt x="10465374" y="1462421"/>
                </a:lnTo>
                <a:cubicBezTo>
                  <a:pt x="10470574" y="1467751"/>
                  <a:pt x="10490024" y="1501634"/>
                  <a:pt x="10510252" y="1537950"/>
                </a:cubicBezTo>
                <a:lnTo>
                  <a:pt x="10535842" y="1584363"/>
                </a:lnTo>
                <a:lnTo>
                  <a:pt x="10538846" y="1569160"/>
                </a:lnTo>
                <a:lnTo>
                  <a:pt x="10536962" y="1565422"/>
                </a:lnTo>
                <a:lnTo>
                  <a:pt x="10531762" y="1560092"/>
                </a:lnTo>
                <a:lnTo>
                  <a:pt x="10535434" y="1562389"/>
                </a:lnTo>
                <a:lnTo>
                  <a:pt x="10510990" y="1513814"/>
                </a:lnTo>
                <a:lnTo>
                  <a:pt x="10484624" y="1466514"/>
                </a:lnTo>
                <a:lnTo>
                  <a:pt x="10501176" y="1494314"/>
                </a:lnTo>
                <a:lnTo>
                  <a:pt x="10499012" y="1490022"/>
                </a:lnTo>
                <a:cubicBezTo>
                  <a:pt x="10501424" y="1487669"/>
                  <a:pt x="10513252" y="1492905"/>
                  <a:pt x="10548174" y="1552802"/>
                </a:cubicBezTo>
                <a:cubicBezTo>
                  <a:pt x="10527554" y="1512178"/>
                  <a:pt x="10503746" y="1473251"/>
                  <a:pt x="10476926" y="1436386"/>
                </a:cubicBezTo>
                <a:close/>
                <a:moveTo>
                  <a:pt x="6399710" y="1396172"/>
                </a:moveTo>
                <a:lnTo>
                  <a:pt x="6386802" y="1399314"/>
                </a:lnTo>
                <a:lnTo>
                  <a:pt x="6389882" y="1400219"/>
                </a:lnTo>
                <a:lnTo>
                  <a:pt x="6398838" y="1398130"/>
                </a:lnTo>
                <a:close/>
                <a:moveTo>
                  <a:pt x="10472202" y="1393754"/>
                </a:moveTo>
                <a:lnTo>
                  <a:pt x="10461290" y="1395958"/>
                </a:lnTo>
                <a:lnTo>
                  <a:pt x="10465030" y="1400088"/>
                </a:lnTo>
                <a:cubicBezTo>
                  <a:pt x="10478258" y="1418814"/>
                  <a:pt x="10498844" y="1450242"/>
                  <a:pt x="10497276" y="1440028"/>
                </a:cubicBezTo>
                <a:close/>
                <a:moveTo>
                  <a:pt x="10760972" y="1393531"/>
                </a:moveTo>
                <a:cubicBezTo>
                  <a:pt x="10759256" y="1394530"/>
                  <a:pt x="10775548" y="1422940"/>
                  <a:pt x="10769510" y="1416751"/>
                </a:cubicBezTo>
                <a:cubicBezTo>
                  <a:pt x="10783126" y="1441724"/>
                  <a:pt x="10776282" y="1418866"/>
                  <a:pt x="10788632" y="1436351"/>
                </a:cubicBezTo>
                <a:cubicBezTo>
                  <a:pt x="10795426" y="1463280"/>
                  <a:pt x="10804670" y="1458293"/>
                  <a:pt x="10812204" y="1480477"/>
                </a:cubicBezTo>
                <a:cubicBezTo>
                  <a:pt x="10798084" y="1454987"/>
                  <a:pt x="10794692" y="1454266"/>
                  <a:pt x="10792496" y="1456662"/>
                </a:cubicBezTo>
                <a:lnTo>
                  <a:pt x="10782116" y="1452427"/>
                </a:lnTo>
                <a:lnTo>
                  <a:pt x="10787028" y="1458976"/>
                </a:lnTo>
                <a:cubicBezTo>
                  <a:pt x="10796232" y="1471853"/>
                  <a:pt x="10806242" y="1486027"/>
                  <a:pt x="10814790" y="1497328"/>
                </a:cubicBezTo>
                <a:lnTo>
                  <a:pt x="10831128" y="1515477"/>
                </a:lnTo>
                <a:lnTo>
                  <a:pt x="10832668" y="1516731"/>
                </a:lnTo>
                <a:lnTo>
                  <a:pt x="10816808" y="1492770"/>
                </a:lnTo>
                <a:lnTo>
                  <a:pt x="10820678" y="1484411"/>
                </a:lnTo>
                <a:lnTo>
                  <a:pt x="10851390" y="1526154"/>
                </a:lnTo>
                <a:lnTo>
                  <a:pt x="10828442" y="1486791"/>
                </a:lnTo>
                <a:lnTo>
                  <a:pt x="10854798" y="1523400"/>
                </a:lnTo>
                <a:lnTo>
                  <a:pt x="10845814" y="1510111"/>
                </a:lnTo>
                <a:lnTo>
                  <a:pt x="10847610" y="1510844"/>
                </a:lnTo>
                <a:lnTo>
                  <a:pt x="10827874" y="1477941"/>
                </a:lnTo>
                <a:lnTo>
                  <a:pt x="10847492" y="1504598"/>
                </a:lnTo>
                <a:lnTo>
                  <a:pt x="10843926" y="1498531"/>
                </a:lnTo>
                <a:lnTo>
                  <a:pt x="10875068" y="1535269"/>
                </a:lnTo>
                <a:cubicBezTo>
                  <a:pt x="10879738" y="1542054"/>
                  <a:pt x="10883552" y="1549407"/>
                  <a:pt x="10886344" y="1557157"/>
                </a:cubicBezTo>
                <a:cubicBezTo>
                  <a:pt x="10894318" y="1571530"/>
                  <a:pt x="10894112" y="1560991"/>
                  <a:pt x="10887498" y="1546629"/>
                </a:cubicBezTo>
                <a:lnTo>
                  <a:pt x="10879710" y="1533113"/>
                </a:lnTo>
                <a:lnTo>
                  <a:pt x="10896830" y="1561021"/>
                </a:lnTo>
                <a:lnTo>
                  <a:pt x="10875862" y="1526442"/>
                </a:lnTo>
                <a:lnTo>
                  <a:pt x="10879710" y="1533113"/>
                </a:lnTo>
                <a:lnTo>
                  <a:pt x="10861536" y="1503497"/>
                </a:lnTo>
                <a:cubicBezTo>
                  <a:pt x="10863662" y="1496721"/>
                  <a:pt x="10877304" y="1519658"/>
                  <a:pt x="10881408" y="1517665"/>
                </a:cubicBezTo>
                <a:cubicBezTo>
                  <a:pt x="10883190" y="1524996"/>
                  <a:pt x="10885472" y="1532162"/>
                  <a:pt x="10888276" y="1539166"/>
                </a:cubicBezTo>
                <a:cubicBezTo>
                  <a:pt x="10900866" y="1564471"/>
                  <a:pt x="10899680" y="1550857"/>
                  <a:pt x="10902030" y="1553265"/>
                </a:cubicBezTo>
                <a:lnTo>
                  <a:pt x="10911306" y="1571576"/>
                </a:lnTo>
                <a:lnTo>
                  <a:pt x="10919044" y="1578284"/>
                </a:lnTo>
                <a:lnTo>
                  <a:pt x="10858438" y="1480349"/>
                </a:lnTo>
                <a:cubicBezTo>
                  <a:pt x="10887220" y="1515362"/>
                  <a:pt x="10857312" y="1461976"/>
                  <a:pt x="10881046" y="1493191"/>
                </a:cubicBezTo>
                <a:lnTo>
                  <a:pt x="10888834" y="1507612"/>
                </a:lnTo>
                <a:lnTo>
                  <a:pt x="10894934" y="1515458"/>
                </a:lnTo>
                <a:lnTo>
                  <a:pt x="10893608" y="1514075"/>
                </a:lnTo>
                <a:lnTo>
                  <a:pt x="10889222" y="1508327"/>
                </a:lnTo>
                <a:lnTo>
                  <a:pt x="10917690" y="1561039"/>
                </a:lnTo>
                <a:lnTo>
                  <a:pt x="10918510" y="1560526"/>
                </a:lnTo>
                <a:lnTo>
                  <a:pt x="10906956" y="1536785"/>
                </a:lnTo>
                <a:lnTo>
                  <a:pt x="10908670" y="1538946"/>
                </a:lnTo>
                <a:lnTo>
                  <a:pt x="10906406" y="1530210"/>
                </a:lnTo>
                <a:lnTo>
                  <a:pt x="10894934" y="1515458"/>
                </a:lnTo>
                <a:lnTo>
                  <a:pt x="10906778" y="1527829"/>
                </a:lnTo>
                <a:cubicBezTo>
                  <a:pt x="10902992" y="1504668"/>
                  <a:pt x="10895138" y="1507636"/>
                  <a:pt x="10884990" y="1477261"/>
                </a:cubicBezTo>
                <a:lnTo>
                  <a:pt x="10899700" y="1496475"/>
                </a:lnTo>
                <a:lnTo>
                  <a:pt x="10899310" y="1500208"/>
                </a:lnTo>
                <a:cubicBezTo>
                  <a:pt x="10913564" y="1528590"/>
                  <a:pt x="10903802" y="1494484"/>
                  <a:pt x="10920686" y="1529693"/>
                </a:cubicBezTo>
                <a:cubicBezTo>
                  <a:pt x="10916112" y="1515362"/>
                  <a:pt x="10916152" y="1512132"/>
                  <a:pt x="10916404" y="1509036"/>
                </a:cubicBezTo>
                <a:lnTo>
                  <a:pt x="10916256" y="1508059"/>
                </a:lnTo>
                <a:lnTo>
                  <a:pt x="10883084" y="1459163"/>
                </a:lnTo>
                <a:lnTo>
                  <a:pt x="10887124" y="1469807"/>
                </a:lnTo>
                <a:cubicBezTo>
                  <a:pt x="10886020" y="1476256"/>
                  <a:pt x="10874762" y="1453005"/>
                  <a:pt x="10865034" y="1443033"/>
                </a:cubicBezTo>
                <a:cubicBezTo>
                  <a:pt x="10872634" y="1459780"/>
                  <a:pt x="10862562" y="1450142"/>
                  <a:pt x="10873212" y="1467947"/>
                </a:cubicBezTo>
                <a:lnTo>
                  <a:pt x="10856892" y="1441580"/>
                </a:lnTo>
                <a:cubicBezTo>
                  <a:pt x="10859472" y="1452486"/>
                  <a:pt x="10848408" y="1440457"/>
                  <a:pt x="10856992" y="1460275"/>
                </a:cubicBezTo>
                <a:cubicBezTo>
                  <a:pt x="10854644" y="1457868"/>
                  <a:pt x="10850126" y="1452205"/>
                  <a:pt x="10846786" y="1447743"/>
                </a:cubicBezTo>
                <a:lnTo>
                  <a:pt x="10846336" y="1446989"/>
                </a:lnTo>
                <a:lnTo>
                  <a:pt x="10848324" y="1447252"/>
                </a:lnTo>
                <a:cubicBezTo>
                  <a:pt x="10848324" y="1447252"/>
                  <a:pt x="10848324" y="1447252"/>
                  <a:pt x="10843628" y="1442440"/>
                </a:cubicBezTo>
                <a:lnTo>
                  <a:pt x="10846336" y="1446989"/>
                </a:lnTo>
                <a:lnTo>
                  <a:pt x="10839838" y="1446136"/>
                </a:lnTo>
                <a:cubicBezTo>
                  <a:pt x="10839582" y="1439675"/>
                  <a:pt x="10837870" y="1440673"/>
                  <a:pt x="10838618" y="1435243"/>
                </a:cubicBezTo>
                <a:cubicBezTo>
                  <a:pt x="10834360" y="1422617"/>
                  <a:pt x="10822988" y="1408205"/>
                  <a:pt x="10826876" y="1423206"/>
                </a:cubicBezTo>
                <a:cubicBezTo>
                  <a:pt x="10844898" y="1449252"/>
                  <a:pt x="10837716" y="1452229"/>
                  <a:pt x="10847058" y="1466615"/>
                </a:cubicBezTo>
                <a:cubicBezTo>
                  <a:pt x="10842214" y="1472675"/>
                  <a:pt x="10819560" y="1437055"/>
                  <a:pt x="10801166" y="1413382"/>
                </a:cubicBezTo>
                <a:cubicBezTo>
                  <a:pt x="10792684" y="1412263"/>
                  <a:pt x="10790780" y="1428215"/>
                  <a:pt x="10773386" y="1406255"/>
                </a:cubicBezTo>
                <a:close/>
                <a:moveTo>
                  <a:pt x="9223076" y="1393407"/>
                </a:moveTo>
                <a:lnTo>
                  <a:pt x="9223902" y="1404430"/>
                </a:lnTo>
                <a:lnTo>
                  <a:pt x="9225276" y="1405695"/>
                </a:lnTo>
                <a:lnTo>
                  <a:pt x="9227670" y="1400154"/>
                </a:lnTo>
                <a:close/>
                <a:moveTo>
                  <a:pt x="11030510" y="1392397"/>
                </a:moveTo>
                <a:lnTo>
                  <a:pt x="11033628" y="1400289"/>
                </a:lnTo>
                <a:lnTo>
                  <a:pt x="11028470" y="1395001"/>
                </a:lnTo>
                <a:close/>
                <a:moveTo>
                  <a:pt x="11105024" y="1389458"/>
                </a:moveTo>
                <a:cubicBezTo>
                  <a:pt x="11112188" y="1411397"/>
                  <a:pt x="11120786" y="1432812"/>
                  <a:pt x="11130716" y="1453668"/>
                </a:cubicBezTo>
                <a:cubicBezTo>
                  <a:pt x="11120686" y="1440630"/>
                  <a:pt x="11128666" y="1481173"/>
                  <a:pt x="11123156" y="1486548"/>
                </a:cubicBezTo>
                <a:lnTo>
                  <a:pt x="11110988" y="1454791"/>
                </a:lnTo>
                <a:cubicBezTo>
                  <a:pt x="11096296" y="1434221"/>
                  <a:pt x="11123524" y="1484172"/>
                  <a:pt x="11120426" y="1487194"/>
                </a:cubicBezTo>
                <a:lnTo>
                  <a:pt x="11108818" y="1464960"/>
                </a:lnTo>
                <a:lnTo>
                  <a:pt x="11109490" y="1465647"/>
                </a:lnTo>
                <a:lnTo>
                  <a:pt x="11110832" y="1467025"/>
                </a:lnTo>
                <a:lnTo>
                  <a:pt x="11095880" y="1439995"/>
                </a:lnTo>
                <a:cubicBezTo>
                  <a:pt x="11097556" y="1441711"/>
                  <a:pt x="11107486" y="1462908"/>
                  <a:pt x="11104604" y="1448936"/>
                </a:cubicBezTo>
                <a:lnTo>
                  <a:pt x="11091238" y="1418201"/>
                </a:lnTo>
                <a:lnTo>
                  <a:pt x="11098352" y="1432884"/>
                </a:lnTo>
                <a:cubicBezTo>
                  <a:pt x="11091984" y="1399497"/>
                  <a:pt x="11118282" y="1469153"/>
                  <a:pt x="11117872" y="1448075"/>
                </a:cubicBezTo>
                <a:cubicBezTo>
                  <a:pt x="11097132" y="1395138"/>
                  <a:pt x="11136548" y="1476166"/>
                  <a:pt x="11116824" y="1423585"/>
                </a:cubicBezTo>
                <a:cubicBezTo>
                  <a:pt x="11116720" y="1431746"/>
                  <a:pt x="11100110" y="1401635"/>
                  <a:pt x="11098484" y="1395838"/>
                </a:cubicBezTo>
                <a:cubicBezTo>
                  <a:pt x="11099518" y="1394829"/>
                  <a:pt x="11105286" y="1395915"/>
                  <a:pt x="11105024" y="1389458"/>
                </a:cubicBezTo>
                <a:close/>
                <a:moveTo>
                  <a:pt x="10540568" y="1389373"/>
                </a:moveTo>
                <a:lnTo>
                  <a:pt x="10555544" y="1416245"/>
                </a:lnTo>
                <a:lnTo>
                  <a:pt x="10560524" y="1420236"/>
                </a:lnTo>
                <a:lnTo>
                  <a:pt x="10564420" y="1425531"/>
                </a:lnTo>
                <a:cubicBezTo>
                  <a:pt x="10565550" y="1430132"/>
                  <a:pt x="10563958" y="1428503"/>
                  <a:pt x="10561664" y="1425286"/>
                </a:cubicBezTo>
                <a:lnTo>
                  <a:pt x="10556814" y="1418522"/>
                </a:lnTo>
                <a:lnTo>
                  <a:pt x="10557238" y="1419285"/>
                </a:lnTo>
                <a:cubicBezTo>
                  <a:pt x="10563344" y="1430106"/>
                  <a:pt x="10567500" y="1437291"/>
                  <a:pt x="10566678" y="1435411"/>
                </a:cubicBezTo>
                <a:cubicBezTo>
                  <a:pt x="10582520" y="1459222"/>
                  <a:pt x="10599058" y="1481348"/>
                  <a:pt x="10609214" y="1491749"/>
                </a:cubicBezTo>
                <a:cubicBezTo>
                  <a:pt x="10614286" y="1496953"/>
                  <a:pt x="10617762" y="1499225"/>
                  <a:pt x="10618754" y="1497315"/>
                </a:cubicBezTo>
                <a:cubicBezTo>
                  <a:pt x="10619744" y="1495404"/>
                  <a:pt x="10618250" y="1489309"/>
                  <a:pt x="10613384" y="1477780"/>
                </a:cubicBezTo>
                <a:lnTo>
                  <a:pt x="10595292" y="1448125"/>
                </a:lnTo>
                <a:lnTo>
                  <a:pt x="10560524" y="1420236"/>
                </a:lnTo>
                <a:lnTo>
                  <a:pt x="10554070" y="1411472"/>
                </a:lnTo>
                <a:cubicBezTo>
                  <a:pt x="10542092" y="1390934"/>
                  <a:pt x="10564106" y="1423827"/>
                  <a:pt x="10558200" y="1407444"/>
                </a:cubicBezTo>
                <a:close/>
                <a:moveTo>
                  <a:pt x="10508690" y="1386398"/>
                </a:moveTo>
                <a:lnTo>
                  <a:pt x="10472804" y="1393631"/>
                </a:lnTo>
                <a:lnTo>
                  <a:pt x="10590416" y="1585460"/>
                </a:lnTo>
                <a:lnTo>
                  <a:pt x="10588844" y="1579232"/>
                </a:lnTo>
                <a:lnTo>
                  <a:pt x="10562280" y="1529733"/>
                </a:lnTo>
                <a:cubicBezTo>
                  <a:pt x="10550114" y="1507793"/>
                  <a:pt x="10537648" y="1485886"/>
                  <a:pt x="10518204" y="1451156"/>
                </a:cubicBezTo>
                <a:cubicBezTo>
                  <a:pt x="10501098" y="1406764"/>
                  <a:pt x="10535232" y="1448637"/>
                  <a:pt x="10537422" y="1437108"/>
                </a:cubicBezTo>
                <a:close/>
                <a:moveTo>
                  <a:pt x="9295174" y="1381666"/>
                </a:moveTo>
                <a:lnTo>
                  <a:pt x="9295938" y="1406609"/>
                </a:lnTo>
                <a:lnTo>
                  <a:pt x="9294364" y="1417554"/>
                </a:lnTo>
                <a:lnTo>
                  <a:pt x="9294374" y="1417634"/>
                </a:lnTo>
                <a:lnTo>
                  <a:pt x="9330374" y="1438593"/>
                </a:lnTo>
                <a:close/>
                <a:moveTo>
                  <a:pt x="10535622" y="1380966"/>
                </a:moveTo>
                <a:lnTo>
                  <a:pt x="10525760" y="1382950"/>
                </a:lnTo>
                <a:lnTo>
                  <a:pt x="10561524" y="1439770"/>
                </a:lnTo>
                <a:lnTo>
                  <a:pt x="10538800" y="1387560"/>
                </a:lnTo>
                <a:lnTo>
                  <a:pt x="10538066" y="1386808"/>
                </a:lnTo>
                <a:close/>
                <a:moveTo>
                  <a:pt x="7987394" y="1380187"/>
                </a:moveTo>
                <a:lnTo>
                  <a:pt x="7987618" y="1380778"/>
                </a:lnTo>
                <a:lnTo>
                  <a:pt x="7990010" y="1385127"/>
                </a:lnTo>
                <a:close/>
                <a:moveTo>
                  <a:pt x="7818150" y="1378140"/>
                </a:moveTo>
                <a:lnTo>
                  <a:pt x="7880288" y="1485465"/>
                </a:lnTo>
                <a:lnTo>
                  <a:pt x="7854316" y="1420897"/>
                </a:lnTo>
                <a:lnTo>
                  <a:pt x="7848490" y="1417224"/>
                </a:lnTo>
                <a:close/>
                <a:moveTo>
                  <a:pt x="11007688" y="1372326"/>
                </a:moveTo>
                <a:lnTo>
                  <a:pt x="11024086" y="1392576"/>
                </a:lnTo>
                <a:cubicBezTo>
                  <a:pt x="11032600" y="1412322"/>
                  <a:pt x="11042348" y="1431471"/>
                  <a:pt x="11053262" y="1450028"/>
                </a:cubicBezTo>
                <a:lnTo>
                  <a:pt x="11033628" y="1400289"/>
                </a:lnTo>
                <a:lnTo>
                  <a:pt x="11050952" y="1418046"/>
                </a:lnTo>
                <a:lnTo>
                  <a:pt x="11044294" y="1407091"/>
                </a:lnTo>
                <a:cubicBezTo>
                  <a:pt x="11047450" y="1399310"/>
                  <a:pt x="11054022" y="1417063"/>
                  <a:pt x="11061406" y="1424630"/>
                </a:cubicBezTo>
                <a:cubicBezTo>
                  <a:pt x="11059318" y="1420356"/>
                  <a:pt x="11057676" y="1415918"/>
                  <a:pt x="11056480" y="1411312"/>
                </a:cubicBezTo>
                <a:lnTo>
                  <a:pt x="11073908" y="1447021"/>
                </a:lnTo>
                <a:lnTo>
                  <a:pt x="11078184" y="1456287"/>
                </a:lnTo>
                <a:lnTo>
                  <a:pt x="11072966" y="1450940"/>
                </a:lnTo>
                <a:lnTo>
                  <a:pt x="11080158" y="1473460"/>
                </a:lnTo>
                <a:cubicBezTo>
                  <a:pt x="11062660" y="1432801"/>
                  <a:pt x="11065738" y="1457990"/>
                  <a:pt x="11054740" y="1440527"/>
                </a:cubicBezTo>
                <a:cubicBezTo>
                  <a:pt x="11064368" y="1458657"/>
                  <a:pt x="11083254" y="1496612"/>
                  <a:pt x="11075106" y="1469663"/>
                </a:cubicBezTo>
                <a:lnTo>
                  <a:pt x="11084192" y="1491176"/>
                </a:lnTo>
                <a:lnTo>
                  <a:pt x="11081854" y="1489556"/>
                </a:lnTo>
                <a:cubicBezTo>
                  <a:pt x="11081346" y="1489874"/>
                  <a:pt x="11081370" y="1491405"/>
                  <a:pt x="11082262" y="1494900"/>
                </a:cubicBezTo>
                <a:cubicBezTo>
                  <a:pt x="11078614" y="1487717"/>
                  <a:pt x="11073884" y="1478739"/>
                  <a:pt x="11069756" y="1472448"/>
                </a:cubicBezTo>
                <a:lnTo>
                  <a:pt x="11062816" y="1467483"/>
                </a:lnTo>
                <a:lnTo>
                  <a:pt x="11055854" y="1457373"/>
                </a:lnTo>
                <a:cubicBezTo>
                  <a:pt x="11053126" y="1459096"/>
                  <a:pt x="11063834" y="1493577"/>
                  <a:pt x="11056602" y="1480999"/>
                </a:cubicBezTo>
                <a:cubicBezTo>
                  <a:pt x="11038068" y="1442027"/>
                  <a:pt x="11058208" y="1461985"/>
                  <a:pt x="11048564" y="1445213"/>
                </a:cubicBezTo>
                <a:cubicBezTo>
                  <a:pt x="11038922" y="1428442"/>
                  <a:pt x="11047444" y="1453014"/>
                  <a:pt x="11038922" y="1428442"/>
                </a:cubicBezTo>
                <a:cubicBezTo>
                  <a:pt x="11026222" y="1411297"/>
                  <a:pt x="11051038" y="1464279"/>
                  <a:pt x="11035392" y="1438597"/>
                </a:cubicBezTo>
                <a:lnTo>
                  <a:pt x="11033492" y="1427698"/>
                </a:lnTo>
                <a:cubicBezTo>
                  <a:pt x="11022488" y="1410911"/>
                  <a:pt x="11026080" y="1422168"/>
                  <a:pt x="11016112" y="1404378"/>
                </a:cubicBezTo>
                <a:cubicBezTo>
                  <a:pt x="11003204" y="1377366"/>
                  <a:pt x="11019190" y="1403392"/>
                  <a:pt x="11018306" y="1392844"/>
                </a:cubicBezTo>
                <a:close/>
                <a:moveTo>
                  <a:pt x="7934620" y="1371508"/>
                </a:moveTo>
                <a:lnTo>
                  <a:pt x="7937704" y="1379001"/>
                </a:lnTo>
                <a:lnTo>
                  <a:pt x="7939098" y="1379086"/>
                </a:lnTo>
                <a:close/>
                <a:moveTo>
                  <a:pt x="6261178" y="1367236"/>
                </a:moveTo>
                <a:lnTo>
                  <a:pt x="6257582" y="1372391"/>
                </a:lnTo>
                <a:cubicBezTo>
                  <a:pt x="6290340" y="1389438"/>
                  <a:pt x="6240716" y="1388847"/>
                  <a:pt x="6259470" y="1410826"/>
                </a:cubicBezTo>
                <a:lnTo>
                  <a:pt x="6286172" y="1396414"/>
                </a:lnTo>
                <a:close/>
                <a:moveTo>
                  <a:pt x="11202616" y="1366987"/>
                </a:moveTo>
                <a:cubicBezTo>
                  <a:pt x="11203210" y="1367164"/>
                  <a:pt x="11204720" y="1368712"/>
                  <a:pt x="11206878" y="1372647"/>
                </a:cubicBezTo>
                <a:cubicBezTo>
                  <a:pt x="11208106" y="1376315"/>
                  <a:pt x="11208720" y="1378149"/>
                  <a:pt x="11208902" y="1378787"/>
                </a:cubicBezTo>
                <a:cubicBezTo>
                  <a:pt x="11209086" y="1379429"/>
                  <a:pt x="11208838" y="1378872"/>
                  <a:pt x="11208340" y="1377763"/>
                </a:cubicBezTo>
                <a:cubicBezTo>
                  <a:pt x="11207350" y="1375538"/>
                  <a:pt x="11205368" y="1371098"/>
                  <a:pt x="11203858" y="1369550"/>
                </a:cubicBezTo>
                <a:cubicBezTo>
                  <a:pt x="11202348" y="1368003"/>
                  <a:pt x="11202024" y="1366810"/>
                  <a:pt x="11202616" y="1366987"/>
                </a:cubicBezTo>
                <a:close/>
                <a:moveTo>
                  <a:pt x="6277178" y="1360452"/>
                </a:moveTo>
                <a:lnTo>
                  <a:pt x="6289106" y="1379224"/>
                </a:lnTo>
                <a:cubicBezTo>
                  <a:pt x="6294394" y="1377756"/>
                  <a:pt x="6301162" y="1380052"/>
                  <a:pt x="6306722" y="1380499"/>
                </a:cubicBezTo>
                <a:lnTo>
                  <a:pt x="6309116" y="1378242"/>
                </a:lnTo>
                <a:close/>
                <a:moveTo>
                  <a:pt x="7982428" y="1351184"/>
                </a:moveTo>
                <a:lnTo>
                  <a:pt x="7994266" y="1373270"/>
                </a:lnTo>
                <a:lnTo>
                  <a:pt x="7989674" y="1358610"/>
                </a:lnTo>
                <a:close/>
                <a:moveTo>
                  <a:pt x="9285082" y="1335230"/>
                </a:moveTo>
                <a:lnTo>
                  <a:pt x="9293944" y="1356237"/>
                </a:lnTo>
                <a:lnTo>
                  <a:pt x="9294486" y="1353869"/>
                </a:lnTo>
                <a:close/>
                <a:moveTo>
                  <a:pt x="10992250" y="1330330"/>
                </a:moveTo>
                <a:cubicBezTo>
                  <a:pt x="11002098" y="1357639"/>
                  <a:pt x="11007606" y="1378441"/>
                  <a:pt x="11003770" y="1386213"/>
                </a:cubicBezTo>
                <a:cubicBezTo>
                  <a:pt x="10996676" y="1374812"/>
                  <a:pt x="10990922" y="1362642"/>
                  <a:pt x="10986560" y="1349983"/>
                </a:cubicBezTo>
                <a:cubicBezTo>
                  <a:pt x="10988128" y="1354824"/>
                  <a:pt x="10988948" y="1359866"/>
                  <a:pt x="10989090" y="1364966"/>
                </a:cubicBezTo>
                <a:cubicBezTo>
                  <a:pt x="10992720" y="1373303"/>
                  <a:pt x="10997412" y="1381145"/>
                  <a:pt x="11003066" y="1388247"/>
                </a:cubicBezTo>
                <a:lnTo>
                  <a:pt x="10997132" y="1400069"/>
                </a:lnTo>
                <a:lnTo>
                  <a:pt x="11002784" y="1410000"/>
                </a:lnTo>
                <a:lnTo>
                  <a:pt x="10990706" y="1397618"/>
                </a:lnTo>
                <a:cubicBezTo>
                  <a:pt x="10995740" y="1402777"/>
                  <a:pt x="10995582" y="1388838"/>
                  <a:pt x="10984912" y="1372396"/>
                </a:cubicBezTo>
                <a:cubicBezTo>
                  <a:pt x="10974244" y="1355949"/>
                  <a:pt x="10982752" y="1381884"/>
                  <a:pt x="10966458" y="1353481"/>
                </a:cubicBezTo>
                <a:cubicBezTo>
                  <a:pt x="10984960" y="1395164"/>
                  <a:pt x="10986568" y="1402326"/>
                  <a:pt x="10998164" y="1425919"/>
                </a:cubicBezTo>
                <a:lnTo>
                  <a:pt x="10996486" y="1424196"/>
                </a:lnTo>
                <a:cubicBezTo>
                  <a:pt x="11005028" y="1441707"/>
                  <a:pt x="11014944" y="1458546"/>
                  <a:pt x="11026092" y="1474515"/>
                </a:cubicBezTo>
                <a:cubicBezTo>
                  <a:pt x="11024514" y="1491499"/>
                  <a:pt x="11020296" y="1476149"/>
                  <a:pt x="11018086" y="1489039"/>
                </a:cubicBezTo>
                <a:cubicBezTo>
                  <a:pt x="11026936" y="1514640"/>
                  <a:pt x="11035462" y="1512363"/>
                  <a:pt x="11041028" y="1529085"/>
                </a:cubicBezTo>
                <a:lnTo>
                  <a:pt x="11041924" y="1518291"/>
                </a:lnTo>
                <a:lnTo>
                  <a:pt x="11034130" y="1510303"/>
                </a:lnTo>
                <a:lnTo>
                  <a:pt x="11037298" y="1506866"/>
                </a:lnTo>
                <a:lnTo>
                  <a:pt x="11035570" y="1504206"/>
                </a:lnTo>
                <a:lnTo>
                  <a:pt x="11038142" y="1505952"/>
                </a:lnTo>
                <a:lnTo>
                  <a:pt x="11043164" y="1500501"/>
                </a:lnTo>
                <a:lnTo>
                  <a:pt x="11016852" y="1452654"/>
                </a:lnTo>
                <a:cubicBezTo>
                  <a:pt x="11017684" y="1441109"/>
                  <a:pt x="11033472" y="1482080"/>
                  <a:pt x="11041860" y="1490679"/>
                </a:cubicBezTo>
                <a:lnTo>
                  <a:pt x="11035352" y="1468172"/>
                </a:lnTo>
                <a:cubicBezTo>
                  <a:pt x="11039042" y="1471955"/>
                  <a:pt x="11038896" y="1483509"/>
                  <a:pt x="11043594" y="1488326"/>
                </a:cubicBezTo>
                <a:cubicBezTo>
                  <a:pt x="11048290" y="1493139"/>
                  <a:pt x="11044084" y="1476428"/>
                  <a:pt x="11044084" y="1476428"/>
                </a:cubicBezTo>
                <a:lnTo>
                  <a:pt x="11049946" y="1493145"/>
                </a:lnTo>
                <a:lnTo>
                  <a:pt x="11050062" y="1493016"/>
                </a:lnTo>
                <a:lnTo>
                  <a:pt x="11051008" y="1493117"/>
                </a:lnTo>
                <a:lnTo>
                  <a:pt x="11049538" y="1481679"/>
                </a:lnTo>
                <a:cubicBezTo>
                  <a:pt x="11049340" y="1477512"/>
                  <a:pt x="11048226" y="1471380"/>
                  <a:pt x="11041998" y="1453629"/>
                </a:cubicBezTo>
                <a:lnTo>
                  <a:pt x="11062328" y="1494353"/>
                </a:lnTo>
                <a:lnTo>
                  <a:pt x="11072840" y="1495502"/>
                </a:lnTo>
                <a:lnTo>
                  <a:pt x="11068846" y="1480464"/>
                </a:lnTo>
                <a:cubicBezTo>
                  <a:pt x="11069398" y="1477237"/>
                  <a:pt x="11072558" y="1482545"/>
                  <a:pt x="11076168" y="1489342"/>
                </a:cubicBezTo>
                <a:lnTo>
                  <a:pt x="11080068" y="1496292"/>
                </a:lnTo>
                <a:lnTo>
                  <a:pt x="11088552" y="1497219"/>
                </a:lnTo>
                <a:lnTo>
                  <a:pt x="11089872" y="1497362"/>
                </a:lnTo>
                <a:lnTo>
                  <a:pt x="11090084" y="1497332"/>
                </a:lnTo>
                <a:lnTo>
                  <a:pt x="11084640" y="1491486"/>
                </a:lnTo>
                <a:lnTo>
                  <a:pt x="11084462" y="1491363"/>
                </a:lnTo>
                <a:lnTo>
                  <a:pt x="11085666" y="1489774"/>
                </a:lnTo>
                <a:cubicBezTo>
                  <a:pt x="11085740" y="1485297"/>
                  <a:pt x="11083434" y="1475963"/>
                  <a:pt x="11091140" y="1491610"/>
                </a:cubicBezTo>
                <a:lnTo>
                  <a:pt x="11086776" y="1487137"/>
                </a:lnTo>
                <a:lnTo>
                  <a:pt x="11090944" y="1497219"/>
                </a:lnTo>
                <a:lnTo>
                  <a:pt x="11096718" y="1496414"/>
                </a:lnTo>
                <a:lnTo>
                  <a:pt x="11078184" y="1456287"/>
                </a:lnTo>
                <a:lnTo>
                  <a:pt x="11078670" y="1456786"/>
                </a:lnTo>
                <a:lnTo>
                  <a:pt x="11073908" y="1447021"/>
                </a:lnTo>
                <a:lnTo>
                  <a:pt x="11041950" y="1377828"/>
                </a:lnTo>
                <a:lnTo>
                  <a:pt x="11030510" y="1392397"/>
                </a:lnTo>
                <a:lnTo>
                  <a:pt x="11019020" y="1363281"/>
                </a:lnTo>
                <a:cubicBezTo>
                  <a:pt x="11022598" y="1375896"/>
                  <a:pt x="11015562" y="1367997"/>
                  <a:pt x="11025464" y="1391233"/>
                </a:cubicBezTo>
                <a:cubicBezTo>
                  <a:pt x="11013002" y="1371709"/>
                  <a:pt x="11001906" y="1351383"/>
                  <a:pt x="10992250" y="1330330"/>
                </a:cubicBezTo>
                <a:close/>
                <a:moveTo>
                  <a:pt x="7419302" y="1321189"/>
                </a:moveTo>
                <a:lnTo>
                  <a:pt x="7419080" y="1321252"/>
                </a:lnTo>
                <a:lnTo>
                  <a:pt x="7419192" y="1321368"/>
                </a:lnTo>
                <a:close/>
                <a:moveTo>
                  <a:pt x="9205002" y="1317377"/>
                </a:moveTo>
                <a:lnTo>
                  <a:pt x="9209116" y="1328041"/>
                </a:lnTo>
                <a:cubicBezTo>
                  <a:pt x="9213396" y="1339009"/>
                  <a:pt x="9217530" y="1349677"/>
                  <a:pt x="9223074" y="1364628"/>
                </a:cubicBezTo>
                <a:lnTo>
                  <a:pt x="9232140" y="1389806"/>
                </a:lnTo>
                <a:lnTo>
                  <a:pt x="9234268" y="1384896"/>
                </a:lnTo>
                <a:lnTo>
                  <a:pt x="9233818" y="1383230"/>
                </a:lnTo>
                <a:lnTo>
                  <a:pt x="9234362" y="1384675"/>
                </a:lnTo>
                <a:lnTo>
                  <a:pt x="9237794" y="1376735"/>
                </a:lnTo>
                <a:lnTo>
                  <a:pt x="9228048" y="1355967"/>
                </a:lnTo>
                <a:lnTo>
                  <a:pt x="9237808" y="1376698"/>
                </a:lnTo>
                <a:lnTo>
                  <a:pt x="9238014" y="1376229"/>
                </a:lnTo>
                <a:lnTo>
                  <a:pt x="9224436" y="1345776"/>
                </a:lnTo>
                <a:close/>
                <a:moveTo>
                  <a:pt x="9358400" y="1316976"/>
                </a:moveTo>
                <a:lnTo>
                  <a:pt x="9335256" y="1348016"/>
                </a:lnTo>
                <a:lnTo>
                  <a:pt x="9345196" y="1352497"/>
                </a:lnTo>
                <a:cubicBezTo>
                  <a:pt x="9352738" y="1355676"/>
                  <a:pt x="9359260" y="1356172"/>
                  <a:pt x="9363326" y="1350146"/>
                </a:cubicBezTo>
                <a:lnTo>
                  <a:pt x="9365616" y="1321693"/>
                </a:lnTo>
                <a:close/>
                <a:moveTo>
                  <a:pt x="9308516" y="1312671"/>
                </a:moveTo>
                <a:lnTo>
                  <a:pt x="9304840" y="1313491"/>
                </a:lnTo>
                <a:lnTo>
                  <a:pt x="9310062" y="1336667"/>
                </a:lnTo>
                <a:lnTo>
                  <a:pt x="9322680" y="1342352"/>
                </a:lnTo>
                <a:close/>
                <a:moveTo>
                  <a:pt x="10563618" y="1302803"/>
                </a:moveTo>
                <a:lnTo>
                  <a:pt x="10571094" y="1314141"/>
                </a:lnTo>
                <a:lnTo>
                  <a:pt x="10573042" y="1310307"/>
                </a:lnTo>
                <a:close/>
                <a:moveTo>
                  <a:pt x="9790462" y="1301414"/>
                </a:moveTo>
                <a:lnTo>
                  <a:pt x="9791306" y="1303161"/>
                </a:lnTo>
                <a:lnTo>
                  <a:pt x="9790978" y="1301759"/>
                </a:lnTo>
                <a:close/>
                <a:moveTo>
                  <a:pt x="11101070" y="1300688"/>
                </a:moveTo>
                <a:cubicBezTo>
                  <a:pt x="11103928" y="1316023"/>
                  <a:pt x="11089326" y="1288651"/>
                  <a:pt x="11097164" y="1313221"/>
                </a:cubicBezTo>
                <a:lnTo>
                  <a:pt x="11094370" y="1319305"/>
                </a:lnTo>
                <a:lnTo>
                  <a:pt x="11109530" y="1356198"/>
                </a:lnTo>
                <a:cubicBezTo>
                  <a:pt x="11112396" y="1371526"/>
                  <a:pt x="11097774" y="1345521"/>
                  <a:pt x="11094174" y="1334260"/>
                </a:cubicBezTo>
                <a:lnTo>
                  <a:pt x="11103132" y="1361098"/>
                </a:lnTo>
                <a:lnTo>
                  <a:pt x="11102550" y="1360572"/>
                </a:lnTo>
                <a:cubicBezTo>
                  <a:pt x="11102642" y="1363086"/>
                  <a:pt x="11103608" y="1367345"/>
                  <a:pt x="11103608" y="1367345"/>
                </a:cubicBezTo>
                <a:lnTo>
                  <a:pt x="11093410" y="1341048"/>
                </a:lnTo>
                <a:lnTo>
                  <a:pt x="11098544" y="1364903"/>
                </a:lnTo>
                <a:cubicBezTo>
                  <a:pt x="11091244" y="1350541"/>
                  <a:pt x="11090492" y="1356647"/>
                  <a:pt x="11087806" y="1353897"/>
                </a:cubicBezTo>
                <a:cubicBezTo>
                  <a:pt x="11089700" y="1365479"/>
                  <a:pt x="11107542" y="1405124"/>
                  <a:pt x="11094568" y="1383554"/>
                </a:cubicBezTo>
                <a:lnTo>
                  <a:pt x="11092888" y="1381834"/>
                </a:lnTo>
                <a:cubicBezTo>
                  <a:pt x="11087212" y="1373946"/>
                  <a:pt x="11083870" y="1369149"/>
                  <a:pt x="11083768" y="1377309"/>
                </a:cubicBezTo>
                <a:cubicBezTo>
                  <a:pt x="11085808" y="1380017"/>
                  <a:pt x="11088154" y="1382423"/>
                  <a:pt x="11090810" y="1384529"/>
                </a:cubicBezTo>
                <a:cubicBezTo>
                  <a:pt x="11091984" y="1399497"/>
                  <a:pt x="11068998" y="1362853"/>
                  <a:pt x="11082772" y="1401768"/>
                </a:cubicBezTo>
                <a:lnTo>
                  <a:pt x="11086766" y="1409465"/>
                </a:lnTo>
                <a:lnTo>
                  <a:pt x="11086742" y="1416688"/>
                </a:lnTo>
                <a:cubicBezTo>
                  <a:pt x="11086628" y="1419318"/>
                  <a:pt x="11087594" y="1423239"/>
                  <a:pt x="11093246" y="1433165"/>
                </a:cubicBezTo>
                <a:lnTo>
                  <a:pt x="11074924" y="1404053"/>
                </a:lnTo>
                <a:cubicBezTo>
                  <a:pt x="11078294" y="1411709"/>
                  <a:pt x="11082176" y="1419132"/>
                  <a:pt x="11086538" y="1426287"/>
                </a:cubicBezTo>
                <a:lnTo>
                  <a:pt x="11084522" y="1424222"/>
                </a:lnTo>
                <a:cubicBezTo>
                  <a:pt x="11075030" y="1414555"/>
                  <a:pt x="11066598" y="1403854"/>
                  <a:pt x="11059440" y="1392312"/>
                </a:cubicBezTo>
                <a:cubicBezTo>
                  <a:pt x="11056368" y="1367121"/>
                  <a:pt x="11045832" y="1366661"/>
                  <a:pt x="11039256" y="1349581"/>
                </a:cubicBezTo>
                <a:cubicBezTo>
                  <a:pt x="11047598" y="1377215"/>
                  <a:pt x="11059260" y="1403702"/>
                  <a:pt x="11073936" y="1428518"/>
                </a:cubicBezTo>
                <a:cubicBezTo>
                  <a:pt x="11067372" y="1410087"/>
                  <a:pt x="11081376" y="1431325"/>
                  <a:pt x="11083054" y="1433045"/>
                </a:cubicBezTo>
                <a:cubicBezTo>
                  <a:pt x="11085270" y="1445647"/>
                  <a:pt x="11076608" y="1431944"/>
                  <a:pt x="11074932" y="1430226"/>
                </a:cubicBezTo>
                <a:cubicBezTo>
                  <a:pt x="11082576" y="1443576"/>
                  <a:pt x="11081104" y="1452394"/>
                  <a:pt x="11085070" y="1461276"/>
                </a:cubicBezTo>
                <a:cubicBezTo>
                  <a:pt x="11089032" y="1470163"/>
                  <a:pt x="11101266" y="1497164"/>
                  <a:pt x="11099050" y="1484562"/>
                </a:cubicBezTo>
                <a:cubicBezTo>
                  <a:pt x="11102492" y="1481204"/>
                  <a:pt x="11086832" y="1456204"/>
                  <a:pt x="11090858" y="1460330"/>
                </a:cubicBezTo>
                <a:cubicBezTo>
                  <a:pt x="11085100" y="1445135"/>
                  <a:pt x="11087136" y="1445839"/>
                  <a:pt x="11090448" y="1449147"/>
                </a:cubicBezTo>
                <a:lnTo>
                  <a:pt x="11097226" y="1453293"/>
                </a:lnTo>
                <a:lnTo>
                  <a:pt x="11109596" y="1483668"/>
                </a:lnTo>
                <a:cubicBezTo>
                  <a:pt x="11107266" y="1479900"/>
                  <a:pt x="11103900" y="1477141"/>
                  <a:pt x="11104512" y="1482586"/>
                </a:cubicBezTo>
                <a:lnTo>
                  <a:pt x="11108478" y="1491468"/>
                </a:lnTo>
                <a:lnTo>
                  <a:pt x="11101420" y="1495766"/>
                </a:lnTo>
                <a:lnTo>
                  <a:pt x="11128536" y="1492013"/>
                </a:lnTo>
                <a:cubicBezTo>
                  <a:pt x="11138448" y="1485131"/>
                  <a:pt x="11144002" y="1471408"/>
                  <a:pt x="11141020" y="1445621"/>
                </a:cubicBezTo>
                <a:lnTo>
                  <a:pt x="11157486" y="1466268"/>
                </a:lnTo>
                <a:lnTo>
                  <a:pt x="11173334" y="1456680"/>
                </a:lnTo>
                <a:lnTo>
                  <a:pt x="11143338" y="1426521"/>
                </a:lnTo>
                <a:lnTo>
                  <a:pt x="11144628" y="1429355"/>
                </a:lnTo>
                <a:cubicBezTo>
                  <a:pt x="11143222" y="1432738"/>
                  <a:pt x="11150136" y="1450157"/>
                  <a:pt x="11142752" y="1442588"/>
                </a:cubicBezTo>
                <a:lnTo>
                  <a:pt x="11128356" y="1423145"/>
                </a:lnTo>
                <a:lnTo>
                  <a:pt x="11126528" y="1418487"/>
                </a:lnTo>
                <a:lnTo>
                  <a:pt x="11129236" y="1420037"/>
                </a:lnTo>
                <a:lnTo>
                  <a:pt x="11127720" y="1412023"/>
                </a:lnTo>
                <a:lnTo>
                  <a:pt x="11127438" y="1410534"/>
                </a:lnTo>
                <a:lnTo>
                  <a:pt x="11126090" y="1409182"/>
                </a:lnTo>
                <a:lnTo>
                  <a:pt x="11126210" y="1410477"/>
                </a:lnTo>
                <a:lnTo>
                  <a:pt x="11126710" y="1416001"/>
                </a:lnTo>
                <a:lnTo>
                  <a:pt x="11125046" y="1409284"/>
                </a:lnTo>
                <a:lnTo>
                  <a:pt x="11124668" y="1407754"/>
                </a:lnTo>
                <a:lnTo>
                  <a:pt x="11121072" y="1404140"/>
                </a:lnTo>
                <a:lnTo>
                  <a:pt x="11121272" y="1405067"/>
                </a:lnTo>
                <a:lnTo>
                  <a:pt x="11126528" y="1418487"/>
                </a:lnTo>
                <a:lnTo>
                  <a:pt x="11125132" y="1417682"/>
                </a:lnTo>
                <a:lnTo>
                  <a:pt x="11114096" y="1398060"/>
                </a:lnTo>
                <a:lnTo>
                  <a:pt x="11114260" y="1397286"/>
                </a:lnTo>
                <a:lnTo>
                  <a:pt x="11101352" y="1384311"/>
                </a:lnTo>
                <a:lnTo>
                  <a:pt x="11113880" y="1382263"/>
                </a:lnTo>
                <a:lnTo>
                  <a:pt x="11104650" y="1365658"/>
                </a:lnTo>
                <a:lnTo>
                  <a:pt x="11103132" y="1361098"/>
                </a:lnTo>
                <a:lnTo>
                  <a:pt x="11106706" y="1364321"/>
                </a:lnTo>
                <a:lnTo>
                  <a:pt x="11113976" y="1382248"/>
                </a:lnTo>
                <a:lnTo>
                  <a:pt x="11116332" y="1381862"/>
                </a:lnTo>
                <a:lnTo>
                  <a:pt x="11116058" y="1377350"/>
                </a:lnTo>
                <a:lnTo>
                  <a:pt x="11119164" y="1381400"/>
                </a:lnTo>
                <a:lnTo>
                  <a:pt x="11137236" y="1378447"/>
                </a:lnTo>
                <a:lnTo>
                  <a:pt x="11131172" y="1365296"/>
                </a:lnTo>
                <a:lnTo>
                  <a:pt x="11139348" y="1378103"/>
                </a:lnTo>
                <a:lnTo>
                  <a:pt x="11151392" y="1376134"/>
                </a:lnTo>
                <a:lnTo>
                  <a:pt x="11139344" y="1364029"/>
                </a:lnTo>
                <a:lnTo>
                  <a:pt x="11137516" y="1347686"/>
                </a:lnTo>
                <a:lnTo>
                  <a:pt x="11129696" y="1336881"/>
                </a:lnTo>
                <a:lnTo>
                  <a:pt x="11126108" y="1335337"/>
                </a:lnTo>
                <a:lnTo>
                  <a:pt x="11124706" y="1339380"/>
                </a:lnTo>
                <a:lnTo>
                  <a:pt x="11121972" y="1333274"/>
                </a:lnTo>
                <a:lnTo>
                  <a:pt x="11115646" y="1330095"/>
                </a:lnTo>
                <a:lnTo>
                  <a:pt x="11109466" y="1308050"/>
                </a:lnTo>
                <a:close/>
                <a:moveTo>
                  <a:pt x="6796960" y="1300533"/>
                </a:moveTo>
                <a:lnTo>
                  <a:pt x="6800598" y="1307110"/>
                </a:lnTo>
                <a:cubicBezTo>
                  <a:pt x="6797374" y="1306561"/>
                  <a:pt x="6795966" y="1303741"/>
                  <a:pt x="6796210" y="1301153"/>
                </a:cubicBezTo>
                <a:close/>
                <a:moveTo>
                  <a:pt x="6386536" y="1299343"/>
                </a:moveTo>
                <a:lnTo>
                  <a:pt x="6386468" y="1301076"/>
                </a:lnTo>
                <a:lnTo>
                  <a:pt x="6387676" y="1300512"/>
                </a:lnTo>
                <a:close/>
                <a:moveTo>
                  <a:pt x="6775260" y="1294912"/>
                </a:moveTo>
                <a:lnTo>
                  <a:pt x="6773710" y="1307610"/>
                </a:lnTo>
                <a:lnTo>
                  <a:pt x="6782302" y="1302817"/>
                </a:lnTo>
                <a:lnTo>
                  <a:pt x="6784720" y="1329377"/>
                </a:lnTo>
                <a:lnTo>
                  <a:pt x="6817740" y="1322611"/>
                </a:lnTo>
                <a:cubicBezTo>
                  <a:pt x="6821880" y="1317900"/>
                  <a:pt x="6819866" y="1315835"/>
                  <a:pt x="6819866" y="1315835"/>
                </a:cubicBezTo>
                <a:lnTo>
                  <a:pt x="6823126" y="1320109"/>
                </a:lnTo>
                <a:lnTo>
                  <a:pt x="6827066" y="1310822"/>
                </a:lnTo>
                <a:cubicBezTo>
                  <a:pt x="6823358" y="1300411"/>
                  <a:pt x="6812588" y="1294334"/>
                  <a:pt x="6801750" y="1296586"/>
                </a:cubicBezTo>
                <a:lnTo>
                  <a:pt x="6796960" y="1300533"/>
                </a:lnTo>
                <a:lnTo>
                  <a:pt x="6796554" y="1299805"/>
                </a:lnTo>
                <a:close/>
                <a:moveTo>
                  <a:pt x="9419860" y="1294419"/>
                </a:moveTo>
                <a:lnTo>
                  <a:pt x="9407444" y="1295819"/>
                </a:lnTo>
                <a:lnTo>
                  <a:pt x="9407756" y="1297646"/>
                </a:lnTo>
                <a:cubicBezTo>
                  <a:pt x="9409994" y="1304694"/>
                  <a:pt x="9414576" y="1316795"/>
                  <a:pt x="9423726" y="1338914"/>
                </a:cubicBezTo>
                <a:cubicBezTo>
                  <a:pt x="9408756" y="1313240"/>
                  <a:pt x="9416038" y="1342137"/>
                  <a:pt x="9404576" y="1322578"/>
                </a:cubicBezTo>
                <a:lnTo>
                  <a:pt x="9392386" y="1297517"/>
                </a:lnTo>
                <a:lnTo>
                  <a:pt x="9391216" y="1297648"/>
                </a:lnTo>
                <a:lnTo>
                  <a:pt x="9405938" y="1334282"/>
                </a:lnTo>
                <a:lnTo>
                  <a:pt x="9413874" y="1351934"/>
                </a:lnTo>
                <a:lnTo>
                  <a:pt x="9429454" y="1366211"/>
                </a:lnTo>
                <a:lnTo>
                  <a:pt x="9431954" y="1368680"/>
                </a:lnTo>
                <a:lnTo>
                  <a:pt x="9455572" y="1362884"/>
                </a:lnTo>
                <a:close/>
                <a:moveTo>
                  <a:pt x="6465968" y="1291922"/>
                </a:moveTo>
                <a:lnTo>
                  <a:pt x="6422820" y="1294630"/>
                </a:lnTo>
                <a:lnTo>
                  <a:pt x="6405818" y="1317046"/>
                </a:lnTo>
                <a:lnTo>
                  <a:pt x="6415154" y="1335976"/>
                </a:lnTo>
                <a:lnTo>
                  <a:pt x="6422468" y="1337721"/>
                </a:lnTo>
                <a:lnTo>
                  <a:pt x="6443910" y="1327402"/>
                </a:lnTo>
                <a:lnTo>
                  <a:pt x="6462370" y="1311941"/>
                </a:lnTo>
                <a:lnTo>
                  <a:pt x="6455566" y="1308120"/>
                </a:lnTo>
                <a:close/>
                <a:moveTo>
                  <a:pt x="7306978" y="1288984"/>
                </a:moveTo>
                <a:lnTo>
                  <a:pt x="7313818" y="1323082"/>
                </a:lnTo>
                <a:lnTo>
                  <a:pt x="7326290" y="1320485"/>
                </a:lnTo>
                <a:cubicBezTo>
                  <a:pt x="7321602" y="1314991"/>
                  <a:pt x="7320226" y="1316337"/>
                  <a:pt x="7323666" y="1312979"/>
                </a:cubicBezTo>
                <a:lnTo>
                  <a:pt x="7338378" y="1312874"/>
                </a:lnTo>
                <a:lnTo>
                  <a:pt x="7335448" y="1298542"/>
                </a:lnTo>
                <a:cubicBezTo>
                  <a:pt x="7324630" y="1297097"/>
                  <a:pt x="7309918" y="1298198"/>
                  <a:pt x="7306978" y="1288984"/>
                </a:cubicBezTo>
                <a:close/>
                <a:moveTo>
                  <a:pt x="9444234" y="1287451"/>
                </a:moveTo>
                <a:lnTo>
                  <a:pt x="9443546" y="1287859"/>
                </a:lnTo>
                <a:lnTo>
                  <a:pt x="9444684" y="1289185"/>
                </a:lnTo>
                <a:close/>
                <a:moveTo>
                  <a:pt x="7643544" y="1286178"/>
                </a:moveTo>
                <a:lnTo>
                  <a:pt x="7686676" y="1289067"/>
                </a:lnTo>
                <a:lnTo>
                  <a:pt x="7670152" y="1305189"/>
                </a:lnTo>
                <a:cubicBezTo>
                  <a:pt x="7688546" y="1328861"/>
                  <a:pt x="7698662" y="1282074"/>
                  <a:pt x="7720062" y="1309518"/>
                </a:cubicBezTo>
                <a:lnTo>
                  <a:pt x="7682142" y="1324366"/>
                </a:lnTo>
                <a:lnTo>
                  <a:pt x="7688852" y="1331244"/>
                </a:lnTo>
                <a:cubicBezTo>
                  <a:pt x="7676960" y="1328350"/>
                  <a:pt x="7664582" y="1333438"/>
                  <a:pt x="7658098" y="1343796"/>
                </a:cubicBezTo>
                <a:cubicBezTo>
                  <a:pt x="7661454" y="1347235"/>
                  <a:pt x="7663734" y="1355079"/>
                  <a:pt x="7668498" y="1354455"/>
                </a:cubicBezTo>
                <a:cubicBezTo>
                  <a:pt x="7624684" y="1378412"/>
                  <a:pt x="7635028" y="1313951"/>
                  <a:pt x="7594118" y="1322979"/>
                </a:cubicBezTo>
                <a:cubicBezTo>
                  <a:pt x="7597746" y="1321261"/>
                  <a:pt x="7600508" y="1318094"/>
                  <a:pt x="7601714" y="1314237"/>
                </a:cubicBezTo>
                <a:cubicBezTo>
                  <a:pt x="7611588" y="1312654"/>
                  <a:pt x="7612832" y="1295330"/>
                  <a:pt x="7606772" y="1290500"/>
                </a:cubicBezTo>
                <a:cubicBezTo>
                  <a:pt x="7632510" y="1298283"/>
                  <a:pt x="7624250" y="1279488"/>
                  <a:pt x="7641876" y="1309952"/>
                </a:cubicBezTo>
                <a:cubicBezTo>
                  <a:pt x="7661124" y="1320037"/>
                  <a:pt x="7661496" y="1290812"/>
                  <a:pt x="7643544" y="1286178"/>
                </a:cubicBezTo>
                <a:close/>
                <a:moveTo>
                  <a:pt x="8145950" y="1286021"/>
                </a:moveTo>
                <a:lnTo>
                  <a:pt x="8152946" y="1299593"/>
                </a:lnTo>
                <a:lnTo>
                  <a:pt x="8150574" y="1296274"/>
                </a:lnTo>
                <a:close/>
                <a:moveTo>
                  <a:pt x="9564378" y="1279435"/>
                </a:moveTo>
                <a:lnTo>
                  <a:pt x="9565588" y="1293147"/>
                </a:lnTo>
                <a:lnTo>
                  <a:pt x="9573700" y="1307379"/>
                </a:lnTo>
                <a:close/>
                <a:moveTo>
                  <a:pt x="6749342" y="1275231"/>
                </a:moveTo>
                <a:cubicBezTo>
                  <a:pt x="6722310" y="1278447"/>
                  <a:pt x="6697262" y="1290999"/>
                  <a:pt x="6678518" y="1310761"/>
                </a:cubicBezTo>
                <a:cubicBezTo>
                  <a:pt x="6687368" y="1336362"/>
                  <a:pt x="6689560" y="1297975"/>
                  <a:pt x="6702718" y="1305950"/>
                </a:cubicBezTo>
                <a:lnTo>
                  <a:pt x="6700958" y="1337204"/>
                </a:lnTo>
                <a:lnTo>
                  <a:pt x="6703066" y="1337370"/>
                </a:lnTo>
                <a:lnTo>
                  <a:pt x="6718658" y="1329039"/>
                </a:lnTo>
                <a:lnTo>
                  <a:pt x="6719128" y="1324839"/>
                </a:lnTo>
                <a:lnTo>
                  <a:pt x="6721254" y="1327650"/>
                </a:lnTo>
                <a:lnTo>
                  <a:pt x="6737562" y="1318938"/>
                </a:lnTo>
                <a:lnTo>
                  <a:pt x="6731380" y="1297454"/>
                </a:lnTo>
                <a:lnTo>
                  <a:pt x="6748264" y="1290932"/>
                </a:lnTo>
                <a:close/>
                <a:moveTo>
                  <a:pt x="9940806" y="1268397"/>
                </a:moveTo>
                <a:lnTo>
                  <a:pt x="9938564" y="1277643"/>
                </a:lnTo>
                <a:lnTo>
                  <a:pt x="9951958" y="1277222"/>
                </a:lnTo>
                <a:close/>
                <a:moveTo>
                  <a:pt x="10647874" y="1263645"/>
                </a:moveTo>
                <a:lnTo>
                  <a:pt x="10640328" y="1279392"/>
                </a:lnTo>
                <a:lnTo>
                  <a:pt x="10641896" y="1289388"/>
                </a:lnTo>
                <a:lnTo>
                  <a:pt x="10661430" y="1309411"/>
                </a:lnTo>
                <a:lnTo>
                  <a:pt x="10653556" y="1287560"/>
                </a:lnTo>
                <a:cubicBezTo>
                  <a:pt x="10659184" y="1299253"/>
                  <a:pt x="10666216" y="1310179"/>
                  <a:pt x="10674556" y="1320103"/>
                </a:cubicBezTo>
                <a:cubicBezTo>
                  <a:pt x="10661032" y="1284549"/>
                  <a:pt x="10682092" y="1332426"/>
                  <a:pt x="10683680" y="1328509"/>
                </a:cubicBezTo>
                <a:cubicBezTo>
                  <a:pt x="10683908" y="1327949"/>
                  <a:pt x="10683736" y="1326333"/>
                  <a:pt x="10683010" y="1323265"/>
                </a:cubicBezTo>
                <a:cubicBezTo>
                  <a:pt x="10673352" y="1307852"/>
                  <a:pt x="10665676" y="1296541"/>
                  <a:pt x="10658698" y="1283884"/>
                </a:cubicBezTo>
                <a:cubicBezTo>
                  <a:pt x="10658414" y="1279461"/>
                  <a:pt x="10663398" y="1288699"/>
                  <a:pt x="10666752" y="1292138"/>
                </a:cubicBezTo>
                <a:close/>
                <a:moveTo>
                  <a:pt x="11169532" y="1263431"/>
                </a:moveTo>
                <a:lnTo>
                  <a:pt x="11171604" y="1264657"/>
                </a:lnTo>
                <a:lnTo>
                  <a:pt x="11172550" y="1266525"/>
                </a:lnTo>
                <a:close/>
                <a:moveTo>
                  <a:pt x="7555066" y="1261793"/>
                </a:moveTo>
                <a:lnTo>
                  <a:pt x="7575434" y="1264070"/>
                </a:lnTo>
                <a:lnTo>
                  <a:pt x="7575390" y="1267472"/>
                </a:lnTo>
                <a:lnTo>
                  <a:pt x="7555022" y="1265191"/>
                </a:lnTo>
                <a:close/>
                <a:moveTo>
                  <a:pt x="10629490" y="1261516"/>
                </a:moveTo>
                <a:lnTo>
                  <a:pt x="10627304" y="1263409"/>
                </a:lnTo>
                <a:lnTo>
                  <a:pt x="10631298" y="1267502"/>
                </a:lnTo>
                <a:lnTo>
                  <a:pt x="10633398" y="1268961"/>
                </a:lnTo>
                <a:close/>
                <a:moveTo>
                  <a:pt x="10189666" y="1256152"/>
                </a:moveTo>
                <a:lnTo>
                  <a:pt x="10191206" y="1267099"/>
                </a:lnTo>
                <a:lnTo>
                  <a:pt x="10202812" y="1275833"/>
                </a:lnTo>
                <a:close/>
                <a:moveTo>
                  <a:pt x="10992526" y="1248548"/>
                </a:moveTo>
                <a:lnTo>
                  <a:pt x="10992786" y="1248674"/>
                </a:lnTo>
                <a:lnTo>
                  <a:pt x="10994758" y="1251620"/>
                </a:lnTo>
                <a:close/>
                <a:moveTo>
                  <a:pt x="9847018" y="1246670"/>
                </a:moveTo>
                <a:lnTo>
                  <a:pt x="9856686" y="1264502"/>
                </a:lnTo>
                <a:lnTo>
                  <a:pt x="9857474" y="1264600"/>
                </a:lnTo>
                <a:lnTo>
                  <a:pt x="9858146" y="1263647"/>
                </a:lnTo>
                <a:close/>
                <a:moveTo>
                  <a:pt x="10646660" y="1246629"/>
                </a:moveTo>
                <a:lnTo>
                  <a:pt x="10646002" y="1247200"/>
                </a:lnTo>
                <a:lnTo>
                  <a:pt x="10647268" y="1250609"/>
                </a:lnTo>
                <a:lnTo>
                  <a:pt x="10657768" y="1264026"/>
                </a:lnTo>
                <a:close/>
                <a:moveTo>
                  <a:pt x="10988944" y="1243615"/>
                </a:moveTo>
                <a:lnTo>
                  <a:pt x="10992526" y="1248548"/>
                </a:lnTo>
                <a:lnTo>
                  <a:pt x="10991130" y="1247865"/>
                </a:lnTo>
                <a:cubicBezTo>
                  <a:pt x="10990574" y="1247307"/>
                  <a:pt x="10989932" y="1246173"/>
                  <a:pt x="10988944" y="1243615"/>
                </a:cubicBezTo>
                <a:close/>
                <a:moveTo>
                  <a:pt x="10827508" y="1241354"/>
                </a:moveTo>
                <a:lnTo>
                  <a:pt x="10827848" y="1241701"/>
                </a:lnTo>
                <a:lnTo>
                  <a:pt x="10825704" y="1243264"/>
                </a:lnTo>
                <a:lnTo>
                  <a:pt x="10825720" y="1243101"/>
                </a:lnTo>
                <a:close/>
                <a:moveTo>
                  <a:pt x="10660566" y="1231580"/>
                </a:moveTo>
                <a:lnTo>
                  <a:pt x="10653606" y="1240606"/>
                </a:lnTo>
                <a:lnTo>
                  <a:pt x="10646962" y="1246369"/>
                </a:lnTo>
                <a:lnTo>
                  <a:pt x="10651976" y="1251507"/>
                </a:lnTo>
                <a:lnTo>
                  <a:pt x="10658886" y="1265457"/>
                </a:lnTo>
                <a:lnTo>
                  <a:pt x="10663744" y="1271665"/>
                </a:lnTo>
                <a:cubicBezTo>
                  <a:pt x="10671994" y="1280981"/>
                  <a:pt x="10678388" y="1286156"/>
                  <a:pt x="10679134" y="1280728"/>
                </a:cubicBezTo>
                <a:cubicBezTo>
                  <a:pt x="10671656" y="1270169"/>
                  <a:pt x="10665208" y="1258943"/>
                  <a:pt x="10659848" y="1247185"/>
                </a:cubicBezTo>
                <a:cubicBezTo>
                  <a:pt x="10666958" y="1249649"/>
                  <a:pt x="10682582" y="1277366"/>
                  <a:pt x="10678702" y="1261687"/>
                </a:cubicBezTo>
                <a:cubicBezTo>
                  <a:pt x="10677358" y="1260308"/>
                  <a:pt x="10675682" y="1258590"/>
                  <a:pt x="10674004" y="1256869"/>
                </a:cubicBezTo>
                <a:cubicBezTo>
                  <a:pt x="10691094" y="1275772"/>
                  <a:pt x="10674798" y="1248042"/>
                  <a:pt x="10679270" y="1243678"/>
                </a:cubicBezTo>
                <a:lnTo>
                  <a:pt x="10685646" y="1250212"/>
                </a:lnTo>
                <a:cubicBezTo>
                  <a:pt x="10691828" y="1258444"/>
                  <a:pt x="10694602" y="1260854"/>
                  <a:pt x="10695228" y="1259578"/>
                </a:cubicBezTo>
                <a:lnTo>
                  <a:pt x="10692180" y="1247789"/>
                </a:lnTo>
                <a:lnTo>
                  <a:pt x="10674376" y="1238658"/>
                </a:lnTo>
                <a:lnTo>
                  <a:pt x="10670348" y="1236596"/>
                </a:lnTo>
                <a:close/>
                <a:moveTo>
                  <a:pt x="10745606" y="1221313"/>
                </a:moveTo>
                <a:lnTo>
                  <a:pt x="10742514" y="1223736"/>
                </a:lnTo>
                <a:lnTo>
                  <a:pt x="10749538" y="1237880"/>
                </a:lnTo>
                <a:cubicBezTo>
                  <a:pt x="10752038" y="1241650"/>
                  <a:pt x="10754372" y="1245244"/>
                  <a:pt x="10758972" y="1257879"/>
                </a:cubicBezTo>
                <a:cubicBezTo>
                  <a:pt x="10761180" y="1258073"/>
                  <a:pt x="10758146" y="1249285"/>
                  <a:pt x="10753278" y="1237843"/>
                </a:cubicBezTo>
                <a:close/>
                <a:moveTo>
                  <a:pt x="10725364" y="1217962"/>
                </a:moveTo>
                <a:lnTo>
                  <a:pt x="10727770" y="1225891"/>
                </a:lnTo>
                <a:lnTo>
                  <a:pt x="10727472" y="1225635"/>
                </a:lnTo>
                <a:lnTo>
                  <a:pt x="10728228" y="1226706"/>
                </a:lnTo>
                <a:cubicBezTo>
                  <a:pt x="10733452" y="1234384"/>
                  <a:pt x="10736976" y="1238576"/>
                  <a:pt x="10736070" y="1232566"/>
                </a:cubicBezTo>
                <a:cubicBezTo>
                  <a:pt x="10735768" y="1230562"/>
                  <a:pt x="10734974" y="1227426"/>
                  <a:pt x="10733586" y="1222905"/>
                </a:cubicBezTo>
                <a:lnTo>
                  <a:pt x="10733378" y="1221097"/>
                </a:lnTo>
                <a:close/>
                <a:moveTo>
                  <a:pt x="9536264" y="1217532"/>
                </a:moveTo>
                <a:lnTo>
                  <a:pt x="9529458" y="1226924"/>
                </a:lnTo>
                <a:lnTo>
                  <a:pt x="9544776" y="1256645"/>
                </a:lnTo>
                <a:lnTo>
                  <a:pt x="9558378" y="1280504"/>
                </a:lnTo>
                <a:lnTo>
                  <a:pt x="9563854" y="1277872"/>
                </a:lnTo>
                <a:lnTo>
                  <a:pt x="9563228" y="1275985"/>
                </a:lnTo>
                <a:lnTo>
                  <a:pt x="9585552" y="1311258"/>
                </a:lnTo>
                <a:lnTo>
                  <a:pt x="9572570" y="1286575"/>
                </a:lnTo>
                <a:lnTo>
                  <a:pt x="9565908" y="1278733"/>
                </a:lnTo>
                <a:lnTo>
                  <a:pt x="9570172" y="1282011"/>
                </a:lnTo>
                <a:close/>
                <a:moveTo>
                  <a:pt x="9893042" y="1215988"/>
                </a:moveTo>
                <a:lnTo>
                  <a:pt x="9900088" y="1223208"/>
                </a:lnTo>
                <a:lnTo>
                  <a:pt x="9900140" y="1224061"/>
                </a:lnTo>
                <a:close/>
                <a:moveTo>
                  <a:pt x="6870856" y="1213576"/>
                </a:moveTo>
                <a:cubicBezTo>
                  <a:pt x="6858578" y="1219295"/>
                  <a:pt x="6851950" y="1239230"/>
                  <a:pt x="6858492" y="1245935"/>
                </a:cubicBezTo>
                <a:cubicBezTo>
                  <a:pt x="6839188" y="1213751"/>
                  <a:pt x="6809162" y="1249084"/>
                  <a:pt x="6785820" y="1240311"/>
                </a:cubicBezTo>
                <a:cubicBezTo>
                  <a:pt x="6768200" y="1249110"/>
                  <a:pt x="6768188" y="1263045"/>
                  <a:pt x="6767824" y="1275237"/>
                </a:cubicBezTo>
                <a:lnTo>
                  <a:pt x="6757974" y="1287183"/>
                </a:lnTo>
                <a:lnTo>
                  <a:pt x="6780426" y="1278511"/>
                </a:lnTo>
                <a:lnTo>
                  <a:pt x="6790486" y="1274016"/>
                </a:lnTo>
                <a:lnTo>
                  <a:pt x="6790506" y="1274210"/>
                </a:lnTo>
                <a:lnTo>
                  <a:pt x="6782210" y="1277821"/>
                </a:lnTo>
                <a:lnTo>
                  <a:pt x="6790544" y="1274603"/>
                </a:lnTo>
                <a:lnTo>
                  <a:pt x="6790506" y="1274210"/>
                </a:lnTo>
                <a:lnTo>
                  <a:pt x="6804706" y="1268026"/>
                </a:lnTo>
                <a:cubicBezTo>
                  <a:pt x="6814788" y="1267422"/>
                  <a:pt x="6822550" y="1265221"/>
                  <a:pt x="6822816" y="1244487"/>
                </a:cubicBezTo>
                <a:cubicBezTo>
                  <a:pt x="6845406" y="1258695"/>
                  <a:pt x="6881322" y="1267954"/>
                  <a:pt x="6896984" y="1239252"/>
                </a:cubicBezTo>
                <a:cubicBezTo>
                  <a:pt x="6889054" y="1234567"/>
                  <a:pt x="6895890" y="1232097"/>
                  <a:pt x="6901632" y="1228174"/>
                </a:cubicBezTo>
                <a:lnTo>
                  <a:pt x="6900726" y="1218557"/>
                </a:lnTo>
                <a:lnTo>
                  <a:pt x="6884738" y="1213613"/>
                </a:lnTo>
                <a:cubicBezTo>
                  <a:pt x="6879670" y="1211343"/>
                  <a:pt x="6874948" y="1211670"/>
                  <a:pt x="6870856" y="1213576"/>
                </a:cubicBezTo>
                <a:close/>
                <a:moveTo>
                  <a:pt x="10821806" y="1213487"/>
                </a:moveTo>
                <a:lnTo>
                  <a:pt x="10829472" y="1228776"/>
                </a:lnTo>
                <a:lnTo>
                  <a:pt x="10828444" y="1232424"/>
                </a:lnTo>
                <a:close/>
                <a:moveTo>
                  <a:pt x="10821084" y="1212045"/>
                </a:moveTo>
                <a:lnTo>
                  <a:pt x="10821422" y="1212394"/>
                </a:lnTo>
                <a:lnTo>
                  <a:pt x="10821806" y="1213487"/>
                </a:lnTo>
                <a:close/>
                <a:moveTo>
                  <a:pt x="11211346" y="1209876"/>
                </a:moveTo>
                <a:cubicBezTo>
                  <a:pt x="11215310" y="1218766"/>
                  <a:pt x="11229702" y="1236266"/>
                  <a:pt x="11224862" y="1243009"/>
                </a:cubicBezTo>
                <a:cubicBezTo>
                  <a:pt x="11235030" y="1271345"/>
                  <a:pt x="11234926" y="1253324"/>
                  <a:pt x="11237884" y="1261181"/>
                </a:cubicBezTo>
                <a:cubicBezTo>
                  <a:pt x="11240718" y="1270837"/>
                  <a:pt x="11244130" y="1280259"/>
                  <a:pt x="11248056" y="1289512"/>
                </a:cubicBezTo>
                <a:cubicBezTo>
                  <a:pt x="11245376" y="1286764"/>
                  <a:pt x="11242076" y="1278565"/>
                  <a:pt x="11240676" y="1281947"/>
                </a:cubicBezTo>
                <a:cubicBezTo>
                  <a:pt x="11244588" y="1294914"/>
                  <a:pt x="11249922" y="1303135"/>
                  <a:pt x="11249992" y="1297696"/>
                </a:cubicBezTo>
                <a:cubicBezTo>
                  <a:pt x="11253188" y="1313371"/>
                  <a:pt x="11260252" y="1319231"/>
                  <a:pt x="11261444" y="1332162"/>
                </a:cubicBezTo>
                <a:cubicBezTo>
                  <a:pt x="11245164" y="1316097"/>
                  <a:pt x="11232738" y="1296541"/>
                  <a:pt x="11225128" y="1274965"/>
                </a:cubicBezTo>
                <a:cubicBezTo>
                  <a:pt x="11230830" y="1280813"/>
                  <a:pt x="11237876" y="1288034"/>
                  <a:pt x="11236338" y="1275440"/>
                </a:cubicBezTo>
                <a:lnTo>
                  <a:pt x="11226796" y="1251191"/>
                </a:lnTo>
                <a:cubicBezTo>
                  <a:pt x="11230920" y="1274016"/>
                  <a:pt x="11223304" y="1258629"/>
                  <a:pt x="11221216" y="1262001"/>
                </a:cubicBezTo>
                <a:lnTo>
                  <a:pt x="11223454" y="1246391"/>
                </a:lnTo>
                <a:cubicBezTo>
                  <a:pt x="11219654" y="1224593"/>
                  <a:pt x="11215966" y="1220812"/>
                  <a:pt x="11211596" y="1217022"/>
                </a:cubicBezTo>
                <a:cubicBezTo>
                  <a:pt x="11207224" y="1213227"/>
                  <a:pt x="11212990" y="1214320"/>
                  <a:pt x="11211346" y="1209876"/>
                </a:cubicBezTo>
                <a:close/>
                <a:moveTo>
                  <a:pt x="7665220" y="1206672"/>
                </a:moveTo>
                <a:lnTo>
                  <a:pt x="7671626" y="1211171"/>
                </a:lnTo>
                <a:lnTo>
                  <a:pt x="7660538" y="1227352"/>
                </a:lnTo>
                <a:close/>
                <a:moveTo>
                  <a:pt x="10688978" y="1203728"/>
                </a:moveTo>
                <a:lnTo>
                  <a:pt x="10699188" y="1228276"/>
                </a:lnTo>
                <a:lnTo>
                  <a:pt x="10688788" y="1215831"/>
                </a:lnTo>
                <a:lnTo>
                  <a:pt x="10694804" y="1230902"/>
                </a:lnTo>
                <a:lnTo>
                  <a:pt x="10711752" y="1255618"/>
                </a:lnTo>
                <a:lnTo>
                  <a:pt x="10690320" y="1204258"/>
                </a:lnTo>
                <a:close/>
                <a:moveTo>
                  <a:pt x="9453224" y="1203349"/>
                </a:moveTo>
                <a:lnTo>
                  <a:pt x="9453046" y="1207610"/>
                </a:lnTo>
                <a:lnTo>
                  <a:pt x="9459056" y="1230335"/>
                </a:lnTo>
                <a:lnTo>
                  <a:pt x="9487950" y="1261490"/>
                </a:lnTo>
                <a:lnTo>
                  <a:pt x="9457220" y="1279740"/>
                </a:lnTo>
                <a:lnTo>
                  <a:pt x="9472082" y="1301427"/>
                </a:lnTo>
                <a:cubicBezTo>
                  <a:pt x="9483420" y="1313901"/>
                  <a:pt x="9493652" y="1321874"/>
                  <a:pt x="9504430" y="1331329"/>
                </a:cubicBezTo>
                <a:lnTo>
                  <a:pt x="9512756" y="1340399"/>
                </a:lnTo>
                <a:lnTo>
                  <a:pt x="9523110" y="1332572"/>
                </a:lnTo>
                <a:lnTo>
                  <a:pt x="9551674" y="1325818"/>
                </a:lnTo>
                <a:lnTo>
                  <a:pt x="9545606" y="1301478"/>
                </a:lnTo>
                <a:cubicBezTo>
                  <a:pt x="9538810" y="1279623"/>
                  <a:pt x="9530898" y="1256315"/>
                  <a:pt x="9525302" y="1238255"/>
                </a:cubicBezTo>
                <a:lnTo>
                  <a:pt x="9524424" y="1233874"/>
                </a:lnTo>
                <a:lnTo>
                  <a:pt x="9519090" y="1241238"/>
                </a:lnTo>
                <a:lnTo>
                  <a:pt x="9508266" y="1235158"/>
                </a:lnTo>
                <a:lnTo>
                  <a:pt x="9509904" y="1240115"/>
                </a:lnTo>
                <a:lnTo>
                  <a:pt x="9507306" y="1234624"/>
                </a:lnTo>
                <a:lnTo>
                  <a:pt x="9490168" y="1224999"/>
                </a:lnTo>
                <a:lnTo>
                  <a:pt x="9495754" y="1245382"/>
                </a:lnTo>
                <a:cubicBezTo>
                  <a:pt x="9500824" y="1270752"/>
                  <a:pt x="9487712" y="1248334"/>
                  <a:pt x="9474548" y="1226067"/>
                </a:cubicBezTo>
                <a:lnTo>
                  <a:pt x="9463274" y="1209889"/>
                </a:lnTo>
                <a:lnTo>
                  <a:pt x="9459452" y="1207745"/>
                </a:lnTo>
                <a:close/>
                <a:moveTo>
                  <a:pt x="10945960" y="1196988"/>
                </a:moveTo>
                <a:lnTo>
                  <a:pt x="10952980" y="1206251"/>
                </a:lnTo>
                <a:lnTo>
                  <a:pt x="10947588" y="1202788"/>
                </a:lnTo>
                <a:close/>
                <a:moveTo>
                  <a:pt x="10778968" y="1195114"/>
                </a:moveTo>
                <a:lnTo>
                  <a:pt x="10777374" y="1196366"/>
                </a:lnTo>
                <a:lnTo>
                  <a:pt x="10779748" y="1198285"/>
                </a:lnTo>
                <a:close/>
                <a:moveTo>
                  <a:pt x="10953964" y="1188465"/>
                </a:moveTo>
                <a:cubicBezTo>
                  <a:pt x="10953650" y="1186422"/>
                  <a:pt x="10956344" y="1194698"/>
                  <a:pt x="10957672" y="1200536"/>
                </a:cubicBezTo>
                <a:cubicBezTo>
                  <a:pt x="10958338" y="1203456"/>
                  <a:pt x="10958658" y="1205765"/>
                  <a:pt x="10958088" y="1205870"/>
                </a:cubicBezTo>
                <a:cubicBezTo>
                  <a:pt x="10957518" y="1205974"/>
                  <a:pt x="10956058" y="1203876"/>
                  <a:pt x="10953160" y="1197980"/>
                </a:cubicBezTo>
                <a:cubicBezTo>
                  <a:pt x="10949546" y="1188075"/>
                  <a:pt x="10954588" y="1192556"/>
                  <a:pt x="10953964" y="1188465"/>
                </a:cubicBezTo>
                <a:close/>
                <a:moveTo>
                  <a:pt x="7089192" y="1186684"/>
                </a:moveTo>
                <a:lnTo>
                  <a:pt x="7084582" y="1191187"/>
                </a:lnTo>
                <a:lnTo>
                  <a:pt x="7087256" y="1193928"/>
                </a:lnTo>
                <a:lnTo>
                  <a:pt x="7088954" y="1193599"/>
                </a:lnTo>
                <a:close/>
                <a:moveTo>
                  <a:pt x="9513396" y="1185655"/>
                </a:moveTo>
                <a:lnTo>
                  <a:pt x="9531318" y="1208129"/>
                </a:lnTo>
                <a:lnTo>
                  <a:pt x="9523494" y="1193250"/>
                </a:lnTo>
                <a:lnTo>
                  <a:pt x="9523748" y="1193143"/>
                </a:lnTo>
                <a:close/>
                <a:moveTo>
                  <a:pt x="10854744" y="1185256"/>
                </a:moveTo>
                <a:cubicBezTo>
                  <a:pt x="10849674" y="1182813"/>
                  <a:pt x="10846582" y="1185157"/>
                  <a:pt x="10847516" y="1192308"/>
                </a:cubicBezTo>
                <a:lnTo>
                  <a:pt x="10850868" y="1195742"/>
                </a:lnTo>
                <a:cubicBezTo>
                  <a:pt x="10864240" y="1186725"/>
                  <a:pt x="10876590" y="1231063"/>
                  <a:pt x="10892496" y="1289375"/>
                </a:cubicBezTo>
                <a:cubicBezTo>
                  <a:pt x="10895632" y="1283633"/>
                  <a:pt x="10896114" y="1272422"/>
                  <a:pt x="10900934" y="1267718"/>
                </a:cubicBezTo>
                <a:lnTo>
                  <a:pt x="10905190" y="1280351"/>
                </a:lnTo>
                <a:cubicBezTo>
                  <a:pt x="10907084" y="1278502"/>
                  <a:pt x="10909512" y="1281505"/>
                  <a:pt x="10910722" y="1283005"/>
                </a:cubicBezTo>
                <a:cubicBezTo>
                  <a:pt x="10911326" y="1283755"/>
                  <a:pt x="10911630" y="1284130"/>
                  <a:pt x="10911412" y="1283336"/>
                </a:cubicBezTo>
                <a:cubicBezTo>
                  <a:pt x="10911194" y="1282543"/>
                  <a:pt x="10910454" y="1280578"/>
                  <a:pt x="10908978" y="1276653"/>
                </a:cubicBezTo>
                <a:cubicBezTo>
                  <a:pt x="10905670" y="1269818"/>
                  <a:pt x="10866070" y="1203063"/>
                  <a:pt x="10854744" y="1185256"/>
                </a:cubicBezTo>
                <a:close/>
                <a:moveTo>
                  <a:pt x="10793770" y="1183498"/>
                </a:moveTo>
                <a:lnTo>
                  <a:pt x="10780596" y="1193839"/>
                </a:lnTo>
                <a:lnTo>
                  <a:pt x="10784548" y="1198699"/>
                </a:lnTo>
                <a:lnTo>
                  <a:pt x="10783768" y="1206162"/>
                </a:lnTo>
                <a:lnTo>
                  <a:pt x="10780762" y="1202391"/>
                </a:lnTo>
                <a:lnTo>
                  <a:pt x="10780118" y="1199781"/>
                </a:lnTo>
                <a:lnTo>
                  <a:pt x="10775220" y="1200169"/>
                </a:lnTo>
                <a:lnTo>
                  <a:pt x="10781010" y="1209524"/>
                </a:lnTo>
                <a:lnTo>
                  <a:pt x="10772448" y="1200390"/>
                </a:lnTo>
                <a:lnTo>
                  <a:pt x="10772230" y="1200405"/>
                </a:lnTo>
                <a:lnTo>
                  <a:pt x="10770292" y="1201927"/>
                </a:lnTo>
                <a:lnTo>
                  <a:pt x="10782924" y="1218766"/>
                </a:lnTo>
                <a:lnTo>
                  <a:pt x="10782922" y="1219071"/>
                </a:lnTo>
                <a:lnTo>
                  <a:pt x="10783930" y="1220107"/>
                </a:lnTo>
                <a:lnTo>
                  <a:pt x="10782924" y="1218766"/>
                </a:lnTo>
                <a:lnTo>
                  <a:pt x="10783012" y="1212272"/>
                </a:lnTo>
                <a:lnTo>
                  <a:pt x="10782342" y="1211585"/>
                </a:lnTo>
                <a:lnTo>
                  <a:pt x="10791386" y="1195378"/>
                </a:lnTo>
                <a:lnTo>
                  <a:pt x="10798096" y="1202256"/>
                </a:lnTo>
                <a:cubicBezTo>
                  <a:pt x="10811034" y="1227223"/>
                  <a:pt x="10822008" y="1246051"/>
                  <a:pt x="10825798" y="1242355"/>
                </a:cubicBezTo>
                <a:lnTo>
                  <a:pt x="10825720" y="1243101"/>
                </a:lnTo>
                <a:lnTo>
                  <a:pt x="10825098" y="1243707"/>
                </a:lnTo>
                <a:lnTo>
                  <a:pt x="10825704" y="1243264"/>
                </a:lnTo>
                <a:lnTo>
                  <a:pt x="10824632" y="1253559"/>
                </a:lnTo>
                <a:lnTo>
                  <a:pt x="10829622" y="1262116"/>
                </a:lnTo>
                <a:lnTo>
                  <a:pt x="10834314" y="1240756"/>
                </a:lnTo>
                <a:cubicBezTo>
                  <a:pt x="10829954" y="1236286"/>
                  <a:pt x="10827940" y="1234221"/>
                  <a:pt x="10827940" y="1234221"/>
                </a:cubicBezTo>
                <a:lnTo>
                  <a:pt x="10828444" y="1232424"/>
                </a:lnTo>
                <a:lnTo>
                  <a:pt x="10828962" y="1233894"/>
                </a:lnTo>
                <a:lnTo>
                  <a:pt x="10831028" y="1231881"/>
                </a:lnTo>
                <a:lnTo>
                  <a:pt x="10829472" y="1228776"/>
                </a:lnTo>
                <a:lnTo>
                  <a:pt x="10831056" y="1223130"/>
                </a:lnTo>
                <a:cubicBezTo>
                  <a:pt x="10832874" y="1223958"/>
                  <a:pt x="10834502" y="1224549"/>
                  <a:pt x="10834686" y="1222543"/>
                </a:cubicBezTo>
                <a:cubicBezTo>
                  <a:pt x="10834870" y="1220537"/>
                  <a:pt x="10833612" y="1215933"/>
                  <a:pt x="10829656" y="1206371"/>
                </a:cubicBezTo>
                <a:cubicBezTo>
                  <a:pt x="10808282" y="1176884"/>
                  <a:pt x="10813812" y="1196325"/>
                  <a:pt x="10801680" y="1188018"/>
                </a:cubicBezTo>
                <a:cubicBezTo>
                  <a:pt x="10811838" y="1217715"/>
                  <a:pt x="10814068" y="1202786"/>
                  <a:pt x="10821676" y="1218851"/>
                </a:cubicBezTo>
                <a:lnTo>
                  <a:pt x="10821554" y="1228370"/>
                </a:lnTo>
                <a:cubicBezTo>
                  <a:pt x="10817926" y="1219826"/>
                  <a:pt x="10814886" y="1218092"/>
                  <a:pt x="10810780" y="1213707"/>
                </a:cubicBezTo>
                <a:close/>
                <a:moveTo>
                  <a:pt x="11222592" y="1181459"/>
                </a:moveTo>
                <a:lnTo>
                  <a:pt x="11232518" y="1202969"/>
                </a:lnTo>
                <a:lnTo>
                  <a:pt x="11232870" y="1201637"/>
                </a:lnTo>
                <a:cubicBezTo>
                  <a:pt x="11234880" y="1203698"/>
                  <a:pt x="11232006" y="1189048"/>
                  <a:pt x="11229036" y="1182554"/>
                </a:cubicBezTo>
                <a:cubicBezTo>
                  <a:pt x="11238344" y="1198979"/>
                  <a:pt x="11232132" y="1179533"/>
                  <a:pt x="11243270" y="1212296"/>
                </a:cubicBezTo>
                <a:cubicBezTo>
                  <a:pt x="11250892" y="1227683"/>
                  <a:pt x="11245404" y="1204842"/>
                  <a:pt x="11238430" y="1192181"/>
                </a:cubicBezTo>
                <a:lnTo>
                  <a:pt x="11251452" y="1210353"/>
                </a:lnTo>
                <a:lnTo>
                  <a:pt x="11249672" y="1216790"/>
                </a:lnTo>
                <a:cubicBezTo>
                  <a:pt x="11259864" y="1243766"/>
                  <a:pt x="11252186" y="1206280"/>
                  <a:pt x="11264356" y="1238041"/>
                </a:cubicBezTo>
                <a:lnTo>
                  <a:pt x="11257224" y="1237618"/>
                </a:lnTo>
                <a:lnTo>
                  <a:pt x="11260508" y="1246496"/>
                </a:lnTo>
                <a:cubicBezTo>
                  <a:pt x="11255862" y="1237596"/>
                  <a:pt x="11255474" y="1241336"/>
                  <a:pt x="11254722" y="1246764"/>
                </a:cubicBezTo>
                <a:cubicBezTo>
                  <a:pt x="11253976" y="1252192"/>
                  <a:pt x="11258990" y="1258712"/>
                  <a:pt x="11260350" y="1258725"/>
                </a:cubicBezTo>
                <a:cubicBezTo>
                  <a:pt x="11257424" y="1261580"/>
                  <a:pt x="11252566" y="1249538"/>
                  <a:pt x="11247342" y="1236009"/>
                </a:cubicBezTo>
                <a:lnTo>
                  <a:pt x="11235230" y="1210761"/>
                </a:lnTo>
                <a:lnTo>
                  <a:pt x="11245942" y="1242577"/>
                </a:lnTo>
                <a:cubicBezTo>
                  <a:pt x="11242306" y="1234718"/>
                  <a:pt x="11242592" y="1239140"/>
                  <a:pt x="11241582" y="1238107"/>
                </a:cubicBezTo>
                <a:lnTo>
                  <a:pt x="11262440" y="1281529"/>
                </a:lnTo>
                <a:cubicBezTo>
                  <a:pt x="11265212" y="1290738"/>
                  <a:pt x="11266522" y="1296427"/>
                  <a:pt x="11266974" y="1300021"/>
                </a:cubicBezTo>
                <a:cubicBezTo>
                  <a:pt x="11268334" y="1310807"/>
                  <a:pt x="11261998" y="1302764"/>
                  <a:pt x="11264394" y="1314520"/>
                </a:cubicBezTo>
                <a:cubicBezTo>
                  <a:pt x="11258322" y="1300309"/>
                  <a:pt x="11253618" y="1285569"/>
                  <a:pt x="11250344" y="1270505"/>
                </a:cubicBezTo>
                <a:lnTo>
                  <a:pt x="11235816" y="1237021"/>
                </a:lnTo>
                <a:lnTo>
                  <a:pt x="11234660" y="1247549"/>
                </a:lnTo>
                <a:cubicBezTo>
                  <a:pt x="11229456" y="1237453"/>
                  <a:pt x="11225376" y="1226804"/>
                  <a:pt x="11222488" y="1215787"/>
                </a:cubicBezTo>
                <a:cubicBezTo>
                  <a:pt x="11222488" y="1215787"/>
                  <a:pt x="11226518" y="1219915"/>
                  <a:pt x="11225844" y="1219226"/>
                </a:cubicBezTo>
                <a:cubicBezTo>
                  <a:pt x="11216318" y="1193621"/>
                  <a:pt x="11215444" y="1208567"/>
                  <a:pt x="11207632" y="1181960"/>
                </a:cubicBezTo>
                <a:cubicBezTo>
                  <a:pt x="11213332" y="1187805"/>
                  <a:pt x="11212050" y="1181670"/>
                  <a:pt x="11221650" y="1201842"/>
                </a:cubicBezTo>
                <a:cubicBezTo>
                  <a:pt x="11224248" y="1195348"/>
                  <a:pt x="11224580" y="1188178"/>
                  <a:pt x="11222592" y="1181459"/>
                </a:cubicBezTo>
                <a:close/>
                <a:moveTo>
                  <a:pt x="9855762" y="1175216"/>
                </a:moveTo>
                <a:lnTo>
                  <a:pt x="9903410" y="1197193"/>
                </a:lnTo>
                <a:lnTo>
                  <a:pt x="9911710" y="1212588"/>
                </a:lnTo>
                <a:close/>
                <a:moveTo>
                  <a:pt x="10863374" y="1174817"/>
                </a:moveTo>
                <a:lnTo>
                  <a:pt x="10864234" y="1176101"/>
                </a:lnTo>
                <a:lnTo>
                  <a:pt x="10870022" y="1186455"/>
                </a:lnTo>
                <a:lnTo>
                  <a:pt x="10873712" y="1190236"/>
                </a:lnTo>
                <a:lnTo>
                  <a:pt x="10864234" y="1176101"/>
                </a:lnTo>
                <a:lnTo>
                  <a:pt x="10863710" y="1175159"/>
                </a:lnTo>
                <a:close/>
                <a:moveTo>
                  <a:pt x="11192452" y="1169352"/>
                </a:moveTo>
                <a:lnTo>
                  <a:pt x="11193656" y="1170394"/>
                </a:lnTo>
                <a:cubicBezTo>
                  <a:pt x="11194562" y="1171755"/>
                  <a:pt x="11195742" y="1174254"/>
                  <a:pt x="11197464" y="1179119"/>
                </a:cubicBezTo>
                <a:close/>
                <a:moveTo>
                  <a:pt x="9403652" y="1168386"/>
                </a:moveTo>
                <a:lnTo>
                  <a:pt x="9405274" y="1172335"/>
                </a:lnTo>
                <a:lnTo>
                  <a:pt x="9406870" y="1174060"/>
                </a:lnTo>
                <a:lnTo>
                  <a:pt x="9407862" y="1171356"/>
                </a:lnTo>
                <a:close/>
                <a:moveTo>
                  <a:pt x="10897800" y="1167407"/>
                </a:moveTo>
                <a:cubicBezTo>
                  <a:pt x="10900820" y="1175944"/>
                  <a:pt x="10904586" y="1184146"/>
                  <a:pt x="10909040" y="1192016"/>
                </a:cubicBezTo>
                <a:lnTo>
                  <a:pt x="10909302" y="1195213"/>
                </a:lnTo>
                <a:close/>
                <a:moveTo>
                  <a:pt x="10871262" y="1165387"/>
                </a:moveTo>
                <a:lnTo>
                  <a:pt x="10867144" y="1166340"/>
                </a:lnTo>
                <a:lnTo>
                  <a:pt x="10869294" y="1170806"/>
                </a:lnTo>
                <a:cubicBezTo>
                  <a:pt x="10871526" y="1175763"/>
                  <a:pt x="10872170" y="1178319"/>
                  <a:pt x="10868480" y="1174535"/>
                </a:cubicBezTo>
                <a:lnTo>
                  <a:pt x="10878808" y="1190635"/>
                </a:lnTo>
                <a:lnTo>
                  <a:pt x="10881094" y="1197805"/>
                </a:lnTo>
                <a:lnTo>
                  <a:pt x="10883776" y="1200553"/>
                </a:lnTo>
                <a:cubicBezTo>
                  <a:pt x="10882472" y="1191359"/>
                  <a:pt x="10880236" y="1182325"/>
                  <a:pt x="10876986" y="1173619"/>
                </a:cubicBezTo>
                <a:close/>
                <a:moveTo>
                  <a:pt x="10884022" y="1162443"/>
                </a:moveTo>
                <a:lnTo>
                  <a:pt x="10875690" y="1164369"/>
                </a:lnTo>
                <a:lnTo>
                  <a:pt x="10886578" y="1194467"/>
                </a:lnTo>
                <a:cubicBezTo>
                  <a:pt x="10893938" y="1203392"/>
                  <a:pt x="10893356" y="1195906"/>
                  <a:pt x="10897382" y="1200032"/>
                </a:cubicBezTo>
                <a:close/>
                <a:moveTo>
                  <a:pt x="10816386" y="1153099"/>
                </a:moveTo>
                <a:lnTo>
                  <a:pt x="10814074" y="1156342"/>
                </a:lnTo>
                <a:lnTo>
                  <a:pt x="10821902" y="1168035"/>
                </a:lnTo>
                <a:cubicBezTo>
                  <a:pt x="10827220" y="1177702"/>
                  <a:pt x="10830962" y="1183947"/>
                  <a:pt x="10824070" y="1164831"/>
                </a:cubicBezTo>
                <a:cubicBezTo>
                  <a:pt x="10829094" y="1173425"/>
                  <a:pt x="10832780" y="1182780"/>
                  <a:pt x="10834936" y="1192498"/>
                </a:cubicBezTo>
                <a:cubicBezTo>
                  <a:pt x="10837132" y="1196059"/>
                  <a:pt x="10839124" y="1199683"/>
                  <a:pt x="10840912" y="1203442"/>
                </a:cubicBezTo>
                <a:lnTo>
                  <a:pt x="10844008" y="1200422"/>
                </a:lnTo>
                <a:cubicBezTo>
                  <a:pt x="10843900" y="1195834"/>
                  <a:pt x="10842566" y="1191364"/>
                  <a:pt x="10840100" y="1187460"/>
                </a:cubicBezTo>
                <a:cubicBezTo>
                  <a:pt x="10833644" y="1173955"/>
                  <a:pt x="10829222" y="1167356"/>
                  <a:pt x="10824926" y="1161231"/>
                </a:cubicBezTo>
                <a:lnTo>
                  <a:pt x="10821826" y="1156217"/>
                </a:lnTo>
                <a:close/>
                <a:moveTo>
                  <a:pt x="7377150" y="1153069"/>
                </a:moveTo>
                <a:lnTo>
                  <a:pt x="7377018" y="1153888"/>
                </a:lnTo>
                <a:lnTo>
                  <a:pt x="7378050" y="1154540"/>
                </a:lnTo>
                <a:close/>
                <a:moveTo>
                  <a:pt x="10980896" y="1150561"/>
                </a:moveTo>
                <a:lnTo>
                  <a:pt x="10981292" y="1151062"/>
                </a:lnTo>
                <a:lnTo>
                  <a:pt x="10980956" y="1150720"/>
                </a:lnTo>
                <a:close/>
                <a:moveTo>
                  <a:pt x="10900424" y="1147599"/>
                </a:moveTo>
                <a:lnTo>
                  <a:pt x="10895814" y="1153090"/>
                </a:lnTo>
                <a:lnTo>
                  <a:pt x="10890456" y="1159475"/>
                </a:lnTo>
                <a:lnTo>
                  <a:pt x="10896106" y="1167047"/>
                </a:lnTo>
                <a:cubicBezTo>
                  <a:pt x="10882440" y="1146151"/>
                  <a:pt x="10917568" y="1216590"/>
                  <a:pt x="10899580" y="1187824"/>
                </a:cubicBezTo>
                <a:cubicBezTo>
                  <a:pt x="10905996" y="1204389"/>
                  <a:pt x="10909166" y="1209014"/>
                  <a:pt x="10910330" y="1207710"/>
                </a:cubicBezTo>
                <a:lnTo>
                  <a:pt x="10909302" y="1195213"/>
                </a:lnTo>
                <a:lnTo>
                  <a:pt x="10915608" y="1210451"/>
                </a:lnTo>
                <a:lnTo>
                  <a:pt x="10929362" y="1224549"/>
                </a:lnTo>
                <a:lnTo>
                  <a:pt x="10935736" y="1231083"/>
                </a:lnTo>
                <a:lnTo>
                  <a:pt x="10936072" y="1231427"/>
                </a:lnTo>
                <a:cubicBezTo>
                  <a:pt x="10925526" y="1205471"/>
                  <a:pt x="10918266" y="1188387"/>
                  <a:pt x="10916814" y="1195845"/>
                </a:cubicBezTo>
                <a:lnTo>
                  <a:pt x="10911608" y="1177429"/>
                </a:lnTo>
                <a:lnTo>
                  <a:pt x="10905904" y="1171583"/>
                </a:lnTo>
                <a:cubicBezTo>
                  <a:pt x="10897986" y="1153132"/>
                  <a:pt x="10911070" y="1166543"/>
                  <a:pt x="10911070" y="1166543"/>
                </a:cubicBezTo>
                <a:cubicBezTo>
                  <a:pt x="10908960" y="1158867"/>
                  <a:pt x="10905786" y="1154752"/>
                  <a:pt x="10901104" y="1148666"/>
                </a:cubicBezTo>
                <a:close/>
                <a:moveTo>
                  <a:pt x="7179960" y="1144156"/>
                </a:moveTo>
                <a:lnTo>
                  <a:pt x="7152060" y="1146550"/>
                </a:lnTo>
                <a:cubicBezTo>
                  <a:pt x="7141334" y="1146147"/>
                  <a:pt x="7130774" y="1145521"/>
                  <a:pt x="7121862" y="1147896"/>
                </a:cubicBezTo>
                <a:lnTo>
                  <a:pt x="7103834" y="1165045"/>
                </a:lnTo>
                <a:lnTo>
                  <a:pt x="7118390" y="1167899"/>
                </a:lnTo>
                <a:lnTo>
                  <a:pt x="7120752" y="1169105"/>
                </a:lnTo>
                <a:lnTo>
                  <a:pt x="7138290" y="1162912"/>
                </a:lnTo>
                <a:lnTo>
                  <a:pt x="7134850" y="1166266"/>
                </a:lnTo>
                <a:lnTo>
                  <a:pt x="7158626" y="1176877"/>
                </a:lnTo>
                <a:lnTo>
                  <a:pt x="7176714" y="1149259"/>
                </a:lnTo>
                <a:close/>
                <a:moveTo>
                  <a:pt x="10974988" y="1139088"/>
                </a:moveTo>
                <a:cubicBezTo>
                  <a:pt x="10974988" y="1139088"/>
                  <a:pt x="10976414" y="1140549"/>
                  <a:pt x="10977872" y="1142734"/>
                </a:cubicBezTo>
                <a:lnTo>
                  <a:pt x="10980896" y="1150561"/>
                </a:lnTo>
                <a:lnTo>
                  <a:pt x="10979494" y="1148788"/>
                </a:lnTo>
                <a:cubicBezTo>
                  <a:pt x="10978370" y="1147032"/>
                  <a:pt x="10976794" y="1144038"/>
                  <a:pt x="10974988" y="1139088"/>
                </a:cubicBezTo>
                <a:close/>
                <a:moveTo>
                  <a:pt x="6729710" y="1135972"/>
                </a:moveTo>
                <a:lnTo>
                  <a:pt x="6711226" y="1143997"/>
                </a:lnTo>
                <a:lnTo>
                  <a:pt x="6708526" y="1144557"/>
                </a:lnTo>
                <a:cubicBezTo>
                  <a:pt x="6714108" y="1138914"/>
                  <a:pt x="6721758" y="1135811"/>
                  <a:pt x="6729710" y="1135972"/>
                </a:cubicBezTo>
                <a:close/>
                <a:moveTo>
                  <a:pt x="11182044" y="1135765"/>
                </a:moveTo>
                <a:cubicBezTo>
                  <a:pt x="11185400" y="1139208"/>
                  <a:pt x="11186310" y="1147713"/>
                  <a:pt x="11188002" y="1148075"/>
                </a:cubicBezTo>
                <a:lnTo>
                  <a:pt x="11183642" y="1143604"/>
                </a:lnTo>
                <a:close/>
                <a:moveTo>
                  <a:pt x="10193178" y="1134527"/>
                </a:moveTo>
                <a:cubicBezTo>
                  <a:pt x="10194576" y="1134926"/>
                  <a:pt x="10201466" y="1140956"/>
                  <a:pt x="10211382" y="1149741"/>
                </a:cubicBezTo>
                <a:lnTo>
                  <a:pt x="10207938" y="1153099"/>
                </a:lnTo>
                <a:cubicBezTo>
                  <a:pt x="10195878" y="1139359"/>
                  <a:pt x="10191782" y="1134127"/>
                  <a:pt x="10193178" y="1134527"/>
                </a:cubicBezTo>
                <a:close/>
                <a:moveTo>
                  <a:pt x="7723718" y="1130767"/>
                </a:moveTo>
                <a:lnTo>
                  <a:pt x="7728332" y="1130852"/>
                </a:lnTo>
                <a:lnTo>
                  <a:pt x="7727562" y="1131794"/>
                </a:lnTo>
                <a:close/>
                <a:moveTo>
                  <a:pt x="10957766" y="1130385"/>
                </a:moveTo>
                <a:cubicBezTo>
                  <a:pt x="10965816" y="1138637"/>
                  <a:pt x="10963962" y="1124342"/>
                  <a:pt x="10977896" y="1151016"/>
                </a:cubicBezTo>
                <a:cubicBezTo>
                  <a:pt x="10977482" y="1161894"/>
                  <a:pt x="10979932" y="1172730"/>
                  <a:pt x="10984972" y="1182373"/>
                </a:cubicBezTo>
                <a:lnTo>
                  <a:pt x="10983856" y="1186743"/>
                </a:lnTo>
                <a:lnTo>
                  <a:pt x="10982464" y="1192201"/>
                </a:lnTo>
                <a:cubicBezTo>
                  <a:pt x="10980534" y="1181204"/>
                  <a:pt x="10975464" y="1170976"/>
                  <a:pt x="10967888" y="1162799"/>
                </a:cubicBezTo>
                <a:cubicBezTo>
                  <a:pt x="10969140" y="1170970"/>
                  <a:pt x="10976804" y="1182957"/>
                  <a:pt x="10977076" y="1188740"/>
                </a:cubicBezTo>
                <a:lnTo>
                  <a:pt x="10971306" y="1187652"/>
                </a:lnTo>
                <a:lnTo>
                  <a:pt x="10975092" y="1183958"/>
                </a:lnTo>
                <a:lnTo>
                  <a:pt x="10963510" y="1159689"/>
                </a:lnTo>
                <a:lnTo>
                  <a:pt x="10965520" y="1161750"/>
                </a:lnTo>
                <a:cubicBezTo>
                  <a:pt x="10974252" y="1170012"/>
                  <a:pt x="10947972" y="1125171"/>
                  <a:pt x="10961742" y="1138591"/>
                </a:cubicBezTo>
                <a:close/>
                <a:moveTo>
                  <a:pt x="7730550" y="1128128"/>
                </a:moveTo>
                <a:lnTo>
                  <a:pt x="7729018" y="1130865"/>
                </a:lnTo>
                <a:lnTo>
                  <a:pt x="7728332" y="1130852"/>
                </a:lnTo>
                <a:close/>
                <a:moveTo>
                  <a:pt x="10921966" y="1122473"/>
                </a:moveTo>
                <a:lnTo>
                  <a:pt x="10921472" y="1122992"/>
                </a:lnTo>
                <a:lnTo>
                  <a:pt x="10925834" y="1128651"/>
                </a:lnTo>
                <a:close/>
                <a:moveTo>
                  <a:pt x="10436432" y="1121477"/>
                </a:moveTo>
                <a:cubicBezTo>
                  <a:pt x="10449216" y="1151795"/>
                  <a:pt x="10458856" y="1172180"/>
                  <a:pt x="10466772" y="1187521"/>
                </a:cubicBezTo>
                <a:lnTo>
                  <a:pt x="10480836" y="1212721"/>
                </a:lnTo>
                <a:lnTo>
                  <a:pt x="10534084" y="1220195"/>
                </a:lnTo>
                <a:lnTo>
                  <a:pt x="10527264" y="1195302"/>
                </a:lnTo>
                <a:lnTo>
                  <a:pt x="10555608" y="1214970"/>
                </a:lnTo>
                <a:lnTo>
                  <a:pt x="10520790" y="1173423"/>
                </a:lnTo>
                <a:cubicBezTo>
                  <a:pt x="10489304" y="1153801"/>
                  <a:pt x="10454068" y="1137830"/>
                  <a:pt x="10436432" y="1121477"/>
                </a:cubicBezTo>
                <a:close/>
                <a:moveTo>
                  <a:pt x="7366200" y="1118936"/>
                </a:moveTo>
                <a:lnTo>
                  <a:pt x="7360466" y="1124205"/>
                </a:lnTo>
                <a:lnTo>
                  <a:pt x="7356684" y="1125899"/>
                </a:lnTo>
                <a:lnTo>
                  <a:pt x="7363716" y="1126950"/>
                </a:lnTo>
                <a:lnTo>
                  <a:pt x="7363670" y="1130354"/>
                </a:lnTo>
                <a:lnTo>
                  <a:pt x="7350978" y="1128451"/>
                </a:lnTo>
                <a:lnTo>
                  <a:pt x="7338544" y="1134014"/>
                </a:lnTo>
                <a:lnTo>
                  <a:pt x="7369630" y="1142309"/>
                </a:lnTo>
                <a:lnTo>
                  <a:pt x="7370610" y="1142350"/>
                </a:lnTo>
                <a:lnTo>
                  <a:pt x="7369062" y="1139814"/>
                </a:lnTo>
                <a:close/>
                <a:moveTo>
                  <a:pt x="7774194" y="1117770"/>
                </a:moveTo>
                <a:cubicBezTo>
                  <a:pt x="7798722" y="1113304"/>
                  <a:pt x="7794992" y="1139088"/>
                  <a:pt x="7814540" y="1125387"/>
                </a:cubicBezTo>
                <a:lnTo>
                  <a:pt x="7819228" y="1157731"/>
                </a:lnTo>
                <a:cubicBezTo>
                  <a:pt x="7811102" y="1128741"/>
                  <a:pt x="7779694" y="1139249"/>
                  <a:pt x="7774194" y="1117770"/>
                </a:cubicBezTo>
                <a:close/>
                <a:moveTo>
                  <a:pt x="7234068" y="1116459"/>
                </a:moveTo>
                <a:lnTo>
                  <a:pt x="7237198" y="1134127"/>
                </a:lnTo>
                <a:lnTo>
                  <a:pt x="7245484" y="1128152"/>
                </a:lnTo>
                <a:lnTo>
                  <a:pt x="7234074" y="1116459"/>
                </a:lnTo>
                <a:close/>
                <a:moveTo>
                  <a:pt x="7364386" y="1105676"/>
                </a:moveTo>
                <a:lnTo>
                  <a:pt x="7349426" y="1107291"/>
                </a:lnTo>
                <a:lnTo>
                  <a:pt x="7365576" y="1114368"/>
                </a:lnTo>
                <a:close/>
                <a:moveTo>
                  <a:pt x="8072044" y="1101628"/>
                </a:moveTo>
                <a:cubicBezTo>
                  <a:pt x="8073760" y="1097016"/>
                  <a:pt x="8080990" y="1103050"/>
                  <a:pt x="8097538" y="1137917"/>
                </a:cubicBezTo>
                <a:cubicBezTo>
                  <a:pt x="8093410" y="1141947"/>
                  <a:pt x="8090654" y="1144634"/>
                  <a:pt x="8079638" y="1129212"/>
                </a:cubicBezTo>
                <a:cubicBezTo>
                  <a:pt x="8074126" y="1121497"/>
                  <a:pt x="8070328" y="1106240"/>
                  <a:pt x="8072044" y="1101628"/>
                </a:cubicBezTo>
                <a:close/>
                <a:moveTo>
                  <a:pt x="10954532" y="1094251"/>
                </a:moveTo>
                <a:lnTo>
                  <a:pt x="10956338" y="1108955"/>
                </a:lnTo>
                <a:cubicBezTo>
                  <a:pt x="10957098" y="1115934"/>
                  <a:pt x="10955770" y="1113199"/>
                  <a:pt x="10952930" y="1106323"/>
                </a:cubicBezTo>
                <a:lnTo>
                  <a:pt x="10948002" y="1095514"/>
                </a:lnTo>
                <a:lnTo>
                  <a:pt x="10935754" y="1108196"/>
                </a:lnTo>
                <a:lnTo>
                  <a:pt x="10936924" y="1111784"/>
                </a:lnTo>
                <a:lnTo>
                  <a:pt x="10934596" y="1109398"/>
                </a:lnTo>
                <a:lnTo>
                  <a:pt x="10932322" y="1111749"/>
                </a:lnTo>
                <a:lnTo>
                  <a:pt x="10957760" y="1157245"/>
                </a:lnTo>
                <a:cubicBezTo>
                  <a:pt x="10967458" y="1196107"/>
                  <a:pt x="10929964" y="1124624"/>
                  <a:pt x="10937692" y="1158023"/>
                </a:cubicBezTo>
                <a:lnTo>
                  <a:pt x="10940712" y="1161117"/>
                </a:lnTo>
                <a:cubicBezTo>
                  <a:pt x="10926832" y="1156534"/>
                  <a:pt x="10943586" y="1201942"/>
                  <a:pt x="10961648" y="1251444"/>
                </a:cubicBezTo>
                <a:lnTo>
                  <a:pt x="10971060" y="1259715"/>
                </a:lnTo>
                <a:lnTo>
                  <a:pt x="10964948" y="1232790"/>
                </a:lnTo>
                <a:cubicBezTo>
                  <a:pt x="10968498" y="1221274"/>
                  <a:pt x="10997724" y="1274649"/>
                  <a:pt x="11000626" y="1260406"/>
                </a:cubicBezTo>
                <a:lnTo>
                  <a:pt x="10994758" y="1251620"/>
                </a:lnTo>
                <a:lnTo>
                  <a:pt x="11002138" y="1261782"/>
                </a:lnTo>
                <a:cubicBezTo>
                  <a:pt x="11007290" y="1271026"/>
                  <a:pt x="11011116" y="1277357"/>
                  <a:pt x="11007398" y="1262528"/>
                </a:cubicBezTo>
                <a:cubicBezTo>
                  <a:pt x="10997934" y="1258333"/>
                  <a:pt x="11008590" y="1249283"/>
                  <a:pt x="10992818" y="1233117"/>
                </a:cubicBezTo>
                <a:cubicBezTo>
                  <a:pt x="11013194" y="1260895"/>
                  <a:pt x="11002950" y="1211825"/>
                  <a:pt x="11010716" y="1215654"/>
                </a:cubicBezTo>
                <a:cubicBezTo>
                  <a:pt x="11013462" y="1224323"/>
                  <a:pt x="11017744" y="1232428"/>
                  <a:pt x="11023330" y="1239603"/>
                </a:cubicBezTo>
                <a:cubicBezTo>
                  <a:pt x="11022278" y="1233778"/>
                  <a:pt x="11019902" y="1228311"/>
                  <a:pt x="11016400" y="1223542"/>
                </a:cubicBezTo>
                <a:cubicBezTo>
                  <a:pt x="11012300" y="1206328"/>
                  <a:pt x="11006360" y="1189634"/>
                  <a:pt x="10998678" y="1173707"/>
                </a:cubicBezTo>
                <a:lnTo>
                  <a:pt x="10991884" y="1173624"/>
                </a:lnTo>
                <a:cubicBezTo>
                  <a:pt x="10991288" y="1166816"/>
                  <a:pt x="10986042" y="1151799"/>
                  <a:pt x="10986426" y="1148064"/>
                </a:cubicBezTo>
                <a:cubicBezTo>
                  <a:pt x="10985756" y="1147377"/>
                  <a:pt x="10986426" y="1148064"/>
                  <a:pt x="10990116" y="1151847"/>
                </a:cubicBezTo>
                <a:cubicBezTo>
                  <a:pt x="10993978" y="1158490"/>
                  <a:pt x="10997186" y="1165422"/>
                  <a:pt x="10999712" y="1172699"/>
                </a:cubicBezTo>
                <a:lnTo>
                  <a:pt x="11026512" y="1219765"/>
                </a:lnTo>
                <a:lnTo>
                  <a:pt x="11024946" y="1219224"/>
                </a:lnTo>
                <a:lnTo>
                  <a:pt x="11027966" y="1222321"/>
                </a:lnTo>
                <a:lnTo>
                  <a:pt x="11026512" y="1219765"/>
                </a:lnTo>
                <a:lnTo>
                  <a:pt x="11033072" y="1222039"/>
                </a:lnTo>
                <a:lnTo>
                  <a:pt x="11028100" y="1212126"/>
                </a:lnTo>
                <a:lnTo>
                  <a:pt x="11039102" y="1228909"/>
                </a:lnTo>
                <a:cubicBezTo>
                  <a:pt x="11031270" y="1203663"/>
                  <a:pt x="11035850" y="1217316"/>
                  <a:pt x="11028920" y="1201255"/>
                </a:cubicBezTo>
                <a:cubicBezTo>
                  <a:pt x="11014506" y="1158935"/>
                  <a:pt x="11043700" y="1215031"/>
                  <a:pt x="11040906" y="1194262"/>
                </a:cubicBezTo>
                <a:lnTo>
                  <a:pt x="11035942" y="1183664"/>
                </a:lnTo>
                <a:cubicBezTo>
                  <a:pt x="11048568" y="1206249"/>
                  <a:pt x="11045510" y="1179697"/>
                  <a:pt x="11047646" y="1172243"/>
                </a:cubicBezTo>
                <a:lnTo>
                  <a:pt x="11044292" y="1168804"/>
                </a:lnTo>
                <a:cubicBezTo>
                  <a:pt x="11037350" y="1158660"/>
                  <a:pt x="11032124" y="1147449"/>
                  <a:pt x="11028740" y="1135647"/>
                </a:cubicBezTo>
                <a:cubicBezTo>
                  <a:pt x="11025386" y="1132210"/>
                  <a:pt x="11019388" y="1122620"/>
                  <a:pt x="11018676" y="1125332"/>
                </a:cubicBezTo>
                <a:cubicBezTo>
                  <a:pt x="11017960" y="1128043"/>
                  <a:pt x="11010568" y="1121158"/>
                  <a:pt x="11019130" y="1143013"/>
                </a:cubicBezTo>
                <a:cubicBezTo>
                  <a:pt x="11022198" y="1142030"/>
                  <a:pt x="11023178" y="1145102"/>
                  <a:pt x="11027074" y="1159425"/>
                </a:cubicBezTo>
                <a:cubicBezTo>
                  <a:pt x="11016436" y="1140940"/>
                  <a:pt x="11015898" y="1156231"/>
                  <a:pt x="11003076" y="1122428"/>
                </a:cubicBezTo>
                <a:cubicBezTo>
                  <a:pt x="10998310" y="1123049"/>
                  <a:pt x="11004002" y="1129578"/>
                  <a:pt x="11005542" y="1142174"/>
                </a:cubicBezTo>
                <a:cubicBezTo>
                  <a:pt x="11009070" y="1150744"/>
                  <a:pt x="11013176" y="1159092"/>
                  <a:pt x="11017794" y="1167132"/>
                </a:cubicBezTo>
                <a:lnTo>
                  <a:pt x="11000230" y="1158762"/>
                </a:lnTo>
                <a:cubicBezTo>
                  <a:pt x="10989680" y="1133488"/>
                  <a:pt x="10998868" y="1132574"/>
                  <a:pt x="10981574" y="1102457"/>
                </a:cubicBezTo>
                <a:lnTo>
                  <a:pt x="10977806" y="1094371"/>
                </a:lnTo>
                <a:lnTo>
                  <a:pt x="10971968" y="1094343"/>
                </a:lnTo>
                <a:lnTo>
                  <a:pt x="10985444" y="1118816"/>
                </a:lnTo>
                <a:cubicBezTo>
                  <a:pt x="10981420" y="1114693"/>
                  <a:pt x="10975046" y="1108157"/>
                  <a:pt x="10975046" y="1108157"/>
                </a:cubicBezTo>
                <a:lnTo>
                  <a:pt x="10979008" y="1117044"/>
                </a:lnTo>
                <a:lnTo>
                  <a:pt x="10973978" y="1111888"/>
                </a:lnTo>
                <a:cubicBezTo>
                  <a:pt x="10969168" y="1102819"/>
                  <a:pt x="10969772" y="1101890"/>
                  <a:pt x="10970838" y="1101436"/>
                </a:cubicBezTo>
                <a:lnTo>
                  <a:pt x="10970494" y="1094334"/>
                </a:lnTo>
                <a:close/>
                <a:moveTo>
                  <a:pt x="7361600" y="1085343"/>
                </a:moveTo>
                <a:lnTo>
                  <a:pt x="7328518" y="1099786"/>
                </a:lnTo>
                <a:lnTo>
                  <a:pt x="7363914" y="1102254"/>
                </a:lnTo>
                <a:close/>
                <a:moveTo>
                  <a:pt x="11091780" y="1070793"/>
                </a:moveTo>
                <a:cubicBezTo>
                  <a:pt x="11089300" y="1078583"/>
                  <a:pt x="11101338" y="1120533"/>
                  <a:pt x="11084094" y="1087015"/>
                </a:cubicBezTo>
                <a:cubicBezTo>
                  <a:pt x="11086012" y="1096556"/>
                  <a:pt x="11091884" y="1115663"/>
                  <a:pt x="11096784" y="1131015"/>
                </a:cubicBezTo>
                <a:cubicBezTo>
                  <a:pt x="11097284" y="1129118"/>
                  <a:pt x="11097410" y="1127188"/>
                  <a:pt x="11097202" y="1125245"/>
                </a:cubicBezTo>
                <a:cubicBezTo>
                  <a:pt x="11104952" y="1137317"/>
                  <a:pt x="11107932" y="1139858"/>
                  <a:pt x="11108394" y="1137383"/>
                </a:cubicBezTo>
                <a:cubicBezTo>
                  <a:pt x="11109780" y="1129962"/>
                  <a:pt x="11088466" y="1077379"/>
                  <a:pt x="11104984" y="1101541"/>
                </a:cubicBezTo>
                <a:lnTo>
                  <a:pt x="11104648" y="1101199"/>
                </a:lnTo>
                <a:lnTo>
                  <a:pt x="11099090" y="1083797"/>
                </a:lnTo>
                <a:close/>
                <a:moveTo>
                  <a:pt x="7751240" y="1052233"/>
                </a:moveTo>
                <a:cubicBezTo>
                  <a:pt x="7789346" y="1049285"/>
                  <a:pt x="7815302" y="1066249"/>
                  <a:pt x="7850446" y="1056128"/>
                </a:cubicBezTo>
                <a:cubicBezTo>
                  <a:pt x="7822958" y="1105772"/>
                  <a:pt x="7772802" y="1040591"/>
                  <a:pt x="7750802" y="1086219"/>
                </a:cubicBezTo>
                <a:close/>
                <a:moveTo>
                  <a:pt x="11012820" y="1051832"/>
                </a:moveTo>
                <a:lnTo>
                  <a:pt x="11019534" y="1058712"/>
                </a:lnTo>
                <a:cubicBezTo>
                  <a:pt x="11019534" y="1058712"/>
                  <a:pt x="11019412" y="1061684"/>
                  <a:pt x="11018506" y="1062313"/>
                </a:cubicBezTo>
                <a:cubicBezTo>
                  <a:pt x="11017608" y="1062936"/>
                  <a:pt x="11015928" y="1061216"/>
                  <a:pt x="11012820" y="1051832"/>
                </a:cubicBezTo>
                <a:close/>
                <a:moveTo>
                  <a:pt x="6879742" y="1049957"/>
                </a:moveTo>
                <a:cubicBezTo>
                  <a:pt x="6887770" y="1048906"/>
                  <a:pt x="6896146" y="1050553"/>
                  <a:pt x="6903434" y="1055092"/>
                </a:cubicBezTo>
                <a:lnTo>
                  <a:pt x="6899610" y="1061504"/>
                </a:lnTo>
                <a:lnTo>
                  <a:pt x="6939870" y="1075918"/>
                </a:lnTo>
                <a:cubicBezTo>
                  <a:pt x="6912806" y="1066081"/>
                  <a:pt x="6870348" y="1090053"/>
                  <a:pt x="6858142" y="1061011"/>
                </a:cubicBezTo>
                <a:cubicBezTo>
                  <a:pt x="6864034" y="1054757"/>
                  <a:pt x="6871714" y="1051008"/>
                  <a:pt x="6879742" y="1049957"/>
                </a:cubicBezTo>
                <a:close/>
                <a:moveTo>
                  <a:pt x="11125060" y="1044078"/>
                </a:moveTo>
                <a:lnTo>
                  <a:pt x="11125142" y="1044492"/>
                </a:lnTo>
                <a:lnTo>
                  <a:pt x="11125090" y="1044337"/>
                </a:lnTo>
                <a:cubicBezTo>
                  <a:pt x="11124768" y="1042972"/>
                  <a:pt x="11124850" y="1043184"/>
                  <a:pt x="11125060" y="1044078"/>
                </a:cubicBezTo>
                <a:close/>
                <a:moveTo>
                  <a:pt x="10902440" y="1042867"/>
                </a:moveTo>
                <a:lnTo>
                  <a:pt x="10898574" y="1046005"/>
                </a:lnTo>
                <a:lnTo>
                  <a:pt x="10899298" y="1047248"/>
                </a:lnTo>
                <a:lnTo>
                  <a:pt x="10903564" y="1046465"/>
                </a:lnTo>
                <a:close/>
                <a:moveTo>
                  <a:pt x="7313924" y="1042581"/>
                </a:moveTo>
                <a:cubicBezTo>
                  <a:pt x="7314734" y="1042294"/>
                  <a:pt x="7318118" y="1043523"/>
                  <a:pt x="7322674" y="1046125"/>
                </a:cubicBezTo>
                <a:cubicBezTo>
                  <a:pt x="7331786" y="1051331"/>
                  <a:pt x="7332484" y="1049979"/>
                  <a:pt x="7335148" y="1054091"/>
                </a:cubicBezTo>
                <a:lnTo>
                  <a:pt x="7342192" y="1061312"/>
                </a:lnTo>
                <a:lnTo>
                  <a:pt x="7333074" y="1056784"/>
                </a:lnTo>
                <a:cubicBezTo>
                  <a:pt x="7323522" y="1059393"/>
                  <a:pt x="7319046" y="1063758"/>
                  <a:pt x="7315786" y="1052844"/>
                </a:cubicBezTo>
                <a:lnTo>
                  <a:pt x="7320606" y="1048142"/>
                </a:lnTo>
                <a:cubicBezTo>
                  <a:pt x="7314874" y="1044674"/>
                  <a:pt x="7313112" y="1042869"/>
                  <a:pt x="7313924" y="1042581"/>
                </a:cubicBezTo>
                <a:close/>
                <a:moveTo>
                  <a:pt x="11880568" y="1039568"/>
                </a:moveTo>
                <a:lnTo>
                  <a:pt x="11885880" y="1043631"/>
                </a:lnTo>
                <a:lnTo>
                  <a:pt x="11887898" y="1043181"/>
                </a:lnTo>
                <a:close/>
                <a:moveTo>
                  <a:pt x="10912700" y="1039435"/>
                </a:moveTo>
                <a:lnTo>
                  <a:pt x="10911514" y="1045004"/>
                </a:lnTo>
                <a:lnTo>
                  <a:pt x="10912630" y="1044797"/>
                </a:lnTo>
                <a:lnTo>
                  <a:pt x="10913572" y="1041162"/>
                </a:lnTo>
                <a:close/>
                <a:moveTo>
                  <a:pt x="10908882" y="1037642"/>
                </a:moveTo>
                <a:lnTo>
                  <a:pt x="10904696" y="1041042"/>
                </a:lnTo>
                <a:lnTo>
                  <a:pt x="10907132" y="1045809"/>
                </a:lnTo>
                <a:lnTo>
                  <a:pt x="10910948" y="1045105"/>
                </a:lnTo>
                <a:close/>
                <a:moveTo>
                  <a:pt x="7770268" y="1026281"/>
                </a:moveTo>
                <a:cubicBezTo>
                  <a:pt x="7775170" y="1028549"/>
                  <a:pt x="7779938" y="1034299"/>
                  <a:pt x="7781362" y="1039289"/>
                </a:cubicBezTo>
                <a:cubicBezTo>
                  <a:pt x="7782786" y="1044276"/>
                  <a:pt x="7780862" y="1048502"/>
                  <a:pt x="7772372" y="1047722"/>
                </a:cubicBezTo>
                <a:cubicBezTo>
                  <a:pt x="7772806" y="1040586"/>
                  <a:pt x="7777014" y="1030440"/>
                  <a:pt x="7770268" y="1026281"/>
                </a:cubicBezTo>
                <a:close/>
                <a:moveTo>
                  <a:pt x="11000482" y="1021686"/>
                </a:moveTo>
                <a:lnTo>
                  <a:pt x="11004046" y="1046976"/>
                </a:lnTo>
                <a:lnTo>
                  <a:pt x="11016026" y="1066835"/>
                </a:lnTo>
                <a:lnTo>
                  <a:pt x="11009806" y="1048062"/>
                </a:lnTo>
                <a:lnTo>
                  <a:pt x="11021076" y="1070632"/>
                </a:lnTo>
                <a:cubicBezTo>
                  <a:pt x="11022466" y="1086863"/>
                  <a:pt x="11025658" y="1102873"/>
                  <a:pt x="11030666" y="1118337"/>
                </a:cubicBezTo>
                <a:cubicBezTo>
                  <a:pt x="11032894" y="1116492"/>
                  <a:pt x="11037546" y="1118502"/>
                  <a:pt x="11045294" y="1126966"/>
                </a:cubicBezTo>
                <a:lnTo>
                  <a:pt x="11075366" y="1169775"/>
                </a:lnTo>
                <a:lnTo>
                  <a:pt x="11074192" y="1169838"/>
                </a:lnTo>
                <a:lnTo>
                  <a:pt x="11078554" y="1174308"/>
                </a:lnTo>
                <a:lnTo>
                  <a:pt x="11075366" y="1169775"/>
                </a:lnTo>
                <a:lnTo>
                  <a:pt x="11084396" y="1169278"/>
                </a:lnTo>
                <a:lnTo>
                  <a:pt x="11078774" y="1157317"/>
                </a:lnTo>
                <a:cubicBezTo>
                  <a:pt x="11072546" y="1139230"/>
                  <a:pt x="11083640" y="1148539"/>
                  <a:pt x="11086584" y="1157748"/>
                </a:cubicBezTo>
                <a:cubicBezTo>
                  <a:pt x="11088790" y="1164661"/>
                  <a:pt x="11093092" y="1172169"/>
                  <a:pt x="11093598" y="1169879"/>
                </a:cubicBezTo>
                <a:cubicBezTo>
                  <a:pt x="11093768" y="1169116"/>
                  <a:pt x="11093516" y="1167265"/>
                  <a:pt x="11092624" y="1163939"/>
                </a:cubicBezTo>
                <a:lnTo>
                  <a:pt x="11087016" y="1150617"/>
                </a:lnTo>
                <a:cubicBezTo>
                  <a:pt x="11084092" y="1140048"/>
                  <a:pt x="11086502" y="1137692"/>
                  <a:pt x="11089254" y="1135010"/>
                </a:cubicBezTo>
                <a:lnTo>
                  <a:pt x="11082294" y="1120988"/>
                </a:lnTo>
                <a:lnTo>
                  <a:pt x="11073376" y="1105495"/>
                </a:lnTo>
                <a:lnTo>
                  <a:pt x="11071854" y="1113722"/>
                </a:lnTo>
                <a:cubicBezTo>
                  <a:pt x="11070228" y="1107926"/>
                  <a:pt x="11067972" y="1098719"/>
                  <a:pt x="11065338" y="1091889"/>
                </a:cubicBezTo>
                <a:lnTo>
                  <a:pt x="11071748" y="1101114"/>
                </a:lnTo>
                <a:lnTo>
                  <a:pt x="11072082" y="1096052"/>
                </a:lnTo>
                <a:lnTo>
                  <a:pt x="11047178" y="1049865"/>
                </a:lnTo>
                <a:cubicBezTo>
                  <a:pt x="11047962" y="1041720"/>
                  <a:pt x="11065402" y="1086457"/>
                  <a:pt x="11066202" y="1076947"/>
                </a:cubicBezTo>
                <a:lnTo>
                  <a:pt x="11045380" y="1031111"/>
                </a:lnTo>
                <a:lnTo>
                  <a:pt x="11042938" y="1030594"/>
                </a:lnTo>
                <a:lnTo>
                  <a:pt x="11047246" y="1044431"/>
                </a:lnTo>
                <a:cubicBezTo>
                  <a:pt x="11033072" y="1009930"/>
                  <a:pt x="11056398" y="1073096"/>
                  <a:pt x="11038522" y="1035488"/>
                </a:cubicBezTo>
                <a:cubicBezTo>
                  <a:pt x="11034116" y="1034415"/>
                  <a:pt x="11043046" y="1053899"/>
                  <a:pt x="11046298" y="1065494"/>
                </a:cubicBezTo>
                <a:cubicBezTo>
                  <a:pt x="11050366" y="1066220"/>
                  <a:pt x="11056818" y="1093492"/>
                  <a:pt x="11061846" y="1098647"/>
                </a:cubicBezTo>
                <a:cubicBezTo>
                  <a:pt x="11065010" y="1117046"/>
                  <a:pt x="11047938" y="1069930"/>
                  <a:pt x="11049480" y="1082528"/>
                </a:cubicBezTo>
                <a:lnTo>
                  <a:pt x="11059980" y="1111888"/>
                </a:lnTo>
                <a:cubicBezTo>
                  <a:pt x="11060538" y="1121409"/>
                  <a:pt x="11053478" y="1141720"/>
                  <a:pt x="11049654" y="1121963"/>
                </a:cubicBezTo>
                <a:cubicBezTo>
                  <a:pt x="11045824" y="1102197"/>
                  <a:pt x="11040708" y="1103837"/>
                  <a:pt x="11034470" y="1086429"/>
                </a:cubicBezTo>
                <a:cubicBezTo>
                  <a:pt x="11046366" y="1113081"/>
                  <a:pt x="11043984" y="1086540"/>
                  <a:pt x="11039290" y="1081727"/>
                </a:cubicBezTo>
                <a:cubicBezTo>
                  <a:pt x="11034594" y="1076914"/>
                  <a:pt x="11025792" y="1074090"/>
                  <a:pt x="11027062" y="1080903"/>
                </a:cubicBezTo>
                <a:lnTo>
                  <a:pt x="11025596" y="1062871"/>
                </a:lnTo>
                <a:lnTo>
                  <a:pt x="11001142" y="1021828"/>
                </a:lnTo>
                <a:close/>
                <a:moveTo>
                  <a:pt x="11151438" y="1021222"/>
                </a:moveTo>
                <a:lnTo>
                  <a:pt x="11151886" y="1022216"/>
                </a:lnTo>
                <a:lnTo>
                  <a:pt x="11151452" y="1021562"/>
                </a:lnTo>
                <a:close/>
                <a:moveTo>
                  <a:pt x="11138878" y="1002684"/>
                </a:moveTo>
                <a:lnTo>
                  <a:pt x="11151452" y="1021562"/>
                </a:lnTo>
                <a:lnTo>
                  <a:pt x="11151560" y="1024377"/>
                </a:lnTo>
                <a:cubicBezTo>
                  <a:pt x="11149544" y="1026006"/>
                  <a:pt x="11145282" y="1020602"/>
                  <a:pt x="11138878" y="1002684"/>
                </a:cubicBezTo>
                <a:close/>
                <a:moveTo>
                  <a:pt x="10898054" y="1000217"/>
                </a:moveTo>
                <a:lnTo>
                  <a:pt x="10902218" y="1006642"/>
                </a:lnTo>
                <a:lnTo>
                  <a:pt x="10907772" y="1012338"/>
                </a:lnTo>
                <a:lnTo>
                  <a:pt x="10905560" y="1003325"/>
                </a:lnTo>
                <a:close/>
                <a:moveTo>
                  <a:pt x="10894530" y="998763"/>
                </a:moveTo>
                <a:lnTo>
                  <a:pt x="10899380" y="1003735"/>
                </a:lnTo>
                <a:lnTo>
                  <a:pt x="10897284" y="999901"/>
                </a:lnTo>
                <a:close/>
                <a:moveTo>
                  <a:pt x="8931222" y="984120"/>
                </a:moveTo>
                <a:lnTo>
                  <a:pt x="8917830" y="985764"/>
                </a:lnTo>
                <a:lnTo>
                  <a:pt x="8941654" y="1031861"/>
                </a:lnTo>
                <a:lnTo>
                  <a:pt x="8943422" y="1032258"/>
                </a:lnTo>
                <a:lnTo>
                  <a:pt x="8932600" y="1002684"/>
                </a:lnTo>
                <a:close/>
                <a:moveTo>
                  <a:pt x="8934744" y="981634"/>
                </a:moveTo>
                <a:cubicBezTo>
                  <a:pt x="8943020" y="998861"/>
                  <a:pt x="8952324" y="1015559"/>
                  <a:pt x="8962654" y="1031593"/>
                </a:cubicBezTo>
                <a:cubicBezTo>
                  <a:pt x="8966540" y="1046594"/>
                  <a:pt x="8944870" y="1013365"/>
                  <a:pt x="8934744" y="981634"/>
                </a:cubicBezTo>
                <a:close/>
                <a:moveTo>
                  <a:pt x="7001960" y="979097"/>
                </a:moveTo>
                <a:cubicBezTo>
                  <a:pt x="7028694" y="988590"/>
                  <a:pt x="6998150" y="1037860"/>
                  <a:pt x="7036218" y="1038310"/>
                </a:cubicBezTo>
                <a:cubicBezTo>
                  <a:pt x="7007830" y="1078085"/>
                  <a:pt x="7025350" y="1010645"/>
                  <a:pt x="6998614" y="1028006"/>
                </a:cubicBezTo>
                <a:cubicBezTo>
                  <a:pt x="7008594" y="1013509"/>
                  <a:pt x="7009884" y="994794"/>
                  <a:pt x="7001960" y="979097"/>
                </a:cubicBezTo>
                <a:close/>
                <a:moveTo>
                  <a:pt x="11026626" y="967141"/>
                </a:moveTo>
                <a:lnTo>
                  <a:pt x="11024892" y="971563"/>
                </a:lnTo>
                <a:lnTo>
                  <a:pt x="11025070" y="971426"/>
                </a:lnTo>
                <a:lnTo>
                  <a:pt x="11027384" y="979097"/>
                </a:lnTo>
                <a:lnTo>
                  <a:pt x="11028314" y="979503"/>
                </a:lnTo>
                <a:close/>
                <a:moveTo>
                  <a:pt x="8173016" y="945147"/>
                </a:moveTo>
                <a:cubicBezTo>
                  <a:pt x="8175668" y="943733"/>
                  <a:pt x="8179074" y="943263"/>
                  <a:pt x="8183972" y="945530"/>
                </a:cubicBezTo>
                <a:cubicBezTo>
                  <a:pt x="8185368" y="949198"/>
                  <a:pt x="8185404" y="951387"/>
                  <a:pt x="8184566" y="952593"/>
                </a:cubicBezTo>
                <a:cubicBezTo>
                  <a:pt x="8183726" y="953799"/>
                  <a:pt x="8182014" y="954024"/>
                  <a:pt x="8179912" y="953766"/>
                </a:cubicBezTo>
                <a:cubicBezTo>
                  <a:pt x="8175710" y="953250"/>
                  <a:pt x="8169964" y="950803"/>
                  <a:pt x="8166572" y="950421"/>
                </a:cubicBezTo>
                <a:cubicBezTo>
                  <a:pt x="8168462" y="948916"/>
                  <a:pt x="8170364" y="946560"/>
                  <a:pt x="8173016" y="945147"/>
                </a:cubicBezTo>
                <a:close/>
                <a:moveTo>
                  <a:pt x="8913206" y="945108"/>
                </a:moveTo>
                <a:cubicBezTo>
                  <a:pt x="8913522" y="945032"/>
                  <a:pt x="8914544" y="946468"/>
                  <a:pt x="8916456" y="949806"/>
                </a:cubicBezTo>
                <a:cubicBezTo>
                  <a:pt x="8919712" y="958374"/>
                  <a:pt x="8922456" y="967178"/>
                  <a:pt x="8924616" y="976075"/>
                </a:cubicBezTo>
                <a:cubicBezTo>
                  <a:pt x="8917694" y="959167"/>
                  <a:pt x="8912264" y="945335"/>
                  <a:pt x="8913206" y="945108"/>
                </a:cubicBezTo>
                <a:close/>
                <a:moveTo>
                  <a:pt x="10534914" y="943511"/>
                </a:moveTo>
                <a:cubicBezTo>
                  <a:pt x="10534914" y="943511"/>
                  <a:pt x="10534914" y="943511"/>
                  <a:pt x="10537598" y="946263"/>
                </a:cubicBezTo>
                <a:cubicBezTo>
                  <a:pt x="10539338" y="949767"/>
                  <a:pt x="10540186" y="951414"/>
                  <a:pt x="10540446" y="951895"/>
                </a:cubicBezTo>
                <a:cubicBezTo>
                  <a:pt x="10540706" y="952377"/>
                  <a:pt x="10540374" y="951695"/>
                  <a:pt x="10539752" y="950541"/>
                </a:cubicBezTo>
                <a:cubicBezTo>
                  <a:pt x="10538506" y="948228"/>
                  <a:pt x="10536096" y="944036"/>
                  <a:pt x="10534914" y="943511"/>
                </a:cubicBezTo>
                <a:close/>
                <a:moveTo>
                  <a:pt x="8820936" y="931549"/>
                </a:moveTo>
                <a:cubicBezTo>
                  <a:pt x="8822348" y="930780"/>
                  <a:pt x="8824826" y="931299"/>
                  <a:pt x="8828622" y="933469"/>
                </a:cubicBezTo>
                <a:cubicBezTo>
                  <a:pt x="8831896" y="943090"/>
                  <a:pt x="8832476" y="953466"/>
                  <a:pt x="8830274" y="963396"/>
                </a:cubicBezTo>
                <a:cubicBezTo>
                  <a:pt x="8822066" y="947749"/>
                  <a:pt x="8816700" y="933856"/>
                  <a:pt x="8820936" y="931549"/>
                </a:cubicBezTo>
                <a:close/>
                <a:moveTo>
                  <a:pt x="11077262" y="927302"/>
                </a:moveTo>
                <a:lnTo>
                  <a:pt x="11079628" y="931622"/>
                </a:lnTo>
                <a:lnTo>
                  <a:pt x="11078826" y="930799"/>
                </a:lnTo>
                <a:close/>
                <a:moveTo>
                  <a:pt x="7573398" y="924351"/>
                </a:moveTo>
                <a:cubicBezTo>
                  <a:pt x="7566178" y="930725"/>
                  <a:pt x="7538596" y="934818"/>
                  <a:pt x="7547150" y="956671"/>
                </a:cubicBezTo>
                <a:cubicBezTo>
                  <a:pt x="7564938" y="948047"/>
                  <a:pt x="7564898" y="951446"/>
                  <a:pt x="7563650" y="968767"/>
                </a:cubicBezTo>
                <a:cubicBezTo>
                  <a:pt x="7536584" y="958926"/>
                  <a:pt x="7510716" y="988193"/>
                  <a:pt x="7495844" y="955044"/>
                </a:cubicBezTo>
                <a:cubicBezTo>
                  <a:pt x="7471224" y="966312"/>
                  <a:pt x="7491632" y="965195"/>
                  <a:pt x="7479826" y="984765"/>
                </a:cubicBezTo>
                <a:cubicBezTo>
                  <a:pt x="7484086" y="994504"/>
                  <a:pt x="7492454" y="1001846"/>
                  <a:pt x="7502682" y="1004755"/>
                </a:cubicBezTo>
                <a:lnTo>
                  <a:pt x="7425558" y="1028316"/>
                </a:lnTo>
                <a:cubicBezTo>
                  <a:pt x="7411218" y="1006729"/>
                  <a:pt x="7460802" y="983862"/>
                  <a:pt x="7420922" y="965714"/>
                </a:cubicBezTo>
                <a:cubicBezTo>
                  <a:pt x="7410778" y="961510"/>
                  <a:pt x="7392896" y="924589"/>
                  <a:pt x="7374244" y="947484"/>
                </a:cubicBezTo>
                <a:cubicBezTo>
                  <a:pt x="7375058" y="950657"/>
                  <a:pt x="7377472" y="953130"/>
                  <a:pt x="7380618" y="954019"/>
                </a:cubicBezTo>
                <a:cubicBezTo>
                  <a:pt x="7366346" y="953849"/>
                  <a:pt x="7369948" y="964428"/>
                  <a:pt x="7359622" y="974503"/>
                </a:cubicBezTo>
                <a:cubicBezTo>
                  <a:pt x="7368140" y="999757"/>
                  <a:pt x="7383298" y="983627"/>
                  <a:pt x="7399122" y="995706"/>
                </a:cubicBezTo>
                <a:cubicBezTo>
                  <a:pt x="7388934" y="994905"/>
                  <a:pt x="7375410" y="989312"/>
                  <a:pt x="7368182" y="996364"/>
                </a:cubicBezTo>
                <a:lnTo>
                  <a:pt x="7375222" y="1003582"/>
                </a:lnTo>
                <a:lnTo>
                  <a:pt x="7346914" y="1011066"/>
                </a:lnTo>
                <a:cubicBezTo>
                  <a:pt x="7327358" y="998597"/>
                  <a:pt x="7365092" y="998702"/>
                  <a:pt x="7359156" y="984357"/>
                </a:cubicBezTo>
                <a:lnTo>
                  <a:pt x="7335432" y="978637"/>
                </a:lnTo>
                <a:cubicBezTo>
                  <a:pt x="7316018" y="982146"/>
                  <a:pt x="7263422" y="1001234"/>
                  <a:pt x="7263902" y="1043053"/>
                </a:cubicBezTo>
                <a:cubicBezTo>
                  <a:pt x="7248310" y="1066323"/>
                  <a:pt x="7243272" y="1034986"/>
                  <a:pt x="7231198" y="1022609"/>
                </a:cubicBezTo>
                <a:cubicBezTo>
                  <a:pt x="7207904" y="1009756"/>
                  <a:pt x="7209196" y="1041384"/>
                  <a:pt x="7191886" y="1039476"/>
                </a:cubicBezTo>
                <a:cubicBezTo>
                  <a:pt x="7182270" y="1020664"/>
                  <a:pt x="7167872" y="1030017"/>
                  <a:pt x="7155580" y="1007776"/>
                </a:cubicBezTo>
                <a:lnTo>
                  <a:pt x="7138370" y="1024567"/>
                </a:lnTo>
                <a:cubicBezTo>
                  <a:pt x="7109492" y="997029"/>
                  <a:pt x="7160032" y="1005451"/>
                  <a:pt x="7158222" y="987753"/>
                </a:cubicBezTo>
                <a:cubicBezTo>
                  <a:pt x="7153578" y="952004"/>
                  <a:pt x="7137508" y="985807"/>
                  <a:pt x="7135406" y="964367"/>
                </a:cubicBezTo>
                <a:cubicBezTo>
                  <a:pt x="7153144" y="959140"/>
                  <a:pt x="7162090" y="977259"/>
                  <a:pt x="7172656" y="975004"/>
                </a:cubicBezTo>
                <a:cubicBezTo>
                  <a:pt x="7183222" y="972754"/>
                  <a:pt x="7183700" y="962219"/>
                  <a:pt x="7177726" y="951270"/>
                </a:cubicBezTo>
                <a:cubicBezTo>
                  <a:pt x="7159038" y="976886"/>
                  <a:pt x="7150412" y="933613"/>
                  <a:pt x="7133202" y="950404"/>
                </a:cubicBezTo>
                <a:lnTo>
                  <a:pt x="7136170" y="957576"/>
                </a:lnTo>
                <a:cubicBezTo>
                  <a:pt x="7123878" y="935333"/>
                  <a:pt x="7101406" y="964639"/>
                  <a:pt x="7084140" y="959338"/>
                </a:cubicBezTo>
                <a:cubicBezTo>
                  <a:pt x="7075158" y="996966"/>
                  <a:pt x="7120534" y="984244"/>
                  <a:pt x="7123496" y="991418"/>
                </a:cubicBezTo>
                <a:lnTo>
                  <a:pt x="7091786" y="998861"/>
                </a:lnTo>
                <a:cubicBezTo>
                  <a:pt x="7111734" y="1007595"/>
                  <a:pt x="7107048" y="1028276"/>
                  <a:pt x="7130774" y="1033996"/>
                </a:cubicBezTo>
                <a:cubicBezTo>
                  <a:pt x="7111022" y="1036480"/>
                  <a:pt x="7119254" y="1057310"/>
                  <a:pt x="7095536" y="1051590"/>
                </a:cubicBezTo>
                <a:cubicBezTo>
                  <a:pt x="7129536" y="1077490"/>
                  <a:pt x="7085872" y="1089205"/>
                  <a:pt x="7095110" y="1111077"/>
                </a:cubicBezTo>
                <a:cubicBezTo>
                  <a:pt x="7119262" y="1109662"/>
                  <a:pt x="7136274" y="1055476"/>
                  <a:pt x="7129484" y="1054717"/>
                </a:cubicBezTo>
                <a:cubicBezTo>
                  <a:pt x="7130774" y="1060171"/>
                  <a:pt x="7154062" y="1046845"/>
                  <a:pt x="7158312" y="1033303"/>
                </a:cubicBezTo>
                <a:lnTo>
                  <a:pt x="7187578" y="1057103"/>
                </a:lnTo>
                <a:cubicBezTo>
                  <a:pt x="7173526" y="1066113"/>
                  <a:pt x="7144310" y="1065089"/>
                  <a:pt x="7165108" y="1086407"/>
                </a:cubicBezTo>
                <a:lnTo>
                  <a:pt x="7137606" y="1083703"/>
                </a:lnTo>
                <a:cubicBezTo>
                  <a:pt x="7157098" y="1101541"/>
                  <a:pt x="7180802" y="1114198"/>
                  <a:pt x="7206482" y="1120554"/>
                </a:cubicBezTo>
                <a:lnTo>
                  <a:pt x="7203596" y="1123448"/>
                </a:lnTo>
                <a:lnTo>
                  <a:pt x="7218606" y="1129530"/>
                </a:lnTo>
                <a:lnTo>
                  <a:pt x="7206598" y="1137732"/>
                </a:lnTo>
                <a:lnTo>
                  <a:pt x="7213774" y="1134916"/>
                </a:lnTo>
                <a:lnTo>
                  <a:pt x="7212262" y="1152109"/>
                </a:lnTo>
                <a:lnTo>
                  <a:pt x="7230890" y="1138678"/>
                </a:lnTo>
                <a:lnTo>
                  <a:pt x="7215630" y="1123036"/>
                </a:lnTo>
                <a:cubicBezTo>
                  <a:pt x="7260280" y="1113709"/>
                  <a:pt x="7200458" y="1086826"/>
                  <a:pt x="7248796" y="1081278"/>
                </a:cubicBezTo>
                <a:cubicBezTo>
                  <a:pt x="7246272" y="1079315"/>
                  <a:pt x="7243990" y="1076976"/>
                  <a:pt x="7242086" y="1074400"/>
                </a:cubicBezTo>
                <a:cubicBezTo>
                  <a:pt x="7263486" y="1075676"/>
                  <a:pt x="7288298" y="1049460"/>
                  <a:pt x="7306034" y="1071083"/>
                </a:cubicBezTo>
                <a:cubicBezTo>
                  <a:pt x="7302960" y="1072062"/>
                  <a:pt x="7296062" y="1079972"/>
                  <a:pt x="7291484" y="1089139"/>
                </a:cubicBezTo>
                <a:lnTo>
                  <a:pt x="7291188" y="1101120"/>
                </a:lnTo>
                <a:lnTo>
                  <a:pt x="7303358" y="1098034"/>
                </a:lnTo>
                <a:lnTo>
                  <a:pt x="7327076" y="1099687"/>
                </a:lnTo>
                <a:lnTo>
                  <a:pt x="7340790" y="1064698"/>
                </a:lnTo>
                <a:cubicBezTo>
                  <a:pt x="7345090" y="1060638"/>
                  <a:pt x="7351392" y="1059521"/>
                  <a:pt x="7356802" y="1061828"/>
                </a:cubicBezTo>
                <a:cubicBezTo>
                  <a:pt x="7367298" y="1065012"/>
                  <a:pt x="7367934" y="1068421"/>
                  <a:pt x="7372910" y="1078338"/>
                </a:cubicBezTo>
                <a:cubicBezTo>
                  <a:pt x="7392506" y="1087408"/>
                  <a:pt x="7413140" y="1095472"/>
                  <a:pt x="7440514" y="1107695"/>
                </a:cubicBezTo>
                <a:lnTo>
                  <a:pt x="7437158" y="1104256"/>
                </a:lnTo>
                <a:lnTo>
                  <a:pt x="7475746" y="1090775"/>
                </a:lnTo>
                <a:lnTo>
                  <a:pt x="7467022" y="1081832"/>
                </a:lnTo>
                <a:lnTo>
                  <a:pt x="7497532" y="1088315"/>
                </a:lnTo>
                <a:cubicBezTo>
                  <a:pt x="7483898" y="1064698"/>
                  <a:pt x="7498398" y="1074047"/>
                  <a:pt x="7489062" y="1059661"/>
                </a:cubicBezTo>
                <a:cubicBezTo>
                  <a:pt x="7481842" y="1013003"/>
                  <a:pt x="7544582" y="1051141"/>
                  <a:pt x="7564038" y="1018058"/>
                </a:cubicBezTo>
                <a:lnTo>
                  <a:pt x="7555316" y="1009117"/>
                </a:lnTo>
                <a:cubicBezTo>
                  <a:pt x="7568486" y="1015731"/>
                  <a:pt x="7582176" y="1008755"/>
                  <a:pt x="7595150" y="997609"/>
                </a:cubicBezTo>
                <a:cubicBezTo>
                  <a:pt x="7608126" y="986459"/>
                  <a:pt x="7620388" y="971142"/>
                  <a:pt x="7630714" y="961067"/>
                </a:cubicBezTo>
                <a:lnTo>
                  <a:pt x="7625346" y="955563"/>
                </a:lnTo>
                <a:cubicBezTo>
                  <a:pt x="7606342" y="953300"/>
                  <a:pt x="7596628" y="941965"/>
                  <a:pt x="7598170" y="927709"/>
                </a:cubicBezTo>
                <a:cubicBezTo>
                  <a:pt x="7589854" y="927099"/>
                  <a:pt x="7581602" y="925947"/>
                  <a:pt x="7573398" y="924351"/>
                </a:cubicBezTo>
                <a:close/>
                <a:moveTo>
                  <a:pt x="11065340" y="902517"/>
                </a:moveTo>
                <a:cubicBezTo>
                  <a:pt x="11065888" y="902906"/>
                  <a:pt x="11068212" y="907182"/>
                  <a:pt x="11072014" y="915556"/>
                </a:cubicBezTo>
                <a:lnTo>
                  <a:pt x="11077262" y="927302"/>
                </a:lnTo>
                <a:lnTo>
                  <a:pt x="11069328" y="912804"/>
                </a:lnTo>
                <a:cubicBezTo>
                  <a:pt x="11066022" y="905627"/>
                  <a:pt x="11064792" y="902129"/>
                  <a:pt x="11065340" y="902517"/>
                </a:cubicBezTo>
                <a:close/>
                <a:moveTo>
                  <a:pt x="11040268" y="891338"/>
                </a:moveTo>
                <a:lnTo>
                  <a:pt x="11039942" y="910345"/>
                </a:lnTo>
                <a:lnTo>
                  <a:pt x="11046610" y="925151"/>
                </a:lnTo>
                <a:cubicBezTo>
                  <a:pt x="11051932" y="937666"/>
                  <a:pt x="11056808" y="948175"/>
                  <a:pt x="11059368" y="947357"/>
                </a:cubicBezTo>
                <a:cubicBezTo>
                  <a:pt x="11063848" y="949194"/>
                  <a:pt x="11064524" y="946269"/>
                  <a:pt x="11062972" y="940652"/>
                </a:cubicBezTo>
                <a:cubicBezTo>
                  <a:pt x="11061418" y="935034"/>
                  <a:pt x="11057638" y="926726"/>
                  <a:pt x="11053208" y="917792"/>
                </a:cubicBezTo>
                <a:close/>
                <a:moveTo>
                  <a:pt x="7783308" y="884013"/>
                </a:moveTo>
                <a:lnTo>
                  <a:pt x="7784120" y="884844"/>
                </a:lnTo>
                <a:lnTo>
                  <a:pt x="7783638" y="885038"/>
                </a:lnTo>
                <a:close/>
                <a:moveTo>
                  <a:pt x="11040560" y="876428"/>
                </a:moveTo>
                <a:lnTo>
                  <a:pt x="11045260" y="881245"/>
                </a:lnTo>
                <a:lnTo>
                  <a:pt x="11043446" y="880199"/>
                </a:lnTo>
                <a:close/>
                <a:moveTo>
                  <a:pt x="9405554" y="874111"/>
                </a:moveTo>
                <a:cubicBezTo>
                  <a:pt x="9406822" y="874635"/>
                  <a:pt x="9413108" y="881423"/>
                  <a:pt x="9422330" y="891220"/>
                </a:cubicBezTo>
                <a:lnTo>
                  <a:pt x="9418888" y="894578"/>
                </a:lnTo>
                <a:cubicBezTo>
                  <a:pt x="9408036" y="879324"/>
                  <a:pt x="9404286" y="873586"/>
                  <a:pt x="9405554" y="874111"/>
                </a:cubicBezTo>
                <a:close/>
                <a:moveTo>
                  <a:pt x="9096876" y="870479"/>
                </a:moveTo>
                <a:lnTo>
                  <a:pt x="9139700" y="897843"/>
                </a:lnTo>
                <a:lnTo>
                  <a:pt x="9146976" y="913570"/>
                </a:lnTo>
                <a:close/>
                <a:moveTo>
                  <a:pt x="7290508" y="818457"/>
                </a:moveTo>
                <a:lnTo>
                  <a:pt x="7297298" y="819216"/>
                </a:lnTo>
                <a:lnTo>
                  <a:pt x="7316810" y="835085"/>
                </a:lnTo>
                <a:close/>
                <a:moveTo>
                  <a:pt x="12471254" y="796837"/>
                </a:moveTo>
                <a:lnTo>
                  <a:pt x="12495924" y="848269"/>
                </a:lnTo>
                <a:lnTo>
                  <a:pt x="12525774" y="869910"/>
                </a:lnTo>
                <a:cubicBezTo>
                  <a:pt x="12512766" y="811119"/>
                  <a:pt x="12496010" y="805482"/>
                  <a:pt x="12479160" y="800861"/>
                </a:cubicBezTo>
                <a:close/>
                <a:moveTo>
                  <a:pt x="7433970" y="769734"/>
                </a:moveTo>
                <a:lnTo>
                  <a:pt x="7433326" y="770630"/>
                </a:lnTo>
                <a:lnTo>
                  <a:pt x="7432250" y="771413"/>
                </a:lnTo>
                <a:close/>
                <a:moveTo>
                  <a:pt x="7490446" y="766323"/>
                </a:moveTo>
                <a:cubicBezTo>
                  <a:pt x="7508190" y="761094"/>
                  <a:pt x="7506990" y="775017"/>
                  <a:pt x="7509570" y="785925"/>
                </a:cubicBezTo>
                <a:cubicBezTo>
                  <a:pt x="7508190" y="761094"/>
                  <a:pt x="7481606" y="793069"/>
                  <a:pt x="7490446" y="766323"/>
                </a:cubicBezTo>
                <a:close/>
                <a:moveTo>
                  <a:pt x="7834826" y="684072"/>
                </a:moveTo>
                <a:cubicBezTo>
                  <a:pt x="7816604" y="699829"/>
                  <a:pt x="7843804" y="699476"/>
                  <a:pt x="7839174" y="716076"/>
                </a:cubicBezTo>
                <a:cubicBezTo>
                  <a:pt x="7806514" y="691549"/>
                  <a:pt x="7832566" y="754068"/>
                  <a:pt x="7797242" y="725433"/>
                </a:cubicBezTo>
                <a:cubicBezTo>
                  <a:pt x="7776054" y="734018"/>
                  <a:pt x="7792170" y="749850"/>
                  <a:pt x="7790970" y="763774"/>
                </a:cubicBezTo>
                <a:cubicBezTo>
                  <a:pt x="7812156" y="755186"/>
                  <a:pt x="7795318" y="795778"/>
                  <a:pt x="7823628" y="788293"/>
                </a:cubicBezTo>
                <a:cubicBezTo>
                  <a:pt x="7810020" y="815663"/>
                  <a:pt x="7793982" y="767549"/>
                  <a:pt x="7782172" y="787120"/>
                </a:cubicBezTo>
                <a:lnTo>
                  <a:pt x="7794034" y="816496"/>
                </a:lnTo>
                <a:cubicBezTo>
                  <a:pt x="7782272" y="832673"/>
                  <a:pt x="7756020" y="864995"/>
                  <a:pt x="7725858" y="858176"/>
                </a:cubicBezTo>
                <a:cubicBezTo>
                  <a:pt x="7734362" y="831085"/>
                  <a:pt x="7705964" y="845367"/>
                  <a:pt x="7700414" y="827286"/>
                </a:cubicBezTo>
                <a:cubicBezTo>
                  <a:pt x="7716098" y="850243"/>
                  <a:pt x="7731782" y="820177"/>
                  <a:pt x="7725806" y="809228"/>
                </a:cubicBezTo>
                <a:cubicBezTo>
                  <a:pt x="7709132" y="810050"/>
                  <a:pt x="7669864" y="824205"/>
                  <a:pt x="7665652" y="834348"/>
                </a:cubicBezTo>
                <a:lnTo>
                  <a:pt x="7684728" y="805002"/>
                </a:lnTo>
                <a:cubicBezTo>
                  <a:pt x="7668526" y="795974"/>
                  <a:pt x="7621050" y="787251"/>
                  <a:pt x="7617694" y="783808"/>
                </a:cubicBezTo>
                <a:cubicBezTo>
                  <a:pt x="7613050" y="801090"/>
                  <a:pt x="7595650" y="805983"/>
                  <a:pt x="7597464" y="823680"/>
                </a:cubicBezTo>
                <a:lnTo>
                  <a:pt x="7627588" y="833896"/>
                </a:lnTo>
                <a:lnTo>
                  <a:pt x="7625818" y="812798"/>
                </a:lnTo>
                <a:lnTo>
                  <a:pt x="7648720" y="829391"/>
                </a:lnTo>
                <a:cubicBezTo>
                  <a:pt x="7641070" y="842896"/>
                  <a:pt x="7620626" y="872904"/>
                  <a:pt x="7625098" y="895394"/>
                </a:cubicBezTo>
                <a:cubicBezTo>
                  <a:pt x="7676794" y="872281"/>
                  <a:pt x="7735490" y="870189"/>
                  <a:pt x="7788678" y="889515"/>
                </a:cubicBezTo>
                <a:lnTo>
                  <a:pt x="7784120" y="884844"/>
                </a:lnTo>
                <a:lnTo>
                  <a:pt x="7841042" y="861922"/>
                </a:lnTo>
                <a:lnTo>
                  <a:pt x="7827888" y="853952"/>
                </a:lnTo>
                <a:cubicBezTo>
                  <a:pt x="7825626" y="844407"/>
                  <a:pt x="7831354" y="841838"/>
                  <a:pt x="7840034" y="840667"/>
                </a:cubicBezTo>
                <a:lnTo>
                  <a:pt x="7869350" y="835846"/>
                </a:lnTo>
                <a:lnTo>
                  <a:pt x="7868242" y="834709"/>
                </a:lnTo>
                <a:cubicBezTo>
                  <a:pt x="7868242" y="834709"/>
                  <a:pt x="7873390" y="831033"/>
                  <a:pt x="7877122" y="831414"/>
                </a:cubicBezTo>
                <a:lnTo>
                  <a:pt x="7873460" y="834989"/>
                </a:lnTo>
                <a:lnTo>
                  <a:pt x="7898224" y="829628"/>
                </a:lnTo>
                <a:lnTo>
                  <a:pt x="7887822" y="818965"/>
                </a:lnTo>
                <a:cubicBezTo>
                  <a:pt x="7883566" y="806343"/>
                  <a:pt x="7901712" y="796020"/>
                  <a:pt x="7922246" y="785382"/>
                </a:cubicBezTo>
                <a:cubicBezTo>
                  <a:pt x="7916824" y="783958"/>
                  <a:pt x="7911766" y="780840"/>
                  <a:pt x="7907066" y="776025"/>
                </a:cubicBezTo>
                <a:lnTo>
                  <a:pt x="7878770" y="766665"/>
                </a:lnTo>
                <a:lnTo>
                  <a:pt x="7856274" y="787321"/>
                </a:lnTo>
                <a:cubicBezTo>
                  <a:pt x="7857502" y="779010"/>
                  <a:pt x="7857034" y="770610"/>
                  <a:pt x="7854894" y="762492"/>
                </a:cubicBezTo>
                <a:lnTo>
                  <a:pt x="7879060" y="765763"/>
                </a:lnTo>
                <a:lnTo>
                  <a:pt x="7891722" y="753409"/>
                </a:lnTo>
                <a:lnTo>
                  <a:pt x="7831230" y="725839"/>
                </a:lnTo>
                <a:cubicBezTo>
                  <a:pt x="7845048" y="708325"/>
                  <a:pt x="7870682" y="750441"/>
                  <a:pt x="7889614" y="731971"/>
                </a:cubicBezTo>
                <a:cubicBezTo>
                  <a:pt x="7874318" y="705955"/>
                  <a:pt x="7868722" y="691270"/>
                  <a:pt x="7834826" y="684072"/>
                </a:cubicBezTo>
                <a:close/>
                <a:moveTo>
                  <a:pt x="8023048" y="664890"/>
                </a:moveTo>
                <a:cubicBezTo>
                  <a:pt x="8002394" y="685040"/>
                  <a:pt x="8000770" y="732267"/>
                  <a:pt x="7961276" y="710386"/>
                </a:cubicBezTo>
                <a:cubicBezTo>
                  <a:pt x="7954638" y="724242"/>
                  <a:pt x="7958460" y="744680"/>
                  <a:pt x="7960616" y="762047"/>
                </a:cubicBezTo>
                <a:cubicBezTo>
                  <a:pt x="7965008" y="758765"/>
                  <a:pt x="7968930" y="754938"/>
                  <a:pt x="7972322" y="750629"/>
                </a:cubicBezTo>
                <a:cubicBezTo>
                  <a:pt x="7994364" y="754798"/>
                  <a:pt x="8005818" y="752635"/>
                  <a:pt x="8011662" y="747159"/>
                </a:cubicBezTo>
                <a:cubicBezTo>
                  <a:pt x="8029194" y="730710"/>
                  <a:pt x="7996198" y="684368"/>
                  <a:pt x="8046870" y="689310"/>
                </a:cubicBezTo>
                <a:cubicBezTo>
                  <a:pt x="8045382" y="683239"/>
                  <a:pt x="8044306" y="677109"/>
                  <a:pt x="8043704" y="670916"/>
                </a:cubicBezTo>
                <a:close/>
                <a:moveTo>
                  <a:pt x="13353288" y="654230"/>
                </a:moveTo>
                <a:cubicBezTo>
                  <a:pt x="13335064" y="653982"/>
                  <a:pt x="13310532" y="668479"/>
                  <a:pt x="13296990" y="690751"/>
                </a:cubicBezTo>
                <a:lnTo>
                  <a:pt x="13293232" y="691726"/>
                </a:lnTo>
                <a:cubicBezTo>
                  <a:pt x="13324252" y="698722"/>
                  <a:pt x="13338706" y="698043"/>
                  <a:pt x="13347618" y="691944"/>
                </a:cubicBezTo>
                <a:cubicBezTo>
                  <a:pt x="13356538" y="685847"/>
                  <a:pt x="13359914" y="674333"/>
                  <a:pt x="13368768" y="659652"/>
                </a:cubicBezTo>
                <a:cubicBezTo>
                  <a:pt x="13364736" y="656034"/>
                  <a:pt x="13359362" y="654313"/>
                  <a:pt x="13353288" y="654230"/>
                </a:cubicBezTo>
                <a:close/>
                <a:moveTo>
                  <a:pt x="7723108" y="642748"/>
                </a:moveTo>
                <a:lnTo>
                  <a:pt x="7733294" y="643552"/>
                </a:lnTo>
                <a:lnTo>
                  <a:pt x="7739316" y="651100"/>
                </a:lnTo>
                <a:close/>
                <a:moveTo>
                  <a:pt x="8458504" y="637425"/>
                </a:moveTo>
                <a:cubicBezTo>
                  <a:pt x="8465548" y="644645"/>
                  <a:pt x="8519978" y="641212"/>
                  <a:pt x="8484336" y="663903"/>
                </a:cubicBezTo>
                <a:cubicBezTo>
                  <a:pt x="8499296" y="690254"/>
                  <a:pt x="8515604" y="664273"/>
                  <a:pt x="8529182" y="665791"/>
                </a:cubicBezTo>
                <a:cubicBezTo>
                  <a:pt x="8524972" y="675940"/>
                  <a:pt x="8542940" y="679894"/>
                  <a:pt x="8544142" y="692145"/>
                </a:cubicBezTo>
                <a:cubicBezTo>
                  <a:pt x="8537352" y="691384"/>
                  <a:pt x="8527218" y="686508"/>
                  <a:pt x="8519994" y="692877"/>
                </a:cubicBezTo>
                <a:cubicBezTo>
                  <a:pt x="8521116" y="701051"/>
                  <a:pt x="8528622" y="706749"/>
                  <a:pt x="8536796" y="705619"/>
                </a:cubicBezTo>
                <a:cubicBezTo>
                  <a:pt x="8540776" y="705022"/>
                  <a:pt x="8544376" y="702924"/>
                  <a:pt x="8546764" y="699657"/>
                </a:cubicBezTo>
                <a:cubicBezTo>
                  <a:pt x="8543002" y="714909"/>
                  <a:pt x="8559700" y="714721"/>
                  <a:pt x="8563304" y="721933"/>
                </a:cubicBezTo>
                <a:cubicBezTo>
                  <a:pt x="8564504" y="724338"/>
                  <a:pt x="8564250" y="727563"/>
                  <a:pt x="8561298" y="732457"/>
                </a:cubicBezTo>
                <a:cubicBezTo>
                  <a:pt x="8521570" y="745310"/>
                  <a:pt x="8478224" y="740349"/>
                  <a:pt x="8442498" y="718812"/>
                </a:cubicBezTo>
                <a:cubicBezTo>
                  <a:pt x="8466688" y="714678"/>
                  <a:pt x="8494274" y="710589"/>
                  <a:pt x="8506420" y="691357"/>
                </a:cubicBezTo>
                <a:lnTo>
                  <a:pt x="8487298" y="671755"/>
                </a:lnTo>
                <a:cubicBezTo>
                  <a:pt x="8477732" y="701895"/>
                  <a:pt x="8458134" y="692825"/>
                  <a:pt x="8439964" y="704503"/>
                </a:cubicBezTo>
                <a:lnTo>
                  <a:pt x="8474386" y="670920"/>
                </a:lnTo>
                <a:cubicBezTo>
                  <a:pt x="8484972" y="641136"/>
                  <a:pt x="8469302" y="643666"/>
                  <a:pt x="8451238" y="647194"/>
                </a:cubicBezTo>
                <a:cubicBezTo>
                  <a:pt x="8456700" y="645218"/>
                  <a:pt x="8459800" y="642194"/>
                  <a:pt x="8458504" y="637425"/>
                </a:cubicBezTo>
                <a:close/>
                <a:moveTo>
                  <a:pt x="8396066" y="602353"/>
                </a:moveTo>
                <a:cubicBezTo>
                  <a:pt x="8403672" y="605501"/>
                  <a:pt x="8413668" y="601413"/>
                  <a:pt x="8420528" y="606799"/>
                </a:cubicBezTo>
                <a:lnTo>
                  <a:pt x="8425876" y="615530"/>
                </a:lnTo>
                <a:lnTo>
                  <a:pt x="8425728" y="615642"/>
                </a:lnTo>
                <a:lnTo>
                  <a:pt x="8417628" y="609344"/>
                </a:lnTo>
                <a:cubicBezTo>
                  <a:pt x="8408222" y="608613"/>
                  <a:pt x="8397360" y="620721"/>
                  <a:pt x="8396066" y="602353"/>
                </a:cubicBezTo>
                <a:close/>
                <a:moveTo>
                  <a:pt x="7751636" y="596870"/>
                </a:moveTo>
                <a:lnTo>
                  <a:pt x="7755636" y="603589"/>
                </a:lnTo>
                <a:cubicBezTo>
                  <a:pt x="7752648" y="603349"/>
                  <a:pt x="7750370" y="600739"/>
                  <a:pt x="7750610" y="597751"/>
                </a:cubicBezTo>
                <a:close/>
                <a:moveTo>
                  <a:pt x="7709864" y="588547"/>
                </a:moveTo>
                <a:lnTo>
                  <a:pt x="7723014" y="597200"/>
                </a:lnTo>
                <a:lnTo>
                  <a:pt x="7698482" y="601670"/>
                </a:lnTo>
                <a:close/>
                <a:moveTo>
                  <a:pt x="8405252" y="575266"/>
                </a:moveTo>
                <a:cubicBezTo>
                  <a:pt x="8408606" y="578705"/>
                  <a:pt x="8411232" y="586213"/>
                  <a:pt x="8418062" y="583572"/>
                </a:cubicBezTo>
                <a:lnTo>
                  <a:pt x="8397266" y="588427"/>
                </a:lnTo>
                <a:close/>
                <a:moveTo>
                  <a:pt x="7742874" y="571808"/>
                </a:moveTo>
                <a:lnTo>
                  <a:pt x="7735462" y="576285"/>
                </a:lnTo>
                <a:cubicBezTo>
                  <a:pt x="7731922" y="577220"/>
                  <a:pt x="7728430" y="577774"/>
                  <a:pt x="7726710" y="579453"/>
                </a:cubicBezTo>
                <a:close/>
                <a:moveTo>
                  <a:pt x="7744498" y="570826"/>
                </a:moveTo>
                <a:lnTo>
                  <a:pt x="7744524" y="571027"/>
                </a:lnTo>
                <a:lnTo>
                  <a:pt x="7742874" y="571808"/>
                </a:lnTo>
                <a:close/>
                <a:moveTo>
                  <a:pt x="8554612" y="565143"/>
                </a:moveTo>
                <a:cubicBezTo>
                  <a:pt x="8562080" y="565911"/>
                  <a:pt x="8570042" y="580960"/>
                  <a:pt x="8579234" y="580044"/>
                </a:cubicBezTo>
                <a:lnTo>
                  <a:pt x="8573778" y="581344"/>
                </a:lnTo>
                <a:lnTo>
                  <a:pt x="8591318" y="618603"/>
                </a:lnTo>
                <a:cubicBezTo>
                  <a:pt x="8581182" y="613725"/>
                  <a:pt x="8577360" y="620136"/>
                  <a:pt x="8570182" y="623108"/>
                </a:cubicBezTo>
                <a:lnTo>
                  <a:pt x="8622864" y="650247"/>
                </a:lnTo>
                <a:cubicBezTo>
                  <a:pt x="8626518" y="669838"/>
                  <a:pt x="8617916" y="678230"/>
                  <a:pt x="8607896" y="684401"/>
                </a:cubicBezTo>
                <a:cubicBezTo>
                  <a:pt x="8597872" y="690570"/>
                  <a:pt x="8586432" y="694513"/>
                  <a:pt x="8584430" y="705198"/>
                </a:cubicBezTo>
                <a:cubicBezTo>
                  <a:pt x="8583232" y="666096"/>
                  <a:pt x="8563820" y="695100"/>
                  <a:pt x="8580648" y="655186"/>
                </a:cubicBezTo>
                <a:lnTo>
                  <a:pt x="8548338" y="630326"/>
                </a:lnTo>
                <a:lnTo>
                  <a:pt x="8525960" y="652160"/>
                </a:lnTo>
                <a:cubicBezTo>
                  <a:pt x="8519982" y="641208"/>
                  <a:pt x="8496186" y="641607"/>
                  <a:pt x="8504214" y="625047"/>
                </a:cubicBezTo>
                <a:cubicBezTo>
                  <a:pt x="8508886" y="626392"/>
                  <a:pt x="8513888" y="625804"/>
                  <a:pt x="8518168" y="623514"/>
                </a:cubicBezTo>
                <a:cubicBezTo>
                  <a:pt x="8502836" y="600215"/>
                  <a:pt x="8476288" y="628796"/>
                  <a:pt x="8472568" y="600878"/>
                </a:cubicBezTo>
                <a:cubicBezTo>
                  <a:pt x="8497094" y="597086"/>
                  <a:pt x="8497526" y="589955"/>
                  <a:pt x="8520470" y="603146"/>
                </a:cubicBezTo>
                <a:cubicBezTo>
                  <a:pt x="8535674" y="594552"/>
                  <a:pt x="8547708" y="581200"/>
                  <a:pt x="8554612" y="565143"/>
                </a:cubicBezTo>
                <a:close/>
                <a:moveTo>
                  <a:pt x="8631046" y="542248"/>
                </a:moveTo>
                <a:lnTo>
                  <a:pt x="8675558" y="543799"/>
                </a:lnTo>
                <a:lnTo>
                  <a:pt x="8658346" y="560590"/>
                </a:lnTo>
                <a:cubicBezTo>
                  <a:pt x="8677426" y="583592"/>
                  <a:pt x="8687898" y="535789"/>
                  <a:pt x="8709644" y="562895"/>
                </a:cubicBezTo>
                <a:lnTo>
                  <a:pt x="8670680" y="579433"/>
                </a:lnTo>
                <a:lnTo>
                  <a:pt x="8677724" y="586654"/>
                </a:lnTo>
                <a:cubicBezTo>
                  <a:pt x="8664536" y="581396"/>
                  <a:pt x="8649758" y="593802"/>
                  <a:pt x="8645592" y="600549"/>
                </a:cubicBezTo>
                <a:cubicBezTo>
                  <a:pt x="8641428" y="607301"/>
                  <a:pt x="8651572" y="611498"/>
                  <a:pt x="8658406" y="608860"/>
                </a:cubicBezTo>
                <a:cubicBezTo>
                  <a:pt x="8614586" y="632810"/>
                  <a:pt x="8621500" y="571031"/>
                  <a:pt x="8581282" y="579394"/>
                </a:cubicBezTo>
                <a:cubicBezTo>
                  <a:pt x="8584424" y="578071"/>
                  <a:pt x="8586704" y="575310"/>
                  <a:pt x="8587492" y="571986"/>
                </a:cubicBezTo>
                <a:cubicBezTo>
                  <a:pt x="8598062" y="569734"/>
                  <a:pt x="8599302" y="552413"/>
                  <a:pt x="8592900" y="547916"/>
                </a:cubicBezTo>
                <a:cubicBezTo>
                  <a:pt x="8619670" y="554694"/>
                  <a:pt x="8611068" y="536234"/>
                  <a:pt x="8629036" y="566362"/>
                </a:cubicBezTo>
                <a:cubicBezTo>
                  <a:pt x="8648970" y="575779"/>
                  <a:pt x="8649690" y="546213"/>
                  <a:pt x="8631046" y="542248"/>
                </a:cubicBezTo>
                <a:close/>
                <a:moveTo>
                  <a:pt x="13394886" y="505297"/>
                </a:moveTo>
                <a:cubicBezTo>
                  <a:pt x="13316150" y="495525"/>
                  <a:pt x="13378300" y="579200"/>
                  <a:pt x="13338660" y="621905"/>
                </a:cubicBezTo>
                <a:lnTo>
                  <a:pt x="13340038" y="620559"/>
                </a:lnTo>
                <a:cubicBezTo>
                  <a:pt x="13363298" y="622533"/>
                  <a:pt x="13376270" y="618352"/>
                  <a:pt x="13383162" y="610465"/>
                </a:cubicBezTo>
                <a:cubicBezTo>
                  <a:pt x="13403844" y="586793"/>
                  <a:pt x="13369844" y="529727"/>
                  <a:pt x="13394886" y="505297"/>
                </a:cubicBezTo>
                <a:close/>
                <a:moveTo>
                  <a:pt x="8348186" y="492888"/>
                </a:moveTo>
                <a:lnTo>
                  <a:pt x="8348522" y="493015"/>
                </a:lnTo>
                <a:lnTo>
                  <a:pt x="8334136" y="501679"/>
                </a:lnTo>
                <a:close/>
                <a:moveTo>
                  <a:pt x="8401254" y="444562"/>
                </a:moveTo>
                <a:lnTo>
                  <a:pt x="8402162" y="445376"/>
                </a:lnTo>
                <a:lnTo>
                  <a:pt x="8400784" y="445223"/>
                </a:lnTo>
                <a:close/>
                <a:moveTo>
                  <a:pt x="8361426" y="440811"/>
                </a:moveTo>
                <a:lnTo>
                  <a:pt x="8400784" y="445223"/>
                </a:lnTo>
                <a:lnTo>
                  <a:pt x="8397340" y="450077"/>
                </a:lnTo>
                <a:cubicBezTo>
                  <a:pt x="8384840" y="457236"/>
                  <a:pt x="8370222" y="457402"/>
                  <a:pt x="8361426" y="440811"/>
                </a:cubicBezTo>
                <a:close/>
                <a:moveTo>
                  <a:pt x="8362986" y="401879"/>
                </a:moveTo>
                <a:cubicBezTo>
                  <a:pt x="8382598" y="403418"/>
                  <a:pt x="8402380" y="421499"/>
                  <a:pt x="8420532" y="417382"/>
                </a:cubicBezTo>
                <a:lnTo>
                  <a:pt x="8401254" y="444562"/>
                </a:lnTo>
                <a:lnTo>
                  <a:pt x="8376954" y="422810"/>
                </a:lnTo>
                <a:cubicBezTo>
                  <a:pt x="8367846" y="423976"/>
                  <a:pt x="8357364" y="426318"/>
                  <a:pt x="8343500" y="407290"/>
                </a:cubicBezTo>
                <a:cubicBezTo>
                  <a:pt x="8349932" y="402692"/>
                  <a:pt x="8356450" y="401367"/>
                  <a:pt x="8362986" y="401879"/>
                </a:cubicBezTo>
                <a:close/>
                <a:moveTo>
                  <a:pt x="8320546" y="389463"/>
                </a:moveTo>
                <a:lnTo>
                  <a:pt x="8341246" y="392084"/>
                </a:lnTo>
                <a:lnTo>
                  <a:pt x="8340870" y="395139"/>
                </a:lnTo>
                <a:lnTo>
                  <a:pt x="8320502" y="392858"/>
                </a:lnTo>
                <a:close/>
                <a:moveTo>
                  <a:pt x="10733562" y="244270"/>
                </a:moveTo>
                <a:cubicBezTo>
                  <a:pt x="10745712" y="304241"/>
                  <a:pt x="10718104" y="309691"/>
                  <a:pt x="10760140" y="345203"/>
                </a:cubicBezTo>
                <a:cubicBezTo>
                  <a:pt x="10736744" y="208280"/>
                  <a:pt x="10838374" y="341372"/>
                  <a:pt x="10901592" y="368301"/>
                </a:cubicBezTo>
                <a:cubicBezTo>
                  <a:pt x="10881098" y="376215"/>
                  <a:pt x="10868756" y="384227"/>
                  <a:pt x="10824210" y="332368"/>
                </a:cubicBezTo>
                <a:cubicBezTo>
                  <a:pt x="10805018" y="345057"/>
                  <a:pt x="10845902" y="390409"/>
                  <a:pt x="10835902" y="401513"/>
                </a:cubicBezTo>
                <a:lnTo>
                  <a:pt x="10776604" y="360019"/>
                </a:lnTo>
                <a:lnTo>
                  <a:pt x="10805918" y="433447"/>
                </a:lnTo>
                <a:lnTo>
                  <a:pt x="10727082" y="404974"/>
                </a:lnTo>
                <a:cubicBezTo>
                  <a:pt x="10773652" y="484392"/>
                  <a:pt x="10687548" y="439520"/>
                  <a:pt x="10752530" y="514392"/>
                </a:cubicBezTo>
                <a:cubicBezTo>
                  <a:pt x="10699702" y="498809"/>
                  <a:pt x="10711068" y="566934"/>
                  <a:pt x="10636092" y="502475"/>
                </a:cubicBezTo>
                <a:cubicBezTo>
                  <a:pt x="10639048" y="563353"/>
                  <a:pt x="10704592" y="541697"/>
                  <a:pt x="10684256" y="563554"/>
                </a:cubicBezTo>
                <a:cubicBezTo>
                  <a:pt x="10511816" y="571367"/>
                  <a:pt x="10377064" y="661885"/>
                  <a:pt x="10249288" y="765060"/>
                </a:cubicBezTo>
                <a:lnTo>
                  <a:pt x="10282908" y="794016"/>
                </a:lnTo>
                <a:cubicBezTo>
                  <a:pt x="10249288" y="765060"/>
                  <a:pt x="10215206" y="745282"/>
                  <a:pt x="10189994" y="723571"/>
                </a:cubicBezTo>
                <a:cubicBezTo>
                  <a:pt x="10199518" y="802206"/>
                  <a:pt x="10151938" y="934550"/>
                  <a:pt x="10053676" y="830387"/>
                </a:cubicBezTo>
                <a:cubicBezTo>
                  <a:pt x="10052538" y="839551"/>
                  <a:pt x="10069344" y="854028"/>
                  <a:pt x="10077754" y="861266"/>
                </a:cubicBezTo>
                <a:cubicBezTo>
                  <a:pt x="10021520" y="872492"/>
                  <a:pt x="9982442" y="1003925"/>
                  <a:pt x="9907702" y="1027171"/>
                </a:cubicBezTo>
                <a:cubicBezTo>
                  <a:pt x="9809896" y="913834"/>
                  <a:pt x="9849538" y="1162450"/>
                  <a:pt x="9728910" y="1000233"/>
                </a:cubicBezTo>
                <a:lnTo>
                  <a:pt x="9762528" y="1029188"/>
                </a:lnTo>
                <a:cubicBezTo>
                  <a:pt x="9757892" y="966587"/>
                  <a:pt x="9663594" y="924338"/>
                  <a:pt x="9632452" y="887598"/>
                </a:cubicBezTo>
                <a:cubicBezTo>
                  <a:pt x="9674704" y="1012170"/>
                  <a:pt x="9678902" y="976529"/>
                  <a:pt x="9712076" y="1093171"/>
                </a:cubicBezTo>
                <a:lnTo>
                  <a:pt x="9717530" y="1038850"/>
                </a:lnTo>
                <a:lnTo>
                  <a:pt x="9762170" y="1136258"/>
                </a:lnTo>
                <a:cubicBezTo>
                  <a:pt x="9600130" y="989277"/>
                  <a:pt x="9624666" y="1173375"/>
                  <a:pt x="9584470" y="1212492"/>
                </a:cubicBezTo>
                <a:lnTo>
                  <a:pt x="9563048" y="1216736"/>
                </a:lnTo>
                <a:lnTo>
                  <a:pt x="9563430" y="1217135"/>
                </a:lnTo>
                <a:cubicBezTo>
                  <a:pt x="9584398" y="1242069"/>
                  <a:pt x="9608314" y="1272269"/>
                  <a:pt x="9621054" y="1272590"/>
                </a:cubicBezTo>
                <a:lnTo>
                  <a:pt x="9604394" y="1246557"/>
                </a:lnTo>
                <a:lnTo>
                  <a:pt x="9621606" y="1229766"/>
                </a:lnTo>
                <a:lnTo>
                  <a:pt x="9616286" y="1220862"/>
                </a:lnTo>
                <a:lnTo>
                  <a:pt x="9659512" y="1269308"/>
                </a:lnTo>
                <a:lnTo>
                  <a:pt x="9639642" y="1228281"/>
                </a:lnTo>
                <a:cubicBezTo>
                  <a:pt x="9649036" y="1237910"/>
                  <a:pt x="9661964" y="1263553"/>
                  <a:pt x="9670094" y="1265695"/>
                </a:cubicBezTo>
                <a:lnTo>
                  <a:pt x="9644220" y="1215757"/>
                </a:lnTo>
                <a:lnTo>
                  <a:pt x="9683044" y="1271114"/>
                </a:lnTo>
                <a:lnTo>
                  <a:pt x="9705060" y="1269162"/>
                </a:lnTo>
                <a:lnTo>
                  <a:pt x="9685892" y="1275174"/>
                </a:lnTo>
                <a:lnTo>
                  <a:pt x="9702430" y="1298752"/>
                </a:lnTo>
                <a:cubicBezTo>
                  <a:pt x="9718994" y="1316156"/>
                  <a:pt x="9731556" y="1323527"/>
                  <a:pt x="9736682" y="1321546"/>
                </a:cubicBezTo>
                <a:lnTo>
                  <a:pt x="9727806" y="1297988"/>
                </a:lnTo>
                <a:lnTo>
                  <a:pt x="9751060" y="1328119"/>
                </a:lnTo>
                <a:lnTo>
                  <a:pt x="9771466" y="1331521"/>
                </a:lnTo>
                <a:lnTo>
                  <a:pt x="9763252" y="1314001"/>
                </a:lnTo>
                <a:cubicBezTo>
                  <a:pt x="9752134" y="1296407"/>
                  <a:pt x="9747968" y="1289730"/>
                  <a:pt x="9769212" y="1303242"/>
                </a:cubicBezTo>
                <a:lnTo>
                  <a:pt x="9714766" y="1201977"/>
                </a:lnTo>
                <a:cubicBezTo>
                  <a:pt x="9750384" y="1234352"/>
                  <a:pt x="9727648" y="1177998"/>
                  <a:pt x="9756156" y="1207906"/>
                </a:cubicBezTo>
                <a:cubicBezTo>
                  <a:pt x="9765660" y="1235553"/>
                  <a:pt x="9767534" y="1248489"/>
                  <a:pt x="9770488" y="1259953"/>
                </a:cubicBezTo>
                <a:lnTo>
                  <a:pt x="9778168" y="1275892"/>
                </a:lnTo>
                <a:lnTo>
                  <a:pt x="9784324" y="1273353"/>
                </a:lnTo>
                <a:lnTo>
                  <a:pt x="9779788" y="1254006"/>
                </a:lnTo>
                <a:lnTo>
                  <a:pt x="9795214" y="1268861"/>
                </a:lnTo>
                <a:lnTo>
                  <a:pt x="9817650" y="1259604"/>
                </a:lnTo>
                <a:lnTo>
                  <a:pt x="9822380" y="1260197"/>
                </a:lnTo>
                <a:lnTo>
                  <a:pt x="9754692" y="1163019"/>
                </a:lnTo>
                <a:lnTo>
                  <a:pt x="9825910" y="1255301"/>
                </a:lnTo>
                <a:cubicBezTo>
                  <a:pt x="9788644" y="1166142"/>
                  <a:pt x="9805642" y="1165662"/>
                  <a:pt x="9832906" y="1186721"/>
                </a:cubicBezTo>
                <a:lnTo>
                  <a:pt x="9815212" y="1188551"/>
                </a:lnTo>
                <a:cubicBezTo>
                  <a:pt x="9819908" y="1193363"/>
                  <a:pt x="9828026" y="1209945"/>
                  <a:pt x="9836136" y="1226612"/>
                </a:cubicBezTo>
                <a:lnTo>
                  <a:pt x="9842776" y="1238853"/>
                </a:lnTo>
                <a:lnTo>
                  <a:pt x="9866784" y="1251400"/>
                </a:lnTo>
                <a:lnTo>
                  <a:pt x="9867960" y="1249741"/>
                </a:lnTo>
                <a:cubicBezTo>
                  <a:pt x="9879634" y="1252881"/>
                  <a:pt x="9897168" y="1274688"/>
                  <a:pt x="9902798" y="1265782"/>
                </a:cubicBezTo>
                <a:lnTo>
                  <a:pt x="9900140" y="1224061"/>
                </a:lnTo>
                <a:lnTo>
                  <a:pt x="9935930" y="1264763"/>
                </a:lnTo>
                <a:cubicBezTo>
                  <a:pt x="9929650" y="1239810"/>
                  <a:pt x="9919384" y="1216064"/>
                  <a:pt x="9905554" y="1194380"/>
                </a:cubicBezTo>
                <a:cubicBezTo>
                  <a:pt x="9942800" y="1232557"/>
                  <a:pt x="9975546" y="1276452"/>
                  <a:pt x="9994094" y="1261717"/>
                </a:cubicBezTo>
                <a:lnTo>
                  <a:pt x="10000488" y="1284612"/>
                </a:lnTo>
                <a:lnTo>
                  <a:pt x="10013028" y="1284771"/>
                </a:lnTo>
                <a:lnTo>
                  <a:pt x="10019104" y="1278144"/>
                </a:lnTo>
                <a:lnTo>
                  <a:pt x="9976600" y="1241912"/>
                </a:lnTo>
                <a:lnTo>
                  <a:pt x="9994710" y="1240798"/>
                </a:lnTo>
                <a:lnTo>
                  <a:pt x="9984278" y="1226366"/>
                </a:lnTo>
                <a:lnTo>
                  <a:pt x="10007640" y="1233782"/>
                </a:lnTo>
                <a:lnTo>
                  <a:pt x="10010090" y="1239860"/>
                </a:lnTo>
                <a:lnTo>
                  <a:pt x="10018444" y="1239345"/>
                </a:lnTo>
                <a:lnTo>
                  <a:pt x="10029190" y="1267149"/>
                </a:lnTo>
                <a:lnTo>
                  <a:pt x="10070748" y="1221832"/>
                </a:lnTo>
                <a:cubicBezTo>
                  <a:pt x="10073614" y="1184139"/>
                  <a:pt x="9988550" y="1137581"/>
                  <a:pt x="10029620" y="1115628"/>
                </a:cubicBezTo>
                <a:cubicBezTo>
                  <a:pt x="10064762" y="1138735"/>
                  <a:pt x="10102506" y="1197441"/>
                  <a:pt x="10133688" y="1200994"/>
                </a:cubicBezTo>
                <a:lnTo>
                  <a:pt x="10147132" y="1192465"/>
                </a:lnTo>
                <a:lnTo>
                  <a:pt x="10143260" y="1186666"/>
                </a:lnTo>
                <a:lnTo>
                  <a:pt x="10159400" y="1178689"/>
                </a:lnTo>
                <a:lnTo>
                  <a:pt x="10108918" y="1108077"/>
                </a:lnTo>
                <a:lnTo>
                  <a:pt x="10191168" y="1162079"/>
                </a:lnTo>
                <a:lnTo>
                  <a:pt x="10192950" y="1181753"/>
                </a:lnTo>
                <a:lnTo>
                  <a:pt x="10216316" y="1192415"/>
                </a:lnTo>
                <a:cubicBezTo>
                  <a:pt x="10248576" y="1211282"/>
                  <a:pt x="10284560" y="1235078"/>
                  <a:pt x="10311678" y="1227755"/>
                </a:cubicBezTo>
                <a:lnTo>
                  <a:pt x="10292688" y="1208290"/>
                </a:lnTo>
                <a:lnTo>
                  <a:pt x="10213074" y="1150101"/>
                </a:lnTo>
                <a:cubicBezTo>
                  <a:pt x="10266848" y="986215"/>
                  <a:pt x="10419416" y="1123313"/>
                  <a:pt x="10470554" y="952602"/>
                </a:cubicBezTo>
                <a:lnTo>
                  <a:pt x="10544100" y="956610"/>
                </a:lnTo>
                <a:lnTo>
                  <a:pt x="10540060" y="939830"/>
                </a:lnTo>
                <a:cubicBezTo>
                  <a:pt x="10541604" y="944169"/>
                  <a:pt x="10543522" y="948409"/>
                  <a:pt x="10545680" y="952478"/>
                </a:cubicBezTo>
                <a:lnTo>
                  <a:pt x="10545446" y="943977"/>
                </a:lnTo>
                <a:lnTo>
                  <a:pt x="10553152" y="957107"/>
                </a:lnTo>
                <a:lnTo>
                  <a:pt x="10565648" y="957790"/>
                </a:lnTo>
                <a:lnTo>
                  <a:pt x="10561340" y="950624"/>
                </a:lnTo>
                <a:lnTo>
                  <a:pt x="10568478" y="957943"/>
                </a:lnTo>
                <a:lnTo>
                  <a:pt x="10577162" y="958416"/>
                </a:lnTo>
                <a:lnTo>
                  <a:pt x="10572224" y="950077"/>
                </a:lnTo>
                <a:lnTo>
                  <a:pt x="10580462" y="958595"/>
                </a:lnTo>
                <a:lnTo>
                  <a:pt x="10591220" y="959181"/>
                </a:lnTo>
                <a:lnTo>
                  <a:pt x="10591618" y="948600"/>
                </a:lnTo>
                <a:lnTo>
                  <a:pt x="10596036" y="959445"/>
                </a:lnTo>
                <a:lnTo>
                  <a:pt x="10598130" y="959558"/>
                </a:lnTo>
                <a:lnTo>
                  <a:pt x="10598322" y="956161"/>
                </a:lnTo>
                <a:cubicBezTo>
                  <a:pt x="10595942" y="949250"/>
                  <a:pt x="10591562" y="939594"/>
                  <a:pt x="10586734" y="931890"/>
                </a:cubicBezTo>
                <a:cubicBezTo>
                  <a:pt x="10602740" y="955873"/>
                  <a:pt x="10587426" y="904361"/>
                  <a:pt x="10608096" y="935885"/>
                </a:cubicBezTo>
                <a:lnTo>
                  <a:pt x="10624838" y="962086"/>
                </a:lnTo>
                <a:lnTo>
                  <a:pt x="10647182" y="964515"/>
                </a:lnTo>
                <a:lnTo>
                  <a:pt x="10644896" y="955692"/>
                </a:lnTo>
                <a:cubicBezTo>
                  <a:pt x="10657938" y="972505"/>
                  <a:pt x="10661502" y="959628"/>
                  <a:pt x="10668956" y="961757"/>
                </a:cubicBezTo>
                <a:cubicBezTo>
                  <a:pt x="10666270" y="958800"/>
                  <a:pt x="10664208" y="955306"/>
                  <a:pt x="10662968" y="951485"/>
                </a:cubicBezTo>
                <a:cubicBezTo>
                  <a:pt x="10671150" y="949545"/>
                  <a:pt x="10668930" y="936940"/>
                  <a:pt x="10682122" y="942200"/>
                </a:cubicBezTo>
                <a:lnTo>
                  <a:pt x="10696620" y="969884"/>
                </a:lnTo>
                <a:lnTo>
                  <a:pt x="10715424" y="971927"/>
                </a:lnTo>
                <a:lnTo>
                  <a:pt x="10712736" y="966700"/>
                </a:lnTo>
                <a:lnTo>
                  <a:pt x="10706106" y="953705"/>
                </a:lnTo>
                <a:lnTo>
                  <a:pt x="10717352" y="972141"/>
                </a:lnTo>
                <a:lnTo>
                  <a:pt x="10724898" y="972959"/>
                </a:lnTo>
                <a:cubicBezTo>
                  <a:pt x="10682370" y="901545"/>
                  <a:pt x="10627196" y="838447"/>
                  <a:pt x="10562082" y="786789"/>
                </a:cubicBezTo>
                <a:cubicBezTo>
                  <a:pt x="10604078" y="745818"/>
                  <a:pt x="10739720" y="904130"/>
                  <a:pt x="10699980" y="769047"/>
                </a:cubicBezTo>
                <a:cubicBezTo>
                  <a:pt x="10791626" y="858852"/>
                  <a:pt x="10877688" y="748042"/>
                  <a:pt x="10985690" y="887672"/>
                </a:cubicBezTo>
                <a:cubicBezTo>
                  <a:pt x="10968076" y="856529"/>
                  <a:pt x="11036792" y="852589"/>
                  <a:pt x="10933392" y="804450"/>
                </a:cubicBezTo>
                <a:cubicBezTo>
                  <a:pt x="11031222" y="809688"/>
                  <a:pt x="10936446" y="619567"/>
                  <a:pt x="10966942" y="600556"/>
                </a:cubicBezTo>
                <a:cubicBezTo>
                  <a:pt x="10986740" y="593992"/>
                  <a:pt x="11008750" y="706764"/>
                  <a:pt x="11048806" y="684469"/>
                </a:cubicBezTo>
                <a:cubicBezTo>
                  <a:pt x="11049606" y="674959"/>
                  <a:pt x="11040970" y="659221"/>
                  <a:pt x="11041430" y="650049"/>
                </a:cubicBezTo>
                <a:lnTo>
                  <a:pt x="11078846" y="674627"/>
                </a:lnTo>
                <a:cubicBezTo>
                  <a:pt x="11072272" y="630699"/>
                  <a:pt x="11014370" y="612676"/>
                  <a:pt x="10987654" y="575648"/>
                </a:cubicBezTo>
                <a:cubicBezTo>
                  <a:pt x="11021484" y="509087"/>
                  <a:pt x="11133146" y="602187"/>
                  <a:pt x="11201906" y="567991"/>
                </a:cubicBezTo>
                <a:lnTo>
                  <a:pt x="11174276" y="549307"/>
                </a:lnTo>
                <a:lnTo>
                  <a:pt x="11235736" y="501428"/>
                </a:lnTo>
                <a:lnTo>
                  <a:pt x="11226294" y="495198"/>
                </a:lnTo>
                <a:lnTo>
                  <a:pt x="11311716" y="513888"/>
                </a:lnTo>
                <a:lnTo>
                  <a:pt x="11285000" y="476860"/>
                </a:lnTo>
                <a:cubicBezTo>
                  <a:pt x="11304340" y="479466"/>
                  <a:pt x="11322760" y="501103"/>
                  <a:pt x="11342558" y="494539"/>
                </a:cubicBezTo>
                <a:lnTo>
                  <a:pt x="11306402" y="451279"/>
                </a:lnTo>
                <a:cubicBezTo>
                  <a:pt x="11354480" y="497673"/>
                  <a:pt x="11425212" y="511767"/>
                  <a:pt x="11487460" y="487419"/>
                </a:cubicBezTo>
                <a:lnTo>
                  <a:pt x="11479614" y="462856"/>
                </a:lnTo>
                <a:lnTo>
                  <a:pt x="11613612" y="510670"/>
                </a:lnTo>
                <a:cubicBezTo>
                  <a:pt x="11618320" y="434926"/>
                  <a:pt x="11489894" y="430004"/>
                  <a:pt x="11589318" y="416902"/>
                </a:cubicBezTo>
                <a:lnTo>
                  <a:pt x="11507792" y="333336"/>
                </a:lnTo>
                <a:cubicBezTo>
                  <a:pt x="11585950" y="334941"/>
                  <a:pt x="11559822" y="278546"/>
                  <a:pt x="11617834" y="287053"/>
                </a:cubicBezTo>
                <a:cubicBezTo>
                  <a:pt x="11633730" y="346728"/>
                  <a:pt x="11603692" y="356569"/>
                  <a:pt x="11650514" y="389415"/>
                </a:cubicBezTo>
                <a:cubicBezTo>
                  <a:pt x="11619650" y="251724"/>
                  <a:pt x="11736390" y="372756"/>
                  <a:pt x="11806534" y="390248"/>
                </a:cubicBezTo>
                <a:cubicBezTo>
                  <a:pt x="11784624" y="402224"/>
                  <a:pt x="11771578" y="412268"/>
                  <a:pt x="11720500" y="366114"/>
                </a:cubicBezTo>
                <a:cubicBezTo>
                  <a:pt x="11699902" y="382188"/>
                  <a:pt x="11746298" y="422162"/>
                  <a:pt x="11735934" y="434963"/>
                </a:cubicBezTo>
                <a:lnTo>
                  <a:pt x="11669738" y="401544"/>
                </a:lnTo>
                <a:lnTo>
                  <a:pt x="11704514" y="472998"/>
                </a:lnTo>
                <a:lnTo>
                  <a:pt x="11618758" y="453963"/>
                </a:lnTo>
                <a:cubicBezTo>
                  <a:pt x="11672866" y="528711"/>
                  <a:pt x="11576416" y="495272"/>
                  <a:pt x="11651002" y="563462"/>
                </a:cubicBezTo>
                <a:cubicBezTo>
                  <a:pt x="11591634" y="554260"/>
                  <a:pt x="11608074" y="624135"/>
                  <a:pt x="11522438" y="569415"/>
                </a:cubicBezTo>
                <a:cubicBezTo>
                  <a:pt x="11527416" y="631681"/>
                  <a:pt x="11598874" y="599555"/>
                  <a:pt x="11577126" y="625472"/>
                </a:cubicBezTo>
                <a:cubicBezTo>
                  <a:pt x="11388696" y="660970"/>
                  <a:pt x="11244484" y="773469"/>
                  <a:pt x="11107210" y="901351"/>
                </a:cubicBezTo>
                <a:lnTo>
                  <a:pt x="11144962" y="926272"/>
                </a:lnTo>
                <a:cubicBezTo>
                  <a:pt x="11107210" y="901351"/>
                  <a:pt x="11068992" y="886278"/>
                  <a:pt x="11040676" y="867586"/>
                </a:cubicBezTo>
                <a:lnTo>
                  <a:pt x="11040488" y="878489"/>
                </a:lnTo>
                <a:lnTo>
                  <a:pt x="11043446" y="880199"/>
                </a:lnTo>
                <a:lnTo>
                  <a:pt x="11046372" y="884021"/>
                </a:lnTo>
                <a:cubicBezTo>
                  <a:pt x="11048006" y="885609"/>
                  <a:pt x="11048780" y="884854"/>
                  <a:pt x="11047006" y="877523"/>
                </a:cubicBezTo>
                <a:cubicBezTo>
                  <a:pt x="11056580" y="899738"/>
                  <a:pt x="11065828" y="920919"/>
                  <a:pt x="11072090" y="936295"/>
                </a:cubicBezTo>
                <a:lnTo>
                  <a:pt x="11079548" y="937741"/>
                </a:lnTo>
                <a:lnTo>
                  <a:pt x="11073924" y="925775"/>
                </a:lnTo>
                <a:lnTo>
                  <a:pt x="11078826" y="930799"/>
                </a:lnTo>
                <a:lnTo>
                  <a:pt x="11090190" y="956222"/>
                </a:lnTo>
                <a:cubicBezTo>
                  <a:pt x="11099842" y="972313"/>
                  <a:pt x="11087028" y="937826"/>
                  <a:pt x="11093738" y="944701"/>
                </a:cubicBezTo>
                <a:cubicBezTo>
                  <a:pt x="11088490" y="929687"/>
                  <a:pt x="11085134" y="926248"/>
                  <a:pt x="11081880" y="914651"/>
                </a:cubicBezTo>
                <a:cubicBezTo>
                  <a:pt x="11083986" y="909917"/>
                  <a:pt x="11088416" y="908945"/>
                  <a:pt x="11088346" y="914385"/>
                </a:cubicBezTo>
                <a:cubicBezTo>
                  <a:pt x="11088274" y="919826"/>
                  <a:pt x="11093610" y="928050"/>
                  <a:pt x="11094168" y="937570"/>
                </a:cubicBezTo>
                <a:cubicBezTo>
                  <a:pt x="11098004" y="943157"/>
                  <a:pt x="11101464" y="948978"/>
                  <a:pt x="11104480" y="955033"/>
                </a:cubicBezTo>
                <a:lnTo>
                  <a:pt x="11109990" y="949658"/>
                </a:lnTo>
                <a:lnTo>
                  <a:pt x="11107952" y="944956"/>
                </a:lnTo>
                <a:lnTo>
                  <a:pt x="11105248" y="942915"/>
                </a:lnTo>
                <a:lnTo>
                  <a:pt x="11106976" y="942697"/>
                </a:lnTo>
                <a:lnTo>
                  <a:pt x="11105698" y="939745"/>
                </a:lnTo>
                <a:lnTo>
                  <a:pt x="11107710" y="942604"/>
                </a:lnTo>
                <a:lnTo>
                  <a:pt x="11151892" y="937014"/>
                </a:lnTo>
                <a:lnTo>
                  <a:pt x="11173932" y="994718"/>
                </a:lnTo>
                <a:lnTo>
                  <a:pt x="11110950" y="947218"/>
                </a:lnTo>
                <a:lnTo>
                  <a:pt x="11120218" y="960400"/>
                </a:lnTo>
                <a:lnTo>
                  <a:pt x="11130124" y="975227"/>
                </a:lnTo>
                <a:lnTo>
                  <a:pt x="11126086" y="966842"/>
                </a:lnTo>
                <a:cubicBezTo>
                  <a:pt x="11130906" y="962140"/>
                  <a:pt x="11145692" y="1001406"/>
                  <a:pt x="11150760" y="1003844"/>
                </a:cubicBezTo>
                <a:lnTo>
                  <a:pt x="11151438" y="1021222"/>
                </a:lnTo>
                <a:lnTo>
                  <a:pt x="11138872" y="993381"/>
                </a:lnTo>
                <a:lnTo>
                  <a:pt x="11136402" y="988254"/>
                </a:lnTo>
                <a:lnTo>
                  <a:pt x="11136666" y="990086"/>
                </a:lnTo>
                <a:cubicBezTo>
                  <a:pt x="11132680" y="982556"/>
                  <a:pt x="11127234" y="983175"/>
                  <a:pt x="11132588" y="990036"/>
                </a:cubicBezTo>
                <a:cubicBezTo>
                  <a:pt x="11137936" y="996898"/>
                  <a:pt x="11137672" y="1017290"/>
                  <a:pt x="11147042" y="1028961"/>
                </a:cubicBezTo>
                <a:cubicBezTo>
                  <a:pt x="11156412" y="1040626"/>
                  <a:pt x="11149022" y="1007566"/>
                  <a:pt x="11162546" y="1039341"/>
                </a:cubicBezTo>
                <a:cubicBezTo>
                  <a:pt x="11158760" y="1043035"/>
                  <a:pt x="11159864" y="1062764"/>
                  <a:pt x="11152910" y="1048742"/>
                </a:cubicBezTo>
                <a:lnTo>
                  <a:pt x="11154974" y="1046729"/>
                </a:lnTo>
                <a:lnTo>
                  <a:pt x="11135062" y="1009102"/>
                </a:lnTo>
                <a:cubicBezTo>
                  <a:pt x="11140308" y="1024120"/>
                  <a:pt x="11126310" y="1002200"/>
                  <a:pt x="11135186" y="1025758"/>
                </a:cubicBezTo>
                <a:cubicBezTo>
                  <a:pt x="11138540" y="1029197"/>
                  <a:pt x="11139680" y="1020033"/>
                  <a:pt x="11142946" y="1030269"/>
                </a:cubicBezTo>
                <a:cubicBezTo>
                  <a:pt x="11146216" y="1040508"/>
                  <a:pt x="11140794" y="1039079"/>
                  <a:pt x="11138382" y="1041432"/>
                </a:cubicBezTo>
                <a:lnTo>
                  <a:pt x="11137828" y="1031909"/>
                </a:lnTo>
                <a:lnTo>
                  <a:pt x="11115974" y="1013533"/>
                </a:lnTo>
                <a:lnTo>
                  <a:pt x="11117290" y="1025319"/>
                </a:lnTo>
                <a:lnTo>
                  <a:pt x="11116708" y="1026170"/>
                </a:lnTo>
                <a:lnTo>
                  <a:pt x="11123026" y="1046352"/>
                </a:lnTo>
                <a:cubicBezTo>
                  <a:pt x="11126006" y="1052504"/>
                  <a:pt x="11126200" y="1050633"/>
                  <a:pt x="11125808" y="1047909"/>
                </a:cubicBezTo>
                <a:lnTo>
                  <a:pt x="11125142" y="1044492"/>
                </a:lnTo>
                <a:lnTo>
                  <a:pt x="11128416" y="1054222"/>
                </a:lnTo>
                <a:cubicBezTo>
                  <a:pt x="11129404" y="1059427"/>
                  <a:pt x="11124888" y="1053766"/>
                  <a:pt x="11128554" y="1065793"/>
                </a:cubicBezTo>
                <a:lnTo>
                  <a:pt x="11113238" y="1031198"/>
                </a:lnTo>
                <a:lnTo>
                  <a:pt x="11106134" y="1041502"/>
                </a:lnTo>
                <a:lnTo>
                  <a:pt x="11111424" y="1049610"/>
                </a:lnTo>
                <a:cubicBezTo>
                  <a:pt x="11109080" y="1047205"/>
                  <a:pt x="11111822" y="1045192"/>
                  <a:pt x="11113104" y="1051331"/>
                </a:cubicBezTo>
                <a:lnTo>
                  <a:pt x="11116722" y="1060553"/>
                </a:lnTo>
                <a:cubicBezTo>
                  <a:pt x="11130394" y="1081444"/>
                  <a:pt x="11144052" y="1103024"/>
                  <a:pt x="11150050" y="1112615"/>
                </a:cubicBezTo>
                <a:lnTo>
                  <a:pt x="11144088" y="1100307"/>
                </a:lnTo>
                <a:cubicBezTo>
                  <a:pt x="11157978" y="1130385"/>
                  <a:pt x="11150242" y="1097657"/>
                  <a:pt x="11162542" y="1119222"/>
                </a:cubicBezTo>
                <a:cubicBezTo>
                  <a:pt x="11161934" y="1113772"/>
                  <a:pt x="11158162" y="1116112"/>
                  <a:pt x="11159920" y="1111710"/>
                </a:cubicBezTo>
                <a:cubicBezTo>
                  <a:pt x="11161674" y="1107315"/>
                  <a:pt x="11179152" y="1149333"/>
                  <a:pt x="11175688" y="1127871"/>
                </a:cubicBezTo>
                <a:lnTo>
                  <a:pt x="11170080" y="1114549"/>
                </a:lnTo>
                <a:cubicBezTo>
                  <a:pt x="11175340" y="1123117"/>
                  <a:pt x="11179606" y="1132306"/>
                  <a:pt x="11182646" y="1141897"/>
                </a:cubicBezTo>
                <a:cubicBezTo>
                  <a:pt x="11175874" y="1139773"/>
                  <a:pt x="11174612" y="1132280"/>
                  <a:pt x="11173190" y="1137021"/>
                </a:cubicBezTo>
                <a:lnTo>
                  <a:pt x="11185572" y="1155949"/>
                </a:lnTo>
                <a:lnTo>
                  <a:pt x="11185532" y="1155864"/>
                </a:lnTo>
                <a:lnTo>
                  <a:pt x="11185590" y="1155982"/>
                </a:lnTo>
                <a:lnTo>
                  <a:pt x="11186860" y="1157918"/>
                </a:lnTo>
                <a:lnTo>
                  <a:pt x="11187484" y="1159667"/>
                </a:lnTo>
                <a:lnTo>
                  <a:pt x="11192452" y="1169352"/>
                </a:lnTo>
                <a:lnTo>
                  <a:pt x="11191484" y="1168510"/>
                </a:lnTo>
                <a:lnTo>
                  <a:pt x="11187988" y="1161087"/>
                </a:lnTo>
                <a:lnTo>
                  <a:pt x="11195388" y="1181817"/>
                </a:lnTo>
                <a:cubicBezTo>
                  <a:pt x="11206290" y="1206757"/>
                  <a:pt x="11195554" y="1168900"/>
                  <a:pt x="11206796" y="1193509"/>
                </a:cubicBezTo>
                <a:lnTo>
                  <a:pt x="11209980" y="1210538"/>
                </a:lnTo>
                <a:cubicBezTo>
                  <a:pt x="11206712" y="1208159"/>
                  <a:pt x="11203892" y="1205270"/>
                  <a:pt x="11201594" y="1201944"/>
                </a:cubicBezTo>
                <a:cubicBezTo>
                  <a:pt x="11192900" y="1190284"/>
                  <a:pt x="11205990" y="1229872"/>
                  <a:pt x="11206900" y="1238379"/>
                </a:cubicBezTo>
                <a:cubicBezTo>
                  <a:pt x="11207812" y="1246888"/>
                  <a:pt x="11218754" y="1268431"/>
                  <a:pt x="11223322" y="1283445"/>
                </a:cubicBezTo>
                <a:cubicBezTo>
                  <a:pt x="11218614" y="1279309"/>
                  <a:pt x="11208750" y="1253356"/>
                  <a:pt x="11204390" y="1248886"/>
                </a:cubicBezTo>
                <a:cubicBezTo>
                  <a:pt x="11205286" y="1253044"/>
                  <a:pt x="11206698" y="1257037"/>
                  <a:pt x="11208650" y="1260834"/>
                </a:cubicBezTo>
                <a:lnTo>
                  <a:pt x="11201678" y="1248173"/>
                </a:lnTo>
                <a:cubicBezTo>
                  <a:pt x="11202492" y="1258860"/>
                  <a:pt x="11205382" y="1269260"/>
                  <a:pt x="11210126" y="1278868"/>
                </a:cubicBezTo>
                <a:lnTo>
                  <a:pt x="11211846" y="1277187"/>
                </a:lnTo>
                <a:cubicBezTo>
                  <a:pt x="11212336" y="1299868"/>
                  <a:pt x="11216194" y="1322349"/>
                  <a:pt x="11223226" y="1343944"/>
                </a:cubicBezTo>
                <a:cubicBezTo>
                  <a:pt x="11223456" y="1352449"/>
                  <a:pt x="11220230" y="1338813"/>
                  <a:pt x="11219092" y="1347976"/>
                </a:cubicBezTo>
                <a:lnTo>
                  <a:pt x="11216270" y="1341711"/>
                </a:lnTo>
                <a:lnTo>
                  <a:pt x="11216128" y="1340806"/>
                </a:lnTo>
                <a:lnTo>
                  <a:pt x="11213898" y="1336445"/>
                </a:lnTo>
                <a:lnTo>
                  <a:pt x="11196618" y="1298080"/>
                </a:lnTo>
                <a:lnTo>
                  <a:pt x="11196080" y="1287198"/>
                </a:lnTo>
                <a:lnTo>
                  <a:pt x="11202400" y="1297807"/>
                </a:lnTo>
                <a:lnTo>
                  <a:pt x="11200054" y="1295404"/>
                </a:lnTo>
                <a:cubicBezTo>
                  <a:pt x="11206154" y="1307104"/>
                  <a:pt x="11211442" y="1319200"/>
                  <a:pt x="11215900" y="1331626"/>
                </a:cubicBezTo>
                <a:cubicBezTo>
                  <a:pt x="11221340" y="1331689"/>
                  <a:pt x="11211238" y="1297917"/>
                  <a:pt x="11210344" y="1288047"/>
                </a:cubicBezTo>
                <a:cubicBezTo>
                  <a:pt x="11203502" y="1278277"/>
                  <a:pt x="11198340" y="1267409"/>
                  <a:pt x="11195124" y="1255916"/>
                </a:cubicBezTo>
                <a:cubicBezTo>
                  <a:pt x="11199946" y="1277388"/>
                  <a:pt x="11185160" y="1237442"/>
                  <a:pt x="11188988" y="1257201"/>
                </a:cubicBezTo>
                <a:lnTo>
                  <a:pt x="11191624" y="1263353"/>
                </a:lnTo>
                <a:cubicBezTo>
                  <a:pt x="11182322" y="1246923"/>
                  <a:pt x="11190196" y="1268776"/>
                  <a:pt x="11181894" y="1253380"/>
                </a:cubicBezTo>
                <a:cubicBezTo>
                  <a:pt x="11183686" y="1256664"/>
                  <a:pt x="11184904" y="1260247"/>
                  <a:pt x="11185496" y="1263959"/>
                </a:cubicBezTo>
                <a:cubicBezTo>
                  <a:pt x="11177456" y="1255022"/>
                  <a:pt x="11181944" y="1249302"/>
                  <a:pt x="11169294" y="1228756"/>
                </a:cubicBezTo>
                <a:cubicBezTo>
                  <a:pt x="11167516" y="1234513"/>
                  <a:pt x="11182732" y="1268004"/>
                  <a:pt x="11185978" y="1279601"/>
                </a:cubicBezTo>
                <a:cubicBezTo>
                  <a:pt x="11194802" y="1293810"/>
                  <a:pt x="11198250" y="1303368"/>
                  <a:pt x="11201534" y="1312248"/>
                </a:cubicBezTo>
                <a:lnTo>
                  <a:pt x="11213898" y="1336445"/>
                </a:lnTo>
                <a:lnTo>
                  <a:pt x="11216270" y="1341711"/>
                </a:lnTo>
                <a:lnTo>
                  <a:pt x="11221472" y="1374520"/>
                </a:lnTo>
                <a:cubicBezTo>
                  <a:pt x="11218934" y="1360212"/>
                  <a:pt x="11203014" y="1329434"/>
                  <a:pt x="11198208" y="1306598"/>
                </a:cubicBezTo>
                <a:cubicBezTo>
                  <a:pt x="11192682" y="1299908"/>
                  <a:pt x="11184426" y="1281455"/>
                  <a:pt x="11178092" y="1268501"/>
                </a:cubicBezTo>
                <a:lnTo>
                  <a:pt x="11171604" y="1264657"/>
                </a:lnTo>
                <a:lnTo>
                  <a:pt x="11161608" y="1244978"/>
                </a:lnTo>
                <a:lnTo>
                  <a:pt x="11162794" y="1258592"/>
                </a:lnTo>
                <a:cubicBezTo>
                  <a:pt x="11177340" y="1290718"/>
                  <a:pt x="11174156" y="1273683"/>
                  <a:pt x="11182420" y="1291795"/>
                </a:cubicBezTo>
                <a:cubicBezTo>
                  <a:pt x="11188758" y="1327901"/>
                  <a:pt x="11163404" y="1264037"/>
                  <a:pt x="11159272" y="1268069"/>
                </a:cubicBezTo>
                <a:cubicBezTo>
                  <a:pt x="11170694" y="1305255"/>
                  <a:pt x="11172280" y="1287595"/>
                  <a:pt x="11183778" y="1318666"/>
                </a:cubicBezTo>
                <a:cubicBezTo>
                  <a:pt x="11179460" y="1310796"/>
                  <a:pt x="11182976" y="1328171"/>
                  <a:pt x="11186610" y="1336715"/>
                </a:cubicBezTo>
                <a:cubicBezTo>
                  <a:pt x="11187116" y="1323468"/>
                  <a:pt x="11196902" y="1355533"/>
                  <a:pt x="11195450" y="1336142"/>
                </a:cubicBezTo>
                <a:cubicBezTo>
                  <a:pt x="11189110" y="1326887"/>
                  <a:pt x="11192184" y="1325906"/>
                  <a:pt x="11186572" y="1312579"/>
                </a:cubicBezTo>
                <a:cubicBezTo>
                  <a:pt x="11191204" y="1322833"/>
                  <a:pt x="11197624" y="1325971"/>
                  <a:pt x="11199408" y="1319529"/>
                </a:cubicBezTo>
                <a:cubicBezTo>
                  <a:pt x="11208634" y="1342073"/>
                  <a:pt x="11203228" y="1339289"/>
                  <a:pt x="11205122" y="1350872"/>
                </a:cubicBezTo>
                <a:cubicBezTo>
                  <a:pt x="11191488" y="1327256"/>
                  <a:pt x="11204152" y="1373294"/>
                  <a:pt x="11190226" y="1345933"/>
                </a:cubicBezTo>
                <a:cubicBezTo>
                  <a:pt x="11184806" y="1344509"/>
                  <a:pt x="11198898" y="1358954"/>
                  <a:pt x="11199084" y="1370856"/>
                </a:cubicBezTo>
                <a:cubicBezTo>
                  <a:pt x="11199272" y="1382754"/>
                  <a:pt x="11191172" y="1351729"/>
                  <a:pt x="11187142" y="1347599"/>
                </a:cubicBezTo>
                <a:cubicBezTo>
                  <a:pt x="11174758" y="1332836"/>
                  <a:pt x="11190516" y="1376535"/>
                  <a:pt x="11187074" y="1379891"/>
                </a:cubicBezTo>
                <a:cubicBezTo>
                  <a:pt x="11172150" y="1350822"/>
                  <a:pt x="11167216" y="1364358"/>
                  <a:pt x="11162740" y="1368726"/>
                </a:cubicBezTo>
                <a:lnTo>
                  <a:pt x="11166662" y="1379697"/>
                </a:lnTo>
                <a:lnTo>
                  <a:pt x="11217108" y="1396730"/>
                </a:lnTo>
                <a:cubicBezTo>
                  <a:pt x="11256194" y="1410449"/>
                  <a:pt x="11284372" y="1413166"/>
                  <a:pt x="11267428" y="1343107"/>
                </a:cubicBezTo>
                <a:lnTo>
                  <a:pt x="11318512" y="1362155"/>
                </a:lnTo>
                <a:lnTo>
                  <a:pt x="11310054" y="1332400"/>
                </a:lnTo>
                <a:cubicBezTo>
                  <a:pt x="11321458" y="1344088"/>
                  <a:pt x="11335886" y="1358878"/>
                  <a:pt x="11349590" y="1370342"/>
                </a:cubicBezTo>
                <a:lnTo>
                  <a:pt x="11351722" y="1371436"/>
                </a:lnTo>
                <a:lnTo>
                  <a:pt x="11370652" y="1369794"/>
                </a:lnTo>
                <a:lnTo>
                  <a:pt x="11344012" y="1334836"/>
                </a:lnTo>
                <a:lnTo>
                  <a:pt x="11391026" y="1368028"/>
                </a:lnTo>
                <a:lnTo>
                  <a:pt x="11400214" y="1367234"/>
                </a:lnTo>
                <a:lnTo>
                  <a:pt x="11395350" y="1334434"/>
                </a:lnTo>
                <a:lnTo>
                  <a:pt x="11406870" y="1366656"/>
                </a:lnTo>
                <a:lnTo>
                  <a:pt x="11426400" y="1364964"/>
                </a:lnTo>
                <a:lnTo>
                  <a:pt x="11455764" y="1365852"/>
                </a:lnTo>
                <a:lnTo>
                  <a:pt x="11447838" y="1350351"/>
                </a:lnTo>
                <a:lnTo>
                  <a:pt x="11451168" y="1351653"/>
                </a:lnTo>
                <a:lnTo>
                  <a:pt x="11447266" y="1341502"/>
                </a:lnTo>
                <a:lnTo>
                  <a:pt x="11438746" y="1343100"/>
                </a:lnTo>
                <a:lnTo>
                  <a:pt x="11451236" y="1270505"/>
                </a:lnTo>
                <a:cubicBezTo>
                  <a:pt x="11492248" y="1306345"/>
                  <a:pt x="11533590" y="1342529"/>
                  <a:pt x="11551994" y="1312492"/>
                </a:cubicBezTo>
                <a:cubicBezTo>
                  <a:pt x="11525926" y="1251337"/>
                  <a:pt x="11539724" y="1235525"/>
                  <a:pt x="11563534" y="1231089"/>
                </a:cubicBezTo>
                <a:lnTo>
                  <a:pt x="11600712" y="1228869"/>
                </a:lnTo>
                <a:lnTo>
                  <a:pt x="11593174" y="1161368"/>
                </a:lnTo>
                <a:cubicBezTo>
                  <a:pt x="11591538" y="1139625"/>
                  <a:pt x="11592838" y="1122794"/>
                  <a:pt x="11602438" y="1116278"/>
                </a:cubicBezTo>
                <a:cubicBezTo>
                  <a:pt x="11614572" y="1111151"/>
                  <a:pt x="11624338" y="1138379"/>
                  <a:pt x="11637454" y="1162925"/>
                </a:cubicBezTo>
                <a:lnTo>
                  <a:pt x="11677318" y="1185037"/>
                </a:lnTo>
                <a:lnTo>
                  <a:pt x="11689288" y="1186267"/>
                </a:lnTo>
                <a:lnTo>
                  <a:pt x="11691448" y="1186080"/>
                </a:lnTo>
                <a:lnTo>
                  <a:pt x="11687232" y="1157735"/>
                </a:lnTo>
                <a:lnTo>
                  <a:pt x="11727730" y="1177451"/>
                </a:lnTo>
                <a:lnTo>
                  <a:pt x="11728262" y="1176799"/>
                </a:lnTo>
                <a:lnTo>
                  <a:pt x="11689016" y="1127801"/>
                </a:lnTo>
                <a:cubicBezTo>
                  <a:pt x="11668236" y="1114848"/>
                  <a:pt x="11644420" y="1103176"/>
                  <a:pt x="11630378" y="1084998"/>
                </a:cubicBezTo>
                <a:cubicBezTo>
                  <a:pt x="11665286" y="1026776"/>
                  <a:pt x="11743966" y="1059131"/>
                  <a:pt x="11817670" y="1058871"/>
                </a:cubicBezTo>
                <a:lnTo>
                  <a:pt x="11855834" y="1050347"/>
                </a:lnTo>
                <a:lnTo>
                  <a:pt x="11853196" y="1018638"/>
                </a:lnTo>
                <a:lnTo>
                  <a:pt x="11860936" y="1024552"/>
                </a:lnTo>
                <a:lnTo>
                  <a:pt x="11934788" y="965217"/>
                </a:lnTo>
                <a:lnTo>
                  <a:pt x="11924318" y="959997"/>
                </a:lnTo>
                <a:lnTo>
                  <a:pt x="12025552" y="964594"/>
                </a:lnTo>
                <a:lnTo>
                  <a:pt x="11997806" y="928571"/>
                </a:lnTo>
                <a:cubicBezTo>
                  <a:pt x="12020244" y="928163"/>
                  <a:pt x="12040030" y="949130"/>
                  <a:pt x="12064642" y="938541"/>
                </a:cubicBezTo>
                <a:lnTo>
                  <a:pt x="12024716" y="897618"/>
                </a:lnTo>
                <a:cubicBezTo>
                  <a:pt x="12087906" y="942697"/>
                  <a:pt x="12171190" y="948033"/>
                  <a:pt x="12239710" y="911389"/>
                </a:cubicBezTo>
                <a:lnTo>
                  <a:pt x="12232568" y="885469"/>
                </a:lnTo>
                <a:lnTo>
                  <a:pt x="12243666" y="887593"/>
                </a:lnTo>
                <a:lnTo>
                  <a:pt x="12218344" y="828196"/>
                </a:lnTo>
                <a:cubicBezTo>
                  <a:pt x="12252634" y="830981"/>
                  <a:pt x="12306582" y="918642"/>
                  <a:pt x="12318634" y="880031"/>
                </a:cubicBezTo>
                <a:cubicBezTo>
                  <a:pt x="12318600" y="866910"/>
                  <a:pt x="12309122" y="855747"/>
                  <a:pt x="12296198" y="853592"/>
                </a:cubicBezTo>
                <a:lnTo>
                  <a:pt x="12328036" y="838367"/>
                </a:lnTo>
                <a:lnTo>
                  <a:pt x="12323132" y="834208"/>
                </a:lnTo>
                <a:lnTo>
                  <a:pt x="12338062" y="828599"/>
                </a:lnTo>
                <a:lnTo>
                  <a:pt x="12346338" y="798032"/>
                </a:lnTo>
                <a:lnTo>
                  <a:pt x="12278280" y="740185"/>
                </a:lnTo>
                <a:cubicBezTo>
                  <a:pt x="12371216" y="729391"/>
                  <a:pt x="12347124" y="673020"/>
                  <a:pt x="12415098" y="673827"/>
                </a:cubicBezTo>
                <a:cubicBezTo>
                  <a:pt x="12427900" y="735841"/>
                  <a:pt x="12391320" y="752066"/>
                  <a:pt x="12445714" y="778203"/>
                </a:cubicBezTo>
                <a:lnTo>
                  <a:pt x="12446562" y="770835"/>
                </a:lnTo>
                <a:lnTo>
                  <a:pt x="12431954" y="737928"/>
                </a:lnTo>
                <a:cubicBezTo>
                  <a:pt x="12454766" y="655263"/>
                  <a:pt x="12539044" y="683790"/>
                  <a:pt x="12623766" y="703835"/>
                </a:cubicBezTo>
                <a:lnTo>
                  <a:pt x="12609186" y="680048"/>
                </a:lnTo>
                <a:lnTo>
                  <a:pt x="12570324" y="676428"/>
                </a:lnTo>
                <a:cubicBezTo>
                  <a:pt x="12520024" y="669461"/>
                  <a:pt x="12471126" y="652053"/>
                  <a:pt x="12433378" y="600274"/>
                </a:cubicBezTo>
                <a:lnTo>
                  <a:pt x="12588346" y="629650"/>
                </a:lnTo>
                <a:cubicBezTo>
                  <a:pt x="12544944" y="541777"/>
                  <a:pt x="12607274" y="505124"/>
                  <a:pt x="12677114" y="493377"/>
                </a:cubicBezTo>
                <a:lnTo>
                  <a:pt x="12614768" y="530708"/>
                </a:lnTo>
                <a:cubicBezTo>
                  <a:pt x="12637546" y="530638"/>
                  <a:pt x="12663330" y="587371"/>
                  <a:pt x="12686116" y="586623"/>
                </a:cubicBezTo>
                <a:cubicBezTo>
                  <a:pt x="12746940" y="482306"/>
                  <a:pt x="12847410" y="573574"/>
                  <a:pt x="12868632" y="429365"/>
                </a:cubicBezTo>
                <a:lnTo>
                  <a:pt x="12857820" y="424471"/>
                </a:lnTo>
                <a:lnTo>
                  <a:pt x="12960092" y="428072"/>
                </a:lnTo>
                <a:cubicBezTo>
                  <a:pt x="12971984" y="401698"/>
                  <a:pt x="12937712" y="370700"/>
                  <a:pt x="12920496" y="361314"/>
                </a:cubicBezTo>
                <a:cubicBezTo>
                  <a:pt x="13008878" y="361005"/>
                  <a:pt x="13084202" y="372093"/>
                  <a:pt x="13160108" y="310792"/>
                </a:cubicBezTo>
                <a:cubicBezTo>
                  <a:pt x="13170306" y="357223"/>
                  <a:pt x="13159522" y="381379"/>
                  <a:pt x="13138264" y="394391"/>
                </a:cubicBezTo>
                <a:cubicBezTo>
                  <a:pt x="13074488" y="433421"/>
                  <a:pt x="12916446" y="372144"/>
                  <a:pt x="12947806" y="511204"/>
                </a:cubicBezTo>
                <a:lnTo>
                  <a:pt x="12958284" y="515744"/>
                </a:lnTo>
                <a:cubicBezTo>
                  <a:pt x="12844730" y="517118"/>
                  <a:pt x="12821324" y="672865"/>
                  <a:pt x="12715724" y="689966"/>
                </a:cubicBezTo>
                <a:lnTo>
                  <a:pt x="12633012" y="682264"/>
                </a:lnTo>
                <a:lnTo>
                  <a:pt x="12722490" y="765342"/>
                </a:lnTo>
                <a:lnTo>
                  <a:pt x="12769396" y="816481"/>
                </a:lnTo>
                <a:lnTo>
                  <a:pt x="12819406" y="742530"/>
                </a:lnTo>
                <a:lnTo>
                  <a:pt x="12821578" y="785389"/>
                </a:lnTo>
                <a:lnTo>
                  <a:pt x="12857346" y="726327"/>
                </a:lnTo>
                <a:lnTo>
                  <a:pt x="12885304" y="772887"/>
                </a:lnTo>
                <a:cubicBezTo>
                  <a:pt x="12958332" y="697609"/>
                  <a:pt x="13094878" y="679176"/>
                  <a:pt x="13081118" y="585877"/>
                </a:cubicBezTo>
                <a:lnTo>
                  <a:pt x="13116808" y="665841"/>
                </a:lnTo>
                <a:lnTo>
                  <a:pt x="13171650" y="550576"/>
                </a:lnTo>
                <a:lnTo>
                  <a:pt x="13150540" y="632930"/>
                </a:lnTo>
                <a:cubicBezTo>
                  <a:pt x="13248638" y="590666"/>
                  <a:pt x="13353252" y="467025"/>
                  <a:pt x="13393008" y="428301"/>
                </a:cubicBezTo>
                <a:lnTo>
                  <a:pt x="13402462" y="420278"/>
                </a:lnTo>
                <a:lnTo>
                  <a:pt x="13402462" y="6581937"/>
                </a:lnTo>
                <a:lnTo>
                  <a:pt x="13378006" y="6598836"/>
                </a:lnTo>
                <a:cubicBezTo>
                  <a:pt x="13320900" y="6630827"/>
                  <a:pt x="13255964" y="6654041"/>
                  <a:pt x="13217272" y="6718974"/>
                </a:cubicBezTo>
                <a:lnTo>
                  <a:pt x="13201022" y="6687169"/>
                </a:lnTo>
                <a:lnTo>
                  <a:pt x="13143724" y="6755152"/>
                </a:lnTo>
                <a:lnTo>
                  <a:pt x="13135204" y="6750082"/>
                </a:lnTo>
                <a:lnTo>
                  <a:pt x="13143494" y="6773162"/>
                </a:lnTo>
                <a:cubicBezTo>
                  <a:pt x="13140516" y="6786638"/>
                  <a:pt x="13128942" y="6794741"/>
                  <a:pt x="13113234" y="6800334"/>
                </a:cubicBezTo>
                <a:cubicBezTo>
                  <a:pt x="13113972" y="6782840"/>
                  <a:pt x="13097458" y="6764714"/>
                  <a:pt x="13080430" y="6744241"/>
                </a:cubicBezTo>
                <a:lnTo>
                  <a:pt x="13072518" y="6728797"/>
                </a:lnTo>
                <a:lnTo>
                  <a:pt x="13066182" y="6728358"/>
                </a:lnTo>
                <a:lnTo>
                  <a:pt x="13044658" y="6726520"/>
                </a:lnTo>
                <a:lnTo>
                  <a:pt x="13052182" y="6750493"/>
                </a:lnTo>
                <a:cubicBezTo>
                  <a:pt x="13048042" y="6761573"/>
                  <a:pt x="13039326" y="6771757"/>
                  <a:pt x="13037612" y="6786183"/>
                </a:cubicBezTo>
                <a:cubicBezTo>
                  <a:pt x="12992706" y="6769075"/>
                  <a:pt x="12994724" y="6820601"/>
                  <a:pt x="12974206" y="6832657"/>
                </a:cubicBezTo>
                <a:lnTo>
                  <a:pt x="12950634" y="6828730"/>
                </a:lnTo>
                <a:lnTo>
                  <a:pt x="12968560" y="6842815"/>
                </a:lnTo>
                <a:lnTo>
                  <a:pt x="12947404" y="6857929"/>
                </a:lnTo>
                <a:lnTo>
                  <a:pt x="12969522" y="6874095"/>
                </a:lnTo>
                <a:cubicBezTo>
                  <a:pt x="12961626" y="6893210"/>
                  <a:pt x="12952786" y="6887070"/>
                  <a:pt x="12944006" y="6875748"/>
                </a:cubicBezTo>
                <a:lnTo>
                  <a:pt x="12935848" y="6866184"/>
                </a:lnTo>
                <a:lnTo>
                  <a:pt x="12881050" y="6905317"/>
                </a:lnTo>
                <a:lnTo>
                  <a:pt x="12874386" y="6950128"/>
                </a:lnTo>
                <a:cubicBezTo>
                  <a:pt x="12843178" y="6931914"/>
                  <a:pt x="12815306" y="6938124"/>
                  <a:pt x="12790086" y="6953082"/>
                </a:cubicBezTo>
                <a:lnTo>
                  <a:pt x="12752382" y="6983620"/>
                </a:lnTo>
                <a:lnTo>
                  <a:pt x="12770418" y="7025377"/>
                </a:lnTo>
                <a:lnTo>
                  <a:pt x="12735954" y="7032232"/>
                </a:lnTo>
                <a:lnTo>
                  <a:pt x="12753974" y="7062233"/>
                </a:lnTo>
                <a:lnTo>
                  <a:pt x="12702138" y="7035526"/>
                </a:lnTo>
                <a:lnTo>
                  <a:pt x="12627204" y="7007366"/>
                </a:lnTo>
                <a:cubicBezTo>
                  <a:pt x="12625646" y="7030762"/>
                  <a:pt x="12627518" y="7054245"/>
                  <a:pt x="12632768" y="7077112"/>
                </a:cubicBezTo>
                <a:lnTo>
                  <a:pt x="12592292" y="7032823"/>
                </a:lnTo>
                <a:lnTo>
                  <a:pt x="12585930" y="7040907"/>
                </a:lnTo>
                <a:lnTo>
                  <a:pt x="12581478" y="7039922"/>
                </a:lnTo>
                <a:lnTo>
                  <a:pt x="12585850" y="7054592"/>
                </a:lnTo>
                <a:cubicBezTo>
                  <a:pt x="12595192" y="7071314"/>
                  <a:pt x="12605588" y="7088857"/>
                  <a:pt x="12604908" y="7102274"/>
                </a:cubicBezTo>
                <a:cubicBezTo>
                  <a:pt x="12546762" y="7077114"/>
                  <a:pt x="12511870" y="7094373"/>
                  <a:pt x="12485910" y="7120623"/>
                </a:cubicBezTo>
                <a:lnTo>
                  <a:pt x="12480662" y="7126420"/>
                </a:lnTo>
                <a:lnTo>
                  <a:pt x="12495614" y="7116245"/>
                </a:lnTo>
                <a:cubicBezTo>
                  <a:pt x="12524300" y="7124541"/>
                  <a:pt x="12551294" y="7201406"/>
                  <a:pt x="12582948" y="7198210"/>
                </a:cubicBezTo>
                <a:cubicBezTo>
                  <a:pt x="12570172" y="7214035"/>
                  <a:pt x="12580192" y="7253928"/>
                  <a:pt x="12551034" y="7248139"/>
                </a:cubicBezTo>
                <a:cubicBezTo>
                  <a:pt x="12520066" y="7250764"/>
                  <a:pt x="12488918" y="7246586"/>
                  <a:pt x="12459750" y="7235838"/>
                </a:cubicBezTo>
                <a:cubicBezTo>
                  <a:pt x="12502740" y="7250286"/>
                  <a:pt x="12494034" y="7213131"/>
                  <a:pt x="12495172" y="7177794"/>
                </a:cubicBezTo>
                <a:cubicBezTo>
                  <a:pt x="12484426" y="7193647"/>
                  <a:pt x="12456332" y="7157955"/>
                  <a:pt x="12458320" y="7188234"/>
                </a:cubicBezTo>
                <a:lnTo>
                  <a:pt x="12470452" y="7196539"/>
                </a:lnTo>
                <a:lnTo>
                  <a:pt x="12437984" y="7183910"/>
                </a:lnTo>
                <a:cubicBezTo>
                  <a:pt x="12462276" y="7224653"/>
                  <a:pt x="12405090" y="7230773"/>
                  <a:pt x="12460804" y="7259646"/>
                </a:cubicBezTo>
                <a:cubicBezTo>
                  <a:pt x="12447008" y="7262033"/>
                  <a:pt x="12439030" y="7254543"/>
                  <a:pt x="12430852" y="7246501"/>
                </a:cubicBezTo>
                <a:lnTo>
                  <a:pt x="12405968" y="7233359"/>
                </a:lnTo>
                <a:lnTo>
                  <a:pt x="12372642" y="7253996"/>
                </a:lnTo>
                <a:lnTo>
                  <a:pt x="12436586" y="7345696"/>
                </a:lnTo>
                <a:cubicBezTo>
                  <a:pt x="12424108" y="7344784"/>
                  <a:pt x="12413856" y="7350588"/>
                  <a:pt x="12404872" y="7360426"/>
                </a:cubicBezTo>
                <a:lnTo>
                  <a:pt x="12383042" y="7395632"/>
                </a:lnTo>
                <a:lnTo>
                  <a:pt x="12389604" y="7404290"/>
                </a:lnTo>
                <a:cubicBezTo>
                  <a:pt x="12396748" y="7404038"/>
                  <a:pt x="12402574" y="7400367"/>
                  <a:pt x="12397242" y="7392146"/>
                </a:cubicBezTo>
                <a:lnTo>
                  <a:pt x="12388114" y="7388299"/>
                </a:lnTo>
                <a:cubicBezTo>
                  <a:pt x="12391350" y="7374401"/>
                  <a:pt x="12416810" y="7403254"/>
                  <a:pt x="12417092" y="7381502"/>
                </a:cubicBezTo>
                <a:lnTo>
                  <a:pt x="12411872" y="7374696"/>
                </a:lnTo>
                <a:lnTo>
                  <a:pt x="12418042" y="7379569"/>
                </a:lnTo>
                <a:cubicBezTo>
                  <a:pt x="12429466" y="7385792"/>
                  <a:pt x="12438996" y="7383292"/>
                  <a:pt x="12454726" y="7389086"/>
                </a:cubicBezTo>
                <a:lnTo>
                  <a:pt x="12429564" y="7363294"/>
                </a:lnTo>
                <a:cubicBezTo>
                  <a:pt x="12457746" y="7392181"/>
                  <a:pt x="12478420" y="7370672"/>
                  <a:pt x="12487604" y="7343588"/>
                </a:cubicBezTo>
                <a:cubicBezTo>
                  <a:pt x="12487866" y="7350051"/>
                  <a:pt x="12486430" y="7355474"/>
                  <a:pt x="12491460" y="7360631"/>
                </a:cubicBezTo>
                <a:cubicBezTo>
                  <a:pt x="12505368" y="7363174"/>
                  <a:pt x="12502636" y="7337652"/>
                  <a:pt x="12490240" y="7323563"/>
                </a:cubicBezTo>
                <a:cubicBezTo>
                  <a:pt x="12511712" y="7345573"/>
                  <a:pt x="12518288" y="7283446"/>
                  <a:pt x="12548534" y="7310319"/>
                </a:cubicBezTo>
                <a:lnTo>
                  <a:pt x="12688296" y="7439106"/>
                </a:lnTo>
                <a:cubicBezTo>
                  <a:pt x="12684750" y="7436854"/>
                  <a:pt x="12680864" y="7435214"/>
                  <a:pt x="12676800" y="7434217"/>
                </a:cubicBezTo>
                <a:cubicBezTo>
                  <a:pt x="12683886" y="7464890"/>
                  <a:pt x="12679150" y="7462792"/>
                  <a:pt x="12701656" y="7483796"/>
                </a:cubicBezTo>
                <a:cubicBezTo>
                  <a:pt x="12684784" y="7474078"/>
                  <a:pt x="12678292" y="7450207"/>
                  <a:pt x="12661908" y="7455449"/>
                </a:cubicBezTo>
                <a:cubicBezTo>
                  <a:pt x="12673652" y="7467487"/>
                  <a:pt x="12689262" y="7495886"/>
                  <a:pt x="12677906" y="7506966"/>
                </a:cubicBezTo>
                <a:cubicBezTo>
                  <a:pt x="12628752" y="7496528"/>
                  <a:pt x="12567738" y="7429859"/>
                  <a:pt x="12515360" y="7405785"/>
                </a:cubicBezTo>
                <a:cubicBezTo>
                  <a:pt x="12523916" y="7427642"/>
                  <a:pt x="12494600" y="7434090"/>
                  <a:pt x="12485636" y="7444184"/>
                </a:cubicBezTo>
                <a:cubicBezTo>
                  <a:pt x="12493878" y="7458487"/>
                  <a:pt x="12509304" y="7467136"/>
                  <a:pt x="12525798" y="7466754"/>
                </a:cubicBezTo>
                <a:lnTo>
                  <a:pt x="12502490" y="7481433"/>
                </a:lnTo>
                <a:lnTo>
                  <a:pt x="12481636" y="7438016"/>
                </a:lnTo>
                <a:cubicBezTo>
                  <a:pt x="12444082" y="7450488"/>
                  <a:pt x="12507740" y="7469600"/>
                  <a:pt x="12495296" y="7485763"/>
                </a:cubicBezTo>
                <a:cubicBezTo>
                  <a:pt x="12483390" y="7486645"/>
                  <a:pt x="12471688" y="7471208"/>
                  <a:pt x="12463222" y="7468732"/>
                </a:cubicBezTo>
                <a:cubicBezTo>
                  <a:pt x="12498560" y="7469826"/>
                  <a:pt x="12432644" y="7414660"/>
                  <a:pt x="12465332" y="7410286"/>
                </a:cubicBezTo>
                <a:cubicBezTo>
                  <a:pt x="12446668" y="7381514"/>
                  <a:pt x="12429268" y="7386408"/>
                  <a:pt x="12423322" y="7399591"/>
                </a:cubicBezTo>
                <a:cubicBezTo>
                  <a:pt x="12426618" y="7433961"/>
                  <a:pt x="12441438" y="7418162"/>
                  <a:pt x="12459456" y="7444212"/>
                </a:cubicBezTo>
                <a:cubicBezTo>
                  <a:pt x="12445854" y="7444729"/>
                  <a:pt x="12445252" y="7438606"/>
                  <a:pt x="12432524" y="7424178"/>
                </a:cubicBezTo>
                <a:cubicBezTo>
                  <a:pt x="12417034" y="7439290"/>
                  <a:pt x="12378368" y="7405859"/>
                  <a:pt x="12386956" y="7451850"/>
                </a:cubicBezTo>
                <a:lnTo>
                  <a:pt x="12361500" y="7433333"/>
                </a:lnTo>
                <a:lnTo>
                  <a:pt x="12347714" y="7457679"/>
                </a:lnTo>
                <a:lnTo>
                  <a:pt x="12347332" y="7467014"/>
                </a:lnTo>
                <a:cubicBezTo>
                  <a:pt x="12353904" y="7484769"/>
                  <a:pt x="12373742" y="7501660"/>
                  <a:pt x="12379344" y="7488812"/>
                </a:cubicBezTo>
                <a:cubicBezTo>
                  <a:pt x="12371044" y="7473416"/>
                  <a:pt x="12365140" y="7483200"/>
                  <a:pt x="12363346" y="7464144"/>
                </a:cubicBezTo>
                <a:cubicBezTo>
                  <a:pt x="12378444" y="7479620"/>
                  <a:pt x="12375218" y="7465984"/>
                  <a:pt x="12384420" y="7490572"/>
                </a:cubicBezTo>
                <a:cubicBezTo>
                  <a:pt x="12399402" y="7501934"/>
                  <a:pt x="12413346" y="7514641"/>
                  <a:pt x="12426084" y="7528451"/>
                </a:cubicBezTo>
                <a:cubicBezTo>
                  <a:pt x="12408120" y="7524503"/>
                  <a:pt x="12391660" y="7562038"/>
                  <a:pt x="12361362" y="7539244"/>
                </a:cubicBezTo>
                <a:lnTo>
                  <a:pt x="12332754" y="7484111"/>
                </a:lnTo>
                <a:lnTo>
                  <a:pt x="12332140" y="7485188"/>
                </a:lnTo>
                <a:lnTo>
                  <a:pt x="12298578" y="7425304"/>
                </a:lnTo>
                <a:cubicBezTo>
                  <a:pt x="12231446" y="7411586"/>
                  <a:pt x="12339414" y="7474734"/>
                  <a:pt x="12310892" y="7498530"/>
                </a:cubicBezTo>
                <a:lnTo>
                  <a:pt x="12268818" y="7466420"/>
                </a:lnTo>
                <a:lnTo>
                  <a:pt x="12270432" y="7472899"/>
                </a:lnTo>
                <a:lnTo>
                  <a:pt x="12213434" y="7437888"/>
                </a:lnTo>
                <a:cubicBezTo>
                  <a:pt x="12230874" y="7429597"/>
                  <a:pt x="12250094" y="7468576"/>
                  <a:pt x="12252842" y="7439717"/>
                </a:cubicBezTo>
                <a:cubicBezTo>
                  <a:pt x="12255590" y="7410855"/>
                  <a:pt x="12224488" y="7397568"/>
                  <a:pt x="12196976" y="7369369"/>
                </a:cubicBezTo>
                <a:cubicBezTo>
                  <a:pt x="12199030" y="7394889"/>
                  <a:pt x="12154636" y="7410678"/>
                  <a:pt x="12202642" y="7430964"/>
                </a:cubicBezTo>
                <a:lnTo>
                  <a:pt x="12122774" y="7403504"/>
                </a:lnTo>
                <a:cubicBezTo>
                  <a:pt x="12134092" y="7417100"/>
                  <a:pt x="12148368" y="7428006"/>
                  <a:pt x="12164520" y="7435269"/>
                </a:cubicBezTo>
                <a:lnTo>
                  <a:pt x="12127672" y="7445706"/>
                </a:lnTo>
                <a:lnTo>
                  <a:pt x="12134386" y="7452587"/>
                </a:lnTo>
                <a:cubicBezTo>
                  <a:pt x="12114044" y="7448606"/>
                  <a:pt x="12095384" y="7452209"/>
                  <a:pt x="12076118" y="7453467"/>
                </a:cubicBezTo>
                <a:lnTo>
                  <a:pt x="12056048" y="7449194"/>
                </a:lnTo>
                <a:lnTo>
                  <a:pt x="12058770" y="7463934"/>
                </a:lnTo>
                <a:cubicBezTo>
                  <a:pt x="12040870" y="7461596"/>
                  <a:pt x="12027784" y="7464799"/>
                  <a:pt x="12016868" y="7469858"/>
                </a:cubicBezTo>
                <a:lnTo>
                  <a:pt x="12012378" y="7472511"/>
                </a:lnTo>
                <a:lnTo>
                  <a:pt x="12054810" y="7508067"/>
                </a:lnTo>
                <a:cubicBezTo>
                  <a:pt x="12041024" y="7469835"/>
                  <a:pt x="12091650" y="7497630"/>
                  <a:pt x="12109098" y="7489340"/>
                </a:cubicBezTo>
                <a:cubicBezTo>
                  <a:pt x="12103226" y="7522583"/>
                  <a:pt x="12078370" y="7499852"/>
                  <a:pt x="12060582" y="7508478"/>
                </a:cubicBezTo>
                <a:cubicBezTo>
                  <a:pt x="12088912" y="7525807"/>
                  <a:pt x="12063294" y="7562221"/>
                  <a:pt x="12076704" y="7576654"/>
                </a:cubicBezTo>
                <a:cubicBezTo>
                  <a:pt x="12090114" y="7591095"/>
                  <a:pt x="12129328" y="7634725"/>
                  <a:pt x="12136228" y="7600476"/>
                </a:cubicBezTo>
                <a:cubicBezTo>
                  <a:pt x="12165086" y="7576344"/>
                  <a:pt x="12103942" y="7546722"/>
                  <a:pt x="12119544" y="7549630"/>
                </a:cubicBezTo>
                <a:cubicBezTo>
                  <a:pt x="12090724" y="7490482"/>
                  <a:pt x="12168746" y="7529815"/>
                  <a:pt x="12176924" y="7501703"/>
                </a:cubicBezTo>
                <a:cubicBezTo>
                  <a:pt x="12175638" y="7495566"/>
                  <a:pt x="12165126" y="7493740"/>
                  <a:pt x="12160046" y="7492663"/>
                </a:cubicBezTo>
                <a:cubicBezTo>
                  <a:pt x="12177832" y="7484034"/>
                  <a:pt x="12211430" y="7461319"/>
                  <a:pt x="12239194" y="7496662"/>
                </a:cubicBezTo>
                <a:lnTo>
                  <a:pt x="12180726" y="7496645"/>
                </a:lnTo>
                <a:cubicBezTo>
                  <a:pt x="12180854" y="7513303"/>
                  <a:pt x="12215760" y="7521536"/>
                  <a:pt x="12218094" y="7551475"/>
                </a:cubicBezTo>
                <a:cubicBezTo>
                  <a:pt x="12203712" y="7546311"/>
                  <a:pt x="12187846" y="7553738"/>
                  <a:pt x="12182530" y="7568055"/>
                </a:cubicBezTo>
                <a:lnTo>
                  <a:pt x="12196286" y="7582153"/>
                </a:lnTo>
                <a:cubicBezTo>
                  <a:pt x="12192634" y="7628676"/>
                  <a:pt x="12146886" y="7643772"/>
                  <a:pt x="12108424" y="7647737"/>
                </a:cubicBezTo>
                <a:cubicBezTo>
                  <a:pt x="12077308" y="7608959"/>
                  <a:pt x="12049638" y="7579734"/>
                  <a:pt x="12020698" y="7550324"/>
                </a:cubicBezTo>
                <a:lnTo>
                  <a:pt x="11963852" y="7491594"/>
                </a:lnTo>
                <a:lnTo>
                  <a:pt x="11956242" y="7493070"/>
                </a:lnTo>
                <a:lnTo>
                  <a:pt x="11908106" y="7467433"/>
                </a:lnTo>
                <a:lnTo>
                  <a:pt x="11907292" y="7468169"/>
                </a:lnTo>
                <a:lnTo>
                  <a:pt x="11923158" y="7488838"/>
                </a:lnTo>
                <a:cubicBezTo>
                  <a:pt x="11926768" y="7505790"/>
                  <a:pt x="11923952" y="7518144"/>
                  <a:pt x="11916552" y="7527030"/>
                </a:cubicBezTo>
                <a:lnTo>
                  <a:pt x="11909652" y="7530549"/>
                </a:lnTo>
                <a:lnTo>
                  <a:pt x="11946196" y="7548251"/>
                </a:lnTo>
                <a:cubicBezTo>
                  <a:pt x="11940176" y="7540771"/>
                  <a:pt x="11936314" y="7531786"/>
                  <a:pt x="11934970" y="7522284"/>
                </a:cubicBezTo>
                <a:cubicBezTo>
                  <a:pt x="11962928" y="7515821"/>
                  <a:pt x="12006288" y="7554064"/>
                  <a:pt x="12015326" y="7591565"/>
                </a:cubicBezTo>
                <a:lnTo>
                  <a:pt x="11998110" y="7582178"/>
                </a:lnTo>
                <a:lnTo>
                  <a:pt x="12010056" y="7631612"/>
                </a:lnTo>
                <a:cubicBezTo>
                  <a:pt x="11951158" y="7558850"/>
                  <a:pt x="11935932" y="7632769"/>
                  <a:pt x="11888566" y="7615895"/>
                </a:cubicBezTo>
                <a:cubicBezTo>
                  <a:pt x="11928050" y="7637777"/>
                  <a:pt x="11990846" y="7698005"/>
                  <a:pt x="11981090" y="7637048"/>
                </a:cubicBezTo>
                <a:lnTo>
                  <a:pt x="12006726" y="7679161"/>
                </a:lnTo>
                <a:cubicBezTo>
                  <a:pt x="12029596" y="7671612"/>
                  <a:pt x="12017996" y="7621847"/>
                  <a:pt x="12054646" y="7653214"/>
                </a:cubicBezTo>
                <a:lnTo>
                  <a:pt x="12026354" y="7659334"/>
                </a:lnTo>
                <a:lnTo>
                  <a:pt x="12041382" y="7680249"/>
                </a:lnTo>
                <a:cubicBezTo>
                  <a:pt x="12024286" y="7688205"/>
                  <a:pt x="11981702" y="7668668"/>
                  <a:pt x="11983318" y="7701999"/>
                </a:cubicBezTo>
                <a:cubicBezTo>
                  <a:pt x="11953616" y="7685328"/>
                  <a:pt x="11912916" y="7651872"/>
                  <a:pt x="11885642" y="7684521"/>
                </a:cubicBezTo>
                <a:lnTo>
                  <a:pt x="11892686" y="7691742"/>
                </a:lnTo>
                <a:cubicBezTo>
                  <a:pt x="11821670" y="7636852"/>
                  <a:pt x="11860278" y="7780419"/>
                  <a:pt x="11821430" y="7761261"/>
                </a:cubicBezTo>
                <a:cubicBezTo>
                  <a:pt x="11761762" y="7695970"/>
                  <a:pt x="11837446" y="7705367"/>
                  <a:pt x="11829088" y="7667872"/>
                </a:cubicBezTo>
                <a:cubicBezTo>
                  <a:pt x="11794992" y="7649454"/>
                  <a:pt x="11806936" y="7698885"/>
                  <a:pt x="11789908" y="7648374"/>
                </a:cubicBezTo>
                <a:cubicBezTo>
                  <a:pt x="11733284" y="7637165"/>
                  <a:pt x="11812728" y="7724109"/>
                  <a:pt x="11751592" y="7693808"/>
                </a:cubicBezTo>
                <a:lnTo>
                  <a:pt x="11754342" y="7664949"/>
                </a:lnTo>
                <a:cubicBezTo>
                  <a:pt x="11719308" y="7640058"/>
                  <a:pt x="11712748" y="7674652"/>
                  <a:pt x="11677712" y="7649764"/>
                </a:cubicBezTo>
                <a:cubicBezTo>
                  <a:pt x="11642970" y="7602442"/>
                  <a:pt x="11698624" y="7636073"/>
                  <a:pt x="11710944" y="7603249"/>
                </a:cubicBezTo>
                <a:lnTo>
                  <a:pt x="11673950" y="7572218"/>
                </a:lnTo>
                <a:lnTo>
                  <a:pt x="11749638" y="7580933"/>
                </a:lnTo>
                <a:cubicBezTo>
                  <a:pt x="11806068" y="7633949"/>
                  <a:pt x="11793712" y="7643322"/>
                  <a:pt x="11852898" y="7666795"/>
                </a:cubicBezTo>
                <a:lnTo>
                  <a:pt x="11788026" y="7544223"/>
                </a:lnTo>
                <a:lnTo>
                  <a:pt x="11775606" y="7544194"/>
                </a:lnTo>
                <a:lnTo>
                  <a:pt x="11800498" y="7591056"/>
                </a:lnTo>
                <a:lnTo>
                  <a:pt x="11760038" y="7562330"/>
                </a:lnTo>
                <a:lnTo>
                  <a:pt x="11762000" y="7571561"/>
                </a:lnTo>
                <a:lnTo>
                  <a:pt x="11714002" y="7546558"/>
                </a:lnTo>
                <a:lnTo>
                  <a:pt x="11690594" y="7542887"/>
                </a:lnTo>
                <a:lnTo>
                  <a:pt x="11638558" y="7534789"/>
                </a:lnTo>
                <a:lnTo>
                  <a:pt x="11642318" y="7566357"/>
                </a:lnTo>
                <a:lnTo>
                  <a:pt x="11633674" y="7586259"/>
                </a:lnTo>
                <a:lnTo>
                  <a:pt x="11633746" y="7588272"/>
                </a:lnTo>
                <a:lnTo>
                  <a:pt x="11632886" y="7588065"/>
                </a:lnTo>
                <a:lnTo>
                  <a:pt x="11611588" y="7637080"/>
                </a:lnTo>
                <a:cubicBezTo>
                  <a:pt x="11603346" y="7643782"/>
                  <a:pt x="11583968" y="7617718"/>
                  <a:pt x="11557988" y="7575940"/>
                </a:cubicBezTo>
                <a:lnTo>
                  <a:pt x="11554634" y="7590560"/>
                </a:lnTo>
                <a:lnTo>
                  <a:pt x="11581612" y="7635492"/>
                </a:lnTo>
                <a:lnTo>
                  <a:pt x="11602296" y="7646146"/>
                </a:lnTo>
                <a:lnTo>
                  <a:pt x="11544412" y="7706646"/>
                </a:lnTo>
                <a:lnTo>
                  <a:pt x="11561192" y="7723843"/>
                </a:lnTo>
                <a:lnTo>
                  <a:pt x="11521286" y="7715963"/>
                </a:lnTo>
                <a:lnTo>
                  <a:pt x="11513968" y="7725454"/>
                </a:lnTo>
                <a:lnTo>
                  <a:pt x="11473376" y="7739282"/>
                </a:lnTo>
                <a:lnTo>
                  <a:pt x="11508328" y="7790181"/>
                </a:lnTo>
                <a:cubicBezTo>
                  <a:pt x="11509306" y="7788154"/>
                  <a:pt x="11509470" y="7785842"/>
                  <a:pt x="11508754" y="7783725"/>
                </a:cubicBezTo>
                <a:cubicBezTo>
                  <a:pt x="11539218" y="7814950"/>
                  <a:pt x="11577750" y="7837100"/>
                  <a:pt x="11620106" y="7847592"/>
                </a:cubicBezTo>
                <a:cubicBezTo>
                  <a:pt x="11580216" y="7910003"/>
                  <a:pt x="11576600" y="7873932"/>
                  <a:pt x="11539900" y="7925842"/>
                </a:cubicBezTo>
                <a:cubicBezTo>
                  <a:pt x="11563472" y="7969968"/>
                  <a:pt x="11616204" y="7940005"/>
                  <a:pt x="11624904" y="7977157"/>
                </a:cubicBezTo>
                <a:lnTo>
                  <a:pt x="11656172" y="7924505"/>
                </a:lnTo>
                <a:cubicBezTo>
                  <a:pt x="11644912" y="7928111"/>
                  <a:pt x="11638590" y="7917494"/>
                  <a:pt x="11630148" y="7912979"/>
                </a:cubicBezTo>
                <a:cubicBezTo>
                  <a:pt x="11683390" y="7922788"/>
                  <a:pt x="11667686" y="7875008"/>
                  <a:pt x="11726062" y="7908678"/>
                </a:cubicBezTo>
                <a:cubicBezTo>
                  <a:pt x="11728820" y="7879134"/>
                  <a:pt x="11681056" y="7892848"/>
                  <a:pt x="11692512" y="7874289"/>
                </a:cubicBezTo>
                <a:cubicBezTo>
                  <a:pt x="11654992" y="7860144"/>
                  <a:pt x="11621570" y="7836969"/>
                  <a:pt x="11595136" y="7806842"/>
                </a:cubicBezTo>
                <a:cubicBezTo>
                  <a:pt x="11620502" y="7763978"/>
                  <a:pt x="11655128" y="7846989"/>
                  <a:pt x="11698676" y="7844104"/>
                </a:cubicBezTo>
                <a:lnTo>
                  <a:pt x="11695630" y="7790022"/>
                </a:lnTo>
                <a:cubicBezTo>
                  <a:pt x="11715036" y="7787872"/>
                  <a:pt x="11706856" y="7815988"/>
                  <a:pt x="11714500" y="7829335"/>
                </a:cubicBezTo>
                <a:cubicBezTo>
                  <a:pt x="11739678" y="7827596"/>
                  <a:pt x="11728518" y="7796872"/>
                  <a:pt x="11739532" y="7786127"/>
                </a:cubicBezTo>
                <a:cubicBezTo>
                  <a:pt x="11740518" y="7802146"/>
                  <a:pt x="11745856" y="7817608"/>
                  <a:pt x="11754934" y="7830836"/>
                </a:cubicBezTo>
                <a:cubicBezTo>
                  <a:pt x="11753846" y="7782895"/>
                  <a:pt x="11789788" y="7790120"/>
                  <a:pt x="11767298" y="7714731"/>
                </a:cubicBezTo>
                <a:cubicBezTo>
                  <a:pt x="11782678" y="7748190"/>
                  <a:pt x="11811688" y="7773454"/>
                  <a:pt x="11846972" y="7784000"/>
                </a:cubicBezTo>
                <a:lnTo>
                  <a:pt x="11848216" y="7872732"/>
                </a:lnTo>
                <a:cubicBezTo>
                  <a:pt x="11783414" y="7889643"/>
                  <a:pt x="11771540" y="7940826"/>
                  <a:pt x="11694614" y="7948753"/>
                </a:cubicBezTo>
                <a:lnTo>
                  <a:pt x="11715082" y="7969732"/>
                </a:lnTo>
                <a:lnTo>
                  <a:pt x="11709136" y="7981756"/>
                </a:lnTo>
                <a:lnTo>
                  <a:pt x="11705736" y="7982881"/>
                </a:lnTo>
                <a:lnTo>
                  <a:pt x="11708442" y="7983159"/>
                </a:lnTo>
                <a:lnTo>
                  <a:pt x="11697430" y="8005425"/>
                </a:lnTo>
                <a:lnTo>
                  <a:pt x="11685786" y="8011015"/>
                </a:lnTo>
                <a:lnTo>
                  <a:pt x="11684892" y="8010994"/>
                </a:lnTo>
                <a:lnTo>
                  <a:pt x="11672202" y="8016304"/>
                </a:lnTo>
                <a:lnTo>
                  <a:pt x="11645980" y="8010384"/>
                </a:lnTo>
                <a:cubicBezTo>
                  <a:pt x="11596384" y="7988998"/>
                  <a:pt x="11533738" y="7922792"/>
                  <a:pt x="11486170" y="7954097"/>
                </a:cubicBezTo>
                <a:cubicBezTo>
                  <a:pt x="11525168" y="8014728"/>
                  <a:pt x="11445866" y="7969253"/>
                  <a:pt x="11488320" y="8025164"/>
                </a:cubicBezTo>
                <a:cubicBezTo>
                  <a:pt x="11508282" y="8005689"/>
                  <a:pt x="11519172" y="8031311"/>
                  <a:pt x="11531678" y="8063416"/>
                </a:cubicBezTo>
                <a:cubicBezTo>
                  <a:pt x="11503946" y="8052206"/>
                  <a:pt x="11466010" y="8015384"/>
                  <a:pt x="11455652" y="8054354"/>
                </a:cubicBezTo>
                <a:cubicBezTo>
                  <a:pt x="11485258" y="8078500"/>
                  <a:pt x="11480320" y="8118892"/>
                  <a:pt x="11513358" y="8113506"/>
                </a:cubicBezTo>
                <a:cubicBezTo>
                  <a:pt x="11487392" y="8150244"/>
                  <a:pt x="11464866" y="8157456"/>
                  <a:pt x="11411336" y="8117054"/>
                </a:cubicBezTo>
                <a:cubicBezTo>
                  <a:pt x="11318676" y="8106093"/>
                  <a:pt x="11438204" y="8195551"/>
                  <a:pt x="11361278" y="8203478"/>
                </a:cubicBezTo>
                <a:lnTo>
                  <a:pt x="11384864" y="8220072"/>
                </a:lnTo>
                <a:lnTo>
                  <a:pt x="11344214" y="8235568"/>
                </a:lnTo>
                <a:lnTo>
                  <a:pt x="11335508" y="8198413"/>
                </a:lnTo>
                <a:lnTo>
                  <a:pt x="11269998" y="8191180"/>
                </a:lnTo>
                <a:cubicBezTo>
                  <a:pt x="11222266" y="8175995"/>
                  <a:pt x="11255618" y="8146138"/>
                  <a:pt x="11234814" y="8124817"/>
                </a:cubicBezTo>
                <a:lnTo>
                  <a:pt x="11272056" y="8162988"/>
                </a:lnTo>
                <a:cubicBezTo>
                  <a:pt x="11281854" y="8141348"/>
                  <a:pt x="11331206" y="8163012"/>
                  <a:pt x="11313618" y="8129830"/>
                </a:cubicBezTo>
                <a:cubicBezTo>
                  <a:pt x="11281842" y="8142029"/>
                  <a:pt x="11265004" y="8103416"/>
                  <a:pt x="11242694" y="8093635"/>
                </a:cubicBezTo>
                <a:lnTo>
                  <a:pt x="11280424" y="8093743"/>
                </a:lnTo>
                <a:lnTo>
                  <a:pt x="11266638" y="8055510"/>
                </a:lnTo>
                <a:cubicBezTo>
                  <a:pt x="11293038" y="8037807"/>
                  <a:pt x="11306916" y="8016216"/>
                  <a:pt x="11348038" y="8043220"/>
                </a:cubicBezTo>
                <a:cubicBezTo>
                  <a:pt x="11348760" y="8066680"/>
                  <a:pt x="11309202" y="8023378"/>
                  <a:pt x="11316622" y="8054406"/>
                </a:cubicBezTo>
                <a:cubicBezTo>
                  <a:pt x="11366348" y="8099862"/>
                  <a:pt x="11401578" y="8082943"/>
                  <a:pt x="11445126" y="8080058"/>
                </a:cubicBezTo>
                <a:cubicBezTo>
                  <a:pt x="11436798" y="8066707"/>
                  <a:pt x="11444068" y="8056255"/>
                  <a:pt x="11432618" y="8047960"/>
                </a:cubicBezTo>
                <a:cubicBezTo>
                  <a:pt x="11429264" y="8044522"/>
                  <a:pt x="11424790" y="8048886"/>
                  <a:pt x="11421692" y="8051910"/>
                </a:cubicBezTo>
                <a:cubicBezTo>
                  <a:pt x="11407404" y="8026248"/>
                  <a:pt x="11379580" y="8022518"/>
                  <a:pt x="11399056" y="7988075"/>
                </a:cubicBezTo>
                <a:cubicBezTo>
                  <a:pt x="11360400" y="7959131"/>
                  <a:pt x="11323448" y="7927932"/>
                  <a:pt x="11288420" y="7894645"/>
                </a:cubicBezTo>
                <a:cubicBezTo>
                  <a:pt x="11264024" y="7893405"/>
                  <a:pt x="11241676" y="7908165"/>
                  <a:pt x="11233226" y="7931040"/>
                </a:cubicBezTo>
                <a:lnTo>
                  <a:pt x="11240270" y="7938261"/>
                </a:lnTo>
                <a:cubicBezTo>
                  <a:pt x="11229194" y="7953768"/>
                  <a:pt x="11169614" y="7934706"/>
                  <a:pt x="11195590" y="7976487"/>
                </a:cubicBezTo>
                <a:cubicBezTo>
                  <a:pt x="11180686" y="7972227"/>
                  <a:pt x="11147648" y="7977612"/>
                  <a:pt x="11158346" y="7938311"/>
                </a:cubicBezTo>
                <a:lnTo>
                  <a:pt x="11099096" y="7946446"/>
                </a:lnTo>
                <a:lnTo>
                  <a:pt x="11122604" y="7990457"/>
                </a:lnTo>
                <a:lnTo>
                  <a:pt x="11128042" y="7995399"/>
                </a:lnTo>
                <a:lnTo>
                  <a:pt x="11126296" y="7997372"/>
                </a:lnTo>
                <a:lnTo>
                  <a:pt x="11141874" y="8026535"/>
                </a:lnTo>
                <a:cubicBezTo>
                  <a:pt x="11151326" y="8048360"/>
                  <a:pt x="11164020" y="8065678"/>
                  <a:pt x="11204122" y="8079584"/>
                </a:cubicBezTo>
                <a:cubicBezTo>
                  <a:pt x="11201750" y="8079212"/>
                  <a:pt x="11180642" y="8081680"/>
                  <a:pt x="11147620" y="8085709"/>
                </a:cubicBezTo>
                <a:lnTo>
                  <a:pt x="11153660" y="8091900"/>
                </a:lnTo>
                <a:cubicBezTo>
                  <a:pt x="11157530" y="8095042"/>
                  <a:pt x="11161014" y="8098614"/>
                  <a:pt x="11164060" y="8102560"/>
                </a:cubicBezTo>
                <a:cubicBezTo>
                  <a:pt x="11167526" y="8097166"/>
                  <a:pt x="11172614" y="8098243"/>
                  <a:pt x="11164628" y="8084551"/>
                </a:cubicBezTo>
                <a:cubicBezTo>
                  <a:pt x="11213766" y="8123206"/>
                  <a:pt x="11200832" y="8150588"/>
                  <a:pt x="11180870" y="8170065"/>
                </a:cubicBezTo>
                <a:lnTo>
                  <a:pt x="11147318" y="8135674"/>
                </a:lnTo>
                <a:cubicBezTo>
                  <a:pt x="11141750" y="8171982"/>
                  <a:pt x="11154806" y="8214285"/>
                  <a:pt x="11116722" y="8215194"/>
                </a:cubicBezTo>
                <a:lnTo>
                  <a:pt x="10955562" y="8111984"/>
                </a:lnTo>
                <a:cubicBezTo>
                  <a:pt x="10947734" y="8112909"/>
                  <a:pt x="10939224" y="8113829"/>
                  <a:pt x="10931384" y="8115436"/>
                </a:cubicBezTo>
                <a:cubicBezTo>
                  <a:pt x="10938850" y="8143060"/>
                  <a:pt x="10900078" y="8144639"/>
                  <a:pt x="10942076" y="8182870"/>
                </a:cubicBezTo>
                <a:lnTo>
                  <a:pt x="10971504" y="8188727"/>
                </a:lnTo>
                <a:lnTo>
                  <a:pt x="11009736" y="8261170"/>
                </a:lnTo>
                <a:cubicBezTo>
                  <a:pt x="11020470" y="8246006"/>
                  <a:pt x="11019192" y="8239871"/>
                  <a:pt x="11041150" y="8249987"/>
                </a:cubicBezTo>
                <a:lnTo>
                  <a:pt x="11030078" y="8265490"/>
                </a:lnTo>
                <a:lnTo>
                  <a:pt x="11127016" y="8312848"/>
                </a:lnTo>
                <a:lnTo>
                  <a:pt x="11124184" y="8316239"/>
                </a:lnTo>
                <a:cubicBezTo>
                  <a:pt x="11122768" y="8326928"/>
                  <a:pt x="11125760" y="8345322"/>
                  <a:pt x="11122768" y="8353612"/>
                </a:cubicBezTo>
                <a:cubicBezTo>
                  <a:pt x="11137330" y="8357522"/>
                  <a:pt x="11175922" y="8370218"/>
                  <a:pt x="11164846" y="8385724"/>
                </a:cubicBezTo>
                <a:cubicBezTo>
                  <a:pt x="11146692" y="8369872"/>
                  <a:pt x="11087882" y="8370196"/>
                  <a:pt x="11102988" y="8331963"/>
                </a:cubicBezTo>
                <a:cubicBezTo>
                  <a:pt x="11082650" y="8327640"/>
                  <a:pt x="11050512" y="8315364"/>
                  <a:pt x="11046138" y="8338427"/>
                </a:cubicBezTo>
                <a:cubicBezTo>
                  <a:pt x="11078272" y="8350704"/>
                  <a:pt x="11077958" y="8375174"/>
                  <a:pt x="11105472" y="8403375"/>
                </a:cubicBezTo>
                <a:cubicBezTo>
                  <a:pt x="11078644" y="8385382"/>
                  <a:pt x="11055174" y="8362908"/>
                  <a:pt x="11035962" y="8336943"/>
                </a:cubicBezTo>
                <a:cubicBezTo>
                  <a:pt x="11022824" y="8406812"/>
                  <a:pt x="11062732" y="8502124"/>
                  <a:pt x="10994758" y="8501316"/>
                </a:cubicBezTo>
                <a:cubicBezTo>
                  <a:pt x="10984928" y="8499502"/>
                  <a:pt x="11034254" y="8496350"/>
                  <a:pt x="11006742" y="8468150"/>
                </a:cubicBezTo>
                <a:cubicBezTo>
                  <a:pt x="10934050" y="8437716"/>
                  <a:pt x="11001860" y="8557488"/>
                  <a:pt x="10956686" y="8554573"/>
                </a:cubicBezTo>
                <a:lnTo>
                  <a:pt x="10928204" y="8495772"/>
                </a:lnTo>
                <a:cubicBezTo>
                  <a:pt x="10908942" y="8494691"/>
                  <a:pt x="10889610" y="8496775"/>
                  <a:pt x="10871018" y="8501893"/>
                </a:cubicBezTo>
                <a:cubicBezTo>
                  <a:pt x="10880282" y="8521712"/>
                  <a:pt x="10874440" y="8579771"/>
                  <a:pt x="10908760" y="8580517"/>
                </a:cubicBezTo>
                <a:cubicBezTo>
                  <a:pt x="10880390" y="8645789"/>
                  <a:pt x="10786438" y="8497151"/>
                  <a:pt x="10740850" y="8553034"/>
                </a:cubicBezTo>
                <a:cubicBezTo>
                  <a:pt x="10749600" y="8533488"/>
                  <a:pt x="10765502" y="8517973"/>
                  <a:pt x="10785260" y="8509708"/>
                </a:cubicBezTo>
                <a:cubicBezTo>
                  <a:pt x="10742952" y="8495271"/>
                  <a:pt x="10765818" y="8488406"/>
                  <a:pt x="10738058" y="8453065"/>
                </a:cubicBezTo>
                <a:cubicBezTo>
                  <a:pt x="10748036" y="8496352"/>
                  <a:pt x="10684142" y="8495595"/>
                  <a:pt x="10743662" y="8519414"/>
                </a:cubicBezTo>
                <a:cubicBezTo>
                  <a:pt x="10726814" y="8534510"/>
                  <a:pt x="10694834" y="8563022"/>
                  <a:pt x="10671586" y="8546774"/>
                </a:cubicBezTo>
                <a:lnTo>
                  <a:pt x="10674346" y="8517233"/>
                </a:lnTo>
                <a:cubicBezTo>
                  <a:pt x="10649632" y="8535975"/>
                  <a:pt x="10601896" y="8520793"/>
                  <a:pt x="10564904" y="8489762"/>
                </a:cubicBezTo>
                <a:cubicBezTo>
                  <a:pt x="10601474" y="8474217"/>
                  <a:pt x="10648874" y="8542085"/>
                  <a:pt x="10683296" y="8508503"/>
                </a:cubicBezTo>
                <a:cubicBezTo>
                  <a:pt x="10701500" y="8441071"/>
                  <a:pt x="10646304" y="8477470"/>
                  <a:pt x="10639414" y="8404986"/>
                </a:cubicBezTo>
                <a:lnTo>
                  <a:pt x="10697320" y="8422327"/>
                </a:lnTo>
                <a:lnTo>
                  <a:pt x="10686244" y="8437833"/>
                </a:lnTo>
                <a:cubicBezTo>
                  <a:pt x="10726040" y="8488954"/>
                  <a:pt x="10731270" y="8399276"/>
                  <a:pt x="10771532" y="8466717"/>
                </a:cubicBezTo>
                <a:cubicBezTo>
                  <a:pt x="10769048" y="8395306"/>
                  <a:pt x="10799338" y="8418778"/>
                  <a:pt x="10802622" y="8348452"/>
                </a:cubicBezTo>
                <a:cubicBezTo>
                  <a:pt x="10826204" y="8365050"/>
                  <a:pt x="10815190" y="8375796"/>
                  <a:pt x="10806240" y="8384527"/>
                </a:cubicBezTo>
                <a:cubicBezTo>
                  <a:pt x="10822402" y="8370108"/>
                  <a:pt x="10866136" y="8432151"/>
                  <a:pt x="10863426" y="8378406"/>
                </a:cubicBezTo>
                <a:cubicBezTo>
                  <a:pt x="10870466" y="8359456"/>
                  <a:pt x="10897222" y="8419940"/>
                  <a:pt x="10875634" y="8433620"/>
                </a:cubicBezTo>
                <a:cubicBezTo>
                  <a:pt x="10892142" y="8418863"/>
                  <a:pt x="10916284" y="8418125"/>
                  <a:pt x="10930828" y="8397224"/>
                </a:cubicBezTo>
                <a:lnTo>
                  <a:pt x="10939308" y="8452052"/>
                </a:lnTo>
                <a:lnTo>
                  <a:pt x="10960552" y="8438708"/>
                </a:lnTo>
                <a:lnTo>
                  <a:pt x="10959080" y="8473702"/>
                </a:lnTo>
                <a:cubicBezTo>
                  <a:pt x="11011704" y="8455122"/>
                  <a:pt x="11041108" y="8399179"/>
                  <a:pt x="11026674" y="8345335"/>
                </a:cubicBezTo>
                <a:cubicBezTo>
                  <a:pt x="10963350" y="8326566"/>
                  <a:pt x="10918100" y="8382796"/>
                  <a:pt x="10851158" y="8327954"/>
                </a:cubicBezTo>
                <a:cubicBezTo>
                  <a:pt x="10846386" y="8302402"/>
                  <a:pt x="10912992" y="8356902"/>
                  <a:pt x="10882896" y="8291619"/>
                </a:cubicBezTo>
                <a:lnTo>
                  <a:pt x="10919888" y="8322650"/>
                </a:lnTo>
                <a:cubicBezTo>
                  <a:pt x="10940226" y="8326973"/>
                  <a:pt x="10978356" y="8322668"/>
                  <a:pt x="10954398" y="8282270"/>
                </a:cubicBezTo>
                <a:lnTo>
                  <a:pt x="10836626" y="8230390"/>
                </a:lnTo>
                <a:lnTo>
                  <a:pt x="10841158" y="8233004"/>
                </a:lnTo>
                <a:cubicBezTo>
                  <a:pt x="10843306" y="8234931"/>
                  <a:pt x="10845320" y="8236996"/>
                  <a:pt x="10847196" y="8239190"/>
                </a:cubicBezTo>
                <a:lnTo>
                  <a:pt x="10830876" y="8227861"/>
                </a:lnTo>
                <a:lnTo>
                  <a:pt x="10830690" y="8227777"/>
                </a:lnTo>
                <a:cubicBezTo>
                  <a:pt x="10827440" y="8221278"/>
                  <a:pt x="10820312" y="8217625"/>
                  <a:pt x="10813126" y="8218729"/>
                </a:cubicBezTo>
                <a:cubicBezTo>
                  <a:pt x="10800846" y="8221986"/>
                  <a:pt x="10787396" y="8237120"/>
                  <a:pt x="10771808" y="8233534"/>
                </a:cubicBezTo>
                <a:cubicBezTo>
                  <a:pt x="10766150" y="8250465"/>
                  <a:pt x="10789052" y="8267051"/>
                  <a:pt x="10795762" y="8273928"/>
                </a:cubicBezTo>
                <a:cubicBezTo>
                  <a:pt x="10789348" y="8349996"/>
                  <a:pt x="10676148" y="8244294"/>
                  <a:pt x="10656666" y="8305590"/>
                </a:cubicBezTo>
                <a:cubicBezTo>
                  <a:pt x="10679002" y="8339510"/>
                  <a:pt x="10651770" y="8369438"/>
                  <a:pt x="10673724" y="8380236"/>
                </a:cubicBezTo>
                <a:cubicBezTo>
                  <a:pt x="10655378" y="8406194"/>
                  <a:pt x="10613640" y="8373742"/>
                  <a:pt x="10581164" y="8361803"/>
                </a:cubicBezTo>
                <a:cubicBezTo>
                  <a:pt x="10600094" y="8396360"/>
                  <a:pt x="10551798" y="8398506"/>
                  <a:pt x="10587178" y="8423060"/>
                </a:cubicBezTo>
                <a:lnTo>
                  <a:pt x="10529496" y="8388047"/>
                </a:lnTo>
                <a:cubicBezTo>
                  <a:pt x="10527782" y="8415896"/>
                  <a:pt x="10476824" y="8413252"/>
                  <a:pt x="10496040" y="8452235"/>
                </a:cubicBezTo>
                <a:cubicBezTo>
                  <a:pt x="10471888" y="8453644"/>
                  <a:pt x="10454862" y="8403133"/>
                  <a:pt x="10443556" y="8436315"/>
                </a:cubicBezTo>
                <a:cubicBezTo>
                  <a:pt x="10448200" y="8445207"/>
                  <a:pt x="10448812" y="8450651"/>
                  <a:pt x="10453284" y="8446288"/>
                </a:cubicBezTo>
                <a:cubicBezTo>
                  <a:pt x="10453324" y="8453972"/>
                  <a:pt x="10450608" y="8461448"/>
                  <a:pt x="10445670" y="8467338"/>
                </a:cubicBezTo>
                <a:cubicBezTo>
                  <a:pt x="10434182" y="8480903"/>
                  <a:pt x="10413830" y="8482628"/>
                  <a:pt x="10400276" y="8471150"/>
                </a:cubicBezTo>
                <a:cubicBezTo>
                  <a:pt x="10410074" y="8449516"/>
                  <a:pt x="10397382" y="8458540"/>
                  <a:pt x="10412264" y="8437980"/>
                </a:cubicBezTo>
                <a:lnTo>
                  <a:pt x="10381768" y="8420023"/>
                </a:lnTo>
                <a:lnTo>
                  <a:pt x="10397932" y="8468067"/>
                </a:lnTo>
                <a:lnTo>
                  <a:pt x="10367998" y="8468026"/>
                </a:lnTo>
                <a:lnTo>
                  <a:pt x="10384306" y="8490676"/>
                </a:lnTo>
                <a:cubicBezTo>
                  <a:pt x="10383006" y="8505959"/>
                  <a:pt x="10377738" y="8519662"/>
                  <a:pt x="10394780" y="8528871"/>
                </a:cubicBezTo>
                <a:cubicBezTo>
                  <a:pt x="10372270" y="8548151"/>
                  <a:pt x="10342138" y="8545161"/>
                  <a:pt x="10308448" y="8534732"/>
                </a:cubicBezTo>
                <a:lnTo>
                  <a:pt x="10274688" y="8522580"/>
                </a:lnTo>
                <a:lnTo>
                  <a:pt x="10277882" y="8552301"/>
                </a:lnTo>
                <a:cubicBezTo>
                  <a:pt x="10193666" y="8459780"/>
                  <a:pt x="10202894" y="8564922"/>
                  <a:pt x="10173556" y="8561581"/>
                </a:cubicBezTo>
                <a:lnTo>
                  <a:pt x="10146198" y="8532039"/>
                </a:lnTo>
                <a:lnTo>
                  <a:pt x="10130710" y="8542272"/>
                </a:lnTo>
                <a:lnTo>
                  <a:pt x="10140432" y="8614577"/>
                </a:lnTo>
                <a:cubicBezTo>
                  <a:pt x="10100992" y="8588958"/>
                  <a:pt x="10074106" y="8584644"/>
                  <a:pt x="10053588" y="8590985"/>
                </a:cubicBezTo>
                <a:lnTo>
                  <a:pt x="10033250" y="8607848"/>
                </a:lnTo>
                <a:lnTo>
                  <a:pt x="10046148" y="8611333"/>
                </a:lnTo>
                <a:cubicBezTo>
                  <a:pt x="10056774" y="8604574"/>
                  <a:pt x="10067940" y="8595020"/>
                  <a:pt x="10089902" y="8605479"/>
                </a:cubicBezTo>
                <a:cubicBezTo>
                  <a:pt x="10086624" y="8675802"/>
                  <a:pt x="10154854" y="8630040"/>
                  <a:pt x="10157566" y="8683783"/>
                </a:cubicBezTo>
                <a:cubicBezTo>
                  <a:pt x="10078116" y="8596842"/>
                  <a:pt x="10072796" y="8720166"/>
                  <a:pt x="10006564" y="8689467"/>
                </a:cubicBezTo>
                <a:cubicBezTo>
                  <a:pt x="9985082" y="8721166"/>
                  <a:pt x="10048642" y="8721579"/>
                  <a:pt x="10037570" y="8737082"/>
                </a:cubicBezTo>
                <a:lnTo>
                  <a:pt x="10007618" y="8713275"/>
                </a:lnTo>
                <a:cubicBezTo>
                  <a:pt x="10001626" y="8729861"/>
                  <a:pt x="10004524" y="8742468"/>
                  <a:pt x="10019216" y="8763040"/>
                </a:cubicBezTo>
                <a:cubicBezTo>
                  <a:pt x="9998346" y="8800184"/>
                  <a:pt x="9951668" y="8808807"/>
                  <a:pt x="9897232" y="8786068"/>
                </a:cubicBezTo>
                <a:cubicBezTo>
                  <a:pt x="9922044" y="8786023"/>
                  <a:pt x="9911624" y="8776891"/>
                  <a:pt x="9899198" y="8764931"/>
                </a:cubicBezTo>
                <a:lnTo>
                  <a:pt x="9890272" y="8754164"/>
                </a:lnTo>
                <a:lnTo>
                  <a:pt x="9882104" y="8737498"/>
                </a:lnTo>
                <a:lnTo>
                  <a:pt x="9881886" y="8735892"/>
                </a:lnTo>
                <a:cubicBezTo>
                  <a:pt x="9882702" y="8732722"/>
                  <a:pt x="9884950" y="8729669"/>
                  <a:pt x="9889150" y="8726830"/>
                </a:cubicBezTo>
                <a:lnTo>
                  <a:pt x="9877594" y="8728294"/>
                </a:lnTo>
                <a:lnTo>
                  <a:pt x="9882104" y="8737498"/>
                </a:lnTo>
                <a:lnTo>
                  <a:pt x="9883216" y="8745655"/>
                </a:lnTo>
                <a:lnTo>
                  <a:pt x="9890272" y="8754164"/>
                </a:lnTo>
                <a:lnTo>
                  <a:pt x="9900428" y="8774892"/>
                </a:lnTo>
                <a:cubicBezTo>
                  <a:pt x="9882416" y="8775019"/>
                  <a:pt x="9858458" y="8754254"/>
                  <a:pt x="9837714" y="8738330"/>
                </a:cubicBezTo>
                <a:lnTo>
                  <a:pt x="9831018" y="8734193"/>
                </a:lnTo>
                <a:lnTo>
                  <a:pt x="9817994" y="8735840"/>
                </a:lnTo>
                <a:cubicBezTo>
                  <a:pt x="9845546" y="8734465"/>
                  <a:pt x="9838626" y="8823103"/>
                  <a:pt x="9871522" y="8776244"/>
                </a:cubicBezTo>
                <a:cubicBezTo>
                  <a:pt x="9899752" y="8827910"/>
                  <a:pt x="9844596" y="8781704"/>
                  <a:pt x="9829720" y="8802264"/>
                </a:cubicBezTo>
                <a:cubicBezTo>
                  <a:pt x="9852968" y="8810050"/>
                  <a:pt x="9875204" y="8820580"/>
                  <a:pt x="9895940" y="8833638"/>
                </a:cubicBezTo>
                <a:cubicBezTo>
                  <a:pt x="9821724" y="8789251"/>
                  <a:pt x="9827292" y="8938202"/>
                  <a:pt x="9784614" y="8899963"/>
                </a:cubicBezTo>
                <a:lnTo>
                  <a:pt x="9665114" y="8854334"/>
                </a:lnTo>
                <a:lnTo>
                  <a:pt x="9681118" y="8885481"/>
                </a:lnTo>
                <a:cubicBezTo>
                  <a:pt x="9670876" y="8929040"/>
                  <a:pt x="9643216" y="8945114"/>
                  <a:pt x="9606966" y="8948763"/>
                </a:cubicBezTo>
                <a:lnTo>
                  <a:pt x="9558284" y="8944401"/>
                </a:lnTo>
                <a:lnTo>
                  <a:pt x="9539552" y="8957564"/>
                </a:lnTo>
                <a:lnTo>
                  <a:pt x="9509466" y="8977327"/>
                </a:lnTo>
                <a:lnTo>
                  <a:pt x="9523992" y="8997836"/>
                </a:lnTo>
                <a:lnTo>
                  <a:pt x="9502772" y="8982602"/>
                </a:lnTo>
                <a:lnTo>
                  <a:pt x="9521650" y="9021595"/>
                </a:lnTo>
                <a:cubicBezTo>
                  <a:pt x="9490660" y="9025985"/>
                  <a:pt x="9461406" y="9038556"/>
                  <a:pt x="9436882" y="9057979"/>
                </a:cubicBezTo>
                <a:cubicBezTo>
                  <a:pt x="9422192" y="9037410"/>
                  <a:pt x="9448866" y="9024812"/>
                  <a:pt x="9420198" y="9007133"/>
                </a:cubicBezTo>
                <a:cubicBezTo>
                  <a:pt x="9433934" y="8996420"/>
                  <a:pt x="9446532" y="8994872"/>
                  <a:pt x="9457420" y="9020495"/>
                </a:cubicBezTo>
                <a:cubicBezTo>
                  <a:pt x="9470110" y="9011467"/>
                  <a:pt x="9447438" y="8977204"/>
                  <a:pt x="9446384" y="8953396"/>
                </a:cubicBezTo>
                <a:lnTo>
                  <a:pt x="9380644" y="8963834"/>
                </a:lnTo>
                <a:cubicBezTo>
                  <a:pt x="9378620" y="8967820"/>
                  <a:pt x="9378694" y="8972512"/>
                  <a:pt x="9380822" y="8976414"/>
                </a:cubicBezTo>
                <a:lnTo>
                  <a:pt x="9349678" y="8939674"/>
                </a:lnTo>
                <a:cubicBezTo>
                  <a:pt x="9337324" y="8949046"/>
                  <a:pt x="9339540" y="8961648"/>
                  <a:pt x="9353298" y="8975750"/>
                </a:cubicBezTo>
                <a:cubicBezTo>
                  <a:pt x="9334236" y="8977904"/>
                  <a:pt x="9313544" y="8967885"/>
                  <a:pt x="9294850" y="8961203"/>
                </a:cubicBezTo>
                <a:lnTo>
                  <a:pt x="9293116" y="8961407"/>
                </a:lnTo>
                <a:lnTo>
                  <a:pt x="9301574" y="8979900"/>
                </a:lnTo>
                <a:lnTo>
                  <a:pt x="9272644" y="8963826"/>
                </a:lnTo>
                <a:lnTo>
                  <a:pt x="9248378" y="8966688"/>
                </a:lnTo>
                <a:cubicBezTo>
                  <a:pt x="9283408" y="8991576"/>
                  <a:pt x="9306988" y="9008171"/>
                  <a:pt x="9328244" y="8994144"/>
                </a:cubicBezTo>
                <a:lnTo>
                  <a:pt x="9294298" y="9017199"/>
                </a:lnTo>
                <a:cubicBezTo>
                  <a:pt x="9334750" y="9043514"/>
                  <a:pt x="9387046" y="8994506"/>
                  <a:pt x="9417490" y="9059450"/>
                </a:cubicBezTo>
                <a:cubicBezTo>
                  <a:pt x="9351238" y="9064480"/>
                  <a:pt x="9284604" y="9057328"/>
                  <a:pt x="9220944" y="9038424"/>
                </a:cubicBezTo>
                <a:cubicBezTo>
                  <a:pt x="9234168" y="9093985"/>
                  <a:pt x="9171738" y="9058235"/>
                  <a:pt x="9156286" y="9096803"/>
                </a:cubicBezTo>
                <a:lnTo>
                  <a:pt x="9177762" y="9142882"/>
                </a:lnTo>
                <a:lnTo>
                  <a:pt x="9120618" y="9167932"/>
                </a:lnTo>
                <a:cubicBezTo>
                  <a:pt x="9093726" y="9170759"/>
                  <a:pt x="9063600" y="9167765"/>
                  <a:pt x="9035118" y="9161987"/>
                </a:cubicBezTo>
                <a:lnTo>
                  <a:pt x="9047672" y="9216862"/>
                </a:lnTo>
                <a:cubicBezTo>
                  <a:pt x="9002074" y="9273430"/>
                  <a:pt x="9009582" y="9138570"/>
                  <a:pt x="8942590" y="9167010"/>
                </a:cubicBezTo>
                <a:cubicBezTo>
                  <a:pt x="8960900" y="9223654"/>
                  <a:pt x="8884250" y="9236682"/>
                  <a:pt x="8909886" y="9278793"/>
                </a:cubicBezTo>
                <a:cubicBezTo>
                  <a:pt x="8894872" y="9283377"/>
                  <a:pt x="8892444" y="9287088"/>
                  <a:pt x="8871050" y="9258960"/>
                </a:cubicBezTo>
                <a:cubicBezTo>
                  <a:pt x="8878656" y="9248852"/>
                  <a:pt x="8906612" y="9242388"/>
                  <a:pt x="8871236" y="9217831"/>
                </a:cubicBezTo>
                <a:lnTo>
                  <a:pt x="8869626" y="9218893"/>
                </a:lnTo>
                <a:lnTo>
                  <a:pt x="8867496" y="9221317"/>
                </a:lnTo>
                <a:cubicBezTo>
                  <a:pt x="8865250" y="9234082"/>
                  <a:pt x="8864900" y="9248184"/>
                  <a:pt x="8859244" y="9251683"/>
                </a:cubicBezTo>
                <a:lnTo>
                  <a:pt x="8847488" y="9233478"/>
                </a:lnTo>
                <a:lnTo>
                  <a:pt x="8846594" y="9234066"/>
                </a:lnTo>
                <a:cubicBezTo>
                  <a:pt x="8842532" y="9242814"/>
                  <a:pt x="8840028" y="9252639"/>
                  <a:pt x="8831308" y="9256787"/>
                </a:cubicBezTo>
                <a:cubicBezTo>
                  <a:pt x="8836292" y="9265346"/>
                  <a:pt x="8864962" y="9283023"/>
                  <a:pt x="8854794" y="9280861"/>
                </a:cubicBezTo>
                <a:cubicBezTo>
                  <a:pt x="8828574" y="9284627"/>
                  <a:pt x="8797622" y="9299220"/>
                  <a:pt x="8761886" y="9306145"/>
                </a:cubicBezTo>
                <a:lnTo>
                  <a:pt x="8676724" y="9291662"/>
                </a:lnTo>
                <a:lnTo>
                  <a:pt x="8668316" y="9296326"/>
                </a:lnTo>
                <a:cubicBezTo>
                  <a:pt x="8667970" y="9301767"/>
                  <a:pt x="8668718" y="9307213"/>
                  <a:pt x="8670486" y="9312332"/>
                </a:cubicBezTo>
                <a:cubicBezTo>
                  <a:pt x="8666070" y="9309591"/>
                  <a:pt x="8662380" y="9305809"/>
                  <a:pt x="8659752" y="9301329"/>
                </a:cubicBezTo>
                <a:lnTo>
                  <a:pt x="8387562" y="9453441"/>
                </a:lnTo>
                <a:lnTo>
                  <a:pt x="8387602" y="9453316"/>
                </a:lnTo>
                <a:lnTo>
                  <a:pt x="8406638" y="9397242"/>
                </a:lnTo>
                <a:cubicBezTo>
                  <a:pt x="8355494" y="9356522"/>
                  <a:pt x="8423586" y="9374668"/>
                  <a:pt x="8388484" y="9328358"/>
                </a:cubicBezTo>
                <a:cubicBezTo>
                  <a:pt x="8368590" y="9315549"/>
                  <a:pt x="8358226" y="9329021"/>
                  <a:pt x="8357322" y="9346007"/>
                </a:cubicBezTo>
                <a:cubicBezTo>
                  <a:pt x="8339614" y="9322343"/>
                  <a:pt x="8337950" y="9293091"/>
                  <a:pt x="8318948" y="9263971"/>
                </a:cubicBezTo>
                <a:cubicBezTo>
                  <a:pt x="8334918" y="9211473"/>
                  <a:pt x="8410220" y="9329978"/>
                  <a:pt x="8432798" y="9292515"/>
                </a:cubicBezTo>
                <a:cubicBezTo>
                  <a:pt x="8413804" y="9262716"/>
                  <a:pt x="8387888" y="9242353"/>
                  <a:pt x="8411796" y="9233799"/>
                </a:cubicBezTo>
                <a:lnTo>
                  <a:pt x="8402658" y="9230632"/>
                </a:lnTo>
                <a:cubicBezTo>
                  <a:pt x="8457554" y="9244199"/>
                  <a:pt x="8388766" y="9147527"/>
                  <a:pt x="8460284" y="9216700"/>
                </a:cubicBezTo>
                <a:lnTo>
                  <a:pt x="8435338" y="9173915"/>
                </a:lnTo>
                <a:cubicBezTo>
                  <a:pt x="8470044" y="9197778"/>
                  <a:pt x="8501200" y="9180134"/>
                  <a:pt x="8521990" y="9175964"/>
                </a:cubicBezTo>
                <a:lnTo>
                  <a:pt x="8515280" y="9169086"/>
                </a:lnTo>
                <a:cubicBezTo>
                  <a:pt x="8554066" y="9179914"/>
                  <a:pt x="8562414" y="9178482"/>
                  <a:pt x="8569410" y="9172998"/>
                </a:cubicBezTo>
                <a:lnTo>
                  <a:pt x="8606854" y="9156396"/>
                </a:lnTo>
                <a:lnTo>
                  <a:pt x="8477974" y="9109494"/>
                </a:lnTo>
                <a:cubicBezTo>
                  <a:pt x="8499320" y="9075246"/>
                  <a:pt x="8541964" y="9089686"/>
                  <a:pt x="8581024" y="9101918"/>
                </a:cubicBezTo>
                <a:lnTo>
                  <a:pt x="8595650" y="9104778"/>
                </a:lnTo>
                <a:lnTo>
                  <a:pt x="8573838" y="9082421"/>
                </a:lnTo>
                <a:lnTo>
                  <a:pt x="8643332" y="9101937"/>
                </a:lnTo>
                <a:lnTo>
                  <a:pt x="8662580" y="9081083"/>
                </a:lnTo>
                <a:cubicBezTo>
                  <a:pt x="8646342" y="9074778"/>
                  <a:pt x="8646886" y="9058806"/>
                  <a:pt x="8642266" y="9047872"/>
                </a:cubicBezTo>
                <a:cubicBezTo>
                  <a:pt x="8656832" y="9052124"/>
                  <a:pt x="8668742" y="9050906"/>
                  <a:pt x="8680426" y="9051004"/>
                </a:cubicBezTo>
                <a:lnTo>
                  <a:pt x="8699816" y="9056809"/>
                </a:lnTo>
                <a:lnTo>
                  <a:pt x="8707858" y="9055880"/>
                </a:lnTo>
                <a:lnTo>
                  <a:pt x="8725868" y="9055691"/>
                </a:lnTo>
                <a:lnTo>
                  <a:pt x="8741916" y="9043958"/>
                </a:lnTo>
                <a:cubicBezTo>
                  <a:pt x="8726890" y="9023043"/>
                  <a:pt x="8682244" y="8978663"/>
                  <a:pt x="8657536" y="8997406"/>
                </a:cubicBezTo>
                <a:cubicBezTo>
                  <a:pt x="8701126" y="8964610"/>
                  <a:pt x="8758174" y="8962654"/>
                  <a:pt x="8812472" y="8956416"/>
                </a:cubicBezTo>
                <a:lnTo>
                  <a:pt x="8837348" y="8950960"/>
                </a:lnTo>
                <a:lnTo>
                  <a:pt x="8824674" y="8925630"/>
                </a:lnTo>
                <a:lnTo>
                  <a:pt x="8865864" y="8944707"/>
                </a:lnTo>
                <a:lnTo>
                  <a:pt x="8889830" y="8939455"/>
                </a:lnTo>
                <a:cubicBezTo>
                  <a:pt x="8913576" y="8929803"/>
                  <a:pt x="8934610" y="8914696"/>
                  <a:pt x="8950908" y="8889733"/>
                </a:cubicBezTo>
                <a:cubicBezTo>
                  <a:pt x="8949392" y="8875779"/>
                  <a:pt x="8931944" y="8884070"/>
                  <a:pt x="8934130" y="8872536"/>
                </a:cubicBezTo>
                <a:cubicBezTo>
                  <a:pt x="8954816" y="8876522"/>
                  <a:pt x="8984046" y="8876868"/>
                  <a:pt x="8992372" y="8890227"/>
                </a:cubicBezTo>
                <a:cubicBezTo>
                  <a:pt x="8985676" y="8882668"/>
                  <a:pt x="8972262" y="8868232"/>
                  <a:pt x="8963706" y="8872548"/>
                </a:cubicBezTo>
                <a:cubicBezTo>
                  <a:pt x="8994038" y="8866789"/>
                  <a:pt x="9004442" y="8843715"/>
                  <a:pt x="9013714" y="8823343"/>
                </a:cubicBezTo>
                <a:lnTo>
                  <a:pt x="9027844" y="8799458"/>
                </a:lnTo>
                <a:lnTo>
                  <a:pt x="9003586" y="8784649"/>
                </a:lnTo>
                <a:cubicBezTo>
                  <a:pt x="8998258" y="8775745"/>
                  <a:pt x="8993194" y="8773303"/>
                  <a:pt x="8987750" y="8773922"/>
                </a:cubicBezTo>
                <a:cubicBezTo>
                  <a:pt x="8976510" y="8775487"/>
                  <a:pt x="8964454" y="8787920"/>
                  <a:pt x="8950240" y="8782993"/>
                </a:cubicBezTo>
                <a:cubicBezTo>
                  <a:pt x="8945290" y="8797892"/>
                  <a:pt x="8965084" y="8818182"/>
                  <a:pt x="8971798" y="8825062"/>
                </a:cubicBezTo>
                <a:cubicBezTo>
                  <a:pt x="8965096" y="8896704"/>
                  <a:pt x="8863584" y="8780948"/>
                  <a:pt x="8844842" y="8837490"/>
                </a:cubicBezTo>
                <a:cubicBezTo>
                  <a:pt x="8865128" y="8872742"/>
                  <a:pt x="8840328" y="8898285"/>
                  <a:pt x="8860216" y="8911097"/>
                </a:cubicBezTo>
                <a:cubicBezTo>
                  <a:pt x="8843274" y="8933668"/>
                  <a:pt x="8805656" y="8897875"/>
                  <a:pt x="8776626" y="8881892"/>
                </a:cubicBezTo>
                <a:cubicBezTo>
                  <a:pt x="8792176" y="8915727"/>
                  <a:pt x="8748030" y="8911806"/>
                  <a:pt x="8779622" y="8940056"/>
                </a:cubicBezTo>
                <a:lnTo>
                  <a:pt x="8728142" y="8898994"/>
                </a:lnTo>
                <a:cubicBezTo>
                  <a:pt x="8726414" y="8927526"/>
                  <a:pt x="8679986" y="8916439"/>
                  <a:pt x="8696812" y="8956406"/>
                </a:cubicBezTo>
                <a:cubicBezTo>
                  <a:pt x="8675746" y="8955473"/>
                  <a:pt x="8661104" y="8904657"/>
                  <a:pt x="8649836" y="8935113"/>
                </a:cubicBezTo>
                <a:cubicBezTo>
                  <a:pt x="8654824" y="8943670"/>
                  <a:pt x="8655434" y="8949114"/>
                  <a:pt x="8659564" y="8945086"/>
                </a:cubicBezTo>
                <a:cubicBezTo>
                  <a:pt x="8658916" y="8969213"/>
                  <a:pt x="8635946" y="8984240"/>
                  <a:pt x="8610378" y="8963536"/>
                </a:cubicBezTo>
                <a:cubicBezTo>
                  <a:pt x="8619122" y="8944266"/>
                  <a:pt x="8607818" y="8951270"/>
                  <a:pt x="8621304" y="8933414"/>
                </a:cubicBezTo>
                <a:lnTo>
                  <a:pt x="8611076" y="8925608"/>
                </a:lnTo>
                <a:lnTo>
                  <a:pt x="8609650" y="8931317"/>
                </a:lnTo>
                <a:lnTo>
                  <a:pt x="8578666" y="8953486"/>
                </a:lnTo>
                <a:lnTo>
                  <a:pt x="8595200" y="8980864"/>
                </a:lnTo>
                <a:cubicBezTo>
                  <a:pt x="8593912" y="8995213"/>
                  <a:pt x="8589080" y="9007477"/>
                  <a:pt x="8604234" y="9018531"/>
                </a:cubicBezTo>
                <a:cubicBezTo>
                  <a:pt x="8599086" y="9022464"/>
                  <a:pt x="8593524" y="9024995"/>
                  <a:pt x="8587604" y="9026357"/>
                </a:cubicBezTo>
                <a:lnTo>
                  <a:pt x="8582244" y="9026588"/>
                </a:lnTo>
                <a:lnTo>
                  <a:pt x="8563008" y="9018984"/>
                </a:lnTo>
                <a:lnTo>
                  <a:pt x="8549912" y="9021039"/>
                </a:lnTo>
                <a:lnTo>
                  <a:pt x="8526080" y="9013315"/>
                </a:lnTo>
                <a:lnTo>
                  <a:pt x="8516500" y="9008336"/>
                </a:lnTo>
                <a:lnTo>
                  <a:pt x="8509026" y="9020799"/>
                </a:lnTo>
                <a:lnTo>
                  <a:pt x="8496070" y="8997702"/>
                </a:lnTo>
                <a:lnTo>
                  <a:pt x="8489666" y="8994372"/>
                </a:lnTo>
                <a:lnTo>
                  <a:pt x="8469734" y="9036310"/>
                </a:lnTo>
                <a:cubicBezTo>
                  <a:pt x="8444476" y="9004910"/>
                  <a:pt x="8430418" y="9000832"/>
                  <a:pt x="8415020" y="8995804"/>
                </a:cubicBezTo>
                <a:lnTo>
                  <a:pt x="8389906" y="8984278"/>
                </a:lnTo>
                <a:lnTo>
                  <a:pt x="8377454" y="8991162"/>
                </a:lnTo>
                <a:lnTo>
                  <a:pt x="8399818" y="9028003"/>
                </a:lnTo>
                <a:cubicBezTo>
                  <a:pt x="8379090" y="9027414"/>
                  <a:pt x="8342344" y="9003524"/>
                  <a:pt x="8356002" y="9051957"/>
                </a:cubicBezTo>
                <a:lnTo>
                  <a:pt x="8377810" y="9074310"/>
                </a:lnTo>
                <a:lnTo>
                  <a:pt x="8353924" y="9098270"/>
                </a:lnTo>
                <a:lnTo>
                  <a:pt x="8355334" y="9100686"/>
                </a:lnTo>
                <a:cubicBezTo>
                  <a:pt x="8370512" y="9106774"/>
                  <a:pt x="8386350" y="9110956"/>
                  <a:pt x="8387204" y="9136969"/>
                </a:cubicBezTo>
                <a:lnTo>
                  <a:pt x="8348292" y="9103913"/>
                </a:lnTo>
                <a:lnTo>
                  <a:pt x="8338312" y="9113924"/>
                </a:lnTo>
                <a:lnTo>
                  <a:pt x="8308158" y="9113984"/>
                </a:lnTo>
                <a:lnTo>
                  <a:pt x="8287310" y="9128330"/>
                </a:lnTo>
                <a:lnTo>
                  <a:pt x="8260256" y="9124472"/>
                </a:lnTo>
                <a:lnTo>
                  <a:pt x="8260702" y="9127649"/>
                </a:lnTo>
                <a:cubicBezTo>
                  <a:pt x="8269132" y="9146272"/>
                  <a:pt x="8281918" y="9169881"/>
                  <a:pt x="8291350" y="9189538"/>
                </a:cubicBezTo>
                <a:lnTo>
                  <a:pt x="8260018" y="9186533"/>
                </a:lnTo>
                <a:lnTo>
                  <a:pt x="8261708" y="9194970"/>
                </a:lnTo>
                <a:cubicBezTo>
                  <a:pt x="8252488" y="9211346"/>
                  <a:pt x="8237082" y="9220168"/>
                  <a:pt x="8217814" y="9221342"/>
                </a:cubicBezTo>
                <a:lnTo>
                  <a:pt x="8201590" y="9216611"/>
                </a:lnTo>
                <a:lnTo>
                  <a:pt x="8202262" y="9218052"/>
                </a:lnTo>
                <a:lnTo>
                  <a:pt x="8197528" y="9215429"/>
                </a:lnTo>
                <a:lnTo>
                  <a:pt x="8150806" y="9201810"/>
                </a:lnTo>
                <a:lnTo>
                  <a:pt x="8163954" y="9196828"/>
                </a:lnTo>
                <a:lnTo>
                  <a:pt x="8155742" y="9192279"/>
                </a:lnTo>
                <a:cubicBezTo>
                  <a:pt x="8144652" y="9191714"/>
                  <a:pt x="8137322" y="9197799"/>
                  <a:pt x="8131752" y="9206382"/>
                </a:cubicBezTo>
                <a:lnTo>
                  <a:pt x="8130390" y="9208712"/>
                </a:lnTo>
                <a:lnTo>
                  <a:pt x="8131308" y="9212418"/>
                </a:lnTo>
                <a:lnTo>
                  <a:pt x="8128160" y="9212518"/>
                </a:lnTo>
                <a:lnTo>
                  <a:pt x="8118048" y="9229823"/>
                </a:lnTo>
                <a:lnTo>
                  <a:pt x="8145798" y="9247641"/>
                </a:lnTo>
                <a:lnTo>
                  <a:pt x="8111914" y="9240310"/>
                </a:lnTo>
                <a:lnTo>
                  <a:pt x="8103554" y="9254614"/>
                </a:lnTo>
                <a:lnTo>
                  <a:pt x="8100554" y="9248132"/>
                </a:lnTo>
                <a:lnTo>
                  <a:pt x="8090782" y="9260750"/>
                </a:lnTo>
                <a:lnTo>
                  <a:pt x="8104514" y="9285894"/>
                </a:lnTo>
                <a:cubicBezTo>
                  <a:pt x="8099958" y="9303260"/>
                  <a:pt x="8089480" y="9306856"/>
                  <a:pt x="8075602" y="9303309"/>
                </a:cubicBezTo>
                <a:lnTo>
                  <a:pt x="8067530" y="9299144"/>
                </a:lnTo>
                <a:lnTo>
                  <a:pt x="8067260" y="9299627"/>
                </a:lnTo>
                <a:cubicBezTo>
                  <a:pt x="8061038" y="9306423"/>
                  <a:pt x="8053842" y="9307655"/>
                  <a:pt x="8043862" y="9297423"/>
                </a:cubicBezTo>
                <a:lnTo>
                  <a:pt x="7960398" y="9251470"/>
                </a:lnTo>
                <a:lnTo>
                  <a:pt x="7927096" y="9257615"/>
                </a:lnTo>
                <a:cubicBezTo>
                  <a:pt x="7997356" y="9398498"/>
                  <a:pt x="7850736" y="9248214"/>
                  <a:pt x="7928946" y="9404826"/>
                </a:cubicBezTo>
                <a:cubicBezTo>
                  <a:pt x="7882024" y="9379458"/>
                  <a:pt x="7900492" y="9450039"/>
                  <a:pt x="7833540" y="9369701"/>
                </a:cubicBezTo>
                <a:cubicBezTo>
                  <a:pt x="7841498" y="9385431"/>
                  <a:pt x="7843098" y="9393271"/>
                  <a:pt x="7848188" y="9393669"/>
                </a:cubicBezTo>
                <a:cubicBezTo>
                  <a:pt x="7870498" y="9456477"/>
                  <a:pt x="7811700" y="9429266"/>
                  <a:pt x="7767134" y="9405621"/>
                </a:cubicBezTo>
                <a:lnTo>
                  <a:pt x="7791338" y="9453160"/>
                </a:lnTo>
                <a:cubicBezTo>
                  <a:pt x="7775244" y="9429263"/>
                  <a:pt x="7761412" y="9414563"/>
                  <a:pt x="7748734" y="9404476"/>
                </a:cubicBezTo>
                <a:lnTo>
                  <a:pt x="7735204" y="9396497"/>
                </a:lnTo>
                <a:lnTo>
                  <a:pt x="7726082" y="9399364"/>
                </a:lnTo>
                <a:lnTo>
                  <a:pt x="7724994" y="9390473"/>
                </a:lnTo>
                <a:lnTo>
                  <a:pt x="7713074" y="9383443"/>
                </a:lnTo>
                <a:cubicBezTo>
                  <a:pt x="7690142" y="9372503"/>
                  <a:pt x="7667422" y="9361613"/>
                  <a:pt x="7636082" y="9313993"/>
                </a:cubicBezTo>
                <a:cubicBezTo>
                  <a:pt x="7646550" y="9334988"/>
                  <a:pt x="7660446" y="9354121"/>
                  <a:pt x="7677164" y="9370563"/>
                </a:cubicBezTo>
                <a:lnTo>
                  <a:pt x="7677812" y="9373298"/>
                </a:lnTo>
                <a:lnTo>
                  <a:pt x="7706740" y="9396756"/>
                </a:lnTo>
                <a:lnTo>
                  <a:pt x="7681904" y="9390492"/>
                </a:lnTo>
                <a:lnTo>
                  <a:pt x="7686312" y="9409021"/>
                </a:lnTo>
                <a:cubicBezTo>
                  <a:pt x="7683632" y="9411156"/>
                  <a:pt x="7676298" y="9404718"/>
                  <a:pt x="7667574" y="9396033"/>
                </a:cubicBezTo>
                <a:lnTo>
                  <a:pt x="7654938" y="9383692"/>
                </a:lnTo>
                <a:lnTo>
                  <a:pt x="7629866" y="9377370"/>
                </a:lnTo>
                <a:lnTo>
                  <a:pt x="7663700" y="9439410"/>
                </a:lnTo>
                <a:cubicBezTo>
                  <a:pt x="7665982" y="9579482"/>
                  <a:pt x="7486618" y="9438327"/>
                  <a:pt x="7453892" y="9551471"/>
                </a:cubicBezTo>
                <a:cubicBezTo>
                  <a:pt x="7437026" y="9567928"/>
                  <a:pt x="7403652" y="9440065"/>
                  <a:pt x="7381278" y="9461894"/>
                </a:cubicBezTo>
                <a:cubicBezTo>
                  <a:pt x="7401300" y="9517536"/>
                  <a:pt x="7449718" y="9558904"/>
                  <a:pt x="7444222" y="9589772"/>
                </a:cubicBezTo>
                <a:cubicBezTo>
                  <a:pt x="7398726" y="9532800"/>
                  <a:pt x="7402618" y="9547127"/>
                  <a:pt x="7387798" y="9562926"/>
                </a:cubicBezTo>
                <a:cubicBezTo>
                  <a:pt x="7400972" y="9590617"/>
                  <a:pt x="7419352" y="9615511"/>
                  <a:pt x="7441926" y="9636311"/>
                </a:cubicBezTo>
                <a:cubicBezTo>
                  <a:pt x="7454574" y="9683711"/>
                  <a:pt x="7359064" y="9576864"/>
                  <a:pt x="7384708" y="9671328"/>
                </a:cubicBezTo>
                <a:cubicBezTo>
                  <a:pt x="7373720" y="9648216"/>
                  <a:pt x="7359822" y="9626535"/>
                  <a:pt x="7343386" y="9606932"/>
                </a:cubicBezTo>
                <a:cubicBezTo>
                  <a:pt x="7269570" y="9531270"/>
                  <a:pt x="7327886" y="9728776"/>
                  <a:pt x="7297898" y="9681516"/>
                </a:cubicBezTo>
                <a:cubicBezTo>
                  <a:pt x="7288850" y="9676850"/>
                  <a:pt x="7283258" y="9667400"/>
                  <a:pt x="7283590" y="9657209"/>
                </a:cubicBezTo>
                <a:cubicBezTo>
                  <a:pt x="7275332" y="9665266"/>
                  <a:pt x="7267574" y="9686929"/>
                  <a:pt x="7296518" y="9735884"/>
                </a:cubicBezTo>
                <a:cubicBezTo>
                  <a:pt x="7280658" y="9711017"/>
                  <a:pt x="7261234" y="9688554"/>
                  <a:pt x="7238910" y="9669253"/>
                </a:cubicBezTo>
                <a:lnTo>
                  <a:pt x="7273866" y="9726437"/>
                </a:lnTo>
                <a:cubicBezTo>
                  <a:pt x="7268666" y="9721107"/>
                  <a:pt x="7259720" y="9709869"/>
                  <a:pt x="7251058" y="9699356"/>
                </a:cubicBezTo>
                <a:lnTo>
                  <a:pt x="7244336" y="9692111"/>
                </a:lnTo>
                <a:lnTo>
                  <a:pt x="7248616" y="9707442"/>
                </a:lnTo>
                <a:lnTo>
                  <a:pt x="7240990" y="9688500"/>
                </a:lnTo>
                <a:lnTo>
                  <a:pt x="7229974" y="9676630"/>
                </a:lnTo>
                <a:lnTo>
                  <a:pt x="7218250" y="9637058"/>
                </a:lnTo>
                <a:cubicBezTo>
                  <a:pt x="7231486" y="9691267"/>
                  <a:pt x="7147862" y="9585571"/>
                  <a:pt x="7208650" y="9696093"/>
                </a:cubicBezTo>
                <a:lnTo>
                  <a:pt x="7214082" y="9696835"/>
                </a:lnTo>
                <a:lnTo>
                  <a:pt x="7218718" y="9759435"/>
                </a:lnTo>
                <a:cubicBezTo>
                  <a:pt x="7186610" y="9718265"/>
                  <a:pt x="7154164" y="9677427"/>
                  <a:pt x="7147410" y="9700120"/>
                </a:cubicBezTo>
                <a:cubicBezTo>
                  <a:pt x="7202296" y="9820426"/>
                  <a:pt x="7123392" y="9744366"/>
                  <a:pt x="7110522" y="9766991"/>
                </a:cubicBezTo>
                <a:lnTo>
                  <a:pt x="7132442" y="9807360"/>
                </a:lnTo>
                <a:cubicBezTo>
                  <a:pt x="7088546" y="9757550"/>
                  <a:pt x="7062454" y="9804488"/>
                  <a:pt x="7060404" y="9778972"/>
                </a:cubicBezTo>
                <a:cubicBezTo>
                  <a:pt x="7046038" y="9785596"/>
                  <a:pt x="7041464" y="9824295"/>
                  <a:pt x="7068256" y="9855887"/>
                </a:cubicBezTo>
                <a:cubicBezTo>
                  <a:pt x="7045024" y="9838275"/>
                  <a:pt x="7020712" y="9851924"/>
                  <a:pt x="6980420" y="9786522"/>
                </a:cubicBezTo>
                <a:lnTo>
                  <a:pt x="7005528" y="9896272"/>
                </a:lnTo>
                <a:cubicBezTo>
                  <a:pt x="6918248" y="9757230"/>
                  <a:pt x="6985172" y="9972514"/>
                  <a:pt x="6906254" y="9817932"/>
                </a:cubicBezTo>
                <a:cubicBezTo>
                  <a:pt x="6912130" y="9849990"/>
                  <a:pt x="6920464" y="9881601"/>
                  <a:pt x="6931218" y="9912388"/>
                </a:cubicBezTo>
                <a:cubicBezTo>
                  <a:pt x="6874628" y="9845434"/>
                  <a:pt x="6862786" y="9867728"/>
                  <a:pt x="6849926" y="9889667"/>
                </a:cubicBezTo>
                <a:lnTo>
                  <a:pt x="6857528" y="9906416"/>
                </a:lnTo>
                <a:cubicBezTo>
                  <a:pt x="6845014" y="9928020"/>
                  <a:pt x="6784012" y="9860676"/>
                  <a:pt x="6752314" y="9867436"/>
                </a:cubicBezTo>
                <a:lnTo>
                  <a:pt x="6804116" y="9989401"/>
                </a:lnTo>
                <a:cubicBezTo>
                  <a:pt x="6781808" y="9979619"/>
                  <a:pt x="6733672" y="9889646"/>
                  <a:pt x="6732592" y="9920905"/>
                </a:cubicBezTo>
                <a:cubicBezTo>
                  <a:pt x="6734516" y="9932657"/>
                  <a:pt x="6741108" y="9943205"/>
                  <a:pt x="6750916" y="9950016"/>
                </a:cubicBezTo>
                <a:cubicBezTo>
                  <a:pt x="6726314" y="9933069"/>
                  <a:pt x="6723780" y="9971791"/>
                  <a:pt x="6728102" y="10005838"/>
                </a:cubicBezTo>
                <a:cubicBezTo>
                  <a:pt x="6667198" y="9931011"/>
                  <a:pt x="6666368" y="9968731"/>
                  <a:pt x="6603540" y="9885047"/>
                </a:cubicBezTo>
                <a:cubicBezTo>
                  <a:pt x="6638818" y="9996958"/>
                  <a:pt x="6649654" y="9920603"/>
                  <a:pt x="6684010" y="10024691"/>
                </a:cubicBezTo>
                <a:cubicBezTo>
                  <a:pt x="6683138" y="10092664"/>
                  <a:pt x="6624874" y="10050159"/>
                  <a:pt x="6568574" y="10013798"/>
                </a:cubicBezTo>
                <a:cubicBezTo>
                  <a:pt x="6578246" y="10036453"/>
                  <a:pt x="6589660" y="10058269"/>
                  <a:pt x="6602752" y="10079133"/>
                </a:cubicBezTo>
                <a:cubicBezTo>
                  <a:pt x="6602752" y="10079133"/>
                  <a:pt x="6401734" y="9823502"/>
                  <a:pt x="6359412" y="9704369"/>
                </a:cubicBezTo>
                <a:cubicBezTo>
                  <a:pt x="6325460" y="9648391"/>
                  <a:pt x="6299494" y="9610670"/>
                  <a:pt x="6286614" y="9562446"/>
                </a:cubicBezTo>
                <a:lnTo>
                  <a:pt x="6281498" y="9530010"/>
                </a:lnTo>
                <a:lnTo>
                  <a:pt x="6282148" y="9526699"/>
                </a:lnTo>
                <a:lnTo>
                  <a:pt x="6279964" y="9520291"/>
                </a:lnTo>
                <a:lnTo>
                  <a:pt x="6278286" y="9509654"/>
                </a:lnTo>
                <a:cubicBezTo>
                  <a:pt x="6309026" y="9551487"/>
                  <a:pt x="6361494" y="9594941"/>
                  <a:pt x="6323198" y="9506787"/>
                </a:cubicBezTo>
                <a:lnTo>
                  <a:pt x="6364636" y="9588521"/>
                </a:lnTo>
                <a:cubicBezTo>
                  <a:pt x="6391526" y="9599206"/>
                  <a:pt x="6371848" y="9556482"/>
                  <a:pt x="6350828" y="9508771"/>
                </a:cubicBezTo>
                <a:lnTo>
                  <a:pt x="6333982" y="9465346"/>
                </a:lnTo>
                <a:lnTo>
                  <a:pt x="6331370" y="9505523"/>
                </a:lnTo>
                <a:cubicBezTo>
                  <a:pt x="6284914" y="9450165"/>
                  <a:pt x="6271302" y="9457907"/>
                  <a:pt x="6240460" y="9430069"/>
                </a:cubicBezTo>
                <a:lnTo>
                  <a:pt x="6224556" y="9412133"/>
                </a:lnTo>
                <a:lnTo>
                  <a:pt x="6220486" y="9409850"/>
                </a:lnTo>
                <a:lnTo>
                  <a:pt x="6220398" y="9407444"/>
                </a:lnTo>
                <a:lnTo>
                  <a:pt x="6204664" y="9389696"/>
                </a:lnTo>
                <a:lnTo>
                  <a:pt x="6203480" y="9390385"/>
                </a:lnTo>
                <a:lnTo>
                  <a:pt x="6223776" y="9441490"/>
                </a:lnTo>
                <a:cubicBezTo>
                  <a:pt x="6240944" y="9468183"/>
                  <a:pt x="6254410" y="9452674"/>
                  <a:pt x="6273564" y="9501516"/>
                </a:cubicBezTo>
                <a:lnTo>
                  <a:pt x="6279964" y="9520291"/>
                </a:lnTo>
                <a:lnTo>
                  <a:pt x="6281498" y="9530010"/>
                </a:lnTo>
                <a:lnTo>
                  <a:pt x="6277876" y="9548428"/>
                </a:lnTo>
                <a:cubicBezTo>
                  <a:pt x="6262274" y="9587683"/>
                  <a:pt x="6209098" y="9550728"/>
                  <a:pt x="6157146" y="9519776"/>
                </a:cubicBezTo>
                <a:cubicBezTo>
                  <a:pt x="6166130" y="9542756"/>
                  <a:pt x="6177478" y="9564784"/>
                  <a:pt x="6190976" y="9585441"/>
                </a:cubicBezTo>
                <a:cubicBezTo>
                  <a:pt x="6190976" y="9585441"/>
                  <a:pt x="6178030" y="9569588"/>
                  <a:pt x="6157978" y="9543935"/>
                </a:cubicBezTo>
                <a:lnTo>
                  <a:pt x="6134230" y="9512430"/>
                </a:lnTo>
                <a:lnTo>
                  <a:pt x="6130696" y="9514698"/>
                </a:lnTo>
                <a:lnTo>
                  <a:pt x="6097146" y="9480308"/>
                </a:lnTo>
                <a:lnTo>
                  <a:pt x="6110300" y="9480699"/>
                </a:lnTo>
                <a:lnTo>
                  <a:pt x="6082362" y="9443635"/>
                </a:lnTo>
                <a:lnTo>
                  <a:pt x="6049672" y="9395384"/>
                </a:lnTo>
                <a:lnTo>
                  <a:pt x="6045570" y="9393697"/>
                </a:lnTo>
                <a:lnTo>
                  <a:pt x="6045984" y="9389941"/>
                </a:lnTo>
                <a:lnTo>
                  <a:pt x="5999194" y="9320880"/>
                </a:lnTo>
                <a:lnTo>
                  <a:pt x="5987266" y="9297541"/>
                </a:lnTo>
                <a:lnTo>
                  <a:pt x="5916232" y="9274213"/>
                </a:lnTo>
                <a:cubicBezTo>
                  <a:pt x="5919954" y="9302137"/>
                  <a:pt x="5893392" y="9279042"/>
                  <a:pt x="5885358" y="9296283"/>
                </a:cubicBezTo>
                <a:lnTo>
                  <a:pt x="5892108" y="9317440"/>
                </a:lnTo>
                <a:lnTo>
                  <a:pt x="5827306" y="9316671"/>
                </a:lnTo>
                <a:lnTo>
                  <a:pt x="5831026" y="9344588"/>
                </a:lnTo>
                <a:cubicBezTo>
                  <a:pt x="5808644" y="9367095"/>
                  <a:pt x="5816940" y="9303290"/>
                  <a:pt x="5785908" y="9310740"/>
                </a:cubicBezTo>
                <a:cubicBezTo>
                  <a:pt x="5792342" y="9339370"/>
                  <a:pt x="5758354" y="9338965"/>
                  <a:pt x="5767254" y="9360486"/>
                </a:cubicBezTo>
                <a:cubicBezTo>
                  <a:pt x="5762506" y="9359749"/>
                  <a:pt x="5759410" y="9362768"/>
                  <a:pt x="5750764" y="9347715"/>
                </a:cubicBezTo>
                <a:cubicBezTo>
                  <a:pt x="5752664" y="9345531"/>
                  <a:pt x="5756844" y="9344305"/>
                  <a:pt x="5758702" y="9341730"/>
                </a:cubicBezTo>
                <a:lnTo>
                  <a:pt x="5755736" y="9334771"/>
                </a:lnTo>
                <a:lnTo>
                  <a:pt x="5736196" y="9345868"/>
                </a:lnTo>
                <a:lnTo>
                  <a:pt x="5744894" y="9354784"/>
                </a:lnTo>
                <a:lnTo>
                  <a:pt x="5718676" y="9356671"/>
                </a:lnTo>
                <a:lnTo>
                  <a:pt x="5660444" y="9392869"/>
                </a:lnTo>
                <a:lnTo>
                  <a:pt x="5677048" y="9443468"/>
                </a:lnTo>
                <a:lnTo>
                  <a:pt x="5578685" y="9499006"/>
                </a:lnTo>
                <a:cubicBezTo>
                  <a:pt x="5537886" y="9514348"/>
                  <a:pt x="5494740" y="9523422"/>
                  <a:pt x="5450705" y="9525668"/>
                </a:cubicBezTo>
                <a:lnTo>
                  <a:pt x="5451899" y="9591627"/>
                </a:lnTo>
                <a:cubicBezTo>
                  <a:pt x="5361692" y="9680974"/>
                  <a:pt x="5421024" y="9507644"/>
                  <a:pt x="5307712" y="9569863"/>
                </a:cubicBezTo>
                <a:cubicBezTo>
                  <a:pt x="5316390" y="9635233"/>
                  <a:pt x="5193427" y="9681361"/>
                  <a:pt x="5218028" y="9724482"/>
                </a:cubicBezTo>
                <a:cubicBezTo>
                  <a:pt x="5195126" y="9734066"/>
                  <a:pt x="5187546" y="9742139"/>
                  <a:pt x="5165123" y="9715017"/>
                </a:cubicBezTo>
                <a:cubicBezTo>
                  <a:pt x="5180626" y="9698543"/>
                  <a:pt x="5226080" y="9679710"/>
                  <a:pt x="5180757" y="9662175"/>
                </a:cubicBezTo>
                <a:cubicBezTo>
                  <a:pt x="5135056" y="9673868"/>
                  <a:pt x="5135606" y="9710247"/>
                  <a:pt x="5105128" y="9727900"/>
                </a:cubicBezTo>
                <a:cubicBezTo>
                  <a:pt x="5112524" y="9734108"/>
                  <a:pt x="5150794" y="9745100"/>
                  <a:pt x="5135478" y="9746618"/>
                </a:cubicBezTo>
                <a:cubicBezTo>
                  <a:pt x="5093818" y="9761418"/>
                  <a:pt x="5040740" y="9791888"/>
                  <a:pt x="4983004" y="9814659"/>
                </a:cubicBezTo>
                <a:lnTo>
                  <a:pt x="4852968" y="9830390"/>
                </a:lnTo>
                <a:lnTo>
                  <a:pt x="4878303" y="9814946"/>
                </a:lnTo>
                <a:cubicBezTo>
                  <a:pt x="4862926" y="9794373"/>
                  <a:pt x="4848112" y="9810172"/>
                  <a:pt x="4833225" y="9804555"/>
                </a:cubicBezTo>
                <a:cubicBezTo>
                  <a:pt x="4810302" y="9763155"/>
                  <a:pt x="4885540" y="9807215"/>
                  <a:pt x="4901174" y="9754375"/>
                </a:cubicBezTo>
                <a:lnTo>
                  <a:pt x="4810146" y="9748535"/>
                </a:lnTo>
                <a:lnTo>
                  <a:pt x="4819071" y="9688818"/>
                </a:lnTo>
                <a:lnTo>
                  <a:pt x="4744604" y="9685072"/>
                </a:lnTo>
                <a:lnTo>
                  <a:pt x="4739091" y="9696364"/>
                </a:lnTo>
                <a:cubicBezTo>
                  <a:pt x="4723686" y="9651652"/>
                  <a:pt x="4702590" y="9706469"/>
                  <a:pt x="4683275" y="9701819"/>
                </a:cubicBezTo>
                <a:lnTo>
                  <a:pt x="4667920" y="9706059"/>
                </a:lnTo>
                <a:lnTo>
                  <a:pt x="4663791" y="9710088"/>
                </a:lnTo>
                <a:cubicBezTo>
                  <a:pt x="4667149" y="9713530"/>
                  <a:pt x="4671844" y="9718342"/>
                  <a:pt x="4682670" y="9722552"/>
                </a:cubicBezTo>
                <a:cubicBezTo>
                  <a:pt x="4671500" y="9718678"/>
                  <a:pt x="4652262" y="9734766"/>
                  <a:pt x="4646318" y="9721100"/>
                </a:cubicBezTo>
                <a:lnTo>
                  <a:pt x="4609233" y="9743786"/>
                </a:lnTo>
                <a:lnTo>
                  <a:pt x="4625050" y="9762654"/>
                </a:lnTo>
                <a:lnTo>
                  <a:pt x="4581034" y="9760499"/>
                </a:lnTo>
                <a:lnTo>
                  <a:pt x="4505054" y="9807187"/>
                </a:lnTo>
                <a:lnTo>
                  <a:pt x="4472512" y="9841575"/>
                </a:lnTo>
                <a:cubicBezTo>
                  <a:pt x="4463707" y="9865522"/>
                  <a:pt x="4461736" y="9893458"/>
                  <a:pt x="4465004" y="9916778"/>
                </a:cubicBezTo>
                <a:cubicBezTo>
                  <a:pt x="4350906" y="9907947"/>
                  <a:pt x="4347046" y="9970107"/>
                  <a:pt x="4230687" y="9952070"/>
                </a:cubicBezTo>
                <a:cubicBezTo>
                  <a:pt x="4291122" y="10063603"/>
                  <a:pt x="4319782" y="9922877"/>
                  <a:pt x="4378642" y="10024535"/>
                </a:cubicBezTo>
                <a:cubicBezTo>
                  <a:pt x="4374466" y="10074313"/>
                  <a:pt x="4346564" y="10119057"/>
                  <a:pt x="4303678" y="10144652"/>
                </a:cubicBezTo>
                <a:cubicBezTo>
                  <a:pt x="4258004" y="10175521"/>
                  <a:pt x="4209630" y="10202241"/>
                  <a:pt x="4159204" y="10224520"/>
                </a:cubicBezTo>
                <a:cubicBezTo>
                  <a:pt x="4175248" y="10245784"/>
                  <a:pt x="4198677" y="10247763"/>
                  <a:pt x="4224018" y="10259964"/>
                </a:cubicBezTo>
                <a:cubicBezTo>
                  <a:pt x="4224018" y="10259964"/>
                  <a:pt x="4129886" y="10257823"/>
                  <a:pt x="4022616" y="10246353"/>
                </a:cubicBezTo>
                <a:cubicBezTo>
                  <a:pt x="3915347" y="10234884"/>
                  <a:pt x="3795949" y="10215112"/>
                  <a:pt x="3753766" y="10164301"/>
                </a:cubicBezTo>
                <a:cubicBezTo>
                  <a:pt x="3709547" y="10153410"/>
                  <a:pt x="3671802" y="10147946"/>
                  <a:pt x="3644244" y="10130202"/>
                </a:cubicBezTo>
                <a:lnTo>
                  <a:pt x="3639178" y="10118926"/>
                </a:lnTo>
                <a:lnTo>
                  <a:pt x="3608000" y="10107592"/>
                </a:lnTo>
                <a:cubicBezTo>
                  <a:pt x="3563590" y="10123762"/>
                  <a:pt x="3577003" y="10230871"/>
                  <a:pt x="3495183" y="10129962"/>
                </a:cubicBezTo>
                <a:cubicBezTo>
                  <a:pt x="3481353" y="10175009"/>
                  <a:pt x="3511971" y="10199507"/>
                  <a:pt x="3509751" y="10239932"/>
                </a:cubicBezTo>
                <a:cubicBezTo>
                  <a:pt x="3415014" y="10205493"/>
                  <a:pt x="3380442" y="10250635"/>
                  <a:pt x="3345194" y="10295764"/>
                </a:cubicBezTo>
                <a:lnTo>
                  <a:pt x="3354852" y="10311176"/>
                </a:lnTo>
                <a:cubicBezTo>
                  <a:pt x="3320280" y="10356316"/>
                  <a:pt x="3214601" y="10327184"/>
                  <a:pt x="3147786" y="10368205"/>
                </a:cubicBezTo>
                <a:lnTo>
                  <a:pt x="3216005" y="10482205"/>
                </a:lnTo>
                <a:cubicBezTo>
                  <a:pt x="3172363" y="10492566"/>
                  <a:pt x="3101256" y="10418299"/>
                  <a:pt x="3087754" y="10463690"/>
                </a:cubicBezTo>
                <a:cubicBezTo>
                  <a:pt x="3088712" y="10476651"/>
                  <a:pt x="3099973" y="10486406"/>
                  <a:pt x="3112934" y="10485435"/>
                </a:cubicBezTo>
                <a:cubicBezTo>
                  <a:pt x="3114332" y="10485348"/>
                  <a:pt x="3115728" y="10485130"/>
                  <a:pt x="3117058" y="10484771"/>
                </a:cubicBezTo>
                <a:cubicBezTo>
                  <a:pt x="3070790" y="10487622"/>
                  <a:pt x="3050671" y="10545509"/>
                  <a:pt x="3048420" y="10588651"/>
                </a:cubicBezTo>
                <a:cubicBezTo>
                  <a:pt x="2943205" y="10549673"/>
                  <a:pt x="2929580" y="10604581"/>
                  <a:pt x="2825166" y="10556092"/>
                </a:cubicBezTo>
                <a:cubicBezTo>
                  <a:pt x="2860347" y="10675479"/>
                  <a:pt x="2910840" y="10555071"/>
                  <a:pt x="2947166" y="10664612"/>
                </a:cubicBezTo>
                <a:cubicBezTo>
                  <a:pt x="2919372" y="10764900"/>
                  <a:pt x="2812276" y="10766007"/>
                  <a:pt x="2704039" y="10776963"/>
                </a:cubicBezTo>
                <a:cubicBezTo>
                  <a:pt x="2717058" y="10798293"/>
                  <a:pt x="2734706" y="10816383"/>
                  <a:pt x="2755708" y="10829924"/>
                </a:cubicBezTo>
                <a:cubicBezTo>
                  <a:pt x="2755708" y="10829924"/>
                  <a:pt x="2562998" y="10753641"/>
                  <a:pt x="2445347" y="10664626"/>
                </a:cubicBezTo>
                <a:lnTo>
                  <a:pt x="2427673" y="10645192"/>
                </a:lnTo>
                <a:lnTo>
                  <a:pt x="2425564" y="10647249"/>
                </a:lnTo>
                <a:lnTo>
                  <a:pt x="2433910" y="10662602"/>
                </a:lnTo>
                <a:lnTo>
                  <a:pt x="2429210" y="10657786"/>
                </a:lnTo>
                <a:cubicBezTo>
                  <a:pt x="2420415" y="10654283"/>
                  <a:pt x="2433069" y="10674827"/>
                  <a:pt x="2431004" y="10676841"/>
                </a:cubicBezTo>
                <a:cubicBezTo>
                  <a:pt x="2403604" y="10639808"/>
                  <a:pt x="2416748" y="10675314"/>
                  <a:pt x="2404958" y="10666681"/>
                </a:cubicBezTo>
                <a:lnTo>
                  <a:pt x="2398850" y="10665923"/>
                </a:lnTo>
                <a:cubicBezTo>
                  <a:pt x="2403032" y="10671448"/>
                  <a:pt x="2407864" y="10676401"/>
                  <a:pt x="2413277" y="10680713"/>
                </a:cubicBezTo>
                <a:cubicBezTo>
                  <a:pt x="2406906" y="10674182"/>
                  <a:pt x="2403062" y="10681954"/>
                  <a:pt x="2394041" y="10669951"/>
                </a:cubicBezTo>
                <a:lnTo>
                  <a:pt x="2383028" y="10680696"/>
                </a:lnTo>
                <a:lnTo>
                  <a:pt x="2329818" y="10721195"/>
                </a:lnTo>
                <a:cubicBezTo>
                  <a:pt x="2329881" y="10716434"/>
                  <a:pt x="2325588" y="10706529"/>
                  <a:pt x="2324981" y="10700402"/>
                </a:cubicBezTo>
                <a:cubicBezTo>
                  <a:pt x="2301109" y="10680063"/>
                  <a:pt x="2325424" y="10692588"/>
                  <a:pt x="2305982" y="10671285"/>
                </a:cubicBezTo>
                <a:cubicBezTo>
                  <a:pt x="2298600" y="10663717"/>
                  <a:pt x="2296828" y="10669475"/>
                  <a:pt x="2300475" y="10676658"/>
                </a:cubicBezTo>
                <a:cubicBezTo>
                  <a:pt x="2290408" y="10666339"/>
                  <a:pt x="2284107" y="10654369"/>
                  <a:pt x="2272716" y="10641318"/>
                </a:cubicBezTo>
                <a:cubicBezTo>
                  <a:pt x="2267530" y="10621535"/>
                  <a:pt x="2313760" y="10674432"/>
                  <a:pt x="2312913" y="10661165"/>
                </a:cubicBezTo>
                <a:cubicBezTo>
                  <a:pt x="2300499" y="10648440"/>
                  <a:pt x="2289765" y="10637438"/>
                  <a:pt x="2295214" y="10636145"/>
                </a:cubicBezTo>
                <a:lnTo>
                  <a:pt x="2292530" y="10633393"/>
                </a:lnTo>
                <a:lnTo>
                  <a:pt x="2293760" y="10624295"/>
                </a:lnTo>
                <a:lnTo>
                  <a:pt x="2268004" y="10637862"/>
                </a:lnTo>
                <a:lnTo>
                  <a:pt x="2346834" y="10746211"/>
                </a:lnTo>
                <a:cubicBezTo>
                  <a:pt x="2326309" y="10756675"/>
                  <a:pt x="2301870" y="10754997"/>
                  <a:pt x="2278406" y="10751960"/>
                </a:cubicBezTo>
                <a:lnTo>
                  <a:pt x="2235908" y="10750314"/>
                </a:lnTo>
                <a:lnTo>
                  <a:pt x="2236548" y="10757821"/>
                </a:lnTo>
                <a:lnTo>
                  <a:pt x="2230532" y="10750105"/>
                </a:lnTo>
                <a:lnTo>
                  <a:pt x="2215816" y="10749534"/>
                </a:lnTo>
                <a:lnTo>
                  <a:pt x="2204414" y="10761768"/>
                </a:lnTo>
                <a:lnTo>
                  <a:pt x="2208564" y="10766326"/>
                </a:lnTo>
                <a:lnTo>
                  <a:pt x="2204268" y="10761923"/>
                </a:lnTo>
                <a:lnTo>
                  <a:pt x="2191797" y="10775304"/>
                </a:lnTo>
                <a:cubicBezTo>
                  <a:pt x="2197954" y="10798832"/>
                  <a:pt x="2210920" y="10794906"/>
                  <a:pt x="2226645" y="10788295"/>
                </a:cubicBezTo>
                <a:cubicBezTo>
                  <a:pt x="2170612" y="10810744"/>
                  <a:pt x="2145477" y="10888287"/>
                  <a:pt x="2140747" y="10939219"/>
                </a:cubicBezTo>
                <a:cubicBezTo>
                  <a:pt x="2013985" y="10936697"/>
                  <a:pt x="1996412" y="11008211"/>
                  <a:pt x="1869115" y="10994805"/>
                </a:cubicBezTo>
                <a:cubicBezTo>
                  <a:pt x="1911693" y="11120399"/>
                  <a:pt x="1975302" y="10958332"/>
                  <a:pt x="2017363" y="11071006"/>
                </a:cubicBezTo>
                <a:cubicBezTo>
                  <a:pt x="2000009" y="11130895"/>
                  <a:pt x="1961716" y="11182553"/>
                  <a:pt x="1909440" y="11216573"/>
                </a:cubicBezTo>
                <a:cubicBezTo>
                  <a:pt x="1851993" y="11253486"/>
                  <a:pt x="1791817" y="11285948"/>
                  <a:pt x="1729396" y="11313691"/>
                </a:cubicBezTo>
                <a:cubicBezTo>
                  <a:pt x="1741317" y="11338307"/>
                  <a:pt x="1766784" y="11340308"/>
                  <a:pt x="1791757" y="11354202"/>
                </a:cubicBezTo>
                <a:cubicBezTo>
                  <a:pt x="1791757" y="11354202"/>
                  <a:pt x="1688097" y="11353312"/>
                  <a:pt x="1575758" y="11339401"/>
                </a:cubicBezTo>
                <a:cubicBezTo>
                  <a:pt x="1463420" y="11325493"/>
                  <a:pt x="1341723" y="11299234"/>
                  <a:pt x="1308161" y="11239349"/>
                </a:cubicBezTo>
                <a:cubicBezTo>
                  <a:pt x="1219804" y="11210770"/>
                  <a:pt x="1154234" y="11208296"/>
                  <a:pt x="1172962" y="11073224"/>
                </a:cubicBezTo>
                <a:cubicBezTo>
                  <a:pt x="1238525" y="11076384"/>
                  <a:pt x="1356029" y="11032227"/>
                  <a:pt x="1295163" y="10954003"/>
                </a:cubicBezTo>
                <a:lnTo>
                  <a:pt x="1369936" y="11007918"/>
                </a:lnTo>
                <a:cubicBezTo>
                  <a:pt x="1503344" y="10916021"/>
                  <a:pt x="1234638" y="10876124"/>
                  <a:pt x="1359194" y="10732453"/>
                </a:cubicBezTo>
                <a:lnTo>
                  <a:pt x="1356174" y="10782387"/>
                </a:lnTo>
                <a:cubicBezTo>
                  <a:pt x="1381990" y="10757200"/>
                  <a:pt x="1446339" y="10775638"/>
                  <a:pt x="1449703" y="10725368"/>
                </a:cubicBezTo>
                <a:cubicBezTo>
                  <a:pt x="1438143" y="10699059"/>
                  <a:pt x="1412166" y="10710308"/>
                  <a:pt x="1386355" y="10708643"/>
                </a:cubicBezTo>
                <a:cubicBezTo>
                  <a:pt x="1451113" y="10695136"/>
                  <a:pt x="1516858" y="10684016"/>
                  <a:pt x="1583277" y="10673587"/>
                </a:cubicBezTo>
                <a:cubicBezTo>
                  <a:pt x="1557058" y="10637619"/>
                  <a:pt x="1515692" y="10615814"/>
                  <a:pt x="1471180" y="10614468"/>
                </a:cubicBezTo>
                <a:cubicBezTo>
                  <a:pt x="1571437" y="10510624"/>
                  <a:pt x="1576551" y="10747272"/>
                  <a:pt x="1667918" y="10594370"/>
                </a:cubicBezTo>
                <a:cubicBezTo>
                  <a:pt x="1659388" y="10543620"/>
                  <a:pt x="1618670" y="10564552"/>
                  <a:pt x="1580301" y="10561038"/>
                </a:cubicBezTo>
                <a:cubicBezTo>
                  <a:pt x="1577326" y="10448489"/>
                  <a:pt x="1667990" y="10456024"/>
                  <a:pt x="1760809" y="10427892"/>
                </a:cubicBezTo>
                <a:cubicBezTo>
                  <a:pt x="1701709" y="10371446"/>
                  <a:pt x="1671179" y="10419348"/>
                  <a:pt x="1679780" y="10331751"/>
                </a:cubicBezTo>
                <a:cubicBezTo>
                  <a:pt x="1701709" y="10371446"/>
                  <a:pt x="1748249" y="10426722"/>
                  <a:pt x="1789812" y="10392884"/>
                </a:cubicBezTo>
                <a:cubicBezTo>
                  <a:pt x="1712451" y="10355596"/>
                  <a:pt x="1783802" y="10331624"/>
                  <a:pt x="1805535" y="10280216"/>
                </a:cubicBezTo>
                <a:cubicBezTo>
                  <a:pt x="1817144" y="10308023"/>
                  <a:pt x="1844136" y="10326258"/>
                  <a:pt x="1874285" y="10326583"/>
                </a:cubicBezTo>
                <a:cubicBezTo>
                  <a:pt x="1900920" y="10317381"/>
                  <a:pt x="1893949" y="10277865"/>
                  <a:pt x="1921399" y="10257795"/>
                </a:cubicBezTo>
                <a:lnTo>
                  <a:pt x="1935397" y="10358920"/>
                </a:lnTo>
                <a:cubicBezTo>
                  <a:pt x="1994436" y="10354012"/>
                  <a:pt x="2011250" y="10322004"/>
                  <a:pt x="2016179" y="10282120"/>
                </a:cubicBezTo>
                <a:lnTo>
                  <a:pt x="2016886" y="10272856"/>
                </a:lnTo>
                <a:lnTo>
                  <a:pt x="1999936" y="10256349"/>
                </a:lnTo>
                <a:cubicBezTo>
                  <a:pt x="2001951" y="10258414"/>
                  <a:pt x="2004408" y="10251986"/>
                  <a:pt x="2017538" y="10261993"/>
                </a:cubicBezTo>
                <a:lnTo>
                  <a:pt x="1989381" y="10231070"/>
                </a:lnTo>
                <a:cubicBezTo>
                  <a:pt x="1995181" y="10229442"/>
                  <a:pt x="2013874" y="10256176"/>
                  <a:pt x="2018338" y="10252490"/>
                </a:cubicBezTo>
                <a:lnTo>
                  <a:pt x="2018452" y="10252456"/>
                </a:lnTo>
                <a:lnTo>
                  <a:pt x="2021107" y="10217713"/>
                </a:lnTo>
                <a:lnTo>
                  <a:pt x="2019905" y="10216040"/>
                </a:lnTo>
                <a:lnTo>
                  <a:pt x="2014964" y="10224234"/>
                </a:lnTo>
                <a:lnTo>
                  <a:pt x="1976999" y="10189451"/>
                </a:lnTo>
                <a:cubicBezTo>
                  <a:pt x="1961966" y="10195396"/>
                  <a:pt x="2004511" y="10217650"/>
                  <a:pt x="2005731" y="10228543"/>
                </a:cubicBezTo>
                <a:cubicBezTo>
                  <a:pt x="1996748" y="10223813"/>
                  <a:pt x="1988258" y="10218136"/>
                  <a:pt x="1980456" y="10211585"/>
                </a:cubicBezTo>
                <a:cubicBezTo>
                  <a:pt x="2000114" y="10215899"/>
                  <a:pt x="1939240" y="10165207"/>
                  <a:pt x="1955220" y="10165058"/>
                </a:cubicBezTo>
                <a:cubicBezTo>
                  <a:pt x="1931398" y="10140640"/>
                  <a:pt x="1924572" y="10142600"/>
                  <a:pt x="1927169" y="10152148"/>
                </a:cubicBezTo>
                <a:cubicBezTo>
                  <a:pt x="1944487" y="10180229"/>
                  <a:pt x="1946000" y="10168006"/>
                  <a:pt x="1966425" y="10192385"/>
                </a:cubicBezTo>
                <a:cubicBezTo>
                  <a:pt x="1959301" y="10191283"/>
                  <a:pt x="1955963" y="10186480"/>
                  <a:pt x="1942867" y="10173751"/>
                </a:cubicBezTo>
                <a:cubicBezTo>
                  <a:pt x="1942050" y="10184618"/>
                  <a:pt x="1904718" y="10153240"/>
                  <a:pt x="1930404" y="10191280"/>
                </a:cubicBezTo>
                <a:cubicBezTo>
                  <a:pt x="1918149" y="10184844"/>
                  <a:pt x="1907076" y="10176317"/>
                  <a:pt x="1897758" y="10166078"/>
                </a:cubicBezTo>
                <a:cubicBezTo>
                  <a:pt x="1873266" y="10140973"/>
                  <a:pt x="1892576" y="10146298"/>
                  <a:pt x="1876201" y="10124008"/>
                </a:cubicBezTo>
                <a:cubicBezTo>
                  <a:pt x="1879147" y="10127578"/>
                  <a:pt x="1882438" y="10130952"/>
                  <a:pt x="1885930" y="10133982"/>
                </a:cubicBezTo>
                <a:lnTo>
                  <a:pt x="1884685" y="10125132"/>
                </a:lnTo>
                <a:cubicBezTo>
                  <a:pt x="1890415" y="10136792"/>
                  <a:pt x="1899674" y="10146283"/>
                  <a:pt x="1911188" y="10152297"/>
                </a:cubicBezTo>
                <a:cubicBezTo>
                  <a:pt x="1911188" y="10152297"/>
                  <a:pt x="1916654" y="10150325"/>
                  <a:pt x="1909944" y="10143448"/>
                </a:cubicBezTo>
                <a:lnTo>
                  <a:pt x="1904575" y="10137945"/>
                </a:lnTo>
                <a:cubicBezTo>
                  <a:pt x="1900294" y="10127357"/>
                  <a:pt x="1926826" y="10152484"/>
                  <a:pt x="1917862" y="10135723"/>
                </a:cubicBezTo>
                <a:cubicBezTo>
                  <a:pt x="1914143" y="10131497"/>
                  <a:pt x="1910252" y="10127508"/>
                  <a:pt x="1906119" y="10123686"/>
                </a:cubicBezTo>
                <a:cubicBezTo>
                  <a:pt x="1917124" y="10132484"/>
                  <a:pt x="1929408" y="10139498"/>
                  <a:pt x="1942564" y="10144511"/>
                </a:cubicBezTo>
                <a:lnTo>
                  <a:pt x="1918406" y="10119751"/>
                </a:lnTo>
                <a:cubicBezTo>
                  <a:pt x="1945248" y="10147263"/>
                  <a:pt x="1948187" y="10130303"/>
                  <a:pt x="1940970" y="10109820"/>
                </a:cubicBezTo>
                <a:cubicBezTo>
                  <a:pt x="1943509" y="10115938"/>
                  <a:pt x="1946969" y="10121617"/>
                  <a:pt x="1951293" y="10126600"/>
                </a:cubicBezTo>
                <a:cubicBezTo>
                  <a:pt x="1960432" y="10129768"/>
                  <a:pt x="1947432" y="10109556"/>
                  <a:pt x="1934336" y="10096827"/>
                </a:cubicBezTo>
                <a:cubicBezTo>
                  <a:pt x="1954464" y="10117459"/>
                  <a:pt x="1931657" y="10067223"/>
                  <a:pt x="1959891" y="10092031"/>
                </a:cubicBezTo>
                <a:lnTo>
                  <a:pt x="1994704" y="10122218"/>
                </a:lnTo>
                <a:lnTo>
                  <a:pt x="2022063" y="10042208"/>
                </a:lnTo>
                <a:cubicBezTo>
                  <a:pt x="2040965" y="10006229"/>
                  <a:pt x="2070819" y="9977774"/>
                  <a:pt x="2127678" y="9970631"/>
                </a:cubicBezTo>
                <a:lnTo>
                  <a:pt x="2115123" y="9968786"/>
                </a:lnTo>
                <a:cubicBezTo>
                  <a:pt x="2247790" y="9921405"/>
                  <a:pt x="2214341" y="10019862"/>
                  <a:pt x="2270651" y="10037454"/>
                </a:cubicBezTo>
                <a:lnTo>
                  <a:pt x="2280727" y="10035585"/>
                </a:lnTo>
                <a:lnTo>
                  <a:pt x="2265307" y="10010868"/>
                </a:lnTo>
                <a:lnTo>
                  <a:pt x="2261169" y="10004847"/>
                </a:lnTo>
                <a:lnTo>
                  <a:pt x="2261440" y="10004668"/>
                </a:lnTo>
                <a:lnTo>
                  <a:pt x="2259842" y="10002112"/>
                </a:lnTo>
                <a:lnTo>
                  <a:pt x="2261821" y="10004416"/>
                </a:lnTo>
                <a:lnTo>
                  <a:pt x="2273512" y="9996665"/>
                </a:lnTo>
                <a:cubicBezTo>
                  <a:pt x="2282759" y="9997708"/>
                  <a:pt x="2294372" y="10000310"/>
                  <a:pt x="2300012" y="9997828"/>
                </a:cubicBezTo>
                <a:lnTo>
                  <a:pt x="2287930" y="9985444"/>
                </a:lnTo>
                <a:cubicBezTo>
                  <a:pt x="2261342" y="9938227"/>
                  <a:pt x="2323980" y="10010692"/>
                  <a:pt x="2339517" y="10018357"/>
                </a:cubicBezTo>
                <a:cubicBezTo>
                  <a:pt x="2320639" y="10005892"/>
                  <a:pt x="2327242" y="9994750"/>
                  <a:pt x="2317584" y="9979338"/>
                </a:cubicBezTo>
                <a:cubicBezTo>
                  <a:pt x="2326176" y="9985048"/>
                  <a:pt x="2336355" y="9993248"/>
                  <a:pt x="2345159" y="9999253"/>
                </a:cubicBezTo>
                <a:lnTo>
                  <a:pt x="2362043" y="10005210"/>
                </a:lnTo>
                <a:lnTo>
                  <a:pt x="2360588" y="10000320"/>
                </a:lnTo>
                <a:lnTo>
                  <a:pt x="2334425" y="9961763"/>
                </a:lnTo>
                <a:lnTo>
                  <a:pt x="2314900" y="9944418"/>
                </a:lnTo>
                <a:lnTo>
                  <a:pt x="2318614" y="9946157"/>
                </a:lnTo>
                <a:lnTo>
                  <a:pt x="2334303" y="9961579"/>
                </a:lnTo>
                <a:lnTo>
                  <a:pt x="2326124" y="9949529"/>
                </a:lnTo>
                <a:lnTo>
                  <a:pt x="2341558" y="9965348"/>
                </a:lnTo>
                <a:lnTo>
                  <a:pt x="2346841" y="9963963"/>
                </a:lnTo>
                <a:lnTo>
                  <a:pt x="2296858" y="9909033"/>
                </a:lnTo>
                <a:cubicBezTo>
                  <a:pt x="2262144" y="9869149"/>
                  <a:pt x="2245032" y="9831975"/>
                  <a:pt x="2332956" y="9814666"/>
                </a:cubicBezTo>
                <a:cubicBezTo>
                  <a:pt x="2332380" y="9839555"/>
                  <a:pt x="2343837" y="9855436"/>
                  <a:pt x="2362634" y="9864706"/>
                </a:cubicBezTo>
                <a:lnTo>
                  <a:pt x="2401847" y="9870227"/>
                </a:lnTo>
                <a:lnTo>
                  <a:pt x="2395068" y="9868886"/>
                </a:lnTo>
                <a:lnTo>
                  <a:pt x="2394142" y="9861737"/>
                </a:lnTo>
                <a:lnTo>
                  <a:pt x="2400238" y="9867152"/>
                </a:lnTo>
                <a:lnTo>
                  <a:pt x="2402674" y="9864776"/>
                </a:lnTo>
                <a:lnTo>
                  <a:pt x="2403277" y="9865726"/>
                </a:lnTo>
                <a:lnTo>
                  <a:pt x="2400496" y="9867382"/>
                </a:lnTo>
                <a:lnTo>
                  <a:pt x="2404043" y="9870532"/>
                </a:lnTo>
                <a:lnTo>
                  <a:pt x="2406540" y="9870885"/>
                </a:lnTo>
                <a:lnTo>
                  <a:pt x="2403277" y="9865726"/>
                </a:lnTo>
                <a:lnTo>
                  <a:pt x="2406720" y="9863679"/>
                </a:lnTo>
                <a:cubicBezTo>
                  <a:pt x="2410912" y="9865130"/>
                  <a:pt x="2413208" y="9864902"/>
                  <a:pt x="2402875" y="9849145"/>
                </a:cubicBezTo>
                <a:cubicBezTo>
                  <a:pt x="2419686" y="9863621"/>
                  <a:pt x="2440246" y="9877120"/>
                  <a:pt x="2433016" y="9857998"/>
                </a:cubicBezTo>
                <a:cubicBezTo>
                  <a:pt x="2421243" y="9848001"/>
                  <a:pt x="2439829" y="9856721"/>
                  <a:pt x="2418692" y="9835055"/>
                </a:cubicBezTo>
                <a:cubicBezTo>
                  <a:pt x="2429786" y="9844365"/>
                  <a:pt x="2421199" y="9825226"/>
                  <a:pt x="2434953" y="9839325"/>
                </a:cubicBezTo>
                <a:cubicBezTo>
                  <a:pt x="2429911" y="9834851"/>
                  <a:pt x="2421669" y="9841550"/>
                  <a:pt x="2430477" y="9843692"/>
                </a:cubicBezTo>
                <a:lnTo>
                  <a:pt x="2447468" y="9854908"/>
                </a:lnTo>
                <a:lnTo>
                  <a:pt x="2447786" y="9854547"/>
                </a:lnTo>
                <a:lnTo>
                  <a:pt x="2443983" y="9850649"/>
                </a:lnTo>
                <a:lnTo>
                  <a:pt x="2447874" y="9854448"/>
                </a:lnTo>
                <a:lnTo>
                  <a:pt x="2455308" y="9846024"/>
                </a:lnTo>
                <a:lnTo>
                  <a:pt x="2440142" y="9832252"/>
                </a:lnTo>
                <a:cubicBezTo>
                  <a:pt x="2449536" y="9841880"/>
                  <a:pt x="2464440" y="9846133"/>
                  <a:pt x="2458832" y="9832811"/>
                </a:cubicBezTo>
                <a:lnTo>
                  <a:pt x="2454768" y="9828645"/>
                </a:lnTo>
                <a:lnTo>
                  <a:pt x="2452445" y="9826959"/>
                </a:lnTo>
                <a:lnTo>
                  <a:pt x="2453174" y="9827011"/>
                </a:lnTo>
                <a:lnTo>
                  <a:pt x="2448094" y="9821804"/>
                </a:lnTo>
                <a:cubicBezTo>
                  <a:pt x="2451810" y="9823551"/>
                  <a:pt x="2463590" y="9832870"/>
                  <a:pt x="2455598" y="9819853"/>
                </a:cubicBezTo>
                <a:lnTo>
                  <a:pt x="2463289" y="9827735"/>
                </a:lnTo>
                <a:lnTo>
                  <a:pt x="2473754" y="9828487"/>
                </a:lnTo>
                <a:cubicBezTo>
                  <a:pt x="2483963" y="9834299"/>
                  <a:pt x="2494923" y="9841230"/>
                  <a:pt x="2499569" y="9836697"/>
                </a:cubicBezTo>
                <a:lnTo>
                  <a:pt x="2493967" y="9824617"/>
                </a:lnTo>
                <a:lnTo>
                  <a:pt x="2488194" y="9830058"/>
                </a:lnTo>
                <a:cubicBezTo>
                  <a:pt x="2484437" y="9829187"/>
                  <a:pt x="2478145" y="9824372"/>
                  <a:pt x="2466914" y="9812173"/>
                </a:cubicBezTo>
                <a:cubicBezTo>
                  <a:pt x="2470993" y="9812224"/>
                  <a:pt x="2472420" y="9806801"/>
                  <a:pt x="2486246" y="9815467"/>
                </a:cubicBezTo>
                <a:lnTo>
                  <a:pt x="2466158" y="9791434"/>
                </a:lnTo>
                <a:lnTo>
                  <a:pt x="2430272" y="9780128"/>
                </a:lnTo>
                <a:lnTo>
                  <a:pt x="2456826" y="9766707"/>
                </a:lnTo>
                <a:lnTo>
                  <a:pt x="2448183" y="9761984"/>
                </a:lnTo>
                <a:cubicBezTo>
                  <a:pt x="2469570" y="9763942"/>
                  <a:pt x="2404902" y="9717622"/>
                  <a:pt x="2422609" y="9715112"/>
                </a:cubicBezTo>
                <a:cubicBezTo>
                  <a:pt x="2398790" y="9690698"/>
                  <a:pt x="2389556" y="9695006"/>
                  <a:pt x="2392142" y="9705236"/>
                </a:cubicBezTo>
                <a:cubicBezTo>
                  <a:pt x="2410139" y="9733319"/>
                  <a:pt x="2412018" y="9719403"/>
                  <a:pt x="2434499" y="9742446"/>
                </a:cubicBezTo>
                <a:cubicBezTo>
                  <a:pt x="2426676" y="9742696"/>
                  <a:pt x="2423343" y="9737218"/>
                  <a:pt x="2409221" y="9725492"/>
                </a:cubicBezTo>
                <a:cubicBezTo>
                  <a:pt x="2407705" y="9737711"/>
                  <a:pt x="2367278" y="9709359"/>
                  <a:pt x="2394330" y="9746730"/>
                </a:cubicBezTo>
                <a:cubicBezTo>
                  <a:pt x="2384141" y="9745929"/>
                  <a:pt x="2374096" y="9734252"/>
                  <a:pt x="2359607" y="9724225"/>
                </a:cubicBezTo>
                <a:cubicBezTo>
                  <a:pt x="2335114" y="9699120"/>
                  <a:pt x="2354432" y="9703766"/>
                  <a:pt x="2336038" y="9680095"/>
                </a:cubicBezTo>
                <a:cubicBezTo>
                  <a:pt x="2338712" y="9683732"/>
                  <a:pt x="2341866" y="9686965"/>
                  <a:pt x="2345432" y="9689724"/>
                </a:cubicBezTo>
                <a:lnTo>
                  <a:pt x="2344875" y="9680196"/>
                </a:lnTo>
                <a:cubicBezTo>
                  <a:pt x="2350910" y="9691896"/>
                  <a:pt x="2361128" y="9700856"/>
                  <a:pt x="2373446" y="9705352"/>
                </a:cubicBezTo>
                <a:cubicBezTo>
                  <a:pt x="2373446" y="9705352"/>
                  <a:pt x="2379598" y="9702702"/>
                  <a:pt x="2372893" y="9695829"/>
                </a:cubicBezTo>
                <a:lnTo>
                  <a:pt x="2365108" y="9692674"/>
                </a:lnTo>
                <a:cubicBezTo>
                  <a:pt x="2360836" y="9681408"/>
                  <a:pt x="2389427" y="9705202"/>
                  <a:pt x="2379790" y="9687751"/>
                </a:cubicBezTo>
                <a:cubicBezTo>
                  <a:pt x="2376243" y="9683631"/>
                  <a:pt x="2372416" y="9679708"/>
                  <a:pt x="2368382" y="9676058"/>
                </a:cubicBezTo>
                <a:cubicBezTo>
                  <a:pt x="2388258" y="9690231"/>
                  <a:pt x="2390695" y="9685842"/>
                  <a:pt x="2407590" y="9693517"/>
                </a:cubicBezTo>
                <a:lnTo>
                  <a:pt x="2381371" y="9670774"/>
                </a:lnTo>
                <a:cubicBezTo>
                  <a:pt x="2411304" y="9695263"/>
                  <a:pt x="2414243" y="9678302"/>
                  <a:pt x="2407722" y="9656470"/>
                </a:cubicBezTo>
                <a:cubicBezTo>
                  <a:pt x="2410040" y="9661732"/>
                  <a:pt x="2413447" y="9666397"/>
                  <a:pt x="2417748" y="9670184"/>
                </a:cubicBezTo>
                <a:cubicBezTo>
                  <a:pt x="2427226" y="9673019"/>
                  <a:pt x="2414238" y="9652124"/>
                  <a:pt x="2400115" y="9640405"/>
                </a:cubicBezTo>
                <a:cubicBezTo>
                  <a:pt x="2423342" y="9658013"/>
                  <a:pt x="2399162" y="9608440"/>
                  <a:pt x="2429799" y="9631580"/>
                </a:cubicBezTo>
                <a:lnTo>
                  <a:pt x="2568232" y="9737986"/>
                </a:lnTo>
                <a:lnTo>
                  <a:pt x="2566920" y="9727359"/>
                </a:lnTo>
                <a:cubicBezTo>
                  <a:pt x="2577679" y="9736665"/>
                  <a:pt x="2591134" y="9747535"/>
                  <a:pt x="2602395" y="9754339"/>
                </a:cubicBezTo>
                <a:lnTo>
                  <a:pt x="2606473" y="9754815"/>
                </a:lnTo>
                <a:lnTo>
                  <a:pt x="2621333" y="9756549"/>
                </a:lnTo>
                <a:lnTo>
                  <a:pt x="2622891" y="9754775"/>
                </a:lnTo>
                <a:lnTo>
                  <a:pt x="2600235" y="9727074"/>
                </a:lnTo>
                <a:cubicBezTo>
                  <a:pt x="2608020" y="9729550"/>
                  <a:pt x="2630863" y="9750893"/>
                  <a:pt x="2627327" y="9734878"/>
                </a:cubicBezTo>
                <a:cubicBezTo>
                  <a:pt x="2625987" y="9733504"/>
                  <a:pt x="2623972" y="9731439"/>
                  <a:pt x="2622293" y="9729719"/>
                </a:cubicBezTo>
                <a:cubicBezTo>
                  <a:pt x="2645578" y="9743248"/>
                  <a:pt x="2624474" y="9718868"/>
                  <a:pt x="2632046" y="9711481"/>
                </a:cubicBezTo>
                <a:cubicBezTo>
                  <a:pt x="2630367" y="9709760"/>
                  <a:pt x="2628352" y="9707695"/>
                  <a:pt x="2626341" y="9705634"/>
                </a:cubicBezTo>
                <a:lnTo>
                  <a:pt x="2586645" y="9664946"/>
                </a:lnTo>
                <a:lnTo>
                  <a:pt x="2550132" y="9640475"/>
                </a:lnTo>
                <a:lnTo>
                  <a:pt x="2545285" y="9638386"/>
                </a:lnTo>
                <a:lnTo>
                  <a:pt x="2547970" y="9641137"/>
                </a:lnTo>
                <a:cubicBezTo>
                  <a:pt x="2550214" y="9651699"/>
                  <a:pt x="2544058" y="9654345"/>
                  <a:pt x="2529581" y="9643636"/>
                </a:cubicBezTo>
                <a:cubicBezTo>
                  <a:pt x="2550602" y="9674138"/>
                  <a:pt x="2545941" y="9640434"/>
                  <a:pt x="2561200" y="9669847"/>
                </a:cubicBezTo>
                <a:cubicBezTo>
                  <a:pt x="2557288" y="9656880"/>
                  <a:pt x="2581889" y="9673150"/>
                  <a:pt x="2584988" y="9670126"/>
                </a:cubicBezTo>
                <a:cubicBezTo>
                  <a:pt x="2591376" y="9691756"/>
                  <a:pt x="2603326" y="9711376"/>
                  <a:pt x="2619612" y="9726964"/>
                </a:cubicBezTo>
                <a:cubicBezTo>
                  <a:pt x="2591511" y="9718132"/>
                  <a:pt x="2566011" y="9665824"/>
                  <a:pt x="2546656" y="9663895"/>
                </a:cubicBezTo>
                <a:lnTo>
                  <a:pt x="2544462" y="9676106"/>
                </a:lnTo>
                <a:lnTo>
                  <a:pt x="2515944" y="9646876"/>
                </a:lnTo>
                <a:cubicBezTo>
                  <a:pt x="2510450" y="9650887"/>
                  <a:pt x="2540470" y="9669258"/>
                  <a:pt x="2531588" y="9672553"/>
                </a:cubicBezTo>
                <a:cubicBezTo>
                  <a:pt x="2517474" y="9660148"/>
                  <a:pt x="2523707" y="9677561"/>
                  <a:pt x="2514983" y="9668619"/>
                </a:cubicBezTo>
                <a:cubicBezTo>
                  <a:pt x="2521357" y="9675152"/>
                  <a:pt x="2528653" y="9689518"/>
                  <a:pt x="2525299" y="9686079"/>
                </a:cubicBezTo>
                <a:cubicBezTo>
                  <a:pt x="2521940" y="9682637"/>
                  <a:pt x="2513617" y="9669281"/>
                  <a:pt x="2511205" y="9671634"/>
                </a:cubicBezTo>
                <a:cubicBezTo>
                  <a:pt x="2534233" y="9704880"/>
                  <a:pt x="2521722" y="9673457"/>
                  <a:pt x="2542408" y="9703616"/>
                </a:cubicBezTo>
                <a:cubicBezTo>
                  <a:pt x="2535514" y="9711011"/>
                  <a:pt x="2511445" y="9679453"/>
                  <a:pt x="2502050" y="9669824"/>
                </a:cubicBezTo>
                <a:cubicBezTo>
                  <a:pt x="2493674" y="9660543"/>
                  <a:pt x="2498642" y="9670461"/>
                  <a:pt x="2487908" y="9659457"/>
                </a:cubicBezTo>
                <a:cubicBezTo>
                  <a:pt x="2487933" y="9657421"/>
                  <a:pt x="2492686" y="9658155"/>
                  <a:pt x="2495367" y="9660904"/>
                </a:cubicBezTo>
                <a:cubicBezTo>
                  <a:pt x="2487078" y="9655164"/>
                  <a:pt x="2482617" y="9645289"/>
                  <a:pt x="2483798" y="9635273"/>
                </a:cubicBezTo>
                <a:cubicBezTo>
                  <a:pt x="2500341" y="9643969"/>
                  <a:pt x="2506986" y="9629432"/>
                  <a:pt x="2517552" y="9627176"/>
                </a:cubicBezTo>
                <a:lnTo>
                  <a:pt x="2510253" y="9619695"/>
                </a:lnTo>
                <a:lnTo>
                  <a:pt x="2431418" y="9584940"/>
                </a:lnTo>
                <a:cubicBezTo>
                  <a:pt x="2406275" y="9563906"/>
                  <a:pt x="2392842" y="9531364"/>
                  <a:pt x="2396860" y="9469720"/>
                </a:cubicBezTo>
                <a:lnTo>
                  <a:pt x="2476664" y="9453567"/>
                </a:lnTo>
                <a:lnTo>
                  <a:pt x="2472272" y="9443892"/>
                </a:lnTo>
                <a:cubicBezTo>
                  <a:pt x="2472634" y="9439092"/>
                  <a:pt x="2473963" y="9434775"/>
                  <a:pt x="2467151" y="9422627"/>
                </a:cubicBezTo>
                <a:cubicBezTo>
                  <a:pt x="2468894" y="9426968"/>
                  <a:pt x="2471154" y="9431072"/>
                  <a:pt x="2473790" y="9434945"/>
                </a:cubicBezTo>
                <a:lnTo>
                  <a:pt x="2474589" y="9425434"/>
                </a:lnTo>
                <a:lnTo>
                  <a:pt x="2497346" y="9448760"/>
                </a:lnTo>
                <a:lnTo>
                  <a:pt x="2501698" y="9442892"/>
                </a:lnTo>
                <a:lnTo>
                  <a:pt x="2496196" y="9437250"/>
                </a:lnTo>
                <a:lnTo>
                  <a:pt x="2505185" y="9438190"/>
                </a:lnTo>
                <a:lnTo>
                  <a:pt x="2509825" y="9431936"/>
                </a:lnTo>
                <a:lnTo>
                  <a:pt x="2500465" y="9422343"/>
                </a:lnTo>
                <a:lnTo>
                  <a:pt x="2511964" y="9429051"/>
                </a:lnTo>
                <a:lnTo>
                  <a:pt x="2516789" y="9422544"/>
                </a:lnTo>
                <a:lnTo>
                  <a:pt x="2513427" y="9419098"/>
                </a:lnTo>
                <a:lnTo>
                  <a:pt x="2517719" y="9421291"/>
                </a:lnTo>
                <a:lnTo>
                  <a:pt x="2521547" y="9416130"/>
                </a:lnTo>
                <a:cubicBezTo>
                  <a:pt x="2523582" y="9402387"/>
                  <a:pt x="2518268" y="9386012"/>
                  <a:pt x="2502196" y="9366954"/>
                </a:cubicBezTo>
                <a:lnTo>
                  <a:pt x="2537244" y="9392172"/>
                </a:lnTo>
                <a:lnTo>
                  <a:pt x="2536559" y="9391159"/>
                </a:lnTo>
                <a:cubicBezTo>
                  <a:pt x="2557022" y="9412134"/>
                  <a:pt x="2539686" y="9359244"/>
                  <a:pt x="2567570" y="9385069"/>
                </a:cubicBezTo>
                <a:lnTo>
                  <a:pt x="2585432" y="9402148"/>
                </a:lnTo>
                <a:lnTo>
                  <a:pt x="2587791" y="9400580"/>
                </a:lnTo>
                <a:lnTo>
                  <a:pt x="2607096" y="9366070"/>
                </a:lnTo>
                <a:cubicBezTo>
                  <a:pt x="2590116" y="9313226"/>
                  <a:pt x="2465494" y="9260634"/>
                  <a:pt x="2545214" y="9167252"/>
                </a:cubicBezTo>
                <a:lnTo>
                  <a:pt x="2540850" y="9215810"/>
                </a:lnTo>
                <a:cubicBezTo>
                  <a:pt x="2562881" y="9194317"/>
                  <a:pt x="2625508" y="9214434"/>
                  <a:pt x="2624395" y="9168530"/>
                </a:cubicBezTo>
                <a:cubicBezTo>
                  <a:pt x="2611449" y="9144244"/>
                  <a:pt x="2587546" y="9152801"/>
                  <a:pt x="2563112" y="9149790"/>
                </a:cubicBezTo>
                <a:lnTo>
                  <a:pt x="2695228" y="9133653"/>
                </a:lnTo>
                <a:lnTo>
                  <a:pt x="2688576" y="9120687"/>
                </a:lnTo>
                <a:cubicBezTo>
                  <a:pt x="2703130" y="9125282"/>
                  <a:pt x="2713406" y="9119286"/>
                  <a:pt x="2726871" y="9129636"/>
                </a:cubicBezTo>
                <a:lnTo>
                  <a:pt x="2728956" y="9128337"/>
                </a:lnTo>
                <a:lnTo>
                  <a:pt x="2730000" y="9129408"/>
                </a:lnTo>
                <a:lnTo>
                  <a:pt x="2730396" y="9129358"/>
                </a:lnTo>
                <a:lnTo>
                  <a:pt x="2729286" y="9128126"/>
                </a:lnTo>
                <a:lnTo>
                  <a:pt x="2736026" y="9123923"/>
                </a:lnTo>
                <a:lnTo>
                  <a:pt x="2632820" y="9068354"/>
                </a:lnTo>
                <a:cubicBezTo>
                  <a:pt x="2675219" y="9022626"/>
                  <a:pt x="2703024" y="9054570"/>
                  <a:pt x="2729244" y="9080671"/>
                </a:cubicBezTo>
                <a:lnTo>
                  <a:pt x="2739444" y="9086918"/>
                </a:lnTo>
                <a:lnTo>
                  <a:pt x="2780464" y="9078860"/>
                </a:lnTo>
                <a:lnTo>
                  <a:pt x="2805163" y="9068942"/>
                </a:lnTo>
                <a:lnTo>
                  <a:pt x="2816174" y="9057954"/>
                </a:lnTo>
                <a:cubicBezTo>
                  <a:pt x="2803180" y="9010889"/>
                  <a:pt x="2766918" y="9028814"/>
                  <a:pt x="2730609" y="9023968"/>
                </a:cubicBezTo>
                <a:cubicBezTo>
                  <a:pt x="2724140" y="8971880"/>
                  <a:pt x="2742282" y="8948469"/>
                  <a:pt x="2772578" y="8935448"/>
                </a:cubicBezTo>
                <a:lnTo>
                  <a:pt x="2879043" y="8911145"/>
                </a:lnTo>
                <a:lnTo>
                  <a:pt x="2875946" y="8902980"/>
                </a:lnTo>
                <a:cubicBezTo>
                  <a:pt x="2879975" y="8907109"/>
                  <a:pt x="2886962" y="8918409"/>
                  <a:pt x="2885730" y="8908878"/>
                </a:cubicBezTo>
                <a:lnTo>
                  <a:pt x="2885382" y="8908079"/>
                </a:lnTo>
                <a:lnTo>
                  <a:pt x="2822164" y="8872470"/>
                </a:lnTo>
                <a:lnTo>
                  <a:pt x="2805424" y="8825920"/>
                </a:lnTo>
                <a:lnTo>
                  <a:pt x="2756200" y="8804344"/>
                </a:lnTo>
                <a:lnTo>
                  <a:pt x="2718764" y="8785466"/>
                </a:lnTo>
                <a:lnTo>
                  <a:pt x="2717982" y="8789271"/>
                </a:lnTo>
                <a:lnTo>
                  <a:pt x="2713932" y="8783031"/>
                </a:lnTo>
                <a:lnTo>
                  <a:pt x="2703744" y="8777890"/>
                </a:lnTo>
                <a:lnTo>
                  <a:pt x="2704511" y="8779595"/>
                </a:lnTo>
                <a:lnTo>
                  <a:pt x="2698708" y="8775355"/>
                </a:lnTo>
                <a:lnTo>
                  <a:pt x="2617009" y="8734155"/>
                </a:lnTo>
                <a:cubicBezTo>
                  <a:pt x="2575231" y="8708376"/>
                  <a:pt x="2541424" y="8680609"/>
                  <a:pt x="2525644" y="8652043"/>
                </a:cubicBezTo>
                <a:cubicBezTo>
                  <a:pt x="2449074" y="8605924"/>
                  <a:pt x="2391494" y="8589606"/>
                  <a:pt x="2401400" y="8479930"/>
                </a:cubicBezTo>
                <a:cubicBezTo>
                  <a:pt x="2443306" y="8492408"/>
                  <a:pt x="2509077" y="8492548"/>
                  <a:pt x="2516985" y="8457302"/>
                </a:cubicBezTo>
                <a:lnTo>
                  <a:pt x="2512833" y="8443490"/>
                </a:lnTo>
                <a:lnTo>
                  <a:pt x="2488535" y="8439051"/>
                </a:lnTo>
                <a:lnTo>
                  <a:pt x="2492065" y="8434436"/>
                </a:lnTo>
                <a:cubicBezTo>
                  <a:pt x="2485062" y="8423814"/>
                  <a:pt x="2480225" y="8429874"/>
                  <a:pt x="2475192" y="8424714"/>
                </a:cubicBezTo>
                <a:cubicBezTo>
                  <a:pt x="2463896" y="8404187"/>
                  <a:pt x="2494138" y="8431742"/>
                  <a:pt x="2495088" y="8410674"/>
                </a:cubicBezTo>
                <a:lnTo>
                  <a:pt x="2462617" y="8398052"/>
                </a:lnTo>
                <a:lnTo>
                  <a:pt x="2460556" y="8373218"/>
                </a:lnTo>
                <a:lnTo>
                  <a:pt x="2387824" y="8345499"/>
                </a:lnTo>
                <a:cubicBezTo>
                  <a:pt x="2411386" y="8311106"/>
                  <a:pt x="2473781" y="8375749"/>
                  <a:pt x="2483512" y="8332698"/>
                </a:cubicBezTo>
                <a:cubicBezTo>
                  <a:pt x="2475399" y="8329201"/>
                  <a:pt x="2475836" y="8321388"/>
                  <a:pt x="2473866" y="8315926"/>
                </a:cubicBezTo>
                <a:cubicBezTo>
                  <a:pt x="2488432" y="8319838"/>
                  <a:pt x="2498373" y="8313499"/>
                  <a:pt x="2512182" y="8323515"/>
                </a:cubicBezTo>
                <a:lnTo>
                  <a:pt x="2513364" y="8322664"/>
                </a:lnTo>
                <a:lnTo>
                  <a:pt x="2520931" y="8330421"/>
                </a:lnTo>
                <a:lnTo>
                  <a:pt x="2513750" y="8322387"/>
                </a:lnTo>
                <a:lnTo>
                  <a:pt x="2525218" y="8314155"/>
                </a:lnTo>
                <a:cubicBezTo>
                  <a:pt x="2521214" y="8308330"/>
                  <a:pt x="2513256" y="8299312"/>
                  <a:pt x="2504880" y="8293136"/>
                </a:cubicBezTo>
                <a:lnTo>
                  <a:pt x="2492484" y="8286779"/>
                </a:lnTo>
                <a:lnTo>
                  <a:pt x="2541415" y="8275600"/>
                </a:lnTo>
                <a:lnTo>
                  <a:pt x="2556430" y="8239406"/>
                </a:lnTo>
                <a:lnTo>
                  <a:pt x="2553810" y="8272767"/>
                </a:lnTo>
                <a:lnTo>
                  <a:pt x="2561763" y="8270950"/>
                </a:lnTo>
                <a:lnTo>
                  <a:pt x="2613209" y="8248022"/>
                </a:lnTo>
                <a:lnTo>
                  <a:pt x="2579700" y="8227443"/>
                </a:lnTo>
                <a:lnTo>
                  <a:pt x="2632822" y="8237130"/>
                </a:lnTo>
                <a:lnTo>
                  <a:pt x="2625894" y="8230028"/>
                </a:lnTo>
                <a:cubicBezTo>
                  <a:pt x="2636745" y="8232195"/>
                  <a:pt x="2652035" y="8232720"/>
                  <a:pt x="2655348" y="8239558"/>
                </a:cubicBezTo>
                <a:cubicBezTo>
                  <a:pt x="2652337" y="8235784"/>
                  <a:pt x="2644630" y="8227191"/>
                  <a:pt x="2641531" y="8230214"/>
                </a:cubicBezTo>
                <a:cubicBezTo>
                  <a:pt x="2657199" y="8227682"/>
                  <a:pt x="2663211" y="8216107"/>
                  <a:pt x="2668569" y="8205932"/>
                </a:cubicBezTo>
                <a:lnTo>
                  <a:pt x="2679036" y="8198719"/>
                </a:lnTo>
                <a:lnTo>
                  <a:pt x="2651102" y="8173219"/>
                </a:lnTo>
                <a:cubicBezTo>
                  <a:pt x="2672282" y="8158426"/>
                  <a:pt x="2688212" y="8160085"/>
                  <a:pt x="2701408" y="8169293"/>
                </a:cubicBezTo>
                <a:lnTo>
                  <a:pt x="2705342" y="8174107"/>
                </a:lnTo>
                <a:lnTo>
                  <a:pt x="2710038" y="8172857"/>
                </a:lnTo>
                <a:cubicBezTo>
                  <a:pt x="2724832" y="8175630"/>
                  <a:pt x="2740586" y="8179893"/>
                  <a:pt x="2752755" y="8172052"/>
                </a:cubicBezTo>
                <a:lnTo>
                  <a:pt x="2746733" y="8161822"/>
                </a:lnTo>
                <a:lnTo>
                  <a:pt x="2742706" y="8160372"/>
                </a:lnTo>
                <a:lnTo>
                  <a:pt x="2743660" y="8156611"/>
                </a:lnTo>
                <a:lnTo>
                  <a:pt x="2742019" y="8153822"/>
                </a:lnTo>
                <a:cubicBezTo>
                  <a:pt x="2742863" y="8147967"/>
                  <a:pt x="2746168" y="8141885"/>
                  <a:pt x="2746098" y="8134240"/>
                </a:cubicBezTo>
                <a:lnTo>
                  <a:pt x="2749554" y="8133471"/>
                </a:lnTo>
                <a:lnTo>
                  <a:pt x="2755610" y="8109680"/>
                </a:lnTo>
                <a:cubicBezTo>
                  <a:pt x="2763785" y="8099425"/>
                  <a:pt x="2775475" y="8094964"/>
                  <a:pt x="2789576" y="8093748"/>
                </a:cubicBezTo>
                <a:lnTo>
                  <a:pt x="2858760" y="8101223"/>
                </a:lnTo>
                <a:lnTo>
                  <a:pt x="2851793" y="8085732"/>
                </a:lnTo>
                <a:cubicBezTo>
                  <a:pt x="2852914" y="8080850"/>
                  <a:pt x="2857529" y="8078005"/>
                  <a:pt x="2862557" y="8075239"/>
                </a:cubicBezTo>
                <a:lnTo>
                  <a:pt x="2863823" y="8074286"/>
                </a:lnTo>
                <a:lnTo>
                  <a:pt x="2841905" y="8052181"/>
                </a:lnTo>
                <a:cubicBezTo>
                  <a:pt x="2830725" y="8042444"/>
                  <a:pt x="2826608" y="8032198"/>
                  <a:pt x="2831829" y="7996230"/>
                </a:cubicBezTo>
                <a:cubicBezTo>
                  <a:pt x="2839893" y="8016888"/>
                  <a:pt x="2852904" y="8042622"/>
                  <a:pt x="2868257" y="8061456"/>
                </a:cubicBezTo>
                <a:lnTo>
                  <a:pt x="2875772" y="8065006"/>
                </a:lnTo>
                <a:lnTo>
                  <a:pt x="2873028" y="8043963"/>
                </a:lnTo>
                <a:lnTo>
                  <a:pt x="2893237" y="8050247"/>
                </a:lnTo>
                <a:lnTo>
                  <a:pt x="2897350" y="8032825"/>
                </a:lnTo>
                <a:lnTo>
                  <a:pt x="2924720" y="8006243"/>
                </a:lnTo>
                <a:lnTo>
                  <a:pt x="2884296" y="7968564"/>
                </a:lnTo>
                <a:cubicBezTo>
                  <a:pt x="2851055" y="7933977"/>
                  <a:pt x="2823551" y="7900273"/>
                  <a:pt x="2809298" y="7871890"/>
                </a:cubicBezTo>
                <a:cubicBezTo>
                  <a:pt x="2747895" y="7808954"/>
                  <a:pt x="2706860" y="7775160"/>
                  <a:pt x="2700117" y="7691114"/>
                </a:cubicBezTo>
                <a:cubicBezTo>
                  <a:pt x="2720809" y="7707844"/>
                  <a:pt x="2748570" y="7723048"/>
                  <a:pt x="2764924" y="7723622"/>
                </a:cubicBezTo>
                <a:lnTo>
                  <a:pt x="2769037" y="7720089"/>
                </a:lnTo>
                <a:lnTo>
                  <a:pt x="2766035" y="7714112"/>
                </a:lnTo>
                <a:lnTo>
                  <a:pt x="2773464" y="7716286"/>
                </a:lnTo>
                <a:lnTo>
                  <a:pt x="2778583" y="7711884"/>
                </a:lnTo>
                <a:cubicBezTo>
                  <a:pt x="2778744" y="7703224"/>
                  <a:pt x="2773740" y="7689270"/>
                  <a:pt x="2761258" y="7668388"/>
                </a:cubicBezTo>
                <a:lnTo>
                  <a:pt x="2804291" y="7725315"/>
                </a:lnTo>
                <a:lnTo>
                  <a:pt x="2823334" y="7730894"/>
                </a:lnTo>
                <a:lnTo>
                  <a:pt x="2831783" y="7716927"/>
                </a:lnTo>
                <a:lnTo>
                  <a:pt x="2795814" y="7655305"/>
                </a:lnTo>
                <a:lnTo>
                  <a:pt x="2776737" y="7653959"/>
                </a:lnTo>
                <a:cubicBezTo>
                  <a:pt x="2772469" y="7642011"/>
                  <a:pt x="2779948" y="7642102"/>
                  <a:pt x="2771622" y="7628743"/>
                </a:cubicBezTo>
                <a:cubicBezTo>
                  <a:pt x="2776413" y="7626080"/>
                  <a:pt x="2780132" y="7627823"/>
                  <a:pt x="2783365" y="7640780"/>
                </a:cubicBezTo>
                <a:lnTo>
                  <a:pt x="2782464" y="7632442"/>
                </a:lnTo>
                <a:lnTo>
                  <a:pt x="2778319" y="7625342"/>
                </a:lnTo>
                <a:lnTo>
                  <a:pt x="2769783" y="7604722"/>
                </a:lnTo>
                <a:lnTo>
                  <a:pt x="2761783" y="7600754"/>
                </a:lnTo>
                <a:cubicBezTo>
                  <a:pt x="2761215" y="7602515"/>
                  <a:pt x="2761191" y="7604416"/>
                  <a:pt x="2761709" y="7606190"/>
                </a:cubicBezTo>
                <a:lnTo>
                  <a:pt x="2753155" y="7584337"/>
                </a:lnTo>
                <a:cubicBezTo>
                  <a:pt x="2749738" y="7585652"/>
                  <a:pt x="2750684" y="7591440"/>
                  <a:pt x="2754304" y="7600662"/>
                </a:cubicBezTo>
                <a:cubicBezTo>
                  <a:pt x="2743846" y="7594760"/>
                  <a:pt x="2732629" y="7568115"/>
                  <a:pt x="2725058" y="7575502"/>
                </a:cubicBezTo>
                <a:cubicBezTo>
                  <a:pt x="2736400" y="7591953"/>
                  <a:pt x="2741674" y="7604932"/>
                  <a:pt x="2747808" y="7603647"/>
                </a:cubicBezTo>
                <a:lnTo>
                  <a:pt x="2738248" y="7606933"/>
                </a:lnTo>
                <a:cubicBezTo>
                  <a:pt x="2749216" y="7626437"/>
                  <a:pt x="2763631" y="7615734"/>
                  <a:pt x="2772364" y="7650164"/>
                </a:cubicBezTo>
                <a:cubicBezTo>
                  <a:pt x="2751633" y="7636698"/>
                  <a:pt x="2733254" y="7619928"/>
                  <a:pt x="2717936" y="7600573"/>
                </a:cubicBezTo>
                <a:cubicBezTo>
                  <a:pt x="2721661" y="7627808"/>
                  <a:pt x="2704354" y="7599052"/>
                  <a:pt x="2700440" y="7612943"/>
                </a:cubicBezTo>
                <a:cubicBezTo>
                  <a:pt x="2700978" y="7621140"/>
                  <a:pt x="2702950" y="7629216"/>
                  <a:pt x="2706254" y="7636805"/>
                </a:cubicBezTo>
                <a:cubicBezTo>
                  <a:pt x="2697975" y="7646224"/>
                  <a:pt x="2680477" y="7632419"/>
                  <a:pt x="2664374" y="7615913"/>
                </a:cubicBezTo>
                <a:lnTo>
                  <a:pt x="2668095" y="7643150"/>
                </a:lnTo>
                <a:cubicBezTo>
                  <a:pt x="2656008" y="7658302"/>
                  <a:pt x="2657420" y="7601212"/>
                  <a:pt x="2639085" y="7599636"/>
                </a:cubicBezTo>
                <a:cubicBezTo>
                  <a:pt x="2644155" y="7628248"/>
                  <a:pt x="2623529" y="7619506"/>
                  <a:pt x="2630386" y="7641681"/>
                </a:cubicBezTo>
                <a:cubicBezTo>
                  <a:pt x="2626672" y="7639942"/>
                  <a:pt x="2625628" y="7641629"/>
                  <a:pt x="2619718" y="7625242"/>
                </a:cubicBezTo>
                <a:cubicBezTo>
                  <a:pt x="2621461" y="7622202"/>
                  <a:pt x="2629237" y="7625356"/>
                  <a:pt x="2619613" y="7607222"/>
                </a:cubicBezTo>
                <a:cubicBezTo>
                  <a:pt x="2612196" y="7602376"/>
                  <a:pt x="2614722" y="7617364"/>
                  <a:pt x="2609283" y="7617300"/>
                </a:cubicBezTo>
                <a:cubicBezTo>
                  <a:pt x="2611606" y="7621744"/>
                  <a:pt x="2619586" y="7635436"/>
                  <a:pt x="2616570" y="7632344"/>
                </a:cubicBezTo>
                <a:lnTo>
                  <a:pt x="2569856" y="7599567"/>
                </a:lnTo>
                <a:lnTo>
                  <a:pt x="2570421" y="7599502"/>
                </a:lnTo>
                <a:cubicBezTo>
                  <a:pt x="2565123" y="7588560"/>
                  <a:pt x="2565793" y="7589247"/>
                  <a:pt x="2561098" y="7584434"/>
                </a:cubicBezTo>
                <a:cubicBezTo>
                  <a:pt x="2553906" y="7561915"/>
                  <a:pt x="2571464" y="7597814"/>
                  <a:pt x="2571354" y="7579799"/>
                </a:cubicBezTo>
                <a:lnTo>
                  <a:pt x="2553306" y="7555788"/>
                </a:lnTo>
                <a:lnTo>
                  <a:pt x="2551212" y="7533668"/>
                </a:lnTo>
                <a:lnTo>
                  <a:pt x="2510754" y="7481182"/>
                </a:lnTo>
                <a:cubicBezTo>
                  <a:pt x="2522232" y="7460583"/>
                  <a:pt x="2558257" y="7540889"/>
                  <a:pt x="2561756" y="7506600"/>
                </a:cubicBezTo>
                <a:cubicBezTo>
                  <a:pt x="2558463" y="7500953"/>
                  <a:pt x="2556501" y="7494674"/>
                  <a:pt x="2555870" y="7488175"/>
                </a:cubicBezTo>
                <a:cubicBezTo>
                  <a:pt x="2564595" y="7497118"/>
                  <a:pt x="2569368" y="7495812"/>
                  <a:pt x="2576673" y="7509498"/>
                </a:cubicBezTo>
                <a:lnTo>
                  <a:pt x="2583504" y="7506857"/>
                </a:lnTo>
                <a:cubicBezTo>
                  <a:pt x="2579586" y="7494573"/>
                  <a:pt x="2565015" y="7464489"/>
                  <a:pt x="2560196" y="7469192"/>
                </a:cubicBezTo>
                <a:cubicBezTo>
                  <a:pt x="2583437" y="7459270"/>
                  <a:pt x="2622862" y="7512766"/>
                  <a:pt x="2640586" y="7482720"/>
                </a:cubicBezTo>
                <a:cubicBezTo>
                  <a:pt x="2639636" y="7476936"/>
                  <a:pt x="2634883" y="7476872"/>
                  <a:pt x="2635276" y="7472466"/>
                </a:cubicBezTo>
                <a:cubicBezTo>
                  <a:pt x="2642252" y="7477135"/>
                  <a:pt x="2648224" y="7483258"/>
                  <a:pt x="2652720" y="7490346"/>
                </a:cubicBezTo>
                <a:cubicBezTo>
                  <a:pt x="2652456" y="7484562"/>
                  <a:pt x="2645076" y="7476999"/>
                  <a:pt x="2645076" y="7476999"/>
                </a:cubicBezTo>
                <a:cubicBezTo>
                  <a:pt x="2661639" y="7484334"/>
                  <a:pt x="2655670" y="7445851"/>
                  <a:pt x="2670098" y="7460639"/>
                </a:cubicBezTo>
                <a:cubicBezTo>
                  <a:pt x="2664158" y="7446970"/>
                  <a:pt x="2659304" y="7454387"/>
                  <a:pt x="2658355" y="7448602"/>
                </a:cubicBezTo>
                <a:cubicBezTo>
                  <a:pt x="2668409" y="7433423"/>
                  <a:pt x="2690293" y="7476514"/>
                  <a:pt x="2702923" y="7472244"/>
                </a:cubicBezTo>
                <a:cubicBezTo>
                  <a:pt x="2691954" y="7452740"/>
                  <a:pt x="2698453" y="7449759"/>
                  <a:pt x="2697950" y="7436156"/>
                </a:cubicBezTo>
                <a:cubicBezTo>
                  <a:pt x="2714752" y="7451310"/>
                  <a:pt x="2738586" y="7448193"/>
                  <a:pt x="2759204" y="7456936"/>
                </a:cubicBezTo>
                <a:cubicBezTo>
                  <a:pt x="2737088" y="7406025"/>
                  <a:pt x="2776298" y="7449658"/>
                  <a:pt x="2762257" y="7404964"/>
                </a:cubicBezTo>
                <a:cubicBezTo>
                  <a:pt x="2767392" y="7401966"/>
                  <a:pt x="2775135" y="7407834"/>
                  <a:pt x="2781381" y="7424565"/>
                </a:cubicBezTo>
                <a:cubicBezTo>
                  <a:pt x="2776718" y="7417031"/>
                  <a:pt x="2776130" y="7436400"/>
                  <a:pt x="2780158" y="7440529"/>
                </a:cubicBezTo>
                <a:cubicBezTo>
                  <a:pt x="2784183" y="7444655"/>
                  <a:pt x="2793396" y="7441706"/>
                  <a:pt x="2801627" y="7462536"/>
                </a:cubicBezTo>
                <a:lnTo>
                  <a:pt x="2800571" y="7438731"/>
                </a:lnTo>
                <a:cubicBezTo>
                  <a:pt x="2806480" y="7455118"/>
                  <a:pt x="2816416" y="7475632"/>
                  <a:pt x="2818826" y="7473279"/>
                </a:cubicBezTo>
                <a:cubicBezTo>
                  <a:pt x="2812267" y="7427990"/>
                  <a:pt x="2828302" y="7502963"/>
                  <a:pt x="2831706" y="7476148"/>
                </a:cubicBezTo>
                <a:cubicBezTo>
                  <a:pt x="2823078" y="7459731"/>
                  <a:pt x="2816438" y="7447414"/>
                  <a:pt x="2810830" y="7434092"/>
                </a:cubicBezTo>
                <a:cubicBezTo>
                  <a:pt x="2814645" y="7428358"/>
                  <a:pt x="2818943" y="7437590"/>
                  <a:pt x="2822968" y="7441715"/>
                </a:cubicBezTo>
                <a:cubicBezTo>
                  <a:pt x="2817910" y="7425781"/>
                  <a:pt x="2809528" y="7411064"/>
                  <a:pt x="2798365" y="7398594"/>
                </a:cubicBezTo>
                <a:lnTo>
                  <a:pt x="2800940" y="7383330"/>
                </a:lnTo>
                <a:lnTo>
                  <a:pt x="2817320" y="7405304"/>
                </a:lnTo>
                <a:lnTo>
                  <a:pt x="2812664" y="7396720"/>
                </a:lnTo>
                <a:lnTo>
                  <a:pt x="2822458" y="7401935"/>
                </a:lnTo>
                <a:lnTo>
                  <a:pt x="2824488" y="7414923"/>
                </a:lnTo>
                <a:lnTo>
                  <a:pt x="2826487" y="7417602"/>
                </a:lnTo>
                <a:lnTo>
                  <a:pt x="2843712" y="7415872"/>
                </a:lnTo>
                <a:lnTo>
                  <a:pt x="2833802" y="7392216"/>
                </a:lnTo>
                <a:cubicBezTo>
                  <a:pt x="2840537" y="7397057"/>
                  <a:pt x="2856511" y="7423760"/>
                  <a:pt x="2857745" y="7407114"/>
                </a:cubicBezTo>
                <a:cubicBezTo>
                  <a:pt x="2856405" y="7405740"/>
                  <a:pt x="2853386" y="7402646"/>
                  <a:pt x="2853386" y="7402646"/>
                </a:cubicBezTo>
                <a:cubicBezTo>
                  <a:pt x="2862772" y="7412614"/>
                  <a:pt x="2864667" y="7410765"/>
                  <a:pt x="2865117" y="7405548"/>
                </a:cubicBezTo>
                <a:lnTo>
                  <a:pt x="2867110" y="7394281"/>
                </a:lnTo>
                <a:lnTo>
                  <a:pt x="2855914" y="7390778"/>
                </a:lnTo>
                <a:lnTo>
                  <a:pt x="2867797" y="7390392"/>
                </a:lnTo>
                <a:lnTo>
                  <a:pt x="2868185" y="7388206"/>
                </a:lnTo>
                <a:lnTo>
                  <a:pt x="2865228" y="7380351"/>
                </a:lnTo>
                <a:lnTo>
                  <a:pt x="2874802" y="7390164"/>
                </a:lnTo>
                <a:lnTo>
                  <a:pt x="2889962" y="7389672"/>
                </a:lnTo>
                <a:lnTo>
                  <a:pt x="2890020" y="7388719"/>
                </a:lnTo>
                <a:cubicBezTo>
                  <a:pt x="2888413" y="7374674"/>
                  <a:pt x="2883918" y="7354057"/>
                  <a:pt x="2885055" y="7344894"/>
                </a:cubicBezTo>
                <a:lnTo>
                  <a:pt x="2882372" y="7342143"/>
                </a:lnTo>
                <a:cubicBezTo>
                  <a:pt x="2878302" y="7315243"/>
                  <a:pt x="2901844" y="7334556"/>
                  <a:pt x="2902338" y="7322663"/>
                </a:cubicBezTo>
                <a:cubicBezTo>
                  <a:pt x="2902447" y="7340686"/>
                  <a:pt x="2906208" y="7339029"/>
                  <a:pt x="2911278" y="7367640"/>
                </a:cubicBezTo>
                <a:cubicBezTo>
                  <a:pt x="2904543" y="7362800"/>
                  <a:pt x="2895105" y="7330398"/>
                  <a:pt x="2891195" y="7343605"/>
                </a:cubicBezTo>
                <a:cubicBezTo>
                  <a:pt x="2900520" y="7361156"/>
                  <a:pt x="2910941" y="7378104"/>
                  <a:pt x="2922494" y="7394286"/>
                </a:cubicBezTo>
                <a:cubicBezTo>
                  <a:pt x="2927587" y="7394688"/>
                  <a:pt x="2916578" y="7352406"/>
                  <a:pt x="2912005" y="7337396"/>
                </a:cubicBezTo>
                <a:cubicBezTo>
                  <a:pt x="2924245" y="7337544"/>
                  <a:pt x="2925132" y="7321236"/>
                  <a:pt x="2941394" y="7325506"/>
                </a:cubicBezTo>
                <a:cubicBezTo>
                  <a:pt x="2951710" y="7342967"/>
                  <a:pt x="2974131" y="7396938"/>
                  <a:pt x="2972932" y="7357832"/>
                </a:cubicBezTo>
                <a:lnTo>
                  <a:pt x="2969643" y="7348958"/>
                </a:lnTo>
                <a:cubicBezTo>
                  <a:pt x="2975557" y="7365341"/>
                  <a:pt x="2973458" y="7343224"/>
                  <a:pt x="2980108" y="7354860"/>
                </a:cubicBezTo>
                <a:lnTo>
                  <a:pt x="2983830" y="7365576"/>
                </a:lnTo>
                <a:lnTo>
                  <a:pt x="2991194" y="7364674"/>
                </a:lnTo>
                <a:lnTo>
                  <a:pt x="2983714" y="7338589"/>
                </a:lnTo>
                <a:cubicBezTo>
                  <a:pt x="3000940" y="7374142"/>
                  <a:pt x="2989801" y="7314526"/>
                  <a:pt x="3007249" y="7332410"/>
                </a:cubicBezTo>
                <a:cubicBezTo>
                  <a:pt x="2999966" y="7317364"/>
                  <a:pt x="2988064" y="7317563"/>
                  <a:pt x="2986278" y="7297829"/>
                </a:cubicBezTo>
                <a:lnTo>
                  <a:pt x="3014322" y="7337592"/>
                </a:lnTo>
                <a:lnTo>
                  <a:pt x="3008526" y="7339224"/>
                </a:lnTo>
                <a:cubicBezTo>
                  <a:pt x="3027913" y="7364608"/>
                  <a:pt x="3024993" y="7327181"/>
                  <a:pt x="3021047" y="7316937"/>
                </a:cubicBezTo>
                <a:cubicBezTo>
                  <a:pt x="3017098" y="7306690"/>
                  <a:pt x="3006896" y="7307250"/>
                  <a:pt x="3009304" y="7304901"/>
                </a:cubicBezTo>
                <a:cubicBezTo>
                  <a:pt x="3011712" y="7302551"/>
                  <a:pt x="3019898" y="7300605"/>
                  <a:pt x="3025180" y="7312905"/>
                </a:cubicBezTo>
                <a:lnTo>
                  <a:pt x="3056726" y="7351800"/>
                </a:lnTo>
                <a:lnTo>
                  <a:pt x="3058350" y="7351295"/>
                </a:lnTo>
                <a:lnTo>
                  <a:pt x="3060796" y="7345281"/>
                </a:lnTo>
                <a:lnTo>
                  <a:pt x="3064740" y="7349324"/>
                </a:lnTo>
                <a:lnTo>
                  <a:pt x="3074447" y="7346325"/>
                </a:lnTo>
                <a:lnTo>
                  <a:pt x="3075161" y="7345509"/>
                </a:lnTo>
                <a:lnTo>
                  <a:pt x="3068444" y="7331772"/>
                </a:lnTo>
                <a:cubicBezTo>
                  <a:pt x="3076742" y="7315828"/>
                  <a:pt x="3090700" y="7303623"/>
                  <a:pt x="3107635" y="7297566"/>
                </a:cubicBezTo>
                <a:lnTo>
                  <a:pt x="3101359" y="7282539"/>
                </a:lnTo>
                <a:lnTo>
                  <a:pt x="3081255" y="7287056"/>
                </a:lnTo>
                <a:cubicBezTo>
                  <a:pt x="3075282" y="7276108"/>
                  <a:pt x="3085513" y="7273509"/>
                  <a:pt x="3074104" y="7261816"/>
                </a:cubicBezTo>
                <a:cubicBezTo>
                  <a:pt x="3077517" y="7260497"/>
                  <a:pt x="3084335" y="7259216"/>
                  <a:pt x="3088927" y="7272190"/>
                </a:cubicBezTo>
                <a:lnTo>
                  <a:pt x="3083586" y="7239981"/>
                </a:lnTo>
                <a:lnTo>
                  <a:pt x="3083524" y="7239830"/>
                </a:lnTo>
                <a:lnTo>
                  <a:pt x="3057415" y="7237822"/>
                </a:lnTo>
                <a:cubicBezTo>
                  <a:pt x="3056781" y="7239654"/>
                  <a:pt x="3056996" y="7241660"/>
                  <a:pt x="3058030" y="7243270"/>
                </a:cubicBezTo>
                <a:lnTo>
                  <a:pt x="3045364" y="7223408"/>
                </a:lnTo>
                <a:cubicBezTo>
                  <a:pt x="3040561" y="7226747"/>
                  <a:pt x="3040474" y="7233543"/>
                  <a:pt x="3047183" y="7240421"/>
                </a:cubicBezTo>
                <a:cubicBezTo>
                  <a:pt x="3032257" y="7238208"/>
                  <a:pt x="3013880" y="7213171"/>
                  <a:pt x="3005911" y="7224976"/>
                </a:cubicBezTo>
                <a:cubicBezTo>
                  <a:pt x="3019995" y="7240100"/>
                  <a:pt x="3029381" y="7250406"/>
                  <a:pt x="3037589" y="7246429"/>
                </a:cubicBezTo>
                <a:lnTo>
                  <a:pt x="3024926" y="7253414"/>
                </a:lnTo>
                <a:lnTo>
                  <a:pt x="3038422" y="7258524"/>
                </a:lnTo>
                <a:lnTo>
                  <a:pt x="3043227" y="7257032"/>
                </a:lnTo>
                <a:lnTo>
                  <a:pt x="3044086" y="7260670"/>
                </a:lnTo>
                <a:lnTo>
                  <a:pt x="3050764" y="7263195"/>
                </a:lnTo>
                <a:cubicBezTo>
                  <a:pt x="3059363" y="7265123"/>
                  <a:pt x="3067554" y="7269215"/>
                  <a:pt x="3074135" y="7285950"/>
                </a:cubicBezTo>
                <a:lnTo>
                  <a:pt x="3047556" y="7275344"/>
                </a:lnTo>
                <a:lnTo>
                  <a:pt x="3050320" y="7287024"/>
                </a:lnTo>
                <a:cubicBezTo>
                  <a:pt x="3051869" y="7298942"/>
                  <a:pt x="3043779" y="7293406"/>
                  <a:pt x="3036842" y="7278027"/>
                </a:cubicBezTo>
                <a:lnTo>
                  <a:pt x="3043444" y="7293062"/>
                </a:lnTo>
                <a:cubicBezTo>
                  <a:pt x="3031436" y="7275242"/>
                  <a:pt x="3041120" y="7315471"/>
                  <a:pt x="3048463" y="7325754"/>
                </a:cubicBezTo>
                <a:lnTo>
                  <a:pt x="3010594" y="7260592"/>
                </a:lnTo>
                <a:lnTo>
                  <a:pt x="3006566" y="7258989"/>
                </a:lnTo>
                <a:lnTo>
                  <a:pt x="3008737" y="7269200"/>
                </a:lnTo>
                <a:lnTo>
                  <a:pt x="3004775" y="7260312"/>
                </a:lnTo>
                <a:lnTo>
                  <a:pt x="3006260" y="7258863"/>
                </a:lnTo>
                <a:lnTo>
                  <a:pt x="2996012" y="7254774"/>
                </a:lnTo>
                <a:lnTo>
                  <a:pt x="2994664" y="7257227"/>
                </a:lnTo>
                <a:lnTo>
                  <a:pt x="2995606" y="7259864"/>
                </a:lnTo>
                <a:lnTo>
                  <a:pt x="2994270" y="7257936"/>
                </a:lnTo>
                <a:lnTo>
                  <a:pt x="2988224" y="7268914"/>
                </a:lnTo>
                <a:lnTo>
                  <a:pt x="2984935" y="7270027"/>
                </a:lnTo>
                <a:lnTo>
                  <a:pt x="2985527" y="7277078"/>
                </a:lnTo>
                <a:lnTo>
                  <a:pt x="2981011" y="7271358"/>
                </a:lnTo>
                <a:lnTo>
                  <a:pt x="2971623" y="7274539"/>
                </a:lnTo>
                <a:lnTo>
                  <a:pt x="2979980" y="7296062"/>
                </a:lnTo>
                <a:lnTo>
                  <a:pt x="2957208" y="7301857"/>
                </a:lnTo>
                <a:cubicBezTo>
                  <a:pt x="2946481" y="7300071"/>
                  <a:pt x="2934306" y="7295165"/>
                  <a:pt x="2923158" y="7289598"/>
                </a:cubicBezTo>
                <a:lnTo>
                  <a:pt x="2929274" y="7316526"/>
                </a:lnTo>
                <a:cubicBezTo>
                  <a:pt x="2912008" y="7337393"/>
                  <a:pt x="2912796" y="7276220"/>
                  <a:pt x="2886882" y="7282030"/>
                </a:cubicBezTo>
                <a:cubicBezTo>
                  <a:pt x="2895359" y="7310684"/>
                  <a:pt x="2865809" y="7308630"/>
                  <a:pt x="2875736" y="7329830"/>
                </a:cubicBezTo>
                <a:cubicBezTo>
                  <a:pt x="2873052" y="7327078"/>
                  <a:pt x="2870292" y="7330441"/>
                  <a:pt x="2861643" y="7315384"/>
                </a:cubicBezTo>
                <a:cubicBezTo>
                  <a:pt x="2864415" y="7311338"/>
                  <a:pt x="2875634" y="7311127"/>
                  <a:pt x="2861210" y="7296342"/>
                </a:cubicBezTo>
                <a:cubicBezTo>
                  <a:pt x="2850021" y="7293828"/>
                  <a:pt x="2853233" y="7308825"/>
                  <a:pt x="2846407" y="7310784"/>
                </a:cubicBezTo>
                <a:cubicBezTo>
                  <a:pt x="2849762" y="7314224"/>
                  <a:pt x="2861170" y="7325916"/>
                  <a:pt x="2858146" y="7322818"/>
                </a:cubicBezTo>
                <a:cubicBezTo>
                  <a:pt x="2836064" y="7322216"/>
                  <a:pt x="2805271" y="7337486"/>
                  <a:pt x="2771720" y="7303096"/>
                </a:cubicBezTo>
                <a:cubicBezTo>
                  <a:pt x="2779526" y="7304211"/>
                  <a:pt x="2788170" y="7319271"/>
                  <a:pt x="2791043" y="7307068"/>
                </a:cubicBezTo>
                <a:lnTo>
                  <a:pt x="2781783" y="7297576"/>
                </a:lnTo>
                <a:lnTo>
                  <a:pt x="2671944" y="7338898"/>
                </a:lnTo>
                <a:lnTo>
                  <a:pt x="2559044" y="7326959"/>
                </a:lnTo>
                <a:lnTo>
                  <a:pt x="2552708" y="7337551"/>
                </a:lnTo>
                <a:lnTo>
                  <a:pt x="2547473" y="7319410"/>
                </a:lnTo>
                <a:lnTo>
                  <a:pt x="2540913" y="7311464"/>
                </a:lnTo>
                <a:lnTo>
                  <a:pt x="2540457" y="7311908"/>
                </a:lnTo>
                <a:lnTo>
                  <a:pt x="2540750" y="7311261"/>
                </a:lnTo>
                <a:lnTo>
                  <a:pt x="2531096" y="7299564"/>
                </a:lnTo>
                <a:cubicBezTo>
                  <a:pt x="2523976" y="7298458"/>
                  <a:pt x="2531532" y="7318603"/>
                  <a:pt x="2523525" y="7306951"/>
                </a:cubicBezTo>
                <a:cubicBezTo>
                  <a:pt x="2526720" y="7296452"/>
                  <a:pt x="2506529" y="7280574"/>
                  <a:pt x="2506402" y="7263916"/>
                </a:cubicBezTo>
                <a:lnTo>
                  <a:pt x="2500631" y="7263512"/>
                </a:lnTo>
                <a:cubicBezTo>
                  <a:pt x="2494923" y="7257662"/>
                  <a:pt x="2511436" y="7269076"/>
                  <a:pt x="2502766" y="7256058"/>
                </a:cubicBezTo>
                <a:lnTo>
                  <a:pt x="2504850" y="7259396"/>
                </a:lnTo>
                <a:lnTo>
                  <a:pt x="2506828" y="7257466"/>
                </a:lnTo>
                <a:lnTo>
                  <a:pt x="2509844" y="7260558"/>
                </a:lnTo>
                <a:lnTo>
                  <a:pt x="2505159" y="7259885"/>
                </a:lnTo>
                <a:lnTo>
                  <a:pt x="2514754" y="7275239"/>
                </a:lnTo>
                <a:cubicBezTo>
                  <a:pt x="2516492" y="7269513"/>
                  <a:pt x="2516197" y="7263422"/>
                  <a:pt x="2513960" y="7257890"/>
                </a:cubicBezTo>
                <a:cubicBezTo>
                  <a:pt x="2520334" y="7264423"/>
                  <a:pt x="2537692" y="7289108"/>
                  <a:pt x="2539596" y="7273149"/>
                </a:cubicBezTo>
                <a:cubicBezTo>
                  <a:pt x="2546773" y="7270176"/>
                  <a:pt x="2537069" y="7258168"/>
                  <a:pt x="2536441" y="7254081"/>
                </a:cubicBezTo>
                <a:lnTo>
                  <a:pt x="2536453" y="7253138"/>
                </a:lnTo>
                <a:lnTo>
                  <a:pt x="2438170" y="7256650"/>
                </a:lnTo>
                <a:lnTo>
                  <a:pt x="2467038" y="7298530"/>
                </a:lnTo>
                <a:lnTo>
                  <a:pt x="2468972" y="7289945"/>
                </a:lnTo>
                <a:cubicBezTo>
                  <a:pt x="2472590" y="7289690"/>
                  <a:pt x="2477152" y="7291782"/>
                  <a:pt x="2477495" y="7291447"/>
                </a:cubicBezTo>
                <a:lnTo>
                  <a:pt x="2498232" y="7344380"/>
                </a:lnTo>
                <a:cubicBezTo>
                  <a:pt x="2484376" y="7332999"/>
                  <a:pt x="2476572" y="7315842"/>
                  <a:pt x="2477072" y="7297901"/>
                </a:cubicBezTo>
                <a:cubicBezTo>
                  <a:pt x="2470334" y="7293402"/>
                  <a:pt x="2471764" y="7301067"/>
                  <a:pt x="2472796" y="7306604"/>
                </a:cubicBezTo>
                <a:lnTo>
                  <a:pt x="2472455" y="7306392"/>
                </a:lnTo>
                <a:lnTo>
                  <a:pt x="2480218" y="7317655"/>
                </a:lnTo>
                <a:cubicBezTo>
                  <a:pt x="2480218" y="7317655"/>
                  <a:pt x="2396830" y="7273154"/>
                  <a:pt x="2310072" y="7212555"/>
                </a:cubicBezTo>
                <a:lnTo>
                  <a:pt x="2290606" y="7196768"/>
                </a:lnTo>
                <a:lnTo>
                  <a:pt x="2291548" y="7212420"/>
                </a:lnTo>
                <a:cubicBezTo>
                  <a:pt x="2270232" y="7231204"/>
                  <a:pt x="2281210" y="7170146"/>
                  <a:pt x="2252964" y="7172870"/>
                </a:cubicBezTo>
                <a:cubicBezTo>
                  <a:pt x="2255636" y="7203156"/>
                  <a:pt x="2225442" y="7198379"/>
                  <a:pt x="2232298" y="7220554"/>
                </a:cubicBezTo>
                <a:cubicBezTo>
                  <a:pt x="2226524" y="7220147"/>
                  <a:pt x="2224458" y="7222161"/>
                  <a:pt x="2217871" y="7205766"/>
                </a:cubicBezTo>
                <a:cubicBezTo>
                  <a:pt x="2221313" y="7202408"/>
                  <a:pt x="2232850" y="7203903"/>
                  <a:pt x="2220152" y="7186757"/>
                </a:cubicBezTo>
                <a:cubicBezTo>
                  <a:pt x="2208651" y="7182543"/>
                  <a:pt x="2209816" y="7197511"/>
                  <a:pt x="2202324" y="7198787"/>
                </a:cubicBezTo>
                <a:cubicBezTo>
                  <a:pt x="2202923" y="7204913"/>
                  <a:pt x="2213994" y="7216260"/>
                  <a:pt x="2210974" y="7213165"/>
                </a:cubicBezTo>
                <a:cubicBezTo>
                  <a:pt x="2189619" y="7208493"/>
                  <a:pt x="2158521" y="7221380"/>
                  <a:pt x="2125367" y="7182572"/>
                </a:cubicBezTo>
                <a:cubicBezTo>
                  <a:pt x="2133161" y="7184369"/>
                  <a:pt x="2150290" y="7200544"/>
                  <a:pt x="2145004" y="7188927"/>
                </a:cubicBezTo>
                <a:cubicBezTo>
                  <a:pt x="2139714" y="7177306"/>
                  <a:pt x="2136950" y="7180672"/>
                  <a:pt x="2131916" y="7175512"/>
                </a:cubicBezTo>
                <a:cubicBezTo>
                  <a:pt x="2124725" y="7152993"/>
                  <a:pt x="2146381" y="7187582"/>
                  <a:pt x="2149007" y="7168239"/>
                </a:cubicBezTo>
                <a:lnTo>
                  <a:pt x="2124463" y="7147213"/>
                </a:lnTo>
                <a:lnTo>
                  <a:pt x="2124768" y="7123422"/>
                </a:lnTo>
                <a:lnTo>
                  <a:pt x="2070289" y="7077224"/>
                </a:lnTo>
                <a:cubicBezTo>
                  <a:pt x="2091352" y="7051981"/>
                  <a:pt x="2134886" y="7129663"/>
                  <a:pt x="2145224" y="7092054"/>
                </a:cubicBezTo>
                <a:cubicBezTo>
                  <a:pt x="2139177" y="7086541"/>
                  <a:pt x="2140286" y="7079418"/>
                  <a:pt x="2139343" y="7073626"/>
                </a:cubicBezTo>
                <a:cubicBezTo>
                  <a:pt x="2150111" y="7081915"/>
                  <a:pt x="2157272" y="7080299"/>
                  <a:pt x="2168346" y="7091649"/>
                </a:cubicBezTo>
                <a:lnTo>
                  <a:pt x="2172152" y="7090039"/>
                </a:lnTo>
                <a:lnTo>
                  <a:pt x="2148498" y="7054292"/>
                </a:lnTo>
                <a:lnTo>
                  <a:pt x="2145732" y="7052629"/>
                </a:lnTo>
                <a:lnTo>
                  <a:pt x="2147481" y="7052758"/>
                </a:lnTo>
                <a:lnTo>
                  <a:pt x="2119757" y="7010848"/>
                </a:lnTo>
                <a:cubicBezTo>
                  <a:pt x="2088216" y="6978519"/>
                  <a:pt x="2059713" y="6954815"/>
                  <a:pt x="2044354" y="6926247"/>
                </a:cubicBezTo>
                <a:lnTo>
                  <a:pt x="2046777" y="6847559"/>
                </a:lnTo>
                <a:lnTo>
                  <a:pt x="2047855" y="6812503"/>
                </a:lnTo>
                <a:lnTo>
                  <a:pt x="2073497" y="6819146"/>
                </a:lnTo>
                <a:lnTo>
                  <a:pt x="2084790" y="6821440"/>
                </a:lnTo>
                <a:lnTo>
                  <a:pt x="2075789" y="6807397"/>
                </a:lnTo>
                <a:lnTo>
                  <a:pt x="2091907" y="6823917"/>
                </a:lnTo>
                <a:lnTo>
                  <a:pt x="2115330" y="6829986"/>
                </a:lnTo>
                <a:lnTo>
                  <a:pt x="2099999" y="6801902"/>
                </a:lnTo>
                <a:cubicBezTo>
                  <a:pt x="2085822" y="6794258"/>
                  <a:pt x="2108116" y="6831577"/>
                  <a:pt x="2089734" y="6807223"/>
                </a:cubicBezTo>
                <a:cubicBezTo>
                  <a:pt x="2081132" y="6788762"/>
                  <a:pt x="2097033" y="6794731"/>
                  <a:pt x="2100404" y="6796812"/>
                </a:cubicBezTo>
                <a:lnTo>
                  <a:pt x="2116502" y="6830290"/>
                </a:lnTo>
                <a:lnTo>
                  <a:pt x="2137008" y="6835606"/>
                </a:lnTo>
                <a:lnTo>
                  <a:pt x="2137216" y="6835658"/>
                </a:lnTo>
                <a:cubicBezTo>
                  <a:pt x="2150753" y="6833736"/>
                  <a:pt x="2161684" y="6827955"/>
                  <a:pt x="2167118" y="6816880"/>
                </a:cubicBezTo>
                <a:lnTo>
                  <a:pt x="2166551" y="6807596"/>
                </a:lnTo>
                <a:lnTo>
                  <a:pt x="2165564" y="6805065"/>
                </a:lnTo>
                <a:lnTo>
                  <a:pt x="2165604" y="6805019"/>
                </a:lnTo>
                <a:lnTo>
                  <a:pt x="2160401" y="6810095"/>
                </a:lnTo>
                <a:lnTo>
                  <a:pt x="2164253" y="6801645"/>
                </a:lnTo>
                <a:lnTo>
                  <a:pt x="2166312" y="6803757"/>
                </a:lnTo>
                <a:lnTo>
                  <a:pt x="2164024" y="6766290"/>
                </a:lnTo>
                <a:lnTo>
                  <a:pt x="2212312" y="6844026"/>
                </a:lnTo>
                <a:cubicBezTo>
                  <a:pt x="2242799" y="6839288"/>
                  <a:pt x="2252908" y="6826319"/>
                  <a:pt x="2252828" y="6808515"/>
                </a:cubicBezTo>
                <a:lnTo>
                  <a:pt x="2252081" y="6806187"/>
                </a:lnTo>
                <a:lnTo>
                  <a:pt x="2220155" y="6815571"/>
                </a:lnTo>
                <a:cubicBezTo>
                  <a:pt x="2202570" y="6808563"/>
                  <a:pt x="2213426" y="6783875"/>
                  <a:pt x="2193953" y="6764609"/>
                </a:cubicBezTo>
                <a:lnTo>
                  <a:pt x="2202120" y="6758455"/>
                </a:lnTo>
                <a:lnTo>
                  <a:pt x="2187513" y="6757511"/>
                </a:lnTo>
                <a:lnTo>
                  <a:pt x="2163422" y="6701140"/>
                </a:lnTo>
                <a:lnTo>
                  <a:pt x="2211714" y="6751226"/>
                </a:lnTo>
                <a:lnTo>
                  <a:pt x="2213604" y="6749799"/>
                </a:lnTo>
                <a:cubicBezTo>
                  <a:pt x="2220277" y="6746309"/>
                  <a:pt x="2227318" y="6747499"/>
                  <a:pt x="2235446" y="6763065"/>
                </a:cubicBezTo>
                <a:cubicBezTo>
                  <a:pt x="2231569" y="6757919"/>
                  <a:pt x="2229302" y="6751740"/>
                  <a:pt x="2228873" y="6745311"/>
                </a:cubicBezTo>
                <a:lnTo>
                  <a:pt x="2234464" y="6751042"/>
                </a:lnTo>
                <a:lnTo>
                  <a:pt x="2232209" y="6743984"/>
                </a:lnTo>
                <a:lnTo>
                  <a:pt x="2228464" y="6730706"/>
                </a:lnTo>
                <a:lnTo>
                  <a:pt x="2209030" y="6729094"/>
                </a:lnTo>
                <a:lnTo>
                  <a:pt x="2198515" y="6686198"/>
                </a:lnTo>
                <a:lnTo>
                  <a:pt x="2139803" y="6640233"/>
                </a:lnTo>
                <a:cubicBezTo>
                  <a:pt x="2137803" y="6663662"/>
                  <a:pt x="2121562" y="6658030"/>
                  <a:pt x="2111230" y="6668109"/>
                </a:cubicBezTo>
                <a:lnTo>
                  <a:pt x="2119282" y="6676360"/>
                </a:lnTo>
                <a:cubicBezTo>
                  <a:pt x="2115425" y="6685493"/>
                  <a:pt x="2100536" y="6680555"/>
                  <a:pt x="2091930" y="6688951"/>
                </a:cubicBezTo>
                <a:lnTo>
                  <a:pt x="2099147" y="6709434"/>
                </a:lnTo>
                <a:cubicBezTo>
                  <a:pt x="2087574" y="6707829"/>
                  <a:pt x="2075753" y="6709971"/>
                  <a:pt x="2065419" y="6715494"/>
                </a:cubicBezTo>
                <a:cubicBezTo>
                  <a:pt x="2059784" y="6704207"/>
                  <a:pt x="2070695" y="6701616"/>
                  <a:pt x="2059285" y="6689922"/>
                </a:cubicBezTo>
                <a:cubicBezTo>
                  <a:pt x="2064756" y="6687269"/>
                  <a:pt x="2069852" y="6687667"/>
                  <a:pt x="2074099" y="6700976"/>
                </a:cubicBezTo>
                <a:cubicBezTo>
                  <a:pt x="2078894" y="6698317"/>
                  <a:pt x="2070635" y="6679522"/>
                  <a:pt x="2070772" y="6668645"/>
                </a:cubicBezTo>
                <a:lnTo>
                  <a:pt x="2044312" y="6664933"/>
                </a:lnTo>
                <a:cubicBezTo>
                  <a:pt x="2043504" y="6666794"/>
                  <a:pt x="2043613" y="6668903"/>
                  <a:pt x="2044577" y="6670716"/>
                </a:cubicBezTo>
                <a:lnTo>
                  <a:pt x="2033284" y="6650185"/>
                </a:lnTo>
                <a:cubicBezTo>
                  <a:pt x="2027807" y="6652840"/>
                  <a:pt x="2027368" y="6660650"/>
                  <a:pt x="2033743" y="6667184"/>
                </a:cubicBezTo>
                <a:cubicBezTo>
                  <a:pt x="2018825" y="6664293"/>
                  <a:pt x="2003165" y="6639293"/>
                  <a:pt x="1992495" y="6649704"/>
                </a:cubicBezTo>
                <a:cubicBezTo>
                  <a:pt x="2006228" y="6665841"/>
                  <a:pt x="2015266" y="6676486"/>
                  <a:pt x="2023813" y="6672849"/>
                </a:cubicBezTo>
                <a:lnTo>
                  <a:pt x="2010136" y="6678802"/>
                </a:lnTo>
                <a:cubicBezTo>
                  <a:pt x="2025553" y="6695987"/>
                  <a:pt x="2047170" y="6680267"/>
                  <a:pt x="2057956" y="6714044"/>
                </a:cubicBezTo>
                <a:cubicBezTo>
                  <a:pt x="2030307" y="6707255"/>
                  <a:pt x="2004179" y="6695425"/>
                  <a:pt x="1980900" y="6679138"/>
                </a:cubicBezTo>
                <a:cubicBezTo>
                  <a:pt x="1985644" y="6706729"/>
                  <a:pt x="1961486" y="6681967"/>
                  <a:pt x="1955170" y="6697529"/>
                </a:cubicBezTo>
                <a:lnTo>
                  <a:pt x="1961491" y="6718568"/>
                </a:lnTo>
                <a:lnTo>
                  <a:pt x="1905039" y="6710191"/>
                </a:lnTo>
                <a:lnTo>
                  <a:pt x="1909107" y="6737770"/>
                </a:lnTo>
                <a:cubicBezTo>
                  <a:pt x="1890832" y="6757609"/>
                  <a:pt x="1895351" y="6696819"/>
                  <a:pt x="1868448" y="6700920"/>
                </a:cubicBezTo>
                <a:cubicBezTo>
                  <a:pt x="1874208" y="6728859"/>
                  <a:pt x="1845337" y="6726819"/>
                  <a:pt x="1854242" y="6748338"/>
                </a:cubicBezTo>
                <a:cubicBezTo>
                  <a:pt x="1851557" y="6745587"/>
                  <a:pt x="1848106" y="6749623"/>
                  <a:pt x="1840152" y="6733896"/>
                </a:cubicBezTo>
                <a:cubicBezTo>
                  <a:pt x="1842921" y="6729847"/>
                  <a:pt x="1855166" y="6729312"/>
                  <a:pt x="1840738" y="6714524"/>
                </a:cubicBezTo>
                <a:cubicBezTo>
                  <a:pt x="1830569" y="6712362"/>
                  <a:pt x="1833092" y="6727354"/>
                  <a:pt x="1825934" y="6728966"/>
                </a:cubicBezTo>
                <a:cubicBezTo>
                  <a:pt x="1827225" y="6734418"/>
                  <a:pt x="1838633" y="6746112"/>
                  <a:pt x="1835278" y="6742673"/>
                </a:cubicBezTo>
                <a:cubicBezTo>
                  <a:pt x="1814586" y="6739367"/>
                  <a:pt x="1784510" y="6751928"/>
                  <a:pt x="1750958" y="6717538"/>
                </a:cubicBezTo>
                <a:cubicBezTo>
                  <a:pt x="1758763" y="6718652"/>
                  <a:pt x="1775220" y="6734145"/>
                  <a:pt x="1769930" y="6722523"/>
                </a:cubicBezTo>
                <a:cubicBezTo>
                  <a:pt x="1764644" y="6710905"/>
                  <a:pt x="1762214" y="6714616"/>
                  <a:pt x="1757181" y="6709456"/>
                </a:cubicBezTo>
                <a:cubicBezTo>
                  <a:pt x="1748276" y="6687937"/>
                  <a:pt x="1771650" y="6720844"/>
                  <a:pt x="1772240" y="6701476"/>
                </a:cubicBezTo>
                <a:lnTo>
                  <a:pt x="1746998" y="6681802"/>
                </a:lnTo>
                <a:lnTo>
                  <a:pt x="1745255" y="6658668"/>
                </a:lnTo>
                <a:lnTo>
                  <a:pt x="1689042" y="6615510"/>
                </a:lnTo>
                <a:cubicBezTo>
                  <a:pt x="1706709" y="6589543"/>
                  <a:pt x="1755381" y="6664222"/>
                  <a:pt x="1761988" y="6626231"/>
                </a:cubicBezTo>
                <a:cubicBezTo>
                  <a:pt x="1755593" y="6621057"/>
                  <a:pt x="1757748" y="6612243"/>
                  <a:pt x="1754058" y="6608461"/>
                </a:cubicBezTo>
                <a:cubicBezTo>
                  <a:pt x="1765518" y="6616076"/>
                  <a:pt x="1772695" y="6613102"/>
                  <a:pt x="1783768" y="6624453"/>
                </a:cubicBezTo>
                <a:lnTo>
                  <a:pt x="1793689" y="6619467"/>
                </a:lnTo>
                <a:cubicBezTo>
                  <a:pt x="1787398" y="6606139"/>
                  <a:pt x="1770403" y="6579763"/>
                  <a:pt x="1760138" y="6585077"/>
                </a:cubicBezTo>
                <a:lnTo>
                  <a:pt x="1778316" y="6585366"/>
                </a:lnTo>
                <a:lnTo>
                  <a:pt x="1744882" y="6558089"/>
                </a:lnTo>
                <a:cubicBezTo>
                  <a:pt x="1717597" y="6535462"/>
                  <a:pt x="1699373" y="6525217"/>
                  <a:pt x="1723709" y="6589071"/>
                </a:cubicBezTo>
                <a:cubicBezTo>
                  <a:pt x="1644413" y="6490569"/>
                  <a:pt x="1599180" y="6571616"/>
                  <a:pt x="1498713" y="6427317"/>
                </a:cubicBezTo>
                <a:cubicBezTo>
                  <a:pt x="1516333" y="6458463"/>
                  <a:pt x="1467176" y="6448014"/>
                  <a:pt x="1549295" y="6512215"/>
                </a:cubicBezTo>
                <a:cubicBezTo>
                  <a:pt x="1477882" y="6487916"/>
                  <a:pt x="1574725" y="6676021"/>
                  <a:pt x="1555558" y="6686669"/>
                </a:cubicBezTo>
                <a:cubicBezTo>
                  <a:pt x="1542270" y="6688891"/>
                  <a:pt x="1509627" y="6583809"/>
                  <a:pt x="1483974" y="6596079"/>
                </a:cubicBezTo>
                <a:cubicBezTo>
                  <a:pt x="1484895" y="6603909"/>
                  <a:pt x="1493527" y="6619651"/>
                  <a:pt x="1494102" y="6627814"/>
                </a:cubicBezTo>
                <a:lnTo>
                  <a:pt x="1464580" y="6597553"/>
                </a:lnTo>
                <a:cubicBezTo>
                  <a:pt x="1475964" y="6637456"/>
                  <a:pt x="1520135" y="6665516"/>
                  <a:pt x="1545135" y="6704219"/>
                </a:cubicBezTo>
                <a:cubicBezTo>
                  <a:pt x="1529496" y="6757063"/>
                  <a:pt x="1436699" y="6650928"/>
                  <a:pt x="1390621" y="6665679"/>
                </a:cubicBezTo>
                <a:lnTo>
                  <a:pt x="1412764" y="6688374"/>
                </a:lnTo>
                <a:lnTo>
                  <a:pt x="1375322" y="6718862"/>
                </a:lnTo>
                <a:lnTo>
                  <a:pt x="1380020" y="6723678"/>
                </a:lnTo>
                <a:lnTo>
                  <a:pt x="1314838" y="6690613"/>
                </a:lnTo>
                <a:lnTo>
                  <a:pt x="1339500" y="6728976"/>
                </a:lnTo>
                <a:cubicBezTo>
                  <a:pt x="1325305" y="6722688"/>
                  <a:pt x="1309637" y="6698368"/>
                  <a:pt x="1295665" y="6701264"/>
                </a:cubicBezTo>
                <a:lnTo>
                  <a:pt x="1328386" y="6747200"/>
                </a:lnTo>
                <a:cubicBezTo>
                  <a:pt x="1272158" y="6679229"/>
                  <a:pt x="1208799" y="6662500"/>
                  <a:pt x="1189620" y="6673830"/>
                </a:cubicBezTo>
                <a:lnTo>
                  <a:pt x="1199173" y="6697397"/>
                </a:lnTo>
                <a:lnTo>
                  <a:pt x="1095033" y="6627843"/>
                </a:lnTo>
                <a:cubicBezTo>
                  <a:pt x="1103023" y="6693880"/>
                  <a:pt x="1195447" y="6723186"/>
                  <a:pt x="1126200" y="6715568"/>
                </a:cubicBezTo>
                <a:lnTo>
                  <a:pt x="1198120" y="6806503"/>
                </a:lnTo>
                <a:cubicBezTo>
                  <a:pt x="1141579" y="6788494"/>
                  <a:pt x="1168057" y="6844555"/>
                  <a:pt x="1125142" y="6824671"/>
                </a:cubicBezTo>
                <a:cubicBezTo>
                  <a:pt x="1105461" y="6768689"/>
                  <a:pt x="1125211" y="6766204"/>
                  <a:pt x="1085922" y="6728689"/>
                </a:cubicBezTo>
                <a:cubicBezTo>
                  <a:pt x="1128127" y="6856658"/>
                  <a:pt x="1026139" y="6725261"/>
                  <a:pt x="972813" y="6695393"/>
                </a:cubicBezTo>
                <a:cubicBezTo>
                  <a:pt x="987168" y="6689446"/>
                  <a:pt x="995067" y="6683082"/>
                  <a:pt x="1038595" y="6734584"/>
                </a:cubicBezTo>
                <a:cubicBezTo>
                  <a:pt x="1049955" y="6723501"/>
                  <a:pt x="1011768" y="6679541"/>
                  <a:pt x="1017329" y="6670086"/>
                </a:cubicBezTo>
                <a:lnTo>
                  <a:pt x="1070476" y="6713545"/>
                </a:lnTo>
                <a:lnTo>
                  <a:pt x="1034673" y="6643100"/>
                </a:lnTo>
                <a:lnTo>
                  <a:pt x="1100186" y="6676506"/>
                </a:lnTo>
                <a:cubicBezTo>
                  <a:pt x="1050187" y="6599092"/>
                  <a:pt x="1124009" y="6647901"/>
                  <a:pt x="1060383" y="6573041"/>
                </a:cubicBezTo>
                <a:cubicBezTo>
                  <a:pt x="1103988" y="6592252"/>
                  <a:pt x="1083066" y="6527417"/>
                  <a:pt x="1152233" y="6594183"/>
                </a:cubicBezTo>
                <a:cubicBezTo>
                  <a:pt x="1140023" y="6538973"/>
                  <a:pt x="1092268" y="6552005"/>
                  <a:pt x="1104056" y="6533785"/>
                </a:cubicBezTo>
                <a:cubicBezTo>
                  <a:pt x="1234497" y="6540772"/>
                  <a:pt x="1321734" y="6471103"/>
                  <a:pt x="1401011" y="6385708"/>
                </a:cubicBezTo>
                <a:lnTo>
                  <a:pt x="1371149" y="6355100"/>
                </a:lnTo>
                <a:cubicBezTo>
                  <a:pt x="1401011" y="6385708"/>
                  <a:pt x="1432027" y="6405788"/>
                  <a:pt x="1455196" y="6428162"/>
                </a:cubicBezTo>
                <a:cubicBezTo>
                  <a:pt x="1432670" y="6355492"/>
                  <a:pt x="1446106" y="6235654"/>
                  <a:pt x="1540608" y="6341474"/>
                </a:cubicBezTo>
                <a:cubicBezTo>
                  <a:pt x="1535084" y="6329613"/>
                  <a:pt x="1526821" y="6319285"/>
                  <a:pt x="1516521" y="6311274"/>
                </a:cubicBezTo>
                <a:cubicBezTo>
                  <a:pt x="1557040" y="6305979"/>
                  <a:pt x="1563992" y="6187766"/>
                  <a:pt x="1617216" y="6172760"/>
                </a:cubicBezTo>
                <a:cubicBezTo>
                  <a:pt x="1711956" y="6286398"/>
                  <a:pt x="1636406" y="6054697"/>
                  <a:pt x="1758442" y="6213529"/>
                </a:cubicBezTo>
                <a:lnTo>
                  <a:pt x="1728915" y="6183265"/>
                </a:lnTo>
                <a:cubicBezTo>
                  <a:pt x="1741126" y="6238476"/>
                  <a:pt x="1822412" y="6288047"/>
                  <a:pt x="1853882" y="6325816"/>
                </a:cubicBezTo>
                <a:cubicBezTo>
                  <a:pt x="1799650" y="6207555"/>
                  <a:pt x="1803646" y="6240579"/>
                  <a:pt x="1757146" y="6128875"/>
                </a:cubicBezTo>
                <a:lnTo>
                  <a:pt x="1762631" y="6178566"/>
                </a:lnTo>
                <a:lnTo>
                  <a:pt x="1711484" y="6084820"/>
                </a:lnTo>
                <a:cubicBezTo>
                  <a:pt x="1810292" y="6186099"/>
                  <a:pt x="1820536" y="6142541"/>
                  <a:pt x="1823512" y="6092733"/>
                </a:cubicBezTo>
                <a:lnTo>
                  <a:pt x="1829063" y="6055186"/>
                </a:lnTo>
                <a:lnTo>
                  <a:pt x="1790569" y="6062083"/>
                </a:lnTo>
                <a:lnTo>
                  <a:pt x="1766476" y="6005712"/>
                </a:lnTo>
                <a:lnTo>
                  <a:pt x="1830143" y="6047872"/>
                </a:lnTo>
                <a:lnTo>
                  <a:pt x="1832684" y="6030664"/>
                </a:lnTo>
                <a:cubicBezTo>
                  <a:pt x="1840701" y="6019964"/>
                  <a:pt x="1857056" y="6025023"/>
                  <a:pt x="1891918" y="6063167"/>
                </a:cubicBezTo>
                <a:cubicBezTo>
                  <a:pt x="1884203" y="6055259"/>
                  <a:pt x="1875559" y="6040199"/>
                  <a:pt x="1867835" y="6032970"/>
                </a:cubicBezTo>
                <a:lnTo>
                  <a:pt x="1876396" y="6014871"/>
                </a:lnTo>
                <a:lnTo>
                  <a:pt x="1830253" y="6021306"/>
                </a:lnTo>
                <a:cubicBezTo>
                  <a:pt x="1781831" y="5847715"/>
                  <a:pt x="2006298" y="6077099"/>
                  <a:pt x="1957876" y="5903508"/>
                </a:cubicBezTo>
                <a:lnTo>
                  <a:pt x="1950162" y="5895599"/>
                </a:lnTo>
                <a:cubicBezTo>
                  <a:pt x="2030344" y="5924764"/>
                  <a:pt x="2029972" y="5794911"/>
                  <a:pt x="2103926" y="5806665"/>
                </a:cubicBezTo>
                <a:lnTo>
                  <a:pt x="2172698" y="5840112"/>
                </a:lnTo>
                <a:lnTo>
                  <a:pt x="2185174" y="5803354"/>
                </a:lnTo>
                <a:lnTo>
                  <a:pt x="2152865" y="5781075"/>
                </a:lnTo>
                <a:cubicBezTo>
                  <a:pt x="2157136" y="5779254"/>
                  <a:pt x="2160984" y="5777429"/>
                  <a:pt x="2165038" y="5776525"/>
                </a:cubicBezTo>
                <a:lnTo>
                  <a:pt x="2176431" y="5777360"/>
                </a:lnTo>
                <a:lnTo>
                  <a:pt x="2178035" y="5779529"/>
                </a:lnTo>
                <a:lnTo>
                  <a:pt x="2179861" y="5778771"/>
                </a:lnTo>
                <a:lnTo>
                  <a:pt x="2202477" y="5798971"/>
                </a:lnTo>
                <a:lnTo>
                  <a:pt x="2190011" y="5773692"/>
                </a:lnTo>
                <a:cubicBezTo>
                  <a:pt x="2183954" y="5768863"/>
                  <a:pt x="2183115" y="5774717"/>
                  <a:pt x="2181585" y="5778056"/>
                </a:cubicBezTo>
                <a:lnTo>
                  <a:pt x="2179861" y="5778771"/>
                </a:lnTo>
                <a:lnTo>
                  <a:pt x="2178447" y="5777507"/>
                </a:lnTo>
                <a:lnTo>
                  <a:pt x="2176431" y="5777360"/>
                </a:lnTo>
                <a:lnTo>
                  <a:pt x="2169018" y="5767329"/>
                </a:lnTo>
                <a:cubicBezTo>
                  <a:pt x="2174180" y="5762290"/>
                  <a:pt x="2172052" y="5742892"/>
                  <a:pt x="2182786" y="5753895"/>
                </a:cubicBezTo>
                <a:lnTo>
                  <a:pt x="2179348" y="5757250"/>
                </a:lnTo>
                <a:lnTo>
                  <a:pt x="2205419" y="5791554"/>
                </a:lnTo>
                <a:cubicBezTo>
                  <a:pt x="2199145" y="5776863"/>
                  <a:pt x="2217247" y="5796791"/>
                  <a:pt x="2206327" y="5773887"/>
                </a:cubicBezTo>
                <a:cubicBezTo>
                  <a:pt x="2201604" y="5771114"/>
                  <a:pt x="2197833" y="5773449"/>
                  <a:pt x="2195820" y="5771385"/>
                </a:cubicBezTo>
                <a:cubicBezTo>
                  <a:pt x="2191874" y="5761141"/>
                  <a:pt x="2199697" y="5760892"/>
                  <a:pt x="2202792" y="5757871"/>
                </a:cubicBezTo>
                <a:lnTo>
                  <a:pt x="2202659" y="5768065"/>
                </a:lnTo>
                <a:lnTo>
                  <a:pt x="2215678" y="5774264"/>
                </a:lnTo>
                <a:lnTo>
                  <a:pt x="2207968" y="5751473"/>
                </a:lnTo>
                <a:lnTo>
                  <a:pt x="2231848" y="5769476"/>
                </a:lnTo>
                <a:lnTo>
                  <a:pt x="2230972" y="5767211"/>
                </a:lnTo>
                <a:cubicBezTo>
                  <a:pt x="2230952" y="5762284"/>
                  <a:pt x="2231014" y="5757184"/>
                  <a:pt x="2224669" y="5748611"/>
                </a:cubicBezTo>
                <a:cubicBezTo>
                  <a:pt x="2217338" y="5736967"/>
                  <a:pt x="2223192" y="5757434"/>
                  <a:pt x="2221570" y="5751635"/>
                </a:cubicBezTo>
                <a:cubicBezTo>
                  <a:pt x="2211634" y="5731121"/>
                  <a:pt x="2223684" y="5745541"/>
                  <a:pt x="2218448" y="5729844"/>
                </a:cubicBezTo>
                <a:cubicBezTo>
                  <a:pt x="2225079" y="5742840"/>
                  <a:pt x="2235222" y="5747037"/>
                  <a:pt x="2238063" y="5764409"/>
                </a:cubicBezTo>
                <a:cubicBezTo>
                  <a:pt x="2235479" y="5753499"/>
                  <a:pt x="2250200" y="5772031"/>
                  <a:pt x="2246668" y="5756012"/>
                </a:cubicBezTo>
                <a:lnTo>
                  <a:pt x="2248297" y="5758587"/>
                </a:lnTo>
                <a:lnTo>
                  <a:pt x="2241373" y="5743012"/>
                </a:lnTo>
                <a:lnTo>
                  <a:pt x="2240050" y="5741656"/>
                </a:lnTo>
                <a:cubicBezTo>
                  <a:pt x="2239657" y="5746069"/>
                  <a:pt x="2237257" y="5747741"/>
                  <a:pt x="2235631" y="5741945"/>
                </a:cubicBezTo>
                <a:lnTo>
                  <a:pt x="2231328" y="5732715"/>
                </a:lnTo>
                <a:cubicBezTo>
                  <a:pt x="2213548" y="5714490"/>
                  <a:pt x="2195427" y="5695916"/>
                  <a:pt x="2187041" y="5687322"/>
                </a:cubicBezTo>
                <a:lnTo>
                  <a:pt x="2194370" y="5698964"/>
                </a:lnTo>
                <a:cubicBezTo>
                  <a:pt x="2175691" y="5671549"/>
                  <a:pt x="2185814" y="5703281"/>
                  <a:pt x="2168032" y="5685054"/>
                </a:cubicBezTo>
                <a:cubicBezTo>
                  <a:pt x="2169326" y="5690511"/>
                  <a:pt x="2175858" y="5684807"/>
                  <a:pt x="2171001" y="5692227"/>
                </a:cubicBezTo>
                <a:cubicBezTo>
                  <a:pt x="2168574" y="5695939"/>
                  <a:pt x="2162048" y="5687702"/>
                  <a:pt x="2156522" y="5681265"/>
                </a:cubicBezTo>
                <a:lnTo>
                  <a:pt x="2153027" y="5681188"/>
                </a:lnTo>
                <a:lnTo>
                  <a:pt x="2153802" y="5681485"/>
                </a:lnTo>
                <a:lnTo>
                  <a:pt x="2154368" y="5690326"/>
                </a:lnTo>
                <a:lnTo>
                  <a:pt x="2148656" y="5681092"/>
                </a:lnTo>
                <a:lnTo>
                  <a:pt x="2148031" y="5681082"/>
                </a:lnTo>
                <a:lnTo>
                  <a:pt x="2154664" y="5694073"/>
                </a:lnTo>
                <a:cubicBezTo>
                  <a:pt x="2148132" y="5686416"/>
                  <a:pt x="2142874" y="5677720"/>
                  <a:pt x="2139017" y="5668392"/>
                </a:cubicBezTo>
                <a:cubicBezTo>
                  <a:pt x="2146120" y="5670863"/>
                  <a:pt x="2148106" y="5674959"/>
                  <a:pt x="2152238" y="5670927"/>
                </a:cubicBezTo>
                <a:lnTo>
                  <a:pt x="2149836" y="5668464"/>
                </a:lnTo>
                <a:lnTo>
                  <a:pt x="2150886" y="5670228"/>
                </a:lnTo>
                <a:lnTo>
                  <a:pt x="2149222" y="5667837"/>
                </a:lnTo>
                <a:lnTo>
                  <a:pt x="2134124" y="5652360"/>
                </a:lnTo>
                <a:lnTo>
                  <a:pt x="2123197" y="5629455"/>
                </a:lnTo>
                <a:cubicBezTo>
                  <a:pt x="2115868" y="5617812"/>
                  <a:pt x="2115398" y="5621461"/>
                  <a:pt x="2114924" y="5625192"/>
                </a:cubicBezTo>
                <a:lnTo>
                  <a:pt x="2106646" y="5621446"/>
                </a:lnTo>
                <a:lnTo>
                  <a:pt x="2112162" y="5628640"/>
                </a:lnTo>
                <a:cubicBezTo>
                  <a:pt x="2115445" y="5630979"/>
                  <a:pt x="2118385" y="5633472"/>
                  <a:pt x="2122977" y="5646446"/>
                </a:cubicBezTo>
                <a:cubicBezTo>
                  <a:pt x="2114877" y="5642274"/>
                  <a:pt x="2116502" y="5648070"/>
                  <a:pt x="2105194" y="5628219"/>
                </a:cubicBezTo>
                <a:cubicBezTo>
                  <a:pt x="2101307" y="5634904"/>
                  <a:pt x="2100351" y="5642880"/>
                  <a:pt x="2102535" y="5650284"/>
                </a:cubicBezTo>
                <a:cubicBezTo>
                  <a:pt x="2099516" y="5647188"/>
                  <a:pt x="2092228" y="5632145"/>
                  <a:pt x="2088857" y="5630065"/>
                </a:cubicBezTo>
                <a:lnTo>
                  <a:pt x="2078009" y="5605367"/>
                </a:lnTo>
                <a:lnTo>
                  <a:pt x="2072969" y="5607038"/>
                </a:lnTo>
                <a:lnTo>
                  <a:pt x="2087524" y="5628011"/>
                </a:lnTo>
                <a:cubicBezTo>
                  <a:pt x="2086114" y="5632069"/>
                  <a:pt x="2085423" y="5632744"/>
                  <a:pt x="2084049" y="5634085"/>
                </a:cubicBezTo>
                <a:cubicBezTo>
                  <a:pt x="2081703" y="5631679"/>
                  <a:pt x="2084564" y="5647011"/>
                  <a:pt x="2088225" y="5652833"/>
                </a:cubicBezTo>
                <a:cubicBezTo>
                  <a:pt x="2075141" y="5639422"/>
                  <a:pt x="2084096" y="5656862"/>
                  <a:pt x="2069539" y="5625417"/>
                </a:cubicBezTo>
                <a:cubicBezTo>
                  <a:pt x="2057463" y="5613040"/>
                  <a:pt x="2065686" y="5634547"/>
                  <a:pt x="2075397" y="5645884"/>
                </a:cubicBezTo>
                <a:lnTo>
                  <a:pt x="2058958" y="5629034"/>
                </a:lnTo>
                <a:lnTo>
                  <a:pt x="2061774" y="5621588"/>
                </a:lnTo>
                <a:lnTo>
                  <a:pt x="2053975" y="5614926"/>
                </a:lnTo>
                <a:lnTo>
                  <a:pt x="2020181" y="5657466"/>
                </a:lnTo>
                <a:cubicBezTo>
                  <a:pt x="1966940" y="5647656"/>
                  <a:pt x="1919413" y="5669189"/>
                  <a:pt x="1877780" y="5655436"/>
                </a:cubicBezTo>
                <a:cubicBezTo>
                  <a:pt x="1898318" y="5692119"/>
                  <a:pt x="1926528" y="5723863"/>
                  <a:pt x="1960547" y="5748532"/>
                </a:cubicBezTo>
                <a:cubicBezTo>
                  <a:pt x="1935760" y="5772715"/>
                  <a:pt x="1865743" y="5692685"/>
                  <a:pt x="1879491" y="5760488"/>
                </a:cubicBezTo>
                <a:cubicBezTo>
                  <a:pt x="1832132" y="5716083"/>
                  <a:pt x="1777638" y="5777300"/>
                  <a:pt x="1723811" y="5706979"/>
                </a:cubicBezTo>
                <a:cubicBezTo>
                  <a:pt x="1732448" y="5722719"/>
                  <a:pt x="1692960" y="5727007"/>
                  <a:pt x="1749101" y="5749430"/>
                </a:cubicBezTo>
                <a:cubicBezTo>
                  <a:pt x="1694033" y="5749454"/>
                  <a:pt x="1737316" y="5846843"/>
                  <a:pt x="1719846" y="5857177"/>
                </a:cubicBezTo>
                <a:cubicBezTo>
                  <a:pt x="1708237" y="5861113"/>
                  <a:pt x="1701847" y="5802913"/>
                  <a:pt x="1678575" y="5814875"/>
                </a:cubicBezTo>
                <a:cubicBezTo>
                  <a:pt x="1677835" y="5819627"/>
                  <a:pt x="1681810" y="5827832"/>
                  <a:pt x="1681069" y="5832577"/>
                </a:cubicBezTo>
                <a:lnTo>
                  <a:pt x="1661162" y="5821130"/>
                </a:lnTo>
                <a:cubicBezTo>
                  <a:pt x="1662567" y="5843916"/>
                  <a:pt x="1692699" y="5853455"/>
                  <a:pt x="1708468" y="5869618"/>
                </a:cubicBezTo>
                <a:cubicBezTo>
                  <a:pt x="1685574" y="5905375"/>
                  <a:pt x="1627692" y="5859819"/>
                  <a:pt x="1584934" y="5880728"/>
                </a:cubicBezTo>
                <a:lnTo>
                  <a:pt x="1599438" y="5889402"/>
                </a:lnTo>
                <a:lnTo>
                  <a:pt x="1560316" y="5918168"/>
                </a:lnTo>
                <a:lnTo>
                  <a:pt x="1564341" y="5922294"/>
                </a:lnTo>
                <a:lnTo>
                  <a:pt x="1516162" y="5915605"/>
                </a:lnTo>
                <a:lnTo>
                  <a:pt x="1529176" y="5934456"/>
                </a:lnTo>
                <a:cubicBezTo>
                  <a:pt x="1518655" y="5933308"/>
                  <a:pt x="1509277" y="5922322"/>
                  <a:pt x="1497669" y="5926264"/>
                </a:cubicBezTo>
                <a:lnTo>
                  <a:pt x="1517462" y="5946553"/>
                </a:lnTo>
                <a:cubicBezTo>
                  <a:pt x="1489564" y="5922153"/>
                  <a:pt x="1450078" y="5915975"/>
                  <a:pt x="1416031" y="5930729"/>
                </a:cubicBezTo>
                <a:lnTo>
                  <a:pt x="1419265" y="5943687"/>
                </a:lnTo>
                <a:lnTo>
                  <a:pt x="1346114" y="5922425"/>
                </a:lnTo>
                <a:cubicBezTo>
                  <a:pt x="1339143" y="5962113"/>
                  <a:pt x="1410886" y="5960583"/>
                  <a:pt x="1353986" y="5971126"/>
                </a:cubicBezTo>
                <a:lnTo>
                  <a:pt x="1395254" y="6013428"/>
                </a:lnTo>
                <a:cubicBezTo>
                  <a:pt x="1351043" y="6014943"/>
                  <a:pt x="1363241" y="6044662"/>
                  <a:pt x="1329972" y="6040865"/>
                </a:cubicBezTo>
                <a:cubicBezTo>
                  <a:pt x="1324597" y="6009870"/>
                  <a:pt x="1342010" y="6003616"/>
                  <a:pt x="1315700" y="5987665"/>
                </a:cubicBezTo>
                <a:cubicBezTo>
                  <a:pt x="1324980" y="6059164"/>
                  <a:pt x="1265928" y="5998636"/>
                  <a:pt x="1227274" y="5991377"/>
                </a:cubicBezTo>
                <a:cubicBezTo>
                  <a:pt x="1240276" y="5984733"/>
                  <a:pt x="1248510" y="5978712"/>
                  <a:pt x="1274387" y="6001794"/>
                </a:cubicBezTo>
                <a:cubicBezTo>
                  <a:pt x="1287084" y="5992767"/>
                  <a:pt x="1263200" y="5973111"/>
                  <a:pt x="1269746" y="5966047"/>
                </a:cubicBezTo>
                <a:lnTo>
                  <a:pt x="1305583" y="5981431"/>
                </a:lnTo>
                <a:lnTo>
                  <a:pt x="1290076" y="5944878"/>
                </a:lnTo>
                <a:lnTo>
                  <a:pt x="1338259" y="5951564"/>
                </a:lnTo>
                <a:cubicBezTo>
                  <a:pt x="1310215" y="5911802"/>
                  <a:pt x="1363385" y="5927050"/>
                  <a:pt x="1326739" y="5895680"/>
                </a:cubicBezTo>
                <a:cubicBezTo>
                  <a:pt x="1359342" y="5898107"/>
                  <a:pt x="1354700" y="5862360"/>
                  <a:pt x="1400910" y="5890441"/>
                </a:cubicBezTo>
                <a:cubicBezTo>
                  <a:pt x="1400992" y="5857473"/>
                  <a:pt x="1359273" y="5876691"/>
                  <a:pt x="1373398" y="5862240"/>
                </a:cubicBezTo>
                <a:cubicBezTo>
                  <a:pt x="1425932" y="5847699"/>
                  <a:pt x="1476264" y="5826756"/>
                  <a:pt x="1523304" y="5800023"/>
                </a:cubicBezTo>
                <a:lnTo>
                  <a:pt x="1647288" y="5707710"/>
                </a:lnTo>
                <a:lnTo>
                  <a:pt x="1582087" y="5689468"/>
                </a:lnTo>
                <a:lnTo>
                  <a:pt x="1576075" y="5696725"/>
                </a:lnTo>
                <a:lnTo>
                  <a:pt x="1574672" y="5697225"/>
                </a:lnTo>
                <a:lnTo>
                  <a:pt x="1572681" y="5735774"/>
                </a:lnTo>
                <a:cubicBezTo>
                  <a:pt x="1562784" y="5745429"/>
                  <a:pt x="1545990" y="5749562"/>
                  <a:pt x="1528808" y="5750890"/>
                </a:cubicBezTo>
                <a:lnTo>
                  <a:pt x="1559944" y="5735285"/>
                </a:lnTo>
                <a:lnTo>
                  <a:pt x="1534238" y="5711598"/>
                </a:lnTo>
                <a:lnTo>
                  <a:pt x="1467823" y="5735212"/>
                </a:lnTo>
                <a:cubicBezTo>
                  <a:pt x="1491548" y="5740931"/>
                  <a:pt x="1426063" y="5757831"/>
                  <a:pt x="1460564" y="5771159"/>
                </a:cubicBezTo>
                <a:cubicBezTo>
                  <a:pt x="1438176" y="5767489"/>
                  <a:pt x="1416606" y="5805986"/>
                  <a:pt x="1400795" y="5793222"/>
                </a:cubicBezTo>
                <a:lnTo>
                  <a:pt x="1425248" y="5777090"/>
                </a:lnTo>
                <a:lnTo>
                  <a:pt x="1405852" y="5774585"/>
                </a:lnTo>
                <a:lnTo>
                  <a:pt x="1390281" y="5775979"/>
                </a:lnTo>
                <a:lnTo>
                  <a:pt x="1405710" y="5807216"/>
                </a:lnTo>
                <a:lnTo>
                  <a:pt x="1315385" y="5819321"/>
                </a:lnTo>
                <a:lnTo>
                  <a:pt x="1347302" y="5829300"/>
                </a:lnTo>
                <a:cubicBezTo>
                  <a:pt x="1335537" y="5819302"/>
                  <a:pt x="1280534" y="5840746"/>
                  <a:pt x="1266269" y="5866068"/>
                </a:cubicBezTo>
                <a:lnTo>
                  <a:pt x="1275071" y="5868892"/>
                </a:lnTo>
                <a:cubicBezTo>
                  <a:pt x="1260770" y="5870763"/>
                  <a:pt x="1237648" y="5871167"/>
                  <a:pt x="1233654" y="5891176"/>
                </a:cubicBezTo>
                <a:cubicBezTo>
                  <a:pt x="1214260" y="5877077"/>
                  <a:pt x="1193440" y="5864967"/>
                  <a:pt x="1171574" y="5855091"/>
                </a:cubicBezTo>
                <a:lnTo>
                  <a:pt x="1119881" y="5883370"/>
                </a:lnTo>
                <a:lnTo>
                  <a:pt x="1137494" y="5888339"/>
                </a:lnTo>
                <a:cubicBezTo>
                  <a:pt x="1125056" y="5890735"/>
                  <a:pt x="1113168" y="5895290"/>
                  <a:pt x="1102310" y="5901854"/>
                </a:cubicBezTo>
                <a:cubicBezTo>
                  <a:pt x="1107847" y="5920616"/>
                  <a:pt x="1119920" y="5906819"/>
                  <a:pt x="1138996" y="5903649"/>
                </a:cubicBezTo>
                <a:cubicBezTo>
                  <a:pt x="1139771" y="5923036"/>
                  <a:pt x="1129503" y="5928353"/>
                  <a:pt x="1107847" y="5920616"/>
                </a:cubicBezTo>
                <a:lnTo>
                  <a:pt x="1113354" y="5915243"/>
                </a:lnTo>
                <a:cubicBezTo>
                  <a:pt x="1095678" y="5915036"/>
                  <a:pt x="1036084" y="5923506"/>
                  <a:pt x="1067755" y="5892607"/>
                </a:cubicBezTo>
                <a:cubicBezTo>
                  <a:pt x="1029989" y="5895217"/>
                  <a:pt x="1041408" y="5932406"/>
                  <a:pt x="1017565" y="5936202"/>
                </a:cubicBezTo>
                <a:cubicBezTo>
                  <a:pt x="1023836" y="5950890"/>
                  <a:pt x="1043641" y="5943651"/>
                  <a:pt x="1040718" y="5959932"/>
                </a:cubicBezTo>
                <a:cubicBezTo>
                  <a:pt x="1028103" y="5973312"/>
                  <a:pt x="1011940" y="5982772"/>
                  <a:pt x="994134" y="5987249"/>
                </a:cubicBezTo>
                <a:cubicBezTo>
                  <a:pt x="1005529" y="5973451"/>
                  <a:pt x="982021" y="5977590"/>
                  <a:pt x="1000329" y="5955036"/>
                </a:cubicBezTo>
                <a:lnTo>
                  <a:pt x="961097" y="5958016"/>
                </a:lnTo>
                <a:lnTo>
                  <a:pt x="961505" y="5957732"/>
                </a:lnTo>
                <a:lnTo>
                  <a:pt x="971928" y="5956224"/>
                </a:lnTo>
                <a:cubicBezTo>
                  <a:pt x="976200" y="5954405"/>
                  <a:pt x="980159" y="5950543"/>
                  <a:pt x="984177" y="5941923"/>
                </a:cubicBezTo>
                <a:lnTo>
                  <a:pt x="961505" y="5957732"/>
                </a:lnTo>
                <a:lnTo>
                  <a:pt x="957794" y="5958269"/>
                </a:lnTo>
                <a:lnTo>
                  <a:pt x="961097" y="5958016"/>
                </a:lnTo>
                <a:lnTo>
                  <a:pt x="909408" y="5994062"/>
                </a:lnTo>
                <a:cubicBezTo>
                  <a:pt x="913116" y="5996424"/>
                  <a:pt x="917275" y="5998068"/>
                  <a:pt x="921583" y="5998967"/>
                </a:cubicBezTo>
                <a:cubicBezTo>
                  <a:pt x="874017" y="5997044"/>
                  <a:pt x="827642" y="6034906"/>
                  <a:pt x="788375" y="6022204"/>
                </a:cubicBezTo>
                <a:lnTo>
                  <a:pt x="794976" y="6011065"/>
                </a:lnTo>
                <a:cubicBezTo>
                  <a:pt x="808418" y="6012445"/>
                  <a:pt x="821226" y="6004848"/>
                  <a:pt x="826488" y="5992403"/>
                </a:cubicBezTo>
                <a:cubicBezTo>
                  <a:pt x="798514" y="6000231"/>
                  <a:pt x="830355" y="5955734"/>
                  <a:pt x="796626" y="5961794"/>
                </a:cubicBezTo>
                <a:cubicBezTo>
                  <a:pt x="752977" y="5972834"/>
                  <a:pt x="738741" y="6022291"/>
                  <a:pt x="700542" y="6005865"/>
                </a:cubicBezTo>
                <a:cubicBezTo>
                  <a:pt x="732825" y="5980412"/>
                  <a:pt x="769433" y="5935296"/>
                  <a:pt x="791818" y="5938962"/>
                </a:cubicBezTo>
                <a:lnTo>
                  <a:pt x="770201" y="5954681"/>
                </a:lnTo>
                <a:lnTo>
                  <a:pt x="841865" y="5959270"/>
                </a:lnTo>
                <a:cubicBezTo>
                  <a:pt x="835941" y="5944244"/>
                  <a:pt x="892439" y="5938793"/>
                  <a:pt x="877747" y="5918228"/>
                </a:cubicBezTo>
                <a:cubicBezTo>
                  <a:pt x="857940" y="5925472"/>
                  <a:pt x="841833" y="5935815"/>
                  <a:pt x="826791" y="5942438"/>
                </a:cubicBezTo>
                <a:cubicBezTo>
                  <a:pt x="824219" y="5930846"/>
                  <a:pt x="871415" y="5908294"/>
                  <a:pt x="887253" y="5892844"/>
                </a:cubicBezTo>
                <a:lnTo>
                  <a:pt x="868945" y="5915405"/>
                </a:lnTo>
                <a:cubicBezTo>
                  <a:pt x="921410" y="5906508"/>
                  <a:pt x="970862" y="5866984"/>
                  <a:pt x="1019291" y="5854643"/>
                </a:cubicBezTo>
                <a:cubicBezTo>
                  <a:pt x="977094" y="5858222"/>
                  <a:pt x="1050056" y="5814556"/>
                  <a:pt x="1013705" y="5813104"/>
                </a:cubicBezTo>
                <a:cubicBezTo>
                  <a:pt x="996095" y="5808138"/>
                  <a:pt x="990632" y="5836285"/>
                  <a:pt x="992097" y="5828144"/>
                </a:cubicBezTo>
                <a:cubicBezTo>
                  <a:pt x="977015" y="5811311"/>
                  <a:pt x="1014438" y="5809037"/>
                  <a:pt x="1013666" y="5789647"/>
                </a:cubicBezTo>
                <a:cubicBezTo>
                  <a:pt x="1025447" y="5798966"/>
                  <a:pt x="1070906" y="5779451"/>
                  <a:pt x="1055900" y="5809528"/>
                </a:cubicBezTo>
                <a:cubicBezTo>
                  <a:pt x="1063598" y="5792622"/>
                  <a:pt x="1105063" y="5793116"/>
                  <a:pt x="1114904" y="5768075"/>
                </a:cubicBezTo>
                <a:cubicBezTo>
                  <a:pt x="1123407" y="5794006"/>
                  <a:pt x="1157486" y="5760759"/>
                  <a:pt x="1170334" y="5766354"/>
                </a:cubicBezTo>
                <a:cubicBezTo>
                  <a:pt x="1177346" y="5760318"/>
                  <a:pt x="1182141" y="5752147"/>
                  <a:pt x="1183885" y="5743063"/>
                </a:cubicBezTo>
                <a:cubicBezTo>
                  <a:pt x="1162426" y="5746545"/>
                  <a:pt x="1135867" y="5750311"/>
                  <a:pt x="1108286" y="5753718"/>
                </a:cubicBezTo>
                <a:cubicBezTo>
                  <a:pt x="1101712" y="5762820"/>
                  <a:pt x="1086284" y="5773172"/>
                  <a:pt x="1087745" y="5765035"/>
                </a:cubicBezTo>
                <a:lnTo>
                  <a:pt x="1081035" y="5758158"/>
                </a:lnTo>
                <a:cubicBezTo>
                  <a:pt x="1025546" y="5764635"/>
                  <a:pt x="969039" y="5770764"/>
                  <a:pt x="941442" y="5775535"/>
                </a:cubicBezTo>
                <a:lnTo>
                  <a:pt x="959400" y="5780168"/>
                </a:lnTo>
                <a:cubicBezTo>
                  <a:pt x="908515" y="5772081"/>
                  <a:pt x="894628" y="5821207"/>
                  <a:pt x="848054" y="5821675"/>
                </a:cubicBezTo>
                <a:cubicBezTo>
                  <a:pt x="855496" y="5824486"/>
                  <a:pt x="858252" y="5821797"/>
                  <a:pt x="853088" y="5826835"/>
                </a:cubicBezTo>
                <a:cubicBezTo>
                  <a:pt x="814625" y="5856971"/>
                  <a:pt x="774189" y="5829298"/>
                  <a:pt x="752967" y="5867455"/>
                </a:cubicBezTo>
                <a:lnTo>
                  <a:pt x="763704" y="5878461"/>
                </a:lnTo>
                <a:cubicBezTo>
                  <a:pt x="759964" y="5878758"/>
                  <a:pt x="734440" y="5880836"/>
                  <a:pt x="729544" y="5864801"/>
                </a:cubicBezTo>
                <a:cubicBezTo>
                  <a:pt x="759632" y="5851559"/>
                  <a:pt x="769438" y="5855417"/>
                  <a:pt x="790781" y="5834593"/>
                </a:cubicBezTo>
                <a:cubicBezTo>
                  <a:pt x="769789" y="5830640"/>
                  <a:pt x="748054" y="5834258"/>
                  <a:pt x="729463" y="5844746"/>
                </a:cubicBezTo>
                <a:lnTo>
                  <a:pt x="714080" y="5824847"/>
                </a:lnTo>
                <a:cubicBezTo>
                  <a:pt x="697309" y="5820736"/>
                  <a:pt x="688521" y="5829979"/>
                  <a:pt x="679568" y="5839053"/>
                </a:cubicBezTo>
                <a:lnTo>
                  <a:pt x="671676" y="5841982"/>
                </a:lnTo>
                <a:lnTo>
                  <a:pt x="683790" y="5854398"/>
                </a:lnTo>
                <a:lnTo>
                  <a:pt x="682710" y="5855042"/>
                </a:lnTo>
                <a:lnTo>
                  <a:pt x="692331" y="5854710"/>
                </a:lnTo>
                <a:cubicBezTo>
                  <a:pt x="701351" y="5850357"/>
                  <a:pt x="708869" y="5847045"/>
                  <a:pt x="708193" y="5860126"/>
                </a:cubicBezTo>
                <a:lnTo>
                  <a:pt x="679569" y="5856922"/>
                </a:lnTo>
                <a:lnTo>
                  <a:pt x="644744" y="5877730"/>
                </a:lnTo>
                <a:cubicBezTo>
                  <a:pt x="649410" y="5871495"/>
                  <a:pt x="646468" y="5868994"/>
                  <a:pt x="644172" y="5865525"/>
                </a:cubicBezTo>
                <a:lnTo>
                  <a:pt x="646825" y="5851203"/>
                </a:lnTo>
                <a:lnTo>
                  <a:pt x="644047" y="5852232"/>
                </a:lnTo>
                <a:lnTo>
                  <a:pt x="646366" y="5847527"/>
                </a:lnTo>
                <a:lnTo>
                  <a:pt x="612990" y="5848047"/>
                </a:lnTo>
                <a:lnTo>
                  <a:pt x="618163" y="5844342"/>
                </a:lnTo>
                <a:lnTo>
                  <a:pt x="616255" y="5844405"/>
                </a:lnTo>
                <a:lnTo>
                  <a:pt x="610447" y="5848088"/>
                </a:lnTo>
                <a:lnTo>
                  <a:pt x="612990" y="5848047"/>
                </a:lnTo>
                <a:lnTo>
                  <a:pt x="569944" y="5878881"/>
                </a:lnTo>
                <a:lnTo>
                  <a:pt x="578011" y="5882795"/>
                </a:lnTo>
                <a:lnTo>
                  <a:pt x="599381" y="5889089"/>
                </a:lnTo>
                <a:cubicBezTo>
                  <a:pt x="564530" y="5902955"/>
                  <a:pt x="563072" y="5911096"/>
                  <a:pt x="531878" y="5904607"/>
                </a:cubicBezTo>
                <a:cubicBezTo>
                  <a:pt x="510314" y="5918933"/>
                  <a:pt x="492462" y="5938163"/>
                  <a:pt x="479829" y="5960756"/>
                </a:cubicBezTo>
                <a:cubicBezTo>
                  <a:pt x="468928" y="5962668"/>
                  <a:pt x="458562" y="5949287"/>
                  <a:pt x="445932" y="5953557"/>
                </a:cubicBezTo>
                <a:lnTo>
                  <a:pt x="454140" y="5949571"/>
                </a:lnTo>
                <a:lnTo>
                  <a:pt x="444655" y="5933622"/>
                </a:lnTo>
                <a:lnTo>
                  <a:pt x="402901" y="5942588"/>
                </a:lnTo>
                <a:lnTo>
                  <a:pt x="389272" y="5943087"/>
                </a:lnTo>
                <a:lnTo>
                  <a:pt x="375942" y="5936339"/>
                </a:lnTo>
                <a:lnTo>
                  <a:pt x="356296" y="5944299"/>
                </a:lnTo>
                <a:lnTo>
                  <a:pt x="355629" y="5944323"/>
                </a:lnTo>
                <a:lnTo>
                  <a:pt x="380430" y="5907902"/>
                </a:lnTo>
                <a:lnTo>
                  <a:pt x="410223" y="5924870"/>
                </a:lnTo>
                <a:lnTo>
                  <a:pt x="442920" y="5930700"/>
                </a:lnTo>
                <a:lnTo>
                  <a:pt x="433177" y="5914312"/>
                </a:lnTo>
                <a:cubicBezTo>
                  <a:pt x="446754" y="5915837"/>
                  <a:pt x="452982" y="5907073"/>
                  <a:pt x="463597" y="5901416"/>
                </a:cubicBezTo>
                <a:lnTo>
                  <a:pt x="415055" y="5894219"/>
                </a:lnTo>
                <a:lnTo>
                  <a:pt x="408892" y="5891128"/>
                </a:lnTo>
                <a:lnTo>
                  <a:pt x="405045" y="5892735"/>
                </a:lnTo>
                <a:lnTo>
                  <a:pt x="391327" y="5890700"/>
                </a:lnTo>
                <a:lnTo>
                  <a:pt x="399855" y="5875521"/>
                </a:lnTo>
                <a:lnTo>
                  <a:pt x="384344" y="5878719"/>
                </a:lnTo>
                <a:lnTo>
                  <a:pt x="414761" y="5848979"/>
                </a:lnTo>
                <a:lnTo>
                  <a:pt x="416244" y="5846341"/>
                </a:lnTo>
                <a:cubicBezTo>
                  <a:pt x="431040" y="5835681"/>
                  <a:pt x="447554" y="5827122"/>
                  <a:pt x="451451" y="5814595"/>
                </a:cubicBezTo>
                <a:lnTo>
                  <a:pt x="454812" y="5822736"/>
                </a:lnTo>
                <a:lnTo>
                  <a:pt x="460905" y="5819461"/>
                </a:lnTo>
                <a:lnTo>
                  <a:pt x="455222" y="5823721"/>
                </a:lnTo>
                <a:lnTo>
                  <a:pt x="459756" y="5834689"/>
                </a:lnTo>
                <a:lnTo>
                  <a:pt x="508571" y="5840078"/>
                </a:lnTo>
                <a:lnTo>
                  <a:pt x="520880" y="5828635"/>
                </a:lnTo>
                <a:lnTo>
                  <a:pt x="510533" y="5814932"/>
                </a:lnTo>
                <a:lnTo>
                  <a:pt x="495206" y="5822249"/>
                </a:lnTo>
                <a:lnTo>
                  <a:pt x="514217" y="5805507"/>
                </a:lnTo>
                <a:lnTo>
                  <a:pt x="506288" y="5806068"/>
                </a:lnTo>
                <a:cubicBezTo>
                  <a:pt x="515453" y="5781020"/>
                  <a:pt x="470329" y="5800880"/>
                  <a:pt x="489027" y="5773907"/>
                </a:cubicBezTo>
                <a:cubicBezTo>
                  <a:pt x="514530" y="5759763"/>
                  <a:pt x="542045" y="5750105"/>
                  <a:pt x="570379" y="5745151"/>
                </a:cubicBezTo>
                <a:lnTo>
                  <a:pt x="648214" y="5744675"/>
                </a:lnTo>
                <a:lnTo>
                  <a:pt x="652776" y="5746905"/>
                </a:lnTo>
                <a:lnTo>
                  <a:pt x="626081" y="5762636"/>
                </a:lnTo>
                <a:lnTo>
                  <a:pt x="659296" y="5750090"/>
                </a:lnTo>
                <a:lnTo>
                  <a:pt x="652776" y="5746905"/>
                </a:lnTo>
                <a:lnTo>
                  <a:pt x="656646" y="5744624"/>
                </a:lnTo>
                <a:lnTo>
                  <a:pt x="648214" y="5744675"/>
                </a:lnTo>
                <a:lnTo>
                  <a:pt x="647040" y="5744102"/>
                </a:lnTo>
                <a:cubicBezTo>
                  <a:pt x="647080" y="5733523"/>
                  <a:pt x="675078" y="5712376"/>
                  <a:pt x="650638" y="5709537"/>
                </a:cubicBezTo>
                <a:cubicBezTo>
                  <a:pt x="634724" y="5704250"/>
                  <a:pt x="632016" y="5730395"/>
                  <a:pt x="632790" y="5722920"/>
                </a:cubicBezTo>
                <a:cubicBezTo>
                  <a:pt x="618052" y="5705752"/>
                  <a:pt x="651024" y="5705802"/>
                  <a:pt x="648543" y="5687418"/>
                </a:cubicBezTo>
                <a:cubicBezTo>
                  <a:pt x="660308" y="5697415"/>
                  <a:pt x="698928" y="5681220"/>
                  <a:pt x="688040" y="5708624"/>
                </a:cubicBezTo>
                <a:cubicBezTo>
                  <a:pt x="693677" y="5693054"/>
                  <a:pt x="730684" y="5696555"/>
                  <a:pt x="736769" y="5673167"/>
                </a:cubicBezTo>
                <a:cubicBezTo>
                  <a:pt x="746984" y="5698105"/>
                  <a:pt x="774556" y="5668518"/>
                  <a:pt x="786366" y="5675118"/>
                </a:cubicBezTo>
                <a:lnTo>
                  <a:pt x="792254" y="5662353"/>
                </a:lnTo>
                <a:lnTo>
                  <a:pt x="790972" y="5660555"/>
                </a:lnTo>
                <a:cubicBezTo>
                  <a:pt x="787526" y="5663917"/>
                  <a:pt x="779322" y="5667898"/>
                  <a:pt x="774159" y="5672936"/>
                </a:cubicBezTo>
                <a:lnTo>
                  <a:pt x="788447" y="5653829"/>
                </a:lnTo>
                <a:lnTo>
                  <a:pt x="730151" y="5658810"/>
                </a:lnTo>
                <a:cubicBezTo>
                  <a:pt x="725288" y="5666913"/>
                  <a:pt x="711914" y="5675932"/>
                  <a:pt x="712688" y="5668465"/>
                </a:cubicBezTo>
                <a:lnTo>
                  <a:pt x="705978" y="5661587"/>
                </a:lnTo>
                <a:cubicBezTo>
                  <a:pt x="655608" y="5666425"/>
                  <a:pt x="605954" y="5668555"/>
                  <a:pt x="581436" y="5671663"/>
                </a:cubicBezTo>
                <a:lnTo>
                  <a:pt x="597684" y="5677294"/>
                </a:lnTo>
                <a:cubicBezTo>
                  <a:pt x="552941" y="5667246"/>
                  <a:pt x="544191" y="5713370"/>
                  <a:pt x="503430" y="5710849"/>
                </a:cubicBezTo>
                <a:cubicBezTo>
                  <a:pt x="508465" y="5716009"/>
                  <a:pt x="510876" y="5713656"/>
                  <a:pt x="506399" y="5718024"/>
                </a:cubicBezTo>
                <a:cubicBezTo>
                  <a:pt x="475129" y="5744508"/>
                  <a:pt x="436415" y="5715155"/>
                  <a:pt x="420662" y="5750658"/>
                </a:cubicBezTo>
                <a:lnTo>
                  <a:pt x="431061" y="5761317"/>
                </a:lnTo>
                <a:cubicBezTo>
                  <a:pt x="428000" y="5761623"/>
                  <a:pt x="405210" y="5762373"/>
                  <a:pt x="399296" y="5746669"/>
                </a:cubicBezTo>
                <a:cubicBezTo>
                  <a:pt x="425265" y="5736097"/>
                  <a:pt x="433725" y="5739256"/>
                  <a:pt x="451626" y="5721791"/>
                </a:cubicBezTo>
                <a:cubicBezTo>
                  <a:pt x="433570" y="5716716"/>
                  <a:pt x="414266" y="5718972"/>
                  <a:pt x="397837" y="5727957"/>
                </a:cubicBezTo>
                <a:lnTo>
                  <a:pt x="382119" y="5707708"/>
                </a:lnTo>
                <a:cubicBezTo>
                  <a:pt x="350311" y="5696459"/>
                  <a:pt x="354159" y="5741035"/>
                  <a:pt x="322342" y="5730458"/>
                </a:cubicBezTo>
                <a:lnTo>
                  <a:pt x="333238" y="5702375"/>
                </a:lnTo>
                <a:cubicBezTo>
                  <a:pt x="330549" y="5700298"/>
                  <a:pt x="328137" y="5702651"/>
                  <a:pt x="328137" y="5702651"/>
                </a:cubicBezTo>
                <a:cubicBezTo>
                  <a:pt x="338728" y="5698359"/>
                  <a:pt x="349302" y="5695425"/>
                  <a:pt x="353666" y="5699898"/>
                </a:cubicBezTo>
                <a:cubicBezTo>
                  <a:pt x="392193" y="5691175"/>
                  <a:pt x="387611" y="5650670"/>
                  <a:pt x="385422" y="5636028"/>
                </a:cubicBezTo>
                <a:cubicBezTo>
                  <a:pt x="395146" y="5619824"/>
                  <a:pt x="362606" y="5612642"/>
                  <a:pt x="355314" y="5598280"/>
                </a:cubicBezTo>
                <a:cubicBezTo>
                  <a:pt x="380943" y="5587369"/>
                  <a:pt x="395250" y="5611670"/>
                  <a:pt x="421223" y="5601102"/>
                </a:cubicBezTo>
                <a:cubicBezTo>
                  <a:pt x="424708" y="5594342"/>
                  <a:pt x="416918" y="5591872"/>
                  <a:pt x="412499" y="5592160"/>
                </a:cubicBezTo>
                <a:lnTo>
                  <a:pt x="437303" y="5592794"/>
                </a:lnTo>
                <a:cubicBezTo>
                  <a:pt x="433991" y="5585956"/>
                  <a:pt x="470420" y="5555117"/>
                  <a:pt x="437105" y="5555401"/>
                </a:cubicBezTo>
                <a:cubicBezTo>
                  <a:pt x="434006" y="5558424"/>
                  <a:pt x="428499" y="5563796"/>
                  <a:pt x="424366" y="5567829"/>
                </a:cubicBezTo>
                <a:cubicBezTo>
                  <a:pt x="445250" y="5530003"/>
                  <a:pt x="489784" y="5476483"/>
                  <a:pt x="472399" y="5453845"/>
                </a:cubicBezTo>
                <a:cubicBezTo>
                  <a:pt x="486553" y="5436676"/>
                  <a:pt x="488083" y="5449948"/>
                  <a:pt x="512525" y="5426102"/>
                </a:cubicBezTo>
                <a:cubicBezTo>
                  <a:pt x="536888" y="5434551"/>
                  <a:pt x="534170" y="5461373"/>
                  <a:pt x="572347" y="5452985"/>
                </a:cubicBezTo>
                <a:lnTo>
                  <a:pt x="553679" y="5477240"/>
                </a:lnTo>
                <a:cubicBezTo>
                  <a:pt x="546722" y="5476243"/>
                  <a:pt x="539659" y="5475955"/>
                  <a:pt x="532614" y="5476315"/>
                </a:cubicBezTo>
                <a:lnTo>
                  <a:pt x="558976" y="5462008"/>
                </a:lnTo>
                <a:cubicBezTo>
                  <a:pt x="537865" y="5464481"/>
                  <a:pt x="533572" y="5454568"/>
                  <a:pt x="519482" y="5440126"/>
                </a:cubicBezTo>
                <a:cubicBezTo>
                  <a:pt x="480092" y="5463793"/>
                  <a:pt x="488797" y="5500269"/>
                  <a:pt x="474254" y="5521169"/>
                </a:cubicBezTo>
                <a:cubicBezTo>
                  <a:pt x="494587" y="5526168"/>
                  <a:pt x="512819" y="5509050"/>
                  <a:pt x="518613" y="5534274"/>
                </a:cubicBezTo>
                <a:cubicBezTo>
                  <a:pt x="525802" y="5503766"/>
                  <a:pt x="551200" y="5538059"/>
                  <a:pt x="562819" y="5506581"/>
                </a:cubicBezTo>
                <a:lnTo>
                  <a:pt x="554698" y="5503769"/>
                </a:lnTo>
                <a:cubicBezTo>
                  <a:pt x="581864" y="5506131"/>
                  <a:pt x="572936" y="5486647"/>
                  <a:pt x="597355" y="5491017"/>
                </a:cubicBezTo>
                <a:cubicBezTo>
                  <a:pt x="594495" y="5488297"/>
                  <a:pt x="593359" y="5484238"/>
                  <a:pt x="594427" y="5480443"/>
                </a:cubicBezTo>
                <a:cubicBezTo>
                  <a:pt x="632997" y="5468327"/>
                  <a:pt x="592490" y="5499118"/>
                  <a:pt x="638059" y="5497618"/>
                </a:cubicBezTo>
                <a:cubicBezTo>
                  <a:pt x="663188" y="5473102"/>
                  <a:pt x="624989" y="5456676"/>
                  <a:pt x="626538" y="5441734"/>
                </a:cubicBezTo>
                <a:cubicBezTo>
                  <a:pt x="559519" y="5446037"/>
                  <a:pt x="604888" y="5407145"/>
                  <a:pt x="537092" y="5418918"/>
                </a:cubicBezTo>
                <a:cubicBezTo>
                  <a:pt x="519433" y="5391176"/>
                  <a:pt x="538010" y="5373721"/>
                  <a:pt x="568455" y="5358784"/>
                </a:cubicBezTo>
                <a:cubicBezTo>
                  <a:pt x="557611" y="5382787"/>
                  <a:pt x="606446" y="5391525"/>
                  <a:pt x="594776" y="5427082"/>
                </a:cubicBezTo>
                <a:cubicBezTo>
                  <a:pt x="645938" y="5413413"/>
                  <a:pt x="677506" y="5469873"/>
                  <a:pt x="708476" y="5414153"/>
                </a:cubicBezTo>
                <a:lnTo>
                  <a:pt x="704783" y="5410368"/>
                </a:lnTo>
                <a:lnTo>
                  <a:pt x="736980" y="5417892"/>
                </a:lnTo>
                <a:lnTo>
                  <a:pt x="756724" y="5389229"/>
                </a:lnTo>
                <a:cubicBezTo>
                  <a:pt x="721938" y="5371484"/>
                  <a:pt x="710704" y="5399220"/>
                  <a:pt x="686681" y="5390439"/>
                </a:cubicBezTo>
                <a:cubicBezTo>
                  <a:pt x="700243" y="5340291"/>
                  <a:pt x="749219" y="5391180"/>
                  <a:pt x="785251" y="5364758"/>
                </a:cubicBezTo>
                <a:cubicBezTo>
                  <a:pt x="795122" y="5310828"/>
                  <a:pt x="734874" y="5370275"/>
                  <a:pt x="716876" y="5342194"/>
                </a:cubicBezTo>
                <a:cubicBezTo>
                  <a:pt x="729082" y="5344373"/>
                  <a:pt x="739964" y="5317651"/>
                  <a:pt x="732916" y="5310428"/>
                </a:cubicBezTo>
                <a:cubicBezTo>
                  <a:pt x="704276" y="5343739"/>
                  <a:pt x="698960" y="5307985"/>
                  <a:pt x="670576" y="5347759"/>
                </a:cubicBezTo>
                <a:cubicBezTo>
                  <a:pt x="695766" y="5344659"/>
                  <a:pt x="674531" y="5357324"/>
                  <a:pt x="685268" y="5368332"/>
                </a:cubicBezTo>
                <a:cubicBezTo>
                  <a:pt x="673111" y="5362068"/>
                  <a:pt x="633098" y="5380966"/>
                  <a:pt x="610375" y="5403133"/>
                </a:cubicBezTo>
                <a:cubicBezTo>
                  <a:pt x="591553" y="5386590"/>
                  <a:pt x="621999" y="5371658"/>
                  <a:pt x="632790" y="5351730"/>
                </a:cubicBezTo>
                <a:cubicBezTo>
                  <a:pt x="678308" y="5354309"/>
                  <a:pt x="684531" y="5293197"/>
                  <a:pt x="725184" y="5303876"/>
                </a:cubicBezTo>
                <a:cubicBezTo>
                  <a:pt x="760440" y="5284921"/>
                  <a:pt x="714922" y="5282341"/>
                  <a:pt x="715312" y="5278609"/>
                </a:cubicBezTo>
                <a:cubicBezTo>
                  <a:pt x="739475" y="5249659"/>
                  <a:pt x="739334" y="5287390"/>
                  <a:pt x="751931" y="5285841"/>
                </a:cubicBezTo>
                <a:cubicBezTo>
                  <a:pt x="807517" y="5271882"/>
                  <a:pt x="787328" y="5229154"/>
                  <a:pt x="818552" y="5206745"/>
                </a:cubicBezTo>
                <a:cubicBezTo>
                  <a:pt x="863291" y="5216797"/>
                  <a:pt x="923100" y="5165158"/>
                  <a:pt x="968369" y="5134425"/>
                </a:cubicBezTo>
                <a:cubicBezTo>
                  <a:pt x="956554" y="5127827"/>
                  <a:pt x="957718" y="5116620"/>
                  <a:pt x="954803" y="5105372"/>
                </a:cubicBezTo>
                <a:cubicBezTo>
                  <a:pt x="1006197" y="5127054"/>
                  <a:pt x="986255" y="5117638"/>
                  <a:pt x="1036199" y="5119930"/>
                </a:cubicBezTo>
                <a:lnTo>
                  <a:pt x="1015388" y="5152315"/>
                </a:lnTo>
                <a:cubicBezTo>
                  <a:pt x="1041695" y="5142093"/>
                  <a:pt x="1077536" y="5156794"/>
                  <a:pt x="1085458" y="5122213"/>
                </a:cubicBezTo>
                <a:cubicBezTo>
                  <a:pt x="1079330" y="5175850"/>
                  <a:pt x="1139817" y="5124220"/>
                  <a:pt x="1164279" y="5125190"/>
                </a:cubicBezTo>
                <a:cubicBezTo>
                  <a:pt x="1180271" y="5097506"/>
                  <a:pt x="1220245" y="5108176"/>
                  <a:pt x="1219603" y="5078598"/>
                </a:cubicBezTo>
                <a:lnTo>
                  <a:pt x="1215184" y="5078888"/>
                </a:lnTo>
                <a:lnTo>
                  <a:pt x="1247474" y="5052754"/>
                </a:lnTo>
                <a:lnTo>
                  <a:pt x="1222032" y="5021858"/>
                </a:lnTo>
                <a:cubicBezTo>
                  <a:pt x="1237727" y="4991113"/>
                  <a:pt x="1284187" y="4999484"/>
                  <a:pt x="1282291" y="5014756"/>
                </a:cubicBezTo>
                <a:cubicBezTo>
                  <a:pt x="1301981" y="4990174"/>
                  <a:pt x="1284920" y="4995411"/>
                  <a:pt x="1278691" y="4977322"/>
                </a:cubicBezTo>
                <a:cubicBezTo>
                  <a:pt x="1268167" y="4976515"/>
                  <a:pt x="1250695" y="4973588"/>
                  <a:pt x="1236954" y="4974999"/>
                </a:cubicBezTo>
                <a:lnTo>
                  <a:pt x="1221802" y="4993522"/>
                </a:lnTo>
                <a:lnTo>
                  <a:pt x="1220912" y="4993424"/>
                </a:lnTo>
                <a:lnTo>
                  <a:pt x="1219825" y="4995136"/>
                </a:lnTo>
                <a:lnTo>
                  <a:pt x="1178650" y="5001927"/>
                </a:lnTo>
                <a:cubicBezTo>
                  <a:pt x="1169254" y="4989280"/>
                  <a:pt x="1161836" y="4971174"/>
                  <a:pt x="1142726" y="4977071"/>
                </a:cubicBezTo>
                <a:cubicBezTo>
                  <a:pt x="1157183" y="4962969"/>
                  <a:pt x="1160205" y="4939207"/>
                  <a:pt x="1184034" y="4936772"/>
                </a:cubicBezTo>
                <a:cubicBezTo>
                  <a:pt x="1208678" y="4928834"/>
                  <a:pt x="1234462" y="4925027"/>
                  <a:pt x="1260324" y="4925435"/>
                </a:cubicBezTo>
                <a:cubicBezTo>
                  <a:pt x="1227014" y="4925040"/>
                  <a:pt x="1224344" y="4947786"/>
                  <a:pt x="1213162" y="4971447"/>
                </a:cubicBezTo>
                <a:cubicBezTo>
                  <a:pt x="1226924" y="4958692"/>
                  <a:pt x="1241993" y="4976207"/>
                  <a:pt x="1248365" y="4956566"/>
                </a:cubicBezTo>
                <a:lnTo>
                  <a:pt x="1240245" y="4953748"/>
                </a:lnTo>
                <a:lnTo>
                  <a:pt x="1265038" y="4955066"/>
                </a:lnTo>
                <a:cubicBezTo>
                  <a:pt x="1255462" y="4933538"/>
                  <a:pt x="1307338" y="4917157"/>
                  <a:pt x="1266295" y="4910209"/>
                </a:cubicBezTo>
                <a:cubicBezTo>
                  <a:pt x="1293980" y="4898640"/>
                  <a:pt x="1285845" y="4923361"/>
                  <a:pt x="1311763" y="4916869"/>
                </a:cubicBezTo>
                <a:lnTo>
                  <a:pt x="1273940" y="4950410"/>
                </a:lnTo>
                <a:lnTo>
                  <a:pt x="1287942" y="4971656"/>
                </a:lnTo>
                <a:cubicBezTo>
                  <a:pt x="1312701" y="4976367"/>
                  <a:pt x="1306472" y="4958278"/>
                  <a:pt x="1324266" y="4948971"/>
                </a:cubicBezTo>
                <a:lnTo>
                  <a:pt x="1337882" y="4973944"/>
                </a:lnTo>
                <a:lnTo>
                  <a:pt x="1355038" y="4935060"/>
                </a:lnTo>
                <a:cubicBezTo>
                  <a:pt x="1361263" y="4953145"/>
                  <a:pt x="1380567" y="4932299"/>
                  <a:pt x="1388730" y="4931719"/>
                </a:cubicBezTo>
                <a:cubicBezTo>
                  <a:pt x="1401582" y="4910457"/>
                  <a:pt x="1367641" y="4879799"/>
                  <a:pt x="1408732" y="4883347"/>
                </a:cubicBezTo>
                <a:lnTo>
                  <a:pt x="1406664" y="4885364"/>
                </a:lnTo>
                <a:cubicBezTo>
                  <a:pt x="1425200" y="4887148"/>
                  <a:pt x="1443636" y="4881047"/>
                  <a:pt x="1457529" y="4868629"/>
                </a:cubicBezTo>
                <a:cubicBezTo>
                  <a:pt x="1453838" y="4864846"/>
                  <a:pt x="1443650" y="4864046"/>
                  <a:pt x="1441237" y="4866398"/>
                </a:cubicBezTo>
                <a:cubicBezTo>
                  <a:pt x="1465794" y="4833719"/>
                  <a:pt x="1540519" y="4838002"/>
                  <a:pt x="1533610" y="4793731"/>
                </a:cubicBezTo>
                <a:lnTo>
                  <a:pt x="1527347" y="4788873"/>
                </a:lnTo>
                <a:lnTo>
                  <a:pt x="1536290" y="4777699"/>
                </a:lnTo>
                <a:cubicBezTo>
                  <a:pt x="1549481" y="4765492"/>
                  <a:pt x="1567347" y="4754108"/>
                  <a:pt x="1539600" y="4750971"/>
                </a:cubicBezTo>
                <a:lnTo>
                  <a:pt x="1602118" y="4753071"/>
                </a:lnTo>
                <a:cubicBezTo>
                  <a:pt x="1595116" y="4742451"/>
                  <a:pt x="1582530" y="4743322"/>
                  <a:pt x="1574404" y="4740508"/>
                </a:cubicBezTo>
                <a:lnTo>
                  <a:pt x="1609600" y="4726307"/>
                </a:lnTo>
                <a:lnTo>
                  <a:pt x="1605910" y="4722525"/>
                </a:lnTo>
                <a:cubicBezTo>
                  <a:pt x="1639940" y="4719529"/>
                  <a:pt x="1675909" y="4697862"/>
                  <a:pt x="1708102" y="4706061"/>
                </a:cubicBezTo>
                <a:cubicBezTo>
                  <a:pt x="1676888" y="4753960"/>
                  <a:pt x="1744320" y="4717709"/>
                  <a:pt x="1750204" y="4736131"/>
                </a:cubicBezTo>
                <a:cubicBezTo>
                  <a:pt x="1764297" y="4723723"/>
                  <a:pt x="1738474" y="4669709"/>
                  <a:pt x="1692245" y="4669842"/>
                </a:cubicBezTo>
                <a:cubicBezTo>
                  <a:pt x="1693318" y="4692290"/>
                  <a:pt x="1657045" y="4684719"/>
                  <a:pt x="1638913" y="4693686"/>
                </a:cubicBezTo>
                <a:cubicBezTo>
                  <a:pt x="1654516" y="4669736"/>
                  <a:pt x="1670028" y="4679435"/>
                  <a:pt x="1688161" y="4670475"/>
                </a:cubicBezTo>
                <a:cubicBezTo>
                  <a:pt x="1667837" y="4664790"/>
                  <a:pt x="1701183" y="4635616"/>
                  <a:pt x="1693792" y="4628728"/>
                </a:cubicBezTo>
                <a:cubicBezTo>
                  <a:pt x="1686404" y="4621841"/>
                  <a:pt x="1663888" y="4601519"/>
                  <a:pt x="1648285" y="4625472"/>
                </a:cubicBezTo>
                <a:cubicBezTo>
                  <a:pt x="1616057" y="4646843"/>
                  <a:pt x="1660834" y="4654170"/>
                  <a:pt x="1648245" y="4655046"/>
                </a:cubicBezTo>
                <a:cubicBezTo>
                  <a:pt x="1656318" y="4688112"/>
                  <a:pt x="1599332" y="4678593"/>
                  <a:pt x="1583780" y="4698468"/>
                </a:cubicBezTo>
                <a:cubicBezTo>
                  <a:pt x="1583394" y="4702204"/>
                  <a:pt x="1592239" y="4701628"/>
                  <a:pt x="1596327" y="4700997"/>
                </a:cubicBezTo>
                <a:cubicBezTo>
                  <a:pt x="1578534" y="4710305"/>
                  <a:pt x="1543595" y="4730962"/>
                  <a:pt x="1527826" y="4714799"/>
                </a:cubicBezTo>
                <a:lnTo>
                  <a:pt x="1579304" y="4702836"/>
                </a:lnTo>
                <a:cubicBezTo>
                  <a:pt x="1585240" y="4691010"/>
                  <a:pt x="1555628" y="4693716"/>
                  <a:pt x="1562337" y="4674420"/>
                </a:cubicBezTo>
                <a:cubicBezTo>
                  <a:pt x="1576222" y="4673222"/>
                  <a:pt x="1589089" y="4666648"/>
                  <a:pt x="1598262" y="4656152"/>
                </a:cubicBezTo>
                <a:lnTo>
                  <a:pt x="1591214" y="4648927"/>
                </a:lnTo>
                <a:cubicBezTo>
                  <a:pt x="1614632" y="4617625"/>
                  <a:pt x="1648597" y="4595902"/>
                  <a:pt x="1686841" y="4587857"/>
                </a:cubicBezTo>
                <a:cubicBezTo>
                  <a:pt x="1719729" y="4620678"/>
                  <a:pt x="1754655" y="4651376"/>
                  <a:pt x="1791377" y="4679858"/>
                </a:cubicBezTo>
                <a:cubicBezTo>
                  <a:pt x="1838598" y="4652645"/>
                  <a:pt x="1883264" y="4621222"/>
                  <a:pt x="1924814" y="4585923"/>
                </a:cubicBezTo>
                <a:cubicBezTo>
                  <a:pt x="1893796" y="4576373"/>
                  <a:pt x="1859978" y="4583860"/>
                  <a:pt x="1835839" y="4605603"/>
                </a:cubicBezTo>
                <a:lnTo>
                  <a:pt x="1856202" y="4607884"/>
                </a:lnTo>
                <a:cubicBezTo>
                  <a:pt x="1832833" y="4628001"/>
                  <a:pt x="1813577" y="4618591"/>
                  <a:pt x="1797287" y="4616363"/>
                </a:cubicBezTo>
                <a:cubicBezTo>
                  <a:pt x="1800641" y="4619802"/>
                  <a:pt x="1800256" y="4623537"/>
                  <a:pt x="1799138" y="4631338"/>
                </a:cubicBezTo>
                <a:cubicBezTo>
                  <a:pt x="1794691" y="4633594"/>
                  <a:pt x="1789774" y="4634899"/>
                  <a:pt x="1784781" y="4635077"/>
                </a:cubicBezTo>
                <a:cubicBezTo>
                  <a:pt x="1765664" y="4635802"/>
                  <a:pt x="1749572" y="4620964"/>
                  <a:pt x="1748865" y="4601850"/>
                </a:cubicBezTo>
                <a:lnTo>
                  <a:pt x="1761065" y="4604712"/>
                </a:lnTo>
                <a:lnTo>
                  <a:pt x="1764856" y="4574167"/>
                </a:lnTo>
                <a:cubicBezTo>
                  <a:pt x="1794991" y="4609871"/>
                  <a:pt x="1829651" y="4557940"/>
                  <a:pt x="1866685" y="4559399"/>
                </a:cubicBezTo>
                <a:cubicBezTo>
                  <a:pt x="1838884" y="4553633"/>
                  <a:pt x="1801159" y="4526669"/>
                  <a:pt x="1792169" y="4564973"/>
                </a:cubicBezTo>
                <a:lnTo>
                  <a:pt x="1782586" y="4543445"/>
                </a:lnTo>
                <a:cubicBezTo>
                  <a:pt x="1760370" y="4553038"/>
                  <a:pt x="1756242" y="4583240"/>
                  <a:pt x="1732953" y="4570385"/>
                </a:cubicBezTo>
                <a:lnTo>
                  <a:pt x="1759592" y="4560509"/>
                </a:lnTo>
                <a:lnTo>
                  <a:pt x="1752593" y="4549885"/>
                </a:lnTo>
                <a:cubicBezTo>
                  <a:pt x="1770043" y="4540920"/>
                  <a:pt x="1801603" y="4545028"/>
                  <a:pt x="1810041" y="4523372"/>
                </a:cubicBezTo>
                <a:cubicBezTo>
                  <a:pt x="1831730" y="4528388"/>
                  <a:pt x="1857048" y="4541947"/>
                  <a:pt x="1891043" y="4515499"/>
                </a:cubicBezTo>
                <a:lnTo>
                  <a:pt x="1887349" y="4511714"/>
                </a:lnTo>
                <a:cubicBezTo>
                  <a:pt x="1934657" y="4534031"/>
                  <a:pt x="1942570" y="4447107"/>
                  <a:pt x="1971057" y="4452201"/>
                </a:cubicBezTo>
                <a:cubicBezTo>
                  <a:pt x="2004307" y="4483532"/>
                  <a:pt x="1940292" y="4492288"/>
                  <a:pt x="1936938" y="4515022"/>
                </a:cubicBezTo>
                <a:cubicBezTo>
                  <a:pt x="1961685" y="4520417"/>
                  <a:pt x="1965808" y="4490210"/>
                  <a:pt x="1965760" y="4520463"/>
                </a:cubicBezTo>
                <a:cubicBezTo>
                  <a:pt x="2012379" y="4516596"/>
                  <a:pt x="1968040" y="4475278"/>
                  <a:pt x="2012817" y="4482612"/>
                </a:cubicBezTo>
                <a:lnTo>
                  <a:pt x="2001687" y="4502195"/>
                </a:lnTo>
                <a:cubicBezTo>
                  <a:pt x="2025009" y="4512327"/>
                  <a:pt x="2040963" y="4488040"/>
                  <a:pt x="2064627" y="4497843"/>
                </a:cubicBezTo>
                <a:cubicBezTo>
                  <a:pt x="2081991" y="4522519"/>
                  <a:pt x="2042033" y="4510491"/>
                  <a:pt x="2022004" y="4534725"/>
                </a:cubicBezTo>
                <a:lnTo>
                  <a:pt x="2044954" y="4547918"/>
                </a:lnTo>
                <a:lnTo>
                  <a:pt x="1981281" y="4556337"/>
                </a:lnTo>
                <a:cubicBezTo>
                  <a:pt x="1946563" y="4533150"/>
                  <a:pt x="1960605" y="4524822"/>
                  <a:pt x="1915110" y="4520884"/>
                </a:cubicBezTo>
                <a:cubicBezTo>
                  <a:pt x="1911048" y="4554045"/>
                  <a:pt x="1921632" y="4587346"/>
                  <a:pt x="1944193" y="4611986"/>
                </a:cubicBezTo>
                <a:cubicBezTo>
                  <a:pt x="1949866" y="4593697"/>
                  <a:pt x="1980198" y="4587599"/>
                  <a:pt x="1966537" y="4566021"/>
                </a:cubicBezTo>
                <a:cubicBezTo>
                  <a:pt x="1993905" y="4578920"/>
                  <a:pt x="2044989" y="4571369"/>
                  <a:pt x="2049761" y="4596922"/>
                </a:cubicBezTo>
                <a:lnTo>
                  <a:pt x="2056243" y="4595297"/>
                </a:lnTo>
                <a:cubicBezTo>
                  <a:pt x="2060611" y="4553984"/>
                  <a:pt x="2083456" y="4516860"/>
                  <a:pt x="2118385" y="4494401"/>
                </a:cubicBezTo>
                <a:cubicBezTo>
                  <a:pt x="2127298" y="4488389"/>
                  <a:pt x="2137319" y="4502104"/>
                  <a:pt x="2147238" y="4523975"/>
                </a:cubicBezTo>
                <a:cubicBezTo>
                  <a:pt x="2152040" y="4512578"/>
                  <a:pt x="2159276" y="4502365"/>
                  <a:pt x="2168356" y="4493972"/>
                </a:cubicBezTo>
                <a:cubicBezTo>
                  <a:pt x="2155843" y="4488725"/>
                  <a:pt x="2143735" y="4479065"/>
                  <a:pt x="2129027" y="4486029"/>
                </a:cubicBezTo>
                <a:lnTo>
                  <a:pt x="2197663" y="4435172"/>
                </a:lnTo>
                <a:lnTo>
                  <a:pt x="2186188" y="4428922"/>
                </a:lnTo>
                <a:lnTo>
                  <a:pt x="2223272" y="4426300"/>
                </a:lnTo>
                <a:cubicBezTo>
                  <a:pt x="2203505" y="4430143"/>
                  <a:pt x="2182852" y="4450293"/>
                  <a:pt x="2200974" y="4468868"/>
                </a:cubicBezTo>
                <a:cubicBezTo>
                  <a:pt x="2245226" y="4463952"/>
                  <a:pt x="2248361" y="4431357"/>
                  <a:pt x="2292398" y="4443437"/>
                </a:cubicBezTo>
                <a:cubicBezTo>
                  <a:pt x="2269115" y="4403728"/>
                  <a:pt x="2275036" y="4392582"/>
                  <a:pt x="2252140" y="4375313"/>
                </a:cubicBezTo>
                <a:cubicBezTo>
                  <a:pt x="2249385" y="4378001"/>
                  <a:pt x="2249385" y="4378001"/>
                  <a:pt x="2249385" y="4378001"/>
                </a:cubicBezTo>
                <a:cubicBezTo>
                  <a:pt x="2226066" y="4362360"/>
                  <a:pt x="2198046" y="4355334"/>
                  <a:pt x="2170099" y="4358025"/>
                </a:cubicBezTo>
                <a:cubicBezTo>
                  <a:pt x="2223080" y="4309025"/>
                  <a:pt x="2215644" y="4332391"/>
                  <a:pt x="2263418" y="4291148"/>
                </a:cubicBezTo>
                <a:cubicBezTo>
                  <a:pt x="2254905" y="4265893"/>
                  <a:pt x="2200131" y="4295838"/>
                  <a:pt x="2203484" y="4273103"/>
                </a:cubicBezTo>
                <a:lnTo>
                  <a:pt x="2160799" y="4314747"/>
                </a:lnTo>
                <a:cubicBezTo>
                  <a:pt x="2170359" y="4311461"/>
                  <a:pt x="2174041" y="4315920"/>
                  <a:pt x="2180489" y="4317020"/>
                </a:cubicBezTo>
                <a:cubicBezTo>
                  <a:pt x="2136241" y="4321252"/>
                  <a:pt x="2136221" y="4349466"/>
                  <a:pt x="2094540" y="4339112"/>
                </a:cubicBezTo>
                <a:cubicBezTo>
                  <a:pt x="2084427" y="4359050"/>
                  <a:pt x="2130212" y="4340558"/>
                  <a:pt x="2114722" y="4355670"/>
                </a:cubicBezTo>
                <a:cubicBezTo>
                  <a:pt x="2132800" y="4350783"/>
                  <a:pt x="2162502" y="4367454"/>
                  <a:pt x="2180691" y="4380586"/>
                </a:cubicBezTo>
                <a:cubicBezTo>
                  <a:pt x="2146616" y="4413151"/>
                  <a:pt x="2140774" y="4365156"/>
                  <a:pt x="2101892" y="4375569"/>
                </a:cubicBezTo>
                <a:lnTo>
                  <a:pt x="2088865" y="4410432"/>
                </a:lnTo>
                <a:cubicBezTo>
                  <a:pt x="2071126" y="4415657"/>
                  <a:pt x="2086674" y="4395786"/>
                  <a:pt x="2083369" y="4388269"/>
                </a:cubicBezTo>
                <a:cubicBezTo>
                  <a:pt x="2060854" y="4394801"/>
                  <a:pt x="2062658" y="4413177"/>
                  <a:pt x="2048947" y="4421852"/>
                </a:cubicBezTo>
                <a:cubicBezTo>
                  <a:pt x="2049725" y="4414388"/>
                  <a:pt x="2055307" y="4402893"/>
                  <a:pt x="2048262" y="4395672"/>
                </a:cubicBezTo>
                <a:cubicBezTo>
                  <a:pt x="2035629" y="4426794"/>
                  <a:pt x="2006364" y="4429168"/>
                  <a:pt x="2003750" y="4474005"/>
                </a:cubicBezTo>
                <a:cubicBezTo>
                  <a:pt x="2007102" y="4451271"/>
                  <a:pt x="1966412" y="4443310"/>
                  <a:pt x="1953480" y="4444514"/>
                </a:cubicBezTo>
                <a:lnTo>
                  <a:pt x="1978700" y="4386343"/>
                </a:lnTo>
                <a:cubicBezTo>
                  <a:pt x="2040525" y="4362945"/>
                  <a:pt x="2066484" y="4326885"/>
                  <a:pt x="2136430" y="4306297"/>
                </a:cubicBezTo>
                <a:lnTo>
                  <a:pt x="2125695" y="4295296"/>
                </a:lnTo>
                <a:cubicBezTo>
                  <a:pt x="2196921" y="4201641"/>
                  <a:pt x="2240749" y="4309232"/>
                  <a:pt x="2323273" y="4262287"/>
                </a:cubicBezTo>
                <a:cubicBezTo>
                  <a:pt x="2308412" y="4228455"/>
                  <a:pt x="2364995" y="4243064"/>
                  <a:pt x="2343945" y="4214601"/>
                </a:cubicBezTo>
                <a:cubicBezTo>
                  <a:pt x="2320608" y="4231321"/>
                  <a:pt x="2318765" y="4216343"/>
                  <a:pt x="2317306" y="4197633"/>
                </a:cubicBezTo>
                <a:cubicBezTo>
                  <a:pt x="2337671" y="4199910"/>
                  <a:pt x="2360568" y="4217178"/>
                  <a:pt x="2381314" y="4189549"/>
                </a:cubicBezTo>
                <a:cubicBezTo>
                  <a:pt x="2363447" y="4178123"/>
                  <a:pt x="2378397" y="4152126"/>
                  <a:pt x="2347678" y="4161959"/>
                </a:cubicBezTo>
                <a:cubicBezTo>
                  <a:pt x="2381364" y="4133126"/>
                  <a:pt x="2403915" y="4123878"/>
                  <a:pt x="2438717" y="4140263"/>
                </a:cubicBezTo>
                <a:cubicBezTo>
                  <a:pt x="2515691" y="4128261"/>
                  <a:pt x="2437283" y="4092657"/>
                  <a:pt x="2507562" y="4073098"/>
                </a:cubicBezTo>
                <a:lnTo>
                  <a:pt x="2491670" y="4066452"/>
                </a:lnTo>
                <a:lnTo>
                  <a:pt x="2532349" y="4048917"/>
                </a:lnTo>
                <a:lnTo>
                  <a:pt x="2528996" y="4071652"/>
                </a:lnTo>
                <a:lnTo>
                  <a:pt x="2584506" y="4063815"/>
                </a:lnTo>
                <a:cubicBezTo>
                  <a:pt x="2622218" y="4065278"/>
                  <a:pt x="2585190" y="4089992"/>
                  <a:pt x="2595592" y="4100655"/>
                </a:cubicBezTo>
                <a:lnTo>
                  <a:pt x="2573032" y="4083732"/>
                </a:lnTo>
                <a:cubicBezTo>
                  <a:pt x="2558209" y="4099532"/>
                  <a:pt x="2520886" y="4094330"/>
                  <a:pt x="2526766" y="4112756"/>
                </a:cubicBezTo>
                <a:cubicBezTo>
                  <a:pt x="2558221" y="4098850"/>
                  <a:pt x="2561674" y="4120989"/>
                  <a:pt x="2578642" y="4123226"/>
                </a:cubicBezTo>
                <a:lnTo>
                  <a:pt x="2544902" y="4129969"/>
                </a:lnTo>
                <a:lnTo>
                  <a:pt x="2545632" y="4152750"/>
                </a:lnTo>
                <a:lnTo>
                  <a:pt x="2488160" y="4170804"/>
                </a:lnTo>
                <a:lnTo>
                  <a:pt x="2501986" y="4163109"/>
                </a:lnTo>
                <a:cubicBezTo>
                  <a:pt x="2471660" y="4142355"/>
                  <a:pt x="2435402" y="4160283"/>
                  <a:pt x="2396514" y="4170697"/>
                </a:cubicBezTo>
                <a:cubicBezTo>
                  <a:pt x="2399483" y="4177869"/>
                  <a:pt x="2394618" y="4185971"/>
                  <a:pt x="2397638" y="4189065"/>
                </a:cubicBezTo>
                <a:cubicBezTo>
                  <a:pt x="2400657" y="4192159"/>
                  <a:pt x="2405478" y="4187458"/>
                  <a:pt x="2408576" y="4184436"/>
                </a:cubicBezTo>
                <a:cubicBezTo>
                  <a:pt x="2413150" y="4198765"/>
                  <a:pt x="2436305" y="4195640"/>
                  <a:pt x="2409454" y="4221836"/>
                </a:cubicBezTo>
                <a:cubicBezTo>
                  <a:pt x="2433682" y="4233035"/>
                  <a:pt x="2456834" y="4246363"/>
                  <a:pt x="2478627" y="4261750"/>
                </a:cubicBezTo>
                <a:cubicBezTo>
                  <a:pt x="2501632" y="4257161"/>
                  <a:pt x="2522520" y="4245238"/>
                  <a:pt x="2538210" y="4227783"/>
                </a:cubicBezTo>
                <a:lnTo>
                  <a:pt x="2534520" y="4224002"/>
                </a:lnTo>
                <a:cubicBezTo>
                  <a:pt x="2548952" y="4211934"/>
                  <a:pt x="2594834" y="4212819"/>
                  <a:pt x="2585591" y="4190954"/>
                </a:cubicBezTo>
                <a:cubicBezTo>
                  <a:pt x="2598182" y="4190088"/>
                  <a:pt x="2629236" y="4180598"/>
                  <a:pt x="2607808" y="4208214"/>
                </a:cubicBezTo>
                <a:lnTo>
                  <a:pt x="2660683" y="4193545"/>
                </a:lnTo>
                <a:cubicBezTo>
                  <a:pt x="2631853" y="4161931"/>
                  <a:pt x="2672024" y="4130800"/>
                  <a:pt x="2608184" y="4125960"/>
                </a:cubicBezTo>
                <a:cubicBezTo>
                  <a:pt x="2611254" y="4124977"/>
                  <a:pt x="2630358" y="4119760"/>
                  <a:pt x="2660721" y="4110944"/>
                </a:cubicBezTo>
                <a:lnTo>
                  <a:pt x="2657701" y="4107848"/>
                </a:lnTo>
                <a:cubicBezTo>
                  <a:pt x="2655274" y="4106460"/>
                  <a:pt x="2653327" y="4104466"/>
                  <a:pt x="2651997" y="4102004"/>
                </a:cubicBezTo>
                <a:cubicBezTo>
                  <a:pt x="2647190" y="4106023"/>
                  <a:pt x="2643102" y="4106657"/>
                  <a:pt x="2646071" y="4113832"/>
                </a:cubicBezTo>
                <a:cubicBezTo>
                  <a:pt x="2616731" y="4095470"/>
                  <a:pt x="2636360" y="4075646"/>
                  <a:pt x="2660026" y="4059269"/>
                </a:cubicBezTo>
                <a:lnTo>
                  <a:pt x="2677136" y="4076808"/>
                </a:lnTo>
                <a:cubicBezTo>
                  <a:pt x="2693755" y="4053208"/>
                  <a:pt x="2694089" y="4027380"/>
                  <a:pt x="2728178" y="4019626"/>
                </a:cubicBezTo>
                <a:lnTo>
                  <a:pt x="2838854" y="4057308"/>
                </a:lnTo>
                <a:lnTo>
                  <a:pt x="2861028" y="4051117"/>
                </a:lnTo>
                <a:cubicBezTo>
                  <a:pt x="2863281" y="4034147"/>
                  <a:pt x="2897717" y="4026056"/>
                  <a:pt x="2872442" y="4009104"/>
                </a:cubicBezTo>
                <a:lnTo>
                  <a:pt x="2847930" y="4010441"/>
                </a:lnTo>
                <a:lnTo>
                  <a:pt x="2843774" y="3995159"/>
                </a:lnTo>
                <a:lnTo>
                  <a:pt x="2808869" y="3981725"/>
                </a:lnTo>
                <a:lnTo>
                  <a:pt x="2806319" y="3982800"/>
                </a:lnTo>
                <a:lnTo>
                  <a:pt x="2817958" y="4016612"/>
                </a:lnTo>
                <a:lnTo>
                  <a:pt x="2776876" y="4012562"/>
                </a:lnTo>
                <a:lnTo>
                  <a:pt x="2768926" y="4019733"/>
                </a:lnTo>
                <a:cubicBezTo>
                  <a:pt x="2759952" y="4020343"/>
                  <a:pt x="2750146" y="4016319"/>
                  <a:pt x="2740155" y="4013312"/>
                </a:cubicBezTo>
                <a:cubicBezTo>
                  <a:pt x="2735669" y="4013596"/>
                  <a:pt x="2731205" y="4014331"/>
                  <a:pt x="2726871" y="4015532"/>
                </a:cubicBezTo>
                <a:lnTo>
                  <a:pt x="2685218" y="4001411"/>
                </a:lnTo>
                <a:lnTo>
                  <a:pt x="2717878" y="4022342"/>
                </a:lnTo>
                <a:lnTo>
                  <a:pt x="2685523" y="4027055"/>
                </a:lnTo>
                <a:lnTo>
                  <a:pt x="2678957" y="3999288"/>
                </a:lnTo>
                <a:lnTo>
                  <a:pt x="2667644" y="3995455"/>
                </a:lnTo>
                <a:lnTo>
                  <a:pt x="2648786" y="3981638"/>
                </a:lnTo>
                <a:lnTo>
                  <a:pt x="2703898" y="3978210"/>
                </a:lnTo>
                <a:cubicBezTo>
                  <a:pt x="2692427" y="3971278"/>
                  <a:pt x="2714638" y="3962360"/>
                  <a:pt x="2699080" y="3956057"/>
                </a:cubicBezTo>
                <a:cubicBezTo>
                  <a:pt x="2701489" y="3953706"/>
                  <a:pt x="2720904" y="3950877"/>
                  <a:pt x="2719447" y="3958339"/>
                </a:cubicBezTo>
                <a:lnTo>
                  <a:pt x="2710213" y="3962648"/>
                </a:lnTo>
                <a:lnTo>
                  <a:pt x="2728835" y="3974257"/>
                </a:lnTo>
                <a:lnTo>
                  <a:pt x="2730144" y="3970933"/>
                </a:lnTo>
                <a:cubicBezTo>
                  <a:pt x="2749353" y="3965028"/>
                  <a:pt x="2783283" y="3985881"/>
                  <a:pt x="2802067" y="3979724"/>
                </a:cubicBezTo>
                <a:lnTo>
                  <a:pt x="2805388" y="3970525"/>
                </a:lnTo>
                <a:lnTo>
                  <a:pt x="2767881" y="3971831"/>
                </a:lnTo>
                <a:cubicBezTo>
                  <a:pt x="2750076" y="3968729"/>
                  <a:pt x="2734352" y="3962254"/>
                  <a:pt x="2729371" y="3953359"/>
                </a:cubicBezTo>
                <a:cubicBezTo>
                  <a:pt x="2751192" y="3974350"/>
                  <a:pt x="2751642" y="3939683"/>
                  <a:pt x="2762998" y="3928603"/>
                </a:cubicBezTo>
                <a:cubicBezTo>
                  <a:pt x="2749724" y="3930143"/>
                  <a:pt x="2722206" y="3928795"/>
                  <a:pt x="2735631" y="3915699"/>
                </a:cubicBezTo>
                <a:cubicBezTo>
                  <a:pt x="2747106" y="3921955"/>
                  <a:pt x="2800592" y="3912731"/>
                  <a:pt x="2773745" y="3938923"/>
                </a:cubicBezTo>
                <a:cubicBezTo>
                  <a:pt x="2790756" y="3937769"/>
                  <a:pt x="2815544" y="3939762"/>
                  <a:pt x="2826621" y="3924256"/>
                </a:cubicBezTo>
                <a:cubicBezTo>
                  <a:pt x="2803207" y="3920923"/>
                  <a:pt x="2809174" y="3906371"/>
                  <a:pt x="2795084" y="3891931"/>
                </a:cubicBezTo>
                <a:cubicBezTo>
                  <a:pt x="2811943" y="3897296"/>
                  <a:pt x="2826488" y="3908146"/>
                  <a:pt x="2836500" y="3922676"/>
                </a:cubicBezTo>
                <a:cubicBezTo>
                  <a:pt x="2852773" y="3899411"/>
                  <a:pt x="2858964" y="3873908"/>
                  <a:pt x="2868710" y="3852818"/>
                </a:cubicBezTo>
                <a:lnTo>
                  <a:pt x="2902714" y="3825296"/>
                </a:lnTo>
                <a:lnTo>
                  <a:pt x="2899535" y="3831644"/>
                </a:lnTo>
                <a:cubicBezTo>
                  <a:pt x="2954171" y="3838753"/>
                  <a:pt x="2931560" y="3772883"/>
                  <a:pt x="2970391" y="3766539"/>
                </a:cubicBezTo>
                <a:lnTo>
                  <a:pt x="2977442" y="3799939"/>
                </a:lnTo>
                <a:cubicBezTo>
                  <a:pt x="2995500" y="3796753"/>
                  <a:pt x="3013235" y="3791864"/>
                  <a:pt x="3030321" y="3785265"/>
                </a:cubicBezTo>
                <a:cubicBezTo>
                  <a:pt x="3027740" y="3774359"/>
                  <a:pt x="3051349" y="3735891"/>
                  <a:pt x="3021026" y="3741304"/>
                </a:cubicBezTo>
                <a:cubicBezTo>
                  <a:pt x="3066842" y="3693924"/>
                  <a:pt x="3103210" y="3773895"/>
                  <a:pt x="3161226" y="3729376"/>
                </a:cubicBezTo>
                <a:cubicBezTo>
                  <a:pt x="3146343" y="3744834"/>
                  <a:pt x="3128642" y="3757341"/>
                  <a:pt x="3109089" y="3766147"/>
                </a:cubicBezTo>
                <a:cubicBezTo>
                  <a:pt x="3126593" y="3766185"/>
                  <a:pt x="3129710" y="3768344"/>
                  <a:pt x="3130158" y="3772769"/>
                </a:cubicBezTo>
                <a:lnTo>
                  <a:pt x="3130721" y="3774989"/>
                </a:lnTo>
                <a:lnTo>
                  <a:pt x="3156747" y="3769265"/>
                </a:lnTo>
                <a:lnTo>
                  <a:pt x="3161594" y="3763924"/>
                </a:lnTo>
                <a:cubicBezTo>
                  <a:pt x="3170559" y="3757359"/>
                  <a:pt x="3173326" y="3753481"/>
                  <a:pt x="3150754" y="3751004"/>
                </a:cubicBezTo>
                <a:cubicBezTo>
                  <a:pt x="3169607" y="3738652"/>
                  <a:pt x="3207652" y="3714287"/>
                  <a:pt x="3223195" y="3721270"/>
                </a:cubicBezTo>
                <a:lnTo>
                  <a:pt x="3211398" y="3740168"/>
                </a:lnTo>
                <a:lnTo>
                  <a:pt x="3223323" y="3740127"/>
                </a:lnTo>
                <a:lnTo>
                  <a:pt x="3201778" y="3748212"/>
                </a:lnTo>
                <a:lnTo>
                  <a:pt x="3200234" y="3759707"/>
                </a:lnTo>
                <a:lnTo>
                  <a:pt x="3239022" y="3751180"/>
                </a:lnTo>
                <a:lnTo>
                  <a:pt x="3259122" y="3740061"/>
                </a:lnTo>
                <a:lnTo>
                  <a:pt x="3252234" y="3740098"/>
                </a:lnTo>
                <a:lnTo>
                  <a:pt x="3251467" y="3740026"/>
                </a:lnTo>
                <a:lnTo>
                  <a:pt x="3259236" y="3739998"/>
                </a:lnTo>
                <a:lnTo>
                  <a:pt x="3329389" y="3701205"/>
                </a:lnTo>
                <a:lnTo>
                  <a:pt x="3314158" y="3705695"/>
                </a:lnTo>
                <a:cubicBezTo>
                  <a:pt x="3322334" y="3696310"/>
                  <a:pt x="3327344" y="3684575"/>
                  <a:pt x="3328518" y="3672216"/>
                </a:cubicBezTo>
                <a:cubicBezTo>
                  <a:pt x="3315936" y="3646232"/>
                  <a:pt x="3285277" y="3678162"/>
                  <a:pt x="3257919" y="3690754"/>
                </a:cubicBezTo>
                <a:cubicBezTo>
                  <a:pt x="3268379" y="3670484"/>
                  <a:pt x="3253813" y="3666572"/>
                  <a:pt x="3236170" y="3663641"/>
                </a:cubicBezTo>
                <a:cubicBezTo>
                  <a:pt x="3233958" y="3663986"/>
                  <a:pt x="3231720" y="3663623"/>
                  <a:pt x="3229728" y="3662544"/>
                </a:cubicBezTo>
                <a:lnTo>
                  <a:pt x="3223284" y="3661452"/>
                </a:lnTo>
                <a:lnTo>
                  <a:pt x="3226039" y="3658763"/>
                </a:lnTo>
                <a:cubicBezTo>
                  <a:pt x="3223773" y="3655067"/>
                  <a:pt x="3222640" y="3650801"/>
                  <a:pt x="3222793" y="3646488"/>
                </a:cubicBezTo>
                <a:cubicBezTo>
                  <a:pt x="3248694" y="3641358"/>
                  <a:pt x="3254870" y="3610493"/>
                  <a:pt x="3267546" y="3602826"/>
                </a:cubicBezTo>
                <a:cubicBezTo>
                  <a:pt x="3275774" y="3650518"/>
                  <a:pt x="3320802" y="3585104"/>
                  <a:pt x="3345926" y="3587439"/>
                </a:cubicBezTo>
                <a:lnTo>
                  <a:pt x="3368455" y="3580230"/>
                </a:lnTo>
                <a:lnTo>
                  <a:pt x="3376325" y="3575905"/>
                </a:lnTo>
                <a:cubicBezTo>
                  <a:pt x="3375374" y="3570800"/>
                  <a:pt x="3368610" y="3567996"/>
                  <a:pt x="3354032" y="3564766"/>
                </a:cubicBezTo>
                <a:cubicBezTo>
                  <a:pt x="3367937" y="3567307"/>
                  <a:pt x="3399474" y="3546610"/>
                  <a:pt x="3403374" y="3560928"/>
                </a:cubicBezTo>
                <a:lnTo>
                  <a:pt x="3478678" y="3520357"/>
                </a:lnTo>
                <a:cubicBezTo>
                  <a:pt x="3480010" y="3517107"/>
                  <a:pt x="3480971" y="3513686"/>
                  <a:pt x="3481525" y="3510188"/>
                </a:cubicBezTo>
                <a:cubicBezTo>
                  <a:pt x="3484268" y="3511076"/>
                  <a:pt x="3486413" y="3513273"/>
                  <a:pt x="3487230" y="3516034"/>
                </a:cubicBezTo>
                <a:lnTo>
                  <a:pt x="3815466" y="3340792"/>
                </a:lnTo>
                <a:cubicBezTo>
                  <a:pt x="3802041" y="3353889"/>
                  <a:pt x="3791978" y="3369747"/>
                  <a:pt x="3777874" y="3382838"/>
                </a:cubicBezTo>
                <a:cubicBezTo>
                  <a:pt x="3817467" y="3396561"/>
                  <a:pt x="3753141" y="3402937"/>
                  <a:pt x="3774278" y="3424603"/>
                </a:cubicBezTo>
                <a:cubicBezTo>
                  <a:pt x="3789830" y="3426009"/>
                  <a:pt x="3804719" y="3417862"/>
                  <a:pt x="3811936" y="3403977"/>
                </a:cubicBezTo>
                <a:cubicBezTo>
                  <a:pt x="3822674" y="3414984"/>
                  <a:pt x="3814605" y="3434261"/>
                  <a:pt x="3824618" y="3448656"/>
                </a:cubicBezTo>
                <a:lnTo>
                  <a:pt x="3821756" y="3450988"/>
                </a:lnTo>
                <a:lnTo>
                  <a:pt x="3808970" y="3445306"/>
                </a:lnTo>
                <a:cubicBezTo>
                  <a:pt x="3803398" y="3445278"/>
                  <a:pt x="3799123" y="3448861"/>
                  <a:pt x="3796963" y="3458183"/>
                </a:cubicBezTo>
                <a:lnTo>
                  <a:pt x="3799472" y="3461668"/>
                </a:lnTo>
                <a:lnTo>
                  <a:pt x="3791714" y="3460231"/>
                </a:lnTo>
                <a:lnTo>
                  <a:pt x="3790456" y="3459190"/>
                </a:lnTo>
                <a:cubicBezTo>
                  <a:pt x="3785330" y="3456405"/>
                  <a:pt x="3780963" y="3455596"/>
                  <a:pt x="3777145" y="3456283"/>
                </a:cubicBezTo>
                <a:lnTo>
                  <a:pt x="3775567" y="3457238"/>
                </a:lnTo>
                <a:lnTo>
                  <a:pt x="3772467" y="3456663"/>
                </a:lnTo>
                <a:cubicBezTo>
                  <a:pt x="3753887" y="3451048"/>
                  <a:pt x="3734761" y="3444702"/>
                  <a:pt x="3717054" y="3460298"/>
                </a:cubicBezTo>
                <a:cubicBezTo>
                  <a:pt x="3727068" y="3474693"/>
                  <a:pt x="3747036" y="3481387"/>
                  <a:pt x="3719346" y="3493636"/>
                </a:cubicBezTo>
                <a:lnTo>
                  <a:pt x="3727847" y="3493397"/>
                </a:lnTo>
                <a:lnTo>
                  <a:pt x="3700102" y="3515051"/>
                </a:lnTo>
                <a:lnTo>
                  <a:pt x="3722233" y="3526037"/>
                </a:lnTo>
                <a:cubicBezTo>
                  <a:pt x="3746266" y="3519622"/>
                  <a:pt x="3752467" y="3478320"/>
                  <a:pt x="3767125" y="3462346"/>
                </a:cubicBezTo>
                <a:lnTo>
                  <a:pt x="3775567" y="3457238"/>
                </a:lnTo>
                <a:lnTo>
                  <a:pt x="3791714" y="3460231"/>
                </a:lnTo>
                <a:lnTo>
                  <a:pt x="3808320" y="3473956"/>
                </a:lnTo>
                <a:lnTo>
                  <a:pt x="3799472" y="3461668"/>
                </a:lnTo>
                <a:lnTo>
                  <a:pt x="3799687" y="3461707"/>
                </a:lnTo>
                <a:cubicBezTo>
                  <a:pt x="3804073" y="3461512"/>
                  <a:pt x="3808365" y="3460564"/>
                  <a:pt x="3812530" y="3458506"/>
                </a:cubicBezTo>
                <a:lnTo>
                  <a:pt x="3821756" y="3450988"/>
                </a:lnTo>
                <a:lnTo>
                  <a:pt x="3828760" y="3454101"/>
                </a:lnTo>
                <a:lnTo>
                  <a:pt x="3869356" y="3483607"/>
                </a:lnTo>
                <a:lnTo>
                  <a:pt x="3869528" y="3482656"/>
                </a:lnTo>
                <a:lnTo>
                  <a:pt x="3827859" y="3434760"/>
                </a:lnTo>
                <a:cubicBezTo>
                  <a:pt x="3858593" y="3397387"/>
                  <a:pt x="3949873" y="3436544"/>
                  <a:pt x="3974411" y="3378370"/>
                </a:cubicBezTo>
                <a:cubicBezTo>
                  <a:pt x="3989200" y="3391458"/>
                  <a:pt x="3992789" y="3403060"/>
                  <a:pt x="3995966" y="3413635"/>
                </a:cubicBezTo>
                <a:lnTo>
                  <a:pt x="4012226" y="3438433"/>
                </a:lnTo>
                <a:lnTo>
                  <a:pt x="4013304" y="3437013"/>
                </a:lnTo>
                <a:lnTo>
                  <a:pt x="4006200" y="3413731"/>
                </a:lnTo>
                <a:lnTo>
                  <a:pt x="4003540" y="3413044"/>
                </a:lnTo>
                <a:lnTo>
                  <a:pt x="4005705" y="3412109"/>
                </a:lnTo>
                <a:lnTo>
                  <a:pt x="3998389" y="3388139"/>
                </a:lnTo>
                <a:cubicBezTo>
                  <a:pt x="3998152" y="3388032"/>
                  <a:pt x="3997984" y="3387928"/>
                  <a:pt x="3997742" y="3387823"/>
                </a:cubicBezTo>
                <a:cubicBezTo>
                  <a:pt x="4002310" y="3349804"/>
                  <a:pt x="4036262" y="3346216"/>
                  <a:pt x="4072817" y="3342105"/>
                </a:cubicBezTo>
                <a:lnTo>
                  <a:pt x="4100945" y="3336350"/>
                </a:lnTo>
                <a:lnTo>
                  <a:pt x="4077130" y="3295953"/>
                </a:lnTo>
                <a:lnTo>
                  <a:pt x="4049034" y="3284755"/>
                </a:lnTo>
                <a:lnTo>
                  <a:pt x="4066932" y="3267292"/>
                </a:lnTo>
                <a:cubicBezTo>
                  <a:pt x="4024105" y="3262095"/>
                  <a:pt x="3982236" y="3282470"/>
                  <a:pt x="3959867" y="3319393"/>
                </a:cubicBezTo>
                <a:cubicBezTo>
                  <a:pt x="4004564" y="3306664"/>
                  <a:pt x="3999960" y="3347401"/>
                  <a:pt x="4047121" y="3301391"/>
                </a:cubicBezTo>
                <a:cubicBezTo>
                  <a:pt x="4048704" y="3310587"/>
                  <a:pt x="4045737" y="3329588"/>
                  <a:pt x="4060728" y="3327045"/>
                </a:cubicBezTo>
                <a:cubicBezTo>
                  <a:pt x="3989333" y="3354413"/>
                  <a:pt x="3938447" y="3399357"/>
                  <a:pt x="3856738" y="3409268"/>
                </a:cubicBezTo>
                <a:cubicBezTo>
                  <a:pt x="3896519" y="3355693"/>
                  <a:pt x="3810877" y="3407021"/>
                  <a:pt x="3810041" y="3366221"/>
                </a:cubicBezTo>
                <a:lnTo>
                  <a:pt x="3844779" y="3361195"/>
                </a:lnTo>
                <a:lnTo>
                  <a:pt x="3837734" y="3353974"/>
                </a:lnTo>
                <a:lnTo>
                  <a:pt x="3874313" y="3337750"/>
                </a:lnTo>
                <a:cubicBezTo>
                  <a:pt x="3875091" y="3356456"/>
                  <a:pt x="3870282" y="3360477"/>
                  <a:pt x="3880293" y="3374874"/>
                </a:cubicBezTo>
                <a:cubicBezTo>
                  <a:pt x="3923862" y="3343779"/>
                  <a:pt x="3885052" y="3348756"/>
                  <a:pt x="3908993" y="3310629"/>
                </a:cubicBezTo>
                <a:lnTo>
                  <a:pt x="3963702" y="3285448"/>
                </a:lnTo>
                <a:lnTo>
                  <a:pt x="3956595" y="3282980"/>
                </a:lnTo>
                <a:cubicBezTo>
                  <a:pt x="3959984" y="3281355"/>
                  <a:pt x="3963926" y="3281538"/>
                  <a:pt x="3967128" y="3283446"/>
                </a:cubicBezTo>
                <a:lnTo>
                  <a:pt x="4151457" y="3196912"/>
                </a:lnTo>
                <a:cubicBezTo>
                  <a:pt x="4190608" y="3192280"/>
                  <a:pt x="4148259" y="3234268"/>
                  <a:pt x="4184154" y="3244888"/>
                </a:cubicBezTo>
                <a:cubicBezTo>
                  <a:pt x="4146853" y="3264502"/>
                  <a:pt x="4100027" y="3310857"/>
                  <a:pt x="4079003" y="3280352"/>
                </a:cubicBezTo>
                <a:lnTo>
                  <a:pt x="4082395" y="3292357"/>
                </a:lnTo>
                <a:lnTo>
                  <a:pt x="4126873" y="3330532"/>
                </a:lnTo>
                <a:lnTo>
                  <a:pt x="4163482" y="3293251"/>
                </a:lnTo>
                <a:cubicBezTo>
                  <a:pt x="4186110" y="3304734"/>
                  <a:pt x="4194798" y="3316566"/>
                  <a:pt x="4204744" y="3325989"/>
                </a:cubicBezTo>
                <a:lnTo>
                  <a:pt x="4206863" y="3326787"/>
                </a:lnTo>
                <a:lnTo>
                  <a:pt x="4149476" y="3272008"/>
                </a:lnTo>
                <a:lnTo>
                  <a:pt x="4195189" y="3261688"/>
                </a:lnTo>
                <a:lnTo>
                  <a:pt x="4184837" y="3244900"/>
                </a:lnTo>
                <a:cubicBezTo>
                  <a:pt x="4226978" y="3219220"/>
                  <a:pt x="4280459" y="3183826"/>
                  <a:pt x="4337460" y="3245010"/>
                </a:cubicBezTo>
                <a:cubicBezTo>
                  <a:pt x="4314360" y="3191029"/>
                  <a:pt x="4340696" y="3231109"/>
                  <a:pt x="4344226" y="3194782"/>
                </a:cubicBezTo>
                <a:cubicBezTo>
                  <a:pt x="4353706" y="3197612"/>
                  <a:pt x="4347178" y="3203310"/>
                  <a:pt x="4346098" y="3207718"/>
                </a:cubicBezTo>
                <a:cubicBezTo>
                  <a:pt x="4364720" y="3226805"/>
                  <a:pt x="4370626" y="3223563"/>
                  <a:pt x="4373701" y="3215777"/>
                </a:cubicBezTo>
                <a:lnTo>
                  <a:pt x="4374454" y="3214423"/>
                </a:lnTo>
                <a:lnTo>
                  <a:pt x="4368628" y="3200508"/>
                </a:lnTo>
                <a:lnTo>
                  <a:pt x="4371514" y="3213797"/>
                </a:lnTo>
                <a:cubicBezTo>
                  <a:pt x="4361734" y="3181049"/>
                  <a:pt x="4358562" y="3216362"/>
                  <a:pt x="4350376" y="3192130"/>
                </a:cubicBezTo>
                <a:cubicBezTo>
                  <a:pt x="4350616" y="3199957"/>
                  <a:pt x="4350616" y="3199957"/>
                  <a:pt x="4350616" y="3199957"/>
                </a:cubicBezTo>
                <a:cubicBezTo>
                  <a:pt x="4343417" y="3204969"/>
                  <a:pt x="4337536" y="3159690"/>
                  <a:pt x="4332498" y="3181386"/>
                </a:cubicBezTo>
                <a:lnTo>
                  <a:pt x="4334355" y="3195680"/>
                </a:lnTo>
                <a:cubicBezTo>
                  <a:pt x="4330670" y="3186253"/>
                  <a:pt x="4328826" y="3176173"/>
                  <a:pt x="4328958" y="3166044"/>
                </a:cubicBezTo>
                <a:cubicBezTo>
                  <a:pt x="4334332" y="3170866"/>
                  <a:pt x="4335952" y="3177345"/>
                  <a:pt x="4340430" y="3172979"/>
                </a:cubicBezTo>
                <a:cubicBezTo>
                  <a:pt x="4338569" y="3158680"/>
                  <a:pt x="4329510" y="3149395"/>
                  <a:pt x="4329510" y="3149395"/>
                </a:cubicBezTo>
                <a:lnTo>
                  <a:pt x="4327460" y="3123879"/>
                </a:lnTo>
                <a:cubicBezTo>
                  <a:pt x="4321680" y="3097294"/>
                  <a:pt x="4320150" y="3137044"/>
                  <a:pt x="4314374" y="3110463"/>
                </a:cubicBezTo>
                <a:lnTo>
                  <a:pt x="4314594" y="3109395"/>
                </a:lnTo>
                <a:lnTo>
                  <a:pt x="4298758" y="3105127"/>
                </a:lnTo>
                <a:lnTo>
                  <a:pt x="4298888" y="3105522"/>
                </a:lnTo>
                <a:cubicBezTo>
                  <a:pt x="4301400" y="3108697"/>
                  <a:pt x="4303476" y="3112033"/>
                  <a:pt x="4302953" y="3126303"/>
                </a:cubicBezTo>
                <a:cubicBezTo>
                  <a:pt x="4296243" y="3119428"/>
                  <a:pt x="4295486" y="3125538"/>
                  <a:pt x="4290329" y="3103723"/>
                </a:cubicBezTo>
                <a:cubicBezTo>
                  <a:pt x="4283878" y="3108265"/>
                  <a:pt x="4279810" y="3115459"/>
                  <a:pt x="4279199" y="3123305"/>
                </a:cubicBezTo>
                <a:lnTo>
                  <a:pt x="4276272" y="3110356"/>
                </a:lnTo>
                <a:lnTo>
                  <a:pt x="4269545" y="3114478"/>
                </a:lnTo>
                <a:lnTo>
                  <a:pt x="4268688" y="3120797"/>
                </a:lnTo>
                <a:lnTo>
                  <a:pt x="4266294" y="3116471"/>
                </a:lnTo>
                <a:lnTo>
                  <a:pt x="4255060" y="3123360"/>
                </a:lnTo>
                <a:cubicBezTo>
                  <a:pt x="4263334" y="3127702"/>
                  <a:pt x="4256583" y="3130597"/>
                  <a:pt x="4251007" y="3134865"/>
                </a:cubicBezTo>
                <a:lnTo>
                  <a:pt x="4253701" y="3152766"/>
                </a:lnTo>
                <a:lnTo>
                  <a:pt x="4267432" y="3139483"/>
                </a:lnTo>
                <a:lnTo>
                  <a:pt x="4276564" y="3169503"/>
                </a:lnTo>
                <a:lnTo>
                  <a:pt x="4251856" y="3187568"/>
                </a:lnTo>
                <a:cubicBezTo>
                  <a:pt x="4248581" y="3178010"/>
                  <a:pt x="4245394" y="3168197"/>
                  <a:pt x="4246564" y="3159675"/>
                </a:cubicBezTo>
                <a:lnTo>
                  <a:pt x="4250988" y="3155392"/>
                </a:lnTo>
                <a:lnTo>
                  <a:pt x="4232794" y="3160100"/>
                </a:lnTo>
                <a:cubicBezTo>
                  <a:pt x="4226406" y="3164568"/>
                  <a:pt x="4220322" y="3168323"/>
                  <a:pt x="4213444" y="3161273"/>
                </a:cubicBezTo>
                <a:cubicBezTo>
                  <a:pt x="4218846" y="3164062"/>
                  <a:pt x="4230466" y="3159434"/>
                  <a:pt x="4233992" y="3149283"/>
                </a:cubicBezTo>
                <a:cubicBezTo>
                  <a:pt x="4220754" y="3148106"/>
                  <a:pt x="4210749" y="3133033"/>
                  <a:pt x="4200769" y="3142770"/>
                </a:cubicBezTo>
                <a:cubicBezTo>
                  <a:pt x="4201038" y="3145387"/>
                  <a:pt x="4202059" y="3147882"/>
                  <a:pt x="4203730" y="3149942"/>
                </a:cubicBezTo>
                <a:cubicBezTo>
                  <a:pt x="4179005" y="3143189"/>
                  <a:pt x="4168704" y="3098199"/>
                  <a:pt x="4141320" y="3112831"/>
                </a:cubicBezTo>
                <a:cubicBezTo>
                  <a:pt x="4063465" y="3140458"/>
                  <a:pt x="4183136" y="3165335"/>
                  <a:pt x="4179178" y="3182626"/>
                </a:cubicBezTo>
                <a:cubicBezTo>
                  <a:pt x="4168775" y="3171963"/>
                  <a:pt x="4133358" y="3176981"/>
                  <a:pt x="4125964" y="3196947"/>
                </a:cubicBezTo>
                <a:lnTo>
                  <a:pt x="4131334" y="3202451"/>
                </a:lnTo>
                <a:cubicBezTo>
                  <a:pt x="4121144" y="3201649"/>
                  <a:pt x="4104216" y="3196690"/>
                  <a:pt x="4103652" y="3214022"/>
                </a:cubicBezTo>
                <a:cubicBezTo>
                  <a:pt x="4089256" y="3196988"/>
                  <a:pt x="4073688" y="3181030"/>
                  <a:pt x="4057012" y="3166216"/>
                </a:cubicBezTo>
                <a:lnTo>
                  <a:pt x="4022846" y="3180088"/>
                </a:lnTo>
                <a:lnTo>
                  <a:pt x="4035994" y="3188741"/>
                </a:lnTo>
                <a:lnTo>
                  <a:pt x="4012380" y="3193170"/>
                </a:lnTo>
                <a:lnTo>
                  <a:pt x="4012137" y="3193216"/>
                </a:lnTo>
                <a:lnTo>
                  <a:pt x="4012340" y="3193288"/>
                </a:lnTo>
                <a:lnTo>
                  <a:pt x="4038869" y="3202713"/>
                </a:lnTo>
                <a:cubicBezTo>
                  <a:pt x="4041710" y="3220084"/>
                  <a:pt x="4034532" y="3223057"/>
                  <a:pt x="4018370" y="3211309"/>
                </a:cubicBezTo>
                <a:lnTo>
                  <a:pt x="4021811" y="3207951"/>
                </a:lnTo>
                <a:cubicBezTo>
                  <a:pt x="4009659" y="3201005"/>
                  <a:pt x="3965194" y="3196064"/>
                  <a:pt x="3985504" y="3176248"/>
                </a:cubicBezTo>
                <a:cubicBezTo>
                  <a:pt x="3959738" y="3171182"/>
                  <a:pt x="3971853" y="3207020"/>
                  <a:pt x="3955212" y="3205803"/>
                </a:cubicBezTo>
                <a:cubicBezTo>
                  <a:pt x="3962178" y="3219142"/>
                  <a:pt x="3974774" y="3217585"/>
                  <a:pt x="3974256" y="3231522"/>
                </a:cubicBezTo>
                <a:cubicBezTo>
                  <a:pt x="3963941" y="3240914"/>
                  <a:pt x="3957400" y="3247297"/>
                  <a:pt x="3943476" y="3246110"/>
                </a:cubicBezTo>
                <a:cubicBezTo>
                  <a:pt x="3950741" y="3236341"/>
                  <a:pt x="3933763" y="3234780"/>
                  <a:pt x="3944848" y="3218594"/>
                </a:cubicBezTo>
                <a:lnTo>
                  <a:pt x="3916619" y="3212853"/>
                </a:lnTo>
                <a:lnTo>
                  <a:pt x="3916930" y="3212655"/>
                </a:lnTo>
                <a:lnTo>
                  <a:pt x="3924311" y="3213293"/>
                </a:lnTo>
                <a:cubicBezTo>
                  <a:pt x="3927252" y="3212606"/>
                  <a:pt x="3929834" y="3210088"/>
                  <a:pt x="3931792" y="3203144"/>
                </a:cubicBezTo>
                <a:lnTo>
                  <a:pt x="3916930" y="3212655"/>
                </a:lnTo>
                <a:lnTo>
                  <a:pt x="3914674" y="3212458"/>
                </a:lnTo>
                <a:lnTo>
                  <a:pt x="3916619" y="3212853"/>
                </a:lnTo>
                <a:lnTo>
                  <a:pt x="3883806" y="3233849"/>
                </a:lnTo>
                <a:cubicBezTo>
                  <a:pt x="3885875" y="3236932"/>
                  <a:pt x="3888492" y="3239615"/>
                  <a:pt x="3891520" y="3241756"/>
                </a:cubicBezTo>
                <a:cubicBezTo>
                  <a:pt x="3857007" y="3229788"/>
                  <a:pt x="3828142" y="3253919"/>
                  <a:pt x="3798485" y="3233853"/>
                </a:cubicBezTo>
                <a:lnTo>
                  <a:pt x="3801999" y="3225056"/>
                </a:lnTo>
                <a:cubicBezTo>
                  <a:pt x="3803548" y="3226028"/>
                  <a:pt x="3805272" y="3226696"/>
                  <a:pt x="3807104" y="3226991"/>
                </a:cubicBezTo>
                <a:cubicBezTo>
                  <a:pt x="3814466" y="3228126"/>
                  <a:pt x="3821366" y="3223148"/>
                  <a:pt x="3822514" y="3215781"/>
                </a:cubicBezTo>
                <a:cubicBezTo>
                  <a:pt x="3802439" y="3217245"/>
                  <a:pt x="3827036" y="3181165"/>
                  <a:pt x="3796773" y="3181824"/>
                </a:cubicBezTo>
                <a:cubicBezTo>
                  <a:pt x="3766509" y="3182487"/>
                  <a:pt x="3761900" y="3223898"/>
                  <a:pt x="3732290" y="3200436"/>
                </a:cubicBezTo>
                <a:cubicBezTo>
                  <a:pt x="3753228" y="3184707"/>
                  <a:pt x="3774380" y="3151990"/>
                  <a:pt x="3790926" y="3160682"/>
                </a:cubicBezTo>
                <a:lnTo>
                  <a:pt x="3777208" y="3170038"/>
                </a:lnTo>
                <a:lnTo>
                  <a:pt x="3830340" y="3188682"/>
                </a:lnTo>
                <a:cubicBezTo>
                  <a:pt x="3824067" y="3173991"/>
                  <a:pt x="3864086" y="3181265"/>
                  <a:pt x="3851450" y="3159356"/>
                </a:cubicBezTo>
                <a:cubicBezTo>
                  <a:pt x="3839992" y="3162348"/>
                  <a:pt x="3828727" y="3165957"/>
                  <a:pt x="3817659" y="3170179"/>
                </a:cubicBezTo>
                <a:cubicBezTo>
                  <a:pt x="3813713" y="3159934"/>
                  <a:pt x="3844787" y="3149083"/>
                  <a:pt x="3854766" y="3139346"/>
                </a:cubicBezTo>
                <a:lnTo>
                  <a:pt x="3844016" y="3155869"/>
                </a:lnTo>
                <a:cubicBezTo>
                  <a:pt x="3881024" y="3159369"/>
                  <a:pt x="3911934" y="3134583"/>
                  <a:pt x="3945592" y="3133965"/>
                </a:cubicBezTo>
                <a:cubicBezTo>
                  <a:pt x="3915422" y="3127828"/>
                  <a:pt x="3963305" y="3104602"/>
                  <a:pt x="3936909" y="3095447"/>
                </a:cubicBezTo>
                <a:cubicBezTo>
                  <a:pt x="3923766" y="3086794"/>
                  <a:pt x="3922772" y="3111259"/>
                  <a:pt x="3923206" y="3104123"/>
                </a:cubicBezTo>
                <a:cubicBezTo>
                  <a:pt x="3910180" y="3085954"/>
                  <a:pt x="3936619" y="3091707"/>
                  <a:pt x="3934126" y="3074004"/>
                </a:cubicBezTo>
                <a:cubicBezTo>
                  <a:pt x="3943838" y="3085333"/>
                  <a:pt x="3974191" y="3077875"/>
                  <a:pt x="3966748" y="3101241"/>
                </a:cubicBezTo>
                <a:cubicBezTo>
                  <a:pt x="3970662" y="3088030"/>
                  <a:pt x="4000791" y="3097564"/>
                  <a:pt x="4004450" y="3077212"/>
                </a:cubicBezTo>
                <a:cubicBezTo>
                  <a:pt x="4013986" y="3102144"/>
                  <a:pt x="4035700" y="3078947"/>
                  <a:pt x="4044420" y="3087887"/>
                </a:cubicBezTo>
                <a:cubicBezTo>
                  <a:pt x="4049111" y="3082979"/>
                  <a:pt x="4051643" y="3076416"/>
                  <a:pt x="4051458" y="3069617"/>
                </a:cubicBezTo>
                <a:cubicBezTo>
                  <a:pt x="4036521" y="3068077"/>
                  <a:pt x="4018190" y="3065818"/>
                  <a:pt x="3998180" y="3062525"/>
                </a:cubicBezTo>
                <a:cubicBezTo>
                  <a:pt x="3994357" y="3068936"/>
                  <a:pt x="3984087" y="3074931"/>
                  <a:pt x="3984171" y="3068138"/>
                </a:cubicBezTo>
                <a:lnTo>
                  <a:pt x="3979180" y="3059578"/>
                </a:lnTo>
                <a:lnTo>
                  <a:pt x="3917596" y="3050095"/>
                </a:lnTo>
                <a:lnTo>
                  <a:pt x="3904272" y="3068888"/>
                </a:lnTo>
                <a:cubicBezTo>
                  <a:pt x="3894053" y="3070805"/>
                  <a:pt x="3890276" y="3073821"/>
                  <a:pt x="3881974" y="3058425"/>
                </a:cubicBezTo>
                <a:lnTo>
                  <a:pt x="3890262" y="3053298"/>
                </a:lnTo>
                <a:lnTo>
                  <a:pt x="3855987" y="3057222"/>
                </a:lnTo>
                <a:lnTo>
                  <a:pt x="3855126" y="3057764"/>
                </a:lnTo>
                <a:cubicBezTo>
                  <a:pt x="3858816" y="3061546"/>
                  <a:pt x="3874332" y="3071252"/>
                  <a:pt x="3867539" y="3070488"/>
                </a:cubicBezTo>
                <a:cubicBezTo>
                  <a:pt x="3848986" y="3072818"/>
                  <a:pt x="3824912" y="3081201"/>
                  <a:pt x="3799108" y="3085400"/>
                </a:cubicBezTo>
                <a:lnTo>
                  <a:pt x="3771969" y="3081890"/>
                </a:lnTo>
                <a:lnTo>
                  <a:pt x="3755480" y="3088534"/>
                </a:lnTo>
                <a:lnTo>
                  <a:pt x="3765883" y="3099197"/>
                </a:lnTo>
                <a:cubicBezTo>
                  <a:pt x="3760098" y="3098262"/>
                  <a:pt x="3754748" y="3095914"/>
                  <a:pt x="3750238" y="3092468"/>
                </a:cubicBezTo>
                <a:lnTo>
                  <a:pt x="3740182" y="3079870"/>
                </a:lnTo>
                <a:lnTo>
                  <a:pt x="3745948" y="3080193"/>
                </a:lnTo>
                <a:cubicBezTo>
                  <a:pt x="3748625" y="3079406"/>
                  <a:pt x="3751369" y="3077441"/>
                  <a:pt x="3754308" y="3073566"/>
                </a:cubicBezTo>
                <a:cubicBezTo>
                  <a:pt x="3748339" y="3061936"/>
                  <a:pt x="3740429" y="3068984"/>
                  <a:pt x="3735060" y="3063480"/>
                </a:cubicBezTo>
                <a:lnTo>
                  <a:pt x="3737688" y="3061276"/>
                </a:lnTo>
                <a:lnTo>
                  <a:pt x="3724148" y="3039898"/>
                </a:lnTo>
                <a:cubicBezTo>
                  <a:pt x="3698190" y="3023612"/>
                  <a:pt x="3703428" y="3065484"/>
                  <a:pt x="3677122" y="3049536"/>
                </a:cubicBezTo>
                <a:lnTo>
                  <a:pt x="3684222" y="3025826"/>
                </a:lnTo>
                <a:cubicBezTo>
                  <a:pt x="3681874" y="3023419"/>
                  <a:pt x="3681874" y="3023419"/>
                  <a:pt x="3681874" y="3023419"/>
                </a:cubicBezTo>
                <a:cubicBezTo>
                  <a:pt x="3690392" y="3021820"/>
                  <a:pt x="3698210" y="3021573"/>
                  <a:pt x="3702571" y="3026042"/>
                </a:cubicBezTo>
                <a:lnTo>
                  <a:pt x="3724952" y="3005175"/>
                </a:lnTo>
                <a:lnTo>
                  <a:pt x="3663781" y="2986022"/>
                </a:lnTo>
                <a:lnTo>
                  <a:pt x="3649882" y="2999581"/>
                </a:lnTo>
                <a:cubicBezTo>
                  <a:pt x="3641006" y="3029053"/>
                  <a:pt x="3655990" y="3026510"/>
                  <a:pt x="3672698" y="3022969"/>
                </a:cubicBezTo>
                <a:cubicBezTo>
                  <a:pt x="3670622" y="3025665"/>
                  <a:pt x="3667858" y="3029032"/>
                  <a:pt x="3669162" y="3033125"/>
                </a:cubicBezTo>
                <a:cubicBezTo>
                  <a:pt x="3662456" y="3026251"/>
                  <a:pt x="3608686" y="3031049"/>
                  <a:pt x="3643329" y="3006644"/>
                </a:cubicBezTo>
                <a:cubicBezTo>
                  <a:pt x="3627006" y="2980959"/>
                  <a:pt x="3613071" y="3007307"/>
                  <a:pt x="3599482" y="3006466"/>
                </a:cubicBezTo>
                <a:cubicBezTo>
                  <a:pt x="3603355" y="2995974"/>
                  <a:pt x="3585392" y="2992023"/>
                  <a:pt x="3583498" y="2980439"/>
                </a:cubicBezTo>
                <a:cubicBezTo>
                  <a:pt x="3590288" y="2981198"/>
                  <a:pt x="3600435" y="2985400"/>
                  <a:pt x="3607307" y="2979366"/>
                </a:cubicBezTo>
                <a:cubicBezTo>
                  <a:pt x="3605881" y="2971293"/>
                  <a:pt x="3598168" y="2965861"/>
                  <a:pt x="3590059" y="2967264"/>
                </a:cubicBezTo>
                <a:cubicBezTo>
                  <a:pt x="3586243" y="2967968"/>
                  <a:pt x="3582819" y="2970101"/>
                  <a:pt x="3580530" y="2973267"/>
                </a:cubicBezTo>
                <a:cubicBezTo>
                  <a:pt x="3584536" y="2952583"/>
                  <a:pt x="3553846" y="2960377"/>
                  <a:pt x="3564638" y="2940448"/>
                </a:cubicBezTo>
                <a:cubicBezTo>
                  <a:pt x="3603561" y="2927176"/>
                  <a:pt x="3646304" y="2931114"/>
                  <a:pt x="3682110" y="2951358"/>
                </a:cubicBezTo>
                <a:cubicBezTo>
                  <a:pt x="3658259" y="2955832"/>
                  <a:pt x="3631341" y="2960612"/>
                  <a:pt x="3620550" y="2980539"/>
                </a:cubicBezTo>
                <a:lnTo>
                  <a:pt x="3639672" y="3000142"/>
                </a:lnTo>
                <a:lnTo>
                  <a:pt x="3653155" y="2982696"/>
                </a:lnTo>
                <a:lnTo>
                  <a:pt x="3645028" y="2980153"/>
                </a:lnTo>
                <a:lnTo>
                  <a:pt x="3655758" y="2979331"/>
                </a:lnTo>
                <a:lnTo>
                  <a:pt x="3658125" y="2976267"/>
                </a:lnTo>
                <a:cubicBezTo>
                  <a:pt x="3666198" y="2973090"/>
                  <a:pt x="3675558" y="2972181"/>
                  <a:pt x="3684304" y="2965999"/>
                </a:cubicBezTo>
                <a:lnTo>
                  <a:pt x="3671909" y="2978093"/>
                </a:lnTo>
                <a:lnTo>
                  <a:pt x="3716995" y="2974630"/>
                </a:lnTo>
                <a:lnTo>
                  <a:pt x="3724489" y="2975801"/>
                </a:lnTo>
                <a:lnTo>
                  <a:pt x="3724332" y="2972595"/>
                </a:lnTo>
                <a:lnTo>
                  <a:pt x="3700185" y="2934577"/>
                </a:lnTo>
                <a:lnTo>
                  <a:pt x="3695584" y="2934867"/>
                </a:lnTo>
                <a:lnTo>
                  <a:pt x="3698939" y="2938304"/>
                </a:lnTo>
                <a:lnTo>
                  <a:pt x="3682316" y="2935729"/>
                </a:lnTo>
                <a:lnTo>
                  <a:pt x="3699449" y="2933417"/>
                </a:lnTo>
                <a:lnTo>
                  <a:pt x="3698009" y="2931151"/>
                </a:lnTo>
                <a:lnTo>
                  <a:pt x="3703848" y="2932824"/>
                </a:lnTo>
                <a:lnTo>
                  <a:pt x="3719690" y="2930689"/>
                </a:lnTo>
                <a:lnTo>
                  <a:pt x="3714421" y="2933687"/>
                </a:lnTo>
                <a:lnTo>
                  <a:pt x="3708208" y="2934076"/>
                </a:lnTo>
                <a:lnTo>
                  <a:pt x="3751184" y="2946399"/>
                </a:lnTo>
                <a:cubicBezTo>
                  <a:pt x="3755006" y="2939987"/>
                  <a:pt x="3746882" y="2937172"/>
                  <a:pt x="3744868" y="2935107"/>
                </a:cubicBezTo>
                <a:lnTo>
                  <a:pt x="3764857" y="2940441"/>
                </a:lnTo>
                <a:lnTo>
                  <a:pt x="3765570" y="2938806"/>
                </a:lnTo>
                <a:lnTo>
                  <a:pt x="3772523" y="2922815"/>
                </a:lnTo>
                <a:cubicBezTo>
                  <a:pt x="3775714" y="2915756"/>
                  <a:pt x="3775972" y="2908793"/>
                  <a:pt x="3762581" y="2905744"/>
                </a:cubicBezTo>
                <a:cubicBezTo>
                  <a:pt x="3760516" y="2907759"/>
                  <a:pt x="3756730" y="2911451"/>
                  <a:pt x="3753288" y="2914809"/>
                </a:cubicBezTo>
                <a:cubicBezTo>
                  <a:pt x="3769309" y="2885086"/>
                  <a:pt x="3802463" y="2844011"/>
                  <a:pt x="3787485" y="2819703"/>
                </a:cubicBezTo>
                <a:cubicBezTo>
                  <a:pt x="3798188" y="2806571"/>
                  <a:pt x="3799718" y="2819842"/>
                  <a:pt x="3818306" y="2801708"/>
                </a:cubicBezTo>
                <a:cubicBezTo>
                  <a:pt x="3838204" y="2813841"/>
                  <a:pt x="3837216" y="2838306"/>
                  <a:pt x="3867474" y="2837643"/>
                </a:cubicBezTo>
                <a:lnTo>
                  <a:pt x="3853635" y="2856517"/>
                </a:lnTo>
                <a:cubicBezTo>
                  <a:pt x="3848185" y="2854648"/>
                  <a:pt x="3842667" y="2853124"/>
                  <a:pt x="3837041" y="2851901"/>
                </a:cubicBezTo>
                <a:lnTo>
                  <a:pt x="3857201" y="2843642"/>
                </a:lnTo>
                <a:cubicBezTo>
                  <a:pt x="3840567" y="2841741"/>
                  <a:pt x="3838674" y="2830166"/>
                  <a:pt x="3824920" y="2816068"/>
                </a:cubicBezTo>
                <a:cubicBezTo>
                  <a:pt x="3794140" y="2830654"/>
                  <a:pt x="3802522" y="2866106"/>
                  <a:pt x="3792120" y="2882304"/>
                </a:cubicBezTo>
                <a:cubicBezTo>
                  <a:pt x="3808666" y="2890994"/>
                  <a:pt x="3822424" y="2878243"/>
                  <a:pt x="3828560" y="2903125"/>
                </a:cubicBezTo>
                <a:cubicBezTo>
                  <a:pt x="3832654" y="2875644"/>
                  <a:pt x="3854958" y="2912277"/>
                  <a:pt x="3862443" y="2885509"/>
                </a:cubicBezTo>
                <a:lnTo>
                  <a:pt x="3857413" y="2880354"/>
                </a:lnTo>
                <a:cubicBezTo>
                  <a:pt x="3879408" y="2887753"/>
                  <a:pt x="3871170" y="2867604"/>
                  <a:pt x="3891113" y="2876333"/>
                </a:cubicBezTo>
                <a:cubicBezTo>
                  <a:pt x="3888702" y="2873387"/>
                  <a:pt x="3887632" y="2869532"/>
                  <a:pt x="3888189" y="2865763"/>
                </a:cubicBezTo>
                <a:cubicBezTo>
                  <a:pt x="3903344" y="2863733"/>
                  <a:pt x="3903200" y="2868064"/>
                  <a:pt x="3903853" y="2873723"/>
                </a:cubicBezTo>
                <a:lnTo>
                  <a:pt x="3919550" y="2885974"/>
                </a:lnTo>
                <a:lnTo>
                  <a:pt x="3924284" y="2884284"/>
                </a:lnTo>
                <a:lnTo>
                  <a:pt x="3924411" y="2860970"/>
                </a:lnTo>
                <a:cubicBezTo>
                  <a:pt x="3918799" y="2851340"/>
                  <a:pt x="3910928" y="2842238"/>
                  <a:pt x="3911012" y="2835445"/>
                </a:cubicBezTo>
                <a:cubicBezTo>
                  <a:pt x="3857753" y="2826993"/>
                  <a:pt x="3892101" y="2798847"/>
                  <a:pt x="3838760" y="2797194"/>
                </a:cubicBezTo>
                <a:cubicBezTo>
                  <a:pt x="3821094" y="2770129"/>
                  <a:pt x="3834850" y="2757379"/>
                  <a:pt x="3859090" y="2749166"/>
                </a:cubicBezTo>
                <a:cubicBezTo>
                  <a:pt x="3851352" y="2769468"/>
                  <a:pt x="3891239" y="2786936"/>
                  <a:pt x="3883371" y="2817435"/>
                </a:cubicBezTo>
                <a:cubicBezTo>
                  <a:pt x="3923860" y="2814181"/>
                  <a:pt x="3952014" y="2871961"/>
                  <a:pt x="3973687" y="2825309"/>
                </a:cubicBezTo>
                <a:lnTo>
                  <a:pt x="3970332" y="2821870"/>
                </a:lnTo>
                <a:lnTo>
                  <a:pt x="3997023" y="2834760"/>
                </a:lnTo>
                <a:lnTo>
                  <a:pt x="4010913" y="2811815"/>
                </a:lnTo>
                <a:cubicBezTo>
                  <a:pt x="3981647" y="2788009"/>
                  <a:pt x="3973863" y="2811715"/>
                  <a:pt x="3954643" y="2799590"/>
                </a:cubicBezTo>
                <a:cubicBezTo>
                  <a:pt x="3962015" y="2754808"/>
                  <a:pt x="4003793" y="2810710"/>
                  <a:pt x="4031226" y="2791997"/>
                </a:cubicBezTo>
                <a:cubicBezTo>
                  <a:pt x="4036258" y="2744131"/>
                  <a:pt x="3990818" y="2788462"/>
                  <a:pt x="3975213" y="2759381"/>
                </a:cubicBezTo>
                <a:cubicBezTo>
                  <a:pt x="3985360" y="2763581"/>
                  <a:pt x="3993140" y="2739879"/>
                  <a:pt x="3986096" y="2732658"/>
                </a:cubicBezTo>
                <a:cubicBezTo>
                  <a:pt x="3967095" y="2756565"/>
                  <a:pt x="3961419" y="2721827"/>
                  <a:pt x="3939928" y="2754204"/>
                </a:cubicBezTo>
                <a:cubicBezTo>
                  <a:pt x="3960306" y="2755806"/>
                  <a:pt x="3942504" y="2765792"/>
                  <a:pt x="3952903" y="2776451"/>
                </a:cubicBezTo>
                <a:cubicBezTo>
                  <a:pt x="3943146" y="2768520"/>
                  <a:pt x="3912084" y="2778688"/>
                  <a:pt x="3895216" y="2795144"/>
                </a:cubicBezTo>
                <a:cubicBezTo>
                  <a:pt x="3878799" y="2776255"/>
                  <a:pt x="3903038" y="2768040"/>
                  <a:pt x="3910056" y="2751131"/>
                </a:cubicBezTo>
                <a:cubicBezTo>
                  <a:pt x="3946634" y="2761764"/>
                  <a:pt x="3948356" y="2706374"/>
                  <a:pt x="3981458" y="2723087"/>
                </a:cubicBezTo>
                <a:cubicBezTo>
                  <a:pt x="4008796" y="2711852"/>
                  <a:pt x="3972256" y="2698500"/>
                  <a:pt x="3972256" y="2698500"/>
                </a:cubicBezTo>
                <a:cubicBezTo>
                  <a:pt x="3990224" y="2675598"/>
                  <a:pt x="3992154" y="2710636"/>
                  <a:pt x="4002343" y="2711436"/>
                </a:cubicBezTo>
                <a:cubicBezTo>
                  <a:pt x="4045889" y="2708551"/>
                  <a:pt x="4027070" y="2665159"/>
                  <a:pt x="4051400" y="2650152"/>
                </a:cubicBezTo>
                <a:cubicBezTo>
                  <a:pt x="4088586" y="2666226"/>
                  <a:pt x="4132559" y="2630042"/>
                  <a:pt x="4166828" y="2608693"/>
                </a:cubicBezTo>
                <a:cubicBezTo>
                  <a:pt x="4156727" y="2601095"/>
                  <a:pt x="4157199" y="2590562"/>
                  <a:pt x="4154276" y="2579990"/>
                </a:cubicBezTo>
                <a:cubicBezTo>
                  <a:pt x="4196742" y="2608365"/>
                  <a:pt x="4180589" y="2595938"/>
                  <a:pt x="4220218" y="2606944"/>
                </a:cubicBezTo>
                <a:lnTo>
                  <a:pt x="4206280" y="2633295"/>
                </a:lnTo>
                <a:cubicBezTo>
                  <a:pt x="4225368" y="2629438"/>
                  <a:pt x="4255024" y="2649513"/>
                  <a:pt x="4259160" y="2618623"/>
                </a:cubicBezTo>
                <a:cubicBezTo>
                  <a:pt x="4258512" y="2642748"/>
                  <a:pt x="4269353" y="2645426"/>
                  <a:pt x="4282854" y="2642744"/>
                </a:cubicBezTo>
                <a:lnTo>
                  <a:pt x="4287702" y="2641752"/>
                </a:lnTo>
                <a:lnTo>
                  <a:pt x="4284104" y="2634556"/>
                </a:lnTo>
                <a:lnTo>
                  <a:pt x="4301483" y="2638952"/>
                </a:lnTo>
                <a:lnTo>
                  <a:pt x="4322515" y="2634669"/>
                </a:lnTo>
                <a:lnTo>
                  <a:pt x="4326406" y="2632392"/>
                </a:lnTo>
                <a:lnTo>
                  <a:pt x="4315858" y="2620699"/>
                </a:lnTo>
                <a:cubicBezTo>
                  <a:pt x="4314347" y="2615793"/>
                  <a:pt x="4316184" y="2611652"/>
                  <a:pt x="4324500" y="2612600"/>
                </a:cubicBezTo>
                <a:lnTo>
                  <a:pt x="4327103" y="2631987"/>
                </a:lnTo>
                <a:lnTo>
                  <a:pt x="4348333" y="2619552"/>
                </a:lnTo>
                <a:cubicBezTo>
                  <a:pt x="4357580" y="2617413"/>
                  <a:pt x="4365095" y="2614611"/>
                  <a:pt x="4363748" y="2600493"/>
                </a:cubicBezTo>
                <a:lnTo>
                  <a:pt x="4388119" y="2582086"/>
                </a:lnTo>
                <a:lnTo>
                  <a:pt x="4365771" y="2548848"/>
                </a:lnTo>
                <a:cubicBezTo>
                  <a:pt x="4376604" y="2525519"/>
                  <a:pt x="4412801" y="2539205"/>
                  <a:pt x="4412286" y="2553137"/>
                </a:cubicBezTo>
                <a:cubicBezTo>
                  <a:pt x="4426470" y="2533930"/>
                  <a:pt x="4412846" y="2535810"/>
                  <a:pt x="4406956" y="2518059"/>
                </a:cubicBezTo>
                <a:cubicBezTo>
                  <a:pt x="4398489" y="2515579"/>
                  <a:pt x="4384370" y="2509890"/>
                  <a:pt x="4373510" y="2508826"/>
                </a:cubicBezTo>
                <a:lnTo>
                  <a:pt x="4362429" y="2523572"/>
                </a:lnTo>
                <a:lnTo>
                  <a:pt x="4361634" y="2523343"/>
                </a:lnTo>
                <a:lnTo>
                  <a:pt x="4360960" y="2524668"/>
                </a:lnTo>
                <a:lnTo>
                  <a:pt x="4327542" y="2524385"/>
                </a:lnTo>
                <a:cubicBezTo>
                  <a:pt x="4319089" y="2511155"/>
                  <a:pt x="4312096" y="2493144"/>
                  <a:pt x="4297451" y="2495349"/>
                </a:cubicBezTo>
                <a:cubicBezTo>
                  <a:pt x="4308122" y="2484938"/>
                  <a:pt x="4309071" y="2463871"/>
                  <a:pt x="4328088" y="2465460"/>
                </a:cubicBezTo>
                <a:lnTo>
                  <a:pt x="4372946" y="2467000"/>
                </a:lnTo>
                <a:lnTo>
                  <a:pt x="4364098" y="2474044"/>
                </a:lnTo>
                <a:cubicBezTo>
                  <a:pt x="4359677" y="2480791"/>
                  <a:pt x="4357676" y="2490964"/>
                  <a:pt x="4354147" y="2501119"/>
                </a:cubicBezTo>
                <a:cubicBezTo>
                  <a:pt x="4364465" y="2491723"/>
                  <a:pt x="4377144" y="2510230"/>
                  <a:pt x="4381104" y="2492942"/>
                </a:cubicBezTo>
                <a:lnTo>
                  <a:pt x="4376070" y="2487782"/>
                </a:lnTo>
                <a:lnTo>
                  <a:pt x="4396056" y="2493118"/>
                </a:lnTo>
                <a:cubicBezTo>
                  <a:pt x="4386819" y="2471255"/>
                  <a:pt x="4427357" y="2464599"/>
                  <a:pt x="4394214" y="2451286"/>
                </a:cubicBezTo>
                <a:cubicBezTo>
                  <a:pt x="4413302" y="2447435"/>
                  <a:pt x="4410338" y="2466433"/>
                  <a:pt x="4430411" y="2464972"/>
                </a:cubicBezTo>
                <a:lnTo>
                  <a:pt x="4403559" y="2491169"/>
                </a:lnTo>
                <a:lnTo>
                  <a:pt x="4416200" y="2513074"/>
                </a:lnTo>
                <a:cubicBezTo>
                  <a:pt x="4436140" y="2521807"/>
                  <a:pt x="4430250" y="2504059"/>
                  <a:pt x="4443922" y="2498108"/>
                </a:cubicBezTo>
                <a:lnTo>
                  <a:pt x="4456174" y="2523744"/>
                </a:lnTo>
                <a:lnTo>
                  <a:pt x="4467484" y="2489886"/>
                </a:lnTo>
                <a:cubicBezTo>
                  <a:pt x="4473708" y="2507977"/>
                  <a:pt x="4487514" y="2491827"/>
                  <a:pt x="4494303" y="2492586"/>
                </a:cubicBezTo>
                <a:cubicBezTo>
                  <a:pt x="4501656" y="2476019"/>
                  <a:pt x="4472515" y="2442018"/>
                  <a:pt x="4505702" y="2451927"/>
                </a:cubicBezTo>
                <a:lnTo>
                  <a:pt x="4505658" y="2455331"/>
                </a:lnTo>
                <a:cubicBezTo>
                  <a:pt x="4520690" y="2459924"/>
                  <a:pt x="4536976" y="2454511"/>
                  <a:pt x="4546284" y="2441872"/>
                </a:cubicBezTo>
                <a:cubicBezTo>
                  <a:pt x="4542687" y="2438671"/>
                  <a:pt x="4537917" y="2437013"/>
                  <a:pt x="4533084" y="2437297"/>
                </a:cubicBezTo>
                <a:cubicBezTo>
                  <a:pt x="4550754" y="2411336"/>
                  <a:pt x="4610714" y="2427342"/>
                  <a:pt x="4602080" y="2384747"/>
                </a:cubicBezTo>
                <a:cubicBezTo>
                  <a:pt x="4589402" y="2366241"/>
                  <a:pt x="4585107" y="2383183"/>
                  <a:pt x="4572471" y="2361285"/>
                </a:cubicBezTo>
                <a:cubicBezTo>
                  <a:pt x="4550754" y="2411336"/>
                  <a:pt x="4526520" y="2339661"/>
                  <a:pt x="4491310" y="2381395"/>
                </a:cubicBezTo>
                <a:cubicBezTo>
                  <a:pt x="4518171" y="2433725"/>
                  <a:pt x="4438048" y="2372945"/>
                  <a:pt x="4456394" y="2426869"/>
                </a:cubicBezTo>
                <a:cubicBezTo>
                  <a:pt x="4470196" y="2410714"/>
                  <a:pt x="4510087" y="2428186"/>
                  <a:pt x="4509656" y="2435319"/>
                </a:cubicBezTo>
                <a:cubicBezTo>
                  <a:pt x="4491164" y="2440402"/>
                  <a:pt x="4474315" y="2450130"/>
                  <a:pt x="4460684" y="2463631"/>
                </a:cubicBezTo>
                <a:cubicBezTo>
                  <a:pt x="4458474" y="2439606"/>
                  <a:pt x="4446144" y="2417738"/>
                  <a:pt x="4426780" y="2403402"/>
                </a:cubicBezTo>
                <a:cubicBezTo>
                  <a:pt x="4460442" y="2402785"/>
                  <a:pt x="4489420" y="2342962"/>
                  <a:pt x="4524068" y="2318558"/>
                </a:cubicBezTo>
                <a:lnTo>
                  <a:pt x="4536228" y="2350996"/>
                </a:lnTo>
                <a:cubicBezTo>
                  <a:pt x="4579690" y="2354910"/>
                  <a:pt x="4516848" y="2324932"/>
                  <a:pt x="4540840" y="2309578"/>
                </a:cubicBezTo>
                <a:lnTo>
                  <a:pt x="4564088" y="2325833"/>
                </a:lnTo>
                <a:lnTo>
                  <a:pt x="4565809" y="2324154"/>
                </a:lnTo>
                <a:lnTo>
                  <a:pt x="4598564" y="2341198"/>
                </a:lnTo>
                <a:cubicBezTo>
                  <a:pt x="4584896" y="2346473"/>
                  <a:pt x="4579052" y="2325327"/>
                  <a:pt x="4571695" y="2341898"/>
                </a:cubicBezTo>
                <a:cubicBezTo>
                  <a:pt x="4564349" y="2358465"/>
                  <a:pt x="4583300" y="2364811"/>
                  <a:pt x="4597394" y="2379256"/>
                </a:cubicBezTo>
                <a:cubicBezTo>
                  <a:pt x="4601312" y="2365362"/>
                  <a:pt x="4635100" y="2354544"/>
                  <a:pt x="4604972" y="2345010"/>
                </a:cubicBezTo>
                <a:lnTo>
                  <a:pt x="4655131" y="2356485"/>
                </a:lnTo>
                <a:cubicBezTo>
                  <a:pt x="4648810" y="2345869"/>
                  <a:pt x="4637592" y="2346081"/>
                  <a:pt x="4632222" y="2340577"/>
                </a:cubicBezTo>
                <a:lnTo>
                  <a:pt x="4649422" y="2335637"/>
                </a:lnTo>
                <a:lnTo>
                  <a:pt x="4627140" y="2338817"/>
                </a:lnTo>
                <a:lnTo>
                  <a:pt x="4610590" y="2308161"/>
                </a:lnTo>
                <a:lnTo>
                  <a:pt x="4590479" y="2308808"/>
                </a:lnTo>
                <a:lnTo>
                  <a:pt x="4610086" y="2307232"/>
                </a:lnTo>
                <a:lnTo>
                  <a:pt x="4569700" y="2232423"/>
                </a:lnTo>
                <a:cubicBezTo>
                  <a:pt x="4566122" y="2219801"/>
                  <a:pt x="4601421" y="2197445"/>
                  <a:pt x="4615694" y="2224468"/>
                </a:cubicBezTo>
                <a:cubicBezTo>
                  <a:pt x="4607194" y="2250883"/>
                  <a:pt x="4651226" y="2236791"/>
                  <a:pt x="4623051" y="2260249"/>
                </a:cubicBezTo>
                <a:lnTo>
                  <a:pt x="4631631" y="2269789"/>
                </a:lnTo>
                <a:lnTo>
                  <a:pt x="4642708" y="2265236"/>
                </a:lnTo>
                <a:lnTo>
                  <a:pt x="4634994" y="2257327"/>
                </a:lnTo>
                <a:lnTo>
                  <a:pt x="4676494" y="2233106"/>
                </a:lnTo>
                <a:lnTo>
                  <a:pt x="4635866" y="2215529"/>
                </a:lnTo>
                <a:cubicBezTo>
                  <a:pt x="4618242" y="2185065"/>
                  <a:pt x="4658366" y="2184184"/>
                  <a:pt x="4653971" y="2155578"/>
                </a:cubicBezTo>
                <a:cubicBezTo>
                  <a:pt x="4653971" y="2155578"/>
                  <a:pt x="4653163" y="2165766"/>
                  <a:pt x="4656506" y="2169887"/>
                </a:cubicBezTo>
                <a:lnTo>
                  <a:pt x="4671310" y="2155445"/>
                </a:lnTo>
                <a:cubicBezTo>
                  <a:pt x="4659845" y="2174683"/>
                  <a:pt x="4688934" y="2185909"/>
                  <a:pt x="4699156" y="2183988"/>
                </a:cubicBezTo>
                <a:cubicBezTo>
                  <a:pt x="4709379" y="2182067"/>
                  <a:pt x="4719647" y="2176750"/>
                  <a:pt x="4713958" y="2169545"/>
                </a:cubicBezTo>
                <a:lnTo>
                  <a:pt x="4700737" y="2167011"/>
                </a:lnTo>
                <a:cubicBezTo>
                  <a:pt x="4708754" y="2151131"/>
                  <a:pt x="4740034" y="2176994"/>
                  <a:pt x="4745100" y="2153258"/>
                </a:cubicBezTo>
                <a:cubicBezTo>
                  <a:pt x="4742478" y="2145754"/>
                  <a:pt x="4736376" y="2144317"/>
                  <a:pt x="4733026" y="2140882"/>
                </a:cubicBezTo>
                <a:cubicBezTo>
                  <a:pt x="4758337" y="2155115"/>
                  <a:pt x="4772380" y="2146787"/>
                  <a:pt x="4801888" y="2151557"/>
                </a:cubicBezTo>
                <a:lnTo>
                  <a:pt x="4775720" y="2124734"/>
                </a:lnTo>
                <a:cubicBezTo>
                  <a:pt x="4810054" y="2150970"/>
                  <a:pt x="4846796" y="2122514"/>
                  <a:pt x="4865564" y="2090103"/>
                </a:cubicBezTo>
                <a:cubicBezTo>
                  <a:pt x="4864799" y="2096891"/>
                  <a:pt x="4860976" y="2103309"/>
                  <a:pt x="4867376" y="2107801"/>
                </a:cubicBezTo>
                <a:lnTo>
                  <a:pt x="4881196" y="2094529"/>
                </a:lnTo>
                <a:lnTo>
                  <a:pt x="4881720" y="2092294"/>
                </a:lnTo>
                <a:lnTo>
                  <a:pt x="4883582" y="2092244"/>
                </a:lnTo>
                <a:lnTo>
                  <a:pt x="4883767" y="2092063"/>
                </a:lnTo>
                <a:cubicBezTo>
                  <a:pt x="4884854" y="2083534"/>
                  <a:pt x="4881582" y="2073468"/>
                  <a:pt x="4874019" y="2067090"/>
                </a:cubicBezTo>
                <a:cubicBezTo>
                  <a:pt x="4902343" y="2085104"/>
                  <a:pt x="4925654" y="2016716"/>
                  <a:pt x="4962762" y="2038911"/>
                </a:cubicBezTo>
                <a:lnTo>
                  <a:pt x="4968158" y="2042335"/>
                </a:lnTo>
                <a:lnTo>
                  <a:pt x="4980338" y="2036868"/>
                </a:lnTo>
                <a:cubicBezTo>
                  <a:pt x="4997587" y="2026913"/>
                  <a:pt x="5015560" y="2017270"/>
                  <a:pt x="5042641" y="2012662"/>
                </a:cubicBezTo>
                <a:lnTo>
                  <a:pt x="5032238" y="2002000"/>
                </a:lnTo>
                <a:cubicBezTo>
                  <a:pt x="5057046" y="1962694"/>
                  <a:pt x="5080236" y="1970106"/>
                  <a:pt x="5104926" y="1983275"/>
                </a:cubicBezTo>
                <a:lnTo>
                  <a:pt x="5154675" y="1992898"/>
                </a:lnTo>
                <a:lnTo>
                  <a:pt x="5192316" y="1981618"/>
                </a:lnTo>
                <a:lnTo>
                  <a:pt x="5193186" y="1978961"/>
                </a:lnTo>
                <a:lnTo>
                  <a:pt x="5186271" y="1971874"/>
                </a:lnTo>
                <a:lnTo>
                  <a:pt x="5195987" y="1967223"/>
                </a:lnTo>
                <a:lnTo>
                  <a:pt x="5198001" y="1958422"/>
                </a:lnTo>
                <a:cubicBezTo>
                  <a:pt x="5180840" y="1971135"/>
                  <a:pt x="5177967" y="1956483"/>
                  <a:pt x="5175134" y="1939112"/>
                </a:cubicBezTo>
                <a:cubicBezTo>
                  <a:pt x="5192065" y="1944077"/>
                  <a:pt x="5211536" y="1963339"/>
                  <a:pt x="5225422" y="1940392"/>
                </a:cubicBezTo>
                <a:cubicBezTo>
                  <a:pt x="5208914" y="1928974"/>
                  <a:pt x="5219754" y="1905651"/>
                  <a:pt x="5196234" y="1910475"/>
                </a:cubicBezTo>
                <a:cubicBezTo>
                  <a:pt x="5220317" y="1888319"/>
                  <a:pt x="5237379" y="1883085"/>
                  <a:pt x="5266700" y="1902810"/>
                </a:cubicBezTo>
                <a:cubicBezTo>
                  <a:pt x="5330201" y="1907980"/>
                  <a:pt x="5263137" y="1862657"/>
                  <a:pt x="5316956" y="1853779"/>
                </a:cubicBezTo>
                <a:lnTo>
                  <a:pt x="5304145" y="1845466"/>
                </a:lnTo>
                <a:lnTo>
                  <a:pt x="5334543" y="1834608"/>
                </a:lnTo>
                <a:lnTo>
                  <a:pt x="5333934" y="1855338"/>
                </a:lnTo>
                <a:lnTo>
                  <a:pt x="5377437" y="1855855"/>
                </a:lnTo>
                <a:cubicBezTo>
                  <a:pt x="5407608" y="1861989"/>
                  <a:pt x="5379152" y="1881029"/>
                  <a:pt x="5389552" y="1891688"/>
                </a:cubicBezTo>
                <a:lnTo>
                  <a:pt x="5370428" y="1872086"/>
                </a:lnTo>
                <a:cubicBezTo>
                  <a:pt x="5360068" y="1884882"/>
                  <a:pt x="5329936" y="1875344"/>
                  <a:pt x="5336164" y="1893433"/>
                </a:cubicBezTo>
                <a:lnTo>
                  <a:pt x="5364784" y="1904589"/>
                </a:lnTo>
                <a:lnTo>
                  <a:pt x="5367213" y="1902435"/>
                </a:lnTo>
                <a:cubicBezTo>
                  <a:pt x="5376759" y="1902426"/>
                  <a:pt x="5387062" y="1908508"/>
                  <a:pt x="5397778" y="1915961"/>
                </a:cubicBezTo>
                <a:lnTo>
                  <a:pt x="5405966" y="1918857"/>
                </a:lnTo>
                <a:lnTo>
                  <a:pt x="5402832" y="1916317"/>
                </a:lnTo>
                <a:cubicBezTo>
                  <a:pt x="5404528" y="1916681"/>
                  <a:pt x="5419521" y="1914138"/>
                  <a:pt x="5443028" y="1909999"/>
                </a:cubicBezTo>
                <a:lnTo>
                  <a:pt x="5440008" y="1906903"/>
                </a:lnTo>
                <a:cubicBezTo>
                  <a:pt x="5437574" y="1905516"/>
                  <a:pt x="5435631" y="1903525"/>
                  <a:pt x="5434303" y="1901056"/>
                </a:cubicBezTo>
                <a:cubicBezTo>
                  <a:pt x="5430862" y="1904415"/>
                  <a:pt x="5427808" y="1904042"/>
                  <a:pt x="5430774" y="1911212"/>
                </a:cubicBezTo>
                <a:cubicBezTo>
                  <a:pt x="5405512" y="1892898"/>
                  <a:pt x="5418308" y="1875715"/>
                  <a:pt x="5435806" y="1863343"/>
                </a:cubicBezTo>
                <a:lnTo>
                  <a:pt x="5452582" y="1880540"/>
                </a:lnTo>
                <a:lnTo>
                  <a:pt x="5456744" y="1868965"/>
                </a:lnTo>
                <a:lnTo>
                  <a:pt x="5449378" y="1865544"/>
                </a:lnTo>
                <a:lnTo>
                  <a:pt x="5457640" y="1857484"/>
                </a:lnTo>
                <a:lnTo>
                  <a:pt x="5459500" y="1861300"/>
                </a:lnTo>
                <a:lnTo>
                  <a:pt x="5463506" y="1850159"/>
                </a:lnTo>
                <a:lnTo>
                  <a:pt x="5483293" y="1836593"/>
                </a:lnTo>
                <a:lnTo>
                  <a:pt x="5436476" y="1811000"/>
                </a:lnTo>
                <a:lnTo>
                  <a:pt x="5420352" y="1795855"/>
                </a:lnTo>
                <a:lnTo>
                  <a:pt x="5463814" y="1799772"/>
                </a:lnTo>
                <a:cubicBezTo>
                  <a:pt x="5455090" y="1790829"/>
                  <a:pt x="5471122" y="1786601"/>
                  <a:pt x="5457632" y="1778286"/>
                </a:cubicBezTo>
                <a:cubicBezTo>
                  <a:pt x="5461366" y="1778665"/>
                  <a:pt x="5474651" y="1776447"/>
                  <a:pt x="5474567" y="1783240"/>
                </a:cubicBezTo>
                <a:lnTo>
                  <a:pt x="5467386" y="1786217"/>
                </a:lnTo>
                <a:cubicBezTo>
                  <a:pt x="5483912" y="1796270"/>
                  <a:pt x="5491353" y="1805793"/>
                  <a:pt x="5499583" y="1813619"/>
                </a:cubicBezTo>
                <a:lnTo>
                  <a:pt x="5534740" y="1830066"/>
                </a:lnTo>
                <a:lnTo>
                  <a:pt x="5533898" y="1823814"/>
                </a:lnTo>
                <a:cubicBezTo>
                  <a:pt x="5535076" y="1819017"/>
                  <a:pt x="5539242" y="1815453"/>
                  <a:pt x="5549621" y="1814727"/>
                </a:cubicBezTo>
                <a:lnTo>
                  <a:pt x="5539554" y="1804408"/>
                </a:lnTo>
                <a:lnTo>
                  <a:pt x="5555082" y="1799746"/>
                </a:lnTo>
                <a:lnTo>
                  <a:pt x="5496425" y="1777764"/>
                </a:lnTo>
                <a:lnTo>
                  <a:pt x="5499150" y="1774951"/>
                </a:lnTo>
                <a:cubicBezTo>
                  <a:pt x="5501696" y="1768523"/>
                  <a:pt x="5502932" y="1758256"/>
                  <a:pt x="5507236" y="1754058"/>
                </a:cubicBezTo>
                <a:cubicBezTo>
                  <a:pt x="5498080" y="1752248"/>
                  <a:pt x="5474342" y="1747889"/>
                  <a:pt x="5484326" y="1738150"/>
                </a:cubicBezTo>
                <a:cubicBezTo>
                  <a:pt x="5489204" y="1742119"/>
                  <a:pt x="5501764" y="1743286"/>
                  <a:pt x="5510904" y="1746284"/>
                </a:cubicBezTo>
                <a:lnTo>
                  <a:pt x="5512075" y="1747058"/>
                </a:lnTo>
                <a:lnTo>
                  <a:pt x="5519039" y="1758245"/>
                </a:lnTo>
                <a:lnTo>
                  <a:pt x="5516944" y="1765391"/>
                </a:lnTo>
                <a:lnTo>
                  <a:pt x="5522879" y="1764414"/>
                </a:lnTo>
                <a:lnTo>
                  <a:pt x="5519039" y="1758245"/>
                </a:lnTo>
                <a:lnTo>
                  <a:pt x="5520656" y="1752730"/>
                </a:lnTo>
                <a:lnTo>
                  <a:pt x="5512075" y="1747058"/>
                </a:lnTo>
                <a:lnTo>
                  <a:pt x="5462788" y="1667875"/>
                </a:lnTo>
                <a:cubicBezTo>
                  <a:pt x="5463960" y="1655990"/>
                  <a:pt x="5499635" y="1630577"/>
                  <a:pt x="5514240" y="1657946"/>
                </a:cubicBezTo>
                <a:cubicBezTo>
                  <a:pt x="5506072" y="1685382"/>
                  <a:pt x="5551853" y="1667570"/>
                  <a:pt x="5522962" y="1693745"/>
                </a:cubicBezTo>
                <a:cubicBezTo>
                  <a:pt x="5528852" y="1711487"/>
                  <a:pt x="5555885" y="1724047"/>
                  <a:pt x="5566980" y="1707180"/>
                </a:cubicBezTo>
                <a:cubicBezTo>
                  <a:pt x="5557311" y="1692451"/>
                  <a:pt x="5546603" y="1705579"/>
                  <a:pt x="5546179" y="1685859"/>
                </a:cubicBezTo>
                <a:cubicBezTo>
                  <a:pt x="5566759" y="1697997"/>
                  <a:pt x="5563542" y="1683683"/>
                  <a:pt x="5572735" y="1708948"/>
                </a:cubicBezTo>
                <a:lnTo>
                  <a:pt x="5576576" y="1710918"/>
                </a:lnTo>
                <a:lnTo>
                  <a:pt x="5580616" y="1697646"/>
                </a:lnTo>
                <a:lnTo>
                  <a:pt x="5607103" y="1674310"/>
                </a:lnTo>
                <a:lnTo>
                  <a:pt x="5604684" y="1683151"/>
                </a:lnTo>
                <a:cubicBezTo>
                  <a:pt x="5650378" y="1698311"/>
                  <a:pt x="5624678" y="1634779"/>
                  <a:pt x="5654940" y="1634120"/>
                </a:cubicBezTo>
                <a:lnTo>
                  <a:pt x="5664046" y="1666176"/>
                </a:lnTo>
                <a:cubicBezTo>
                  <a:pt x="5677788" y="1665592"/>
                  <a:pt x="5691412" y="1663374"/>
                  <a:pt x="5704584" y="1659521"/>
                </a:cubicBezTo>
                <a:lnTo>
                  <a:pt x="5704818" y="1655934"/>
                </a:lnTo>
                <a:lnTo>
                  <a:pt x="5700220" y="1655057"/>
                </a:lnTo>
                <a:lnTo>
                  <a:pt x="5705108" y="1651507"/>
                </a:lnTo>
                <a:lnTo>
                  <a:pt x="5706274" y="1633708"/>
                </a:lnTo>
                <a:cubicBezTo>
                  <a:pt x="5706564" y="1624194"/>
                  <a:pt x="5704288" y="1616175"/>
                  <a:pt x="5692554" y="1616888"/>
                </a:cubicBezTo>
                <a:lnTo>
                  <a:pt x="5705170" y="1617296"/>
                </a:lnTo>
                <a:lnTo>
                  <a:pt x="5698530" y="1603837"/>
                </a:lnTo>
                <a:cubicBezTo>
                  <a:pt x="5698130" y="1597602"/>
                  <a:pt x="5702050" y="1592020"/>
                  <a:pt x="5714678" y="1587922"/>
                </a:cubicBezTo>
                <a:cubicBezTo>
                  <a:pt x="5703062" y="1571124"/>
                  <a:pt x="5680000" y="1566911"/>
                  <a:pt x="5663163" y="1578574"/>
                </a:cubicBezTo>
                <a:cubicBezTo>
                  <a:pt x="5658220" y="1581984"/>
                  <a:pt x="5654186" y="1586590"/>
                  <a:pt x="5651400" y="1591928"/>
                </a:cubicBezTo>
                <a:cubicBezTo>
                  <a:pt x="5649206" y="1630313"/>
                  <a:pt x="5678098" y="1604147"/>
                  <a:pt x="5697476" y="1630208"/>
                </a:cubicBezTo>
                <a:cubicBezTo>
                  <a:pt x="5676672" y="1635743"/>
                  <a:pt x="5676758" y="1628939"/>
                  <a:pt x="5660257" y="1616849"/>
                </a:cubicBezTo>
                <a:cubicBezTo>
                  <a:pt x="5636162" y="1640357"/>
                  <a:pt x="5581424" y="1614555"/>
                  <a:pt x="5585892" y="1663897"/>
                </a:cubicBezTo>
                <a:cubicBezTo>
                  <a:pt x="5561691" y="1668706"/>
                  <a:pt x="5555412" y="1654697"/>
                  <a:pt x="5535472" y="1645963"/>
                </a:cubicBezTo>
                <a:cubicBezTo>
                  <a:pt x="5516470" y="1616843"/>
                  <a:pt x="5557650" y="1612915"/>
                  <a:pt x="5552234" y="1584634"/>
                </a:cubicBezTo>
                <a:cubicBezTo>
                  <a:pt x="5552234" y="1584634"/>
                  <a:pt x="5551760" y="1595166"/>
                  <a:pt x="5555115" y="1598605"/>
                </a:cubicBezTo>
                <a:lnTo>
                  <a:pt x="5570604" y="1583493"/>
                </a:lnTo>
                <a:cubicBezTo>
                  <a:pt x="5559136" y="1603412"/>
                  <a:pt x="5589942" y="1612957"/>
                  <a:pt x="5598452" y="1612036"/>
                </a:cubicBezTo>
                <a:cubicBezTo>
                  <a:pt x="5606966" y="1611118"/>
                  <a:pt x="5619303" y="1603106"/>
                  <a:pt x="5614286" y="1596588"/>
                </a:cubicBezTo>
                <a:lnTo>
                  <a:pt x="5600366" y="1595406"/>
                </a:lnTo>
                <a:cubicBezTo>
                  <a:pt x="5608062" y="1578497"/>
                  <a:pt x="5641072" y="1602003"/>
                  <a:pt x="5645800" y="1577926"/>
                </a:cubicBezTo>
                <a:cubicBezTo>
                  <a:pt x="5642830" y="1570751"/>
                  <a:pt x="5637076" y="1568985"/>
                  <a:pt x="5633720" y="1565546"/>
                </a:cubicBezTo>
                <a:cubicBezTo>
                  <a:pt x="5660754" y="1578100"/>
                  <a:pt x="5674816" y="1568412"/>
                  <a:pt x="5706054" y="1570821"/>
                </a:cubicBezTo>
                <a:lnTo>
                  <a:pt x="5676101" y="1547693"/>
                </a:lnTo>
                <a:cubicBezTo>
                  <a:pt x="5712512" y="1571242"/>
                  <a:pt x="5748614" y="1539374"/>
                  <a:pt x="5768770" y="1504943"/>
                </a:cubicBezTo>
                <a:cubicBezTo>
                  <a:pt x="5768346" y="1511400"/>
                  <a:pt x="5764514" y="1518489"/>
                  <a:pt x="5771260" y="1522648"/>
                </a:cubicBezTo>
                <a:cubicBezTo>
                  <a:pt x="5792024" y="1520515"/>
                  <a:pt x="5793396" y="1492999"/>
                  <a:pt x="5776894" y="1480905"/>
                </a:cubicBezTo>
                <a:cubicBezTo>
                  <a:pt x="5806938" y="1497236"/>
                  <a:pt x="5827574" y="1425419"/>
                  <a:pt x="5868102" y="1446293"/>
                </a:cubicBezTo>
                <a:lnTo>
                  <a:pt x="5962742" y="1496606"/>
                </a:lnTo>
                <a:lnTo>
                  <a:pt x="5980640" y="1497598"/>
                </a:lnTo>
                <a:lnTo>
                  <a:pt x="6009976" y="1481921"/>
                </a:lnTo>
                <a:lnTo>
                  <a:pt x="6008162" y="1481566"/>
                </a:lnTo>
                <a:cubicBezTo>
                  <a:pt x="6001362" y="1472352"/>
                  <a:pt x="5996932" y="1459890"/>
                  <a:pt x="5990354" y="1455905"/>
                </a:cubicBezTo>
                <a:cubicBezTo>
                  <a:pt x="5992364" y="1457964"/>
                  <a:pt x="5994086" y="1456287"/>
                  <a:pt x="5997524" y="1452931"/>
                </a:cubicBezTo>
                <a:cubicBezTo>
                  <a:pt x="5991212" y="1441637"/>
                  <a:pt x="5983516" y="1458540"/>
                  <a:pt x="5977246" y="1443851"/>
                </a:cubicBezTo>
                <a:cubicBezTo>
                  <a:pt x="5982694" y="1440689"/>
                  <a:pt x="5989264" y="1439917"/>
                  <a:pt x="5995292" y="1441687"/>
                </a:cubicBezTo>
                <a:cubicBezTo>
                  <a:pt x="5979734" y="1435383"/>
                  <a:pt x="5997740" y="1409762"/>
                  <a:pt x="6006986" y="1404773"/>
                </a:cubicBezTo>
                <a:cubicBezTo>
                  <a:pt x="6035778" y="1412250"/>
                  <a:pt x="6075282" y="1380432"/>
                  <a:pt x="6107032" y="1369589"/>
                </a:cubicBezTo>
                <a:cubicBezTo>
                  <a:pt x="6105018" y="1367524"/>
                  <a:pt x="6097542" y="1367435"/>
                  <a:pt x="6097974" y="1360304"/>
                </a:cubicBezTo>
                <a:cubicBezTo>
                  <a:pt x="6131204" y="1337551"/>
                  <a:pt x="6166764" y="1318356"/>
                  <a:pt x="6204080" y="1303096"/>
                </a:cubicBezTo>
                <a:lnTo>
                  <a:pt x="6233216" y="1337093"/>
                </a:lnTo>
                <a:cubicBezTo>
                  <a:pt x="6237534" y="1344961"/>
                  <a:pt x="6224992" y="1342435"/>
                  <a:pt x="6211426" y="1340235"/>
                </a:cubicBezTo>
                <a:cubicBezTo>
                  <a:pt x="6218124" y="1347793"/>
                  <a:pt x="6225486" y="1356714"/>
                  <a:pt x="6213530" y="1361676"/>
                </a:cubicBezTo>
                <a:cubicBezTo>
                  <a:pt x="6199912" y="1389726"/>
                  <a:pt x="6164984" y="1356680"/>
                  <a:pt x="6151214" y="1370113"/>
                </a:cubicBezTo>
                <a:lnTo>
                  <a:pt x="6158002" y="1370872"/>
                </a:lnTo>
                <a:cubicBezTo>
                  <a:pt x="6147042" y="1388079"/>
                  <a:pt x="6125232" y="1394855"/>
                  <a:pt x="6106472" y="1386917"/>
                </a:cubicBezTo>
                <a:cubicBezTo>
                  <a:pt x="6108940" y="1406325"/>
                  <a:pt x="6121234" y="1402051"/>
                  <a:pt x="6131736" y="1398093"/>
                </a:cubicBezTo>
                <a:lnTo>
                  <a:pt x="6145054" y="1410093"/>
                </a:lnTo>
                <a:lnTo>
                  <a:pt x="6249906" y="1354078"/>
                </a:lnTo>
                <a:lnTo>
                  <a:pt x="6226554" y="1326817"/>
                </a:lnTo>
                <a:cubicBezTo>
                  <a:pt x="6223790" y="1322670"/>
                  <a:pt x="6220230" y="1319019"/>
                  <a:pt x="6216150" y="1316154"/>
                </a:cubicBezTo>
                <a:cubicBezTo>
                  <a:pt x="6237862" y="1306046"/>
                  <a:pt x="6253458" y="1322545"/>
                  <a:pt x="6264948" y="1341210"/>
                </a:cubicBezTo>
                <a:lnTo>
                  <a:pt x="6267240" y="1344817"/>
                </a:lnTo>
                <a:lnTo>
                  <a:pt x="6282512" y="1336657"/>
                </a:lnTo>
                <a:lnTo>
                  <a:pt x="6271806" y="1352000"/>
                </a:lnTo>
                <a:lnTo>
                  <a:pt x="6276906" y="1360027"/>
                </a:lnTo>
                <a:lnTo>
                  <a:pt x="6303298" y="1359338"/>
                </a:lnTo>
                <a:lnTo>
                  <a:pt x="6296252" y="1352118"/>
                </a:lnTo>
                <a:lnTo>
                  <a:pt x="6323592" y="1340881"/>
                </a:lnTo>
                <a:lnTo>
                  <a:pt x="6330254" y="1368239"/>
                </a:lnTo>
                <a:lnTo>
                  <a:pt x="6334316" y="1369437"/>
                </a:lnTo>
                <a:lnTo>
                  <a:pt x="6336278" y="1369400"/>
                </a:lnTo>
                <a:lnTo>
                  <a:pt x="6346366" y="1350886"/>
                </a:lnTo>
                <a:lnTo>
                  <a:pt x="6347198" y="1334775"/>
                </a:lnTo>
                <a:lnTo>
                  <a:pt x="6305860" y="1292404"/>
                </a:lnTo>
                <a:cubicBezTo>
                  <a:pt x="6319782" y="1293586"/>
                  <a:pt x="6329620" y="1321581"/>
                  <a:pt x="6343070" y="1306441"/>
                </a:cubicBezTo>
                <a:cubicBezTo>
                  <a:pt x="6356522" y="1291307"/>
                  <a:pt x="6332670" y="1295782"/>
                  <a:pt x="6325622" y="1288557"/>
                </a:cubicBezTo>
                <a:cubicBezTo>
                  <a:pt x="6365848" y="1306373"/>
                  <a:pt x="6338382" y="1247922"/>
                  <a:pt x="6375218" y="1265014"/>
                </a:cubicBezTo>
                <a:cubicBezTo>
                  <a:pt x="6381126" y="1281398"/>
                  <a:pt x="6384938" y="1288758"/>
                  <a:pt x="6386678" y="1295444"/>
                </a:cubicBezTo>
                <a:lnTo>
                  <a:pt x="6386630" y="1296776"/>
                </a:lnTo>
                <a:lnTo>
                  <a:pt x="6392132" y="1297504"/>
                </a:lnTo>
                <a:lnTo>
                  <a:pt x="6403862" y="1291981"/>
                </a:lnTo>
                <a:lnTo>
                  <a:pt x="6399322" y="1266999"/>
                </a:lnTo>
                <a:lnTo>
                  <a:pt x="6413662" y="1287360"/>
                </a:lnTo>
                <a:lnTo>
                  <a:pt x="6416574" y="1285990"/>
                </a:lnTo>
                <a:lnTo>
                  <a:pt x="6425142" y="1267987"/>
                </a:lnTo>
                <a:lnTo>
                  <a:pt x="6434482" y="1277560"/>
                </a:lnTo>
                <a:lnTo>
                  <a:pt x="6471334" y="1260201"/>
                </a:lnTo>
                <a:lnTo>
                  <a:pt x="6473452" y="1258361"/>
                </a:lnTo>
                <a:lnTo>
                  <a:pt x="6475634" y="1258173"/>
                </a:lnTo>
                <a:lnTo>
                  <a:pt x="6494160" y="1249451"/>
                </a:lnTo>
                <a:lnTo>
                  <a:pt x="6482442" y="1226857"/>
                </a:lnTo>
                <a:lnTo>
                  <a:pt x="6494856" y="1239581"/>
                </a:lnTo>
                <a:cubicBezTo>
                  <a:pt x="6501050" y="1233538"/>
                  <a:pt x="6517086" y="1228627"/>
                  <a:pt x="6514132" y="1220775"/>
                </a:cubicBezTo>
                <a:cubicBezTo>
                  <a:pt x="6517462" y="1226250"/>
                  <a:pt x="6516030" y="1231676"/>
                  <a:pt x="6511500" y="1240117"/>
                </a:cubicBezTo>
                <a:lnTo>
                  <a:pt x="6518474" y="1237993"/>
                </a:lnTo>
                <a:lnTo>
                  <a:pt x="6525168" y="1234844"/>
                </a:lnTo>
                <a:lnTo>
                  <a:pt x="6525918" y="1235728"/>
                </a:lnTo>
                <a:lnTo>
                  <a:pt x="6543282" y="1230448"/>
                </a:lnTo>
                <a:lnTo>
                  <a:pt x="6544362" y="1225760"/>
                </a:lnTo>
                <a:cubicBezTo>
                  <a:pt x="6548050" y="1226447"/>
                  <a:pt x="6553632" y="1228551"/>
                  <a:pt x="6558650" y="1221643"/>
                </a:cubicBezTo>
                <a:lnTo>
                  <a:pt x="6532630" y="1209433"/>
                </a:lnTo>
                <a:cubicBezTo>
                  <a:pt x="6537968" y="1204228"/>
                  <a:pt x="6546516" y="1206796"/>
                  <a:pt x="6553634" y="1211511"/>
                </a:cubicBezTo>
                <a:lnTo>
                  <a:pt x="6564096" y="1224113"/>
                </a:lnTo>
                <a:lnTo>
                  <a:pt x="6599876" y="1213225"/>
                </a:lnTo>
                <a:lnTo>
                  <a:pt x="6598750" y="1209112"/>
                </a:lnTo>
                <a:lnTo>
                  <a:pt x="6601136" y="1206256"/>
                </a:lnTo>
                <a:lnTo>
                  <a:pt x="6576500" y="1198098"/>
                </a:lnTo>
                <a:cubicBezTo>
                  <a:pt x="6565736" y="1199288"/>
                  <a:pt x="6558930" y="1199548"/>
                  <a:pt x="6565290" y="1180929"/>
                </a:cubicBezTo>
                <a:cubicBezTo>
                  <a:pt x="6582656" y="1178757"/>
                  <a:pt x="6611882" y="1205957"/>
                  <a:pt x="6627560" y="1175889"/>
                </a:cubicBezTo>
                <a:cubicBezTo>
                  <a:pt x="6607662" y="1163756"/>
                  <a:pt x="6628902" y="1151093"/>
                  <a:pt x="6622926" y="1140141"/>
                </a:cubicBezTo>
                <a:lnTo>
                  <a:pt x="6676386" y="1159131"/>
                </a:lnTo>
                <a:lnTo>
                  <a:pt x="6711226" y="1143997"/>
                </a:lnTo>
                <a:lnTo>
                  <a:pt x="6747678" y="1136480"/>
                </a:lnTo>
                <a:cubicBezTo>
                  <a:pt x="6756116" y="1124643"/>
                  <a:pt x="6763866" y="1109692"/>
                  <a:pt x="6782734" y="1109747"/>
                </a:cubicBezTo>
                <a:lnTo>
                  <a:pt x="6762414" y="1104066"/>
                </a:lnTo>
                <a:cubicBezTo>
                  <a:pt x="6780834" y="1088514"/>
                  <a:pt x="6805678" y="1083062"/>
                  <a:pt x="6828882" y="1089558"/>
                </a:cubicBezTo>
                <a:lnTo>
                  <a:pt x="6816594" y="1067319"/>
                </a:lnTo>
                <a:cubicBezTo>
                  <a:pt x="6835252" y="1096774"/>
                  <a:pt x="6877232" y="1083337"/>
                  <a:pt x="6890768" y="1088254"/>
                </a:cubicBezTo>
                <a:cubicBezTo>
                  <a:pt x="6857916" y="1092109"/>
                  <a:pt x="6849086" y="1104753"/>
                  <a:pt x="6840432" y="1116804"/>
                </a:cubicBezTo>
                <a:lnTo>
                  <a:pt x="6792592" y="1141077"/>
                </a:lnTo>
                <a:lnTo>
                  <a:pt x="6793950" y="1142922"/>
                </a:lnTo>
                <a:lnTo>
                  <a:pt x="6881794" y="1178225"/>
                </a:lnTo>
                <a:cubicBezTo>
                  <a:pt x="6887942" y="1173371"/>
                  <a:pt x="6889750" y="1164822"/>
                  <a:pt x="6886132" y="1157881"/>
                </a:cubicBezTo>
                <a:cubicBezTo>
                  <a:pt x="6897950" y="1164482"/>
                  <a:pt x="6910294" y="1182645"/>
                  <a:pt x="6927606" y="1184549"/>
                </a:cubicBezTo>
                <a:lnTo>
                  <a:pt x="6925068" y="1170244"/>
                </a:lnTo>
                <a:cubicBezTo>
                  <a:pt x="6954370" y="1138297"/>
                  <a:pt x="6984802" y="1203924"/>
                  <a:pt x="7014064" y="1175375"/>
                </a:cubicBezTo>
                <a:cubicBezTo>
                  <a:pt x="7005634" y="1143323"/>
                  <a:pt x="6964038" y="1153027"/>
                  <a:pt x="6933530" y="1146546"/>
                </a:cubicBezTo>
                <a:cubicBezTo>
                  <a:pt x="6936358" y="1111568"/>
                  <a:pt x="6891994" y="1151490"/>
                  <a:pt x="6891594" y="1103560"/>
                </a:cubicBezTo>
                <a:lnTo>
                  <a:pt x="6911482" y="1116372"/>
                </a:lnTo>
                <a:cubicBezTo>
                  <a:pt x="6922098" y="1110039"/>
                  <a:pt x="6912768" y="1095655"/>
                  <a:pt x="6905936" y="1098290"/>
                </a:cubicBezTo>
                <a:cubicBezTo>
                  <a:pt x="6922608" y="1096787"/>
                  <a:pt x="6917242" y="1091290"/>
                  <a:pt x="6929656" y="1104012"/>
                </a:cubicBezTo>
                <a:cubicBezTo>
                  <a:pt x="6986080" y="1077824"/>
                  <a:pt x="6903918" y="1070054"/>
                  <a:pt x="6951354" y="1029144"/>
                </a:cubicBezTo>
                <a:cubicBezTo>
                  <a:pt x="6941554" y="1024613"/>
                  <a:pt x="6927156" y="1033957"/>
                  <a:pt x="6921276" y="1015532"/>
                </a:cubicBezTo>
                <a:lnTo>
                  <a:pt x="6897176" y="1039042"/>
                </a:lnTo>
                <a:lnTo>
                  <a:pt x="6884884" y="1016799"/>
                </a:lnTo>
                <a:cubicBezTo>
                  <a:pt x="6920848" y="995815"/>
                  <a:pt x="6957334" y="1013238"/>
                  <a:pt x="6993348" y="1041206"/>
                </a:cubicBezTo>
                <a:cubicBezTo>
                  <a:pt x="6948872" y="1036938"/>
                  <a:pt x="7001862" y="1066456"/>
                  <a:pt x="6990394" y="1086376"/>
                </a:cubicBezTo>
                <a:cubicBezTo>
                  <a:pt x="7002530" y="1093998"/>
                  <a:pt x="7005708" y="1084857"/>
                  <a:pt x="7005812" y="1076703"/>
                </a:cubicBezTo>
                <a:cubicBezTo>
                  <a:pt x="7011522" y="1081867"/>
                  <a:pt x="7030618" y="1077337"/>
                  <a:pt x="7034868" y="1090644"/>
                </a:cubicBezTo>
                <a:cubicBezTo>
                  <a:pt x="7015874" y="1033992"/>
                  <a:pt x="7087074" y="995405"/>
                  <a:pt x="7042118" y="949324"/>
                </a:cubicBezTo>
                <a:cubicBezTo>
                  <a:pt x="7054354" y="922615"/>
                  <a:pt x="7132558" y="920823"/>
                  <a:pt x="7179402" y="899964"/>
                </a:cubicBezTo>
                <a:lnTo>
                  <a:pt x="7159464" y="890544"/>
                </a:lnTo>
                <a:cubicBezTo>
                  <a:pt x="7181450" y="819425"/>
                  <a:pt x="7220098" y="907244"/>
                  <a:pt x="7254426" y="907311"/>
                </a:cubicBezTo>
                <a:cubicBezTo>
                  <a:pt x="7222242" y="899110"/>
                  <a:pt x="7265086" y="871406"/>
                  <a:pt x="7266706" y="851032"/>
                </a:cubicBezTo>
                <a:cubicBezTo>
                  <a:pt x="7297214" y="857513"/>
                  <a:pt x="7330262" y="878302"/>
                  <a:pt x="7358710" y="859940"/>
                </a:cubicBezTo>
                <a:cubicBezTo>
                  <a:pt x="7353930" y="835069"/>
                  <a:pt x="7335706" y="798477"/>
                  <a:pt x="7353878" y="786119"/>
                </a:cubicBezTo>
                <a:lnTo>
                  <a:pt x="7377174" y="798975"/>
                </a:lnTo>
                <a:cubicBezTo>
                  <a:pt x="7390544" y="789953"/>
                  <a:pt x="7413176" y="789650"/>
                  <a:pt x="7425628" y="781337"/>
                </a:cubicBezTo>
                <a:lnTo>
                  <a:pt x="7433326" y="770630"/>
                </a:lnTo>
                <a:lnTo>
                  <a:pt x="7444742" y="762330"/>
                </a:lnTo>
                <a:cubicBezTo>
                  <a:pt x="7456256" y="761669"/>
                  <a:pt x="7463380" y="782656"/>
                  <a:pt x="7453050" y="792736"/>
                </a:cubicBezTo>
                <a:lnTo>
                  <a:pt x="7480218" y="795095"/>
                </a:lnTo>
                <a:lnTo>
                  <a:pt x="7477252" y="787927"/>
                </a:lnTo>
                <a:cubicBezTo>
                  <a:pt x="7511582" y="787993"/>
                  <a:pt x="7554472" y="809917"/>
                  <a:pt x="7600566" y="793806"/>
                </a:cubicBezTo>
                <a:cubicBezTo>
                  <a:pt x="7577666" y="777220"/>
                  <a:pt x="7611856" y="735133"/>
                  <a:pt x="7569538" y="748232"/>
                </a:cubicBezTo>
                <a:cubicBezTo>
                  <a:pt x="7586128" y="753522"/>
                  <a:pt x="7574658" y="773443"/>
                  <a:pt x="7577234" y="784351"/>
                </a:cubicBezTo>
                <a:cubicBezTo>
                  <a:pt x="7565864" y="796113"/>
                  <a:pt x="7540932" y="778821"/>
                  <a:pt x="7533448" y="779409"/>
                </a:cubicBezTo>
                <a:cubicBezTo>
                  <a:pt x="7526426" y="757404"/>
                  <a:pt x="7513246" y="737904"/>
                  <a:pt x="7495420" y="723213"/>
                </a:cubicBezTo>
                <a:cubicBezTo>
                  <a:pt x="7542040" y="745524"/>
                  <a:pt x="7602818" y="671463"/>
                  <a:pt x="7639822" y="727982"/>
                </a:cubicBezTo>
                <a:cubicBezTo>
                  <a:pt x="7681198" y="711653"/>
                  <a:pt x="7720758" y="691048"/>
                  <a:pt x="7757888" y="666504"/>
                </a:cubicBezTo>
                <a:cubicBezTo>
                  <a:pt x="7757498" y="670235"/>
                  <a:pt x="7757068" y="677368"/>
                  <a:pt x="7760426" y="680809"/>
                </a:cubicBezTo>
                <a:lnTo>
                  <a:pt x="7780690" y="637540"/>
                </a:lnTo>
                <a:lnTo>
                  <a:pt x="7770170" y="636397"/>
                </a:lnTo>
                <a:lnTo>
                  <a:pt x="7783134" y="606297"/>
                </a:lnTo>
                <a:cubicBezTo>
                  <a:pt x="7779126" y="595507"/>
                  <a:pt x="7767538" y="589626"/>
                  <a:pt x="7756456" y="592720"/>
                </a:cubicBezTo>
                <a:lnTo>
                  <a:pt x="7751636" y="596870"/>
                </a:lnTo>
                <a:lnTo>
                  <a:pt x="7747230" y="589469"/>
                </a:lnTo>
                <a:lnTo>
                  <a:pt x="7744524" y="571027"/>
                </a:lnTo>
                <a:lnTo>
                  <a:pt x="7759582" y="563907"/>
                </a:lnTo>
                <a:cubicBezTo>
                  <a:pt x="7769920" y="562799"/>
                  <a:pt x="7777776" y="560174"/>
                  <a:pt x="7777534" y="539267"/>
                </a:cubicBezTo>
                <a:cubicBezTo>
                  <a:pt x="7801498" y="552805"/>
                  <a:pt x="7839126" y="560392"/>
                  <a:pt x="7855148" y="530669"/>
                </a:cubicBezTo>
                <a:cubicBezTo>
                  <a:pt x="7838606" y="521974"/>
                  <a:pt x="7883500" y="519785"/>
                  <a:pt x="7857588" y="499424"/>
                </a:cubicBezTo>
                <a:cubicBezTo>
                  <a:pt x="7874130" y="508118"/>
                  <a:pt x="7885382" y="479019"/>
                  <a:pt x="7899140" y="493122"/>
                </a:cubicBezTo>
                <a:cubicBezTo>
                  <a:pt x="7893062" y="489650"/>
                  <a:pt x="7882124" y="494958"/>
                  <a:pt x="7877230" y="505096"/>
                </a:cubicBezTo>
                <a:cubicBezTo>
                  <a:pt x="7891154" y="506282"/>
                  <a:pt x="7901150" y="522033"/>
                  <a:pt x="7911478" y="511959"/>
                </a:cubicBezTo>
                <a:cubicBezTo>
                  <a:pt x="7911202" y="509342"/>
                  <a:pt x="7910180" y="506845"/>
                  <a:pt x="7908508" y="504786"/>
                </a:cubicBezTo>
                <a:cubicBezTo>
                  <a:pt x="7933562" y="512560"/>
                  <a:pt x="7942502" y="557539"/>
                  <a:pt x="7970898" y="543258"/>
                </a:cubicBezTo>
                <a:cubicBezTo>
                  <a:pt x="8052142" y="517026"/>
                  <a:pt x="7930114" y="489748"/>
                  <a:pt x="7935092" y="472811"/>
                </a:cubicBezTo>
                <a:cubicBezTo>
                  <a:pt x="7944464" y="484477"/>
                  <a:pt x="7982956" y="477796"/>
                  <a:pt x="7991712" y="457849"/>
                </a:cubicBezTo>
                <a:lnTo>
                  <a:pt x="7986342" y="452345"/>
                </a:lnTo>
                <a:cubicBezTo>
                  <a:pt x="7996188" y="453481"/>
                  <a:pt x="8013458" y="458785"/>
                  <a:pt x="8014698" y="441463"/>
                </a:cubicBezTo>
                <a:cubicBezTo>
                  <a:pt x="8029266" y="458529"/>
                  <a:pt x="8044968" y="474623"/>
                  <a:pt x="8061668" y="489609"/>
                </a:cubicBezTo>
                <a:lnTo>
                  <a:pt x="8097198" y="475750"/>
                </a:lnTo>
                <a:lnTo>
                  <a:pt x="8084386" y="467444"/>
                </a:lnTo>
                <a:cubicBezTo>
                  <a:pt x="8092642" y="467978"/>
                  <a:pt x="8100954" y="466589"/>
                  <a:pt x="8108578" y="463314"/>
                </a:cubicBezTo>
                <a:cubicBezTo>
                  <a:pt x="8103374" y="444891"/>
                  <a:pt x="8095432" y="454657"/>
                  <a:pt x="8081852" y="453134"/>
                </a:cubicBezTo>
                <a:cubicBezTo>
                  <a:pt x="8080040" y="435438"/>
                  <a:pt x="8086874" y="432799"/>
                  <a:pt x="8103374" y="444891"/>
                </a:cubicBezTo>
                <a:lnTo>
                  <a:pt x="8099930" y="448250"/>
                </a:lnTo>
                <a:cubicBezTo>
                  <a:pt x="8113456" y="453854"/>
                  <a:pt x="8156198" y="460477"/>
                  <a:pt x="8135546" y="480624"/>
                </a:cubicBezTo>
                <a:cubicBezTo>
                  <a:pt x="8162314" y="487404"/>
                  <a:pt x="8151568" y="450901"/>
                  <a:pt x="8168876" y="452810"/>
                </a:cubicBezTo>
                <a:cubicBezTo>
                  <a:pt x="8162598" y="438801"/>
                  <a:pt x="8148986" y="439996"/>
                  <a:pt x="8150184" y="426074"/>
                </a:cubicBezTo>
                <a:cubicBezTo>
                  <a:pt x="8158260" y="416854"/>
                  <a:pt x="8170086" y="411760"/>
                  <a:pt x="8182316" y="412179"/>
                </a:cubicBezTo>
                <a:cubicBezTo>
                  <a:pt x="8174372" y="421942"/>
                  <a:pt x="8191686" y="423843"/>
                  <a:pt x="8179918" y="440024"/>
                </a:cubicBezTo>
                <a:lnTo>
                  <a:pt x="8207718" y="446551"/>
                </a:lnTo>
                <a:lnTo>
                  <a:pt x="8207380" y="446747"/>
                </a:lnTo>
                <a:lnTo>
                  <a:pt x="8200156" y="445705"/>
                </a:lnTo>
                <a:cubicBezTo>
                  <a:pt x="8197174" y="446348"/>
                  <a:pt x="8194592" y="448867"/>
                  <a:pt x="8192298" y="455470"/>
                </a:cubicBezTo>
                <a:lnTo>
                  <a:pt x="8207380" y="446747"/>
                </a:lnTo>
                <a:lnTo>
                  <a:pt x="8210418" y="447186"/>
                </a:lnTo>
                <a:lnTo>
                  <a:pt x="8207718" y="446551"/>
                </a:lnTo>
                <a:lnTo>
                  <a:pt x="8242982" y="426157"/>
                </a:lnTo>
                <a:cubicBezTo>
                  <a:pt x="8240850" y="422936"/>
                  <a:pt x="8238096" y="420112"/>
                  <a:pt x="8234928" y="417903"/>
                </a:cubicBezTo>
                <a:cubicBezTo>
                  <a:pt x="8269776" y="430891"/>
                  <a:pt x="8300670" y="407464"/>
                  <a:pt x="8329982" y="427867"/>
                </a:cubicBezTo>
                <a:lnTo>
                  <a:pt x="8325790" y="436657"/>
                </a:lnTo>
                <a:cubicBezTo>
                  <a:pt x="8324372" y="435824"/>
                  <a:pt x="8322814" y="435192"/>
                  <a:pt x="8321190" y="434899"/>
                </a:cubicBezTo>
                <a:cubicBezTo>
                  <a:pt x="8313388" y="433377"/>
                  <a:pt x="8305778" y="438458"/>
                  <a:pt x="8304252" y="446257"/>
                </a:cubicBezTo>
                <a:cubicBezTo>
                  <a:pt x="8325008" y="444802"/>
                  <a:pt x="8298366" y="480858"/>
                  <a:pt x="8328962" y="480541"/>
                </a:cubicBezTo>
                <a:cubicBezTo>
                  <a:pt x="8359564" y="480223"/>
                  <a:pt x="8366550" y="439178"/>
                  <a:pt x="8395472" y="463316"/>
                </a:cubicBezTo>
                <a:lnTo>
                  <a:pt x="8348186" y="492888"/>
                </a:lnTo>
                <a:lnTo>
                  <a:pt x="8295410" y="473007"/>
                </a:lnTo>
                <a:cubicBezTo>
                  <a:pt x="8300998" y="487690"/>
                  <a:pt x="8260312" y="479726"/>
                  <a:pt x="8271926" y="501960"/>
                </a:cubicBezTo>
                <a:cubicBezTo>
                  <a:pt x="8283886" y="499485"/>
                  <a:pt x="8295626" y="496087"/>
                  <a:pt x="8307064" y="491842"/>
                </a:cubicBezTo>
                <a:cubicBezTo>
                  <a:pt x="8311366" y="501068"/>
                  <a:pt x="8278610" y="510881"/>
                  <a:pt x="8268282" y="520956"/>
                </a:cubicBezTo>
                <a:lnTo>
                  <a:pt x="8280046" y="504780"/>
                </a:lnTo>
                <a:cubicBezTo>
                  <a:pt x="8242366" y="500591"/>
                  <a:pt x="8209762" y="525019"/>
                  <a:pt x="8175094" y="524607"/>
                </a:cubicBezTo>
                <a:cubicBezTo>
                  <a:pt x="8205938" y="531432"/>
                  <a:pt x="8156020" y="553956"/>
                  <a:pt x="8182406" y="563785"/>
                </a:cubicBezTo>
                <a:cubicBezTo>
                  <a:pt x="8195554" y="572438"/>
                  <a:pt x="8197568" y="548328"/>
                  <a:pt x="8196798" y="555114"/>
                </a:cubicBezTo>
                <a:cubicBezTo>
                  <a:pt x="8209136" y="573960"/>
                  <a:pt x="8182366" y="567180"/>
                  <a:pt x="8184516" y="585225"/>
                </a:cubicBezTo>
                <a:cubicBezTo>
                  <a:pt x="8175144" y="573557"/>
                  <a:pt x="8143446" y="580317"/>
                  <a:pt x="8152246" y="556968"/>
                </a:cubicBezTo>
                <a:cubicBezTo>
                  <a:pt x="8147646" y="570850"/>
                  <a:pt x="8117530" y="559953"/>
                  <a:pt x="8112514" y="580290"/>
                </a:cubicBezTo>
                <a:cubicBezTo>
                  <a:pt x="8104002" y="555036"/>
                  <a:pt x="8080928" y="578217"/>
                  <a:pt x="8071870" y="568931"/>
                </a:cubicBezTo>
                <a:cubicBezTo>
                  <a:pt x="8067452" y="574047"/>
                  <a:pt x="8064754" y="580439"/>
                  <a:pt x="8064154" y="587195"/>
                </a:cubicBezTo>
                <a:cubicBezTo>
                  <a:pt x="8079426" y="589077"/>
                  <a:pt x="8098092" y="591678"/>
                  <a:pt x="8118440" y="595320"/>
                </a:cubicBezTo>
                <a:cubicBezTo>
                  <a:pt x="8122262" y="588900"/>
                  <a:pt x="8133218" y="582914"/>
                  <a:pt x="8132784" y="590049"/>
                </a:cubicBezTo>
                <a:lnTo>
                  <a:pt x="8137430" y="598942"/>
                </a:lnTo>
                <a:cubicBezTo>
                  <a:pt x="8177784" y="606559"/>
                  <a:pt x="8217464" y="613485"/>
                  <a:pt x="8237152" y="615762"/>
                </a:cubicBezTo>
                <a:lnTo>
                  <a:pt x="8224340" y="607449"/>
                </a:lnTo>
                <a:cubicBezTo>
                  <a:pt x="8262194" y="624216"/>
                  <a:pt x="8267126" y="584506"/>
                  <a:pt x="8300646" y="594762"/>
                </a:cubicBezTo>
                <a:cubicBezTo>
                  <a:pt x="8298012" y="587932"/>
                  <a:pt x="8294570" y="591290"/>
                  <a:pt x="8298012" y="587932"/>
                </a:cubicBezTo>
                <a:cubicBezTo>
                  <a:pt x="8323064" y="569533"/>
                  <a:pt x="8354904" y="604919"/>
                  <a:pt x="8367530" y="574479"/>
                </a:cubicBezTo>
                <a:lnTo>
                  <a:pt x="8357130" y="563820"/>
                </a:lnTo>
                <a:cubicBezTo>
                  <a:pt x="8368626" y="565959"/>
                  <a:pt x="8378218" y="573722"/>
                  <a:pt x="8382700" y="584514"/>
                </a:cubicBezTo>
                <a:cubicBezTo>
                  <a:pt x="8361904" y="589369"/>
                  <a:pt x="8354494" y="583845"/>
                  <a:pt x="8340726" y="597278"/>
                </a:cubicBezTo>
                <a:cubicBezTo>
                  <a:pt x="8353498" y="605892"/>
                  <a:pt x="8369686" y="607881"/>
                  <a:pt x="8384168" y="602549"/>
                </a:cubicBezTo>
                <a:lnTo>
                  <a:pt x="8396804" y="624456"/>
                </a:lnTo>
                <a:cubicBezTo>
                  <a:pt x="8408942" y="632078"/>
                  <a:pt x="8414632" y="625686"/>
                  <a:pt x="8420534" y="619508"/>
                </a:cubicBezTo>
                <a:lnTo>
                  <a:pt x="8425728" y="615642"/>
                </a:lnTo>
                <a:lnTo>
                  <a:pt x="8426140" y="615962"/>
                </a:lnTo>
                <a:lnTo>
                  <a:pt x="8425876" y="615530"/>
                </a:lnTo>
                <a:lnTo>
                  <a:pt x="8430376" y="612183"/>
                </a:lnTo>
                <a:cubicBezTo>
                  <a:pt x="8434262" y="610979"/>
                  <a:pt x="8439034" y="611610"/>
                  <a:pt x="8445524" y="615851"/>
                </a:cubicBezTo>
                <a:lnTo>
                  <a:pt x="8436718" y="639884"/>
                </a:lnTo>
                <a:lnTo>
                  <a:pt x="8440790" y="640613"/>
                </a:lnTo>
                <a:cubicBezTo>
                  <a:pt x="8431936" y="641869"/>
                  <a:pt x="8424110" y="642115"/>
                  <a:pt x="8419750" y="637645"/>
                </a:cubicBezTo>
                <a:cubicBezTo>
                  <a:pt x="8388818" y="637616"/>
                  <a:pt x="8392734" y="676753"/>
                  <a:pt x="8394934" y="690718"/>
                </a:cubicBezTo>
                <a:cubicBezTo>
                  <a:pt x="8387954" y="704913"/>
                  <a:pt x="8414632" y="718483"/>
                  <a:pt x="8420222" y="733170"/>
                </a:cubicBezTo>
                <a:cubicBezTo>
                  <a:pt x="8400098" y="738705"/>
                  <a:pt x="8388530" y="713075"/>
                  <a:pt x="8367398" y="717587"/>
                </a:cubicBezTo>
                <a:cubicBezTo>
                  <a:pt x="8366872" y="718562"/>
                  <a:pt x="8366586" y="719648"/>
                  <a:pt x="8366504" y="720736"/>
                </a:cubicBezTo>
                <a:cubicBezTo>
                  <a:pt x="8366212" y="724979"/>
                  <a:pt x="8369498" y="728621"/>
                  <a:pt x="8373712" y="728878"/>
                </a:cubicBezTo>
                <a:lnTo>
                  <a:pt x="8353386" y="723198"/>
                </a:lnTo>
                <a:cubicBezTo>
                  <a:pt x="8356354" y="730370"/>
                  <a:pt x="8327192" y="751440"/>
                  <a:pt x="8353956" y="758215"/>
                </a:cubicBezTo>
                <a:cubicBezTo>
                  <a:pt x="8358030" y="756117"/>
                  <a:pt x="8361938" y="753653"/>
                  <a:pt x="8365610" y="750875"/>
                </a:cubicBezTo>
                <a:cubicBezTo>
                  <a:pt x="8346854" y="781926"/>
                  <a:pt x="8310988" y="822290"/>
                  <a:pt x="8325278" y="847275"/>
                </a:cubicBezTo>
                <a:cubicBezTo>
                  <a:pt x="8314240" y="860056"/>
                  <a:pt x="8312040" y="846097"/>
                  <a:pt x="8293108" y="864568"/>
                </a:cubicBezTo>
                <a:cubicBezTo>
                  <a:pt x="8273550" y="852094"/>
                  <a:pt x="8275224" y="827646"/>
                  <a:pt x="8244292" y="827618"/>
                </a:cubicBezTo>
                <a:lnTo>
                  <a:pt x="8259488" y="808761"/>
                </a:lnTo>
                <a:cubicBezTo>
                  <a:pt x="8264966" y="810933"/>
                  <a:pt x="8270622" y="812599"/>
                  <a:pt x="8276426" y="813723"/>
                </a:cubicBezTo>
                <a:lnTo>
                  <a:pt x="8255246" y="821630"/>
                </a:lnTo>
                <a:cubicBezTo>
                  <a:pt x="8272214" y="823871"/>
                  <a:pt x="8273762" y="835782"/>
                  <a:pt x="8287520" y="849885"/>
                </a:cubicBezTo>
                <a:cubicBezTo>
                  <a:pt x="8319306" y="836328"/>
                  <a:pt x="8311942" y="800547"/>
                  <a:pt x="8323370" y="784026"/>
                </a:cubicBezTo>
                <a:cubicBezTo>
                  <a:pt x="8306826" y="775331"/>
                  <a:pt x="8292052" y="787733"/>
                  <a:pt x="8287616" y="762526"/>
                </a:cubicBezTo>
                <a:cubicBezTo>
                  <a:pt x="8281482" y="789986"/>
                  <a:pt x="8260894" y="752351"/>
                  <a:pt x="8251706" y="779438"/>
                </a:cubicBezTo>
                <a:lnTo>
                  <a:pt x="8257074" y="784940"/>
                </a:lnTo>
                <a:cubicBezTo>
                  <a:pt x="8234758" y="775837"/>
                  <a:pt x="8242646" y="797008"/>
                  <a:pt x="8222710" y="787591"/>
                </a:cubicBezTo>
                <a:cubicBezTo>
                  <a:pt x="8224978" y="790742"/>
                  <a:pt x="8225886" y="794628"/>
                  <a:pt x="8225290" y="798497"/>
                </a:cubicBezTo>
                <a:cubicBezTo>
                  <a:pt x="8193968" y="802208"/>
                  <a:pt x="8226530" y="781176"/>
                  <a:pt x="8189574" y="773600"/>
                </a:cubicBezTo>
                <a:cubicBezTo>
                  <a:pt x="8168640" y="789332"/>
                  <a:pt x="8199946" y="813151"/>
                  <a:pt x="8198754" y="827077"/>
                </a:cubicBezTo>
                <a:cubicBezTo>
                  <a:pt x="8253014" y="836559"/>
                  <a:pt x="8216628" y="863998"/>
                  <a:pt x="8271318" y="867025"/>
                </a:cubicBezTo>
                <a:cubicBezTo>
                  <a:pt x="8285898" y="896436"/>
                  <a:pt x="8271466" y="908504"/>
                  <a:pt x="8246894" y="916368"/>
                </a:cubicBezTo>
                <a:cubicBezTo>
                  <a:pt x="8255646" y="896416"/>
                  <a:pt x="8215436" y="877922"/>
                  <a:pt x="8224660" y="847440"/>
                </a:cubicBezTo>
                <a:cubicBezTo>
                  <a:pt x="8183498" y="850011"/>
                  <a:pt x="8156026" y="792236"/>
                  <a:pt x="8133012" y="837514"/>
                </a:cubicBezTo>
                <a:lnTo>
                  <a:pt x="8136366" y="840953"/>
                </a:lnTo>
                <a:lnTo>
                  <a:pt x="8110362" y="827385"/>
                </a:lnTo>
                <a:lnTo>
                  <a:pt x="8094782" y="849977"/>
                </a:lnTo>
                <a:cubicBezTo>
                  <a:pt x="8123030" y="873428"/>
                  <a:pt x="8131494" y="849730"/>
                  <a:pt x="8150704" y="862542"/>
                </a:cubicBezTo>
                <a:cubicBezTo>
                  <a:pt x="8140622" y="906605"/>
                  <a:pt x="8100556" y="849706"/>
                  <a:pt x="8071774" y="867723"/>
                </a:cubicBezTo>
                <a:cubicBezTo>
                  <a:pt x="8064704" y="915567"/>
                  <a:pt x="8112506" y="872283"/>
                  <a:pt x="8127426" y="902036"/>
                </a:cubicBezTo>
                <a:cubicBezTo>
                  <a:pt x="8117286" y="897156"/>
                  <a:pt x="8108134" y="921518"/>
                  <a:pt x="8115182" y="928743"/>
                </a:cubicBezTo>
                <a:cubicBezTo>
                  <a:pt x="8137610" y="902832"/>
                  <a:pt x="8141916" y="938238"/>
                  <a:pt x="8164764" y="905874"/>
                </a:cubicBezTo>
                <a:cubicBezTo>
                  <a:pt x="8144394" y="903593"/>
                  <a:pt x="8162874" y="894295"/>
                  <a:pt x="8152472" y="883633"/>
                </a:cubicBezTo>
                <a:cubicBezTo>
                  <a:pt x="8162562" y="891913"/>
                  <a:pt x="8194978" y="882438"/>
                  <a:pt x="8212190" y="865647"/>
                </a:cubicBezTo>
                <a:cubicBezTo>
                  <a:pt x="8228260" y="884876"/>
                  <a:pt x="8203342" y="893073"/>
                  <a:pt x="8195306" y="909636"/>
                </a:cubicBezTo>
                <a:cubicBezTo>
                  <a:pt x="8159416" y="899012"/>
                  <a:pt x="8154294" y="953679"/>
                  <a:pt x="8121204" y="936293"/>
                </a:cubicBezTo>
                <a:cubicBezTo>
                  <a:pt x="8093196" y="946834"/>
                  <a:pt x="8129718" y="961549"/>
                  <a:pt x="8129718" y="961549"/>
                </a:cubicBezTo>
                <a:cubicBezTo>
                  <a:pt x="8110734" y="984096"/>
                  <a:pt x="8110162" y="949076"/>
                  <a:pt x="8099982" y="947597"/>
                </a:cubicBezTo>
                <a:cubicBezTo>
                  <a:pt x="8056120" y="948777"/>
                  <a:pt x="8072532" y="993839"/>
                  <a:pt x="8047194" y="1008495"/>
                </a:cubicBezTo>
                <a:cubicBezTo>
                  <a:pt x="8011056" y="990051"/>
                  <a:pt x="7964012" y="1027225"/>
                  <a:pt x="7928390" y="1047876"/>
                </a:cubicBezTo>
                <a:cubicBezTo>
                  <a:pt x="7937470" y="1055801"/>
                  <a:pt x="7936998" y="1066334"/>
                  <a:pt x="7939920" y="1076908"/>
                </a:cubicBezTo>
                <a:cubicBezTo>
                  <a:pt x="7897460" y="1047848"/>
                  <a:pt x="7913622" y="1060276"/>
                  <a:pt x="7872976" y="1048917"/>
                </a:cubicBezTo>
                <a:lnTo>
                  <a:pt x="7888948" y="1022596"/>
                </a:lnTo>
                <a:cubicBezTo>
                  <a:pt x="7869870" y="1025766"/>
                  <a:pt x="7840222" y="1005021"/>
                  <a:pt x="7834732" y="1035889"/>
                </a:cubicBezTo>
                <a:cubicBezTo>
                  <a:pt x="7838410" y="987323"/>
                  <a:pt x="7791032" y="1024155"/>
                  <a:pt x="7770706" y="1018470"/>
                </a:cubicBezTo>
                <a:cubicBezTo>
                  <a:pt x="7758510" y="1041784"/>
                  <a:pt x="7725766" y="1024057"/>
                  <a:pt x="7727104" y="1052286"/>
                </a:cubicBezTo>
                <a:lnTo>
                  <a:pt x="7729118" y="1054351"/>
                </a:lnTo>
                <a:lnTo>
                  <a:pt x="7703386" y="1072736"/>
                </a:lnTo>
                <a:lnTo>
                  <a:pt x="7725388" y="1106315"/>
                </a:lnTo>
                <a:cubicBezTo>
                  <a:pt x="7713198" y="1129626"/>
                  <a:pt x="7676662" y="1115591"/>
                  <a:pt x="7677526" y="1101325"/>
                </a:cubicBezTo>
                <a:cubicBezTo>
                  <a:pt x="7662318" y="1120864"/>
                  <a:pt x="7676284" y="1118648"/>
                  <a:pt x="7682170" y="1137073"/>
                </a:cubicBezTo>
                <a:cubicBezTo>
                  <a:pt x="7690460" y="1139718"/>
                  <a:pt x="7704496" y="1145497"/>
                  <a:pt x="7715484" y="1146605"/>
                </a:cubicBezTo>
                <a:lnTo>
                  <a:pt x="7727562" y="1131794"/>
                </a:lnTo>
                <a:lnTo>
                  <a:pt x="7728374" y="1132012"/>
                </a:lnTo>
                <a:lnTo>
                  <a:pt x="7729018" y="1130865"/>
                </a:lnTo>
                <a:lnTo>
                  <a:pt x="7763138" y="1131488"/>
                </a:lnTo>
                <a:cubicBezTo>
                  <a:pt x="7771292" y="1144932"/>
                  <a:pt x="7777858" y="1163193"/>
                  <a:pt x="7793014" y="1161165"/>
                </a:cubicBezTo>
                <a:cubicBezTo>
                  <a:pt x="7781998" y="1171914"/>
                  <a:pt x="7780358" y="1193649"/>
                  <a:pt x="7761688" y="1191728"/>
                </a:cubicBezTo>
                <a:cubicBezTo>
                  <a:pt x="7741154" y="1194436"/>
                  <a:pt x="7720332" y="1193407"/>
                  <a:pt x="7700198" y="1188618"/>
                </a:cubicBezTo>
                <a:cubicBezTo>
                  <a:pt x="7724926" y="1195367"/>
                  <a:pt x="7726550" y="1174989"/>
                  <a:pt x="7734624" y="1155033"/>
                </a:cubicBezTo>
                <a:cubicBezTo>
                  <a:pt x="7723970" y="1164083"/>
                  <a:pt x="7711636" y="1145242"/>
                  <a:pt x="7706658" y="1162173"/>
                </a:cubicBezTo>
                <a:lnTo>
                  <a:pt x="7712030" y="1167681"/>
                </a:lnTo>
                <a:lnTo>
                  <a:pt x="7691704" y="1162001"/>
                </a:lnTo>
                <a:cubicBezTo>
                  <a:pt x="7700600" y="1184204"/>
                  <a:pt x="7659046" y="1190507"/>
                  <a:pt x="7692522" y="1204160"/>
                </a:cubicBezTo>
                <a:cubicBezTo>
                  <a:pt x="7673102" y="1207671"/>
                  <a:pt x="7676062" y="1188670"/>
                  <a:pt x="7655656" y="1189787"/>
                </a:cubicBezTo>
                <a:lnTo>
                  <a:pt x="7682850" y="1163255"/>
                </a:lnTo>
                <a:lnTo>
                  <a:pt x="7671240" y="1141025"/>
                </a:lnTo>
                <a:cubicBezTo>
                  <a:pt x="7650962" y="1131944"/>
                  <a:pt x="7656506" y="1150026"/>
                  <a:pt x="7642494" y="1155637"/>
                </a:cubicBezTo>
                <a:lnTo>
                  <a:pt x="7630590" y="1129663"/>
                </a:lnTo>
                <a:lnTo>
                  <a:pt x="7617922" y="1163507"/>
                </a:lnTo>
                <a:cubicBezTo>
                  <a:pt x="7612374" y="1145423"/>
                  <a:pt x="7597554" y="1161224"/>
                  <a:pt x="7590766" y="1160465"/>
                </a:cubicBezTo>
                <a:cubicBezTo>
                  <a:pt x="7582736" y="1177023"/>
                  <a:pt x="7611184" y="1211696"/>
                  <a:pt x="7577662" y="1201438"/>
                </a:cubicBezTo>
                <a:lnTo>
                  <a:pt x="7578054" y="1197703"/>
                </a:lnTo>
                <a:cubicBezTo>
                  <a:pt x="7562642" y="1193069"/>
                  <a:pt x="7545952" y="1198414"/>
                  <a:pt x="7536066" y="1211140"/>
                </a:cubicBezTo>
                <a:cubicBezTo>
                  <a:pt x="7539664" y="1214350"/>
                  <a:pt x="7544438" y="1216001"/>
                  <a:pt x="7549266" y="1215715"/>
                </a:cubicBezTo>
                <a:cubicBezTo>
                  <a:pt x="7530234" y="1241666"/>
                  <a:pt x="7469940" y="1225313"/>
                  <a:pt x="7477218" y="1267893"/>
                </a:cubicBezTo>
                <a:cubicBezTo>
                  <a:pt x="7489892" y="1286396"/>
                  <a:pt x="7494188" y="1269452"/>
                  <a:pt x="7506480" y="1291693"/>
                </a:cubicBezTo>
                <a:cubicBezTo>
                  <a:pt x="7530234" y="1241666"/>
                  <a:pt x="7553106" y="1313999"/>
                  <a:pt x="7590006" y="1272627"/>
                </a:cubicBezTo>
                <a:cubicBezTo>
                  <a:pt x="7565520" y="1220670"/>
                  <a:pt x="7642606" y="1279710"/>
                  <a:pt x="7627300" y="1227519"/>
                </a:cubicBezTo>
                <a:cubicBezTo>
                  <a:pt x="7614152" y="1245041"/>
                  <a:pt x="7572602" y="1225173"/>
                  <a:pt x="7573030" y="1218038"/>
                </a:cubicBezTo>
                <a:cubicBezTo>
                  <a:pt x="7592098" y="1212865"/>
                  <a:pt x="7609660" y="1203246"/>
                  <a:pt x="7624378" y="1190092"/>
                </a:cubicBezTo>
                <a:cubicBezTo>
                  <a:pt x="7625564" y="1214246"/>
                  <a:pt x="7637344" y="1236650"/>
                  <a:pt x="7656562" y="1251322"/>
                </a:cubicBezTo>
                <a:cubicBezTo>
                  <a:pt x="7639400" y="1251285"/>
                  <a:pt x="7622976" y="1266137"/>
                  <a:pt x="7606348" y="1284039"/>
                </a:cubicBezTo>
                <a:lnTo>
                  <a:pt x="7575618" y="1314514"/>
                </a:lnTo>
                <a:lnTo>
                  <a:pt x="7592392" y="1325341"/>
                </a:lnTo>
                <a:lnTo>
                  <a:pt x="7589292" y="1328363"/>
                </a:lnTo>
                <a:lnTo>
                  <a:pt x="7606148" y="1365614"/>
                </a:lnTo>
                <a:cubicBezTo>
                  <a:pt x="7596014" y="1360738"/>
                  <a:pt x="7592534" y="1366813"/>
                  <a:pt x="7585706" y="1369450"/>
                </a:cubicBezTo>
                <a:lnTo>
                  <a:pt x="7636666" y="1398268"/>
                </a:lnTo>
                <a:cubicBezTo>
                  <a:pt x="7639982" y="1417857"/>
                  <a:pt x="7631376" y="1426252"/>
                  <a:pt x="7621486" y="1432210"/>
                </a:cubicBezTo>
                <a:cubicBezTo>
                  <a:pt x="7611592" y="1438172"/>
                  <a:pt x="7600416" y="1441689"/>
                  <a:pt x="7598592" y="1451524"/>
                </a:cubicBezTo>
                <a:cubicBezTo>
                  <a:pt x="7597118" y="1407317"/>
                  <a:pt x="7578054" y="1435987"/>
                  <a:pt x="7595880" y="1397783"/>
                </a:cubicBezTo>
                <a:lnTo>
                  <a:pt x="7564936" y="1372263"/>
                </a:lnTo>
                <a:lnTo>
                  <a:pt x="7541870" y="1394765"/>
                </a:lnTo>
                <a:cubicBezTo>
                  <a:pt x="7536236" y="1383480"/>
                  <a:pt x="7512782" y="1383544"/>
                  <a:pt x="7521146" y="1367326"/>
                </a:cubicBezTo>
                <a:cubicBezTo>
                  <a:pt x="7522826" y="1369046"/>
                  <a:pt x="7530982" y="1369140"/>
                  <a:pt x="7534422" y="1365784"/>
                </a:cubicBezTo>
                <a:cubicBezTo>
                  <a:pt x="7519424" y="1342830"/>
                  <a:pt x="7494256" y="1370065"/>
                  <a:pt x="7490200" y="1341805"/>
                </a:cubicBezTo>
                <a:cubicBezTo>
                  <a:pt x="7513690" y="1339023"/>
                  <a:pt x="7514122" y="1331890"/>
                  <a:pt x="7536380" y="1345750"/>
                </a:cubicBezTo>
                <a:lnTo>
                  <a:pt x="7552406" y="1328128"/>
                </a:lnTo>
                <a:lnTo>
                  <a:pt x="7543392" y="1302670"/>
                </a:lnTo>
                <a:cubicBezTo>
                  <a:pt x="7499260" y="1298067"/>
                  <a:pt x="7562094" y="1328725"/>
                  <a:pt x="7537088" y="1343726"/>
                </a:cubicBezTo>
                <a:lnTo>
                  <a:pt x="7514518" y="1327480"/>
                </a:lnTo>
                <a:lnTo>
                  <a:pt x="7514134" y="1331216"/>
                </a:lnTo>
                <a:lnTo>
                  <a:pt x="7481390" y="1313491"/>
                </a:lnTo>
                <a:cubicBezTo>
                  <a:pt x="7495394" y="1307880"/>
                  <a:pt x="7500222" y="1329347"/>
                  <a:pt x="7508254" y="1312789"/>
                </a:cubicBezTo>
                <a:cubicBezTo>
                  <a:pt x="7516280" y="1296226"/>
                  <a:pt x="7497670" y="1289549"/>
                  <a:pt x="7483574" y="1275104"/>
                </a:cubicBezTo>
                <a:cubicBezTo>
                  <a:pt x="7479326" y="1288651"/>
                  <a:pt x="7444520" y="1299114"/>
                  <a:pt x="7474642" y="1309330"/>
                </a:cubicBezTo>
                <a:lnTo>
                  <a:pt x="7423810" y="1297171"/>
                </a:lnTo>
                <a:cubicBezTo>
                  <a:pt x="7430126" y="1308462"/>
                  <a:pt x="7441686" y="1307919"/>
                  <a:pt x="7447054" y="1313423"/>
                </a:cubicBezTo>
                <a:lnTo>
                  <a:pt x="7433344" y="1317259"/>
                </a:lnTo>
                <a:lnTo>
                  <a:pt x="7437448" y="1320105"/>
                </a:lnTo>
                <a:lnTo>
                  <a:pt x="7421074" y="1323293"/>
                </a:lnTo>
                <a:lnTo>
                  <a:pt x="7422434" y="1324691"/>
                </a:lnTo>
                <a:lnTo>
                  <a:pt x="7367850" y="1323812"/>
                </a:lnTo>
                <a:lnTo>
                  <a:pt x="7364646" y="1324680"/>
                </a:lnTo>
                <a:cubicBezTo>
                  <a:pt x="7376838" y="1333322"/>
                  <a:pt x="7392412" y="1335786"/>
                  <a:pt x="7406710" y="1331301"/>
                </a:cubicBezTo>
                <a:lnTo>
                  <a:pt x="7418658" y="1353871"/>
                </a:lnTo>
                <a:lnTo>
                  <a:pt x="7439884" y="1350292"/>
                </a:lnTo>
                <a:lnTo>
                  <a:pt x="7436338" y="1348820"/>
                </a:lnTo>
                <a:lnTo>
                  <a:pt x="7428266" y="1346934"/>
                </a:lnTo>
                <a:cubicBezTo>
                  <a:pt x="7422300" y="1348648"/>
                  <a:pt x="7417530" y="1349270"/>
                  <a:pt x="7417528" y="1336181"/>
                </a:cubicBezTo>
                <a:lnTo>
                  <a:pt x="7436938" y="1346300"/>
                </a:lnTo>
                <a:lnTo>
                  <a:pt x="7461490" y="1337428"/>
                </a:lnTo>
                <a:cubicBezTo>
                  <a:pt x="7471844" y="1335387"/>
                  <a:pt x="7481940" y="1336441"/>
                  <a:pt x="7488110" y="1345861"/>
                </a:cubicBezTo>
                <a:lnTo>
                  <a:pt x="7446944" y="1348430"/>
                </a:lnTo>
                <a:lnTo>
                  <a:pt x="7447418" y="1349344"/>
                </a:lnTo>
                <a:lnTo>
                  <a:pt x="7465994" y="1347296"/>
                </a:lnTo>
                <a:lnTo>
                  <a:pt x="7457852" y="1369454"/>
                </a:lnTo>
                <a:lnTo>
                  <a:pt x="7459160" y="1371975"/>
                </a:lnTo>
                <a:lnTo>
                  <a:pt x="7459886" y="1372721"/>
                </a:lnTo>
                <a:lnTo>
                  <a:pt x="7459512" y="1372655"/>
                </a:lnTo>
                <a:lnTo>
                  <a:pt x="7462206" y="1377845"/>
                </a:lnTo>
                <a:cubicBezTo>
                  <a:pt x="7451550" y="1376430"/>
                  <a:pt x="7440924" y="1380685"/>
                  <a:pt x="7434186" y="1389072"/>
                </a:cubicBezTo>
                <a:lnTo>
                  <a:pt x="7441230" y="1396292"/>
                </a:lnTo>
                <a:lnTo>
                  <a:pt x="7415466" y="1410538"/>
                </a:lnTo>
                <a:lnTo>
                  <a:pt x="7415418" y="1420798"/>
                </a:lnTo>
                <a:lnTo>
                  <a:pt x="7422426" y="1433078"/>
                </a:lnTo>
                <a:lnTo>
                  <a:pt x="7427086" y="1438955"/>
                </a:lnTo>
                <a:lnTo>
                  <a:pt x="7428454" y="1443641"/>
                </a:lnTo>
                <a:lnTo>
                  <a:pt x="7440022" y="1463917"/>
                </a:lnTo>
                <a:lnTo>
                  <a:pt x="7433748" y="1461800"/>
                </a:lnTo>
                <a:lnTo>
                  <a:pt x="7455742" y="1537193"/>
                </a:lnTo>
                <a:lnTo>
                  <a:pt x="7504902" y="1599984"/>
                </a:lnTo>
                <a:lnTo>
                  <a:pt x="7463582" y="1482562"/>
                </a:lnTo>
                <a:lnTo>
                  <a:pt x="7490336" y="1516867"/>
                </a:lnTo>
                <a:cubicBezTo>
                  <a:pt x="7501090" y="1552689"/>
                  <a:pt x="7497364" y="1510516"/>
                  <a:pt x="7512010" y="1533856"/>
                </a:cubicBezTo>
                <a:lnTo>
                  <a:pt x="7518494" y="1546666"/>
                </a:lnTo>
                <a:lnTo>
                  <a:pt x="7533998" y="1584348"/>
                </a:lnTo>
                <a:cubicBezTo>
                  <a:pt x="7528906" y="1570522"/>
                  <a:pt x="7524630" y="1559844"/>
                  <a:pt x="7521016" y="1551649"/>
                </a:cubicBezTo>
                <a:lnTo>
                  <a:pt x="7518494" y="1546666"/>
                </a:lnTo>
                <a:lnTo>
                  <a:pt x="7482498" y="1459181"/>
                </a:lnTo>
                <a:lnTo>
                  <a:pt x="7459506" y="1455657"/>
                </a:lnTo>
                <a:lnTo>
                  <a:pt x="7495612" y="1441088"/>
                </a:lnTo>
                <a:lnTo>
                  <a:pt x="7490782" y="1424628"/>
                </a:lnTo>
                <a:lnTo>
                  <a:pt x="7482982" y="1433669"/>
                </a:lnTo>
                <a:cubicBezTo>
                  <a:pt x="7474876" y="1436292"/>
                  <a:pt x="7465698" y="1436526"/>
                  <a:pt x="7456958" y="1442030"/>
                </a:cubicBezTo>
                <a:lnTo>
                  <a:pt x="7487226" y="1412499"/>
                </a:lnTo>
                <a:lnTo>
                  <a:pt x="7481718" y="1393716"/>
                </a:lnTo>
                <a:lnTo>
                  <a:pt x="7491364" y="1408031"/>
                </a:lnTo>
                <a:lnTo>
                  <a:pt x="7490418" y="1384468"/>
                </a:lnTo>
                <a:cubicBezTo>
                  <a:pt x="7485606" y="1381694"/>
                  <a:pt x="7477264" y="1382950"/>
                  <a:pt x="7468232" y="1384719"/>
                </a:cubicBezTo>
                <a:cubicBezTo>
                  <a:pt x="7473232" y="1384265"/>
                  <a:pt x="7476998" y="1379858"/>
                  <a:pt x="7476518" y="1374823"/>
                </a:cubicBezTo>
                <a:cubicBezTo>
                  <a:pt x="7476520" y="1374751"/>
                  <a:pt x="7476520" y="1374688"/>
                  <a:pt x="7476520" y="1374616"/>
                </a:cubicBezTo>
                <a:cubicBezTo>
                  <a:pt x="7483570" y="1381840"/>
                  <a:pt x="7537610" y="1382139"/>
                  <a:pt x="7500636" y="1402777"/>
                </a:cubicBezTo>
                <a:cubicBezTo>
                  <a:pt x="7515250" y="1429467"/>
                  <a:pt x="7530874" y="1404153"/>
                  <a:pt x="7544102" y="1406011"/>
                </a:cubicBezTo>
                <a:cubicBezTo>
                  <a:pt x="7539556" y="1415818"/>
                  <a:pt x="7555796" y="1422126"/>
                  <a:pt x="7558038" y="1432692"/>
                </a:cubicBezTo>
                <a:cubicBezTo>
                  <a:pt x="7551592" y="1431597"/>
                  <a:pt x="7542138" y="1426728"/>
                  <a:pt x="7534924" y="1432417"/>
                </a:cubicBezTo>
                <a:cubicBezTo>
                  <a:pt x="7535470" y="1440340"/>
                  <a:pt x="7542326" y="1446341"/>
                  <a:pt x="7550288" y="1445822"/>
                </a:cubicBezTo>
                <a:cubicBezTo>
                  <a:pt x="7554578" y="1445532"/>
                  <a:pt x="7558478" y="1443336"/>
                  <a:pt x="7561006" y="1439866"/>
                </a:cubicBezTo>
                <a:cubicBezTo>
                  <a:pt x="7555986" y="1460199"/>
                  <a:pt x="7586650" y="1454447"/>
                  <a:pt x="7574850" y="1473342"/>
                </a:cubicBezTo>
                <a:lnTo>
                  <a:pt x="7557870" y="1470738"/>
                </a:lnTo>
                <a:lnTo>
                  <a:pt x="7584094" y="1521381"/>
                </a:lnTo>
                <a:cubicBezTo>
                  <a:pt x="7581480" y="1515944"/>
                  <a:pt x="7579140" y="1510379"/>
                  <a:pt x="7577172" y="1504642"/>
                </a:cubicBezTo>
                <a:cubicBezTo>
                  <a:pt x="7612542" y="1582904"/>
                  <a:pt x="7605194" y="1519590"/>
                  <a:pt x="7604078" y="1500544"/>
                </a:cubicBezTo>
                <a:lnTo>
                  <a:pt x="7652262" y="1620029"/>
                </a:lnTo>
                <a:lnTo>
                  <a:pt x="7674714" y="1631250"/>
                </a:lnTo>
                <a:lnTo>
                  <a:pt x="7680714" y="1627478"/>
                </a:lnTo>
                <a:lnTo>
                  <a:pt x="7687744" y="1639182"/>
                </a:lnTo>
                <a:lnTo>
                  <a:pt x="7713038" y="1658021"/>
                </a:lnTo>
                <a:lnTo>
                  <a:pt x="7677956" y="1564471"/>
                </a:lnTo>
                <a:cubicBezTo>
                  <a:pt x="7657044" y="1518844"/>
                  <a:pt x="7638360" y="1477834"/>
                  <a:pt x="7630480" y="1429811"/>
                </a:cubicBezTo>
                <a:cubicBezTo>
                  <a:pt x="7647352" y="1476648"/>
                  <a:pt x="7673758" y="1519420"/>
                  <a:pt x="7708072" y="1555480"/>
                </a:cubicBezTo>
                <a:cubicBezTo>
                  <a:pt x="7708286" y="1493793"/>
                  <a:pt x="7702206" y="1432193"/>
                  <a:pt x="7690032" y="1371711"/>
                </a:cubicBezTo>
                <a:lnTo>
                  <a:pt x="7719548" y="1455685"/>
                </a:lnTo>
                <a:lnTo>
                  <a:pt x="7754046" y="1495862"/>
                </a:lnTo>
                <a:lnTo>
                  <a:pt x="7699136" y="1377599"/>
                </a:lnTo>
                <a:cubicBezTo>
                  <a:pt x="7712380" y="1404949"/>
                  <a:pt x="7740630" y="1455251"/>
                  <a:pt x="7761886" y="1494255"/>
                </a:cubicBezTo>
                <a:cubicBezTo>
                  <a:pt x="7806918" y="1561074"/>
                  <a:pt x="7704454" y="1307300"/>
                  <a:pt x="7766112" y="1429720"/>
                </a:cubicBezTo>
                <a:cubicBezTo>
                  <a:pt x="7763516" y="1420173"/>
                  <a:pt x="7760574" y="1410959"/>
                  <a:pt x="7757622" y="1402426"/>
                </a:cubicBezTo>
                <a:cubicBezTo>
                  <a:pt x="7786048" y="1465311"/>
                  <a:pt x="7791174" y="1436818"/>
                  <a:pt x="7810970" y="1457109"/>
                </a:cubicBezTo>
                <a:lnTo>
                  <a:pt x="7766430" y="1351546"/>
                </a:lnTo>
                <a:lnTo>
                  <a:pt x="7766102" y="1377372"/>
                </a:lnTo>
                <a:cubicBezTo>
                  <a:pt x="7730742" y="1272259"/>
                  <a:pt x="7787352" y="1390206"/>
                  <a:pt x="7793590" y="1380759"/>
                </a:cubicBezTo>
                <a:cubicBezTo>
                  <a:pt x="7804762" y="1397376"/>
                  <a:pt x="7817634" y="1427785"/>
                  <a:pt x="7829654" y="1457923"/>
                </a:cubicBezTo>
                <a:lnTo>
                  <a:pt x="7855846" y="1521815"/>
                </a:lnTo>
                <a:lnTo>
                  <a:pt x="7869188" y="1527338"/>
                </a:lnTo>
                <a:lnTo>
                  <a:pt x="7869246" y="1525101"/>
                </a:lnTo>
                <a:lnTo>
                  <a:pt x="7808512" y="1365721"/>
                </a:lnTo>
                <a:lnTo>
                  <a:pt x="7803388" y="1359118"/>
                </a:lnTo>
                <a:lnTo>
                  <a:pt x="7807670" y="1363507"/>
                </a:lnTo>
                <a:lnTo>
                  <a:pt x="7803800" y="1353348"/>
                </a:lnTo>
                <a:lnTo>
                  <a:pt x="7812618" y="1368577"/>
                </a:lnTo>
                <a:lnTo>
                  <a:pt x="7828002" y="1384346"/>
                </a:lnTo>
                <a:lnTo>
                  <a:pt x="7811986" y="1351400"/>
                </a:lnTo>
                <a:cubicBezTo>
                  <a:pt x="7822358" y="1369744"/>
                  <a:pt x="7835056" y="1386686"/>
                  <a:pt x="7849748" y="1401818"/>
                </a:cubicBezTo>
                <a:lnTo>
                  <a:pt x="7841810" y="1398501"/>
                </a:lnTo>
                <a:lnTo>
                  <a:pt x="7847770" y="1404609"/>
                </a:lnTo>
                <a:lnTo>
                  <a:pt x="7846358" y="1401100"/>
                </a:lnTo>
                <a:lnTo>
                  <a:pt x="7848256" y="1405108"/>
                </a:lnTo>
                <a:lnTo>
                  <a:pt x="7869790" y="1427179"/>
                </a:lnTo>
                <a:lnTo>
                  <a:pt x="7867224" y="1417663"/>
                </a:lnTo>
                <a:cubicBezTo>
                  <a:pt x="7863282" y="1393821"/>
                  <a:pt x="7866976" y="1393993"/>
                  <a:pt x="7874860" y="1407014"/>
                </a:cubicBezTo>
                <a:lnTo>
                  <a:pt x="7886922" y="1431473"/>
                </a:lnTo>
                <a:lnTo>
                  <a:pt x="7911380" y="1413044"/>
                </a:lnTo>
                <a:lnTo>
                  <a:pt x="7909478" y="1409324"/>
                </a:lnTo>
                <a:lnTo>
                  <a:pt x="7911858" y="1412686"/>
                </a:lnTo>
                <a:lnTo>
                  <a:pt x="7920270" y="1406349"/>
                </a:lnTo>
                <a:lnTo>
                  <a:pt x="7929686" y="1399986"/>
                </a:lnTo>
                <a:lnTo>
                  <a:pt x="7922992" y="1381356"/>
                </a:lnTo>
                <a:lnTo>
                  <a:pt x="7912162" y="1359150"/>
                </a:lnTo>
                <a:lnTo>
                  <a:pt x="7904868" y="1330899"/>
                </a:lnTo>
                <a:lnTo>
                  <a:pt x="7887648" y="1282961"/>
                </a:lnTo>
                <a:cubicBezTo>
                  <a:pt x="7888374" y="1266142"/>
                  <a:pt x="7896170" y="1279426"/>
                  <a:pt x="7906746" y="1303746"/>
                </a:cubicBezTo>
                <a:lnTo>
                  <a:pt x="7928638" y="1356970"/>
                </a:lnTo>
                <a:lnTo>
                  <a:pt x="7940170" y="1373863"/>
                </a:lnTo>
                <a:lnTo>
                  <a:pt x="7908210" y="1296458"/>
                </a:lnTo>
                <a:lnTo>
                  <a:pt x="7927478" y="1333610"/>
                </a:lnTo>
                <a:lnTo>
                  <a:pt x="7937360" y="1345743"/>
                </a:lnTo>
                <a:lnTo>
                  <a:pt x="7961212" y="1389687"/>
                </a:lnTo>
                <a:lnTo>
                  <a:pt x="7953114" y="1366593"/>
                </a:lnTo>
                <a:lnTo>
                  <a:pt x="7950108" y="1359778"/>
                </a:lnTo>
                <a:lnTo>
                  <a:pt x="7949558" y="1358810"/>
                </a:lnTo>
                <a:lnTo>
                  <a:pt x="7949166" y="1357648"/>
                </a:lnTo>
                <a:lnTo>
                  <a:pt x="7935360" y="1326353"/>
                </a:lnTo>
                <a:lnTo>
                  <a:pt x="7947752" y="1310763"/>
                </a:lnTo>
                <a:lnTo>
                  <a:pt x="7930882" y="1277693"/>
                </a:lnTo>
                <a:lnTo>
                  <a:pt x="7948540" y="1309777"/>
                </a:lnTo>
                <a:lnTo>
                  <a:pt x="7954104" y="1302779"/>
                </a:lnTo>
                <a:lnTo>
                  <a:pt x="7956780" y="1299415"/>
                </a:lnTo>
                <a:lnTo>
                  <a:pt x="7967176" y="1326839"/>
                </a:lnTo>
                <a:lnTo>
                  <a:pt x="7967682" y="1323677"/>
                </a:lnTo>
                <a:lnTo>
                  <a:pt x="7976562" y="1340244"/>
                </a:lnTo>
                <a:lnTo>
                  <a:pt x="7967912" y="1306310"/>
                </a:lnTo>
                <a:cubicBezTo>
                  <a:pt x="7970708" y="1301979"/>
                  <a:pt x="8003422" y="1379934"/>
                  <a:pt x="7980214" y="1301395"/>
                </a:cubicBezTo>
                <a:cubicBezTo>
                  <a:pt x="7989394" y="1337873"/>
                  <a:pt x="8003360" y="1373050"/>
                  <a:pt x="8021698" y="1405902"/>
                </a:cubicBezTo>
                <a:lnTo>
                  <a:pt x="8010062" y="1361833"/>
                </a:lnTo>
                <a:lnTo>
                  <a:pt x="8003364" y="1351295"/>
                </a:lnTo>
                <a:cubicBezTo>
                  <a:pt x="7995770" y="1326987"/>
                  <a:pt x="7980172" y="1285951"/>
                  <a:pt x="7989734" y="1292098"/>
                </a:cubicBezTo>
                <a:lnTo>
                  <a:pt x="7992606" y="1295727"/>
                </a:lnTo>
                <a:lnTo>
                  <a:pt x="7992522" y="1295420"/>
                </a:lnTo>
                <a:lnTo>
                  <a:pt x="7992788" y="1295958"/>
                </a:lnTo>
                <a:lnTo>
                  <a:pt x="8008912" y="1316348"/>
                </a:lnTo>
                <a:lnTo>
                  <a:pt x="8001868" y="1309127"/>
                </a:lnTo>
                <a:lnTo>
                  <a:pt x="8030158" y="1357534"/>
                </a:lnTo>
                <a:lnTo>
                  <a:pt x="8006104" y="1296942"/>
                </a:lnTo>
                <a:cubicBezTo>
                  <a:pt x="8016920" y="1321627"/>
                  <a:pt x="8024236" y="1334290"/>
                  <a:pt x="8029562" y="1340255"/>
                </a:cubicBezTo>
                <a:lnTo>
                  <a:pt x="8039946" y="1343066"/>
                </a:lnTo>
                <a:lnTo>
                  <a:pt x="8030124" y="1322613"/>
                </a:lnTo>
                <a:cubicBezTo>
                  <a:pt x="8026478" y="1312922"/>
                  <a:pt x="8029334" y="1314038"/>
                  <a:pt x="8043358" y="1333752"/>
                </a:cubicBezTo>
                <a:lnTo>
                  <a:pt x="8047086" y="1339781"/>
                </a:lnTo>
                <a:lnTo>
                  <a:pt x="8049694" y="1338229"/>
                </a:lnTo>
                <a:cubicBezTo>
                  <a:pt x="8053094" y="1338689"/>
                  <a:pt x="8057518" y="1343100"/>
                  <a:pt x="8064482" y="1356780"/>
                </a:cubicBezTo>
                <a:cubicBezTo>
                  <a:pt x="8061522" y="1348927"/>
                  <a:pt x="8059900" y="1343127"/>
                  <a:pt x="8057584" y="1338004"/>
                </a:cubicBezTo>
                <a:lnTo>
                  <a:pt x="8086762" y="1384782"/>
                </a:lnTo>
                <a:lnTo>
                  <a:pt x="8089584" y="1387331"/>
                </a:lnTo>
                <a:lnTo>
                  <a:pt x="8094302" y="1396870"/>
                </a:lnTo>
                <a:lnTo>
                  <a:pt x="8099424" y="1405080"/>
                </a:lnTo>
                <a:lnTo>
                  <a:pt x="8120202" y="1437250"/>
                </a:lnTo>
                <a:lnTo>
                  <a:pt x="8111210" y="1402989"/>
                </a:lnTo>
                <a:lnTo>
                  <a:pt x="8097120" y="1377882"/>
                </a:lnTo>
                <a:cubicBezTo>
                  <a:pt x="8059622" y="1311302"/>
                  <a:pt x="8052642" y="1298852"/>
                  <a:pt x="7988946" y="1176744"/>
                </a:cubicBezTo>
                <a:cubicBezTo>
                  <a:pt x="8038490" y="1262655"/>
                  <a:pt x="8085374" y="1344448"/>
                  <a:pt x="8087028" y="1321352"/>
                </a:cubicBezTo>
                <a:lnTo>
                  <a:pt x="8015514" y="1199155"/>
                </a:lnTo>
                <a:cubicBezTo>
                  <a:pt x="8014370" y="1182148"/>
                  <a:pt x="8040932" y="1218324"/>
                  <a:pt x="8075856" y="1271173"/>
                </a:cubicBezTo>
                <a:lnTo>
                  <a:pt x="8165572" y="1410756"/>
                </a:lnTo>
                <a:lnTo>
                  <a:pt x="8167072" y="1405547"/>
                </a:lnTo>
                <a:lnTo>
                  <a:pt x="8164746" y="1401013"/>
                </a:lnTo>
                <a:lnTo>
                  <a:pt x="8163860" y="1400106"/>
                </a:lnTo>
                <a:lnTo>
                  <a:pt x="8164394" y="1400333"/>
                </a:lnTo>
                <a:lnTo>
                  <a:pt x="8130826" y="1335004"/>
                </a:lnTo>
                <a:cubicBezTo>
                  <a:pt x="8115792" y="1304873"/>
                  <a:pt x="8101370" y="1276485"/>
                  <a:pt x="8078928" y="1237298"/>
                </a:cubicBezTo>
                <a:lnTo>
                  <a:pt x="8099826" y="1251145"/>
                </a:lnTo>
                <a:lnTo>
                  <a:pt x="8045034" y="1150218"/>
                </a:lnTo>
                <a:cubicBezTo>
                  <a:pt x="8080082" y="1203150"/>
                  <a:pt x="8111494" y="1258350"/>
                  <a:pt x="8139112" y="1315515"/>
                </a:cubicBezTo>
                <a:cubicBezTo>
                  <a:pt x="8128462" y="1297714"/>
                  <a:pt x="8120850" y="1281642"/>
                  <a:pt x="8120782" y="1287083"/>
                </a:cubicBezTo>
                <a:lnTo>
                  <a:pt x="8182426" y="1391350"/>
                </a:lnTo>
                <a:lnTo>
                  <a:pt x="8183918" y="1392633"/>
                </a:lnTo>
                <a:lnTo>
                  <a:pt x="8142882" y="1313179"/>
                </a:lnTo>
                <a:cubicBezTo>
                  <a:pt x="8174494" y="1366242"/>
                  <a:pt x="8130086" y="1277335"/>
                  <a:pt x="8153740" y="1314666"/>
                </a:cubicBezTo>
                <a:lnTo>
                  <a:pt x="8179484" y="1374799"/>
                </a:lnTo>
                <a:lnTo>
                  <a:pt x="8190384" y="1393402"/>
                </a:lnTo>
                <a:lnTo>
                  <a:pt x="8184506" y="1380634"/>
                </a:lnTo>
                <a:lnTo>
                  <a:pt x="8195450" y="1382087"/>
                </a:lnTo>
                <a:lnTo>
                  <a:pt x="8152946" y="1299593"/>
                </a:lnTo>
                <a:lnTo>
                  <a:pt x="8167938" y="1320613"/>
                </a:lnTo>
                <a:cubicBezTo>
                  <a:pt x="8173958" y="1328503"/>
                  <a:pt x="8176828" y="1330062"/>
                  <a:pt x="8166418" y="1307001"/>
                </a:cubicBezTo>
                <a:lnTo>
                  <a:pt x="8109344" y="1198231"/>
                </a:lnTo>
                <a:lnTo>
                  <a:pt x="8153546" y="1276592"/>
                </a:lnTo>
                <a:cubicBezTo>
                  <a:pt x="8143508" y="1251219"/>
                  <a:pt x="8131310" y="1226739"/>
                  <a:pt x="8117098" y="1203418"/>
                </a:cubicBezTo>
                <a:cubicBezTo>
                  <a:pt x="8107024" y="1166927"/>
                  <a:pt x="8136268" y="1225655"/>
                  <a:pt x="8163872" y="1279948"/>
                </a:cubicBezTo>
                <a:lnTo>
                  <a:pt x="8195488" y="1339164"/>
                </a:lnTo>
                <a:lnTo>
                  <a:pt x="8196142" y="1338329"/>
                </a:lnTo>
                <a:cubicBezTo>
                  <a:pt x="8196974" y="1334452"/>
                  <a:pt x="8198232" y="1331820"/>
                  <a:pt x="8201016" y="1333791"/>
                </a:cubicBezTo>
                <a:lnTo>
                  <a:pt x="8202076" y="1335538"/>
                </a:lnTo>
                <a:lnTo>
                  <a:pt x="8200794" y="1329844"/>
                </a:lnTo>
                <a:cubicBezTo>
                  <a:pt x="8179910" y="1288465"/>
                  <a:pt x="8164618" y="1261767"/>
                  <a:pt x="8173096" y="1289743"/>
                </a:cubicBezTo>
                <a:cubicBezTo>
                  <a:pt x="8149088" y="1247992"/>
                  <a:pt x="8128850" y="1204171"/>
                  <a:pt x="8112570" y="1158836"/>
                </a:cubicBezTo>
                <a:lnTo>
                  <a:pt x="8106610" y="1146529"/>
                </a:lnTo>
                <a:cubicBezTo>
                  <a:pt x="8106470" y="1130551"/>
                  <a:pt x="8115118" y="1119434"/>
                  <a:pt x="8157720" y="1189961"/>
                </a:cubicBezTo>
                <a:cubicBezTo>
                  <a:pt x="8144730" y="1161159"/>
                  <a:pt x="8129998" y="1133174"/>
                  <a:pt x="8113584" y="1106158"/>
                </a:cubicBezTo>
                <a:cubicBezTo>
                  <a:pt x="8103618" y="1061510"/>
                  <a:pt x="8158066" y="1162779"/>
                  <a:pt x="8133550" y="1086680"/>
                </a:cubicBezTo>
                <a:lnTo>
                  <a:pt x="8148634" y="1129694"/>
                </a:lnTo>
                <a:cubicBezTo>
                  <a:pt x="8185294" y="1186555"/>
                  <a:pt x="8203562" y="1193568"/>
                  <a:pt x="8170624" y="1111598"/>
                </a:cubicBezTo>
                <a:lnTo>
                  <a:pt x="8155662" y="1085240"/>
                </a:lnTo>
                <a:cubicBezTo>
                  <a:pt x="8194284" y="1148249"/>
                  <a:pt x="8144256" y="1020524"/>
                  <a:pt x="8174482" y="1075610"/>
                </a:cubicBezTo>
                <a:cubicBezTo>
                  <a:pt x="8189302" y="1112841"/>
                  <a:pt x="8202308" y="1132367"/>
                  <a:pt x="8215768" y="1169579"/>
                </a:cubicBezTo>
                <a:lnTo>
                  <a:pt x="8265302" y="1229992"/>
                </a:lnTo>
                <a:lnTo>
                  <a:pt x="8212018" y="1117525"/>
                </a:lnTo>
                <a:lnTo>
                  <a:pt x="8236450" y="1148299"/>
                </a:lnTo>
                <a:lnTo>
                  <a:pt x="8231170" y="1135089"/>
                </a:lnTo>
                <a:lnTo>
                  <a:pt x="8238776" y="1151154"/>
                </a:lnTo>
                <a:lnTo>
                  <a:pt x="8238440" y="1150809"/>
                </a:lnTo>
                <a:cubicBezTo>
                  <a:pt x="8254050" y="1185923"/>
                  <a:pt x="8242910" y="1145194"/>
                  <a:pt x="8258162" y="1167346"/>
                </a:cubicBezTo>
                <a:lnTo>
                  <a:pt x="8265542" y="1179773"/>
                </a:lnTo>
                <a:lnTo>
                  <a:pt x="8284180" y="1215598"/>
                </a:lnTo>
                <a:cubicBezTo>
                  <a:pt x="8277722" y="1202350"/>
                  <a:pt x="8272490" y="1192133"/>
                  <a:pt x="8268234" y="1184305"/>
                </a:cubicBezTo>
                <a:lnTo>
                  <a:pt x="8265542" y="1179773"/>
                </a:lnTo>
                <a:lnTo>
                  <a:pt x="8218164" y="1088705"/>
                </a:lnTo>
                <a:cubicBezTo>
                  <a:pt x="8238852" y="1118862"/>
                  <a:pt x="8216018" y="1070665"/>
                  <a:pt x="8251584" y="1133294"/>
                </a:cubicBezTo>
                <a:lnTo>
                  <a:pt x="8209018" y="1033187"/>
                </a:lnTo>
                <a:lnTo>
                  <a:pt x="8255782" y="1097651"/>
                </a:lnTo>
                <a:cubicBezTo>
                  <a:pt x="8251142" y="1088077"/>
                  <a:pt x="8247490" y="1081577"/>
                  <a:pt x="8243190" y="1072344"/>
                </a:cubicBezTo>
                <a:cubicBezTo>
                  <a:pt x="8288728" y="1152768"/>
                  <a:pt x="8232698" y="1015454"/>
                  <a:pt x="8309756" y="1156418"/>
                </a:cubicBezTo>
                <a:lnTo>
                  <a:pt x="8301806" y="1140008"/>
                </a:lnTo>
                <a:cubicBezTo>
                  <a:pt x="8342986" y="1215955"/>
                  <a:pt x="8325406" y="1155243"/>
                  <a:pt x="8321562" y="1136840"/>
                </a:cubicBezTo>
                <a:lnTo>
                  <a:pt x="8370794" y="1238491"/>
                </a:lnTo>
                <a:lnTo>
                  <a:pt x="8401704" y="1232609"/>
                </a:lnTo>
                <a:lnTo>
                  <a:pt x="8387100" y="1202036"/>
                </a:lnTo>
                <a:lnTo>
                  <a:pt x="8378860" y="1184006"/>
                </a:lnTo>
                <a:lnTo>
                  <a:pt x="8374434" y="1175881"/>
                </a:lnTo>
                <a:lnTo>
                  <a:pt x="8375350" y="1176334"/>
                </a:lnTo>
                <a:lnTo>
                  <a:pt x="8327830" y="1072331"/>
                </a:lnTo>
                <a:lnTo>
                  <a:pt x="8406334" y="1191656"/>
                </a:lnTo>
                <a:lnTo>
                  <a:pt x="8407874" y="1192419"/>
                </a:lnTo>
                <a:lnTo>
                  <a:pt x="8364860" y="1020762"/>
                </a:lnTo>
                <a:lnTo>
                  <a:pt x="8401556" y="1101761"/>
                </a:lnTo>
                <a:lnTo>
                  <a:pt x="8434702" y="1141240"/>
                </a:lnTo>
                <a:lnTo>
                  <a:pt x="8372950" y="1026298"/>
                </a:lnTo>
                <a:cubicBezTo>
                  <a:pt x="8387566" y="1052981"/>
                  <a:pt x="8417868" y="1101953"/>
                  <a:pt x="8440156" y="1139947"/>
                </a:cubicBezTo>
                <a:cubicBezTo>
                  <a:pt x="8485550" y="1205074"/>
                  <a:pt x="8365302" y="959920"/>
                  <a:pt x="8433114" y="1079697"/>
                </a:cubicBezTo>
                <a:lnTo>
                  <a:pt x="8422232" y="1053396"/>
                </a:lnTo>
                <a:cubicBezTo>
                  <a:pt x="8454078" y="1114957"/>
                  <a:pt x="8453720" y="1089800"/>
                  <a:pt x="8473232" y="1105669"/>
                </a:cubicBezTo>
                <a:lnTo>
                  <a:pt x="8422196" y="1003089"/>
                </a:lnTo>
                <a:lnTo>
                  <a:pt x="8426298" y="1027947"/>
                </a:lnTo>
                <a:cubicBezTo>
                  <a:pt x="8382746" y="925457"/>
                  <a:pt x="8444150" y="1040741"/>
                  <a:pt x="8447660" y="1031940"/>
                </a:cubicBezTo>
                <a:cubicBezTo>
                  <a:pt x="8459006" y="1048395"/>
                  <a:pt x="8473580" y="1078306"/>
                  <a:pt x="8487608" y="1107579"/>
                </a:cubicBezTo>
                <a:lnTo>
                  <a:pt x="8521902" y="1174675"/>
                </a:lnTo>
                <a:lnTo>
                  <a:pt x="8527750" y="1167411"/>
                </a:lnTo>
                <a:lnTo>
                  <a:pt x="8453086" y="1006511"/>
                </a:lnTo>
                <a:lnTo>
                  <a:pt x="8467942" y="1030645"/>
                </a:lnTo>
                <a:lnTo>
                  <a:pt x="8451472" y="1000034"/>
                </a:lnTo>
                <a:cubicBezTo>
                  <a:pt x="8461990" y="1017700"/>
                  <a:pt x="8474316" y="1034262"/>
                  <a:pt x="8488228" y="1049420"/>
                </a:cubicBezTo>
                <a:cubicBezTo>
                  <a:pt x="8482058" y="1040338"/>
                  <a:pt x="8481570" y="1045515"/>
                  <a:pt x="8478270" y="1044202"/>
                </a:cubicBezTo>
                <a:lnTo>
                  <a:pt x="8471286" y="1036074"/>
                </a:lnTo>
                <a:lnTo>
                  <a:pt x="8532336" y="1135263"/>
                </a:lnTo>
                <a:cubicBezTo>
                  <a:pt x="8521006" y="1107185"/>
                  <a:pt x="8507822" y="1079904"/>
                  <a:pt x="8492932" y="1053553"/>
                </a:cubicBezTo>
                <a:cubicBezTo>
                  <a:pt x="8508932" y="1078561"/>
                  <a:pt x="8523004" y="1104762"/>
                  <a:pt x="8535100" y="1131896"/>
                </a:cubicBezTo>
                <a:lnTo>
                  <a:pt x="8511416" y="1070429"/>
                </a:lnTo>
                <a:cubicBezTo>
                  <a:pt x="8497896" y="1024547"/>
                  <a:pt x="8522874" y="1071670"/>
                  <a:pt x="8551122" y="1125413"/>
                </a:cubicBezTo>
                <a:lnTo>
                  <a:pt x="8564406" y="1149998"/>
                </a:lnTo>
                <a:lnTo>
                  <a:pt x="8575172" y="1145076"/>
                </a:lnTo>
                <a:lnTo>
                  <a:pt x="8592412" y="1138397"/>
                </a:lnTo>
                <a:lnTo>
                  <a:pt x="8587224" y="1128717"/>
                </a:lnTo>
                <a:cubicBezTo>
                  <a:pt x="8565202" y="1080545"/>
                  <a:pt x="8529528" y="990001"/>
                  <a:pt x="8505904" y="943576"/>
                </a:cubicBezTo>
                <a:cubicBezTo>
                  <a:pt x="8500676" y="900342"/>
                  <a:pt x="8566208" y="1065300"/>
                  <a:pt x="8586340" y="1085936"/>
                </a:cubicBezTo>
                <a:lnTo>
                  <a:pt x="8525810" y="955025"/>
                </a:lnTo>
                <a:cubicBezTo>
                  <a:pt x="8560488" y="1007787"/>
                  <a:pt x="8559598" y="1024092"/>
                  <a:pt x="8586662" y="1060788"/>
                </a:cubicBezTo>
                <a:cubicBezTo>
                  <a:pt x="8576086" y="1034653"/>
                  <a:pt x="8564172" y="1009091"/>
                  <a:pt x="8550932" y="984218"/>
                </a:cubicBezTo>
                <a:cubicBezTo>
                  <a:pt x="8557274" y="966617"/>
                  <a:pt x="8557816" y="977501"/>
                  <a:pt x="8563146" y="959547"/>
                </a:cubicBezTo>
                <a:lnTo>
                  <a:pt x="8618976" y="1085642"/>
                </a:lnTo>
                <a:cubicBezTo>
                  <a:pt x="8630384" y="1097337"/>
                  <a:pt x="8605256" y="1041969"/>
                  <a:pt x="8596040" y="1018742"/>
                </a:cubicBezTo>
                <a:cubicBezTo>
                  <a:pt x="8594030" y="1016682"/>
                  <a:pt x="8592938" y="1021769"/>
                  <a:pt x="8584968" y="1007394"/>
                </a:cubicBezTo>
                <a:cubicBezTo>
                  <a:pt x="8542558" y="895058"/>
                  <a:pt x="8618890" y="1065586"/>
                  <a:pt x="8579410" y="963822"/>
                </a:cubicBezTo>
                <a:cubicBezTo>
                  <a:pt x="8592072" y="999254"/>
                  <a:pt x="8607884" y="1033436"/>
                  <a:pt x="8626702" y="1066022"/>
                </a:cubicBezTo>
                <a:lnTo>
                  <a:pt x="8612950" y="1027033"/>
                </a:lnTo>
                <a:lnTo>
                  <a:pt x="8604584" y="1015109"/>
                </a:lnTo>
                <a:lnTo>
                  <a:pt x="8608738" y="1015092"/>
                </a:lnTo>
                <a:lnTo>
                  <a:pt x="8588658" y="958152"/>
                </a:lnTo>
                <a:cubicBezTo>
                  <a:pt x="8599014" y="985297"/>
                  <a:pt x="8604048" y="990457"/>
                  <a:pt x="8611160" y="999293"/>
                </a:cubicBezTo>
                <a:lnTo>
                  <a:pt x="8621924" y="1015029"/>
                </a:lnTo>
                <a:lnTo>
                  <a:pt x="8624228" y="1015018"/>
                </a:lnTo>
                <a:lnTo>
                  <a:pt x="8599160" y="960657"/>
                </a:lnTo>
                <a:cubicBezTo>
                  <a:pt x="8634946" y="1032976"/>
                  <a:pt x="8630588" y="1000226"/>
                  <a:pt x="8638064" y="1002276"/>
                </a:cubicBezTo>
                <a:lnTo>
                  <a:pt x="8647028" y="1014915"/>
                </a:lnTo>
                <a:lnTo>
                  <a:pt x="8648822" y="1014909"/>
                </a:lnTo>
                <a:lnTo>
                  <a:pt x="8643832" y="1002993"/>
                </a:lnTo>
                <a:lnTo>
                  <a:pt x="8651282" y="1014900"/>
                </a:lnTo>
                <a:lnTo>
                  <a:pt x="8659364" y="1014863"/>
                </a:lnTo>
                <a:cubicBezTo>
                  <a:pt x="8675680" y="1010399"/>
                  <a:pt x="8690674" y="1003279"/>
                  <a:pt x="8706218" y="998680"/>
                </a:cubicBezTo>
                <a:lnTo>
                  <a:pt x="8730068" y="998192"/>
                </a:lnTo>
                <a:lnTo>
                  <a:pt x="8753462" y="997707"/>
                </a:lnTo>
                <a:lnTo>
                  <a:pt x="8752364" y="995106"/>
                </a:lnTo>
                <a:lnTo>
                  <a:pt x="8753706" y="997703"/>
                </a:lnTo>
                <a:lnTo>
                  <a:pt x="8756388" y="997646"/>
                </a:lnTo>
                <a:cubicBezTo>
                  <a:pt x="8774908" y="1003277"/>
                  <a:pt x="8795856" y="1016610"/>
                  <a:pt x="8821100" y="1042830"/>
                </a:cubicBezTo>
                <a:cubicBezTo>
                  <a:pt x="8780504" y="1001218"/>
                  <a:pt x="8825402" y="999033"/>
                  <a:pt x="8832644" y="964443"/>
                </a:cubicBezTo>
                <a:cubicBezTo>
                  <a:pt x="8841340" y="983483"/>
                  <a:pt x="8853458" y="1000795"/>
                  <a:pt x="8868358" y="1015517"/>
                </a:cubicBezTo>
                <a:lnTo>
                  <a:pt x="8908606" y="1024495"/>
                </a:lnTo>
                <a:lnTo>
                  <a:pt x="8880950" y="961200"/>
                </a:lnTo>
                <a:lnTo>
                  <a:pt x="8872578" y="951660"/>
                </a:lnTo>
                <a:lnTo>
                  <a:pt x="8878080" y="954634"/>
                </a:lnTo>
                <a:lnTo>
                  <a:pt x="8870382" y="937021"/>
                </a:lnTo>
                <a:cubicBezTo>
                  <a:pt x="8886876" y="962877"/>
                  <a:pt x="8891194" y="957493"/>
                  <a:pt x="8898836" y="961534"/>
                </a:cubicBezTo>
                <a:lnTo>
                  <a:pt x="8905978" y="969725"/>
                </a:lnTo>
                <a:lnTo>
                  <a:pt x="8931164" y="983350"/>
                </a:lnTo>
                <a:lnTo>
                  <a:pt x="8931006" y="981252"/>
                </a:lnTo>
                <a:lnTo>
                  <a:pt x="8932108" y="983862"/>
                </a:lnTo>
                <a:lnTo>
                  <a:pt x="8932330" y="983982"/>
                </a:lnTo>
                <a:lnTo>
                  <a:pt x="8932166" y="984002"/>
                </a:lnTo>
                <a:lnTo>
                  <a:pt x="8947788" y="1021006"/>
                </a:lnTo>
                <a:lnTo>
                  <a:pt x="8953914" y="1034600"/>
                </a:lnTo>
                <a:lnTo>
                  <a:pt x="8972378" y="1038717"/>
                </a:lnTo>
                <a:lnTo>
                  <a:pt x="9001630" y="1029855"/>
                </a:lnTo>
                <a:lnTo>
                  <a:pt x="8986466" y="998340"/>
                </a:lnTo>
                <a:lnTo>
                  <a:pt x="9002896" y="1029474"/>
                </a:lnTo>
                <a:lnTo>
                  <a:pt x="9017712" y="1024986"/>
                </a:lnTo>
                <a:cubicBezTo>
                  <a:pt x="9030190" y="1016841"/>
                  <a:pt x="9039394" y="1004884"/>
                  <a:pt x="9043430" y="988361"/>
                </a:cubicBezTo>
                <a:lnTo>
                  <a:pt x="9010144" y="959755"/>
                </a:lnTo>
                <a:cubicBezTo>
                  <a:pt x="9089204" y="891346"/>
                  <a:pt x="9242106" y="1081819"/>
                  <a:pt x="9292210" y="938966"/>
                </a:cubicBezTo>
                <a:cubicBezTo>
                  <a:pt x="9295726" y="903321"/>
                  <a:pt x="9219620" y="847347"/>
                  <a:pt x="9255840" y="832821"/>
                </a:cubicBezTo>
                <a:cubicBezTo>
                  <a:pt x="9297528" y="868667"/>
                  <a:pt x="9342168" y="966072"/>
                  <a:pt x="9375770" y="917188"/>
                </a:cubicBezTo>
                <a:lnTo>
                  <a:pt x="9329534" y="838111"/>
                </a:lnTo>
                <a:lnTo>
                  <a:pt x="9404506" y="902566"/>
                </a:lnTo>
                <a:cubicBezTo>
                  <a:pt x="9424278" y="977924"/>
                  <a:pt x="9360660" y="982268"/>
                  <a:pt x="9436426" y="1037895"/>
                </a:cubicBezTo>
                <a:cubicBezTo>
                  <a:pt x="9436994" y="940685"/>
                  <a:pt x="9512540" y="1093185"/>
                  <a:pt x="9513328" y="978982"/>
                </a:cubicBezTo>
                <a:cubicBezTo>
                  <a:pt x="9479426" y="955668"/>
                  <a:pt x="9449336" y="927371"/>
                  <a:pt x="9423988" y="894979"/>
                </a:cubicBezTo>
                <a:cubicBezTo>
                  <a:pt x="9477262" y="742987"/>
                  <a:pt x="9612300" y="895176"/>
                  <a:pt x="9663282" y="736696"/>
                </a:cubicBezTo>
                <a:cubicBezTo>
                  <a:pt x="9750184" y="772739"/>
                  <a:pt x="9824932" y="748812"/>
                  <a:pt x="9893088" y="788370"/>
                </a:cubicBezTo>
                <a:cubicBezTo>
                  <a:pt x="9856480" y="714004"/>
                  <a:pt x="9808132" y="646060"/>
                  <a:pt x="9749842" y="587138"/>
                </a:cubicBezTo>
                <a:cubicBezTo>
                  <a:pt x="9789378" y="552596"/>
                  <a:pt x="9908534" y="723632"/>
                  <a:pt x="9876622" y="588302"/>
                </a:cubicBezTo>
                <a:cubicBezTo>
                  <a:pt x="9956932" y="687155"/>
                  <a:pt x="10038724" y="591246"/>
                  <a:pt x="10133006" y="740909"/>
                </a:cubicBezTo>
                <a:cubicBezTo>
                  <a:pt x="10118124" y="708439"/>
                  <a:pt x="10180942" y="713607"/>
                  <a:pt x="10086556" y="651981"/>
                </a:cubicBezTo>
                <a:cubicBezTo>
                  <a:pt x="10175384" y="670030"/>
                  <a:pt x="10094956" y="473962"/>
                  <a:pt x="10123696" y="459347"/>
                </a:cubicBezTo>
                <a:cubicBezTo>
                  <a:pt x="10141758" y="455819"/>
                  <a:pt x="10158002" y="567507"/>
                  <a:pt x="10195604" y="550956"/>
                </a:cubicBezTo>
                <a:cubicBezTo>
                  <a:pt x="10196742" y="541793"/>
                  <a:pt x="10189136" y="525727"/>
                  <a:pt x="10190266" y="516564"/>
                </a:cubicBezTo>
                <a:lnTo>
                  <a:pt x="10223210" y="545506"/>
                </a:lnTo>
                <a:cubicBezTo>
                  <a:pt x="10218668" y="502285"/>
                  <a:pt x="10166640" y="477192"/>
                  <a:pt x="10143692" y="437828"/>
                </a:cubicBezTo>
                <a:cubicBezTo>
                  <a:pt x="10176414" y="377711"/>
                  <a:pt x="10274666" y="482552"/>
                  <a:pt x="10339874" y="460551"/>
                </a:cubicBezTo>
                <a:lnTo>
                  <a:pt x="10317058" y="437163"/>
                </a:lnTo>
                <a:lnTo>
                  <a:pt x="10374654" y="399097"/>
                </a:lnTo>
                <a:lnTo>
                  <a:pt x="10366938" y="391190"/>
                </a:lnTo>
                <a:lnTo>
                  <a:pt x="10445098" y="419648"/>
                </a:lnTo>
                <a:lnTo>
                  <a:pt x="10422146" y="380286"/>
                </a:lnTo>
                <a:cubicBezTo>
                  <a:pt x="10439758" y="385252"/>
                  <a:pt x="10455768" y="409237"/>
                  <a:pt x="10474174" y="405373"/>
                </a:cubicBezTo>
                <a:lnTo>
                  <a:pt x="10442480" y="358436"/>
                </a:lnTo>
                <a:cubicBezTo>
                  <a:pt x="10479672" y="411154"/>
                  <a:pt x="10544818" y="436400"/>
                  <a:pt x="10607884" y="422600"/>
                </a:cubicBezTo>
                <a:lnTo>
                  <a:pt x="10601398" y="398046"/>
                </a:lnTo>
                <a:lnTo>
                  <a:pt x="10721926" y="462363"/>
                </a:lnTo>
                <a:cubicBezTo>
                  <a:pt x="10727964" y="389349"/>
                  <a:pt x="10612322" y="367924"/>
                  <a:pt x="10703416" y="368327"/>
                </a:cubicBezTo>
                <a:lnTo>
                  <a:pt x="10631162" y="277050"/>
                </a:lnTo>
                <a:cubicBezTo>
                  <a:pt x="10702390" y="289454"/>
                  <a:pt x="10679354" y="230035"/>
                  <a:pt x="10733562" y="244270"/>
                </a:cubicBezTo>
                <a:close/>
                <a:moveTo>
                  <a:pt x="13228238" y="241019"/>
                </a:moveTo>
                <a:lnTo>
                  <a:pt x="13253692" y="297405"/>
                </a:lnTo>
                <a:lnTo>
                  <a:pt x="13154744" y="273116"/>
                </a:lnTo>
                <a:close/>
                <a:moveTo>
                  <a:pt x="11110762" y="94422"/>
                </a:moveTo>
                <a:cubicBezTo>
                  <a:pt x="11178476" y="115625"/>
                  <a:pt x="11236568" y="144868"/>
                  <a:pt x="11292788" y="108140"/>
                </a:cubicBezTo>
                <a:cubicBezTo>
                  <a:pt x="11295196" y="119216"/>
                  <a:pt x="11296546" y="128713"/>
                  <a:pt x="11296968" y="136827"/>
                </a:cubicBezTo>
                <a:cubicBezTo>
                  <a:pt x="11298240" y="161173"/>
                  <a:pt x="11291176" y="173081"/>
                  <a:pt x="11279340" y="177899"/>
                </a:cubicBezTo>
                <a:cubicBezTo>
                  <a:pt x="11231986" y="197158"/>
                  <a:pt x="11108278" y="102894"/>
                  <a:pt x="11136132" y="236812"/>
                </a:cubicBezTo>
                <a:lnTo>
                  <a:pt x="11143510" y="244377"/>
                </a:lnTo>
                <a:cubicBezTo>
                  <a:pt x="11057188" y="216501"/>
                  <a:pt x="11044244" y="351294"/>
                  <a:pt x="10963812" y="341165"/>
                </a:cubicBezTo>
                <a:cubicBezTo>
                  <a:pt x="10895310" y="301936"/>
                  <a:pt x="10804886" y="302228"/>
                  <a:pt x="10743438" y="190344"/>
                </a:cubicBezTo>
                <a:lnTo>
                  <a:pt x="10863962" y="254657"/>
                </a:lnTo>
                <a:cubicBezTo>
                  <a:pt x="10827382" y="164828"/>
                  <a:pt x="10874186" y="146684"/>
                  <a:pt x="10927460" y="153778"/>
                </a:cubicBezTo>
                <a:lnTo>
                  <a:pt x="10879280" y="173260"/>
                </a:lnTo>
                <a:cubicBezTo>
                  <a:pt x="10896896" y="178228"/>
                  <a:pt x="10918588" y="236269"/>
                  <a:pt x="10935858" y="241573"/>
                </a:cubicBezTo>
                <a:cubicBezTo>
                  <a:pt x="10979710" y="161875"/>
                  <a:pt x="11059910" y="269557"/>
                  <a:pt x="11072064" y="143596"/>
                </a:cubicBezTo>
                <a:lnTo>
                  <a:pt x="11064344" y="135685"/>
                </a:lnTo>
                <a:lnTo>
                  <a:pt x="11142836" y="164489"/>
                </a:lnTo>
                <a:cubicBezTo>
                  <a:pt x="11151266" y="143513"/>
                  <a:pt x="11123858" y="107159"/>
                  <a:pt x="11110762" y="94422"/>
                </a:cubicBezTo>
                <a:close/>
                <a:moveTo>
                  <a:pt x="11342944" y="61264"/>
                </a:moveTo>
                <a:lnTo>
                  <a:pt x="11364296" y="118965"/>
                </a:lnTo>
                <a:lnTo>
                  <a:pt x="11287734" y="72166"/>
                </a:lnTo>
                <a:close/>
                <a:moveTo>
                  <a:pt x="12229948" y="55697"/>
                </a:moveTo>
                <a:cubicBezTo>
                  <a:pt x="12232972" y="66801"/>
                  <a:pt x="12234778" y="76438"/>
                  <a:pt x="12235520" y="84792"/>
                </a:cubicBezTo>
                <a:cubicBezTo>
                  <a:pt x="12237750" y="109852"/>
                  <a:pt x="12230402" y="123362"/>
                  <a:pt x="12217586" y="130272"/>
                </a:cubicBezTo>
                <a:cubicBezTo>
                  <a:pt x="12166330" y="157913"/>
                  <a:pt x="12027552" y="79975"/>
                  <a:pt x="12064080" y="213490"/>
                </a:cubicBezTo>
                <a:lnTo>
                  <a:pt x="12071462" y="221057"/>
                </a:lnTo>
                <a:cubicBezTo>
                  <a:pt x="11976138" y="205988"/>
                  <a:pt x="11967526" y="347292"/>
                  <a:pt x="11879460" y="349307"/>
                </a:cubicBezTo>
                <a:cubicBezTo>
                  <a:pt x="11803016" y="319846"/>
                  <a:pt x="11704584" y="334660"/>
                  <a:pt x="11632518" y="229106"/>
                </a:cubicBezTo>
                <a:lnTo>
                  <a:pt x="11766856" y="276590"/>
                </a:lnTo>
                <a:cubicBezTo>
                  <a:pt x="11723104" y="189729"/>
                  <a:pt x="11773408" y="163475"/>
                  <a:pt x="11831892" y="162123"/>
                </a:cubicBezTo>
                <a:lnTo>
                  <a:pt x="11781588" y="188383"/>
                </a:lnTo>
                <a:cubicBezTo>
                  <a:pt x="11800928" y="190989"/>
                  <a:pt x="11827404" y="247055"/>
                  <a:pt x="11846742" y="249663"/>
                </a:cubicBezTo>
                <a:cubicBezTo>
                  <a:pt x="11890722" y="160444"/>
                  <a:pt x="11982934" y="259090"/>
                  <a:pt x="11990406" y="126955"/>
                </a:cubicBezTo>
                <a:lnTo>
                  <a:pt x="11983022" y="119388"/>
                </a:lnTo>
                <a:lnTo>
                  <a:pt x="12068112" y="137732"/>
                </a:lnTo>
                <a:cubicBezTo>
                  <a:pt x="12076902" y="115064"/>
                  <a:pt x="12045034" y="81713"/>
                  <a:pt x="12029878" y="70995"/>
                </a:cubicBezTo>
                <a:cubicBezTo>
                  <a:pt x="12106240" y="80400"/>
                  <a:pt x="12170202" y="102573"/>
                  <a:pt x="12229948" y="55697"/>
                </a:cubicBezTo>
                <a:close/>
                <a:moveTo>
                  <a:pt x="12282262" y="0"/>
                </a:moveTo>
                <a:lnTo>
                  <a:pt x="12308060" y="56057"/>
                </a:lnTo>
                <a:lnTo>
                  <a:pt x="12222176" y="20363"/>
                </a:ln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366728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B422AA-B4A0-C743-A86C-D9AA51A9DFDB}"/>
              </a:ext>
            </a:extLst>
          </p:cNvPr>
          <p:cNvSpPr>
            <a:spLocks noGrp="1"/>
          </p:cNvSpPr>
          <p:nvPr>
            <p:ph type="pic" sz="quarter" idx="14"/>
          </p:nvPr>
        </p:nvSpPr>
        <p:spPr>
          <a:xfrm>
            <a:off x="8469692" y="4722953"/>
            <a:ext cx="13886105" cy="7409535"/>
          </a:xfrm>
          <a:custGeom>
            <a:avLst/>
            <a:gdLst>
              <a:gd name="connsiteX0" fmla="*/ 6666144 w 13886105"/>
              <a:gd name="connsiteY0" fmla="*/ 7255390 h 7409535"/>
              <a:gd name="connsiteX1" fmla="*/ 6689556 w 13886105"/>
              <a:gd name="connsiteY1" fmla="*/ 7278317 h 7409535"/>
              <a:gd name="connsiteX2" fmla="*/ 6675702 w 13886105"/>
              <a:gd name="connsiteY2" fmla="*/ 7301199 h 7409535"/>
              <a:gd name="connsiteX3" fmla="*/ 6667341 w 13886105"/>
              <a:gd name="connsiteY3" fmla="*/ 7296293 h 7409535"/>
              <a:gd name="connsiteX4" fmla="*/ 6666144 w 13886105"/>
              <a:gd name="connsiteY4" fmla="*/ 7255390 h 7409535"/>
              <a:gd name="connsiteX5" fmla="*/ 7164549 w 13886105"/>
              <a:gd name="connsiteY5" fmla="*/ 7218039 h 7409535"/>
              <a:gd name="connsiteX6" fmla="*/ 7124267 w 13886105"/>
              <a:gd name="connsiteY6" fmla="*/ 7259659 h 7409535"/>
              <a:gd name="connsiteX7" fmla="*/ 7164549 w 13886105"/>
              <a:gd name="connsiteY7" fmla="*/ 7218039 h 7409535"/>
              <a:gd name="connsiteX8" fmla="*/ 6884334 w 13886105"/>
              <a:gd name="connsiteY8" fmla="*/ 7214173 h 7409535"/>
              <a:gd name="connsiteX9" fmla="*/ 6890775 w 13886105"/>
              <a:gd name="connsiteY9" fmla="*/ 7227660 h 7409535"/>
              <a:gd name="connsiteX10" fmla="*/ 6868303 w 13886105"/>
              <a:gd name="connsiteY10" fmla="*/ 7245342 h 7409535"/>
              <a:gd name="connsiteX11" fmla="*/ 6884334 w 13886105"/>
              <a:gd name="connsiteY11" fmla="*/ 7214173 h 7409535"/>
              <a:gd name="connsiteX12" fmla="*/ 6711580 w 13886105"/>
              <a:gd name="connsiteY12" fmla="*/ 7212752 h 7409535"/>
              <a:gd name="connsiteX13" fmla="*/ 6729150 w 13886105"/>
              <a:gd name="connsiteY13" fmla="*/ 7243571 h 7409535"/>
              <a:gd name="connsiteX14" fmla="*/ 6725275 w 13886105"/>
              <a:gd name="connsiteY14" fmla="*/ 7285110 h 7409535"/>
              <a:gd name="connsiteX15" fmla="*/ 6705623 w 13886105"/>
              <a:gd name="connsiteY15" fmla="*/ 7275189 h 7409535"/>
              <a:gd name="connsiteX16" fmla="*/ 6698293 w 13886105"/>
              <a:gd name="connsiteY16" fmla="*/ 7242438 h 7409535"/>
              <a:gd name="connsiteX17" fmla="*/ 6711580 w 13886105"/>
              <a:gd name="connsiteY17" fmla="*/ 7212752 h 7409535"/>
              <a:gd name="connsiteX18" fmla="*/ 6682304 w 13886105"/>
              <a:gd name="connsiteY18" fmla="*/ 7197273 h 7409535"/>
              <a:gd name="connsiteX19" fmla="*/ 6683071 w 13886105"/>
              <a:gd name="connsiteY19" fmla="*/ 7245340 h 7409535"/>
              <a:gd name="connsiteX20" fmla="*/ 6679304 w 13886105"/>
              <a:gd name="connsiteY20" fmla="*/ 7241740 h 7409535"/>
              <a:gd name="connsiteX21" fmla="*/ 6682304 w 13886105"/>
              <a:gd name="connsiteY21" fmla="*/ 7197273 h 7409535"/>
              <a:gd name="connsiteX22" fmla="*/ 6177936 w 13886105"/>
              <a:gd name="connsiteY22" fmla="*/ 7191173 h 7409535"/>
              <a:gd name="connsiteX23" fmla="*/ 6178688 w 13886105"/>
              <a:gd name="connsiteY23" fmla="*/ 7227339 h 7409535"/>
              <a:gd name="connsiteX24" fmla="*/ 6189161 w 13886105"/>
              <a:gd name="connsiteY24" fmla="*/ 7225259 h 7409535"/>
              <a:gd name="connsiteX25" fmla="*/ 6189223 w 13886105"/>
              <a:gd name="connsiteY25" fmla="*/ 7225152 h 7409535"/>
              <a:gd name="connsiteX26" fmla="*/ 6186463 w 13886105"/>
              <a:gd name="connsiteY26" fmla="*/ 7198320 h 7409535"/>
              <a:gd name="connsiteX27" fmla="*/ 6177936 w 13886105"/>
              <a:gd name="connsiteY27" fmla="*/ 7191173 h 7409535"/>
              <a:gd name="connsiteX28" fmla="*/ 6842837 w 13886105"/>
              <a:gd name="connsiteY28" fmla="*/ 7183461 h 7409535"/>
              <a:gd name="connsiteX29" fmla="*/ 6868590 w 13886105"/>
              <a:gd name="connsiteY29" fmla="*/ 7190755 h 7409535"/>
              <a:gd name="connsiteX30" fmla="*/ 6829681 w 13886105"/>
              <a:gd name="connsiteY30" fmla="*/ 7218625 h 7409535"/>
              <a:gd name="connsiteX31" fmla="*/ 6842837 w 13886105"/>
              <a:gd name="connsiteY31" fmla="*/ 7183461 h 7409535"/>
              <a:gd name="connsiteX32" fmla="*/ 7195970 w 13886105"/>
              <a:gd name="connsiteY32" fmla="*/ 7181280 h 7409535"/>
              <a:gd name="connsiteX33" fmla="*/ 7208012 w 13886105"/>
              <a:gd name="connsiteY33" fmla="*/ 7196361 h 7409535"/>
              <a:gd name="connsiteX34" fmla="*/ 7205713 w 13886105"/>
              <a:gd name="connsiteY34" fmla="*/ 7217134 h 7409535"/>
              <a:gd name="connsiteX35" fmla="*/ 7187043 w 13886105"/>
              <a:gd name="connsiteY35" fmla="*/ 7200082 h 7409535"/>
              <a:gd name="connsiteX36" fmla="*/ 7195970 w 13886105"/>
              <a:gd name="connsiteY36" fmla="*/ 7181280 h 7409535"/>
              <a:gd name="connsiteX37" fmla="*/ 6095763 w 13886105"/>
              <a:gd name="connsiteY37" fmla="*/ 7177493 h 7409535"/>
              <a:gd name="connsiteX38" fmla="*/ 6096266 w 13886105"/>
              <a:gd name="connsiteY38" fmla="*/ 7179181 h 7409535"/>
              <a:gd name="connsiteX39" fmla="*/ 6096211 w 13886105"/>
              <a:gd name="connsiteY39" fmla="*/ 7179258 h 7409535"/>
              <a:gd name="connsiteX40" fmla="*/ 6887026 w 13886105"/>
              <a:gd name="connsiteY40" fmla="*/ 7114429 h 7409535"/>
              <a:gd name="connsiteX41" fmla="*/ 6902064 w 13886105"/>
              <a:gd name="connsiteY41" fmla="*/ 7115972 h 7409535"/>
              <a:gd name="connsiteX42" fmla="*/ 6860280 w 13886105"/>
              <a:gd name="connsiteY42" fmla="*/ 7171554 h 7409535"/>
              <a:gd name="connsiteX43" fmla="*/ 6887026 w 13886105"/>
              <a:gd name="connsiteY43" fmla="*/ 7114429 h 7409535"/>
              <a:gd name="connsiteX44" fmla="*/ 6793239 w 13886105"/>
              <a:gd name="connsiteY44" fmla="*/ 7108666 h 7409535"/>
              <a:gd name="connsiteX45" fmla="*/ 6804336 w 13886105"/>
              <a:gd name="connsiteY45" fmla="*/ 7113589 h 7409535"/>
              <a:gd name="connsiteX46" fmla="*/ 6787499 w 13886105"/>
              <a:gd name="connsiteY46" fmla="*/ 7280823 h 7409535"/>
              <a:gd name="connsiteX47" fmla="*/ 6760912 w 13886105"/>
              <a:gd name="connsiteY47" fmla="*/ 7237955 h 7409535"/>
              <a:gd name="connsiteX48" fmla="*/ 6753337 w 13886105"/>
              <a:gd name="connsiteY48" fmla="*/ 7321588 h 7409535"/>
              <a:gd name="connsiteX49" fmla="*/ 6743397 w 13886105"/>
              <a:gd name="connsiteY49" fmla="*/ 7309545 h 7409535"/>
              <a:gd name="connsiteX50" fmla="*/ 6754119 w 13886105"/>
              <a:gd name="connsiteY50" fmla="*/ 7150188 h 7409535"/>
              <a:gd name="connsiteX51" fmla="*/ 6778968 w 13886105"/>
              <a:gd name="connsiteY51" fmla="*/ 7159260 h 7409535"/>
              <a:gd name="connsiteX52" fmla="*/ 6779736 w 13886105"/>
              <a:gd name="connsiteY52" fmla="*/ 7207328 h 7409535"/>
              <a:gd name="connsiteX53" fmla="*/ 6778968 w 13886105"/>
              <a:gd name="connsiteY53" fmla="*/ 7159260 h 7409535"/>
              <a:gd name="connsiteX54" fmla="*/ 6793239 w 13886105"/>
              <a:gd name="connsiteY54" fmla="*/ 7108666 h 7409535"/>
              <a:gd name="connsiteX55" fmla="*/ 6609321 w 13886105"/>
              <a:gd name="connsiteY55" fmla="*/ 7082017 h 7409535"/>
              <a:gd name="connsiteX56" fmla="*/ 6592996 w 13886105"/>
              <a:gd name="connsiteY56" fmla="*/ 7105217 h 7409535"/>
              <a:gd name="connsiteX57" fmla="*/ 6630836 w 13886105"/>
              <a:gd name="connsiteY57" fmla="*/ 7193794 h 7409535"/>
              <a:gd name="connsiteX58" fmla="*/ 6638132 w 13886105"/>
              <a:gd name="connsiteY58" fmla="*/ 7171770 h 7409535"/>
              <a:gd name="connsiteX59" fmla="*/ 6620320 w 13886105"/>
              <a:gd name="connsiteY59" fmla="*/ 7092473 h 7409535"/>
              <a:gd name="connsiteX60" fmla="*/ 6609321 w 13886105"/>
              <a:gd name="connsiteY60" fmla="*/ 7082017 h 7409535"/>
              <a:gd name="connsiteX61" fmla="*/ 6150044 w 13886105"/>
              <a:gd name="connsiteY61" fmla="*/ 7080331 h 7409535"/>
              <a:gd name="connsiteX62" fmla="*/ 6144024 w 13886105"/>
              <a:gd name="connsiteY62" fmla="*/ 7096962 h 7409535"/>
              <a:gd name="connsiteX63" fmla="*/ 6144086 w 13886105"/>
              <a:gd name="connsiteY63" fmla="*/ 7096855 h 7409535"/>
              <a:gd name="connsiteX64" fmla="*/ 6158261 w 13886105"/>
              <a:gd name="connsiteY64" fmla="*/ 7106660 h 7409535"/>
              <a:gd name="connsiteX65" fmla="*/ 6165180 w 13886105"/>
              <a:gd name="connsiteY65" fmla="*/ 7092920 h 7409535"/>
              <a:gd name="connsiteX66" fmla="*/ 6150044 w 13886105"/>
              <a:gd name="connsiteY66" fmla="*/ 7080331 h 7409535"/>
              <a:gd name="connsiteX67" fmla="*/ 6288822 w 13886105"/>
              <a:gd name="connsiteY67" fmla="*/ 7079821 h 7409535"/>
              <a:gd name="connsiteX68" fmla="*/ 6280796 w 13886105"/>
              <a:gd name="connsiteY68" fmla="*/ 7089523 h 7409535"/>
              <a:gd name="connsiteX69" fmla="*/ 6274790 w 13886105"/>
              <a:gd name="connsiteY69" fmla="*/ 7085361 h 7409535"/>
              <a:gd name="connsiteX70" fmla="*/ 6274638 w 13886105"/>
              <a:gd name="connsiteY70" fmla="*/ 7085106 h 7409535"/>
              <a:gd name="connsiteX71" fmla="*/ 6274576 w 13886105"/>
              <a:gd name="connsiteY71" fmla="*/ 7085213 h 7409535"/>
              <a:gd name="connsiteX72" fmla="*/ 6274790 w 13886105"/>
              <a:gd name="connsiteY72" fmla="*/ 7085361 h 7409535"/>
              <a:gd name="connsiteX73" fmla="*/ 6287715 w 13886105"/>
              <a:gd name="connsiteY73" fmla="*/ 7107040 h 7409535"/>
              <a:gd name="connsiteX74" fmla="*/ 6294999 w 13886105"/>
              <a:gd name="connsiteY74" fmla="*/ 7087877 h 7409535"/>
              <a:gd name="connsiteX75" fmla="*/ 6288822 w 13886105"/>
              <a:gd name="connsiteY75" fmla="*/ 7079821 h 7409535"/>
              <a:gd name="connsiteX76" fmla="*/ 6221803 w 13886105"/>
              <a:gd name="connsiteY76" fmla="*/ 7065901 h 7409535"/>
              <a:gd name="connsiteX77" fmla="*/ 6212786 w 13886105"/>
              <a:gd name="connsiteY77" fmla="*/ 7070606 h 7409535"/>
              <a:gd name="connsiteX78" fmla="*/ 6200870 w 13886105"/>
              <a:gd name="connsiteY78" fmla="*/ 7099465 h 7409535"/>
              <a:gd name="connsiteX79" fmla="*/ 6200427 w 13886105"/>
              <a:gd name="connsiteY79" fmla="*/ 7099296 h 7409535"/>
              <a:gd name="connsiteX80" fmla="*/ 6200794 w 13886105"/>
              <a:gd name="connsiteY80" fmla="*/ 7099650 h 7409535"/>
              <a:gd name="connsiteX81" fmla="*/ 6200870 w 13886105"/>
              <a:gd name="connsiteY81" fmla="*/ 7099465 h 7409535"/>
              <a:gd name="connsiteX82" fmla="*/ 6212547 w 13886105"/>
              <a:gd name="connsiteY82" fmla="*/ 7103946 h 7409535"/>
              <a:gd name="connsiteX83" fmla="*/ 6234291 w 13886105"/>
              <a:gd name="connsiteY83" fmla="*/ 7072505 h 7409535"/>
              <a:gd name="connsiteX84" fmla="*/ 6221803 w 13886105"/>
              <a:gd name="connsiteY84" fmla="*/ 7065901 h 7409535"/>
              <a:gd name="connsiteX85" fmla="*/ 6874532 w 13886105"/>
              <a:gd name="connsiteY85" fmla="*/ 7064080 h 7409535"/>
              <a:gd name="connsiteX86" fmla="*/ 6889128 w 13886105"/>
              <a:gd name="connsiteY86" fmla="*/ 7090965 h 7409535"/>
              <a:gd name="connsiteX87" fmla="*/ 6844170 w 13886105"/>
              <a:gd name="connsiteY87" fmla="*/ 7126605 h 7409535"/>
              <a:gd name="connsiteX88" fmla="*/ 6831875 w 13886105"/>
              <a:gd name="connsiteY88" fmla="*/ 7094553 h 7409535"/>
              <a:gd name="connsiteX89" fmla="*/ 6874532 w 13886105"/>
              <a:gd name="connsiteY89" fmla="*/ 7064080 h 7409535"/>
              <a:gd name="connsiteX90" fmla="*/ 6938206 w 13886105"/>
              <a:gd name="connsiteY90" fmla="*/ 7063200 h 7409535"/>
              <a:gd name="connsiteX91" fmla="*/ 6948777 w 13886105"/>
              <a:gd name="connsiteY91" fmla="*/ 7065941 h 7409535"/>
              <a:gd name="connsiteX92" fmla="*/ 6919481 w 13886105"/>
              <a:gd name="connsiteY92" fmla="*/ 7098648 h 7409535"/>
              <a:gd name="connsiteX93" fmla="*/ 6938206 w 13886105"/>
              <a:gd name="connsiteY93" fmla="*/ 7063200 h 7409535"/>
              <a:gd name="connsiteX94" fmla="*/ 5655782 w 13886105"/>
              <a:gd name="connsiteY94" fmla="*/ 7052488 h 7409535"/>
              <a:gd name="connsiteX95" fmla="*/ 5645483 w 13886105"/>
              <a:gd name="connsiteY95" fmla="*/ 7065453 h 7409535"/>
              <a:gd name="connsiteX96" fmla="*/ 5646885 w 13886105"/>
              <a:gd name="connsiteY96" fmla="*/ 7095352 h 7409535"/>
              <a:gd name="connsiteX97" fmla="*/ 5646633 w 13886105"/>
              <a:gd name="connsiteY97" fmla="*/ 7095258 h 7409535"/>
              <a:gd name="connsiteX98" fmla="*/ 5646893 w 13886105"/>
              <a:gd name="connsiteY98" fmla="*/ 7095551 h 7409535"/>
              <a:gd name="connsiteX99" fmla="*/ 5646885 w 13886105"/>
              <a:gd name="connsiteY99" fmla="*/ 7095352 h 7409535"/>
              <a:gd name="connsiteX100" fmla="*/ 5654754 w 13886105"/>
              <a:gd name="connsiteY100" fmla="*/ 7098274 h 7409535"/>
              <a:gd name="connsiteX101" fmla="*/ 5655782 w 13886105"/>
              <a:gd name="connsiteY101" fmla="*/ 7052488 h 7409535"/>
              <a:gd name="connsiteX102" fmla="*/ 6921043 w 13886105"/>
              <a:gd name="connsiteY102" fmla="*/ 6982341 h 7409535"/>
              <a:gd name="connsiteX103" fmla="*/ 6953618 w 13886105"/>
              <a:gd name="connsiteY103" fmla="*/ 7017547 h 7409535"/>
              <a:gd name="connsiteX104" fmla="*/ 6925828 w 13886105"/>
              <a:gd name="connsiteY104" fmla="*/ 7036293 h 7409535"/>
              <a:gd name="connsiteX105" fmla="*/ 6921043 w 13886105"/>
              <a:gd name="connsiteY105" fmla="*/ 6982341 h 7409535"/>
              <a:gd name="connsiteX106" fmla="*/ 7001708 w 13886105"/>
              <a:gd name="connsiteY106" fmla="*/ 6953768 h 7409535"/>
              <a:gd name="connsiteX107" fmla="*/ 7010718 w 13886105"/>
              <a:gd name="connsiteY107" fmla="*/ 6965816 h 7409535"/>
              <a:gd name="connsiteX108" fmla="*/ 7014538 w 13886105"/>
              <a:gd name="connsiteY108" fmla="*/ 6978714 h 7409535"/>
              <a:gd name="connsiteX109" fmla="*/ 7021730 w 13886105"/>
              <a:gd name="connsiteY109" fmla="*/ 7011955 h 7409535"/>
              <a:gd name="connsiteX110" fmla="*/ 7008640 w 13886105"/>
              <a:gd name="connsiteY110" fmla="*/ 7034628 h 7409535"/>
              <a:gd name="connsiteX111" fmla="*/ 6998642 w 13886105"/>
              <a:gd name="connsiteY111" fmla="*/ 6981800 h 7409535"/>
              <a:gd name="connsiteX112" fmla="*/ 6973212 w 13886105"/>
              <a:gd name="connsiteY112" fmla="*/ 7027575 h 7409535"/>
              <a:gd name="connsiteX113" fmla="*/ 6964839 w 13886105"/>
              <a:gd name="connsiteY113" fmla="*/ 7008483 h 7409535"/>
              <a:gd name="connsiteX114" fmla="*/ 7001708 w 13886105"/>
              <a:gd name="connsiteY114" fmla="*/ 6953768 h 7409535"/>
              <a:gd name="connsiteX115" fmla="*/ 7204377 w 13886105"/>
              <a:gd name="connsiteY115" fmla="*/ 6896393 h 7409535"/>
              <a:gd name="connsiteX116" fmla="*/ 7219663 w 13886105"/>
              <a:gd name="connsiteY116" fmla="*/ 6942290 h 7409535"/>
              <a:gd name="connsiteX117" fmla="*/ 7218300 w 13886105"/>
              <a:gd name="connsiteY117" fmla="*/ 6955763 h 7409535"/>
              <a:gd name="connsiteX118" fmla="*/ 7208781 w 13886105"/>
              <a:gd name="connsiteY118" fmla="*/ 6950267 h 7409535"/>
              <a:gd name="connsiteX119" fmla="*/ 7204377 w 13886105"/>
              <a:gd name="connsiteY119" fmla="*/ 6896393 h 7409535"/>
              <a:gd name="connsiteX120" fmla="*/ 6771197 w 13886105"/>
              <a:gd name="connsiteY120" fmla="*/ 6883117 h 7409535"/>
              <a:gd name="connsiteX121" fmla="*/ 6760870 w 13886105"/>
              <a:gd name="connsiteY121" fmla="*/ 6929792 h 7409535"/>
              <a:gd name="connsiteX122" fmla="*/ 6760809 w 13886105"/>
              <a:gd name="connsiteY122" fmla="*/ 6929897 h 7409535"/>
              <a:gd name="connsiteX123" fmla="*/ 6781291 w 13886105"/>
              <a:gd name="connsiteY123" fmla="*/ 6884545 h 7409535"/>
              <a:gd name="connsiteX124" fmla="*/ 6771197 w 13886105"/>
              <a:gd name="connsiteY124" fmla="*/ 6883117 h 7409535"/>
              <a:gd name="connsiteX125" fmla="*/ 7069365 w 13886105"/>
              <a:gd name="connsiteY125" fmla="*/ 6877479 h 7409535"/>
              <a:gd name="connsiteX126" fmla="*/ 7076084 w 13886105"/>
              <a:gd name="connsiteY126" fmla="*/ 6885204 h 7409535"/>
              <a:gd name="connsiteX127" fmla="*/ 7088209 w 13886105"/>
              <a:gd name="connsiteY127" fmla="*/ 6917300 h 7409535"/>
              <a:gd name="connsiteX128" fmla="*/ 7082132 w 13886105"/>
              <a:gd name="connsiteY128" fmla="*/ 6936785 h 7409535"/>
              <a:gd name="connsiteX129" fmla="*/ 7072329 w 13886105"/>
              <a:gd name="connsiteY129" fmla="*/ 6920110 h 7409535"/>
              <a:gd name="connsiteX130" fmla="*/ 7069365 w 13886105"/>
              <a:gd name="connsiteY130" fmla="*/ 6877479 h 7409535"/>
              <a:gd name="connsiteX131" fmla="*/ 7142684 w 13886105"/>
              <a:gd name="connsiteY131" fmla="*/ 6867101 h 7409535"/>
              <a:gd name="connsiteX132" fmla="*/ 7160060 w 13886105"/>
              <a:gd name="connsiteY132" fmla="*/ 6869666 h 7409535"/>
              <a:gd name="connsiteX133" fmla="*/ 7147488 w 13886105"/>
              <a:gd name="connsiteY133" fmla="*/ 6893883 h 7409535"/>
              <a:gd name="connsiteX134" fmla="*/ 7128362 w 13886105"/>
              <a:gd name="connsiteY134" fmla="*/ 6875177 h 7409535"/>
              <a:gd name="connsiteX135" fmla="*/ 7142684 w 13886105"/>
              <a:gd name="connsiteY135" fmla="*/ 6867101 h 7409535"/>
              <a:gd name="connsiteX136" fmla="*/ 7185766 w 13886105"/>
              <a:gd name="connsiteY136" fmla="*/ 6839385 h 7409535"/>
              <a:gd name="connsiteX137" fmla="*/ 7194612 w 13886105"/>
              <a:gd name="connsiteY137" fmla="*/ 6843414 h 7409535"/>
              <a:gd name="connsiteX138" fmla="*/ 7171220 w 13886105"/>
              <a:gd name="connsiteY138" fmla="*/ 6868122 h 7409535"/>
              <a:gd name="connsiteX139" fmla="*/ 7185766 w 13886105"/>
              <a:gd name="connsiteY139" fmla="*/ 6839385 h 7409535"/>
              <a:gd name="connsiteX140" fmla="*/ 7325185 w 13886105"/>
              <a:gd name="connsiteY140" fmla="*/ 6834100 h 7409535"/>
              <a:gd name="connsiteX141" fmla="*/ 7320512 w 13886105"/>
              <a:gd name="connsiteY141" fmla="*/ 6876033 h 7409535"/>
              <a:gd name="connsiteX142" fmla="*/ 7325185 w 13886105"/>
              <a:gd name="connsiteY142" fmla="*/ 6834100 h 7409535"/>
              <a:gd name="connsiteX143" fmla="*/ 7084343 w 13886105"/>
              <a:gd name="connsiteY143" fmla="*/ 6808410 h 7409535"/>
              <a:gd name="connsiteX144" fmla="*/ 7118377 w 13886105"/>
              <a:gd name="connsiteY144" fmla="*/ 6829487 h 7409535"/>
              <a:gd name="connsiteX145" fmla="*/ 7098039 w 13886105"/>
              <a:gd name="connsiteY145" fmla="*/ 6874352 h 7409535"/>
              <a:gd name="connsiteX146" fmla="*/ 7084343 w 13886105"/>
              <a:gd name="connsiteY146" fmla="*/ 6808410 h 7409535"/>
              <a:gd name="connsiteX147" fmla="*/ 7247661 w 13886105"/>
              <a:gd name="connsiteY147" fmla="*/ 6800798 h 7409535"/>
              <a:gd name="connsiteX148" fmla="*/ 7266550 w 13886105"/>
              <a:gd name="connsiteY148" fmla="*/ 6803526 h 7409535"/>
              <a:gd name="connsiteX149" fmla="*/ 7196011 w 13886105"/>
              <a:gd name="connsiteY149" fmla="*/ 6877301 h 7409535"/>
              <a:gd name="connsiteX150" fmla="*/ 7201478 w 13886105"/>
              <a:gd name="connsiteY150" fmla="*/ 6828555 h 7409535"/>
              <a:gd name="connsiteX151" fmla="*/ 7247661 w 13886105"/>
              <a:gd name="connsiteY151" fmla="*/ 6800798 h 7409535"/>
              <a:gd name="connsiteX152" fmla="*/ 7333759 w 13886105"/>
              <a:gd name="connsiteY152" fmla="*/ 6741937 h 7409535"/>
              <a:gd name="connsiteX153" fmla="*/ 7340742 w 13886105"/>
              <a:gd name="connsiteY153" fmla="*/ 6742700 h 7409535"/>
              <a:gd name="connsiteX154" fmla="*/ 7343641 w 13886105"/>
              <a:gd name="connsiteY154" fmla="*/ 6762624 h 7409535"/>
              <a:gd name="connsiteX155" fmla="*/ 7331513 w 13886105"/>
              <a:gd name="connsiteY155" fmla="*/ 6778436 h 7409535"/>
              <a:gd name="connsiteX156" fmla="*/ 7333759 w 13886105"/>
              <a:gd name="connsiteY156" fmla="*/ 6741937 h 7409535"/>
              <a:gd name="connsiteX157" fmla="*/ 7203572 w 13886105"/>
              <a:gd name="connsiteY157" fmla="*/ 6671060 h 7409535"/>
              <a:gd name="connsiteX158" fmla="*/ 7200397 w 13886105"/>
              <a:gd name="connsiteY158" fmla="*/ 6699028 h 7409535"/>
              <a:gd name="connsiteX159" fmla="*/ 7200335 w 13886105"/>
              <a:gd name="connsiteY159" fmla="*/ 6699135 h 7409535"/>
              <a:gd name="connsiteX160" fmla="*/ 7217093 w 13886105"/>
              <a:gd name="connsiteY160" fmla="*/ 6689134 h 7409535"/>
              <a:gd name="connsiteX161" fmla="*/ 7238707 w 13886105"/>
              <a:gd name="connsiteY161" fmla="*/ 6655154 h 7409535"/>
              <a:gd name="connsiteX162" fmla="*/ 7209688 w 13886105"/>
              <a:gd name="connsiteY162" fmla="*/ 6663184 h 7409535"/>
              <a:gd name="connsiteX163" fmla="*/ 7209626 w 13886105"/>
              <a:gd name="connsiteY163" fmla="*/ 6663291 h 7409535"/>
              <a:gd name="connsiteX164" fmla="*/ 7236805 w 13886105"/>
              <a:gd name="connsiteY164" fmla="*/ 6685650 h 7409535"/>
              <a:gd name="connsiteX165" fmla="*/ 7251258 w 13886105"/>
              <a:gd name="connsiteY165" fmla="*/ 6662803 h 7409535"/>
              <a:gd name="connsiteX166" fmla="*/ 7238707 w 13886105"/>
              <a:gd name="connsiteY166" fmla="*/ 6655154 h 7409535"/>
              <a:gd name="connsiteX167" fmla="*/ 7267624 w 13886105"/>
              <a:gd name="connsiteY167" fmla="*/ 6630176 h 7409535"/>
              <a:gd name="connsiteX168" fmla="*/ 7248316 w 13886105"/>
              <a:gd name="connsiteY168" fmla="*/ 6642709 h 7409535"/>
              <a:gd name="connsiteX169" fmla="*/ 7256583 w 13886105"/>
              <a:gd name="connsiteY169" fmla="*/ 6660209 h 7409535"/>
              <a:gd name="connsiteX170" fmla="*/ 7275617 w 13886105"/>
              <a:gd name="connsiteY170" fmla="*/ 6631238 h 7409535"/>
              <a:gd name="connsiteX171" fmla="*/ 7267624 w 13886105"/>
              <a:gd name="connsiteY171" fmla="*/ 6630176 h 7409535"/>
              <a:gd name="connsiteX172" fmla="*/ 5954594 w 13886105"/>
              <a:gd name="connsiteY172" fmla="*/ 6455161 h 7409535"/>
              <a:gd name="connsiteX173" fmla="*/ 5949952 w 13886105"/>
              <a:gd name="connsiteY173" fmla="*/ 6503955 h 7409535"/>
              <a:gd name="connsiteX174" fmla="*/ 5959946 w 13886105"/>
              <a:gd name="connsiteY174" fmla="*/ 6508869 h 7409535"/>
              <a:gd name="connsiteX175" fmla="*/ 5976899 w 13886105"/>
              <a:gd name="connsiteY175" fmla="*/ 6547176 h 7409535"/>
              <a:gd name="connsiteX176" fmla="*/ 5976929 w 13886105"/>
              <a:gd name="connsiteY176" fmla="*/ 6492296 h 7409535"/>
              <a:gd name="connsiteX177" fmla="*/ 5976991 w 13886105"/>
              <a:gd name="connsiteY177" fmla="*/ 6492188 h 7409535"/>
              <a:gd name="connsiteX178" fmla="*/ 5954594 w 13886105"/>
              <a:gd name="connsiteY178" fmla="*/ 6455161 h 7409535"/>
              <a:gd name="connsiteX179" fmla="*/ 5925714 w 13886105"/>
              <a:gd name="connsiteY179" fmla="*/ 6438663 h 7409535"/>
              <a:gd name="connsiteX180" fmla="*/ 5920912 w 13886105"/>
              <a:gd name="connsiteY180" fmla="*/ 6468796 h 7409535"/>
              <a:gd name="connsiteX181" fmla="*/ 5931419 w 13886105"/>
              <a:gd name="connsiteY181" fmla="*/ 6478659 h 7409535"/>
              <a:gd name="connsiteX182" fmla="*/ 5934064 w 13886105"/>
              <a:gd name="connsiteY182" fmla="*/ 6446016 h 7409535"/>
              <a:gd name="connsiteX183" fmla="*/ 5934355 w 13886105"/>
              <a:gd name="connsiteY183" fmla="*/ 6445756 h 7409535"/>
              <a:gd name="connsiteX184" fmla="*/ 5925714 w 13886105"/>
              <a:gd name="connsiteY184" fmla="*/ 6438663 h 7409535"/>
              <a:gd name="connsiteX185" fmla="*/ 7907622 w 13886105"/>
              <a:gd name="connsiteY185" fmla="*/ 6434606 h 7409535"/>
              <a:gd name="connsiteX186" fmla="*/ 7924375 w 13886105"/>
              <a:gd name="connsiteY186" fmla="*/ 6466095 h 7409535"/>
              <a:gd name="connsiteX187" fmla="*/ 7907590 w 13886105"/>
              <a:gd name="connsiteY187" fmla="*/ 6475654 h 7409535"/>
              <a:gd name="connsiteX188" fmla="*/ 7907622 w 13886105"/>
              <a:gd name="connsiteY188" fmla="*/ 6434606 h 7409535"/>
              <a:gd name="connsiteX189" fmla="*/ 7716164 w 13886105"/>
              <a:gd name="connsiteY189" fmla="*/ 6425875 h 7409535"/>
              <a:gd name="connsiteX190" fmla="*/ 7693519 w 13886105"/>
              <a:gd name="connsiteY190" fmla="*/ 6426898 h 7409535"/>
              <a:gd name="connsiteX191" fmla="*/ 7688918 w 13886105"/>
              <a:gd name="connsiteY191" fmla="*/ 6436941 h 7409535"/>
              <a:gd name="connsiteX192" fmla="*/ 7688621 w 13886105"/>
              <a:gd name="connsiteY192" fmla="*/ 6436782 h 7409535"/>
              <a:gd name="connsiteX193" fmla="*/ 7688759 w 13886105"/>
              <a:gd name="connsiteY193" fmla="*/ 6437287 h 7409535"/>
              <a:gd name="connsiteX194" fmla="*/ 7688918 w 13886105"/>
              <a:gd name="connsiteY194" fmla="*/ 6436941 h 7409535"/>
              <a:gd name="connsiteX195" fmla="*/ 7706627 w 13886105"/>
              <a:gd name="connsiteY195" fmla="*/ 6446498 h 7409535"/>
              <a:gd name="connsiteX196" fmla="*/ 7716164 w 13886105"/>
              <a:gd name="connsiteY196" fmla="*/ 6425875 h 7409535"/>
              <a:gd name="connsiteX197" fmla="*/ 7976628 w 13886105"/>
              <a:gd name="connsiteY197" fmla="*/ 6423256 h 7409535"/>
              <a:gd name="connsiteX198" fmla="*/ 8002108 w 13886105"/>
              <a:gd name="connsiteY198" fmla="*/ 6467054 h 7409535"/>
              <a:gd name="connsiteX199" fmla="*/ 7949023 w 13886105"/>
              <a:gd name="connsiteY199" fmla="*/ 6475761 h 7409535"/>
              <a:gd name="connsiteX200" fmla="*/ 7988082 w 13886105"/>
              <a:gd name="connsiteY200" fmla="*/ 6455534 h 7409535"/>
              <a:gd name="connsiteX201" fmla="*/ 7976628 w 13886105"/>
              <a:gd name="connsiteY201" fmla="*/ 6423256 h 7409535"/>
              <a:gd name="connsiteX202" fmla="*/ 5147498 w 13886105"/>
              <a:gd name="connsiteY202" fmla="*/ 6378599 h 7409535"/>
              <a:gd name="connsiteX203" fmla="*/ 5170909 w 13886105"/>
              <a:gd name="connsiteY203" fmla="*/ 6401526 h 7409535"/>
              <a:gd name="connsiteX204" fmla="*/ 5157055 w 13886105"/>
              <a:gd name="connsiteY204" fmla="*/ 6424408 h 7409535"/>
              <a:gd name="connsiteX205" fmla="*/ 5148694 w 13886105"/>
              <a:gd name="connsiteY205" fmla="*/ 6419502 h 7409535"/>
              <a:gd name="connsiteX206" fmla="*/ 5147498 w 13886105"/>
              <a:gd name="connsiteY206" fmla="*/ 6378599 h 7409535"/>
              <a:gd name="connsiteX207" fmla="*/ 7866691 w 13886105"/>
              <a:gd name="connsiteY207" fmla="*/ 6345951 h 7409535"/>
              <a:gd name="connsiteX208" fmla="*/ 7880011 w 13886105"/>
              <a:gd name="connsiteY208" fmla="*/ 6405115 h 7409535"/>
              <a:gd name="connsiteX209" fmla="*/ 7866691 w 13886105"/>
              <a:gd name="connsiteY209" fmla="*/ 6345951 h 7409535"/>
              <a:gd name="connsiteX210" fmla="*/ 5365686 w 13886105"/>
              <a:gd name="connsiteY210" fmla="*/ 6337381 h 7409535"/>
              <a:gd name="connsiteX211" fmla="*/ 5372126 w 13886105"/>
              <a:gd name="connsiteY211" fmla="*/ 6350868 h 7409535"/>
              <a:gd name="connsiteX212" fmla="*/ 5349654 w 13886105"/>
              <a:gd name="connsiteY212" fmla="*/ 6368550 h 7409535"/>
              <a:gd name="connsiteX213" fmla="*/ 5365686 w 13886105"/>
              <a:gd name="connsiteY213" fmla="*/ 6337381 h 7409535"/>
              <a:gd name="connsiteX214" fmla="*/ 5192932 w 13886105"/>
              <a:gd name="connsiteY214" fmla="*/ 6335960 h 7409535"/>
              <a:gd name="connsiteX215" fmla="*/ 5210504 w 13886105"/>
              <a:gd name="connsiteY215" fmla="*/ 6366780 h 7409535"/>
              <a:gd name="connsiteX216" fmla="*/ 5206628 w 13886105"/>
              <a:gd name="connsiteY216" fmla="*/ 6408319 h 7409535"/>
              <a:gd name="connsiteX217" fmla="*/ 5186974 w 13886105"/>
              <a:gd name="connsiteY217" fmla="*/ 6398397 h 7409535"/>
              <a:gd name="connsiteX218" fmla="*/ 5179644 w 13886105"/>
              <a:gd name="connsiteY218" fmla="*/ 6365645 h 7409535"/>
              <a:gd name="connsiteX219" fmla="*/ 5192932 w 13886105"/>
              <a:gd name="connsiteY219" fmla="*/ 6335960 h 7409535"/>
              <a:gd name="connsiteX220" fmla="*/ 5163654 w 13886105"/>
              <a:gd name="connsiteY220" fmla="*/ 6320480 h 7409535"/>
              <a:gd name="connsiteX221" fmla="*/ 5164425 w 13886105"/>
              <a:gd name="connsiteY221" fmla="*/ 6368549 h 7409535"/>
              <a:gd name="connsiteX222" fmla="*/ 5160657 w 13886105"/>
              <a:gd name="connsiteY222" fmla="*/ 6364949 h 7409535"/>
              <a:gd name="connsiteX223" fmla="*/ 5163654 w 13886105"/>
              <a:gd name="connsiteY223" fmla="*/ 6320480 h 7409535"/>
              <a:gd name="connsiteX224" fmla="*/ 4659287 w 13886105"/>
              <a:gd name="connsiteY224" fmla="*/ 6314380 h 7409535"/>
              <a:gd name="connsiteX225" fmla="*/ 4660039 w 13886105"/>
              <a:gd name="connsiteY225" fmla="*/ 6350546 h 7409535"/>
              <a:gd name="connsiteX226" fmla="*/ 4670512 w 13886105"/>
              <a:gd name="connsiteY226" fmla="*/ 6348466 h 7409535"/>
              <a:gd name="connsiteX227" fmla="*/ 4670574 w 13886105"/>
              <a:gd name="connsiteY227" fmla="*/ 6348359 h 7409535"/>
              <a:gd name="connsiteX228" fmla="*/ 4667814 w 13886105"/>
              <a:gd name="connsiteY228" fmla="*/ 6321527 h 7409535"/>
              <a:gd name="connsiteX229" fmla="*/ 4659287 w 13886105"/>
              <a:gd name="connsiteY229" fmla="*/ 6314380 h 7409535"/>
              <a:gd name="connsiteX230" fmla="*/ 5324188 w 13886105"/>
              <a:gd name="connsiteY230" fmla="*/ 6306669 h 7409535"/>
              <a:gd name="connsiteX231" fmla="*/ 5349941 w 13886105"/>
              <a:gd name="connsiteY231" fmla="*/ 6313962 h 7409535"/>
              <a:gd name="connsiteX232" fmla="*/ 5311033 w 13886105"/>
              <a:gd name="connsiteY232" fmla="*/ 6341833 h 7409535"/>
              <a:gd name="connsiteX233" fmla="*/ 5324188 w 13886105"/>
              <a:gd name="connsiteY233" fmla="*/ 6306669 h 7409535"/>
              <a:gd name="connsiteX234" fmla="*/ 4577113 w 13886105"/>
              <a:gd name="connsiteY234" fmla="*/ 6300700 h 7409535"/>
              <a:gd name="connsiteX235" fmla="*/ 4577617 w 13886105"/>
              <a:gd name="connsiteY235" fmla="*/ 6302389 h 7409535"/>
              <a:gd name="connsiteX236" fmla="*/ 4577562 w 13886105"/>
              <a:gd name="connsiteY236" fmla="*/ 6302467 h 7409535"/>
              <a:gd name="connsiteX237" fmla="*/ 7980791 w 13886105"/>
              <a:gd name="connsiteY237" fmla="*/ 6288910 h 7409535"/>
              <a:gd name="connsiteX238" fmla="*/ 7970417 w 13886105"/>
              <a:gd name="connsiteY238" fmla="*/ 6308306 h 7409535"/>
              <a:gd name="connsiteX239" fmla="*/ 7977742 w 13886105"/>
              <a:gd name="connsiteY239" fmla="*/ 6326373 h 7409535"/>
              <a:gd name="connsiteX240" fmla="*/ 7988225 w 13886105"/>
              <a:gd name="connsiteY240" fmla="*/ 6291781 h 7409535"/>
              <a:gd name="connsiteX241" fmla="*/ 7980791 w 13886105"/>
              <a:gd name="connsiteY241" fmla="*/ 6288910 h 7409535"/>
              <a:gd name="connsiteX242" fmla="*/ 8015433 w 13886105"/>
              <a:gd name="connsiteY242" fmla="*/ 6280966 h 7409535"/>
              <a:gd name="connsiteX243" fmla="*/ 8009241 w 13886105"/>
              <a:gd name="connsiteY243" fmla="*/ 6329724 h 7409535"/>
              <a:gd name="connsiteX244" fmla="*/ 8031391 w 13886105"/>
              <a:gd name="connsiteY244" fmla="*/ 6319270 h 7409535"/>
              <a:gd name="connsiteX245" fmla="*/ 8031593 w 13886105"/>
              <a:gd name="connsiteY245" fmla="*/ 6318673 h 7409535"/>
              <a:gd name="connsiteX246" fmla="*/ 8015433 w 13886105"/>
              <a:gd name="connsiteY246" fmla="*/ 6280966 h 7409535"/>
              <a:gd name="connsiteX247" fmla="*/ 3851900 w 13886105"/>
              <a:gd name="connsiteY247" fmla="*/ 6275513 h 7409535"/>
              <a:gd name="connsiteX248" fmla="*/ 3868357 w 13886105"/>
              <a:gd name="connsiteY248" fmla="*/ 6291011 h 7409535"/>
              <a:gd name="connsiteX249" fmla="*/ 3853907 w 13886105"/>
              <a:gd name="connsiteY249" fmla="*/ 6313325 h 7409535"/>
              <a:gd name="connsiteX250" fmla="*/ 3853924 w 13886105"/>
              <a:gd name="connsiteY250" fmla="*/ 6305635 h 7409535"/>
              <a:gd name="connsiteX251" fmla="*/ 3849331 w 13886105"/>
              <a:gd name="connsiteY251" fmla="*/ 6278030 h 7409535"/>
              <a:gd name="connsiteX252" fmla="*/ 3851900 w 13886105"/>
              <a:gd name="connsiteY252" fmla="*/ 6275513 h 7409535"/>
              <a:gd name="connsiteX253" fmla="*/ 5368378 w 13886105"/>
              <a:gd name="connsiteY253" fmla="*/ 6237637 h 7409535"/>
              <a:gd name="connsiteX254" fmla="*/ 5383418 w 13886105"/>
              <a:gd name="connsiteY254" fmla="*/ 6239181 h 7409535"/>
              <a:gd name="connsiteX255" fmla="*/ 5341633 w 13886105"/>
              <a:gd name="connsiteY255" fmla="*/ 6294763 h 7409535"/>
              <a:gd name="connsiteX256" fmla="*/ 5368378 w 13886105"/>
              <a:gd name="connsiteY256" fmla="*/ 6237637 h 7409535"/>
              <a:gd name="connsiteX257" fmla="*/ 5274592 w 13886105"/>
              <a:gd name="connsiteY257" fmla="*/ 6231874 h 7409535"/>
              <a:gd name="connsiteX258" fmla="*/ 5285690 w 13886105"/>
              <a:gd name="connsiteY258" fmla="*/ 6236798 h 7409535"/>
              <a:gd name="connsiteX259" fmla="*/ 5268850 w 13886105"/>
              <a:gd name="connsiteY259" fmla="*/ 6404030 h 7409535"/>
              <a:gd name="connsiteX260" fmla="*/ 5242263 w 13886105"/>
              <a:gd name="connsiteY260" fmla="*/ 6361162 h 7409535"/>
              <a:gd name="connsiteX261" fmla="*/ 5234688 w 13886105"/>
              <a:gd name="connsiteY261" fmla="*/ 6444795 h 7409535"/>
              <a:gd name="connsiteX262" fmla="*/ 5224748 w 13886105"/>
              <a:gd name="connsiteY262" fmla="*/ 6432753 h 7409535"/>
              <a:gd name="connsiteX263" fmla="*/ 5235469 w 13886105"/>
              <a:gd name="connsiteY263" fmla="*/ 6273396 h 7409535"/>
              <a:gd name="connsiteX264" fmla="*/ 5260322 w 13886105"/>
              <a:gd name="connsiteY264" fmla="*/ 6282469 h 7409535"/>
              <a:gd name="connsiteX265" fmla="*/ 5261087 w 13886105"/>
              <a:gd name="connsiteY265" fmla="*/ 6330536 h 7409535"/>
              <a:gd name="connsiteX266" fmla="*/ 5260322 w 13886105"/>
              <a:gd name="connsiteY266" fmla="*/ 6282469 h 7409535"/>
              <a:gd name="connsiteX267" fmla="*/ 5274592 w 13886105"/>
              <a:gd name="connsiteY267" fmla="*/ 6231874 h 7409535"/>
              <a:gd name="connsiteX268" fmla="*/ 8606635 w 13886105"/>
              <a:gd name="connsiteY268" fmla="*/ 6228607 h 7409535"/>
              <a:gd name="connsiteX269" fmla="*/ 8639945 w 13886105"/>
              <a:gd name="connsiteY269" fmla="*/ 6250689 h 7409535"/>
              <a:gd name="connsiteX270" fmla="*/ 8618733 w 13886105"/>
              <a:gd name="connsiteY270" fmla="*/ 6253842 h 7409535"/>
              <a:gd name="connsiteX271" fmla="*/ 8610055 w 13886105"/>
              <a:gd name="connsiteY271" fmla="*/ 6241703 h 7409535"/>
              <a:gd name="connsiteX272" fmla="*/ 8606635 w 13886105"/>
              <a:gd name="connsiteY272" fmla="*/ 6228607 h 7409535"/>
              <a:gd name="connsiteX273" fmla="*/ 3896238 w 13886105"/>
              <a:gd name="connsiteY273" fmla="*/ 6228487 h 7409535"/>
              <a:gd name="connsiteX274" fmla="*/ 3921065 w 13886105"/>
              <a:gd name="connsiteY274" fmla="*/ 6249862 h 7409535"/>
              <a:gd name="connsiteX275" fmla="*/ 3892326 w 13886105"/>
              <a:gd name="connsiteY275" fmla="*/ 6251355 h 7409535"/>
              <a:gd name="connsiteX276" fmla="*/ 3883002 w 13886105"/>
              <a:gd name="connsiteY276" fmla="*/ 6238723 h 7409535"/>
              <a:gd name="connsiteX277" fmla="*/ 3896238 w 13886105"/>
              <a:gd name="connsiteY277" fmla="*/ 6228487 h 7409535"/>
              <a:gd name="connsiteX278" fmla="*/ 8722461 w 13886105"/>
              <a:gd name="connsiteY278" fmla="*/ 6224879 h 7409535"/>
              <a:gd name="connsiteX279" fmla="*/ 8731465 w 13886105"/>
              <a:gd name="connsiteY279" fmla="*/ 6230235 h 7409535"/>
              <a:gd name="connsiteX280" fmla="*/ 8717455 w 13886105"/>
              <a:gd name="connsiteY280" fmla="*/ 6248420 h 7409535"/>
              <a:gd name="connsiteX281" fmla="*/ 8700457 w 13886105"/>
              <a:gd name="connsiteY281" fmla="*/ 6227877 h 7409535"/>
              <a:gd name="connsiteX282" fmla="*/ 8722461 w 13886105"/>
              <a:gd name="connsiteY282" fmla="*/ 6224879 h 7409535"/>
              <a:gd name="connsiteX283" fmla="*/ 8275137 w 13886105"/>
              <a:gd name="connsiteY283" fmla="*/ 6211746 h 7409535"/>
              <a:gd name="connsiteX284" fmla="*/ 8290158 w 13886105"/>
              <a:gd name="connsiteY284" fmla="*/ 6234231 h 7409535"/>
              <a:gd name="connsiteX285" fmla="*/ 8308063 w 13886105"/>
              <a:gd name="connsiteY285" fmla="*/ 6241164 h 7409535"/>
              <a:gd name="connsiteX286" fmla="*/ 8275397 w 13886105"/>
              <a:gd name="connsiteY286" fmla="*/ 6212039 h 7409535"/>
              <a:gd name="connsiteX287" fmla="*/ 5090672 w 13886105"/>
              <a:gd name="connsiteY287" fmla="*/ 6205224 h 7409535"/>
              <a:gd name="connsiteX288" fmla="*/ 5074347 w 13886105"/>
              <a:gd name="connsiteY288" fmla="*/ 6228424 h 7409535"/>
              <a:gd name="connsiteX289" fmla="*/ 5112187 w 13886105"/>
              <a:gd name="connsiteY289" fmla="*/ 6317001 h 7409535"/>
              <a:gd name="connsiteX290" fmla="*/ 5119483 w 13886105"/>
              <a:gd name="connsiteY290" fmla="*/ 6294978 h 7409535"/>
              <a:gd name="connsiteX291" fmla="*/ 5101671 w 13886105"/>
              <a:gd name="connsiteY291" fmla="*/ 6215681 h 7409535"/>
              <a:gd name="connsiteX292" fmla="*/ 5090672 w 13886105"/>
              <a:gd name="connsiteY292" fmla="*/ 6205224 h 7409535"/>
              <a:gd name="connsiteX293" fmla="*/ 4631395 w 13886105"/>
              <a:gd name="connsiteY293" fmla="*/ 6203539 h 7409535"/>
              <a:gd name="connsiteX294" fmla="*/ 4625376 w 13886105"/>
              <a:gd name="connsiteY294" fmla="*/ 6220170 h 7409535"/>
              <a:gd name="connsiteX295" fmla="*/ 4625437 w 13886105"/>
              <a:gd name="connsiteY295" fmla="*/ 6220062 h 7409535"/>
              <a:gd name="connsiteX296" fmla="*/ 4639612 w 13886105"/>
              <a:gd name="connsiteY296" fmla="*/ 6229868 h 7409535"/>
              <a:gd name="connsiteX297" fmla="*/ 4646531 w 13886105"/>
              <a:gd name="connsiteY297" fmla="*/ 6216128 h 7409535"/>
              <a:gd name="connsiteX298" fmla="*/ 4631395 w 13886105"/>
              <a:gd name="connsiteY298" fmla="*/ 6203539 h 7409535"/>
              <a:gd name="connsiteX299" fmla="*/ 4770173 w 13886105"/>
              <a:gd name="connsiteY299" fmla="*/ 6203029 h 7409535"/>
              <a:gd name="connsiteX300" fmla="*/ 4762147 w 13886105"/>
              <a:gd name="connsiteY300" fmla="*/ 6212730 h 7409535"/>
              <a:gd name="connsiteX301" fmla="*/ 4756141 w 13886105"/>
              <a:gd name="connsiteY301" fmla="*/ 6208568 h 7409535"/>
              <a:gd name="connsiteX302" fmla="*/ 4755989 w 13886105"/>
              <a:gd name="connsiteY302" fmla="*/ 6208314 h 7409535"/>
              <a:gd name="connsiteX303" fmla="*/ 4755927 w 13886105"/>
              <a:gd name="connsiteY303" fmla="*/ 6208421 h 7409535"/>
              <a:gd name="connsiteX304" fmla="*/ 4756141 w 13886105"/>
              <a:gd name="connsiteY304" fmla="*/ 6208568 h 7409535"/>
              <a:gd name="connsiteX305" fmla="*/ 4769066 w 13886105"/>
              <a:gd name="connsiteY305" fmla="*/ 6230247 h 7409535"/>
              <a:gd name="connsiteX306" fmla="*/ 4776350 w 13886105"/>
              <a:gd name="connsiteY306" fmla="*/ 6211085 h 7409535"/>
              <a:gd name="connsiteX307" fmla="*/ 4770173 w 13886105"/>
              <a:gd name="connsiteY307" fmla="*/ 6203029 h 7409535"/>
              <a:gd name="connsiteX308" fmla="*/ 8434271 w 13886105"/>
              <a:gd name="connsiteY308" fmla="*/ 6193969 h 7409535"/>
              <a:gd name="connsiteX309" fmla="*/ 8450749 w 13886105"/>
              <a:gd name="connsiteY309" fmla="*/ 6225442 h 7409535"/>
              <a:gd name="connsiteX310" fmla="*/ 8438197 w 13886105"/>
              <a:gd name="connsiteY310" fmla="*/ 6241009 h 7409535"/>
              <a:gd name="connsiteX311" fmla="*/ 8434271 w 13886105"/>
              <a:gd name="connsiteY311" fmla="*/ 6193969 h 7409535"/>
              <a:gd name="connsiteX312" fmla="*/ 4703154 w 13886105"/>
              <a:gd name="connsiteY312" fmla="*/ 6189109 h 7409535"/>
              <a:gd name="connsiteX313" fmla="*/ 4694137 w 13886105"/>
              <a:gd name="connsiteY313" fmla="*/ 6193813 h 7409535"/>
              <a:gd name="connsiteX314" fmla="*/ 4682221 w 13886105"/>
              <a:gd name="connsiteY314" fmla="*/ 6222673 h 7409535"/>
              <a:gd name="connsiteX315" fmla="*/ 4681779 w 13886105"/>
              <a:gd name="connsiteY315" fmla="*/ 6222504 h 7409535"/>
              <a:gd name="connsiteX316" fmla="*/ 4682145 w 13886105"/>
              <a:gd name="connsiteY316" fmla="*/ 6222858 h 7409535"/>
              <a:gd name="connsiteX317" fmla="*/ 4682221 w 13886105"/>
              <a:gd name="connsiteY317" fmla="*/ 6222673 h 7409535"/>
              <a:gd name="connsiteX318" fmla="*/ 4693898 w 13886105"/>
              <a:gd name="connsiteY318" fmla="*/ 6227154 h 7409535"/>
              <a:gd name="connsiteX319" fmla="*/ 4715641 w 13886105"/>
              <a:gd name="connsiteY319" fmla="*/ 6195712 h 7409535"/>
              <a:gd name="connsiteX320" fmla="*/ 4703154 w 13886105"/>
              <a:gd name="connsiteY320" fmla="*/ 6189109 h 7409535"/>
              <a:gd name="connsiteX321" fmla="*/ 5355882 w 13886105"/>
              <a:gd name="connsiteY321" fmla="*/ 6187287 h 7409535"/>
              <a:gd name="connsiteX322" fmla="*/ 5370479 w 13886105"/>
              <a:gd name="connsiteY322" fmla="*/ 6214172 h 7409535"/>
              <a:gd name="connsiteX323" fmla="*/ 5325520 w 13886105"/>
              <a:gd name="connsiteY323" fmla="*/ 6249812 h 7409535"/>
              <a:gd name="connsiteX324" fmla="*/ 5313226 w 13886105"/>
              <a:gd name="connsiteY324" fmla="*/ 6217761 h 7409535"/>
              <a:gd name="connsiteX325" fmla="*/ 5355882 w 13886105"/>
              <a:gd name="connsiteY325" fmla="*/ 6187287 h 7409535"/>
              <a:gd name="connsiteX326" fmla="*/ 5419558 w 13886105"/>
              <a:gd name="connsiteY326" fmla="*/ 6186409 h 7409535"/>
              <a:gd name="connsiteX327" fmla="*/ 5430128 w 13886105"/>
              <a:gd name="connsiteY327" fmla="*/ 6189149 h 7409535"/>
              <a:gd name="connsiteX328" fmla="*/ 5400835 w 13886105"/>
              <a:gd name="connsiteY328" fmla="*/ 6221857 h 7409535"/>
              <a:gd name="connsiteX329" fmla="*/ 5419558 w 13886105"/>
              <a:gd name="connsiteY329" fmla="*/ 6186409 h 7409535"/>
              <a:gd name="connsiteX330" fmla="*/ 4008023 w 13886105"/>
              <a:gd name="connsiteY330" fmla="*/ 6184124 h 7409535"/>
              <a:gd name="connsiteX331" fmla="*/ 3995779 w 13886105"/>
              <a:gd name="connsiteY331" fmla="*/ 6187624 h 7409535"/>
              <a:gd name="connsiteX332" fmla="*/ 3998705 w 13886105"/>
              <a:gd name="connsiteY332" fmla="*/ 6199436 h 7409535"/>
              <a:gd name="connsiteX333" fmla="*/ 4002993 w 13886105"/>
              <a:gd name="connsiteY333" fmla="*/ 6201432 h 7409535"/>
              <a:gd name="connsiteX334" fmla="*/ 4003292 w 13886105"/>
              <a:gd name="connsiteY334" fmla="*/ 6201450 h 7409535"/>
              <a:gd name="connsiteX335" fmla="*/ 4033116 w 13886105"/>
              <a:gd name="connsiteY335" fmla="*/ 6176955 h 7409535"/>
              <a:gd name="connsiteX336" fmla="*/ 4019695 w 13886105"/>
              <a:gd name="connsiteY336" fmla="*/ 6180788 h 7409535"/>
              <a:gd name="connsiteX337" fmla="*/ 4020172 w 13886105"/>
              <a:gd name="connsiteY337" fmla="*/ 6183294 h 7409535"/>
              <a:gd name="connsiteX338" fmla="*/ 4021901 w 13886105"/>
              <a:gd name="connsiteY338" fmla="*/ 6204130 h 7409535"/>
              <a:gd name="connsiteX339" fmla="*/ 4038203 w 13886105"/>
              <a:gd name="connsiteY339" fmla="*/ 6189070 h 7409535"/>
              <a:gd name="connsiteX340" fmla="*/ 4041583 w 13886105"/>
              <a:gd name="connsiteY340" fmla="*/ 6179272 h 7409535"/>
              <a:gd name="connsiteX341" fmla="*/ 4137133 w 13886105"/>
              <a:gd name="connsiteY341" fmla="*/ 6175695 h 7409535"/>
              <a:gd name="connsiteX342" fmla="*/ 4126834 w 13886105"/>
              <a:gd name="connsiteY342" fmla="*/ 6188660 h 7409535"/>
              <a:gd name="connsiteX343" fmla="*/ 4128235 w 13886105"/>
              <a:gd name="connsiteY343" fmla="*/ 6218559 h 7409535"/>
              <a:gd name="connsiteX344" fmla="*/ 4127984 w 13886105"/>
              <a:gd name="connsiteY344" fmla="*/ 6218466 h 7409535"/>
              <a:gd name="connsiteX345" fmla="*/ 4128244 w 13886105"/>
              <a:gd name="connsiteY345" fmla="*/ 6218759 h 7409535"/>
              <a:gd name="connsiteX346" fmla="*/ 4128235 w 13886105"/>
              <a:gd name="connsiteY346" fmla="*/ 6218559 h 7409535"/>
              <a:gd name="connsiteX347" fmla="*/ 4136105 w 13886105"/>
              <a:gd name="connsiteY347" fmla="*/ 6221482 h 7409535"/>
              <a:gd name="connsiteX348" fmla="*/ 4137133 w 13886105"/>
              <a:gd name="connsiteY348" fmla="*/ 6175695 h 7409535"/>
              <a:gd name="connsiteX349" fmla="*/ 3984075 w 13886105"/>
              <a:gd name="connsiteY349" fmla="*/ 6174307 h 7409535"/>
              <a:gd name="connsiteX350" fmla="*/ 3959974 w 13886105"/>
              <a:gd name="connsiteY350" fmla="*/ 6185918 h 7409535"/>
              <a:gd name="connsiteX351" fmla="*/ 3959759 w 13886105"/>
              <a:gd name="connsiteY351" fmla="*/ 6185794 h 7409535"/>
              <a:gd name="connsiteX352" fmla="*/ 3988417 w 13886105"/>
              <a:gd name="connsiteY352" fmla="*/ 6217167 h 7409535"/>
              <a:gd name="connsiteX353" fmla="*/ 3997933 w 13886105"/>
              <a:gd name="connsiteY353" fmla="*/ 6219953 h 7409535"/>
              <a:gd name="connsiteX354" fmla="*/ 3984075 w 13886105"/>
              <a:gd name="connsiteY354" fmla="*/ 6174307 h 7409535"/>
              <a:gd name="connsiteX355" fmla="*/ 8365645 w 13886105"/>
              <a:gd name="connsiteY355" fmla="*/ 6163903 h 7409535"/>
              <a:gd name="connsiteX356" fmla="*/ 8343835 w 13886105"/>
              <a:gd name="connsiteY356" fmla="*/ 6208346 h 7409535"/>
              <a:gd name="connsiteX357" fmla="*/ 8359511 w 13886105"/>
              <a:gd name="connsiteY357" fmla="*/ 6225006 h 7409535"/>
              <a:gd name="connsiteX358" fmla="*/ 8372117 w 13886105"/>
              <a:gd name="connsiteY358" fmla="*/ 6231232 h 7409535"/>
              <a:gd name="connsiteX359" fmla="*/ 8371859 w 13886105"/>
              <a:gd name="connsiteY359" fmla="*/ 6230941 h 7409535"/>
              <a:gd name="connsiteX360" fmla="*/ 8378767 w 13886105"/>
              <a:gd name="connsiteY360" fmla="*/ 6182172 h 7409535"/>
              <a:gd name="connsiteX361" fmla="*/ 3216346 w 13886105"/>
              <a:gd name="connsiteY361" fmla="*/ 6160382 h 7409535"/>
              <a:gd name="connsiteX362" fmla="*/ 3237533 w 13886105"/>
              <a:gd name="connsiteY362" fmla="*/ 6176624 h 7409535"/>
              <a:gd name="connsiteX363" fmla="*/ 3237492 w 13886105"/>
              <a:gd name="connsiteY363" fmla="*/ 6199414 h 7409535"/>
              <a:gd name="connsiteX364" fmla="*/ 3208799 w 13886105"/>
              <a:gd name="connsiteY364" fmla="*/ 6168590 h 7409535"/>
              <a:gd name="connsiteX365" fmla="*/ 3216346 w 13886105"/>
              <a:gd name="connsiteY365" fmla="*/ 6160382 h 7409535"/>
              <a:gd name="connsiteX366" fmla="*/ 3248100 w 13886105"/>
              <a:gd name="connsiteY366" fmla="*/ 6155051 h 7409535"/>
              <a:gd name="connsiteX367" fmla="*/ 3290035 w 13886105"/>
              <a:gd name="connsiteY367" fmla="*/ 6187686 h 7409535"/>
              <a:gd name="connsiteX368" fmla="*/ 3269168 w 13886105"/>
              <a:gd name="connsiteY368" fmla="*/ 6181413 h 7409535"/>
              <a:gd name="connsiteX369" fmla="*/ 3242280 w 13886105"/>
              <a:gd name="connsiteY369" fmla="*/ 6159258 h 7409535"/>
              <a:gd name="connsiteX370" fmla="*/ 3248100 w 13886105"/>
              <a:gd name="connsiteY370" fmla="*/ 6155051 h 7409535"/>
              <a:gd name="connsiteX371" fmla="*/ 8482597 w 13886105"/>
              <a:gd name="connsiteY371" fmla="*/ 6145585 h 7409535"/>
              <a:gd name="connsiteX372" fmla="*/ 8513301 w 13886105"/>
              <a:gd name="connsiteY372" fmla="*/ 6188978 h 7409535"/>
              <a:gd name="connsiteX373" fmla="*/ 8482733 w 13886105"/>
              <a:gd name="connsiteY373" fmla="*/ 6146091 h 7409535"/>
              <a:gd name="connsiteX374" fmla="*/ 8976221 w 13886105"/>
              <a:gd name="connsiteY374" fmla="*/ 6126147 h 7409535"/>
              <a:gd name="connsiteX375" fmla="*/ 8947885 w 13886105"/>
              <a:gd name="connsiteY375" fmla="*/ 6177946 h 7409535"/>
              <a:gd name="connsiteX376" fmla="*/ 8976221 w 13886105"/>
              <a:gd name="connsiteY376" fmla="*/ 6126147 h 7409535"/>
              <a:gd name="connsiteX377" fmla="*/ 5402394 w 13886105"/>
              <a:gd name="connsiteY377" fmla="*/ 6105548 h 7409535"/>
              <a:gd name="connsiteX378" fmla="*/ 5434972 w 13886105"/>
              <a:gd name="connsiteY378" fmla="*/ 6140756 h 7409535"/>
              <a:gd name="connsiteX379" fmla="*/ 5407181 w 13886105"/>
              <a:gd name="connsiteY379" fmla="*/ 6159502 h 7409535"/>
              <a:gd name="connsiteX380" fmla="*/ 5402394 w 13886105"/>
              <a:gd name="connsiteY380" fmla="*/ 6105548 h 7409535"/>
              <a:gd name="connsiteX381" fmla="*/ 9090141 w 13886105"/>
              <a:gd name="connsiteY381" fmla="*/ 6096474 h 7409535"/>
              <a:gd name="connsiteX382" fmla="*/ 9107727 w 13886105"/>
              <a:gd name="connsiteY382" fmla="*/ 6114238 h 7409535"/>
              <a:gd name="connsiteX383" fmla="*/ 9075755 w 13886105"/>
              <a:gd name="connsiteY383" fmla="*/ 6118736 h 7409535"/>
              <a:gd name="connsiteX384" fmla="*/ 9090141 w 13886105"/>
              <a:gd name="connsiteY384" fmla="*/ 6096474 h 7409535"/>
              <a:gd name="connsiteX385" fmla="*/ 9379119 w 13886105"/>
              <a:gd name="connsiteY385" fmla="*/ 6092724 h 7409535"/>
              <a:gd name="connsiteX386" fmla="*/ 9386413 w 13886105"/>
              <a:gd name="connsiteY386" fmla="*/ 6103032 h 7409535"/>
              <a:gd name="connsiteX387" fmla="*/ 9377291 w 13886105"/>
              <a:gd name="connsiteY387" fmla="*/ 6119046 h 7409535"/>
              <a:gd name="connsiteX388" fmla="*/ 9366181 w 13886105"/>
              <a:gd name="connsiteY388" fmla="*/ 6099051 h 7409535"/>
              <a:gd name="connsiteX389" fmla="*/ 9379119 w 13886105"/>
              <a:gd name="connsiteY389" fmla="*/ 6092724 h 7409535"/>
              <a:gd name="connsiteX390" fmla="*/ 4074780 w 13886105"/>
              <a:gd name="connsiteY390" fmla="*/ 6067830 h 7409535"/>
              <a:gd name="connsiteX391" fmla="*/ 4040741 w 13886105"/>
              <a:gd name="connsiteY391" fmla="*/ 6114197 h 7409535"/>
              <a:gd name="connsiteX392" fmla="*/ 4049827 w 13886105"/>
              <a:gd name="connsiteY392" fmla="*/ 6130642 h 7409535"/>
              <a:gd name="connsiteX393" fmla="*/ 4052210 w 13886105"/>
              <a:gd name="connsiteY393" fmla="*/ 6107192 h 7409535"/>
              <a:gd name="connsiteX394" fmla="*/ 4074818 w 13886105"/>
              <a:gd name="connsiteY394" fmla="*/ 6077154 h 7409535"/>
              <a:gd name="connsiteX395" fmla="*/ 4080044 w 13886105"/>
              <a:gd name="connsiteY395" fmla="*/ 6073634 h 7409535"/>
              <a:gd name="connsiteX396" fmla="*/ 3398812 w 13886105"/>
              <a:gd name="connsiteY396" fmla="*/ 6047873 h 7409535"/>
              <a:gd name="connsiteX397" fmla="*/ 3400671 w 13886105"/>
              <a:gd name="connsiteY397" fmla="*/ 6049655 h 7409535"/>
              <a:gd name="connsiteX398" fmla="*/ 3401296 w 13886105"/>
              <a:gd name="connsiteY398" fmla="*/ 6050301 h 7409535"/>
              <a:gd name="connsiteX399" fmla="*/ 3400368 w 13886105"/>
              <a:gd name="connsiteY399" fmla="*/ 6054618 h 7409535"/>
              <a:gd name="connsiteX400" fmla="*/ 9100685 w 13886105"/>
              <a:gd name="connsiteY400" fmla="*/ 6015509 h 7409535"/>
              <a:gd name="connsiteX401" fmla="*/ 9089969 w 13886105"/>
              <a:gd name="connsiteY401" fmla="*/ 6029409 h 7409535"/>
              <a:gd name="connsiteX402" fmla="*/ 9098919 w 13886105"/>
              <a:gd name="connsiteY402" fmla="*/ 6043074 h 7409535"/>
              <a:gd name="connsiteX403" fmla="*/ 9114645 w 13886105"/>
              <a:gd name="connsiteY403" fmla="*/ 6039521 h 7409535"/>
              <a:gd name="connsiteX404" fmla="*/ 9114187 w 13886105"/>
              <a:gd name="connsiteY404" fmla="*/ 6038830 h 7409535"/>
              <a:gd name="connsiteX405" fmla="*/ 9100685 w 13886105"/>
              <a:gd name="connsiteY405" fmla="*/ 6015509 h 7409535"/>
              <a:gd name="connsiteX406" fmla="*/ 5252549 w 13886105"/>
              <a:gd name="connsiteY406" fmla="*/ 6006325 h 7409535"/>
              <a:gd name="connsiteX407" fmla="*/ 5242221 w 13886105"/>
              <a:gd name="connsiteY407" fmla="*/ 6052999 h 7409535"/>
              <a:gd name="connsiteX408" fmla="*/ 5242160 w 13886105"/>
              <a:gd name="connsiteY408" fmla="*/ 6053105 h 7409535"/>
              <a:gd name="connsiteX409" fmla="*/ 5262643 w 13886105"/>
              <a:gd name="connsiteY409" fmla="*/ 6007753 h 7409535"/>
              <a:gd name="connsiteX410" fmla="*/ 5252549 w 13886105"/>
              <a:gd name="connsiteY410" fmla="*/ 6006325 h 7409535"/>
              <a:gd name="connsiteX411" fmla="*/ 4162888 w 13886105"/>
              <a:gd name="connsiteY411" fmla="*/ 6005626 h 7409535"/>
              <a:gd name="connsiteX412" fmla="*/ 4155061 w 13886105"/>
              <a:gd name="connsiteY412" fmla="*/ 6025044 h 7409535"/>
              <a:gd name="connsiteX413" fmla="*/ 4155709 w 13886105"/>
              <a:gd name="connsiteY413" fmla="*/ 6032922 h 7409535"/>
              <a:gd name="connsiteX414" fmla="*/ 4165869 w 13886105"/>
              <a:gd name="connsiteY414" fmla="*/ 6026868 h 7409535"/>
              <a:gd name="connsiteX415" fmla="*/ 3434667 w 13886105"/>
              <a:gd name="connsiteY415" fmla="*/ 6003120 h 7409535"/>
              <a:gd name="connsiteX416" fmla="*/ 3420172 w 13886105"/>
              <a:gd name="connsiteY416" fmla="*/ 6025266 h 7409535"/>
              <a:gd name="connsiteX417" fmla="*/ 3419959 w 13886105"/>
              <a:gd name="connsiteY417" fmla="*/ 6025142 h 7409535"/>
              <a:gd name="connsiteX418" fmla="*/ 3432198 w 13886105"/>
              <a:gd name="connsiteY418" fmla="*/ 6043381 h 7409535"/>
              <a:gd name="connsiteX419" fmla="*/ 3434667 w 13886105"/>
              <a:gd name="connsiteY419" fmla="*/ 6003120 h 7409535"/>
              <a:gd name="connsiteX420" fmla="*/ 9895429 w 13886105"/>
              <a:gd name="connsiteY420" fmla="*/ 5994665 h 7409535"/>
              <a:gd name="connsiteX421" fmla="*/ 9917373 w 13886105"/>
              <a:gd name="connsiteY421" fmla="*/ 6012753 h 7409535"/>
              <a:gd name="connsiteX422" fmla="*/ 9881159 w 13886105"/>
              <a:gd name="connsiteY422" fmla="*/ 6010522 h 7409535"/>
              <a:gd name="connsiteX423" fmla="*/ 9895429 w 13886105"/>
              <a:gd name="connsiteY423" fmla="*/ 5994665 h 7409535"/>
              <a:gd name="connsiteX424" fmla="*/ 4044690 w 13886105"/>
              <a:gd name="connsiteY424" fmla="*/ 5984761 h 7409535"/>
              <a:gd name="connsiteX425" fmla="*/ 4062780 w 13886105"/>
              <a:gd name="connsiteY425" fmla="*/ 5994028 h 7409535"/>
              <a:gd name="connsiteX426" fmla="*/ 4053010 w 13886105"/>
              <a:gd name="connsiteY426" fmla="*/ 6013909 h 7409535"/>
              <a:gd name="connsiteX427" fmla="*/ 4024121 w 13886105"/>
              <a:gd name="connsiteY427" fmla="*/ 6027887 h 7409535"/>
              <a:gd name="connsiteX428" fmla="*/ 4044690 w 13886105"/>
              <a:gd name="connsiteY428" fmla="*/ 5984761 h 7409535"/>
              <a:gd name="connsiteX429" fmla="*/ 4186647 w 13886105"/>
              <a:gd name="connsiteY429" fmla="*/ 5983980 h 7409535"/>
              <a:gd name="connsiteX430" fmla="*/ 4172108 w 13886105"/>
              <a:gd name="connsiteY430" fmla="*/ 5998543 h 7409535"/>
              <a:gd name="connsiteX431" fmla="*/ 4181016 w 13886105"/>
              <a:gd name="connsiteY431" fmla="*/ 6012682 h 7409535"/>
              <a:gd name="connsiteX432" fmla="*/ 4191594 w 13886105"/>
              <a:gd name="connsiteY432" fmla="*/ 5996427 h 7409535"/>
              <a:gd name="connsiteX433" fmla="*/ 5707773 w 13886105"/>
              <a:gd name="connsiteY433" fmla="*/ 5974491 h 7409535"/>
              <a:gd name="connsiteX434" fmla="*/ 5701638 w 13886105"/>
              <a:gd name="connsiteY434" fmla="*/ 5982311 h 7409535"/>
              <a:gd name="connsiteX435" fmla="*/ 5705174 w 13886105"/>
              <a:gd name="connsiteY435" fmla="*/ 5990613 h 7409535"/>
              <a:gd name="connsiteX436" fmla="*/ 5705235 w 13886105"/>
              <a:gd name="connsiteY436" fmla="*/ 5990508 h 7409535"/>
              <a:gd name="connsiteX437" fmla="*/ 5456925 w 13886105"/>
              <a:gd name="connsiteY437" fmla="*/ 5968665 h 7409535"/>
              <a:gd name="connsiteX438" fmla="*/ 5453306 w 13886105"/>
              <a:gd name="connsiteY438" fmla="*/ 5970679 h 7409535"/>
              <a:gd name="connsiteX439" fmla="*/ 5455625 w 13886105"/>
              <a:gd name="connsiteY439" fmla="*/ 5997541 h 7409535"/>
              <a:gd name="connsiteX440" fmla="*/ 5466963 w 13886105"/>
              <a:gd name="connsiteY440" fmla="*/ 5994479 h 7409535"/>
              <a:gd name="connsiteX441" fmla="*/ 5475116 w 13886105"/>
              <a:gd name="connsiteY441" fmla="*/ 6012077 h 7409535"/>
              <a:gd name="connsiteX442" fmla="*/ 5478448 w 13886105"/>
              <a:gd name="connsiteY442" fmla="*/ 5991980 h 7409535"/>
              <a:gd name="connsiteX443" fmla="*/ 5476190 w 13886105"/>
              <a:gd name="connsiteY443" fmla="*/ 5991549 h 7409535"/>
              <a:gd name="connsiteX444" fmla="*/ 5456925 w 13886105"/>
              <a:gd name="connsiteY444" fmla="*/ 5968665 h 7409535"/>
              <a:gd name="connsiteX445" fmla="*/ 5800571 w 13886105"/>
              <a:gd name="connsiteY445" fmla="*/ 5961431 h 7409535"/>
              <a:gd name="connsiteX446" fmla="*/ 5798854 w 13886105"/>
              <a:gd name="connsiteY446" fmla="*/ 5963710 h 7409535"/>
              <a:gd name="connsiteX447" fmla="*/ 5799872 w 13886105"/>
              <a:gd name="connsiteY447" fmla="*/ 5966260 h 7409535"/>
              <a:gd name="connsiteX448" fmla="*/ 5484462 w 13886105"/>
              <a:gd name="connsiteY448" fmla="*/ 5955701 h 7409535"/>
              <a:gd name="connsiteX449" fmla="*/ 5474967 w 13886105"/>
              <a:gd name="connsiteY449" fmla="*/ 5960085 h 7409535"/>
              <a:gd name="connsiteX450" fmla="*/ 5479922 w 13886105"/>
              <a:gd name="connsiteY450" fmla="*/ 5983096 h 7409535"/>
              <a:gd name="connsiteX451" fmla="*/ 9433989 w 13886105"/>
              <a:gd name="connsiteY451" fmla="*/ 5945669 h 7409535"/>
              <a:gd name="connsiteX452" fmla="*/ 9430541 w 13886105"/>
              <a:gd name="connsiteY452" fmla="*/ 5954974 h 7409535"/>
              <a:gd name="connsiteX453" fmla="*/ 9446825 w 13886105"/>
              <a:gd name="connsiteY453" fmla="*/ 5971053 h 7409535"/>
              <a:gd name="connsiteX454" fmla="*/ 9447563 w 13886105"/>
              <a:gd name="connsiteY454" fmla="*/ 5979533 h 7409535"/>
              <a:gd name="connsiteX455" fmla="*/ 9447327 w 13886105"/>
              <a:gd name="connsiteY455" fmla="*/ 5979496 h 7409535"/>
              <a:gd name="connsiteX456" fmla="*/ 9447585 w 13886105"/>
              <a:gd name="connsiteY456" fmla="*/ 5979788 h 7409535"/>
              <a:gd name="connsiteX457" fmla="*/ 9447563 w 13886105"/>
              <a:gd name="connsiteY457" fmla="*/ 5979533 h 7409535"/>
              <a:gd name="connsiteX458" fmla="*/ 9450177 w 13886105"/>
              <a:gd name="connsiteY458" fmla="*/ 5979940 h 7409535"/>
              <a:gd name="connsiteX459" fmla="*/ 9454085 w 13886105"/>
              <a:gd name="connsiteY459" fmla="*/ 5971990 h 7409535"/>
              <a:gd name="connsiteX460" fmla="*/ 9433989 w 13886105"/>
              <a:gd name="connsiteY460" fmla="*/ 5945669 h 7409535"/>
              <a:gd name="connsiteX461" fmla="*/ 10550437 w 13886105"/>
              <a:gd name="connsiteY461" fmla="*/ 5943209 h 7409535"/>
              <a:gd name="connsiteX462" fmla="*/ 10568309 w 13886105"/>
              <a:gd name="connsiteY462" fmla="*/ 5961653 h 7409535"/>
              <a:gd name="connsiteX463" fmla="*/ 10563331 w 13886105"/>
              <a:gd name="connsiteY463" fmla="*/ 5989293 h 7409535"/>
              <a:gd name="connsiteX464" fmla="*/ 10550437 w 13886105"/>
              <a:gd name="connsiteY464" fmla="*/ 5943209 h 7409535"/>
              <a:gd name="connsiteX465" fmla="*/ 5689259 w 13886105"/>
              <a:gd name="connsiteY465" fmla="*/ 5938648 h 7409535"/>
              <a:gd name="connsiteX466" fmla="*/ 5690710 w 13886105"/>
              <a:gd name="connsiteY466" fmla="*/ 5946136 h 7409535"/>
              <a:gd name="connsiteX467" fmla="*/ 5699046 w 13886105"/>
              <a:gd name="connsiteY467" fmla="*/ 5940185 h 7409535"/>
              <a:gd name="connsiteX468" fmla="*/ 9602769 w 13886105"/>
              <a:gd name="connsiteY468" fmla="*/ 5935431 h 7409535"/>
              <a:gd name="connsiteX469" fmla="*/ 9614981 w 13886105"/>
              <a:gd name="connsiteY469" fmla="*/ 5943256 h 7409535"/>
              <a:gd name="connsiteX470" fmla="*/ 9622233 w 13886105"/>
              <a:gd name="connsiteY470" fmla="*/ 5996636 h 7409535"/>
              <a:gd name="connsiteX471" fmla="*/ 9601739 w 13886105"/>
              <a:gd name="connsiteY471" fmla="*/ 5984928 h 7409535"/>
              <a:gd name="connsiteX472" fmla="*/ 9579669 w 13886105"/>
              <a:gd name="connsiteY472" fmla="*/ 5968355 h 7409535"/>
              <a:gd name="connsiteX473" fmla="*/ 9602769 w 13886105"/>
              <a:gd name="connsiteY473" fmla="*/ 5935431 h 7409535"/>
              <a:gd name="connsiteX474" fmla="*/ 10626343 w 13886105"/>
              <a:gd name="connsiteY474" fmla="*/ 5927571 h 7409535"/>
              <a:gd name="connsiteX475" fmla="*/ 10644151 w 13886105"/>
              <a:gd name="connsiteY475" fmla="*/ 5946122 h 7409535"/>
              <a:gd name="connsiteX476" fmla="*/ 10649871 w 13886105"/>
              <a:gd name="connsiteY476" fmla="*/ 5972525 h 7409535"/>
              <a:gd name="connsiteX477" fmla="*/ 10636799 w 13886105"/>
              <a:gd name="connsiteY477" fmla="*/ 5987507 h 7409535"/>
              <a:gd name="connsiteX478" fmla="*/ 10626343 w 13886105"/>
              <a:gd name="connsiteY478" fmla="*/ 5927571 h 7409535"/>
              <a:gd name="connsiteX479" fmla="*/ 10179767 w 13886105"/>
              <a:gd name="connsiteY479" fmla="*/ 5925468 h 7409535"/>
              <a:gd name="connsiteX480" fmla="*/ 10186689 w 13886105"/>
              <a:gd name="connsiteY480" fmla="*/ 5931827 h 7409535"/>
              <a:gd name="connsiteX481" fmla="*/ 10159611 w 13886105"/>
              <a:gd name="connsiteY481" fmla="*/ 5969093 h 7409535"/>
              <a:gd name="connsiteX482" fmla="*/ 10143991 w 13886105"/>
              <a:gd name="connsiteY482" fmla="*/ 5937118 h 7409535"/>
              <a:gd name="connsiteX483" fmla="*/ 10179767 w 13886105"/>
              <a:gd name="connsiteY483" fmla="*/ 5925468 h 7409535"/>
              <a:gd name="connsiteX484" fmla="*/ 9619301 w 13886105"/>
              <a:gd name="connsiteY484" fmla="*/ 5915519 h 7409535"/>
              <a:gd name="connsiteX485" fmla="*/ 9628777 w 13886105"/>
              <a:gd name="connsiteY485" fmla="*/ 5954926 h 7409535"/>
              <a:gd name="connsiteX486" fmla="*/ 9644883 w 13886105"/>
              <a:gd name="connsiteY486" fmla="*/ 5952962 h 7409535"/>
              <a:gd name="connsiteX487" fmla="*/ 9626617 w 13886105"/>
              <a:gd name="connsiteY487" fmla="*/ 5968795 h 7409535"/>
              <a:gd name="connsiteX488" fmla="*/ 9619301 w 13886105"/>
              <a:gd name="connsiteY488" fmla="*/ 5915519 h 7409535"/>
              <a:gd name="connsiteX489" fmla="*/ 10294149 w 13886105"/>
              <a:gd name="connsiteY489" fmla="*/ 5912165 h 7409535"/>
              <a:gd name="connsiteX490" fmla="*/ 10308467 w 13886105"/>
              <a:gd name="connsiteY490" fmla="*/ 5951088 h 7409535"/>
              <a:gd name="connsiteX491" fmla="*/ 10314305 w 13886105"/>
              <a:gd name="connsiteY491" fmla="*/ 5916527 h 7409535"/>
              <a:gd name="connsiteX492" fmla="*/ 10307821 w 13886105"/>
              <a:gd name="connsiteY492" fmla="*/ 5924050 h 7409535"/>
              <a:gd name="connsiteX493" fmla="*/ 10294149 w 13886105"/>
              <a:gd name="connsiteY493" fmla="*/ 5912165 h 7409535"/>
              <a:gd name="connsiteX494" fmla="*/ 10754537 w 13886105"/>
              <a:gd name="connsiteY494" fmla="*/ 5910789 h 7409535"/>
              <a:gd name="connsiteX495" fmla="*/ 10759701 w 13886105"/>
              <a:gd name="connsiteY495" fmla="*/ 5912454 h 7409535"/>
              <a:gd name="connsiteX496" fmla="*/ 10768379 w 13886105"/>
              <a:gd name="connsiteY496" fmla="*/ 5952255 h 7409535"/>
              <a:gd name="connsiteX497" fmla="*/ 10753747 w 13886105"/>
              <a:gd name="connsiteY497" fmla="*/ 5944593 h 7409535"/>
              <a:gd name="connsiteX498" fmla="*/ 10742459 w 13886105"/>
              <a:gd name="connsiteY498" fmla="*/ 5921322 h 7409535"/>
              <a:gd name="connsiteX499" fmla="*/ 10754537 w 13886105"/>
              <a:gd name="connsiteY499" fmla="*/ 5910789 h 7409535"/>
              <a:gd name="connsiteX500" fmla="*/ 3881199 w 13886105"/>
              <a:gd name="connsiteY500" fmla="*/ 5909153 h 7409535"/>
              <a:gd name="connsiteX501" fmla="*/ 3881433 w 13886105"/>
              <a:gd name="connsiteY501" fmla="*/ 5909720 h 7409535"/>
              <a:gd name="connsiteX502" fmla="*/ 3876578 w 13886105"/>
              <a:gd name="connsiteY502" fmla="*/ 5916782 h 7409535"/>
              <a:gd name="connsiteX503" fmla="*/ 3887911 w 13886105"/>
              <a:gd name="connsiteY503" fmla="*/ 5947944 h 7409535"/>
              <a:gd name="connsiteX504" fmla="*/ 3895124 w 13886105"/>
              <a:gd name="connsiteY504" fmla="*/ 5947280 h 7409535"/>
              <a:gd name="connsiteX505" fmla="*/ 3888926 w 13886105"/>
              <a:gd name="connsiteY505" fmla="*/ 5927910 h 7409535"/>
              <a:gd name="connsiteX506" fmla="*/ 3881433 w 13886105"/>
              <a:gd name="connsiteY506" fmla="*/ 5909720 h 7409535"/>
              <a:gd name="connsiteX507" fmla="*/ 3881504 w 13886105"/>
              <a:gd name="connsiteY507" fmla="*/ 5909614 h 7409535"/>
              <a:gd name="connsiteX508" fmla="*/ 10656807 w 13886105"/>
              <a:gd name="connsiteY508" fmla="*/ 5903953 h 7409535"/>
              <a:gd name="connsiteX509" fmla="*/ 10692837 w 13886105"/>
              <a:gd name="connsiteY509" fmla="*/ 5906502 h 7409535"/>
              <a:gd name="connsiteX510" fmla="*/ 10676247 w 13886105"/>
              <a:gd name="connsiteY510" fmla="*/ 5927117 h 7409535"/>
              <a:gd name="connsiteX511" fmla="*/ 10656807 w 13886105"/>
              <a:gd name="connsiteY511" fmla="*/ 5903953 h 7409535"/>
              <a:gd name="connsiteX512" fmla="*/ 4011305 w 13886105"/>
              <a:gd name="connsiteY512" fmla="*/ 5899429 h 7409535"/>
              <a:gd name="connsiteX513" fmla="*/ 4025057 w 13886105"/>
              <a:gd name="connsiteY513" fmla="*/ 5945013 h 7409535"/>
              <a:gd name="connsiteX514" fmla="*/ 4048858 w 13886105"/>
              <a:gd name="connsiteY514" fmla="*/ 5955901 h 7409535"/>
              <a:gd name="connsiteX515" fmla="*/ 4034316 w 13886105"/>
              <a:gd name="connsiteY515" fmla="*/ 5970463 h 7409535"/>
              <a:gd name="connsiteX516" fmla="*/ 4004491 w 13886105"/>
              <a:gd name="connsiteY516" fmla="*/ 5954045 h 7409535"/>
              <a:gd name="connsiteX517" fmla="*/ 3991504 w 13886105"/>
              <a:gd name="connsiteY517" fmla="*/ 5946315 h 7409535"/>
              <a:gd name="connsiteX518" fmla="*/ 4011305 w 13886105"/>
              <a:gd name="connsiteY518" fmla="*/ 5899429 h 7409535"/>
              <a:gd name="connsiteX519" fmla="*/ 3492356 w 13886105"/>
              <a:gd name="connsiteY519" fmla="*/ 5898642 h 7409535"/>
              <a:gd name="connsiteX520" fmla="*/ 3473641 w 13886105"/>
              <a:gd name="connsiteY520" fmla="*/ 5908699 h 7409535"/>
              <a:gd name="connsiteX521" fmla="*/ 3480376 w 13886105"/>
              <a:gd name="connsiteY521" fmla="*/ 5939767 h 7409535"/>
              <a:gd name="connsiteX522" fmla="*/ 3478151 w 13886105"/>
              <a:gd name="connsiteY522" fmla="*/ 5958927 h 7409535"/>
              <a:gd name="connsiteX523" fmla="*/ 3493428 w 13886105"/>
              <a:gd name="connsiteY523" fmla="*/ 5967740 h 7409535"/>
              <a:gd name="connsiteX524" fmla="*/ 3497693 w 13886105"/>
              <a:gd name="connsiteY524" fmla="*/ 5904332 h 7409535"/>
              <a:gd name="connsiteX525" fmla="*/ 3492356 w 13886105"/>
              <a:gd name="connsiteY525" fmla="*/ 5898642 h 7409535"/>
              <a:gd name="connsiteX526" fmla="*/ 9679085 w 13886105"/>
              <a:gd name="connsiteY526" fmla="*/ 5896157 h 7409535"/>
              <a:gd name="connsiteX527" fmla="*/ 9668227 w 13886105"/>
              <a:gd name="connsiteY527" fmla="*/ 5910274 h 7409535"/>
              <a:gd name="connsiteX528" fmla="*/ 9668557 w 13886105"/>
              <a:gd name="connsiteY528" fmla="*/ 5936095 h 7409535"/>
              <a:gd name="connsiteX529" fmla="*/ 9668301 w 13886105"/>
              <a:gd name="connsiteY529" fmla="*/ 5936111 h 7409535"/>
              <a:gd name="connsiteX530" fmla="*/ 9668561 w 13886105"/>
              <a:gd name="connsiteY530" fmla="*/ 5936403 h 7409535"/>
              <a:gd name="connsiteX531" fmla="*/ 9668557 w 13886105"/>
              <a:gd name="connsiteY531" fmla="*/ 5936095 h 7409535"/>
              <a:gd name="connsiteX532" fmla="*/ 9686041 w 13886105"/>
              <a:gd name="connsiteY532" fmla="*/ 5934962 h 7409535"/>
              <a:gd name="connsiteX533" fmla="*/ 9695549 w 13886105"/>
              <a:gd name="connsiteY533" fmla="*/ 5898797 h 7409535"/>
              <a:gd name="connsiteX534" fmla="*/ 9679085 w 13886105"/>
              <a:gd name="connsiteY534" fmla="*/ 5896157 h 7409535"/>
              <a:gd name="connsiteX535" fmla="*/ 9780977 w 13886105"/>
              <a:gd name="connsiteY535" fmla="*/ 5887661 h 7409535"/>
              <a:gd name="connsiteX536" fmla="*/ 9788381 w 13886105"/>
              <a:gd name="connsiteY536" fmla="*/ 5907192 h 7409535"/>
              <a:gd name="connsiteX537" fmla="*/ 9770113 w 13886105"/>
              <a:gd name="connsiteY537" fmla="*/ 5923024 h 7409535"/>
              <a:gd name="connsiteX538" fmla="*/ 9792551 w 13886105"/>
              <a:gd name="connsiteY538" fmla="*/ 5913307 h 7409535"/>
              <a:gd name="connsiteX539" fmla="*/ 9792353 w 13886105"/>
              <a:gd name="connsiteY539" fmla="*/ 5912907 h 7409535"/>
              <a:gd name="connsiteX540" fmla="*/ 9780977 w 13886105"/>
              <a:gd name="connsiteY540" fmla="*/ 5887661 h 7409535"/>
              <a:gd name="connsiteX541" fmla="*/ 9957121 w 13886105"/>
              <a:gd name="connsiteY541" fmla="*/ 5876983 h 7409535"/>
              <a:gd name="connsiteX542" fmla="*/ 9946227 w 13886105"/>
              <a:gd name="connsiteY542" fmla="*/ 5877443 h 7409535"/>
              <a:gd name="connsiteX543" fmla="*/ 9927137 w 13886105"/>
              <a:gd name="connsiteY543" fmla="*/ 5889504 h 7409535"/>
              <a:gd name="connsiteX544" fmla="*/ 9927095 w 13886105"/>
              <a:gd name="connsiteY544" fmla="*/ 5889463 h 7409535"/>
              <a:gd name="connsiteX545" fmla="*/ 9927035 w 13886105"/>
              <a:gd name="connsiteY545" fmla="*/ 5889570 h 7409535"/>
              <a:gd name="connsiteX546" fmla="*/ 9927137 w 13886105"/>
              <a:gd name="connsiteY546" fmla="*/ 5889504 h 7409535"/>
              <a:gd name="connsiteX547" fmla="*/ 9934269 w 13886105"/>
              <a:gd name="connsiteY547" fmla="*/ 5896705 h 7409535"/>
              <a:gd name="connsiteX548" fmla="*/ 9937731 w 13886105"/>
              <a:gd name="connsiteY548" fmla="*/ 5888332 h 7409535"/>
              <a:gd name="connsiteX549" fmla="*/ 9944983 w 13886105"/>
              <a:gd name="connsiteY549" fmla="*/ 5907631 h 7409535"/>
              <a:gd name="connsiteX550" fmla="*/ 9969837 w 13886105"/>
              <a:gd name="connsiteY550" fmla="*/ 5884340 h 7409535"/>
              <a:gd name="connsiteX551" fmla="*/ 9957121 w 13886105"/>
              <a:gd name="connsiteY551" fmla="*/ 5876983 h 7409535"/>
              <a:gd name="connsiteX552" fmla="*/ 9720009 w 13886105"/>
              <a:gd name="connsiteY552" fmla="*/ 5874706 h 7409535"/>
              <a:gd name="connsiteX553" fmla="*/ 9736151 w 13886105"/>
              <a:gd name="connsiteY553" fmla="*/ 5898676 h 7409535"/>
              <a:gd name="connsiteX554" fmla="*/ 9750003 w 13886105"/>
              <a:gd name="connsiteY554" fmla="*/ 5884750 h 7409535"/>
              <a:gd name="connsiteX555" fmla="*/ 9720269 w 13886105"/>
              <a:gd name="connsiteY555" fmla="*/ 5874999 h 7409535"/>
              <a:gd name="connsiteX556" fmla="*/ 4147843 w 13886105"/>
              <a:gd name="connsiteY556" fmla="*/ 5868892 h 7409535"/>
              <a:gd name="connsiteX557" fmla="*/ 4174503 w 13886105"/>
              <a:gd name="connsiteY557" fmla="*/ 5887707 h 7409535"/>
              <a:gd name="connsiteX558" fmla="*/ 4140761 w 13886105"/>
              <a:gd name="connsiteY558" fmla="*/ 5904158 h 7409535"/>
              <a:gd name="connsiteX559" fmla="*/ 4147843 w 13886105"/>
              <a:gd name="connsiteY559" fmla="*/ 5868892 h 7409535"/>
              <a:gd name="connsiteX560" fmla="*/ 9889663 w 13886105"/>
              <a:gd name="connsiteY560" fmla="*/ 5867852 h 7409535"/>
              <a:gd name="connsiteX561" fmla="*/ 9890479 w 13886105"/>
              <a:gd name="connsiteY561" fmla="*/ 5894843 h 7409535"/>
              <a:gd name="connsiteX562" fmla="*/ 9876807 w 13886105"/>
              <a:gd name="connsiteY562" fmla="*/ 5882957 h 7409535"/>
              <a:gd name="connsiteX563" fmla="*/ 9884811 w 13886105"/>
              <a:gd name="connsiteY563" fmla="*/ 5929359 h 7409535"/>
              <a:gd name="connsiteX564" fmla="*/ 9882329 w 13886105"/>
              <a:gd name="connsiteY564" fmla="*/ 5908960 h 7409535"/>
              <a:gd name="connsiteX565" fmla="*/ 9897765 w 13886105"/>
              <a:gd name="connsiteY565" fmla="*/ 5940402 h 7409535"/>
              <a:gd name="connsiteX566" fmla="*/ 9897797 w 13886105"/>
              <a:gd name="connsiteY566" fmla="*/ 5940706 h 7409535"/>
              <a:gd name="connsiteX567" fmla="*/ 9898057 w 13886105"/>
              <a:gd name="connsiteY567" fmla="*/ 5940997 h 7409535"/>
              <a:gd name="connsiteX568" fmla="*/ 9897765 w 13886105"/>
              <a:gd name="connsiteY568" fmla="*/ 5940402 h 7409535"/>
              <a:gd name="connsiteX569" fmla="*/ 9895899 w 13886105"/>
              <a:gd name="connsiteY569" fmla="*/ 5922601 h 7409535"/>
              <a:gd name="connsiteX570" fmla="*/ 9902265 w 13886105"/>
              <a:gd name="connsiteY570" fmla="*/ 5886532 h 7409535"/>
              <a:gd name="connsiteX571" fmla="*/ 3308835 w 13886105"/>
              <a:gd name="connsiteY571" fmla="*/ 5858617 h 7409535"/>
              <a:gd name="connsiteX572" fmla="*/ 3319609 w 13886105"/>
              <a:gd name="connsiteY572" fmla="*/ 5864538 h 7409535"/>
              <a:gd name="connsiteX573" fmla="*/ 3295362 w 13886105"/>
              <a:gd name="connsiteY573" fmla="*/ 5891465 h 7409535"/>
              <a:gd name="connsiteX574" fmla="*/ 3308835 w 13886105"/>
              <a:gd name="connsiteY574" fmla="*/ 5858617 h 7409535"/>
              <a:gd name="connsiteX575" fmla="*/ 4288197 w 13886105"/>
              <a:gd name="connsiteY575" fmla="*/ 5850704 h 7409535"/>
              <a:gd name="connsiteX576" fmla="*/ 4280760 w 13886105"/>
              <a:gd name="connsiteY576" fmla="*/ 5851785 h 7409535"/>
              <a:gd name="connsiteX577" fmla="*/ 4280517 w 13886105"/>
              <a:gd name="connsiteY577" fmla="*/ 5851526 h 7409535"/>
              <a:gd name="connsiteX578" fmla="*/ 4280332 w 13886105"/>
              <a:gd name="connsiteY578" fmla="*/ 5851847 h 7409535"/>
              <a:gd name="connsiteX579" fmla="*/ 4280760 w 13886105"/>
              <a:gd name="connsiteY579" fmla="*/ 5851785 h 7409535"/>
              <a:gd name="connsiteX580" fmla="*/ 4286641 w 13886105"/>
              <a:gd name="connsiteY580" fmla="*/ 5858064 h 7409535"/>
              <a:gd name="connsiteX581" fmla="*/ 4295177 w 13886105"/>
              <a:gd name="connsiteY581" fmla="*/ 5849687 h 7409535"/>
              <a:gd name="connsiteX582" fmla="*/ 4293847 w 13886105"/>
              <a:gd name="connsiteY582" fmla="*/ 5849882 h 7409535"/>
              <a:gd name="connsiteX583" fmla="*/ 4296231 w 13886105"/>
              <a:gd name="connsiteY583" fmla="*/ 5858886 h 7409535"/>
              <a:gd name="connsiteX584" fmla="*/ 4305012 w 13886105"/>
              <a:gd name="connsiteY584" fmla="*/ 5858723 h 7409535"/>
              <a:gd name="connsiteX585" fmla="*/ 5930733 w 13886105"/>
              <a:gd name="connsiteY585" fmla="*/ 5849635 h 7409535"/>
              <a:gd name="connsiteX586" fmla="*/ 5908448 w 13886105"/>
              <a:gd name="connsiteY586" fmla="*/ 5963816 h 7409535"/>
              <a:gd name="connsiteX587" fmla="*/ 5908386 w 13886105"/>
              <a:gd name="connsiteY587" fmla="*/ 5963922 h 7409535"/>
              <a:gd name="connsiteX588" fmla="*/ 5949285 w 13886105"/>
              <a:gd name="connsiteY588" fmla="*/ 5873320 h 7409535"/>
              <a:gd name="connsiteX589" fmla="*/ 10614553 w 13886105"/>
              <a:gd name="connsiteY589" fmla="*/ 5847473 h 7409535"/>
              <a:gd name="connsiteX590" fmla="*/ 10621911 w 13886105"/>
              <a:gd name="connsiteY590" fmla="*/ 5894499 h 7409535"/>
              <a:gd name="connsiteX591" fmla="*/ 10626019 w 13886105"/>
              <a:gd name="connsiteY591" fmla="*/ 5900720 h 7409535"/>
              <a:gd name="connsiteX592" fmla="*/ 10614559 w 13886105"/>
              <a:gd name="connsiteY592" fmla="*/ 5935882 h 7409535"/>
              <a:gd name="connsiteX593" fmla="*/ 10599337 w 13886105"/>
              <a:gd name="connsiteY593" fmla="*/ 5903711 h 7409535"/>
              <a:gd name="connsiteX594" fmla="*/ 10558331 w 13886105"/>
              <a:gd name="connsiteY594" fmla="*/ 5928800 h 7409535"/>
              <a:gd name="connsiteX595" fmla="*/ 10554939 w 13886105"/>
              <a:gd name="connsiteY595" fmla="*/ 5888487 h 7409535"/>
              <a:gd name="connsiteX596" fmla="*/ 10587873 w 13886105"/>
              <a:gd name="connsiteY596" fmla="*/ 5850464 h 7409535"/>
              <a:gd name="connsiteX597" fmla="*/ 10614553 w 13886105"/>
              <a:gd name="connsiteY597" fmla="*/ 5847473 h 7409535"/>
              <a:gd name="connsiteX598" fmla="*/ 9675005 w 13886105"/>
              <a:gd name="connsiteY598" fmla="*/ 5835496 h 7409535"/>
              <a:gd name="connsiteX599" fmla="*/ 9659801 w 13886105"/>
              <a:gd name="connsiteY599" fmla="*/ 5862405 h 7409535"/>
              <a:gd name="connsiteX600" fmla="*/ 9659207 w 13886105"/>
              <a:gd name="connsiteY600" fmla="*/ 5862702 h 7409535"/>
              <a:gd name="connsiteX601" fmla="*/ 9659467 w 13886105"/>
              <a:gd name="connsiteY601" fmla="*/ 5862994 h 7409535"/>
              <a:gd name="connsiteX602" fmla="*/ 9659801 w 13886105"/>
              <a:gd name="connsiteY602" fmla="*/ 5862405 h 7409535"/>
              <a:gd name="connsiteX603" fmla="*/ 9669071 w 13886105"/>
              <a:gd name="connsiteY603" fmla="*/ 5857758 h 7409535"/>
              <a:gd name="connsiteX604" fmla="*/ 9699009 w 13886105"/>
              <a:gd name="connsiteY604" fmla="*/ 5843901 h 7409535"/>
              <a:gd name="connsiteX605" fmla="*/ 9675005 w 13886105"/>
              <a:gd name="connsiteY605" fmla="*/ 5835496 h 7409535"/>
              <a:gd name="connsiteX606" fmla="*/ 11560405 w 13886105"/>
              <a:gd name="connsiteY606" fmla="*/ 5831987 h 7409535"/>
              <a:gd name="connsiteX607" fmla="*/ 11576629 w 13886105"/>
              <a:gd name="connsiteY607" fmla="*/ 5848251 h 7409535"/>
              <a:gd name="connsiteX608" fmla="*/ 11561995 w 13886105"/>
              <a:gd name="connsiteY608" fmla="*/ 5869889 h 7409535"/>
              <a:gd name="connsiteX609" fmla="*/ 11541887 w 13886105"/>
              <a:gd name="connsiteY609" fmla="*/ 5838033 h 7409535"/>
              <a:gd name="connsiteX610" fmla="*/ 11560405 w 13886105"/>
              <a:gd name="connsiteY610" fmla="*/ 5831987 h 7409535"/>
              <a:gd name="connsiteX611" fmla="*/ 9701337 w 13886105"/>
              <a:gd name="connsiteY611" fmla="*/ 5829988 h 7409535"/>
              <a:gd name="connsiteX612" fmla="*/ 9715993 w 13886105"/>
              <a:gd name="connsiteY612" fmla="*/ 5868821 h 7409535"/>
              <a:gd name="connsiteX613" fmla="*/ 9722429 w 13886105"/>
              <a:gd name="connsiteY613" fmla="*/ 5861130 h 7409535"/>
              <a:gd name="connsiteX614" fmla="*/ 9722171 w 13886105"/>
              <a:gd name="connsiteY614" fmla="*/ 5860838 h 7409535"/>
              <a:gd name="connsiteX615" fmla="*/ 9716203 w 13886105"/>
              <a:gd name="connsiteY615" fmla="*/ 5834864 h 7409535"/>
              <a:gd name="connsiteX616" fmla="*/ 9701337 w 13886105"/>
              <a:gd name="connsiteY616" fmla="*/ 5829988 h 7409535"/>
              <a:gd name="connsiteX617" fmla="*/ 9822159 w 13886105"/>
              <a:gd name="connsiteY617" fmla="*/ 5827416 h 7409535"/>
              <a:gd name="connsiteX618" fmla="*/ 9812271 w 13886105"/>
              <a:gd name="connsiteY618" fmla="*/ 5856676 h 7409535"/>
              <a:gd name="connsiteX619" fmla="*/ 9838967 w 13886105"/>
              <a:gd name="connsiteY619" fmla="*/ 5853410 h 7409535"/>
              <a:gd name="connsiteX620" fmla="*/ 9838707 w 13886105"/>
              <a:gd name="connsiteY620" fmla="*/ 5853119 h 7409535"/>
              <a:gd name="connsiteX621" fmla="*/ 9822159 w 13886105"/>
              <a:gd name="connsiteY621" fmla="*/ 5827416 h 7409535"/>
              <a:gd name="connsiteX622" fmla="*/ 10743677 w 13886105"/>
              <a:gd name="connsiteY622" fmla="*/ 5826346 h 7409535"/>
              <a:gd name="connsiteX623" fmla="*/ 10778513 w 13886105"/>
              <a:gd name="connsiteY623" fmla="*/ 5835908 h 7409535"/>
              <a:gd name="connsiteX624" fmla="*/ 10765381 w 13886105"/>
              <a:gd name="connsiteY624" fmla="*/ 5850997 h 7409535"/>
              <a:gd name="connsiteX625" fmla="*/ 10761705 w 13886105"/>
              <a:gd name="connsiteY625" fmla="*/ 5871689 h 7409535"/>
              <a:gd name="connsiteX626" fmla="*/ 10743677 w 13886105"/>
              <a:gd name="connsiteY626" fmla="*/ 5826346 h 7409535"/>
              <a:gd name="connsiteX627" fmla="*/ 4119003 w 13886105"/>
              <a:gd name="connsiteY627" fmla="*/ 5826217 h 7409535"/>
              <a:gd name="connsiteX628" fmla="*/ 4132282 w 13886105"/>
              <a:gd name="connsiteY628" fmla="*/ 5833387 h 7409535"/>
              <a:gd name="connsiteX629" fmla="*/ 4131455 w 13886105"/>
              <a:gd name="connsiteY629" fmla="*/ 5908911 h 7409535"/>
              <a:gd name="connsiteX630" fmla="*/ 4112424 w 13886105"/>
              <a:gd name="connsiteY630" fmla="*/ 5872970 h 7409535"/>
              <a:gd name="connsiteX631" fmla="*/ 4119003 w 13886105"/>
              <a:gd name="connsiteY631" fmla="*/ 5826217 h 7409535"/>
              <a:gd name="connsiteX632" fmla="*/ 10817407 w 13886105"/>
              <a:gd name="connsiteY632" fmla="*/ 5825904 h 7409535"/>
              <a:gd name="connsiteX633" fmla="*/ 10830697 w 13886105"/>
              <a:gd name="connsiteY633" fmla="*/ 5836660 h 7409535"/>
              <a:gd name="connsiteX634" fmla="*/ 10825905 w 13886105"/>
              <a:gd name="connsiteY634" fmla="*/ 5863979 h 7409535"/>
              <a:gd name="connsiteX635" fmla="*/ 10809549 w 13886105"/>
              <a:gd name="connsiteY635" fmla="*/ 5838710 h 7409535"/>
              <a:gd name="connsiteX636" fmla="*/ 10817407 w 13886105"/>
              <a:gd name="connsiteY636" fmla="*/ 5825904 h 7409535"/>
              <a:gd name="connsiteX637" fmla="*/ 11051179 w 13886105"/>
              <a:gd name="connsiteY637" fmla="*/ 5823781 h 7409535"/>
              <a:gd name="connsiteX638" fmla="*/ 11078055 w 13886105"/>
              <a:gd name="connsiteY638" fmla="*/ 5857985 h 7409535"/>
              <a:gd name="connsiteX639" fmla="*/ 11063335 w 13886105"/>
              <a:gd name="connsiteY639" fmla="*/ 5853623 h 7409535"/>
              <a:gd name="connsiteX640" fmla="*/ 11045777 w 13886105"/>
              <a:gd name="connsiteY640" fmla="*/ 5834360 h 7409535"/>
              <a:gd name="connsiteX641" fmla="*/ 11051179 w 13886105"/>
              <a:gd name="connsiteY641" fmla="*/ 5823781 h 7409535"/>
              <a:gd name="connsiteX642" fmla="*/ 10838481 w 13886105"/>
              <a:gd name="connsiteY642" fmla="*/ 5822192 h 7409535"/>
              <a:gd name="connsiteX643" fmla="*/ 10874865 w 13886105"/>
              <a:gd name="connsiteY643" fmla="*/ 5852039 h 7409535"/>
              <a:gd name="connsiteX644" fmla="*/ 10850287 w 13886105"/>
              <a:gd name="connsiteY644" fmla="*/ 5861369 h 7409535"/>
              <a:gd name="connsiteX645" fmla="*/ 10838835 w 13886105"/>
              <a:gd name="connsiteY645" fmla="*/ 5849488 h 7409535"/>
              <a:gd name="connsiteX646" fmla="*/ 10838481 w 13886105"/>
              <a:gd name="connsiteY646" fmla="*/ 5822192 h 7409535"/>
              <a:gd name="connsiteX647" fmla="*/ 11043031 w 13886105"/>
              <a:gd name="connsiteY647" fmla="*/ 5821082 h 7409535"/>
              <a:gd name="connsiteX648" fmla="*/ 11035513 w 13886105"/>
              <a:gd name="connsiteY648" fmla="*/ 5862512 h 7409535"/>
              <a:gd name="connsiteX649" fmla="*/ 11023933 w 13886105"/>
              <a:gd name="connsiteY649" fmla="*/ 5856451 h 7409535"/>
              <a:gd name="connsiteX650" fmla="*/ 11017917 w 13886105"/>
              <a:gd name="connsiteY650" fmla="*/ 5844085 h 7409535"/>
              <a:gd name="connsiteX651" fmla="*/ 11043031 w 13886105"/>
              <a:gd name="connsiteY651" fmla="*/ 5821082 h 7409535"/>
              <a:gd name="connsiteX652" fmla="*/ 10676753 w 13886105"/>
              <a:gd name="connsiteY652" fmla="*/ 5820503 h 7409535"/>
              <a:gd name="connsiteX653" fmla="*/ 10711179 w 13886105"/>
              <a:gd name="connsiteY653" fmla="*/ 5891284 h 7409535"/>
              <a:gd name="connsiteX654" fmla="*/ 10677061 w 13886105"/>
              <a:gd name="connsiteY654" fmla="*/ 5847631 h 7409535"/>
              <a:gd name="connsiteX655" fmla="*/ 10672683 w 13886105"/>
              <a:gd name="connsiteY655" fmla="*/ 5902138 h 7409535"/>
              <a:gd name="connsiteX656" fmla="*/ 10628739 w 13886105"/>
              <a:gd name="connsiteY656" fmla="*/ 5825864 h 7409535"/>
              <a:gd name="connsiteX657" fmla="*/ 10676753 w 13886105"/>
              <a:gd name="connsiteY657" fmla="*/ 5820503 h 7409535"/>
              <a:gd name="connsiteX658" fmla="*/ 10325605 w 13886105"/>
              <a:gd name="connsiteY658" fmla="*/ 5820389 h 7409535"/>
              <a:gd name="connsiteX659" fmla="*/ 10305991 w 13886105"/>
              <a:gd name="connsiteY659" fmla="*/ 5843000 h 7409535"/>
              <a:gd name="connsiteX660" fmla="*/ 10321441 w 13886105"/>
              <a:gd name="connsiteY660" fmla="*/ 5875020 h 7409535"/>
              <a:gd name="connsiteX661" fmla="*/ 10321751 w 13886105"/>
              <a:gd name="connsiteY661" fmla="*/ 5874485 h 7409535"/>
              <a:gd name="connsiteX662" fmla="*/ 10325605 w 13886105"/>
              <a:gd name="connsiteY662" fmla="*/ 5820389 h 7409535"/>
              <a:gd name="connsiteX663" fmla="*/ 10399289 w 13886105"/>
              <a:gd name="connsiteY663" fmla="*/ 5818725 h 7409535"/>
              <a:gd name="connsiteX664" fmla="*/ 10379431 w 13886105"/>
              <a:gd name="connsiteY664" fmla="*/ 5821876 h 7409535"/>
              <a:gd name="connsiteX665" fmla="*/ 10363995 w 13886105"/>
              <a:gd name="connsiteY665" fmla="*/ 5842699 h 7409535"/>
              <a:gd name="connsiteX666" fmla="*/ 10363937 w 13886105"/>
              <a:gd name="connsiteY666" fmla="*/ 5842662 h 7409535"/>
              <a:gd name="connsiteX667" fmla="*/ 10363629 w 13886105"/>
              <a:gd name="connsiteY667" fmla="*/ 5843196 h 7409535"/>
              <a:gd name="connsiteX668" fmla="*/ 10363995 w 13886105"/>
              <a:gd name="connsiteY668" fmla="*/ 5842699 h 7409535"/>
              <a:gd name="connsiteX669" fmla="*/ 10375949 w 13886105"/>
              <a:gd name="connsiteY669" fmla="*/ 5850327 h 7409535"/>
              <a:gd name="connsiteX670" fmla="*/ 10399289 w 13886105"/>
              <a:gd name="connsiteY670" fmla="*/ 5818725 h 7409535"/>
              <a:gd name="connsiteX671" fmla="*/ 4314711 w 13886105"/>
              <a:gd name="connsiteY671" fmla="*/ 5814657 h 7409535"/>
              <a:gd name="connsiteX672" fmla="*/ 4308627 w 13886105"/>
              <a:gd name="connsiteY672" fmla="*/ 5820131 h 7409535"/>
              <a:gd name="connsiteX673" fmla="*/ 4318778 w 13886105"/>
              <a:gd name="connsiteY673" fmla="*/ 5836934 h 7409535"/>
              <a:gd name="connsiteX674" fmla="*/ 4321088 w 13886105"/>
              <a:gd name="connsiteY674" fmla="*/ 5856754 h 7409535"/>
              <a:gd name="connsiteX675" fmla="*/ 4324770 w 13886105"/>
              <a:gd name="connsiteY675" fmla="*/ 5847351 h 7409535"/>
              <a:gd name="connsiteX676" fmla="*/ 4315304 w 13886105"/>
              <a:gd name="connsiteY676" fmla="*/ 5820419 h 7409535"/>
              <a:gd name="connsiteX677" fmla="*/ 4319808 w 13886105"/>
              <a:gd name="connsiteY677" fmla="*/ 5819866 h 7409535"/>
              <a:gd name="connsiteX678" fmla="*/ 9907715 w 13886105"/>
              <a:gd name="connsiteY678" fmla="*/ 5810900 h 7409535"/>
              <a:gd name="connsiteX679" fmla="*/ 9889617 w 13886105"/>
              <a:gd name="connsiteY679" fmla="*/ 5833602 h 7409535"/>
              <a:gd name="connsiteX680" fmla="*/ 9899459 w 13886105"/>
              <a:gd name="connsiteY680" fmla="*/ 5865950 h 7409535"/>
              <a:gd name="connsiteX681" fmla="*/ 9899521 w 13886105"/>
              <a:gd name="connsiteY681" fmla="*/ 5865843 h 7409535"/>
              <a:gd name="connsiteX682" fmla="*/ 9935077 w 13886105"/>
              <a:gd name="connsiteY682" fmla="*/ 5875391 h 7409535"/>
              <a:gd name="connsiteX683" fmla="*/ 9933617 w 13886105"/>
              <a:gd name="connsiteY683" fmla="*/ 5821362 h 7409535"/>
              <a:gd name="connsiteX684" fmla="*/ 9907715 w 13886105"/>
              <a:gd name="connsiteY684" fmla="*/ 5810900 h 7409535"/>
              <a:gd name="connsiteX685" fmla="*/ 5998452 w 13886105"/>
              <a:gd name="connsiteY685" fmla="*/ 5808169 h 7409535"/>
              <a:gd name="connsiteX686" fmla="*/ 5952490 w 13886105"/>
              <a:gd name="connsiteY686" fmla="*/ 5844800 h 7409535"/>
              <a:gd name="connsiteX687" fmla="*/ 5969436 w 13886105"/>
              <a:gd name="connsiteY687" fmla="*/ 5883084 h 7409535"/>
              <a:gd name="connsiteX688" fmla="*/ 5969385 w 13886105"/>
              <a:gd name="connsiteY688" fmla="*/ 5883215 h 7409535"/>
              <a:gd name="connsiteX689" fmla="*/ 5969447 w 13886105"/>
              <a:gd name="connsiteY689" fmla="*/ 5883108 h 7409535"/>
              <a:gd name="connsiteX690" fmla="*/ 5969436 w 13886105"/>
              <a:gd name="connsiteY690" fmla="*/ 5883084 h 7409535"/>
              <a:gd name="connsiteX691" fmla="*/ 5983962 w 13886105"/>
              <a:gd name="connsiteY691" fmla="*/ 5845983 h 7409535"/>
              <a:gd name="connsiteX692" fmla="*/ 5998452 w 13886105"/>
              <a:gd name="connsiteY692" fmla="*/ 5808169 h 7409535"/>
              <a:gd name="connsiteX693" fmla="*/ 10909049 w 13886105"/>
              <a:gd name="connsiteY693" fmla="*/ 5807895 h 7409535"/>
              <a:gd name="connsiteX694" fmla="*/ 10920531 w 13886105"/>
              <a:gd name="connsiteY694" fmla="*/ 5860867 h 7409535"/>
              <a:gd name="connsiteX695" fmla="*/ 10904395 w 13886105"/>
              <a:gd name="connsiteY695" fmla="*/ 5852692 h 7409535"/>
              <a:gd name="connsiteX696" fmla="*/ 10897481 w 13886105"/>
              <a:gd name="connsiteY696" fmla="*/ 5842994 h 7409535"/>
              <a:gd name="connsiteX697" fmla="*/ 10909049 w 13886105"/>
              <a:gd name="connsiteY697" fmla="*/ 5807895 h 7409535"/>
              <a:gd name="connsiteX698" fmla="*/ 3892515 w 13886105"/>
              <a:gd name="connsiteY698" fmla="*/ 5807319 h 7409535"/>
              <a:gd name="connsiteX699" fmla="*/ 3901602 w 13886105"/>
              <a:gd name="connsiteY699" fmla="*/ 5847642 h 7409535"/>
              <a:gd name="connsiteX700" fmla="*/ 3893997 w 13886105"/>
              <a:gd name="connsiteY700" fmla="*/ 5846887 h 7409535"/>
              <a:gd name="connsiteX701" fmla="*/ 3882528 w 13886105"/>
              <a:gd name="connsiteY701" fmla="*/ 5834492 h 7409535"/>
              <a:gd name="connsiteX702" fmla="*/ 3892515 w 13886105"/>
              <a:gd name="connsiteY702" fmla="*/ 5807319 h 7409535"/>
              <a:gd name="connsiteX703" fmla="*/ 4359641 w 13886105"/>
              <a:gd name="connsiteY703" fmla="*/ 5802439 h 7409535"/>
              <a:gd name="connsiteX704" fmla="*/ 4348523 w 13886105"/>
              <a:gd name="connsiteY704" fmla="*/ 5810796 h 7409535"/>
              <a:gd name="connsiteX705" fmla="*/ 4348704 w 13886105"/>
              <a:gd name="connsiteY705" fmla="*/ 5811471 h 7409535"/>
              <a:gd name="connsiteX706" fmla="*/ 4355752 w 13886105"/>
              <a:gd name="connsiteY706" fmla="*/ 5815466 h 7409535"/>
              <a:gd name="connsiteX707" fmla="*/ 4365555 w 13886105"/>
              <a:gd name="connsiteY707" fmla="*/ 5814265 h 7409535"/>
              <a:gd name="connsiteX708" fmla="*/ 4372085 w 13886105"/>
              <a:gd name="connsiteY708" fmla="*/ 5809083 h 7409535"/>
              <a:gd name="connsiteX709" fmla="*/ 9577283 w 13886105"/>
              <a:gd name="connsiteY709" fmla="*/ 5801517 h 7409535"/>
              <a:gd name="connsiteX710" fmla="*/ 9565681 w 13886105"/>
              <a:gd name="connsiteY710" fmla="*/ 5828095 h 7409535"/>
              <a:gd name="connsiteX711" fmla="*/ 9581287 w 13886105"/>
              <a:gd name="connsiteY711" fmla="*/ 5859429 h 7409535"/>
              <a:gd name="connsiteX712" fmla="*/ 9581271 w 13886105"/>
              <a:gd name="connsiteY712" fmla="*/ 5859626 h 7409535"/>
              <a:gd name="connsiteX713" fmla="*/ 9581531 w 13886105"/>
              <a:gd name="connsiteY713" fmla="*/ 5859918 h 7409535"/>
              <a:gd name="connsiteX714" fmla="*/ 9581287 w 13886105"/>
              <a:gd name="connsiteY714" fmla="*/ 5859429 h 7409535"/>
              <a:gd name="connsiteX715" fmla="*/ 9583521 w 13886105"/>
              <a:gd name="connsiteY715" fmla="*/ 5833225 h 7409535"/>
              <a:gd name="connsiteX716" fmla="*/ 9598787 w 13886105"/>
              <a:gd name="connsiteY716" fmla="*/ 5816694 h 7409535"/>
              <a:gd name="connsiteX717" fmla="*/ 9577283 w 13886105"/>
              <a:gd name="connsiteY717" fmla="*/ 5801517 h 7409535"/>
              <a:gd name="connsiteX718" fmla="*/ 9988713 w 13886105"/>
              <a:gd name="connsiteY718" fmla="*/ 5800272 h 7409535"/>
              <a:gd name="connsiteX719" fmla="*/ 9980657 w 13886105"/>
              <a:gd name="connsiteY719" fmla="*/ 5848806 h 7409535"/>
              <a:gd name="connsiteX720" fmla="*/ 9998713 w 13886105"/>
              <a:gd name="connsiteY720" fmla="*/ 5866930 h 7409535"/>
              <a:gd name="connsiteX721" fmla="*/ 9976123 w 13886105"/>
              <a:gd name="connsiteY721" fmla="*/ 5876417 h 7409535"/>
              <a:gd name="connsiteX722" fmla="*/ 9985387 w 13886105"/>
              <a:gd name="connsiteY722" fmla="*/ 5890637 h 7409535"/>
              <a:gd name="connsiteX723" fmla="*/ 10020769 w 13886105"/>
              <a:gd name="connsiteY723" fmla="*/ 5891214 h 7409535"/>
              <a:gd name="connsiteX724" fmla="*/ 9988713 w 13886105"/>
              <a:gd name="connsiteY724" fmla="*/ 5800272 h 7409535"/>
              <a:gd name="connsiteX725" fmla="*/ 11875343 w 13886105"/>
              <a:gd name="connsiteY725" fmla="*/ 5798648 h 7409535"/>
              <a:gd name="connsiteX726" fmla="*/ 11921489 w 13886105"/>
              <a:gd name="connsiteY726" fmla="*/ 5849869 h 7409535"/>
              <a:gd name="connsiteX727" fmla="*/ 11837681 w 13886105"/>
              <a:gd name="connsiteY727" fmla="*/ 5823868 h 7409535"/>
              <a:gd name="connsiteX728" fmla="*/ 11875343 w 13886105"/>
              <a:gd name="connsiteY728" fmla="*/ 5798648 h 7409535"/>
              <a:gd name="connsiteX729" fmla="*/ 10068247 w 13886105"/>
              <a:gd name="connsiteY729" fmla="*/ 5795053 h 7409535"/>
              <a:gd name="connsiteX730" fmla="*/ 10060069 w 13886105"/>
              <a:gd name="connsiteY730" fmla="*/ 5812522 h 7409535"/>
              <a:gd name="connsiteX731" fmla="*/ 10075731 w 13886105"/>
              <a:gd name="connsiteY731" fmla="*/ 5826733 h 7409535"/>
              <a:gd name="connsiteX732" fmla="*/ 10085587 w 13886105"/>
              <a:gd name="connsiteY732" fmla="*/ 5815991 h 7409535"/>
              <a:gd name="connsiteX733" fmla="*/ 10085895 w 13886105"/>
              <a:gd name="connsiteY733" fmla="*/ 5815457 h 7409535"/>
              <a:gd name="connsiteX734" fmla="*/ 10082507 w 13886105"/>
              <a:gd name="connsiteY734" fmla="*/ 5802805 h 7409535"/>
              <a:gd name="connsiteX735" fmla="*/ 10068247 w 13886105"/>
              <a:gd name="connsiteY735" fmla="*/ 5795053 h 7409535"/>
              <a:gd name="connsiteX736" fmla="*/ 10126397 w 13886105"/>
              <a:gd name="connsiteY736" fmla="*/ 5790502 h 7409535"/>
              <a:gd name="connsiteX737" fmla="*/ 10138845 w 13886105"/>
              <a:gd name="connsiteY737" fmla="*/ 5846915 h 7409535"/>
              <a:gd name="connsiteX738" fmla="*/ 10148075 w 13886105"/>
              <a:gd name="connsiteY738" fmla="*/ 5848788 h 7409535"/>
              <a:gd name="connsiteX739" fmla="*/ 10143213 w 13886105"/>
              <a:gd name="connsiteY739" fmla="*/ 5815467 h 7409535"/>
              <a:gd name="connsiteX740" fmla="*/ 10161145 w 13886105"/>
              <a:gd name="connsiteY740" fmla="*/ 5833806 h 7409535"/>
              <a:gd name="connsiteX741" fmla="*/ 10161453 w 13886105"/>
              <a:gd name="connsiteY741" fmla="*/ 5833271 h 7409535"/>
              <a:gd name="connsiteX742" fmla="*/ 10172177 w 13886105"/>
              <a:gd name="connsiteY742" fmla="*/ 5798395 h 7409535"/>
              <a:gd name="connsiteX743" fmla="*/ 10126397 w 13886105"/>
              <a:gd name="connsiteY743" fmla="*/ 5790502 h 7409535"/>
              <a:gd name="connsiteX744" fmla="*/ 11672577 w 13886105"/>
              <a:gd name="connsiteY744" fmla="*/ 5785299 h 7409535"/>
              <a:gd name="connsiteX745" fmla="*/ 11707149 w 13886105"/>
              <a:gd name="connsiteY745" fmla="*/ 5795563 h 7409535"/>
              <a:gd name="connsiteX746" fmla="*/ 11679123 w 13886105"/>
              <a:gd name="connsiteY746" fmla="*/ 5799333 h 7409535"/>
              <a:gd name="connsiteX747" fmla="*/ 11672577 w 13886105"/>
              <a:gd name="connsiteY747" fmla="*/ 5785299 h 7409535"/>
              <a:gd name="connsiteX748" fmla="*/ 10245053 w 13886105"/>
              <a:gd name="connsiteY748" fmla="*/ 5783006 h 7409535"/>
              <a:gd name="connsiteX749" fmla="*/ 10231151 w 13886105"/>
              <a:gd name="connsiteY749" fmla="*/ 5791092 h 7409535"/>
              <a:gd name="connsiteX750" fmla="*/ 10238913 w 13886105"/>
              <a:gd name="connsiteY750" fmla="*/ 5804560 h 7409535"/>
              <a:gd name="connsiteX751" fmla="*/ 10254341 w 13886105"/>
              <a:gd name="connsiteY751" fmla="*/ 5808473 h 7409535"/>
              <a:gd name="connsiteX752" fmla="*/ 10254329 w 13886105"/>
              <a:gd name="connsiteY752" fmla="*/ 5807754 h 7409535"/>
              <a:gd name="connsiteX753" fmla="*/ 10245053 w 13886105"/>
              <a:gd name="connsiteY753" fmla="*/ 5783006 h 7409535"/>
              <a:gd name="connsiteX754" fmla="*/ 9929293 w 13886105"/>
              <a:gd name="connsiteY754" fmla="*/ 5780936 h 7409535"/>
              <a:gd name="connsiteX755" fmla="*/ 9957193 w 13886105"/>
              <a:gd name="connsiteY755" fmla="*/ 5865488 h 7409535"/>
              <a:gd name="connsiteX756" fmla="*/ 9943027 w 13886105"/>
              <a:gd name="connsiteY756" fmla="*/ 5792715 h 7409535"/>
              <a:gd name="connsiteX757" fmla="*/ 9929293 w 13886105"/>
              <a:gd name="connsiteY757" fmla="*/ 5780936 h 7409535"/>
              <a:gd name="connsiteX758" fmla="*/ 11202895 w 13886105"/>
              <a:gd name="connsiteY758" fmla="*/ 5777348 h 7409535"/>
              <a:gd name="connsiteX759" fmla="*/ 11219017 w 13886105"/>
              <a:gd name="connsiteY759" fmla="*/ 5802769 h 7409535"/>
              <a:gd name="connsiteX760" fmla="*/ 11213931 w 13886105"/>
              <a:gd name="connsiteY760" fmla="*/ 5830347 h 7409535"/>
              <a:gd name="connsiteX761" fmla="*/ 11195205 w 13886105"/>
              <a:gd name="connsiteY761" fmla="*/ 5818822 h 7409535"/>
              <a:gd name="connsiteX762" fmla="*/ 11202895 w 13886105"/>
              <a:gd name="connsiteY762" fmla="*/ 5777348 h 7409535"/>
              <a:gd name="connsiteX763" fmla="*/ 11088083 w 13886105"/>
              <a:gd name="connsiteY763" fmla="*/ 5775655 h 7409535"/>
              <a:gd name="connsiteX764" fmla="*/ 11095013 w 13886105"/>
              <a:gd name="connsiteY764" fmla="*/ 5822434 h 7409535"/>
              <a:gd name="connsiteX765" fmla="*/ 11079871 w 13886105"/>
              <a:gd name="connsiteY765" fmla="*/ 5789878 h 7409535"/>
              <a:gd name="connsiteX766" fmla="*/ 11088083 w 13886105"/>
              <a:gd name="connsiteY766" fmla="*/ 5775655 h 7409535"/>
              <a:gd name="connsiteX767" fmla="*/ 11172227 w 13886105"/>
              <a:gd name="connsiteY767" fmla="*/ 5773902 h 7409535"/>
              <a:gd name="connsiteX768" fmla="*/ 11187403 w 13886105"/>
              <a:gd name="connsiteY768" fmla="*/ 5805905 h 7409535"/>
              <a:gd name="connsiteX769" fmla="*/ 11186365 w 13886105"/>
              <a:gd name="connsiteY769" fmla="*/ 5839815 h 7409535"/>
              <a:gd name="connsiteX770" fmla="*/ 11179775 w 13886105"/>
              <a:gd name="connsiteY770" fmla="*/ 5847273 h 7409535"/>
              <a:gd name="connsiteX771" fmla="*/ 11167637 w 13886105"/>
              <a:gd name="connsiteY771" fmla="*/ 5828288 h 7409535"/>
              <a:gd name="connsiteX772" fmla="*/ 11172227 w 13886105"/>
              <a:gd name="connsiteY772" fmla="*/ 5773902 h 7409535"/>
              <a:gd name="connsiteX773" fmla="*/ 11067883 w 13886105"/>
              <a:gd name="connsiteY773" fmla="*/ 5771122 h 7409535"/>
              <a:gd name="connsiteX774" fmla="*/ 11082935 w 13886105"/>
              <a:gd name="connsiteY774" fmla="*/ 5803340 h 7409535"/>
              <a:gd name="connsiteX775" fmla="*/ 11079091 w 13886105"/>
              <a:gd name="connsiteY775" fmla="*/ 5824078 h 7409535"/>
              <a:gd name="connsiteX776" fmla="*/ 11064101 w 13886105"/>
              <a:gd name="connsiteY776" fmla="*/ 5791752 h 7409535"/>
              <a:gd name="connsiteX777" fmla="*/ 11067883 w 13886105"/>
              <a:gd name="connsiteY777" fmla="*/ 5771122 h 7409535"/>
              <a:gd name="connsiteX778" fmla="*/ 3753591 w 13886105"/>
              <a:gd name="connsiteY778" fmla="*/ 5767253 h 7409535"/>
              <a:gd name="connsiteX779" fmla="*/ 3719265 w 13886105"/>
              <a:gd name="connsiteY779" fmla="*/ 5802116 h 7409535"/>
              <a:gd name="connsiteX780" fmla="*/ 3709856 w 13886105"/>
              <a:gd name="connsiteY780" fmla="*/ 5769021 h 7409535"/>
              <a:gd name="connsiteX781" fmla="*/ 3709475 w 13886105"/>
              <a:gd name="connsiteY781" fmla="*/ 5806729 h 7409535"/>
              <a:gd name="connsiteX782" fmla="*/ 3665696 w 13886105"/>
              <a:gd name="connsiteY782" fmla="*/ 5866011 h 7409535"/>
              <a:gd name="connsiteX783" fmla="*/ 3666031 w 13886105"/>
              <a:gd name="connsiteY783" fmla="*/ 5865919 h 7409535"/>
              <a:gd name="connsiteX784" fmla="*/ 3684961 w 13886105"/>
              <a:gd name="connsiteY784" fmla="*/ 5856599 h 7409535"/>
              <a:gd name="connsiteX785" fmla="*/ 3708565 w 13886105"/>
              <a:gd name="connsiteY785" fmla="*/ 5897462 h 7409535"/>
              <a:gd name="connsiteX786" fmla="*/ 3728152 w 13886105"/>
              <a:gd name="connsiteY786" fmla="*/ 5888238 h 7409535"/>
              <a:gd name="connsiteX787" fmla="*/ 3704858 w 13886105"/>
              <a:gd name="connsiteY787" fmla="*/ 5832012 h 7409535"/>
              <a:gd name="connsiteX788" fmla="*/ 3752706 w 13886105"/>
              <a:gd name="connsiteY788" fmla="*/ 5853363 h 7409535"/>
              <a:gd name="connsiteX789" fmla="*/ 3767619 w 13886105"/>
              <a:gd name="connsiteY789" fmla="*/ 5778131 h 7409535"/>
              <a:gd name="connsiteX790" fmla="*/ 3753591 w 13886105"/>
              <a:gd name="connsiteY790" fmla="*/ 5767253 h 7409535"/>
              <a:gd name="connsiteX791" fmla="*/ 11515211 w 13886105"/>
              <a:gd name="connsiteY791" fmla="*/ 5763243 h 7409535"/>
              <a:gd name="connsiteX792" fmla="*/ 11557877 w 13886105"/>
              <a:gd name="connsiteY792" fmla="*/ 5782672 h 7409535"/>
              <a:gd name="connsiteX793" fmla="*/ 11550359 w 13886105"/>
              <a:gd name="connsiteY793" fmla="*/ 5824102 h 7409535"/>
              <a:gd name="connsiteX794" fmla="*/ 11532961 w 13886105"/>
              <a:gd name="connsiteY794" fmla="*/ 5778409 h 7409535"/>
              <a:gd name="connsiteX795" fmla="*/ 11506347 w 13886105"/>
              <a:gd name="connsiteY795" fmla="*/ 5807960 h 7409535"/>
              <a:gd name="connsiteX796" fmla="*/ 11471037 w 13886105"/>
              <a:gd name="connsiteY796" fmla="*/ 5770323 h 7409535"/>
              <a:gd name="connsiteX797" fmla="*/ 11515211 w 13886105"/>
              <a:gd name="connsiteY797" fmla="*/ 5763243 h 7409535"/>
              <a:gd name="connsiteX798" fmla="*/ 3498712 w 13886105"/>
              <a:gd name="connsiteY798" fmla="*/ 5761048 h 7409535"/>
              <a:gd name="connsiteX799" fmla="*/ 3523627 w 13886105"/>
              <a:gd name="connsiteY799" fmla="*/ 5809243 h 7409535"/>
              <a:gd name="connsiteX800" fmla="*/ 3546581 w 13886105"/>
              <a:gd name="connsiteY800" fmla="*/ 5805081 h 7409535"/>
              <a:gd name="connsiteX801" fmla="*/ 3518015 w 13886105"/>
              <a:gd name="connsiteY801" fmla="*/ 5766630 h 7409535"/>
              <a:gd name="connsiteX802" fmla="*/ 3517803 w 13886105"/>
              <a:gd name="connsiteY802" fmla="*/ 5766508 h 7409535"/>
              <a:gd name="connsiteX803" fmla="*/ 3498712 w 13886105"/>
              <a:gd name="connsiteY803" fmla="*/ 5761048 h 7409535"/>
              <a:gd name="connsiteX804" fmla="*/ 11579193 w 13886105"/>
              <a:gd name="connsiteY804" fmla="*/ 5758494 h 7409535"/>
              <a:gd name="connsiteX805" fmla="*/ 11591283 w 13886105"/>
              <a:gd name="connsiteY805" fmla="*/ 5772726 h 7409535"/>
              <a:gd name="connsiteX806" fmla="*/ 11573895 w 13886105"/>
              <a:gd name="connsiteY806" fmla="*/ 5808031 h 7409535"/>
              <a:gd name="connsiteX807" fmla="*/ 11579193 w 13886105"/>
              <a:gd name="connsiteY807" fmla="*/ 5758494 h 7409535"/>
              <a:gd name="connsiteX808" fmla="*/ 11433623 w 13886105"/>
              <a:gd name="connsiteY808" fmla="*/ 5753746 h 7409535"/>
              <a:gd name="connsiteX809" fmla="*/ 11465751 w 13886105"/>
              <a:gd name="connsiteY809" fmla="*/ 5770834 h 7409535"/>
              <a:gd name="connsiteX810" fmla="*/ 11423597 w 13886105"/>
              <a:gd name="connsiteY810" fmla="*/ 5794840 h 7409535"/>
              <a:gd name="connsiteX811" fmla="*/ 11405543 w 13886105"/>
              <a:gd name="connsiteY811" fmla="*/ 5756320 h 7409535"/>
              <a:gd name="connsiteX812" fmla="*/ 11433623 w 13886105"/>
              <a:gd name="connsiteY812" fmla="*/ 5753746 h 7409535"/>
              <a:gd name="connsiteX813" fmla="*/ 11123815 w 13886105"/>
              <a:gd name="connsiteY813" fmla="*/ 5751798 h 7409535"/>
              <a:gd name="connsiteX814" fmla="*/ 11141613 w 13886105"/>
              <a:gd name="connsiteY814" fmla="*/ 5797293 h 7409535"/>
              <a:gd name="connsiteX815" fmla="*/ 11102641 w 13886105"/>
              <a:gd name="connsiteY815" fmla="*/ 5781065 h 7409535"/>
              <a:gd name="connsiteX816" fmla="*/ 11123815 w 13886105"/>
              <a:gd name="connsiteY816" fmla="*/ 5751798 h 7409535"/>
              <a:gd name="connsiteX817" fmla="*/ 11292665 w 13886105"/>
              <a:gd name="connsiteY817" fmla="*/ 5749142 h 7409535"/>
              <a:gd name="connsiteX818" fmla="*/ 11301519 w 13886105"/>
              <a:gd name="connsiteY818" fmla="*/ 5753726 h 7409535"/>
              <a:gd name="connsiteX819" fmla="*/ 11294981 w 13886105"/>
              <a:gd name="connsiteY819" fmla="*/ 5788022 h 7409535"/>
              <a:gd name="connsiteX820" fmla="*/ 11317597 w 13886105"/>
              <a:gd name="connsiteY820" fmla="*/ 5778978 h 7409535"/>
              <a:gd name="connsiteX821" fmla="*/ 11330079 w 13886105"/>
              <a:gd name="connsiteY821" fmla="*/ 5852203 h 7409535"/>
              <a:gd name="connsiteX822" fmla="*/ 11292779 w 13886105"/>
              <a:gd name="connsiteY822" fmla="*/ 5856049 h 7409535"/>
              <a:gd name="connsiteX823" fmla="*/ 11269959 w 13886105"/>
              <a:gd name="connsiteY823" fmla="*/ 5838026 h 7409535"/>
              <a:gd name="connsiteX824" fmla="*/ 11300467 w 13886105"/>
              <a:gd name="connsiteY824" fmla="*/ 5814575 h 7409535"/>
              <a:gd name="connsiteX825" fmla="*/ 11284343 w 13886105"/>
              <a:gd name="connsiteY825" fmla="*/ 5789154 h 7409535"/>
              <a:gd name="connsiteX826" fmla="*/ 11292665 w 13886105"/>
              <a:gd name="connsiteY826" fmla="*/ 5749142 h 7409535"/>
              <a:gd name="connsiteX827" fmla="*/ 3166379 w 13886105"/>
              <a:gd name="connsiteY827" fmla="*/ 5748949 h 7409535"/>
              <a:gd name="connsiteX828" fmla="*/ 3174777 w 13886105"/>
              <a:gd name="connsiteY828" fmla="*/ 5755540 h 7409535"/>
              <a:gd name="connsiteX829" fmla="*/ 3160329 w 13886105"/>
              <a:gd name="connsiteY829" fmla="*/ 5770440 h 7409535"/>
              <a:gd name="connsiteX830" fmla="*/ 3166379 w 13886105"/>
              <a:gd name="connsiteY830" fmla="*/ 5748949 h 7409535"/>
              <a:gd name="connsiteX831" fmla="*/ 11166571 w 13886105"/>
              <a:gd name="connsiteY831" fmla="*/ 5747394 h 7409535"/>
              <a:gd name="connsiteX832" fmla="*/ 11150745 w 13886105"/>
              <a:gd name="connsiteY832" fmla="*/ 5776041 h 7409535"/>
              <a:gd name="connsiteX833" fmla="*/ 11138499 w 13886105"/>
              <a:gd name="connsiteY833" fmla="*/ 5756995 h 7409535"/>
              <a:gd name="connsiteX834" fmla="*/ 11166571 w 13886105"/>
              <a:gd name="connsiteY834" fmla="*/ 5747394 h 7409535"/>
              <a:gd name="connsiteX835" fmla="*/ 3917673 w 13886105"/>
              <a:gd name="connsiteY835" fmla="*/ 5742991 h 7409535"/>
              <a:gd name="connsiteX836" fmla="*/ 3926634 w 13886105"/>
              <a:gd name="connsiteY836" fmla="*/ 5790942 h 7409535"/>
              <a:gd name="connsiteX837" fmla="*/ 3917673 w 13886105"/>
              <a:gd name="connsiteY837" fmla="*/ 5742991 h 7409535"/>
              <a:gd name="connsiteX838" fmla="*/ 6063155 w 13886105"/>
              <a:gd name="connsiteY838" fmla="*/ 5741290 h 7409535"/>
              <a:gd name="connsiteX839" fmla="*/ 6025692 w 13886105"/>
              <a:gd name="connsiteY839" fmla="*/ 5796804 h 7409535"/>
              <a:gd name="connsiteX840" fmla="*/ 6026706 w 13886105"/>
              <a:gd name="connsiteY840" fmla="*/ 5830613 h 7409535"/>
              <a:gd name="connsiteX841" fmla="*/ 6040132 w 13886105"/>
              <a:gd name="connsiteY841" fmla="*/ 5862169 h 7409535"/>
              <a:gd name="connsiteX842" fmla="*/ 6040073 w 13886105"/>
              <a:gd name="connsiteY842" fmla="*/ 5862284 h 7409535"/>
              <a:gd name="connsiteX843" fmla="*/ 6040134 w 13886105"/>
              <a:gd name="connsiteY843" fmla="*/ 5862177 h 7409535"/>
              <a:gd name="connsiteX844" fmla="*/ 6040132 w 13886105"/>
              <a:gd name="connsiteY844" fmla="*/ 5862169 h 7409535"/>
              <a:gd name="connsiteX845" fmla="*/ 6062482 w 13886105"/>
              <a:gd name="connsiteY845" fmla="*/ 5817759 h 7409535"/>
              <a:gd name="connsiteX846" fmla="*/ 6076436 w 13886105"/>
              <a:gd name="connsiteY846" fmla="*/ 5766213 h 7409535"/>
              <a:gd name="connsiteX847" fmla="*/ 6063155 w 13886105"/>
              <a:gd name="connsiteY847" fmla="*/ 5741290 h 7409535"/>
              <a:gd name="connsiteX848" fmla="*/ 3358836 w 13886105"/>
              <a:gd name="connsiteY848" fmla="*/ 5740034 h 7409535"/>
              <a:gd name="connsiteX849" fmla="*/ 3363603 w 13886105"/>
              <a:gd name="connsiteY849" fmla="*/ 5760182 h 7409535"/>
              <a:gd name="connsiteX850" fmla="*/ 3387571 w 13886105"/>
              <a:gd name="connsiteY850" fmla="*/ 5778441 h 7409535"/>
              <a:gd name="connsiteX851" fmla="*/ 3367648 w 13886105"/>
              <a:gd name="connsiteY851" fmla="*/ 5794048 h 7409535"/>
              <a:gd name="connsiteX852" fmla="*/ 3353833 w 13886105"/>
              <a:gd name="connsiteY852" fmla="*/ 5780065 h 7409535"/>
              <a:gd name="connsiteX853" fmla="*/ 3358836 w 13886105"/>
              <a:gd name="connsiteY853" fmla="*/ 5740034 h 7409535"/>
              <a:gd name="connsiteX854" fmla="*/ 3900692 w 13886105"/>
              <a:gd name="connsiteY854" fmla="*/ 5730005 h 7409535"/>
              <a:gd name="connsiteX855" fmla="*/ 3893782 w 13886105"/>
              <a:gd name="connsiteY855" fmla="*/ 5731764 h 7409535"/>
              <a:gd name="connsiteX856" fmla="*/ 3893186 w 13886105"/>
              <a:gd name="connsiteY856" fmla="*/ 5769350 h 7409535"/>
              <a:gd name="connsiteX857" fmla="*/ 3859574 w 13886105"/>
              <a:gd name="connsiteY857" fmla="*/ 5770762 h 7409535"/>
              <a:gd name="connsiteX858" fmla="*/ 3849229 w 13886105"/>
              <a:gd name="connsiteY858" fmla="*/ 5820542 h 7409535"/>
              <a:gd name="connsiteX859" fmla="*/ 3839756 w 13886105"/>
              <a:gd name="connsiteY859" fmla="*/ 5787552 h 7409535"/>
              <a:gd name="connsiteX860" fmla="*/ 3881479 w 13886105"/>
              <a:gd name="connsiteY860" fmla="*/ 5901759 h 7409535"/>
              <a:gd name="connsiteX861" fmla="*/ 3872065 w 13886105"/>
              <a:gd name="connsiteY861" fmla="*/ 5868661 h 7409535"/>
              <a:gd name="connsiteX862" fmla="*/ 3881924 w 13886105"/>
              <a:gd name="connsiteY862" fmla="*/ 5856529 h 7409535"/>
              <a:gd name="connsiteX863" fmla="*/ 3886225 w 13886105"/>
              <a:gd name="connsiteY863" fmla="*/ 5891810 h 7409535"/>
              <a:gd name="connsiteX864" fmla="*/ 3909896 w 13886105"/>
              <a:gd name="connsiteY864" fmla="*/ 5917738 h 7409535"/>
              <a:gd name="connsiteX865" fmla="*/ 3919989 w 13886105"/>
              <a:gd name="connsiteY865" fmla="*/ 5890626 h 7409535"/>
              <a:gd name="connsiteX866" fmla="*/ 3905661 w 13886105"/>
              <a:gd name="connsiteY866" fmla="*/ 5874938 h 7409535"/>
              <a:gd name="connsiteX867" fmla="*/ 3905965 w 13886105"/>
              <a:gd name="connsiteY867" fmla="*/ 5875399 h 7409535"/>
              <a:gd name="connsiteX868" fmla="*/ 3925695 w 13886105"/>
              <a:gd name="connsiteY868" fmla="*/ 5850858 h 7409535"/>
              <a:gd name="connsiteX869" fmla="*/ 3921328 w 13886105"/>
              <a:gd name="connsiteY869" fmla="*/ 5823100 h 7409535"/>
              <a:gd name="connsiteX870" fmla="*/ 3902128 w 13886105"/>
              <a:gd name="connsiteY870" fmla="*/ 5824989 h 7409535"/>
              <a:gd name="connsiteX871" fmla="*/ 3912429 w 13886105"/>
              <a:gd name="connsiteY871" fmla="*/ 5775042 h 7409535"/>
              <a:gd name="connsiteX872" fmla="*/ 3900692 w 13886105"/>
              <a:gd name="connsiteY872" fmla="*/ 5730005 h 7409535"/>
              <a:gd name="connsiteX873" fmla="*/ 3690539 w 13886105"/>
              <a:gd name="connsiteY873" fmla="*/ 5728619 h 7409535"/>
              <a:gd name="connsiteX874" fmla="*/ 3690658 w 13886105"/>
              <a:gd name="connsiteY874" fmla="*/ 5763497 h 7409535"/>
              <a:gd name="connsiteX875" fmla="*/ 3700659 w 13886105"/>
              <a:gd name="connsiteY875" fmla="*/ 5736048 h 7409535"/>
              <a:gd name="connsiteX876" fmla="*/ 3700994 w 13886105"/>
              <a:gd name="connsiteY876" fmla="*/ 5735956 h 7409535"/>
              <a:gd name="connsiteX877" fmla="*/ 3690539 w 13886105"/>
              <a:gd name="connsiteY877" fmla="*/ 5728619 h 7409535"/>
              <a:gd name="connsiteX878" fmla="*/ 4239576 w 13886105"/>
              <a:gd name="connsiteY878" fmla="*/ 5725105 h 7409535"/>
              <a:gd name="connsiteX879" fmla="*/ 4249174 w 13886105"/>
              <a:gd name="connsiteY879" fmla="*/ 5732190 h 7409535"/>
              <a:gd name="connsiteX880" fmla="*/ 4225012 w 13886105"/>
              <a:gd name="connsiteY880" fmla="*/ 5743905 h 7409535"/>
              <a:gd name="connsiteX881" fmla="*/ 4239576 w 13886105"/>
              <a:gd name="connsiteY881" fmla="*/ 5725105 h 7409535"/>
              <a:gd name="connsiteX882" fmla="*/ 10356797 w 13886105"/>
              <a:gd name="connsiteY882" fmla="*/ 5722048 h 7409535"/>
              <a:gd name="connsiteX883" fmla="*/ 10308621 w 13886105"/>
              <a:gd name="connsiteY883" fmla="*/ 5767805 h 7409535"/>
              <a:gd name="connsiteX884" fmla="*/ 10333575 w 13886105"/>
              <a:gd name="connsiteY884" fmla="*/ 5805597 h 7409535"/>
              <a:gd name="connsiteX885" fmla="*/ 10334169 w 13886105"/>
              <a:gd name="connsiteY885" fmla="*/ 5771719 h 7409535"/>
              <a:gd name="connsiteX886" fmla="*/ 10350743 w 13886105"/>
              <a:gd name="connsiteY886" fmla="*/ 5857859 h 7409535"/>
              <a:gd name="connsiteX887" fmla="*/ 10343733 w 13886105"/>
              <a:gd name="connsiteY887" fmla="*/ 5777383 h 7409535"/>
              <a:gd name="connsiteX888" fmla="*/ 10364877 w 13886105"/>
              <a:gd name="connsiteY888" fmla="*/ 5775332 h 7409535"/>
              <a:gd name="connsiteX889" fmla="*/ 10365187 w 13886105"/>
              <a:gd name="connsiteY889" fmla="*/ 5774797 h 7409535"/>
              <a:gd name="connsiteX890" fmla="*/ 10407791 w 13886105"/>
              <a:gd name="connsiteY890" fmla="*/ 5770163 h 7409535"/>
              <a:gd name="connsiteX891" fmla="*/ 10367501 w 13886105"/>
              <a:gd name="connsiteY891" fmla="*/ 5761160 h 7409535"/>
              <a:gd name="connsiteX892" fmla="*/ 10356797 w 13886105"/>
              <a:gd name="connsiteY892" fmla="*/ 5722048 h 7409535"/>
              <a:gd name="connsiteX893" fmla="*/ 10414835 w 13886105"/>
              <a:gd name="connsiteY893" fmla="*/ 5716500 h 7409535"/>
              <a:gd name="connsiteX894" fmla="*/ 10404483 w 13886105"/>
              <a:gd name="connsiteY894" fmla="*/ 5729631 h 7409535"/>
              <a:gd name="connsiteX895" fmla="*/ 10404417 w 13886105"/>
              <a:gd name="connsiteY895" fmla="*/ 5729573 h 7409535"/>
              <a:gd name="connsiteX896" fmla="*/ 10404107 w 13886105"/>
              <a:gd name="connsiteY896" fmla="*/ 5730108 h 7409535"/>
              <a:gd name="connsiteX897" fmla="*/ 10404483 w 13886105"/>
              <a:gd name="connsiteY897" fmla="*/ 5729631 h 7409535"/>
              <a:gd name="connsiteX898" fmla="*/ 10421573 w 13886105"/>
              <a:gd name="connsiteY898" fmla="*/ 5744842 h 7409535"/>
              <a:gd name="connsiteX899" fmla="*/ 10430957 w 13886105"/>
              <a:gd name="connsiteY899" fmla="*/ 5727072 h 7409535"/>
              <a:gd name="connsiteX900" fmla="*/ 10414835 w 13886105"/>
              <a:gd name="connsiteY900" fmla="*/ 5716500 h 7409535"/>
              <a:gd name="connsiteX901" fmla="*/ 3758605 w 13886105"/>
              <a:gd name="connsiteY901" fmla="*/ 5714464 h 7409535"/>
              <a:gd name="connsiteX902" fmla="*/ 3758117 w 13886105"/>
              <a:gd name="connsiteY902" fmla="*/ 5752113 h 7409535"/>
              <a:gd name="connsiteX903" fmla="*/ 3758423 w 13886105"/>
              <a:gd name="connsiteY903" fmla="*/ 5752573 h 7409535"/>
              <a:gd name="connsiteX904" fmla="*/ 3772780 w 13886105"/>
              <a:gd name="connsiteY904" fmla="*/ 5737336 h 7409535"/>
              <a:gd name="connsiteX905" fmla="*/ 3786514 w 13886105"/>
              <a:gd name="connsiteY905" fmla="*/ 5790608 h 7409535"/>
              <a:gd name="connsiteX906" fmla="*/ 3782295 w 13886105"/>
              <a:gd name="connsiteY906" fmla="*/ 5740119 h 7409535"/>
              <a:gd name="connsiteX907" fmla="*/ 3623694 w 13886105"/>
              <a:gd name="connsiteY907" fmla="*/ 5713998 h 7409535"/>
              <a:gd name="connsiteX908" fmla="*/ 3599366 w 13886105"/>
              <a:gd name="connsiteY908" fmla="*/ 5756135 h 7409535"/>
              <a:gd name="connsiteX909" fmla="*/ 3599576 w 13886105"/>
              <a:gd name="connsiteY909" fmla="*/ 5740714 h 7409535"/>
              <a:gd name="connsiteX910" fmla="*/ 3622868 w 13886105"/>
              <a:gd name="connsiteY910" fmla="*/ 5796939 h 7409535"/>
              <a:gd name="connsiteX911" fmla="*/ 3632635 w 13886105"/>
              <a:gd name="connsiteY911" fmla="*/ 5777053 h 7409535"/>
              <a:gd name="connsiteX912" fmla="*/ 3623694 w 13886105"/>
              <a:gd name="connsiteY912" fmla="*/ 5713998 h 7409535"/>
              <a:gd name="connsiteX913" fmla="*/ 3571142 w 13886105"/>
              <a:gd name="connsiteY913" fmla="*/ 5710182 h 7409535"/>
              <a:gd name="connsiteX914" fmla="*/ 3575721 w 13886105"/>
              <a:gd name="connsiteY914" fmla="*/ 5738062 h 7409535"/>
              <a:gd name="connsiteX915" fmla="*/ 3575843 w 13886105"/>
              <a:gd name="connsiteY915" fmla="*/ 5737849 h 7409535"/>
              <a:gd name="connsiteX916" fmla="*/ 3584390 w 13886105"/>
              <a:gd name="connsiteY916" fmla="*/ 5743085 h 7409535"/>
              <a:gd name="connsiteX917" fmla="*/ 3590199 w 13886105"/>
              <a:gd name="connsiteY917" fmla="*/ 5731021 h 7409535"/>
              <a:gd name="connsiteX918" fmla="*/ 12808151 w 13886105"/>
              <a:gd name="connsiteY918" fmla="*/ 5705691 h 7409535"/>
              <a:gd name="connsiteX919" fmla="*/ 12823427 w 13886105"/>
              <a:gd name="connsiteY919" fmla="*/ 5715971 h 7409535"/>
              <a:gd name="connsiteX920" fmla="*/ 12799265 w 13886105"/>
              <a:gd name="connsiteY920" fmla="*/ 5731394 h 7409535"/>
              <a:gd name="connsiteX921" fmla="*/ 12808151 w 13886105"/>
              <a:gd name="connsiteY921" fmla="*/ 5705691 h 7409535"/>
              <a:gd name="connsiteX922" fmla="*/ 11892741 w 13886105"/>
              <a:gd name="connsiteY922" fmla="*/ 5703800 h 7409535"/>
              <a:gd name="connsiteX923" fmla="*/ 11940497 w 13886105"/>
              <a:gd name="connsiteY923" fmla="*/ 5753473 h 7409535"/>
              <a:gd name="connsiteX924" fmla="*/ 11905923 w 13886105"/>
              <a:gd name="connsiteY924" fmla="*/ 5743208 h 7409535"/>
              <a:gd name="connsiteX925" fmla="*/ 11863309 w 13886105"/>
              <a:gd name="connsiteY925" fmla="*/ 5747123 h 7409535"/>
              <a:gd name="connsiteX926" fmla="*/ 11892741 w 13886105"/>
              <a:gd name="connsiteY926" fmla="*/ 5703800 h 7409535"/>
              <a:gd name="connsiteX927" fmla="*/ 3175439 w 13886105"/>
              <a:gd name="connsiteY927" fmla="*/ 5703020 h 7409535"/>
              <a:gd name="connsiteX928" fmla="*/ 3199442 w 13886105"/>
              <a:gd name="connsiteY928" fmla="*/ 5743687 h 7409535"/>
              <a:gd name="connsiteX929" fmla="*/ 3189785 w 13886105"/>
              <a:gd name="connsiteY929" fmla="*/ 5756219 h 7409535"/>
              <a:gd name="connsiteX930" fmla="*/ 3175439 w 13886105"/>
              <a:gd name="connsiteY930" fmla="*/ 5703020 h 7409535"/>
              <a:gd name="connsiteX931" fmla="*/ 11862111 w 13886105"/>
              <a:gd name="connsiteY931" fmla="*/ 5699803 h 7409535"/>
              <a:gd name="connsiteX932" fmla="*/ 11841977 w 13886105"/>
              <a:gd name="connsiteY932" fmla="*/ 5721831 h 7409535"/>
              <a:gd name="connsiteX933" fmla="*/ 11856631 w 13886105"/>
              <a:gd name="connsiteY933" fmla="*/ 5754247 h 7409535"/>
              <a:gd name="connsiteX934" fmla="*/ 11807319 w 13886105"/>
              <a:gd name="connsiteY934" fmla="*/ 5765560 h 7409535"/>
              <a:gd name="connsiteX935" fmla="*/ 11771385 w 13886105"/>
              <a:gd name="connsiteY935" fmla="*/ 5762351 h 7409535"/>
              <a:gd name="connsiteX936" fmla="*/ 11761973 w 13886105"/>
              <a:gd name="connsiteY936" fmla="*/ 5729255 h 7409535"/>
              <a:gd name="connsiteX937" fmla="*/ 11819495 w 13886105"/>
              <a:gd name="connsiteY937" fmla="*/ 5703719 h 7409535"/>
              <a:gd name="connsiteX938" fmla="*/ 11862111 w 13886105"/>
              <a:gd name="connsiteY938" fmla="*/ 5699803 h 7409535"/>
              <a:gd name="connsiteX939" fmla="*/ 3727337 w 13886105"/>
              <a:gd name="connsiteY939" fmla="*/ 5696743 h 7409535"/>
              <a:gd name="connsiteX940" fmla="*/ 3720446 w 13886105"/>
              <a:gd name="connsiteY940" fmla="*/ 5718812 h 7409535"/>
              <a:gd name="connsiteX941" fmla="*/ 3739457 w 13886105"/>
              <a:gd name="connsiteY941" fmla="*/ 5739486 h 7409535"/>
              <a:gd name="connsiteX942" fmla="*/ 3735050 w 13886105"/>
              <a:gd name="connsiteY942" fmla="*/ 5704144 h 7409535"/>
              <a:gd name="connsiteX943" fmla="*/ 3727337 w 13886105"/>
              <a:gd name="connsiteY943" fmla="*/ 5696743 h 7409535"/>
              <a:gd name="connsiteX944" fmla="*/ 3650510 w 13886105"/>
              <a:gd name="connsiteY944" fmla="*/ 5691606 h 7409535"/>
              <a:gd name="connsiteX945" fmla="*/ 3633567 w 13886105"/>
              <a:gd name="connsiteY945" fmla="*/ 5701592 h 7409535"/>
              <a:gd name="connsiteX946" fmla="*/ 3633902 w 13886105"/>
              <a:gd name="connsiteY946" fmla="*/ 5701500 h 7409535"/>
              <a:gd name="connsiteX947" fmla="*/ 3638148 w 13886105"/>
              <a:gd name="connsiteY947" fmla="*/ 5729474 h 7409535"/>
              <a:gd name="connsiteX948" fmla="*/ 3672137 w 13886105"/>
              <a:gd name="connsiteY948" fmla="*/ 5705180 h 7409535"/>
              <a:gd name="connsiteX949" fmla="*/ 3650510 w 13886105"/>
              <a:gd name="connsiteY949" fmla="*/ 5691606 h 7409535"/>
              <a:gd name="connsiteX950" fmla="*/ 3154894 w 13886105"/>
              <a:gd name="connsiteY950" fmla="*/ 5690444 h 7409535"/>
              <a:gd name="connsiteX951" fmla="*/ 3165862 w 13886105"/>
              <a:gd name="connsiteY951" fmla="*/ 5700344 h 7409535"/>
              <a:gd name="connsiteX952" fmla="*/ 3146389 w 13886105"/>
              <a:gd name="connsiteY952" fmla="*/ 5725178 h 7409535"/>
              <a:gd name="connsiteX953" fmla="*/ 3154894 w 13886105"/>
              <a:gd name="connsiteY953" fmla="*/ 5690444 h 7409535"/>
              <a:gd name="connsiteX954" fmla="*/ 11325053 w 13886105"/>
              <a:gd name="connsiteY954" fmla="*/ 5683327 h 7409535"/>
              <a:gd name="connsiteX955" fmla="*/ 11314715 w 13886105"/>
              <a:gd name="connsiteY955" fmla="*/ 5738529 h 7409535"/>
              <a:gd name="connsiteX956" fmla="*/ 11328597 w 13886105"/>
              <a:gd name="connsiteY956" fmla="*/ 5753188 h 7409535"/>
              <a:gd name="connsiteX957" fmla="*/ 11360105 w 13886105"/>
              <a:gd name="connsiteY957" fmla="*/ 5747340 h 7409535"/>
              <a:gd name="connsiteX958" fmla="*/ 11360213 w 13886105"/>
              <a:gd name="connsiteY958" fmla="*/ 5747402 h 7409535"/>
              <a:gd name="connsiteX959" fmla="*/ 11345343 w 13886105"/>
              <a:gd name="connsiteY959" fmla="*/ 5688196 h 7409535"/>
              <a:gd name="connsiteX960" fmla="*/ 11346667 w 13886105"/>
              <a:gd name="connsiteY960" fmla="*/ 5735301 h 7409535"/>
              <a:gd name="connsiteX961" fmla="*/ 11325053 w 13886105"/>
              <a:gd name="connsiteY961" fmla="*/ 5683327 h 7409535"/>
              <a:gd name="connsiteX962" fmla="*/ 12364335 w 13886105"/>
              <a:gd name="connsiteY962" fmla="*/ 5669147 h 7409535"/>
              <a:gd name="connsiteX963" fmla="*/ 12345973 w 13886105"/>
              <a:gd name="connsiteY963" fmla="*/ 5672764 h 7409535"/>
              <a:gd name="connsiteX964" fmla="*/ 12345005 w 13886105"/>
              <a:gd name="connsiteY964" fmla="*/ 5672032 h 7409535"/>
              <a:gd name="connsiteX965" fmla="*/ 12344725 w 13886105"/>
              <a:gd name="connsiteY965" fmla="*/ 5673010 h 7409535"/>
              <a:gd name="connsiteX966" fmla="*/ 12345973 w 13886105"/>
              <a:gd name="connsiteY966" fmla="*/ 5672764 h 7409535"/>
              <a:gd name="connsiteX967" fmla="*/ 12368435 w 13886105"/>
              <a:gd name="connsiteY967" fmla="*/ 5689767 h 7409535"/>
              <a:gd name="connsiteX968" fmla="*/ 12385699 w 13886105"/>
              <a:gd name="connsiteY968" fmla="*/ 5676136 h 7409535"/>
              <a:gd name="connsiteX969" fmla="*/ 12364335 w 13886105"/>
              <a:gd name="connsiteY969" fmla="*/ 5669147 h 7409535"/>
              <a:gd name="connsiteX970" fmla="*/ 11759467 w 13886105"/>
              <a:gd name="connsiteY970" fmla="*/ 5662216 h 7409535"/>
              <a:gd name="connsiteX971" fmla="*/ 11766137 w 13886105"/>
              <a:gd name="connsiteY971" fmla="*/ 5682036 h 7409535"/>
              <a:gd name="connsiteX972" fmla="*/ 11747551 w 13886105"/>
              <a:gd name="connsiteY972" fmla="*/ 5696688 h 7409535"/>
              <a:gd name="connsiteX973" fmla="*/ 11758159 w 13886105"/>
              <a:gd name="connsiteY973" fmla="*/ 5722773 h 7409535"/>
              <a:gd name="connsiteX974" fmla="*/ 11680847 w 13886105"/>
              <a:gd name="connsiteY974" fmla="*/ 5716638 h 7409535"/>
              <a:gd name="connsiteX975" fmla="*/ 11759467 w 13886105"/>
              <a:gd name="connsiteY975" fmla="*/ 5662216 h 7409535"/>
              <a:gd name="connsiteX976" fmla="*/ 13193407 w 13886105"/>
              <a:gd name="connsiteY976" fmla="*/ 5661972 h 7409535"/>
              <a:gd name="connsiteX977" fmla="*/ 13196913 w 13886105"/>
              <a:gd name="connsiteY977" fmla="*/ 5662821 h 7409535"/>
              <a:gd name="connsiteX978" fmla="*/ 13206845 w 13886105"/>
              <a:gd name="connsiteY978" fmla="*/ 5689089 h 7409535"/>
              <a:gd name="connsiteX979" fmla="*/ 13210601 w 13886105"/>
              <a:gd name="connsiteY979" fmla="*/ 5695676 h 7409535"/>
              <a:gd name="connsiteX980" fmla="*/ 13199115 w 13886105"/>
              <a:gd name="connsiteY980" fmla="*/ 5691273 h 7409535"/>
              <a:gd name="connsiteX981" fmla="*/ 13187035 w 13886105"/>
              <a:gd name="connsiteY981" fmla="*/ 5683639 h 7409535"/>
              <a:gd name="connsiteX982" fmla="*/ 13193407 w 13886105"/>
              <a:gd name="connsiteY982" fmla="*/ 5661972 h 7409535"/>
              <a:gd name="connsiteX983" fmla="*/ 3314515 w 13886105"/>
              <a:gd name="connsiteY983" fmla="*/ 5655271 h 7409535"/>
              <a:gd name="connsiteX984" fmla="*/ 3309897 w 13886105"/>
              <a:gd name="connsiteY984" fmla="*/ 5687966 h 7409535"/>
              <a:gd name="connsiteX985" fmla="*/ 3310861 w 13886105"/>
              <a:gd name="connsiteY985" fmla="*/ 5688523 h 7409535"/>
              <a:gd name="connsiteX986" fmla="*/ 3314515 w 13886105"/>
              <a:gd name="connsiteY986" fmla="*/ 5655271 h 7409535"/>
              <a:gd name="connsiteX987" fmla="*/ 3672752 w 13886105"/>
              <a:gd name="connsiteY987" fmla="*/ 5652491 h 7409535"/>
              <a:gd name="connsiteX988" fmla="*/ 3657917 w 13886105"/>
              <a:gd name="connsiteY988" fmla="*/ 5682140 h 7409535"/>
              <a:gd name="connsiteX989" fmla="*/ 3658254 w 13886105"/>
              <a:gd name="connsiteY989" fmla="*/ 5682050 h 7409535"/>
              <a:gd name="connsiteX990" fmla="*/ 3668367 w 13886105"/>
              <a:gd name="connsiteY990" fmla="*/ 5689643 h 7409535"/>
              <a:gd name="connsiteX991" fmla="*/ 3672752 w 13886105"/>
              <a:gd name="connsiteY991" fmla="*/ 5652491 h 7409535"/>
              <a:gd name="connsiteX992" fmla="*/ 11410711 w 13886105"/>
              <a:gd name="connsiteY992" fmla="*/ 5648884 h 7409535"/>
              <a:gd name="connsiteX993" fmla="*/ 11387681 w 13886105"/>
              <a:gd name="connsiteY993" fmla="*/ 5656603 h 7409535"/>
              <a:gd name="connsiteX994" fmla="*/ 11387787 w 13886105"/>
              <a:gd name="connsiteY994" fmla="*/ 5656665 h 7409535"/>
              <a:gd name="connsiteX995" fmla="*/ 11431969 w 13886105"/>
              <a:gd name="connsiteY995" fmla="*/ 5672760 h 7409535"/>
              <a:gd name="connsiteX996" fmla="*/ 11435875 w 13886105"/>
              <a:gd name="connsiteY996" fmla="*/ 5651916 h 7409535"/>
              <a:gd name="connsiteX997" fmla="*/ 11410711 w 13886105"/>
              <a:gd name="connsiteY997" fmla="*/ 5648884 h 7409535"/>
              <a:gd name="connsiteX998" fmla="*/ 11478873 w 13886105"/>
              <a:gd name="connsiteY998" fmla="*/ 5648080 h 7409535"/>
              <a:gd name="connsiteX999" fmla="*/ 11493585 w 13886105"/>
              <a:gd name="connsiteY999" fmla="*/ 5680388 h 7409535"/>
              <a:gd name="connsiteX1000" fmla="*/ 11481699 w 13886105"/>
              <a:gd name="connsiteY1000" fmla="*/ 5715303 h 7409535"/>
              <a:gd name="connsiteX1001" fmla="*/ 11515055 w 13886105"/>
              <a:gd name="connsiteY1001" fmla="*/ 5678525 h 7409535"/>
              <a:gd name="connsiteX1002" fmla="*/ 11478873 w 13886105"/>
              <a:gd name="connsiteY1002" fmla="*/ 5648080 h 7409535"/>
              <a:gd name="connsiteX1003" fmla="*/ 10995199 w 13886105"/>
              <a:gd name="connsiteY1003" fmla="*/ 5645527 h 7409535"/>
              <a:gd name="connsiteX1004" fmla="*/ 10983711 w 13886105"/>
              <a:gd name="connsiteY1004" fmla="*/ 5658074 h 7409535"/>
              <a:gd name="connsiteX1005" fmla="*/ 10983819 w 13886105"/>
              <a:gd name="connsiteY1005" fmla="*/ 5658136 h 7409535"/>
              <a:gd name="connsiteX1006" fmla="*/ 10992185 w 13886105"/>
              <a:gd name="connsiteY1006" fmla="*/ 5671906 h 7409535"/>
              <a:gd name="connsiteX1007" fmla="*/ 11007833 w 13886105"/>
              <a:gd name="connsiteY1007" fmla="*/ 5669148 h 7409535"/>
              <a:gd name="connsiteX1008" fmla="*/ 10995199 w 13886105"/>
              <a:gd name="connsiteY1008" fmla="*/ 5645527 h 7409535"/>
              <a:gd name="connsiteX1009" fmla="*/ 11542725 w 13886105"/>
              <a:gd name="connsiteY1009" fmla="*/ 5642453 h 7409535"/>
              <a:gd name="connsiteX1010" fmla="*/ 11529333 w 13886105"/>
              <a:gd name="connsiteY1010" fmla="*/ 5657250 h 7409535"/>
              <a:gd name="connsiteX1011" fmla="*/ 11531991 w 13886105"/>
              <a:gd name="connsiteY1011" fmla="*/ 5724519 h 7409535"/>
              <a:gd name="connsiteX1012" fmla="*/ 11556687 w 13886105"/>
              <a:gd name="connsiteY1012" fmla="*/ 5681743 h 7409535"/>
              <a:gd name="connsiteX1013" fmla="*/ 11556383 w 13886105"/>
              <a:gd name="connsiteY1013" fmla="*/ 5681281 h 7409535"/>
              <a:gd name="connsiteX1014" fmla="*/ 11542725 w 13886105"/>
              <a:gd name="connsiteY1014" fmla="*/ 5642453 h 7409535"/>
              <a:gd name="connsiteX1015" fmla="*/ 13138987 w 13886105"/>
              <a:gd name="connsiteY1015" fmla="*/ 5639469 h 7409535"/>
              <a:gd name="connsiteX1016" fmla="*/ 13148099 w 13886105"/>
              <a:gd name="connsiteY1016" fmla="*/ 5645616 h 7409535"/>
              <a:gd name="connsiteX1017" fmla="*/ 13120751 w 13886105"/>
              <a:gd name="connsiteY1017" fmla="*/ 5674458 h 7409535"/>
              <a:gd name="connsiteX1018" fmla="*/ 13138987 w 13886105"/>
              <a:gd name="connsiteY1018" fmla="*/ 5639469 h 7409535"/>
              <a:gd name="connsiteX1019" fmla="*/ 11359941 w 13886105"/>
              <a:gd name="connsiteY1019" fmla="*/ 5639446 h 7409535"/>
              <a:gd name="connsiteX1020" fmla="*/ 11365193 w 13886105"/>
              <a:gd name="connsiteY1020" fmla="*/ 5655882 h 7409535"/>
              <a:gd name="connsiteX1021" fmla="*/ 11369495 w 13886105"/>
              <a:gd name="connsiteY1021" fmla="*/ 5672058 h 7409535"/>
              <a:gd name="connsiteX1022" fmla="*/ 11369217 w 13886105"/>
              <a:gd name="connsiteY1022" fmla="*/ 5672036 h 7409535"/>
              <a:gd name="connsiteX1023" fmla="*/ 11369537 w 13886105"/>
              <a:gd name="connsiteY1023" fmla="*/ 5672221 h 7409535"/>
              <a:gd name="connsiteX1024" fmla="*/ 11369495 w 13886105"/>
              <a:gd name="connsiteY1024" fmla="*/ 5672058 h 7409535"/>
              <a:gd name="connsiteX1025" fmla="*/ 11378901 w 13886105"/>
              <a:gd name="connsiteY1025" fmla="*/ 5672797 h 7409535"/>
              <a:gd name="connsiteX1026" fmla="*/ 11383955 w 13886105"/>
              <a:gd name="connsiteY1026" fmla="*/ 5650459 h 7409535"/>
              <a:gd name="connsiteX1027" fmla="*/ 11359941 w 13886105"/>
              <a:gd name="connsiteY1027" fmla="*/ 5639446 h 7409535"/>
              <a:gd name="connsiteX1028" fmla="*/ 11443917 w 13886105"/>
              <a:gd name="connsiteY1028" fmla="*/ 5637738 h 7409535"/>
              <a:gd name="connsiteX1029" fmla="*/ 11443951 w 13886105"/>
              <a:gd name="connsiteY1029" fmla="*/ 5664849 h 7409535"/>
              <a:gd name="connsiteX1030" fmla="*/ 11444057 w 13886105"/>
              <a:gd name="connsiteY1030" fmla="*/ 5664911 h 7409535"/>
              <a:gd name="connsiteX1031" fmla="*/ 11453619 w 13886105"/>
              <a:gd name="connsiteY1031" fmla="*/ 5674385 h 7409535"/>
              <a:gd name="connsiteX1032" fmla="*/ 11474707 w 13886105"/>
              <a:gd name="connsiteY1032" fmla="*/ 5668632 h 7409535"/>
              <a:gd name="connsiteX1033" fmla="*/ 11443917 w 13886105"/>
              <a:gd name="connsiteY1033" fmla="*/ 5637738 h 7409535"/>
              <a:gd name="connsiteX1034" fmla="*/ 4308754 w 13886105"/>
              <a:gd name="connsiteY1034" fmla="*/ 5636403 h 7409535"/>
              <a:gd name="connsiteX1035" fmla="*/ 4312887 w 13886105"/>
              <a:gd name="connsiteY1035" fmla="*/ 5671726 h 7409535"/>
              <a:gd name="connsiteX1036" fmla="*/ 4294107 w 13886105"/>
              <a:gd name="connsiteY1036" fmla="*/ 5650903 h 7409535"/>
              <a:gd name="connsiteX1037" fmla="*/ 4308754 w 13886105"/>
              <a:gd name="connsiteY1037" fmla="*/ 5636403 h 7409535"/>
              <a:gd name="connsiteX1038" fmla="*/ 11323745 w 13886105"/>
              <a:gd name="connsiteY1038" fmla="*/ 5635765 h 7409535"/>
              <a:gd name="connsiteX1039" fmla="*/ 11314763 w 13886105"/>
              <a:gd name="connsiteY1039" fmla="*/ 5657633 h 7409535"/>
              <a:gd name="connsiteX1040" fmla="*/ 11314367 w 13886105"/>
              <a:gd name="connsiteY1040" fmla="*/ 5657622 h 7409535"/>
              <a:gd name="connsiteX1041" fmla="*/ 11314691 w 13886105"/>
              <a:gd name="connsiteY1041" fmla="*/ 5657808 h 7409535"/>
              <a:gd name="connsiteX1042" fmla="*/ 11314763 w 13886105"/>
              <a:gd name="connsiteY1042" fmla="*/ 5657633 h 7409535"/>
              <a:gd name="connsiteX1043" fmla="*/ 11328113 w 13886105"/>
              <a:gd name="connsiteY1043" fmla="*/ 5658018 h 7409535"/>
              <a:gd name="connsiteX1044" fmla="*/ 11338351 w 13886105"/>
              <a:gd name="connsiteY1044" fmla="*/ 5641523 h 7409535"/>
              <a:gd name="connsiteX1045" fmla="*/ 11323745 w 13886105"/>
              <a:gd name="connsiteY1045" fmla="*/ 5635765 h 7409535"/>
              <a:gd name="connsiteX1046" fmla="*/ 13045473 w 13886105"/>
              <a:gd name="connsiteY1046" fmla="*/ 5634913 h 7409535"/>
              <a:gd name="connsiteX1047" fmla="*/ 13029367 w 13886105"/>
              <a:gd name="connsiteY1047" fmla="*/ 5640093 h 7409535"/>
              <a:gd name="connsiteX1048" fmla="*/ 13040191 w 13886105"/>
              <a:gd name="connsiteY1048" fmla="*/ 5686550 h 7409535"/>
              <a:gd name="connsiteX1049" fmla="*/ 13044865 w 13886105"/>
              <a:gd name="connsiteY1049" fmla="*/ 5665670 h 7409535"/>
              <a:gd name="connsiteX1050" fmla="*/ 13046875 w 13886105"/>
              <a:gd name="connsiteY1050" fmla="*/ 5678345 h 7409535"/>
              <a:gd name="connsiteX1051" fmla="*/ 13046257 w 13886105"/>
              <a:gd name="connsiteY1051" fmla="*/ 5679501 h 7409535"/>
              <a:gd name="connsiteX1052" fmla="*/ 13047039 w 13886105"/>
              <a:gd name="connsiteY1052" fmla="*/ 5679382 h 7409535"/>
              <a:gd name="connsiteX1053" fmla="*/ 13046875 w 13886105"/>
              <a:gd name="connsiteY1053" fmla="*/ 5678345 h 7409535"/>
              <a:gd name="connsiteX1054" fmla="*/ 13053565 w 13886105"/>
              <a:gd name="connsiteY1054" fmla="*/ 5665825 h 7409535"/>
              <a:gd name="connsiteX1055" fmla="*/ 13055983 w 13886105"/>
              <a:gd name="connsiteY1055" fmla="*/ 5638204 h 7409535"/>
              <a:gd name="connsiteX1056" fmla="*/ 13045473 w 13886105"/>
              <a:gd name="connsiteY1056" fmla="*/ 5634913 h 7409535"/>
              <a:gd name="connsiteX1057" fmla="*/ 3712261 w 13886105"/>
              <a:gd name="connsiteY1057" fmla="*/ 5634201 h 7409535"/>
              <a:gd name="connsiteX1058" fmla="*/ 3706843 w 13886105"/>
              <a:gd name="connsiteY1058" fmla="*/ 5650499 h 7409535"/>
              <a:gd name="connsiteX1059" fmla="*/ 3720997 w 13886105"/>
              <a:gd name="connsiteY1059" fmla="*/ 5673804 h 7409535"/>
              <a:gd name="connsiteX1060" fmla="*/ 3735623 w 13886105"/>
              <a:gd name="connsiteY1060" fmla="*/ 5681660 h 7409535"/>
              <a:gd name="connsiteX1061" fmla="*/ 3726489 w 13886105"/>
              <a:gd name="connsiteY1061" fmla="*/ 5641168 h 7409535"/>
              <a:gd name="connsiteX1062" fmla="*/ 3712261 w 13886105"/>
              <a:gd name="connsiteY1062" fmla="*/ 5634201 h 7409535"/>
              <a:gd name="connsiteX1063" fmla="*/ 3469685 w 13886105"/>
              <a:gd name="connsiteY1063" fmla="*/ 5632002 h 7409535"/>
              <a:gd name="connsiteX1064" fmla="*/ 3494432 w 13886105"/>
              <a:gd name="connsiteY1064" fmla="*/ 5672878 h 7409535"/>
              <a:gd name="connsiteX1065" fmla="*/ 3461015 w 13886105"/>
              <a:gd name="connsiteY1065" fmla="*/ 5636902 h 7409535"/>
              <a:gd name="connsiteX1066" fmla="*/ 3469685 w 13886105"/>
              <a:gd name="connsiteY1066" fmla="*/ 5632002 h 7409535"/>
              <a:gd name="connsiteX1067" fmla="*/ 3756091 w 13886105"/>
              <a:gd name="connsiteY1067" fmla="*/ 5622271 h 7409535"/>
              <a:gd name="connsiteX1068" fmla="*/ 3749749 w 13886105"/>
              <a:gd name="connsiteY1068" fmla="*/ 5636202 h 7409535"/>
              <a:gd name="connsiteX1069" fmla="*/ 3750221 w 13886105"/>
              <a:gd name="connsiteY1069" fmla="*/ 5636617 h 7409535"/>
              <a:gd name="connsiteX1070" fmla="*/ 3759118 w 13886105"/>
              <a:gd name="connsiteY1070" fmla="*/ 5661717 h 7409535"/>
              <a:gd name="connsiteX1071" fmla="*/ 3793322 w 13886105"/>
              <a:gd name="connsiteY1071" fmla="*/ 5630130 h 7409535"/>
              <a:gd name="connsiteX1072" fmla="*/ 3756091 w 13886105"/>
              <a:gd name="connsiteY1072" fmla="*/ 5622271 h 7409535"/>
              <a:gd name="connsiteX1073" fmla="*/ 11279443 w 13886105"/>
              <a:gd name="connsiteY1073" fmla="*/ 5620063 h 7409535"/>
              <a:gd name="connsiteX1074" fmla="*/ 11276855 w 13886105"/>
              <a:gd name="connsiteY1074" fmla="*/ 5661346 h 7409535"/>
              <a:gd name="connsiteX1075" fmla="*/ 11276963 w 13886105"/>
              <a:gd name="connsiteY1075" fmla="*/ 5661407 h 7409535"/>
              <a:gd name="connsiteX1076" fmla="*/ 11303767 w 13886105"/>
              <a:gd name="connsiteY1076" fmla="*/ 5658203 h 7409535"/>
              <a:gd name="connsiteX1077" fmla="*/ 11306415 w 13886105"/>
              <a:gd name="connsiteY1077" fmla="*/ 5644475 h 7409535"/>
              <a:gd name="connsiteX1078" fmla="*/ 11279443 w 13886105"/>
              <a:gd name="connsiteY1078" fmla="*/ 5620063 h 7409535"/>
              <a:gd name="connsiteX1079" fmla="*/ 10904497 w 13886105"/>
              <a:gd name="connsiteY1079" fmla="*/ 5614425 h 7409535"/>
              <a:gd name="connsiteX1080" fmla="*/ 10898951 w 13886105"/>
              <a:gd name="connsiteY1080" fmla="*/ 5633234 h 7409535"/>
              <a:gd name="connsiteX1081" fmla="*/ 10899057 w 13886105"/>
              <a:gd name="connsiteY1081" fmla="*/ 5633296 h 7409535"/>
              <a:gd name="connsiteX1082" fmla="*/ 10910763 w 13886105"/>
              <a:gd name="connsiteY1082" fmla="*/ 5643335 h 7409535"/>
              <a:gd name="connsiteX1083" fmla="*/ 10916237 w 13886105"/>
              <a:gd name="connsiteY1083" fmla="*/ 5624535 h 7409535"/>
              <a:gd name="connsiteX1084" fmla="*/ 10904497 w 13886105"/>
              <a:gd name="connsiteY1084" fmla="*/ 5614425 h 7409535"/>
              <a:gd name="connsiteX1085" fmla="*/ 12834865 w 13886105"/>
              <a:gd name="connsiteY1085" fmla="*/ 5613918 h 7409535"/>
              <a:gd name="connsiteX1086" fmla="*/ 12842353 w 13886105"/>
              <a:gd name="connsiteY1086" fmla="*/ 5630270 h 7409535"/>
              <a:gd name="connsiteX1087" fmla="*/ 12873549 w 13886105"/>
              <a:gd name="connsiteY1087" fmla="*/ 5632120 h 7409535"/>
              <a:gd name="connsiteX1088" fmla="*/ 12835321 w 13886105"/>
              <a:gd name="connsiteY1088" fmla="*/ 5614610 h 7409535"/>
              <a:gd name="connsiteX1089" fmla="*/ 10981691 w 13886105"/>
              <a:gd name="connsiteY1089" fmla="*/ 5610264 h 7409535"/>
              <a:gd name="connsiteX1090" fmla="*/ 10972707 w 13886105"/>
              <a:gd name="connsiteY1090" fmla="*/ 5632186 h 7409535"/>
              <a:gd name="connsiteX1091" fmla="*/ 10972815 w 13886105"/>
              <a:gd name="connsiteY1091" fmla="*/ 5632247 h 7409535"/>
              <a:gd name="connsiteX1092" fmla="*/ 10996367 w 13886105"/>
              <a:gd name="connsiteY1092" fmla="*/ 5615903 h 7409535"/>
              <a:gd name="connsiteX1093" fmla="*/ 10981691 w 13886105"/>
              <a:gd name="connsiteY1093" fmla="*/ 5610264 h 7409535"/>
              <a:gd name="connsiteX1094" fmla="*/ 3339824 w 13886105"/>
              <a:gd name="connsiteY1094" fmla="*/ 5606003 h 7409535"/>
              <a:gd name="connsiteX1095" fmla="*/ 3320114 w 13886105"/>
              <a:gd name="connsiteY1095" fmla="*/ 5615441 h 7409535"/>
              <a:gd name="connsiteX1096" fmla="*/ 3319862 w 13886105"/>
              <a:gd name="connsiteY1096" fmla="*/ 5638111 h 7409535"/>
              <a:gd name="connsiteX1097" fmla="*/ 3320822 w 13886105"/>
              <a:gd name="connsiteY1097" fmla="*/ 5638665 h 7409535"/>
              <a:gd name="connsiteX1098" fmla="*/ 3339463 w 13886105"/>
              <a:gd name="connsiteY1098" fmla="*/ 5666394 h 7409535"/>
              <a:gd name="connsiteX1099" fmla="*/ 3349294 w 13886105"/>
              <a:gd name="connsiteY1099" fmla="*/ 5638991 h 7409535"/>
              <a:gd name="connsiteX1100" fmla="*/ 3339824 w 13886105"/>
              <a:gd name="connsiteY1100" fmla="*/ 5606003 h 7409535"/>
              <a:gd name="connsiteX1101" fmla="*/ 10954151 w 13886105"/>
              <a:gd name="connsiteY1101" fmla="*/ 5605651 h 7409535"/>
              <a:gd name="connsiteX1102" fmla="*/ 10932635 w 13886105"/>
              <a:gd name="connsiteY1102" fmla="*/ 5649974 h 7409535"/>
              <a:gd name="connsiteX1103" fmla="*/ 10955639 w 13886105"/>
              <a:gd name="connsiteY1103" fmla="*/ 5667674 h 7409535"/>
              <a:gd name="connsiteX1104" fmla="*/ 10960303 w 13886105"/>
              <a:gd name="connsiteY1104" fmla="*/ 5728261 h 7409535"/>
              <a:gd name="connsiteX1105" fmla="*/ 10960411 w 13886105"/>
              <a:gd name="connsiteY1105" fmla="*/ 5728322 h 7409535"/>
              <a:gd name="connsiteX1106" fmla="*/ 10965993 w 13886105"/>
              <a:gd name="connsiteY1106" fmla="*/ 5612198 h 7409535"/>
              <a:gd name="connsiteX1107" fmla="*/ 10954151 w 13886105"/>
              <a:gd name="connsiteY1107" fmla="*/ 5605651 h 7409535"/>
              <a:gd name="connsiteX1108" fmla="*/ 12171567 w 13886105"/>
              <a:gd name="connsiteY1108" fmla="*/ 5598992 h 7409535"/>
              <a:gd name="connsiteX1109" fmla="*/ 12188031 w 13886105"/>
              <a:gd name="connsiteY1109" fmla="*/ 5644573 h 7409535"/>
              <a:gd name="connsiteX1110" fmla="*/ 12182395 w 13886105"/>
              <a:gd name="connsiteY1110" fmla="*/ 5672117 h 7409535"/>
              <a:gd name="connsiteX1111" fmla="*/ 12167097 w 13886105"/>
              <a:gd name="connsiteY1111" fmla="*/ 5646747 h 7409535"/>
              <a:gd name="connsiteX1112" fmla="*/ 12167341 w 13886105"/>
              <a:gd name="connsiteY1112" fmla="*/ 5619651 h 7409535"/>
              <a:gd name="connsiteX1113" fmla="*/ 12555487 w 13886105"/>
              <a:gd name="connsiteY1113" fmla="*/ 5594214 h 7409535"/>
              <a:gd name="connsiteX1114" fmla="*/ 12536443 w 13886105"/>
              <a:gd name="connsiteY1114" fmla="*/ 5609169 h 7409535"/>
              <a:gd name="connsiteX1115" fmla="*/ 12562375 w 13886105"/>
              <a:gd name="connsiteY1115" fmla="*/ 5661072 h 7409535"/>
              <a:gd name="connsiteX1116" fmla="*/ 12555487 w 13886105"/>
              <a:gd name="connsiteY1116" fmla="*/ 5594214 h 7409535"/>
              <a:gd name="connsiteX1117" fmla="*/ 12504739 w 13886105"/>
              <a:gd name="connsiteY1117" fmla="*/ 5584306 h 7409535"/>
              <a:gd name="connsiteX1118" fmla="*/ 12504829 w 13886105"/>
              <a:gd name="connsiteY1118" fmla="*/ 5584644 h 7409535"/>
              <a:gd name="connsiteX1119" fmla="*/ 12504857 w 13886105"/>
              <a:gd name="connsiteY1119" fmla="*/ 5584662 h 7409535"/>
              <a:gd name="connsiteX1120" fmla="*/ 12508991 w 13886105"/>
              <a:gd name="connsiteY1120" fmla="*/ 5597086 h 7409535"/>
              <a:gd name="connsiteX1121" fmla="*/ 12518599 w 13886105"/>
              <a:gd name="connsiteY1121" fmla="*/ 5611273 h 7409535"/>
              <a:gd name="connsiteX1122" fmla="*/ 12532671 w 13886105"/>
              <a:gd name="connsiteY1122" fmla="*/ 5602858 h 7409535"/>
              <a:gd name="connsiteX1123" fmla="*/ 12504857 w 13886105"/>
              <a:gd name="connsiteY1123" fmla="*/ 5584662 h 7409535"/>
              <a:gd name="connsiteX1124" fmla="*/ 12789905 w 13886105"/>
              <a:gd name="connsiteY1124" fmla="*/ 5583114 h 7409535"/>
              <a:gd name="connsiteX1125" fmla="*/ 12788939 w 13886105"/>
              <a:gd name="connsiteY1125" fmla="*/ 5583554 h 7409535"/>
              <a:gd name="connsiteX1126" fmla="*/ 12812023 w 13886105"/>
              <a:gd name="connsiteY1126" fmla="*/ 5624152 h 7409535"/>
              <a:gd name="connsiteX1127" fmla="*/ 12818409 w 13886105"/>
              <a:gd name="connsiteY1127" fmla="*/ 5621673 h 7409535"/>
              <a:gd name="connsiteX1128" fmla="*/ 12789905 w 13886105"/>
              <a:gd name="connsiteY1128" fmla="*/ 5583114 h 7409535"/>
              <a:gd name="connsiteX1129" fmla="*/ 12574317 w 13886105"/>
              <a:gd name="connsiteY1129" fmla="*/ 5579133 h 7409535"/>
              <a:gd name="connsiteX1130" fmla="*/ 12565193 w 13886105"/>
              <a:gd name="connsiteY1130" fmla="*/ 5647300 h 7409535"/>
              <a:gd name="connsiteX1131" fmla="*/ 12577243 w 13886105"/>
              <a:gd name="connsiteY1131" fmla="*/ 5665921 h 7409535"/>
              <a:gd name="connsiteX1132" fmla="*/ 12603051 w 13886105"/>
              <a:gd name="connsiteY1132" fmla="*/ 5617538 h 7409535"/>
              <a:gd name="connsiteX1133" fmla="*/ 12574425 w 13886105"/>
              <a:gd name="connsiteY1133" fmla="*/ 5579195 h 7409535"/>
              <a:gd name="connsiteX1134" fmla="*/ 4435945 w 13886105"/>
              <a:gd name="connsiteY1134" fmla="*/ 5578369 h 7409535"/>
              <a:gd name="connsiteX1135" fmla="*/ 4445074 w 13886105"/>
              <a:gd name="connsiteY1135" fmla="*/ 5614884 h 7409535"/>
              <a:gd name="connsiteX1136" fmla="*/ 4434295 w 13886105"/>
              <a:gd name="connsiteY1136" fmla="*/ 5624494 h 7409535"/>
              <a:gd name="connsiteX1137" fmla="*/ 4434255 w 13886105"/>
              <a:gd name="connsiteY1137" fmla="*/ 5628614 h 7409535"/>
              <a:gd name="connsiteX1138" fmla="*/ 4441297 w 13886105"/>
              <a:gd name="connsiteY1138" fmla="*/ 5632077 h 7409535"/>
              <a:gd name="connsiteX1139" fmla="*/ 4444120 w 13886105"/>
              <a:gd name="connsiteY1139" fmla="*/ 5642913 h 7409535"/>
              <a:gd name="connsiteX1140" fmla="*/ 4447397 w 13886105"/>
              <a:gd name="connsiteY1140" fmla="*/ 5627188 h 7409535"/>
              <a:gd name="connsiteX1141" fmla="*/ 4454150 w 13886105"/>
              <a:gd name="connsiteY1141" fmla="*/ 5631139 h 7409535"/>
              <a:gd name="connsiteX1142" fmla="*/ 4453907 w 13886105"/>
              <a:gd name="connsiteY1142" fmla="*/ 5619592 h 7409535"/>
              <a:gd name="connsiteX1143" fmla="*/ 4458280 w 13886105"/>
              <a:gd name="connsiteY1143" fmla="*/ 5615503 h 7409535"/>
              <a:gd name="connsiteX1144" fmla="*/ 4458342 w 13886105"/>
              <a:gd name="connsiteY1144" fmla="*/ 5615396 h 7409535"/>
              <a:gd name="connsiteX1145" fmla="*/ 4435945 w 13886105"/>
              <a:gd name="connsiteY1145" fmla="*/ 5578369 h 7409535"/>
              <a:gd name="connsiteX1146" fmla="*/ 4395435 w 13886105"/>
              <a:gd name="connsiteY1146" fmla="*/ 5577652 h 7409535"/>
              <a:gd name="connsiteX1147" fmla="*/ 4389654 w 13886105"/>
              <a:gd name="connsiteY1147" fmla="*/ 5586611 h 7409535"/>
              <a:gd name="connsiteX1148" fmla="*/ 4389481 w 13886105"/>
              <a:gd name="connsiteY1148" fmla="*/ 5588185 h 7409535"/>
              <a:gd name="connsiteX1149" fmla="*/ 4408575 w 13886105"/>
              <a:gd name="connsiteY1149" fmla="*/ 5671223 h 7409535"/>
              <a:gd name="connsiteX1150" fmla="*/ 4402130 w 13886105"/>
              <a:gd name="connsiteY1150" fmla="*/ 5658761 h 7409535"/>
              <a:gd name="connsiteX1151" fmla="*/ 4390735 w 13886105"/>
              <a:gd name="connsiteY1151" fmla="*/ 5659100 h 7409535"/>
              <a:gd name="connsiteX1152" fmla="*/ 4387622 w 13886105"/>
              <a:gd name="connsiteY1152" fmla="*/ 5678334 h 7409535"/>
              <a:gd name="connsiteX1153" fmla="*/ 4379194 w 13886105"/>
              <a:gd name="connsiteY1153" fmla="*/ 5692472 h 7409535"/>
              <a:gd name="connsiteX1154" fmla="*/ 4365384 w 13886105"/>
              <a:gd name="connsiteY1154" fmla="*/ 5683786 h 7409535"/>
              <a:gd name="connsiteX1155" fmla="*/ 4369206 w 13886105"/>
              <a:gd name="connsiteY1155" fmla="*/ 5665992 h 7409535"/>
              <a:gd name="connsiteX1156" fmla="*/ 4353918 w 13886105"/>
              <a:gd name="connsiteY1156" fmla="*/ 5682156 h 7409535"/>
              <a:gd name="connsiteX1157" fmla="*/ 4335846 w 13886105"/>
              <a:gd name="connsiteY1157" fmla="*/ 5651474 h 7409535"/>
              <a:gd name="connsiteX1158" fmla="*/ 4322625 w 13886105"/>
              <a:gd name="connsiteY1158" fmla="*/ 5681771 h 7409535"/>
              <a:gd name="connsiteX1159" fmla="*/ 4329585 w 13886105"/>
              <a:gd name="connsiteY1159" fmla="*/ 5697487 h 7409535"/>
              <a:gd name="connsiteX1160" fmla="*/ 4338275 w 13886105"/>
              <a:gd name="connsiteY1160" fmla="*/ 5692519 h 7409535"/>
              <a:gd name="connsiteX1161" fmla="*/ 4349743 w 13886105"/>
              <a:gd name="connsiteY1161" fmla="*/ 5680745 h 7409535"/>
              <a:gd name="connsiteX1162" fmla="*/ 4358137 w 13886105"/>
              <a:gd name="connsiteY1162" fmla="*/ 5736354 h 7409535"/>
              <a:gd name="connsiteX1163" fmla="*/ 4406417 w 13886105"/>
              <a:gd name="connsiteY1163" fmla="*/ 5735711 h 7409535"/>
              <a:gd name="connsiteX1164" fmla="*/ 4407557 w 13886105"/>
              <a:gd name="connsiteY1164" fmla="*/ 5738941 h 7409535"/>
              <a:gd name="connsiteX1165" fmla="*/ 4407575 w 13886105"/>
              <a:gd name="connsiteY1165" fmla="*/ 5721303 h 7409535"/>
              <a:gd name="connsiteX1166" fmla="*/ 4406713 w 13886105"/>
              <a:gd name="connsiteY1166" fmla="*/ 5720623 h 7409535"/>
              <a:gd name="connsiteX1167" fmla="*/ 4407580 w 13886105"/>
              <a:gd name="connsiteY1167" fmla="*/ 5716476 h 7409535"/>
              <a:gd name="connsiteX1168" fmla="*/ 4407594 w 13886105"/>
              <a:gd name="connsiteY1168" fmla="*/ 5701507 h 7409535"/>
              <a:gd name="connsiteX1169" fmla="*/ 4430068 w 13886105"/>
              <a:gd name="connsiteY1169" fmla="*/ 5653259 h 7409535"/>
              <a:gd name="connsiteX1170" fmla="*/ 4418304 w 13886105"/>
              <a:gd name="connsiteY1170" fmla="*/ 5627574 h 7409535"/>
              <a:gd name="connsiteX1171" fmla="*/ 4414525 w 13886105"/>
              <a:gd name="connsiteY1171" fmla="*/ 5638437 h 7409535"/>
              <a:gd name="connsiteX1172" fmla="*/ 4414822 w 13886105"/>
              <a:gd name="connsiteY1172" fmla="*/ 5623353 h 7409535"/>
              <a:gd name="connsiteX1173" fmla="*/ 4412888 w 13886105"/>
              <a:gd name="connsiteY1173" fmla="*/ 5615754 h 7409535"/>
              <a:gd name="connsiteX1174" fmla="*/ 12264639 w 13886105"/>
              <a:gd name="connsiteY1174" fmla="*/ 5565604 h 7409535"/>
              <a:gd name="connsiteX1175" fmla="*/ 12246861 w 13886105"/>
              <a:gd name="connsiteY1175" fmla="*/ 5587136 h 7409535"/>
              <a:gd name="connsiteX1176" fmla="*/ 12268221 w 13886105"/>
              <a:gd name="connsiteY1176" fmla="*/ 5585211 h 7409535"/>
              <a:gd name="connsiteX1177" fmla="*/ 12274617 w 13886105"/>
              <a:gd name="connsiteY1177" fmla="*/ 5631679 h 7409535"/>
              <a:gd name="connsiteX1178" fmla="*/ 12274897 w 13886105"/>
              <a:gd name="connsiteY1178" fmla="*/ 5630699 h 7409535"/>
              <a:gd name="connsiteX1179" fmla="*/ 12286991 w 13886105"/>
              <a:gd name="connsiteY1179" fmla="*/ 5570236 h 7409535"/>
              <a:gd name="connsiteX1180" fmla="*/ 12264639 w 13886105"/>
              <a:gd name="connsiteY1180" fmla="*/ 5565604 h 7409535"/>
              <a:gd name="connsiteX1181" fmla="*/ 4407066 w 13886105"/>
              <a:gd name="connsiteY1181" fmla="*/ 5561871 h 7409535"/>
              <a:gd name="connsiteX1182" fmla="*/ 4402263 w 13886105"/>
              <a:gd name="connsiteY1182" fmla="*/ 5592003 h 7409535"/>
              <a:gd name="connsiteX1183" fmla="*/ 4408283 w 13886105"/>
              <a:gd name="connsiteY1183" fmla="*/ 5597654 h 7409535"/>
              <a:gd name="connsiteX1184" fmla="*/ 4406316 w 13886105"/>
              <a:gd name="connsiteY1184" fmla="*/ 5589922 h 7409535"/>
              <a:gd name="connsiteX1185" fmla="*/ 4411410 w 13886105"/>
              <a:gd name="connsiteY1185" fmla="*/ 5584309 h 7409535"/>
              <a:gd name="connsiteX1186" fmla="*/ 4415438 w 13886105"/>
              <a:gd name="connsiteY1186" fmla="*/ 5578773 h 7409535"/>
              <a:gd name="connsiteX1187" fmla="*/ 4415415 w 13886105"/>
              <a:gd name="connsiteY1187" fmla="*/ 5569224 h 7409535"/>
              <a:gd name="connsiteX1188" fmla="*/ 4415707 w 13886105"/>
              <a:gd name="connsiteY1188" fmla="*/ 5568964 h 7409535"/>
              <a:gd name="connsiteX1189" fmla="*/ 4407066 w 13886105"/>
              <a:gd name="connsiteY1189" fmla="*/ 5561871 h 7409535"/>
              <a:gd name="connsiteX1190" fmla="*/ 4166700 w 13886105"/>
              <a:gd name="connsiteY1190" fmla="*/ 5556670 h 7409535"/>
              <a:gd name="connsiteX1191" fmla="*/ 4168148 w 13886105"/>
              <a:gd name="connsiteY1191" fmla="*/ 5570591 h 7409535"/>
              <a:gd name="connsiteX1192" fmla="*/ 4170716 w 13886105"/>
              <a:gd name="connsiteY1192" fmla="*/ 5562337 h 7409535"/>
              <a:gd name="connsiteX1193" fmla="*/ 4171529 w 13886105"/>
              <a:gd name="connsiteY1193" fmla="*/ 5562240 h 7409535"/>
              <a:gd name="connsiteX1194" fmla="*/ 3338071 w 13886105"/>
              <a:gd name="connsiteY1194" fmla="*/ 5555476 h 7409535"/>
              <a:gd name="connsiteX1195" fmla="*/ 3330198 w 13886105"/>
              <a:gd name="connsiteY1195" fmla="*/ 5572784 h 7409535"/>
              <a:gd name="connsiteX1196" fmla="*/ 3331037 w 13886105"/>
              <a:gd name="connsiteY1196" fmla="*/ 5573552 h 7409535"/>
              <a:gd name="connsiteX1197" fmla="*/ 3350622 w 13886105"/>
              <a:gd name="connsiteY1197" fmla="*/ 5587729 h 7409535"/>
              <a:gd name="connsiteX1198" fmla="*/ 3354379 w 13886105"/>
              <a:gd name="connsiteY1198" fmla="*/ 5560791 h 7409535"/>
              <a:gd name="connsiteX1199" fmla="*/ 3338071 w 13886105"/>
              <a:gd name="connsiteY1199" fmla="*/ 5555476 h 7409535"/>
              <a:gd name="connsiteX1200" fmla="*/ 11443439 w 13886105"/>
              <a:gd name="connsiteY1200" fmla="*/ 5544957 h 7409535"/>
              <a:gd name="connsiteX1201" fmla="*/ 11438549 w 13886105"/>
              <a:gd name="connsiteY1201" fmla="*/ 5584304 h 7409535"/>
              <a:gd name="connsiteX1202" fmla="*/ 11450605 w 13886105"/>
              <a:gd name="connsiteY1202" fmla="*/ 5549343 h 7409535"/>
              <a:gd name="connsiteX1203" fmla="*/ 11443439 w 13886105"/>
              <a:gd name="connsiteY1203" fmla="*/ 5544957 h 7409535"/>
              <a:gd name="connsiteX1204" fmla="*/ 10919767 w 13886105"/>
              <a:gd name="connsiteY1204" fmla="*/ 5531573 h 7409535"/>
              <a:gd name="connsiteX1205" fmla="*/ 10914159 w 13886105"/>
              <a:gd name="connsiteY1205" fmla="*/ 5550331 h 7409535"/>
              <a:gd name="connsiteX1206" fmla="*/ 10928017 w 13886105"/>
              <a:gd name="connsiteY1206" fmla="*/ 5589558 h 7409535"/>
              <a:gd name="connsiteX1207" fmla="*/ 10928123 w 13886105"/>
              <a:gd name="connsiteY1207" fmla="*/ 5589620 h 7409535"/>
              <a:gd name="connsiteX1208" fmla="*/ 10931597 w 13886105"/>
              <a:gd name="connsiteY1208" fmla="*/ 5541860 h 7409535"/>
              <a:gd name="connsiteX1209" fmla="*/ 10919767 w 13886105"/>
              <a:gd name="connsiteY1209" fmla="*/ 5531573 h 7409535"/>
              <a:gd name="connsiteX1210" fmla="*/ 12148497 w 13886105"/>
              <a:gd name="connsiteY1210" fmla="*/ 5527067 h 7409535"/>
              <a:gd name="connsiteX1211" fmla="*/ 12130773 w 13886105"/>
              <a:gd name="connsiteY1211" fmla="*/ 5562462 h 7409535"/>
              <a:gd name="connsiteX1212" fmla="*/ 12148333 w 13886105"/>
              <a:gd name="connsiteY1212" fmla="*/ 5581441 h 7409535"/>
              <a:gd name="connsiteX1213" fmla="*/ 12148613 w 13886105"/>
              <a:gd name="connsiteY1213" fmla="*/ 5580463 h 7409535"/>
              <a:gd name="connsiteX1214" fmla="*/ 12178579 w 13886105"/>
              <a:gd name="connsiteY1214" fmla="*/ 5558694 h 7409535"/>
              <a:gd name="connsiteX1215" fmla="*/ 12148497 w 13886105"/>
              <a:gd name="connsiteY1215" fmla="*/ 5527067 h 7409535"/>
              <a:gd name="connsiteX1216" fmla="*/ 3418725 w 13886105"/>
              <a:gd name="connsiteY1216" fmla="*/ 5522939 h 7409535"/>
              <a:gd name="connsiteX1217" fmla="*/ 3418533 w 13886105"/>
              <a:gd name="connsiteY1217" fmla="*/ 5545501 h 7409535"/>
              <a:gd name="connsiteX1218" fmla="*/ 3432269 w 13886105"/>
              <a:gd name="connsiteY1218" fmla="*/ 5555481 h 7409535"/>
              <a:gd name="connsiteX1219" fmla="*/ 3437901 w 13886105"/>
              <a:gd name="connsiteY1219" fmla="*/ 5543565 h 7409535"/>
              <a:gd name="connsiteX1220" fmla="*/ 12910525 w 13886105"/>
              <a:gd name="connsiteY1220" fmla="*/ 5521552 h 7409535"/>
              <a:gd name="connsiteX1221" fmla="*/ 12920629 w 13886105"/>
              <a:gd name="connsiteY1221" fmla="*/ 5533536 h 7409535"/>
              <a:gd name="connsiteX1222" fmla="*/ 12910419 w 13886105"/>
              <a:gd name="connsiteY1222" fmla="*/ 5521641 h 7409535"/>
              <a:gd name="connsiteX1223" fmla="*/ 12060991 w 13886105"/>
              <a:gd name="connsiteY1223" fmla="*/ 5520319 h 7409535"/>
              <a:gd name="connsiteX1224" fmla="*/ 12060709 w 13886105"/>
              <a:gd name="connsiteY1224" fmla="*/ 5521297 h 7409535"/>
              <a:gd name="connsiteX1225" fmla="*/ 12061651 w 13886105"/>
              <a:gd name="connsiteY1225" fmla="*/ 5522146 h 7409535"/>
              <a:gd name="connsiteX1226" fmla="*/ 12073491 w 13886105"/>
              <a:gd name="connsiteY1226" fmla="*/ 5554927 h 7409535"/>
              <a:gd name="connsiteX1227" fmla="*/ 12123291 w 13886105"/>
              <a:gd name="connsiteY1227" fmla="*/ 5549731 h 7409535"/>
              <a:gd name="connsiteX1228" fmla="*/ 12078947 w 13886105"/>
              <a:gd name="connsiteY1228" fmla="*/ 5537763 h 7409535"/>
              <a:gd name="connsiteX1229" fmla="*/ 12061651 w 13886105"/>
              <a:gd name="connsiteY1229" fmla="*/ 5522146 h 7409535"/>
              <a:gd name="connsiteX1230" fmla="*/ 12350761 w 13886105"/>
              <a:gd name="connsiteY1230" fmla="*/ 5517080 h 7409535"/>
              <a:gd name="connsiteX1231" fmla="*/ 12350455 w 13886105"/>
              <a:gd name="connsiteY1231" fmla="*/ 5544282 h 7409535"/>
              <a:gd name="connsiteX1232" fmla="*/ 12350737 w 13886105"/>
              <a:gd name="connsiteY1232" fmla="*/ 5543304 h 7409535"/>
              <a:gd name="connsiteX1233" fmla="*/ 12363587 w 13886105"/>
              <a:gd name="connsiteY1233" fmla="*/ 5554483 h 7409535"/>
              <a:gd name="connsiteX1234" fmla="*/ 12371819 w 13886105"/>
              <a:gd name="connsiteY1234" fmla="*/ 5542356 h 7409535"/>
              <a:gd name="connsiteX1235" fmla="*/ 12350761 w 13886105"/>
              <a:gd name="connsiteY1235" fmla="*/ 5517080 h 7409535"/>
              <a:gd name="connsiteX1236" fmla="*/ 11972045 w 13886105"/>
              <a:gd name="connsiteY1236" fmla="*/ 5513777 h 7409535"/>
              <a:gd name="connsiteX1237" fmla="*/ 11964175 w 13886105"/>
              <a:gd name="connsiteY1237" fmla="*/ 5529445 h 7409535"/>
              <a:gd name="connsiteX1238" fmla="*/ 11970891 w 13886105"/>
              <a:gd name="connsiteY1238" fmla="*/ 5539238 h 7409535"/>
              <a:gd name="connsiteX1239" fmla="*/ 11986871 w 13886105"/>
              <a:gd name="connsiteY1239" fmla="*/ 5547681 h 7409535"/>
              <a:gd name="connsiteX1240" fmla="*/ 11987151 w 13886105"/>
              <a:gd name="connsiteY1240" fmla="*/ 5546701 h 7409535"/>
              <a:gd name="connsiteX1241" fmla="*/ 11983175 w 13886105"/>
              <a:gd name="connsiteY1241" fmla="*/ 5514320 h 7409535"/>
              <a:gd name="connsiteX1242" fmla="*/ 11972045 w 13886105"/>
              <a:gd name="connsiteY1242" fmla="*/ 5513777 h 7409535"/>
              <a:gd name="connsiteX1243" fmla="*/ 12602433 w 13886105"/>
              <a:gd name="connsiteY1243" fmla="*/ 5507383 h 7409535"/>
              <a:gd name="connsiteX1244" fmla="*/ 12586971 w 13886105"/>
              <a:gd name="connsiteY1244" fmla="*/ 5544375 h 7409535"/>
              <a:gd name="connsiteX1245" fmla="*/ 12595897 w 13886105"/>
              <a:gd name="connsiteY1245" fmla="*/ 5552613 h 7409535"/>
              <a:gd name="connsiteX1246" fmla="*/ 12610395 w 13886105"/>
              <a:gd name="connsiteY1246" fmla="*/ 5508990 h 7409535"/>
              <a:gd name="connsiteX1247" fmla="*/ 12602433 w 13886105"/>
              <a:gd name="connsiteY1247" fmla="*/ 5507383 h 7409535"/>
              <a:gd name="connsiteX1248" fmla="*/ 3302422 w 13886105"/>
              <a:gd name="connsiteY1248" fmla="*/ 5507338 h 7409535"/>
              <a:gd name="connsiteX1249" fmla="*/ 3273794 w 13886105"/>
              <a:gd name="connsiteY1249" fmla="*/ 5542784 h 7409535"/>
              <a:gd name="connsiteX1250" fmla="*/ 3322427 w 13886105"/>
              <a:gd name="connsiteY1250" fmla="*/ 5518815 h 7409535"/>
              <a:gd name="connsiteX1251" fmla="*/ 3321803 w 13886105"/>
              <a:gd name="connsiteY1251" fmla="*/ 5518171 h 7409535"/>
              <a:gd name="connsiteX1252" fmla="*/ 3302422 w 13886105"/>
              <a:gd name="connsiteY1252" fmla="*/ 5507338 h 7409535"/>
              <a:gd name="connsiteX1253" fmla="*/ 12880963 w 13886105"/>
              <a:gd name="connsiteY1253" fmla="*/ 5506445 h 7409535"/>
              <a:gd name="connsiteX1254" fmla="*/ 12898333 w 13886105"/>
              <a:gd name="connsiteY1254" fmla="*/ 5507563 h 7409535"/>
              <a:gd name="connsiteX1255" fmla="*/ 12910419 w 13886105"/>
              <a:gd name="connsiteY1255" fmla="*/ 5521641 h 7409535"/>
              <a:gd name="connsiteX1256" fmla="*/ 12903461 w 13886105"/>
              <a:gd name="connsiteY1256" fmla="*/ 5527457 h 7409535"/>
              <a:gd name="connsiteX1257" fmla="*/ 12888621 w 13886105"/>
              <a:gd name="connsiteY1257" fmla="*/ 5535874 h 7409535"/>
              <a:gd name="connsiteX1258" fmla="*/ 12870155 w 13886105"/>
              <a:gd name="connsiteY1258" fmla="*/ 5523645 h 7409535"/>
              <a:gd name="connsiteX1259" fmla="*/ 12880963 w 13886105"/>
              <a:gd name="connsiteY1259" fmla="*/ 5506445 h 7409535"/>
              <a:gd name="connsiteX1260" fmla="*/ 12517795 w 13886105"/>
              <a:gd name="connsiteY1260" fmla="*/ 5506183 h 7409535"/>
              <a:gd name="connsiteX1261" fmla="*/ 12507415 w 13886105"/>
              <a:gd name="connsiteY1261" fmla="*/ 5523111 h 7409535"/>
              <a:gd name="connsiteX1262" fmla="*/ 12516455 w 13886105"/>
              <a:gd name="connsiteY1262" fmla="*/ 5556849 h 7409535"/>
              <a:gd name="connsiteX1263" fmla="*/ 12534763 w 13886105"/>
              <a:gd name="connsiteY1263" fmla="*/ 5577097 h 7409535"/>
              <a:gd name="connsiteX1264" fmla="*/ 12549095 w 13886105"/>
              <a:gd name="connsiteY1264" fmla="*/ 5574411 h 7409535"/>
              <a:gd name="connsiteX1265" fmla="*/ 12522769 w 13886105"/>
              <a:gd name="connsiteY1265" fmla="*/ 5549372 h 7409535"/>
              <a:gd name="connsiteX1266" fmla="*/ 12522661 w 13886105"/>
              <a:gd name="connsiteY1266" fmla="*/ 5549310 h 7409535"/>
              <a:gd name="connsiteX1267" fmla="*/ 12531419 w 13886105"/>
              <a:gd name="connsiteY1267" fmla="*/ 5508453 h 7409535"/>
              <a:gd name="connsiteX1268" fmla="*/ 12517795 w 13886105"/>
              <a:gd name="connsiteY1268" fmla="*/ 5506183 h 7409535"/>
              <a:gd name="connsiteX1269" fmla="*/ 12181299 w 13886105"/>
              <a:gd name="connsiteY1269" fmla="*/ 5497667 h 7409535"/>
              <a:gd name="connsiteX1270" fmla="*/ 12192509 w 13886105"/>
              <a:gd name="connsiteY1270" fmla="*/ 5570871 h 7409535"/>
              <a:gd name="connsiteX1271" fmla="*/ 12192791 w 13886105"/>
              <a:gd name="connsiteY1271" fmla="*/ 5569893 h 7409535"/>
              <a:gd name="connsiteX1272" fmla="*/ 12181299 w 13886105"/>
              <a:gd name="connsiteY1272" fmla="*/ 5497667 h 7409535"/>
              <a:gd name="connsiteX1273" fmla="*/ 12409279 w 13886105"/>
              <a:gd name="connsiteY1273" fmla="*/ 5491548 h 7409535"/>
              <a:gd name="connsiteX1274" fmla="*/ 12425679 w 13886105"/>
              <a:gd name="connsiteY1274" fmla="*/ 5537235 h 7409535"/>
              <a:gd name="connsiteX1275" fmla="*/ 12396457 w 13886105"/>
              <a:gd name="connsiteY1275" fmla="*/ 5526353 h 7409535"/>
              <a:gd name="connsiteX1276" fmla="*/ 12395747 w 13886105"/>
              <a:gd name="connsiteY1276" fmla="*/ 5543481 h 7409535"/>
              <a:gd name="connsiteX1277" fmla="*/ 12392585 w 13886105"/>
              <a:gd name="connsiteY1277" fmla="*/ 5546507 h 7409535"/>
              <a:gd name="connsiteX1278" fmla="*/ 12392341 w 13886105"/>
              <a:gd name="connsiteY1278" fmla="*/ 5546078 h 7409535"/>
              <a:gd name="connsiteX1279" fmla="*/ 12392123 w 13886105"/>
              <a:gd name="connsiteY1279" fmla="*/ 5546949 h 7409535"/>
              <a:gd name="connsiteX1280" fmla="*/ 12392585 w 13886105"/>
              <a:gd name="connsiteY1280" fmla="*/ 5546507 h 7409535"/>
              <a:gd name="connsiteX1281" fmla="*/ 12403789 w 13886105"/>
              <a:gd name="connsiteY1281" fmla="*/ 5566275 h 7409535"/>
              <a:gd name="connsiteX1282" fmla="*/ 12438137 w 13886105"/>
              <a:gd name="connsiteY1282" fmla="*/ 5529741 h 7409535"/>
              <a:gd name="connsiteX1283" fmla="*/ 12409279 w 13886105"/>
              <a:gd name="connsiteY1283" fmla="*/ 5491548 h 7409535"/>
              <a:gd name="connsiteX1284" fmla="*/ 3597804 w 13886105"/>
              <a:gd name="connsiteY1284" fmla="*/ 5487161 h 7409535"/>
              <a:gd name="connsiteX1285" fmla="*/ 3587507 w 13886105"/>
              <a:gd name="connsiteY1285" fmla="*/ 5529698 h 7409535"/>
              <a:gd name="connsiteX1286" fmla="*/ 3587631 w 13886105"/>
              <a:gd name="connsiteY1286" fmla="*/ 5529484 h 7409535"/>
              <a:gd name="connsiteX1287" fmla="*/ 3631008 w 13886105"/>
              <a:gd name="connsiteY1287" fmla="*/ 5545973 h 7409535"/>
              <a:gd name="connsiteX1288" fmla="*/ 3621599 w 13886105"/>
              <a:gd name="connsiteY1288" fmla="*/ 5512880 h 7409535"/>
              <a:gd name="connsiteX1289" fmla="*/ 11856985 w 13886105"/>
              <a:gd name="connsiteY1289" fmla="*/ 5484670 h 7409535"/>
              <a:gd name="connsiteX1290" fmla="*/ 11820761 w 13886105"/>
              <a:gd name="connsiteY1290" fmla="*/ 5508385 h 7409535"/>
              <a:gd name="connsiteX1291" fmla="*/ 11828987 w 13886105"/>
              <a:gd name="connsiteY1291" fmla="*/ 5518791 h 7409535"/>
              <a:gd name="connsiteX1292" fmla="*/ 11848805 w 13886105"/>
              <a:gd name="connsiteY1292" fmla="*/ 5526004 h 7409535"/>
              <a:gd name="connsiteX1293" fmla="*/ 11849619 w 13886105"/>
              <a:gd name="connsiteY1293" fmla="*/ 5525332 h 7409535"/>
              <a:gd name="connsiteX1294" fmla="*/ 11856985 w 13886105"/>
              <a:gd name="connsiteY1294" fmla="*/ 5484670 h 7409535"/>
              <a:gd name="connsiteX1295" fmla="*/ 12074497 w 13886105"/>
              <a:gd name="connsiteY1295" fmla="*/ 5479637 h 7409535"/>
              <a:gd name="connsiteX1296" fmla="*/ 12076785 w 13886105"/>
              <a:gd name="connsiteY1296" fmla="*/ 5519884 h 7409535"/>
              <a:gd name="connsiteX1297" fmla="*/ 12077065 w 13886105"/>
              <a:gd name="connsiteY1297" fmla="*/ 5518905 h 7409535"/>
              <a:gd name="connsiteX1298" fmla="*/ 12092057 w 13886105"/>
              <a:gd name="connsiteY1298" fmla="*/ 5498615 h 7409535"/>
              <a:gd name="connsiteX1299" fmla="*/ 12074497 w 13886105"/>
              <a:gd name="connsiteY1299" fmla="*/ 5479637 h 7409535"/>
              <a:gd name="connsiteX1300" fmla="*/ 11727929 w 13886105"/>
              <a:gd name="connsiteY1300" fmla="*/ 5479531 h 7409535"/>
              <a:gd name="connsiteX1301" fmla="*/ 11717787 w 13886105"/>
              <a:gd name="connsiteY1301" fmla="*/ 5503974 h 7409535"/>
              <a:gd name="connsiteX1302" fmla="*/ 11717237 w 13886105"/>
              <a:gd name="connsiteY1302" fmla="*/ 5503942 h 7409535"/>
              <a:gd name="connsiteX1303" fmla="*/ 11736571 w 13886105"/>
              <a:gd name="connsiteY1303" fmla="*/ 5488726 h 7409535"/>
              <a:gd name="connsiteX1304" fmla="*/ 11727929 w 13886105"/>
              <a:gd name="connsiteY1304" fmla="*/ 5479531 h 7409535"/>
              <a:gd name="connsiteX1305" fmla="*/ 11760309 w 13886105"/>
              <a:gd name="connsiteY1305" fmla="*/ 5477156 h 7409535"/>
              <a:gd name="connsiteX1306" fmla="*/ 11740771 w 13886105"/>
              <a:gd name="connsiteY1306" fmla="*/ 5495284 h 7409535"/>
              <a:gd name="connsiteX1307" fmla="*/ 11782055 w 13886105"/>
              <a:gd name="connsiteY1307" fmla="*/ 5497873 h 7409535"/>
              <a:gd name="connsiteX1308" fmla="*/ 11781505 w 13886105"/>
              <a:gd name="connsiteY1308" fmla="*/ 5497841 h 7409535"/>
              <a:gd name="connsiteX1309" fmla="*/ 11760309 w 13886105"/>
              <a:gd name="connsiteY1309" fmla="*/ 5477156 h 7409535"/>
              <a:gd name="connsiteX1310" fmla="*/ 3873212 w 13886105"/>
              <a:gd name="connsiteY1310" fmla="*/ 5475459 h 7409535"/>
              <a:gd name="connsiteX1311" fmla="*/ 3868021 w 13886105"/>
              <a:gd name="connsiteY1311" fmla="*/ 5482472 h 7409535"/>
              <a:gd name="connsiteX1312" fmla="*/ 3868466 w 13886105"/>
              <a:gd name="connsiteY1312" fmla="*/ 5482445 h 7409535"/>
              <a:gd name="connsiteX1313" fmla="*/ 3919182 w 13886105"/>
              <a:gd name="connsiteY1313" fmla="*/ 5599846 h 7409535"/>
              <a:gd name="connsiteX1314" fmla="*/ 3930185 w 13886105"/>
              <a:gd name="connsiteY1314" fmla="*/ 5615271 h 7409535"/>
              <a:gd name="connsiteX1315" fmla="*/ 3942980 w 13886105"/>
              <a:gd name="connsiteY1315" fmla="*/ 5618150 h 7409535"/>
              <a:gd name="connsiteX1316" fmla="*/ 3962838 w 13886105"/>
              <a:gd name="connsiteY1316" fmla="*/ 5578567 h 7409535"/>
              <a:gd name="connsiteX1317" fmla="*/ 3963605 w 13886105"/>
              <a:gd name="connsiteY1317" fmla="*/ 5533524 h 7409535"/>
              <a:gd name="connsiteX1318" fmla="*/ 3934314 w 13886105"/>
              <a:gd name="connsiteY1318" fmla="*/ 5555112 h 7409535"/>
              <a:gd name="connsiteX1319" fmla="*/ 3873212 w 13886105"/>
              <a:gd name="connsiteY1319" fmla="*/ 5475459 h 7409535"/>
              <a:gd name="connsiteX1320" fmla="*/ 11796415 w 13886105"/>
              <a:gd name="connsiteY1320" fmla="*/ 5474750 h 7409535"/>
              <a:gd name="connsiteX1321" fmla="*/ 11783371 w 13886105"/>
              <a:gd name="connsiteY1321" fmla="*/ 5511895 h 7409535"/>
              <a:gd name="connsiteX1322" fmla="*/ 11784185 w 13886105"/>
              <a:gd name="connsiteY1322" fmla="*/ 5511226 h 7409535"/>
              <a:gd name="connsiteX1323" fmla="*/ 11804761 w 13886105"/>
              <a:gd name="connsiteY1323" fmla="*/ 5482751 h 7409535"/>
              <a:gd name="connsiteX1324" fmla="*/ 11796415 w 13886105"/>
              <a:gd name="connsiteY1324" fmla="*/ 5474750 h 7409535"/>
              <a:gd name="connsiteX1325" fmla="*/ 3776540 w 13886105"/>
              <a:gd name="connsiteY1325" fmla="*/ 5466303 h 7409535"/>
              <a:gd name="connsiteX1326" fmla="*/ 3776802 w 13886105"/>
              <a:gd name="connsiteY1326" fmla="*/ 5467689 h 7409535"/>
              <a:gd name="connsiteX1327" fmla="*/ 3776305 w 13886105"/>
              <a:gd name="connsiteY1327" fmla="*/ 5478432 h 7409535"/>
              <a:gd name="connsiteX1328" fmla="*/ 3766557 w 13886105"/>
              <a:gd name="connsiteY1328" fmla="*/ 5493476 h 7409535"/>
              <a:gd name="connsiteX1329" fmla="*/ 3785609 w 13886105"/>
              <a:gd name="connsiteY1329" fmla="*/ 5514316 h 7409535"/>
              <a:gd name="connsiteX1330" fmla="*/ 3776802 w 13886105"/>
              <a:gd name="connsiteY1330" fmla="*/ 5467689 h 7409535"/>
              <a:gd name="connsiteX1331" fmla="*/ 3776845 w 13886105"/>
              <a:gd name="connsiteY1331" fmla="*/ 5466764 h 7409535"/>
              <a:gd name="connsiteX1332" fmla="*/ 3676097 w 13886105"/>
              <a:gd name="connsiteY1332" fmla="*/ 5462268 h 7409535"/>
              <a:gd name="connsiteX1333" fmla="*/ 3670099 w 13886105"/>
              <a:gd name="connsiteY1333" fmla="*/ 5473577 h 7409535"/>
              <a:gd name="connsiteX1334" fmla="*/ 3670436 w 13886105"/>
              <a:gd name="connsiteY1334" fmla="*/ 5473488 h 7409535"/>
              <a:gd name="connsiteX1335" fmla="*/ 3694605 w 13886105"/>
              <a:gd name="connsiteY1335" fmla="*/ 5495462 h 7409535"/>
              <a:gd name="connsiteX1336" fmla="*/ 3703474 w 13886105"/>
              <a:gd name="connsiteY1336" fmla="*/ 5494557 h 7409535"/>
              <a:gd name="connsiteX1337" fmla="*/ 3676097 w 13886105"/>
              <a:gd name="connsiteY1337" fmla="*/ 5462268 h 7409535"/>
              <a:gd name="connsiteX1338" fmla="*/ 12733877 w 13886105"/>
              <a:gd name="connsiteY1338" fmla="*/ 5457781 h 7409535"/>
              <a:gd name="connsiteX1339" fmla="*/ 12757685 w 13886105"/>
              <a:gd name="connsiteY1339" fmla="*/ 5484805 h 7409535"/>
              <a:gd name="connsiteX1340" fmla="*/ 12720237 w 13886105"/>
              <a:gd name="connsiteY1340" fmla="*/ 5487424 h 7409535"/>
              <a:gd name="connsiteX1341" fmla="*/ 12733877 w 13886105"/>
              <a:gd name="connsiteY1341" fmla="*/ 5457781 h 7409535"/>
              <a:gd name="connsiteX1342" fmla="*/ 3897364 w 13886105"/>
              <a:gd name="connsiteY1342" fmla="*/ 5452645 h 7409535"/>
              <a:gd name="connsiteX1343" fmla="*/ 3892276 w 13886105"/>
              <a:gd name="connsiteY1343" fmla="*/ 5470097 h 7409535"/>
              <a:gd name="connsiteX1344" fmla="*/ 3892903 w 13886105"/>
              <a:gd name="connsiteY1344" fmla="*/ 5470744 h 7409535"/>
              <a:gd name="connsiteX1345" fmla="*/ 3915460 w 13886105"/>
              <a:gd name="connsiteY1345" fmla="*/ 5502430 h 7409535"/>
              <a:gd name="connsiteX1346" fmla="*/ 3935301 w 13886105"/>
              <a:gd name="connsiteY1346" fmla="*/ 5494368 h 7409535"/>
              <a:gd name="connsiteX1347" fmla="*/ 12300559 w 13886105"/>
              <a:gd name="connsiteY1347" fmla="*/ 5452131 h 7409535"/>
              <a:gd name="connsiteX1348" fmla="*/ 12297967 w 13886105"/>
              <a:gd name="connsiteY1348" fmla="*/ 5467495 h 7409535"/>
              <a:gd name="connsiteX1349" fmla="*/ 12298249 w 13886105"/>
              <a:gd name="connsiteY1349" fmla="*/ 5466515 h 7409535"/>
              <a:gd name="connsiteX1350" fmla="*/ 12318329 w 13886105"/>
              <a:gd name="connsiteY1350" fmla="*/ 5487132 h 7409535"/>
              <a:gd name="connsiteX1351" fmla="*/ 12321949 w 13886105"/>
              <a:gd name="connsiteY1351" fmla="*/ 5479058 h 7409535"/>
              <a:gd name="connsiteX1352" fmla="*/ 12300559 w 13886105"/>
              <a:gd name="connsiteY1352" fmla="*/ 5452131 h 7409535"/>
              <a:gd name="connsiteX1353" fmla="*/ 3478844 w 13886105"/>
              <a:gd name="connsiteY1353" fmla="*/ 5450392 h 7409535"/>
              <a:gd name="connsiteX1354" fmla="*/ 3477424 w 13886105"/>
              <a:gd name="connsiteY1354" fmla="*/ 5463997 h 7409535"/>
              <a:gd name="connsiteX1355" fmla="*/ 3477207 w 13886105"/>
              <a:gd name="connsiteY1355" fmla="*/ 5463877 h 7409535"/>
              <a:gd name="connsiteX1356" fmla="*/ 3477423 w 13886105"/>
              <a:gd name="connsiteY1356" fmla="*/ 5464002 h 7409535"/>
              <a:gd name="connsiteX1357" fmla="*/ 3477424 w 13886105"/>
              <a:gd name="connsiteY1357" fmla="*/ 5463997 h 7409535"/>
              <a:gd name="connsiteX1358" fmla="*/ 3485357 w 13886105"/>
              <a:gd name="connsiteY1358" fmla="*/ 5468389 h 7409535"/>
              <a:gd name="connsiteX1359" fmla="*/ 3495277 w 13886105"/>
              <a:gd name="connsiteY1359" fmla="*/ 5477680 h 7409535"/>
              <a:gd name="connsiteX1360" fmla="*/ 3506257 w 13886105"/>
              <a:gd name="connsiteY1360" fmla="*/ 5472095 h 7409535"/>
              <a:gd name="connsiteX1361" fmla="*/ 3478844 w 13886105"/>
              <a:gd name="connsiteY1361" fmla="*/ 5450392 h 7409535"/>
              <a:gd name="connsiteX1362" fmla="*/ 3516305 w 13886105"/>
              <a:gd name="connsiteY1362" fmla="*/ 5444815 h 7409535"/>
              <a:gd name="connsiteX1363" fmla="*/ 3516050 w 13886105"/>
              <a:gd name="connsiteY1363" fmla="*/ 5467481 h 7409535"/>
              <a:gd name="connsiteX1364" fmla="*/ 3530397 w 13886105"/>
              <a:gd name="connsiteY1364" fmla="*/ 5482895 h 7409535"/>
              <a:gd name="connsiteX1365" fmla="*/ 3544487 w 13886105"/>
              <a:gd name="connsiteY1365" fmla="*/ 5520974 h 7409535"/>
              <a:gd name="connsiteX1366" fmla="*/ 3554317 w 13886105"/>
              <a:gd name="connsiteY1366" fmla="*/ 5500982 h 7409535"/>
              <a:gd name="connsiteX1367" fmla="*/ 3516305 w 13886105"/>
              <a:gd name="connsiteY1367" fmla="*/ 5444815 h 7409535"/>
              <a:gd name="connsiteX1368" fmla="*/ 11594821 w 13886105"/>
              <a:gd name="connsiteY1368" fmla="*/ 5443424 h 7409535"/>
              <a:gd name="connsiteX1369" fmla="*/ 11588999 w 13886105"/>
              <a:gd name="connsiteY1369" fmla="*/ 5462272 h 7409535"/>
              <a:gd name="connsiteX1370" fmla="*/ 11588679 w 13886105"/>
              <a:gd name="connsiteY1370" fmla="*/ 5462086 h 7409535"/>
              <a:gd name="connsiteX1371" fmla="*/ 11600143 w 13886105"/>
              <a:gd name="connsiteY1371" fmla="*/ 5472270 h 7409535"/>
              <a:gd name="connsiteX1372" fmla="*/ 11606437 w 13886105"/>
              <a:gd name="connsiteY1372" fmla="*/ 5453804 h 7409535"/>
              <a:gd name="connsiteX1373" fmla="*/ 11594821 w 13886105"/>
              <a:gd name="connsiteY1373" fmla="*/ 5443424 h 7409535"/>
              <a:gd name="connsiteX1374" fmla="*/ 12226353 w 13886105"/>
              <a:gd name="connsiteY1374" fmla="*/ 5441645 h 7409535"/>
              <a:gd name="connsiteX1375" fmla="*/ 12226993 w 13886105"/>
              <a:gd name="connsiteY1375" fmla="*/ 5480272 h 7409535"/>
              <a:gd name="connsiteX1376" fmla="*/ 12227273 w 13886105"/>
              <a:gd name="connsiteY1376" fmla="*/ 5479294 h 7409535"/>
              <a:gd name="connsiteX1377" fmla="*/ 12234083 w 13886105"/>
              <a:gd name="connsiteY1377" fmla="*/ 5446009 h 7409535"/>
              <a:gd name="connsiteX1378" fmla="*/ 12226353 w 13886105"/>
              <a:gd name="connsiteY1378" fmla="*/ 5441645 h 7409535"/>
              <a:gd name="connsiteX1379" fmla="*/ 3808954 w 13886105"/>
              <a:gd name="connsiteY1379" fmla="*/ 5441187 h 7409535"/>
              <a:gd name="connsiteX1380" fmla="*/ 3796253 w 13886105"/>
              <a:gd name="connsiteY1380" fmla="*/ 5449450 h 7409535"/>
              <a:gd name="connsiteX1381" fmla="*/ 3796558 w 13886105"/>
              <a:gd name="connsiteY1381" fmla="*/ 5449911 h 7409535"/>
              <a:gd name="connsiteX1382" fmla="*/ 3808632 w 13886105"/>
              <a:gd name="connsiteY1382" fmla="*/ 5461486 h 7409535"/>
              <a:gd name="connsiteX1383" fmla="*/ 3825414 w 13886105"/>
              <a:gd name="connsiteY1383" fmla="*/ 5442901 h 7409535"/>
              <a:gd name="connsiteX1384" fmla="*/ 3808954 w 13886105"/>
              <a:gd name="connsiteY1384" fmla="*/ 5441187 h 7409535"/>
              <a:gd name="connsiteX1385" fmla="*/ 3641580 w 13886105"/>
              <a:gd name="connsiteY1385" fmla="*/ 5435296 h 7409535"/>
              <a:gd name="connsiteX1386" fmla="*/ 3621833 w 13886105"/>
              <a:gd name="connsiteY1386" fmla="*/ 5467527 h 7409535"/>
              <a:gd name="connsiteX1387" fmla="*/ 3622170 w 13886105"/>
              <a:gd name="connsiteY1387" fmla="*/ 5467437 h 7409535"/>
              <a:gd name="connsiteX1388" fmla="*/ 3640196 w 13886105"/>
              <a:gd name="connsiteY1388" fmla="*/ 5491663 h 7409535"/>
              <a:gd name="connsiteX1389" fmla="*/ 3641580 w 13886105"/>
              <a:gd name="connsiteY1389" fmla="*/ 5435296 h 7409535"/>
              <a:gd name="connsiteX1390" fmla="*/ 3271131 w 13886105"/>
              <a:gd name="connsiteY1390" fmla="*/ 5429989 h 7409535"/>
              <a:gd name="connsiteX1391" fmla="*/ 3288239 w 13886105"/>
              <a:gd name="connsiteY1391" fmla="*/ 5467136 h 7409535"/>
              <a:gd name="connsiteX1392" fmla="*/ 3254464 w 13886105"/>
              <a:gd name="connsiteY1392" fmla="*/ 5446353 h 7409535"/>
              <a:gd name="connsiteX1393" fmla="*/ 3271131 w 13886105"/>
              <a:gd name="connsiteY1393" fmla="*/ 5429989 h 7409535"/>
              <a:gd name="connsiteX1394" fmla="*/ 12867325 w 13886105"/>
              <a:gd name="connsiteY1394" fmla="*/ 5415925 h 7409535"/>
              <a:gd name="connsiteX1395" fmla="*/ 12908023 w 13886105"/>
              <a:gd name="connsiteY1395" fmla="*/ 5446694 h 7409535"/>
              <a:gd name="connsiteX1396" fmla="*/ 12883021 w 13886105"/>
              <a:gd name="connsiteY1396" fmla="*/ 5489010 h 7409535"/>
              <a:gd name="connsiteX1397" fmla="*/ 12863087 w 13886105"/>
              <a:gd name="connsiteY1397" fmla="*/ 5483774 h 7409535"/>
              <a:gd name="connsiteX1398" fmla="*/ 12878315 w 13886105"/>
              <a:gd name="connsiteY1398" fmla="*/ 5462338 h 7409535"/>
              <a:gd name="connsiteX1399" fmla="*/ 12867325 w 13886105"/>
              <a:gd name="connsiteY1399" fmla="*/ 5415925 h 7409535"/>
              <a:gd name="connsiteX1400" fmla="*/ 11324139 w 13886105"/>
              <a:gd name="connsiteY1400" fmla="*/ 5412733 h 7409535"/>
              <a:gd name="connsiteX1401" fmla="*/ 11294641 w 13886105"/>
              <a:gd name="connsiteY1401" fmla="*/ 5429495 h 7409535"/>
              <a:gd name="connsiteX1402" fmla="*/ 11302909 w 13886105"/>
              <a:gd name="connsiteY1402" fmla="*/ 5443286 h 7409535"/>
              <a:gd name="connsiteX1403" fmla="*/ 11324139 w 13886105"/>
              <a:gd name="connsiteY1403" fmla="*/ 5412733 h 7409535"/>
              <a:gd name="connsiteX1404" fmla="*/ 12737551 w 13886105"/>
              <a:gd name="connsiteY1404" fmla="*/ 5406427 h 7409535"/>
              <a:gd name="connsiteX1405" fmla="*/ 12766521 w 13886105"/>
              <a:gd name="connsiteY1405" fmla="*/ 5443566 h 7409535"/>
              <a:gd name="connsiteX1406" fmla="*/ 12768117 w 13886105"/>
              <a:gd name="connsiteY1406" fmla="*/ 5484269 h 7409535"/>
              <a:gd name="connsiteX1407" fmla="*/ 12729639 w 13886105"/>
              <a:gd name="connsiteY1407" fmla="*/ 5419275 h 7409535"/>
              <a:gd name="connsiteX1408" fmla="*/ 12737551 w 13886105"/>
              <a:gd name="connsiteY1408" fmla="*/ 5406427 h 7409535"/>
              <a:gd name="connsiteX1409" fmla="*/ 12589167 w 13886105"/>
              <a:gd name="connsiteY1409" fmla="*/ 5378546 h 7409535"/>
              <a:gd name="connsiteX1410" fmla="*/ 12604587 w 13886105"/>
              <a:gd name="connsiteY1410" fmla="*/ 5388143 h 7409535"/>
              <a:gd name="connsiteX1411" fmla="*/ 12577743 w 13886105"/>
              <a:gd name="connsiteY1411" fmla="*/ 5390185 h 7409535"/>
              <a:gd name="connsiteX1412" fmla="*/ 12589167 w 13886105"/>
              <a:gd name="connsiteY1412" fmla="*/ 5378546 h 7409535"/>
              <a:gd name="connsiteX1413" fmla="*/ 12111505 w 13886105"/>
              <a:gd name="connsiteY1413" fmla="*/ 5375524 h 7409535"/>
              <a:gd name="connsiteX1414" fmla="*/ 12117901 w 13886105"/>
              <a:gd name="connsiteY1414" fmla="*/ 5421993 h 7409535"/>
              <a:gd name="connsiteX1415" fmla="*/ 12117647 w 13886105"/>
              <a:gd name="connsiteY1415" fmla="*/ 5420705 h 7409535"/>
              <a:gd name="connsiteX1416" fmla="*/ 12124761 w 13886105"/>
              <a:gd name="connsiteY1416" fmla="*/ 5387884 h 7409535"/>
              <a:gd name="connsiteX1417" fmla="*/ 12111505 w 13886105"/>
              <a:gd name="connsiteY1417" fmla="*/ 5375524 h 7409535"/>
              <a:gd name="connsiteX1418" fmla="*/ 12985717 w 13886105"/>
              <a:gd name="connsiteY1418" fmla="*/ 5359797 h 7409535"/>
              <a:gd name="connsiteX1419" fmla="*/ 12988357 w 13886105"/>
              <a:gd name="connsiteY1419" fmla="*/ 5379891 h 7409535"/>
              <a:gd name="connsiteX1420" fmla="*/ 12992609 w 13886105"/>
              <a:gd name="connsiteY1420" fmla="*/ 5399625 h 7409535"/>
              <a:gd name="connsiteX1421" fmla="*/ 12991881 w 13886105"/>
              <a:gd name="connsiteY1421" fmla="*/ 5399999 h 7409535"/>
              <a:gd name="connsiteX1422" fmla="*/ 12992663 w 13886105"/>
              <a:gd name="connsiteY1422" fmla="*/ 5399880 h 7409535"/>
              <a:gd name="connsiteX1423" fmla="*/ 12992609 w 13886105"/>
              <a:gd name="connsiteY1423" fmla="*/ 5399625 h 7409535"/>
              <a:gd name="connsiteX1424" fmla="*/ 12998525 w 13886105"/>
              <a:gd name="connsiteY1424" fmla="*/ 5396586 h 7409535"/>
              <a:gd name="connsiteX1425" fmla="*/ 12985717 w 13886105"/>
              <a:gd name="connsiteY1425" fmla="*/ 5359797 h 7409535"/>
              <a:gd name="connsiteX1426" fmla="*/ 2684193 w 13886105"/>
              <a:gd name="connsiteY1426" fmla="*/ 5358934 h 7409535"/>
              <a:gd name="connsiteX1427" fmla="*/ 2700650 w 13886105"/>
              <a:gd name="connsiteY1427" fmla="*/ 5374433 h 7409535"/>
              <a:gd name="connsiteX1428" fmla="*/ 2686202 w 13886105"/>
              <a:gd name="connsiteY1428" fmla="*/ 5396748 h 7409535"/>
              <a:gd name="connsiteX1429" fmla="*/ 2686219 w 13886105"/>
              <a:gd name="connsiteY1429" fmla="*/ 5389058 h 7409535"/>
              <a:gd name="connsiteX1430" fmla="*/ 2681624 w 13886105"/>
              <a:gd name="connsiteY1430" fmla="*/ 5361451 h 7409535"/>
              <a:gd name="connsiteX1431" fmla="*/ 2684193 w 13886105"/>
              <a:gd name="connsiteY1431" fmla="*/ 5358934 h 7409535"/>
              <a:gd name="connsiteX1432" fmla="*/ 12308891 w 13886105"/>
              <a:gd name="connsiteY1432" fmla="*/ 5358177 h 7409535"/>
              <a:gd name="connsiteX1433" fmla="*/ 12334477 w 13886105"/>
              <a:gd name="connsiteY1433" fmla="*/ 5368939 h 7409535"/>
              <a:gd name="connsiteX1434" fmla="*/ 12297995 w 13886105"/>
              <a:gd name="connsiteY1434" fmla="*/ 5392364 h 7409535"/>
              <a:gd name="connsiteX1435" fmla="*/ 12308891 w 13886105"/>
              <a:gd name="connsiteY1435" fmla="*/ 5358177 h 7409535"/>
              <a:gd name="connsiteX1436" fmla="*/ 3352898 w 13886105"/>
              <a:gd name="connsiteY1436" fmla="*/ 5355591 h 7409535"/>
              <a:gd name="connsiteX1437" fmla="*/ 3376432 w 13886105"/>
              <a:gd name="connsiteY1437" fmla="*/ 5378602 h 7409535"/>
              <a:gd name="connsiteX1438" fmla="*/ 3371451 w 13886105"/>
              <a:gd name="connsiteY1438" fmla="*/ 5396116 h 7409535"/>
              <a:gd name="connsiteX1439" fmla="*/ 3352334 w 13886105"/>
              <a:gd name="connsiteY1439" fmla="*/ 5367970 h 7409535"/>
              <a:gd name="connsiteX1440" fmla="*/ 3352898 w 13886105"/>
              <a:gd name="connsiteY1440" fmla="*/ 5355591 h 7409535"/>
              <a:gd name="connsiteX1441" fmla="*/ 12437707 w 13886105"/>
              <a:gd name="connsiteY1441" fmla="*/ 5353395 h 7409535"/>
              <a:gd name="connsiteX1442" fmla="*/ 12461583 w 13886105"/>
              <a:gd name="connsiteY1442" fmla="*/ 5364896 h 7409535"/>
              <a:gd name="connsiteX1443" fmla="*/ 12449621 w 13886105"/>
              <a:gd name="connsiteY1443" fmla="*/ 5377153 h 7409535"/>
              <a:gd name="connsiteX1444" fmla="*/ 12437707 w 13886105"/>
              <a:gd name="connsiteY1444" fmla="*/ 5353395 h 7409535"/>
              <a:gd name="connsiteX1445" fmla="*/ 3624085 w 13886105"/>
              <a:gd name="connsiteY1445" fmla="*/ 5346056 h 7409535"/>
              <a:gd name="connsiteX1446" fmla="*/ 3623442 w 13886105"/>
              <a:gd name="connsiteY1446" fmla="*/ 5346682 h 7409535"/>
              <a:gd name="connsiteX1447" fmla="*/ 3625008 w 13886105"/>
              <a:gd name="connsiteY1447" fmla="*/ 5349076 h 7409535"/>
              <a:gd name="connsiteX1448" fmla="*/ 3635095 w 13886105"/>
              <a:gd name="connsiteY1448" fmla="*/ 5382126 h 7409535"/>
              <a:gd name="connsiteX1449" fmla="*/ 3656263 w 13886105"/>
              <a:gd name="connsiteY1449" fmla="*/ 5412830 h 7409535"/>
              <a:gd name="connsiteX1450" fmla="*/ 3656644 w 13886105"/>
              <a:gd name="connsiteY1450" fmla="*/ 5382536 h 7409535"/>
              <a:gd name="connsiteX1451" fmla="*/ 3675396 w 13886105"/>
              <a:gd name="connsiteY1451" fmla="*/ 5425872 h 7409535"/>
              <a:gd name="connsiteX1452" fmla="*/ 3675882 w 13886105"/>
              <a:gd name="connsiteY1452" fmla="*/ 5395639 h 7409535"/>
              <a:gd name="connsiteX1453" fmla="*/ 3661729 w 13886105"/>
              <a:gd name="connsiteY1453" fmla="*/ 5365082 h 7409535"/>
              <a:gd name="connsiteX1454" fmla="*/ 3637740 w 13886105"/>
              <a:gd name="connsiteY1454" fmla="*/ 5354511 h 7409535"/>
              <a:gd name="connsiteX1455" fmla="*/ 3647066 w 13886105"/>
              <a:gd name="connsiteY1455" fmla="*/ 5379857 h 7409535"/>
              <a:gd name="connsiteX1456" fmla="*/ 3634547 w 13886105"/>
              <a:gd name="connsiteY1456" fmla="*/ 5363664 h 7409535"/>
              <a:gd name="connsiteX1457" fmla="*/ 3625008 w 13886105"/>
              <a:gd name="connsiteY1457" fmla="*/ 5349076 h 7409535"/>
              <a:gd name="connsiteX1458" fmla="*/ 12356113 w 13886105"/>
              <a:gd name="connsiteY1458" fmla="*/ 5339367 h 7409535"/>
              <a:gd name="connsiteX1459" fmla="*/ 12370717 w 13886105"/>
              <a:gd name="connsiteY1459" fmla="*/ 5344947 h 7409535"/>
              <a:gd name="connsiteX1460" fmla="*/ 12379759 w 13886105"/>
              <a:gd name="connsiteY1460" fmla="*/ 5378685 h 7409535"/>
              <a:gd name="connsiteX1461" fmla="*/ 12387727 w 13886105"/>
              <a:gd name="connsiteY1461" fmla="*/ 5391556 h 7409535"/>
              <a:gd name="connsiteX1462" fmla="*/ 12366033 w 13886105"/>
              <a:gd name="connsiteY1462" fmla="*/ 5392577 h 7409535"/>
              <a:gd name="connsiteX1463" fmla="*/ 12351779 w 13886105"/>
              <a:gd name="connsiteY1463" fmla="*/ 5359963 h 7409535"/>
              <a:gd name="connsiteX1464" fmla="*/ 12356113 w 13886105"/>
              <a:gd name="connsiteY1464" fmla="*/ 5339367 h 7409535"/>
              <a:gd name="connsiteX1465" fmla="*/ 12478203 w 13886105"/>
              <a:gd name="connsiteY1465" fmla="*/ 5336849 h 7409535"/>
              <a:gd name="connsiteX1466" fmla="*/ 12498245 w 13886105"/>
              <a:gd name="connsiteY1466" fmla="*/ 5342147 h 7409535"/>
              <a:gd name="connsiteX1467" fmla="*/ 12492395 w 13886105"/>
              <a:gd name="connsiteY1467" fmla="*/ 5369568 h 7409535"/>
              <a:gd name="connsiteX1468" fmla="*/ 12478203 w 13886105"/>
              <a:gd name="connsiteY1468" fmla="*/ 5336849 h 7409535"/>
              <a:gd name="connsiteX1469" fmla="*/ 12258273 w 13886105"/>
              <a:gd name="connsiteY1469" fmla="*/ 5327794 h 7409535"/>
              <a:gd name="connsiteX1470" fmla="*/ 12259409 w 13886105"/>
              <a:gd name="connsiteY1470" fmla="*/ 5375221 h 7409535"/>
              <a:gd name="connsiteX1471" fmla="*/ 12244683 w 13886105"/>
              <a:gd name="connsiteY1471" fmla="*/ 5369854 h 7409535"/>
              <a:gd name="connsiteX1472" fmla="*/ 12258273 w 13886105"/>
              <a:gd name="connsiteY1472" fmla="*/ 5327794 h 7409535"/>
              <a:gd name="connsiteX1473" fmla="*/ 2728532 w 13886105"/>
              <a:gd name="connsiteY1473" fmla="*/ 5311909 h 7409535"/>
              <a:gd name="connsiteX1474" fmla="*/ 2753355 w 13886105"/>
              <a:gd name="connsiteY1474" fmla="*/ 5333281 h 7409535"/>
              <a:gd name="connsiteX1475" fmla="*/ 2724619 w 13886105"/>
              <a:gd name="connsiteY1475" fmla="*/ 5334776 h 7409535"/>
              <a:gd name="connsiteX1476" fmla="*/ 2715295 w 13886105"/>
              <a:gd name="connsiteY1476" fmla="*/ 5322144 h 7409535"/>
              <a:gd name="connsiteX1477" fmla="*/ 2728532 w 13886105"/>
              <a:gd name="connsiteY1477" fmla="*/ 5311909 h 7409535"/>
              <a:gd name="connsiteX1478" fmla="*/ 12374813 w 13886105"/>
              <a:gd name="connsiteY1478" fmla="*/ 5305247 h 7409535"/>
              <a:gd name="connsiteX1479" fmla="*/ 12415889 w 13886105"/>
              <a:gd name="connsiteY1479" fmla="*/ 5382293 h 7409535"/>
              <a:gd name="connsiteX1480" fmla="*/ 12452897 w 13886105"/>
              <a:gd name="connsiteY1480" fmla="*/ 5406368 h 7409535"/>
              <a:gd name="connsiteX1481" fmla="*/ 12445175 w 13886105"/>
              <a:gd name="connsiteY1481" fmla="*/ 5420731 h 7409535"/>
              <a:gd name="connsiteX1482" fmla="*/ 12409103 w 13886105"/>
              <a:gd name="connsiteY1482" fmla="*/ 5417016 h 7409535"/>
              <a:gd name="connsiteX1483" fmla="*/ 12374813 w 13886105"/>
              <a:gd name="connsiteY1483" fmla="*/ 5305247 h 7409535"/>
              <a:gd name="connsiteX1484" fmla="*/ 12280455 w 13886105"/>
              <a:gd name="connsiteY1484" fmla="*/ 5299250 h 7409535"/>
              <a:gd name="connsiteX1485" fmla="*/ 12285501 w 13886105"/>
              <a:gd name="connsiteY1485" fmla="*/ 5325833 h 7409535"/>
              <a:gd name="connsiteX1486" fmla="*/ 12256231 w 13886105"/>
              <a:gd name="connsiteY1486" fmla="*/ 5314781 h 7409535"/>
              <a:gd name="connsiteX1487" fmla="*/ 12280455 w 13886105"/>
              <a:gd name="connsiteY1487" fmla="*/ 5299250 h 7409535"/>
              <a:gd name="connsiteX1488" fmla="*/ 12298107 w 13886105"/>
              <a:gd name="connsiteY1488" fmla="*/ 5290905 h 7409535"/>
              <a:gd name="connsiteX1489" fmla="*/ 12302633 w 13886105"/>
              <a:gd name="connsiteY1489" fmla="*/ 5344565 h 7409535"/>
              <a:gd name="connsiteX1490" fmla="*/ 12298107 w 13886105"/>
              <a:gd name="connsiteY1490" fmla="*/ 5290905 h 7409535"/>
              <a:gd name="connsiteX1491" fmla="*/ 12042495 w 13886105"/>
              <a:gd name="connsiteY1491" fmla="*/ 5288822 h 7409535"/>
              <a:gd name="connsiteX1492" fmla="*/ 12055205 w 13886105"/>
              <a:gd name="connsiteY1492" fmla="*/ 5291259 h 7409535"/>
              <a:gd name="connsiteX1493" fmla="*/ 12034857 w 13886105"/>
              <a:gd name="connsiteY1493" fmla="*/ 5313164 h 7409535"/>
              <a:gd name="connsiteX1494" fmla="*/ 12042495 w 13886105"/>
              <a:gd name="connsiteY1494" fmla="*/ 5288822 h 7409535"/>
              <a:gd name="connsiteX1495" fmla="*/ 3852481 w 13886105"/>
              <a:gd name="connsiteY1495" fmla="*/ 5280435 h 7409535"/>
              <a:gd name="connsiteX1496" fmla="*/ 3832415 w 13886105"/>
              <a:gd name="connsiteY1496" fmla="*/ 5312481 h 7409535"/>
              <a:gd name="connsiteX1497" fmla="*/ 3832714 w 13886105"/>
              <a:gd name="connsiteY1497" fmla="*/ 5312939 h 7409535"/>
              <a:gd name="connsiteX1498" fmla="*/ 3844019 w 13886105"/>
              <a:gd name="connsiteY1498" fmla="*/ 5319542 h 7409535"/>
              <a:gd name="connsiteX1499" fmla="*/ 3852481 w 13886105"/>
              <a:gd name="connsiteY1499" fmla="*/ 5280435 h 7409535"/>
              <a:gd name="connsiteX1500" fmla="*/ 12923589 w 13886105"/>
              <a:gd name="connsiteY1500" fmla="*/ 5276729 h 7409535"/>
              <a:gd name="connsiteX1501" fmla="*/ 12945825 w 13886105"/>
              <a:gd name="connsiteY1501" fmla="*/ 5295271 h 7409535"/>
              <a:gd name="connsiteX1502" fmla="*/ 12935883 w 13886105"/>
              <a:gd name="connsiteY1502" fmla="*/ 5316195 h 7409535"/>
              <a:gd name="connsiteX1503" fmla="*/ 12923589 w 13886105"/>
              <a:gd name="connsiteY1503" fmla="*/ 5276729 h 7409535"/>
              <a:gd name="connsiteX1504" fmla="*/ 11633791 w 13886105"/>
              <a:gd name="connsiteY1504" fmla="*/ 5274138 h 7409535"/>
              <a:gd name="connsiteX1505" fmla="*/ 11626007 w 13886105"/>
              <a:gd name="connsiteY1505" fmla="*/ 5276168 h 7409535"/>
              <a:gd name="connsiteX1506" fmla="*/ 11625455 w 13886105"/>
              <a:gd name="connsiteY1506" fmla="*/ 5276135 h 7409535"/>
              <a:gd name="connsiteX1507" fmla="*/ 11635327 w 13886105"/>
              <a:gd name="connsiteY1507" fmla="*/ 5301638 h 7409535"/>
              <a:gd name="connsiteX1508" fmla="*/ 11644777 w 13886105"/>
              <a:gd name="connsiteY1508" fmla="*/ 5287861 h 7409535"/>
              <a:gd name="connsiteX1509" fmla="*/ 11633791 w 13886105"/>
              <a:gd name="connsiteY1509" fmla="*/ 5274138 h 7409535"/>
              <a:gd name="connsiteX1510" fmla="*/ 12059955 w 13886105"/>
              <a:gd name="connsiteY1510" fmla="*/ 5267495 h 7409535"/>
              <a:gd name="connsiteX1511" fmla="*/ 12064823 w 13886105"/>
              <a:gd name="connsiteY1511" fmla="*/ 5270150 h 7409535"/>
              <a:gd name="connsiteX1512" fmla="*/ 12063107 w 13886105"/>
              <a:gd name="connsiteY1512" fmla="*/ 5319528 h 7409535"/>
              <a:gd name="connsiteX1513" fmla="*/ 12057779 w 13886105"/>
              <a:gd name="connsiteY1513" fmla="*/ 5304581 h 7409535"/>
              <a:gd name="connsiteX1514" fmla="*/ 12059955 w 13886105"/>
              <a:gd name="connsiteY1514" fmla="*/ 5267495 h 7409535"/>
              <a:gd name="connsiteX1515" fmla="*/ 12293063 w 13886105"/>
              <a:gd name="connsiteY1515" fmla="*/ 5264322 h 7409535"/>
              <a:gd name="connsiteX1516" fmla="*/ 12340981 w 13886105"/>
              <a:gd name="connsiteY1516" fmla="*/ 5287284 h 7409535"/>
              <a:gd name="connsiteX1517" fmla="*/ 12311301 w 13886105"/>
              <a:gd name="connsiteY1517" fmla="*/ 5303370 h 7409535"/>
              <a:gd name="connsiteX1518" fmla="*/ 12293063 w 13886105"/>
              <a:gd name="connsiteY1518" fmla="*/ 5264322 h 7409535"/>
              <a:gd name="connsiteX1519" fmla="*/ 2816371 w 13886105"/>
              <a:gd name="connsiteY1519" fmla="*/ 5257729 h 7409535"/>
              <a:gd name="connsiteX1520" fmla="*/ 2792267 w 13886105"/>
              <a:gd name="connsiteY1520" fmla="*/ 5269338 h 7409535"/>
              <a:gd name="connsiteX1521" fmla="*/ 2792056 w 13886105"/>
              <a:gd name="connsiteY1521" fmla="*/ 5269216 h 7409535"/>
              <a:gd name="connsiteX1522" fmla="*/ 2820713 w 13886105"/>
              <a:gd name="connsiteY1522" fmla="*/ 5300588 h 7409535"/>
              <a:gd name="connsiteX1523" fmla="*/ 2830227 w 13886105"/>
              <a:gd name="connsiteY1523" fmla="*/ 5303373 h 7409535"/>
              <a:gd name="connsiteX1524" fmla="*/ 2816371 w 13886105"/>
              <a:gd name="connsiteY1524" fmla="*/ 5257729 h 7409535"/>
              <a:gd name="connsiteX1525" fmla="*/ 13656193 w 13886105"/>
              <a:gd name="connsiteY1525" fmla="*/ 5255783 h 7409535"/>
              <a:gd name="connsiteX1526" fmla="*/ 13663351 w 13886105"/>
              <a:gd name="connsiteY1526" fmla="*/ 5256526 h 7409535"/>
              <a:gd name="connsiteX1527" fmla="*/ 13636147 w 13886105"/>
              <a:gd name="connsiteY1527" fmla="*/ 5305127 h 7409535"/>
              <a:gd name="connsiteX1528" fmla="*/ 13656193 w 13886105"/>
              <a:gd name="connsiteY1528" fmla="*/ 5255783 h 7409535"/>
              <a:gd name="connsiteX1529" fmla="*/ 11693303 w 13886105"/>
              <a:gd name="connsiteY1529" fmla="*/ 5250001 h 7409535"/>
              <a:gd name="connsiteX1530" fmla="*/ 11687729 w 13886105"/>
              <a:gd name="connsiteY1530" fmla="*/ 5277440 h 7409535"/>
              <a:gd name="connsiteX1531" fmla="*/ 11688543 w 13886105"/>
              <a:gd name="connsiteY1531" fmla="*/ 5276769 h 7409535"/>
              <a:gd name="connsiteX1532" fmla="*/ 11699407 w 13886105"/>
              <a:gd name="connsiteY1532" fmla="*/ 5284254 h 7409535"/>
              <a:gd name="connsiteX1533" fmla="*/ 11705319 w 13886105"/>
              <a:gd name="connsiteY1533" fmla="*/ 5269201 h 7409535"/>
              <a:gd name="connsiteX1534" fmla="*/ 11509653 w 13886105"/>
              <a:gd name="connsiteY1534" fmla="*/ 5247633 h 7409535"/>
              <a:gd name="connsiteX1535" fmla="*/ 11496655 w 13886105"/>
              <a:gd name="connsiteY1535" fmla="*/ 5261376 h 7409535"/>
              <a:gd name="connsiteX1536" fmla="*/ 11504141 w 13886105"/>
              <a:gd name="connsiteY1536" fmla="*/ 5268804 h 7409535"/>
              <a:gd name="connsiteX1537" fmla="*/ 11522553 w 13886105"/>
              <a:gd name="connsiteY1537" fmla="*/ 5265917 h 7409535"/>
              <a:gd name="connsiteX1538" fmla="*/ 11509653 w 13886105"/>
              <a:gd name="connsiteY1538" fmla="*/ 5247633 h 7409535"/>
              <a:gd name="connsiteX1539" fmla="*/ 13686407 w 13886105"/>
              <a:gd name="connsiteY1539" fmla="*/ 5244574 h 7409535"/>
              <a:gd name="connsiteX1540" fmla="*/ 13697011 w 13886105"/>
              <a:gd name="connsiteY1540" fmla="*/ 5247868 h 7409535"/>
              <a:gd name="connsiteX1541" fmla="*/ 13687577 w 13886105"/>
              <a:gd name="connsiteY1541" fmla="*/ 5288906 h 7409535"/>
              <a:gd name="connsiteX1542" fmla="*/ 13676145 w 13886105"/>
              <a:gd name="connsiteY1542" fmla="*/ 5269188 h 7409535"/>
              <a:gd name="connsiteX1543" fmla="*/ 13686407 w 13886105"/>
              <a:gd name="connsiteY1543" fmla="*/ 5244574 h 7409535"/>
              <a:gd name="connsiteX1544" fmla="*/ 2048642 w 13886105"/>
              <a:gd name="connsiteY1544" fmla="*/ 5243803 h 7409535"/>
              <a:gd name="connsiteX1545" fmla="*/ 2069826 w 13886105"/>
              <a:gd name="connsiteY1545" fmla="*/ 5260044 h 7409535"/>
              <a:gd name="connsiteX1546" fmla="*/ 2069787 w 13886105"/>
              <a:gd name="connsiteY1546" fmla="*/ 5282835 h 7409535"/>
              <a:gd name="connsiteX1547" fmla="*/ 2041096 w 13886105"/>
              <a:gd name="connsiteY1547" fmla="*/ 5252012 h 7409535"/>
              <a:gd name="connsiteX1548" fmla="*/ 2048642 w 13886105"/>
              <a:gd name="connsiteY1548" fmla="*/ 5243803 h 7409535"/>
              <a:gd name="connsiteX1549" fmla="*/ 11582935 w 13886105"/>
              <a:gd name="connsiteY1549" fmla="*/ 5242960 h 7409535"/>
              <a:gd name="connsiteX1550" fmla="*/ 11570807 w 13886105"/>
              <a:gd name="connsiteY1550" fmla="*/ 5261125 h 7409535"/>
              <a:gd name="connsiteX1551" fmla="*/ 11570255 w 13886105"/>
              <a:gd name="connsiteY1551" fmla="*/ 5261092 h 7409535"/>
              <a:gd name="connsiteX1552" fmla="*/ 11596765 w 13886105"/>
              <a:gd name="connsiteY1552" fmla="*/ 5265561 h 7409535"/>
              <a:gd name="connsiteX1553" fmla="*/ 11582935 w 13886105"/>
              <a:gd name="connsiteY1553" fmla="*/ 5242960 h 7409535"/>
              <a:gd name="connsiteX1554" fmla="*/ 2080392 w 13886105"/>
              <a:gd name="connsiteY1554" fmla="*/ 5238473 h 7409535"/>
              <a:gd name="connsiteX1555" fmla="*/ 2122331 w 13886105"/>
              <a:gd name="connsiteY1555" fmla="*/ 5271109 h 7409535"/>
              <a:gd name="connsiteX1556" fmla="*/ 2101461 w 13886105"/>
              <a:gd name="connsiteY1556" fmla="*/ 5264834 h 7409535"/>
              <a:gd name="connsiteX1557" fmla="*/ 2074573 w 13886105"/>
              <a:gd name="connsiteY1557" fmla="*/ 5242680 h 7409535"/>
              <a:gd name="connsiteX1558" fmla="*/ 2080392 w 13886105"/>
              <a:gd name="connsiteY1558" fmla="*/ 5238473 h 7409535"/>
              <a:gd name="connsiteX1559" fmla="*/ 12871199 w 13886105"/>
              <a:gd name="connsiteY1559" fmla="*/ 5233363 h 7409535"/>
              <a:gd name="connsiteX1560" fmla="*/ 12875401 w 13886105"/>
              <a:gd name="connsiteY1560" fmla="*/ 5264058 h 7409535"/>
              <a:gd name="connsiteX1561" fmla="*/ 12886437 w 13886105"/>
              <a:gd name="connsiteY1561" fmla="*/ 5278127 h 7409535"/>
              <a:gd name="connsiteX1562" fmla="*/ 12886631 w 13886105"/>
              <a:gd name="connsiteY1562" fmla="*/ 5279491 h 7409535"/>
              <a:gd name="connsiteX1563" fmla="*/ 12887415 w 13886105"/>
              <a:gd name="connsiteY1563" fmla="*/ 5279371 h 7409535"/>
              <a:gd name="connsiteX1564" fmla="*/ 12886437 w 13886105"/>
              <a:gd name="connsiteY1564" fmla="*/ 5278127 h 7409535"/>
              <a:gd name="connsiteX1565" fmla="*/ 12883311 w 13886105"/>
              <a:gd name="connsiteY1565" fmla="*/ 5256130 h 7409535"/>
              <a:gd name="connsiteX1566" fmla="*/ 12871199 w 13886105"/>
              <a:gd name="connsiteY1566" fmla="*/ 5233363 h 7409535"/>
              <a:gd name="connsiteX1567" fmla="*/ 12114373 w 13886105"/>
              <a:gd name="connsiteY1567" fmla="*/ 5224157 h 7409535"/>
              <a:gd name="connsiteX1568" fmla="*/ 12120205 w 13886105"/>
              <a:gd name="connsiteY1568" fmla="*/ 5244372 h 7409535"/>
              <a:gd name="connsiteX1569" fmla="*/ 12113751 w 13886105"/>
              <a:gd name="connsiteY1569" fmla="*/ 5224678 h 7409535"/>
              <a:gd name="connsiteX1570" fmla="*/ 11371993 w 13886105"/>
              <a:gd name="connsiteY1570" fmla="*/ 5222211 h 7409535"/>
              <a:gd name="connsiteX1571" fmla="*/ 11344301 w 13886105"/>
              <a:gd name="connsiteY1571" fmla="*/ 5228880 h 7409535"/>
              <a:gd name="connsiteX1572" fmla="*/ 11349419 w 13886105"/>
              <a:gd name="connsiteY1572" fmla="*/ 5245330 h 7409535"/>
              <a:gd name="connsiteX1573" fmla="*/ 11358885 w 13886105"/>
              <a:gd name="connsiteY1573" fmla="*/ 5260661 h 7409535"/>
              <a:gd name="connsiteX1574" fmla="*/ 11358881 w 13886105"/>
              <a:gd name="connsiteY1574" fmla="*/ 5260683 h 7409535"/>
              <a:gd name="connsiteX1575" fmla="*/ 11359183 w 13886105"/>
              <a:gd name="connsiteY1575" fmla="*/ 5261143 h 7409535"/>
              <a:gd name="connsiteX1576" fmla="*/ 11358885 w 13886105"/>
              <a:gd name="connsiteY1576" fmla="*/ 5260661 h 7409535"/>
              <a:gd name="connsiteX1577" fmla="*/ 11362559 w 13886105"/>
              <a:gd name="connsiteY1577" fmla="*/ 5248103 h 7409535"/>
              <a:gd name="connsiteX1578" fmla="*/ 11385019 w 13886105"/>
              <a:gd name="connsiteY1578" fmla="*/ 5238130 h 7409535"/>
              <a:gd name="connsiteX1579" fmla="*/ 11371993 w 13886105"/>
              <a:gd name="connsiteY1579" fmla="*/ 5222211 h 7409535"/>
              <a:gd name="connsiteX1580" fmla="*/ 11410021 w 13886105"/>
              <a:gd name="connsiteY1580" fmla="*/ 5221499 h 7409535"/>
              <a:gd name="connsiteX1581" fmla="*/ 11395867 w 13886105"/>
              <a:gd name="connsiteY1581" fmla="*/ 5237122 h 7409535"/>
              <a:gd name="connsiteX1582" fmla="*/ 11417385 w 13886105"/>
              <a:gd name="connsiteY1582" fmla="*/ 5262094 h 7409535"/>
              <a:gd name="connsiteX1583" fmla="*/ 11429549 w 13886105"/>
              <a:gd name="connsiteY1583" fmla="*/ 5227195 h 7409535"/>
              <a:gd name="connsiteX1584" fmla="*/ 11428997 w 13886105"/>
              <a:gd name="connsiteY1584" fmla="*/ 5227162 h 7409535"/>
              <a:gd name="connsiteX1585" fmla="*/ 11410021 w 13886105"/>
              <a:gd name="connsiteY1585" fmla="*/ 5221499 h 7409535"/>
              <a:gd name="connsiteX1586" fmla="*/ 13418617 w 13886105"/>
              <a:gd name="connsiteY1586" fmla="*/ 5217321 h 7409535"/>
              <a:gd name="connsiteX1587" fmla="*/ 13429705 w 13886105"/>
              <a:gd name="connsiteY1587" fmla="*/ 5254183 h 7409535"/>
              <a:gd name="connsiteX1588" fmla="*/ 13442307 w 13886105"/>
              <a:gd name="connsiteY1588" fmla="*/ 5229145 h 7409535"/>
              <a:gd name="connsiteX1589" fmla="*/ 13418617 w 13886105"/>
              <a:gd name="connsiteY1589" fmla="*/ 5217321 h 7409535"/>
              <a:gd name="connsiteX1590" fmla="*/ 13483499 w 13886105"/>
              <a:gd name="connsiteY1590" fmla="*/ 5215613 h 7409535"/>
              <a:gd name="connsiteX1591" fmla="*/ 13471953 w 13886105"/>
              <a:gd name="connsiteY1591" fmla="*/ 5241271 h 7409535"/>
              <a:gd name="connsiteX1592" fmla="*/ 13488673 w 13886105"/>
              <a:gd name="connsiteY1592" fmla="*/ 5260476 h 7409535"/>
              <a:gd name="connsiteX1593" fmla="*/ 13491319 w 13886105"/>
              <a:gd name="connsiteY1593" fmla="*/ 5226500 h 7409535"/>
              <a:gd name="connsiteX1594" fmla="*/ 13490679 w 13886105"/>
              <a:gd name="connsiteY1594" fmla="*/ 5226130 h 7409535"/>
              <a:gd name="connsiteX1595" fmla="*/ 13483499 w 13886105"/>
              <a:gd name="connsiteY1595" fmla="*/ 5215613 h 7409535"/>
              <a:gd name="connsiteX1596" fmla="*/ 12572969 w 13886105"/>
              <a:gd name="connsiteY1596" fmla="*/ 5214342 h 7409535"/>
              <a:gd name="connsiteX1597" fmla="*/ 12573269 w 13886105"/>
              <a:gd name="connsiteY1597" fmla="*/ 5214692 h 7409535"/>
              <a:gd name="connsiteX1598" fmla="*/ 12573601 w 13886105"/>
              <a:gd name="connsiteY1598" fmla="*/ 5215828 h 7409535"/>
              <a:gd name="connsiteX1599" fmla="*/ 12572463 w 13886105"/>
              <a:gd name="connsiteY1599" fmla="*/ 5214773 h 7409535"/>
              <a:gd name="connsiteX1600" fmla="*/ 3514162 w 13886105"/>
              <a:gd name="connsiteY1600" fmla="*/ 5213151 h 7409535"/>
              <a:gd name="connsiteX1601" fmla="*/ 3542725 w 13886105"/>
              <a:gd name="connsiteY1601" fmla="*/ 5259016 h 7409535"/>
              <a:gd name="connsiteX1602" fmla="*/ 3504549 w 13886105"/>
              <a:gd name="connsiteY1602" fmla="*/ 5248867 h 7409535"/>
              <a:gd name="connsiteX1603" fmla="*/ 3494478 w 13886105"/>
              <a:gd name="connsiteY1603" fmla="*/ 5237863 h 7409535"/>
              <a:gd name="connsiteX1604" fmla="*/ 3514162 w 13886105"/>
              <a:gd name="connsiteY1604" fmla="*/ 5213151 h 7409535"/>
              <a:gd name="connsiteX1605" fmla="*/ 12886321 w 13886105"/>
              <a:gd name="connsiteY1605" fmla="*/ 5211865 h 7409535"/>
              <a:gd name="connsiteX1606" fmla="*/ 12891919 w 13886105"/>
              <a:gd name="connsiteY1606" fmla="*/ 5258728 h 7409535"/>
              <a:gd name="connsiteX1607" fmla="*/ 12925815 w 13886105"/>
              <a:gd name="connsiteY1607" fmla="*/ 5296836 h 7409535"/>
              <a:gd name="connsiteX1608" fmla="*/ 12908179 w 13886105"/>
              <a:gd name="connsiteY1608" fmla="*/ 5304905 h 7409535"/>
              <a:gd name="connsiteX1609" fmla="*/ 12918279 w 13886105"/>
              <a:gd name="connsiteY1609" fmla="*/ 5331127 h 7409535"/>
              <a:gd name="connsiteX1610" fmla="*/ 12917497 w 13886105"/>
              <a:gd name="connsiteY1610" fmla="*/ 5331246 h 7409535"/>
              <a:gd name="connsiteX1611" fmla="*/ 12947671 w 13886105"/>
              <a:gd name="connsiteY1611" fmla="*/ 5341965 h 7409535"/>
              <a:gd name="connsiteX1612" fmla="*/ 12943169 w 13886105"/>
              <a:gd name="connsiteY1612" fmla="*/ 5362608 h 7409535"/>
              <a:gd name="connsiteX1613" fmla="*/ 12956071 w 13886105"/>
              <a:gd name="connsiteY1613" fmla="*/ 5381660 h 7409535"/>
              <a:gd name="connsiteX1614" fmla="*/ 12965465 w 13886105"/>
              <a:gd name="connsiteY1614" fmla="*/ 5381041 h 7409535"/>
              <a:gd name="connsiteX1615" fmla="*/ 12972893 w 13886105"/>
              <a:gd name="connsiteY1615" fmla="*/ 5346688 h 7409535"/>
              <a:gd name="connsiteX1616" fmla="*/ 12959083 w 13886105"/>
              <a:gd name="connsiteY1616" fmla="*/ 5314047 h 7409535"/>
              <a:gd name="connsiteX1617" fmla="*/ 12973625 w 13886105"/>
              <a:gd name="connsiteY1617" fmla="*/ 5319733 h 7409535"/>
              <a:gd name="connsiteX1618" fmla="*/ 12982025 w 13886105"/>
              <a:gd name="connsiteY1618" fmla="*/ 5353100 h 7409535"/>
              <a:gd name="connsiteX1619" fmla="*/ 12961111 w 13886105"/>
              <a:gd name="connsiteY1619" fmla="*/ 5233230 h 7409535"/>
              <a:gd name="connsiteX1620" fmla="*/ 12969403 w 13886105"/>
              <a:gd name="connsiteY1620" fmla="*/ 5266535 h 7409535"/>
              <a:gd name="connsiteX1621" fmla="*/ 12935551 w 13886105"/>
              <a:gd name="connsiteY1621" fmla="*/ 5228595 h 7409535"/>
              <a:gd name="connsiteX1622" fmla="*/ 12905675 w 13886105"/>
              <a:gd name="connsiteY1622" fmla="*/ 5244286 h 7409535"/>
              <a:gd name="connsiteX1623" fmla="*/ 12886321 w 13886105"/>
              <a:gd name="connsiteY1623" fmla="*/ 5211865 h 7409535"/>
              <a:gd name="connsiteX1624" fmla="*/ 11247357 w 13886105"/>
              <a:gd name="connsiteY1624" fmla="*/ 5211554 h 7409535"/>
              <a:gd name="connsiteX1625" fmla="*/ 11227147 w 13886105"/>
              <a:gd name="connsiteY1625" fmla="*/ 5233963 h 7409535"/>
              <a:gd name="connsiteX1626" fmla="*/ 11266289 w 13886105"/>
              <a:gd name="connsiteY1626" fmla="*/ 5250145 h 7409535"/>
              <a:gd name="connsiteX1627" fmla="*/ 11265983 w 13886105"/>
              <a:gd name="connsiteY1627" fmla="*/ 5249682 h 7409535"/>
              <a:gd name="connsiteX1628" fmla="*/ 11247357 w 13886105"/>
              <a:gd name="connsiteY1628" fmla="*/ 5211554 h 7409535"/>
              <a:gd name="connsiteX1629" fmla="*/ 3039894 w 13886105"/>
              <a:gd name="connsiteY1629" fmla="*/ 5203909 h 7409535"/>
              <a:gd name="connsiteX1630" fmla="*/ 3060242 w 13886105"/>
              <a:gd name="connsiteY1630" fmla="*/ 5221859 h 7409535"/>
              <a:gd name="connsiteX1631" fmla="*/ 3031650 w 13886105"/>
              <a:gd name="connsiteY1631" fmla="*/ 5220752 h 7409535"/>
              <a:gd name="connsiteX1632" fmla="*/ 3039894 w 13886105"/>
              <a:gd name="connsiteY1632" fmla="*/ 5203909 h 7409535"/>
              <a:gd name="connsiteX1633" fmla="*/ 3641669 w 13886105"/>
              <a:gd name="connsiteY1633" fmla="*/ 5203779 h 7409535"/>
              <a:gd name="connsiteX1634" fmla="*/ 3634818 w 13886105"/>
              <a:gd name="connsiteY1634" fmla="*/ 5236327 h 7409535"/>
              <a:gd name="connsiteX1635" fmla="*/ 3635156 w 13886105"/>
              <a:gd name="connsiteY1635" fmla="*/ 5236237 h 7409535"/>
              <a:gd name="connsiteX1636" fmla="*/ 3664341 w 13886105"/>
              <a:gd name="connsiteY1636" fmla="*/ 5214587 h 7409535"/>
              <a:gd name="connsiteX1637" fmla="*/ 3641669 w 13886105"/>
              <a:gd name="connsiteY1637" fmla="*/ 5203779 h 7409535"/>
              <a:gd name="connsiteX1638" fmla="*/ 12213651 w 13886105"/>
              <a:gd name="connsiteY1638" fmla="*/ 5189956 h 7409535"/>
              <a:gd name="connsiteX1639" fmla="*/ 12211375 w 13886105"/>
              <a:gd name="connsiteY1639" fmla="*/ 5250953 h 7409535"/>
              <a:gd name="connsiteX1640" fmla="*/ 12213651 w 13886105"/>
              <a:gd name="connsiteY1640" fmla="*/ 5189956 h 7409535"/>
              <a:gd name="connsiteX1641" fmla="*/ 10990229 w 13886105"/>
              <a:gd name="connsiteY1641" fmla="*/ 5183272 h 7409535"/>
              <a:gd name="connsiteX1642" fmla="*/ 10961007 w 13886105"/>
              <a:gd name="connsiteY1642" fmla="*/ 5214057 h 7409535"/>
              <a:gd name="connsiteX1643" fmla="*/ 10961113 w 13886105"/>
              <a:gd name="connsiteY1643" fmla="*/ 5214119 h 7409535"/>
              <a:gd name="connsiteX1644" fmla="*/ 10973907 w 13886105"/>
              <a:gd name="connsiteY1644" fmla="*/ 5222226 h 7409535"/>
              <a:gd name="connsiteX1645" fmla="*/ 11004327 w 13886105"/>
              <a:gd name="connsiteY1645" fmla="*/ 5209409 h 7409535"/>
              <a:gd name="connsiteX1646" fmla="*/ 10990229 w 13886105"/>
              <a:gd name="connsiteY1646" fmla="*/ 5183272 h 7409535"/>
              <a:gd name="connsiteX1647" fmla="*/ 10904547 w 13886105"/>
              <a:gd name="connsiteY1647" fmla="*/ 5181995 h 7409535"/>
              <a:gd name="connsiteX1648" fmla="*/ 10870405 w 13886105"/>
              <a:gd name="connsiteY1648" fmla="*/ 5189697 h 7409535"/>
              <a:gd name="connsiteX1649" fmla="*/ 10870511 w 13886105"/>
              <a:gd name="connsiteY1649" fmla="*/ 5189758 h 7409535"/>
              <a:gd name="connsiteX1650" fmla="*/ 10884013 w 13886105"/>
              <a:gd name="connsiteY1650" fmla="*/ 5205643 h 7409535"/>
              <a:gd name="connsiteX1651" fmla="*/ 10934067 w 13886105"/>
              <a:gd name="connsiteY1651" fmla="*/ 5216754 h 7409535"/>
              <a:gd name="connsiteX1652" fmla="*/ 10904547 w 13886105"/>
              <a:gd name="connsiteY1652" fmla="*/ 5181995 h 7409535"/>
              <a:gd name="connsiteX1653" fmla="*/ 12263435 w 13886105"/>
              <a:gd name="connsiteY1653" fmla="*/ 5179059 h 7409535"/>
              <a:gd name="connsiteX1654" fmla="*/ 12275031 w 13886105"/>
              <a:gd name="connsiteY1654" fmla="*/ 5200654 h 7409535"/>
              <a:gd name="connsiteX1655" fmla="*/ 12287525 w 13886105"/>
              <a:gd name="connsiteY1655" fmla="*/ 5190685 h 7409535"/>
              <a:gd name="connsiteX1656" fmla="*/ 12263543 w 13886105"/>
              <a:gd name="connsiteY1656" fmla="*/ 5179120 h 7409535"/>
              <a:gd name="connsiteX1657" fmla="*/ 4307185 w 13886105"/>
              <a:gd name="connsiteY1657" fmla="*/ 5178121 h 7409535"/>
              <a:gd name="connsiteX1658" fmla="*/ 4304961 w 13886105"/>
              <a:gd name="connsiteY1658" fmla="*/ 5197209 h 7409535"/>
              <a:gd name="connsiteX1659" fmla="*/ 4316805 w 13886105"/>
              <a:gd name="connsiteY1659" fmla="*/ 5196167 h 7409535"/>
              <a:gd name="connsiteX1660" fmla="*/ 4315147 w 13886105"/>
              <a:gd name="connsiteY1660" fmla="*/ 5182412 h 7409535"/>
              <a:gd name="connsiteX1661" fmla="*/ 11888217 w 13886105"/>
              <a:gd name="connsiteY1661" fmla="*/ 5177168 h 7409535"/>
              <a:gd name="connsiteX1662" fmla="*/ 11890609 w 13886105"/>
              <a:gd name="connsiteY1662" fmla="*/ 5217478 h 7409535"/>
              <a:gd name="connsiteX1663" fmla="*/ 11894487 w 13886105"/>
              <a:gd name="connsiteY1663" fmla="*/ 5223852 h 7409535"/>
              <a:gd name="connsiteX1664" fmla="*/ 11887685 w 13886105"/>
              <a:gd name="connsiteY1664" fmla="*/ 5231187 h 7409535"/>
              <a:gd name="connsiteX1665" fmla="*/ 11888217 w 13886105"/>
              <a:gd name="connsiteY1665" fmla="*/ 5177168 h 7409535"/>
              <a:gd name="connsiteX1666" fmla="*/ 12295799 w 13886105"/>
              <a:gd name="connsiteY1666" fmla="*/ 5176354 h 7409535"/>
              <a:gd name="connsiteX1667" fmla="*/ 12295567 w 13886105"/>
              <a:gd name="connsiteY1667" fmla="*/ 5176507 h 7409535"/>
              <a:gd name="connsiteX1668" fmla="*/ 12302087 w 13886105"/>
              <a:gd name="connsiteY1668" fmla="*/ 5222763 h 7409535"/>
              <a:gd name="connsiteX1669" fmla="*/ 12295799 w 13886105"/>
              <a:gd name="connsiteY1669" fmla="*/ 5176354 h 7409535"/>
              <a:gd name="connsiteX1670" fmla="*/ 12381715 w 13886105"/>
              <a:gd name="connsiteY1670" fmla="*/ 5174555 h 7409535"/>
              <a:gd name="connsiteX1671" fmla="*/ 12370701 w 13886105"/>
              <a:gd name="connsiteY1671" fmla="*/ 5196785 h 7409535"/>
              <a:gd name="connsiteX1672" fmla="*/ 12370577 w 13886105"/>
              <a:gd name="connsiteY1672" fmla="*/ 5196999 h 7409535"/>
              <a:gd name="connsiteX1673" fmla="*/ 12399079 w 13886105"/>
              <a:gd name="connsiteY1673" fmla="*/ 5187645 h 7409535"/>
              <a:gd name="connsiteX1674" fmla="*/ 12381715 w 13886105"/>
              <a:gd name="connsiteY1674" fmla="*/ 5174555 h 7409535"/>
              <a:gd name="connsiteX1675" fmla="*/ 11667863 w 13886105"/>
              <a:gd name="connsiteY1675" fmla="*/ 5174303 h 7409535"/>
              <a:gd name="connsiteX1676" fmla="*/ 11677135 w 13886105"/>
              <a:gd name="connsiteY1676" fmla="*/ 5224412 h 7409535"/>
              <a:gd name="connsiteX1677" fmla="*/ 11677949 w 13886105"/>
              <a:gd name="connsiteY1677" fmla="*/ 5223740 h 7409535"/>
              <a:gd name="connsiteX1678" fmla="*/ 11675935 w 13886105"/>
              <a:gd name="connsiteY1678" fmla="*/ 5177092 h 7409535"/>
              <a:gd name="connsiteX1679" fmla="*/ 11667863 w 13886105"/>
              <a:gd name="connsiteY1679" fmla="*/ 5174303 h 7409535"/>
              <a:gd name="connsiteX1680" fmla="*/ 3568280 w 13886105"/>
              <a:gd name="connsiteY1680" fmla="*/ 5171533 h 7409535"/>
              <a:gd name="connsiteX1681" fmla="*/ 3586349 w 13886105"/>
              <a:gd name="connsiteY1681" fmla="*/ 5214332 h 7409535"/>
              <a:gd name="connsiteX1682" fmla="*/ 3579294 w 13886105"/>
              <a:gd name="connsiteY1682" fmla="*/ 5213983 h 7409535"/>
              <a:gd name="connsiteX1683" fmla="*/ 3567688 w 13886105"/>
              <a:gd name="connsiteY1683" fmla="*/ 5201705 h 7409535"/>
              <a:gd name="connsiteX1684" fmla="*/ 3568280 w 13886105"/>
              <a:gd name="connsiteY1684" fmla="*/ 5171533 h 7409535"/>
              <a:gd name="connsiteX1685" fmla="*/ 11178325 w 13886105"/>
              <a:gd name="connsiteY1685" fmla="*/ 5162803 h 7409535"/>
              <a:gd name="connsiteX1686" fmla="*/ 11164727 w 13886105"/>
              <a:gd name="connsiteY1686" fmla="*/ 5172401 h 7409535"/>
              <a:gd name="connsiteX1687" fmla="*/ 11168339 w 13886105"/>
              <a:gd name="connsiteY1687" fmla="*/ 5187050 h 7409535"/>
              <a:gd name="connsiteX1688" fmla="*/ 11187669 w 13886105"/>
              <a:gd name="connsiteY1688" fmla="*/ 5190210 h 7409535"/>
              <a:gd name="connsiteX1689" fmla="*/ 11178325 w 13886105"/>
              <a:gd name="connsiteY1689" fmla="*/ 5162803 h 7409535"/>
              <a:gd name="connsiteX1690" fmla="*/ 11363481 w 13886105"/>
              <a:gd name="connsiteY1690" fmla="*/ 5159107 h 7409535"/>
              <a:gd name="connsiteX1691" fmla="*/ 11349909 w 13886105"/>
              <a:gd name="connsiteY1691" fmla="*/ 5200891 h 7409535"/>
              <a:gd name="connsiteX1692" fmla="*/ 11371271 w 13886105"/>
              <a:gd name="connsiteY1692" fmla="*/ 5198966 h 7409535"/>
              <a:gd name="connsiteX1693" fmla="*/ 11370949 w 13886105"/>
              <a:gd name="connsiteY1693" fmla="*/ 5198780 h 7409535"/>
              <a:gd name="connsiteX1694" fmla="*/ 11363481 w 13886105"/>
              <a:gd name="connsiteY1694" fmla="*/ 5159107 h 7409535"/>
              <a:gd name="connsiteX1695" fmla="*/ 11589553 w 13886105"/>
              <a:gd name="connsiteY1695" fmla="*/ 5158019 h 7409535"/>
              <a:gd name="connsiteX1696" fmla="*/ 11587889 w 13886105"/>
              <a:gd name="connsiteY1696" fmla="*/ 5218943 h 7409535"/>
              <a:gd name="connsiteX1697" fmla="*/ 11599095 w 13886105"/>
              <a:gd name="connsiteY1697" fmla="*/ 5225946 h 7409535"/>
              <a:gd name="connsiteX1698" fmla="*/ 11631409 w 13886105"/>
              <a:gd name="connsiteY1698" fmla="*/ 5242358 h 7409535"/>
              <a:gd name="connsiteX1699" fmla="*/ 11632223 w 13886105"/>
              <a:gd name="connsiteY1699" fmla="*/ 5241688 h 7409535"/>
              <a:gd name="connsiteX1700" fmla="*/ 11625937 w 13886105"/>
              <a:gd name="connsiteY1700" fmla="*/ 5187865 h 7409535"/>
              <a:gd name="connsiteX1701" fmla="*/ 11605681 w 13886105"/>
              <a:gd name="connsiteY1701" fmla="*/ 5210107 h 7409535"/>
              <a:gd name="connsiteX1702" fmla="*/ 11589553 w 13886105"/>
              <a:gd name="connsiteY1702" fmla="*/ 5158019 h 7409535"/>
              <a:gd name="connsiteX1703" fmla="*/ 12993159 w 13886105"/>
              <a:gd name="connsiteY1703" fmla="*/ 5156480 h 7409535"/>
              <a:gd name="connsiteX1704" fmla="*/ 12993429 w 13886105"/>
              <a:gd name="connsiteY1704" fmla="*/ 5157143 h 7409535"/>
              <a:gd name="connsiteX1705" fmla="*/ 12992913 w 13886105"/>
              <a:gd name="connsiteY1705" fmla="*/ 5156908 h 7409535"/>
              <a:gd name="connsiteX1706" fmla="*/ 11676525 w 13886105"/>
              <a:gd name="connsiteY1706" fmla="*/ 5154885 h 7409535"/>
              <a:gd name="connsiteX1707" fmla="*/ 11673511 w 13886105"/>
              <a:gd name="connsiteY1707" fmla="*/ 5163999 h 7409535"/>
              <a:gd name="connsiteX1708" fmla="*/ 11674325 w 13886105"/>
              <a:gd name="connsiteY1708" fmla="*/ 5163328 h 7409535"/>
              <a:gd name="connsiteX1709" fmla="*/ 11689285 w 13886105"/>
              <a:gd name="connsiteY1709" fmla="*/ 5216454 h 7409535"/>
              <a:gd name="connsiteX1710" fmla="*/ 11693693 w 13886105"/>
              <a:gd name="connsiteY1710" fmla="*/ 5168807 h 7409535"/>
              <a:gd name="connsiteX1711" fmla="*/ 11676525 w 13886105"/>
              <a:gd name="connsiteY1711" fmla="*/ 5154885 h 7409535"/>
              <a:gd name="connsiteX1712" fmla="*/ 13319321 w 13886105"/>
              <a:gd name="connsiteY1712" fmla="*/ 5154377 h 7409535"/>
              <a:gd name="connsiteX1713" fmla="*/ 13314531 w 13886105"/>
              <a:gd name="connsiteY1713" fmla="*/ 5163218 h 7409535"/>
              <a:gd name="connsiteX1714" fmla="*/ 13314637 w 13886105"/>
              <a:gd name="connsiteY1714" fmla="*/ 5163280 h 7409535"/>
              <a:gd name="connsiteX1715" fmla="*/ 13349997 w 13886105"/>
              <a:gd name="connsiteY1715" fmla="*/ 5216237 h 7409535"/>
              <a:gd name="connsiteX1716" fmla="*/ 13358863 w 13886105"/>
              <a:gd name="connsiteY1716" fmla="*/ 5200789 h 7409535"/>
              <a:gd name="connsiteX1717" fmla="*/ 13337651 w 13886105"/>
              <a:gd name="connsiteY1717" fmla="*/ 5155035 h 7409535"/>
              <a:gd name="connsiteX1718" fmla="*/ 13319321 w 13886105"/>
              <a:gd name="connsiteY1718" fmla="*/ 5154377 h 7409535"/>
              <a:gd name="connsiteX1719" fmla="*/ 12486537 w 13886105"/>
              <a:gd name="connsiteY1719" fmla="*/ 5153726 h 7409535"/>
              <a:gd name="connsiteX1720" fmla="*/ 12463051 w 13886105"/>
              <a:gd name="connsiteY1720" fmla="*/ 5189217 h 7409535"/>
              <a:gd name="connsiteX1721" fmla="*/ 12487371 w 13886105"/>
              <a:gd name="connsiteY1721" fmla="*/ 5210377 h 7409535"/>
              <a:gd name="connsiteX1722" fmla="*/ 12496663 w 13886105"/>
              <a:gd name="connsiteY1722" fmla="*/ 5226176 h 7409535"/>
              <a:gd name="connsiteX1723" fmla="*/ 12496319 w 13886105"/>
              <a:gd name="connsiteY1723" fmla="*/ 5227673 h 7409535"/>
              <a:gd name="connsiteX1724" fmla="*/ 12497285 w 13886105"/>
              <a:gd name="connsiteY1724" fmla="*/ 5227235 h 7409535"/>
              <a:gd name="connsiteX1725" fmla="*/ 12496663 w 13886105"/>
              <a:gd name="connsiteY1725" fmla="*/ 5226176 h 7409535"/>
              <a:gd name="connsiteX1726" fmla="*/ 12507471 w 13886105"/>
              <a:gd name="connsiteY1726" fmla="*/ 5179216 h 7409535"/>
              <a:gd name="connsiteX1727" fmla="*/ 12486537 w 13886105"/>
              <a:gd name="connsiteY1727" fmla="*/ 5153726 h 7409535"/>
              <a:gd name="connsiteX1728" fmla="*/ 11020229 w 13886105"/>
              <a:gd name="connsiteY1728" fmla="*/ 5153712 h 7409535"/>
              <a:gd name="connsiteX1729" fmla="*/ 11018977 w 13886105"/>
              <a:gd name="connsiteY1729" fmla="*/ 5187496 h 7409535"/>
              <a:gd name="connsiteX1730" fmla="*/ 11048549 w 13886105"/>
              <a:gd name="connsiteY1730" fmla="*/ 5230677 h 7409535"/>
              <a:gd name="connsiteX1731" fmla="*/ 11055513 w 13886105"/>
              <a:gd name="connsiteY1731" fmla="*/ 5217573 h 7409535"/>
              <a:gd name="connsiteX1732" fmla="*/ 11055621 w 13886105"/>
              <a:gd name="connsiteY1732" fmla="*/ 5217635 h 7409535"/>
              <a:gd name="connsiteX1733" fmla="*/ 11028323 w 13886105"/>
              <a:gd name="connsiteY1733" fmla="*/ 5166370 h 7409535"/>
              <a:gd name="connsiteX1734" fmla="*/ 13062677 w 13886105"/>
              <a:gd name="connsiteY1734" fmla="*/ 5151415 h 7409535"/>
              <a:gd name="connsiteX1735" fmla="*/ 13070969 w 13886105"/>
              <a:gd name="connsiteY1735" fmla="*/ 5184722 h 7409535"/>
              <a:gd name="connsiteX1736" fmla="*/ 13017205 w 13886105"/>
              <a:gd name="connsiteY1736" fmla="*/ 5188187 h 7409535"/>
              <a:gd name="connsiteX1737" fmla="*/ 13067741 w 13886105"/>
              <a:gd name="connsiteY1737" fmla="*/ 5245882 h 7409535"/>
              <a:gd name="connsiteX1738" fmla="*/ 13098395 w 13886105"/>
              <a:gd name="connsiteY1738" fmla="*/ 5203407 h 7409535"/>
              <a:gd name="connsiteX1739" fmla="*/ 13106275 w 13886105"/>
              <a:gd name="connsiteY1739" fmla="*/ 5263853 h 7409535"/>
              <a:gd name="connsiteX1740" fmla="*/ 13127959 w 13886105"/>
              <a:gd name="connsiteY1740" fmla="*/ 5262113 h 7409535"/>
              <a:gd name="connsiteX1741" fmla="*/ 13127967 w 13886105"/>
              <a:gd name="connsiteY1741" fmla="*/ 5214921 h 7409535"/>
              <a:gd name="connsiteX1742" fmla="*/ 13128335 w 13886105"/>
              <a:gd name="connsiteY1742" fmla="*/ 5215275 h 7409535"/>
              <a:gd name="connsiteX1743" fmla="*/ 13149373 w 13886105"/>
              <a:gd name="connsiteY1743" fmla="*/ 5213162 h 7409535"/>
              <a:gd name="connsiteX1744" fmla="*/ 13081925 w 13886105"/>
              <a:gd name="connsiteY1744" fmla="*/ 5183774 h 7409535"/>
              <a:gd name="connsiteX1745" fmla="*/ 13062677 w 13886105"/>
              <a:gd name="connsiteY1745" fmla="*/ 5151415 h 7409535"/>
              <a:gd name="connsiteX1746" fmla="*/ 11955241 w 13886105"/>
              <a:gd name="connsiteY1746" fmla="*/ 5146478 h 7409535"/>
              <a:gd name="connsiteX1747" fmla="*/ 11950085 w 13886105"/>
              <a:gd name="connsiteY1747" fmla="*/ 5159416 h 7409535"/>
              <a:gd name="connsiteX1748" fmla="*/ 11972303 w 13886105"/>
              <a:gd name="connsiteY1748" fmla="*/ 5196304 h 7409535"/>
              <a:gd name="connsiteX1749" fmla="*/ 11976767 w 13886105"/>
              <a:gd name="connsiteY1749" fmla="*/ 5184087 h 7409535"/>
              <a:gd name="connsiteX1750" fmla="*/ 11977047 w 13886105"/>
              <a:gd name="connsiteY1750" fmla="*/ 5183109 h 7409535"/>
              <a:gd name="connsiteX1751" fmla="*/ 11955241 w 13886105"/>
              <a:gd name="connsiteY1751" fmla="*/ 5146478 h 7409535"/>
              <a:gd name="connsiteX1752" fmla="*/ 10502599 w 13886105"/>
              <a:gd name="connsiteY1752" fmla="*/ 5142154 h 7409535"/>
              <a:gd name="connsiteX1753" fmla="*/ 10492669 w 13886105"/>
              <a:gd name="connsiteY1753" fmla="*/ 5144002 h 7409535"/>
              <a:gd name="connsiteX1754" fmla="*/ 10500475 w 13886105"/>
              <a:gd name="connsiteY1754" fmla="*/ 5217665 h 7409535"/>
              <a:gd name="connsiteX1755" fmla="*/ 10500661 w 13886105"/>
              <a:gd name="connsiteY1755" fmla="*/ 5217345 h 7409535"/>
              <a:gd name="connsiteX1756" fmla="*/ 10507581 w 13886105"/>
              <a:gd name="connsiteY1756" fmla="*/ 5149046 h 7409535"/>
              <a:gd name="connsiteX1757" fmla="*/ 10502599 w 13886105"/>
              <a:gd name="connsiteY1757" fmla="*/ 5142154 h 7409535"/>
              <a:gd name="connsiteX1758" fmla="*/ 11842673 w 13886105"/>
              <a:gd name="connsiteY1758" fmla="*/ 5140464 h 7409535"/>
              <a:gd name="connsiteX1759" fmla="*/ 11843811 w 13886105"/>
              <a:gd name="connsiteY1759" fmla="*/ 5187889 h 7409535"/>
              <a:gd name="connsiteX1760" fmla="*/ 11842673 w 13886105"/>
              <a:gd name="connsiteY1760" fmla="*/ 5140464 h 7409535"/>
              <a:gd name="connsiteX1761" fmla="*/ 2970729 w 13886105"/>
              <a:gd name="connsiteY1761" fmla="*/ 5138809 h 7409535"/>
              <a:gd name="connsiteX1762" fmla="*/ 2955396 w 13886105"/>
              <a:gd name="connsiteY1762" fmla="*/ 5147210 h 7409535"/>
              <a:gd name="connsiteX1763" fmla="*/ 2946629 w 13886105"/>
              <a:gd name="connsiteY1763" fmla="*/ 5172075 h 7409535"/>
              <a:gd name="connsiteX1764" fmla="*/ 2946317 w 13886105"/>
              <a:gd name="connsiteY1764" fmla="*/ 5172196 h 7409535"/>
              <a:gd name="connsiteX1765" fmla="*/ 2946331 w 13886105"/>
              <a:gd name="connsiteY1765" fmla="*/ 5172918 h 7409535"/>
              <a:gd name="connsiteX1766" fmla="*/ 2946629 w 13886105"/>
              <a:gd name="connsiteY1766" fmla="*/ 5172075 h 7409535"/>
              <a:gd name="connsiteX1767" fmla="*/ 2965463 w 13886105"/>
              <a:gd name="connsiteY1767" fmla="*/ 5164695 h 7409535"/>
              <a:gd name="connsiteX1768" fmla="*/ 2970729 w 13886105"/>
              <a:gd name="connsiteY1768" fmla="*/ 5138809 h 7409535"/>
              <a:gd name="connsiteX1769" fmla="*/ 10282935 w 13886105"/>
              <a:gd name="connsiteY1769" fmla="*/ 5137385 h 7409535"/>
              <a:gd name="connsiteX1770" fmla="*/ 10276693 w 13886105"/>
              <a:gd name="connsiteY1770" fmla="*/ 5196264 h 7409535"/>
              <a:gd name="connsiteX1771" fmla="*/ 10277003 w 13886105"/>
              <a:gd name="connsiteY1771" fmla="*/ 5195728 h 7409535"/>
              <a:gd name="connsiteX1772" fmla="*/ 10293717 w 13886105"/>
              <a:gd name="connsiteY1772" fmla="*/ 5160604 h 7409535"/>
              <a:gd name="connsiteX1773" fmla="*/ 10282935 w 13886105"/>
              <a:gd name="connsiteY1773" fmla="*/ 5137385 h 7409535"/>
              <a:gd name="connsiteX1774" fmla="*/ 11123931 w 13886105"/>
              <a:gd name="connsiteY1774" fmla="*/ 5135872 h 7409535"/>
              <a:gd name="connsiteX1775" fmla="*/ 11136271 w 13886105"/>
              <a:gd name="connsiteY1775" fmla="*/ 5181922 h 7409535"/>
              <a:gd name="connsiteX1776" fmla="*/ 11103861 w 13886105"/>
              <a:gd name="connsiteY1776" fmla="*/ 5193940 h 7409535"/>
              <a:gd name="connsiteX1777" fmla="*/ 11077669 w 13886105"/>
              <a:gd name="connsiteY1777" fmla="*/ 5214782 h 7409535"/>
              <a:gd name="connsiteX1778" fmla="*/ 11077537 w 13886105"/>
              <a:gd name="connsiteY1778" fmla="*/ 5214746 h 7409535"/>
              <a:gd name="connsiteX1779" fmla="*/ 11077121 w 13886105"/>
              <a:gd name="connsiteY1779" fmla="*/ 5215219 h 7409535"/>
              <a:gd name="connsiteX1780" fmla="*/ 11077669 w 13886105"/>
              <a:gd name="connsiteY1780" fmla="*/ 5214782 h 7409535"/>
              <a:gd name="connsiteX1781" fmla="*/ 11099305 w 13886105"/>
              <a:gd name="connsiteY1781" fmla="*/ 5220794 h 7409535"/>
              <a:gd name="connsiteX1782" fmla="*/ 11161115 w 13886105"/>
              <a:gd name="connsiteY1782" fmla="*/ 5247316 h 7409535"/>
              <a:gd name="connsiteX1783" fmla="*/ 11159545 w 13886105"/>
              <a:gd name="connsiteY1783" fmla="*/ 5172976 h 7409535"/>
              <a:gd name="connsiteX1784" fmla="*/ 11123931 w 13886105"/>
              <a:gd name="connsiteY1784" fmla="*/ 5135872 h 7409535"/>
              <a:gd name="connsiteX1785" fmla="*/ 10770195 w 13886105"/>
              <a:gd name="connsiteY1785" fmla="*/ 5131377 h 7409535"/>
              <a:gd name="connsiteX1786" fmla="*/ 10753611 w 13886105"/>
              <a:gd name="connsiteY1786" fmla="*/ 5134385 h 7409535"/>
              <a:gd name="connsiteX1787" fmla="*/ 10750073 w 13886105"/>
              <a:gd name="connsiteY1787" fmla="*/ 5182249 h 7409535"/>
              <a:gd name="connsiteX1788" fmla="*/ 10780877 w 13886105"/>
              <a:gd name="connsiteY1788" fmla="*/ 5158539 h 7409535"/>
              <a:gd name="connsiteX1789" fmla="*/ 10780983 w 13886105"/>
              <a:gd name="connsiteY1789" fmla="*/ 5158600 h 7409535"/>
              <a:gd name="connsiteX1790" fmla="*/ 10770195 w 13886105"/>
              <a:gd name="connsiteY1790" fmla="*/ 5131377 h 7409535"/>
              <a:gd name="connsiteX1791" fmla="*/ 2231105 w 13886105"/>
              <a:gd name="connsiteY1791" fmla="*/ 5131293 h 7409535"/>
              <a:gd name="connsiteX1792" fmla="*/ 2232965 w 13886105"/>
              <a:gd name="connsiteY1792" fmla="*/ 5133075 h 7409535"/>
              <a:gd name="connsiteX1793" fmla="*/ 2233592 w 13886105"/>
              <a:gd name="connsiteY1793" fmla="*/ 5133723 h 7409535"/>
              <a:gd name="connsiteX1794" fmla="*/ 2232662 w 13886105"/>
              <a:gd name="connsiteY1794" fmla="*/ 5138043 h 7409535"/>
              <a:gd name="connsiteX1795" fmla="*/ 11236089 w 13886105"/>
              <a:gd name="connsiteY1795" fmla="*/ 5131043 h 7409535"/>
              <a:gd name="connsiteX1796" fmla="*/ 11211799 w 13886105"/>
              <a:gd name="connsiteY1796" fmla="*/ 5147676 h 7409535"/>
              <a:gd name="connsiteX1797" fmla="*/ 11202531 w 13886105"/>
              <a:gd name="connsiteY1797" fmla="*/ 5196081 h 7409535"/>
              <a:gd name="connsiteX1798" fmla="*/ 11218515 w 13886105"/>
              <a:gd name="connsiteY1798" fmla="*/ 5205844 h 7409535"/>
              <a:gd name="connsiteX1799" fmla="*/ 11215983 w 13886105"/>
              <a:gd name="connsiteY1799" fmla="*/ 5181176 h 7409535"/>
              <a:gd name="connsiteX1800" fmla="*/ 11229439 w 13886105"/>
              <a:gd name="connsiteY1800" fmla="*/ 5166272 h 7409535"/>
              <a:gd name="connsiteX1801" fmla="*/ 11239035 w 13886105"/>
              <a:gd name="connsiteY1801" fmla="*/ 5199049 h 7409535"/>
              <a:gd name="connsiteX1802" fmla="*/ 11245697 w 13886105"/>
              <a:gd name="connsiteY1802" fmla="*/ 5164539 h 7409535"/>
              <a:gd name="connsiteX1803" fmla="*/ 11262145 w 13886105"/>
              <a:gd name="connsiteY1803" fmla="*/ 5216812 h 7409535"/>
              <a:gd name="connsiteX1804" fmla="*/ 11324085 w 13886105"/>
              <a:gd name="connsiteY1804" fmla="*/ 5196962 h 7409535"/>
              <a:gd name="connsiteX1805" fmla="*/ 11255323 w 13886105"/>
              <a:gd name="connsiteY1805" fmla="*/ 5170096 h 7409535"/>
              <a:gd name="connsiteX1806" fmla="*/ 11236393 w 13886105"/>
              <a:gd name="connsiteY1806" fmla="*/ 5131504 h 7409535"/>
              <a:gd name="connsiteX1807" fmla="*/ 10693183 w 13886105"/>
              <a:gd name="connsiteY1807" fmla="*/ 5130438 h 7409535"/>
              <a:gd name="connsiteX1808" fmla="*/ 10686137 w 13886105"/>
              <a:gd name="connsiteY1808" fmla="*/ 5155176 h 7409535"/>
              <a:gd name="connsiteX1809" fmla="*/ 10686243 w 13886105"/>
              <a:gd name="connsiteY1809" fmla="*/ 5155237 h 7409535"/>
              <a:gd name="connsiteX1810" fmla="*/ 10696707 w 13886105"/>
              <a:gd name="connsiteY1810" fmla="*/ 5168946 h 7409535"/>
              <a:gd name="connsiteX1811" fmla="*/ 10706243 w 13886105"/>
              <a:gd name="connsiteY1811" fmla="*/ 5132703 h 7409535"/>
              <a:gd name="connsiteX1812" fmla="*/ 10693183 w 13886105"/>
              <a:gd name="connsiteY1812" fmla="*/ 5130438 h 7409535"/>
              <a:gd name="connsiteX1813" fmla="*/ 12993999 w 13886105"/>
              <a:gd name="connsiteY1813" fmla="*/ 5129589 h 7409535"/>
              <a:gd name="connsiteX1814" fmla="*/ 12986311 w 13886105"/>
              <a:gd name="connsiteY1814" fmla="*/ 5163649 h 7409535"/>
              <a:gd name="connsiteX1815" fmla="*/ 13007905 w 13886105"/>
              <a:gd name="connsiteY1815" fmla="*/ 5209481 h 7409535"/>
              <a:gd name="connsiteX1816" fmla="*/ 13003841 w 13886105"/>
              <a:gd name="connsiteY1816" fmla="*/ 5182806 h 7409535"/>
              <a:gd name="connsiteX1817" fmla="*/ 12993429 w 13886105"/>
              <a:gd name="connsiteY1817" fmla="*/ 5157143 h 7409535"/>
              <a:gd name="connsiteX1818" fmla="*/ 13003171 w 13886105"/>
              <a:gd name="connsiteY1818" fmla="*/ 5161584 h 7409535"/>
              <a:gd name="connsiteX1819" fmla="*/ 13013183 w 13886105"/>
              <a:gd name="connsiteY1819" fmla="*/ 5162054 h 7409535"/>
              <a:gd name="connsiteX1820" fmla="*/ 12993999 w 13886105"/>
              <a:gd name="connsiteY1820" fmla="*/ 5129589 h 7409535"/>
              <a:gd name="connsiteX1821" fmla="*/ 10569249 w 13886105"/>
              <a:gd name="connsiteY1821" fmla="*/ 5128184 h 7409535"/>
              <a:gd name="connsiteX1822" fmla="*/ 10547951 w 13886105"/>
              <a:gd name="connsiteY1822" fmla="*/ 5157666 h 7409535"/>
              <a:gd name="connsiteX1823" fmla="*/ 10542035 w 13886105"/>
              <a:gd name="connsiteY1823" fmla="*/ 5192609 h 7409535"/>
              <a:gd name="connsiteX1824" fmla="*/ 10558619 w 13886105"/>
              <a:gd name="connsiteY1824" fmla="*/ 5217726 h 7409535"/>
              <a:gd name="connsiteX1825" fmla="*/ 10581007 w 13886105"/>
              <a:gd name="connsiteY1825" fmla="*/ 5181172 h 7409535"/>
              <a:gd name="connsiteX1826" fmla="*/ 10625851 w 13886105"/>
              <a:gd name="connsiteY1826" fmla="*/ 5196369 h 7409535"/>
              <a:gd name="connsiteX1827" fmla="*/ 10589083 w 13886105"/>
              <a:gd name="connsiteY1827" fmla="*/ 5132363 h 7409535"/>
              <a:gd name="connsiteX1828" fmla="*/ 10583167 w 13886105"/>
              <a:gd name="connsiteY1828" fmla="*/ 5167305 h 7409535"/>
              <a:gd name="connsiteX1829" fmla="*/ 10569249 w 13886105"/>
              <a:gd name="connsiteY1829" fmla="*/ 5128184 h 7409535"/>
              <a:gd name="connsiteX1830" fmla="*/ 11540849 w 13886105"/>
              <a:gd name="connsiteY1830" fmla="*/ 5122342 h 7409535"/>
              <a:gd name="connsiteX1831" fmla="*/ 11537945 w 13886105"/>
              <a:gd name="connsiteY1831" fmla="*/ 5190107 h 7409535"/>
              <a:gd name="connsiteX1832" fmla="*/ 11471943 w 13886105"/>
              <a:gd name="connsiteY1832" fmla="*/ 5176240 h 7409535"/>
              <a:gd name="connsiteX1833" fmla="*/ 11465173 w 13886105"/>
              <a:gd name="connsiteY1833" fmla="*/ 5210688 h 7409535"/>
              <a:gd name="connsiteX1834" fmla="*/ 11412057 w 13886105"/>
              <a:gd name="connsiteY1834" fmla="*/ 5154498 h 7409535"/>
              <a:gd name="connsiteX1835" fmla="*/ 11426953 w 13886105"/>
              <a:gd name="connsiteY1835" fmla="*/ 5159819 h 7409535"/>
              <a:gd name="connsiteX1836" fmla="*/ 11400659 w 13886105"/>
              <a:gd name="connsiteY1836" fmla="*/ 5189554 h 7409535"/>
              <a:gd name="connsiteX1837" fmla="*/ 11438449 w 13886105"/>
              <a:gd name="connsiteY1837" fmla="*/ 5185848 h 7409535"/>
              <a:gd name="connsiteX1838" fmla="*/ 11430303 w 13886105"/>
              <a:gd name="connsiteY1838" fmla="*/ 5254294 h 7409535"/>
              <a:gd name="connsiteX1839" fmla="*/ 11438301 w 13886105"/>
              <a:gd name="connsiteY1839" fmla="*/ 5271170 h 7409535"/>
              <a:gd name="connsiteX1840" fmla="*/ 11469257 w 13886105"/>
              <a:gd name="connsiteY1840" fmla="*/ 5270795 h 7409535"/>
              <a:gd name="connsiteX1841" fmla="*/ 11457179 w 13886105"/>
              <a:gd name="connsiteY1841" fmla="*/ 5251701 h 7409535"/>
              <a:gd name="connsiteX1842" fmla="*/ 11480085 w 13886105"/>
              <a:gd name="connsiteY1842" fmla="*/ 5215734 h 7409535"/>
              <a:gd name="connsiteX1843" fmla="*/ 11477177 w 13886105"/>
              <a:gd name="connsiteY1843" fmla="*/ 5256831 h 7409535"/>
              <a:gd name="connsiteX1844" fmla="*/ 11544537 w 13886105"/>
              <a:gd name="connsiteY1844" fmla="*/ 5236976 h 7409535"/>
              <a:gd name="connsiteX1845" fmla="*/ 11565077 w 13886105"/>
              <a:gd name="connsiteY1845" fmla="*/ 5133480 h 7409535"/>
              <a:gd name="connsiteX1846" fmla="*/ 11540849 w 13886105"/>
              <a:gd name="connsiteY1846" fmla="*/ 5122342 h 7409535"/>
              <a:gd name="connsiteX1847" fmla="*/ 11588289 w 13886105"/>
              <a:gd name="connsiteY1847" fmla="*/ 5120151 h 7409535"/>
              <a:gd name="connsiteX1848" fmla="*/ 11580723 w 13886105"/>
              <a:gd name="connsiteY1848" fmla="*/ 5125400 h 7409535"/>
              <a:gd name="connsiteX1849" fmla="*/ 11607127 w 13886105"/>
              <a:gd name="connsiteY1849" fmla="*/ 5160836 h 7409535"/>
              <a:gd name="connsiteX1850" fmla="*/ 11612921 w 13886105"/>
              <a:gd name="connsiteY1850" fmla="*/ 5149407 h 7409535"/>
              <a:gd name="connsiteX1851" fmla="*/ 11613735 w 13886105"/>
              <a:gd name="connsiteY1851" fmla="*/ 5148738 h 7409535"/>
              <a:gd name="connsiteX1852" fmla="*/ 11588289 w 13886105"/>
              <a:gd name="connsiteY1852" fmla="*/ 5120151 h 7409535"/>
              <a:gd name="connsiteX1853" fmla="*/ 3758401 w 13886105"/>
              <a:gd name="connsiteY1853" fmla="*/ 5119655 h 7409535"/>
              <a:gd name="connsiteX1854" fmla="*/ 3748622 w 13886105"/>
              <a:gd name="connsiteY1854" fmla="*/ 5144185 h 7409535"/>
              <a:gd name="connsiteX1855" fmla="*/ 3748560 w 13886105"/>
              <a:gd name="connsiteY1855" fmla="*/ 5144292 h 7409535"/>
              <a:gd name="connsiteX1856" fmla="*/ 3758979 w 13886105"/>
              <a:gd name="connsiteY1856" fmla="*/ 5153280 h 7409535"/>
              <a:gd name="connsiteX1857" fmla="*/ 3782382 w 13886105"/>
              <a:gd name="connsiteY1857" fmla="*/ 5157830 h 7409535"/>
              <a:gd name="connsiteX1858" fmla="*/ 3778189 w 13886105"/>
              <a:gd name="connsiteY1858" fmla="*/ 5122613 h 7409535"/>
              <a:gd name="connsiteX1859" fmla="*/ 3758401 w 13886105"/>
              <a:gd name="connsiteY1859" fmla="*/ 5119655 h 7409535"/>
              <a:gd name="connsiteX1860" fmla="*/ 11678119 w 13886105"/>
              <a:gd name="connsiteY1860" fmla="*/ 5118446 h 7409535"/>
              <a:gd name="connsiteX1861" fmla="*/ 11659959 w 13886105"/>
              <a:gd name="connsiteY1861" fmla="*/ 5131487 h 7409535"/>
              <a:gd name="connsiteX1862" fmla="*/ 11659673 w 13886105"/>
              <a:gd name="connsiteY1862" fmla="*/ 5130915 h 7409535"/>
              <a:gd name="connsiteX1863" fmla="*/ 11659393 w 13886105"/>
              <a:gd name="connsiteY1863" fmla="*/ 5131893 h 7409535"/>
              <a:gd name="connsiteX1864" fmla="*/ 11659959 w 13886105"/>
              <a:gd name="connsiteY1864" fmla="*/ 5131487 h 7409535"/>
              <a:gd name="connsiteX1865" fmla="*/ 11665021 w 13886105"/>
              <a:gd name="connsiteY1865" fmla="*/ 5141642 h 7409535"/>
              <a:gd name="connsiteX1866" fmla="*/ 11692527 w 13886105"/>
              <a:gd name="connsiteY1866" fmla="*/ 5148599 h 7409535"/>
              <a:gd name="connsiteX1867" fmla="*/ 11678119 w 13886105"/>
              <a:gd name="connsiteY1867" fmla="*/ 5118446 h 7409535"/>
              <a:gd name="connsiteX1868" fmla="*/ 10525685 w 13886105"/>
              <a:gd name="connsiteY1868" fmla="*/ 5115266 h 7409535"/>
              <a:gd name="connsiteX1869" fmla="*/ 10520057 w 13886105"/>
              <a:gd name="connsiteY1869" fmla="*/ 5167942 h 7409535"/>
              <a:gd name="connsiteX1870" fmla="*/ 10520241 w 13886105"/>
              <a:gd name="connsiteY1870" fmla="*/ 5167620 h 7409535"/>
              <a:gd name="connsiteX1871" fmla="*/ 10542967 w 13886105"/>
              <a:gd name="connsiteY1871" fmla="*/ 5158639 h 7409535"/>
              <a:gd name="connsiteX1872" fmla="*/ 10538443 w 13886105"/>
              <a:gd name="connsiteY1872" fmla="*/ 5125229 h 7409535"/>
              <a:gd name="connsiteX1873" fmla="*/ 10525685 w 13886105"/>
              <a:gd name="connsiteY1873" fmla="*/ 5115266 h 7409535"/>
              <a:gd name="connsiteX1874" fmla="*/ 12104565 w 13886105"/>
              <a:gd name="connsiteY1874" fmla="*/ 5111422 h 7409535"/>
              <a:gd name="connsiteX1875" fmla="*/ 12099929 w 13886105"/>
              <a:gd name="connsiteY1875" fmla="*/ 5119414 h 7409535"/>
              <a:gd name="connsiteX1876" fmla="*/ 12092067 w 13886105"/>
              <a:gd name="connsiteY1876" fmla="*/ 5139661 h 7409535"/>
              <a:gd name="connsiteX1877" fmla="*/ 12091965 w 13886105"/>
              <a:gd name="connsiteY1877" fmla="*/ 5139662 h 7409535"/>
              <a:gd name="connsiteX1878" fmla="*/ 12091685 w 13886105"/>
              <a:gd name="connsiteY1878" fmla="*/ 5140642 h 7409535"/>
              <a:gd name="connsiteX1879" fmla="*/ 12092067 w 13886105"/>
              <a:gd name="connsiteY1879" fmla="*/ 5139661 h 7409535"/>
              <a:gd name="connsiteX1880" fmla="*/ 12104133 w 13886105"/>
              <a:gd name="connsiteY1880" fmla="*/ 5139398 h 7409535"/>
              <a:gd name="connsiteX1881" fmla="*/ 12112093 w 13886105"/>
              <a:gd name="connsiteY1881" fmla="*/ 5118631 h 7409535"/>
              <a:gd name="connsiteX1882" fmla="*/ 12104565 w 13886105"/>
              <a:gd name="connsiteY1882" fmla="*/ 5111422 h 7409535"/>
              <a:gd name="connsiteX1883" fmla="*/ 12131481 w 13886105"/>
              <a:gd name="connsiteY1883" fmla="*/ 5111256 h 7409535"/>
              <a:gd name="connsiteX1884" fmla="*/ 12126865 w 13886105"/>
              <a:gd name="connsiteY1884" fmla="*/ 5124165 h 7409535"/>
              <a:gd name="connsiteX1885" fmla="*/ 12147985 w 13886105"/>
              <a:gd name="connsiteY1885" fmla="*/ 5149332 h 7409535"/>
              <a:gd name="connsiteX1886" fmla="*/ 12148203 w 13886105"/>
              <a:gd name="connsiteY1886" fmla="*/ 5148461 h 7409535"/>
              <a:gd name="connsiteX1887" fmla="*/ 12131481 w 13886105"/>
              <a:gd name="connsiteY1887" fmla="*/ 5111256 h 7409535"/>
              <a:gd name="connsiteX1888" fmla="*/ 13059647 w 13886105"/>
              <a:gd name="connsiteY1888" fmla="*/ 5107441 h 7409535"/>
              <a:gd name="connsiteX1889" fmla="*/ 13054181 w 13886105"/>
              <a:gd name="connsiteY1889" fmla="*/ 5118705 h 7409535"/>
              <a:gd name="connsiteX1890" fmla="*/ 13076461 w 13886105"/>
              <a:gd name="connsiteY1890" fmla="*/ 5137416 h 7409535"/>
              <a:gd name="connsiteX1891" fmla="*/ 13076705 w 13886105"/>
              <a:gd name="connsiteY1891" fmla="*/ 5137985 h 7409535"/>
              <a:gd name="connsiteX1892" fmla="*/ 13059647 w 13886105"/>
              <a:gd name="connsiteY1892" fmla="*/ 5107441 h 7409535"/>
              <a:gd name="connsiteX1893" fmla="*/ 11846579 w 13886105"/>
              <a:gd name="connsiteY1893" fmla="*/ 5105787 h 7409535"/>
              <a:gd name="connsiteX1894" fmla="*/ 11861731 w 13886105"/>
              <a:gd name="connsiteY1894" fmla="*/ 5106682 h 7409535"/>
              <a:gd name="connsiteX1895" fmla="*/ 11854941 w 13886105"/>
              <a:gd name="connsiteY1895" fmla="*/ 5123323 h 7409535"/>
              <a:gd name="connsiteX1896" fmla="*/ 11846579 w 13886105"/>
              <a:gd name="connsiteY1896" fmla="*/ 5105787 h 7409535"/>
              <a:gd name="connsiteX1897" fmla="*/ 12035521 w 13886105"/>
              <a:gd name="connsiteY1897" fmla="*/ 5104793 h 7409535"/>
              <a:gd name="connsiteX1898" fmla="*/ 12026609 w 13886105"/>
              <a:gd name="connsiteY1898" fmla="*/ 5173084 h 7409535"/>
              <a:gd name="connsiteX1899" fmla="*/ 12026891 w 13886105"/>
              <a:gd name="connsiteY1899" fmla="*/ 5172104 h 7409535"/>
              <a:gd name="connsiteX1900" fmla="*/ 12009705 w 13886105"/>
              <a:gd name="connsiteY1900" fmla="*/ 5127533 h 7409535"/>
              <a:gd name="connsiteX1901" fmla="*/ 12008007 w 13886105"/>
              <a:gd name="connsiteY1901" fmla="*/ 5161344 h 7409535"/>
              <a:gd name="connsiteX1902" fmla="*/ 12039401 w 13886105"/>
              <a:gd name="connsiteY1902" fmla="*/ 5196855 h 7409535"/>
              <a:gd name="connsiteX1903" fmla="*/ 12049353 w 13886105"/>
              <a:gd name="connsiteY1903" fmla="*/ 5191490 h 7409535"/>
              <a:gd name="connsiteX1904" fmla="*/ 12037443 w 13886105"/>
              <a:gd name="connsiteY1904" fmla="*/ 5172350 h 7409535"/>
              <a:gd name="connsiteX1905" fmla="*/ 12053867 w 13886105"/>
              <a:gd name="connsiteY1905" fmla="*/ 5143904 h 7409535"/>
              <a:gd name="connsiteX1906" fmla="*/ 12035521 w 13886105"/>
              <a:gd name="connsiteY1906" fmla="*/ 5104793 h 7409535"/>
              <a:gd name="connsiteX1907" fmla="*/ 11862715 w 13886105"/>
              <a:gd name="connsiteY1907" fmla="*/ 5104267 h 7409535"/>
              <a:gd name="connsiteX1908" fmla="*/ 11864785 w 13886105"/>
              <a:gd name="connsiteY1908" fmla="*/ 5106863 h 7409535"/>
              <a:gd name="connsiteX1909" fmla="*/ 11861731 w 13886105"/>
              <a:gd name="connsiteY1909" fmla="*/ 5106682 h 7409535"/>
              <a:gd name="connsiteX1910" fmla="*/ 12056667 w 13886105"/>
              <a:gd name="connsiteY1910" fmla="*/ 5101388 h 7409535"/>
              <a:gd name="connsiteX1911" fmla="*/ 12048841 w 13886105"/>
              <a:gd name="connsiteY1911" fmla="*/ 5117046 h 7409535"/>
              <a:gd name="connsiteX1912" fmla="*/ 12049119 w 13886105"/>
              <a:gd name="connsiteY1912" fmla="*/ 5116068 h 7409535"/>
              <a:gd name="connsiteX1913" fmla="*/ 12065437 w 13886105"/>
              <a:gd name="connsiteY1913" fmla="*/ 5128927 h 7409535"/>
              <a:gd name="connsiteX1914" fmla="*/ 12067823 w 13886105"/>
              <a:gd name="connsiteY1914" fmla="*/ 5102196 h 7409535"/>
              <a:gd name="connsiteX1915" fmla="*/ 12056667 w 13886105"/>
              <a:gd name="connsiteY1915" fmla="*/ 5101388 h 7409535"/>
              <a:gd name="connsiteX1916" fmla="*/ 10865315 w 13886105"/>
              <a:gd name="connsiteY1916" fmla="*/ 5100829 h 7409535"/>
              <a:gd name="connsiteX1917" fmla="*/ 10857693 w 13886105"/>
              <a:gd name="connsiteY1917" fmla="*/ 5116624 h 7409535"/>
              <a:gd name="connsiteX1918" fmla="*/ 10857923 w 13886105"/>
              <a:gd name="connsiteY1918" fmla="*/ 5116471 h 7409535"/>
              <a:gd name="connsiteX1919" fmla="*/ 10866591 w 13886105"/>
              <a:gd name="connsiteY1919" fmla="*/ 5125861 h 7409535"/>
              <a:gd name="connsiteX1920" fmla="*/ 10876495 w 13886105"/>
              <a:gd name="connsiteY1920" fmla="*/ 5101101 h 7409535"/>
              <a:gd name="connsiteX1921" fmla="*/ 10865315 w 13886105"/>
              <a:gd name="connsiteY1921" fmla="*/ 5100829 h 7409535"/>
              <a:gd name="connsiteX1922" fmla="*/ 13016819 w 13886105"/>
              <a:gd name="connsiteY1922" fmla="*/ 5096511 h 7409535"/>
              <a:gd name="connsiteX1923" fmla="*/ 13009379 w 13886105"/>
              <a:gd name="connsiteY1923" fmla="*/ 5108381 h 7409535"/>
              <a:gd name="connsiteX1924" fmla="*/ 13015903 w 13886105"/>
              <a:gd name="connsiteY1924" fmla="*/ 5124714 h 7409535"/>
              <a:gd name="connsiteX1925" fmla="*/ 13023031 w 13886105"/>
              <a:gd name="connsiteY1925" fmla="*/ 5140912 h 7409535"/>
              <a:gd name="connsiteX1926" fmla="*/ 13022881 w 13886105"/>
              <a:gd name="connsiteY1926" fmla="*/ 5141557 h 7409535"/>
              <a:gd name="connsiteX1927" fmla="*/ 13023127 w 13886105"/>
              <a:gd name="connsiteY1927" fmla="*/ 5141130 h 7409535"/>
              <a:gd name="connsiteX1928" fmla="*/ 13023031 w 13886105"/>
              <a:gd name="connsiteY1928" fmla="*/ 5140912 h 7409535"/>
              <a:gd name="connsiteX1929" fmla="*/ 13029359 w 13886105"/>
              <a:gd name="connsiteY1929" fmla="*/ 5113786 h 7409535"/>
              <a:gd name="connsiteX1930" fmla="*/ 13016819 w 13886105"/>
              <a:gd name="connsiteY1930" fmla="*/ 5096511 h 7409535"/>
              <a:gd name="connsiteX1931" fmla="*/ 11017097 w 13886105"/>
              <a:gd name="connsiteY1931" fmla="*/ 5090322 h 7409535"/>
              <a:gd name="connsiteX1932" fmla="*/ 10991417 w 13886105"/>
              <a:gd name="connsiteY1932" fmla="*/ 5109271 h 7409535"/>
              <a:gd name="connsiteX1933" fmla="*/ 11004309 w 13886105"/>
              <a:gd name="connsiteY1933" fmla="*/ 5117881 h 7409535"/>
              <a:gd name="connsiteX1934" fmla="*/ 11040227 w 13886105"/>
              <a:gd name="connsiteY1934" fmla="*/ 5131179 h 7409535"/>
              <a:gd name="connsiteX1935" fmla="*/ 11040333 w 13886105"/>
              <a:gd name="connsiteY1935" fmla="*/ 5131241 h 7409535"/>
              <a:gd name="connsiteX1936" fmla="*/ 11044133 w 13886105"/>
              <a:gd name="connsiteY1936" fmla="*/ 5110335 h 7409535"/>
              <a:gd name="connsiteX1937" fmla="*/ 11017097 w 13886105"/>
              <a:gd name="connsiteY1937" fmla="*/ 5090322 h 7409535"/>
              <a:gd name="connsiteX1938" fmla="*/ 2995181 w 13886105"/>
              <a:gd name="connsiteY1938" fmla="*/ 5089046 h 7409535"/>
              <a:gd name="connsiteX1939" fmla="*/ 2989671 w 13886105"/>
              <a:gd name="connsiteY1939" fmla="*/ 5136627 h 7409535"/>
              <a:gd name="connsiteX1940" fmla="*/ 2995181 w 13886105"/>
              <a:gd name="connsiteY1940" fmla="*/ 5089046 h 7409535"/>
              <a:gd name="connsiteX1941" fmla="*/ 2266961 w 13886105"/>
              <a:gd name="connsiteY1941" fmla="*/ 5086540 h 7409535"/>
              <a:gd name="connsiteX1942" fmla="*/ 2252469 w 13886105"/>
              <a:gd name="connsiteY1942" fmla="*/ 5108687 h 7409535"/>
              <a:gd name="connsiteX1943" fmla="*/ 2252252 w 13886105"/>
              <a:gd name="connsiteY1943" fmla="*/ 5108562 h 7409535"/>
              <a:gd name="connsiteX1944" fmla="*/ 2264491 w 13886105"/>
              <a:gd name="connsiteY1944" fmla="*/ 5126801 h 7409535"/>
              <a:gd name="connsiteX1945" fmla="*/ 2266961 w 13886105"/>
              <a:gd name="connsiteY1945" fmla="*/ 5086540 h 7409535"/>
              <a:gd name="connsiteX1946" fmla="*/ 10748631 w 13886105"/>
              <a:gd name="connsiteY1946" fmla="*/ 5081728 h 7409535"/>
              <a:gd name="connsiteX1947" fmla="*/ 10727587 w 13886105"/>
              <a:gd name="connsiteY1947" fmla="*/ 5103389 h 7409535"/>
              <a:gd name="connsiteX1948" fmla="*/ 10780673 w 13886105"/>
              <a:gd name="connsiteY1948" fmla="*/ 5131473 h 7409535"/>
              <a:gd name="connsiteX1949" fmla="*/ 10780781 w 13886105"/>
              <a:gd name="connsiteY1949" fmla="*/ 5131535 h 7409535"/>
              <a:gd name="connsiteX1950" fmla="*/ 10783061 w 13886105"/>
              <a:gd name="connsiteY1950" fmla="*/ 5090786 h 7409535"/>
              <a:gd name="connsiteX1951" fmla="*/ 10748631 w 13886105"/>
              <a:gd name="connsiteY1951" fmla="*/ 5081728 h 7409535"/>
              <a:gd name="connsiteX1952" fmla="*/ 11995319 w 13886105"/>
              <a:gd name="connsiteY1952" fmla="*/ 5081191 h 7409535"/>
              <a:gd name="connsiteX1953" fmla="*/ 11972837 w 13886105"/>
              <a:gd name="connsiteY1953" fmla="*/ 5102759 h 7409535"/>
              <a:gd name="connsiteX1954" fmla="*/ 11972425 w 13886105"/>
              <a:gd name="connsiteY1954" fmla="*/ 5102445 h 7409535"/>
              <a:gd name="connsiteX1955" fmla="*/ 11972145 w 13886105"/>
              <a:gd name="connsiteY1955" fmla="*/ 5103423 h 7409535"/>
              <a:gd name="connsiteX1956" fmla="*/ 11972837 w 13886105"/>
              <a:gd name="connsiteY1956" fmla="*/ 5102759 h 7409535"/>
              <a:gd name="connsiteX1957" fmla="*/ 11991295 w 13886105"/>
              <a:gd name="connsiteY1957" fmla="*/ 5116764 h 7409535"/>
              <a:gd name="connsiteX1958" fmla="*/ 12023613 w 13886105"/>
              <a:gd name="connsiteY1958" fmla="*/ 5085656 h 7409535"/>
              <a:gd name="connsiteX1959" fmla="*/ 11995319 w 13886105"/>
              <a:gd name="connsiteY1959" fmla="*/ 5081191 h 7409535"/>
              <a:gd name="connsiteX1960" fmla="*/ 11956253 w 13886105"/>
              <a:gd name="connsiteY1960" fmla="*/ 5077849 h 7409535"/>
              <a:gd name="connsiteX1961" fmla="*/ 11949161 w 13886105"/>
              <a:gd name="connsiteY1961" fmla="*/ 5112112 h 7409535"/>
              <a:gd name="connsiteX1962" fmla="*/ 11949441 w 13886105"/>
              <a:gd name="connsiteY1962" fmla="*/ 5111135 h 7409535"/>
              <a:gd name="connsiteX1963" fmla="*/ 11956441 w 13886105"/>
              <a:gd name="connsiteY1963" fmla="*/ 5122464 h 7409535"/>
              <a:gd name="connsiteX1964" fmla="*/ 11966753 w 13886105"/>
              <a:gd name="connsiteY1964" fmla="*/ 5103873 h 7409535"/>
              <a:gd name="connsiteX1965" fmla="*/ 11956253 w 13886105"/>
              <a:gd name="connsiteY1965" fmla="*/ 5077849 h 7409535"/>
              <a:gd name="connsiteX1966" fmla="*/ 11565051 w 13886105"/>
              <a:gd name="connsiteY1966" fmla="*/ 5071471 h 7409535"/>
              <a:gd name="connsiteX1967" fmla="*/ 11555221 w 13886105"/>
              <a:gd name="connsiteY1967" fmla="*/ 5093992 h 7409535"/>
              <a:gd name="connsiteX1968" fmla="*/ 11571283 w 13886105"/>
              <a:gd name="connsiteY1968" fmla="*/ 5119522 h 7409535"/>
              <a:gd name="connsiteX1969" fmla="*/ 11572097 w 13886105"/>
              <a:gd name="connsiteY1969" fmla="*/ 5118852 h 7409535"/>
              <a:gd name="connsiteX1970" fmla="*/ 11576689 w 13886105"/>
              <a:gd name="connsiteY1970" fmla="*/ 5092127 h 7409535"/>
              <a:gd name="connsiteX1971" fmla="*/ 11565051 w 13886105"/>
              <a:gd name="connsiteY1971" fmla="*/ 5071471 h 7409535"/>
              <a:gd name="connsiteX1972" fmla="*/ 2876984 w 13886105"/>
              <a:gd name="connsiteY1972" fmla="*/ 5068183 h 7409535"/>
              <a:gd name="connsiteX1973" fmla="*/ 2895073 w 13886105"/>
              <a:gd name="connsiteY1973" fmla="*/ 5077449 h 7409535"/>
              <a:gd name="connsiteX1974" fmla="*/ 2885303 w 13886105"/>
              <a:gd name="connsiteY1974" fmla="*/ 5097331 h 7409535"/>
              <a:gd name="connsiteX1975" fmla="*/ 2856414 w 13886105"/>
              <a:gd name="connsiteY1975" fmla="*/ 5111308 h 7409535"/>
              <a:gd name="connsiteX1976" fmla="*/ 2876984 w 13886105"/>
              <a:gd name="connsiteY1976" fmla="*/ 5068183 h 7409535"/>
              <a:gd name="connsiteX1977" fmla="*/ 3172300 w 13886105"/>
              <a:gd name="connsiteY1977" fmla="*/ 5064519 h 7409535"/>
              <a:gd name="connsiteX1978" fmla="*/ 3167554 w 13886105"/>
              <a:gd name="connsiteY1978" fmla="*/ 5070072 h 7409535"/>
              <a:gd name="connsiteX1979" fmla="*/ 3166075 w 13886105"/>
              <a:gd name="connsiteY1979" fmla="*/ 5065391 h 7409535"/>
              <a:gd name="connsiteX1980" fmla="*/ 3167873 w 13886105"/>
              <a:gd name="connsiteY1980" fmla="*/ 5087085 h 7409535"/>
              <a:gd name="connsiteX1981" fmla="*/ 3179634 w 13886105"/>
              <a:gd name="connsiteY1981" fmla="*/ 5074405 h 7409535"/>
              <a:gd name="connsiteX1982" fmla="*/ 3179183 w 13886105"/>
              <a:gd name="connsiteY1982" fmla="*/ 5073952 h 7409535"/>
              <a:gd name="connsiteX1983" fmla="*/ 13111505 w 13886105"/>
              <a:gd name="connsiteY1983" fmla="*/ 5062396 h 7409535"/>
              <a:gd name="connsiteX1984" fmla="*/ 13134649 w 13886105"/>
              <a:gd name="connsiteY1984" fmla="*/ 5121102 h 7409535"/>
              <a:gd name="connsiteX1985" fmla="*/ 13140363 w 13886105"/>
              <a:gd name="connsiteY1985" fmla="*/ 5130826 h 7409535"/>
              <a:gd name="connsiteX1986" fmla="*/ 13153051 w 13886105"/>
              <a:gd name="connsiteY1986" fmla="*/ 5133438 h 7409535"/>
              <a:gd name="connsiteX1987" fmla="*/ 13145109 w 13886105"/>
              <a:gd name="connsiteY1987" fmla="*/ 5073100 h 7409535"/>
              <a:gd name="connsiteX1988" fmla="*/ 13153643 w 13886105"/>
              <a:gd name="connsiteY1988" fmla="*/ 5086724 h 7409535"/>
              <a:gd name="connsiteX1989" fmla="*/ 13111505 w 13886105"/>
              <a:gd name="connsiteY1989" fmla="*/ 5062396 h 7409535"/>
              <a:gd name="connsiteX1990" fmla="*/ 11287649 w 13886105"/>
              <a:gd name="connsiteY1990" fmla="*/ 5058288 h 7409535"/>
              <a:gd name="connsiteX1991" fmla="*/ 11284845 w 13886105"/>
              <a:gd name="connsiteY1991" fmla="*/ 5099447 h 7409535"/>
              <a:gd name="connsiteX1992" fmla="*/ 11287547 w 13886105"/>
              <a:gd name="connsiteY1992" fmla="*/ 5112556 h 7409535"/>
              <a:gd name="connsiteX1993" fmla="*/ 11284773 w 13886105"/>
              <a:gd name="connsiteY1993" fmla="*/ 5126497 h 7409535"/>
              <a:gd name="connsiteX1994" fmla="*/ 11302167 w 13886105"/>
              <a:gd name="connsiteY1994" fmla="*/ 5144618 h 7409535"/>
              <a:gd name="connsiteX1995" fmla="*/ 11302153 w 13886105"/>
              <a:gd name="connsiteY1995" fmla="*/ 5144802 h 7409535"/>
              <a:gd name="connsiteX1996" fmla="*/ 11302581 w 13886105"/>
              <a:gd name="connsiteY1996" fmla="*/ 5145049 h 7409535"/>
              <a:gd name="connsiteX1997" fmla="*/ 11302167 w 13886105"/>
              <a:gd name="connsiteY1997" fmla="*/ 5144618 h 7409535"/>
              <a:gd name="connsiteX1998" fmla="*/ 11304773 w 13886105"/>
              <a:gd name="connsiteY1998" fmla="*/ 5110561 h 7409535"/>
              <a:gd name="connsiteX1999" fmla="*/ 11310637 w 13886105"/>
              <a:gd name="connsiteY1999" fmla="*/ 5076265 h 7409535"/>
              <a:gd name="connsiteX2000" fmla="*/ 11287649 w 13886105"/>
              <a:gd name="connsiteY2000" fmla="*/ 5058288 h 7409535"/>
              <a:gd name="connsiteX2001" fmla="*/ 3181879 w 13886105"/>
              <a:gd name="connsiteY2001" fmla="*/ 5056036 h 7409535"/>
              <a:gd name="connsiteX2002" fmla="*/ 3186948 w 13886105"/>
              <a:gd name="connsiteY2002" fmla="*/ 5066512 h 7409535"/>
              <a:gd name="connsiteX2003" fmla="*/ 3196552 w 13886105"/>
              <a:gd name="connsiteY2003" fmla="*/ 5056157 h 7409535"/>
              <a:gd name="connsiteX2004" fmla="*/ 13076219 w 13886105"/>
              <a:gd name="connsiteY2004" fmla="*/ 5055500 h 7409535"/>
              <a:gd name="connsiteX2005" fmla="*/ 13064365 w 13886105"/>
              <a:gd name="connsiteY2005" fmla="*/ 5078100 h 7409535"/>
              <a:gd name="connsiteX2006" fmla="*/ 13105949 w 13886105"/>
              <a:gd name="connsiteY2006" fmla="*/ 5082145 h 7409535"/>
              <a:gd name="connsiteX2007" fmla="*/ 13105275 w 13886105"/>
              <a:gd name="connsiteY2007" fmla="*/ 5082326 h 7409535"/>
              <a:gd name="connsiteX2008" fmla="*/ 13095909 w 13886105"/>
              <a:gd name="connsiteY2008" fmla="*/ 5055816 h 7409535"/>
              <a:gd name="connsiteX2009" fmla="*/ 13076219 w 13886105"/>
              <a:gd name="connsiteY2009" fmla="*/ 5055500 h 7409535"/>
              <a:gd name="connsiteX2010" fmla="*/ 10414013 w 13886105"/>
              <a:gd name="connsiteY2010" fmla="*/ 5055163 h 7409535"/>
              <a:gd name="connsiteX2011" fmla="*/ 10399347 w 13886105"/>
              <a:gd name="connsiteY2011" fmla="*/ 5073723 h 7409535"/>
              <a:gd name="connsiteX2012" fmla="*/ 10399655 w 13886105"/>
              <a:gd name="connsiteY2012" fmla="*/ 5073189 h 7409535"/>
              <a:gd name="connsiteX2013" fmla="*/ 10414601 w 13886105"/>
              <a:gd name="connsiteY2013" fmla="*/ 5083885 h 7409535"/>
              <a:gd name="connsiteX2014" fmla="*/ 10422319 w 13886105"/>
              <a:gd name="connsiteY2014" fmla="*/ 5064315 h 7409535"/>
              <a:gd name="connsiteX2015" fmla="*/ 10414013 w 13886105"/>
              <a:gd name="connsiteY2015" fmla="*/ 5055163 h 7409535"/>
              <a:gd name="connsiteX2016" fmla="*/ 12949759 w 13886105"/>
              <a:gd name="connsiteY2016" fmla="*/ 5048688 h 7409535"/>
              <a:gd name="connsiteX2017" fmla="*/ 12921595 w 13886105"/>
              <a:gd name="connsiteY2017" fmla="*/ 5073955 h 7409535"/>
              <a:gd name="connsiteX2018" fmla="*/ 12933901 w 13886105"/>
              <a:gd name="connsiteY2018" fmla="*/ 5081852 h 7409535"/>
              <a:gd name="connsiteX2019" fmla="*/ 12954703 w 13886105"/>
              <a:gd name="connsiteY2019" fmla="*/ 5075343 h 7409535"/>
              <a:gd name="connsiteX2020" fmla="*/ 12966617 w 13886105"/>
              <a:gd name="connsiteY2020" fmla="*/ 5083920 h 7409535"/>
              <a:gd name="connsiteX2021" fmla="*/ 12966763 w 13886105"/>
              <a:gd name="connsiteY2021" fmla="*/ 5084633 h 7409535"/>
              <a:gd name="connsiteX2022" fmla="*/ 12967011 w 13886105"/>
              <a:gd name="connsiteY2022" fmla="*/ 5084205 h 7409535"/>
              <a:gd name="connsiteX2023" fmla="*/ 12966617 w 13886105"/>
              <a:gd name="connsiteY2023" fmla="*/ 5083920 h 7409535"/>
              <a:gd name="connsiteX2024" fmla="*/ 12963983 w 13886105"/>
              <a:gd name="connsiteY2024" fmla="*/ 5071175 h 7409535"/>
              <a:gd name="connsiteX2025" fmla="*/ 12962261 w 13886105"/>
              <a:gd name="connsiteY2025" fmla="*/ 5057365 h 7409535"/>
              <a:gd name="connsiteX2026" fmla="*/ 12949759 w 13886105"/>
              <a:gd name="connsiteY2026" fmla="*/ 5048688 h 7409535"/>
              <a:gd name="connsiteX2027" fmla="*/ 13242109 w 13886105"/>
              <a:gd name="connsiteY2027" fmla="*/ 5039699 h 7409535"/>
              <a:gd name="connsiteX2028" fmla="*/ 13242133 w 13886105"/>
              <a:gd name="connsiteY2028" fmla="*/ 5040244 h 7409535"/>
              <a:gd name="connsiteX2029" fmla="*/ 13237173 w 13886105"/>
              <a:gd name="connsiteY2029" fmla="*/ 5069859 h 7409535"/>
              <a:gd name="connsiteX2030" fmla="*/ 13228243 w 13886105"/>
              <a:gd name="connsiteY2030" fmla="*/ 5054081 h 7409535"/>
              <a:gd name="connsiteX2031" fmla="*/ 13222671 w 13886105"/>
              <a:gd name="connsiteY2031" fmla="*/ 5101767 h 7409535"/>
              <a:gd name="connsiteX2032" fmla="*/ 13244561 w 13886105"/>
              <a:gd name="connsiteY2032" fmla="*/ 5094016 h 7409535"/>
              <a:gd name="connsiteX2033" fmla="*/ 13242133 w 13886105"/>
              <a:gd name="connsiteY2033" fmla="*/ 5040244 h 7409535"/>
              <a:gd name="connsiteX2034" fmla="*/ 13242215 w 13886105"/>
              <a:gd name="connsiteY2034" fmla="*/ 5039760 h 7409535"/>
              <a:gd name="connsiteX2035" fmla="*/ 2353282 w 13886105"/>
              <a:gd name="connsiteY2035" fmla="*/ 5038675 h 7409535"/>
              <a:gd name="connsiteX2036" fmla="*/ 2355641 w 13886105"/>
              <a:gd name="connsiteY2036" fmla="*/ 5053041 h 7409535"/>
              <a:gd name="connsiteX2037" fmla="*/ 2359367 w 13886105"/>
              <a:gd name="connsiteY2037" fmla="*/ 5068205 h 7409535"/>
              <a:gd name="connsiteX2038" fmla="*/ 2359797 w 13886105"/>
              <a:gd name="connsiteY2038" fmla="*/ 5053235 h 7409535"/>
              <a:gd name="connsiteX2039" fmla="*/ 12993713 w 13886105"/>
              <a:gd name="connsiteY2039" fmla="*/ 5036168 h 7409535"/>
              <a:gd name="connsiteX2040" fmla="*/ 12985059 w 13886105"/>
              <a:gd name="connsiteY2040" fmla="*/ 5048997 h 7409535"/>
              <a:gd name="connsiteX2041" fmla="*/ 12997289 w 13886105"/>
              <a:gd name="connsiteY2041" fmla="*/ 5088568 h 7409535"/>
              <a:gd name="connsiteX2042" fmla="*/ 12997471 w 13886105"/>
              <a:gd name="connsiteY2042" fmla="*/ 5089242 h 7409535"/>
              <a:gd name="connsiteX2043" fmla="*/ 13006739 w 13886105"/>
              <a:gd name="connsiteY2043" fmla="*/ 5047254 h 7409535"/>
              <a:gd name="connsiteX2044" fmla="*/ 12993713 w 13886105"/>
              <a:gd name="connsiteY2044" fmla="*/ 5036168 h 7409535"/>
              <a:gd name="connsiteX2045" fmla="*/ 10570971 w 13886105"/>
              <a:gd name="connsiteY2045" fmla="*/ 5035854 h 7409535"/>
              <a:gd name="connsiteX2046" fmla="*/ 10561949 w 13886105"/>
              <a:gd name="connsiteY2046" fmla="*/ 5054385 h 7409535"/>
              <a:gd name="connsiteX2047" fmla="*/ 10562055 w 13886105"/>
              <a:gd name="connsiteY2047" fmla="*/ 5054447 h 7409535"/>
              <a:gd name="connsiteX2048" fmla="*/ 10569125 w 13886105"/>
              <a:gd name="connsiteY2048" fmla="*/ 5065012 h 7409535"/>
              <a:gd name="connsiteX2049" fmla="*/ 10582315 w 13886105"/>
              <a:gd name="connsiteY2049" fmla="*/ 5058872 h 7409535"/>
              <a:gd name="connsiteX2050" fmla="*/ 10570971 w 13886105"/>
              <a:gd name="connsiteY2050" fmla="*/ 5035854 h 7409535"/>
              <a:gd name="connsiteX2051" fmla="*/ 12276673 w 13886105"/>
              <a:gd name="connsiteY2051" fmla="*/ 5034907 h 7409535"/>
              <a:gd name="connsiteX2052" fmla="*/ 12275023 w 13886105"/>
              <a:gd name="connsiteY2052" fmla="*/ 5049575 h 7409535"/>
              <a:gd name="connsiteX2053" fmla="*/ 12235401 w 13886105"/>
              <a:gd name="connsiteY2053" fmla="*/ 5086588 h 7409535"/>
              <a:gd name="connsiteX2054" fmla="*/ 12265903 w 13886105"/>
              <a:gd name="connsiteY2054" fmla="*/ 5074119 h 7409535"/>
              <a:gd name="connsiteX2055" fmla="*/ 12278345 w 13886105"/>
              <a:gd name="connsiteY2055" fmla="*/ 5082850 h 7409535"/>
              <a:gd name="connsiteX2056" fmla="*/ 12278321 w 13886105"/>
              <a:gd name="connsiteY2056" fmla="*/ 5083134 h 7409535"/>
              <a:gd name="connsiteX2057" fmla="*/ 12278445 w 13886105"/>
              <a:gd name="connsiteY2057" fmla="*/ 5082919 h 7409535"/>
              <a:gd name="connsiteX2058" fmla="*/ 12278345 w 13886105"/>
              <a:gd name="connsiteY2058" fmla="*/ 5082850 h 7409535"/>
              <a:gd name="connsiteX2059" fmla="*/ 12281825 w 13886105"/>
              <a:gd name="connsiteY2059" fmla="*/ 5042237 h 7409535"/>
              <a:gd name="connsiteX2060" fmla="*/ 12276673 w 13886105"/>
              <a:gd name="connsiteY2060" fmla="*/ 5034907 h 7409535"/>
              <a:gd name="connsiteX2061" fmla="*/ 3170223 w 13886105"/>
              <a:gd name="connsiteY2061" fmla="*/ 5034826 h 7409535"/>
              <a:gd name="connsiteX2062" fmla="*/ 3175362 w 13886105"/>
              <a:gd name="connsiteY2062" fmla="*/ 5042568 h 7409535"/>
              <a:gd name="connsiteX2063" fmla="*/ 3176066 w 13886105"/>
              <a:gd name="connsiteY2063" fmla="*/ 5044024 h 7409535"/>
              <a:gd name="connsiteX2064" fmla="*/ 3177601 w 13886105"/>
              <a:gd name="connsiteY2064" fmla="*/ 5042793 h 7409535"/>
              <a:gd name="connsiteX2065" fmla="*/ 13037165 w 13886105"/>
              <a:gd name="connsiteY2065" fmla="*/ 5032595 h 7409535"/>
              <a:gd name="connsiteX2066" fmla="*/ 13036809 w 13886105"/>
              <a:gd name="connsiteY2066" fmla="*/ 5032962 h 7409535"/>
              <a:gd name="connsiteX2067" fmla="*/ 13050817 w 13886105"/>
              <a:gd name="connsiteY2067" fmla="*/ 5062384 h 7409535"/>
              <a:gd name="connsiteX2068" fmla="*/ 13064837 w 13886105"/>
              <a:gd name="connsiteY2068" fmla="*/ 5050853 h 7409535"/>
              <a:gd name="connsiteX2069" fmla="*/ 13037165 w 13886105"/>
              <a:gd name="connsiteY2069" fmla="*/ 5032595 h 7409535"/>
              <a:gd name="connsiteX2070" fmla="*/ 13153963 w 13886105"/>
              <a:gd name="connsiteY2070" fmla="*/ 5031584 h 7409535"/>
              <a:gd name="connsiteX2071" fmla="*/ 13147775 w 13886105"/>
              <a:gd name="connsiteY2071" fmla="*/ 5059097 h 7409535"/>
              <a:gd name="connsiteX2072" fmla="*/ 13147589 w 13886105"/>
              <a:gd name="connsiteY2072" fmla="*/ 5059418 h 7409535"/>
              <a:gd name="connsiteX2073" fmla="*/ 13155945 w 13886105"/>
              <a:gd name="connsiteY2073" fmla="*/ 5071170 h 7409535"/>
              <a:gd name="connsiteX2074" fmla="*/ 13163939 w 13886105"/>
              <a:gd name="connsiteY2074" fmla="*/ 5058021 h 7409535"/>
              <a:gd name="connsiteX2075" fmla="*/ 13153963 w 13886105"/>
              <a:gd name="connsiteY2075" fmla="*/ 5031584 h 7409535"/>
              <a:gd name="connsiteX2076" fmla="*/ 12019125 w 13886105"/>
              <a:gd name="connsiteY2076" fmla="*/ 5031275 h 7409535"/>
              <a:gd name="connsiteX2077" fmla="*/ 12019227 w 13886105"/>
              <a:gd name="connsiteY2077" fmla="*/ 5031506 h 7409535"/>
              <a:gd name="connsiteX2078" fmla="*/ 12018941 w 13886105"/>
              <a:gd name="connsiteY2078" fmla="*/ 5032068 h 7409535"/>
              <a:gd name="connsiteX2079" fmla="*/ 12018919 w 13886105"/>
              <a:gd name="connsiteY2079" fmla="*/ 5032040 h 7409535"/>
              <a:gd name="connsiteX2080" fmla="*/ 13463053 w 13886105"/>
              <a:gd name="connsiteY2080" fmla="*/ 5026776 h 7409535"/>
              <a:gd name="connsiteX2081" fmla="*/ 13483409 w 13886105"/>
              <a:gd name="connsiteY2081" fmla="*/ 5051254 h 7409535"/>
              <a:gd name="connsiteX2082" fmla="*/ 13476551 w 13886105"/>
              <a:gd name="connsiteY2082" fmla="*/ 5059038 h 7409535"/>
              <a:gd name="connsiteX2083" fmla="*/ 13448903 w 13886105"/>
              <a:gd name="connsiteY2083" fmla="*/ 5039888 h 7409535"/>
              <a:gd name="connsiteX2084" fmla="*/ 13463053 w 13886105"/>
              <a:gd name="connsiteY2084" fmla="*/ 5026776 h 7409535"/>
              <a:gd name="connsiteX2085" fmla="*/ 2349948 w 13886105"/>
              <a:gd name="connsiteY2085" fmla="*/ 5018384 h 7409535"/>
              <a:gd name="connsiteX2086" fmla="*/ 2351226 w 13886105"/>
              <a:gd name="connsiteY2086" fmla="*/ 5026160 h 7409535"/>
              <a:gd name="connsiteX2087" fmla="*/ 2359222 w 13886105"/>
              <a:gd name="connsiteY2087" fmla="*/ 5037142 h 7409535"/>
              <a:gd name="connsiteX2088" fmla="*/ 2361523 w 13886105"/>
              <a:gd name="connsiteY2088" fmla="*/ 5035742 h 7409535"/>
              <a:gd name="connsiteX2089" fmla="*/ 2359851 w 13886105"/>
              <a:gd name="connsiteY2089" fmla="*/ 5034928 h 7409535"/>
              <a:gd name="connsiteX2090" fmla="*/ 2349948 w 13886105"/>
              <a:gd name="connsiteY2090" fmla="*/ 5018384 h 7409535"/>
              <a:gd name="connsiteX2091" fmla="*/ 3930675 w 13886105"/>
              <a:gd name="connsiteY2091" fmla="*/ 5018357 h 7409535"/>
              <a:gd name="connsiteX2092" fmla="*/ 3925191 w 13886105"/>
              <a:gd name="connsiteY2092" fmla="*/ 5028535 h 7409535"/>
              <a:gd name="connsiteX2093" fmla="*/ 3925816 w 13886105"/>
              <a:gd name="connsiteY2093" fmla="*/ 5029181 h 7409535"/>
              <a:gd name="connsiteX2094" fmla="*/ 3954190 w 13886105"/>
              <a:gd name="connsiteY2094" fmla="*/ 5052406 h 7409535"/>
              <a:gd name="connsiteX2095" fmla="*/ 3930675 w 13886105"/>
              <a:gd name="connsiteY2095" fmla="*/ 5018357 h 7409535"/>
              <a:gd name="connsiteX2096" fmla="*/ 12175785 w 13886105"/>
              <a:gd name="connsiteY2096" fmla="*/ 5017945 h 7409535"/>
              <a:gd name="connsiteX2097" fmla="*/ 12167115 w 13886105"/>
              <a:gd name="connsiteY2097" fmla="*/ 5059139 h 7409535"/>
              <a:gd name="connsiteX2098" fmla="*/ 12193673 w 13886105"/>
              <a:gd name="connsiteY2098" fmla="*/ 5084026 h 7409535"/>
              <a:gd name="connsiteX2099" fmla="*/ 12210097 w 13886105"/>
              <a:gd name="connsiteY2099" fmla="*/ 5055579 h 7409535"/>
              <a:gd name="connsiteX2100" fmla="*/ 12209865 w 13886105"/>
              <a:gd name="connsiteY2100" fmla="*/ 5055732 h 7409535"/>
              <a:gd name="connsiteX2101" fmla="*/ 12195951 w 13886105"/>
              <a:gd name="connsiteY2101" fmla="*/ 5023030 h 7409535"/>
              <a:gd name="connsiteX2102" fmla="*/ 12175785 w 13886105"/>
              <a:gd name="connsiteY2102" fmla="*/ 5017945 h 7409535"/>
              <a:gd name="connsiteX2103" fmla="*/ 10747577 w 13886105"/>
              <a:gd name="connsiteY2103" fmla="*/ 5015510 h 7409535"/>
              <a:gd name="connsiteX2104" fmla="*/ 10740469 w 13886105"/>
              <a:gd name="connsiteY2104" fmla="*/ 5034399 h 7409535"/>
              <a:gd name="connsiteX2105" fmla="*/ 10740575 w 13886105"/>
              <a:gd name="connsiteY2105" fmla="*/ 5034460 h 7409535"/>
              <a:gd name="connsiteX2106" fmla="*/ 10759331 w 13886105"/>
              <a:gd name="connsiteY2106" fmla="*/ 5018768 h 7409535"/>
              <a:gd name="connsiteX2107" fmla="*/ 10747577 w 13886105"/>
              <a:gd name="connsiteY2107" fmla="*/ 5015510 h 7409535"/>
              <a:gd name="connsiteX2108" fmla="*/ 3229120 w 13886105"/>
              <a:gd name="connsiteY2108" fmla="*/ 5013716 h 7409535"/>
              <a:gd name="connsiteX2109" fmla="*/ 3225242 w 13886105"/>
              <a:gd name="connsiteY2109" fmla="*/ 5017110 h 7409535"/>
              <a:gd name="connsiteX2110" fmla="*/ 3220565 w 13886105"/>
              <a:gd name="connsiteY2110" fmla="*/ 5020682 h 7409535"/>
              <a:gd name="connsiteX2111" fmla="*/ 3230354 w 13886105"/>
              <a:gd name="connsiteY2111" fmla="*/ 5041426 h 7409535"/>
              <a:gd name="connsiteX2112" fmla="*/ 3230400 w 13886105"/>
              <a:gd name="connsiteY2112" fmla="*/ 5042477 h 7409535"/>
              <a:gd name="connsiteX2113" fmla="*/ 3230647 w 13886105"/>
              <a:gd name="connsiteY2113" fmla="*/ 5042049 h 7409535"/>
              <a:gd name="connsiteX2114" fmla="*/ 3230354 w 13886105"/>
              <a:gd name="connsiteY2114" fmla="*/ 5041426 h 7409535"/>
              <a:gd name="connsiteX2115" fmla="*/ 3149230 w 13886105"/>
              <a:gd name="connsiteY2115" fmla="*/ 5012153 h 7409535"/>
              <a:gd name="connsiteX2116" fmla="*/ 3150717 w 13886105"/>
              <a:gd name="connsiteY2116" fmla="*/ 5023377 h 7409535"/>
              <a:gd name="connsiteX2117" fmla="*/ 3154364 w 13886105"/>
              <a:gd name="connsiteY2117" fmla="*/ 5017699 h 7409535"/>
              <a:gd name="connsiteX2118" fmla="*/ 2383578 w 13886105"/>
              <a:gd name="connsiteY2118" fmla="*/ 5009281 h 7409535"/>
              <a:gd name="connsiteX2119" fmla="*/ 2385893 w 13886105"/>
              <a:gd name="connsiteY2119" fmla="*/ 5020909 h 7409535"/>
              <a:gd name="connsiteX2120" fmla="*/ 2390058 w 13886105"/>
              <a:gd name="connsiteY2120" fmla="*/ 5018370 h 7409535"/>
              <a:gd name="connsiteX2121" fmla="*/ 2391949 w 13886105"/>
              <a:gd name="connsiteY2121" fmla="*/ 5015231 h 7409535"/>
              <a:gd name="connsiteX2122" fmla="*/ 3101033 w 13886105"/>
              <a:gd name="connsiteY2122" fmla="*/ 5006118 h 7409535"/>
              <a:gd name="connsiteX2123" fmla="*/ 3091813 w 13886105"/>
              <a:gd name="connsiteY2123" fmla="*/ 5017503 h 7409535"/>
              <a:gd name="connsiteX2124" fmla="*/ 3108069 w 13886105"/>
              <a:gd name="connsiteY2124" fmla="*/ 5037635 h 7409535"/>
              <a:gd name="connsiteX2125" fmla="*/ 3119816 w 13886105"/>
              <a:gd name="connsiteY2125" fmla="*/ 5045337 h 7409535"/>
              <a:gd name="connsiteX2126" fmla="*/ 3130917 w 13886105"/>
              <a:gd name="connsiteY2126" fmla="*/ 5038565 h 7409535"/>
              <a:gd name="connsiteX2127" fmla="*/ 3136490 w 13886105"/>
              <a:gd name="connsiteY2127" fmla="*/ 5035810 h 7409535"/>
              <a:gd name="connsiteX2128" fmla="*/ 3134968 w 13886105"/>
              <a:gd name="connsiteY2128" fmla="*/ 5034758 h 7409535"/>
              <a:gd name="connsiteX2129" fmla="*/ 3101033 w 13886105"/>
              <a:gd name="connsiteY2129" fmla="*/ 5006118 h 7409535"/>
              <a:gd name="connsiteX2130" fmla="*/ 3780460 w 13886105"/>
              <a:gd name="connsiteY2130" fmla="*/ 5005806 h 7409535"/>
              <a:gd name="connsiteX2131" fmla="*/ 3804513 w 13886105"/>
              <a:gd name="connsiteY2131" fmla="*/ 5020460 h 7409535"/>
              <a:gd name="connsiteX2132" fmla="*/ 3775698 w 13886105"/>
              <a:gd name="connsiteY2132" fmla="*/ 5029729 h 7409535"/>
              <a:gd name="connsiteX2133" fmla="*/ 3765621 w 13886105"/>
              <a:gd name="connsiteY2133" fmla="*/ 5016685 h 7409535"/>
              <a:gd name="connsiteX2134" fmla="*/ 3780460 w 13886105"/>
              <a:gd name="connsiteY2134" fmla="*/ 5005806 h 7409535"/>
              <a:gd name="connsiteX2135" fmla="*/ 3180806 w 13886105"/>
              <a:gd name="connsiteY2135" fmla="*/ 5000682 h 7409535"/>
              <a:gd name="connsiteX2136" fmla="*/ 3180093 w 13886105"/>
              <a:gd name="connsiteY2136" fmla="*/ 5004269 h 7409535"/>
              <a:gd name="connsiteX2137" fmla="*/ 3173592 w 13886105"/>
              <a:gd name="connsiteY2137" fmla="*/ 5024792 h 7409535"/>
              <a:gd name="connsiteX2138" fmla="*/ 3207789 w 13886105"/>
              <a:gd name="connsiteY2138" fmla="*/ 5048422 h 7409535"/>
              <a:gd name="connsiteX2139" fmla="*/ 3221259 w 13886105"/>
              <a:gd name="connsiteY2139" fmla="*/ 5031637 h 7409535"/>
              <a:gd name="connsiteX2140" fmla="*/ 3221012 w 13886105"/>
              <a:gd name="connsiteY2140" fmla="*/ 5032065 h 7409535"/>
              <a:gd name="connsiteX2141" fmla="*/ 3217416 w 13886105"/>
              <a:gd name="connsiteY2141" fmla="*/ 5028751 h 7409535"/>
              <a:gd name="connsiteX2142" fmla="*/ 3219799 w 13886105"/>
              <a:gd name="connsiteY2142" fmla="*/ 5035642 h 7409535"/>
              <a:gd name="connsiteX2143" fmla="*/ 3214940 w 13886105"/>
              <a:gd name="connsiteY2143" fmla="*/ 5042339 h 7409535"/>
              <a:gd name="connsiteX2144" fmla="*/ 3191475 w 13886105"/>
              <a:gd name="connsiteY2144" fmla="*/ 5017024 h 7409535"/>
              <a:gd name="connsiteX2145" fmla="*/ 2447523 w 13886105"/>
              <a:gd name="connsiteY2145" fmla="*/ 5000286 h 7409535"/>
              <a:gd name="connsiteX2146" fmla="*/ 2443552 w 13886105"/>
              <a:gd name="connsiteY2146" fmla="*/ 5024176 h 7409535"/>
              <a:gd name="connsiteX2147" fmla="*/ 2430255 w 13886105"/>
              <a:gd name="connsiteY2147" fmla="*/ 5018497 h 7409535"/>
              <a:gd name="connsiteX2148" fmla="*/ 2427695 w 13886105"/>
              <a:gd name="connsiteY2148" fmla="*/ 5022466 h 7409535"/>
              <a:gd name="connsiteX2149" fmla="*/ 2425767 w 13886105"/>
              <a:gd name="connsiteY2149" fmla="*/ 5052653 h 7409535"/>
              <a:gd name="connsiteX2150" fmla="*/ 2416503 w 13886105"/>
              <a:gd name="connsiteY2150" fmla="*/ 5066303 h 7409535"/>
              <a:gd name="connsiteX2151" fmla="*/ 2416616 w 13886105"/>
              <a:gd name="connsiteY2151" fmla="*/ 5068139 h 7409535"/>
              <a:gd name="connsiteX2152" fmla="*/ 2442219 w 13886105"/>
              <a:gd name="connsiteY2152" fmla="*/ 5040501 h 7409535"/>
              <a:gd name="connsiteX2153" fmla="*/ 2455522 w 13886105"/>
              <a:gd name="connsiteY2153" fmla="*/ 5006612 h 7409535"/>
              <a:gd name="connsiteX2154" fmla="*/ 11007847 w 13886105"/>
              <a:gd name="connsiteY2154" fmla="*/ 4999553 h 7409535"/>
              <a:gd name="connsiteX2155" fmla="*/ 10985537 w 13886105"/>
              <a:gd name="connsiteY2155" fmla="*/ 5001643 h 7409535"/>
              <a:gd name="connsiteX2156" fmla="*/ 10985643 w 13886105"/>
              <a:gd name="connsiteY2156" fmla="*/ 5001705 h 7409535"/>
              <a:gd name="connsiteX2157" fmla="*/ 10995357 w 13886105"/>
              <a:gd name="connsiteY2157" fmla="*/ 5022592 h 7409535"/>
              <a:gd name="connsiteX2158" fmla="*/ 11028891 w 13886105"/>
              <a:gd name="connsiteY2158" fmla="*/ 5024107 h 7409535"/>
              <a:gd name="connsiteX2159" fmla="*/ 11007847 w 13886105"/>
              <a:gd name="connsiteY2159" fmla="*/ 4999553 h 7409535"/>
              <a:gd name="connsiteX2160" fmla="*/ 12004699 w 13886105"/>
              <a:gd name="connsiteY2160" fmla="*/ 4998877 h 7409535"/>
              <a:gd name="connsiteX2161" fmla="*/ 11996197 w 13886105"/>
              <a:gd name="connsiteY2161" fmla="*/ 5020515 h 7409535"/>
              <a:gd name="connsiteX2162" fmla="*/ 11992149 w 13886105"/>
              <a:gd name="connsiteY2162" fmla="*/ 5033277 h 7409535"/>
              <a:gd name="connsiteX2163" fmla="*/ 11992125 w 13886105"/>
              <a:gd name="connsiteY2163" fmla="*/ 5033253 h 7409535"/>
              <a:gd name="connsiteX2164" fmla="*/ 11991845 w 13886105"/>
              <a:gd name="connsiteY2164" fmla="*/ 5034232 h 7409535"/>
              <a:gd name="connsiteX2165" fmla="*/ 11992149 w 13886105"/>
              <a:gd name="connsiteY2165" fmla="*/ 5033277 h 7409535"/>
              <a:gd name="connsiteX2166" fmla="*/ 12009217 w 13886105"/>
              <a:gd name="connsiteY2166" fmla="*/ 5051162 h 7409535"/>
              <a:gd name="connsiteX2167" fmla="*/ 12018941 w 13886105"/>
              <a:gd name="connsiteY2167" fmla="*/ 5032068 h 7409535"/>
              <a:gd name="connsiteX2168" fmla="*/ 12029885 w 13886105"/>
              <a:gd name="connsiteY2168" fmla="*/ 5046281 h 7409535"/>
              <a:gd name="connsiteX2169" fmla="*/ 12053811 w 13886105"/>
              <a:gd name="connsiteY2169" fmla="*/ 5042489 h 7409535"/>
              <a:gd name="connsiteX2170" fmla="*/ 12054091 w 13886105"/>
              <a:gd name="connsiteY2170" fmla="*/ 5041511 h 7409535"/>
              <a:gd name="connsiteX2171" fmla="*/ 12024353 w 13886105"/>
              <a:gd name="connsiteY2171" fmla="*/ 5011849 h 7409535"/>
              <a:gd name="connsiteX2172" fmla="*/ 12019125 w 13886105"/>
              <a:gd name="connsiteY2172" fmla="*/ 5031275 h 7409535"/>
              <a:gd name="connsiteX2173" fmla="*/ 2713495 w 13886105"/>
              <a:gd name="connsiteY2173" fmla="*/ 4992575 h 7409535"/>
              <a:gd name="connsiteX2174" fmla="*/ 2713729 w 13886105"/>
              <a:gd name="connsiteY2174" fmla="*/ 4993141 h 7409535"/>
              <a:gd name="connsiteX2175" fmla="*/ 2708874 w 13886105"/>
              <a:gd name="connsiteY2175" fmla="*/ 5000203 h 7409535"/>
              <a:gd name="connsiteX2176" fmla="*/ 2720207 w 13886105"/>
              <a:gd name="connsiteY2176" fmla="*/ 5031366 h 7409535"/>
              <a:gd name="connsiteX2177" fmla="*/ 2727417 w 13886105"/>
              <a:gd name="connsiteY2177" fmla="*/ 5030700 h 7409535"/>
              <a:gd name="connsiteX2178" fmla="*/ 2721220 w 13886105"/>
              <a:gd name="connsiteY2178" fmla="*/ 5011330 h 7409535"/>
              <a:gd name="connsiteX2179" fmla="*/ 2713729 w 13886105"/>
              <a:gd name="connsiteY2179" fmla="*/ 4993141 h 7409535"/>
              <a:gd name="connsiteX2180" fmla="*/ 2713799 w 13886105"/>
              <a:gd name="connsiteY2180" fmla="*/ 4993036 h 7409535"/>
              <a:gd name="connsiteX2181" fmla="*/ 2843594 w 13886105"/>
              <a:gd name="connsiteY2181" fmla="*/ 4982848 h 7409535"/>
              <a:gd name="connsiteX2182" fmla="*/ 2857347 w 13886105"/>
              <a:gd name="connsiteY2182" fmla="*/ 5028433 h 7409535"/>
              <a:gd name="connsiteX2183" fmla="*/ 2881151 w 13886105"/>
              <a:gd name="connsiteY2183" fmla="*/ 5039322 h 7409535"/>
              <a:gd name="connsiteX2184" fmla="*/ 2866609 w 13886105"/>
              <a:gd name="connsiteY2184" fmla="*/ 5053884 h 7409535"/>
              <a:gd name="connsiteX2185" fmla="*/ 2836784 w 13886105"/>
              <a:gd name="connsiteY2185" fmla="*/ 5037466 h 7409535"/>
              <a:gd name="connsiteX2186" fmla="*/ 2823797 w 13886105"/>
              <a:gd name="connsiteY2186" fmla="*/ 5029736 h 7409535"/>
              <a:gd name="connsiteX2187" fmla="*/ 2843594 w 13886105"/>
              <a:gd name="connsiteY2187" fmla="*/ 4982848 h 7409535"/>
              <a:gd name="connsiteX2188" fmla="*/ 2324650 w 13886105"/>
              <a:gd name="connsiteY2188" fmla="*/ 4982064 h 7409535"/>
              <a:gd name="connsiteX2189" fmla="*/ 2305937 w 13886105"/>
              <a:gd name="connsiteY2189" fmla="*/ 4992120 h 7409535"/>
              <a:gd name="connsiteX2190" fmla="*/ 2312669 w 13886105"/>
              <a:gd name="connsiteY2190" fmla="*/ 5023186 h 7409535"/>
              <a:gd name="connsiteX2191" fmla="*/ 2310444 w 13886105"/>
              <a:gd name="connsiteY2191" fmla="*/ 5042347 h 7409535"/>
              <a:gd name="connsiteX2192" fmla="*/ 2325724 w 13886105"/>
              <a:gd name="connsiteY2192" fmla="*/ 5051162 h 7409535"/>
              <a:gd name="connsiteX2193" fmla="*/ 2329987 w 13886105"/>
              <a:gd name="connsiteY2193" fmla="*/ 4987753 h 7409535"/>
              <a:gd name="connsiteX2194" fmla="*/ 2324650 w 13886105"/>
              <a:gd name="connsiteY2194" fmla="*/ 4982064 h 7409535"/>
              <a:gd name="connsiteX2195" fmla="*/ 12775393 w 13886105"/>
              <a:gd name="connsiteY2195" fmla="*/ 4979875 h 7409535"/>
              <a:gd name="connsiteX2196" fmla="*/ 12762193 w 13886105"/>
              <a:gd name="connsiteY2196" fmla="*/ 5079600 h 7409535"/>
              <a:gd name="connsiteX2197" fmla="*/ 12725925 w 13886105"/>
              <a:gd name="connsiteY2197" fmla="*/ 5075485 h 7409535"/>
              <a:gd name="connsiteX2198" fmla="*/ 12749221 w 13886105"/>
              <a:gd name="connsiteY2198" fmla="*/ 5114173 h 7409535"/>
              <a:gd name="connsiteX2199" fmla="*/ 12786271 w 13886105"/>
              <a:gd name="connsiteY2199" fmla="*/ 5138416 h 7409535"/>
              <a:gd name="connsiteX2200" fmla="*/ 12797731 w 13886105"/>
              <a:gd name="connsiteY2200" fmla="*/ 5110667 h 7409535"/>
              <a:gd name="connsiteX2201" fmla="*/ 12796949 w 13886105"/>
              <a:gd name="connsiteY2201" fmla="*/ 5110785 h 7409535"/>
              <a:gd name="connsiteX2202" fmla="*/ 12783345 w 13886105"/>
              <a:gd name="connsiteY2202" fmla="*/ 4983441 h 7409535"/>
              <a:gd name="connsiteX2203" fmla="*/ 12775393 w 13886105"/>
              <a:gd name="connsiteY2203" fmla="*/ 4979875 h 7409535"/>
              <a:gd name="connsiteX2204" fmla="*/ 2418338 w 13886105"/>
              <a:gd name="connsiteY2204" fmla="*/ 4979751 h 7409535"/>
              <a:gd name="connsiteX2205" fmla="*/ 2416180 w 13886105"/>
              <a:gd name="connsiteY2205" fmla="*/ 4981702 h 7409535"/>
              <a:gd name="connsiteX2206" fmla="*/ 2424795 w 13886105"/>
              <a:gd name="connsiteY2206" fmla="*/ 4987343 h 7409535"/>
              <a:gd name="connsiteX2207" fmla="*/ 2427147 w 13886105"/>
              <a:gd name="connsiteY2207" fmla="*/ 4980253 h 7409535"/>
              <a:gd name="connsiteX2208" fmla="*/ 2418338 w 13886105"/>
              <a:gd name="connsiteY2208" fmla="*/ 4979751 h 7409535"/>
              <a:gd name="connsiteX2209" fmla="*/ 12743199 w 13886105"/>
              <a:gd name="connsiteY2209" fmla="*/ 4972954 h 7409535"/>
              <a:gd name="connsiteX2210" fmla="*/ 12731161 w 13886105"/>
              <a:gd name="connsiteY2210" fmla="*/ 5027886 h 7409535"/>
              <a:gd name="connsiteX2211" fmla="*/ 12730255 w 13886105"/>
              <a:gd name="connsiteY2211" fmla="*/ 5028219 h 7409535"/>
              <a:gd name="connsiteX2212" fmla="*/ 12756393 w 13886105"/>
              <a:gd name="connsiteY2212" fmla="*/ 4985419 h 7409535"/>
              <a:gd name="connsiteX2213" fmla="*/ 12743199 w 13886105"/>
              <a:gd name="connsiteY2213" fmla="*/ 4972954 h 7409535"/>
              <a:gd name="connsiteX2214" fmla="*/ 2388751 w 13886105"/>
              <a:gd name="connsiteY2214" fmla="*/ 4969206 h 7409535"/>
              <a:gd name="connsiteX2215" fmla="*/ 2397118 w 13886105"/>
              <a:gd name="connsiteY2215" fmla="*/ 4994944 h 7409535"/>
              <a:gd name="connsiteX2216" fmla="*/ 2398925 w 13886105"/>
              <a:gd name="connsiteY2216" fmla="*/ 5003655 h 7409535"/>
              <a:gd name="connsiteX2217" fmla="*/ 2409756 w 13886105"/>
              <a:gd name="connsiteY2217" fmla="*/ 4985670 h 7409535"/>
              <a:gd name="connsiteX2218" fmla="*/ 2403496 w 13886105"/>
              <a:gd name="connsiteY2218" fmla="*/ 4985968 h 7409535"/>
              <a:gd name="connsiteX2219" fmla="*/ 2388751 w 13886105"/>
              <a:gd name="connsiteY2219" fmla="*/ 4969206 h 7409535"/>
              <a:gd name="connsiteX2220" fmla="*/ 11893999 w 13886105"/>
              <a:gd name="connsiteY2220" fmla="*/ 4968331 h 7409535"/>
              <a:gd name="connsiteX2221" fmla="*/ 11924883 w 13886105"/>
              <a:gd name="connsiteY2221" fmla="*/ 5040323 h 7409535"/>
              <a:gd name="connsiteX2222" fmla="*/ 11935271 w 13886105"/>
              <a:gd name="connsiteY2222" fmla="*/ 5025524 h 7409535"/>
              <a:gd name="connsiteX2223" fmla="*/ 11935551 w 13886105"/>
              <a:gd name="connsiteY2223" fmla="*/ 5024546 h 7409535"/>
              <a:gd name="connsiteX2224" fmla="*/ 11893999 w 13886105"/>
              <a:gd name="connsiteY2224" fmla="*/ 4968331 h 7409535"/>
              <a:gd name="connsiteX2225" fmla="*/ 11480075 w 13886105"/>
              <a:gd name="connsiteY2225" fmla="*/ 4966051 h 7409535"/>
              <a:gd name="connsiteX2226" fmla="*/ 11474545 w 13886105"/>
              <a:gd name="connsiteY2226" fmla="*/ 4993660 h 7409535"/>
              <a:gd name="connsiteX2227" fmla="*/ 11475361 w 13886105"/>
              <a:gd name="connsiteY2227" fmla="*/ 4992989 h 7409535"/>
              <a:gd name="connsiteX2228" fmla="*/ 11486967 w 13886105"/>
              <a:gd name="connsiteY2228" fmla="*/ 5003327 h 7409535"/>
              <a:gd name="connsiteX2229" fmla="*/ 11492151 w 13886105"/>
              <a:gd name="connsiteY2229" fmla="*/ 4985144 h 7409535"/>
              <a:gd name="connsiteX2230" fmla="*/ 3238635 w 13886105"/>
              <a:gd name="connsiteY2230" fmla="*/ 4953669 h 7409535"/>
              <a:gd name="connsiteX2231" fmla="*/ 3229369 w 13886105"/>
              <a:gd name="connsiteY2231" fmla="*/ 4972016 h 7409535"/>
              <a:gd name="connsiteX2232" fmla="*/ 3243381 w 13886105"/>
              <a:gd name="connsiteY2232" fmla="*/ 4975057 h 7409535"/>
              <a:gd name="connsiteX2233" fmla="*/ 3244398 w 13886105"/>
              <a:gd name="connsiteY2233" fmla="*/ 4960676 h 7409535"/>
              <a:gd name="connsiteX2234" fmla="*/ 3243763 w 13886105"/>
              <a:gd name="connsiteY2234" fmla="*/ 4957437 h 7409535"/>
              <a:gd name="connsiteX2235" fmla="*/ 2980136 w 13886105"/>
              <a:gd name="connsiteY2235" fmla="*/ 4952312 h 7409535"/>
              <a:gd name="connsiteX2236" fmla="*/ 3006794 w 13886105"/>
              <a:gd name="connsiteY2236" fmla="*/ 4971126 h 7409535"/>
              <a:gd name="connsiteX2237" fmla="*/ 2973052 w 13886105"/>
              <a:gd name="connsiteY2237" fmla="*/ 4987577 h 7409535"/>
              <a:gd name="connsiteX2238" fmla="*/ 2980136 w 13886105"/>
              <a:gd name="connsiteY2238" fmla="*/ 4952312 h 7409535"/>
              <a:gd name="connsiteX2239" fmla="*/ 13352719 w 13886105"/>
              <a:gd name="connsiteY2239" fmla="*/ 4951844 h 7409535"/>
              <a:gd name="connsiteX2240" fmla="*/ 13377131 w 13886105"/>
              <a:gd name="connsiteY2240" fmla="*/ 4983905 h 7409535"/>
              <a:gd name="connsiteX2241" fmla="*/ 13346995 w 13886105"/>
              <a:gd name="connsiteY2241" fmla="*/ 4999302 h 7409535"/>
              <a:gd name="connsiteX2242" fmla="*/ 13358727 w 13886105"/>
              <a:gd name="connsiteY2242" fmla="*/ 4971569 h 7409535"/>
              <a:gd name="connsiteX2243" fmla="*/ 13352719 w 13886105"/>
              <a:gd name="connsiteY2243" fmla="*/ 4951844 h 7409535"/>
              <a:gd name="connsiteX2244" fmla="*/ 3413346 w 13886105"/>
              <a:gd name="connsiteY2244" fmla="*/ 4943699 h 7409535"/>
              <a:gd name="connsiteX2245" fmla="*/ 3389960 w 13886105"/>
              <a:gd name="connsiteY2245" fmla="*/ 4966912 h 7409535"/>
              <a:gd name="connsiteX2246" fmla="*/ 3423883 w 13886105"/>
              <a:gd name="connsiteY2246" fmla="*/ 4943720 h 7409535"/>
              <a:gd name="connsiteX2247" fmla="*/ 3413346 w 13886105"/>
              <a:gd name="connsiteY2247" fmla="*/ 4943699 h 7409535"/>
              <a:gd name="connsiteX2248" fmla="*/ 2141129 w 13886105"/>
              <a:gd name="connsiteY2248" fmla="*/ 4942039 h 7409535"/>
              <a:gd name="connsiteX2249" fmla="*/ 2151901 w 13886105"/>
              <a:gd name="connsiteY2249" fmla="*/ 4947959 h 7409535"/>
              <a:gd name="connsiteX2250" fmla="*/ 2127657 w 13886105"/>
              <a:gd name="connsiteY2250" fmla="*/ 4974887 h 7409535"/>
              <a:gd name="connsiteX2251" fmla="*/ 2141129 w 13886105"/>
              <a:gd name="connsiteY2251" fmla="*/ 4942039 h 7409535"/>
              <a:gd name="connsiteX2252" fmla="*/ 12250267 w 13886105"/>
              <a:gd name="connsiteY2252" fmla="*/ 4938926 h 7409535"/>
              <a:gd name="connsiteX2253" fmla="*/ 12242881 w 13886105"/>
              <a:gd name="connsiteY2253" fmla="*/ 4950882 h 7409535"/>
              <a:gd name="connsiteX2254" fmla="*/ 12242757 w 13886105"/>
              <a:gd name="connsiteY2254" fmla="*/ 4951094 h 7409535"/>
              <a:gd name="connsiteX2255" fmla="*/ 12255531 w 13886105"/>
              <a:gd name="connsiteY2255" fmla="*/ 4968148 h 7409535"/>
              <a:gd name="connsiteX2256" fmla="*/ 12263047 w 13886105"/>
              <a:gd name="connsiteY2256" fmla="*/ 4955965 h 7409535"/>
              <a:gd name="connsiteX2257" fmla="*/ 12250267 w 13886105"/>
              <a:gd name="connsiteY2257" fmla="*/ 4938926 h 7409535"/>
              <a:gd name="connsiteX2258" fmla="*/ 3114893 w 13886105"/>
              <a:gd name="connsiteY2258" fmla="*/ 4934936 h 7409535"/>
              <a:gd name="connsiteX2259" fmla="*/ 3113054 w 13886105"/>
              <a:gd name="connsiteY2259" fmla="*/ 4935205 h 7409535"/>
              <a:gd name="connsiteX2260" fmla="*/ 3112811 w 13886105"/>
              <a:gd name="connsiteY2260" fmla="*/ 4934946 h 7409535"/>
              <a:gd name="connsiteX2261" fmla="*/ 3112625 w 13886105"/>
              <a:gd name="connsiteY2261" fmla="*/ 4935267 h 7409535"/>
              <a:gd name="connsiteX2262" fmla="*/ 3113054 w 13886105"/>
              <a:gd name="connsiteY2262" fmla="*/ 4935205 h 7409535"/>
              <a:gd name="connsiteX2263" fmla="*/ 3137933 w 13886105"/>
              <a:gd name="connsiteY2263" fmla="*/ 4961767 h 7409535"/>
              <a:gd name="connsiteX2264" fmla="*/ 3150545 w 13886105"/>
              <a:gd name="connsiteY2264" fmla="*/ 4954308 h 7409535"/>
              <a:gd name="connsiteX2265" fmla="*/ 3137678 w 13886105"/>
              <a:gd name="connsiteY2265" fmla="*/ 4942486 h 7409535"/>
              <a:gd name="connsiteX2266" fmla="*/ 3131054 w 13886105"/>
              <a:gd name="connsiteY2266" fmla="*/ 4952751 h 7409535"/>
              <a:gd name="connsiteX2267" fmla="*/ 3116025 w 13886105"/>
              <a:gd name="connsiteY2267" fmla="*/ 4935984 h 7409535"/>
              <a:gd name="connsiteX2268" fmla="*/ 12854421 w 13886105"/>
              <a:gd name="connsiteY2268" fmla="*/ 4923809 h 7409535"/>
              <a:gd name="connsiteX2269" fmla="*/ 12870637 w 13886105"/>
              <a:gd name="connsiteY2269" fmla="*/ 4969816 h 7409535"/>
              <a:gd name="connsiteX2270" fmla="*/ 12876717 w 13886105"/>
              <a:gd name="connsiteY2270" fmla="*/ 4942242 h 7409535"/>
              <a:gd name="connsiteX2271" fmla="*/ 12876471 w 13886105"/>
              <a:gd name="connsiteY2271" fmla="*/ 4942669 h 7409535"/>
              <a:gd name="connsiteX2272" fmla="*/ 12854421 w 13886105"/>
              <a:gd name="connsiteY2272" fmla="*/ 4923809 h 7409535"/>
              <a:gd name="connsiteX2273" fmla="*/ 12820791 w 13886105"/>
              <a:gd name="connsiteY2273" fmla="*/ 4915811 h 7409535"/>
              <a:gd name="connsiteX2274" fmla="*/ 12800349 w 13886105"/>
              <a:gd name="connsiteY2274" fmla="*/ 4927810 h 7409535"/>
              <a:gd name="connsiteX2275" fmla="*/ 12800103 w 13886105"/>
              <a:gd name="connsiteY2275" fmla="*/ 4928237 h 7409535"/>
              <a:gd name="connsiteX2276" fmla="*/ 12816977 w 13886105"/>
              <a:gd name="connsiteY2276" fmla="*/ 4938157 h 7409535"/>
              <a:gd name="connsiteX2277" fmla="*/ 12828879 w 13886105"/>
              <a:gd name="connsiteY2277" fmla="*/ 4918900 h 7409535"/>
              <a:gd name="connsiteX2278" fmla="*/ 12820791 w 13886105"/>
              <a:gd name="connsiteY2278" fmla="*/ 4915811 h 7409535"/>
              <a:gd name="connsiteX2279" fmla="*/ 13212721 w 13886105"/>
              <a:gd name="connsiteY2279" fmla="*/ 4913509 h 7409535"/>
              <a:gd name="connsiteX2280" fmla="*/ 13201773 w 13886105"/>
              <a:gd name="connsiteY2280" fmla="*/ 4961372 h 7409535"/>
              <a:gd name="connsiteX2281" fmla="*/ 13212721 w 13886105"/>
              <a:gd name="connsiteY2281" fmla="*/ 4913509 h 7409535"/>
              <a:gd name="connsiteX2282" fmla="*/ 2951297 w 13886105"/>
              <a:gd name="connsiteY2282" fmla="*/ 4909637 h 7409535"/>
              <a:gd name="connsiteX2283" fmla="*/ 2964575 w 13886105"/>
              <a:gd name="connsiteY2283" fmla="*/ 4916807 h 7409535"/>
              <a:gd name="connsiteX2284" fmla="*/ 2963751 w 13886105"/>
              <a:gd name="connsiteY2284" fmla="*/ 4992333 h 7409535"/>
              <a:gd name="connsiteX2285" fmla="*/ 2944715 w 13886105"/>
              <a:gd name="connsiteY2285" fmla="*/ 4956389 h 7409535"/>
              <a:gd name="connsiteX2286" fmla="*/ 2951297 w 13886105"/>
              <a:gd name="connsiteY2286" fmla="*/ 4909637 h 7409535"/>
              <a:gd name="connsiteX2287" fmla="*/ 3148815 w 13886105"/>
              <a:gd name="connsiteY2287" fmla="*/ 4899927 h 7409535"/>
              <a:gd name="connsiteX2288" fmla="*/ 3148011 w 13886105"/>
              <a:gd name="connsiteY2288" fmla="*/ 4900961 h 7409535"/>
              <a:gd name="connsiteX2289" fmla="*/ 3144403 w 13886105"/>
              <a:gd name="connsiteY2289" fmla="*/ 4909313 h 7409535"/>
              <a:gd name="connsiteX2290" fmla="*/ 3151075 w 13886105"/>
              <a:gd name="connsiteY2290" fmla="*/ 4920356 h 7409535"/>
              <a:gd name="connsiteX2291" fmla="*/ 3152070 w 13886105"/>
              <a:gd name="connsiteY2291" fmla="*/ 4928895 h 7409535"/>
              <a:gd name="connsiteX2292" fmla="*/ 3155633 w 13886105"/>
              <a:gd name="connsiteY2292" fmla="*/ 4933148 h 7409535"/>
              <a:gd name="connsiteX2293" fmla="*/ 3152658 w 13886105"/>
              <a:gd name="connsiteY2293" fmla="*/ 4933958 h 7409535"/>
              <a:gd name="connsiteX2294" fmla="*/ 3154446 w 13886105"/>
              <a:gd name="connsiteY2294" fmla="*/ 4949286 h 7409535"/>
              <a:gd name="connsiteX2295" fmla="*/ 3172718 w 13886105"/>
              <a:gd name="connsiteY2295" fmla="*/ 4963890 h 7409535"/>
              <a:gd name="connsiteX2296" fmla="*/ 3183735 w 13886105"/>
              <a:gd name="connsiteY2296" fmla="*/ 4920283 h 7409535"/>
              <a:gd name="connsiteX2297" fmla="*/ 3164212 w 13886105"/>
              <a:gd name="connsiteY2297" fmla="*/ 4929402 h 7409535"/>
              <a:gd name="connsiteX2298" fmla="*/ 3166343 w 13886105"/>
              <a:gd name="connsiteY2298" fmla="*/ 4911767 h 7409535"/>
              <a:gd name="connsiteX2299" fmla="*/ 3165858 w 13886105"/>
              <a:gd name="connsiteY2299" fmla="*/ 4912958 h 7409535"/>
              <a:gd name="connsiteX2300" fmla="*/ 3162260 w 13886105"/>
              <a:gd name="connsiteY2300" fmla="*/ 4907505 h 7409535"/>
              <a:gd name="connsiteX2301" fmla="*/ 3161092 w 13886105"/>
              <a:gd name="connsiteY2301" fmla="*/ 4911125 h 7409535"/>
              <a:gd name="connsiteX2302" fmla="*/ 3154424 w 13886105"/>
              <a:gd name="connsiteY2302" fmla="*/ 4905661 h 7409535"/>
              <a:gd name="connsiteX2303" fmla="*/ 2523335 w 13886105"/>
              <a:gd name="connsiteY2303" fmla="*/ 4892354 h 7409535"/>
              <a:gd name="connsiteX2304" fmla="*/ 2531562 w 13886105"/>
              <a:gd name="connsiteY2304" fmla="*/ 4897947 h 7409535"/>
              <a:gd name="connsiteX2305" fmla="*/ 2531504 w 13886105"/>
              <a:gd name="connsiteY2305" fmla="*/ 4935840 h 7409535"/>
              <a:gd name="connsiteX2306" fmla="*/ 2521607 w 13886105"/>
              <a:gd name="connsiteY2306" fmla="*/ 4925564 h 7409535"/>
              <a:gd name="connsiteX2307" fmla="*/ 2523335 w 13886105"/>
              <a:gd name="connsiteY2307" fmla="*/ 4892354 h 7409535"/>
              <a:gd name="connsiteX2308" fmla="*/ 2724806 w 13886105"/>
              <a:gd name="connsiteY2308" fmla="*/ 4890738 h 7409535"/>
              <a:gd name="connsiteX2309" fmla="*/ 2733896 w 13886105"/>
              <a:gd name="connsiteY2309" fmla="*/ 4931062 h 7409535"/>
              <a:gd name="connsiteX2310" fmla="*/ 2726291 w 13886105"/>
              <a:gd name="connsiteY2310" fmla="*/ 4930308 h 7409535"/>
              <a:gd name="connsiteX2311" fmla="*/ 2714822 w 13886105"/>
              <a:gd name="connsiteY2311" fmla="*/ 4917912 h 7409535"/>
              <a:gd name="connsiteX2312" fmla="*/ 2724806 w 13886105"/>
              <a:gd name="connsiteY2312" fmla="*/ 4890738 h 7409535"/>
              <a:gd name="connsiteX2313" fmla="*/ 3191935 w 13886105"/>
              <a:gd name="connsiteY2313" fmla="*/ 4885859 h 7409535"/>
              <a:gd name="connsiteX2314" fmla="*/ 3180817 w 13886105"/>
              <a:gd name="connsiteY2314" fmla="*/ 4894216 h 7409535"/>
              <a:gd name="connsiteX2315" fmla="*/ 3180997 w 13886105"/>
              <a:gd name="connsiteY2315" fmla="*/ 4894891 h 7409535"/>
              <a:gd name="connsiteX2316" fmla="*/ 3209244 w 13886105"/>
              <a:gd name="connsiteY2316" fmla="*/ 4925742 h 7409535"/>
              <a:gd name="connsiteX2317" fmla="*/ 3199131 w 13886105"/>
              <a:gd name="connsiteY2317" fmla="*/ 4960544 h 7409535"/>
              <a:gd name="connsiteX2318" fmla="*/ 3218618 w 13886105"/>
              <a:gd name="connsiteY2318" fmla="*/ 4929017 h 7409535"/>
              <a:gd name="connsiteX2319" fmla="*/ 3209578 w 13886105"/>
              <a:gd name="connsiteY2319" fmla="*/ 4895280 h 7409535"/>
              <a:gd name="connsiteX2320" fmla="*/ 3191935 w 13886105"/>
              <a:gd name="connsiteY2320" fmla="*/ 4885859 h 7409535"/>
              <a:gd name="connsiteX2321" fmla="*/ 12938485 w 13886105"/>
              <a:gd name="connsiteY2321" fmla="*/ 4869024 h 7409535"/>
              <a:gd name="connsiteX2322" fmla="*/ 12930943 w 13886105"/>
              <a:gd name="connsiteY2322" fmla="*/ 4910809 h 7409535"/>
              <a:gd name="connsiteX2323" fmla="*/ 12931063 w 13886105"/>
              <a:gd name="connsiteY2323" fmla="*/ 4911590 h 7409535"/>
              <a:gd name="connsiteX2324" fmla="*/ 12949525 w 13886105"/>
              <a:gd name="connsiteY2324" fmla="*/ 4875908 h 7409535"/>
              <a:gd name="connsiteX2325" fmla="*/ 12938485 w 13886105"/>
              <a:gd name="connsiteY2325" fmla="*/ 4869024 h 7409535"/>
              <a:gd name="connsiteX2326" fmla="*/ 13530435 w 13886105"/>
              <a:gd name="connsiteY2326" fmla="*/ 4861008 h 7409535"/>
              <a:gd name="connsiteX2327" fmla="*/ 13539591 w 13886105"/>
              <a:gd name="connsiteY2327" fmla="*/ 4879359 h 7409535"/>
              <a:gd name="connsiteX2328" fmla="*/ 13526795 w 13886105"/>
              <a:gd name="connsiteY2328" fmla="*/ 4888494 h 7409535"/>
              <a:gd name="connsiteX2329" fmla="*/ 13519627 w 13886105"/>
              <a:gd name="connsiteY2329" fmla="*/ 4873678 h 7409535"/>
              <a:gd name="connsiteX2330" fmla="*/ 13530435 w 13886105"/>
              <a:gd name="connsiteY2330" fmla="*/ 4861008 h 7409535"/>
              <a:gd name="connsiteX2331" fmla="*/ 13348101 w 13886105"/>
              <a:gd name="connsiteY2331" fmla="*/ 4857349 h 7409535"/>
              <a:gd name="connsiteX2332" fmla="*/ 13354641 w 13886105"/>
              <a:gd name="connsiteY2332" fmla="*/ 4883191 h 7409535"/>
              <a:gd name="connsiteX2333" fmla="*/ 13368553 w 13886105"/>
              <a:gd name="connsiteY2333" fmla="*/ 4884413 h 7409535"/>
              <a:gd name="connsiteX2334" fmla="*/ 13348205 w 13886105"/>
              <a:gd name="connsiteY2334" fmla="*/ 4858406 h 7409535"/>
              <a:gd name="connsiteX2335" fmla="*/ 13019477 w 13886105"/>
              <a:gd name="connsiteY2335" fmla="*/ 4851560 h 7409535"/>
              <a:gd name="connsiteX2336" fmla="*/ 13011731 w 13886105"/>
              <a:gd name="connsiteY2336" fmla="*/ 4885729 h 7409535"/>
              <a:gd name="connsiteX2337" fmla="*/ 13020129 w 13886105"/>
              <a:gd name="connsiteY2337" fmla="*/ 4919095 h 7409535"/>
              <a:gd name="connsiteX2338" fmla="*/ 13020157 w 13886105"/>
              <a:gd name="connsiteY2338" fmla="*/ 4919540 h 7409535"/>
              <a:gd name="connsiteX2339" fmla="*/ 13049559 w 13886105"/>
              <a:gd name="connsiteY2339" fmla="*/ 4883187 h 7409535"/>
              <a:gd name="connsiteX2340" fmla="*/ 13019477 w 13886105"/>
              <a:gd name="connsiteY2340" fmla="*/ 4851560 h 7409535"/>
              <a:gd name="connsiteX2341" fmla="*/ 2585887 w 13886105"/>
              <a:gd name="connsiteY2341" fmla="*/ 4850674 h 7409535"/>
              <a:gd name="connsiteX2342" fmla="*/ 2551561 w 13886105"/>
              <a:gd name="connsiteY2342" fmla="*/ 4885537 h 7409535"/>
              <a:gd name="connsiteX2343" fmla="*/ 2542150 w 13886105"/>
              <a:gd name="connsiteY2343" fmla="*/ 4852441 h 7409535"/>
              <a:gd name="connsiteX2344" fmla="*/ 2541766 w 13886105"/>
              <a:gd name="connsiteY2344" fmla="*/ 4890148 h 7409535"/>
              <a:gd name="connsiteX2345" fmla="*/ 2497414 w 13886105"/>
              <a:gd name="connsiteY2345" fmla="*/ 4911643 h 7409535"/>
              <a:gd name="connsiteX2346" fmla="*/ 2497746 w 13886105"/>
              <a:gd name="connsiteY2346" fmla="*/ 4933443 h 7409535"/>
              <a:gd name="connsiteX2347" fmla="*/ 2501544 w 13886105"/>
              <a:gd name="connsiteY2347" fmla="*/ 4935371 h 7409535"/>
              <a:gd name="connsiteX2348" fmla="*/ 2499756 w 13886105"/>
              <a:gd name="connsiteY2348" fmla="*/ 4945930 h 7409535"/>
              <a:gd name="connsiteX2349" fmla="*/ 2502430 w 13886105"/>
              <a:gd name="connsiteY2349" fmla="*/ 4939542 h 7409535"/>
              <a:gd name="connsiteX2350" fmla="*/ 2517254 w 13886105"/>
              <a:gd name="connsiteY2350" fmla="*/ 4940019 h 7409535"/>
              <a:gd name="connsiteX2351" fmla="*/ 2540861 w 13886105"/>
              <a:gd name="connsiteY2351" fmla="*/ 4980883 h 7409535"/>
              <a:gd name="connsiteX2352" fmla="*/ 2560446 w 13886105"/>
              <a:gd name="connsiteY2352" fmla="*/ 4971658 h 7409535"/>
              <a:gd name="connsiteX2353" fmla="*/ 2537152 w 13886105"/>
              <a:gd name="connsiteY2353" fmla="*/ 4915432 h 7409535"/>
              <a:gd name="connsiteX2354" fmla="*/ 2585000 w 13886105"/>
              <a:gd name="connsiteY2354" fmla="*/ 4936783 h 7409535"/>
              <a:gd name="connsiteX2355" fmla="*/ 2599915 w 13886105"/>
              <a:gd name="connsiteY2355" fmla="*/ 4861552 h 7409535"/>
              <a:gd name="connsiteX2356" fmla="*/ 2585887 w 13886105"/>
              <a:gd name="connsiteY2356" fmla="*/ 4850674 h 7409535"/>
              <a:gd name="connsiteX2357" fmla="*/ 2331008 w 13886105"/>
              <a:gd name="connsiteY2357" fmla="*/ 4844470 h 7409535"/>
              <a:gd name="connsiteX2358" fmla="*/ 2355923 w 13886105"/>
              <a:gd name="connsiteY2358" fmla="*/ 4892664 h 7409535"/>
              <a:gd name="connsiteX2359" fmla="*/ 2378877 w 13886105"/>
              <a:gd name="connsiteY2359" fmla="*/ 4888502 h 7409535"/>
              <a:gd name="connsiteX2360" fmla="*/ 2350310 w 13886105"/>
              <a:gd name="connsiteY2360" fmla="*/ 4850051 h 7409535"/>
              <a:gd name="connsiteX2361" fmla="*/ 2350096 w 13886105"/>
              <a:gd name="connsiteY2361" fmla="*/ 4849928 h 7409535"/>
              <a:gd name="connsiteX2362" fmla="*/ 2331008 w 13886105"/>
              <a:gd name="connsiteY2362" fmla="*/ 4844470 h 7409535"/>
              <a:gd name="connsiteX2363" fmla="*/ 3451857 w 13886105"/>
              <a:gd name="connsiteY2363" fmla="*/ 4838955 h 7409535"/>
              <a:gd name="connsiteX2364" fmla="*/ 3461365 w 13886105"/>
              <a:gd name="connsiteY2364" fmla="*/ 4856724 h 7409535"/>
              <a:gd name="connsiteX2365" fmla="*/ 3464192 w 13886105"/>
              <a:gd name="connsiteY2365" fmla="*/ 4862026 h 7409535"/>
              <a:gd name="connsiteX2366" fmla="*/ 3464317 w 13886105"/>
              <a:gd name="connsiteY2366" fmla="*/ 4858694 h 7409535"/>
              <a:gd name="connsiteX2367" fmla="*/ 3457343 w 13886105"/>
              <a:gd name="connsiteY2367" fmla="*/ 4848556 h 7409535"/>
              <a:gd name="connsiteX2368" fmla="*/ 3451872 w 13886105"/>
              <a:gd name="connsiteY2368" fmla="*/ 4838964 h 7409535"/>
              <a:gd name="connsiteX2369" fmla="*/ 1998672 w 13886105"/>
              <a:gd name="connsiteY2369" fmla="*/ 4832368 h 7409535"/>
              <a:gd name="connsiteX2370" fmla="*/ 2007068 w 13886105"/>
              <a:gd name="connsiteY2370" fmla="*/ 4838958 h 7409535"/>
              <a:gd name="connsiteX2371" fmla="*/ 1992619 w 13886105"/>
              <a:gd name="connsiteY2371" fmla="*/ 4853859 h 7409535"/>
              <a:gd name="connsiteX2372" fmla="*/ 1998672 w 13886105"/>
              <a:gd name="connsiteY2372" fmla="*/ 4832368 h 7409535"/>
              <a:gd name="connsiteX2373" fmla="*/ 12955703 w 13886105"/>
              <a:gd name="connsiteY2373" fmla="*/ 4829142 h 7409535"/>
              <a:gd name="connsiteX2374" fmla="*/ 12955093 w 13886105"/>
              <a:gd name="connsiteY2374" fmla="*/ 4829216 h 7409535"/>
              <a:gd name="connsiteX2375" fmla="*/ 12973635 w 13886105"/>
              <a:gd name="connsiteY2375" fmla="*/ 4880579 h 7409535"/>
              <a:gd name="connsiteX2376" fmla="*/ 12988925 w 13886105"/>
              <a:gd name="connsiteY2376" fmla="*/ 4847181 h 7409535"/>
              <a:gd name="connsiteX2377" fmla="*/ 12955703 w 13886105"/>
              <a:gd name="connsiteY2377" fmla="*/ 4829142 h 7409535"/>
              <a:gd name="connsiteX2378" fmla="*/ 2750881 w 13886105"/>
              <a:gd name="connsiteY2378" fmla="*/ 4828668 h 7409535"/>
              <a:gd name="connsiteX2379" fmla="*/ 2749979 w 13886105"/>
              <a:gd name="connsiteY2379" fmla="*/ 4829659 h 7409535"/>
              <a:gd name="connsiteX2380" fmla="*/ 2750057 w 13886105"/>
              <a:gd name="connsiteY2380" fmla="*/ 4852344 h 7409535"/>
              <a:gd name="connsiteX2381" fmla="*/ 2758930 w 13886105"/>
              <a:gd name="connsiteY2381" fmla="*/ 4874363 h 7409535"/>
              <a:gd name="connsiteX2382" fmla="*/ 2761518 w 13886105"/>
              <a:gd name="connsiteY2382" fmla="*/ 4855003 h 7409535"/>
              <a:gd name="connsiteX2383" fmla="*/ 13493039 w 13886105"/>
              <a:gd name="connsiteY2383" fmla="*/ 4828098 h 7409535"/>
              <a:gd name="connsiteX2384" fmla="*/ 13507171 w 13886105"/>
              <a:gd name="connsiteY2384" fmla="*/ 4881174 h 7409535"/>
              <a:gd name="connsiteX2385" fmla="*/ 13492645 w 13886105"/>
              <a:gd name="connsiteY2385" fmla="*/ 4875211 h 7409535"/>
              <a:gd name="connsiteX2386" fmla="*/ 13493039 w 13886105"/>
              <a:gd name="connsiteY2386" fmla="*/ 4828098 h 7409535"/>
              <a:gd name="connsiteX2387" fmla="*/ 13323993 w 13886105"/>
              <a:gd name="connsiteY2387" fmla="*/ 4825750 h 7409535"/>
              <a:gd name="connsiteX2388" fmla="*/ 13302205 w 13886105"/>
              <a:gd name="connsiteY2388" fmla="*/ 4827429 h 7409535"/>
              <a:gd name="connsiteX2389" fmla="*/ 13310495 w 13886105"/>
              <a:gd name="connsiteY2389" fmla="*/ 4860735 h 7409535"/>
              <a:gd name="connsiteX2390" fmla="*/ 13326249 w 13886105"/>
              <a:gd name="connsiteY2390" fmla="*/ 4862209 h 7409535"/>
              <a:gd name="connsiteX2391" fmla="*/ 13332429 w 13886105"/>
              <a:gd name="connsiteY2391" fmla="*/ 4878784 h 7409535"/>
              <a:gd name="connsiteX2392" fmla="*/ 13332427 w 13886105"/>
              <a:gd name="connsiteY2392" fmla="*/ 4878815 h 7409535"/>
              <a:gd name="connsiteX2393" fmla="*/ 13332717 w 13886105"/>
              <a:gd name="connsiteY2393" fmla="*/ 4879553 h 7409535"/>
              <a:gd name="connsiteX2394" fmla="*/ 13332429 w 13886105"/>
              <a:gd name="connsiteY2394" fmla="*/ 4878784 h 7409535"/>
              <a:gd name="connsiteX2395" fmla="*/ 13335485 w 13886105"/>
              <a:gd name="connsiteY2395" fmla="*/ 4845361 h 7409535"/>
              <a:gd name="connsiteX2396" fmla="*/ 2191129 w 13886105"/>
              <a:gd name="connsiteY2396" fmla="*/ 4823454 h 7409535"/>
              <a:gd name="connsiteX2397" fmla="*/ 2195896 w 13886105"/>
              <a:gd name="connsiteY2397" fmla="*/ 4843602 h 7409535"/>
              <a:gd name="connsiteX2398" fmla="*/ 2219862 w 13886105"/>
              <a:gd name="connsiteY2398" fmla="*/ 4861860 h 7409535"/>
              <a:gd name="connsiteX2399" fmla="*/ 2199942 w 13886105"/>
              <a:gd name="connsiteY2399" fmla="*/ 4877468 h 7409535"/>
              <a:gd name="connsiteX2400" fmla="*/ 2186126 w 13886105"/>
              <a:gd name="connsiteY2400" fmla="*/ 4863485 h 7409535"/>
              <a:gd name="connsiteX2401" fmla="*/ 2191129 w 13886105"/>
              <a:gd name="connsiteY2401" fmla="*/ 4823454 h 7409535"/>
              <a:gd name="connsiteX2402" fmla="*/ 3278498 w 13886105"/>
              <a:gd name="connsiteY2402" fmla="*/ 4818145 h 7409535"/>
              <a:gd name="connsiteX2403" fmla="*/ 3272600 w 13886105"/>
              <a:gd name="connsiteY2403" fmla="*/ 4865646 h 7409535"/>
              <a:gd name="connsiteX2404" fmla="*/ 3272354 w 13886105"/>
              <a:gd name="connsiteY2404" fmla="*/ 4866073 h 7409535"/>
              <a:gd name="connsiteX2405" fmla="*/ 3309582 w 13886105"/>
              <a:gd name="connsiteY2405" fmla="*/ 4889028 h 7409535"/>
              <a:gd name="connsiteX2406" fmla="*/ 3320950 w 13886105"/>
              <a:gd name="connsiteY2406" fmla="*/ 4857484 h 7409535"/>
              <a:gd name="connsiteX2407" fmla="*/ 3306897 w 13886105"/>
              <a:gd name="connsiteY2407" fmla="*/ 4841814 h 7409535"/>
              <a:gd name="connsiteX2408" fmla="*/ 3287139 w 13886105"/>
              <a:gd name="connsiteY2408" fmla="*/ 4865911 h 7409535"/>
              <a:gd name="connsiteX2409" fmla="*/ 3278498 w 13886105"/>
              <a:gd name="connsiteY2409" fmla="*/ 4818145 h 7409535"/>
              <a:gd name="connsiteX2410" fmla="*/ 2727855 w 13886105"/>
              <a:gd name="connsiteY2410" fmla="*/ 4814735 h 7409535"/>
              <a:gd name="connsiteX2411" fmla="*/ 2726078 w 13886105"/>
              <a:gd name="connsiteY2411" fmla="*/ 4815186 h 7409535"/>
              <a:gd name="connsiteX2412" fmla="*/ 2725480 w 13886105"/>
              <a:gd name="connsiteY2412" fmla="*/ 4852770 h 7409535"/>
              <a:gd name="connsiteX2413" fmla="*/ 2691870 w 13886105"/>
              <a:gd name="connsiteY2413" fmla="*/ 4854184 h 7409535"/>
              <a:gd name="connsiteX2414" fmla="*/ 2681522 w 13886105"/>
              <a:gd name="connsiteY2414" fmla="*/ 4903962 h 7409535"/>
              <a:gd name="connsiteX2415" fmla="*/ 2672052 w 13886105"/>
              <a:gd name="connsiteY2415" fmla="*/ 4870974 h 7409535"/>
              <a:gd name="connsiteX2416" fmla="*/ 2713772 w 13886105"/>
              <a:gd name="connsiteY2416" fmla="*/ 4985179 h 7409535"/>
              <a:gd name="connsiteX2417" fmla="*/ 2704361 w 13886105"/>
              <a:gd name="connsiteY2417" fmla="*/ 4952083 h 7409535"/>
              <a:gd name="connsiteX2418" fmla="*/ 2714220 w 13886105"/>
              <a:gd name="connsiteY2418" fmla="*/ 4939951 h 7409535"/>
              <a:gd name="connsiteX2419" fmla="*/ 2718522 w 13886105"/>
              <a:gd name="connsiteY2419" fmla="*/ 4975232 h 7409535"/>
              <a:gd name="connsiteX2420" fmla="*/ 2742192 w 13886105"/>
              <a:gd name="connsiteY2420" fmla="*/ 5001159 h 7409535"/>
              <a:gd name="connsiteX2421" fmla="*/ 2752282 w 13886105"/>
              <a:gd name="connsiteY2421" fmla="*/ 4974046 h 7409535"/>
              <a:gd name="connsiteX2422" fmla="*/ 2737954 w 13886105"/>
              <a:gd name="connsiteY2422" fmla="*/ 4958358 h 7409535"/>
              <a:gd name="connsiteX2423" fmla="*/ 2738259 w 13886105"/>
              <a:gd name="connsiteY2423" fmla="*/ 4958820 h 7409535"/>
              <a:gd name="connsiteX2424" fmla="*/ 2757991 w 13886105"/>
              <a:gd name="connsiteY2424" fmla="*/ 4934280 h 7409535"/>
              <a:gd name="connsiteX2425" fmla="*/ 2753625 w 13886105"/>
              <a:gd name="connsiteY2425" fmla="*/ 4906522 h 7409535"/>
              <a:gd name="connsiteX2426" fmla="*/ 2734424 w 13886105"/>
              <a:gd name="connsiteY2426" fmla="*/ 4908410 h 7409535"/>
              <a:gd name="connsiteX2427" fmla="*/ 2744725 w 13886105"/>
              <a:gd name="connsiteY2427" fmla="*/ 4858463 h 7409535"/>
              <a:gd name="connsiteX2428" fmla="*/ 2739203 w 13886105"/>
              <a:gd name="connsiteY2428" fmla="*/ 4830068 h 7409535"/>
              <a:gd name="connsiteX2429" fmla="*/ 2736642 w 13886105"/>
              <a:gd name="connsiteY2429" fmla="*/ 4829715 h 7409535"/>
              <a:gd name="connsiteX2430" fmla="*/ 2522832 w 13886105"/>
              <a:gd name="connsiteY2430" fmla="*/ 4812039 h 7409535"/>
              <a:gd name="connsiteX2431" fmla="*/ 2521554 w 13886105"/>
              <a:gd name="connsiteY2431" fmla="*/ 4812889 h 7409535"/>
              <a:gd name="connsiteX2432" fmla="*/ 2520450 w 13886105"/>
              <a:gd name="connsiteY2432" fmla="*/ 4828310 h 7409535"/>
              <a:gd name="connsiteX2433" fmla="*/ 2519287 w 13886105"/>
              <a:gd name="connsiteY2433" fmla="*/ 4831034 h 7409535"/>
              <a:gd name="connsiteX2434" fmla="*/ 2522951 w 13886105"/>
              <a:gd name="connsiteY2434" fmla="*/ 4846917 h 7409535"/>
              <a:gd name="connsiteX2435" fmla="*/ 2532952 w 13886105"/>
              <a:gd name="connsiteY2435" fmla="*/ 4819468 h 7409535"/>
              <a:gd name="connsiteX2436" fmla="*/ 2533290 w 13886105"/>
              <a:gd name="connsiteY2436" fmla="*/ 4819377 h 7409535"/>
              <a:gd name="connsiteX2437" fmla="*/ 2522832 w 13886105"/>
              <a:gd name="connsiteY2437" fmla="*/ 4812039 h 7409535"/>
              <a:gd name="connsiteX2438" fmla="*/ 3341053 w 13886105"/>
              <a:gd name="connsiteY2438" fmla="*/ 4811057 h 7409535"/>
              <a:gd name="connsiteX2439" fmla="*/ 3335457 w 13886105"/>
              <a:gd name="connsiteY2439" fmla="*/ 4843473 h 7409535"/>
              <a:gd name="connsiteX2440" fmla="*/ 3335210 w 13886105"/>
              <a:gd name="connsiteY2440" fmla="*/ 4843901 h 7409535"/>
              <a:gd name="connsiteX2441" fmla="*/ 3354982 w 13886105"/>
              <a:gd name="connsiteY2441" fmla="*/ 4834355 h 7409535"/>
              <a:gd name="connsiteX2442" fmla="*/ 3341053 w 13886105"/>
              <a:gd name="connsiteY2442" fmla="*/ 4811057 h 7409535"/>
              <a:gd name="connsiteX2443" fmla="*/ 3917859 w 13886105"/>
              <a:gd name="connsiteY2443" fmla="*/ 4811011 h 7409535"/>
              <a:gd name="connsiteX2444" fmla="*/ 3939240 w 13886105"/>
              <a:gd name="connsiteY2444" fmla="*/ 4821191 h 7409535"/>
              <a:gd name="connsiteX2445" fmla="*/ 3879767 w 13886105"/>
              <a:gd name="connsiteY2445" fmla="*/ 4885668 h 7409535"/>
              <a:gd name="connsiteX2446" fmla="*/ 3917859 w 13886105"/>
              <a:gd name="connsiteY2446" fmla="*/ 4811011 h 7409535"/>
              <a:gd name="connsiteX2447" fmla="*/ 3071871 w 13886105"/>
              <a:gd name="connsiteY2447" fmla="*/ 4808525 h 7409535"/>
              <a:gd name="connsiteX2448" fmla="*/ 3081467 w 13886105"/>
              <a:gd name="connsiteY2448" fmla="*/ 4815610 h 7409535"/>
              <a:gd name="connsiteX2449" fmla="*/ 3057306 w 13886105"/>
              <a:gd name="connsiteY2449" fmla="*/ 4827325 h 7409535"/>
              <a:gd name="connsiteX2450" fmla="*/ 3071871 w 13886105"/>
              <a:gd name="connsiteY2450" fmla="*/ 4808525 h 7409535"/>
              <a:gd name="connsiteX2451" fmla="*/ 3135110 w 13886105"/>
              <a:gd name="connsiteY2451" fmla="*/ 4807655 h 7409535"/>
              <a:gd name="connsiteX2452" fmla="*/ 3134560 w 13886105"/>
              <a:gd name="connsiteY2452" fmla="*/ 4815035 h 7409535"/>
              <a:gd name="connsiteX2453" fmla="*/ 3144032 w 13886105"/>
              <a:gd name="connsiteY2453" fmla="*/ 4848025 h 7409535"/>
              <a:gd name="connsiteX2454" fmla="*/ 3120343 w 13886105"/>
              <a:gd name="connsiteY2454" fmla="*/ 4814957 h 7409535"/>
              <a:gd name="connsiteX2455" fmla="*/ 3135110 w 13886105"/>
              <a:gd name="connsiteY2455" fmla="*/ 4807655 h 7409535"/>
              <a:gd name="connsiteX2456" fmla="*/ 13504589 w 13886105"/>
              <a:gd name="connsiteY2456" fmla="*/ 4806820 h 7409535"/>
              <a:gd name="connsiteX2457" fmla="*/ 13529335 w 13886105"/>
              <a:gd name="connsiteY2457" fmla="*/ 4832657 h 7409535"/>
              <a:gd name="connsiteX2458" fmla="*/ 13516105 w 13886105"/>
              <a:gd name="connsiteY2458" fmla="*/ 4835445 h 7409535"/>
              <a:gd name="connsiteX2459" fmla="*/ 13500055 w 13886105"/>
              <a:gd name="connsiteY2459" fmla="*/ 4820886 h 7409535"/>
              <a:gd name="connsiteX2460" fmla="*/ 13504589 w 13886105"/>
              <a:gd name="connsiteY2460" fmla="*/ 4806820 h 7409535"/>
              <a:gd name="connsiteX2461" fmla="*/ 3239061 w 13886105"/>
              <a:gd name="connsiteY2461" fmla="*/ 4803794 h 7409535"/>
              <a:gd name="connsiteX2462" fmla="*/ 3236467 w 13886105"/>
              <a:gd name="connsiteY2462" fmla="*/ 4804004 h 7409535"/>
              <a:gd name="connsiteX2463" fmla="*/ 3238311 w 13886105"/>
              <a:gd name="connsiteY2463" fmla="*/ 4818888 h 7409535"/>
              <a:gd name="connsiteX2464" fmla="*/ 3238711 w 13886105"/>
              <a:gd name="connsiteY2464" fmla="*/ 4819131 h 7409535"/>
              <a:gd name="connsiteX2465" fmla="*/ 3256731 w 13886105"/>
              <a:gd name="connsiteY2465" fmla="*/ 4870171 h 7409535"/>
              <a:gd name="connsiteX2466" fmla="*/ 3253002 w 13886105"/>
              <a:gd name="connsiteY2466" fmla="*/ 4819823 h 7409535"/>
              <a:gd name="connsiteX2467" fmla="*/ 3239009 w 13886105"/>
              <a:gd name="connsiteY2467" fmla="*/ 4804044 h 7409535"/>
              <a:gd name="connsiteX2468" fmla="*/ 12696203 w 13886105"/>
              <a:gd name="connsiteY2468" fmla="*/ 4800947 h 7409535"/>
              <a:gd name="connsiteX2469" fmla="*/ 12695421 w 13886105"/>
              <a:gd name="connsiteY2469" fmla="*/ 4801067 h 7409535"/>
              <a:gd name="connsiteX2470" fmla="*/ 12711989 w 13886105"/>
              <a:gd name="connsiteY2470" fmla="*/ 4828190 h 7409535"/>
              <a:gd name="connsiteX2471" fmla="*/ 12729547 w 13886105"/>
              <a:gd name="connsiteY2471" fmla="*/ 4818773 h 7409535"/>
              <a:gd name="connsiteX2472" fmla="*/ 12696203 w 13886105"/>
              <a:gd name="connsiteY2472" fmla="*/ 4800947 h 7409535"/>
              <a:gd name="connsiteX2473" fmla="*/ 3538528 w 13886105"/>
              <a:gd name="connsiteY2473" fmla="*/ 4800116 h 7409535"/>
              <a:gd name="connsiteX2474" fmla="*/ 3534568 w 13886105"/>
              <a:gd name="connsiteY2474" fmla="*/ 4801155 h 7409535"/>
              <a:gd name="connsiteX2475" fmla="*/ 3538547 w 13886105"/>
              <a:gd name="connsiteY2475" fmla="*/ 4817308 h 7409535"/>
              <a:gd name="connsiteX2476" fmla="*/ 3541318 w 13886105"/>
              <a:gd name="connsiteY2476" fmla="*/ 4820032 h 7409535"/>
              <a:gd name="connsiteX2477" fmla="*/ 3540802 w 13886105"/>
              <a:gd name="connsiteY2477" fmla="*/ 4817800 h 7409535"/>
              <a:gd name="connsiteX2478" fmla="*/ 2590900 w 13886105"/>
              <a:gd name="connsiteY2478" fmla="*/ 4797885 h 7409535"/>
              <a:gd name="connsiteX2479" fmla="*/ 2590411 w 13886105"/>
              <a:gd name="connsiteY2479" fmla="*/ 4835533 h 7409535"/>
              <a:gd name="connsiteX2480" fmla="*/ 2590716 w 13886105"/>
              <a:gd name="connsiteY2480" fmla="*/ 4835992 h 7409535"/>
              <a:gd name="connsiteX2481" fmla="*/ 2605076 w 13886105"/>
              <a:gd name="connsiteY2481" fmla="*/ 4820757 h 7409535"/>
              <a:gd name="connsiteX2482" fmla="*/ 2618808 w 13886105"/>
              <a:gd name="connsiteY2482" fmla="*/ 4874028 h 7409535"/>
              <a:gd name="connsiteX2483" fmla="*/ 2614591 w 13886105"/>
              <a:gd name="connsiteY2483" fmla="*/ 4823541 h 7409535"/>
              <a:gd name="connsiteX2484" fmla="*/ 2602448 w 13886105"/>
              <a:gd name="connsiteY2484" fmla="*/ 4810390 h 7409535"/>
              <a:gd name="connsiteX2485" fmla="*/ 2600034 w 13886105"/>
              <a:gd name="connsiteY2485" fmla="*/ 4810717 h 7409535"/>
              <a:gd name="connsiteX2486" fmla="*/ 2599217 w 13886105"/>
              <a:gd name="connsiteY2486" fmla="*/ 4806891 h 7409535"/>
              <a:gd name="connsiteX2487" fmla="*/ 2455990 w 13886105"/>
              <a:gd name="connsiteY2487" fmla="*/ 4797420 h 7409535"/>
              <a:gd name="connsiteX2488" fmla="*/ 2431663 w 13886105"/>
              <a:gd name="connsiteY2488" fmla="*/ 4839557 h 7409535"/>
              <a:gd name="connsiteX2489" fmla="*/ 2431870 w 13886105"/>
              <a:gd name="connsiteY2489" fmla="*/ 4824134 h 7409535"/>
              <a:gd name="connsiteX2490" fmla="*/ 2455161 w 13886105"/>
              <a:gd name="connsiteY2490" fmla="*/ 4880358 h 7409535"/>
              <a:gd name="connsiteX2491" fmla="*/ 2464929 w 13886105"/>
              <a:gd name="connsiteY2491" fmla="*/ 4860474 h 7409535"/>
              <a:gd name="connsiteX2492" fmla="*/ 2455990 w 13886105"/>
              <a:gd name="connsiteY2492" fmla="*/ 4797420 h 7409535"/>
              <a:gd name="connsiteX2493" fmla="*/ 2403438 w 13886105"/>
              <a:gd name="connsiteY2493" fmla="*/ 4793603 h 7409535"/>
              <a:gd name="connsiteX2494" fmla="*/ 2408017 w 13886105"/>
              <a:gd name="connsiteY2494" fmla="*/ 4821484 h 7409535"/>
              <a:gd name="connsiteX2495" fmla="*/ 2408140 w 13886105"/>
              <a:gd name="connsiteY2495" fmla="*/ 4821271 h 7409535"/>
              <a:gd name="connsiteX2496" fmla="*/ 2416683 w 13886105"/>
              <a:gd name="connsiteY2496" fmla="*/ 4826504 h 7409535"/>
              <a:gd name="connsiteX2497" fmla="*/ 2422493 w 13886105"/>
              <a:gd name="connsiteY2497" fmla="*/ 4814442 h 7409535"/>
              <a:gd name="connsiteX2498" fmla="*/ 13192423 w 13886105"/>
              <a:gd name="connsiteY2498" fmla="*/ 4793563 h 7409535"/>
              <a:gd name="connsiteX2499" fmla="*/ 13186083 w 13886105"/>
              <a:gd name="connsiteY2499" fmla="*/ 4820845 h 7409535"/>
              <a:gd name="connsiteX2500" fmla="*/ 13196931 w 13886105"/>
              <a:gd name="connsiteY2500" fmla="*/ 4828729 h 7409535"/>
              <a:gd name="connsiteX2501" fmla="*/ 13203931 w 13886105"/>
              <a:gd name="connsiteY2501" fmla="*/ 4812897 h 7409535"/>
              <a:gd name="connsiteX2502" fmla="*/ 3662922 w 13886105"/>
              <a:gd name="connsiteY2502" fmla="*/ 4789067 h 7409535"/>
              <a:gd name="connsiteX2503" fmla="*/ 3664176 w 13886105"/>
              <a:gd name="connsiteY2503" fmla="*/ 4792441 h 7409535"/>
              <a:gd name="connsiteX2504" fmla="*/ 3671501 w 13886105"/>
              <a:gd name="connsiteY2504" fmla="*/ 4803775 h 7409535"/>
              <a:gd name="connsiteX2505" fmla="*/ 3663375 w 13886105"/>
              <a:gd name="connsiteY2505" fmla="*/ 4789289 h 7409535"/>
              <a:gd name="connsiteX2506" fmla="*/ 2007732 w 13886105"/>
              <a:gd name="connsiteY2506" fmla="*/ 4786440 h 7409535"/>
              <a:gd name="connsiteX2507" fmla="*/ 2031737 w 13886105"/>
              <a:gd name="connsiteY2507" fmla="*/ 4827108 h 7409535"/>
              <a:gd name="connsiteX2508" fmla="*/ 2022078 w 13886105"/>
              <a:gd name="connsiteY2508" fmla="*/ 4839639 h 7409535"/>
              <a:gd name="connsiteX2509" fmla="*/ 2007732 w 13886105"/>
              <a:gd name="connsiteY2509" fmla="*/ 4786440 h 7409535"/>
              <a:gd name="connsiteX2510" fmla="*/ 13285059 w 13886105"/>
              <a:gd name="connsiteY2510" fmla="*/ 4782431 h 7409535"/>
              <a:gd name="connsiteX2511" fmla="*/ 13266793 w 13886105"/>
              <a:gd name="connsiteY2511" fmla="*/ 4796147 h 7409535"/>
              <a:gd name="connsiteX2512" fmla="*/ 13266257 w 13886105"/>
              <a:gd name="connsiteY2512" fmla="*/ 4795838 h 7409535"/>
              <a:gd name="connsiteX2513" fmla="*/ 13283631 w 13886105"/>
              <a:gd name="connsiteY2513" fmla="*/ 4816100 h 7409535"/>
              <a:gd name="connsiteX2514" fmla="*/ 13293897 w 13886105"/>
              <a:gd name="connsiteY2514" fmla="*/ 4794400 h 7409535"/>
              <a:gd name="connsiteX2515" fmla="*/ 13285059 w 13886105"/>
              <a:gd name="connsiteY2515" fmla="*/ 4782431 h 7409535"/>
              <a:gd name="connsiteX2516" fmla="*/ 2559631 w 13886105"/>
              <a:gd name="connsiteY2516" fmla="*/ 4780163 h 7409535"/>
              <a:gd name="connsiteX2517" fmla="*/ 2552742 w 13886105"/>
              <a:gd name="connsiteY2517" fmla="*/ 4802233 h 7409535"/>
              <a:gd name="connsiteX2518" fmla="*/ 2571751 w 13886105"/>
              <a:gd name="connsiteY2518" fmla="*/ 4822905 h 7409535"/>
              <a:gd name="connsiteX2519" fmla="*/ 2567346 w 13886105"/>
              <a:gd name="connsiteY2519" fmla="*/ 4787565 h 7409535"/>
              <a:gd name="connsiteX2520" fmla="*/ 2559631 w 13886105"/>
              <a:gd name="connsiteY2520" fmla="*/ 4780163 h 7409535"/>
              <a:gd name="connsiteX2521" fmla="*/ 2482804 w 13886105"/>
              <a:gd name="connsiteY2521" fmla="*/ 4775026 h 7409535"/>
              <a:gd name="connsiteX2522" fmla="*/ 2465861 w 13886105"/>
              <a:gd name="connsiteY2522" fmla="*/ 4785012 h 7409535"/>
              <a:gd name="connsiteX2523" fmla="*/ 2466198 w 13886105"/>
              <a:gd name="connsiteY2523" fmla="*/ 4784922 h 7409535"/>
              <a:gd name="connsiteX2524" fmla="*/ 2470442 w 13886105"/>
              <a:gd name="connsiteY2524" fmla="*/ 4812894 h 7409535"/>
              <a:gd name="connsiteX2525" fmla="*/ 2504431 w 13886105"/>
              <a:gd name="connsiteY2525" fmla="*/ 4788600 h 7409535"/>
              <a:gd name="connsiteX2526" fmla="*/ 2482804 w 13886105"/>
              <a:gd name="connsiteY2526" fmla="*/ 4775026 h 7409535"/>
              <a:gd name="connsiteX2527" fmla="*/ 1987188 w 13886105"/>
              <a:gd name="connsiteY2527" fmla="*/ 4773864 h 7409535"/>
              <a:gd name="connsiteX2528" fmla="*/ 1998155 w 13886105"/>
              <a:gd name="connsiteY2528" fmla="*/ 4783763 h 7409535"/>
              <a:gd name="connsiteX2529" fmla="*/ 1978683 w 13886105"/>
              <a:gd name="connsiteY2529" fmla="*/ 4808598 h 7409535"/>
              <a:gd name="connsiteX2530" fmla="*/ 1987188 w 13886105"/>
              <a:gd name="connsiteY2530" fmla="*/ 4773864 h 7409535"/>
              <a:gd name="connsiteX2531" fmla="*/ 13069299 w 13886105"/>
              <a:gd name="connsiteY2531" fmla="*/ 4773668 h 7409535"/>
              <a:gd name="connsiteX2532" fmla="*/ 13064201 w 13886105"/>
              <a:gd name="connsiteY2532" fmla="*/ 4842019 h 7409535"/>
              <a:gd name="connsiteX2533" fmla="*/ 13070059 w 13886105"/>
              <a:gd name="connsiteY2533" fmla="*/ 4852225 h 7409535"/>
              <a:gd name="connsiteX2534" fmla="*/ 13082773 w 13886105"/>
              <a:gd name="connsiteY2534" fmla="*/ 4854310 h 7409535"/>
              <a:gd name="connsiteX2535" fmla="*/ 13075935 w 13886105"/>
              <a:gd name="connsiteY2535" fmla="*/ 4814287 h 7409535"/>
              <a:gd name="connsiteX2536" fmla="*/ 13080961 w 13886105"/>
              <a:gd name="connsiteY2536" fmla="*/ 4793232 h 7409535"/>
              <a:gd name="connsiteX2537" fmla="*/ 13069299 w 13886105"/>
              <a:gd name="connsiteY2537" fmla="*/ 4773668 h 7409535"/>
              <a:gd name="connsiteX2538" fmla="*/ 13103989 w 13886105"/>
              <a:gd name="connsiteY2538" fmla="*/ 4760600 h 7409535"/>
              <a:gd name="connsiteX2539" fmla="*/ 13091085 w 13886105"/>
              <a:gd name="connsiteY2539" fmla="*/ 4793232 h 7409535"/>
              <a:gd name="connsiteX2540" fmla="*/ 13091191 w 13886105"/>
              <a:gd name="connsiteY2540" fmla="*/ 4793294 h 7409535"/>
              <a:gd name="connsiteX2541" fmla="*/ 13098559 w 13886105"/>
              <a:gd name="connsiteY2541" fmla="*/ 4800591 h 7409535"/>
              <a:gd name="connsiteX2542" fmla="*/ 13112073 w 13886105"/>
              <a:gd name="connsiteY2542" fmla="*/ 4771700 h 7409535"/>
              <a:gd name="connsiteX2543" fmla="*/ 13103989 w 13886105"/>
              <a:gd name="connsiteY2543" fmla="*/ 4760600 h 7409535"/>
              <a:gd name="connsiteX2544" fmla="*/ 3663415 w 13886105"/>
              <a:gd name="connsiteY2544" fmla="*/ 4759918 h 7409535"/>
              <a:gd name="connsiteX2545" fmla="*/ 3662371 w 13886105"/>
              <a:gd name="connsiteY2545" fmla="*/ 4761013 h 7409535"/>
              <a:gd name="connsiteX2546" fmla="*/ 3664080 w 13886105"/>
              <a:gd name="connsiteY2546" fmla="*/ 4774761 h 7409535"/>
              <a:gd name="connsiteX2547" fmla="*/ 3663841 w 13886105"/>
              <a:gd name="connsiteY2547" fmla="*/ 4774835 h 7409535"/>
              <a:gd name="connsiteX2548" fmla="*/ 3664146 w 13886105"/>
              <a:gd name="connsiteY2548" fmla="*/ 4775296 h 7409535"/>
              <a:gd name="connsiteX2549" fmla="*/ 3664080 w 13886105"/>
              <a:gd name="connsiteY2549" fmla="*/ 4774761 h 7409535"/>
              <a:gd name="connsiteX2550" fmla="*/ 3668189 w 13886105"/>
              <a:gd name="connsiteY2550" fmla="*/ 4773498 h 7409535"/>
              <a:gd name="connsiteX2551" fmla="*/ 3831518 w 13886105"/>
              <a:gd name="connsiteY2551" fmla="*/ 4744738 h 7409535"/>
              <a:gd name="connsiteX2552" fmla="*/ 3878775 w 13886105"/>
              <a:gd name="connsiteY2552" fmla="*/ 4767601 h 7409535"/>
              <a:gd name="connsiteX2553" fmla="*/ 3839915 w 13886105"/>
              <a:gd name="connsiteY2553" fmla="*/ 4785518 h 7409535"/>
              <a:gd name="connsiteX2554" fmla="*/ 3814998 w 13886105"/>
              <a:gd name="connsiteY2554" fmla="*/ 4811628 h 7409535"/>
              <a:gd name="connsiteX2555" fmla="*/ 3831518 w 13886105"/>
              <a:gd name="connsiteY2555" fmla="*/ 4744738 h 7409535"/>
              <a:gd name="connsiteX2556" fmla="*/ 12927149 w 13886105"/>
              <a:gd name="connsiteY2556" fmla="*/ 4743501 h 7409535"/>
              <a:gd name="connsiteX2557" fmla="*/ 12923277 w 13886105"/>
              <a:gd name="connsiteY2557" fmla="*/ 4784043 h 7409535"/>
              <a:gd name="connsiteX2558" fmla="*/ 12918617 w 13886105"/>
              <a:gd name="connsiteY2558" fmla="*/ 4757538 h 7409535"/>
              <a:gd name="connsiteX2559" fmla="*/ 12903131 w 13886105"/>
              <a:gd name="connsiteY2559" fmla="*/ 4778683 h 7409535"/>
              <a:gd name="connsiteX2560" fmla="*/ 12906151 w 13886105"/>
              <a:gd name="connsiteY2560" fmla="*/ 4812226 h 7409535"/>
              <a:gd name="connsiteX2561" fmla="*/ 12921753 w 13886105"/>
              <a:gd name="connsiteY2561" fmla="*/ 4838059 h 7409535"/>
              <a:gd name="connsiteX2562" fmla="*/ 12916325 w 13886105"/>
              <a:gd name="connsiteY2562" fmla="*/ 4791148 h 7409535"/>
              <a:gd name="connsiteX2563" fmla="*/ 12925293 w 13886105"/>
              <a:gd name="connsiteY2563" fmla="*/ 4808540 h 7409535"/>
              <a:gd name="connsiteX2564" fmla="*/ 12931157 w 13886105"/>
              <a:gd name="connsiteY2564" fmla="*/ 4816411 h 7409535"/>
              <a:gd name="connsiteX2565" fmla="*/ 12931081 w 13886105"/>
              <a:gd name="connsiteY2565" fmla="*/ 4817207 h 7409535"/>
              <a:gd name="connsiteX2566" fmla="*/ 12931695 w 13886105"/>
              <a:gd name="connsiteY2566" fmla="*/ 4817134 h 7409535"/>
              <a:gd name="connsiteX2567" fmla="*/ 12931157 w 13886105"/>
              <a:gd name="connsiteY2567" fmla="*/ 4816411 h 7409535"/>
              <a:gd name="connsiteX2568" fmla="*/ 12934551 w 13886105"/>
              <a:gd name="connsiteY2568" fmla="*/ 4780017 h 7409535"/>
              <a:gd name="connsiteX2569" fmla="*/ 12927149 w 13886105"/>
              <a:gd name="connsiteY2569" fmla="*/ 4743501 h 7409535"/>
              <a:gd name="connsiteX2570" fmla="*/ 2146808 w 13886105"/>
              <a:gd name="connsiteY2570" fmla="*/ 4738691 h 7409535"/>
              <a:gd name="connsiteX2571" fmla="*/ 2142193 w 13886105"/>
              <a:gd name="connsiteY2571" fmla="*/ 4771387 h 7409535"/>
              <a:gd name="connsiteX2572" fmla="*/ 2143155 w 13886105"/>
              <a:gd name="connsiteY2572" fmla="*/ 4771943 h 7409535"/>
              <a:gd name="connsiteX2573" fmla="*/ 2146808 w 13886105"/>
              <a:gd name="connsiteY2573" fmla="*/ 4738691 h 7409535"/>
              <a:gd name="connsiteX2574" fmla="*/ 2505045 w 13886105"/>
              <a:gd name="connsiteY2574" fmla="*/ 4735910 h 7409535"/>
              <a:gd name="connsiteX2575" fmla="*/ 2490211 w 13886105"/>
              <a:gd name="connsiteY2575" fmla="*/ 4765560 h 7409535"/>
              <a:gd name="connsiteX2576" fmla="*/ 2490550 w 13886105"/>
              <a:gd name="connsiteY2576" fmla="*/ 4765472 h 7409535"/>
              <a:gd name="connsiteX2577" fmla="*/ 2500662 w 13886105"/>
              <a:gd name="connsiteY2577" fmla="*/ 4773064 h 7409535"/>
              <a:gd name="connsiteX2578" fmla="*/ 2505045 w 13886105"/>
              <a:gd name="connsiteY2578" fmla="*/ 4735910 h 7409535"/>
              <a:gd name="connsiteX2579" fmla="*/ 3141047 w 13886105"/>
              <a:gd name="connsiteY2579" fmla="*/ 4719825 h 7409535"/>
              <a:gd name="connsiteX2580" fmla="*/ 3145180 w 13886105"/>
              <a:gd name="connsiteY2580" fmla="*/ 4755148 h 7409535"/>
              <a:gd name="connsiteX2581" fmla="*/ 3126399 w 13886105"/>
              <a:gd name="connsiteY2581" fmla="*/ 4734324 h 7409535"/>
              <a:gd name="connsiteX2582" fmla="*/ 3141047 w 13886105"/>
              <a:gd name="connsiteY2582" fmla="*/ 4719825 h 7409535"/>
              <a:gd name="connsiteX2583" fmla="*/ 3520474 w 13886105"/>
              <a:gd name="connsiteY2583" fmla="*/ 4718868 h 7409535"/>
              <a:gd name="connsiteX2584" fmla="*/ 3519840 w 13886105"/>
              <a:gd name="connsiteY2584" fmla="*/ 4745096 h 7409535"/>
              <a:gd name="connsiteX2585" fmla="*/ 3516146 w 13886105"/>
              <a:gd name="connsiteY2585" fmla="*/ 4747159 h 7409535"/>
              <a:gd name="connsiteX2586" fmla="*/ 3517216 w 13886105"/>
              <a:gd name="connsiteY2586" fmla="*/ 4747199 h 7409535"/>
              <a:gd name="connsiteX2587" fmla="*/ 3528395 w 13886105"/>
              <a:gd name="connsiteY2587" fmla="*/ 4742298 h 7409535"/>
              <a:gd name="connsiteX2588" fmla="*/ 3528161 w 13886105"/>
              <a:gd name="connsiteY2588" fmla="*/ 4730535 h 7409535"/>
              <a:gd name="connsiteX2589" fmla="*/ 2544556 w 13886105"/>
              <a:gd name="connsiteY2589" fmla="*/ 4717621 h 7409535"/>
              <a:gd name="connsiteX2590" fmla="*/ 2539137 w 13886105"/>
              <a:gd name="connsiteY2590" fmla="*/ 4733919 h 7409535"/>
              <a:gd name="connsiteX2591" fmla="*/ 2553293 w 13886105"/>
              <a:gd name="connsiteY2591" fmla="*/ 4757225 h 7409535"/>
              <a:gd name="connsiteX2592" fmla="*/ 2567919 w 13886105"/>
              <a:gd name="connsiteY2592" fmla="*/ 4765082 h 7409535"/>
              <a:gd name="connsiteX2593" fmla="*/ 2558784 w 13886105"/>
              <a:gd name="connsiteY2593" fmla="*/ 4724589 h 7409535"/>
              <a:gd name="connsiteX2594" fmla="*/ 2544556 w 13886105"/>
              <a:gd name="connsiteY2594" fmla="*/ 4717621 h 7409535"/>
              <a:gd name="connsiteX2595" fmla="*/ 13300545 w 13886105"/>
              <a:gd name="connsiteY2595" fmla="*/ 4716818 h 7409535"/>
              <a:gd name="connsiteX2596" fmla="*/ 13274449 w 13886105"/>
              <a:gd name="connsiteY2596" fmla="*/ 4741391 h 7409535"/>
              <a:gd name="connsiteX2597" fmla="*/ 13328549 w 13886105"/>
              <a:gd name="connsiteY2597" fmla="*/ 4737836 h 7409535"/>
              <a:gd name="connsiteX2598" fmla="*/ 13327907 w 13886105"/>
              <a:gd name="connsiteY2598" fmla="*/ 4737465 h 7409535"/>
              <a:gd name="connsiteX2599" fmla="*/ 13300545 w 13886105"/>
              <a:gd name="connsiteY2599" fmla="*/ 4716818 h 7409535"/>
              <a:gd name="connsiteX2600" fmla="*/ 3555460 w 13886105"/>
              <a:gd name="connsiteY2600" fmla="*/ 4716166 h 7409535"/>
              <a:gd name="connsiteX2601" fmla="*/ 3554418 w 13886105"/>
              <a:gd name="connsiteY2601" fmla="*/ 4725775 h 7409535"/>
              <a:gd name="connsiteX2602" fmla="*/ 3554189 w 13886105"/>
              <a:gd name="connsiteY2602" fmla="*/ 4725928 h 7409535"/>
              <a:gd name="connsiteX2603" fmla="*/ 3558140 w 13886105"/>
              <a:gd name="connsiteY2603" fmla="*/ 4725124 h 7409535"/>
              <a:gd name="connsiteX2604" fmla="*/ 3562214 w 13886105"/>
              <a:gd name="connsiteY2604" fmla="*/ 4718442 h 7409535"/>
              <a:gd name="connsiteX2605" fmla="*/ 2301977 w 13886105"/>
              <a:gd name="connsiteY2605" fmla="*/ 4715423 h 7409535"/>
              <a:gd name="connsiteX2606" fmla="*/ 2326724 w 13886105"/>
              <a:gd name="connsiteY2606" fmla="*/ 4756299 h 7409535"/>
              <a:gd name="connsiteX2607" fmla="*/ 2293307 w 13886105"/>
              <a:gd name="connsiteY2607" fmla="*/ 4720323 h 7409535"/>
              <a:gd name="connsiteX2608" fmla="*/ 2301977 w 13886105"/>
              <a:gd name="connsiteY2608" fmla="*/ 4715423 h 7409535"/>
              <a:gd name="connsiteX2609" fmla="*/ 3184388 w 13886105"/>
              <a:gd name="connsiteY2609" fmla="*/ 4713904 h 7409535"/>
              <a:gd name="connsiteX2610" fmla="*/ 3179506 w 13886105"/>
              <a:gd name="connsiteY2610" fmla="*/ 4746257 h 7409535"/>
              <a:gd name="connsiteX2611" fmla="*/ 3169465 w 13886105"/>
              <a:gd name="connsiteY2611" fmla="*/ 4735803 h 7409535"/>
              <a:gd name="connsiteX2612" fmla="*/ 3184388 w 13886105"/>
              <a:gd name="connsiteY2612" fmla="*/ 4713904 h 7409535"/>
              <a:gd name="connsiteX2613" fmla="*/ 3478087 w 13886105"/>
              <a:gd name="connsiteY2613" fmla="*/ 4709798 h 7409535"/>
              <a:gd name="connsiteX2614" fmla="*/ 3477856 w 13886105"/>
              <a:gd name="connsiteY2614" fmla="*/ 4709949 h 7409535"/>
              <a:gd name="connsiteX2615" fmla="*/ 3484125 w 13886105"/>
              <a:gd name="connsiteY2615" fmla="*/ 4743990 h 7409535"/>
              <a:gd name="connsiteX2616" fmla="*/ 3492629 w 13886105"/>
              <a:gd name="connsiteY2616" fmla="*/ 4759687 h 7409535"/>
              <a:gd name="connsiteX2617" fmla="*/ 3495979 w 13886105"/>
              <a:gd name="connsiteY2617" fmla="*/ 4755274 h 7409535"/>
              <a:gd name="connsiteX2618" fmla="*/ 2589517 w 13886105"/>
              <a:gd name="connsiteY2618" fmla="*/ 4705907 h 7409535"/>
              <a:gd name="connsiteX2619" fmla="*/ 2595148 w 13886105"/>
              <a:gd name="connsiteY2619" fmla="*/ 4714214 h 7409535"/>
              <a:gd name="connsiteX2620" fmla="*/ 2602732 w 13886105"/>
              <a:gd name="connsiteY2620" fmla="*/ 4709011 h 7409535"/>
              <a:gd name="connsiteX2621" fmla="*/ 2600692 w 13886105"/>
              <a:gd name="connsiteY2621" fmla="*/ 4708038 h 7409535"/>
              <a:gd name="connsiteX2622" fmla="*/ 4063041 w 13886105"/>
              <a:gd name="connsiteY2622" fmla="*/ 4705304 h 7409535"/>
              <a:gd name="connsiteX2623" fmla="*/ 4038066 w 13886105"/>
              <a:gd name="connsiteY2623" fmla="*/ 4731521 h 7409535"/>
              <a:gd name="connsiteX2624" fmla="*/ 4063041 w 13886105"/>
              <a:gd name="connsiteY2624" fmla="*/ 4705304 h 7409535"/>
              <a:gd name="connsiteX2625" fmla="*/ 3598425 w 13886105"/>
              <a:gd name="connsiteY2625" fmla="*/ 4693328 h 7409535"/>
              <a:gd name="connsiteX2626" fmla="*/ 3585160 w 13886105"/>
              <a:gd name="connsiteY2626" fmla="*/ 4698182 h 7409535"/>
              <a:gd name="connsiteX2627" fmla="*/ 3580586 w 13886105"/>
              <a:gd name="connsiteY2627" fmla="*/ 4695181 h 7409535"/>
              <a:gd name="connsiteX2628" fmla="*/ 3570964 w 13886105"/>
              <a:gd name="connsiteY2628" fmla="*/ 4698291 h 7409535"/>
              <a:gd name="connsiteX2629" fmla="*/ 3562752 w 13886105"/>
              <a:gd name="connsiteY2629" fmla="*/ 4701119 h 7409535"/>
              <a:gd name="connsiteX2630" fmla="*/ 3576305 w 13886105"/>
              <a:gd name="connsiteY2630" fmla="*/ 4708702 h 7409535"/>
              <a:gd name="connsiteX2631" fmla="*/ 3593550 w 13886105"/>
              <a:gd name="connsiteY2631" fmla="*/ 4707667 h 7409535"/>
              <a:gd name="connsiteX2632" fmla="*/ 3598767 w 13886105"/>
              <a:gd name="connsiteY2632" fmla="*/ 4708377 h 7409535"/>
              <a:gd name="connsiteX2633" fmla="*/ 3600679 w 13886105"/>
              <a:gd name="connsiteY2633" fmla="*/ 4706150 h 7409535"/>
              <a:gd name="connsiteX2634" fmla="*/ 2172117 w 13886105"/>
              <a:gd name="connsiteY2634" fmla="*/ 4689422 h 7409535"/>
              <a:gd name="connsiteX2635" fmla="*/ 2152407 w 13886105"/>
              <a:gd name="connsiteY2635" fmla="*/ 4698860 h 7409535"/>
              <a:gd name="connsiteX2636" fmla="*/ 2152156 w 13886105"/>
              <a:gd name="connsiteY2636" fmla="*/ 4721531 h 7409535"/>
              <a:gd name="connsiteX2637" fmla="*/ 2153118 w 13886105"/>
              <a:gd name="connsiteY2637" fmla="*/ 4722087 h 7409535"/>
              <a:gd name="connsiteX2638" fmla="*/ 2171760 w 13886105"/>
              <a:gd name="connsiteY2638" fmla="*/ 4749816 h 7409535"/>
              <a:gd name="connsiteX2639" fmla="*/ 2181591 w 13886105"/>
              <a:gd name="connsiteY2639" fmla="*/ 4722412 h 7409535"/>
              <a:gd name="connsiteX2640" fmla="*/ 2172117 w 13886105"/>
              <a:gd name="connsiteY2640" fmla="*/ 4689422 h 7409535"/>
              <a:gd name="connsiteX2641" fmla="*/ 3594292 w 13886105"/>
              <a:gd name="connsiteY2641" fmla="*/ 4669803 h 7409535"/>
              <a:gd name="connsiteX2642" fmla="*/ 3591022 w 13886105"/>
              <a:gd name="connsiteY2642" fmla="*/ 4679941 h 7409535"/>
              <a:gd name="connsiteX2643" fmla="*/ 3597354 w 13886105"/>
              <a:gd name="connsiteY2643" fmla="*/ 4687224 h 7409535"/>
              <a:gd name="connsiteX2644" fmla="*/ 4162294 w 13886105"/>
              <a:gd name="connsiteY2644" fmla="*/ 4655840 h 7409535"/>
              <a:gd name="connsiteX2645" fmla="*/ 4157025 w 13886105"/>
              <a:gd name="connsiteY2645" fmla="*/ 4661535 h 7409535"/>
              <a:gd name="connsiteX2646" fmla="*/ 4154274 w 13886105"/>
              <a:gd name="connsiteY2646" fmla="*/ 4665572 h 7409535"/>
              <a:gd name="connsiteX2647" fmla="*/ 4157713 w 13886105"/>
              <a:gd name="connsiteY2647" fmla="*/ 4671767 h 7409535"/>
              <a:gd name="connsiteX2648" fmla="*/ 3002879 w 13886105"/>
              <a:gd name="connsiteY2648" fmla="*/ 4646178 h 7409535"/>
              <a:gd name="connsiteX2649" fmla="*/ 3002517 w 13886105"/>
              <a:gd name="connsiteY2649" fmla="*/ 4646323 h 7409535"/>
              <a:gd name="connsiteX2650" fmla="*/ 3002196 w 13886105"/>
              <a:gd name="connsiteY2650" fmla="*/ 4648375 h 7409535"/>
              <a:gd name="connsiteX2651" fmla="*/ 12330921 w 13886105"/>
              <a:gd name="connsiteY2651" fmla="*/ 4641279 h 7409535"/>
              <a:gd name="connsiteX2652" fmla="*/ 12323483 w 13886105"/>
              <a:gd name="connsiteY2652" fmla="*/ 4653204 h 7409535"/>
              <a:gd name="connsiteX2653" fmla="*/ 12322393 w 13886105"/>
              <a:gd name="connsiteY2653" fmla="*/ 4653858 h 7409535"/>
              <a:gd name="connsiteX2654" fmla="*/ 12335341 w 13886105"/>
              <a:gd name="connsiteY2654" fmla="*/ 4670887 h 7409535"/>
              <a:gd name="connsiteX2655" fmla="*/ 12343757 w 13886105"/>
              <a:gd name="connsiteY2655" fmla="*/ 4658349 h 7409535"/>
              <a:gd name="connsiteX2656" fmla="*/ 12330921 w 13886105"/>
              <a:gd name="connsiteY2656" fmla="*/ 4641279 h 7409535"/>
              <a:gd name="connsiteX2657" fmla="*/ 3016354 w 13886105"/>
              <a:gd name="connsiteY2657" fmla="*/ 4640775 h 7409535"/>
              <a:gd name="connsiteX2658" fmla="*/ 3004311 w 13886105"/>
              <a:gd name="connsiteY2658" fmla="*/ 4645605 h 7409535"/>
              <a:gd name="connsiteX2659" fmla="*/ 3013320 w 13886105"/>
              <a:gd name="connsiteY2659" fmla="*/ 4644547 h 7409535"/>
              <a:gd name="connsiteX2660" fmla="*/ 3020248 w 13886105"/>
              <a:gd name="connsiteY2660" fmla="*/ 4643495 h 7409535"/>
              <a:gd name="connsiteX2661" fmla="*/ 3561782 w 13886105"/>
              <a:gd name="connsiteY2661" fmla="*/ 4639911 h 7409535"/>
              <a:gd name="connsiteX2662" fmla="*/ 3556067 w 13886105"/>
              <a:gd name="connsiteY2662" fmla="*/ 4665129 h 7409535"/>
              <a:gd name="connsiteX2663" fmla="*/ 3563527 w 13886105"/>
              <a:gd name="connsiteY2663" fmla="*/ 4672294 h 7409535"/>
              <a:gd name="connsiteX2664" fmla="*/ 3568922 w 13886105"/>
              <a:gd name="connsiteY2664" fmla="*/ 4663579 h 7409535"/>
              <a:gd name="connsiteX2665" fmla="*/ 3575484 w 13886105"/>
              <a:gd name="connsiteY2665" fmla="*/ 4665347 h 7409535"/>
              <a:gd name="connsiteX2666" fmla="*/ 3572155 w 13886105"/>
              <a:gd name="connsiteY2666" fmla="*/ 4657235 h 7409535"/>
              <a:gd name="connsiteX2667" fmla="*/ 3561782 w 13886105"/>
              <a:gd name="connsiteY2667" fmla="*/ 4639911 h 7409535"/>
              <a:gd name="connsiteX2668" fmla="*/ 2170365 w 13886105"/>
              <a:gd name="connsiteY2668" fmla="*/ 4638896 h 7409535"/>
              <a:gd name="connsiteX2669" fmla="*/ 2162491 w 13886105"/>
              <a:gd name="connsiteY2669" fmla="*/ 4656203 h 7409535"/>
              <a:gd name="connsiteX2670" fmla="*/ 2163330 w 13886105"/>
              <a:gd name="connsiteY2670" fmla="*/ 4656972 h 7409535"/>
              <a:gd name="connsiteX2671" fmla="*/ 2182918 w 13886105"/>
              <a:gd name="connsiteY2671" fmla="*/ 4671151 h 7409535"/>
              <a:gd name="connsiteX2672" fmla="*/ 2186672 w 13886105"/>
              <a:gd name="connsiteY2672" fmla="*/ 4644211 h 7409535"/>
              <a:gd name="connsiteX2673" fmla="*/ 2170365 w 13886105"/>
              <a:gd name="connsiteY2673" fmla="*/ 4638896 h 7409535"/>
              <a:gd name="connsiteX2674" fmla="*/ 3953499 w 13886105"/>
              <a:gd name="connsiteY2674" fmla="*/ 4637925 h 7409535"/>
              <a:gd name="connsiteX2675" fmla="*/ 3956239 w 13886105"/>
              <a:gd name="connsiteY2675" fmla="*/ 4661810 h 7409535"/>
              <a:gd name="connsiteX2676" fmla="*/ 3977980 w 13886105"/>
              <a:gd name="connsiteY2676" fmla="*/ 4658012 h 7409535"/>
              <a:gd name="connsiteX2677" fmla="*/ 3979222 w 13886105"/>
              <a:gd name="connsiteY2677" fmla="*/ 4657398 h 7409535"/>
              <a:gd name="connsiteX2678" fmla="*/ 13284365 w 13886105"/>
              <a:gd name="connsiteY2678" fmla="*/ 4634629 h 7409535"/>
              <a:gd name="connsiteX2679" fmla="*/ 13296103 w 13886105"/>
              <a:gd name="connsiteY2679" fmla="*/ 4645099 h 7409535"/>
              <a:gd name="connsiteX2680" fmla="*/ 13277293 w 13886105"/>
              <a:gd name="connsiteY2680" fmla="*/ 4680152 h 7409535"/>
              <a:gd name="connsiteX2681" fmla="*/ 13284365 w 13886105"/>
              <a:gd name="connsiteY2681" fmla="*/ 4634629 h 7409535"/>
              <a:gd name="connsiteX2682" fmla="*/ 12839929 w 13886105"/>
              <a:gd name="connsiteY2682" fmla="*/ 4628728 h 7409535"/>
              <a:gd name="connsiteX2683" fmla="*/ 12825741 w 13886105"/>
              <a:gd name="connsiteY2683" fmla="*/ 4649445 h 7409535"/>
              <a:gd name="connsiteX2684" fmla="*/ 12825125 w 13886105"/>
              <a:gd name="connsiteY2684" fmla="*/ 4649520 h 7409535"/>
              <a:gd name="connsiteX2685" fmla="*/ 12845947 w 13886105"/>
              <a:gd name="connsiteY2685" fmla="*/ 4666156 h 7409535"/>
              <a:gd name="connsiteX2686" fmla="*/ 12862175 w 13886105"/>
              <a:gd name="connsiteY2686" fmla="*/ 4653514 h 7409535"/>
              <a:gd name="connsiteX2687" fmla="*/ 12839929 w 13886105"/>
              <a:gd name="connsiteY2687" fmla="*/ 4628728 h 7409535"/>
              <a:gd name="connsiteX2688" fmla="*/ 3026421 w 13886105"/>
              <a:gd name="connsiteY2688" fmla="*/ 4624400 h 7409535"/>
              <a:gd name="connsiteX2689" fmla="*/ 3018570 w 13886105"/>
              <a:gd name="connsiteY2689" fmla="*/ 4632857 h 7409535"/>
              <a:gd name="connsiteX2690" fmla="*/ 3025390 w 13886105"/>
              <a:gd name="connsiteY2690" fmla="*/ 4636030 h 7409535"/>
              <a:gd name="connsiteX2691" fmla="*/ 3028115 w 13886105"/>
              <a:gd name="connsiteY2691" fmla="*/ 4625961 h 7409535"/>
              <a:gd name="connsiteX2692" fmla="*/ 3664478 w 13886105"/>
              <a:gd name="connsiteY2692" fmla="*/ 4620132 h 7409535"/>
              <a:gd name="connsiteX2693" fmla="*/ 3658213 w 13886105"/>
              <a:gd name="connsiteY2693" fmla="*/ 4624289 h 7409535"/>
              <a:gd name="connsiteX2694" fmla="*/ 3657828 w 13886105"/>
              <a:gd name="connsiteY2694" fmla="*/ 4625207 h 7409535"/>
              <a:gd name="connsiteX2695" fmla="*/ 3663278 w 13886105"/>
              <a:gd name="connsiteY2695" fmla="*/ 4636925 h 7409535"/>
              <a:gd name="connsiteX2696" fmla="*/ 3679860 w 13886105"/>
              <a:gd name="connsiteY2696" fmla="*/ 4639712 h 7409535"/>
              <a:gd name="connsiteX2697" fmla="*/ 3681320 w 13886105"/>
              <a:gd name="connsiteY2697" fmla="*/ 4638326 h 7409535"/>
              <a:gd name="connsiteX2698" fmla="*/ 3682064 w 13886105"/>
              <a:gd name="connsiteY2698" fmla="*/ 4627937 h 7409535"/>
              <a:gd name="connsiteX2699" fmla="*/ 3674703 w 13886105"/>
              <a:gd name="connsiteY2699" fmla="*/ 4623061 h 7409535"/>
              <a:gd name="connsiteX2700" fmla="*/ 3674115 w 13886105"/>
              <a:gd name="connsiteY2700" fmla="*/ 4628695 h 7409535"/>
              <a:gd name="connsiteX2701" fmla="*/ 13165661 w 13886105"/>
              <a:gd name="connsiteY2701" fmla="*/ 4615878 h 7409535"/>
              <a:gd name="connsiteX2702" fmla="*/ 13172363 w 13886105"/>
              <a:gd name="connsiteY2702" fmla="*/ 4626273 h 7409535"/>
              <a:gd name="connsiteX2703" fmla="*/ 13169885 w 13886105"/>
              <a:gd name="connsiteY2703" fmla="*/ 4660204 h 7409535"/>
              <a:gd name="connsiteX2704" fmla="*/ 13156813 w 13886105"/>
              <a:gd name="connsiteY2704" fmla="*/ 4647524 h 7409535"/>
              <a:gd name="connsiteX2705" fmla="*/ 13165661 w 13886105"/>
              <a:gd name="connsiteY2705" fmla="*/ 4615878 h 7409535"/>
              <a:gd name="connsiteX2706" fmla="*/ 12696835 w 13886105"/>
              <a:gd name="connsiteY2706" fmla="*/ 4613843 h 7409535"/>
              <a:gd name="connsiteX2707" fmla="*/ 12681123 w 13886105"/>
              <a:gd name="connsiteY2707" fmla="*/ 4626267 h 7409535"/>
              <a:gd name="connsiteX2708" fmla="*/ 12695141 w 13886105"/>
              <a:gd name="connsiteY2708" fmla="*/ 4658767 h 7409535"/>
              <a:gd name="connsiteX2709" fmla="*/ 12694961 w 13886105"/>
              <a:gd name="connsiteY2709" fmla="*/ 4659353 h 7409535"/>
              <a:gd name="connsiteX2710" fmla="*/ 12695209 w 13886105"/>
              <a:gd name="connsiteY2710" fmla="*/ 4658925 h 7409535"/>
              <a:gd name="connsiteX2711" fmla="*/ 12695141 w 13886105"/>
              <a:gd name="connsiteY2711" fmla="*/ 4658767 h 7409535"/>
              <a:gd name="connsiteX2712" fmla="*/ 12699313 w 13886105"/>
              <a:gd name="connsiteY2712" fmla="*/ 4645164 h 7409535"/>
              <a:gd name="connsiteX2713" fmla="*/ 12717623 w 13886105"/>
              <a:gd name="connsiteY2713" fmla="*/ 4630228 h 7409535"/>
              <a:gd name="connsiteX2714" fmla="*/ 12696835 w 13886105"/>
              <a:gd name="connsiteY2714" fmla="*/ 4613843 h 7409535"/>
              <a:gd name="connsiteX2715" fmla="*/ 12499945 w 13886105"/>
              <a:gd name="connsiteY2715" fmla="*/ 4613595 h 7409535"/>
              <a:gd name="connsiteX2716" fmla="*/ 12485841 w 13886105"/>
              <a:gd name="connsiteY2716" fmla="*/ 4633765 h 7409535"/>
              <a:gd name="connsiteX2717" fmla="*/ 12493719 w 13886105"/>
              <a:gd name="connsiteY2717" fmla="*/ 4653374 h 7409535"/>
              <a:gd name="connsiteX2718" fmla="*/ 12493317 w 13886105"/>
              <a:gd name="connsiteY2718" fmla="*/ 4654438 h 7409535"/>
              <a:gd name="connsiteX2719" fmla="*/ 12494099 w 13886105"/>
              <a:gd name="connsiteY2719" fmla="*/ 4654319 h 7409535"/>
              <a:gd name="connsiteX2720" fmla="*/ 12493719 w 13886105"/>
              <a:gd name="connsiteY2720" fmla="*/ 4653374 h 7409535"/>
              <a:gd name="connsiteX2721" fmla="*/ 12499909 w 13886105"/>
              <a:gd name="connsiteY2721" fmla="*/ 4636999 h 7409535"/>
              <a:gd name="connsiteX2722" fmla="*/ 12507273 w 13886105"/>
              <a:gd name="connsiteY2722" fmla="*/ 4619148 h 7409535"/>
              <a:gd name="connsiteX2723" fmla="*/ 12499945 w 13886105"/>
              <a:gd name="connsiteY2723" fmla="*/ 4613595 h 7409535"/>
              <a:gd name="connsiteX2724" fmla="*/ 4004795 w 13886105"/>
              <a:gd name="connsiteY2724" fmla="*/ 4611074 h 7409535"/>
              <a:gd name="connsiteX2725" fmla="*/ 3983842 w 13886105"/>
              <a:gd name="connsiteY2725" fmla="*/ 4613293 h 7409535"/>
              <a:gd name="connsiteX2726" fmla="*/ 3980021 w 13886105"/>
              <a:gd name="connsiteY2726" fmla="*/ 4622866 h 7409535"/>
              <a:gd name="connsiteX2727" fmla="*/ 4002515 w 13886105"/>
              <a:gd name="connsiteY2727" fmla="*/ 4635798 h 7409535"/>
              <a:gd name="connsiteX2728" fmla="*/ 4004795 w 13886105"/>
              <a:gd name="connsiteY2728" fmla="*/ 4611074 h 7409535"/>
              <a:gd name="connsiteX2729" fmla="*/ 2251021 w 13886105"/>
              <a:gd name="connsiteY2729" fmla="*/ 4606360 h 7409535"/>
              <a:gd name="connsiteX2730" fmla="*/ 2250826 w 13886105"/>
              <a:gd name="connsiteY2730" fmla="*/ 4628921 h 7409535"/>
              <a:gd name="connsiteX2731" fmla="*/ 2264563 w 13886105"/>
              <a:gd name="connsiteY2731" fmla="*/ 4638901 h 7409535"/>
              <a:gd name="connsiteX2732" fmla="*/ 2270195 w 13886105"/>
              <a:gd name="connsiteY2732" fmla="*/ 4626985 h 7409535"/>
              <a:gd name="connsiteX2733" fmla="*/ 3047814 w 13886105"/>
              <a:gd name="connsiteY2733" fmla="*/ 4601349 h 7409535"/>
              <a:gd name="connsiteX2734" fmla="*/ 3044348 w 13886105"/>
              <a:gd name="connsiteY2734" fmla="*/ 4605082 h 7409535"/>
              <a:gd name="connsiteX2735" fmla="*/ 3070644 w 13886105"/>
              <a:gd name="connsiteY2735" fmla="*/ 4634546 h 7409535"/>
              <a:gd name="connsiteX2736" fmla="*/ 3070755 w 13886105"/>
              <a:gd name="connsiteY2736" fmla="*/ 4614966 h 7409535"/>
              <a:gd name="connsiteX2737" fmla="*/ 3073059 w 13886105"/>
              <a:gd name="connsiteY2737" fmla="*/ 4608783 h 7409535"/>
              <a:gd name="connsiteX2738" fmla="*/ 3065791 w 13886105"/>
              <a:gd name="connsiteY2738" fmla="*/ 4603032 h 7409535"/>
              <a:gd name="connsiteX2739" fmla="*/ 3047814 w 13886105"/>
              <a:gd name="connsiteY2739" fmla="*/ 4601349 h 7409535"/>
              <a:gd name="connsiteX2740" fmla="*/ 11971625 w 13886105"/>
              <a:gd name="connsiteY2740" fmla="*/ 4600046 h 7409535"/>
              <a:gd name="connsiteX2741" fmla="*/ 11955751 w 13886105"/>
              <a:gd name="connsiteY2741" fmla="*/ 4623823 h 7409535"/>
              <a:gd name="connsiteX2742" fmla="*/ 11955723 w 13886105"/>
              <a:gd name="connsiteY2742" fmla="*/ 4623821 h 7409535"/>
              <a:gd name="connsiteX2743" fmla="*/ 11955537 w 13886105"/>
              <a:gd name="connsiteY2743" fmla="*/ 4624142 h 7409535"/>
              <a:gd name="connsiteX2744" fmla="*/ 11955751 w 13886105"/>
              <a:gd name="connsiteY2744" fmla="*/ 4623823 h 7409535"/>
              <a:gd name="connsiteX2745" fmla="*/ 11976361 w 13886105"/>
              <a:gd name="connsiteY2745" fmla="*/ 4625558 h 7409535"/>
              <a:gd name="connsiteX2746" fmla="*/ 11992403 w 13886105"/>
              <a:gd name="connsiteY2746" fmla="*/ 4600796 h 7409535"/>
              <a:gd name="connsiteX2747" fmla="*/ 11971625 w 13886105"/>
              <a:gd name="connsiteY2747" fmla="*/ 4600046 h 7409535"/>
              <a:gd name="connsiteX2748" fmla="*/ 4179605 w 13886105"/>
              <a:gd name="connsiteY2748" fmla="*/ 4598498 h 7409535"/>
              <a:gd name="connsiteX2749" fmla="*/ 4171646 w 13886105"/>
              <a:gd name="connsiteY2749" fmla="*/ 4615613 h 7409535"/>
              <a:gd name="connsiteX2750" fmla="*/ 4172032 w 13886105"/>
              <a:gd name="connsiteY2750" fmla="*/ 4630300 h 7409535"/>
              <a:gd name="connsiteX2751" fmla="*/ 4186606 w 13886105"/>
              <a:gd name="connsiteY2751" fmla="*/ 4610150 h 7409535"/>
              <a:gd name="connsiteX2752" fmla="*/ 12260743 w 13886105"/>
              <a:gd name="connsiteY2752" fmla="*/ 4597875 h 7409535"/>
              <a:gd name="connsiteX2753" fmla="*/ 12226635 w 13886105"/>
              <a:gd name="connsiteY2753" fmla="*/ 4607556 h 7409535"/>
              <a:gd name="connsiteX2754" fmla="*/ 12250055 w 13886105"/>
              <a:gd name="connsiteY2754" fmla="*/ 4640898 h 7409535"/>
              <a:gd name="connsiteX2755" fmla="*/ 12271015 w 13886105"/>
              <a:gd name="connsiteY2755" fmla="*/ 4624051 h 7409535"/>
              <a:gd name="connsiteX2756" fmla="*/ 12270047 w 13886105"/>
              <a:gd name="connsiteY2756" fmla="*/ 4624490 h 7409535"/>
              <a:gd name="connsiteX2757" fmla="*/ 12260743 w 13886105"/>
              <a:gd name="connsiteY2757" fmla="*/ 4597875 h 7409535"/>
              <a:gd name="connsiteX2758" fmla="*/ 4092826 w 13886105"/>
              <a:gd name="connsiteY2758" fmla="*/ 4594132 h 7409535"/>
              <a:gd name="connsiteX2759" fmla="*/ 4085070 w 13886105"/>
              <a:gd name="connsiteY2759" fmla="*/ 4608369 h 7409535"/>
              <a:gd name="connsiteX2760" fmla="*/ 4086556 w 13886105"/>
              <a:gd name="connsiteY2760" fmla="*/ 4616755 h 7409535"/>
              <a:gd name="connsiteX2761" fmla="*/ 4087094 w 13886105"/>
              <a:gd name="connsiteY2761" fmla="*/ 4609093 h 7409535"/>
              <a:gd name="connsiteX2762" fmla="*/ 4101225 w 13886105"/>
              <a:gd name="connsiteY2762" fmla="*/ 4605577 h 7409535"/>
              <a:gd name="connsiteX2763" fmla="*/ 4097520 w 13886105"/>
              <a:gd name="connsiteY2763" fmla="*/ 4597181 h 7409535"/>
              <a:gd name="connsiteX2764" fmla="*/ 2134718 w 13886105"/>
              <a:gd name="connsiteY2764" fmla="*/ 4590759 h 7409535"/>
              <a:gd name="connsiteX2765" fmla="*/ 2106090 w 13886105"/>
              <a:gd name="connsiteY2765" fmla="*/ 4626206 h 7409535"/>
              <a:gd name="connsiteX2766" fmla="*/ 2154721 w 13886105"/>
              <a:gd name="connsiteY2766" fmla="*/ 4602236 h 7409535"/>
              <a:gd name="connsiteX2767" fmla="*/ 2154098 w 13886105"/>
              <a:gd name="connsiteY2767" fmla="*/ 4601592 h 7409535"/>
              <a:gd name="connsiteX2768" fmla="*/ 2134718 w 13886105"/>
              <a:gd name="connsiteY2768" fmla="*/ 4590759 h 7409535"/>
              <a:gd name="connsiteX2769" fmla="*/ 4165211 w 13886105"/>
              <a:gd name="connsiteY2769" fmla="*/ 4590330 h 7409535"/>
              <a:gd name="connsiteX2770" fmla="*/ 4163593 w 13886105"/>
              <a:gd name="connsiteY2770" fmla="*/ 4591000 h 7409535"/>
              <a:gd name="connsiteX2771" fmla="*/ 4165619 w 13886105"/>
              <a:gd name="connsiteY2771" fmla="*/ 4596544 h 7409535"/>
              <a:gd name="connsiteX2772" fmla="*/ 3313076 w 13886105"/>
              <a:gd name="connsiteY2772" fmla="*/ 4583557 h 7409535"/>
              <a:gd name="connsiteX2773" fmla="*/ 3322307 w 13886105"/>
              <a:gd name="connsiteY2773" fmla="*/ 4589629 h 7409535"/>
              <a:gd name="connsiteX2774" fmla="*/ 3302484 w 13886105"/>
              <a:gd name="connsiteY2774" fmla="*/ 4613832 h 7409535"/>
              <a:gd name="connsiteX2775" fmla="*/ 3293394 w 13886105"/>
              <a:gd name="connsiteY2775" fmla="*/ 4588335 h 7409535"/>
              <a:gd name="connsiteX2776" fmla="*/ 3313076 w 13886105"/>
              <a:gd name="connsiteY2776" fmla="*/ 4583557 h 7409535"/>
              <a:gd name="connsiteX2777" fmla="*/ 12954741 w 13886105"/>
              <a:gd name="connsiteY2777" fmla="*/ 4573207 h 7409535"/>
              <a:gd name="connsiteX2778" fmla="*/ 12984101 w 13886105"/>
              <a:gd name="connsiteY2778" fmla="*/ 4584597 h 7409535"/>
              <a:gd name="connsiteX2779" fmla="*/ 12953001 w 13886105"/>
              <a:gd name="connsiteY2779" fmla="*/ 4627099 h 7409535"/>
              <a:gd name="connsiteX2780" fmla="*/ 12954741 w 13886105"/>
              <a:gd name="connsiteY2780" fmla="*/ 4573207 h 7409535"/>
              <a:gd name="connsiteX2781" fmla="*/ 4076830 w 13886105"/>
              <a:gd name="connsiteY2781" fmla="*/ 4571637 h 7409535"/>
              <a:gd name="connsiteX2782" fmla="*/ 4073026 w 13886105"/>
              <a:gd name="connsiteY2782" fmla="*/ 4575027 h 7409535"/>
              <a:gd name="connsiteX2783" fmla="*/ 4082667 w 13886105"/>
              <a:gd name="connsiteY2783" fmla="*/ 4579623 h 7409535"/>
              <a:gd name="connsiteX2784" fmla="*/ 4083661 w 13886105"/>
              <a:gd name="connsiteY2784" fmla="*/ 4575578 h 7409535"/>
              <a:gd name="connsiteX2785" fmla="*/ 2430097 w 13886105"/>
              <a:gd name="connsiteY2785" fmla="*/ 4570582 h 7409535"/>
              <a:gd name="connsiteX2786" fmla="*/ 2419800 w 13886105"/>
              <a:gd name="connsiteY2786" fmla="*/ 4613117 h 7409535"/>
              <a:gd name="connsiteX2787" fmla="*/ 2419924 w 13886105"/>
              <a:gd name="connsiteY2787" fmla="*/ 4612903 h 7409535"/>
              <a:gd name="connsiteX2788" fmla="*/ 2463305 w 13886105"/>
              <a:gd name="connsiteY2788" fmla="*/ 4629395 h 7409535"/>
              <a:gd name="connsiteX2789" fmla="*/ 2453893 w 13886105"/>
              <a:gd name="connsiteY2789" fmla="*/ 4596299 h 7409535"/>
              <a:gd name="connsiteX2790" fmla="*/ 3265179 w 13886105"/>
              <a:gd name="connsiteY2790" fmla="*/ 4564345 h 7409535"/>
              <a:gd name="connsiteX2791" fmla="*/ 3268972 w 13886105"/>
              <a:gd name="connsiteY2791" fmla="*/ 4607173 h 7409535"/>
              <a:gd name="connsiteX2792" fmla="*/ 3235160 w 13886105"/>
              <a:gd name="connsiteY2792" fmla="*/ 4608184 h 7409535"/>
              <a:gd name="connsiteX2793" fmla="*/ 3265179 w 13886105"/>
              <a:gd name="connsiteY2793" fmla="*/ 4564345 h 7409535"/>
              <a:gd name="connsiteX2794" fmla="*/ 12887125 w 13886105"/>
              <a:gd name="connsiteY2794" fmla="*/ 4564114 h 7409535"/>
              <a:gd name="connsiteX2795" fmla="*/ 12902557 w 13886105"/>
              <a:gd name="connsiteY2795" fmla="*/ 4589993 h 7409535"/>
              <a:gd name="connsiteX2796" fmla="*/ 12892509 w 13886105"/>
              <a:gd name="connsiteY2796" fmla="*/ 4610855 h 7409535"/>
              <a:gd name="connsiteX2797" fmla="*/ 12887125 w 13886105"/>
              <a:gd name="connsiteY2797" fmla="*/ 4564114 h 7409535"/>
              <a:gd name="connsiteX2798" fmla="*/ 2705506 w 13886105"/>
              <a:gd name="connsiteY2798" fmla="*/ 4558880 h 7409535"/>
              <a:gd name="connsiteX2799" fmla="*/ 2700315 w 13886105"/>
              <a:gd name="connsiteY2799" fmla="*/ 4565893 h 7409535"/>
              <a:gd name="connsiteX2800" fmla="*/ 2700760 w 13886105"/>
              <a:gd name="connsiteY2800" fmla="*/ 4565866 h 7409535"/>
              <a:gd name="connsiteX2801" fmla="*/ 2718542 w 13886105"/>
              <a:gd name="connsiteY2801" fmla="*/ 4584480 h 7409535"/>
              <a:gd name="connsiteX2802" fmla="*/ 2717993 w 13886105"/>
              <a:gd name="connsiteY2802" fmla="*/ 4568868 h 7409535"/>
              <a:gd name="connsiteX2803" fmla="*/ 2711516 w 13886105"/>
              <a:gd name="connsiteY2803" fmla="*/ 4560084 h 7409535"/>
              <a:gd name="connsiteX2804" fmla="*/ 2705506 w 13886105"/>
              <a:gd name="connsiteY2804" fmla="*/ 4558880 h 7409535"/>
              <a:gd name="connsiteX2805" fmla="*/ 4114098 w 13886105"/>
              <a:gd name="connsiteY2805" fmla="*/ 4552408 h 7409535"/>
              <a:gd name="connsiteX2806" fmla="*/ 4114510 w 13886105"/>
              <a:gd name="connsiteY2806" fmla="*/ 4552833 h 7409535"/>
              <a:gd name="connsiteX2807" fmla="*/ 4114807 w 13886105"/>
              <a:gd name="connsiteY2807" fmla="*/ 4552432 h 7409535"/>
              <a:gd name="connsiteX2808" fmla="*/ 2608834 w 13886105"/>
              <a:gd name="connsiteY2808" fmla="*/ 4549723 h 7409535"/>
              <a:gd name="connsiteX2809" fmla="*/ 2609096 w 13886105"/>
              <a:gd name="connsiteY2809" fmla="*/ 4551109 h 7409535"/>
              <a:gd name="connsiteX2810" fmla="*/ 2608599 w 13886105"/>
              <a:gd name="connsiteY2810" fmla="*/ 4561852 h 7409535"/>
              <a:gd name="connsiteX2811" fmla="*/ 2598854 w 13886105"/>
              <a:gd name="connsiteY2811" fmla="*/ 4576898 h 7409535"/>
              <a:gd name="connsiteX2812" fmla="*/ 2617903 w 13886105"/>
              <a:gd name="connsiteY2812" fmla="*/ 4597737 h 7409535"/>
              <a:gd name="connsiteX2813" fmla="*/ 2609096 w 13886105"/>
              <a:gd name="connsiteY2813" fmla="*/ 4551109 h 7409535"/>
              <a:gd name="connsiteX2814" fmla="*/ 2609138 w 13886105"/>
              <a:gd name="connsiteY2814" fmla="*/ 4550184 h 7409535"/>
              <a:gd name="connsiteX2815" fmla="*/ 2508391 w 13886105"/>
              <a:gd name="connsiteY2815" fmla="*/ 4545688 h 7409535"/>
              <a:gd name="connsiteX2816" fmla="*/ 2502393 w 13886105"/>
              <a:gd name="connsiteY2816" fmla="*/ 4556997 h 7409535"/>
              <a:gd name="connsiteX2817" fmla="*/ 2502733 w 13886105"/>
              <a:gd name="connsiteY2817" fmla="*/ 4556910 h 7409535"/>
              <a:gd name="connsiteX2818" fmla="*/ 2526902 w 13886105"/>
              <a:gd name="connsiteY2818" fmla="*/ 4578883 h 7409535"/>
              <a:gd name="connsiteX2819" fmla="*/ 2535771 w 13886105"/>
              <a:gd name="connsiteY2819" fmla="*/ 4577979 h 7409535"/>
              <a:gd name="connsiteX2820" fmla="*/ 2508391 w 13886105"/>
              <a:gd name="connsiteY2820" fmla="*/ 4545688 h 7409535"/>
              <a:gd name="connsiteX2821" fmla="*/ 2737079 w 13886105"/>
              <a:gd name="connsiteY2821" fmla="*/ 4544227 h 7409535"/>
              <a:gd name="connsiteX2822" fmla="*/ 2739241 w 13886105"/>
              <a:gd name="connsiteY2822" fmla="*/ 4551580 h 7409535"/>
              <a:gd name="connsiteX2823" fmla="*/ 2740758 w 13886105"/>
              <a:gd name="connsiteY2823" fmla="*/ 4548272 h 7409535"/>
              <a:gd name="connsiteX2824" fmla="*/ 3775848 w 13886105"/>
              <a:gd name="connsiteY2824" fmla="*/ 4541061 h 7409535"/>
              <a:gd name="connsiteX2825" fmla="*/ 3768779 w 13886105"/>
              <a:gd name="connsiteY2825" fmla="*/ 4555229 h 7409535"/>
              <a:gd name="connsiteX2826" fmla="*/ 3779884 w 13886105"/>
              <a:gd name="connsiteY2826" fmla="*/ 4567917 h 7409535"/>
              <a:gd name="connsiteX2827" fmla="*/ 3780572 w 13886105"/>
              <a:gd name="connsiteY2827" fmla="*/ 4551195 h 7409535"/>
              <a:gd name="connsiteX2828" fmla="*/ 3782088 w 13886105"/>
              <a:gd name="connsiteY2828" fmla="*/ 4551126 h 7409535"/>
              <a:gd name="connsiteX2829" fmla="*/ 4135541 w 13886105"/>
              <a:gd name="connsiteY2829" fmla="*/ 4540191 h 7409535"/>
              <a:gd name="connsiteX2830" fmla="*/ 4121687 w 13886105"/>
              <a:gd name="connsiteY2830" fmla="*/ 4548748 h 7409535"/>
              <a:gd name="connsiteX2831" fmla="*/ 4126827 w 13886105"/>
              <a:gd name="connsiteY2831" fmla="*/ 4552854 h 7409535"/>
              <a:gd name="connsiteX2832" fmla="*/ 4144830 w 13886105"/>
              <a:gd name="connsiteY2832" fmla="*/ 4553486 h 7409535"/>
              <a:gd name="connsiteX2833" fmla="*/ 4145959 w 13886105"/>
              <a:gd name="connsiteY2833" fmla="*/ 4551702 h 7409535"/>
              <a:gd name="connsiteX2834" fmla="*/ 4144772 w 13886105"/>
              <a:gd name="connsiteY2834" fmla="*/ 4549762 h 7409535"/>
              <a:gd name="connsiteX2835" fmla="*/ 3154985 w 13886105"/>
              <a:gd name="connsiteY2835" fmla="*/ 4538039 h 7409535"/>
              <a:gd name="connsiteX2836" fmla="*/ 3154523 w 13886105"/>
              <a:gd name="connsiteY2836" fmla="*/ 4538993 h 7409535"/>
              <a:gd name="connsiteX2837" fmla="*/ 3150558 w 13886105"/>
              <a:gd name="connsiteY2837" fmla="*/ 4551247 h 7409535"/>
              <a:gd name="connsiteX2838" fmla="*/ 3137830 w 13886105"/>
              <a:gd name="connsiteY2838" fmla="*/ 4544815 h 7409535"/>
              <a:gd name="connsiteX2839" fmla="*/ 3137438 w 13886105"/>
              <a:gd name="connsiteY2839" fmla="*/ 4545732 h 7409535"/>
              <a:gd name="connsiteX2840" fmla="*/ 3138645 w 13886105"/>
              <a:gd name="connsiteY2840" fmla="*/ 4551545 h 7409535"/>
              <a:gd name="connsiteX2841" fmla="*/ 3152640 w 13886105"/>
              <a:gd name="connsiteY2841" fmla="*/ 4555694 h 7409535"/>
              <a:gd name="connsiteX2842" fmla="*/ 3164570 w 13886105"/>
              <a:gd name="connsiteY2842" fmla="*/ 4544472 h 7409535"/>
              <a:gd name="connsiteX2843" fmla="*/ 11808375 w 13886105"/>
              <a:gd name="connsiteY2843" fmla="*/ 4536468 h 7409535"/>
              <a:gd name="connsiteX2844" fmla="*/ 11784767 w 13886105"/>
              <a:gd name="connsiteY2844" fmla="*/ 4572174 h 7409535"/>
              <a:gd name="connsiteX2845" fmla="*/ 11796363 w 13886105"/>
              <a:gd name="connsiteY2845" fmla="*/ 4586415 h 7409535"/>
              <a:gd name="connsiteX2846" fmla="*/ 11821451 w 13886105"/>
              <a:gd name="connsiteY2846" fmla="*/ 4575815 h 7409535"/>
              <a:gd name="connsiteX2847" fmla="*/ 11821669 w 13886105"/>
              <a:gd name="connsiteY2847" fmla="*/ 4574944 h 7409535"/>
              <a:gd name="connsiteX2848" fmla="*/ 11808375 w 13886105"/>
              <a:gd name="connsiteY2848" fmla="*/ 4536468 h 7409535"/>
              <a:gd name="connsiteX2849" fmla="*/ 2729658 w 13886105"/>
              <a:gd name="connsiteY2849" fmla="*/ 4536065 h 7409535"/>
              <a:gd name="connsiteX2850" fmla="*/ 2726525 w 13886105"/>
              <a:gd name="connsiteY2850" fmla="*/ 4543220 h 7409535"/>
              <a:gd name="connsiteX2851" fmla="*/ 2724649 w 13886105"/>
              <a:gd name="connsiteY2851" fmla="*/ 4553109 h 7409535"/>
              <a:gd name="connsiteX2852" fmla="*/ 2738725 w 13886105"/>
              <a:gd name="connsiteY2852" fmla="*/ 4566541 h 7409535"/>
              <a:gd name="connsiteX2853" fmla="*/ 2729828 w 13886105"/>
              <a:gd name="connsiteY2853" fmla="*/ 4536253 h 7409535"/>
              <a:gd name="connsiteX2854" fmla="*/ 3786480 w 13886105"/>
              <a:gd name="connsiteY2854" fmla="*/ 4535298 h 7409535"/>
              <a:gd name="connsiteX2855" fmla="*/ 3786122 w 13886105"/>
              <a:gd name="connsiteY2855" fmla="*/ 4535871 h 7409535"/>
              <a:gd name="connsiteX2856" fmla="*/ 3786427 w 13886105"/>
              <a:gd name="connsiteY2856" fmla="*/ 4536333 h 7409535"/>
              <a:gd name="connsiteX2857" fmla="*/ 3794730 w 13886105"/>
              <a:gd name="connsiteY2857" fmla="*/ 4543131 h 7409535"/>
              <a:gd name="connsiteX2858" fmla="*/ 3795362 w 13886105"/>
              <a:gd name="connsiteY2858" fmla="*/ 4538637 h 7409535"/>
              <a:gd name="connsiteX2859" fmla="*/ 2311138 w 13886105"/>
              <a:gd name="connsiteY2859" fmla="*/ 4533812 h 7409535"/>
              <a:gd name="connsiteX2860" fmla="*/ 2309718 w 13886105"/>
              <a:gd name="connsiteY2860" fmla="*/ 4547417 h 7409535"/>
              <a:gd name="connsiteX2861" fmla="*/ 2309503 w 13886105"/>
              <a:gd name="connsiteY2861" fmla="*/ 4547298 h 7409535"/>
              <a:gd name="connsiteX2862" fmla="*/ 2309717 w 13886105"/>
              <a:gd name="connsiteY2862" fmla="*/ 4547422 h 7409535"/>
              <a:gd name="connsiteX2863" fmla="*/ 2309718 w 13886105"/>
              <a:gd name="connsiteY2863" fmla="*/ 4547417 h 7409535"/>
              <a:gd name="connsiteX2864" fmla="*/ 2317651 w 13886105"/>
              <a:gd name="connsiteY2864" fmla="*/ 4551809 h 7409535"/>
              <a:gd name="connsiteX2865" fmla="*/ 2327573 w 13886105"/>
              <a:gd name="connsiteY2865" fmla="*/ 4561101 h 7409535"/>
              <a:gd name="connsiteX2866" fmla="*/ 2338550 w 13886105"/>
              <a:gd name="connsiteY2866" fmla="*/ 4555514 h 7409535"/>
              <a:gd name="connsiteX2867" fmla="*/ 2311138 w 13886105"/>
              <a:gd name="connsiteY2867" fmla="*/ 4533812 h 7409535"/>
              <a:gd name="connsiteX2868" fmla="*/ 4175564 w 13886105"/>
              <a:gd name="connsiteY2868" fmla="*/ 4532953 h 7409535"/>
              <a:gd name="connsiteX2869" fmla="*/ 4171887 w 13886105"/>
              <a:gd name="connsiteY2869" fmla="*/ 4535296 h 7409535"/>
              <a:gd name="connsiteX2870" fmla="*/ 4183872 w 13886105"/>
              <a:gd name="connsiteY2870" fmla="*/ 4560419 h 7409535"/>
              <a:gd name="connsiteX2871" fmla="*/ 4184948 w 13886105"/>
              <a:gd name="connsiteY2871" fmla="*/ 4560696 h 7409535"/>
              <a:gd name="connsiteX2872" fmla="*/ 4193826 w 13886105"/>
              <a:gd name="connsiteY2872" fmla="*/ 4548676 h 7409535"/>
              <a:gd name="connsiteX2873" fmla="*/ 4179867 w 13886105"/>
              <a:gd name="connsiteY2873" fmla="*/ 4536764 h 7409535"/>
              <a:gd name="connsiteX2874" fmla="*/ 4230833 w 13886105"/>
              <a:gd name="connsiteY2874" fmla="*/ 4532402 h 7409535"/>
              <a:gd name="connsiteX2875" fmla="*/ 4225277 w 13886105"/>
              <a:gd name="connsiteY2875" fmla="*/ 4533627 h 7409535"/>
              <a:gd name="connsiteX2876" fmla="*/ 4222628 w 13886105"/>
              <a:gd name="connsiteY2876" fmla="*/ 4538580 h 7409535"/>
              <a:gd name="connsiteX2877" fmla="*/ 4226291 w 13886105"/>
              <a:gd name="connsiteY2877" fmla="*/ 4550735 h 7409535"/>
              <a:gd name="connsiteX2878" fmla="*/ 4219660 w 13886105"/>
              <a:gd name="connsiteY2878" fmla="*/ 4549563 h 7409535"/>
              <a:gd name="connsiteX2879" fmla="*/ 4218013 w 13886105"/>
              <a:gd name="connsiteY2879" fmla="*/ 4547199 h 7409535"/>
              <a:gd name="connsiteX2880" fmla="*/ 4210065 w 13886105"/>
              <a:gd name="connsiteY2880" fmla="*/ 4562044 h 7409535"/>
              <a:gd name="connsiteX2881" fmla="*/ 4203839 w 13886105"/>
              <a:gd name="connsiteY2881" fmla="*/ 4556987 h 7409535"/>
              <a:gd name="connsiteX2882" fmla="*/ 4198935 w 13886105"/>
              <a:gd name="connsiteY2882" fmla="*/ 4564303 h 7409535"/>
              <a:gd name="connsiteX2883" fmla="*/ 4190174 w 13886105"/>
              <a:gd name="connsiteY2883" fmla="*/ 4578773 h 7409535"/>
              <a:gd name="connsiteX2884" fmla="*/ 4184236 w 13886105"/>
              <a:gd name="connsiteY2884" fmla="*/ 4582133 h 7409535"/>
              <a:gd name="connsiteX2885" fmla="*/ 4197988 w 13886105"/>
              <a:gd name="connsiteY2885" fmla="*/ 4603934 h 7409535"/>
              <a:gd name="connsiteX2886" fmla="*/ 4199967 w 13886105"/>
              <a:gd name="connsiteY2886" fmla="*/ 4603173 h 7409535"/>
              <a:gd name="connsiteX2887" fmla="*/ 4227248 w 13886105"/>
              <a:gd name="connsiteY2887" fmla="*/ 4576240 h 7409535"/>
              <a:gd name="connsiteX2888" fmla="*/ 4235161 w 13886105"/>
              <a:gd name="connsiteY2888" fmla="*/ 4602055 h 7409535"/>
              <a:gd name="connsiteX2889" fmla="*/ 4241046 w 13886105"/>
              <a:gd name="connsiteY2889" fmla="*/ 4591360 h 7409535"/>
              <a:gd name="connsiteX2890" fmla="*/ 4234928 w 13886105"/>
              <a:gd name="connsiteY2890" fmla="*/ 4589372 h 7409535"/>
              <a:gd name="connsiteX2891" fmla="*/ 4254192 w 13886105"/>
              <a:gd name="connsiteY2891" fmla="*/ 4558502 h 7409535"/>
              <a:gd name="connsiteX2892" fmla="*/ 4257196 w 13886105"/>
              <a:gd name="connsiteY2892" fmla="*/ 4557104 h 7409535"/>
              <a:gd name="connsiteX2893" fmla="*/ 4254730 w 13886105"/>
              <a:gd name="connsiteY2893" fmla="*/ 4546287 h 7409535"/>
              <a:gd name="connsiteX2894" fmla="*/ 4250975 w 13886105"/>
              <a:gd name="connsiteY2894" fmla="*/ 4539283 h 7409535"/>
              <a:gd name="connsiteX2895" fmla="*/ 4240525 w 13886105"/>
              <a:gd name="connsiteY2895" fmla="*/ 4532807 h 7409535"/>
              <a:gd name="connsiteX2896" fmla="*/ 4241197 w 13886105"/>
              <a:gd name="connsiteY2896" fmla="*/ 4536527 h 7409535"/>
              <a:gd name="connsiteX2897" fmla="*/ 4290705 w 13886105"/>
              <a:gd name="connsiteY2897" fmla="*/ 4532368 h 7409535"/>
              <a:gd name="connsiteX2898" fmla="*/ 4280004 w 13886105"/>
              <a:gd name="connsiteY2898" fmla="*/ 4550158 h 7409535"/>
              <a:gd name="connsiteX2899" fmla="*/ 4281750 w 13886105"/>
              <a:gd name="connsiteY2899" fmla="*/ 4570668 h 7409535"/>
              <a:gd name="connsiteX2900" fmla="*/ 4286991 w 13886105"/>
              <a:gd name="connsiteY2900" fmla="*/ 4559572 h 7409535"/>
              <a:gd name="connsiteX2901" fmla="*/ 4283898 w 13886105"/>
              <a:gd name="connsiteY2901" fmla="*/ 4554194 h 7409535"/>
              <a:gd name="connsiteX2902" fmla="*/ 4291055 w 13886105"/>
              <a:gd name="connsiteY2902" fmla="*/ 4547249 h 7409535"/>
              <a:gd name="connsiteX2903" fmla="*/ 4297577 w 13886105"/>
              <a:gd name="connsiteY2903" fmla="*/ 4535756 h 7409535"/>
              <a:gd name="connsiteX2904" fmla="*/ 2348598 w 13886105"/>
              <a:gd name="connsiteY2904" fmla="*/ 4528234 h 7409535"/>
              <a:gd name="connsiteX2905" fmla="*/ 2348345 w 13886105"/>
              <a:gd name="connsiteY2905" fmla="*/ 4550902 h 7409535"/>
              <a:gd name="connsiteX2906" fmla="*/ 2362691 w 13886105"/>
              <a:gd name="connsiteY2906" fmla="*/ 4566315 h 7409535"/>
              <a:gd name="connsiteX2907" fmla="*/ 2376783 w 13886105"/>
              <a:gd name="connsiteY2907" fmla="*/ 4604395 h 7409535"/>
              <a:gd name="connsiteX2908" fmla="*/ 2386613 w 13886105"/>
              <a:gd name="connsiteY2908" fmla="*/ 4584403 h 7409535"/>
              <a:gd name="connsiteX2909" fmla="*/ 2348598 w 13886105"/>
              <a:gd name="connsiteY2909" fmla="*/ 4528234 h 7409535"/>
              <a:gd name="connsiteX2910" fmla="*/ 12620369 w 13886105"/>
              <a:gd name="connsiteY2910" fmla="*/ 4526652 h 7409535"/>
              <a:gd name="connsiteX2911" fmla="*/ 12638683 w 13886105"/>
              <a:gd name="connsiteY2911" fmla="*/ 4528618 h 7409535"/>
              <a:gd name="connsiteX2912" fmla="*/ 12606891 w 13886105"/>
              <a:gd name="connsiteY2912" fmla="*/ 4551327 h 7409535"/>
              <a:gd name="connsiteX2913" fmla="*/ 12620369 w 13886105"/>
              <a:gd name="connsiteY2913" fmla="*/ 4526652 h 7409535"/>
              <a:gd name="connsiteX2914" fmla="*/ 2641249 w 13886105"/>
              <a:gd name="connsiteY2914" fmla="*/ 4524609 h 7409535"/>
              <a:gd name="connsiteX2915" fmla="*/ 2628549 w 13886105"/>
              <a:gd name="connsiteY2915" fmla="*/ 4532872 h 7409535"/>
              <a:gd name="connsiteX2916" fmla="*/ 2628849 w 13886105"/>
              <a:gd name="connsiteY2916" fmla="*/ 4533330 h 7409535"/>
              <a:gd name="connsiteX2917" fmla="*/ 2640925 w 13886105"/>
              <a:gd name="connsiteY2917" fmla="*/ 4544906 h 7409535"/>
              <a:gd name="connsiteX2918" fmla="*/ 2657710 w 13886105"/>
              <a:gd name="connsiteY2918" fmla="*/ 4526323 h 7409535"/>
              <a:gd name="connsiteX2919" fmla="*/ 2641249 w 13886105"/>
              <a:gd name="connsiteY2919" fmla="*/ 4524609 h 7409535"/>
              <a:gd name="connsiteX2920" fmla="*/ 4164593 w 13886105"/>
              <a:gd name="connsiteY2920" fmla="*/ 4522245 h 7409535"/>
              <a:gd name="connsiteX2921" fmla="*/ 4146531 w 13886105"/>
              <a:gd name="connsiteY2921" fmla="*/ 4533402 h 7409535"/>
              <a:gd name="connsiteX2922" fmla="*/ 4146548 w 13886105"/>
              <a:gd name="connsiteY2922" fmla="*/ 4533498 h 7409535"/>
              <a:gd name="connsiteX2923" fmla="*/ 4146071 w 13886105"/>
              <a:gd name="connsiteY2923" fmla="*/ 4534080 h 7409535"/>
              <a:gd name="connsiteX2924" fmla="*/ 4153165 w 13886105"/>
              <a:gd name="connsiteY2924" fmla="*/ 4540311 h 7409535"/>
              <a:gd name="connsiteX2925" fmla="*/ 2473873 w 13886105"/>
              <a:gd name="connsiteY2925" fmla="*/ 4518716 h 7409535"/>
              <a:gd name="connsiteX2926" fmla="*/ 2454129 w 13886105"/>
              <a:gd name="connsiteY2926" fmla="*/ 4550949 h 7409535"/>
              <a:gd name="connsiteX2927" fmla="*/ 2454464 w 13886105"/>
              <a:gd name="connsiteY2927" fmla="*/ 4550856 h 7409535"/>
              <a:gd name="connsiteX2928" fmla="*/ 2472493 w 13886105"/>
              <a:gd name="connsiteY2928" fmla="*/ 4575085 h 7409535"/>
              <a:gd name="connsiteX2929" fmla="*/ 2473873 w 13886105"/>
              <a:gd name="connsiteY2929" fmla="*/ 4518716 h 7409535"/>
              <a:gd name="connsiteX2930" fmla="*/ 2103426 w 13886105"/>
              <a:gd name="connsiteY2930" fmla="*/ 4513411 h 7409535"/>
              <a:gd name="connsiteX2931" fmla="*/ 2120534 w 13886105"/>
              <a:gd name="connsiteY2931" fmla="*/ 4550558 h 7409535"/>
              <a:gd name="connsiteX2932" fmla="*/ 2086760 w 13886105"/>
              <a:gd name="connsiteY2932" fmla="*/ 4529776 h 7409535"/>
              <a:gd name="connsiteX2933" fmla="*/ 2103426 w 13886105"/>
              <a:gd name="connsiteY2933" fmla="*/ 4513411 h 7409535"/>
              <a:gd name="connsiteX2934" fmla="*/ 11395335 w 13886105"/>
              <a:gd name="connsiteY2934" fmla="*/ 4512551 h 7409535"/>
              <a:gd name="connsiteX2935" fmla="*/ 11386433 w 13886105"/>
              <a:gd name="connsiteY2935" fmla="*/ 4522157 h 7409535"/>
              <a:gd name="connsiteX2936" fmla="*/ 11405263 w 13886105"/>
              <a:gd name="connsiteY2936" fmla="*/ 4526975 h 7409535"/>
              <a:gd name="connsiteX2937" fmla="*/ 11423903 w 13886105"/>
              <a:gd name="connsiteY2937" fmla="*/ 4528639 h 7409535"/>
              <a:gd name="connsiteX2938" fmla="*/ 11424823 w 13886105"/>
              <a:gd name="connsiteY2938" fmla="*/ 4524995 h 7409535"/>
              <a:gd name="connsiteX2939" fmla="*/ 11413973 w 13886105"/>
              <a:gd name="connsiteY2939" fmla="*/ 4514484 h 7409535"/>
              <a:gd name="connsiteX2940" fmla="*/ 11395335 w 13886105"/>
              <a:gd name="connsiteY2940" fmla="*/ 4512551 h 7409535"/>
              <a:gd name="connsiteX2941" fmla="*/ 11848685 w 13886105"/>
              <a:gd name="connsiteY2941" fmla="*/ 4504332 h 7409535"/>
              <a:gd name="connsiteX2942" fmla="*/ 11852307 w 13886105"/>
              <a:gd name="connsiteY2942" fmla="*/ 4505081 h 7409535"/>
              <a:gd name="connsiteX2943" fmla="*/ 11862807 w 13886105"/>
              <a:gd name="connsiteY2943" fmla="*/ 4531107 h 7409535"/>
              <a:gd name="connsiteX2944" fmla="*/ 11873699 w 13886105"/>
              <a:gd name="connsiteY2944" fmla="*/ 4530267 h 7409535"/>
              <a:gd name="connsiteX2945" fmla="*/ 11862395 w 13886105"/>
              <a:gd name="connsiteY2945" fmla="*/ 4558247 h 7409535"/>
              <a:gd name="connsiteX2946" fmla="*/ 11842411 w 13886105"/>
              <a:gd name="connsiteY2946" fmla="*/ 4526175 h 7409535"/>
              <a:gd name="connsiteX2947" fmla="*/ 11848685 w 13886105"/>
              <a:gd name="connsiteY2947" fmla="*/ 4504332 h 7409535"/>
              <a:gd name="connsiteX2948" fmla="*/ 10855941 w 13886105"/>
              <a:gd name="connsiteY2948" fmla="*/ 4503312 h 7409535"/>
              <a:gd name="connsiteX2949" fmla="*/ 10854875 w 13886105"/>
              <a:gd name="connsiteY2949" fmla="*/ 4504868 h 7409535"/>
              <a:gd name="connsiteX2950" fmla="*/ 10854649 w 13886105"/>
              <a:gd name="connsiteY2950" fmla="*/ 4521974 h 7409535"/>
              <a:gd name="connsiteX2951" fmla="*/ 10872499 w 13886105"/>
              <a:gd name="connsiteY2951" fmla="*/ 4540265 h 7409535"/>
              <a:gd name="connsiteX2952" fmla="*/ 10884793 w 13886105"/>
              <a:gd name="connsiteY2952" fmla="*/ 4532247 h 7409535"/>
              <a:gd name="connsiteX2953" fmla="*/ 10884489 w 13886105"/>
              <a:gd name="connsiteY2953" fmla="*/ 4531788 h 7409535"/>
              <a:gd name="connsiteX2954" fmla="*/ 10868995 w 13886105"/>
              <a:gd name="connsiteY2954" fmla="*/ 4509481 h 7409535"/>
              <a:gd name="connsiteX2955" fmla="*/ 10869079 w 13886105"/>
              <a:gd name="connsiteY2955" fmla="*/ 4514764 h 7409535"/>
              <a:gd name="connsiteX2956" fmla="*/ 10855941 w 13886105"/>
              <a:gd name="connsiteY2956" fmla="*/ 4503312 h 7409535"/>
              <a:gd name="connsiteX2957" fmla="*/ 3329354 w 13886105"/>
              <a:gd name="connsiteY2957" fmla="*/ 4502582 h 7409535"/>
              <a:gd name="connsiteX2958" fmla="*/ 3327990 w 13886105"/>
              <a:gd name="connsiteY2958" fmla="*/ 4503205 h 7409535"/>
              <a:gd name="connsiteX2959" fmla="*/ 3328891 w 13886105"/>
              <a:gd name="connsiteY2959" fmla="*/ 4509924 h 7409535"/>
              <a:gd name="connsiteX2960" fmla="*/ 11356803 w 13886105"/>
              <a:gd name="connsiteY2960" fmla="*/ 4501862 h 7409535"/>
              <a:gd name="connsiteX2961" fmla="*/ 11361931 w 13886105"/>
              <a:gd name="connsiteY2961" fmla="*/ 4519817 h 7409535"/>
              <a:gd name="connsiteX2962" fmla="*/ 11369631 w 13886105"/>
              <a:gd name="connsiteY2962" fmla="*/ 4539394 h 7409535"/>
              <a:gd name="connsiteX2963" fmla="*/ 11379007 w 13886105"/>
              <a:gd name="connsiteY2963" fmla="*/ 4527936 h 7409535"/>
              <a:gd name="connsiteX2964" fmla="*/ 11357495 w 13886105"/>
              <a:gd name="connsiteY2964" fmla="*/ 4501934 h 7409535"/>
              <a:gd name="connsiteX2965" fmla="*/ 12283623 w 13886105"/>
              <a:gd name="connsiteY2965" fmla="*/ 4499496 h 7409535"/>
              <a:gd name="connsiteX2966" fmla="*/ 12295487 w 13886105"/>
              <a:gd name="connsiteY2966" fmla="*/ 4507568 h 7409535"/>
              <a:gd name="connsiteX2967" fmla="*/ 12296839 w 13886105"/>
              <a:gd name="connsiteY2967" fmla="*/ 4547704 h 7409535"/>
              <a:gd name="connsiteX2968" fmla="*/ 12280561 w 13886105"/>
              <a:gd name="connsiteY2968" fmla="*/ 4501803 h 7409535"/>
              <a:gd name="connsiteX2969" fmla="*/ 12283623 w 13886105"/>
              <a:gd name="connsiteY2969" fmla="*/ 4499496 h 7409535"/>
              <a:gd name="connsiteX2970" fmla="*/ 4295734 w 13886105"/>
              <a:gd name="connsiteY2970" fmla="*/ 4497147 h 7409535"/>
              <a:gd name="connsiteX2971" fmla="*/ 4295584 w 13886105"/>
              <a:gd name="connsiteY2971" fmla="*/ 4497721 h 7409535"/>
              <a:gd name="connsiteX2972" fmla="*/ 4298275 w 13886105"/>
              <a:gd name="connsiteY2972" fmla="*/ 4503578 h 7409535"/>
              <a:gd name="connsiteX2973" fmla="*/ 4241515 w 13886105"/>
              <a:gd name="connsiteY2973" fmla="*/ 4495216 h 7409535"/>
              <a:gd name="connsiteX2974" fmla="*/ 4256931 w 13886105"/>
              <a:gd name="connsiteY2974" fmla="*/ 4532672 h 7409535"/>
              <a:gd name="connsiteX2975" fmla="*/ 4261453 w 13886105"/>
              <a:gd name="connsiteY2975" fmla="*/ 4548034 h 7409535"/>
              <a:gd name="connsiteX2976" fmla="*/ 4265559 w 13886105"/>
              <a:gd name="connsiteY2976" fmla="*/ 4553218 h 7409535"/>
              <a:gd name="connsiteX2977" fmla="*/ 4276339 w 13886105"/>
              <a:gd name="connsiteY2977" fmla="*/ 4548203 h 7409535"/>
              <a:gd name="connsiteX2978" fmla="*/ 4260716 w 13886105"/>
              <a:gd name="connsiteY2978" fmla="*/ 4523555 h 7409535"/>
              <a:gd name="connsiteX2979" fmla="*/ 4260249 w 13886105"/>
              <a:gd name="connsiteY2979" fmla="*/ 4522868 h 7409535"/>
              <a:gd name="connsiteX2980" fmla="*/ 4255930 w 13886105"/>
              <a:gd name="connsiteY2980" fmla="*/ 4529776 h 7409535"/>
              <a:gd name="connsiteX2981" fmla="*/ 4248226 w 13886105"/>
              <a:gd name="connsiteY2981" fmla="*/ 4505917 h 7409535"/>
              <a:gd name="connsiteX2982" fmla="*/ 4248593 w 13886105"/>
              <a:gd name="connsiteY2982" fmla="*/ 4505663 h 7409535"/>
              <a:gd name="connsiteX2983" fmla="*/ 10680097 w 13886105"/>
              <a:gd name="connsiteY2983" fmla="*/ 4487787 h 7409535"/>
              <a:gd name="connsiteX2984" fmla="*/ 10670435 w 13886105"/>
              <a:gd name="connsiteY2984" fmla="*/ 4502667 h 7409535"/>
              <a:gd name="connsiteX2985" fmla="*/ 10674675 w 13886105"/>
              <a:gd name="connsiteY2985" fmla="*/ 4502800 h 7409535"/>
              <a:gd name="connsiteX2986" fmla="*/ 10689371 w 13886105"/>
              <a:gd name="connsiteY2986" fmla="*/ 4501981 h 7409535"/>
              <a:gd name="connsiteX2987" fmla="*/ 10686615 w 13886105"/>
              <a:gd name="connsiteY2987" fmla="*/ 4515648 h 7409535"/>
              <a:gd name="connsiteX2988" fmla="*/ 10687613 w 13886105"/>
              <a:gd name="connsiteY2988" fmla="*/ 4535902 h 7409535"/>
              <a:gd name="connsiteX2989" fmla="*/ 10677689 w 13886105"/>
              <a:gd name="connsiteY2989" fmla="*/ 4520332 h 7409535"/>
              <a:gd name="connsiteX2990" fmla="*/ 10671363 w 13886105"/>
              <a:gd name="connsiteY2990" fmla="*/ 4517395 h 7409535"/>
              <a:gd name="connsiteX2991" fmla="*/ 10674065 w 13886105"/>
              <a:gd name="connsiteY2991" fmla="*/ 4545129 h 7409535"/>
              <a:gd name="connsiteX2992" fmla="*/ 10679639 w 13886105"/>
              <a:gd name="connsiteY2992" fmla="*/ 4546588 h 7409535"/>
              <a:gd name="connsiteX2993" fmla="*/ 10680301 w 13886105"/>
              <a:gd name="connsiteY2993" fmla="*/ 4544245 h 7409535"/>
              <a:gd name="connsiteX2994" fmla="*/ 10682799 w 13886105"/>
              <a:gd name="connsiteY2994" fmla="*/ 4547416 h 7409535"/>
              <a:gd name="connsiteX2995" fmla="*/ 10690777 w 13886105"/>
              <a:gd name="connsiteY2995" fmla="*/ 4549504 h 7409535"/>
              <a:gd name="connsiteX2996" fmla="*/ 10687023 w 13886105"/>
              <a:gd name="connsiteY2996" fmla="*/ 4522781 h 7409535"/>
              <a:gd name="connsiteX2997" fmla="*/ 10694275 w 13886105"/>
              <a:gd name="connsiteY2997" fmla="*/ 4491267 h 7409535"/>
              <a:gd name="connsiteX2998" fmla="*/ 10680097 w 13886105"/>
              <a:gd name="connsiteY2998" fmla="*/ 4487787 h 7409535"/>
              <a:gd name="connsiteX2999" fmla="*/ 11648003 w 13886105"/>
              <a:gd name="connsiteY2999" fmla="*/ 4487508 h 7409535"/>
              <a:gd name="connsiteX3000" fmla="*/ 11644969 w 13886105"/>
              <a:gd name="connsiteY3000" fmla="*/ 4498325 h 7409535"/>
              <a:gd name="connsiteX3001" fmla="*/ 11644349 w 13886105"/>
              <a:gd name="connsiteY3001" fmla="*/ 4515658 h 7409535"/>
              <a:gd name="connsiteX3002" fmla="*/ 11657119 w 13886105"/>
              <a:gd name="connsiteY3002" fmla="*/ 4518866 h 7409535"/>
              <a:gd name="connsiteX3003" fmla="*/ 11653563 w 13886105"/>
              <a:gd name="connsiteY3003" fmla="*/ 4493425 h 7409535"/>
              <a:gd name="connsiteX3004" fmla="*/ 4302640 w 13886105"/>
              <a:gd name="connsiteY3004" fmla="*/ 4484754 h 7409535"/>
              <a:gd name="connsiteX3005" fmla="*/ 4303238 w 13886105"/>
              <a:gd name="connsiteY3005" fmla="*/ 4488217 h 7409535"/>
              <a:gd name="connsiteX3006" fmla="*/ 4311429 w 13886105"/>
              <a:gd name="connsiteY3006" fmla="*/ 4507820 h 7409535"/>
              <a:gd name="connsiteX3007" fmla="*/ 4315581 w 13886105"/>
              <a:gd name="connsiteY3007" fmla="*/ 4499026 h 7409535"/>
              <a:gd name="connsiteX3008" fmla="*/ 11467067 w 13886105"/>
              <a:gd name="connsiteY3008" fmla="*/ 4483004 h 7409535"/>
              <a:gd name="connsiteX3009" fmla="*/ 11469707 w 13886105"/>
              <a:gd name="connsiteY3009" fmla="*/ 4503098 h 7409535"/>
              <a:gd name="connsiteX3010" fmla="*/ 11473959 w 13886105"/>
              <a:gd name="connsiteY3010" fmla="*/ 4522833 h 7409535"/>
              <a:gd name="connsiteX3011" fmla="*/ 11473231 w 13886105"/>
              <a:gd name="connsiteY3011" fmla="*/ 4523206 h 7409535"/>
              <a:gd name="connsiteX3012" fmla="*/ 11474013 w 13886105"/>
              <a:gd name="connsiteY3012" fmla="*/ 4523088 h 7409535"/>
              <a:gd name="connsiteX3013" fmla="*/ 11473959 w 13886105"/>
              <a:gd name="connsiteY3013" fmla="*/ 4522833 h 7409535"/>
              <a:gd name="connsiteX3014" fmla="*/ 11479875 w 13886105"/>
              <a:gd name="connsiteY3014" fmla="*/ 4519793 h 7409535"/>
              <a:gd name="connsiteX3015" fmla="*/ 11467067 w 13886105"/>
              <a:gd name="connsiteY3015" fmla="*/ 4483004 h 7409535"/>
              <a:gd name="connsiteX3016" fmla="*/ 11894795 w 13886105"/>
              <a:gd name="connsiteY3016" fmla="*/ 4481132 h 7409535"/>
              <a:gd name="connsiteX3017" fmla="*/ 11887127 w 13886105"/>
              <a:gd name="connsiteY3017" fmla="*/ 4542580 h 7409535"/>
              <a:gd name="connsiteX3018" fmla="*/ 11876625 w 13886105"/>
              <a:gd name="connsiteY3018" fmla="*/ 4516557 h 7409535"/>
              <a:gd name="connsiteX3019" fmla="*/ 11883839 w 13886105"/>
              <a:gd name="connsiteY3019" fmla="*/ 4482079 h 7409535"/>
              <a:gd name="connsiteX3020" fmla="*/ 11897371 w 13886105"/>
              <a:gd name="connsiteY3020" fmla="*/ 4494456 h 7409535"/>
              <a:gd name="connsiteX3021" fmla="*/ 11894795 w 13886105"/>
              <a:gd name="connsiteY3021" fmla="*/ 4481132 h 7409535"/>
              <a:gd name="connsiteX3022" fmla="*/ 12034943 w 13886105"/>
              <a:gd name="connsiteY3022" fmla="*/ 4475493 h 7409535"/>
              <a:gd name="connsiteX3023" fmla="*/ 12052565 w 13886105"/>
              <a:gd name="connsiteY3023" fmla="*/ 4494367 h 7409535"/>
              <a:gd name="connsiteX3024" fmla="*/ 12045441 w 13886105"/>
              <a:gd name="connsiteY3024" fmla="*/ 4501518 h 7409535"/>
              <a:gd name="connsiteX3025" fmla="*/ 12041047 w 13886105"/>
              <a:gd name="connsiteY3025" fmla="*/ 4522223 h 7409535"/>
              <a:gd name="connsiteX3026" fmla="*/ 12033079 w 13886105"/>
              <a:gd name="connsiteY3026" fmla="*/ 4509352 h 7409535"/>
              <a:gd name="connsiteX3027" fmla="*/ 12030609 w 13886105"/>
              <a:gd name="connsiteY3027" fmla="*/ 4496091 h 7409535"/>
              <a:gd name="connsiteX3028" fmla="*/ 12034943 w 13886105"/>
              <a:gd name="connsiteY3028" fmla="*/ 4475493 h 7409535"/>
              <a:gd name="connsiteX3029" fmla="*/ 10858491 w 13886105"/>
              <a:gd name="connsiteY3029" fmla="*/ 4466242 h 7409535"/>
              <a:gd name="connsiteX3030" fmla="*/ 10855223 w 13886105"/>
              <a:gd name="connsiteY3030" fmla="*/ 4478282 h 7409535"/>
              <a:gd name="connsiteX3031" fmla="*/ 10855203 w 13886105"/>
              <a:gd name="connsiteY3031" fmla="*/ 4479848 h 7409535"/>
              <a:gd name="connsiteX3032" fmla="*/ 10861111 w 13886105"/>
              <a:gd name="connsiteY3032" fmla="*/ 4501893 h 7409535"/>
              <a:gd name="connsiteX3033" fmla="*/ 10868805 w 13886105"/>
              <a:gd name="connsiteY3033" fmla="*/ 4497639 h 7409535"/>
              <a:gd name="connsiteX3034" fmla="*/ 10868955 w 13886105"/>
              <a:gd name="connsiteY3034" fmla="*/ 4507041 h 7409535"/>
              <a:gd name="connsiteX3035" fmla="*/ 10869401 w 13886105"/>
              <a:gd name="connsiteY3035" fmla="*/ 4473453 h 7409535"/>
              <a:gd name="connsiteX3036" fmla="*/ 10858491 w 13886105"/>
              <a:gd name="connsiteY3036" fmla="*/ 4466242 h 7409535"/>
              <a:gd name="connsiteX3037" fmla="*/ 3869939 w 13886105"/>
              <a:gd name="connsiteY3037" fmla="*/ 4465545 h 7409535"/>
              <a:gd name="connsiteX3038" fmla="*/ 3869428 w 13886105"/>
              <a:gd name="connsiteY3038" fmla="*/ 4465559 h 7409535"/>
              <a:gd name="connsiteX3039" fmla="*/ 3860155 w 13886105"/>
              <a:gd name="connsiteY3039" fmla="*/ 4479513 h 7409535"/>
              <a:gd name="connsiteX3040" fmla="*/ 3859679 w 13886105"/>
              <a:gd name="connsiteY3040" fmla="*/ 4480093 h 7409535"/>
              <a:gd name="connsiteX3041" fmla="*/ 3875367 w 13886105"/>
              <a:gd name="connsiteY3041" fmla="*/ 4492715 h 7409535"/>
              <a:gd name="connsiteX3042" fmla="*/ 3884157 w 13886105"/>
              <a:gd name="connsiteY3042" fmla="*/ 4483389 h 7409535"/>
              <a:gd name="connsiteX3043" fmla="*/ 3320484 w 13886105"/>
              <a:gd name="connsiteY3043" fmla="*/ 4459442 h 7409535"/>
              <a:gd name="connsiteX3044" fmla="*/ 3319641 w 13886105"/>
              <a:gd name="connsiteY3044" fmla="*/ 4460579 h 7409535"/>
              <a:gd name="connsiteX3045" fmla="*/ 3323999 w 13886105"/>
              <a:gd name="connsiteY3045" fmla="*/ 4473496 h 7409535"/>
              <a:gd name="connsiteX3046" fmla="*/ 3324849 w 13886105"/>
              <a:gd name="connsiteY3046" fmla="*/ 4479817 h 7409535"/>
              <a:gd name="connsiteX3047" fmla="*/ 3334003 w 13886105"/>
              <a:gd name="connsiteY3047" fmla="*/ 4484464 h 7409535"/>
              <a:gd name="connsiteX3048" fmla="*/ 3335483 w 13886105"/>
              <a:gd name="connsiteY3048" fmla="*/ 4460348 h 7409535"/>
              <a:gd name="connsiteX3049" fmla="*/ 3320484 w 13886105"/>
              <a:gd name="connsiteY3049" fmla="*/ 4459442 h 7409535"/>
              <a:gd name="connsiteX3050" fmla="*/ 11238611 w 13886105"/>
              <a:gd name="connsiteY3050" fmla="*/ 4457773 h 7409535"/>
              <a:gd name="connsiteX3051" fmla="*/ 11243991 w 13886105"/>
              <a:gd name="connsiteY3051" fmla="*/ 4468283 h 7409535"/>
              <a:gd name="connsiteX3052" fmla="*/ 11244807 w 13886105"/>
              <a:gd name="connsiteY3052" fmla="*/ 4467611 h 7409535"/>
              <a:gd name="connsiteX3053" fmla="*/ 11245681 w 13886105"/>
              <a:gd name="connsiteY3053" fmla="*/ 4460213 h 7409535"/>
              <a:gd name="connsiteX3054" fmla="*/ 11244285 w 13886105"/>
              <a:gd name="connsiteY3054" fmla="*/ 4460929 h 7409535"/>
              <a:gd name="connsiteX3055" fmla="*/ 11398983 w 13886105"/>
              <a:gd name="connsiteY3055" fmla="*/ 4454433 h 7409535"/>
              <a:gd name="connsiteX3056" fmla="*/ 11398847 w 13886105"/>
              <a:gd name="connsiteY3056" fmla="*/ 4454454 h 7409535"/>
              <a:gd name="connsiteX3057" fmla="*/ 11399041 w 13886105"/>
              <a:gd name="connsiteY3057" fmla="*/ 4454523 h 7409535"/>
              <a:gd name="connsiteX3058" fmla="*/ 11265501 w 13886105"/>
              <a:gd name="connsiteY3058" fmla="*/ 4450043 h 7409535"/>
              <a:gd name="connsiteX3059" fmla="*/ 11257321 w 13886105"/>
              <a:gd name="connsiteY3059" fmla="*/ 4454240 h 7409535"/>
              <a:gd name="connsiteX3060" fmla="*/ 11259985 w 13886105"/>
              <a:gd name="connsiteY3060" fmla="*/ 4474664 h 7409535"/>
              <a:gd name="connsiteX3061" fmla="*/ 11270287 w 13886105"/>
              <a:gd name="connsiteY3061" fmla="*/ 4458092 h 7409535"/>
              <a:gd name="connsiteX3062" fmla="*/ 11222733 w 13886105"/>
              <a:gd name="connsiteY3062" fmla="*/ 4448949 h 7409535"/>
              <a:gd name="connsiteX3063" fmla="*/ 11223825 w 13886105"/>
              <a:gd name="connsiteY3063" fmla="*/ 4454679 h 7409535"/>
              <a:gd name="connsiteX3064" fmla="*/ 11226309 w 13886105"/>
              <a:gd name="connsiteY3064" fmla="*/ 4467550 h 7409535"/>
              <a:gd name="connsiteX3065" fmla="*/ 11229965 w 13886105"/>
              <a:gd name="connsiteY3065" fmla="*/ 4464176 h 7409535"/>
              <a:gd name="connsiteX3066" fmla="*/ 11232305 w 13886105"/>
              <a:gd name="connsiteY3066" fmla="*/ 4454268 h 7409535"/>
              <a:gd name="connsiteX3067" fmla="*/ 11014541 w 13886105"/>
              <a:gd name="connsiteY3067" fmla="*/ 4443607 h 7409535"/>
              <a:gd name="connsiteX3068" fmla="*/ 11003697 w 13886105"/>
              <a:gd name="connsiteY3068" fmla="*/ 4498946 h 7409535"/>
              <a:gd name="connsiteX3069" fmla="*/ 11003145 w 13886105"/>
              <a:gd name="connsiteY3069" fmla="*/ 4498913 h 7409535"/>
              <a:gd name="connsiteX3070" fmla="*/ 11012001 w 13886105"/>
              <a:gd name="connsiteY3070" fmla="*/ 4504489 h 7409535"/>
              <a:gd name="connsiteX3071" fmla="*/ 11026893 w 13886105"/>
              <a:gd name="connsiteY3071" fmla="*/ 4462717 h 7409535"/>
              <a:gd name="connsiteX3072" fmla="*/ 11036425 w 13886105"/>
              <a:gd name="connsiteY3072" fmla="*/ 4441271 h 7409535"/>
              <a:gd name="connsiteX3073" fmla="*/ 11032337 w 13886105"/>
              <a:gd name="connsiteY3073" fmla="*/ 4489101 h 7409535"/>
              <a:gd name="connsiteX3074" fmla="*/ 11031539 w 13886105"/>
              <a:gd name="connsiteY3074" fmla="*/ 4489496 h 7409535"/>
              <a:gd name="connsiteX3075" fmla="*/ 11036425 w 13886105"/>
              <a:gd name="connsiteY3075" fmla="*/ 4441271 h 7409535"/>
              <a:gd name="connsiteX3076" fmla="*/ 2185192 w 13886105"/>
              <a:gd name="connsiteY3076" fmla="*/ 4439012 h 7409535"/>
              <a:gd name="connsiteX3077" fmla="*/ 2208722 w 13886105"/>
              <a:gd name="connsiteY3077" fmla="*/ 4462022 h 7409535"/>
              <a:gd name="connsiteX3078" fmla="*/ 2203744 w 13886105"/>
              <a:gd name="connsiteY3078" fmla="*/ 4479537 h 7409535"/>
              <a:gd name="connsiteX3079" fmla="*/ 2184630 w 13886105"/>
              <a:gd name="connsiteY3079" fmla="*/ 4451393 h 7409535"/>
              <a:gd name="connsiteX3080" fmla="*/ 2185192 w 13886105"/>
              <a:gd name="connsiteY3080" fmla="*/ 4439012 h 7409535"/>
              <a:gd name="connsiteX3081" fmla="*/ 4264311 w 13886105"/>
              <a:gd name="connsiteY3081" fmla="*/ 4438953 h 7409535"/>
              <a:gd name="connsiteX3082" fmla="*/ 4262044 w 13886105"/>
              <a:gd name="connsiteY3082" fmla="*/ 4460362 h 7409535"/>
              <a:gd name="connsiteX3083" fmla="*/ 4268850 w 13886105"/>
              <a:gd name="connsiteY3083" fmla="*/ 4455531 h 7409535"/>
              <a:gd name="connsiteX3084" fmla="*/ 4264329 w 13886105"/>
              <a:gd name="connsiteY3084" fmla="*/ 4439036 h 7409535"/>
              <a:gd name="connsiteX3085" fmla="*/ 11206113 w 13886105"/>
              <a:gd name="connsiteY3085" fmla="*/ 4436425 h 7409535"/>
              <a:gd name="connsiteX3086" fmla="*/ 11206259 w 13886105"/>
              <a:gd name="connsiteY3086" fmla="*/ 4436762 h 7409535"/>
              <a:gd name="connsiteX3087" fmla="*/ 11206729 w 13886105"/>
              <a:gd name="connsiteY3087" fmla="*/ 4436930 h 7409535"/>
              <a:gd name="connsiteX3088" fmla="*/ 11182055 w 13886105"/>
              <a:gd name="connsiteY3088" fmla="*/ 4435518 h 7409535"/>
              <a:gd name="connsiteX3089" fmla="*/ 11181825 w 13886105"/>
              <a:gd name="connsiteY3089" fmla="*/ 4440621 h 7409535"/>
              <a:gd name="connsiteX3090" fmla="*/ 11182621 w 13886105"/>
              <a:gd name="connsiteY3090" fmla="*/ 4442688 h 7409535"/>
              <a:gd name="connsiteX3091" fmla="*/ 11181659 w 13886105"/>
              <a:gd name="connsiteY3091" fmla="*/ 4444309 h 7409535"/>
              <a:gd name="connsiteX3092" fmla="*/ 11180529 w 13886105"/>
              <a:gd name="connsiteY3092" fmla="*/ 4469286 h 7409535"/>
              <a:gd name="connsiteX3093" fmla="*/ 11206549 w 13886105"/>
              <a:gd name="connsiteY3093" fmla="*/ 4473615 h 7409535"/>
              <a:gd name="connsiteX3094" fmla="*/ 11193799 w 13886105"/>
              <a:gd name="connsiteY3094" fmla="*/ 4509032 h 7409535"/>
              <a:gd name="connsiteX3095" fmla="*/ 11236125 w 13886105"/>
              <a:gd name="connsiteY3095" fmla="*/ 4511794 h 7409535"/>
              <a:gd name="connsiteX3096" fmla="*/ 11236005 w 13886105"/>
              <a:gd name="connsiteY3096" fmla="*/ 4538674 h 7409535"/>
              <a:gd name="connsiteX3097" fmla="*/ 11242989 w 13886105"/>
              <a:gd name="connsiteY3097" fmla="*/ 4504349 h 7409535"/>
              <a:gd name="connsiteX3098" fmla="*/ 11281223 w 13886105"/>
              <a:gd name="connsiteY3098" fmla="*/ 4500615 h 7409535"/>
              <a:gd name="connsiteX3099" fmla="*/ 11292071 w 13886105"/>
              <a:gd name="connsiteY3099" fmla="*/ 4499607 h 7409535"/>
              <a:gd name="connsiteX3100" fmla="*/ 11302907 w 13886105"/>
              <a:gd name="connsiteY3100" fmla="*/ 4525541 h 7409535"/>
              <a:gd name="connsiteX3101" fmla="*/ 11313893 w 13886105"/>
              <a:gd name="connsiteY3101" fmla="*/ 4497375 h 7409535"/>
              <a:gd name="connsiteX3102" fmla="*/ 11339597 w 13886105"/>
              <a:gd name="connsiteY3102" fmla="*/ 4521360 h 7409535"/>
              <a:gd name="connsiteX3103" fmla="*/ 11354993 w 13886105"/>
              <a:gd name="connsiteY3103" fmla="*/ 4501674 h 7409535"/>
              <a:gd name="connsiteX3104" fmla="*/ 11339521 w 13886105"/>
              <a:gd name="connsiteY3104" fmla="*/ 4500069 h 7409535"/>
              <a:gd name="connsiteX3105" fmla="*/ 11298461 w 13886105"/>
              <a:gd name="connsiteY3105" fmla="*/ 4467790 h 7409535"/>
              <a:gd name="connsiteX3106" fmla="*/ 11292357 w 13886105"/>
              <a:gd name="connsiteY3106" fmla="*/ 4478793 h 7409535"/>
              <a:gd name="connsiteX3107" fmla="*/ 11288701 w 13886105"/>
              <a:gd name="connsiteY3107" fmla="*/ 4480528 h 7409535"/>
              <a:gd name="connsiteX3108" fmla="*/ 11289929 w 13886105"/>
              <a:gd name="connsiteY3108" fmla="*/ 4485536 h 7409535"/>
              <a:gd name="connsiteX3109" fmla="*/ 11220281 w 13886105"/>
              <a:gd name="connsiteY3109" fmla="*/ 4485392 h 7409535"/>
              <a:gd name="connsiteX3110" fmla="*/ 11231299 w 13886105"/>
              <a:gd name="connsiteY3110" fmla="*/ 4484341 h 7409535"/>
              <a:gd name="connsiteX3111" fmla="*/ 11214605 w 13886105"/>
              <a:gd name="connsiteY3111" fmla="*/ 4460424 h 7409535"/>
              <a:gd name="connsiteX3112" fmla="*/ 11217605 w 13886105"/>
              <a:gd name="connsiteY3112" fmla="*/ 4445873 h 7409535"/>
              <a:gd name="connsiteX3113" fmla="*/ 11212545 w 13886105"/>
              <a:gd name="connsiteY3113" fmla="*/ 4441713 h 7409535"/>
              <a:gd name="connsiteX3114" fmla="*/ 11208805 w 13886105"/>
              <a:gd name="connsiteY3114" fmla="*/ 4454551 h 7409535"/>
              <a:gd name="connsiteX3115" fmla="*/ 11182055 w 13886105"/>
              <a:gd name="connsiteY3115" fmla="*/ 4435518 h 7409535"/>
              <a:gd name="connsiteX3116" fmla="*/ 2456382 w 13886105"/>
              <a:gd name="connsiteY3116" fmla="*/ 4429478 h 7409535"/>
              <a:gd name="connsiteX3117" fmla="*/ 2455736 w 13886105"/>
              <a:gd name="connsiteY3117" fmla="*/ 4430103 h 7409535"/>
              <a:gd name="connsiteX3118" fmla="*/ 2457305 w 13886105"/>
              <a:gd name="connsiteY3118" fmla="*/ 4432501 h 7409535"/>
              <a:gd name="connsiteX3119" fmla="*/ 2467391 w 13886105"/>
              <a:gd name="connsiteY3119" fmla="*/ 4465547 h 7409535"/>
              <a:gd name="connsiteX3120" fmla="*/ 2488556 w 13886105"/>
              <a:gd name="connsiteY3120" fmla="*/ 4496250 h 7409535"/>
              <a:gd name="connsiteX3121" fmla="*/ 2488938 w 13886105"/>
              <a:gd name="connsiteY3121" fmla="*/ 4465956 h 7409535"/>
              <a:gd name="connsiteX3122" fmla="*/ 2507691 w 13886105"/>
              <a:gd name="connsiteY3122" fmla="*/ 4509293 h 7409535"/>
              <a:gd name="connsiteX3123" fmla="*/ 2508179 w 13886105"/>
              <a:gd name="connsiteY3123" fmla="*/ 4479061 h 7409535"/>
              <a:gd name="connsiteX3124" fmla="*/ 2494022 w 13886105"/>
              <a:gd name="connsiteY3124" fmla="*/ 4448501 h 7409535"/>
              <a:gd name="connsiteX3125" fmla="*/ 2470037 w 13886105"/>
              <a:gd name="connsiteY3125" fmla="*/ 4437933 h 7409535"/>
              <a:gd name="connsiteX3126" fmla="*/ 2479360 w 13886105"/>
              <a:gd name="connsiteY3126" fmla="*/ 4463277 h 7409535"/>
              <a:gd name="connsiteX3127" fmla="*/ 2466840 w 13886105"/>
              <a:gd name="connsiteY3127" fmla="*/ 4447083 h 7409535"/>
              <a:gd name="connsiteX3128" fmla="*/ 2457305 w 13886105"/>
              <a:gd name="connsiteY3128" fmla="*/ 4432501 h 7409535"/>
              <a:gd name="connsiteX3129" fmla="*/ 1511967 w 13886105"/>
              <a:gd name="connsiteY3129" fmla="*/ 4425486 h 7409535"/>
              <a:gd name="connsiteX3130" fmla="*/ 1528425 w 13886105"/>
              <a:gd name="connsiteY3130" fmla="*/ 4440984 h 7409535"/>
              <a:gd name="connsiteX3131" fmla="*/ 1513974 w 13886105"/>
              <a:gd name="connsiteY3131" fmla="*/ 4463298 h 7409535"/>
              <a:gd name="connsiteX3132" fmla="*/ 1513991 w 13886105"/>
              <a:gd name="connsiteY3132" fmla="*/ 4455608 h 7409535"/>
              <a:gd name="connsiteX3133" fmla="*/ 1509399 w 13886105"/>
              <a:gd name="connsiteY3133" fmla="*/ 4428003 h 7409535"/>
              <a:gd name="connsiteX3134" fmla="*/ 1511967 w 13886105"/>
              <a:gd name="connsiteY3134" fmla="*/ 4425486 h 7409535"/>
              <a:gd name="connsiteX3135" fmla="*/ 11143917 w 13886105"/>
              <a:gd name="connsiteY3135" fmla="*/ 4418685 h 7409535"/>
              <a:gd name="connsiteX3136" fmla="*/ 11135475 w 13886105"/>
              <a:gd name="connsiteY3136" fmla="*/ 4418890 h 7409535"/>
              <a:gd name="connsiteX3137" fmla="*/ 11142297 w 13886105"/>
              <a:gd name="connsiteY3137" fmla="*/ 4465607 h 7409535"/>
              <a:gd name="connsiteX3138" fmla="*/ 11123523 w 13886105"/>
              <a:gd name="connsiteY3138" fmla="*/ 4426250 h 7409535"/>
              <a:gd name="connsiteX3139" fmla="*/ 11112477 w 13886105"/>
              <a:gd name="connsiteY3139" fmla="*/ 4454521 h 7409535"/>
              <a:gd name="connsiteX3140" fmla="*/ 11139741 w 13886105"/>
              <a:gd name="connsiteY3140" fmla="*/ 4478676 h 7409535"/>
              <a:gd name="connsiteX3141" fmla="*/ 11108451 w 13886105"/>
              <a:gd name="connsiteY3141" fmla="*/ 4502247 h 7409535"/>
              <a:gd name="connsiteX3142" fmla="*/ 11080053 w 13886105"/>
              <a:gd name="connsiteY3142" fmla="*/ 4457333 h 7409535"/>
              <a:gd name="connsiteX3143" fmla="*/ 11095045 w 13886105"/>
              <a:gd name="connsiteY3143" fmla="*/ 4489657 h 7409535"/>
              <a:gd name="connsiteX3144" fmla="*/ 11064993 w 13886105"/>
              <a:gd name="connsiteY3144" fmla="*/ 4506387 h 7409535"/>
              <a:gd name="connsiteX3145" fmla="*/ 11065785 w 13886105"/>
              <a:gd name="connsiteY3145" fmla="*/ 4506577 h 7409535"/>
              <a:gd name="connsiteX3146" fmla="*/ 11070521 w 13886105"/>
              <a:gd name="connsiteY3146" fmla="*/ 4501755 h 7409535"/>
              <a:gd name="connsiteX3147" fmla="*/ 11085941 w 13886105"/>
              <a:gd name="connsiteY3147" fmla="*/ 4511352 h 7409535"/>
              <a:gd name="connsiteX3148" fmla="*/ 11085865 w 13886105"/>
              <a:gd name="connsiteY3148" fmla="*/ 4511421 h 7409535"/>
              <a:gd name="connsiteX3149" fmla="*/ 11126653 w 13886105"/>
              <a:gd name="connsiteY3149" fmla="*/ 4521258 h 7409535"/>
              <a:gd name="connsiteX3150" fmla="*/ 11182407 w 13886105"/>
              <a:gd name="connsiteY3150" fmla="*/ 4508014 h 7409535"/>
              <a:gd name="connsiteX3151" fmla="*/ 11159205 w 13886105"/>
              <a:gd name="connsiteY3151" fmla="*/ 4489914 h 7409535"/>
              <a:gd name="connsiteX3152" fmla="*/ 11160021 w 13886105"/>
              <a:gd name="connsiteY3152" fmla="*/ 4489244 h 7409535"/>
              <a:gd name="connsiteX3153" fmla="*/ 11154937 w 13886105"/>
              <a:gd name="connsiteY3153" fmla="*/ 4430127 h 7409535"/>
              <a:gd name="connsiteX3154" fmla="*/ 11143917 w 13886105"/>
              <a:gd name="connsiteY3154" fmla="*/ 4418685 h 7409535"/>
              <a:gd name="connsiteX3155" fmla="*/ 11695469 w 13886105"/>
              <a:gd name="connsiteY3155" fmla="*/ 4410948 h 7409535"/>
              <a:gd name="connsiteX3156" fmla="*/ 11689839 w 13886105"/>
              <a:gd name="connsiteY3156" fmla="*/ 4412156 h 7409535"/>
              <a:gd name="connsiteX3157" fmla="*/ 11688847 w 13886105"/>
              <a:gd name="connsiteY3157" fmla="*/ 4419210 h 7409535"/>
              <a:gd name="connsiteX3158" fmla="*/ 11690795 w 13886105"/>
              <a:gd name="connsiteY3158" fmla="*/ 4416326 h 7409535"/>
              <a:gd name="connsiteX3159" fmla="*/ 11699565 w 13886105"/>
              <a:gd name="connsiteY3159" fmla="*/ 4423475 h 7409535"/>
              <a:gd name="connsiteX3160" fmla="*/ 11577367 w 13886105"/>
              <a:gd name="connsiteY3160" fmla="*/ 4400386 h 7409535"/>
              <a:gd name="connsiteX3161" fmla="*/ 11577581 w 13886105"/>
              <a:gd name="connsiteY3161" fmla="*/ 4417455 h 7409535"/>
              <a:gd name="connsiteX3162" fmla="*/ 11573405 w 13886105"/>
              <a:gd name="connsiteY3162" fmla="*/ 4416035 h 7409535"/>
              <a:gd name="connsiteX3163" fmla="*/ 11578727 w 13886105"/>
              <a:gd name="connsiteY3163" fmla="*/ 4431955 h 7409535"/>
              <a:gd name="connsiteX3164" fmla="*/ 11565735 w 13886105"/>
              <a:gd name="connsiteY3164" fmla="*/ 4443008 h 7409535"/>
              <a:gd name="connsiteX3165" fmla="*/ 11565977 w 13886105"/>
              <a:gd name="connsiteY3165" fmla="*/ 4415913 h 7409535"/>
              <a:gd name="connsiteX3166" fmla="*/ 11542013 w 13886105"/>
              <a:gd name="connsiteY3166" fmla="*/ 4437938 h 7409535"/>
              <a:gd name="connsiteX3167" fmla="*/ 11541195 w 13886105"/>
              <a:gd name="connsiteY3167" fmla="*/ 4438215 h 7409535"/>
              <a:gd name="connsiteX3168" fmla="*/ 11541379 w 13886105"/>
              <a:gd name="connsiteY3168" fmla="*/ 4443204 h 7409535"/>
              <a:gd name="connsiteX3169" fmla="*/ 11539853 w 13886105"/>
              <a:gd name="connsiteY3169" fmla="*/ 4438665 h 7409535"/>
              <a:gd name="connsiteX3170" fmla="*/ 11512113 w 13886105"/>
              <a:gd name="connsiteY3170" fmla="*/ 4447999 h 7409535"/>
              <a:gd name="connsiteX3171" fmla="*/ 11524057 w 13886105"/>
              <a:gd name="connsiteY3171" fmla="*/ 4455171 h 7409535"/>
              <a:gd name="connsiteX3172" fmla="*/ 11537431 w 13886105"/>
              <a:gd name="connsiteY3172" fmla="*/ 4484130 h 7409535"/>
              <a:gd name="connsiteX3173" fmla="*/ 11491415 w 13886105"/>
              <a:gd name="connsiteY3173" fmla="*/ 4453428 h 7409535"/>
              <a:gd name="connsiteX3174" fmla="*/ 11500015 w 13886105"/>
              <a:gd name="connsiteY3174" fmla="*/ 4495032 h 7409535"/>
              <a:gd name="connsiteX3175" fmla="*/ 11501383 w 13886105"/>
              <a:gd name="connsiteY3175" fmla="*/ 4521381 h 7409535"/>
              <a:gd name="connsiteX3176" fmla="*/ 11519901 w 13886105"/>
              <a:gd name="connsiteY3176" fmla="*/ 4534895 h 7409535"/>
              <a:gd name="connsiteX3177" fmla="*/ 11535757 w 13886105"/>
              <a:gd name="connsiteY3177" fmla="*/ 4536920 h 7409535"/>
              <a:gd name="connsiteX3178" fmla="*/ 11532015 w 13886105"/>
              <a:gd name="connsiteY3178" fmla="*/ 4503389 h 7409535"/>
              <a:gd name="connsiteX3179" fmla="*/ 11568777 w 13886105"/>
              <a:gd name="connsiteY3179" fmla="*/ 4506647 h 7409535"/>
              <a:gd name="connsiteX3180" fmla="*/ 11569915 w 13886105"/>
              <a:gd name="connsiteY3180" fmla="*/ 4554074 h 7409535"/>
              <a:gd name="connsiteX3181" fmla="*/ 11634387 w 13886105"/>
              <a:gd name="connsiteY3181" fmla="*/ 4513154 h 7409535"/>
              <a:gd name="connsiteX3182" fmla="*/ 11640363 w 13886105"/>
              <a:gd name="connsiteY3182" fmla="*/ 4514655 h 7409535"/>
              <a:gd name="connsiteX3183" fmla="*/ 11637325 w 13886105"/>
              <a:gd name="connsiteY3183" fmla="*/ 4497548 h 7409535"/>
              <a:gd name="connsiteX3184" fmla="*/ 11631795 w 13886105"/>
              <a:gd name="connsiteY3184" fmla="*/ 4464180 h 7409535"/>
              <a:gd name="connsiteX3185" fmla="*/ 11598057 w 13886105"/>
              <a:gd name="connsiteY3185" fmla="*/ 4473219 h 7409535"/>
              <a:gd name="connsiteX3186" fmla="*/ 11600369 w 13886105"/>
              <a:gd name="connsiteY3186" fmla="*/ 4439332 h 7409535"/>
              <a:gd name="connsiteX3187" fmla="*/ 11577367 w 13886105"/>
              <a:gd name="connsiteY3187" fmla="*/ 4400386 h 7409535"/>
              <a:gd name="connsiteX3188" fmla="*/ 11657483 w 13886105"/>
              <a:gd name="connsiteY3188" fmla="*/ 4396725 h 7409535"/>
              <a:gd name="connsiteX3189" fmla="*/ 11656335 w 13886105"/>
              <a:gd name="connsiteY3189" fmla="*/ 4401919 h 7409535"/>
              <a:gd name="connsiteX3190" fmla="*/ 11656487 w 13886105"/>
              <a:gd name="connsiteY3190" fmla="*/ 4418633 h 7409535"/>
              <a:gd name="connsiteX3191" fmla="*/ 11663639 w 13886105"/>
              <a:gd name="connsiteY3191" fmla="*/ 4421813 h 7409535"/>
              <a:gd name="connsiteX3192" fmla="*/ 11664919 w 13886105"/>
              <a:gd name="connsiteY3192" fmla="*/ 4406959 h 7409535"/>
              <a:gd name="connsiteX3193" fmla="*/ 11659619 w 13886105"/>
              <a:gd name="connsiteY3193" fmla="*/ 4397305 h 7409535"/>
              <a:gd name="connsiteX3194" fmla="*/ 11657483 w 13886105"/>
              <a:gd name="connsiteY3194" fmla="*/ 4396725 h 7409535"/>
              <a:gd name="connsiteX3195" fmla="*/ 11549815 w 13886105"/>
              <a:gd name="connsiteY3195" fmla="*/ 4381913 h 7409535"/>
              <a:gd name="connsiteX3196" fmla="*/ 11541359 w 13886105"/>
              <a:gd name="connsiteY3196" fmla="*/ 4405023 h 7409535"/>
              <a:gd name="connsiteX3197" fmla="*/ 11547117 w 13886105"/>
              <a:gd name="connsiteY3197" fmla="*/ 4402034 h 7409535"/>
              <a:gd name="connsiteX3198" fmla="*/ 11555537 w 13886105"/>
              <a:gd name="connsiteY3198" fmla="*/ 4390975 h 7409535"/>
              <a:gd name="connsiteX3199" fmla="*/ 1556306 w 13886105"/>
              <a:gd name="connsiteY3199" fmla="*/ 4378460 h 7409535"/>
              <a:gd name="connsiteX3200" fmla="*/ 1581132 w 13886105"/>
              <a:gd name="connsiteY3200" fmla="*/ 4399834 h 7409535"/>
              <a:gd name="connsiteX3201" fmla="*/ 1552394 w 13886105"/>
              <a:gd name="connsiteY3201" fmla="*/ 4401328 h 7409535"/>
              <a:gd name="connsiteX3202" fmla="*/ 1543070 w 13886105"/>
              <a:gd name="connsiteY3202" fmla="*/ 4388695 h 7409535"/>
              <a:gd name="connsiteX3203" fmla="*/ 1556306 w 13886105"/>
              <a:gd name="connsiteY3203" fmla="*/ 4378460 h 7409535"/>
              <a:gd name="connsiteX3204" fmla="*/ 11519171 w 13886105"/>
              <a:gd name="connsiteY3204" fmla="*/ 4377197 h 7409535"/>
              <a:gd name="connsiteX3205" fmla="*/ 11518667 w 13886105"/>
              <a:gd name="connsiteY3205" fmla="*/ 4378498 h 7409535"/>
              <a:gd name="connsiteX3206" fmla="*/ 11521373 w 13886105"/>
              <a:gd name="connsiteY3206" fmla="*/ 4402281 h 7409535"/>
              <a:gd name="connsiteX3207" fmla="*/ 11503599 w 13886105"/>
              <a:gd name="connsiteY3207" fmla="*/ 4410840 h 7409535"/>
              <a:gd name="connsiteX3208" fmla="*/ 11497057 w 13886105"/>
              <a:gd name="connsiteY3208" fmla="*/ 4399547 h 7409535"/>
              <a:gd name="connsiteX3209" fmla="*/ 11494761 w 13886105"/>
              <a:gd name="connsiteY3209" fmla="*/ 4400580 h 7409535"/>
              <a:gd name="connsiteX3210" fmla="*/ 11493619 w 13886105"/>
              <a:gd name="connsiteY3210" fmla="*/ 4419479 h 7409535"/>
              <a:gd name="connsiteX3211" fmla="*/ 11481837 w 13886105"/>
              <a:gd name="connsiteY3211" fmla="*/ 4398703 h 7409535"/>
              <a:gd name="connsiteX3212" fmla="*/ 11476631 w 13886105"/>
              <a:gd name="connsiteY3212" fmla="*/ 4390955 h 7409535"/>
              <a:gd name="connsiteX3213" fmla="*/ 11473637 w 13886105"/>
              <a:gd name="connsiteY3213" fmla="*/ 4396100 h 7409535"/>
              <a:gd name="connsiteX3214" fmla="*/ 11486285 w 13886105"/>
              <a:gd name="connsiteY3214" fmla="*/ 4430139 h 7409535"/>
              <a:gd name="connsiteX3215" fmla="*/ 11505173 w 13886105"/>
              <a:gd name="connsiteY3215" fmla="*/ 4443832 h 7409535"/>
              <a:gd name="connsiteX3216" fmla="*/ 11511391 w 13886105"/>
              <a:gd name="connsiteY3216" fmla="*/ 4447566 h 7409535"/>
              <a:gd name="connsiteX3217" fmla="*/ 11518393 w 13886105"/>
              <a:gd name="connsiteY3217" fmla="*/ 4420875 h 7409535"/>
              <a:gd name="connsiteX3218" fmla="*/ 11530521 w 13886105"/>
              <a:gd name="connsiteY3218" fmla="*/ 4410931 h 7409535"/>
              <a:gd name="connsiteX3219" fmla="*/ 11735613 w 13886105"/>
              <a:gd name="connsiteY3219" fmla="*/ 4375254 h 7409535"/>
              <a:gd name="connsiteX3220" fmla="*/ 11735355 w 13886105"/>
              <a:gd name="connsiteY3220" fmla="*/ 4390058 h 7409535"/>
              <a:gd name="connsiteX3221" fmla="*/ 11732321 w 13886105"/>
              <a:gd name="connsiteY3221" fmla="*/ 4389879 h 7409535"/>
              <a:gd name="connsiteX3222" fmla="*/ 11741461 w 13886105"/>
              <a:gd name="connsiteY3222" fmla="*/ 4395410 h 7409535"/>
              <a:gd name="connsiteX3223" fmla="*/ 11758441 w 13886105"/>
              <a:gd name="connsiteY3223" fmla="*/ 4394992 h 7409535"/>
              <a:gd name="connsiteX3224" fmla="*/ 11750239 w 13886105"/>
              <a:gd name="connsiteY3224" fmla="*/ 4378511 h 7409535"/>
              <a:gd name="connsiteX3225" fmla="*/ 11750235 w 13886105"/>
              <a:gd name="connsiteY3225" fmla="*/ 4377999 h 7409535"/>
              <a:gd name="connsiteX3226" fmla="*/ 11748207 w 13886105"/>
              <a:gd name="connsiteY3226" fmla="*/ 4380093 h 7409535"/>
              <a:gd name="connsiteX3227" fmla="*/ 11735613 w 13886105"/>
              <a:gd name="connsiteY3227" fmla="*/ 4375254 h 7409535"/>
              <a:gd name="connsiteX3228" fmla="*/ 11609311 w 13886105"/>
              <a:gd name="connsiteY3228" fmla="*/ 4373566 h 7409535"/>
              <a:gd name="connsiteX3229" fmla="*/ 11591435 w 13886105"/>
              <a:gd name="connsiteY3229" fmla="*/ 4386755 h 7409535"/>
              <a:gd name="connsiteX3230" fmla="*/ 11609309 w 13886105"/>
              <a:gd name="connsiteY3230" fmla="*/ 4385321 h 7409535"/>
              <a:gd name="connsiteX3231" fmla="*/ 11426271 w 13886105"/>
              <a:gd name="connsiteY3231" fmla="*/ 4369030 h 7409535"/>
              <a:gd name="connsiteX3232" fmla="*/ 11402801 w 13886105"/>
              <a:gd name="connsiteY3232" fmla="*/ 4381325 h 7409535"/>
              <a:gd name="connsiteX3233" fmla="*/ 11385179 w 13886105"/>
              <a:gd name="connsiteY3233" fmla="*/ 4390758 h 7409535"/>
              <a:gd name="connsiteX3234" fmla="*/ 11385027 w 13886105"/>
              <a:gd name="connsiteY3234" fmla="*/ 4390943 h 7409535"/>
              <a:gd name="connsiteX3235" fmla="*/ 11388939 w 13886105"/>
              <a:gd name="connsiteY3235" fmla="*/ 4393941 h 7409535"/>
              <a:gd name="connsiteX3236" fmla="*/ 11407165 w 13886105"/>
              <a:gd name="connsiteY3236" fmla="*/ 4420043 h 7409535"/>
              <a:gd name="connsiteX3237" fmla="*/ 11389531 w 13886105"/>
              <a:gd name="connsiteY3237" fmla="*/ 4428113 h 7409535"/>
              <a:gd name="connsiteX3238" fmla="*/ 11394799 w 13886105"/>
              <a:gd name="connsiteY3238" fmla="*/ 4435935 h 7409535"/>
              <a:gd name="connsiteX3239" fmla="*/ 11395239 w 13886105"/>
              <a:gd name="connsiteY3239" fmla="*/ 4431978 h 7409535"/>
              <a:gd name="connsiteX3240" fmla="*/ 11411569 w 13886105"/>
              <a:gd name="connsiteY3240" fmla="*/ 4442471 h 7409535"/>
              <a:gd name="connsiteX3241" fmla="*/ 11416657 w 13886105"/>
              <a:gd name="connsiteY3241" fmla="*/ 4437533 h 7409535"/>
              <a:gd name="connsiteX3242" fmla="*/ 11411111 w 13886105"/>
              <a:gd name="connsiteY3242" fmla="*/ 4419630 h 7409535"/>
              <a:gd name="connsiteX3243" fmla="*/ 11404941 w 13886105"/>
              <a:gd name="connsiteY3243" fmla="*/ 4399938 h 7409535"/>
              <a:gd name="connsiteX3244" fmla="*/ 11427177 w 13886105"/>
              <a:gd name="connsiteY3244" fmla="*/ 4418479 h 7409535"/>
              <a:gd name="connsiteX3245" fmla="*/ 11423713 w 13886105"/>
              <a:gd name="connsiteY3245" fmla="*/ 4434944 h 7409535"/>
              <a:gd name="connsiteX3246" fmla="*/ 11419551 w 13886105"/>
              <a:gd name="connsiteY3246" fmla="*/ 4437809 h 7409535"/>
              <a:gd name="connsiteX3247" fmla="*/ 11420533 w 13886105"/>
              <a:gd name="connsiteY3247" fmla="*/ 4443910 h 7409535"/>
              <a:gd name="connsiteX3248" fmla="*/ 11423531 w 13886105"/>
              <a:gd name="connsiteY3248" fmla="*/ 4457154 h 7409535"/>
              <a:gd name="connsiteX3249" fmla="*/ 11414851 w 13886105"/>
              <a:gd name="connsiteY3249" fmla="*/ 4460139 h 7409535"/>
              <a:gd name="connsiteX3250" fmla="*/ 11429023 w 13886105"/>
              <a:gd name="connsiteY3250" fmla="*/ 4465173 h 7409535"/>
              <a:gd name="connsiteX3251" fmla="*/ 11424519 w 13886105"/>
              <a:gd name="connsiteY3251" fmla="*/ 4485815 h 7409535"/>
              <a:gd name="connsiteX3252" fmla="*/ 11437423 w 13886105"/>
              <a:gd name="connsiteY3252" fmla="*/ 4504867 h 7409535"/>
              <a:gd name="connsiteX3253" fmla="*/ 11446815 w 13886105"/>
              <a:gd name="connsiteY3253" fmla="*/ 4504248 h 7409535"/>
              <a:gd name="connsiteX3254" fmla="*/ 11454243 w 13886105"/>
              <a:gd name="connsiteY3254" fmla="*/ 4469895 h 7409535"/>
              <a:gd name="connsiteX3255" fmla="*/ 11445557 w 13886105"/>
              <a:gd name="connsiteY3255" fmla="*/ 4449363 h 7409535"/>
              <a:gd name="connsiteX3256" fmla="*/ 11438761 w 13886105"/>
              <a:gd name="connsiteY3256" fmla="*/ 4457070 h 7409535"/>
              <a:gd name="connsiteX3257" fmla="*/ 11429045 w 13886105"/>
              <a:gd name="connsiteY3257" fmla="*/ 4456487 h 7409535"/>
              <a:gd name="connsiteX3258" fmla="*/ 11430635 w 13886105"/>
              <a:gd name="connsiteY3258" fmla="*/ 4422614 h 7409535"/>
              <a:gd name="connsiteX3259" fmla="*/ 11441293 w 13886105"/>
              <a:gd name="connsiteY3259" fmla="*/ 4439284 h 7409535"/>
              <a:gd name="connsiteX3260" fmla="*/ 11440433 w 13886105"/>
              <a:gd name="connsiteY3260" fmla="*/ 4437254 h 7409535"/>
              <a:gd name="connsiteX3261" fmla="*/ 11454975 w 13886105"/>
              <a:gd name="connsiteY3261" fmla="*/ 4442940 h 7409535"/>
              <a:gd name="connsiteX3262" fmla="*/ 11463375 w 13886105"/>
              <a:gd name="connsiteY3262" fmla="*/ 4476307 h 7409535"/>
              <a:gd name="connsiteX3263" fmla="*/ 11464449 w 13886105"/>
              <a:gd name="connsiteY3263" fmla="*/ 4409264 h 7409535"/>
              <a:gd name="connsiteX3264" fmla="*/ 11459865 w 13886105"/>
              <a:gd name="connsiteY3264" fmla="*/ 4414965 h 7409535"/>
              <a:gd name="connsiteX3265" fmla="*/ 11448225 w 13886105"/>
              <a:gd name="connsiteY3265" fmla="*/ 4394730 h 7409535"/>
              <a:gd name="connsiteX3266" fmla="*/ 11446527 w 13886105"/>
              <a:gd name="connsiteY3266" fmla="*/ 4388067 h 7409535"/>
              <a:gd name="connsiteX3267" fmla="*/ 11433901 w 13886105"/>
              <a:gd name="connsiteY3267" fmla="*/ 4383058 h 7409535"/>
              <a:gd name="connsiteX3268" fmla="*/ 12167759 w 13886105"/>
              <a:gd name="connsiteY3268" fmla="*/ 4367782 h 7409535"/>
              <a:gd name="connsiteX3269" fmla="*/ 12178363 w 13886105"/>
              <a:gd name="connsiteY3269" fmla="*/ 4371077 h 7409535"/>
              <a:gd name="connsiteX3270" fmla="*/ 12168929 w 13886105"/>
              <a:gd name="connsiteY3270" fmla="*/ 4412115 h 7409535"/>
              <a:gd name="connsiteX3271" fmla="*/ 12157499 w 13886105"/>
              <a:gd name="connsiteY3271" fmla="*/ 4392397 h 7409535"/>
              <a:gd name="connsiteX3272" fmla="*/ 12167759 w 13886105"/>
              <a:gd name="connsiteY3272" fmla="*/ 4367782 h 7409535"/>
              <a:gd name="connsiteX3273" fmla="*/ 2684774 w 13886105"/>
              <a:gd name="connsiteY3273" fmla="*/ 4363854 h 7409535"/>
              <a:gd name="connsiteX3274" fmla="*/ 2664708 w 13886105"/>
              <a:gd name="connsiteY3274" fmla="*/ 4395901 h 7409535"/>
              <a:gd name="connsiteX3275" fmla="*/ 2665010 w 13886105"/>
              <a:gd name="connsiteY3275" fmla="*/ 4396361 h 7409535"/>
              <a:gd name="connsiteX3276" fmla="*/ 2676313 w 13886105"/>
              <a:gd name="connsiteY3276" fmla="*/ 4402962 h 7409535"/>
              <a:gd name="connsiteX3277" fmla="*/ 2684774 w 13886105"/>
              <a:gd name="connsiteY3277" fmla="*/ 4363854 h 7409535"/>
              <a:gd name="connsiteX3278" fmla="*/ 12077687 w 13886105"/>
              <a:gd name="connsiteY3278" fmla="*/ 4363589 h 7409535"/>
              <a:gd name="connsiteX3279" fmla="*/ 12070165 w 13886105"/>
              <a:gd name="connsiteY3279" fmla="*/ 4367069 h 7409535"/>
              <a:gd name="connsiteX3280" fmla="*/ 12070135 w 13886105"/>
              <a:gd name="connsiteY3280" fmla="*/ 4368926 h 7409535"/>
              <a:gd name="connsiteX3281" fmla="*/ 12078395 w 13886105"/>
              <a:gd name="connsiteY3281" fmla="*/ 4400481 h 7409535"/>
              <a:gd name="connsiteX3282" fmla="*/ 12084975 w 13886105"/>
              <a:gd name="connsiteY3282" fmla="*/ 4387529 h 7409535"/>
              <a:gd name="connsiteX3283" fmla="*/ 12092943 w 13886105"/>
              <a:gd name="connsiteY3283" fmla="*/ 4394404 h 7409535"/>
              <a:gd name="connsiteX3284" fmla="*/ 12085615 w 13886105"/>
              <a:gd name="connsiteY3284" fmla="*/ 4377789 h 7409535"/>
              <a:gd name="connsiteX3285" fmla="*/ 12077687 w 13886105"/>
              <a:gd name="connsiteY3285" fmla="*/ 4363589 h 7409535"/>
              <a:gd name="connsiteX3286" fmla="*/ 11442463 w 13886105"/>
              <a:gd name="connsiteY3286" fmla="*/ 4356437 h 7409535"/>
              <a:gd name="connsiteX3287" fmla="*/ 11446935 w 13886105"/>
              <a:gd name="connsiteY3287" fmla="*/ 4373171 h 7409535"/>
              <a:gd name="connsiteX3288" fmla="*/ 11447113 w 13886105"/>
              <a:gd name="connsiteY3288" fmla="*/ 4373937 h 7409535"/>
              <a:gd name="connsiteX3289" fmla="*/ 11448851 w 13886105"/>
              <a:gd name="connsiteY3289" fmla="*/ 4366535 h 7409535"/>
              <a:gd name="connsiteX3290" fmla="*/ 11708753 w 13886105"/>
              <a:gd name="connsiteY3290" fmla="*/ 4352203 h 7409535"/>
              <a:gd name="connsiteX3291" fmla="*/ 11712263 w 13886105"/>
              <a:gd name="connsiteY3291" fmla="*/ 4354232 h 7409535"/>
              <a:gd name="connsiteX3292" fmla="*/ 11712425 w 13886105"/>
              <a:gd name="connsiteY3292" fmla="*/ 4354073 h 7409535"/>
              <a:gd name="connsiteX3293" fmla="*/ 11711779 w 13886105"/>
              <a:gd name="connsiteY3293" fmla="*/ 4353740 h 7409535"/>
              <a:gd name="connsiteX3294" fmla="*/ 11902429 w 13886105"/>
              <a:gd name="connsiteY3294" fmla="*/ 4347263 h 7409535"/>
              <a:gd name="connsiteX3295" fmla="*/ 11900199 w 13886105"/>
              <a:gd name="connsiteY3295" fmla="*/ 4357741 h 7409535"/>
              <a:gd name="connsiteX3296" fmla="*/ 11900295 w 13886105"/>
              <a:gd name="connsiteY3296" fmla="*/ 4365031 h 7409535"/>
              <a:gd name="connsiteX3297" fmla="*/ 11911055 w 13886105"/>
              <a:gd name="connsiteY3297" fmla="*/ 4377391 h 7409535"/>
              <a:gd name="connsiteX3298" fmla="*/ 11922195 w 13886105"/>
              <a:gd name="connsiteY3298" fmla="*/ 4374276 h 7409535"/>
              <a:gd name="connsiteX3299" fmla="*/ 11922811 w 13886105"/>
              <a:gd name="connsiteY3299" fmla="*/ 4365022 h 7409535"/>
              <a:gd name="connsiteX3300" fmla="*/ 11920297 w 13886105"/>
              <a:gd name="connsiteY3300" fmla="*/ 4352372 h 7409535"/>
              <a:gd name="connsiteX3301" fmla="*/ 11920195 w 13886105"/>
              <a:gd name="connsiteY3301" fmla="*/ 4351353 h 7409535"/>
              <a:gd name="connsiteX3302" fmla="*/ 11915979 w 13886105"/>
              <a:gd name="connsiteY3302" fmla="*/ 4350134 h 7409535"/>
              <a:gd name="connsiteX3303" fmla="*/ 11906891 w 13886105"/>
              <a:gd name="connsiteY3303" fmla="*/ 4359475 h 7409535"/>
              <a:gd name="connsiteX3304" fmla="*/ 11964849 w 13886105"/>
              <a:gd name="connsiteY3304" fmla="*/ 4338820 h 7409535"/>
              <a:gd name="connsiteX3305" fmla="*/ 11963183 w 13886105"/>
              <a:gd name="connsiteY3305" fmla="*/ 4339237 h 7409535"/>
              <a:gd name="connsiteX3306" fmla="*/ 11961339 w 13886105"/>
              <a:gd name="connsiteY3306" fmla="*/ 4373180 h 7409535"/>
              <a:gd name="connsiteX3307" fmla="*/ 11961695 w 13886105"/>
              <a:gd name="connsiteY3307" fmla="*/ 4373565 h 7409535"/>
              <a:gd name="connsiteX3308" fmla="*/ 11970023 w 13886105"/>
              <a:gd name="connsiteY3308" fmla="*/ 4383684 h 7409535"/>
              <a:gd name="connsiteX3309" fmla="*/ 11972179 w 13886105"/>
              <a:gd name="connsiteY3309" fmla="*/ 4356015 h 7409535"/>
              <a:gd name="connsiteX3310" fmla="*/ 11970403 w 13886105"/>
              <a:gd name="connsiteY3310" fmla="*/ 4348542 h 7409535"/>
              <a:gd name="connsiteX3311" fmla="*/ 11970127 w 13886105"/>
              <a:gd name="connsiteY3311" fmla="*/ 4346555 h 7409535"/>
              <a:gd name="connsiteX3312" fmla="*/ 11719827 w 13886105"/>
              <a:gd name="connsiteY3312" fmla="*/ 4337024 h 7409535"/>
              <a:gd name="connsiteX3313" fmla="*/ 11725091 w 13886105"/>
              <a:gd name="connsiteY3313" fmla="*/ 4341729 h 7409535"/>
              <a:gd name="connsiteX3314" fmla="*/ 11726239 w 13886105"/>
              <a:gd name="connsiteY3314" fmla="*/ 4340612 h 7409535"/>
              <a:gd name="connsiteX3315" fmla="*/ 12303465 w 13886105"/>
              <a:gd name="connsiteY3315" fmla="*/ 4324811 h 7409535"/>
              <a:gd name="connsiteX3316" fmla="*/ 12319235 w 13886105"/>
              <a:gd name="connsiteY3316" fmla="*/ 4350600 h 7409535"/>
              <a:gd name="connsiteX3317" fmla="*/ 12309529 w 13886105"/>
              <a:gd name="connsiteY3317" fmla="*/ 4361359 h 7409535"/>
              <a:gd name="connsiteX3318" fmla="*/ 12300431 w 13886105"/>
              <a:gd name="connsiteY3318" fmla="*/ 4338461 h 7409535"/>
              <a:gd name="connsiteX3319" fmla="*/ 12303465 w 13886105"/>
              <a:gd name="connsiteY3319" fmla="*/ 4324811 h 7409535"/>
              <a:gd name="connsiteX3320" fmla="*/ 1644142 w 13886105"/>
              <a:gd name="connsiteY3320" fmla="*/ 4324280 h 7409535"/>
              <a:gd name="connsiteX3321" fmla="*/ 1620041 w 13886105"/>
              <a:gd name="connsiteY3321" fmla="*/ 4335891 h 7409535"/>
              <a:gd name="connsiteX3322" fmla="*/ 1619827 w 13886105"/>
              <a:gd name="connsiteY3322" fmla="*/ 4335767 h 7409535"/>
              <a:gd name="connsiteX3323" fmla="*/ 1648484 w 13886105"/>
              <a:gd name="connsiteY3323" fmla="*/ 4367140 h 7409535"/>
              <a:gd name="connsiteX3324" fmla="*/ 1658000 w 13886105"/>
              <a:gd name="connsiteY3324" fmla="*/ 4369925 h 7409535"/>
              <a:gd name="connsiteX3325" fmla="*/ 1644142 w 13886105"/>
              <a:gd name="connsiteY3325" fmla="*/ 4324280 h 7409535"/>
              <a:gd name="connsiteX3326" fmla="*/ 12033585 w 13886105"/>
              <a:gd name="connsiteY3326" fmla="*/ 4318689 h 7409535"/>
              <a:gd name="connsiteX3327" fmla="*/ 12033259 w 13886105"/>
              <a:gd name="connsiteY3327" fmla="*/ 4319847 h 7409535"/>
              <a:gd name="connsiteX3328" fmla="*/ 12029703 w 13886105"/>
              <a:gd name="connsiteY3328" fmla="*/ 4333875 h 7409535"/>
              <a:gd name="connsiteX3329" fmla="*/ 12032287 w 13886105"/>
              <a:gd name="connsiteY3329" fmla="*/ 4349193 h 7409535"/>
              <a:gd name="connsiteX3330" fmla="*/ 12052037 w 13886105"/>
              <a:gd name="connsiteY3330" fmla="*/ 4354749 h 7409535"/>
              <a:gd name="connsiteX3331" fmla="*/ 12051409 w 13886105"/>
              <a:gd name="connsiteY3331" fmla="*/ 4349979 h 7409535"/>
              <a:gd name="connsiteX3332" fmla="*/ 12050683 w 13886105"/>
              <a:gd name="connsiteY3332" fmla="*/ 4350215 h 7409535"/>
              <a:gd name="connsiteX3333" fmla="*/ 12047831 w 13886105"/>
              <a:gd name="connsiteY3333" fmla="*/ 4341627 h 7409535"/>
              <a:gd name="connsiteX3334" fmla="*/ 12047127 w 13886105"/>
              <a:gd name="connsiteY3334" fmla="*/ 4332351 h 7409535"/>
              <a:gd name="connsiteX3335" fmla="*/ 12045953 w 13886105"/>
              <a:gd name="connsiteY3335" fmla="*/ 4330401 h 7409535"/>
              <a:gd name="connsiteX3336" fmla="*/ 12033295 w 13886105"/>
              <a:gd name="connsiteY3336" fmla="*/ 4322255 h 7409535"/>
              <a:gd name="connsiteX3337" fmla="*/ 876414 w 13886105"/>
              <a:gd name="connsiteY3337" fmla="*/ 4310355 h 7409535"/>
              <a:gd name="connsiteX3338" fmla="*/ 897601 w 13886105"/>
              <a:gd name="connsiteY3338" fmla="*/ 4326596 h 7409535"/>
              <a:gd name="connsiteX3339" fmla="*/ 897559 w 13886105"/>
              <a:gd name="connsiteY3339" fmla="*/ 4349386 h 7409535"/>
              <a:gd name="connsiteX3340" fmla="*/ 868867 w 13886105"/>
              <a:gd name="connsiteY3340" fmla="*/ 4318563 h 7409535"/>
              <a:gd name="connsiteX3341" fmla="*/ 876414 w 13886105"/>
              <a:gd name="connsiteY3341" fmla="*/ 4310355 h 7409535"/>
              <a:gd name="connsiteX3342" fmla="*/ 908167 w 13886105"/>
              <a:gd name="connsiteY3342" fmla="*/ 4305024 h 7409535"/>
              <a:gd name="connsiteX3343" fmla="*/ 950102 w 13886105"/>
              <a:gd name="connsiteY3343" fmla="*/ 4337659 h 7409535"/>
              <a:gd name="connsiteX3344" fmla="*/ 929235 w 13886105"/>
              <a:gd name="connsiteY3344" fmla="*/ 4331385 h 7409535"/>
              <a:gd name="connsiteX3345" fmla="*/ 902348 w 13886105"/>
              <a:gd name="connsiteY3345" fmla="*/ 4309231 h 7409535"/>
              <a:gd name="connsiteX3346" fmla="*/ 908167 w 13886105"/>
              <a:gd name="connsiteY3346" fmla="*/ 4305024 h 7409535"/>
              <a:gd name="connsiteX3347" fmla="*/ 12061743 w 13886105"/>
              <a:gd name="connsiteY3347" fmla="*/ 4299972 h 7409535"/>
              <a:gd name="connsiteX3348" fmla="*/ 12062897 w 13886105"/>
              <a:gd name="connsiteY3348" fmla="*/ 4303316 h 7409535"/>
              <a:gd name="connsiteX3349" fmla="*/ 12070557 w 13886105"/>
              <a:gd name="connsiteY3349" fmla="*/ 4312237 h 7409535"/>
              <a:gd name="connsiteX3350" fmla="*/ 12070859 w 13886105"/>
              <a:gd name="connsiteY3350" fmla="*/ 4312726 h 7409535"/>
              <a:gd name="connsiteX3351" fmla="*/ 12078805 w 13886105"/>
              <a:gd name="connsiteY3351" fmla="*/ 4317089 h 7409535"/>
              <a:gd name="connsiteX3352" fmla="*/ 12105487 w 13886105"/>
              <a:gd name="connsiteY3352" fmla="*/ 4301195 h 7409535"/>
              <a:gd name="connsiteX3353" fmla="*/ 12049151 w 13886105"/>
              <a:gd name="connsiteY3353" fmla="*/ 4299619 h 7409535"/>
              <a:gd name="connsiteX3354" fmla="*/ 12050461 w 13886105"/>
              <a:gd name="connsiteY3354" fmla="*/ 4301531 h 7409535"/>
              <a:gd name="connsiteX3355" fmla="*/ 12052287 w 13886105"/>
              <a:gd name="connsiteY3355" fmla="*/ 4302532 h 7409535"/>
              <a:gd name="connsiteX3356" fmla="*/ 12053215 w 13886105"/>
              <a:gd name="connsiteY3356" fmla="*/ 4299733 h 7409535"/>
              <a:gd name="connsiteX3357" fmla="*/ 2346455 w 13886105"/>
              <a:gd name="connsiteY3357" fmla="*/ 4296571 h 7409535"/>
              <a:gd name="connsiteX3358" fmla="*/ 2375019 w 13886105"/>
              <a:gd name="connsiteY3358" fmla="*/ 4342436 h 7409535"/>
              <a:gd name="connsiteX3359" fmla="*/ 2336846 w 13886105"/>
              <a:gd name="connsiteY3359" fmla="*/ 4332289 h 7409535"/>
              <a:gd name="connsiteX3360" fmla="*/ 2326774 w 13886105"/>
              <a:gd name="connsiteY3360" fmla="*/ 4321284 h 7409535"/>
              <a:gd name="connsiteX3361" fmla="*/ 2346455 w 13886105"/>
              <a:gd name="connsiteY3361" fmla="*/ 4296571 h 7409535"/>
              <a:gd name="connsiteX3362" fmla="*/ 12249009 w 13886105"/>
              <a:gd name="connsiteY3362" fmla="*/ 4288121 h 7409535"/>
              <a:gd name="connsiteX3363" fmla="*/ 12229745 w 13886105"/>
              <a:gd name="connsiteY3363" fmla="*/ 4296650 h 7409535"/>
              <a:gd name="connsiteX3364" fmla="*/ 12228965 w 13886105"/>
              <a:gd name="connsiteY3364" fmla="*/ 4296770 h 7409535"/>
              <a:gd name="connsiteX3365" fmla="*/ 12234689 w 13886105"/>
              <a:gd name="connsiteY3365" fmla="*/ 4314081 h 7409535"/>
              <a:gd name="connsiteX3366" fmla="*/ 12257097 w 13886105"/>
              <a:gd name="connsiteY3366" fmla="*/ 4294475 h 7409535"/>
              <a:gd name="connsiteX3367" fmla="*/ 12249009 w 13886105"/>
              <a:gd name="connsiteY3367" fmla="*/ 4288121 h 7409535"/>
              <a:gd name="connsiteX3368" fmla="*/ 2473965 w 13886105"/>
              <a:gd name="connsiteY3368" fmla="*/ 4287201 h 7409535"/>
              <a:gd name="connsiteX3369" fmla="*/ 2467112 w 13886105"/>
              <a:gd name="connsiteY3369" fmla="*/ 4319747 h 7409535"/>
              <a:gd name="connsiteX3370" fmla="*/ 2467452 w 13886105"/>
              <a:gd name="connsiteY3370" fmla="*/ 4319658 h 7409535"/>
              <a:gd name="connsiteX3371" fmla="*/ 2496637 w 13886105"/>
              <a:gd name="connsiteY3371" fmla="*/ 4298009 h 7409535"/>
              <a:gd name="connsiteX3372" fmla="*/ 2473965 w 13886105"/>
              <a:gd name="connsiteY3372" fmla="*/ 4287201 h 7409535"/>
              <a:gd name="connsiteX3373" fmla="*/ 1867668 w 13886105"/>
              <a:gd name="connsiteY3373" fmla="*/ 4270459 h 7409535"/>
              <a:gd name="connsiteX3374" fmla="*/ 1888016 w 13886105"/>
              <a:gd name="connsiteY3374" fmla="*/ 4288410 h 7409535"/>
              <a:gd name="connsiteX3375" fmla="*/ 1859422 w 13886105"/>
              <a:gd name="connsiteY3375" fmla="*/ 4287301 h 7409535"/>
              <a:gd name="connsiteX3376" fmla="*/ 1867668 w 13886105"/>
              <a:gd name="connsiteY3376" fmla="*/ 4270459 h 7409535"/>
              <a:gd name="connsiteX3377" fmla="*/ 2400574 w 13886105"/>
              <a:gd name="connsiteY3377" fmla="*/ 4254953 h 7409535"/>
              <a:gd name="connsiteX3378" fmla="*/ 2418642 w 13886105"/>
              <a:gd name="connsiteY3378" fmla="*/ 4297752 h 7409535"/>
              <a:gd name="connsiteX3379" fmla="*/ 2411587 w 13886105"/>
              <a:gd name="connsiteY3379" fmla="*/ 4297403 h 7409535"/>
              <a:gd name="connsiteX3380" fmla="*/ 2399979 w 13886105"/>
              <a:gd name="connsiteY3380" fmla="*/ 4285123 h 7409535"/>
              <a:gd name="connsiteX3381" fmla="*/ 2400574 w 13886105"/>
              <a:gd name="connsiteY3381" fmla="*/ 4254953 h 7409535"/>
              <a:gd name="connsiteX3382" fmla="*/ 12572569 w 13886105"/>
              <a:gd name="connsiteY3382" fmla="*/ 4250178 h 7409535"/>
              <a:gd name="connsiteX3383" fmla="*/ 12578759 w 13886105"/>
              <a:gd name="connsiteY3383" fmla="*/ 4267484 h 7409535"/>
              <a:gd name="connsiteX3384" fmla="*/ 12606829 w 13886105"/>
              <a:gd name="connsiteY3384" fmla="*/ 4268390 h 7409535"/>
              <a:gd name="connsiteX3385" fmla="*/ 12573211 w 13886105"/>
              <a:gd name="connsiteY3385" fmla="*/ 4250548 h 7409535"/>
              <a:gd name="connsiteX3386" fmla="*/ 12856075 w 13886105"/>
              <a:gd name="connsiteY3386" fmla="*/ 4239638 h 7409535"/>
              <a:gd name="connsiteX3387" fmla="*/ 12851685 w 13886105"/>
              <a:gd name="connsiteY3387" fmla="*/ 4277006 h 7409535"/>
              <a:gd name="connsiteX3388" fmla="*/ 12851041 w 13886105"/>
              <a:gd name="connsiteY3388" fmla="*/ 4276636 h 7409535"/>
              <a:gd name="connsiteX3389" fmla="*/ 12856891 w 13886105"/>
              <a:gd name="connsiteY3389" fmla="*/ 4281416 h 7409535"/>
              <a:gd name="connsiteX3390" fmla="*/ 12863479 w 13886105"/>
              <a:gd name="connsiteY3390" fmla="*/ 4249167 h 7409535"/>
              <a:gd name="connsiteX3391" fmla="*/ 12856075 w 13886105"/>
              <a:gd name="connsiteY3391" fmla="*/ 4239638 h 7409535"/>
              <a:gd name="connsiteX3392" fmla="*/ 13280729 w 13886105"/>
              <a:gd name="connsiteY3392" fmla="*/ 4233831 h 7409535"/>
              <a:gd name="connsiteX3393" fmla="*/ 13301183 w 13886105"/>
              <a:gd name="connsiteY3393" fmla="*/ 4259900 h 7409535"/>
              <a:gd name="connsiteX3394" fmla="*/ 13295029 w 13886105"/>
              <a:gd name="connsiteY3394" fmla="*/ 4286862 h 7409535"/>
              <a:gd name="connsiteX3395" fmla="*/ 13280729 w 13886105"/>
              <a:gd name="connsiteY3395" fmla="*/ 4233831 h 7409535"/>
              <a:gd name="connsiteX3396" fmla="*/ 13249039 w 13886105"/>
              <a:gd name="connsiteY3396" fmla="*/ 4229938 h 7409535"/>
              <a:gd name="connsiteX3397" fmla="*/ 13272085 w 13886105"/>
              <a:gd name="connsiteY3397" fmla="*/ 4269052 h 7409535"/>
              <a:gd name="connsiteX3398" fmla="*/ 13261277 w 13886105"/>
              <a:gd name="connsiteY3398" fmla="*/ 4281140 h 7409535"/>
              <a:gd name="connsiteX3399" fmla="*/ 13254129 w 13886105"/>
              <a:gd name="connsiteY3399" fmla="*/ 4276937 h 7409535"/>
              <a:gd name="connsiteX3400" fmla="*/ 13249039 w 13886105"/>
              <a:gd name="connsiteY3400" fmla="*/ 4229938 h 7409535"/>
              <a:gd name="connsiteX3401" fmla="*/ 13164921 w 13886105"/>
              <a:gd name="connsiteY3401" fmla="*/ 4222011 h 7409535"/>
              <a:gd name="connsiteX3402" fmla="*/ 13234897 w 13886105"/>
              <a:gd name="connsiteY3402" fmla="*/ 4244302 h 7409535"/>
              <a:gd name="connsiteX3403" fmla="*/ 13240335 w 13886105"/>
              <a:gd name="connsiteY3403" fmla="*/ 4244020 h 7409535"/>
              <a:gd name="connsiteX3404" fmla="*/ 13241353 w 13886105"/>
              <a:gd name="connsiteY3404" fmla="*/ 4284248 h 7409535"/>
              <a:gd name="connsiteX3405" fmla="*/ 13216987 w 13886105"/>
              <a:gd name="connsiteY3405" fmla="*/ 4252356 h 7409535"/>
              <a:gd name="connsiteX3406" fmla="*/ 13200199 w 13886105"/>
              <a:gd name="connsiteY3406" fmla="*/ 4300698 h 7409535"/>
              <a:gd name="connsiteX3407" fmla="*/ 13181013 w 13886105"/>
              <a:gd name="connsiteY3407" fmla="*/ 4268232 h 7409535"/>
              <a:gd name="connsiteX3408" fmla="*/ 13165187 w 13886105"/>
              <a:gd name="connsiteY3408" fmla="*/ 4289467 h 7409535"/>
              <a:gd name="connsiteX3409" fmla="*/ 13164921 w 13886105"/>
              <a:gd name="connsiteY3409" fmla="*/ 4222011 h 7409535"/>
              <a:gd name="connsiteX3410" fmla="*/ 12812711 w 13886105"/>
              <a:gd name="connsiteY3410" fmla="*/ 4214687 h 7409535"/>
              <a:gd name="connsiteX3411" fmla="*/ 12807401 w 13886105"/>
              <a:gd name="connsiteY3411" fmla="*/ 4232191 h 7409535"/>
              <a:gd name="connsiteX3412" fmla="*/ 12822941 w 13886105"/>
              <a:gd name="connsiteY3412" fmla="*/ 4258129 h 7409535"/>
              <a:gd name="connsiteX3413" fmla="*/ 12823047 w 13886105"/>
              <a:gd name="connsiteY3413" fmla="*/ 4258191 h 7409535"/>
              <a:gd name="connsiteX3414" fmla="*/ 12821435 w 13886105"/>
              <a:gd name="connsiteY3414" fmla="*/ 4217764 h 7409535"/>
              <a:gd name="connsiteX3415" fmla="*/ 12812711 w 13886105"/>
              <a:gd name="connsiteY3415" fmla="*/ 4214687 h 7409535"/>
              <a:gd name="connsiteX3416" fmla="*/ 1798500 w 13886105"/>
              <a:gd name="connsiteY3416" fmla="*/ 4205359 h 7409535"/>
              <a:gd name="connsiteX3417" fmla="*/ 1783168 w 13886105"/>
              <a:gd name="connsiteY3417" fmla="*/ 4213761 h 7409535"/>
              <a:gd name="connsiteX3418" fmla="*/ 1774398 w 13886105"/>
              <a:gd name="connsiteY3418" fmla="*/ 4238629 h 7409535"/>
              <a:gd name="connsiteX3419" fmla="*/ 1774092 w 13886105"/>
              <a:gd name="connsiteY3419" fmla="*/ 4238749 h 7409535"/>
              <a:gd name="connsiteX3420" fmla="*/ 1774102 w 13886105"/>
              <a:gd name="connsiteY3420" fmla="*/ 4239469 h 7409535"/>
              <a:gd name="connsiteX3421" fmla="*/ 1774398 w 13886105"/>
              <a:gd name="connsiteY3421" fmla="*/ 4238629 h 7409535"/>
              <a:gd name="connsiteX3422" fmla="*/ 1793235 w 13886105"/>
              <a:gd name="connsiteY3422" fmla="*/ 4231247 h 7409535"/>
              <a:gd name="connsiteX3423" fmla="*/ 1798500 w 13886105"/>
              <a:gd name="connsiteY3423" fmla="*/ 4205359 h 7409535"/>
              <a:gd name="connsiteX3424" fmla="*/ 13013567 w 13886105"/>
              <a:gd name="connsiteY3424" fmla="*/ 4205101 h 7409535"/>
              <a:gd name="connsiteX3425" fmla="*/ 13033935 w 13886105"/>
              <a:gd name="connsiteY3425" fmla="*/ 4230798 h 7409535"/>
              <a:gd name="connsiteX3426" fmla="*/ 13000153 w 13886105"/>
              <a:gd name="connsiteY3426" fmla="*/ 4259917 h 7409535"/>
              <a:gd name="connsiteX3427" fmla="*/ 12995615 w 13886105"/>
              <a:gd name="connsiteY3427" fmla="*/ 4233200 h 7409535"/>
              <a:gd name="connsiteX3428" fmla="*/ 13013567 w 13886105"/>
              <a:gd name="connsiteY3428" fmla="*/ 4205101 h 7409535"/>
              <a:gd name="connsiteX3429" fmla="*/ 2590696 w 13886105"/>
              <a:gd name="connsiteY3429" fmla="*/ 4203076 h 7409535"/>
              <a:gd name="connsiteX3430" fmla="*/ 2580915 w 13886105"/>
              <a:gd name="connsiteY3430" fmla="*/ 4227604 h 7409535"/>
              <a:gd name="connsiteX3431" fmla="*/ 2580853 w 13886105"/>
              <a:gd name="connsiteY3431" fmla="*/ 4227712 h 7409535"/>
              <a:gd name="connsiteX3432" fmla="*/ 2591273 w 13886105"/>
              <a:gd name="connsiteY3432" fmla="*/ 4236701 h 7409535"/>
              <a:gd name="connsiteX3433" fmla="*/ 2614679 w 13886105"/>
              <a:gd name="connsiteY3433" fmla="*/ 4241252 h 7409535"/>
              <a:gd name="connsiteX3434" fmla="*/ 2610484 w 13886105"/>
              <a:gd name="connsiteY3434" fmla="*/ 4206034 h 7409535"/>
              <a:gd name="connsiteX3435" fmla="*/ 2590696 w 13886105"/>
              <a:gd name="connsiteY3435" fmla="*/ 4203076 h 7409535"/>
              <a:gd name="connsiteX3436" fmla="*/ 13067563 w 13886105"/>
              <a:gd name="connsiteY3436" fmla="*/ 4201448 h 7409535"/>
              <a:gd name="connsiteX3437" fmla="*/ 13050127 w 13886105"/>
              <a:gd name="connsiteY3437" fmla="*/ 4233732 h 7409535"/>
              <a:gd name="connsiteX3438" fmla="*/ 13040629 w 13886105"/>
              <a:gd name="connsiteY3438" fmla="*/ 4223399 h 7409535"/>
              <a:gd name="connsiteX3439" fmla="*/ 13067563 w 13886105"/>
              <a:gd name="connsiteY3439" fmla="*/ 4201448 h 7409535"/>
              <a:gd name="connsiteX3440" fmla="*/ 1058879 w 13886105"/>
              <a:gd name="connsiteY3440" fmla="*/ 4197845 h 7409535"/>
              <a:gd name="connsiteX3441" fmla="*/ 1060739 w 13886105"/>
              <a:gd name="connsiteY3441" fmla="*/ 4199628 h 7409535"/>
              <a:gd name="connsiteX3442" fmla="*/ 1061363 w 13886105"/>
              <a:gd name="connsiteY3442" fmla="*/ 4200273 h 7409535"/>
              <a:gd name="connsiteX3443" fmla="*/ 1060435 w 13886105"/>
              <a:gd name="connsiteY3443" fmla="*/ 4204591 h 7409535"/>
              <a:gd name="connsiteX3444" fmla="*/ 13138121 w 13886105"/>
              <a:gd name="connsiteY3444" fmla="*/ 4196557 h 7409535"/>
              <a:gd name="connsiteX3445" fmla="*/ 13120433 w 13886105"/>
              <a:gd name="connsiteY3445" fmla="*/ 4271898 h 7409535"/>
              <a:gd name="connsiteX3446" fmla="*/ 13084743 w 13886105"/>
              <a:gd name="connsiteY3446" fmla="*/ 4240600 h 7409535"/>
              <a:gd name="connsiteX3447" fmla="*/ 13069087 w 13886105"/>
              <a:gd name="connsiteY3447" fmla="*/ 4261790 h 7409535"/>
              <a:gd name="connsiteX3448" fmla="*/ 13057533 w 13886105"/>
              <a:gd name="connsiteY3448" fmla="*/ 4242286 h 7409535"/>
              <a:gd name="connsiteX3449" fmla="*/ 13138121 w 13886105"/>
              <a:gd name="connsiteY3449" fmla="*/ 4196557 h 7409535"/>
              <a:gd name="connsiteX3450" fmla="*/ 1822955 w 13886105"/>
              <a:gd name="connsiteY3450" fmla="*/ 4155598 h 7409535"/>
              <a:gd name="connsiteX3451" fmla="*/ 1817443 w 13886105"/>
              <a:gd name="connsiteY3451" fmla="*/ 4203178 h 7409535"/>
              <a:gd name="connsiteX3452" fmla="*/ 1822955 w 13886105"/>
              <a:gd name="connsiteY3452" fmla="*/ 4155598 h 7409535"/>
              <a:gd name="connsiteX3453" fmla="*/ 1094735 w 13886105"/>
              <a:gd name="connsiteY3453" fmla="*/ 4153093 h 7409535"/>
              <a:gd name="connsiteX3454" fmla="*/ 1080240 w 13886105"/>
              <a:gd name="connsiteY3454" fmla="*/ 4175238 h 7409535"/>
              <a:gd name="connsiteX3455" fmla="*/ 1080026 w 13886105"/>
              <a:gd name="connsiteY3455" fmla="*/ 4175114 h 7409535"/>
              <a:gd name="connsiteX3456" fmla="*/ 1092265 w 13886105"/>
              <a:gd name="connsiteY3456" fmla="*/ 4193354 h 7409535"/>
              <a:gd name="connsiteX3457" fmla="*/ 1094735 w 13886105"/>
              <a:gd name="connsiteY3457" fmla="*/ 4153093 h 7409535"/>
              <a:gd name="connsiteX3458" fmla="*/ 1998103 w 13886105"/>
              <a:gd name="connsiteY3458" fmla="*/ 4145641 h 7409535"/>
              <a:gd name="connsiteX3459" fmla="*/ 1998511 w 13886105"/>
              <a:gd name="connsiteY3459" fmla="*/ 4150547 h 7409535"/>
              <a:gd name="connsiteX3460" fmla="*/ 2001892 w 13886105"/>
              <a:gd name="connsiteY3460" fmla="*/ 4146901 h 7409535"/>
              <a:gd name="connsiteX3461" fmla="*/ 12200127 w 13886105"/>
              <a:gd name="connsiteY3461" fmla="*/ 4143655 h 7409535"/>
              <a:gd name="connsiteX3462" fmla="*/ 12183333 w 13886105"/>
              <a:gd name="connsiteY3462" fmla="*/ 4165622 h 7409535"/>
              <a:gd name="connsiteX3463" fmla="*/ 12195823 w 13886105"/>
              <a:gd name="connsiteY3463" fmla="*/ 4157574 h 7409535"/>
              <a:gd name="connsiteX3464" fmla="*/ 12198155 w 13886105"/>
              <a:gd name="connsiteY3464" fmla="*/ 4170525 h 7409535"/>
              <a:gd name="connsiteX3465" fmla="*/ 12197447 w 13886105"/>
              <a:gd name="connsiteY3465" fmla="*/ 4171059 h 7409535"/>
              <a:gd name="connsiteX3466" fmla="*/ 12198229 w 13886105"/>
              <a:gd name="connsiteY3466" fmla="*/ 4170941 h 7409535"/>
              <a:gd name="connsiteX3467" fmla="*/ 12198155 w 13886105"/>
              <a:gd name="connsiteY3467" fmla="*/ 4170525 h 7409535"/>
              <a:gd name="connsiteX3468" fmla="*/ 12203583 w 13886105"/>
              <a:gd name="connsiteY3468" fmla="*/ 4166422 h 7409535"/>
              <a:gd name="connsiteX3469" fmla="*/ 12208233 w 13886105"/>
              <a:gd name="connsiteY3469" fmla="*/ 4149910 h 7409535"/>
              <a:gd name="connsiteX3470" fmla="*/ 12200127 w 13886105"/>
              <a:gd name="connsiteY3470" fmla="*/ 4143655 h 7409535"/>
              <a:gd name="connsiteX3471" fmla="*/ 1704758 w 13886105"/>
              <a:gd name="connsiteY3471" fmla="*/ 4134734 h 7409535"/>
              <a:gd name="connsiteX3472" fmla="*/ 1722847 w 13886105"/>
              <a:gd name="connsiteY3472" fmla="*/ 4144000 h 7409535"/>
              <a:gd name="connsiteX3473" fmla="*/ 1713078 w 13886105"/>
              <a:gd name="connsiteY3473" fmla="*/ 4163882 h 7409535"/>
              <a:gd name="connsiteX3474" fmla="*/ 1684188 w 13886105"/>
              <a:gd name="connsiteY3474" fmla="*/ 4177859 h 7409535"/>
              <a:gd name="connsiteX3475" fmla="*/ 1704758 w 13886105"/>
              <a:gd name="connsiteY3475" fmla="*/ 4134734 h 7409535"/>
              <a:gd name="connsiteX3476" fmla="*/ 12531613 w 13886105"/>
              <a:gd name="connsiteY3476" fmla="*/ 4125010 h 7409535"/>
              <a:gd name="connsiteX3477" fmla="*/ 12509719 w 13886105"/>
              <a:gd name="connsiteY3477" fmla="*/ 4126626 h 7409535"/>
              <a:gd name="connsiteX3478" fmla="*/ 12503423 w 13886105"/>
              <a:gd name="connsiteY3478" fmla="*/ 4154079 h 7409535"/>
              <a:gd name="connsiteX3479" fmla="*/ 12502749 w 13886105"/>
              <a:gd name="connsiteY3479" fmla="*/ 4154259 h 7409535"/>
              <a:gd name="connsiteX3480" fmla="*/ 12543355 w 13886105"/>
              <a:gd name="connsiteY3480" fmla="*/ 4144192 h 7409535"/>
              <a:gd name="connsiteX3481" fmla="*/ 12632525 w 13886105"/>
              <a:gd name="connsiteY3481" fmla="*/ 4124512 h 7409535"/>
              <a:gd name="connsiteX3482" fmla="*/ 12642687 w 13886105"/>
              <a:gd name="connsiteY3482" fmla="*/ 4129965 h 7409535"/>
              <a:gd name="connsiteX3483" fmla="*/ 12618527 w 13886105"/>
              <a:gd name="connsiteY3483" fmla="*/ 4165637 h 7409535"/>
              <a:gd name="connsiteX3484" fmla="*/ 12632525 w 13886105"/>
              <a:gd name="connsiteY3484" fmla="*/ 4124512 h 7409535"/>
              <a:gd name="connsiteX3485" fmla="*/ 2517561 w 13886105"/>
              <a:gd name="connsiteY3485" fmla="*/ 4120730 h 7409535"/>
              <a:gd name="connsiteX3486" fmla="*/ 2542222 w 13886105"/>
              <a:gd name="connsiteY3486" fmla="*/ 4138534 h 7409535"/>
              <a:gd name="connsiteX3487" fmla="*/ 2536326 w 13886105"/>
              <a:gd name="connsiteY3487" fmla="*/ 4163130 h 7409535"/>
              <a:gd name="connsiteX3488" fmla="*/ 2517247 w 13886105"/>
              <a:gd name="connsiteY3488" fmla="*/ 4150921 h 7409535"/>
              <a:gd name="connsiteX3489" fmla="*/ 2014518 w 13886105"/>
              <a:gd name="connsiteY3489" fmla="*/ 4118910 h 7409535"/>
              <a:gd name="connsiteX3490" fmla="*/ 2007346 w 13886105"/>
              <a:gd name="connsiteY3490" fmla="*/ 4122568 h 7409535"/>
              <a:gd name="connsiteX3491" fmla="*/ 2006243 w 13886105"/>
              <a:gd name="connsiteY3491" fmla="*/ 4123859 h 7409535"/>
              <a:gd name="connsiteX3492" fmla="*/ 2007656 w 13886105"/>
              <a:gd name="connsiteY3492" fmla="*/ 4125988 h 7409535"/>
              <a:gd name="connsiteX3493" fmla="*/ 2012329 w 13886105"/>
              <a:gd name="connsiteY3493" fmla="*/ 4135644 h 7409535"/>
              <a:gd name="connsiteX3494" fmla="*/ 2024323 w 13886105"/>
              <a:gd name="connsiteY3494" fmla="*/ 4122708 h 7409535"/>
              <a:gd name="connsiteX3495" fmla="*/ 2014518 w 13886105"/>
              <a:gd name="connsiteY3495" fmla="*/ 4118910 h 7409535"/>
              <a:gd name="connsiteX3496" fmla="*/ 12371491 w 13886105"/>
              <a:gd name="connsiteY3496" fmla="*/ 4117689 h 7409535"/>
              <a:gd name="connsiteX3497" fmla="*/ 12357291 w 13886105"/>
              <a:gd name="connsiteY3497" fmla="*/ 4131307 h 7409535"/>
              <a:gd name="connsiteX3498" fmla="*/ 12357043 w 13886105"/>
              <a:gd name="connsiteY3498" fmla="*/ 4131735 h 7409535"/>
              <a:gd name="connsiteX3499" fmla="*/ 12362253 w 13886105"/>
              <a:gd name="connsiteY3499" fmla="*/ 4149888 h 7409535"/>
              <a:gd name="connsiteX3500" fmla="*/ 12380765 w 13886105"/>
              <a:gd name="connsiteY3500" fmla="*/ 4122759 h 7409535"/>
              <a:gd name="connsiteX3501" fmla="*/ 12371491 w 13886105"/>
              <a:gd name="connsiteY3501" fmla="*/ 4117689 h 7409535"/>
              <a:gd name="connsiteX3502" fmla="*/ 1182810 w 13886105"/>
              <a:gd name="connsiteY3502" fmla="*/ 4115924 h 7409535"/>
              <a:gd name="connsiteX3503" fmla="*/ 1183413 w 13886105"/>
              <a:gd name="connsiteY3503" fmla="*/ 4119593 h 7409535"/>
              <a:gd name="connsiteX3504" fmla="*/ 1191621 w 13886105"/>
              <a:gd name="connsiteY3504" fmla="*/ 4152980 h 7409535"/>
              <a:gd name="connsiteX3505" fmla="*/ 1192090 w 13886105"/>
              <a:gd name="connsiteY3505" fmla="*/ 4136656 h 7409535"/>
              <a:gd name="connsiteX3506" fmla="*/ 12243545 w 13886105"/>
              <a:gd name="connsiteY3506" fmla="*/ 4113143 h 7409535"/>
              <a:gd name="connsiteX3507" fmla="*/ 12236789 w 13886105"/>
              <a:gd name="connsiteY3507" fmla="*/ 4114833 h 7409535"/>
              <a:gd name="connsiteX3508" fmla="*/ 12231943 w 13886105"/>
              <a:gd name="connsiteY3508" fmla="*/ 4140321 h 7409535"/>
              <a:gd name="connsiteX3509" fmla="*/ 12231109 w 13886105"/>
              <a:gd name="connsiteY3509" fmla="*/ 4141158 h 7409535"/>
              <a:gd name="connsiteX3510" fmla="*/ 12231767 w 13886105"/>
              <a:gd name="connsiteY3510" fmla="*/ 4141253 h 7409535"/>
              <a:gd name="connsiteX3511" fmla="*/ 12231943 w 13886105"/>
              <a:gd name="connsiteY3511" fmla="*/ 4140321 h 7409535"/>
              <a:gd name="connsiteX3512" fmla="*/ 12252773 w 13886105"/>
              <a:gd name="connsiteY3512" fmla="*/ 4119444 h 7409535"/>
              <a:gd name="connsiteX3513" fmla="*/ 12243545 w 13886105"/>
              <a:gd name="connsiteY3513" fmla="*/ 4113143 h 7409535"/>
              <a:gd name="connsiteX3514" fmla="*/ 12461749 w 13886105"/>
              <a:gd name="connsiteY3514" fmla="*/ 4111569 h 7409535"/>
              <a:gd name="connsiteX3515" fmla="*/ 12450025 w 13886105"/>
              <a:gd name="connsiteY3515" fmla="*/ 4123819 h 7409535"/>
              <a:gd name="connsiteX3516" fmla="*/ 12449957 w 13886105"/>
              <a:gd name="connsiteY3516" fmla="*/ 4124920 h 7409535"/>
              <a:gd name="connsiteX3517" fmla="*/ 12466571 w 13886105"/>
              <a:gd name="connsiteY3517" fmla="*/ 4138718 h 7409535"/>
              <a:gd name="connsiteX3518" fmla="*/ 12479827 w 13886105"/>
              <a:gd name="connsiteY3518" fmla="*/ 4135179 h 7409535"/>
              <a:gd name="connsiteX3519" fmla="*/ 12461749 w 13886105"/>
              <a:gd name="connsiteY3519" fmla="*/ 4111569 h 7409535"/>
              <a:gd name="connsiteX3520" fmla="*/ 2048578 w 13886105"/>
              <a:gd name="connsiteY3520" fmla="*/ 4107377 h 7409535"/>
              <a:gd name="connsiteX3521" fmla="*/ 2048163 w 13886105"/>
              <a:gd name="connsiteY3521" fmla="*/ 4107695 h 7409535"/>
              <a:gd name="connsiteX3522" fmla="*/ 2048511 w 13886105"/>
              <a:gd name="connsiteY3522" fmla="*/ 4108706 h 7409535"/>
              <a:gd name="connsiteX3523" fmla="*/ 2762970 w 13886105"/>
              <a:gd name="connsiteY3523" fmla="*/ 4101778 h 7409535"/>
              <a:gd name="connsiteX3524" fmla="*/ 2757487 w 13886105"/>
              <a:gd name="connsiteY3524" fmla="*/ 4111956 h 7409535"/>
              <a:gd name="connsiteX3525" fmla="*/ 2758112 w 13886105"/>
              <a:gd name="connsiteY3525" fmla="*/ 4112602 h 7409535"/>
              <a:gd name="connsiteX3526" fmla="*/ 2786486 w 13886105"/>
              <a:gd name="connsiteY3526" fmla="*/ 4135828 h 7409535"/>
              <a:gd name="connsiteX3527" fmla="*/ 2762970 w 13886105"/>
              <a:gd name="connsiteY3527" fmla="*/ 4101778 h 7409535"/>
              <a:gd name="connsiteX3528" fmla="*/ 12280887 w 13886105"/>
              <a:gd name="connsiteY3528" fmla="*/ 4101622 h 7409535"/>
              <a:gd name="connsiteX3529" fmla="*/ 12256755 w 13886105"/>
              <a:gd name="connsiteY3529" fmla="*/ 4125880 h 7409535"/>
              <a:gd name="connsiteX3530" fmla="*/ 12277899 w 13886105"/>
              <a:gd name="connsiteY3530" fmla="*/ 4135323 h 7409535"/>
              <a:gd name="connsiteX3531" fmla="*/ 12296785 w 13886105"/>
              <a:gd name="connsiteY3531" fmla="*/ 4136257 h 7409535"/>
              <a:gd name="connsiteX3532" fmla="*/ 12296797 w 13886105"/>
              <a:gd name="connsiteY3532" fmla="*/ 4136306 h 7409535"/>
              <a:gd name="connsiteX3533" fmla="*/ 12297517 w 13886105"/>
              <a:gd name="connsiteY3533" fmla="*/ 4136293 h 7409535"/>
              <a:gd name="connsiteX3534" fmla="*/ 12296785 w 13886105"/>
              <a:gd name="connsiteY3534" fmla="*/ 4136257 h 7409535"/>
              <a:gd name="connsiteX3535" fmla="*/ 12289891 w 13886105"/>
              <a:gd name="connsiteY3535" fmla="*/ 4109197 h 7409535"/>
              <a:gd name="connsiteX3536" fmla="*/ 12280887 w 13886105"/>
              <a:gd name="connsiteY3536" fmla="*/ 4101622 h 7409535"/>
              <a:gd name="connsiteX3537" fmla="*/ 1260299 w 13886105"/>
              <a:gd name="connsiteY3537" fmla="*/ 4100957 h 7409535"/>
              <a:gd name="connsiteX3538" fmla="*/ 1258642 w 13886105"/>
              <a:gd name="connsiteY3538" fmla="*/ 4126879 h 7409535"/>
              <a:gd name="connsiteX3539" fmla="*/ 1259315 w 13886105"/>
              <a:gd name="connsiteY3539" fmla="*/ 4126512 h 7409535"/>
              <a:gd name="connsiteX3540" fmla="*/ 1269993 w 13886105"/>
              <a:gd name="connsiteY3540" fmla="*/ 4107054 h 7409535"/>
              <a:gd name="connsiteX3541" fmla="*/ 1270650 w 13886105"/>
              <a:gd name="connsiteY3541" fmla="*/ 4105378 h 7409535"/>
              <a:gd name="connsiteX3542" fmla="*/ 2057783 w 13886105"/>
              <a:gd name="connsiteY3542" fmla="*/ 4100313 h 7409535"/>
              <a:gd name="connsiteX3543" fmla="*/ 2057534 w 13886105"/>
              <a:gd name="connsiteY3543" fmla="*/ 4100531 h 7409535"/>
              <a:gd name="connsiteX3544" fmla="*/ 2055386 w 13886105"/>
              <a:gd name="connsiteY3544" fmla="*/ 4102172 h 7409535"/>
              <a:gd name="connsiteX3545" fmla="*/ 2058125 w 13886105"/>
              <a:gd name="connsiteY3545" fmla="*/ 4107977 h 7409535"/>
              <a:gd name="connsiteX3546" fmla="*/ 2058171 w 13886105"/>
              <a:gd name="connsiteY3546" fmla="*/ 4109028 h 7409535"/>
              <a:gd name="connsiteX3547" fmla="*/ 2058419 w 13886105"/>
              <a:gd name="connsiteY3547" fmla="*/ 4108600 h 7409535"/>
              <a:gd name="connsiteX3548" fmla="*/ 2058125 w 13886105"/>
              <a:gd name="connsiteY3548" fmla="*/ 4107977 h 7409535"/>
              <a:gd name="connsiteX3549" fmla="*/ 11597555 w 13886105"/>
              <a:gd name="connsiteY3549" fmla="*/ 4098108 h 7409535"/>
              <a:gd name="connsiteX3550" fmla="*/ 11592343 w 13886105"/>
              <a:gd name="connsiteY3550" fmla="*/ 4107244 h 7409535"/>
              <a:gd name="connsiteX3551" fmla="*/ 11589173 w 13886105"/>
              <a:gd name="connsiteY3551" fmla="*/ 4123141 h 7409535"/>
              <a:gd name="connsiteX3552" fmla="*/ 11589135 w 13886105"/>
              <a:gd name="connsiteY3552" fmla="*/ 4123142 h 7409535"/>
              <a:gd name="connsiteX3553" fmla="*/ 11589119 w 13886105"/>
              <a:gd name="connsiteY3553" fmla="*/ 4123417 h 7409535"/>
              <a:gd name="connsiteX3554" fmla="*/ 11589173 w 13886105"/>
              <a:gd name="connsiteY3554" fmla="*/ 4123141 h 7409535"/>
              <a:gd name="connsiteX3555" fmla="*/ 11603871 w 13886105"/>
              <a:gd name="connsiteY3555" fmla="*/ 4123206 h 7409535"/>
              <a:gd name="connsiteX3556" fmla="*/ 12192981 w 13886105"/>
              <a:gd name="connsiteY3556" fmla="*/ 4097043 h 7409535"/>
              <a:gd name="connsiteX3557" fmla="*/ 12195985 w 13886105"/>
              <a:gd name="connsiteY3557" fmla="*/ 4117279 h 7409535"/>
              <a:gd name="connsiteX3558" fmla="*/ 12207033 w 13886105"/>
              <a:gd name="connsiteY3558" fmla="*/ 4129380 h 7409535"/>
              <a:gd name="connsiteX3559" fmla="*/ 12206881 w 13886105"/>
              <a:gd name="connsiteY3559" fmla="*/ 4130021 h 7409535"/>
              <a:gd name="connsiteX3560" fmla="*/ 12207341 w 13886105"/>
              <a:gd name="connsiteY3560" fmla="*/ 4129718 h 7409535"/>
              <a:gd name="connsiteX3561" fmla="*/ 12207033 w 13886105"/>
              <a:gd name="connsiteY3561" fmla="*/ 4129380 h 7409535"/>
              <a:gd name="connsiteX3562" fmla="*/ 12211845 w 13886105"/>
              <a:gd name="connsiteY3562" fmla="*/ 4109075 h 7409535"/>
              <a:gd name="connsiteX3563" fmla="*/ 12192981 w 13886105"/>
              <a:gd name="connsiteY3563" fmla="*/ 4097043 h 7409535"/>
              <a:gd name="connsiteX3564" fmla="*/ 12795031 w 13886105"/>
              <a:gd name="connsiteY3564" fmla="*/ 4095786 h 7409535"/>
              <a:gd name="connsiteX3565" fmla="*/ 12790691 w 13886105"/>
              <a:gd name="connsiteY3565" fmla="*/ 4166789 h 7409535"/>
              <a:gd name="connsiteX3566" fmla="*/ 12804783 w 13886105"/>
              <a:gd name="connsiteY3566" fmla="*/ 4152254 h 7409535"/>
              <a:gd name="connsiteX3567" fmla="*/ 12804497 w 13886105"/>
              <a:gd name="connsiteY3567" fmla="*/ 4151518 h 7409535"/>
              <a:gd name="connsiteX3568" fmla="*/ 12801345 w 13886105"/>
              <a:gd name="connsiteY3568" fmla="*/ 4098936 h 7409535"/>
              <a:gd name="connsiteX3569" fmla="*/ 12795031 w 13886105"/>
              <a:gd name="connsiteY3569" fmla="*/ 4095786 h 7409535"/>
              <a:gd name="connsiteX3570" fmla="*/ 2612755 w 13886105"/>
              <a:gd name="connsiteY3570" fmla="*/ 4089227 h 7409535"/>
              <a:gd name="connsiteX3571" fmla="*/ 2636807 w 13886105"/>
              <a:gd name="connsiteY3571" fmla="*/ 4103880 h 7409535"/>
              <a:gd name="connsiteX3572" fmla="*/ 2607994 w 13886105"/>
              <a:gd name="connsiteY3572" fmla="*/ 4113151 h 7409535"/>
              <a:gd name="connsiteX3573" fmla="*/ 2597918 w 13886105"/>
              <a:gd name="connsiteY3573" fmla="*/ 4100106 h 7409535"/>
              <a:gd name="connsiteX3574" fmla="*/ 2612755 w 13886105"/>
              <a:gd name="connsiteY3574" fmla="*/ 4089227 h 7409535"/>
              <a:gd name="connsiteX3575" fmla="*/ 1177721 w 13886105"/>
              <a:gd name="connsiteY3575" fmla="*/ 4084937 h 7409535"/>
              <a:gd name="connsiteX3576" fmla="*/ 1181303 w 13886105"/>
              <a:gd name="connsiteY3576" fmla="*/ 4106735 h 7409535"/>
              <a:gd name="connsiteX3577" fmla="*/ 1191515 w 13886105"/>
              <a:gd name="connsiteY3577" fmla="*/ 4120563 h 7409535"/>
              <a:gd name="connsiteX3578" fmla="*/ 1206372 w 13886105"/>
              <a:gd name="connsiteY3578" fmla="*/ 4111520 h 7409535"/>
              <a:gd name="connsiteX3579" fmla="*/ 1205285 w 13886105"/>
              <a:gd name="connsiteY3579" fmla="*/ 4109853 h 7409535"/>
              <a:gd name="connsiteX3580" fmla="*/ 1177721 w 13886105"/>
              <a:gd name="connsiteY3580" fmla="*/ 4084937 h 7409535"/>
              <a:gd name="connsiteX3581" fmla="*/ 1977004 w 13886105"/>
              <a:gd name="connsiteY3581" fmla="*/ 4078706 h 7409535"/>
              <a:gd name="connsiteX3582" fmla="*/ 1979312 w 13886105"/>
              <a:gd name="connsiteY3582" fmla="*/ 4096133 h 7409535"/>
              <a:gd name="connsiteX3583" fmla="*/ 1980756 w 13886105"/>
              <a:gd name="connsiteY3583" fmla="*/ 4110310 h 7409535"/>
              <a:gd name="connsiteX3584" fmla="*/ 1988869 w 13886105"/>
              <a:gd name="connsiteY3584" fmla="*/ 4097675 h 7409535"/>
              <a:gd name="connsiteX3585" fmla="*/ 1999653 w 13886105"/>
              <a:gd name="connsiteY3585" fmla="*/ 4113926 h 7409535"/>
              <a:gd name="connsiteX3586" fmla="*/ 2005373 w 13886105"/>
              <a:gd name="connsiteY3586" fmla="*/ 4109344 h 7409535"/>
              <a:gd name="connsiteX3587" fmla="*/ 12697019 w 13886105"/>
              <a:gd name="connsiteY3587" fmla="*/ 4078344 h 7409535"/>
              <a:gd name="connsiteX3588" fmla="*/ 12665661 w 13886105"/>
              <a:gd name="connsiteY3588" fmla="*/ 4168464 h 7409535"/>
              <a:gd name="connsiteX3589" fmla="*/ 12692655 w 13886105"/>
              <a:gd name="connsiteY3589" fmla="*/ 4146408 h 7409535"/>
              <a:gd name="connsiteX3590" fmla="*/ 12746611 w 13886105"/>
              <a:gd name="connsiteY3590" fmla="*/ 4169286 h 7409535"/>
              <a:gd name="connsiteX3591" fmla="*/ 12746717 w 13886105"/>
              <a:gd name="connsiteY3591" fmla="*/ 4169348 h 7409535"/>
              <a:gd name="connsiteX3592" fmla="*/ 12762969 w 13886105"/>
              <a:gd name="connsiteY3592" fmla="*/ 4120699 h 7409535"/>
              <a:gd name="connsiteX3593" fmla="*/ 12787273 w 13886105"/>
              <a:gd name="connsiteY3593" fmla="*/ 4132448 h 7409535"/>
              <a:gd name="connsiteX3594" fmla="*/ 12757469 w 13886105"/>
              <a:gd name="connsiteY3594" fmla="*/ 4121088 h 7409535"/>
              <a:gd name="connsiteX3595" fmla="*/ 12765743 w 13886105"/>
              <a:gd name="connsiteY3595" fmla="*/ 4106757 h 7409535"/>
              <a:gd name="connsiteX3596" fmla="*/ 12720311 w 13886105"/>
              <a:gd name="connsiteY3596" fmla="*/ 4117031 h 7409535"/>
              <a:gd name="connsiteX3597" fmla="*/ 12697019 w 13886105"/>
              <a:gd name="connsiteY3597" fmla="*/ 4078344 h 7409535"/>
              <a:gd name="connsiteX3598" fmla="*/ 2547630 w 13886105"/>
              <a:gd name="connsiteY3598" fmla="*/ 4076065 h 7409535"/>
              <a:gd name="connsiteX3599" fmla="*/ 2566700 w 13886105"/>
              <a:gd name="connsiteY3599" fmla="*/ 4141828 h 7409535"/>
              <a:gd name="connsiteX3600" fmla="*/ 2546954 w 13886105"/>
              <a:gd name="connsiteY3600" fmla="*/ 4121445 h 7409535"/>
              <a:gd name="connsiteX3601" fmla="*/ 2547630 w 13886105"/>
              <a:gd name="connsiteY3601" fmla="*/ 4076065 h 7409535"/>
              <a:gd name="connsiteX3602" fmla="*/ 1211350 w 13886105"/>
              <a:gd name="connsiteY3602" fmla="*/ 4075833 h 7409535"/>
              <a:gd name="connsiteX3603" fmla="*/ 1214742 w 13886105"/>
              <a:gd name="connsiteY3603" fmla="*/ 4092871 h 7409535"/>
              <a:gd name="connsiteX3604" fmla="*/ 1222077 w 13886105"/>
              <a:gd name="connsiteY3604" fmla="*/ 4101960 h 7409535"/>
              <a:gd name="connsiteX3605" fmla="*/ 1222353 w 13886105"/>
              <a:gd name="connsiteY3605" fmla="*/ 4101792 h 7409535"/>
              <a:gd name="connsiteX3606" fmla="*/ 1230294 w 13886105"/>
              <a:gd name="connsiteY3606" fmla="*/ 4088610 h 7409535"/>
              <a:gd name="connsiteX3607" fmla="*/ 1221108 w 13886105"/>
              <a:gd name="connsiteY3607" fmla="*/ 4082768 h 7409535"/>
              <a:gd name="connsiteX3608" fmla="*/ 1211350 w 13886105"/>
              <a:gd name="connsiteY3608" fmla="*/ 4075833 h 7409535"/>
              <a:gd name="connsiteX3609" fmla="*/ 11599275 w 13886105"/>
              <a:gd name="connsiteY3609" fmla="*/ 4074952 h 7409535"/>
              <a:gd name="connsiteX3610" fmla="*/ 11599209 w 13886105"/>
              <a:gd name="connsiteY3610" fmla="*/ 4094897 h 7409535"/>
              <a:gd name="connsiteX3611" fmla="*/ 11608571 w 13886105"/>
              <a:gd name="connsiteY3611" fmla="*/ 4096181 h 7409535"/>
              <a:gd name="connsiteX3612" fmla="*/ 11610111 w 13886105"/>
              <a:gd name="connsiteY3612" fmla="*/ 4084362 h 7409535"/>
              <a:gd name="connsiteX3613" fmla="*/ 11609345 w 13886105"/>
              <a:gd name="connsiteY3613" fmla="*/ 4083565 h 7409535"/>
              <a:gd name="connsiteX3614" fmla="*/ 11607305 w 13886105"/>
              <a:gd name="connsiteY3614" fmla="*/ 4087717 h 7409535"/>
              <a:gd name="connsiteX3615" fmla="*/ 2006742 w 13886105"/>
              <a:gd name="connsiteY3615" fmla="*/ 4074366 h 7409535"/>
              <a:gd name="connsiteX3616" fmla="*/ 2001363 w 13886105"/>
              <a:gd name="connsiteY3616" fmla="*/ 4091343 h 7409535"/>
              <a:gd name="connsiteX3617" fmla="*/ 2035560 w 13886105"/>
              <a:gd name="connsiteY3617" fmla="*/ 4114972 h 7409535"/>
              <a:gd name="connsiteX3618" fmla="*/ 2038336 w 13886105"/>
              <a:gd name="connsiteY3618" fmla="*/ 4116162 h 7409535"/>
              <a:gd name="connsiteX3619" fmla="*/ 2023768 w 13886105"/>
              <a:gd name="connsiteY3619" fmla="*/ 4100445 h 7409535"/>
              <a:gd name="connsiteX3620" fmla="*/ 13173299 w 13886105"/>
              <a:gd name="connsiteY3620" fmla="*/ 4073135 h 7409535"/>
              <a:gd name="connsiteX3621" fmla="*/ 13199565 w 13886105"/>
              <a:gd name="connsiteY3621" fmla="*/ 4098280 h 7409535"/>
              <a:gd name="connsiteX3622" fmla="*/ 13195241 w 13886105"/>
              <a:gd name="connsiteY3622" fmla="*/ 4110467 h 7409535"/>
              <a:gd name="connsiteX3623" fmla="*/ 13173299 w 13886105"/>
              <a:gd name="connsiteY3623" fmla="*/ 4073135 h 7409535"/>
              <a:gd name="connsiteX3624" fmla="*/ 1928805 w 13886105"/>
              <a:gd name="connsiteY3624" fmla="*/ 4072669 h 7409535"/>
              <a:gd name="connsiteX3625" fmla="*/ 1919584 w 13886105"/>
              <a:gd name="connsiteY3625" fmla="*/ 4084054 h 7409535"/>
              <a:gd name="connsiteX3626" fmla="*/ 1956991 w 13886105"/>
              <a:gd name="connsiteY3626" fmla="*/ 4118055 h 7409535"/>
              <a:gd name="connsiteX3627" fmla="*/ 1958396 w 13886105"/>
              <a:gd name="connsiteY3627" fmla="*/ 4124921 h 7409535"/>
              <a:gd name="connsiteX3628" fmla="*/ 1963211 w 13886105"/>
              <a:gd name="connsiteY3628" fmla="*/ 4121985 h 7409535"/>
              <a:gd name="connsiteX3629" fmla="*/ 1977930 w 13886105"/>
              <a:gd name="connsiteY3629" fmla="*/ 4114710 h 7409535"/>
              <a:gd name="connsiteX3630" fmla="*/ 1979216 w 13886105"/>
              <a:gd name="connsiteY3630" fmla="*/ 4112703 h 7409535"/>
              <a:gd name="connsiteX3631" fmla="*/ 1962739 w 13886105"/>
              <a:gd name="connsiteY3631" fmla="*/ 4101309 h 7409535"/>
              <a:gd name="connsiteX3632" fmla="*/ 1928805 w 13886105"/>
              <a:gd name="connsiteY3632" fmla="*/ 4072669 h 7409535"/>
              <a:gd name="connsiteX3633" fmla="*/ 2090813 w 13886105"/>
              <a:gd name="connsiteY3633" fmla="*/ 4065960 h 7409535"/>
              <a:gd name="connsiteX3634" fmla="*/ 2089113 w 13886105"/>
              <a:gd name="connsiteY3634" fmla="*/ 4073126 h 7409535"/>
              <a:gd name="connsiteX3635" fmla="*/ 2092500 w 13886105"/>
              <a:gd name="connsiteY3635" fmla="*/ 4067105 h 7409535"/>
              <a:gd name="connsiteX3636" fmla="*/ 1273049 w 13886105"/>
              <a:gd name="connsiteY3636" fmla="*/ 4061976 h 7409535"/>
              <a:gd name="connsiteX3637" fmla="*/ 1268264 w 13886105"/>
              <a:gd name="connsiteY3637" fmla="*/ 4069280 h 7409535"/>
              <a:gd name="connsiteX3638" fmla="*/ 1270028 w 13886105"/>
              <a:gd name="connsiteY3638" fmla="*/ 4073493 h 7409535"/>
              <a:gd name="connsiteX3639" fmla="*/ 1273085 w 13886105"/>
              <a:gd name="connsiteY3639" fmla="*/ 4062300 h 7409535"/>
              <a:gd name="connsiteX3640" fmla="*/ 12572181 w 13886105"/>
              <a:gd name="connsiteY3640" fmla="*/ 4061165 h 7409535"/>
              <a:gd name="connsiteX3641" fmla="*/ 12562939 w 13886105"/>
              <a:gd name="connsiteY3641" fmla="*/ 4091661 h 7409535"/>
              <a:gd name="connsiteX3642" fmla="*/ 12558179 w 13886105"/>
              <a:gd name="connsiteY3642" fmla="*/ 4076002 h 7409535"/>
              <a:gd name="connsiteX3643" fmla="*/ 12558193 w 13886105"/>
              <a:gd name="connsiteY3643" fmla="*/ 4075762 h 7409535"/>
              <a:gd name="connsiteX3644" fmla="*/ 12558087 w 13886105"/>
              <a:gd name="connsiteY3644" fmla="*/ 4075701 h 7409535"/>
              <a:gd name="connsiteX3645" fmla="*/ 12558179 w 13886105"/>
              <a:gd name="connsiteY3645" fmla="*/ 4076002 h 7409535"/>
              <a:gd name="connsiteX3646" fmla="*/ 12556317 w 13886105"/>
              <a:gd name="connsiteY3646" fmla="*/ 4106459 h 7409535"/>
              <a:gd name="connsiteX3647" fmla="*/ 12541709 w 13886105"/>
              <a:gd name="connsiteY3647" fmla="*/ 4124565 h 7409535"/>
              <a:gd name="connsiteX3648" fmla="*/ 12577101 w 13886105"/>
              <a:gd name="connsiteY3648" fmla="*/ 4087962 h 7409535"/>
              <a:gd name="connsiteX3649" fmla="*/ 12609159 w 13886105"/>
              <a:gd name="connsiteY3649" fmla="*/ 4112459 h 7409535"/>
              <a:gd name="connsiteX3650" fmla="*/ 12606127 w 13886105"/>
              <a:gd name="connsiteY3650" fmla="*/ 4126109 h 7409535"/>
              <a:gd name="connsiteX3651" fmla="*/ 12569389 w 13886105"/>
              <a:gd name="connsiteY3651" fmla="*/ 4169492 h 7409535"/>
              <a:gd name="connsiteX3652" fmla="*/ 12579523 w 13886105"/>
              <a:gd name="connsiteY3652" fmla="*/ 4179532 h 7409535"/>
              <a:gd name="connsiteX3653" fmla="*/ 12599833 w 13886105"/>
              <a:gd name="connsiteY3653" fmla="*/ 4153558 h 7409535"/>
              <a:gd name="connsiteX3654" fmla="*/ 12619357 w 13886105"/>
              <a:gd name="connsiteY3654" fmla="*/ 4185935 h 7409535"/>
              <a:gd name="connsiteX3655" fmla="*/ 12658515 w 13886105"/>
              <a:gd name="connsiteY3655" fmla="*/ 4108730 h 7409535"/>
              <a:gd name="connsiteX3656" fmla="*/ 12663175 w 13886105"/>
              <a:gd name="connsiteY3656" fmla="*/ 4135232 h 7409535"/>
              <a:gd name="connsiteX3657" fmla="*/ 12659309 w 13886105"/>
              <a:gd name="connsiteY3657" fmla="*/ 4081667 h 7409535"/>
              <a:gd name="connsiteX3658" fmla="*/ 12641871 w 13886105"/>
              <a:gd name="connsiteY3658" fmla="*/ 4062473 h 7409535"/>
              <a:gd name="connsiteX3659" fmla="*/ 12587905 w 13886105"/>
              <a:gd name="connsiteY3659" fmla="*/ 4086785 h 7409535"/>
              <a:gd name="connsiteX3660" fmla="*/ 12572181 w 13886105"/>
              <a:gd name="connsiteY3660" fmla="*/ 4061165 h 7409535"/>
              <a:gd name="connsiteX3661" fmla="*/ 1288360 w 13886105"/>
              <a:gd name="connsiteY3661" fmla="*/ 4060265 h 7409535"/>
              <a:gd name="connsiteX3662" fmla="*/ 1285910 w 13886105"/>
              <a:gd name="connsiteY3662" fmla="*/ 4060393 h 7409535"/>
              <a:gd name="connsiteX3663" fmla="*/ 1287399 w 13886105"/>
              <a:gd name="connsiteY3663" fmla="*/ 4062716 h 7409535"/>
              <a:gd name="connsiteX3664" fmla="*/ 1541267 w 13886105"/>
              <a:gd name="connsiteY3664" fmla="*/ 4059126 h 7409535"/>
              <a:gd name="connsiteX3665" fmla="*/ 1541500 w 13886105"/>
              <a:gd name="connsiteY3665" fmla="*/ 4059692 h 7409535"/>
              <a:gd name="connsiteX3666" fmla="*/ 1536645 w 13886105"/>
              <a:gd name="connsiteY3666" fmla="*/ 4066754 h 7409535"/>
              <a:gd name="connsiteX3667" fmla="*/ 1547978 w 13886105"/>
              <a:gd name="connsiteY3667" fmla="*/ 4097917 h 7409535"/>
              <a:gd name="connsiteX3668" fmla="*/ 1555191 w 13886105"/>
              <a:gd name="connsiteY3668" fmla="*/ 4097253 h 7409535"/>
              <a:gd name="connsiteX3669" fmla="*/ 1548993 w 13886105"/>
              <a:gd name="connsiteY3669" fmla="*/ 4077883 h 7409535"/>
              <a:gd name="connsiteX3670" fmla="*/ 1541500 w 13886105"/>
              <a:gd name="connsiteY3670" fmla="*/ 4059692 h 7409535"/>
              <a:gd name="connsiteX3671" fmla="*/ 1541571 w 13886105"/>
              <a:gd name="connsiteY3671" fmla="*/ 4059587 h 7409535"/>
              <a:gd name="connsiteX3672" fmla="*/ 11969723 w 13886105"/>
              <a:gd name="connsiteY3672" fmla="*/ 4056809 h 7409535"/>
              <a:gd name="connsiteX3673" fmla="*/ 11964469 w 13886105"/>
              <a:gd name="connsiteY3673" fmla="*/ 4063178 h 7409535"/>
              <a:gd name="connsiteX3674" fmla="*/ 11972783 w 13886105"/>
              <a:gd name="connsiteY3674" fmla="*/ 4094742 h 7409535"/>
              <a:gd name="connsiteX3675" fmla="*/ 11971895 w 13886105"/>
              <a:gd name="connsiteY3675" fmla="*/ 4096163 h 7409535"/>
              <a:gd name="connsiteX3676" fmla="*/ 11972985 w 13886105"/>
              <a:gd name="connsiteY3676" fmla="*/ 4095509 h 7409535"/>
              <a:gd name="connsiteX3677" fmla="*/ 11972783 w 13886105"/>
              <a:gd name="connsiteY3677" fmla="*/ 4094742 h 7409535"/>
              <a:gd name="connsiteX3678" fmla="*/ 11977021 w 13886105"/>
              <a:gd name="connsiteY3678" fmla="*/ 4087964 h 7409535"/>
              <a:gd name="connsiteX3679" fmla="*/ 11978961 w 13886105"/>
              <a:gd name="connsiteY3679" fmla="*/ 4067873 h 7409535"/>
              <a:gd name="connsiteX3680" fmla="*/ 11969723 w 13886105"/>
              <a:gd name="connsiteY3680" fmla="*/ 4056809 h 7409535"/>
              <a:gd name="connsiteX3681" fmla="*/ 2611598 w 13886105"/>
              <a:gd name="connsiteY3681" fmla="*/ 4053250 h 7409535"/>
              <a:gd name="connsiteX3682" fmla="*/ 2637028 w 13886105"/>
              <a:gd name="connsiteY3682" fmla="*/ 4061515 h 7409535"/>
              <a:gd name="connsiteX3683" fmla="*/ 2626312 w 13886105"/>
              <a:gd name="connsiteY3683" fmla="*/ 4072350 h 7409535"/>
              <a:gd name="connsiteX3684" fmla="*/ 2607174 w 13886105"/>
              <a:gd name="connsiteY3684" fmla="*/ 4061105 h 7409535"/>
              <a:gd name="connsiteX3685" fmla="*/ 2611598 w 13886105"/>
              <a:gd name="connsiteY3685" fmla="*/ 4053250 h 7409535"/>
              <a:gd name="connsiteX3686" fmla="*/ 12417947 w 13886105"/>
              <a:gd name="connsiteY3686" fmla="*/ 4051686 h 7409535"/>
              <a:gd name="connsiteX3687" fmla="*/ 12424437 w 13886105"/>
              <a:gd name="connsiteY3687" fmla="*/ 4118740 h 7409535"/>
              <a:gd name="connsiteX3688" fmla="*/ 12391585 w 13886105"/>
              <a:gd name="connsiteY3688" fmla="*/ 4121304 h 7409535"/>
              <a:gd name="connsiteX3689" fmla="*/ 12393321 w 13886105"/>
              <a:gd name="connsiteY3689" fmla="*/ 4161520 h 7409535"/>
              <a:gd name="connsiteX3690" fmla="*/ 12432343 w 13886105"/>
              <a:gd name="connsiteY3690" fmla="*/ 4131719 h 7409535"/>
              <a:gd name="connsiteX3691" fmla="*/ 12451947 w 13886105"/>
              <a:gd name="connsiteY3691" fmla="*/ 4163713 h 7409535"/>
              <a:gd name="connsiteX3692" fmla="*/ 12464097 w 13886105"/>
              <a:gd name="connsiteY3692" fmla="*/ 4156607 h 7409535"/>
              <a:gd name="connsiteX3693" fmla="*/ 12464397 w 13886105"/>
              <a:gd name="connsiteY3693" fmla="*/ 4157213 h 7409535"/>
              <a:gd name="connsiteX3694" fmla="*/ 12464215 w 13886105"/>
              <a:gd name="connsiteY3694" fmla="*/ 4156537 h 7409535"/>
              <a:gd name="connsiteX3695" fmla="*/ 12464097 w 13886105"/>
              <a:gd name="connsiteY3695" fmla="*/ 4156607 h 7409535"/>
              <a:gd name="connsiteX3696" fmla="*/ 12457541 w 13886105"/>
              <a:gd name="connsiteY3696" fmla="*/ 4143303 h 7409535"/>
              <a:gd name="connsiteX3697" fmla="*/ 12429691 w 13886105"/>
              <a:gd name="connsiteY3697" fmla="*/ 4118780 h 7409535"/>
              <a:gd name="connsiteX3698" fmla="*/ 12448351 w 13886105"/>
              <a:gd name="connsiteY3698" fmla="*/ 4083497 h 7409535"/>
              <a:gd name="connsiteX3699" fmla="*/ 12417947 w 13886105"/>
              <a:gd name="connsiteY3699" fmla="*/ 4051686 h 7409535"/>
              <a:gd name="connsiteX3700" fmla="*/ 1671371 w 13886105"/>
              <a:gd name="connsiteY3700" fmla="*/ 4049402 h 7409535"/>
              <a:gd name="connsiteX3701" fmla="*/ 1685123 w 13886105"/>
              <a:gd name="connsiteY3701" fmla="*/ 4094987 h 7409535"/>
              <a:gd name="connsiteX3702" fmla="*/ 1708925 w 13886105"/>
              <a:gd name="connsiteY3702" fmla="*/ 4105875 h 7409535"/>
              <a:gd name="connsiteX3703" fmla="*/ 1694383 w 13886105"/>
              <a:gd name="connsiteY3703" fmla="*/ 4120437 h 7409535"/>
              <a:gd name="connsiteX3704" fmla="*/ 1664557 w 13886105"/>
              <a:gd name="connsiteY3704" fmla="*/ 4104018 h 7409535"/>
              <a:gd name="connsiteX3705" fmla="*/ 1651571 w 13886105"/>
              <a:gd name="connsiteY3705" fmla="*/ 4096289 h 7409535"/>
              <a:gd name="connsiteX3706" fmla="*/ 1671371 w 13886105"/>
              <a:gd name="connsiteY3706" fmla="*/ 4049402 h 7409535"/>
              <a:gd name="connsiteX3707" fmla="*/ 1152423 w 13886105"/>
              <a:gd name="connsiteY3707" fmla="*/ 4048615 h 7409535"/>
              <a:gd name="connsiteX3708" fmla="*/ 1133709 w 13886105"/>
              <a:gd name="connsiteY3708" fmla="*/ 4058671 h 7409535"/>
              <a:gd name="connsiteX3709" fmla="*/ 1140443 w 13886105"/>
              <a:gd name="connsiteY3709" fmla="*/ 4089739 h 7409535"/>
              <a:gd name="connsiteX3710" fmla="*/ 1138219 w 13886105"/>
              <a:gd name="connsiteY3710" fmla="*/ 4108900 h 7409535"/>
              <a:gd name="connsiteX3711" fmla="*/ 1153496 w 13886105"/>
              <a:gd name="connsiteY3711" fmla="*/ 4117713 h 7409535"/>
              <a:gd name="connsiteX3712" fmla="*/ 1157761 w 13886105"/>
              <a:gd name="connsiteY3712" fmla="*/ 4054305 h 7409535"/>
              <a:gd name="connsiteX3713" fmla="*/ 1152423 w 13886105"/>
              <a:gd name="connsiteY3713" fmla="*/ 4048615 h 7409535"/>
              <a:gd name="connsiteX3714" fmla="*/ 2041021 w 13886105"/>
              <a:gd name="connsiteY3714" fmla="*/ 4043926 h 7409535"/>
              <a:gd name="connsiteX3715" fmla="*/ 2030951 w 13886105"/>
              <a:gd name="connsiteY3715" fmla="*/ 4047256 h 7409535"/>
              <a:gd name="connsiteX3716" fmla="*/ 2033535 w 13886105"/>
              <a:gd name="connsiteY3716" fmla="*/ 4053351 h 7409535"/>
              <a:gd name="connsiteX3717" fmla="*/ 2041786 w 13886105"/>
              <a:gd name="connsiteY3717" fmla="*/ 4051123 h 7409535"/>
              <a:gd name="connsiteX3718" fmla="*/ 2054994 w 13886105"/>
              <a:gd name="connsiteY3718" fmla="*/ 4053990 h 7409535"/>
              <a:gd name="connsiteX3719" fmla="*/ 2054757 w 13886105"/>
              <a:gd name="connsiteY3719" fmla="*/ 4050732 h 7409535"/>
              <a:gd name="connsiteX3720" fmla="*/ 2041021 w 13886105"/>
              <a:gd name="connsiteY3720" fmla="*/ 4043926 h 7409535"/>
              <a:gd name="connsiteX3721" fmla="*/ 2007043 w 13886105"/>
              <a:gd name="connsiteY3721" fmla="*/ 4043718 h 7409535"/>
              <a:gd name="connsiteX3722" fmla="*/ 2009339 w 13886105"/>
              <a:gd name="connsiteY3722" fmla="*/ 4059892 h 7409535"/>
              <a:gd name="connsiteX3723" fmla="*/ 2015440 w 13886105"/>
              <a:gd name="connsiteY3723" fmla="*/ 4058242 h 7409535"/>
              <a:gd name="connsiteX3724" fmla="*/ 2927017 w 13886105"/>
              <a:gd name="connsiteY3724" fmla="*/ 4043052 h 7409535"/>
              <a:gd name="connsiteX3725" fmla="*/ 2922266 w 13886105"/>
              <a:gd name="connsiteY3725" fmla="*/ 4043861 h 7409535"/>
              <a:gd name="connsiteX3726" fmla="*/ 2919752 w 13886105"/>
              <a:gd name="connsiteY3726" fmla="*/ 4065036 h 7409535"/>
              <a:gd name="connsiteX3727" fmla="*/ 2919539 w 13886105"/>
              <a:gd name="connsiteY3727" fmla="*/ 4064923 h 7409535"/>
              <a:gd name="connsiteX3728" fmla="*/ 2919751 w 13886105"/>
              <a:gd name="connsiteY3728" fmla="*/ 4065045 h 7409535"/>
              <a:gd name="connsiteX3729" fmla="*/ 2919752 w 13886105"/>
              <a:gd name="connsiteY3729" fmla="*/ 4065036 h 7409535"/>
              <a:gd name="connsiteX3730" fmla="*/ 2932009 w 13886105"/>
              <a:gd name="connsiteY3730" fmla="*/ 4071569 h 7409535"/>
              <a:gd name="connsiteX3731" fmla="*/ 2934736 w 13886105"/>
              <a:gd name="connsiteY3731" fmla="*/ 4050455 h 7409535"/>
              <a:gd name="connsiteX3732" fmla="*/ 2927017 w 13886105"/>
              <a:gd name="connsiteY3732" fmla="*/ 4043052 h 7409535"/>
              <a:gd name="connsiteX3733" fmla="*/ 1216521 w 13886105"/>
              <a:gd name="connsiteY3733" fmla="*/ 4035757 h 7409535"/>
              <a:gd name="connsiteX3734" fmla="*/ 1224888 w 13886105"/>
              <a:gd name="connsiteY3734" fmla="*/ 4061495 h 7409535"/>
              <a:gd name="connsiteX3735" fmla="*/ 1230458 w 13886105"/>
              <a:gd name="connsiteY3735" fmla="*/ 4088338 h 7409535"/>
              <a:gd name="connsiteX3736" fmla="*/ 1245581 w 13886105"/>
              <a:gd name="connsiteY3736" fmla="*/ 4063228 h 7409535"/>
              <a:gd name="connsiteX3737" fmla="*/ 1248773 w 13886105"/>
              <a:gd name="connsiteY3737" fmla="*/ 4065318 h 7409535"/>
              <a:gd name="connsiteX3738" fmla="*/ 1254919 w 13886105"/>
              <a:gd name="connsiteY3738" fmla="*/ 4046804 h 7409535"/>
              <a:gd name="connsiteX3739" fmla="*/ 1216521 w 13886105"/>
              <a:gd name="connsiteY3739" fmla="*/ 4035757 h 7409535"/>
              <a:gd name="connsiteX3740" fmla="*/ 13092143 w 13886105"/>
              <a:gd name="connsiteY3740" fmla="*/ 4029072 h 7409535"/>
              <a:gd name="connsiteX3741" fmla="*/ 13096745 w 13886105"/>
              <a:gd name="connsiteY3741" fmla="*/ 4031361 h 7409535"/>
              <a:gd name="connsiteX3742" fmla="*/ 13092661 w 13886105"/>
              <a:gd name="connsiteY3742" fmla="*/ 4071780 h 7409535"/>
              <a:gd name="connsiteX3743" fmla="*/ 13084475 w 13886105"/>
              <a:gd name="connsiteY3743" fmla="*/ 4038536 h 7409535"/>
              <a:gd name="connsiteX3744" fmla="*/ 13080243 w 13886105"/>
              <a:gd name="connsiteY3744" fmla="*/ 4032529 h 7409535"/>
              <a:gd name="connsiteX3745" fmla="*/ 13092143 w 13886105"/>
              <a:gd name="connsiteY3745" fmla="*/ 4029072 h 7409535"/>
              <a:gd name="connsiteX3746" fmla="*/ 1976915 w 13886105"/>
              <a:gd name="connsiteY3746" fmla="*/ 4019570 h 7409535"/>
              <a:gd name="connsiteX3747" fmla="*/ 1973455 w 13886105"/>
              <a:gd name="connsiteY3747" fmla="*/ 4020511 h 7409535"/>
              <a:gd name="connsiteX3748" fmla="*/ 1967834 w 13886105"/>
              <a:gd name="connsiteY3748" fmla="*/ 4029221 h 7409535"/>
              <a:gd name="connsiteX3749" fmla="*/ 1974777 w 13886105"/>
              <a:gd name="connsiteY3749" fmla="*/ 4032167 h 7409535"/>
              <a:gd name="connsiteX3750" fmla="*/ 1978319 w 13886105"/>
              <a:gd name="connsiteY3750" fmla="*/ 4020860 h 7409535"/>
              <a:gd name="connsiteX3751" fmla="*/ 1807910 w 13886105"/>
              <a:gd name="connsiteY3751" fmla="*/ 4018865 h 7409535"/>
              <a:gd name="connsiteX3752" fmla="*/ 1834571 w 13886105"/>
              <a:gd name="connsiteY3752" fmla="*/ 4037680 h 7409535"/>
              <a:gd name="connsiteX3753" fmla="*/ 1800828 w 13886105"/>
              <a:gd name="connsiteY3753" fmla="*/ 4054130 h 7409535"/>
              <a:gd name="connsiteX3754" fmla="*/ 1807910 w 13886105"/>
              <a:gd name="connsiteY3754" fmla="*/ 4018865 h 7409535"/>
              <a:gd name="connsiteX3755" fmla="*/ 2249771 w 13886105"/>
              <a:gd name="connsiteY3755" fmla="*/ 4014664 h 7409535"/>
              <a:gd name="connsiteX3756" fmla="*/ 2237434 w 13886105"/>
              <a:gd name="connsiteY3756" fmla="*/ 4022309 h 7409535"/>
              <a:gd name="connsiteX3757" fmla="*/ 2231429 w 13886105"/>
              <a:gd name="connsiteY3757" fmla="*/ 4018165 h 7409535"/>
              <a:gd name="connsiteX3758" fmla="*/ 2217733 w 13886105"/>
              <a:gd name="connsiteY3758" fmla="*/ 4033464 h 7409535"/>
              <a:gd name="connsiteX3759" fmla="*/ 2240121 w 13886105"/>
              <a:gd name="connsiteY3759" fmla="*/ 4037192 h 7409535"/>
              <a:gd name="connsiteX3760" fmla="*/ 2069578 w 13886105"/>
              <a:gd name="connsiteY3760" fmla="*/ 4013946 h 7409535"/>
              <a:gd name="connsiteX3761" fmla="*/ 2054636 w 13886105"/>
              <a:gd name="connsiteY3761" fmla="*/ 4043533 h 7409535"/>
              <a:gd name="connsiteX3762" fmla="*/ 2065338 w 13886105"/>
              <a:gd name="connsiteY3762" fmla="*/ 4053486 h 7409535"/>
              <a:gd name="connsiteX3763" fmla="*/ 2070970 w 13886105"/>
              <a:gd name="connsiteY3763" fmla="*/ 4044230 h 7409535"/>
              <a:gd name="connsiteX3764" fmla="*/ 2071445 w 13886105"/>
              <a:gd name="connsiteY3764" fmla="*/ 4037468 h 7409535"/>
              <a:gd name="connsiteX3765" fmla="*/ 2062900 w 13886105"/>
              <a:gd name="connsiteY3765" fmla="*/ 4031194 h 7409535"/>
              <a:gd name="connsiteX3766" fmla="*/ 2072119 w 13886105"/>
              <a:gd name="connsiteY3766" fmla="*/ 4027927 h 7409535"/>
              <a:gd name="connsiteX3767" fmla="*/ 2072168 w 13886105"/>
              <a:gd name="connsiteY3767" fmla="*/ 4027227 h 7409535"/>
              <a:gd name="connsiteX3768" fmla="*/ 2069578 w 13886105"/>
              <a:gd name="connsiteY3768" fmla="*/ 4013946 h 7409535"/>
              <a:gd name="connsiteX3769" fmla="*/ 968902 w 13886105"/>
              <a:gd name="connsiteY3769" fmla="*/ 4008589 h 7409535"/>
              <a:gd name="connsiteX3770" fmla="*/ 979676 w 13886105"/>
              <a:gd name="connsiteY3770" fmla="*/ 4014511 h 7409535"/>
              <a:gd name="connsiteX3771" fmla="*/ 955430 w 13886105"/>
              <a:gd name="connsiteY3771" fmla="*/ 4041437 h 7409535"/>
              <a:gd name="connsiteX3772" fmla="*/ 968902 w 13886105"/>
              <a:gd name="connsiteY3772" fmla="*/ 4008589 h 7409535"/>
              <a:gd name="connsiteX3773" fmla="*/ 1985673 w 13886105"/>
              <a:gd name="connsiteY3773" fmla="*/ 3977466 h 7409535"/>
              <a:gd name="connsiteX3774" fmla="*/ 1980304 w 13886105"/>
              <a:gd name="connsiteY3774" fmla="*/ 3984380 h 7409535"/>
              <a:gd name="connsiteX3775" fmla="*/ 1978923 w 13886105"/>
              <a:gd name="connsiteY3775" fmla="*/ 3987576 h 7409535"/>
              <a:gd name="connsiteX3776" fmla="*/ 1981393 w 13886105"/>
              <a:gd name="connsiteY3776" fmla="*/ 4008769 h 7409535"/>
              <a:gd name="connsiteX3777" fmla="*/ 1987926 w 13886105"/>
              <a:gd name="connsiteY3777" fmla="*/ 4016568 h 7409535"/>
              <a:gd name="connsiteX3778" fmla="*/ 1984351 w 13886105"/>
              <a:gd name="connsiteY3778" fmla="*/ 4017542 h 7409535"/>
              <a:gd name="connsiteX3779" fmla="*/ 2000488 w 13886105"/>
              <a:gd name="connsiteY3779" fmla="*/ 4030442 h 7409535"/>
              <a:gd name="connsiteX3780" fmla="*/ 2011507 w 13886105"/>
              <a:gd name="connsiteY3780" fmla="*/ 3986834 h 7409535"/>
              <a:gd name="connsiteX3781" fmla="*/ 1991983 w 13886105"/>
              <a:gd name="connsiteY3781" fmla="*/ 3995954 h 7409535"/>
              <a:gd name="connsiteX3782" fmla="*/ 1992896 w 13886105"/>
              <a:gd name="connsiteY3782" fmla="*/ 3988411 h 7409535"/>
              <a:gd name="connsiteX3783" fmla="*/ 2658297 w 13886105"/>
              <a:gd name="connsiteY3783" fmla="*/ 3976263 h 7409535"/>
              <a:gd name="connsiteX3784" fmla="*/ 2712150 w 13886105"/>
              <a:gd name="connsiteY3784" fmla="*/ 4024751 h 7409535"/>
              <a:gd name="connsiteX3785" fmla="*/ 2696794 w 13886105"/>
              <a:gd name="connsiteY3785" fmla="*/ 4054813 h 7409535"/>
              <a:gd name="connsiteX3786" fmla="*/ 2667675 w 13886105"/>
              <a:gd name="connsiteY3786" fmla="*/ 4023741 h 7409535"/>
              <a:gd name="connsiteX3787" fmla="*/ 2672206 w 13886105"/>
              <a:gd name="connsiteY3787" fmla="*/ 4051453 h 7409535"/>
              <a:gd name="connsiteX3788" fmla="*/ 2652251 w 13886105"/>
              <a:gd name="connsiteY3788" fmla="*/ 4061321 h 7409535"/>
              <a:gd name="connsiteX3789" fmla="*/ 2622703 w 13886105"/>
              <a:gd name="connsiteY3789" fmla="*/ 4023586 h 7409535"/>
              <a:gd name="connsiteX3790" fmla="*/ 2627788 w 13886105"/>
              <a:gd name="connsiteY3790" fmla="*/ 4013547 h 7409535"/>
              <a:gd name="connsiteX3791" fmla="*/ 2652383 w 13886105"/>
              <a:gd name="connsiteY3791" fmla="*/ 4031454 h 7409535"/>
              <a:gd name="connsiteX3792" fmla="*/ 2658297 w 13886105"/>
              <a:gd name="connsiteY3792" fmla="*/ 3976263 h 7409535"/>
              <a:gd name="connsiteX3793" fmla="*/ 1779070 w 13886105"/>
              <a:gd name="connsiteY3793" fmla="*/ 3976190 h 7409535"/>
              <a:gd name="connsiteX3794" fmla="*/ 1792349 w 13886105"/>
              <a:gd name="connsiteY3794" fmla="*/ 3983360 h 7409535"/>
              <a:gd name="connsiteX3795" fmla="*/ 1791523 w 13886105"/>
              <a:gd name="connsiteY3795" fmla="*/ 4058884 h 7409535"/>
              <a:gd name="connsiteX3796" fmla="*/ 1772491 w 13886105"/>
              <a:gd name="connsiteY3796" fmla="*/ 4022943 h 7409535"/>
              <a:gd name="connsiteX3797" fmla="*/ 1779070 w 13886105"/>
              <a:gd name="connsiteY3797" fmla="*/ 3976190 h 7409535"/>
              <a:gd name="connsiteX3798" fmla="*/ 1355629 w 13886105"/>
              <a:gd name="connsiteY3798" fmla="*/ 3975776 h 7409535"/>
              <a:gd name="connsiteX3799" fmla="*/ 1363857 w 13886105"/>
              <a:gd name="connsiteY3799" fmla="*/ 3981370 h 7409535"/>
              <a:gd name="connsiteX3800" fmla="*/ 1363797 w 13886105"/>
              <a:gd name="connsiteY3800" fmla="*/ 4019262 h 7409535"/>
              <a:gd name="connsiteX3801" fmla="*/ 1353900 w 13886105"/>
              <a:gd name="connsiteY3801" fmla="*/ 4008986 h 7409535"/>
              <a:gd name="connsiteX3802" fmla="*/ 1355629 w 13886105"/>
              <a:gd name="connsiteY3802" fmla="*/ 3975776 h 7409535"/>
              <a:gd name="connsiteX3803" fmla="*/ 2995459 w 13886105"/>
              <a:gd name="connsiteY3803" fmla="*/ 3962314 h 7409535"/>
              <a:gd name="connsiteX3804" fmla="*/ 2961187 w 13886105"/>
              <a:gd name="connsiteY3804" fmla="*/ 3971045 h 7409535"/>
              <a:gd name="connsiteX3805" fmla="*/ 2960973 w 13886105"/>
              <a:gd name="connsiteY3805" fmla="*/ 3970922 h 7409535"/>
              <a:gd name="connsiteX3806" fmla="*/ 2965322 w 13886105"/>
              <a:gd name="connsiteY3806" fmla="*/ 3998956 h 7409535"/>
              <a:gd name="connsiteX3807" fmla="*/ 2980036 w 13886105"/>
              <a:gd name="connsiteY3807" fmla="*/ 4007649 h 7409535"/>
              <a:gd name="connsiteX3808" fmla="*/ 2995459 w 13886105"/>
              <a:gd name="connsiteY3808" fmla="*/ 3962314 h 7409535"/>
              <a:gd name="connsiteX3809" fmla="*/ 1552582 w 13886105"/>
              <a:gd name="connsiteY3809" fmla="*/ 3957292 h 7409535"/>
              <a:gd name="connsiteX3810" fmla="*/ 1561669 w 13886105"/>
              <a:gd name="connsiteY3810" fmla="*/ 3997614 h 7409535"/>
              <a:gd name="connsiteX3811" fmla="*/ 1554064 w 13886105"/>
              <a:gd name="connsiteY3811" fmla="*/ 3996860 h 7409535"/>
              <a:gd name="connsiteX3812" fmla="*/ 1542595 w 13886105"/>
              <a:gd name="connsiteY3812" fmla="*/ 3984464 h 7409535"/>
              <a:gd name="connsiteX3813" fmla="*/ 1552582 w 13886105"/>
              <a:gd name="connsiteY3813" fmla="*/ 3957292 h 7409535"/>
              <a:gd name="connsiteX3814" fmla="*/ 2019709 w 13886105"/>
              <a:gd name="connsiteY3814" fmla="*/ 3952412 h 7409535"/>
              <a:gd name="connsiteX3815" fmla="*/ 2014374 w 13886105"/>
              <a:gd name="connsiteY3815" fmla="*/ 3956421 h 7409535"/>
              <a:gd name="connsiteX3816" fmla="*/ 2011669 w 13886105"/>
              <a:gd name="connsiteY3816" fmla="*/ 3963085 h 7409535"/>
              <a:gd name="connsiteX3817" fmla="*/ 2024267 w 13886105"/>
              <a:gd name="connsiteY3817" fmla="*/ 3970230 h 7409535"/>
              <a:gd name="connsiteX3818" fmla="*/ 2037017 w 13886105"/>
              <a:gd name="connsiteY3818" fmla="*/ 3992295 h 7409535"/>
              <a:gd name="connsiteX3819" fmla="*/ 2026905 w 13886105"/>
              <a:gd name="connsiteY3819" fmla="*/ 4027096 h 7409535"/>
              <a:gd name="connsiteX3820" fmla="*/ 2046390 w 13886105"/>
              <a:gd name="connsiteY3820" fmla="*/ 3995569 h 7409535"/>
              <a:gd name="connsiteX3821" fmla="*/ 2037352 w 13886105"/>
              <a:gd name="connsiteY3821" fmla="*/ 3961833 h 7409535"/>
              <a:gd name="connsiteX3822" fmla="*/ 2019709 w 13886105"/>
              <a:gd name="connsiteY3822" fmla="*/ 3952412 h 7409535"/>
              <a:gd name="connsiteX3823" fmla="*/ 13273339 w 13886105"/>
              <a:gd name="connsiteY3823" fmla="*/ 3924564 h 7409535"/>
              <a:gd name="connsiteX3824" fmla="*/ 13304017 w 13886105"/>
              <a:gd name="connsiteY3824" fmla="*/ 3976641 h 7409535"/>
              <a:gd name="connsiteX3825" fmla="*/ 13273339 w 13886105"/>
              <a:gd name="connsiteY3825" fmla="*/ 3924564 h 7409535"/>
              <a:gd name="connsiteX3826" fmla="*/ 2287624 w 13886105"/>
              <a:gd name="connsiteY3826" fmla="*/ 3918752 h 7409535"/>
              <a:gd name="connsiteX3827" fmla="*/ 2284365 w 13886105"/>
              <a:gd name="connsiteY3827" fmla="*/ 3922498 h 7409535"/>
              <a:gd name="connsiteX3828" fmla="*/ 2284151 w 13886105"/>
              <a:gd name="connsiteY3828" fmla="*/ 3922375 h 7409535"/>
              <a:gd name="connsiteX3829" fmla="*/ 2291665 w 13886105"/>
              <a:gd name="connsiteY3829" fmla="*/ 3936420 h 7409535"/>
              <a:gd name="connsiteX3830" fmla="*/ 2292091 w 13886105"/>
              <a:gd name="connsiteY3830" fmla="*/ 3925246 h 7409535"/>
              <a:gd name="connsiteX3831" fmla="*/ 1413658 w 13886105"/>
              <a:gd name="connsiteY3831" fmla="*/ 3917225 h 7409535"/>
              <a:gd name="connsiteX3832" fmla="*/ 1379332 w 13886105"/>
              <a:gd name="connsiteY3832" fmla="*/ 3952089 h 7409535"/>
              <a:gd name="connsiteX3833" fmla="*/ 1369923 w 13886105"/>
              <a:gd name="connsiteY3833" fmla="*/ 3918993 h 7409535"/>
              <a:gd name="connsiteX3834" fmla="*/ 1369540 w 13886105"/>
              <a:gd name="connsiteY3834" fmla="*/ 3956701 h 7409535"/>
              <a:gd name="connsiteX3835" fmla="*/ 1325186 w 13886105"/>
              <a:gd name="connsiteY3835" fmla="*/ 3978194 h 7409535"/>
              <a:gd name="connsiteX3836" fmla="*/ 1325743 w 13886105"/>
              <a:gd name="connsiteY3836" fmla="*/ 4014696 h 7409535"/>
              <a:gd name="connsiteX3837" fmla="*/ 1325748 w 13886105"/>
              <a:gd name="connsiteY3837" fmla="*/ 4014687 h 7409535"/>
              <a:gd name="connsiteX3838" fmla="*/ 1326453 w 13886105"/>
              <a:gd name="connsiteY3838" fmla="*/ 4015044 h 7409535"/>
              <a:gd name="connsiteX3839" fmla="*/ 1330201 w 13886105"/>
              <a:gd name="connsiteY3839" fmla="*/ 4006093 h 7409535"/>
              <a:gd name="connsiteX3840" fmla="*/ 1345029 w 13886105"/>
              <a:gd name="connsiteY3840" fmla="*/ 4006572 h 7409535"/>
              <a:gd name="connsiteX3841" fmla="*/ 1368633 w 13886105"/>
              <a:gd name="connsiteY3841" fmla="*/ 4047435 h 7409535"/>
              <a:gd name="connsiteX3842" fmla="*/ 1388220 w 13886105"/>
              <a:gd name="connsiteY3842" fmla="*/ 4038211 h 7409535"/>
              <a:gd name="connsiteX3843" fmla="*/ 1364926 w 13886105"/>
              <a:gd name="connsiteY3843" fmla="*/ 3981985 h 7409535"/>
              <a:gd name="connsiteX3844" fmla="*/ 1412774 w 13886105"/>
              <a:gd name="connsiteY3844" fmla="*/ 4003336 h 7409535"/>
              <a:gd name="connsiteX3845" fmla="*/ 1427686 w 13886105"/>
              <a:gd name="connsiteY3845" fmla="*/ 3928103 h 7409535"/>
              <a:gd name="connsiteX3846" fmla="*/ 1413658 w 13886105"/>
              <a:gd name="connsiteY3846" fmla="*/ 3917225 h 7409535"/>
              <a:gd name="connsiteX3847" fmla="*/ 1158780 w 13886105"/>
              <a:gd name="connsiteY3847" fmla="*/ 3911021 h 7409535"/>
              <a:gd name="connsiteX3848" fmla="*/ 1183694 w 13886105"/>
              <a:gd name="connsiteY3848" fmla="*/ 3959215 h 7409535"/>
              <a:gd name="connsiteX3849" fmla="*/ 1206649 w 13886105"/>
              <a:gd name="connsiteY3849" fmla="*/ 3955053 h 7409535"/>
              <a:gd name="connsiteX3850" fmla="*/ 1178082 w 13886105"/>
              <a:gd name="connsiteY3850" fmla="*/ 3916602 h 7409535"/>
              <a:gd name="connsiteX3851" fmla="*/ 1177871 w 13886105"/>
              <a:gd name="connsiteY3851" fmla="*/ 3916480 h 7409535"/>
              <a:gd name="connsiteX3852" fmla="*/ 1158780 w 13886105"/>
              <a:gd name="connsiteY3852" fmla="*/ 3911021 h 7409535"/>
              <a:gd name="connsiteX3853" fmla="*/ 1584761 w 13886105"/>
              <a:gd name="connsiteY3853" fmla="*/ 3910342 h 7409535"/>
              <a:gd name="connsiteX3854" fmla="*/ 1580741 w 13886105"/>
              <a:gd name="connsiteY3854" fmla="*/ 3914760 h 7409535"/>
              <a:gd name="connsiteX3855" fmla="*/ 1577814 w 13886105"/>
              <a:gd name="connsiteY3855" fmla="*/ 3914356 h 7409535"/>
              <a:gd name="connsiteX3856" fmla="*/ 1577831 w 13886105"/>
              <a:gd name="connsiteY3856" fmla="*/ 3918897 h 7409535"/>
              <a:gd name="connsiteX3857" fmla="*/ 1586702 w 13886105"/>
              <a:gd name="connsiteY3857" fmla="*/ 3940914 h 7409535"/>
              <a:gd name="connsiteX3858" fmla="*/ 1589289 w 13886105"/>
              <a:gd name="connsiteY3858" fmla="*/ 3921554 h 7409535"/>
              <a:gd name="connsiteX3859" fmla="*/ 2337597 w 13886105"/>
              <a:gd name="connsiteY3859" fmla="*/ 3905807 h 7409535"/>
              <a:gd name="connsiteX3860" fmla="*/ 2342987 w 13886105"/>
              <a:gd name="connsiteY3860" fmla="*/ 3918737 h 7409535"/>
              <a:gd name="connsiteX3861" fmla="*/ 2368365 w 13886105"/>
              <a:gd name="connsiteY3861" fmla="*/ 3936186 h 7409535"/>
              <a:gd name="connsiteX3862" fmla="*/ 2352777 w 13886105"/>
              <a:gd name="connsiteY3862" fmla="*/ 3910625 h 7409535"/>
              <a:gd name="connsiteX3863" fmla="*/ 826445 w 13886105"/>
              <a:gd name="connsiteY3863" fmla="*/ 3898921 h 7409535"/>
              <a:gd name="connsiteX3864" fmla="*/ 834842 w 13886105"/>
              <a:gd name="connsiteY3864" fmla="*/ 3905511 h 7409535"/>
              <a:gd name="connsiteX3865" fmla="*/ 820393 w 13886105"/>
              <a:gd name="connsiteY3865" fmla="*/ 3920411 h 7409535"/>
              <a:gd name="connsiteX3866" fmla="*/ 826445 w 13886105"/>
              <a:gd name="connsiteY3866" fmla="*/ 3898921 h 7409535"/>
              <a:gd name="connsiteX3867" fmla="*/ 1746241 w 13886105"/>
              <a:gd name="connsiteY3867" fmla="*/ 3894284 h 7409535"/>
              <a:gd name="connsiteX3868" fmla="*/ 1745712 w 13886105"/>
              <a:gd name="connsiteY3868" fmla="*/ 3954722 h 7409535"/>
              <a:gd name="connsiteX3869" fmla="*/ 1746241 w 13886105"/>
              <a:gd name="connsiteY3869" fmla="*/ 3894284 h 7409535"/>
              <a:gd name="connsiteX3870" fmla="*/ 1577741 w 13886105"/>
              <a:gd name="connsiteY3870" fmla="*/ 3892963 h 7409535"/>
              <a:gd name="connsiteX3871" fmla="*/ 1577755 w 13886105"/>
              <a:gd name="connsiteY3871" fmla="*/ 3896639 h 7409535"/>
              <a:gd name="connsiteX3872" fmla="*/ 1579887 w 13886105"/>
              <a:gd name="connsiteY3872" fmla="*/ 3898276 h 7409535"/>
              <a:gd name="connsiteX3873" fmla="*/ 1442747 w 13886105"/>
              <a:gd name="connsiteY3873" fmla="*/ 3892731 h 7409535"/>
              <a:gd name="connsiteX3874" fmla="*/ 1433770 w 13886105"/>
              <a:gd name="connsiteY3874" fmla="*/ 3893943 h 7409535"/>
              <a:gd name="connsiteX3875" fmla="*/ 1436761 w 13886105"/>
              <a:gd name="connsiteY3875" fmla="*/ 3915448 h 7409535"/>
              <a:gd name="connsiteX3876" fmla="*/ 1446581 w 13886105"/>
              <a:gd name="connsiteY3876" fmla="*/ 3940580 h 7409535"/>
              <a:gd name="connsiteX3877" fmla="*/ 1447028 w 13886105"/>
              <a:gd name="connsiteY3877" fmla="*/ 3922213 h 7409535"/>
              <a:gd name="connsiteX3878" fmla="*/ 1967406 w 13886105"/>
              <a:gd name="connsiteY3878" fmla="*/ 3891077 h 7409535"/>
              <a:gd name="connsiteX3879" fmla="*/ 1966853 w 13886105"/>
              <a:gd name="connsiteY3879" fmla="*/ 3898455 h 7409535"/>
              <a:gd name="connsiteX3880" fmla="*/ 1976326 w 13886105"/>
              <a:gd name="connsiteY3880" fmla="*/ 3931445 h 7409535"/>
              <a:gd name="connsiteX3881" fmla="*/ 1952640 w 13886105"/>
              <a:gd name="connsiteY3881" fmla="*/ 3898379 h 7409535"/>
              <a:gd name="connsiteX3882" fmla="*/ 1967406 w 13886105"/>
              <a:gd name="connsiteY3882" fmla="*/ 3891077 h 7409535"/>
              <a:gd name="connsiteX3883" fmla="*/ 1018903 w 13886105"/>
              <a:gd name="connsiteY3883" fmla="*/ 3890006 h 7409535"/>
              <a:gd name="connsiteX3884" fmla="*/ 1023670 w 13886105"/>
              <a:gd name="connsiteY3884" fmla="*/ 3910155 h 7409535"/>
              <a:gd name="connsiteX3885" fmla="*/ 1047639 w 13886105"/>
              <a:gd name="connsiteY3885" fmla="*/ 3928414 h 7409535"/>
              <a:gd name="connsiteX3886" fmla="*/ 1027716 w 13886105"/>
              <a:gd name="connsiteY3886" fmla="*/ 3944021 h 7409535"/>
              <a:gd name="connsiteX3887" fmla="*/ 1013900 w 13886105"/>
              <a:gd name="connsiteY3887" fmla="*/ 3930038 h 7409535"/>
              <a:gd name="connsiteX3888" fmla="*/ 1018903 w 13886105"/>
              <a:gd name="connsiteY3888" fmla="*/ 3890006 h 7409535"/>
              <a:gd name="connsiteX3889" fmla="*/ 2762032 w 13886105"/>
              <a:gd name="connsiteY3889" fmla="*/ 3889438 h 7409535"/>
              <a:gd name="connsiteX3890" fmla="*/ 2727556 w 13886105"/>
              <a:gd name="connsiteY3890" fmla="*/ 3901161 h 7409535"/>
              <a:gd name="connsiteX3891" fmla="*/ 2711824 w 13886105"/>
              <a:gd name="connsiteY3891" fmla="*/ 3916817 h 7409535"/>
              <a:gd name="connsiteX3892" fmla="*/ 2707995 w 13886105"/>
              <a:gd name="connsiteY3892" fmla="*/ 3948449 h 7409535"/>
              <a:gd name="connsiteX3893" fmla="*/ 2711366 w 13886105"/>
              <a:gd name="connsiteY3893" fmla="*/ 3952844 h 7409535"/>
              <a:gd name="connsiteX3894" fmla="*/ 2714884 w 13886105"/>
              <a:gd name="connsiteY3894" fmla="*/ 3936784 h 7409535"/>
              <a:gd name="connsiteX3895" fmla="*/ 2724484 w 13886105"/>
              <a:gd name="connsiteY3895" fmla="*/ 3962145 h 7409535"/>
              <a:gd name="connsiteX3896" fmla="*/ 2770738 w 13886105"/>
              <a:gd name="connsiteY3896" fmla="*/ 3920133 h 7409535"/>
              <a:gd name="connsiteX3897" fmla="*/ 2080786 w 13886105"/>
              <a:gd name="connsiteY3897" fmla="*/ 3886453 h 7409535"/>
              <a:gd name="connsiteX3898" fmla="*/ 2068760 w 13886105"/>
              <a:gd name="connsiteY3898" fmla="*/ 3887424 h 7409535"/>
              <a:gd name="connsiteX3899" fmla="*/ 2069660 w 13886105"/>
              <a:gd name="connsiteY3899" fmla="*/ 3894676 h 7409535"/>
              <a:gd name="connsiteX3900" fmla="*/ 2084505 w 13886105"/>
              <a:gd name="connsiteY3900" fmla="*/ 3936724 h 7409535"/>
              <a:gd name="connsiteX3901" fmla="*/ 2086408 w 13886105"/>
              <a:gd name="connsiteY3901" fmla="*/ 3918912 h 7409535"/>
              <a:gd name="connsiteX3902" fmla="*/ 2106269 w 13886105"/>
              <a:gd name="connsiteY3902" fmla="*/ 3884695 h 7409535"/>
              <a:gd name="connsiteX3903" fmla="*/ 2100374 w 13886105"/>
              <a:gd name="connsiteY3903" fmla="*/ 3932199 h 7409535"/>
              <a:gd name="connsiteX3904" fmla="*/ 2100128 w 13886105"/>
              <a:gd name="connsiteY3904" fmla="*/ 3932626 h 7409535"/>
              <a:gd name="connsiteX3905" fmla="*/ 2137356 w 13886105"/>
              <a:gd name="connsiteY3905" fmla="*/ 3955581 h 7409535"/>
              <a:gd name="connsiteX3906" fmla="*/ 2148724 w 13886105"/>
              <a:gd name="connsiteY3906" fmla="*/ 3924037 h 7409535"/>
              <a:gd name="connsiteX3907" fmla="*/ 2134669 w 13886105"/>
              <a:gd name="connsiteY3907" fmla="*/ 3908365 h 7409535"/>
              <a:gd name="connsiteX3908" fmla="*/ 2114910 w 13886105"/>
              <a:gd name="connsiteY3908" fmla="*/ 3932462 h 7409535"/>
              <a:gd name="connsiteX3909" fmla="*/ 2106269 w 13886105"/>
              <a:gd name="connsiteY3909" fmla="*/ 3884695 h 7409535"/>
              <a:gd name="connsiteX3910" fmla="*/ 13169573 w 13886105"/>
              <a:gd name="connsiteY3910" fmla="*/ 3884475 h 7409535"/>
              <a:gd name="connsiteX3911" fmla="*/ 13181637 w 13886105"/>
              <a:gd name="connsiteY3911" fmla="*/ 3924094 h 7409535"/>
              <a:gd name="connsiteX3912" fmla="*/ 13144263 w 13886105"/>
              <a:gd name="connsiteY3912" fmla="*/ 3899664 h 7409535"/>
              <a:gd name="connsiteX3913" fmla="*/ 13169573 w 13886105"/>
              <a:gd name="connsiteY3913" fmla="*/ 3884475 h 7409535"/>
              <a:gd name="connsiteX3914" fmla="*/ 2259126 w 13886105"/>
              <a:gd name="connsiteY3914" fmla="*/ 3883483 h 7409535"/>
              <a:gd name="connsiteX3915" fmla="*/ 2259049 w 13886105"/>
              <a:gd name="connsiteY3915" fmla="*/ 3883553 h 7409535"/>
              <a:gd name="connsiteX3916" fmla="*/ 2259294 w 13886105"/>
              <a:gd name="connsiteY3916" fmla="*/ 3883925 h 7409535"/>
              <a:gd name="connsiteX3917" fmla="*/ 2368396 w 13886105"/>
              <a:gd name="connsiteY3917" fmla="*/ 3882936 h 7409535"/>
              <a:gd name="connsiteX3918" fmla="*/ 2366862 w 13886105"/>
              <a:gd name="connsiteY3918" fmla="*/ 3884575 h 7409535"/>
              <a:gd name="connsiteX3919" fmla="*/ 2370841 w 13886105"/>
              <a:gd name="connsiteY3919" fmla="*/ 3900728 h 7409535"/>
              <a:gd name="connsiteX3920" fmla="*/ 2372804 w 13886105"/>
              <a:gd name="connsiteY3920" fmla="*/ 3902659 h 7409535"/>
              <a:gd name="connsiteX3921" fmla="*/ 2368578 w 13886105"/>
              <a:gd name="connsiteY3921" fmla="*/ 3884353 h 7409535"/>
              <a:gd name="connsiteX3922" fmla="*/ 1560759 w 13886105"/>
              <a:gd name="connsiteY3922" fmla="*/ 3879977 h 7409535"/>
              <a:gd name="connsiteX3923" fmla="*/ 1553849 w 13886105"/>
              <a:gd name="connsiteY3923" fmla="*/ 3881737 h 7409535"/>
              <a:gd name="connsiteX3924" fmla="*/ 1553254 w 13886105"/>
              <a:gd name="connsiteY3924" fmla="*/ 3919323 h 7409535"/>
              <a:gd name="connsiteX3925" fmla="*/ 1519641 w 13886105"/>
              <a:gd name="connsiteY3925" fmla="*/ 3920735 h 7409535"/>
              <a:gd name="connsiteX3926" fmla="*/ 1509296 w 13886105"/>
              <a:gd name="connsiteY3926" fmla="*/ 3970514 h 7409535"/>
              <a:gd name="connsiteX3927" fmla="*/ 1499823 w 13886105"/>
              <a:gd name="connsiteY3927" fmla="*/ 3937525 h 7409535"/>
              <a:gd name="connsiteX3928" fmla="*/ 1541546 w 13886105"/>
              <a:gd name="connsiteY3928" fmla="*/ 4051732 h 7409535"/>
              <a:gd name="connsiteX3929" fmla="*/ 1532133 w 13886105"/>
              <a:gd name="connsiteY3929" fmla="*/ 4018634 h 7409535"/>
              <a:gd name="connsiteX3930" fmla="*/ 1541992 w 13886105"/>
              <a:gd name="connsiteY3930" fmla="*/ 4006502 h 7409535"/>
              <a:gd name="connsiteX3931" fmla="*/ 1546293 w 13886105"/>
              <a:gd name="connsiteY3931" fmla="*/ 4041782 h 7409535"/>
              <a:gd name="connsiteX3932" fmla="*/ 1569964 w 13886105"/>
              <a:gd name="connsiteY3932" fmla="*/ 4067711 h 7409535"/>
              <a:gd name="connsiteX3933" fmla="*/ 1580056 w 13886105"/>
              <a:gd name="connsiteY3933" fmla="*/ 4040599 h 7409535"/>
              <a:gd name="connsiteX3934" fmla="*/ 1565728 w 13886105"/>
              <a:gd name="connsiteY3934" fmla="*/ 4024911 h 7409535"/>
              <a:gd name="connsiteX3935" fmla="*/ 1566033 w 13886105"/>
              <a:gd name="connsiteY3935" fmla="*/ 4025372 h 7409535"/>
              <a:gd name="connsiteX3936" fmla="*/ 1585762 w 13886105"/>
              <a:gd name="connsiteY3936" fmla="*/ 4000831 h 7409535"/>
              <a:gd name="connsiteX3937" fmla="*/ 1581395 w 13886105"/>
              <a:gd name="connsiteY3937" fmla="*/ 3973073 h 7409535"/>
              <a:gd name="connsiteX3938" fmla="*/ 1562196 w 13886105"/>
              <a:gd name="connsiteY3938" fmla="*/ 3974961 h 7409535"/>
              <a:gd name="connsiteX3939" fmla="*/ 1572496 w 13886105"/>
              <a:gd name="connsiteY3939" fmla="*/ 3925015 h 7409535"/>
              <a:gd name="connsiteX3940" fmla="*/ 1570222 w 13886105"/>
              <a:gd name="connsiteY3940" fmla="*/ 3913312 h 7409535"/>
              <a:gd name="connsiteX3941" fmla="*/ 1568932 w 13886105"/>
              <a:gd name="connsiteY3941" fmla="*/ 3913135 h 7409535"/>
              <a:gd name="connsiteX3942" fmla="*/ 1559813 w 13886105"/>
              <a:gd name="connsiteY3942" fmla="*/ 3897586 h 7409535"/>
              <a:gd name="connsiteX3943" fmla="*/ 1566420 w 13886105"/>
              <a:gd name="connsiteY3943" fmla="*/ 3893768 h 7409535"/>
              <a:gd name="connsiteX3944" fmla="*/ 1566218 w 13886105"/>
              <a:gd name="connsiteY3944" fmla="*/ 3892728 h 7409535"/>
              <a:gd name="connsiteX3945" fmla="*/ 1560759 w 13886105"/>
              <a:gd name="connsiteY3945" fmla="*/ 3879977 h 7409535"/>
              <a:gd name="connsiteX3946" fmla="*/ 1350606 w 13886105"/>
              <a:gd name="connsiteY3946" fmla="*/ 3878591 h 7409535"/>
              <a:gd name="connsiteX3947" fmla="*/ 1343732 w 13886105"/>
              <a:gd name="connsiteY3947" fmla="*/ 3883160 h 7409535"/>
              <a:gd name="connsiteX3948" fmla="*/ 1345597 w 13886105"/>
              <a:gd name="connsiteY3948" fmla="*/ 3891248 h 7409535"/>
              <a:gd name="connsiteX3949" fmla="*/ 1353896 w 13886105"/>
              <a:gd name="connsiteY3949" fmla="*/ 3895623 h 7409535"/>
              <a:gd name="connsiteX3950" fmla="*/ 1352902 w 13886105"/>
              <a:gd name="connsiteY3950" fmla="*/ 3909546 h 7409535"/>
              <a:gd name="connsiteX3951" fmla="*/ 1356760 w 13886105"/>
              <a:gd name="connsiteY3951" fmla="*/ 3902588 h 7409535"/>
              <a:gd name="connsiteX3952" fmla="*/ 1360727 w 13886105"/>
              <a:gd name="connsiteY3952" fmla="*/ 3886020 h 7409535"/>
              <a:gd name="connsiteX3953" fmla="*/ 1361061 w 13886105"/>
              <a:gd name="connsiteY3953" fmla="*/ 3885928 h 7409535"/>
              <a:gd name="connsiteX3954" fmla="*/ 1350606 w 13886105"/>
              <a:gd name="connsiteY3954" fmla="*/ 3878591 h 7409535"/>
              <a:gd name="connsiteX3955" fmla="*/ 2168826 w 13886105"/>
              <a:gd name="connsiteY3955" fmla="*/ 3877609 h 7409535"/>
              <a:gd name="connsiteX3956" fmla="*/ 2163230 w 13886105"/>
              <a:gd name="connsiteY3956" fmla="*/ 3910025 h 7409535"/>
              <a:gd name="connsiteX3957" fmla="*/ 2162983 w 13886105"/>
              <a:gd name="connsiteY3957" fmla="*/ 3910453 h 7409535"/>
              <a:gd name="connsiteX3958" fmla="*/ 2182753 w 13886105"/>
              <a:gd name="connsiteY3958" fmla="*/ 3900907 h 7409535"/>
              <a:gd name="connsiteX3959" fmla="*/ 2168826 w 13886105"/>
              <a:gd name="connsiteY3959" fmla="*/ 3877609 h 7409535"/>
              <a:gd name="connsiteX3960" fmla="*/ 1899643 w 13886105"/>
              <a:gd name="connsiteY3960" fmla="*/ 3875077 h 7409535"/>
              <a:gd name="connsiteX3961" fmla="*/ 1909241 w 13886105"/>
              <a:gd name="connsiteY3961" fmla="*/ 3882163 h 7409535"/>
              <a:gd name="connsiteX3962" fmla="*/ 1885080 w 13886105"/>
              <a:gd name="connsiteY3962" fmla="*/ 3893878 h 7409535"/>
              <a:gd name="connsiteX3963" fmla="*/ 1899643 w 13886105"/>
              <a:gd name="connsiteY3963" fmla="*/ 3875077 h 7409535"/>
              <a:gd name="connsiteX3964" fmla="*/ 1418672 w 13886105"/>
              <a:gd name="connsiteY3964" fmla="*/ 3864436 h 7409535"/>
              <a:gd name="connsiteX3965" fmla="*/ 1418185 w 13886105"/>
              <a:gd name="connsiteY3965" fmla="*/ 3902085 h 7409535"/>
              <a:gd name="connsiteX3966" fmla="*/ 1418490 w 13886105"/>
              <a:gd name="connsiteY3966" fmla="*/ 3902545 h 7409535"/>
              <a:gd name="connsiteX3967" fmla="*/ 1426614 w 13886105"/>
              <a:gd name="connsiteY3967" fmla="*/ 3896808 h 7409535"/>
              <a:gd name="connsiteX3968" fmla="*/ 1431357 w 13886105"/>
              <a:gd name="connsiteY3968" fmla="*/ 3889581 h 7409535"/>
              <a:gd name="connsiteX3969" fmla="*/ 1429207 w 13886105"/>
              <a:gd name="connsiteY3969" fmla="*/ 3879515 h 7409535"/>
              <a:gd name="connsiteX3970" fmla="*/ 1432051 w 13886105"/>
              <a:gd name="connsiteY3970" fmla="*/ 3878925 h 7409535"/>
              <a:gd name="connsiteX3971" fmla="*/ 1283762 w 13886105"/>
              <a:gd name="connsiteY3971" fmla="*/ 3863971 h 7409535"/>
              <a:gd name="connsiteX3972" fmla="*/ 1259434 w 13886105"/>
              <a:gd name="connsiteY3972" fmla="*/ 3906108 h 7409535"/>
              <a:gd name="connsiteX3973" fmla="*/ 1259644 w 13886105"/>
              <a:gd name="connsiteY3973" fmla="*/ 3890686 h 7409535"/>
              <a:gd name="connsiteX3974" fmla="*/ 1282935 w 13886105"/>
              <a:gd name="connsiteY3974" fmla="*/ 3946911 h 7409535"/>
              <a:gd name="connsiteX3975" fmla="*/ 1292703 w 13886105"/>
              <a:gd name="connsiteY3975" fmla="*/ 3927026 h 7409535"/>
              <a:gd name="connsiteX3976" fmla="*/ 1283762 w 13886105"/>
              <a:gd name="connsiteY3976" fmla="*/ 3863971 h 7409535"/>
              <a:gd name="connsiteX3977" fmla="*/ 1231210 w 13886105"/>
              <a:gd name="connsiteY3977" fmla="*/ 3860155 h 7409535"/>
              <a:gd name="connsiteX3978" fmla="*/ 1235788 w 13886105"/>
              <a:gd name="connsiteY3978" fmla="*/ 3888035 h 7409535"/>
              <a:gd name="connsiteX3979" fmla="*/ 1235911 w 13886105"/>
              <a:gd name="connsiteY3979" fmla="*/ 3887822 h 7409535"/>
              <a:gd name="connsiteX3980" fmla="*/ 1244457 w 13886105"/>
              <a:gd name="connsiteY3980" fmla="*/ 3893057 h 7409535"/>
              <a:gd name="connsiteX3981" fmla="*/ 1250266 w 13886105"/>
              <a:gd name="connsiteY3981" fmla="*/ 3880994 h 7409535"/>
              <a:gd name="connsiteX3982" fmla="*/ 835506 w 13886105"/>
              <a:gd name="connsiteY3982" fmla="*/ 3852993 h 7409535"/>
              <a:gd name="connsiteX3983" fmla="*/ 859509 w 13886105"/>
              <a:gd name="connsiteY3983" fmla="*/ 3893659 h 7409535"/>
              <a:gd name="connsiteX3984" fmla="*/ 849853 w 13886105"/>
              <a:gd name="connsiteY3984" fmla="*/ 3906192 h 7409535"/>
              <a:gd name="connsiteX3985" fmla="*/ 835506 w 13886105"/>
              <a:gd name="connsiteY3985" fmla="*/ 3852993 h 7409535"/>
              <a:gd name="connsiteX3986" fmla="*/ 3018247 w 13886105"/>
              <a:gd name="connsiteY3986" fmla="*/ 3852701 h 7409535"/>
              <a:gd name="connsiteX3987" fmla="*/ 3002849 w 13886105"/>
              <a:gd name="connsiteY3987" fmla="*/ 3875180 h 7409535"/>
              <a:gd name="connsiteX3988" fmla="*/ 3018247 w 13886105"/>
              <a:gd name="connsiteY3988" fmla="*/ 3852701 h 7409535"/>
              <a:gd name="connsiteX3989" fmla="*/ 2014070 w 13886105"/>
              <a:gd name="connsiteY3989" fmla="*/ 3851000 h 7409535"/>
              <a:gd name="connsiteX3990" fmla="*/ 2008290 w 13886105"/>
              <a:gd name="connsiteY3990" fmla="*/ 3854107 h 7409535"/>
              <a:gd name="connsiteX3991" fmla="*/ 2011515 w 13886105"/>
              <a:gd name="connsiteY3991" fmla="*/ 3858280 h 7409535"/>
              <a:gd name="connsiteX3992" fmla="*/ 2498563 w 13886105"/>
              <a:gd name="connsiteY3992" fmla="*/ 3847445 h 7409535"/>
              <a:gd name="connsiteX3993" fmla="*/ 2496549 w 13886105"/>
              <a:gd name="connsiteY3993" fmla="*/ 3858126 h 7409535"/>
              <a:gd name="connsiteX3994" fmla="*/ 2496135 w 13886105"/>
              <a:gd name="connsiteY3994" fmla="*/ 3858255 h 7409535"/>
              <a:gd name="connsiteX3995" fmla="*/ 2496439 w 13886105"/>
              <a:gd name="connsiteY3995" fmla="*/ 3858716 h 7409535"/>
              <a:gd name="connsiteX3996" fmla="*/ 2496549 w 13886105"/>
              <a:gd name="connsiteY3996" fmla="*/ 3858126 h 7409535"/>
              <a:gd name="connsiteX3997" fmla="*/ 2504519 w 13886105"/>
              <a:gd name="connsiteY3997" fmla="*/ 3855681 h 7409535"/>
              <a:gd name="connsiteX3998" fmla="*/ 2498886 w 13886105"/>
              <a:gd name="connsiteY3998" fmla="*/ 3848366 h 7409535"/>
              <a:gd name="connsiteX3999" fmla="*/ 1387404 w 13886105"/>
              <a:gd name="connsiteY3999" fmla="*/ 3846716 h 7409535"/>
              <a:gd name="connsiteX4000" fmla="*/ 1380514 w 13886105"/>
              <a:gd name="connsiteY4000" fmla="*/ 3868784 h 7409535"/>
              <a:gd name="connsiteX4001" fmla="*/ 1399525 w 13886105"/>
              <a:gd name="connsiteY4001" fmla="*/ 3889458 h 7409535"/>
              <a:gd name="connsiteX4002" fmla="*/ 1395117 w 13886105"/>
              <a:gd name="connsiteY4002" fmla="*/ 3854116 h 7409535"/>
              <a:gd name="connsiteX4003" fmla="*/ 1387404 w 13886105"/>
              <a:gd name="connsiteY4003" fmla="*/ 3846716 h 7409535"/>
              <a:gd name="connsiteX4004" fmla="*/ 2514370 w 13886105"/>
              <a:gd name="connsiteY4004" fmla="*/ 3845518 h 7409535"/>
              <a:gd name="connsiteX4005" fmla="*/ 2511722 w 13886105"/>
              <a:gd name="connsiteY4005" fmla="*/ 3846971 h 7409535"/>
              <a:gd name="connsiteX4006" fmla="*/ 2512305 w 13886105"/>
              <a:gd name="connsiteY4006" fmla="*/ 3853292 h 7409535"/>
              <a:gd name="connsiteX4007" fmla="*/ 2513488 w 13886105"/>
              <a:gd name="connsiteY4007" fmla="*/ 3852929 h 7409535"/>
              <a:gd name="connsiteX4008" fmla="*/ 1310577 w 13886105"/>
              <a:gd name="connsiteY4008" fmla="*/ 3841579 h 7409535"/>
              <a:gd name="connsiteX4009" fmla="*/ 1293634 w 13886105"/>
              <a:gd name="connsiteY4009" fmla="*/ 3851564 h 7409535"/>
              <a:gd name="connsiteX4010" fmla="*/ 1293970 w 13886105"/>
              <a:gd name="connsiteY4010" fmla="*/ 3851473 h 7409535"/>
              <a:gd name="connsiteX4011" fmla="*/ 1298216 w 13886105"/>
              <a:gd name="connsiteY4011" fmla="*/ 3879446 h 7409535"/>
              <a:gd name="connsiteX4012" fmla="*/ 1332204 w 13886105"/>
              <a:gd name="connsiteY4012" fmla="*/ 3855152 h 7409535"/>
              <a:gd name="connsiteX4013" fmla="*/ 1310577 w 13886105"/>
              <a:gd name="connsiteY4013" fmla="*/ 3841579 h 7409535"/>
              <a:gd name="connsiteX4014" fmla="*/ 13017791 w 13886105"/>
              <a:gd name="connsiteY4014" fmla="*/ 3840617 h 7409535"/>
              <a:gd name="connsiteX4015" fmla="*/ 13024521 w 13886105"/>
              <a:gd name="connsiteY4015" fmla="*/ 3880579 h 7409535"/>
              <a:gd name="connsiteX4016" fmla="*/ 13013109 w 13886105"/>
              <a:gd name="connsiteY4016" fmla="*/ 3874223 h 7409535"/>
              <a:gd name="connsiteX4017" fmla="*/ 13007359 w 13886105"/>
              <a:gd name="connsiteY4017" fmla="*/ 3861401 h 7409535"/>
              <a:gd name="connsiteX4018" fmla="*/ 13017791 w 13886105"/>
              <a:gd name="connsiteY4018" fmla="*/ 3840617 h 7409535"/>
              <a:gd name="connsiteX4019" fmla="*/ 814961 w 13886105"/>
              <a:gd name="connsiteY4019" fmla="*/ 3840417 h 7409535"/>
              <a:gd name="connsiteX4020" fmla="*/ 825929 w 13886105"/>
              <a:gd name="connsiteY4020" fmla="*/ 3850316 h 7409535"/>
              <a:gd name="connsiteX4021" fmla="*/ 806457 w 13886105"/>
              <a:gd name="connsiteY4021" fmla="*/ 3875151 h 7409535"/>
              <a:gd name="connsiteX4022" fmla="*/ 814961 w 13886105"/>
              <a:gd name="connsiteY4022" fmla="*/ 3840417 h 7409535"/>
              <a:gd name="connsiteX4023" fmla="*/ 13423483 w 13886105"/>
              <a:gd name="connsiteY4023" fmla="*/ 3834029 h 7409535"/>
              <a:gd name="connsiteX4024" fmla="*/ 13436117 w 13886105"/>
              <a:gd name="connsiteY4024" fmla="*/ 3834034 h 7409535"/>
              <a:gd name="connsiteX4025" fmla="*/ 13414577 w 13886105"/>
              <a:gd name="connsiteY4025" fmla="*/ 3855533 h 7409535"/>
              <a:gd name="connsiteX4026" fmla="*/ 13423483 w 13886105"/>
              <a:gd name="connsiteY4026" fmla="*/ 3834029 h 7409535"/>
              <a:gd name="connsiteX4027" fmla="*/ 3211804 w 13886105"/>
              <a:gd name="connsiteY4027" fmla="*/ 3828099 h 7409535"/>
              <a:gd name="connsiteX4028" fmla="*/ 3194059 w 13886105"/>
              <a:gd name="connsiteY4028" fmla="*/ 3839135 h 7409535"/>
              <a:gd name="connsiteX4029" fmla="*/ 3193812 w 13886105"/>
              <a:gd name="connsiteY4029" fmla="*/ 3839563 h 7409535"/>
              <a:gd name="connsiteX4030" fmla="*/ 3218434 w 13886105"/>
              <a:gd name="connsiteY4030" fmla="*/ 3851961 h 7409535"/>
              <a:gd name="connsiteX4031" fmla="*/ 3222010 w 13886105"/>
              <a:gd name="connsiteY4031" fmla="*/ 3843580 h 7409535"/>
              <a:gd name="connsiteX4032" fmla="*/ 3224291 w 13886105"/>
              <a:gd name="connsiteY4032" fmla="*/ 3850024 h 7409535"/>
              <a:gd name="connsiteX4033" fmla="*/ 3237829 w 13886105"/>
              <a:gd name="connsiteY4033" fmla="*/ 3840878 h 7409535"/>
              <a:gd name="connsiteX4034" fmla="*/ 3211804 w 13886105"/>
              <a:gd name="connsiteY4034" fmla="*/ 3828099 h 7409535"/>
              <a:gd name="connsiteX4035" fmla="*/ 12752215 w 13886105"/>
              <a:gd name="connsiteY4035" fmla="*/ 3823104 h 7409535"/>
              <a:gd name="connsiteX4036" fmla="*/ 12733091 w 13886105"/>
              <a:gd name="connsiteY4036" fmla="*/ 3833095 h 7409535"/>
              <a:gd name="connsiteX4037" fmla="*/ 12732555 w 13886105"/>
              <a:gd name="connsiteY4037" fmla="*/ 3832786 h 7409535"/>
              <a:gd name="connsiteX4038" fmla="*/ 12738069 w 13886105"/>
              <a:gd name="connsiteY4038" fmla="*/ 3849710 h 7409535"/>
              <a:gd name="connsiteX4039" fmla="*/ 12760639 w 13886105"/>
              <a:gd name="connsiteY4039" fmla="*/ 3831319 h 7409535"/>
              <a:gd name="connsiteX4040" fmla="*/ 12752215 w 13886105"/>
              <a:gd name="connsiteY4040" fmla="*/ 3823104 h 7409535"/>
              <a:gd name="connsiteX4041" fmla="*/ 13697735 w 13886105"/>
              <a:gd name="connsiteY4041" fmla="*/ 3818689 h 7409535"/>
              <a:gd name="connsiteX4042" fmla="*/ 13718381 w 13886105"/>
              <a:gd name="connsiteY4042" fmla="*/ 3831451 h 7409535"/>
              <a:gd name="connsiteX4043" fmla="*/ 13707743 w 13886105"/>
              <a:gd name="connsiteY4043" fmla="*/ 3844166 h 7409535"/>
              <a:gd name="connsiteX4044" fmla="*/ 13692793 w 13886105"/>
              <a:gd name="connsiteY4044" fmla="*/ 3826374 h 7409535"/>
              <a:gd name="connsiteX4045" fmla="*/ 13697735 w 13886105"/>
              <a:gd name="connsiteY4045" fmla="*/ 3818689 h 7409535"/>
              <a:gd name="connsiteX4046" fmla="*/ 2659290 w 13886105"/>
              <a:gd name="connsiteY4046" fmla="*/ 3811289 h 7409535"/>
              <a:gd name="connsiteX4047" fmla="*/ 2706549 w 13886105"/>
              <a:gd name="connsiteY4047" fmla="*/ 3834154 h 7409535"/>
              <a:gd name="connsiteX4048" fmla="*/ 2667686 w 13886105"/>
              <a:gd name="connsiteY4048" fmla="*/ 3852069 h 7409535"/>
              <a:gd name="connsiteX4049" fmla="*/ 2642772 w 13886105"/>
              <a:gd name="connsiteY4049" fmla="*/ 3878181 h 7409535"/>
              <a:gd name="connsiteX4050" fmla="*/ 2659290 w 13886105"/>
              <a:gd name="connsiteY4050" fmla="*/ 3811289 h 7409535"/>
              <a:gd name="connsiteX4051" fmla="*/ 13328195 w 13886105"/>
              <a:gd name="connsiteY4051" fmla="*/ 3810454 h 7409535"/>
              <a:gd name="connsiteX4052" fmla="*/ 13351375 w 13886105"/>
              <a:gd name="connsiteY4052" fmla="*/ 3825461 h 7409535"/>
              <a:gd name="connsiteX4053" fmla="*/ 13339359 w 13886105"/>
              <a:gd name="connsiteY4053" fmla="*/ 3835991 h 7409535"/>
              <a:gd name="connsiteX4054" fmla="*/ 13323949 w 13886105"/>
              <a:gd name="connsiteY4054" fmla="*/ 3827022 h 7409535"/>
              <a:gd name="connsiteX4055" fmla="*/ 13328195 w 13886105"/>
              <a:gd name="connsiteY4055" fmla="*/ 3810454 h 7409535"/>
              <a:gd name="connsiteX4056" fmla="*/ 13756833 w 13886105"/>
              <a:gd name="connsiteY4056" fmla="*/ 3809304 h 7409535"/>
              <a:gd name="connsiteX4057" fmla="*/ 13775619 w 13886105"/>
              <a:gd name="connsiteY4057" fmla="*/ 3841967 h 7409535"/>
              <a:gd name="connsiteX4058" fmla="*/ 13771527 w 13886105"/>
              <a:gd name="connsiteY4058" fmla="*/ 3815221 h 7409535"/>
              <a:gd name="connsiteX4059" fmla="*/ 13791829 w 13886105"/>
              <a:gd name="connsiteY4059" fmla="*/ 3820811 h 7409535"/>
              <a:gd name="connsiteX4060" fmla="*/ 13867319 w 13886105"/>
              <a:gd name="connsiteY4060" fmla="*/ 3843435 h 7409535"/>
              <a:gd name="connsiteX4061" fmla="*/ 13886105 w 13886105"/>
              <a:gd name="connsiteY4061" fmla="*/ 3876098 h 7409535"/>
              <a:gd name="connsiteX4062" fmla="*/ 13875505 w 13886105"/>
              <a:gd name="connsiteY4062" fmla="*/ 3896927 h 7409535"/>
              <a:gd name="connsiteX4063" fmla="*/ 13865635 w 13886105"/>
              <a:gd name="connsiteY4063" fmla="*/ 3850305 h 7409535"/>
              <a:gd name="connsiteX4064" fmla="*/ 13834395 w 13886105"/>
              <a:gd name="connsiteY4064" fmla="*/ 3865635 h 7409535"/>
              <a:gd name="connsiteX4065" fmla="*/ 13860753 w 13886105"/>
              <a:gd name="connsiteY4065" fmla="*/ 3911367 h 7409535"/>
              <a:gd name="connsiteX4066" fmla="*/ 13797841 w 13886105"/>
              <a:gd name="connsiteY4066" fmla="*/ 3860785 h 7409535"/>
              <a:gd name="connsiteX4067" fmla="*/ 13772313 w 13886105"/>
              <a:gd name="connsiteY4067" fmla="*/ 3855601 h 7409535"/>
              <a:gd name="connsiteX4068" fmla="*/ 13747403 w 13886105"/>
              <a:gd name="connsiteY4068" fmla="*/ 3890841 h 7409535"/>
              <a:gd name="connsiteX4069" fmla="*/ 13756833 w 13886105"/>
              <a:gd name="connsiteY4069" fmla="*/ 3809304 h 7409535"/>
              <a:gd name="connsiteX4070" fmla="*/ 974582 w 13886105"/>
              <a:gd name="connsiteY4070" fmla="*/ 3805244 h 7409535"/>
              <a:gd name="connsiteX4071" fmla="*/ 969964 w 13886105"/>
              <a:gd name="connsiteY4071" fmla="*/ 3837939 h 7409535"/>
              <a:gd name="connsiteX4072" fmla="*/ 970929 w 13886105"/>
              <a:gd name="connsiteY4072" fmla="*/ 3838496 h 7409535"/>
              <a:gd name="connsiteX4073" fmla="*/ 974582 w 13886105"/>
              <a:gd name="connsiteY4073" fmla="*/ 3805244 h 7409535"/>
              <a:gd name="connsiteX4074" fmla="*/ 2371938 w 13886105"/>
              <a:gd name="connsiteY4074" fmla="*/ 3804994 h 7409535"/>
              <a:gd name="connsiteX4075" fmla="*/ 2366639 w 13886105"/>
              <a:gd name="connsiteY4075" fmla="*/ 3807127 h 7409535"/>
              <a:gd name="connsiteX4076" fmla="*/ 2366460 w 13886105"/>
              <a:gd name="connsiteY4076" fmla="*/ 3807031 h 7409535"/>
              <a:gd name="connsiteX4077" fmla="*/ 2371874 w 13886105"/>
              <a:gd name="connsiteY4077" fmla="*/ 3816205 h 7409535"/>
              <a:gd name="connsiteX4078" fmla="*/ 2378377 w 13886105"/>
              <a:gd name="connsiteY4078" fmla="*/ 3819555 h 7409535"/>
              <a:gd name="connsiteX4079" fmla="*/ 2381190 w 13886105"/>
              <a:gd name="connsiteY4079" fmla="*/ 3807150 h 7409535"/>
              <a:gd name="connsiteX4080" fmla="*/ 2371938 w 13886105"/>
              <a:gd name="connsiteY4080" fmla="*/ 3804994 h 7409535"/>
              <a:gd name="connsiteX4081" fmla="*/ 1332819 w 13886105"/>
              <a:gd name="connsiteY4081" fmla="*/ 3802463 h 7409535"/>
              <a:gd name="connsiteX4082" fmla="*/ 1317984 w 13886105"/>
              <a:gd name="connsiteY4082" fmla="*/ 3832112 h 7409535"/>
              <a:gd name="connsiteX4083" fmla="*/ 1318322 w 13886105"/>
              <a:gd name="connsiteY4083" fmla="*/ 3832023 h 7409535"/>
              <a:gd name="connsiteX4084" fmla="*/ 1328434 w 13886105"/>
              <a:gd name="connsiteY4084" fmla="*/ 3839615 h 7409535"/>
              <a:gd name="connsiteX4085" fmla="*/ 1332819 w 13886105"/>
              <a:gd name="connsiteY4085" fmla="*/ 3802463 h 7409535"/>
              <a:gd name="connsiteX4086" fmla="*/ 13652593 w 13886105"/>
              <a:gd name="connsiteY4086" fmla="*/ 3799490 h 7409535"/>
              <a:gd name="connsiteX4087" fmla="*/ 13670655 w 13886105"/>
              <a:gd name="connsiteY4087" fmla="*/ 3827423 h 7409535"/>
              <a:gd name="connsiteX4088" fmla="*/ 13667393 w 13886105"/>
              <a:gd name="connsiteY4088" fmla="*/ 3841225 h 7409535"/>
              <a:gd name="connsiteX4089" fmla="*/ 13648285 w 13886105"/>
              <a:gd name="connsiteY4089" fmla="*/ 3808376 h 7409535"/>
              <a:gd name="connsiteX4090" fmla="*/ 13652593 w 13886105"/>
              <a:gd name="connsiteY4090" fmla="*/ 3799490 h 7409535"/>
              <a:gd name="connsiteX4091" fmla="*/ 1968820 w 13886105"/>
              <a:gd name="connsiteY4091" fmla="*/ 3786377 h 7409535"/>
              <a:gd name="connsiteX4092" fmla="*/ 1972954 w 13886105"/>
              <a:gd name="connsiteY4092" fmla="*/ 3821700 h 7409535"/>
              <a:gd name="connsiteX4093" fmla="*/ 1954173 w 13886105"/>
              <a:gd name="connsiteY4093" fmla="*/ 3800877 h 7409535"/>
              <a:gd name="connsiteX4094" fmla="*/ 1968820 w 13886105"/>
              <a:gd name="connsiteY4094" fmla="*/ 3786377 h 7409535"/>
              <a:gd name="connsiteX4095" fmla="*/ 2348245 w 13886105"/>
              <a:gd name="connsiteY4095" fmla="*/ 3785420 h 7409535"/>
              <a:gd name="connsiteX4096" fmla="*/ 2337948 w 13886105"/>
              <a:gd name="connsiteY4096" fmla="*/ 3827955 h 7409535"/>
              <a:gd name="connsiteX4097" fmla="*/ 2337719 w 13886105"/>
              <a:gd name="connsiteY4097" fmla="*/ 3828108 h 7409535"/>
              <a:gd name="connsiteX4098" fmla="*/ 2342048 w 13886105"/>
              <a:gd name="connsiteY4098" fmla="*/ 3830331 h 7409535"/>
              <a:gd name="connsiteX4099" fmla="*/ 2349512 w 13886105"/>
              <a:gd name="connsiteY4099" fmla="*/ 3830620 h 7409535"/>
              <a:gd name="connsiteX4100" fmla="*/ 2360692 w 13886105"/>
              <a:gd name="connsiteY4100" fmla="*/ 3825719 h 7409535"/>
              <a:gd name="connsiteX4101" fmla="*/ 2360249 w 13886105"/>
              <a:gd name="connsiteY4101" fmla="*/ 3803637 h 7409535"/>
              <a:gd name="connsiteX4102" fmla="*/ 1372329 w 13886105"/>
              <a:gd name="connsiteY4102" fmla="*/ 3784173 h 7409535"/>
              <a:gd name="connsiteX4103" fmla="*/ 1366910 w 13886105"/>
              <a:gd name="connsiteY4103" fmla="*/ 3800472 h 7409535"/>
              <a:gd name="connsiteX4104" fmla="*/ 1381064 w 13886105"/>
              <a:gd name="connsiteY4104" fmla="*/ 3823776 h 7409535"/>
              <a:gd name="connsiteX4105" fmla="*/ 1395690 w 13886105"/>
              <a:gd name="connsiteY4105" fmla="*/ 3831632 h 7409535"/>
              <a:gd name="connsiteX4106" fmla="*/ 1386556 w 13886105"/>
              <a:gd name="connsiteY4106" fmla="*/ 3791141 h 7409535"/>
              <a:gd name="connsiteX4107" fmla="*/ 1372329 w 13886105"/>
              <a:gd name="connsiteY4107" fmla="*/ 3784173 h 7409535"/>
              <a:gd name="connsiteX4108" fmla="*/ 1129752 w 13886105"/>
              <a:gd name="connsiteY4108" fmla="*/ 3781975 h 7409535"/>
              <a:gd name="connsiteX4109" fmla="*/ 1154499 w 13886105"/>
              <a:gd name="connsiteY4109" fmla="*/ 3822850 h 7409535"/>
              <a:gd name="connsiteX4110" fmla="*/ 1121082 w 13886105"/>
              <a:gd name="connsiteY4110" fmla="*/ 3786875 h 7409535"/>
              <a:gd name="connsiteX4111" fmla="*/ 1129752 w 13886105"/>
              <a:gd name="connsiteY4111" fmla="*/ 3781975 h 7409535"/>
              <a:gd name="connsiteX4112" fmla="*/ 2306523 w 13886105"/>
              <a:gd name="connsiteY4112" fmla="*/ 3781370 h 7409535"/>
              <a:gd name="connsiteX4113" fmla="*/ 2313991 w 13886105"/>
              <a:gd name="connsiteY4113" fmla="*/ 3821913 h 7409535"/>
              <a:gd name="connsiteX4114" fmla="*/ 2323648 w 13886105"/>
              <a:gd name="connsiteY4114" fmla="*/ 3838858 h 7409535"/>
              <a:gd name="connsiteX4115" fmla="*/ 2326662 w 13886105"/>
              <a:gd name="connsiteY4115" fmla="*/ 3840816 h 7409535"/>
              <a:gd name="connsiteX4116" fmla="*/ 2329665 w 13886105"/>
              <a:gd name="connsiteY4116" fmla="*/ 3836858 h 7409535"/>
              <a:gd name="connsiteX4117" fmla="*/ 2307958 w 13886105"/>
              <a:gd name="connsiteY4117" fmla="*/ 3781684 h 7409535"/>
              <a:gd name="connsiteX4118" fmla="*/ 2012162 w 13886105"/>
              <a:gd name="connsiteY4118" fmla="*/ 3780457 h 7409535"/>
              <a:gd name="connsiteX4119" fmla="*/ 2007280 w 13886105"/>
              <a:gd name="connsiteY4119" fmla="*/ 3812810 h 7409535"/>
              <a:gd name="connsiteX4120" fmla="*/ 1997238 w 13886105"/>
              <a:gd name="connsiteY4120" fmla="*/ 3802356 h 7409535"/>
              <a:gd name="connsiteX4121" fmla="*/ 2012162 w 13886105"/>
              <a:gd name="connsiteY4121" fmla="*/ 3780457 h 7409535"/>
              <a:gd name="connsiteX4122" fmla="*/ 1416158 w 13886105"/>
              <a:gd name="connsiteY4122" fmla="*/ 3772242 h 7409535"/>
              <a:gd name="connsiteX4123" fmla="*/ 1413742 w 13886105"/>
              <a:gd name="connsiteY4123" fmla="*/ 3777554 h 7409535"/>
              <a:gd name="connsiteX4124" fmla="*/ 1414138 w 13886105"/>
              <a:gd name="connsiteY4124" fmla="*/ 3778011 h 7409535"/>
              <a:gd name="connsiteX4125" fmla="*/ 1427377 w 13886105"/>
              <a:gd name="connsiteY4125" fmla="*/ 3797536 h 7409535"/>
              <a:gd name="connsiteX4126" fmla="*/ 1427706 w 13886105"/>
              <a:gd name="connsiteY4126" fmla="*/ 3797456 h 7409535"/>
              <a:gd name="connsiteX4127" fmla="*/ 1448395 w 13886105"/>
              <a:gd name="connsiteY4127" fmla="*/ 3783262 h 7409535"/>
              <a:gd name="connsiteX4128" fmla="*/ 1451500 w 13886105"/>
              <a:gd name="connsiteY4128" fmla="*/ 3783775 h 7409535"/>
              <a:gd name="connsiteX4129" fmla="*/ 1453390 w 13886105"/>
              <a:gd name="connsiteY4129" fmla="*/ 3780103 h 7409535"/>
              <a:gd name="connsiteX4130" fmla="*/ 1416158 w 13886105"/>
              <a:gd name="connsiteY4130" fmla="*/ 3772242 h 7409535"/>
              <a:gd name="connsiteX4131" fmla="*/ 2400117 w 13886105"/>
              <a:gd name="connsiteY4131" fmla="*/ 3764395 h 7409535"/>
              <a:gd name="connsiteX4132" fmla="*/ 2398734 w 13886105"/>
              <a:gd name="connsiteY4132" fmla="*/ 3764842 h 7409535"/>
              <a:gd name="connsiteX4133" fmla="*/ 2384648 w 13886105"/>
              <a:gd name="connsiteY4133" fmla="*/ 3769693 h 7409535"/>
              <a:gd name="connsiteX4134" fmla="*/ 2384489 w 13886105"/>
              <a:gd name="connsiteY4134" fmla="*/ 3771152 h 7409535"/>
              <a:gd name="connsiteX4135" fmla="*/ 2390502 w 13886105"/>
              <a:gd name="connsiteY4135" fmla="*/ 3781997 h 7409535"/>
              <a:gd name="connsiteX4136" fmla="*/ 2402846 w 13886105"/>
              <a:gd name="connsiteY4136" fmla="*/ 3788903 h 7409535"/>
              <a:gd name="connsiteX4137" fmla="*/ 2416557 w 13886105"/>
              <a:gd name="connsiteY4137" fmla="*/ 3786556 h 7409535"/>
              <a:gd name="connsiteX4138" fmla="*/ 2422344 w 13886105"/>
              <a:gd name="connsiteY4138" fmla="*/ 3779816 h 7409535"/>
              <a:gd name="connsiteX4139" fmla="*/ 2417457 w 13886105"/>
              <a:gd name="connsiteY4139" fmla="*/ 3781604 h 7409535"/>
              <a:gd name="connsiteX4140" fmla="*/ 2406999 w 13886105"/>
              <a:gd name="connsiteY4140" fmla="*/ 3774741 h 7409535"/>
              <a:gd name="connsiteX4141" fmla="*/ 3088462 w 13886105"/>
              <a:gd name="connsiteY4141" fmla="*/ 3757918 h 7409535"/>
              <a:gd name="connsiteX4142" fmla="*/ 3080747 w 13886105"/>
              <a:gd name="connsiteY4142" fmla="*/ 3758029 h 7409535"/>
              <a:gd name="connsiteX4143" fmla="*/ 3084001 w 13886105"/>
              <a:gd name="connsiteY4143" fmla="*/ 3764122 h 7409535"/>
              <a:gd name="connsiteX4144" fmla="*/ 3086206 w 13886105"/>
              <a:gd name="connsiteY4144" fmla="*/ 3760094 h 7409535"/>
              <a:gd name="connsiteX4145" fmla="*/ 3218697 w 13886105"/>
              <a:gd name="connsiteY4145" fmla="*/ 3756703 h 7409535"/>
              <a:gd name="connsiteX4146" fmla="*/ 3217534 w 13886105"/>
              <a:gd name="connsiteY4146" fmla="*/ 3757907 h 7409535"/>
              <a:gd name="connsiteX4147" fmla="*/ 3220857 w 13886105"/>
              <a:gd name="connsiteY4147" fmla="*/ 3757196 h 7409535"/>
              <a:gd name="connsiteX4148" fmla="*/ 999891 w 13886105"/>
              <a:gd name="connsiteY4148" fmla="*/ 3755975 h 7409535"/>
              <a:gd name="connsiteX4149" fmla="*/ 980181 w 13886105"/>
              <a:gd name="connsiteY4149" fmla="*/ 3765413 h 7409535"/>
              <a:gd name="connsiteX4150" fmla="*/ 979930 w 13886105"/>
              <a:gd name="connsiteY4150" fmla="*/ 3788084 h 7409535"/>
              <a:gd name="connsiteX4151" fmla="*/ 980889 w 13886105"/>
              <a:gd name="connsiteY4151" fmla="*/ 3788638 h 7409535"/>
              <a:gd name="connsiteX4152" fmla="*/ 999530 w 13886105"/>
              <a:gd name="connsiteY4152" fmla="*/ 3816367 h 7409535"/>
              <a:gd name="connsiteX4153" fmla="*/ 1009361 w 13886105"/>
              <a:gd name="connsiteY4153" fmla="*/ 3788963 h 7409535"/>
              <a:gd name="connsiteX4154" fmla="*/ 999891 w 13886105"/>
              <a:gd name="connsiteY4154" fmla="*/ 3755975 h 7409535"/>
              <a:gd name="connsiteX4155" fmla="*/ 13715131 w 13886105"/>
              <a:gd name="connsiteY4155" fmla="*/ 3745572 h 7409535"/>
              <a:gd name="connsiteX4156" fmla="*/ 13730307 w 13886105"/>
              <a:gd name="connsiteY4156" fmla="*/ 3763619 h 7409535"/>
              <a:gd name="connsiteX4157" fmla="*/ 13718513 w 13886105"/>
              <a:gd name="connsiteY4157" fmla="*/ 3769073 h 7409535"/>
              <a:gd name="connsiteX4158" fmla="*/ 13704781 w 13886105"/>
              <a:gd name="connsiteY4158" fmla="*/ 3758435 h 7409535"/>
              <a:gd name="connsiteX4159" fmla="*/ 13715131 w 13886105"/>
              <a:gd name="connsiteY4159" fmla="*/ 3745572 h 7409535"/>
              <a:gd name="connsiteX4160" fmla="*/ 2422064 w 13886105"/>
              <a:gd name="connsiteY4160" fmla="*/ 3736354 h 7409535"/>
              <a:gd name="connsiteX4161" fmla="*/ 2416048 w 13886105"/>
              <a:gd name="connsiteY4161" fmla="*/ 3755000 h 7409535"/>
              <a:gd name="connsiteX4162" fmla="*/ 2427695 w 13886105"/>
              <a:gd name="connsiteY4162" fmla="*/ 3768398 h 7409535"/>
              <a:gd name="connsiteX4163" fmla="*/ 2785796 w 13886105"/>
              <a:gd name="connsiteY4163" fmla="*/ 3721346 h 7409535"/>
              <a:gd name="connsiteX4164" fmla="*/ 2786548 w 13886105"/>
              <a:gd name="connsiteY4164" fmla="*/ 3727917 h 7409535"/>
              <a:gd name="connsiteX4165" fmla="*/ 2792988 w 13886105"/>
              <a:gd name="connsiteY4165" fmla="*/ 3726792 h 7409535"/>
              <a:gd name="connsiteX4166" fmla="*/ 13627285 w 13886105"/>
              <a:gd name="connsiteY4166" fmla="*/ 3709691 h 7409535"/>
              <a:gd name="connsiteX4167" fmla="*/ 13633535 w 13886105"/>
              <a:gd name="connsiteY4167" fmla="*/ 3714876 h 7409535"/>
              <a:gd name="connsiteX4168" fmla="*/ 13630933 w 13886105"/>
              <a:gd name="connsiteY4168" fmla="*/ 3749021 h 7409535"/>
              <a:gd name="connsiteX4169" fmla="*/ 13613679 w 13886105"/>
              <a:gd name="connsiteY4169" fmla="*/ 3729508 h 7409535"/>
              <a:gd name="connsiteX4170" fmla="*/ 13627285 w 13886105"/>
              <a:gd name="connsiteY4170" fmla="*/ 3709691 h 7409535"/>
              <a:gd name="connsiteX4171" fmla="*/ 2389553 w 13886105"/>
              <a:gd name="connsiteY4171" fmla="*/ 3706462 h 7409535"/>
              <a:gd name="connsiteX4172" fmla="*/ 2383838 w 13886105"/>
              <a:gd name="connsiteY4172" fmla="*/ 3731681 h 7409535"/>
              <a:gd name="connsiteX4173" fmla="*/ 2398265 w 13886105"/>
              <a:gd name="connsiteY4173" fmla="*/ 3745535 h 7409535"/>
              <a:gd name="connsiteX4174" fmla="*/ 2400908 w 13886105"/>
              <a:gd name="connsiteY4174" fmla="*/ 3747503 h 7409535"/>
              <a:gd name="connsiteX4175" fmla="*/ 2401219 w 13886105"/>
              <a:gd name="connsiteY4175" fmla="*/ 3747001 h 7409535"/>
              <a:gd name="connsiteX4176" fmla="*/ 2403835 w 13886105"/>
              <a:gd name="connsiteY4176" fmla="*/ 3747706 h 7409535"/>
              <a:gd name="connsiteX4177" fmla="*/ 2407641 w 13886105"/>
              <a:gd name="connsiteY4177" fmla="*/ 3742572 h 7409535"/>
              <a:gd name="connsiteX4178" fmla="*/ 2389553 w 13886105"/>
              <a:gd name="connsiteY4178" fmla="*/ 3706462 h 7409535"/>
              <a:gd name="connsiteX4179" fmla="*/ 13446629 w 13886105"/>
              <a:gd name="connsiteY4179" fmla="*/ 3705922 h 7409535"/>
              <a:gd name="connsiteX4180" fmla="*/ 13441529 w 13886105"/>
              <a:gd name="connsiteY4180" fmla="*/ 3726363 h 7409535"/>
              <a:gd name="connsiteX4181" fmla="*/ 13440887 w 13886105"/>
              <a:gd name="connsiteY4181" fmla="*/ 3725993 h 7409535"/>
              <a:gd name="connsiteX4182" fmla="*/ 13457591 w 13886105"/>
              <a:gd name="connsiteY4182" fmla="*/ 3747508 h 7409535"/>
              <a:gd name="connsiteX4183" fmla="*/ 13474559 w 13886105"/>
              <a:gd name="connsiteY4183" fmla="*/ 3724475 h 7409535"/>
              <a:gd name="connsiteX4184" fmla="*/ 13446629 w 13886105"/>
              <a:gd name="connsiteY4184" fmla="*/ 3705922 h 7409535"/>
              <a:gd name="connsiteX4185" fmla="*/ 998138 w 13886105"/>
              <a:gd name="connsiteY4185" fmla="*/ 3705448 h 7409535"/>
              <a:gd name="connsiteX4186" fmla="*/ 990265 w 13886105"/>
              <a:gd name="connsiteY4186" fmla="*/ 3722756 h 7409535"/>
              <a:gd name="connsiteX4187" fmla="*/ 991105 w 13886105"/>
              <a:gd name="connsiteY4187" fmla="*/ 3723524 h 7409535"/>
              <a:gd name="connsiteX4188" fmla="*/ 1010689 w 13886105"/>
              <a:gd name="connsiteY4188" fmla="*/ 3737701 h 7409535"/>
              <a:gd name="connsiteX4189" fmla="*/ 1014446 w 13886105"/>
              <a:gd name="connsiteY4189" fmla="*/ 3710763 h 7409535"/>
              <a:gd name="connsiteX4190" fmla="*/ 998138 w 13886105"/>
              <a:gd name="connsiteY4190" fmla="*/ 3705448 h 7409535"/>
              <a:gd name="connsiteX4191" fmla="*/ 2938649 w 13886105"/>
              <a:gd name="connsiteY4191" fmla="*/ 3699590 h 7409535"/>
              <a:gd name="connsiteX4192" fmla="*/ 2938802 w 13886105"/>
              <a:gd name="connsiteY4192" fmla="*/ 3699605 h 7409535"/>
              <a:gd name="connsiteX4193" fmla="*/ 2938766 w 13886105"/>
              <a:gd name="connsiteY4193" fmla="*/ 3700191 h 7409535"/>
              <a:gd name="connsiteX4194" fmla="*/ 2938493 w 13886105"/>
              <a:gd name="connsiteY4194" fmla="*/ 3700140 h 7409535"/>
              <a:gd name="connsiteX4195" fmla="*/ 2489223 w 13886105"/>
              <a:gd name="connsiteY4195" fmla="*/ 3696845 h 7409535"/>
              <a:gd name="connsiteX4196" fmla="*/ 2489158 w 13886105"/>
              <a:gd name="connsiteY4196" fmla="*/ 3699411 h 7409535"/>
              <a:gd name="connsiteX4197" fmla="*/ 2499176 w 13886105"/>
              <a:gd name="connsiteY4197" fmla="*/ 3720951 h 7409535"/>
              <a:gd name="connsiteX4198" fmla="*/ 2499508 w 13886105"/>
              <a:gd name="connsiteY4198" fmla="*/ 3721007 h 7409535"/>
              <a:gd name="connsiteX4199" fmla="*/ 2500314 w 13886105"/>
              <a:gd name="connsiteY4199" fmla="*/ 3709723 h 7409535"/>
              <a:gd name="connsiteX4200" fmla="*/ 2502681 w 13886105"/>
              <a:gd name="connsiteY4200" fmla="*/ 3708803 h 7409535"/>
              <a:gd name="connsiteX4201" fmla="*/ 2893195 w 13886105"/>
              <a:gd name="connsiteY4201" fmla="*/ 3695149 h 7409535"/>
              <a:gd name="connsiteX4202" fmla="*/ 2886950 w 13886105"/>
              <a:gd name="connsiteY4202" fmla="*/ 3697972 h 7409535"/>
              <a:gd name="connsiteX4203" fmla="*/ 2885719 w 13886105"/>
              <a:gd name="connsiteY4203" fmla="*/ 3701299 h 7409535"/>
              <a:gd name="connsiteX4204" fmla="*/ 2886411 w 13886105"/>
              <a:gd name="connsiteY4204" fmla="*/ 3703283 h 7409535"/>
              <a:gd name="connsiteX4205" fmla="*/ 2895032 w 13886105"/>
              <a:gd name="connsiteY4205" fmla="*/ 3697179 h 7409535"/>
              <a:gd name="connsiteX4206" fmla="*/ 2837090 w 13886105"/>
              <a:gd name="connsiteY4206" fmla="*/ 3694495 h 7409535"/>
              <a:gd name="connsiteX4207" fmla="*/ 2816136 w 13886105"/>
              <a:gd name="connsiteY4207" fmla="*/ 3696714 h 7409535"/>
              <a:gd name="connsiteX4208" fmla="*/ 2812315 w 13886105"/>
              <a:gd name="connsiteY4208" fmla="*/ 3706286 h 7409535"/>
              <a:gd name="connsiteX4209" fmla="*/ 2827249 w 13886105"/>
              <a:gd name="connsiteY4209" fmla="*/ 3714872 h 7409535"/>
              <a:gd name="connsiteX4210" fmla="*/ 2835160 w 13886105"/>
              <a:gd name="connsiteY4210" fmla="*/ 3715447 h 7409535"/>
              <a:gd name="connsiteX4211" fmla="*/ 3304964 w 13886105"/>
              <a:gd name="connsiteY4211" fmla="*/ 3693664 h 7409535"/>
              <a:gd name="connsiteX4212" fmla="*/ 3300679 w 13886105"/>
              <a:gd name="connsiteY4212" fmla="*/ 3695492 h 7409535"/>
              <a:gd name="connsiteX4213" fmla="*/ 3285765 w 13886105"/>
              <a:gd name="connsiteY4213" fmla="*/ 3711752 h 7409535"/>
              <a:gd name="connsiteX4214" fmla="*/ 3284868 w 13886105"/>
              <a:gd name="connsiteY4214" fmla="*/ 3737424 h 7409535"/>
              <a:gd name="connsiteX4215" fmla="*/ 3272401 w 13886105"/>
              <a:gd name="connsiteY4215" fmla="*/ 3726323 h 7409535"/>
              <a:gd name="connsiteX4216" fmla="*/ 3268820 w 13886105"/>
              <a:gd name="connsiteY4216" fmla="*/ 3730225 h 7409535"/>
              <a:gd name="connsiteX4217" fmla="*/ 3253430 w 13886105"/>
              <a:gd name="connsiteY4217" fmla="*/ 3732281 h 7409535"/>
              <a:gd name="connsiteX4218" fmla="*/ 3255833 w 13886105"/>
              <a:gd name="connsiteY4218" fmla="*/ 3736346 h 7409535"/>
              <a:gd name="connsiteX4219" fmla="*/ 3249841 w 13886105"/>
              <a:gd name="connsiteY4219" fmla="*/ 3732762 h 7409535"/>
              <a:gd name="connsiteX4220" fmla="*/ 3240644 w 13886105"/>
              <a:gd name="connsiteY4220" fmla="*/ 3733992 h 7409535"/>
              <a:gd name="connsiteX4221" fmla="*/ 3242082 w 13886105"/>
              <a:gd name="connsiteY4221" fmla="*/ 3728123 h 7409535"/>
              <a:gd name="connsiteX4222" fmla="*/ 3227170 w 13886105"/>
              <a:gd name="connsiteY4222" fmla="*/ 3719207 h 7409535"/>
              <a:gd name="connsiteX4223" fmla="*/ 3224477 w 13886105"/>
              <a:gd name="connsiteY4223" fmla="*/ 3709236 h 7409535"/>
              <a:gd name="connsiteX4224" fmla="*/ 3221784 w 13886105"/>
              <a:gd name="connsiteY4224" fmla="*/ 3714764 h 7409535"/>
              <a:gd name="connsiteX4225" fmla="*/ 3205574 w 13886105"/>
              <a:gd name="connsiteY4225" fmla="*/ 3743120 h 7409535"/>
              <a:gd name="connsiteX4226" fmla="*/ 3206272 w 13886105"/>
              <a:gd name="connsiteY4226" fmla="*/ 3720423 h 7409535"/>
              <a:gd name="connsiteX4227" fmla="*/ 3181860 w 13886105"/>
              <a:gd name="connsiteY4227" fmla="*/ 3702192 h 7409535"/>
              <a:gd name="connsiteX4228" fmla="*/ 3181099 w 13886105"/>
              <a:gd name="connsiteY4228" fmla="*/ 3732411 h 7409535"/>
              <a:gd name="connsiteX4229" fmla="*/ 3111236 w 13886105"/>
              <a:gd name="connsiteY4229" fmla="*/ 3735850 h 7409535"/>
              <a:gd name="connsiteX4230" fmla="*/ 3129761 w 13886105"/>
              <a:gd name="connsiteY4230" fmla="*/ 3786755 h 7409535"/>
              <a:gd name="connsiteX4231" fmla="*/ 3114374 w 13886105"/>
              <a:gd name="connsiteY4231" fmla="*/ 3808957 h 7409535"/>
              <a:gd name="connsiteX4232" fmla="*/ 3110102 w 13886105"/>
              <a:gd name="connsiteY4232" fmla="*/ 3792427 h 7409535"/>
              <a:gd name="connsiteX4233" fmla="*/ 3110110 w 13886105"/>
              <a:gd name="connsiteY4233" fmla="*/ 3791628 h 7409535"/>
              <a:gd name="connsiteX4234" fmla="*/ 3099854 w 13886105"/>
              <a:gd name="connsiteY4234" fmla="*/ 3774249 h 7409535"/>
              <a:gd name="connsiteX4235" fmla="*/ 3098408 w 13886105"/>
              <a:gd name="connsiteY4235" fmla="*/ 3780061 h 7409535"/>
              <a:gd name="connsiteX4236" fmla="*/ 3090466 w 13886105"/>
              <a:gd name="connsiteY4236" fmla="*/ 3773772 h 7409535"/>
              <a:gd name="connsiteX4237" fmla="*/ 3089811 w 13886105"/>
              <a:gd name="connsiteY4237" fmla="*/ 3775000 h 7409535"/>
              <a:gd name="connsiteX4238" fmla="*/ 3099798 w 13886105"/>
              <a:gd name="connsiteY4238" fmla="*/ 3793698 h 7409535"/>
              <a:gd name="connsiteX4239" fmla="*/ 3082694 w 13886105"/>
              <a:gd name="connsiteY4239" fmla="*/ 3789354 h 7409535"/>
              <a:gd name="connsiteX4240" fmla="*/ 3080514 w 13886105"/>
              <a:gd name="connsiteY4240" fmla="*/ 3790389 h 7409535"/>
              <a:gd name="connsiteX4241" fmla="*/ 3084914 w 13886105"/>
              <a:gd name="connsiteY4241" fmla="*/ 3800894 h 7409535"/>
              <a:gd name="connsiteX4242" fmla="*/ 3096774 w 13886105"/>
              <a:gd name="connsiteY4242" fmla="*/ 3798936 h 7409535"/>
              <a:gd name="connsiteX4243" fmla="*/ 3096077 w 13886105"/>
              <a:gd name="connsiteY4243" fmla="*/ 3821633 h 7409535"/>
              <a:gd name="connsiteX4244" fmla="*/ 3143638 w 13886105"/>
              <a:gd name="connsiteY4244" fmla="*/ 3858791 h 7409535"/>
              <a:gd name="connsiteX4245" fmla="*/ 3130691 w 13886105"/>
              <a:gd name="connsiteY4245" fmla="*/ 3805402 h 7409535"/>
              <a:gd name="connsiteX4246" fmla="*/ 3168396 w 13886105"/>
              <a:gd name="connsiteY4246" fmla="*/ 3847275 h 7409535"/>
              <a:gd name="connsiteX4247" fmla="*/ 3223289 w 13886105"/>
              <a:gd name="connsiteY4247" fmla="*/ 3806532 h 7409535"/>
              <a:gd name="connsiteX4248" fmla="*/ 3246020 w 13886105"/>
              <a:gd name="connsiteY4248" fmla="*/ 3848174 h 7409535"/>
              <a:gd name="connsiteX4249" fmla="*/ 3238707 w 13886105"/>
              <a:gd name="connsiteY4249" fmla="*/ 3777361 h 7409535"/>
              <a:gd name="connsiteX4250" fmla="*/ 3214353 w 13886105"/>
              <a:gd name="connsiteY4250" fmla="*/ 3773851 h 7409535"/>
              <a:gd name="connsiteX4251" fmla="*/ 3214024 w 13886105"/>
              <a:gd name="connsiteY4251" fmla="*/ 3761550 h 7409535"/>
              <a:gd name="connsiteX4252" fmla="*/ 3193806 w 13886105"/>
              <a:gd name="connsiteY4252" fmla="*/ 3782523 h 7409535"/>
              <a:gd name="connsiteX4253" fmla="*/ 3164967 w 13886105"/>
              <a:gd name="connsiteY4253" fmla="*/ 3744056 h 7409535"/>
              <a:gd name="connsiteX4254" fmla="*/ 3184419 w 13886105"/>
              <a:gd name="connsiteY4254" fmla="*/ 3764699 h 7409535"/>
              <a:gd name="connsiteX4255" fmla="*/ 3185075 w 13886105"/>
              <a:gd name="connsiteY4255" fmla="*/ 3734419 h 7409535"/>
              <a:gd name="connsiteX4256" fmla="*/ 3230167 w 13886105"/>
              <a:gd name="connsiteY4256" fmla="*/ 3727943 h 7409535"/>
              <a:gd name="connsiteX4257" fmla="*/ 3243394 w 13886105"/>
              <a:gd name="connsiteY4257" fmla="*/ 3752960 h 7409535"/>
              <a:gd name="connsiteX4258" fmla="*/ 3244303 w 13886105"/>
              <a:gd name="connsiteY4258" fmla="*/ 3752360 h 7409535"/>
              <a:gd name="connsiteX4259" fmla="*/ 3246065 w 13886105"/>
              <a:gd name="connsiteY4259" fmla="*/ 3758012 h 7409535"/>
              <a:gd name="connsiteX4260" fmla="*/ 3249049 w 13886105"/>
              <a:gd name="connsiteY4260" fmla="*/ 3763655 h 7409535"/>
              <a:gd name="connsiteX4261" fmla="*/ 3247731 w 13886105"/>
              <a:gd name="connsiteY4261" fmla="*/ 3763353 h 7409535"/>
              <a:gd name="connsiteX4262" fmla="*/ 3249358 w 13886105"/>
              <a:gd name="connsiteY4262" fmla="*/ 3768575 h 7409535"/>
              <a:gd name="connsiteX4263" fmla="*/ 3257996 w 13886105"/>
              <a:gd name="connsiteY4263" fmla="*/ 3783223 h 7409535"/>
              <a:gd name="connsiteX4264" fmla="*/ 3264458 w 13886105"/>
              <a:gd name="connsiteY4264" fmla="*/ 3735477 h 7409535"/>
              <a:gd name="connsiteX4265" fmla="*/ 3292377 w 13886105"/>
              <a:gd name="connsiteY4265" fmla="*/ 3774553 h 7409535"/>
              <a:gd name="connsiteX4266" fmla="*/ 3317645 w 13886105"/>
              <a:gd name="connsiteY4266" fmla="*/ 3755491 h 7409535"/>
              <a:gd name="connsiteX4267" fmla="*/ 3313973 w 13886105"/>
              <a:gd name="connsiteY4267" fmla="*/ 3712447 h 7409535"/>
              <a:gd name="connsiteX4268" fmla="*/ 3294344 w 13886105"/>
              <a:gd name="connsiteY4268" fmla="*/ 3714092 h 7409535"/>
              <a:gd name="connsiteX4269" fmla="*/ 2508348 w 13886105"/>
              <a:gd name="connsiteY4269" fmla="*/ 3693502 h 7409535"/>
              <a:gd name="connsiteX4270" fmla="*/ 2506928 w 13886105"/>
              <a:gd name="connsiteY4270" fmla="*/ 3707147 h 7409535"/>
              <a:gd name="connsiteX4271" fmla="*/ 2508987 w 13886105"/>
              <a:gd name="connsiteY4271" fmla="*/ 3706344 h 7409535"/>
              <a:gd name="connsiteX4272" fmla="*/ 2509835 w 13886105"/>
              <a:gd name="connsiteY4272" fmla="*/ 3694488 h 7409535"/>
              <a:gd name="connsiteX4273" fmla="*/ 3320918 w 13886105"/>
              <a:gd name="connsiteY4273" fmla="*/ 3690791 h 7409535"/>
              <a:gd name="connsiteX4274" fmla="*/ 3320671 w 13886105"/>
              <a:gd name="connsiteY4274" fmla="*/ 3691219 h 7409535"/>
              <a:gd name="connsiteX4275" fmla="*/ 3329268 w 13886105"/>
              <a:gd name="connsiteY4275" fmla="*/ 3731403 h 7409535"/>
              <a:gd name="connsiteX4276" fmla="*/ 3359216 w 13886105"/>
              <a:gd name="connsiteY4276" fmla="*/ 3709909 h 7409535"/>
              <a:gd name="connsiteX4277" fmla="*/ 3320918 w 13886105"/>
              <a:gd name="connsiteY4277" fmla="*/ 3690791 h 7409535"/>
              <a:gd name="connsiteX4278" fmla="*/ 1884183 w 13886105"/>
              <a:gd name="connsiteY4278" fmla="*/ 3685150 h 7409535"/>
              <a:gd name="connsiteX4279" fmla="*/ 1898416 w 13886105"/>
              <a:gd name="connsiteY4279" fmla="*/ 3701098 h 7409535"/>
              <a:gd name="connsiteX4280" fmla="*/ 1898497 w 13886105"/>
              <a:gd name="connsiteY4280" fmla="*/ 3686778 h 7409535"/>
              <a:gd name="connsiteX4281" fmla="*/ 1898084 w 13886105"/>
              <a:gd name="connsiteY4281" fmla="*/ 3686452 h 7409535"/>
              <a:gd name="connsiteX4282" fmla="*/ 3237102 w 13886105"/>
              <a:gd name="connsiteY4282" fmla="*/ 3683325 h 7409535"/>
              <a:gd name="connsiteX4283" fmla="*/ 3233476 w 13886105"/>
              <a:gd name="connsiteY4283" fmla="*/ 3690768 h 7409535"/>
              <a:gd name="connsiteX4284" fmla="*/ 3241487 w 13886105"/>
              <a:gd name="connsiteY4284" fmla="*/ 3703856 h 7409535"/>
              <a:gd name="connsiteX4285" fmla="*/ 3246001 w 13886105"/>
              <a:gd name="connsiteY4285" fmla="*/ 3710519 h 7409535"/>
              <a:gd name="connsiteX4286" fmla="*/ 3246364 w 13886105"/>
              <a:gd name="connsiteY4286" fmla="*/ 3708776 h 7409535"/>
              <a:gd name="connsiteX4287" fmla="*/ 3237102 w 13886105"/>
              <a:gd name="connsiteY4287" fmla="*/ 3683325 h 7409535"/>
              <a:gd name="connsiteX4288" fmla="*/ 2997507 w 13886105"/>
              <a:gd name="connsiteY4288" fmla="*/ 3673751 h 7409535"/>
              <a:gd name="connsiteX4289" fmla="*/ 2996616 w 13886105"/>
              <a:gd name="connsiteY4289" fmla="*/ 3674121 h 7409535"/>
              <a:gd name="connsiteX4290" fmla="*/ 2997512 w 13886105"/>
              <a:gd name="connsiteY4290" fmla="*/ 3673842 h 7409535"/>
              <a:gd name="connsiteX4291" fmla="*/ 1078792 w 13886105"/>
              <a:gd name="connsiteY4291" fmla="*/ 3672911 h 7409535"/>
              <a:gd name="connsiteX4292" fmla="*/ 1078600 w 13886105"/>
              <a:gd name="connsiteY4292" fmla="*/ 3695474 h 7409535"/>
              <a:gd name="connsiteX4293" fmla="*/ 1092336 w 13886105"/>
              <a:gd name="connsiteY4293" fmla="*/ 3705454 h 7409535"/>
              <a:gd name="connsiteX4294" fmla="*/ 1097968 w 13886105"/>
              <a:gd name="connsiteY4294" fmla="*/ 3693538 h 7409535"/>
              <a:gd name="connsiteX4295" fmla="*/ 2919989 w 13886105"/>
              <a:gd name="connsiteY4295" fmla="*/ 3661803 h 7409535"/>
              <a:gd name="connsiteX4296" fmla="*/ 2912844 w 13886105"/>
              <a:gd name="connsiteY4296" fmla="*/ 3674922 h 7409535"/>
              <a:gd name="connsiteX4297" fmla="*/ 2914421 w 13886105"/>
              <a:gd name="connsiteY4297" fmla="*/ 3683819 h 7409535"/>
              <a:gd name="connsiteX4298" fmla="*/ 2915790 w 13886105"/>
              <a:gd name="connsiteY4298" fmla="*/ 3684194 h 7409535"/>
              <a:gd name="connsiteX4299" fmla="*/ 2928075 w 13886105"/>
              <a:gd name="connsiteY4299" fmla="*/ 3676655 h 7409535"/>
              <a:gd name="connsiteX4300" fmla="*/ 2921764 w 13886105"/>
              <a:gd name="connsiteY4300" fmla="*/ 3662351 h 7409535"/>
              <a:gd name="connsiteX4301" fmla="*/ 962490 w 13886105"/>
              <a:gd name="connsiteY4301" fmla="*/ 3657311 h 7409535"/>
              <a:gd name="connsiteX4302" fmla="*/ 933861 w 13886105"/>
              <a:gd name="connsiteY4302" fmla="*/ 3692757 h 7409535"/>
              <a:gd name="connsiteX4303" fmla="*/ 982494 w 13886105"/>
              <a:gd name="connsiteY4303" fmla="*/ 3668788 h 7409535"/>
              <a:gd name="connsiteX4304" fmla="*/ 981870 w 13886105"/>
              <a:gd name="connsiteY4304" fmla="*/ 3668144 h 7409535"/>
              <a:gd name="connsiteX4305" fmla="*/ 962490 w 13886105"/>
              <a:gd name="connsiteY4305" fmla="*/ 3657311 h 7409535"/>
              <a:gd name="connsiteX4306" fmla="*/ 2101874 w 13886105"/>
              <a:gd name="connsiteY4306" fmla="*/ 3656438 h 7409535"/>
              <a:gd name="connsiteX4307" fmla="*/ 2124788 w 13886105"/>
              <a:gd name="connsiteY4307" fmla="*/ 3705173 h 7409535"/>
              <a:gd name="connsiteX4308" fmla="*/ 2117262 w 13886105"/>
              <a:gd name="connsiteY4308" fmla="*/ 3702478 h 7409535"/>
              <a:gd name="connsiteX4309" fmla="*/ 2101874 w 13886105"/>
              <a:gd name="connsiteY4309" fmla="*/ 3656438 h 7409535"/>
              <a:gd name="connsiteX4310" fmla="*/ 2958976 w 13886105"/>
              <a:gd name="connsiteY4310" fmla="*/ 3654787 h 7409535"/>
              <a:gd name="connsiteX4311" fmla="*/ 2956153 w 13886105"/>
              <a:gd name="connsiteY4311" fmla="*/ 3661558 h 7409535"/>
              <a:gd name="connsiteX4312" fmla="*/ 2964168 w 13886105"/>
              <a:gd name="connsiteY4312" fmla="*/ 3665056 h 7409535"/>
              <a:gd name="connsiteX4313" fmla="*/ 2953725 w 13886105"/>
              <a:gd name="connsiteY4313" fmla="*/ 3685121 h 7409535"/>
              <a:gd name="connsiteX4314" fmla="*/ 2963736 w 13886105"/>
              <a:gd name="connsiteY4314" fmla="*/ 3696053 h 7409535"/>
              <a:gd name="connsiteX4315" fmla="*/ 2983217 w 13886105"/>
              <a:gd name="connsiteY4315" fmla="*/ 3700723 h 7409535"/>
              <a:gd name="connsiteX4316" fmla="*/ 2979999 w 13886105"/>
              <a:gd name="connsiteY4316" fmla="*/ 3683572 h 7409535"/>
              <a:gd name="connsiteX4317" fmla="*/ 2979092 w 13886105"/>
              <a:gd name="connsiteY4317" fmla="*/ 3682476 h 7409535"/>
              <a:gd name="connsiteX4318" fmla="*/ 2977456 w 13886105"/>
              <a:gd name="connsiteY4318" fmla="*/ 3690694 h 7409535"/>
              <a:gd name="connsiteX4319" fmla="*/ 2958976 w 13886105"/>
              <a:gd name="connsiteY4319" fmla="*/ 3654787 h 7409535"/>
              <a:gd name="connsiteX4320" fmla="*/ 2140850 w 13886105"/>
              <a:gd name="connsiteY4320" fmla="*/ 3650109 h 7409535"/>
              <a:gd name="connsiteX4321" fmla="*/ 2150082 w 13886105"/>
              <a:gd name="connsiteY4321" fmla="*/ 3656181 h 7409535"/>
              <a:gd name="connsiteX4322" fmla="*/ 2130257 w 13886105"/>
              <a:gd name="connsiteY4322" fmla="*/ 3680381 h 7409535"/>
              <a:gd name="connsiteX4323" fmla="*/ 2121166 w 13886105"/>
              <a:gd name="connsiteY4323" fmla="*/ 3654885 h 7409535"/>
              <a:gd name="connsiteX4324" fmla="*/ 2140850 w 13886105"/>
              <a:gd name="connsiteY4324" fmla="*/ 3650109 h 7409535"/>
              <a:gd name="connsiteX4325" fmla="*/ 13466951 w 13886105"/>
              <a:gd name="connsiteY4325" fmla="*/ 3642441 h 7409535"/>
              <a:gd name="connsiteX4326" fmla="*/ 13477957 w 13886105"/>
              <a:gd name="connsiteY4326" fmla="*/ 3663267 h 7409535"/>
              <a:gd name="connsiteX4327" fmla="*/ 13463033 w 13886105"/>
              <a:gd name="connsiteY4327" fmla="*/ 3673762 h 7409535"/>
              <a:gd name="connsiteX4328" fmla="*/ 13455845 w 13886105"/>
              <a:gd name="connsiteY4328" fmla="*/ 3664762 h 7409535"/>
              <a:gd name="connsiteX4329" fmla="*/ 13466951 w 13886105"/>
              <a:gd name="connsiteY4329" fmla="*/ 3642441 h 7409535"/>
              <a:gd name="connsiteX4330" fmla="*/ 1257871 w 13886105"/>
              <a:gd name="connsiteY4330" fmla="*/ 3637134 h 7409535"/>
              <a:gd name="connsiteX4331" fmla="*/ 1247574 w 13886105"/>
              <a:gd name="connsiteY4331" fmla="*/ 3679670 h 7409535"/>
              <a:gd name="connsiteX4332" fmla="*/ 1247698 w 13886105"/>
              <a:gd name="connsiteY4332" fmla="*/ 3679456 h 7409535"/>
              <a:gd name="connsiteX4333" fmla="*/ 1291075 w 13886105"/>
              <a:gd name="connsiteY4333" fmla="*/ 3695946 h 7409535"/>
              <a:gd name="connsiteX4334" fmla="*/ 1281667 w 13886105"/>
              <a:gd name="connsiteY4334" fmla="*/ 3662852 h 7409535"/>
              <a:gd name="connsiteX4335" fmla="*/ 3026666 w 13886105"/>
              <a:gd name="connsiteY4335" fmla="*/ 3630925 h 7409535"/>
              <a:gd name="connsiteX4336" fmla="*/ 3017946 w 13886105"/>
              <a:gd name="connsiteY4336" fmla="*/ 3645325 h 7409535"/>
              <a:gd name="connsiteX4337" fmla="*/ 3017104 w 13886105"/>
              <a:gd name="connsiteY4337" fmla="*/ 3645801 h 7409535"/>
              <a:gd name="connsiteX4338" fmla="*/ 3018571 w 13886105"/>
              <a:gd name="connsiteY4338" fmla="*/ 3648875 h 7409535"/>
              <a:gd name="connsiteX4339" fmla="*/ 3012642 w 13886105"/>
              <a:gd name="connsiteY4339" fmla="*/ 3659390 h 7409535"/>
              <a:gd name="connsiteX4340" fmla="*/ 3017331 w 13886105"/>
              <a:gd name="connsiteY4340" fmla="*/ 3666826 h 7409535"/>
              <a:gd name="connsiteX4341" fmla="*/ 3034699 w 13886105"/>
              <a:gd name="connsiteY4341" fmla="*/ 3650163 h 7409535"/>
              <a:gd name="connsiteX4342" fmla="*/ 3039890 w 13886105"/>
              <a:gd name="connsiteY4342" fmla="*/ 3643460 h 7409535"/>
              <a:gd name="connsiteX4343" fmla="*/ 3030511 w 13886105"/>
              <a:gd name="connsiteY4343" fmla="*/ 3635843 h 7409535"/>
              <a:gd name="connsiteX4344" fmla="*/ 2092950 w 13886105"/>
              <a:gd name="connsiteY4344" fmla="*/ 3630896 h 7409535"/>
              <a:gd name="connsiteX4345" fmla="*/ 2096745 w 13886105"/>
              <a:gd name="connsiteY4345" fmla="*/ 3673725 h 7409535"/>
              <a:gd name="connsiteX4346" fmla="*/ 2062934 w 13886105"/>
              <a:gd name="connsiteY4346" fmla="*/ 3674737 h 7409535"/>
              <a:gd name="connsiteX4347" fmla="*/ 2092950 w 13886105"/>
              <a:gd name="connsiteY4347" fmla="*/ 3630896 h 7409535"/>
              <a:gd name="connsiteX4348" fmla="*/ 3048871 w 13886105"/>
              <a:gd name="connsiteY4348" fmla="*/ 3628685 h 7409535"/>
              <a:gd name="connsiteX4349" fmla="*/ 3046396 w 13886105"/>
              <a:gd name="connsiteY4349" fmla="*/ 3635064 h 7409535"/>
              <a:gd name="connsiteX4350" fmla="*/ 3049654 w 13886105"/>
              <a:gd name="connsiteY4350" fmla="*/ 3630855 h 7409535"/>
              <a:gd name="connsiteX4351" fmla="*/ 1533280 w 13886105"/>
              <a:gd name="connsiteY4351" fmla="*/ 3625432 h 7409535"/>
              <a:gd name="connsiteX4352" fmla="*/ 1528089 w 13886105"/>
              <a:gd name="connsiteY4352" fmla="*/ 3632445 h 7409535"/>
              <a:gd name="connsiteX4353" fmla="*/ 1528535 w 13886105"/>
              <a:gd name="connsiteY4353" fmla="*/ 3632419 h 7409535"/>
              <a:gd name="connsiteX4354" fmla="*/ 1548121 w 13886105"/>
              <a:gd name="connsiteY4354" fmla="*/ 3652924 h 7409535"/>
              <a:gd name="connsiteX4355" fmla="*/ 1550439 w 13886105"/>
              <a:gd name="connsiteY4355" fmla="*/ 3656605 h 7409535"/>
              <a:gd name="connsiteX4356" fmla="*/ 1549889 w 13886105"/>
              <a:gd name="connsiteY4356" fmla="*/ 3641015 h 7409535"/>
              <a:gd name="connsiteX4357" fmla="*/ 1539290 w 13886105"/>
              <a:gd name="connsiteY4357" fmla="*/ 3626637 h 7409535"/>
              <a:gd name="connsiteX4358" fmla="*/ 1533280 w 13886105"/>
              <a:gd name="connsiteY4358" fmla="*/ 3625432 h 7409535"/>
              <a:gd name="connsiteX4359" fmla="*/ 2608060 w 13886105"/>
              <a:gd name="connsiteY4359" fmla="*/ 3624653 h 7409535"/>
              <a:gd name="connsiteX4360" fmla="*/ 2604794 w 13886105"/>
              <a:gd name="connsiteY4360" fmla="*/ 3631198 h 7409535"/>
              <a:gd name="connsiteX4361" fmla="*/ 2607655 w 13886105"/>
              <a:gd name="connsiteY4361" fmla="*/ 3634468 h 7409535"/>
              <a:gd name="connsiteX4362" fmla="*/ 3424463 w 13886105"/>
              <a:gd name="connsiteY4362" fmla="*/ 3621486 h 7409535"/>
              <a:gd name="connsiteX4363" fmla="*/ 3417558 w 13886105"/>
              <a:gd name="connsiteY4363" fmla="*/ 3632875 h 7409535"/>
              <a:gd name="connsiteX4364" fmla="*/ 3393463 w 13886105"/>
              <a:gd name="connsiteY4364" fmla="*/ 3624165 h 7409535"/>
              <a:gd name="connsiteX4365" fmla="*/ 3364699 w 13886105"/>
              <a:gd name="connsiteY4365" fmla="*/ 3646699 h 7409535"/>
              <a:gd name="connsiteX4366" fmla="*/ 3356499 w 13886105"/>
              <a:gd name="connsiteY4366" fmla="*/ 3654718 h 7409535"/>
              <a:gd name="connsiteX4367" fmla="*/ 3393339 w 13886105"/>
              <a:gd name="connsiteY4367" fmla="*/ 3647066 h 7409535"/>
              <a:gd name="connsiteX4368" fmla="*/ 3428961 w 13886105"/>
              <a:gd name="connsiteY4368" fmla="*/ 3629117 h 7409535"/>
              <a:gd name="connsiteX4369" fmla="*/ 2974495 w 13886105"/>
              <a:gd name="connsiteY4369" fmla="*/ 3619501 h 7409535"/>
              <a:gd name="connsiteX4370" fmla="*/ 2962428 w 13886105"/>
              <a:gd name="connsiteY4370" fmla="*/ 3626955 h 7409535"/>
              <a:gd name="connsiteX4371" fmla="*/ 2970367 w 13886105"/>
              <a:gd name="connsiteY4371" fmla="*/ 3636671 h 7409535"/>
              <a:gd name="connsiteX4372" fmla="*/ 2977126 w 13886105"/>
              <a:gd name="connsiteY4372" fmla="*/ 3636907 h 7409535"/>
              <a:gd name="connsiteX4373" fmla="*/ 2979978 w 13886105"/>
              <a:gd name="connsiteY4373" fmla="*/ 3632397 h 7409535"/>
              <a:gd name="connsiteX4374" fmla="*/ 2979252 w 13886105"/>
              <a:gd name="connsiteY4374" fmla="*/ 3627268 h 7409535"/>
              <a:gd name="connsiteX4375" fmla="*/ 13423731 w 13886105"/>
              <a:gd name="connsiteY4375" fmla="*/ 3619128 h 7409535"/>
              <a:gd name="connsiteX4376" fmla="*/ 13439039 w 13886105"/>
              <a:gd name="connsiteY4376" fmla="*/ 3645219 h 7409535"/>
              <a:gd name="connsiteX4377" fmla="*/ 13428319 w 13886105"/>
              <a:gd name="connsiteY4377" fmla="*/ 3660543 h 7409535"/>
              <a:gd name="connsiteX4378" fmla="*/ 13418737 w 13886105"/>
              <a:gd name="connsiteY4378" fmla="*/ 3639630 h 7409535"/>
              <a:gd name="connsiteX4379" fmla="*/ 13423731 w 13886105"/>
              <a:gd name="connsiteY4379" fmla="*/ 3619128 h 7409535"/>
              <a:gd name="connsiteX4380" fmla="*/ 1436607 w 13886105"/>
              <a:gd name="connsiteY4380" fmla="*/ 3616276 h 7409535"/>
              <a:gd name="connsiteX4381" fmla="*/ 1436870 w 13886105"/>
              <a:gd name="connsiteY4381" fmla="*/ 3617662 h 7409535"/>
              <a:gd name="connsiteX4382" fmla="*/ 1436373 w 13886105"/>
              <a:gd name="connsiteY4382" fmla="*/ 3628405 h 7409535"/>
              <a:gd name="connsiteX4383" fmla="*/ 1426624 w 13886105"/>
              <a:gd name="connsiteY4383" fmla="*/ 3643449 h 7409535"/>
              <a:gd name="connsiteX4384" fmla="*/ 1445677 w 13886105"/>
              <a:gd name="connsiteY4384" fmla="*/ 3664290 h 7409535"/>
              <a:gd name="connsiteX4385" fmla="*/ 1436870 w 13886105"/>
              <a:gd name="connsiteY4385" fmla="*/ 3617662 h 7409535"/>
              <a:gd name="connsiteX4386" fmla="*/ 1436912 w 13886105"/>
              <a:gd name="connsiteY4386" fmla="*/ 3616737 h 7409535"/>
              <a:gd name="connsiteX4387" fmla="*/ 3065516 w 13886105"/>
              <a:gd name="connsiteY4387" fmla="*/ 3614150 h 7409535"/>
              <a:gd name="connsiteX4388" fmla="*/ 3065158 w 13886105"/>
              <a:gd name="connsiteY4388" fmla="*/ 3614383 h 7409535"/>
              <a:gd name="connsiteX4389" fmla="*/ 3065665 w 13886105"/>
              <a:gd name="connsiteY4389" fmla="*/ 3614220 h 7409535"/>
              <a:gd name="connsiteX4390" fmla="*/ 2621947 w 13886105"/>
              <a:gd name="connsiteY4390" fmla="*/ 3613656 h 7409535"/>
              <a:gd name="connsiteX4391" fmla="*/ 2619177 w 13886105"/>
              <a:gd name="connsiteY4391" fmla="*/ 3618072 h 7409535"/>
              <a:gd name="connsiteX4392" fmla="*/ 2621289 w 13886105"/>
              <a:gd name="connsiteY4392" fmla="*/ 3618358 h 7409535"/>
              <a:gd name="connsiteX4393" fmla="*/ 3009692 w 13886105"/>
              <a:gd name="connsiteY4393" fmla="*/ 3613558 h 7409535"/>
              <a:gd name="connsiteX4394" fmla="*/ 3004183 w 13886105"/>
              <a:gd name="connsiteY4394" fmla="*/ 3618717 h 7409535"/>
              <a:gd name="connsiteX4395" fmla="*/ 3007630 w 13886105"/>
              <a:gd name="connsiteY4395" fmla="*/ 3625941 h 7409535"/>
              <a:gd name="connsiteX4396" fmla="*/ 3012718 w 13886105"/>
              <a:gd name="connsiteY4396" fmla="*/ 3627247 h 7409535"/>
              <a:gd name="connsiteX4397" fmla="*/ 3018095 w 13886105"/>
              <a:gd name="connsiteY4397" fmla="*/ 3619966 h 7409535"/>
              <a:gd name="connsiteX4398" fmla="*/ 3015846 w 13886105"/>
              <a:gd name="connsiteY4398" fmla="*/ 3617089 h 7409535"/>
              <a:gd name="connsiteX4399" fmla="*/ 3009692 w 13886105"/>
              <a:gd name="connsiteY4399" fmla="*/ 3613558 h 7409535"/>
              <a:gd name="connsiteX4400" fmla="*/ 1336165 w 13886105"/>
              <a:gd name="connsiteY4400" fmla="*/ 3612241 h 7409535"/>
              <a:gd name="connsiteX4401" fmla="*/ 1330167 w 13886105"/>
              <a:gd name="connsiteY4401" fmla="*/ 3623550 h 7409535"/>
              <a:gd name="connsiteX4402" fmla="*/ 1330504 w 13886105"/>
              <a:gd name="connsiteY4402" fmla="*/ 3623461 h 7409535"/>
              <a:gd name="connsiteX4403" fmla="*/ 1354673 w 13886105"/>
              <a:gd name="connsiteY4403" fmla="*/ 3645434 h 7409535"/>
              <a:gd name="connsiteX4404" fmla="*/ 1363542 w 13886105"/>
              <a:gd name="connsiteY4404" fmla="*/ 3644530 h 7409535"/>
              <a:gd name="connsiteX4405" fmla="*/ 1336165 w 13886105"/>
              <a:gd name="connsiteY4405" fmla="*/ 3612241 h 7409535"/>
              <a:gd name="connsiteX4406" fmla="*/ 1564207 w 13886105"/>
              <a:gd name="connsiteY4406" fmla="*/ 3610068 h 7409535"/>
              <a:gd name="connsiteX4407" fmla="*/ 1571534 w 13886105"/>
              <a:gd name="connsiteY4407" fmla="*/ 3635000 h 7409535"/>
              <a:gd name="connsiteX4408" fmla="*/ 1576675 w 13886105"/>
              <a:gd name="connsiteY4408" fmla="*/ 3623782 h 7409535"/>
              <a:gd name="connsiteX4409" fmla="*/ 13563485 w 13886105"/>
              <a:gd name="connsiteY4409" fmla="*/ 3607560 h 7409535"/>
              <a:gd name="connsiteX4410" fmla="*/ 13587161 w 13886105"/>
              <a:gd name="connsiteY4410" fmla="*/ 3616381 h 7409535"/>
              <a:gd name="connsiteX4411" fmla="*/ 13560063 w 13886105"/>
              <a:gd name="connsiteY4411" fmla="*/ 3658626 h 7409535"/>
              <a:gd name="connsiteX4412" fmla="*/ 13542727 w 13886105"/>
              <a:gd name="connsiteY4412" fmla="*/ 3619246 h 7409535"/>
              <a:gd name="connsiteX4413" fmla="*/ 13563485 w 13886105"/>
              <a:gd name="connsiteY4413" fmla="*/ 3607560 h 7409535"/>
              <a:gd name="connsiteX4414" fmla="*/ 2996889 w 13886105"/>
              <a:gd name="connsiteY4414" fmla="*/ 3605666 h 7409535"/>
              <a:gd name="connsiteX4415" fmla="*/ 2986724 w 13886105"/>
              <a:gd name="connsiteY4415" fmla="*/ 3611945 h 7409535"/>
              <a:gd name="connsiteX4416" fmla="*/ 2990705 w 13886105"/>
              <a:gd name="connsiteY4416" fmla="*/ 3615442 h 7409535"/>
              <a:gd name="connsiteX4417" fmla="*/ 1556354 w 13886105"/>
              <a:gd name="connsiteY4417" fmla="*/ 3605074 h 7409535"/>
              <a:gd name="connsiteX4418" fmla="*/ 1554296 w 13886105"/>
              <a:gd name="connsiteY4418" fmla="*/ 3609771 h 7409535"/>
              <a:gd name="connsiteX4419" fmla="*/ 1552343 w 13886105"/>
              <a:gd name="connsiteY4419" fmla="*/ 3620070 h 7409535"/>
              <a:gd name="connsiteX4420" fmla="*/ 1552970 w 13886105"/>
              <a:gd name="connsiteY4420" fmla="*/ 3620717 h 7409535"/>
              <a:gd name="connsiteX4421" fmla="*/ 1569077 w 13886105"/>
              <a:gd name="connsiteY4421" fmla="*/ 3643341 h 7409535"/>
              <a:gd name="connsiteX4422" fmla="*/ 1558549 w 13886105"/>
              <a:gd name="connsiteY4422" fmla="*/ 3607504 h 7409535"/>
              <a:gd name="connsiteX4423" fmla="*/ 1138912 w 13886105"/>
              <a:gd name="connsiteY4423" fmla="*/ 3600364 h 7409535"/>
              <a:gd name="connsiteX4424" fmla="*/ 1137492 w 13886105"/>
              <a:gd name="connsiteY4424" fmla="*/ 3613970 h 7409535"/>
              <a:gd name="connsiteX4425" fmla="*/ 1137274 w 13886105"/>
              <a:gd name="connsiteY4425" fmla="*/ 3613850 h 7409535"/>
              <a:gd name="connsiteX4426" fmla="*/ 1137491 w 13886105"/>
              <a:gd name="connsiteY4426" fmla="*/ 3613975 h 7409535"/>
              <a:gd name="connsiteX4427" fmla="*/ 1137492 w 13886105"/>
              <a:gd name="connsiteY4427" fmla="*/ 3613970 h 7409535"/>
              <a:gd name="connsiteX4428" fmla="*/ 1145424 w 13886105"/>
              <a:gd name="connsiteY4428" fmla="*/ 3618361 h 7409535"/>
              <a:gd name="connsiteX4429" fmla="*/ 1155345 w 13886105"/>
              <a:gd name="connsiteY4429" fmla="*/ 3627653 h 7409535"/>
              <a:gd name="connsiteX4430" fmla="*/ 1166324 w 13886105"/>
              <a:gd name="connsiteY4430" fmla="*/ 3622067 h 7409535"/>
              <a:gd name="connsiteX4431" fmla="*/ 1138912 w 13886105"/>
              <a:gd name="connsiteY4431" fmla="*/ 3600364 h 7409535"/>
              <a:gd name="connsiteX4432" fmla="*/ 1176372 w 13886105"/>
              <a:gd name="connsiteY4432" fmla="*/ 3594787 h 7409535"/>
              <a:gd name="connsiteX4433" fmla="*/ 1176117 w 13886105"/>
              <a:gd name="connsiteY4433" fmla="*/ 3617454 h 7409535"/>
              <a:gd name="connsiteX4434" fmla="*/ 1190465 w 13886105"/>
              <a:gd name="connsiteY4434" fmla="*/ 3632868 h 7409535"/>
              <a:gd name="connsiteX4435" fmla="*/ 1204555 w 13886105"/>
              <a:gd name="connsiteY4435" fmla="*/ 3670946 h 7409535"/>
              <a:gd name="connsiteX4436" fmla="*/ 1214384 w 13886105"/>
              <a:gd name="connsiteY4436" fmla="*/ 3650955 h 7409535"/>
              <a:gd name="connsiteX4437" fmla="*/ 1176372 w 13886105"/>
              <a:gd name="connsiteY4437" fmla="*/ 3594787 h 7409535"/>
              <a:gd name="connsiteX4438" fmla="*/ 1469021 w 13886105"/>
              <a:gd name="connsiteY4438" fmla="*/ 3591160 h 7409535"/>
              <a:gd name="connsiteX4439" fmla="*/ 1456321 w 13886105"/>
              <a:gd name="connsiteY4439" fmla="*/ 3599423 h 7409535"/>
              <a:gd name="connsiteX4440" fmla="*/ 1456623 w 13886105"/>
              <a:gd name="connsiteY4440" fmla="*/ 3599883 h 7409535"/>
              <a:gd name="connsiteX4441" fmla="*/ 1468699 w 13886105"/>
              <a:gd name="connsiteY4441" fmla="*/ 3611458 h 7409535"/>
              <a:gd name="connsiteX4442" fmla="*/ 1485482 w 13886105"/>
              <a:gd name="connsiteY4442" fmla="*/ 3592874 h 7409535"/>
              <a:gd name="connsiteX4443" fmla="*/ 1469021 w 13886105"/>
              <a:gd name="connsiteY4443" fmla="*/ 3591160 h 7409535"/>
              <a:gd name="connsiteX4444" fmla="*/ 3445595 w 13886105"/>
              <a:gd name="connsiteY4444" fmla="*/ 3589996 h 7409535"/>
              <a:gd name="connsiteX4445" fmla="*/ 3440353 w 13886105"/>
              <a:gd name="connsiteY4445" fmla="*/ 3597367 h 7409535"/>
              <a:gd name="connsiteX4446" fmla="*/ 3444287 w 13886105"/>
              <a:gd name="connsiteY4446" fmla="*/ 3607022 h 7409535"/>
              <a:gd name="connsiteX4447" fmla="*/ 3456708 w 13886105"/>
              <a:gd name="connsiteY4447" fmla="*/ 3594777 h 7409535"/>
              <a:gd name="connsiteX4448" fmla="*/ 3455369 w 13886105"/>
              <a:gd name="connsiteY4448" fmla="*/ 3593010 h 7409535"/>
              <a:gd name="connsiteX4449" fmla="*/ 3445595 w 13886105"/>
              <a:gd name="connsiteY4449" fmla="*/ 3589996 h 7409535"/>
              <a:gd name="connsiteX4450" fmla="*/ 1301647 w 13886105"/>
              <a:gd name="connsiteY4450" fmla="*/ 3585269 h 7409535"/>
              <a:gd name="connsiteX4451" fmla="*/ 1281900 w 13886105"/>
              <a:gd name="connsiteY4451" fmla="*/ 3617500 h 7409535"/>
              <a:gd name="connsiteX4452" fmla="*/ 1282238 w 13886105"/>
              <a:gd name="connsiteY4452" fmla="*/ 3617409 h 7409535"/>
              <a:gd name="connsiteX4453" fmla="*/ 1300264 w 13886105"/>
              <a:gd name="connsiteY4453" fmla="*/ 3641637 h 7409535"/>
              <a:gd name="connsiteX4454" fmla="*/ 1301647 w 13886105"/>
              <a:gd name="connsiteY4454" fmla="*/ 3585269 h 7409535"/>
              <a:gd name="connsiteX4455" fmla="*/ 931198 w 13886105"/>
              <a:gd name="connsiteY4455" fmla="*/ 3579963 h 7409535"/>
              <a:gd name="connsiteX4456" fmla="*/ 948305 w 13886105"/>
              <a:gd name="connsiteY4456" fmla="*/ 3617110 h 7409535"/>
              <a:gd name="connsiteX4457" fmla="*/ 914530 w 13886105"/>
              <a:gd name="connsiteY4457" fmla="*/ 3596327 h 7409535"/>
              <a:gd name="connsiteX4458" fmla="*/ 931198 w 13886105"/>
              <a:gd name="connsiteY4458" fmla="*/ 3579963 h 7409535"/>
              <a:gd name="connsiteX4459" fmla="*/ 3073811 w 13886105"/>
              <a:gd name="connsiteY4459" fmla="*/ 3578638 h 7409535"/>
              <a:gd name="connsiteX4460" fmla="*/ 3085823 w 13886105"/>
              <a:gd name="connsiteY4460" fmla="*/ 3607826 h 7409535"/>
              <a:gd name="connsiteX4461" fmla="*/ 3085991 w 13886105"/>
              <a:gd name="connsiteY4461" fmla="*/ 3607773 h 7409535"/>
              <a:gd name="connsiteX4462" fmla="*/ 3090799 w 13886105"/>
              <a:gd name="connsiteY4462" fmla="*/ 3603715 h 7409535"/>
              <a:gd name="connsiteX4463" fmla="*/ 3084705 w 13886105"/>
              <a:gd name="connsiteY4463" fmla="*/ 3594720 h 7409535"/>
              <a:gd name="connsiteX4464" fmla="*/ 3083702 w 13886105"/>
              <a:gd name="connsiteY4464" fmla="*/ 3596328 h 7409535"/>
              <a:gd name="connsiteX4465" fmla="*/ 3081797 w 13886105"/>
              <a:gd name="connsiteY4465" fmla="*/ 3590425 h 7409535"/>
              <a:gd name="connsiteX4466" fmla="*/ 13040283 w 13886105"/>
              <a:gd name="connsiteY4466" fmla="*/ 3572552 h 7409535"/>
              <a:gd name="connsiteX4467" fmla="*/ 13025437 w 13886105"/>
              <a:gd name="connsiteY4467" fmla="*/ 3584094 h 7409535"/>
              <a:gd name="connsiteX4468" fmla="*/ 13024795 w 13886105"/>
              <a:gd name="connsiteY4468" fmla="*/ 3583723 h 7409535"/>
              <a:gd name="connsiteX4469" fmla="*/ 13034403 w 13886105"/>
              <a:gd name="connsiteY4469" fmla="*/ 3597432 h 7409535"/>
              <a:gd name="connsiteX4470" fmla="*/ 13047547 w 13886105"/>
              <a:gd name="connsiteY4470" fmla="*/ 3582599 h 7409535"/>
              <a:gd name="connsiteX4471" fmla="*/ 13040283 w 13886105"/>
              <a:gd name="connsiteY4471" fmla="*/ 3572552 h 7409535"/>
              <a:gd name="connsiteX4472" fmla="*/ 3104229 w 13886105"/>
              <a:gd name="connsiteY4472" fmla="*/ 3564974 h 7409535"/>
              <a:gd name="connsiteX4473" fmla="*/ 3105975 w 13886105"/>
              <a:gd name="connsiteY4473" fmla="*/ 3574529 h 7409535"/>
              <a:gd name="connsiteX4474" fmla="*/ 3114396 w 13886105"/>
              <a:gd name="connsiteY4474" fmla="*/ 3579969 h 7409535"/>
              <a:gd name="connsiteX4475" fmla="*/ 3114324 w 13886105"/>
              <a:gd name="connsiteY4475" fmla="*/ 3577861 h 7409535"/>
              <a:gd name="connsiteX4476" fmla="*/ 3495332 w 13886105"/>
              <a:gd name="connsiteY4476" fmla="*/ 3552936 h 7409535"/>
              <a:gd name="connsiteX4477" fmla="*/ 3493500 w 13886105"/>
              <a:gd name="connsiteY4477" fmla="*/ 3565593 h 7409535"/>
              <a:gd name="connsiteX4478" fmla="*/ 3504404 w 13886105"/>
              <a:gd name="connsiteY4478" fmla="*/ 3562949 h 7409535"/>
              <a:gd name="connsiteX4479" fmla="*/ 3507548 w 13886105"/>
              <a:gd name="connsiteY4479" fmla="*/ 3564919 h 7409535"/>
              <a:gd name="connsiteX4480" fmla="*/ 3509986 w 13886105"/>
              <a:gd name="connsiteY4480" fmla="*/ 3567310 h 7409535"/>
              <a:gd name="connsiteX4481" fmla="*/ 3511368 w 13886105"/>
              <a:gd name="connsiteY4481" fmla="*/ 3567313 h 7409535"/>
              <a:gd name="connsiteX4482" fmla="*/ 3519647 w 13886105"/>
              <a:gd name="connsiteY4482" fmla="*/ 3572500 h 7409535"/>
              <a:gd name="connsiteX4483" fmla="*/ 3537413 w 13886105"/>
              <a:gd name="connsiteY4483" fmla="*/ 3593914 h 7409535"/>
              <a:gd name="connsiteX4484" fmla="*/ 3527632 w 13886105"/>
              <a:gd name="connsiteY4484" fmla="*/ 3569356 h 7409535"/>
              <a:gd name="connsiteX4485" fmla="*/ 3522591 w 13886105"/>
              <a:gd name="connsiteY4485" fmla="*/ 3565281 h 7409535"/>
              <a:gd name="connsiteX4486" fmla="*/ 3519641 w 13886105"/>
              <a:gd name="connsiteY4486" fmla="*/ 3567329 h 7409535"/>
              <a:gd name="connsiteX4487" fmla="*/ 3511368 w 13886105"/>
              <a:gd name="connsiteY4487" fmla="*/ 3567313 h 7409535"/>
              <a:gd name="connsiteX4488" fmla="*/ 3507548 w 13886105"/>
              <a:gd name="connsiteY4488" fmla="*/ 3564919 h 7409535"/>
              <a:gd name="connsiteX4489" fmla="*/ 2710949 w 13886105"/>
              <a:gd name="connsiteY4489" fmla="*/ 3548711 h 7409535"/>
              <a:gd name="connsiteX4490" fmla="*/ 2697039 w 13886105"/>
              <a:gd name="connsiteY4490" fmla="*/ 3549115 h 7409535"/>
              <a:gd name="connsiteX4491" fmla="*/ 2695117 w 13886105"/>
              <a:gd name="connsiteY4491" fmla="*/ 3552813 h 7409535"/>
              <a:gd name="connsiteX4492" fmla="*/ 2703139 w 13886105"/>
              <a:gd name="connsiteY4492" fmla="*/ 3559267 h 7409535"/>
              <a:gd name="connsiteX4493" fmla="*/ 2711927 w 13886105"/>
              <a:gd name="connsiteY4493" fmla="*/ 3549940 h 7409535"/>
              <a:gd name="connsiteX4494" fmla="*/ 3169163 w 13886105"/>
              <a:gd name="connsiteY4494" fmla="*/ 3546229 h 7409535"/>
              <a:gd name="connsiteX4495" fmla="*/ 3165905 w 13886105"/>
              <a:gd name="connsiteY4495" fmla="*/ 3551766 h 7409535"/>
              <a:gd name="connsiteX4496" fmla="*/ 3176240 w 13886105"/>
              <a:gd name="connsiteY4496" fmla="*/ 3551097 h 7409535"/>
              <a:gd name="connsiteX4497" fmla="*/ 2152779 w 13886105"/>
              <a:gd name="connsiteY4497" fmla="*/ 3542863 h 7409535"/>
              <a:gd name="connsiteX4498" fmla="*/ 2152250 w 13886105"/>
              <a:gd name="connsiteY4498" fmla="*/ 3543579 h 7409535"/>
              <a:gd name="connsiteX4499" fmla="*/ 2154725 w 13886105"/>
              <a:gd name="connsiteY4499" fmla="*/ 3562010 h 7409535"/>
              <a:gd name="connsiteX4500" fmla="*/ 2166298 w 13886105"/>
              <a:gd name="connsiteY4500" fmla="*/ 3567886 h 7409535"/>
              <a:gd name="connsiteX4501" fmla="*/ 2167779 w 13886105"/>
              <a:gd name="connsiteY4501" fmla="*/ 3543770 h 7409535"/>
              <a:gd name="connsiteX4502" fmla="*/ 2152779 w 13886105"/>
              <a:gd name="connsiteY4502" fmla="*/ 3542863 h 7409535"/>
              <a:gd name="connsiteX4503" fmla="*/ 3173466 w 13886105"/>
              <a:gd name="connsiteY4503" fmla="*/ 3540616 h 7409535"/>
              <a:gd name="connsiteX4504" fmla="*/ 3178679 w 13886105"/>
              <a:gd name="connsiteY4504" fmla="*/ 3550941 h 7409535"/>
              <a:gd name="connsiteX4505" fmla="*/ 3179626 w 13886105"/>
              <a:gd name="connsiteY4505" fmla="*/ 3550879 h 7409535"/>
              <a:gd name="connsiteX4506" fmla="*/ 3545465 w 13886105"/>
              <a:gd name="connsiteY4506" fmla="*/ 3516395 h 7409535"/>
              <a:gd name="connsiteX4507" fmla="*/ 3532570 w 13886105"/>
              <a:gd name="connsiteY4507" fmla="*/ 3528186 h 7409535"/>
              <a:gd name="connsiteX4508" fmla="*/ 3533795 w 13886105"/>
              <a:gd name="connsiteY4508" fmla="*/ 3541539 h 7409535"/>
              <a:gd name="connsiteX4509" fmla="*/ 3544996 w 13886105"/>
              <a:gd name="connsiteY4509" fmla="*/ 3531132 h 7409535"/>
              <a:gd name="connsiteX4510" fmla="*/ 3558416 w 13886105"/>
              <a:gd name="connsiteY4510" fmla="*/ 3561980 h 7409535"/>
              <a:gd name="connsiteX4511" fmla="*/ 3571150 w 13886105"/>
              <a:gd name="connsiteY4511" fmla="*/ 3552307 h 7409535"/>
              <a:gd name="connsiteX4512" fmla="*/ 3579126 w 13886105"/>
              <a:gd name="connsiteY4512" fmla="*/ 3534353 h 7409535"/>
              <a:gd name="connsiteX4513" fmla="*/ 3566908 w 13886105"/>
              <a:gd name="connsiteY4513" fmla="*/ 3521891 h 7409535"/>
              <a:gd name="connsiteX4514" fmla="*/ 3545465 w 13886105"/>
              <a:gd name="connsiteY4514" fmla="*/ 3516395 h 7409535"/>
              <a:gd name="connsiteX4515" fmla="*/ 1012966 w 13886105"/>
              <a:gd name="connsiteY4515" fmla="*/ 3505564 h 7409535"/>
              <a:gd name="connsiteX4516" fmla="*/ 1036499 w 13886105"/>
              <a:gd name="connsiteY4516" fmla="*/ 3528575 h 7409535"/>
              <a:gd name="connsiteX4517" fmla="*/ 1031519 w 13886105"/>
              <a:gd name="connsiteY4517" fmla="*/ 3546089 h 7409535"/>
              <a:gd name="connsiteX4518" fmla="*/ 1012402 w 13886105"/>
              <a:gd name="connsiteY4518" fmla="*/ 3517943 h 7409535"/>
              <a:gd name="connsiteX4519" fmla="*/ 1012966 w 13886105"/>
              <a:gd name="connsiteY4519" fmla="*/ 3505564 h 7409535"/>
              <a:gd name="connsiteX4520" fmla="*/ 1284153 w 13886105"/>
              <a:gd name="connsiteY4520" fmla="*/ 3496030 h 7409535"/>
              <a:gd name="connsiteX4521" fmla="*/ 1283509 w 13886105"/>
              <a:gd name="connsiteY4521" fmla="*/ 3496655 h 7409535"/>
              <a:gd name="connsiteX4522" fmla="*/ 1285075 w 13886105"/>
              <a:gd name="connsiteY4522" fmla="*/ 3499048 h 7409535"/>
              <a:gd name="connsiteX4523" fmla="*/ 1295163 w 13886105"/>
              <a:gd name="connsiteY4523" fmla="*/ 3532099 h 7409535"/>
              <a:gd name="connsiteX4524" fmla="*/ 1316331 w 13886105"/>
              <a:gd name="connsiteY4524" fmla="*/ 3562803 h 7409535"/>
              <a:gd name="connsiteX4525" fmla="*/ 1316712 w 13886105"/>
              <a:gd name="connsiteY4525" fmla="*/ 3532509 h 7409535"/>
              <a:gd name="connsiteX4526" fmla="*/ 1335463 w 13886105"/>
              <a:gd name="connsiteY4526" fmla="*/ 3575845 h 7409535"/>
              <a:gd name="connsiteX4527" fmla="*/ 1335950 w 13886105"/>
              <a:gd name="connsiteY4527" fmla="*/ 3545612 h 7409535"/>
              <a:gd name="connsiteX4528" fmla="*/ 1321796 w 13886105"/>
              <a:gd name="connsiteY4528" fmla="*/ 3515055 h 7409535"/>
              <a:gd name="connsiteX4529" fmla="*/ 1297807 w 13886105"/>
              <a:gd name="connsiteY4529" fmla="*/ 3504484 h 7409535"/>
              <a:gd name="connsiteX4530" fmla="*/ 1307134 w 13886105"/>
              <a:gd name="connsiteY4530" fmla="*/ 3529830 h 7409535"/>
              <a:gd name="connsiteX4531" fmla="*/ 1294614 w 13886105"/>
              <a:gd name="connsiteY4531" fmla="*/ 3513636 h 7409535"/>
              <a:gd name="connsiteX4532" fmla="*/ 1285075 w 13886105"/>
              <a:gd name="connsiteY4532" fmla="*/ 3499048 h 7409535"/>
              <a:gd name="connsiteX4533" fmla="*/ 3594538 w 13886105"/>
              <a:gd name="connsiteY4533" fmla="*/ 3485905 h 7409535"/>
              <a:gd name="connsiteX4534" fmla="*/ 3581385 w 13886105"/>
              <a:gd name="connsiteY4534" fmla="*/ 3504660 h 7409535"/>
              <a:gd name="connsiteX4535" fmla="*/ 3587824 w 13886105"/>
              <a:gd name="connsiteY4535" fmla="*/ 3521478 h 7409535"/>
              <a:gd name="connsiteX4536" fmla="*/ 3592311 w 13886105"/>
              <a:gd name="connsiteY4536" fmla="*/ 3515881 h 7409535"/>
              <a:gd name="connsiteX4537" fmla="*/ 3608575 w 13886105"/>
              <a:gd name="connsiteY4537" fmla="*/ 3531908 h 7409535"/>
              <a:gd name="connsiteX4538" fmla="*/ 3605847 w 13886105"/>
              <a:gd name="connsiteY4538" fmla="*/ 3507214 h 7409535"/>
              <a:gd name="connsiteX4539" fmla="*/ 3605826 w 13886105"/>
              <a:gd name="connsiteY4539" fmla="*/ 3496940 h 7409535"/>
              <a:gd name="connsiteX4540" fmla="*/ 3601755 w 13886105"/>
              <a:gd name="connsiteY4540" fmla="*/ 3487901 h 7409535"/>
              <a:gd name="connsiteX4541" fmla="*/ 3594538 w 13886105"/>
              <a:gd name="connsiteY4541" fmla="*/ 3485905 h 7409535"/>
              <a:gd name="connsiteX4542" fmla="*/ 3295647 w 13886105"/>
              <a:gd name="connsiteY4542" fmla="*/ 3478678 h 7409535"/>
              <a:gd name="connsiteX4543" fmla="*/ 3295132 w 13886105"/>
              <a:gd name="connsiteY4543" fmla="*/ 3478844 h 7409535"/>
              <a:gd name="connsiteX4544" fmla="*/ 3294076 w 13886105"/>
              <a:gd name="connsiteY4544" fmla="*/ 3480660 h 7409535"/>
              <a:gd name="connsiteX4545" fmla="*/ 3303494 w 13886105"/>
              <a:gd name="connsiteY4545" fmla="*/ 3483189 h 7409535"/>
              <a:gd name="connsiteX4546" fmla="*/ 3302564 w 13886105"/>
              <a:gd name="connsiteY4546" fmla="*/ 3480939 h 7409535"/>
              <a:gd name="connsiteX4547" fmla="*/ 3295647 w 13886105"/>
              <a:gd name="connsiteY4547" fmla="*/ 3478678 h 7409535"/>
              <a:gd name="connsiteX4548" fmla="*/ 3608768 w 13886105"/>
              <a:gd name="connsiteY4548" fmla="*/ 3472336 h 7409535"/>
              <a:gd name="connsiteX4549" fmla="*/ 3602095 w 13886105"/>
              <a:gd name="connsiteY4549" fmla="*/ 3480399 h 7409535"/>
              <a:gd name="connsiteX4550" fmla="*/ 3605809 w 13886105"/>
              <a:gd name="connsiteY4550" fmla="*/ 3488135 h 7409535"/>
              <a:gd name="connsiteX4551" fmla="*/ 3605798 w 13886105"/>
              <a:gd name="connsiteY4551" fmla="*/ 3481395 h 7409535"/>
              <a:gd name="connsiteX4552" fmla="*/ 3629330 w 13886105"/>
              <a:gd name="connsiteY4552" fmla="*/ 3493498 h 7409535"/>
              <a:gd name="connsiteX4553" fmla="*/ 3629731 w 13886105"/>
              <a:gd name="connsiteY4553" fmla="*/ 3487652 h 7409535"/>
              <a:gd name="connsiteX4554" fmla="*/ 3621215 w 13886105"/>
              <a:gd name="connsiteY4554" fmla="*/ 3480280 h 7409535"/>
              <a:gd name="connsiteX4555" fmla="*/ 3608768 w 13886105"/>
              <a:gd name="connsiteY4555" fmla="*/ 3472336 h 7409535"/>
              <a:gd name="connsiteX4556" fmla="*/ 3304960 w 13886105"/>
              <a:gd name="connsiteY4556" fmla="*/ 3461936 h 7409535"/>
              <a:gd name="connsiteX4557" fmla="*/ 3303349 w 13886105"/>
              <a:gd name="connsiteY4557" fmla="*/ 3464708 h 7409535"/>
              <a:gd name="connsiteX4558" fmla="*/ 3319892 w 13886105"/>
              <a:gd name="connsiteY4558" fmla="*/ 3473973 h 7409535"/>
              <a:gd name="connsiteX4559" fmla="*/ 3324008 w 13886105"/>
              <a:gd name="connsiteY4559" fmla="*/ 3466855 h 7409535"/>
              <a:gd name="connsiteX4560" fmla="*/ 3304960 w 13886105"/>
              <a:gd name="connsiteY4560" fmla="*/ 3461936 h 7409535"/>
              <a:gd name="connsiteX4561" fmla="*/ 3642651 w 13886105"/>
              <a:gd name="connsiteY4561" fmla="*/ 3453623 h 7409535"/>
              <a:gd name="connsiteX4562" fmla="*/ 3639322 w 13886105"/>
              <a:gd name="connsiteY4562" fmla="*/ 3472695 h 7409535"/>
              <a:gd name="connsiteX4563" fmla="*/ 3646176 w 13886105"/>
              <a:gd name="connsiteY4563" fmla="*/ 3496176 h 7409535"/>
              <a:gd name="connsiteX4564" fmla="*/ 3651285 w 13886105"/>
              <a:gd name="connsiteY4564" fmla="*/ 3498889 h 7409535"/>
              <a:gd name="connsiteX4565" fmla="*/ 3666579 w 13886105"/>
              <a:gd name="connsiteY4565" fmla="*/ 3488308 h 7409535"/>
              <a:gd name="connsiteX4566" fmla="*/ 3679111 w 13886105"/>
              <a:gd name="connsiteY4566" fmla="*/ 3476103 h 7409535"/>
              <a:gd name="connsiteX4567" fmla="*/ 3671779 w 13886105"/>
              <a:gd name="connsiteY4567" fmla="*/ 3473007 h 7409535"/>
              <a:gd name="connsiteX4568" fmla="*/ 3642651 w 13886105"/>
              <a:gd name="connsiteY4568" fmla="*/ 3453623 h 7409535"/>
              <a:gd name="connsiteX4569" fmla="*/ 3718436 w 13886105"/>
              <a:gd name="connsiteY4569" fmla="*/ 3433496 h 7409535"/>
              <a:gd name="connsiteX4570" fmla="*/ 3718720 w 13886105"/>
              <a:gd name="connsiteY4570" fmla="*/ 3449956 h 7409535"/>
              <a:gd name="connsiteX4571" fmla="*/ 3720375 w 13886105"/>
              <a:gd name="connsiteY4571" fmla="*/ 3450640 h 7409535"/>
              <a:gd name="connsiteX4572" fmla="*/ 3728087 w 13886105"/>
              <a:gd name="connsiteY4572" fmla="*/ 3443464 h 7409535"/>
              <a:gd name="connsiteX4573" fmla="*/ 1512548 w 13886105"/>
              <a:gd name="connsiteY4573" fmla="*/ 3430407 h 7409535"/>
              <a:gd name="connsiteX4574" fmla="*/ 1492482 w 13886105"/>
              <a:gd name="connsiteY4574" fmla="*/ 3462454 h 7409535"/>
              <a:gd name="connsiteX4575" fmla="*/ 1492781 w 13886105"/>
              <a:gd name="connsiteY4575" fmla="*/ 3462912 h 7409535"/>
              <a:gd name="connsiteX4576" fmla="*/ 1504087 w 13886105"/>
              <a:gd name="connsiteY4576" fmla="*/ 3469515 h 7409535"/>
              <a:gd name="connsiteX4577" fmla="*/ 1512548 w 13886105"/>
              <a:gd name="connsiteY4577" fmla="*/ 3430407 h 7409535"/>
              <a:gd name="connsiteX4578" fmla="*/ 12983141 w 13886105"/>
              <a:gd name="connsiteY4578" fmla="*/ 3408851 h 7409535"/>
              <a:gd name="connsiteX4579" fmla="*/ 12990443 w 13886105"/>
              <a:gd name="connsiteY4579" fmla="*/ 3410318 h 7409535"/>
              <a:gd name="connsiteX4580" fmla="*/ 12984425 w 13886105"/>
              <a:gd name="connsiteY4580" fmla="*/ 3458033 h 7409535"/>
              <a:gd name="connsiteX4581" fmla="*/ 12971079 w 13886105"/>
              <a:gd name="connsiteY4581" fmla="*/ 3445338 h 7409535"/>
              <a:gd name="connsiteX4582" fmla="*/ 12983141 w 13886105"/>
              <a:gd name="connsiteY4582" fmla="*/ 3408851 h 7409535"/>
              <a:gd name="connsiteX4583" fmla="*/ 12533289 w 13886105"/>
              <a:gd name="connsiteY4583" fmla="*/ 3388530 h 7409535"/>
              <a:gd name="connsiteX4584" fmla="*/ 12525471 w 13886105"/>
              <a:gd name="connsiteY4584" fmla="*/ 3396676 h 7409535"/>
              <a:gd name="connsiteX4585" fmla="*/ 12524829 w 13886105"/>
              <a:gd name="connsiteY4585" fmla="*/ 3396305 h 7409535"/>
              <a:gd name="connsiteX4586" fmla="*/ 12536077 w 13886105"/>
              <a:gd name="connsiteY4586" fmla="*/ 3412458 h 7409535"/>
              <a:gd name="connsiteX4587" fmla="*/ 12563367 w 13886105"/>
              <a:gd name="connsiteY4587" fmla="*/ 3420694 h 7409535"/>
              <a:gd name="connsiteX4588" fmla="*/ 12533289 w 13886105"/>
              <a:gd name="connsiteY4588" fmla="*/ 3388530 h 7409535"/>
              <a:gd name="connsiteX4589" fmla="*/ 12614225 w 13886105"/>
              <a:gd name="connsiteY4589" fmla="*/ 3376659 h 7409535"/>
              <a:gd name="connsiteX4590" fmla="*/ 12606941 w 13886105"/>
              <a:gd name="connsiteY4590" fmla="*/ 3397086 h 7409535"/>
              <a:gd name="connsiteX4591" fmla="*/ 12606299 w 13886105"/>
              <a:gd name="connsiteY4591" fmla="*/ 3396715 h 7409535"/>
              <a:gd name="connsiteX4592" fmla="*/ 12622825 w 13886105"/>
              <a:gd name="connsiteY4592" fmla="*/ 3410017 h 7409535"/>
              <a:gd name="connsiteX4593" fmla="*/ 12634629 w 13886105"/>
              <a:gd name="connsiteY4593" fmla="*/ 3394819 h 7409535"/>
              <a:gd name="connsiteX4594" fmla="*/ 12614225 w 13886105"/>
              <a:gd name="connsiteY4594" fmla="*/ 3376659 h 7409535"/>
              <a:gd name="connsiteX4595" fmla="*/ 12307041 w 13886105"/>
              <a:gd name="connsiteY4595" fmla="*/ 3368347 h 7409535"/>
              <a:gd name="connsiteX4596" fmla="*/ 12302037 w 13886105"/>
              <a:gd name="connsiteY4596" fmla="*/ 3393441 h 7409535"/>
              <a:gd name="connsiteX4597" fmla="*/ 12302143 w 13886105"/>
              <a:gd name="connsiteY4597" fmla="*/ 3393502 h 7409535"/>
              <a:gd name="connsiteX4598" fmla="*/ 12323547 w 13886105"/>
              <a:gd name="connsiteY4598" fmla="*/ 3371496 h 7409535"/>
              <a:gd name="connsiteX4599" fmla="*/ 12307041 w 13886105"/>
              <a:gd name="connsiteY4599" fmla="*/ 3368347 h 7409535"/>
              <a:gd name="connsiteX4600" fmla="*/ 1174229 w 13886105"/>
              <a:gd name="connsiteY4600" fmla="*/ 3363124 h 7409535"/>
              <a:gd name="connsiteX4601" fmla="*/ 1202793 w 13886105"/>
              <a:gd name="connsiteY4601" fmla="*/ 3408989 h 7409535"/>
              <a:gd name="connsiteX4602" fmla="*/ 1164616 w 13886105"/>
              <a:gd name="connsiteY4602" fmla="*/ 3398839 h 7409535"/>
              <a:gd name="connsiteX4603" fmla="*/ 1154545 w 13886105"/>
              <a:gd name="connsiteY4603" fmla="*/ 3387835 h 7409535"/>
              <a:gd name="connsiteX4604" fmla="*/ 1174229 w 13886105"/>
              <a:gd name="connsiteY4604" fmla="*/ 3363124 h 7409535"/>
              <a:gd name="connsiteX4605" fmla="*/ 1301736 w 13886105"/>
              <a:gd name="connsiteY4605" fmla="*/ 3353753 h 7409535"/>
              <a:gd name="connsiteX4606" fmla="*/ 1294886 w 13886105"/>
              <a:gd name="connsiteY4606" fmla="*/ 3386300 h 7409535"/>
              <a:gd name="connsiteX4607" fmla="*/ 1295223 w 13886105"/>
              <a:gd name="connsiteY4607" fmla="*/ 3386210 h 7409535"/>
              <a:gd name="connsiteX4608" fmla="*/ 1324408 w 13886105"/>
              <a:gd name="connsiteY4608" fmla="*/ 3364560 h 7409535"/>
              <a:gd name="connsiteX4609" fmla="*/ 1301736 w 13886105"/>
              <a:gd name="connsiteY4609" fmla="*/ 3353753 h 7409535"/>
              <a:gd name="connsiteX4610" fmla="*/ 12128001 w 13886105"/>
              <a:gd name="connsiteY4610" fmla="*/ 3348900 h 7409535"/>
              <a:gd name="connsiteX4611" fmla="*/ 12122943 w 13886105"/>
              <a:gd name="connsiteY4611" fmla="*/ 3366754 h 7409535"/>
              <a:gd name="connsiteX4612" fmla="*/ 12122757 w 13886105"/>
              <a:gd name="connsiteY4612" fmla="*/ 3367075 h 7409535"/>
              <a:gd name="connsiteX4613" fmla="*/ 12131003 w 13886105"/>
              <a:gd name="connsiteY4613" fmla="*/ 3377462 h 7409535"/>
              <a:gd name="connsiteX4614" fmla="*/ 12148839 w 13886105"/>
              <a:gd name="connsiteY4614" fmla="*/ 3371297 h 7409535"/>
              <a:gd name="connsiteX4615" fmla="*/ 12128001 w 13886105"/>
              <a:gd name="connsiteY4615" fmla="*/ 3348900 h 7409535"/>
              <a:gd name="connsiteX4616" fmla="*/ 3879842 w 13886105"/>
              <a:gd name="connsiteY4616" fmla="*/ 3342359 h 7409535"/>
              <a:gd name="connsiteX4617" fmla="*/ 3879903 w 13886105"/>
              <a:gd name="connsiteY4617" fmla="*/ 3343118 h 7409535"/>
              <a:gd name="connsiteX4618" fmla="*/ 3880632 w 13886105"/>
              <a:gd name="connsiteY4618" fmla="*/ 3342903 h 7409535"/>
              <a:gd name="connsiteX4619" fmla="*/ 12389911 w 13886105"/>
              <a:gd name="connsiteY4619" fmla="*/ 3341974 h 7409535"/>
              <a:gd name="connsiteX4620" fmla="*/ 12376315 w 13886105"/>
              <a:gd name="connsiteY4620" fmla="*/ 3354195 h 7409535"/>
              <a:gd name="connsiteX4621" fmla="*/ 12394489 w 13886105"/>
              <a:gd name="connsiteY4621" fmla="*/ 3368840 h 7409535"/>
              <a:gd name="connsiteX4622" fmla="*/ 12408157 w 13886105"/>
              <a:gd name="connsiteY4622" fmla="*/ 3358319 h 7409535"/>
              <a:gd name="connsiteX4623" fmla="*/ 12408449 w 13886105"/>
              <a:gd name="connsiteY4623" fmla="*/ 3358059 h 7409535"/>
              <a:gd name="connsiteX4624" fmla="*/ 12389911 w 13886105"/>
              <a:gd name="connsiteY4624" fmla="*/ 3341974 h 7409535"/>
              <a:gd name="connsiteX4625" fmla="*/ 11986381 w 13886105"/>
              <a:gd name="connsiteY4625" fmla="*/ 3330890 h 7409535"/>
              <a:gd name="connsiteX4626" fmla="*/ 11976393 w 13886105"/>
              <a:gd name="connsiteY4626" fmla="*/ 3338038 h 7409535"/>
              <a:gd name="connsiteX4627" fmla="*/ 11976759 w 13886105"/>
              <a:gd name="connsiteY4627" fmla="*/ 3338393 h 7409535"/>
              <a:gd name="connsiteX4628" fmla="*/ 12006225 w 13886105"/>
              <a:gd name="connsiteY4628" fmla="*/ 3358364 h 7409535"/>
              <a:gd name="connsiteX4629" fmla="*/ 12021319 w 13886105"/>
              <a:gd name="connsiteY4629" fmla="*/ 3334319 h 7409535"/>
              <a:gd name="connsiteX4630" fmla="*/ 11986381 w 13886105"/>
              <a:gd name="connsiteY4630" fmla="*/ 3330890 h 7409535"/>
              <a:gd name="connsiteX4631" fmla="*/ 1228346 w 13886105"/>
              <a:gd name="connsiteY4631" fmla="*/ 3321505 h 7409535"/>
              <a:gd name="connsiteX4632" fmla="*/ 1246416 w 13886105"/>
              <a:gd name="connsiteY4632" fmla="*/ 3364305 h 7409535"/>
              <a:gd name="connsiteX4633" fmla="*/ 1239361 w 13886105"/>
              <a:gd name="connsiteY4633" fmla="*/ 3363956 h 7409535"/>
              <a:gd name="connsiteX4634" fmla="*/ 1227753 w 13886105"/>
              <a:gd name="connsiteY4634" fmla="*/ 3351676 h 7409535"/>
              <a:gd name="connsiteX4635" fmla="*/ 1228346 w 13886105"/>
              <a:gd name="connsiteY4635" fmla="*/ 3321505 h 7409535"/>
              <a:gd name="connsiteX4636" fmla="*/ 3947003 w 13886105"/>
              <a:gd name="connsiteY4636" fmla="*/ 3291434 h 7409535"/>
              <a:gd name="connsiteX4637" fmla="*/ 3947441 w 13886105"/>
              <a:gd name="connsiteY4637" fmla="*/ 3293380 h 7409535"/>
              <a:gd name="connsiteX4638" fmla="*/ 3948195 w 13886105"/>
              <a:gd name="connsiteY4638" fmla="*/ 3292658 h 7409535"/>
              <a:gd name="connsiteX4639" fmla="*/ 12672893 w 13886105"/>
              <a:gd name="connsiteY4639" fmla="*/ 3277174 h 7409535"/>
              <a:gd name="connsiteX4640" fmla="*/ 12682993 w 13886105"/>
              <a:gd name="connsiteY4640" fmla="*/ 3303396 h 7409535"/>
              <a:gd name="connsiteX4641" fmla="*/ 12693423 w 13886105"/>
              <a:gd name="connsiteY4641" fmla="*/ 3282611 h 7409535"/>
              <a:gd name="connsiteX4642" fmla="*/ 12690839 w 13886105"/>
              <a:gd name="connsiteY4642" fmla="*/ 3316481 h 7409535"/>
              <a:gd name="connsiteX4643" fmla="*/ 12672893 w 13886105"/>
              <a:gd name="connsiteY4643" fmla="*/ 3277174 h 7409535"/>
              <a:gd name="connsiteX4644" fmla="*/ 1418468 w 13886105"/>
              <a:gd name="connsiteY4644" fmla="*/ 3269628 h 7409535"/>
              <a:gd name="connsiteX4645" fmla="*/ 1408689 w 13886105"/>
              <a:gd name="connsiteY4645" fmla="*/ 3294157 h 7409535"/>
              <a:gd name="connsiteX4646" fmla="*/ 1408627 w 13886105"/>
              <a:gd name="connsiteY4646" fmla="*/ 3294264 h 7409535"/>
              <a:gd name="connsiteX4647" fmla="*/ 1419047 w 13886105"/>
              <a:gd name="connsiteY4647" fmla="*/ 3303253 h 7409535"/>
              <a:gd name="connsiteX4648" fmla="*/ 1442450 w 13886105"/>
              <a:gd name="connsiteY4648" fmla="*/ 3307803 h 7409535"/>
              <a:gd name="connsiteX4649" fmla="*/ 1438256 w 13886105"/>
              <a:gd name="connsiteY4649" fmla="*/ 3272586 h 7409535"/>
              <a:gd name="connsiteX4650" fmla="*/ 1418468 w 13886105"/>
              <a:gd name="connsiteY4650" fmla="*/ 3269628 h 7409535"/>
              <a:gd name="connsiteX4651" fmla="*/ 10938293 w 13886105"/>
              <a:gd name="connsiteY4651" fmla="*/ 3266153 h 7409535"/>
              <a:gd name="connsiteX4652" fmla="*/ 10924805 w 13886105"/>
              <a:gd name="connsiteY4652" fmla="*/ 3273064 h 7409535"/>
              <a:gd name="connsiteX4653" fmla="*/ 10933297 w 13886105"/>
              <a:gd name="connsiteY4653" fmla="*/ 3286921 h 7409535"/>
              <a:gd name="connsiteX4654" fmla="*/ 10938173 w 13886105"/>
              <a:gd name="connsiteY4654" fmla="*/ 3276992 h 7409535"/>
              <a:gd name="connsiteX4655" fmla="*/ 10945381 w 13886105"/>
              <a:gd name="connsiteY4655" fmla="*/ 3279676 h 7409535"/>
              <a:gd name="connsiteX4656" fmla="*/ 10945747 w 13886105"/>
              <a:gd name="connsiteY4656" fmla="*/ 3280420 h 7409535"/>
              <a:gd name="connsiteX4657" fmla="*/ 10945567 w 13886105"/>
              <a:gd name="connsiteY4657" fmla="*/ 3279745 h 7409535"/>
              <a:gd name="connsiteX4658" fmla="*/ 10945381 w 13886105"/>
              <a:gd name="connsiteY4658" fmla="*/ 3279676 h 7409535"/>
              <a:gd name="connsiteX4659" fmla="*/ 10938893 w 13886105"/>
              <a:gd name="connsiteY4659" fmla="*/ 3266511 h 7409535"/>
              <a:gd name="connsiteX4660" fmla="*/ 12746575 w 13886105"/>
              <a:gd name="connsiteY4660" fmla="*/ 3265387 h 7409535"/>
              <a:gd name="connsiteX4661" fmla="*/ 12755883 w 13886105"/>
              <a:gd name="connsiteY4661" fmla="*/ 3318670 h 7409535"/>
              <a:gd name="connsiteX4662" fmla="*/ 12732989 w 13886105"/>
              <a:gd name="connsiteY4662" fmla="*/ 3300034 h 7409535"/>
              <a:gd name="connsiteX4663" fmla="*/ 12746575 w 13886105"/>
              <a:gd name="connsiteY4663" fmla="*/ 3265387 h 7409535"/>
              <a:gd name="connsiteX4664" fmla="*/ 11267657 w 13886105"/>
              <a:gd name="connsiteY4664" fmla="*/ 3254772 h 7409535"/>
              <a:gd name="connsiteX4665" fmla="*/ 11267979 w 13886105"/>
              <a:gd name="connsiteY4665" fmla="*/ 3257652 h 7409535"/>
              <a:gd name="connsiteX4666" fmla="*/ 11268623 w 13886105"/>
              <a:gd name="connsiteY4666" fmla="*/ 3255656 h 7409535"/>
              <a:gd name="connsiteX4667" fmla="*/ 10895547 w 13886105"/>
              <a:gd name="connsiteY4667" fmla="*/ 3253062 h 7409535"/>
              <a:gd name="connsiteX4668" fmla="*/ 10891851 w 13886105"/>
              <a:gd name="connsiteY4668" fmla="*/ 3257073 h 7409535"/>
              <a:gd name="connsiteX4669" fmla="*/ 10883677 w 13886105"/>
              <a:gd name="connsiteY4669" fmla="*/ 3256314 h 7409535"/>
              <a:gd name="connsiteX4670" fmla="*/ 10872287 w 13886105"/>
              <a:gd name="connsiteY4670" fmla="*/ 3264549 h 7409535"/>
              <a:gd name="connsiteX4671" fmla="*/ 10872281 w 13886105"/>
              <a:gd name="connsiteY4671" fmla="*/ 3264756 h 7409535"/>
              <a:gd name="connsiteX4672" fmla="*/ 10874671 w 13886105"/>
              <a:gd name="connsiteY4672" fmla="*/ 3284728 h 7409535"/>
              <a:gd name="connsiteX4673" fmla="*/ 10895661 w 13886105"/>
              <a:gd name="connsiteY4673" fmla="*/ 3273194 h 7409535"/>
              <a:gd name="connsiteX4674" fmla="*/ 10903701 w 13886105"/>
              <a:gd name="connsiteY4674" fmla="*/ 3270512 h 7409535"/>
              <a:gd name="connsiteX4675" fmla="*/ 11250263 w 13886105"/>
              <a:gd name="connsiteY4675" fmla="*/ 3252813 h 7409535"/>
              <a:gd name="connsiteX4676" fmla="*/ 11259335 w 13886105"/>
              <a:gd name="connsiteY4676" fmla="*/ 3266405 h 7409535"/>
              <a:gd name="connsiteX4677" fmla="*/ 11264991 w 13886105"/>
              <a:gd name="connsiteY4677" fmla="*/ 3266909 h 7409535"/>
              <a:gd name="connsiteX4678" fmla="*/ 11267663 w 13886105"/>
              <a:gd name="connsiteY4678" fmla="*/ 3258630 h 7409535"/>
              <a:gd name="connsiteX4679" fmla="*/ 10991069 w 13886105"/>
              <a:gd name="connsiteY4679" fmla="*/ 3249834 h 7409535"/>
              <a:gd name="connsiteX4680" fmla="*/ 10984775 w 13886105"/>
              <a:gd name="connsiteY4680" fmla="*/ 3277286 h 7409535"/>
              <a:gd name="connsiteX4681" fmla="*/ 10984099 w 13886105"/>
              <a:gd name="connsiteY4681" fmla="*/ 3277467 h 7409535"/>
              <a:gd name="connsiteX4682" fmla="*/ 11024705 w 13886105"/>
              <a:gd name="connsiteY4682" fmla="*/ 3267400 h 7409535"/>
              <a:gd name="connsiteX4683" fmla="*/ 11014633 w 13886105"/>
              <a:gd name="connsiteY4683" fmla="*/ 3250940 h 7409535"/>
              <a:gd name="connsiteX4684" fmla="*/ 11013401 w 13886105"/>
              <a:gd name="connsiteY4684" fmla="*/ 3250180 h 7409535"/>
              <a:gd name="connsiteX4685" fmla="*/ 11013425 w 13886105"/>
              <a:gd name="connsiteY4685" fmla="*/ 3266797 h 7409535"/>
              <a:gd name="connsiteX4686" fmla="*/ 11006185 w 13886105"/>
              <a:gd name="connsiteY4686" fmla="*/ 3269003 h 7409535"/>
              <a:gd name="connsiteX4687" fmla="*/ 11005811 w 13886105"/>
              <a:gd name="connsiteY4687" fmla="*/ 3270146 h 7409535"/>
              <a:gd name="connsiteX4688" fmla="*/ 11003831 w 13886105"/>
              <a:gd name="connsiteY4688" fmla="*/ 3267417 h 7409535"/>
              <a:gd name="connsiteX4689" fmla="*/ 10996563 w 13886105"/>
              <a:gd name="connsiteY4689" fmla="*/ 3259307 h 7409535"/>
              <a:gd name="connsiteX4690" fmla="*/ 10996249 w 13886105"/>
              <a:gd name="connsiteY4690" fmla="*/ 3256970 h 7409535"/>
              <a:gd name="connsiteX4691" fmla="*/ 11168113 w 13886105"/>
              <a:gd name="connsiteY4691" fmla="*/ 3241544 h 7409535"/>
              <a:gd name="connsiteX4692" fmla="*/ 11173371 w 13886105"/>
              <a:gd name="connsiteY4692" fmla="*/ 3268250 h 7409535"/>
              <a:gd name="connsiteX4693" fmla="*/ 11164113 w 13886105"/>
              <a:gd name="connsiteY4693" fmla="*/ 3256478 h 7409535"/>
              <a:gd name="connsiteX4694" fmla="*/ 11159547 w 13886105"/>
              <a:gd name="connsiteY4694" fmla="*/ 3277427 h 7409535"/>
              <a:gd name="connsiteX4695" fmla="*/ 11147013 w 13886105"/>
              <a:gd name="connsiteY4695" fmla="*/ 3291672 h 7409535"/>
              <a:gd name="connsiteX4696" fmla="*/ 11174007 w 13886105"/>
              <a:gd name="connsiteY4696" fmla="*/ 3269616 h 7409535"/>
              <a:gd name="connsiteX4697" fmla="*/ 11227961 w 13886105"/>
              <a:gd name="connsiteY4697" fmla="*/ 3292494 h 7409535"/>
              <a:gd name="connsiteX4698" fmla="*/ 11228069 w 13886105"/>
              <a:gd name="connsiteY4698" fmla="*/ 3292556 h 7409535"/>
              <a:gd name="connsiteX4699" fmla="*/ 11232109 w 13886105"/>
              <a:gd name="connsiteY4699" fmla="*/ 3262343 h 7409535"/>
              <a:gd name="connsiteX4700" fmla="*/ 11240239 w 13886105"/>
              <a:gd name="connsiteY4700" fmla="*/ 3250068 h 7409535"/>
              <a:gd name="connsiteX4701" fmla="*/ 11217945 w 13886105"/>
              <a:gd name="connsiteY4701" fmla="*/ 3249426 h 7409535"/>
              <a:gd name="connsiteX4702" fmla="*/ 11168113 w 13886105"/>
              <a:gd name="connsiteY4702" fmla="*/ 3241544 h 7409535"/>
              <a:gd name="connsiteX4703" fmla="*/ 12523233 w 13886105"/>
              <a:gd name="connsiteY4703" fmla="*/ 3241246 h 7409535"/>
              <a:gd name="connsiteX4704" fmla="*/ 12559615 w 13886105"/>
              <a:gd name="connsiteY4704" fmla="*/ 3272088 h 7409535"/>
              <a:gd name="connsiteX4705" fmla="*/ 12537907 w 13886105"/>
              <a:gd name="connsiteY4705" fmla="*/ 3275169 h 7409535"/>
              <a:gd name="connsiteX4706" fmla="*/ 12523233 w 13886105"/>
              <a:gd name="connsiteY4706" fmla="*/ 3241246 h 7409535"/>
              <a:gd name="connsiteX4707" fmla="*/ 3949085 w 13886105"/>
              <a:gd name="connsiteY4707" fmla="*/ 3239987 h 7409535"/>
              <a:gd name="connsiteX4708" fmla="*/ 3948823 w 13886105"/>
              <a:gd name="connsiteY4708" fmla="*/ 3245307 h 7409535"/>
              <a:gd name="connsiteX4709" fmla="*/ 3953010 w 13886105"/>
              <a:gd name="connsiteY4709" fmla="*/ 3259773 h 7409535"/>
              <a:gd name="connsiteX4710" fmla="*/ 3964026 w 13886105"/>
              <a:gd name="connsiteY4710" fmla="*/ 3268640 h 7409535"/>
              <a:gd name="connsiteX4711" fmla="*/ 3966766 w 13886105"/>
              <a:gd name="connsiteY4711" fmla="*/ 3265568 h 7409535"/>
              <a:gd name="connsiteX4712" fmla="*/ 3951064 w 13886105"/>
              <a:gd name="connsiteY4712" fmla="*/ 3242849 h 7409535"/>
              <a:gd name="connsiteX4713" fmla="*/ 3950068 w 13886105"/>
              <a:gd name="connsiteY4713" fmla="*/ 3242047 h 7409535"/>
              <a:gd name="connsiteX4714" fmla="*/ 3949567 w 13886105"/>
              <a:gd name="connsiteY4714" fmla="*/ 3240683 h 7409535"/>
              <a:gd name="connsiteX4715" fmla="*/ 11140631 w 13886105"/>
              <a:gd name="connsiteY4715" fmla="*/ 3236295 h 7409535"/>
              <a:gd name="connsiteX4716" fmla="*/ 11144525 w 13886105"/>
              <a:gd name="connsiteY4716" fmla="*/ 3258440 h 7409535"/>
              <a:gd name="connsiteX4717" fmla="*/ 11154593 w 13886105"/>
              <a:gd name="connsiteY4717" fmla="*/ 3245696 h 7409535"/>
              <a:gd name="connsiteX4718" fmla="*/ 11154393 w 13886105"/>
              <a:gd name="connsiteY4718" fmla="*/ 3244856 h 7409535"/>
              <a:gd name="connsiteX4719" fmla="*/ 11139553 w 13886105"/>
              <a:gd name="connsiteY4719" fmla="*/ 3235625 h 7409535"/>
              <a:gd name="connsiteX4720" fmla="*/ 11124641 w 13886105"/>
              <a:gd name="connsiteY4720" fmla="*/ 3266209 h 7409535"/>
              <a:gd name="connsiteX4721" fmla="*/ 11123409 w 13886105"/>
              <a:gd name="connsiteY4721" fmla="*/ 3265543 h 7409535"/>
              <a:gd name="connsiteX4722" fmla="*/ 11122957 w 13886105"/>
              <a:gd name="connsiteY4722" fmla="*/ 3274398 h 7409535"/>
              <a:gd name="connsiteX4723" fmla="*/ 11099879 w 13886105"/>
              <a:gd name="connsiteY4723" fmla="*/ 3288845 h 7409535"/>
              <a:gd name="connsiteX4724" fmla="*/ 11106199 w 13886105"/>
              <a:gd name="connsiteY4724" fmla="*/ 3256252 h 7409535"/>
              <a:gd name="connsiteX4725" fmla="*/ 11094357 w 13886105"/>
              <a:gd name="connsiteY4725" fmla="*/ 3249860 h 7409535"/>
              <a:gd name="connsiteX4726" fmla="*/ 11056361 w 13886105"/>
              <a:gd name="connsiteY4726" fmla="*/ 3262604 h 7409535"/>
              <a:gd name="connsiteX4727" fmla="*/ 11055687 w 13886105"/>
              <a:gd name="connsiteY4727" fmla="*/ 3262665 h 7409535"/>
              <a:gd name="connsiteX4728" fmla="*/ 11053227 w 13886105"/>
              <a:gd name="connsiteY4728" fmla="*/ 3266719 h 7409535"/>
              <a:gd name="connsiteX4729" fmla="*/ 11050739 w 13886105"/>
              <a:gd name="connsiteY4729" fmla="*/ 3292699 h 7409535"/>
              <a:gd name="connsiteX4730" fmla="*/ 11060875 w 13886105"/>
              <a:gd name="connsiteY4730" fmla="*/ 3302740 h 7409535"/>
              <a:gd name="connsiteX4731" fmla="*/ 11081185 w 13886105"/>
              <a:gd name="connsiteY4731" fmla="*/ 3276766 h 7409535"/>
              <a:gd name="connsiteX4732" fmla="*/ 11100707 w 13886105"/>
              <a:gd name="connsiteY4732" fmla="*/ 3309142 h 7409535"/>
              <a:gd name="connsiteX4733" fmla="*/ 11140567 w 13886105"/>
              <a:gd name="connsiteY4733" fmla="*/ 3272823 h 7409535"/>
              <a:gd name="connsiteX4734" fmla="*/ 11139931 w 13886105"/>
              <a:gd name="connsiteY4734" fmla="*/ 3235860 h 7409535"/>
              <a:gd name="connsiteX4735" fmla="*/ 723179 w 13886105"/>
              <a:gd name="connsiteY4735" fmla="*/ 3232751 h 7409535"/>
              <a:gd name="connsiteX4736" fmla="*/ 737309 w 13886105"/>
              <a:gd name="connsiteY4736" fmla="*/ 3285825 h 7409535"/>
              <a:gd name="connsiteX4737" fmla="*/ 717964 w 13886105"/>
              <a:gd name="connsiteY4737" fmla="*/ 3265246 h 7409535"/>
              <a:gd name="connsiteX4738" fmla="*/ 723179 w 13886105"/>
              <a:gd name="connsiteY4738" fmla="*/ 3232751 h 7409535"/>
              <a:gd name="connsiteX4739" fmla="*/ 12425987 w 13886105"/>
              <a:gd name="connsiteY4739" fmla="*/ 3230794 h 7409535"/>
              <a:gd name="connsiteX4740" fmla="*/ 12431619 w 13886105"/>
              <a:gd name="connsiteY4740" fmla="*/ 3234694 h 7409535"/>
              <a:gd name="connsiteX4741" fmla="*/ 12434747 w 13886105"/>
              <a:gd name="connsiteY4741" fmla="*/ 3268298 h 7409535"/>
              <a:gd name="connsiteX4742" fmla="*/ 12412773 w 13886105"/>
              <a:gd name="connsiteY4742" fmla="*/ 3242636 h 7409535"/>
              <a:gd name="connsiteX4743" fmla="*/ 12425987 w 13886105"/>
              <a:gd name="connsiteY4743" fmla="*/ 3230794 h 7409535"/>
              <a:gd name="connsiteX4744" fmla="*/ 12451601 w 13886105"/>
              <a:gd name="connsiteY4744" fmla="*/ 3228021 h 7409535"/>
              <a:gd name="connsiteX4745" fmla="*/ 12473605 w 13886105"/>
              <a:gd name="connsiteY4745" fmla="*/ 3265208 h 7409535"/>
              <a:gd name="connsiteX4746" fmla="*/ 12460137 w 13886105"/>
              <a:gd name="connsiteY4746" fmla="*/ 3269891 h 7409535"/>
              <a:gd name="connsiteX4747" fmla="*/ 12446773 w 13886105"/>
              <a:gd name="connsiteY4747" fmla="*/ 3240306 h 7409535"/>
              <a:gd name="connsiteX4748" fmla="*/ 12451601 w 13886105"/>
              <a:gd name="connsiteY4748" fmla="*/ 3228021 h 7409535"/>
              <a:gd name="connsiteX4749" fmla="*/ 11272979 w 13886105"/>
              <a:gd name="connsiteY4749" fmla="*/ 3225717 h 7409535"/>
              <a:gd name="connsiteX4750" fmla="*/ 11272449 w 13886105"/>
              <a:gd name="connsiteY4750" fmla="*/ 3240878 h 7409535"/>
              <a:gd name="connsiteX4751" fmla="*/ 11272041 w 13886105"/>
              <a:gd name="connsiteY4751" fmla="*/ 3289997 h 7409535"/>
              <a:gd name="connsiteX4752" fmla="*/ 11286135 w 13886105"/>
              <a:gd name="connsiteY4752" fmla="*/ 3275462 h 7409535"/>
              <a:gd name="connsiteX4753" fmla="*/ 11285847 w 13886105"/>
              <a:gd name="connsiteY4753" fmla="*/ 3274726 h 7409535"/>
              <a:gd name="connsiteX4754" fmla="*/ 11285375 w 13886105"/>
              <a:gd name="connsiteY4754" fmla="*/ 3240083 h 7409535"/>
              <a:gd name="connsiteX4755" fmla="*/ 11283313 w 13886105"/>
              <a:gd name="connsiteY4755" fmla="*/ 3226278 h 7409535"/>
              <a:gd name="connsiteX4756" fmla="*/ 12570809 w 13886105"/>
              <a:gd name="connsiteY4756" fmla="*/ 3223797 h 7409535"/>
              <a:gd name="connsiteX4757" fmla="*/ 12597749 w 13886105"/>
              <a:gd name="connsiteY4757" fmla="*/ 3248762 h 7409535"/>
              <a:gd name="connsiteX4758" fmla="*/ 12597447 w 13886105"/>
              <a:gd name="connsiteY4758" fmla="*/ 3296214 h 7409535"/>
              <a:gd name="connsiteX4759" fmla="*/ 12581639 w 13886105"/>
              <a:gd name="connsiteY4759" fmla="*/ 3291498 h 7409535"/>
              <a:gd name="connsiteX4760" fmla="*/ 12579885 w 13886105"/>
              <a:gd name="connsiteY4760" fmla="*/ 3277233 h 7409535"/>
              <a:gd name="connsiteX4761" fmla="*/ 12590333 w 13886105"/>
              <a:gd name="connsiteY4761" fmla="*/ 3256173 h 7409535"/>
              <a:gd name="connsiteX4762" fmla="*/ 12570809 w 13886105"/>
              <a:gd name="connsiteY4762" fmla="*/ 3223797 h 7409535"/>
              <a:gd name="connsiteX4763" fmla="*/ 747652 w 13886105"/>
              <a:gd name="connsiteY4763" fmla="*/ 3213087 h 7409535"/>
              <a:gd name="connsiteX4764" fmla="*/ 766804 w 13886105"/>
              <a:gd name="connsiteY4764" fmla="*/ 3256229 h 7409535"/>
              <a:gd name="connsiteX4765" fmla="*/ 747313 w 13886105"/>
              <a:gd name="connsiteY4765" fmla="*/ 3258377 h 7409535"/>
              <a:gd name="connsiteX4766" fmla="*/ 747652 w 13886105"/>
              <a:gd name="connsiteY4766" fmla="*/ 3213087 h 7409535"/>
              <a:gd name="connsiteX4767" fmla="*/ 12382385 w 13886105"/>
              <a:gd name="connsiteY4767" fmla="*/ 3211544 h 7409535"/>
              <a:gd name="connsiteX4768" fmla="*/ 12390353 w 13886105"/>
              <a:gd name="connsiteY4768" fmla="*/ 3224415 h 7409535"/>
              <a:gd name="connsiteX4769" fmla="*/ 12369219 w 13886105"/>
              <a:gd name="connsiteY4769" fmla="*/ 3258181 h 7409535"/>
              <a:gd name="connsiteX4770" fmla="*/ 12333079 w 13886105"/>
              <a:gd name="connsiteY4770" fmla="*/ 3235694 h 7409535"/>
              <a:gd name="connsiteX4771" fmla="*/ 12382385 w 13886105"/>
              <a:gd name="connsiteY4771" fmla="*/ 3211544 h 7409535"/>
              <a:gd name="connsiteX4772" fmla="*/ 12311641 w 13886105"/>
              <a:gd name="connsiteY4772" fmla="*/ 3210340 h 7409535"/>
              <a:gd name="connsiteX4773" fmla="*/ 12327579 w 13886105"/>
              <a:gd name="connsiteY4773" fmla="*/ 3236083 h 7409535"/>
              <a:gd name="connsiteX4774" fmla="*/ 12318737 w 13886105"/>
              <a:gd name="connsiteY4774" fmla="*/ 3250656 h 7409535"/>
              <a:gd name="connsiteX4775" fmla="*/ 12304925 w 13886105"/>
              <a:gd name="connsiteY4775" fmla="*/ 3255856 h 7409535"/>
              <a:gd name="connsiteX4776" fmla="*/ 12298143 w 13886105"/>
              <a:gd name="connsiteY4776" fmla="*/ 3245324 h 7409535"/>
              <a:gd name="connsiteX4777" fmla="*/ 12311641 w 13886105"/>
              <a:gd name="connsiteY4777" fmla="*/ 3210340 h 7409535"/>
              <a:gd name="connsiteX4778" fmla="*/ 11522805 w 13886105"/>
              <a:gd name="connsiteY4778" fmla="*/ 3205632 h 7409535"/>
              <a:gd name="connsiteX4779" fmla="*/ 11522681 w 13886105"/>
              <a:gd name="connsiteY4779" fmla="*/ 3207231 h 7409535"/>
              <a:gd name="connsiteX4780" fmla="*/ 11524207 w 13886105"/>
              <a:gd name="connsiteY4780" fmla="*/ 3209772 h 7409535"/>
              <a:gd name="connsiteX4781" fmla="*/ 11529347 w 13886105"/>
              <a:gd name="connsiteY4781" fmla="*/ 3209418 h 7409535"/>
              <a:gd name="connsiteX4782" fmla="*/ 1349857 w 13886105"/>
              <a:gd name="connsiteY4782" fmla="*/ 3204151 h 7409535"/>
              <a:gd name="connsiteX4783" fmla="*/ 1374518 w 13886105"/>
              <a:gd name="connsiteY4783" fmla="*/ 3221955 h 7409535"/>
              <a:gd name="connsiteX4784" fmla="*/ 1368623 w 13886105"/>
              <a:gd name="connsiteY4784" fmla="*/ 3246552 h 7409535"/>
              <a:gd name="connsiteX4785" fmla="*/ 1349540 w 13886105"/>
              <a:gd name="connsiteY4785" fmla="*/ 3234341 h 7409535"/>
              <a:gd name="connsiteX4786" fmla="*/ 11039417 w 13886105"/>
              <a:gd name="connsiteY4786" fmla="*/ 3201058 h 7409535"/>
              <a:gd name="connsiteX4787" fmla="*/ 11038545 w 13886105"/>
              <a:gd name="connsiteY4787" fmla="*/ 3215303 h 7409535"/>
              <a:gd name="connsiteX4788" fmla="*/ 11043251 w 13886105"/>
              <a:gd name="connsiteY4788" fmla="*/ 3216510 h 7409535"/>
              <a:gd name="connsiteX4789" fmla="*/ 11043161 w 13886105"/>
              <a:gd name="connsiteY4789" fmla="*/ 3216172 h 7409535"/>
              <a:gd name="connsiteX4790" fmla="*/ 11424803 w 13886105"/>
              <a:gd name="connsiteY4790" fmla="*/ 3185698 h 7409535"/>
              <a:gd name="connsiteX4791" fmla="*/ 11424887 w 13886105"/>
              <a:gd name="connsiteY4791" fmla="*/ 3186484 h 7409535"/>
              <a:gd name="connsiteX4792" fmla="*/ 11427529 w 13886105"/>
              <a:gd name="connsiteY4792" fmla="*/ 3189497 h 7409535"/>
              <a:gd name="connsiteX4793" fmla="*/ 11427577 w 13886105"/>
              <a:gd name="connsiteY4793" fmla="*/ 3189383 h 7409535"/>
              <a:gd name="connsiteX4794" fmla="*/ 12257219 w 13886105"/>
              <a:gd name="connsiteY4794" fmla="*/ 3185550 h 7409535"/>
              <a:gd name="connsiteX4795" fmla="*/ 12291815 w 13886105"/>
              <a:gd name="connsiteY4795" fmla="*/ 3225414 h 7409535"/>
              <a:gd name="connsiteX4796" fmla="*/ 12272711 w 13886105"/>
              <a:gd name="connsiteY4796" fmla="*/ 3260726 h 7409535"/>
              <a:gd name="connsiteX4797" fmla="*/ 12249597 w 13886105"/>
              <a:gd name="connsiteY4797" fmla="*/ 3195052 h 7409535"/>
              <a:gd name="connsiteX4798" fmla="*/ 12257219 w 13886105"/>
              <a:gd name="connsiteY4798" fmla="*/ 3185550 h 7409535"/>
              <a:gd name="connsiteX4799" fmla="*/ 11974641 w 13886105"/>
              <a:gd name="connsiteY4799" fmla="*/ 3176329 h 7409535"/>
              <a:gd name="connsiteX4800" fmla="*/ 12004969 w 13886105"/>
              <a:gd name="connsiteY4800" fmla="*/ 3187279 h 7409535"/>
              <a:gd name="connsiteX4801" fmla="*/ 12057901 w 13886105"/>
              <a:gd name="connsiteY4801" fmla="*/ 3243790 h 7409535"/>
              <a:gd name="connsiteX4802" fmla="*/ 12009325 w 13886105"/>
              <a:gd name="connsiteY4802" fmla="*/ 3240985 h 7409535"/>
              <a:gd name="connsiteX4803" fmla="*/ 11994947 w 13886105"/>
              <a:gd name="connsiteY4803" fmla="*/ 3208586 h 7409535"/>
              <a:gd name="connsiteX4804" fmla="*/ 11988485 w 13886105"/>
              <a:gd name="connsiteY4804" fmla="*/ 3236082 h 7409535"/>
              <a:gd name="connsiteX4805" fmla="*/ 11975533 w 13886105"/>
              <a:gd name="connsiteY4805" fmla="*/ 3196520 h 7409535"/>
              <a:gd name="connsiteX4806" fmla="*/ 11968439 w 13886105"/>
              <a:gd name="connsiteY4806" fmla="*/ 3204118 h 7409535"/>
              <a:gd name="connsiteX4807" fmla="*/ 11971691 w 13886105"/>
              <a:gd name="connsiteY4807" fmla="*/ 3237508 h 7409535"/>
              <a:gd name="connsiteX4808" fmla="*/ 11952643 w 13886105"/>
              <a:gd name="connsiteY4808" fmla="*/ 3225797 h 7409535"/>
              <a:gd name="connsiteX4809" fmla="*/ 11974641 w 13886105"/>
              <a:gd name="connsiteY4809" fmla="*/ 3176329 h 7409535"/>
              <a:gd name="connsiteX4810" fmla="*/ 12154341 w 13886105"/>
              <a:gd name="connsiteY4810" fmla="*/ 3172459 h 7409535"/>
              <a:gd name="connsiteX4811" fmla="*/ 12161335 w 13886105"/>
              <a:gd name="connsiteY4811" fmla="*/ 3175035 h 7409535"/>
              <a:gd name="connsiteX4812" fmla="*/ 12161433 w 13886105"/>
              <a:gd name="connsiteY4812" fmla="*/ 3222290 h 7409535"/>
              <a:gd name="connsiteX4813" fmla="*/ 12197197 w 13886105"/>
              <a:gd name="connsiteY4813" fmla="*/ 3232958 h 7409535"/>
              <a:gd name="connsiteX4814" fmla="*/ 12133635 w 13886105"/>
              <a:gd name="connsiteY4814" fmla="*/ 3224493 h 7409535"/>
              <a:gd name="connsiteX4815" fmla="*/ 12147951 w 13886105"/>
              <a:gd name="connsiteY4815" fmla="*/ 3256998 h 7409535"/>
              <a:gd name="connsiteX4816" fmla="*/ 12123983 w 13886105"/>
              <a:gd name="connsiteY4816" fmla="*/ 3218492 h 7409535"/>
              <a:gd name="connsiteX4817" fmla="*/ 12154341 w 13886105"/>
              <a:gd name="connsiteY4817" fmla="*/ 3172459 h 7409535"/>
              <a:gd name="connsiteX4818" fmla="*/ 1590742 w 13886105"/>
              <a:gd name="connsiteY4818" fmla="*/ 3168330 h 7409535"/>
              <a:gd name="connsiteX4819" fmla="*/ 1585259 w 13886105"/>
              <a:gd name="connsiteY4819" fmla="*/ 3178508 h 7409535"/>
              <a:gd name="connsiteX4820" fmla="*/ 1585883 w 13886105"/>
              <a:gd name="connsiteY4820" fmla="*/ 3179154 h 7409535"/>
              <a:gd name="connsiteX4821" fmla="*/ 1614257 w 13886105"/>
              <a:gd name="connsiteY4821" fmla="*/ 3202379 h 7409535"/>
              <a:gd name="connsiteX4822" fmla="*/ 1590742 w 13886105"/>
              <a:gd name="connsiteY4822" fmla="*/ 3168330 h 7409535"/>
              <a:gd name="connsiteX4823" fmla="*/ 816641 w 13886105"/>
              <a:gd name="connsiteY4823" fmla="*/ 3164227 h 7409535"/>
              <a:gd name="connsiteX4824" fmla="*/ 850033 w 13886105"/>
              <a:gd name="connsiteY4824" fmla="*/ 3222719 h 7409535"/>
              <a:gd name="connsiteX4825" fmla="*/ 825878 w 13886105"/>
              <a:gd name="connsiteY4825" fmla="*/ 3212194 h 7409535"/>
              <a:gd name="connsiteX4826" fmla="*/ 825391 w 13886105"/>
              <a:gd name="connsiteY4826" fmla="*/ 3249844 h 7409535"/>
              <a:gd name="connsiteX4827" fmla="*/ 786783 w 13886105"/>
              <a:gd name="connsiteY4827" fmla="*/ 3216430 h 7409535"/>
              <a:gd name="connsiteX4828" fmla="*/ 781630 w 13886105"/>
              <a:gd name="connsiteY4828" fmla="*/ 3256232 h 7409535"/>
              <a:gd name="connsiteX4829" fmla="*/ 762335 w 13886105"/>
              <a:gd name="connsiteY4829" fmla="*/ 3220994 h 7409535"/>
              <a:gd name="connsiteX4830" fmla="*/ 767185 w 13886105"/>
              <a:gd name="connsiteY4830" fmla="*/ 3218518 h 7409535"/>
              <a:gd name="connsiteX4831" fmla="*/ 816641 w 13886105"/>
              <a:gd name="connsiteY4831" fmla="*/ 3164227 h 7409535"/>
              <a:gd name="connsiteX4832" fmla="*/ 12006051 w 13886105"/>
              <a:gd name="connsiteY4832" fmla="*/ 3160955 h 7409535"/>
              <a:gd name="connsiteX4833" fmla="*/ 12047731 w 13886105"/>
              <a:gd name="connsiteY4833" fmla="*/ 3170759 h 7409535"/>
              <a:gd name="connsiteX4834" fmla="*/ 12015091 w 13886105"/>
              <a:gd name="connsiteY4834" fmla="*/ 3194692 h 7409535"/>
              <a:gd name="connsiteX4835" fmla="*/ 12006051 w 13886105"/>
              <a:gd name="connsiteY4835" fmla="*/ 3160955 h 7409535"/>
              <a:gd name="connsiteX4836" fmla="*/ 1379923 w 13886105"/>
              <a:gd name="connsiteY4836" fmla="*/ 3159485 h 7409535"/>
              <a:gd name="connsiteX4837" fmla="*/ 1398993 w 13886105"/>
              <a:gd name="connsiteY4837" fmla="*/ 3225248 h 7409535"/>
              <a:gd name="connsiteX4838" fmla="*/ 1379248 w 13886105"/>
              <a:gd name="connsiteY4838" fmla="*/ 3204865 h 7409535"/>
              <a:gd name="connsiteX4839" fmla="*/ 1379923 w 13886105"/>
              <a:gd name="connsiteY4839" fmla="*/ 3159485 h 7409535"/>
              <a:gd name="connsiteX4840" fmla="*/ 12104641 w 13886105"/>
              <a:gd name="connsiteY4840" fmla="*/ 3159129 h 7409535"/>
              <a:gd name="connsiteX4841" fmla="*/ 12119221 w 13886105"/>
              <a:gd name="connsiteY4841" fmla="*/ 3238842 h 7409535"/>
              <a:gd name="connsiteX4842" fmla="*/ 12104471 w 13886105"/>
              <a:gd name="connsiteY4842" fmla="*/ 3238788 h 7409535"/>
              <a:gd name="connsiteX4843" fmla="*/ 12098611 w 13886105"/>
              <a:gd name="connsiteY4843" fmla="*/ 3233786 h 7409535"/>
              <a:gd name="connsiteX4844" fmla="*/ 12102375 w 13886105"/>
              <a:gd name="connsiteY4844" fmla="*/ 3193183 h 7409535"/>
              <a:gd name="connsiteX4845" fmla="*/ 12084751 w 13886105"/>
              <a:gd name="connsiteY4845" fmla="*/ 3174311 h 7409535"/>
              <a:gd name="connsiteX4846" fmla="*/ 12104641 w 13886105"/>
              <a:gd name="connsiteY4846" fmla="*/ 3159129 h 7409535"/>
              <a:gd name="connsiteX4847" fmla="*/ 1440527 w 13886105"/>
              <a:gd name="connsiteY4847" fmla="*/ 3155779 h 7409535"/>
              <a:gd name="connsiteX4848" fmla="*/ 1464580 w 13886105"/>
              <a:gd name="connsiteY4848" fmla="*/ 3170433 h 7409535"/>
              <a:gd name="connsiteX4849" fmla="*/ 1435765 w 13886105"/>
              <a:gd name="connsiteY4849" fmla="*/ 3179702 h 7409535"/>
              <a:gd name="connsiteX4850" fmla="*/ 1425688 w 13886105"/>
              <a:gd name="connsiteY4850" fmla="*/ 3166658 h 7409535"/>
              <a:gd name="connsiteX4851" fmla="*/ 1440527 w 13886105"/>
              <a:gd name="connsiteY4851" fmla="*/ 3155779 h 7409535"/>
              <a:gd name="connsiteX4852" fmla="*/ 11836459 w 13886105"/>
              <a:gd name="connsiteY4852" fmla="*/ 3146023 h 7409535"/>
              <a:gd name="connsiteX4853" fmla="*/ 11823859 w 13886105"/>
              <a:gd name="connsiteY4853" fmla="*/ 3169268 h 7409535"/>
              <a:gd name="connsiteX4854" fmla="*/ 11823613 w 13886105"/>
              <a:gd name="connsiteY4854" fmla="*/ 3169696 h 7409535"/>
              <a:gd name="connsiteX4855" fmla="*/ 11843641 w 13886105"/>
              <a:gd name="connsiteY4855" fmla="*/ 3154025 h 7409535"/>
              <a:gd name="connsiteX4856" fmla="*/ 11836459 w 13886105"/>
              <a:gd name="connsiteY4856" fmla="*/ 3146023 h 7409535"/>
              <a:gd name="connsiteX4857" fmla="*/ 12717063 w 13886105"/>
              <a:gd name="connsiteY4857" fmla="*/ 3139819 h 7409535"/>
              <a:gd name="connsiteX4858" fmla="*/ 12728115 w 13886105"/>
              <a:gd name="connsiteY4858" fmla="*/ 3159052 h 7409535"/>
              <a:gd name="connsiteX4859" fmla="*/ 12707615 w 13886105"/>
              <a:gd name="connsiteY4859" fmla="*/ 3162497 h 7409535"/>
              <a:gd name="connsiteX4860" fmla="*/ 12703537 w 13886105"/>
              <a:gd name="connsiteY4860" fmla="*/ 3147285 h 7409535"/>
              <a:gd name="connsiteX4861" fmla="*/ 12717063 w 13886105"/>
              <a:gd name="connsiteY4861" fmla="*/ 3139819 h 7409535"/>
              <a:gd name="connsiteX4862" fmla="*/ 1443893 w 13886105"/>
              <a:gd name="connsiteY4862" fmla="*/ 3136673 h 7409535"/>
              <a:gd name="connsiteX4863" fmla="*/ 1469322 w 13886105"/>
              <a:gd name="connsiteY4863" fmla="*/ 3144936 h 7409535"/>
              <a:gd name="connsiteX4864" fmla="*/ 1458608 w 13886105"/>
              <a:gd name="connsiteY4864" fmla="*/ 3155774 h 7409535"/>
              <a:gd name="connsiteX4865" fmla="*/ 1439469 w 13886105"/>
              <a:gd name="connsiteY4865" fmla="*/ 3144528 h 7409535"/>
              <a:gd name="connsiteX4866" fmla="*/ 1443893 w 13886105"/>
              <a:gd name="connsiteY4866" fmla="*/ 3136673 h 7409535"/>
              <a:gd name="connsiteX4867" fmla="*/ 11539353 w 13886105"/>
              <a:gd name="connsiteY4867" fmla="*/ 3131772 h 7409535"/>
              <a:gd name="connsiteX4868" fmla="*/ 11520157 w 13886105"/>
              <a:gd name="connsiteY4868" fmla="*/ 3141770 h 7409535"/>
              <a:gd name="connsiteX4869" fmla="*/ 11529007 w 13886105"/>
              <a:gd name="connsiteY4869" fmla="*/ 3148398 h 7409535"/>
              <a:gd name="connsiteX4870" fmla="*/ 11542001 w 13886105"/>
              <a:gd name="connsiteY4870" fmla="*/ 3170658 h 7409535"/>
              <a:gd name="connsiteX4871" fmla="*/ 11554009 w 13886105"/>
              <a:gd name="connsiteY4871" fmla="*/ 3142943 h 7409535"/>
              <a:gd name="connsiteX4872" fmla="*/ 11549101 w 13886105"/>
              <a:gd name="connsiteY4872" fmla="*/ 3175897 h 7409535"/>
              <a:gd name="connsiteX4873" fmla="*/ 11547241 w 13886105"/>
              <a:gd name="connsiteY4873" fmla="*/ 3183854 h 7409535"/>
              <a:gd name="connsiteX4874" fmla="*/ 11549609 w 13886105"/>
              <a:gd name="connsiteY4874" fmla="*/ 3184926 h 7409535"/>
              <a:gd name="connsiteX4875" fmla="*/ 11557521 w 13886105"/>
              <a:gd name="connsiteY4875" fmla="*/ 3197037 h 7409535"/>
              <a:gd name="connsiteX4876" fmla="*/ 11559699 w 13886105"/>
              <a:gd name="connsiteY4876" fmla="*/ 3194917 h 7409535"/>
              <a:gd name="connsiteX4877" fmla="*/ 11560065 w 13886105"/>
              <a:gd name="connsiteY4877" fmla="*/ 3176868 h 7409535"/>
              <a:gd name="connsiteX4878" fmla="*/ 11563061 w 13886105"/>
              <a:gd name="connsiteY4878" fmla="*/ 3163625 h 7409535"/>
              <a:gd name="connsiteX4879" fmla="*/ 11563137 w 13886105"/>
              <a:gd name="connsiteY4879" fmla="*/ 3163204 h 7409535"/>
              <a:gd name="connsiteX4880" fmla="*/ 11563027 w 13886105"/>
              <a:gd name="connsiteY4880" fmla="*/ 3163264 h 7409535"/>
              <a:gd name="connsiteX4881" fmla="*/ 11561595 w 13886105"/>
              <a:gd name="connsiteY4881" fmla="*/ 3155737 h 7409535"/>
              <a:gd name="connsiteX4882" fmla="*/ 11564019 w 13886105"/>
              <a:gd name="connsiteY4882" fmla="*/ 3158302 h 7409535"/>
              <a:gd name="connsiteX4883" fmla="*/ 11566297 w 13886105"/>
              <a:gd name="connsiteY4883" fmla="*/ 3145616 h 7409535"/>
              <a:gd name="connsiteX4884" fmla="*/ 11539353 w 13886105"/>
              <a:gd name="connsiteY4884" fmla="*/ 3131772 h 7409535"/>
              <a:gd name="connsiteX4885" fmla="*/ 11709427 w 13886105"/>
              <a:gd name="connsiteY4885" fmla="*/ 3130135 h 7409535"/>
              <a:gd name="connsiteX4886" fmla="*/ 11697685 w 13886105"/>
              <a:gd name="connsiteY4886" fmla="*/ 3146755 h 7409535"/>
              <a:gd name="connsiteX4887" fmla="*/ 11697437 w 13886105"/>
              <a:gd name="connsiteY4887" fmla="*/ 3147183 h 7409535"/>
              <a:gd name="connsiteX4888" fmla="*/ 11706569 w 13886105"/>
              <a:gd name="connsiteY4888" fmla="*/ 3161495 h 7409535"/>
              <a:gd name="connsiteX4889" fmla="*/ 11715949 w 13886105"/>
              <a:gd name="connsiteY4889" fmla="*/ 3138337 h 7409535"/>
              <a:gd name="connsiteX4890" fmla="*/ 11709427 w 13886105"/>
              <a:gd name="connsiteY4890" fmla="*/ 3130135 h 7409535"/>
              <a:gd name="connsiteX4891" fmla="*/ 13272101 w 13886105"/>
              <a:gd name="connsiteY4891" fmla="*/ 3129196 h 7409535"/>
              <a:gd name="connsiteX4892" fmla="*/ 13287473 w 13886105"/>
              <a:gd name="connsiteY4892" fmla="*/ 3155179 h 7409535"/>
              <a:gd name="connsiteX4893" fmla="*/ 13276681 w 13886105"/>
              <a:gd name="connsiteY4893" fmla="*/ 3175010 h 7409535"/>
              <a:gd name="connsiteX4894" fmla="*/ 13259709 w 13886105"/>
              <a:gd name="connsiteY4894" fmla="*/ 3156832 h 7409535"/>
              <a:gd name="connsiteX4895" fmla="*/ 13272101 w 13886105"/>
              <a:gd name="connsiteY4895" fmla="*/ 3129196 h 7409535"/>
              <a:gd name="connsiteX4896" fmla="*/ 891587 w 13886105"/>
              <a:gd name="connsiteY4896" fmla="*/ 3117607 h 7409535"/>
              <a:gd name="connsiteX4897" fmla="*/ 919532 w 13886105"/>
              <a:gd name="connsiteY4897" fmla="*/ 3128523 h 7409535"/>
              <a:gd name="connsiteX4898" fmla="*/ 919281 w 13886105"/>
              <a:gd name="connsiteY4898" fmla="*/ 3151192 h 7409535"/>
              <a:gd name="connsiteX4899" fmla="*/ 894953 w 13886105"/>
              <a:gd name="connsiteY4899" fmla="*/ 3140711 h 7409535"/>
              <a:gd name="connsiteX4900" fmla="*/ 879868 w 13886105"/>
              <a:gd name="connsiteY4900" fmla="*/ 3185615 h 7409535"/>
              <a:gd name="connsiteX4901" fmla="*/ 875007 w 13886105"/>
              <a:gd name="connsiteY4901" fmla="*/ 3192312 h 7409535"/>
              <a:gd name="connsiteX4902" fmla="*/ 826874 w 13886105"/>
              <a:gd name="connsiteY4902" fmla="*/ 3129211 h 7409535"/>
              <a:gd name="connsiteX4903" fmla="*/ 891587 w 13886105"/>
              <a:gd name="connsiteY4903" fmla="*/ 3117607 h 7409535"/>
              <a:gd name="connsiteX4904" fmla="*/ 13156341 w 13886105"/>
              <a:gd name="connsiteY4904" fmla="*/ 3117433 h 7409535"/>
              <a:gd name="connsiteX4905" fmla="*/ 13164145 w 13886105"/>
              <a:gd name="connsiteY4905" fmla="*/ 3122050 h 7409535"/>
              <a:gd name="connsiteX4906" fmla="*/ 13138499 w 13886105"/>
              <a:gd name="connsiteY4906" fmla="*/ 3137328 h 7409535"/>
              <a:gd name="connsiteX4907" fmla="*/ 13156341 w 13886105"/>
              <a:gd name="connsiteY4907" fmla="*/ 3117433 h 7409535"/>
              <a:gd name="connsiteX4908" fmla="*/ 12515561 w 13886105"/>
              <a:gd name="connsiteY4908" fmla="*/ 3116443 h 7409535"/>
              <a:gd name="connsiteX4909" fmla="*/ 12522733 w 13886105"/>
              <a:gd name="connsiteY4909" fmla="*/ 3126029 h 7409535"/>
              <a:gd name="connsiteX4910" fmla="*/ 12516993 w 13886105"/>
              <a:gd name="connsiteY4910" fmla="*/ 3173761 h 7409535"/>
              <a:gd name="connsiteX4911" fmla="*/ 12459717 w 13886105"/>
              <a:gd name="connsiteY4911" fmla="*/ 3185038 h 7409535"/>
              <a:gd name="connsiteX4912" fmla="*/ 12458211 w 13886105"/>
              <a:gd name="connsiteY4912" fmla="*/ 3144673 h 7409535"/>
              <a:gd name="connsiteX4913" fmla="*/ 12500393 w 13886105"/>
              <a:gd name="connsiteY4913" fmla="*/ 3127676 h 7409535"/>
              <a:gd name="connsiteX4914" fmla="*/ 12516209 w 13886105"/>
              <a:gd name="connsiteY4914" fmla="*/ 3153632 h 7409535"/>
              <a:gd name="connsiteX4915" fmla="*/ 12515561 w 13886105"/>
              <a:gd name="connsiteY4915" fmla="*/ 3116443 h 7409535"/>
              <a:gd name="connsiteX4916" fmla="*/ 1754789 w 13886105"/>
              <a:gd name="connsiteY4916" fmla="*/ 3109604 h 7409535"/>
              <a:gd name="connsiteX4917" fmla="*/ 1750040 w 13886105"/>
              <a:gd name="connsiteY4917" fmla="*/ 3110414 h 7409535"/>
              <a:gd name="connsiteX4918" fmla="*/ 1747527 w 13886105"/>
              <a:gd name="connsiteY4918" fmla="*/ 3131589 h 7409535"/>
              <a:gd name="connsiteX4919" fmla="*/ 1747310 w 13886105"/>
              <a:gd name="connsiteY4919" fmla="*/ 3131475 h 7409535"/>
              <a:gd name="connsiteX4920" fmla="*/ 1747525 w 13886105"/>
              <a:gd name="connsiteY4920" fmla="*/ 3131599 h 7409535"/>
              <a:gd name="connsiteX4921" fmla="*/ 1747527 w 13886105"/>
              <a:gd name="connsiteY4921" fmla="*/ 3131589 h 7409535"/>
              <a:gd name="connsiteX4922" fmla="*/ 1759781 w 13886105"/>
              <a:gd name="connsiteY4922" fmla="*/ 3138121 h 7409535"/>
              <a:gd name="connsiteX4923" fmla="*/ 1762507 w 13886105"/>
              <a:gd name="connsiteY4923" fmla="*/ 3117006 h 7409535"/>
              <a:gd name="connsiteX4924" fmla="*/ 1754789 w 13886105"/>
              <a:gd name="connsiteY4924" fmla="*/ 3109604 h 7409535"/>
              <a:gd name="connsiteX4925" fmla="*/ 13223177 w 13886105"/>
              <a:gd name="connsiteY4925" fmla="*/ 3105510 h 7409535"/>
              <a:gd name="connsiteX4926" fmla="*/ 13246391 w 13886105"/>
              <a:gd name="connsiteY4926" fmla="*/ 3144581 h 7409535"/>
              <a:gd name="connsiteX4927" fmla="*/ 13239547 w 13886105"/>
              <a:gd name="connsiteY4927" fmla="*/ 3171997 h 7409535"/>
              <a:gd name="connsiteX4928" fmla="*/ 13223177 w 13886105"/>
              <a:gd name="connsiteY4928" fmla="*/ 3105510 h 7409535"/>
              <a:gd name="connsiteX4929" fmla="*/ 97907 w 13886105"/>
              <a:gd name="connsiteY4929" fmla="*/ 3102321 h 7409535"/>
              <a:gd name="connsiteX4930" fmla="*/ 146737 w 13886105"/>
              <a:gd name="connsiteY4930" fmla="*/ 3168157 h 7409535"/>
              <a:gd name="connsiteX4931" fmla="*/ 107589 w 13886105"/>
              <a:gd name="connsiteY4931" fmla="*/ 3150260 h 7409535"/>
              <a:gd name="connsiteX4932" fmla="*/ 88076 w 13886105"/>
              <a:gd name="connsiteY4932" fmla="*/ 3167512 h 7409535"/>
              <a:gd name="connsiteX4933" fmla="*/ 58884 w 13886105"/>
              <a:gd name="connsiteY4933" fmla="*/ 3242770 h 7409535"/>
              <a:gd name="connsiteX4934" fmla="*/ 58843 w 13886105"/>
              <a:gd name="connsiteY4934" fmla="*/ 3189989 h 7409535"/>
              <a:gd name="connsiteX4935" fmla="*/ 24185 w 13886105"/>
              <a:gd name="connsiteY4935" fmla="*/ 3192223 h 7409535"/>
              <a:gd name="connsiteX4936" fmla="*/ 38947 w 13886105"/>
              <a:gd name="connsiteY4936" fmla="*/ 3237536 h 7409535"/>
              <a:gd name="connsiteX4937" fmla="*/ 19245 w 13886105"/>
              <a:gd name="connsiteY4937" fmla="*/ 3224734 h 7409535"/>
              <a:gd name="connsiteX4938" fmla="*/ 19289 w 13886105"/>
              <a:gd name="connsiteY4938" fmla="*/ 3187116 h 7409535"/>
              <a:gd name="connsiteX4939" fmla="*/ 73355 w 13886105"/>
              <a:gd name="connsiteY4939" fmla="*/ 3129781 h 7409535"/>
              <a:gd name="connsiteX4940" fmla="*/ 88080 w 13886105"/>
              <a:gd name="connsiteY4940" fmla="*/ 3114898 h 7409535"/>
              <a:gd name="connsiteX4941" fmla="*/ 97800 w 13886105"/>
              <a:gd name="connsiteY4941" fmla="*/ 3140044 h 7409535"/>
              <a:gd name="connsiteX4942" fmla="*/ 97907 w 13886105"/>
              <a:gd name="connsiteY4942" fmla="*/ 3102321 h 7409535"/>
              <a:gd name="connsiteX4943" fmla="*/ 904813 w 13886105"/>
              <a:gd name="connsiteY4943" fmla="*/ 3092738 h 7409535"/>
              <a:gd name="connsiteX4944" fmla="*/ 924868 w 13886105"/>
              <a:gd name="connsiteY4944" fmla="*/ 3103229 h 7409535"/>
              <a:gd name="connsiteX4945" fmla="*/ 912692 w 13886105"/>
              <a:gd name="connsiteY4945" fmla="*/ 3113917 h 7409535"/>
              <a:gd name="connsiteX4946" fmla="*/ 890674 w 13886105"/>
              <a:gd name="connsiteY4946" fmla="*/ 3097747 h 7409535"/>
              <a:gd name="connsiteX4947" fmla="*/ 904813 w 13886105"/>
              <a:gd name="connsiteY4947" fmla="*/ 3092738 h 7409535"/>
              <a:gd name="connsiteX4948" fmla="*/ 11592051 w 13886105"/>
              <a:gd name="connsiteY4948" fmla="*/ 3082488 h 7409535"/>
              <a:gd name="connsiteX4949" fmla="*/ 11584415 w 13886105"/>
              <a:gd name="connsiteY4949" fmla="*/ 3191295 h 7409535"/>
              <a:gd name="connsiteX4950" fmla="*/ 11591263 w 13886105"/>
              <a:gd name="connsiteY4950" fmla="*/ 3198234 h 7409535"/>
              <a:gd name="connsiteX4951" fmla="*/ 11595813 w 13886105"/>
              <a:gd name="connsiteY4951" fmla="*/ 3194029 h 7409535"/>
              <a:gd name="connsiteX4952" fmla="*/ 11593969 w 13886105"/>
              <a:gd name="connsiteY4952" fmla="*/ 3133502 h 7409535"/>
              <a:gd name="connsiteX4953" fmla="*/ 11598299 w 13886105"/>
              <a:gd name="connsiteY4953" fmla="*/ 3163513 h 7409535"/>
              <a:gd name="connsiteX4954" fmla="*/ 11601257 w 13886105"/>
              <a:gd name="connsiteY4954" fmla="*/ 3171355 h 7409535"/>
              <a:gd name="connsiteX4955" fmla="*/ 11604607 w 13886105"/>
              <a:gd name="connsiteY4955" fmla="*/ 3148914 h 7409535"/>
              <a:gd name="connsiteX4956" fmla="*/ 11611199 w 13886105"/>
              <a:gd name="connsiteY4956" fmla="*/ 3171701 h 7409535"/>
              <a:gd name="connsiteX4957" fmla="*/ 11611181 w 13886105"/>
              <a:gd name="connsiteY4957" fmla="*/ 3173051 h 7409535"/>
              <a:gd name="connsiteX4958" fmla="*/ 11614353 w 13886105"/>
              <a:gd name="connsiteY4958" fmla="*/ 3169670 h 7409535"/>
              <a:gd name="connsiteX4959" fmla="*/ 11625569 w 13886105"/>
              <a:gd name="connsiteY4959" fmla="*/ 3174382 h 7409535"/>
              <a:gd name="connsiteX4960" fmla="*/ 11634721 w 13886105"/>
              <a:gd name="connsiteY4960" fmla="*/ 3180520 h 7409535"/>
              <a:gd name="connsiteX4961" fmla="*/ 11649383 w 13886105"/>
              <a:gd name="connsiteY4961" fmla="*/ 3144962 h 7409535"/>
              <a:gd name="connsiteX4962" fmla="*/ 11592051 w 13886105"/>
              <a:gd name="connsiteY4962" fmla="*/ 3082488 h 7409535"/>
              <a:gd name="connsiteX4963" fmla="*/ 153521 w 13886105"/>
              <a:gd name="connsiteY4963" fmla="*/ 3081239 h 7409535"/>
              <a:gd name="connsiteX4964" fmla="*/ 161611 w 13886105"/>
              <a:gd name="connsiteY4964" fmla="*/ 3085344 h 7409535"/>
              <a:gd name="connsiteX4965" fmla="*/ 152642 w 13886105"/>
              <a:gd name="connsiteY4965" fmla="*/ 3113070 h 7409535"/>
              <a:gd name="connsiteX4966" fmla="*/ 141989 w 13886105"/>
              <a:gd name="connsiteY4966" fmla="*/ 3102533 h 7409535"/>
              <a:gd name="connsiteX4967" fmla="*/ 153521 w 13886105"/>
              <a:gd name="connsiteY4967" fmla="*/ 3081239 h 7409535"/>
              <a:gd name="connsiteX4968" fmla="*/ 13076669 w 13886105"/>
              <a:gd name="connsiteY4968" fmla="*/ 3074252 h 7409535"/>
              <a:gd name="connsiteX4969" fmla="*/ 13109325 w 13886105"/>
              <a:gd name="connsiteY4969" fmla="*/ 3119201 h 7409535"/>
              <a:gd name="connsiteX4970" fmla="*/ 13121731 w 13886105"/>
              <a:gd name="connsiteY4970" fmla="*/ 3091287 h 7409535"/>
              <a:gd name="connsiteX4971" fmla="*/ 13131357 w 13886105"/>
              <a:gd name="connsiteY4971" fmla="*/ 3096844 h 7409535"/>
              <a:gd name="connsiteX4972" fmla="*/ 13124435 w 13886105"/>
              <a:gd name="connsiteY4972" fmla="*/ 3144893 h 7409535"/>
              <a:gd name="connsiteX4973" fmla="*/ 13102219 w 13886105"/>
              <a:gd name="connsiteY4973" fmla="*/ 3146325 h 7409535"/>
              <a:gd name="connsiteX4974" fmla="*/ 13092179 w 13886105"/>
              <a:gd name="connsiteY4974" fmla="*/ 3119996 h 7409535"/>
              <a:gd name="connsiteX4975" fmla="*/ 13082499 w 13886105"/>
              <a:gd name="connsiteY4975" fmla="*/ 3161461 h 7409535"/>
              <a:gd name="connsiteX4976" fmla="*/ 13054275 w 13886105"/>
              <a:gd name="connsiteY4976" fmla="*/ 3143171 h 7409535"/>
              <a:gd name="connsiteX4977" fmla="*/ 13076669 w 13886105"/>
              <a:gd name="connsiteY4977" fmla="*/ 3074252 h 7409535"/>
              <a:gd name="connsiteX4978" fmla="*/ 938694 w 13886105"/>
              <a:gd name="connsiteY4978" fmla="*/ 3073443 h 7409535"/>
              <a:gd name="connsiteX4979" fmla="*/ 968492 w 13886105"/>
              <a:gd name="connsiteY4979" fmla="*/ 3088919 h 7409535"/>
              <a:gd name="connsiteX4980" fmla="*/ 977920 w 13886105"/>
              <a:gd name="connsiteY4980" fmla="*/ 3114325 h 7409535"/>
              <a:gd name="connsiteX4981" fmla="*/ 934106 w 13886105"/>
              <a:gd name="connsiteY4981" fmla="*/ 3105995 h 7409535"/>
              <a:gd name="connsiteX4982" fmla="*/ 938694 w 13886105"/>
              <a:gd name="connsiteY4982" fmla="*/ 3073443 h 7409535"/>
              <a:gd name="connsiteX4983" fmla="*/ 1490588 w 13886105"/>
              <a:gd name="connsiteY4983" fmla="*/ 3059682 h 7409535"/>
              <a:gd name="connsiteX4984" fmla="*/ 1544443 w 13886105"/>
              <a:gd name="connsiteY4984" fmla="*/ 3108171 h 7409535"/>
              <a:gd name="connsiteX4985" fmla="*/ 1529086 w 13886105"/>
              <a:gd name="connsiteY4985" fmla="*/ 3138232 h 7409535"/>
              <a:gd name="connsiteX4986" fmla="*/ 1499966 w 13886105"/>
              <a:gd name="connsiteY4986" fmla="*/ 3107160 h 7409535"/>
              <a:gd name="connsiteX4987" fmla="*/ 1504503 w 13886105"/>
              <a:gd name="connsiteY4987" fmla="*/ 3134875 h 7409535"/>
              <a:gd name="connsiteX4988" fmla="*/ 1484545 w 13886105"/>
              <a:gd name="connsiteY4988" fmla="*/ 3144741 h 7409535"/>
              <a:gd name="connsiteX4989" fmla="*/ 1454997 w 13886105"/>
              <a:gd name="connsiteY4989" fmla="*/ 3107007 h 7409535"/>
              <a:gd name="connsiteX4990" fmla="*/ 1460079 w 13886105"/>
              <a:gd name="connsiteY4990" fmla="*/ 3096965 h 7409535"/>
              <a:gd name="connsiteX4991" fmla="*/ 1484679 w 13886105"/>
              <a:gd name="connsiteY4991" fmla="*/ 3114875 h 7409535"/>
              <a:gd name="connsiteX4992" fmla="*/ 1490588 w 13886105"/>
              <a:gd name="connsiteY4992" fmla="*/ 3059682 h 7409535"/>
              <a:gd name="connsiteX4993" fmla="*/ 183402 w 13886105"/>
              <a:gd name="connsiteY4993" fmla="*/ 3042327 h 7409535"/>
              <a:gd name="connsiteX4994" fmla="*/ 191629 w 13886105"/>
              <a:gd name="connsiteY4994" fmla="*/ 3047919 h 7409535"/>
              <a:gd name="connsiteX4995" fmla="*/ 191571 w 13886105"/>
              <a:gd name="connsiteY4995" fmla="*/ 3085813 h 7409535"/>
              <a:gd name="connsiteX4996" fmla="*/ 181675 w 13886105"/>
              <a:gd name="connsiteY4996" fmla="*/ 3075538 h 7409535"/>
              <a:gd name="connsiteX4997" fmla="*/ 183402 w 13886105"/>
              <a:gd name="connsiteY4997" fmla="*/ 3042327 h 7409535"/>
              <a:gd name="connsiteX4998" fmla="*/ 734576 w 13886105"/>
              <a:gd name="connsiteY4998" fmla="*/ 3039135 h 7409535"/>
              <a:gd name="connsiteX4999" fmla="*/ 734499 w 13886105"/>
              <a:gd name="connsiteY4999" fmla="*/ 3082543 h 7409535"/>
              <a:gd name="connsiteX5000" fmla="*/ 724403 w 13886105"/>
              <a:gd name="connsiteY5000" fmla="*/ 3074042 h 7409535"/>
              <a:gd name="connsiteX5001" fmla="*/ 734576 w 13886105"/>
              <a:gd name="connsiteY5001" fmla="*/ 3039135 h 7409535"/>
              <a:gd name="connsiteX5002" fmla="*/ 1823233 w 13886105"/>
              <a:gd name="connsiteY5002" fmla="*/ 3028867 h 7409535"/>
              <a:gd name="connsiteX5003" fmla="*/ 1788959 w 13886105"/>
              <a:gd name="connsiteY5003" fmla="*/ 3037597 h 7409535"/>
              <a:gd name="connsiteX5004" fmla="*/ 1788748 w 13886105"/>
              <a:gd name="connsiteY5004" fmla="*/ 3037475 h 7409535"/>
              <a:gd name="connsiteX5005" fmla="*/ 1793096 w 13886105"/>
              <a:gd name="connsiteY5005" fmla="*/ 3065509 h 7409535"/>
              <a:gd name="connsiteX5006" fmla="*/ 1807810 w 13886105"/>
              <a:gd name="connsiteY5006" fmla="*/ 3074202 h 7409535"/>
              <a:gd name="connsiteX5007" fmla="*/ 1823233 w 13886105"/>
              <a:gd name="connsiteY5007" fmla="*/ 3028867 h 7409535"/>
              <a:gd name="connsiteX5008" fmla="*/ 102198 w 13886105"/>
              <a:gd name="connsiteY5008" fmla="*/ 3026194 h 7409535"/>
              <a:gd name="connsiteX5009" fmla="*/ 117548 w 13886105"/>
              <a:gd name="connsiteY5009" fmla="*/ 3032241 h 7409535"/>
              <a:gd name="connsiteX5010" fmla="*/ 106615 w 13886105"/>
              <a:gd name="connsiteY5010" fmla="*/ 3054722 h 7409535"/>
              <a:gd name="connsiteX5011" fmla="*/ 98034 w 13886105"/>
              <a:gd name="connsiteY5011" fmla="*/ 3049492 h 7409535"/>
              <a:gd name="connsiteX5012" fmla="*/ 102198 w 13886105"/>
              <a:gd name="connsiteY5012" fmla="*/ 3026194 h 7409535"/>
              <a:gd name="connsiteX5013" fmla="*/ 1093881 w 13886105"/>
              <a:gd name="connsiteY5013" fmla="*/ 3024944 h 7409535"/>
              <a:gd name="connsiteX5014" fmla="*/ 1092334 w 13886105"/>
              <a:gd name="connsiteY5014" fmla="*/ 3036934 h 7409535"/>
              <a:gd name="connsiteX5015" fmla="*/ 1091706 w 13886105"/>
              <a:gd name="connsiteY5015" fmla="*/ 3036288 h 7409535"/>
              <a:gd name="connsiteX5016" fmla="*/ 1105112 w 13886105"/>
              <a:gd name="connsiteY5016" fmla="*/ 3059106 h 7409535"/>
              <a:gd name="connsiteX5017" fmla="*/ 1116303 w 13886105"/>
              <a:gd name="connsiteY5017" fmla="*/ 3055193 h 7409535"/>
              <a:gd name="connsiteX5018" fmla="*/ 1093881 w 13886105"/>
              <a:gd name="connsiteY5018" fmla="*/ 3024944 h 7409535"/>
              <a:gd name="connsiteX5019" fmla="*/ 1118287 w 13886105"/>
              <a:gd name="connsiteY5019" fmla="*/ 2981978 h 7409535"/>
              <a:gd name="connsiteX5020" fmla="*/ 1112136 w 13886105"/>
              <a:gd name="connsiteY5020" fmla="*/ 2989050 h 7409535"/>
              <a:gd name="connsiteX5021" fmla="*/ 1111925 w 13886105"/>
              <a:gd name="connsiteY5021" fmla="*/ 2988928 h 7409535"/>
              <a:gd name="connsiteX5022" fmla="*/ 1130972 w 13886105"/>
              <a:gd name="connsiteY5022" fmla="*/ 3024592 h 7409535"/>
              <a:gd name="connsiteX5023" fmla="*/ 1131566 w 13886105"/>
              <a:gd name="connsiteY5023" fmla="*/ 2994422 h 7409535"/>
              <a:gd name="connsiteX5024" fmla="*/ 1118287 w 13886105"/>
              <a:gd name="connsiteY5024" fmla="*/ 2981978 h 7409535"/>
              <a:gd name="connsiteX5025" fmla="*/ 12346987 w 13886105"/>
              <a:gd name="connsiteY5025" fmla="*/ 2973513 h 7409535"/>
              <a:gd name="connsiteX5026" fmla="*/ 12340565 w 13886105"/>
              <a:gd name="connsiteY5026" fmla="*/ 2986007 h 7409535"/>
              <a:gd name="connsiteX5027" fmla="*/ 12338417 w 13886105"/>
              <a:gd name="connsiteY5027" fmla="*/ 2985087 h 7409535"/>
              <a:gd name="connsiteX5028" fmla="*/ 12340317 w 13886105"/>
              <a:gd name="connsiteY5028" fmla="*/ 2988770 h 7409535"/>
              <a:gd name="connsiteX5029" fmla="*/ 12347915 w 13886105"/>
              <a:gd name="connsiteY5029" fmla="*/ 2983324 h 7409535"/>
              <a:gd name="connsiteX5030" fmla="*/ 12695223 w 13886105"/>
              <a:gd name="connsiteY5030" fmla="*/ 2967991 h 7409535"/>
              <a:gd name="connsiteX5031" fmla="*/ 12695461 w 13886105"/>
              <a:gd name="connsiteY5031" fmla="*/ 2968376 h 7409535"/>
              <a:gd name="connsiteX5032" fmla="*/ 12695293 w 13886105"/>
              <a:gd name="connsiteY5032" fmla="*/ 2968522 h 7409535"/>
              <a:gd name="connsiteX5033" fmla="*/ 12695033 w 13886105"/>
              <a:gd name="connsiteY5033" fmla="*/ 2968129 h 7409535"/>
              <a:gd name="connsiteX5034" fmla="*/ 574015 w 13886105"/>
              <a:gd name="connsiteY5034" fmla="*/ 2960837 h 7409535"/>
              <a:gd name="connsiteX5035" fmla="*/ 573486 w 13886105"/>
              <a:gd name="connsiteY5035" fmla="*/ 3021275 h 7409535"/>
              <a:gd name="connsiteX5036" fmla="*/ 574015 w 13886105"/>
              <a:gd name="connsiteY5036" fmla="*/ 2960837 h 7409535"/>
              <a:gd name="connsiteX5037" fmla="*/ 398528 w 13886105"/>
              <a:gd name="connsiteY5037" fmla="*/ 2957818 h 7409535"/>
              <a:gd name="connsiteX5038" fmla="*/ 416996 w 13886105"/>
              <a:gd name="connsiteY5038" fmla="*/ 2971993 h 7409535"/>
              <a:gd name="connsiteX5039" fmla="*/ 396708 w 13886105"/>
              <a:gd name="connsiteY5039" fmla="*/ 2979689 h 7409535"/>
              <a:gd name="connsiteX5040" fmla="*/ 387587 w 13886105"/>
              <a:gd name="connsiteY5040" fmla="*/ 2964139 h 7409535"/>
              <a:gd name="connsiteX5041" fmla="*/ 398528 w 13886105"/>
              <a:gd name="connsiteY5041" fmla="*/ 2957818 h 7409535"/>
              <a:gd name="connsiteX5042" fmla="*/ 795178 w 13886105"/>
              <a:gd name="connsiteY5042" fmla="*/ 2957628 h 7409535"/>
              <a:gd name="connsiteX5043" fmla="*/ 794627 w 13886105"/>
              <a:gd name="connsiteY5043" fmla="*/ 2965008 h 7409535"/>
              <a:gd name="connsiteX5044" fmla="*/ 804100 w 13886105"/>
              <a:gd name="connsiteY5044" fmla="*/ 2997998 h 7409535"/>
              <a:gd name="connsiteX5045" fmla="*/ 780410 w 13886105"/>
              <a:gd name="connsiteY5045" fmla="*/ 2964930 h 7409535"/>
              <a:gd name="connsiteX5046" fmla="*/ 795178 w 13886105"/>
              <a:gd name="connsiteY5046" fmla="*/ 2957628 h 7409535"/>
              <a:gd name="connsiteX5047" fmla="*/ 12857375 w 13886105"/>
              <a:gd name="connsiteY5047" fmla="*/ 2956128 h 7409535"/>
              <a:gd name="connsiteX5048" fmla="*/ 12873503 w 13886105"/>
              <a:gd name="connsiteY5048" fmla="*/ 2966508 h 7409535"/>
              <a:gd name="connsiteX5049" fmla="*/ 12853463 w 13886105"/>
              <a:gd name="connsiteY5049" fmla="*/ 2981459 h 7409535"/>
              <a:gd name="connsiteX5050" fmla="*/ 12857375 w 13886105"/>
              <a:gd name="connsiteY5050" fmla="*/ 2956128 h 7409535"/>
              <a:gd name="connsiteX5051" fmla="*/ 12562647 w 13886105"/>
              <a:gd name="connsiteY5051" fmla="*/ 2952406 h 7409535"/>
              <a:gd name="connsiteX5052" fmla="*/ 12563651 w 13886105"/>
              <a:gd name="connsiteY5052" fmla="*/ 2952955 h 7409535"/>
              <a:gd name="connsiteX5053" fmla="*/ 12562777 w 13886105"/>
              <a:gd name="connsiteY5053" fmla="*/ 2953149 h 7409535"/>
              <a:gd name="connsiteX5054" fmla="*/ 159946 w 13886105"/>
              <a:gd name="connsiteY5054" fmla="*/ 2951738 h 7409535"/>
              <a:gd name="connsiteX5055" fmla="*/ 181671 w 13886105"/>
              <a:gd name="connsiteY5055" fmla="*/ 2962175 h 7409535"/>
              <a:gd name="connsiteX5056" fmla="*/ 176490 w 13886105"/>
              <a:gd name="connsiteY5056" fmla="*/ 2987701 h 7409535"/>
              <a:gd name="connsiteX5057" fmla="*/ 157162 w 13886105"/>
              <a:gd name="connsiteY5057" fmla="*/ 2959433 h 7409535"/>
              <a:gd name="connsiteX5058" fmla="*/ 159946 w 13886105"/>
              <a:gd name="connsiteY5058" fmla="*/ 2951738 h 7409535"/>
              <a:gd name="connsiteX5059" fmla="*/ 12579135 w 13886105"/>
              <a:gd name="connsiteY5059" fmla="*/ 2949553 h 7409535"/>
              <a:gd name="connsiteX5060" fmla="*/ 12568259 w 13886105"/>
              <a:gd name="connsiteY5060" fmla="*/ 2955484 h 7409535"/>
              <a:gd name="connsiteX5061" fmla="*/ 12563651 w 13886105"/>
              <a:gd name="connsiteY5061" fmla="*/ 2952955 h 7409535"/>
              <a:gd name="connsiteX5062" fmla="*/ 12679753 w 13886105"/>
              <a:gd name="connsiteY5062" fmla="*/ 2942482 h 7409535"/>
              <a:gd name="connsiteX5063" fmla="*/ 12782657 w 13886105"/>
              <a:gd name="connsiteY5063" fmla="*/ 2948993 h 7409535"/>
              <a:gd name="connsiteX5064" fmla="*/ 12731317 w 13886105"/>
              <a:gd name="connsiteY5064" fmla="*/ 2979382 h 7409535"/>
              <a:gd name="connsiteX5065" fmla="*/ 12710163 w 13886105"/>
              <a:gd name="connsiteY5065" fmla="*/ 2957205 h 7409535"/>
              <a:gd name="connsiteX5066" fmla="*/ 12695223 w 13886105"/>
              <a:gd name="connsiteY5066" fmla="*/ 2967991 h 7409535"/>
              <a:gd name="connsiteX5067" fmla="*/ 12690271 w 13886105"/>
              <a:gd name="connsiteY5067" fmla="*/ 2960004 h 7409535"/>
              <a:gd name="connsiteX5068" fmla="*/ 12679753 w 13886105"/>
              <a:gd name="connsiteY5068" fmla="*/ 2942482 h 7409535"/>
              <a:gd name="connsiteX5069" fmla="*/ 12208089 w 13886105"/>
              <a:gd name="connsiteY5069" fmla="*/ 2938735 h 7409535"/>
              <a:gd name="connsiteX5070" fmla="*/ 12200003 w 13886105"/>
              <a:gd name="connsiteY5070" fmla="*/ 2963084 h 7409535"/>
              <a:gd name="connsiteX5071" fmla="*/ 12199467 w 13886105"/>
              <a:gd name="connsiteY5071" fmla="*/ 2962775 h 7409535"/>
              <a:gd name="connsiteX5072" fmla="*/ 12217869 w 13886105"/>
              <a:gd name="connsiteY5072" fmla="*/ 2978229 h 7409535"/>
              <a:gd name="connsiteX5073" fmla="*/ 12229497 w 13886105"/>
              <a:gd name="connsiteY5073" fmla="*/ 2953734 h 7409535"/>
              <a:gd name="connsiteX5074" fmla="*/ 12208089 w 13886105"/>
              <a:gd name="connsiteY5074" fmla="*/ 2938735 h 7409535"/>
              <a:gd name="connsiteX5075" fmla="*/ 446386 w 13886105"/>
              <a:gd name="connsiteY5075" fmla="*/ 2912675 h 7409535"/>
              <a:gd name="connsiteX5076" fmla="*/ 443915 w 13886105"/>
              <a:gd name="connsiteY5076" fmla="*/ 2919650 h 7409535"/>
              <a:gd name="connsiteX5077" fmla="*/ 443648 w 13886105"/>
              <a:gd name="connsiteY5077" fmla="*/ 2919599 h 7409535"/>
              <a:gd name="connsiteX5078" fmla="*/ 12486111 w 13886105"/>
              <a:gd name="connsiteY5078" fmla="*/ 2908859 h 7409535"/>
              <a:gd name="connsiteX5079" fmla="*/ 12504433 w 13886105"/>
              <a:gd name="connsiteY5079" fmla="*/ 2924821 h 7409535"/>
              <a:gd name="connsiteX5080" fmla="*/ 12472593 w 13886105"/>
              <a:gd name="connsiteY5080" fmla="*/ 2920695 h 7409535"/>
              <a:gd name="connsiteX5081" fmla="*/ 12486111 w 13886105"/>
              <a:gd name="connsiteY5081" fmla="*/ 2908859 h 7409535"/>
              <a:gd name="connsiteX5082" fmla="*/ 11914383 w 13886105"/>
              <a:gd name="connsiteY5082" fmla="*/ 2907348 h 7409535"/>
              <a:gd name="connsiteX5083" fmla="*/ 11909717 w 13886105"/>
              <a:gd name="connsiteY5083" fmla="*/ 2910095 h 7409535"/>
              <a:gd name="connsiteX5084" fmla="*/ 11908515 w 13886105"/>
              <a:gd name="connsiteY5084" fmla="*/ 2938667 h 7409535"/>
              <a:gd name="connsiteX5085" fmla="*/ 11908329 w 13886105"/>
              <a:gd name="connsiteY5085" fmla="*/ 2938988 h 7409535"/>
              <a:gd name="connsiteX5086" fmla="*/ 11915197 w 13886105"/>
              <a:gd name="connsiteY5086" fmla="*/ 2949140 h 7409535"/>
              <a:gd name="connsiteX5087" fmla="*/ 11924479 w 13886105"/>
              <a:gd name="connsiteY5087" fmla="*/ 2916942 h 7409535"/>
              <a:gd name="connsiteX5088" fmla="*/ 11923267 w 13886105"/>
              <a:gd name="connsiteY5088" fmla="*/ 2915264 h 7409535"/>
              <a:gd name="connsiteX5089" fmla="*/ 11921141 w 13886105"/>
              <a:gd name="connsiteY5089" fmla="*/ 2913679 h 7409535"/>
              <a:gd name="connsiteX5090" fmla="*/ 11915675 w 13886105"/>
              <a:gd name="connsiteY5090" fmla="*/ 2909634 h 7409535"/>
              <a:gd name="connsiteX5091" fmla="*/ 12306743 w 13886105"/>
              <a:gd name="connsiteY5091" fmla="*/ 2901693 h 7409535"/>
              <a:gd name="connsiteX5092" fmla="*/ 12336017 w 13886105"/>
              <a:gd name="connsiteY5092" fmla="*/ 2918416 h 7409535"/>
              <a:gd name="connsiteX5093" fmla="*/ 12275997 w 13886105"/>
              <a:gd name="connsiteY5093" fmla="*/ 2916416 h 7409535"/>
              <a:gd name="connsiteX5094" fmla="*/ 12306743 w 13886105"/>
              <a:gd name="connsiteY5094" fmla="*/ 2901693 h 7409535"/>
              <a:gd name="connsiteX5095" fmla="*/ 11837797 w 13886105"/>
              <a:gd name="connsiteY5095" fmla="*/ 2899876 h 7409535"/>
              <a:gd name="connsiteX5096" fmla="*/ 11823461 w 13886105"/>
              <a:gd name="connsiteY5096" fmla="*/ 2900914 h 7409535"/>
              <a:gd name="connsiteX5097" fmla="*/ 11832443 w 13886105"/>
              <a:gd name="connsiteY5097" fmla="*/ 2909148 h 7409535"/>
              <a:gd name="connsiteX5098" fmla="*/ 11840363 w 13886105"/>
              <a:gd name="connsiteY5098" fmla="*/ 2901878 h 7409535"/>
              <a:gd name="connsiteX5099" fmla="*/ 2039576 w 13886105"/>
              <a:gd name="connsiteY5099" fmla="*/ 2894650 h 7409535"/>
              <a:gd name="connsiteX5100" fmla="*/ 2021831 w 13886105"/>
              <a:gd name="connsiteY5100" fmla="*/ 2905687 h 7409535"/>
              <a:gd name="connsiteX5101" fmla="*/ 2021584 w 13886105"/>
              <a:gd name="connsiteY5101" fmla="*/ 2906115 h 7409535"/>
              <a:gd name="connsiteX5102" fmla="*/ 2065603 w 13886105"/>
              <a:gd name="connsiteY5102" fmla="*/ 2907431 h 7409535"/>
              <a:gd name="connsiteX5103" fmla="*/ 2039576 w 13886105"/>
              <a:gd name="connsiteY5103" fmla="*/ 2894650 h 7409535"/>
              <a:gd name="connsiteX5104" fmla="*/ 1344404 w 13886105"/>
              <a:gd name="connsiteY5104" fmla="*/ 2893009 h 7409535"/>
              <a:gd name="connsiteX5105" fmla="*/ 1328444 w 13886105"/>
              <a:gd name="connsiteY5105" fmla="*/ 2902812 h 7409535"/>
              <a:gd name="connsiteX5106" fmla="*/ 1324323 w 13886105"/>
              <a:gd name="connsiteY5106" fmla="*/ 2924679 h 7409535"/>
              <a:gd name="connsiteX5107" fmla="*/ 1323908 w 13886105"/>
              <a:gd name="connsiteY5107" fmla="*/ 2924808 h 7409535"/>
              <a:gd name="connsiteX5108" fmla="*/ 1324214 w 13886105"/>
              <a:gd name="connsiteY5108" fmla="*/ 2925269 h 7409535"/>
              <a:gd name="connsiteX5109" fmla="*/ 1324323 w 13886105"/>
              <a:gd name="connsiteY5109" fmla="*/ 2924679 h 7409535"/>
              <a:gd name="connsiteX5110" fmla="*/ 1341260 w 13886105"/>
              <a:gd name="connsiteY5110" fmla="*/ 2919480 h 7409535"/>
              <a:gd name="connsiteX5111" fmla="*/ 1344404 w 13886105"/>
              <a:gd name="connsiteY5111" fmla="*/ 2893009 h 7409535"/>
              <a:gd name="connsiteX5112" fmla="*/ 469462 w 13886105"/>
              <a:gd name="connsiteY5112" fmla="*/ 2889309 h 7409535"/>
              <a:gd name="connsiteX5113" fmla="*/ 481471 w 13886105"/>
              <a:gd name="connsiteY5113" fmla="*/ 2901560 h 7409535"/>
              <a:gd name="connsiteX5114" fmla="*/ 456876 w 13886105"/>
              <a:gd name="connsiteY5114" fmla="*/ 2914026 h 7409535"/>
              <a:gd name="connsiteX5115" fmla="*/ 469462 w 13886105"/>
              <a:gd name="connsiteY5115" fmla="*/ 2889309 h 7409535"/>
              <a:gd name="connsiteX5116" fmla="*/ 11989553 w 13886105"/>
              <a:gd name="connsiteY5116" fmla="*/ 2884717 h 7409535"/>
              <a:gd name="connsiteX5117" fmla="*/ 11969233 w 13886105"/>
              <a:gd name="connsiteY5117" fmla="*/ 2894014 h 7409535"/>
              <a:gd name="connsiteX5118" fmla="*/ 11975921 w 13886105"/>
              <a:gd name="connsiteY5118" fmla="*/ 2913291 h 7409535"/>
              <a:gd name="connsiteX5119" fmla="*/ 11998721 w 13886105"/>
              <a:gd name="connsiteY5119" fmla="*/ 2906388 h 7409535"/>
              <a:gd name="connsiteX5120" fmla="*/ 12022069 w 13886105"/>
              <a:gd name="connsiteY5120" fmla="*/ 2919815 h 7409535"/>
              <a:gd name="connsiteX5121" fmla="*/ 12022749 w 13886105"/>
              <a:gd name="connsiteY5121" fmla="*/ 2899496 h 7409535"/>
              <a:gd name="connsiteX5122" fmla="*/ 12021139 w 13886105"/>
              <a:gd name="connsiteY5122" fmla="*/ 2885963 h 7409535"/>
              <a:gd name="connsiteX5123" fmla="*/ 12012205 w 13886105"/>
              <a:gd name="connsiteY5123" fmla="*/ 2889669 h 7409535"/>
              <a:gd name="connsiteX5124" fmla="*/ 11989553 w 13886105"/>
              <a:gd name="connsiteY5124" fmla="*/ 2884717 h 7409535"/>
              <a:gd name="connsiteX5125" fmla="*/ 11956099 w 13886105"/>
              <a:gd name="connsiteY5125" fmla="*/ 2881442 h 7409535"/>
              <a:gd name="connsiteX5126" fmla="*/ 11940305 w 13886105"/>
              <a:gd name="connsiteY5126" fmla="*/ 2892721 h 7409535"/>
              <a:gd name="connsiteX5127" fmla="*/ 11940319 w 13886105"/>
              <a:gd name="connsiteY5127" fmla="*/ 2892721 h 7409535"/>
              <a:gd name="connsiteX5128" fmla="*/ 11955055 w 13886105"/>
              <a:gd name="connsiteY5128" fmla="*/ 2916896 h 7409535"/>
              <a:gd name="connsiteX5129" fmla="*/ 11959177 w 13886105"/>
              <a:gd name="connsiteY5129" fmla="*/ 2916196 h 7409535"/>
              <a:gd name="connsiteX5130" fmla="*/ 11954817 w 13886105"/>
              <a:gd name="connsiteY5130" fmla="*/ 2908362 h 7409535"/>
              <a:gd name="connsiteX5131" fmla="*/ 11956099 w 13886105"/>
              <a:gd name="connsiteY5131" fmla="*/ 2881442 h 7409535"/>
              <a:gd name="connsiteX5132" fmla="*/ 1114018 w 13886105"/>
              <a:gd name="connsiteY5132" fmla="*/ 2875636 h 7409535"/>
              <a:gd name="connsiteX5133" fmla="*/ 1114232 w 13886105"/>
              <a:gd name="connsiteY5133" fmla="*/ 2875759 h 7409535"/>
              <a:gd name="connsiteX5134" fmla="*/ 1114232 w 13886105"/>
              <a:gd name="connsiteY5134" fmla="*/ 2875778 h 7409535"/>
              <a:gd name="connsiteX5135" fmla="*/ 12196483 w 13886105"/>
              <a:gd name="connsiteY5135" fmla="*/ 2868779 h 7409535"/>
              <a:gd name="connsiteX5136" fmla="*/ 12211659 w 13886105"/>
              <a:gd name="connsiteY5136" fmla="*/ 2886827 h 7409535"/>
              <a:gd name="connsiteX5137" fmla="*/ 12199865 w 13886105"/>
              <a:gd name="connsiteY5137" fmla="*/ 2892281 h 7409535"/>
              <a:gd name="connsiteX5138" fmla="*/ 12186133 w 13886105"/>
              <a:gd name="connsiteY5138" fmla="*/ 2881643 h 7409535"/>
              <a:gd name="connsiteX5139" fmla="*/ 12196483 w 13886105"/>
              <a:gd name="connsiteY5139" fmla="*/ 2868779 h 7409535"/>
              <a:gd name="connsiteX5140" fmla="*/ 1072968 w 13886105"/>
              <a:gd name="connsiteY5140" fmla="*/ 2868082 h 7409535"/>
              <a:gd name="connsiteX5141" fmla="*/ 1069149 w 13886105"/>
              <a:gd name="connsiteY5141" fmla="*/ 2873828 h 7409535"/>
              <a:gd name="connsiteX5142" fmla="*/ 1069985 w 13886105"/>
              <a:gd name="connsiteY5142" fmla="*/ 2874596 h 7409535"/>
              <a:gd name="connsiteX5143" fmla="*/ 1092936 w 13886105"/>
              <a:gd name="connsiteY5143" fmla="*/ 2921784 h 7409535"/>
              <a:gd name="connsiteX5144" fmla="*/ 1112411 w 13886105"/>
              <a:gd name="connsiteY5144" fmla="*/ 2927324 h 7409535"/>
              <a:gd name="connsiteX5145" fmla="*/ 1072968 w 13886105"/>
              <a:gd name="connsiteY5145" fmla="*/ 2868082 h 7409535"/>
              <a:gd name="connsiteX5146" fmla="*/ 663108 w 13886105"/>
              <a:gd name="connsiteY5146" fmla="*/ 2866999 h 7409535"/>
              <a:gd name="connsiteX5147" fmla="*/ 673300 w 13886105"/>
              <a:gd name="connsiteY5147" fmla="*/ 2874570 h 7409535"/>
              <a:gd name="connsiteX5148" fmla="*/ 653152 w 13886105"/>
              <a:gd name="connsiteY5148" fmla="*/ 2914412 h 7409535"/>
              <a:gd name="connsiteX5149" fmla="*/ 643786 w 13886105"/>
              <a:gd name="connsiteY5149" fmla="*/ 2874072 h 7409535"/>
              <a:gd name="connsiteX5150" fmla="*/ 663108 w 13886105"/>
              <a:gd name="connsiteY5150" fmla="*/ 2866999 h 7409535"/>
              <a:gd name="connsiteX5151" fmla="*/ 315668 w 13886105"/>
              <a:gd name="connsiteY5151" fmla="*/ 2858023 h 7409535"/>
              <a:gd name="connsiteX5152" fmla="*/ 300782 w 13886105"/>
              <a:gd name="connsiteY5152" fmla="*/ 2870882 h 7409535"/>
              <a:gd name="connsiteX5153" fmla="*/ 300693 w 13886105"/>
              <a:gd name="connsiteY5153" fmla="*/ 2888082 h 7409535"/>
              <a:gd name="connsiteX5154" fmla="*/ 300066 w 13886105"/>
              <a:gd name="connsiteY5154" fmla="*/ 2887514 h 7409535"/>
              <a:gd name="connsiteX5155" fmla="*/ 300694 w 13886105"/>
              <a:gd name="connsiteY5155" fmla="*/ 2888160 h 7409535"/>
              <a:gd name="connsiteX5156" fmla="*/ 300693 w 13886105"/>
              <a:gd name="connsiteY5156" fmla="*/ 2888082 h 7409535"/>
              <a:gd name="connsiteX5157" fmla="*/ 314819 w 13886105"/>
              <a:gd name="connsiteY5157" fmla="*/ 2900868 h 7409535"/>
              <a:gd name="connsiteX5158" fmla="*/ 330306 w 13886105"/>
              <a:gd name="connsiteY5158" fmla="*/ 2873174 h 7409535"/>
              <a:gd name="connsiteX5159" fmla="*/ 315668 w 13886105"/>
              <a:gd name="connsiteY5159" fmla="*/ 2858023 h 7409535"/>
              <a:gd name="connsiteX5160" fmla="*/ 1925444 w 13886105"/>
              <a:gd name="connsiteY5160" fmla="*/ 2841588 h 7409535"/>
              <a:gd name="connsiteX5161" fmla="*/ 1924188 w 13886105"/>
              <a:gd name="connsiteY5161" fmla="*/ 2841606 h 7409535"/>
              <a:gd name="connsiteX5162" fmla="*/ 1926179 w 13886105"/>
              <a:gd name="connsiteY5162" fmla="*/ 2846610 h 7409535"/>
              <a:gd name="connsiteX5163" fmla="*/ 1921043 w 13886105"/>
              <a:gd name="connsiteY5163" fmla="*/ 2844235 h 7409535"/>
              <a:gd name="connsiteX5164" fmla="*/ 1919212 w 13886105"/>
              <a:gd name="connsiteY5164" fmla="*/ 2841678 h 7409535"/>
              <a:gd name="connsiteX5165" fmla="*/ 1917502 w 13886105"/>
              <a:gd name="connsiteY5165" fmla="*/ 2841702 h 7409535"/>
              <a:gd name="connsiteX5166" fmla="*/ 1916324 w 13886105"/>
              <a:gd name="connsiteY5166" fmla="*/ 2843916 h 7409535"/>
              <a:gd name="connsiteX5167" fmla="*/ 1916028 w 13886105"/>
              <a:gd name="connsiteY5167" fmla="*/ 2841725 h 7409535"/>
              <a:gd name="connsiteX5168" fmla="*/ 1913580 w 13886105"/>
              <a:gd name="connsiteY5168" fmla="*/ 2841761 h 7409535"/>
              <a:gd name="connsiteX5169" fmla="*/ 1932628 w 13886105"/>
              <a:gd name="connsiteY5169" fmla="*/ 2877428 h 7409535"/>
              <a:gd name="connsiteX5170" fmla="*/ 1926114 w 13886105"/>
              <a:gd name="connsiteY5170" fmla="*/ 2875773 h 7409535"/>
              <a:gd name="connsiteX5171" fmla="*/ 1923848 w 13886105"/>
              <a:gd name="connsiteY5171" fmla="*/ 2888185 h 7409535"/>
              <a:gd name="connsiteX5172" fmla="*/ 1971411 w 13886105"/>
              <a:gd name="connsiteY5172" fmla="*/ 2925343 h 7409535"/>
              <a:gd name="connsiteX5173" fmla="*/ 1965495 w 13886105"/>
              <a:gd name="connsiteY5173" fmla="*/ 2898327 h 7409535"/>
              <a:gd name="connsiteX5174" fmla="*/ 1961232 w 13886105"/>
              <a:gd name="connsiteY5174" fmla="*/ 2882344 h 7409535"/>
              <a:gd name="connsiteX5175" fmla="*/ 1961194 w 13886105"/>
              <a:gd name="connsiteY5175" fmla="*/ 2882697 h 7409535"/>
              <a:gd name="connsiteX5176" fmla="*/ 1947201 w 13886105"/>
              <a:gd name="connsiteY5176" fmla="*/ 2892685 h 7409535"/>
              <a:gd name="connsiteX5177" fmla="*/ 1943071 w 13886105"/>
              <a:gd name="connsiteY5177" fmla="*/ 2857362 h 7409535"/>
              <a:gd name="connsiteX5178" fmla="*/ 1940534 w 13886105"/>
              <a:gd name="connsiteY5178" fmla="*/ 2855091 h 7409535"/>
              <a:gd name="connsiteX5179" fmla="*/ 1940337 w 13886105"/>
              <a:gd name="connsiteY5179" fmla="*/ 2862342 h 7409535"/>
              <a:gd name="connsiteX5180" fmla="*/ 1931056 w 13886105"/>
              <a:gd name="connsiteY5180" fmla="*/ 2846610 h 7409535"/>
              <a:gd name="connsiteX5181" fmla="*/ 12108637 w 13886105"/>
              <a:gd name="connsiteY5181" fmla="*/ 2832899 h 7409535"/>
              <a:gd name="connsiteX5182" fmla="*/ 12114885 w 13886105"/>
              <a:gd name="connsiteY5182" fmla="*/ 2838084 h 7409535"/>
              <a:gd name="connsiteX5183" fmla="*/ 12112283 w 13886105"/>
              <a:gd name="connsiteY5183" fmla="*/ 2872229 h 7409535"/>
              <a:gd name="connsiteX5184" fmla="*/ 12095031 w 13886105"/>
              <a:gd name="connsiteY5184" fmla="*/ 2852716 h 7409535"/>
              <a:gd name="connsiteX5185" fmla="*/ 12108637 w 13886105"/>
              <a:gd name="connsiteY5185" fmla="*/ 2832899 h 7409535"/>
              <a:gd name="connsiteX5186" fmla="*/ 187749 w 13886105"/>
              <a:gd name="connsiteY5186" fmla="*/ 2831367 h 7409535"/>
              <a:gd name="connsiteX5187" fmla="*/ 192431 w 13886105"/>
              <a:gd name="connsiteY5187" fmla="*/ 2874137 h 7409535"/>
              <a:gd name="connsiteX5188" fmla="*/ 147840 w 13886105"/>
              <a:gd name="connsiteY5188" fmla="*/ 2851102 h 7409535"/>
              <a:gd name="connsiteX5189" fmla="*/ 187749 w 13886105"/>
              <a:gd name="connsiteY5189" fmla="*/ 2831367 h 7409535"/>
              <a:gd name="connsiteX5190" fmla="*/ 11927979 w 13886105"/>
              <a:gd name="connsiteY5190" fmla="*/ 2829130 h 7409535"/>
              <a:gd name="connsiteX5191" fmla="*/ 11922879 w 13886105"/>
              <a:gd name="connsiteY5191" fmla="*/ 2849570 h 7409535"/>
              <a:gd name="connsiteX5192" fmla="*/ 11922239 w 13886105"/>
              <a:gd name="connsiteY5192" fmla="*/ 2849200 h 7409535"/>
              <a:gd name="connsiteX5193" fmla="*/ 11938941 w 13886105"/>
              <a:gd name="connsiteY5193" fmla="*/ 2870715 h 7409535"/>
              <a:gd name="connsiteX5194" fmla="*/ 11955911 w 13886105"/>
              <a:gd name="connsiteY5194" fmla="*/ 2847683 h 7409535"/>
              <a:gd name="connsiteX5195" fmla="*/ 11927979 w 13886105"/>
              <a:gd name="connsiteY5195" fmla="*/ 2829130 h 7409535"/>
              <a:gd name="connsiteX5196" fmla="*/ 11888739 w 13886105"/>
              <a:gd name="connsiteY5196" fmla="*/ 2824727 h 7409535"/>
              <a:gd name="connsiteX5197" fmla="*/ 11880529 w 13886105"/>
              <a:gd name="connsiteY5197" fmla="*/ 2838951 h 7409535"/>
              <a:gd name="connsiteX5198" fmla="*/ 11895837 w 13886105"/>
              <a:gd name="connsiteY5198" fmla="*/ 2865043 h 7409535"/>
              <a:gd name="connsiteX5199" fmla="*/ 11897833 w 13886105"/>
              <a:gd name="connsiteY5199" fmla="*/ 2892113 h 7409535"/>
              <a:gd name="connsiteX5200" fmla="*/ 11910549 w 13886105"/>
              <a:gd name="connsiteY5200" fmla="*/ 2893925 h 7409535"/>
              <a:gd name="connsiteX5201" fmla="*/ 11913981 w 13886105"/>
              <a:gd name="connsiteY5201" fmla="*/ 2885953 h 7409535"/>
              <a:gd name="connsiteX5202" fmla="*/ 11921603 w 13886105"/>
              <a:gd name="connsiteY5202" fmla="*/ 2890186 h 7409535"/>
              <a:gd name="connsiteX5203" fmla="*/ 11927337 w 13886105"/>
              <a:gd name="connsiteY5203" fmla="*/ 2893368 h 7409535"/>
              <a:gd name="connsiteX5204" fmla="*/ 11929729 w 13886105"/>
              <a:gd name="connsiteY5204" fmla="*/ 2893249 h 7409535"/>
              <a:gd name="connsiteX5205" fmla="*/ 11934281 w 13886105"/>
              <a:gd name="connsiteY5205" fmla="*/ 2882677 h 7409535"/>
              <a:gd name="connsiteX5206" fmla="*/ 11888739 w 13886105"/>
              <a:gd name="connsiteY5206" fmla="*/ 2824727 h 7409535"/>
              <a:gd name="connsiteX5207" fmla="*/ 1614148 w 13886105"/>
              <a:gd name="connsiteY5207" fmla="*/ 2822456 h 7409535"/>
              <a:gd name="connsiteX5208" fmla="*/ 1623493 w 13886105"/>
              <a:gd name="connsiteY5208" fmla="*/ 2832699 h 7409535"/>
              <a:gd name="connsiteX5209" fmla="*/ 1626288 w 13886105"/>
              <a:gd name="connsiteY5209" fmla="*/ 2852518 h 7409535"/>
              <a:gd name="connsiteX5210" fmla="*/ 1638336 w 13886105"/>
              <a:gd name="connsiteY5210" fmla="*/ 2867504 h 7409535"/>
              <a:gd name="connsiteX5211" fmla="*/ 1613399 w 13886105"/>
              <a:gd name="connsiteY5211" fmla="*/ 2864514 h 7409535"/>
              <a:gd name="connsiteX5212" fmla="*/ 1617424 w 13886105"/>
              <a:gd name="connsiteY5212" fmla="*/ 2856798 h 7409535"/>
              <a:gd name="connsiteX5213" fmla="*/ 1613385 w 13886105"/>
              <a:gd name="connsiteY5213" fmla="*/ 2852673 h 7409535"/>
              <a:gd name="connsiteX5214" fmla="*/ 1614148 w 13886105"/>
              <a:gd name="connsiteY5214" fmla="*/ 2822456 h 7409535"/>
              <a:gd name="connsiteX5215" fmla="*/ 1228991 w 13886105"/>
              <a:gd name="connsiteY5215" fmla="*/ 2813553 h 7409535"/>
              <a:gd name="connsiteX5216" fmla="*/ 1261705 w 13886105"/>
              <a:gd name="connsiteY5216" fmla="*/ 2842126 h 7409535"/>
              <a:gd name="connsiteX5217" fmla="*/ 1245227 w 13886105"/>
              <a:gd name="connsiteY5217" fmla="*/ 2848155 h 7409535"/>
              <a:gd name="connsiteX5218" fmla="*/ 1222881 w 13886105"/>
              <a:gd name="connsiteY5218" fmla="*/ 2823418 h 7409535"/>
              <a:gd name="connsiteX5219" fmla="*/ 1228991 w 13886105"/>
              <a:gd name="connsiteY5219" fmla="*/ 2813553 h 7409535"/>
              <a:gd name="connsiteX5220" fmla="*/ 264999 w 13886105"/>
              <a:gd name="connsiteY5220" fmla="*/ 2813280 h 7409535"/>
              <a:gd name="connsiteX5221" fmla="*/ 285833 w 13886105"/>
              <a:gd name="connsiteY5221" fmla="*/ 2826965 h 7409535"/>
              <a:gd name="connsiteX5222" fmla="*/ 265875 w 13886105"/>
              <a:gd name="connsiteY5222" fmla="*/ 2836831 h 7409535"/>
              <a:gd name="connsiteX5223" fmla="*/ 264999 w 13886105"/>
              <a:gd name="connsiteY5223" fmla="*/ 2813280 h 7409535"/>
              <a:gd name="connsiteX5224" fmla="*/ 1150170 w 13886105"/>
              <a:gd name="connsiteY5224" fmla="*/ 2806106 h 7409535"/>
              <a:gd name="connsiteX5225" fmla="*/ 1149235 w 13886105"/>
              <a:gd name="connsiteY5225" fmla="*/ 2851195 h 7409535"/>
              <a:gd name="connsiteX5226" fmla="*/ 1104859 w 13886105"/>
              <a:gd name="connsiteY5226" fmla="*/ 2865072 h 7409535"/>
              <a:gd name="connsiteX5227" fmla="*/ 1119192 w 13886105"/>
              <a:gd name="connsiteY5227" fmla="*/ 2873347 h 7409535"/>
              <a:gd name="connsiteX5228" fmla="*/ 1099121 w 13886105"/>
              <a:gd name="connsiteY5228" fmla="*/ 2897979 h 7409535"/>
              <a:gd name="connsiteX5229" fmla="*/ 1114176 w 13886105"/>
              <a:gd name="connsiteY5229" fmla="*/ 2891530 h 7409535"/>
              <a:gd name="connsiteX5230" fmla="*/ 1114232 w 13886105"/>
              <a:gd name="connsiteY5230" fmla="*/ 2875778 h 7409535"/>
              <a:gd name="connsiteX5231" fmla="*/ 1124335 w 13886105"/>
              <a:gd name="connsiteY5231" fmla="*/ 2882477 h 7409535"/>
              <a:gd name="connsiteX5232" fmla="*/ 1152696 w 13886105"/>
              <a:gd name="connsiteY5232" fmla="*/ 2909659 h 7409535"/>
              <a:gd name="connsiteX5233" fmla="*/ 1187875 w 13886105"/>
              <a:gd name="connsiteY5233" fmla="*/ 2862810 h 7409535"/>
              <a:gd name="connsiteX5234" fmla="*/ 1222281 w 13886105"/>
              <a:gd name="connsiteY5234" fmla="*/ 2868415 h 7409535"/>
              <a:gd name="connsiteX5235" fmla="*/ 1150170 w 13886105"/>
              <a:gd name="connsiteY5235" fmla="*/ 2806106 h 7409535"/>
              <a:gd name="connsiteX5236" fmla="*/ 2014693 w 13886105"/>
              <a:gd name="connsiteY5236" fmla="*/ 2785924 h 7409535"/>
              <a:gd name="connsiteX5237" fmla="*/ 2013926 w 13886105"/>
              <a:gd name="connsiteY5237" fmla="*/ 2816139 h 7409535"/>
              <a:gd name="connsiteX5238" fmla="*/ 1944066 w 13886105"/>
              <a:gd name="connsiteY5238" fmla="*/ 2819580 h 7409535"/>
              <a:gd name="connsiteX5239" fmla="*/ 1962591 w 13886105"/>
              <a:gd name="connsiteY5239" fmla="*/ 2870486 h 7409535"/>
              <a:gd name="connsiteX5240" fmla="*/ 1962093 w 13886105"/>
              <a:gd name="connsiteY5240" fmla="*/ 2874819 h 7409535"/>
              <a:gd name="connsiteX5241" fmla="*/ 1978652 w 13886105"/>
              <a:gd name="connsiteY5241" fmla="*/ 2887886 h 7409535"/>
              <a:gd name="connsiteX5242" fmla="*/ 1996170 w 13886105"/>
              <a:gd name="connsiteY5242" fmla="*/ 2913828 h 7409535"/>
              <a:gd name="connsiteX5243" fmla="*/ 2051063 w 13886105"/>
              <a:gd name="connsiteY5243" fmla="*/ 2873086 h 7409535"/>
              <a:gd name="connsiteX5244" fmla="*/ 2073794 w 13886105"/>
              <a:gd name="connsiteY5244" fmla="*/ 2914727 h 7409535"/>
              <a:gd name="connsiteX5245" fmla="*/ 2066481 w 13886105"/>
              <a:gd name="connsiteY5245" fmla="*/ 2843914 h 7409535"/>
              <a:gd name="connsiteX5246" fmla="*/ 2066193 w 13886105"/>
              <a:gd name="connsiteY5246" fmla="*/ 2843604 h 7409535"/>
              <a:gd name="connsiteX5247" fmla="*/ 2050988 w 13886105"/>
              <a:gd name="connsiteY5247" fmla="*/ 2840121 h 7409535"/>
              <a:gd name="connsiteX5248" fmla="*/ 2026102 w 13886105"/>
              <a:gd name="connsiteY5248" fmla="*/ 2865945 h 7409535"/>
              <a:gd name="connsiteX5249" fmla="*/ 1997258 w 13886105"/>
              <a:gd name="connsiteY5249" fmla="*/ 2827474 h 7409535"/>
              <a:gd name="connsiteX5250" fmla="*/ 2016710 w 13886105"/>
              <a:gd name="connsiteY5250" fmla="*/ 2848118 h 7409535"/>
              <a:gd name="connsiteX5251" fmla="*/ 2017368 w 13886105"/>
              <a:gd name="connsiteY5251" fmla="*/ 2817839 h 7409535"/>
              <a:gd name="connsiteX5252" fmla="*/ 2034782 w 13886105"/>
              <a:gd name="connsiteY5252" fmla="*/ 2832940 h 7409535"/>
              <a:gd name="connsiteX5253" fmla="*/ 2041952 w 13886105"/>
              <a:gd name="connsiteY5253" fmla="*/ 2833828 h 7409535"/>
              <a:gd name="connsiteX5254" fmla="*/ 2041721 w 13886105"/>
              <a:gd name="connsiteY5254" fmla="*/ 2825228 h 7409535"/>
              <a:gd name="connsiteX5255" fmla="*/ 2051328 w 13886105"/>
              <a:gd name="connsiteY5255" fmla="*/ 2823170 h 7409535"/>
              <a:gd name="connsiteX5256" fmla="*/ 2055189 w 13886105"/>
              <a:gd name="connsiteY5256" fmla="*/ 2822379 h 7409535"/>
              <a:gd name="connsiteX5257" fmla="*/ 2062458 w 13886105"/>
              <a:gd name="connsiteY5257" fmla="*/ 2811362 h 7409535"/>
              <a:gd name="connsiteX5258" fmla="*/ 2067000 w 13886105"/>
              <a:gd name="connsiteY5258" fmla="*/ 2819952 h 7409535"/>
              <a:gd name="connsiteX5259" fmla="*/ 2072075 w 13886105"/>
              <a:gd name="connsiteY5259" fmla="*/ 2818912 h 7409535"/>
              <a:gd name="connsiteX5260" fmla="*/ 2085770 w 13886105"/>
              <a:gd name="connsiteY5260" fmla="*/ 2849776 h 7409535"/>
              <a:gd name="connsiteX5261" fmla="*/ 2093994 w 13886105"/>
              <a:gd name="connsiteY5261" fmla="*/ 2822922 h 7409535"/>
              <a:gd name="connsiteX5262" fmla="*/ 2093332 w 13886105"/>
              <a:gd name="connsiteY5262" fmla="*/ 2815069 h 7409535"/>
              <a:gd name="connsiteX5263" fmla="*/ 2073477 w 13886105"/>
              <a:gd name="connsiteY5263" fmla="*/ 2817723 h 7409535"/>
              <a:gd name="connsiteX5264" fmla="*/ 2076535 w 13886105"/>
              <a:gd name="connsiteY5264" fmla="*/ 2805231 h 7409535"/>
              <a:gd name="connsiteX5265" fmla="*/ 2077752 w 13886105"/>
              <a:gd name="connsiteY5265" fmla="*/ 2799398 h 7409535"/>
              <a:gd name="connsiteX5266" fmla="*/ 2059492 w 13886105"/>
              <a:gd name="connsiteY5266" fmla="*/ 2788479 h 7409535"/>
              <a:gd name="connsiteX5267" fmla="*/ 2054614 w 13886105"/>
              <a:gd name="connsiteY5267" fmla="*/ 2798494 h 7409535"/>
              <a:gd name="connsiteX5268" fmla="*/ 2038402 w 13886105"/>
              <a:gd name="connsiteY5268" fmla="*/ 2826848 h 7409535"/>
              <a:gd name="connsiteX5269" fmla="*/ 2039102 w 13886105"/>
              <a:gd name="connsiteY5269" fmla="*/ 2804153 h 7409535"/>
              <a:gd name="connsiteX5270" fmla="*/ 2014693 w 13886105"/>
              <a:gd name="connsiteY5270" fmla="*/ 2785924 h 7409535"/>
              <a:gd name="connsiteX5271" fmla="*/ 1771476 w 13886105"/>
              <a:gd name="connsiteY5271" fmla="*/ 2783319 h 7409535"/>
              <a:gd name="connsiteX5272" fmla="*/ 1771630 w 13886105"/>
              <a:gd name="connsiteY5272" fmla="*/ 2783334 h 7409535"/>
              <a:gd name="connsiteX5273" fmla="*/ 1771594 w 13886105"/>
              <a:gd name="connsiteY5273" fmla="*/ 2783920 h 7409535"/>
              <a:gd name="connsiteX5274" fmla="*/ 1771321 w 13886105"/>
              <a:gd name="connsiteY5274" fmla="*/ 2783869 h 7409535"/>
              <a:gd name="connsiteX5275" fmla="*/ 2139048 w 13886105"/>
              <a:gd name="connsiteY5275" fmla="*/ 2777480 h 7409535"/>
              <a:gd name="connsiteX5276" fmla="*/ 2122806 w 13886105"/>
              <a:gd name="connsiteY5276" fmla="*/ 2790630 h 7409535"/>
              <a:gd name="connsiteX5277" fmla="*/ 2112718 w 13886105"/>
              <a:gd name="connsiteY5277" fmla="*/ 2801756 h 7409535"/>
              <a:gd name="connsiteX5278" fmla="*/ 2112640 w 13886105"/>
              <a:gd name="connsiteY5278" fmla="*/ 2803975 h 7409535"/>
              <a:gd name="connsiteX5279" fmla="*/ 2111570 w 13886105"/>
              <a:gd name="connsiteY5279" fmla="*/ 2803022 h 7409535"/>
              <a:gd name="connsiteX5280" fmla="*/ 2101653 w 13886105"/>
              <a:gd name="connsiteY5280" fmla="*/ 2813957 h 7409535"/>
              <a:gd name="connsiteX5281" fmla="*/ 2100829 w 13886105"/>
              <a:gd name="connsiteY5281" fmla="*/ 2814068 h 7409535"/>
              <a:gd name="connsiteX5282" fmla="*/ 2106249 w 13886105"/>
              <a:gd name="connsiteY5282" fmla="*/ 2821656 h 7409535"/>
              <a:gd name="connsiteX5283" fmla="*/ 2120151 w 13886105"/>
              <a:gd name="connsiteY5283" fmla="*/ 2841106 h 7409535"/>
              <a:gd name="connsiteX5284" fmla="*/ 2145415 w 13886105"/>
              <a:gd name="connsiteY5284" fmla="*/ 2822042 h 7409535"/>
              <a:gd name="connsiteX5285" fmla="*/ 2141747 w 13886105"/>
              <a:gd name="connsiteY5285" fmla="*/ 2779000 h 7409535"/>
              <a:gd name="connsiteX5286" fmla="*/ 2179658 w 13886105"/>
              <a:gd name="connsiteY5286" fmla="*/ 2771798 h 7409535"/>
              <a:gd name="connsiteX5287" fmla="*/ 2179381 w 13886105"/>
              <a:gd name="connsiteY5287" fmla="*/ 2782476 h 7409535"/>
              <a:gd name="connsiteX5288" fmla="*/ 2151902 w 13886105"/>
              <a:gd name="connsiteY5288" fmla="*/ 2773942 h 7409535"/>
              <a:gd name="connsiteX5289" fmla="*/ 2157040 w 13886105"/>
              <a:gd name="connsiteY5289" fmla="*/ 2797954 h 7409535"/>
              <a:gd name="connsiteX5290" fmla="*/ 2186990 w 13886105"/>
              <a:gd name="connsiteY5290" fmla="*/ 2776462 h 7409535"/>
              <a:gd name="connsiteX5291" fmla="*/ 291101 w 13886105"/>
              <a:gd name="connsiteY5291" fmla="*/ 2771403 h 7409535"/>
              <a:gd name="connsiteX5292" fmla="*/ 305676 w 13886105"/>
              <a:gd name="connsiteY5292" fmla="*/ 2786662 h 7409535"/>
              <a:gd name="connsiteX5293" fmla="*/ 300809 w 13886105"/>
              <a:gd name="connsiteY5293" fmla="*/ 2812044 h 7409535"/>
              <a:gd name="connsiteX5294" fmla="*/ 290784 w 13886105"/>
              <a:gd name="connsiteY5294" fmla="*/ 2801592 h 7409535"/>
              <a:gd name="connsiteX5295" fmla="*/ 2069929 w 13886105"/>
              <a:gd name="connsiteY5295" fmla="*/ 2767053 h 7409535"/>
              <a:gd name="connsiteX5296" fmla="*/ 2068724 w 13886105"/>
              <a:gd name="connsiteY5296" fmla="*/ 2769530 h 7409535"/>
              <a:gd name="connsiteX5297" fmla="*/ 2069261 w 13886105"/>
              <a:gd name="connsiteY5297" fmla="*/ 2770409 h 7409535"/>
              <a:gd name="connsiteX5298" fmla="*/ 2072615 w 13886105"/>
              <a:gd name="connsiteY5298" fmla="*/ 2775358 h 7409535"/>
              <a:gd name="connsiteX5299" fmla="*/ 11948303 w 13886105"/>
              <a:gd name="connsiteY5299" fmla="*/ 2765650 h 7409535"/>
              <a:gd name="connsiteX5300" fmla="*/ 11959309 w 13886105"/>
              <a:gd name="connsiteY5300" fmla="*/ 2786476 h 7409535"/>
              <a:gd name="connsiteX5301" fmla="*/ 11944385 w 13886105"/>
              <a:gd name="connsiteY5301" fmla="*/ 2796970 h 7409535"/>
              <a:gd name="connsiteX5302" fmla="*/ 11937199 w 13886105"/>
              <a:gd name="connsiteY5302" fmla="*/ 2787970 h 7409535"/>
              <a:gd name="connsiteX5303" fmla="*/ 11948303 w 13886105"/>
              <a:gd name="connsiteY5303" fmla="*/ 2765650 h 7409535"/>
              <a:gd name="connsiteX5304" fmla="*/ 1664862 w 13886105"/>
              <a:gd name="connsiteY5304" fmla="*/ 2761047 h 7409535"/>
              <a:gd name="connsiteX5305" fmla="*/ 1643909 w 13886105"/>
              <a:gd name="connsiteY5305" fmla="*/ 2763266 h 7409535"/>
              <a:gd name="connsiteX5306" fmla="*/ 1640088 w 13886105"/>
              <a:gd name="connsiteY5306" fmla="*/ 2772838 h 7409535"/>
              <a:gd name="connsiteX5307" fmla="*/ 1662582 w 13886105"/>
              <a:gd name="connsiteY5307" fmla="*/ 2785772 h 7409535"/>
              <a:gd name="connsiteX5308" fmla="*/ 1664862 w 13886105"/>
              <a:gd name="connsiteY5308" fmla="*/ 2761047 h 7409535"/>
              <a:gd name="connsiteX5309" fmla="*/ 753288 w 13886105"/>
              <a:gd name="connsiteY5309" fmla="*/ 2760480 h 7409535"/>
              <a:gd name="connsiteX5310" fmla="*/ 772652 w 13886105"/>
              <a:gd name="connsiteY5310" fmla="*/ 2773371 h 7409535"/>
              <a:gd name="connsiteX5311" fmla="*/ 767334 w 13886105"/>
              <a:gd name="connsiteY5311" fmla="*/ 2798390 h 7409535"/>
              <a:gd name="connsiteX5312" fmla="*/ 753288 w 13886105"/>
              <a:gd name="connsiteY5312" fmla="*/ 2760480 h 7409535"/>
              <a:gd name="connsiteX5313" fmla="*/ 1336768 w 13886105"/>
              <a:gd name="connsiteY5313" fmla="*/ 2753851 h 7409535"/>
              <a:gd name="connsiteX5314" fmla="*/ 1316994 w 13886105"/>
              <a:gd name="connsiteY5314" fmla="*/ 2763397 h 7409535"/>
              <a:gd name="connsiteX5315" fmla="*/ 1316421 w 13886105"/>
              <a:gd name="connsiteY5315" fmla="*/ 2785880 h 7409535"/>
              <a:gd name="connsiteX5316" fmla="*/ 1316761 w 13886105"/>
              <a:gd name="connsiteY5316" fmla="*/ 2785791 h 7409535"/>
              <a:gd name="connsiteX5317" fmla="*/ 1355944 w 13886105"/>
              <a:gd name="connsiteY5317" fmla="*/ 2774477 h 7409535"/>
              <a:gd name="connsiteX5318" fmla="*/ 1839672 w 13886105"/>
              <a:gd name="connsiteY5318" fmla="*/ 2748470 h 7409535"/>
              <a:gd name="connsiteX5319" fmla="*/ 1831453 w 13886105"/>
              <a:gd name="connsiteY5319" fmla="*/ 2749299 h 7409535"/>
              <a:gd name="connsiteX5320" fmla="*/ 1831579 w 13886105"/>
              <a:gd name="connsiteY5320" fmla="*/ 2757188 h 7409535"/>
              <a:gd name="connsiteX5321" fmla="*/ 1842818 w 13886105"/>
              <a:gd name="connsiteY5321" fmla="*/ 2753708 h 7409535"/>
              <a:gd name="connsiteX5322" fmla="*/ 11905081 w 13886105"/>
              <a:gd name="connsiteY5322" fmla="*/ 2742335 h 7409535"/>
              <a:gd name="connsiteX5323" fmla="*/ 11920391 w 13886105"/>
              <a:gd name="connsiteY5323" fmla="*/ 2768427 h 7409535"/>
              <a:gd name="connsiteX5324" fmla="*/ 11909671 w 13886105"/>
              <a:gd name="connsiteY5324" fmla="*/ 2783750 h 7409535"/>
              <a:gd name="connsiteX5325" fmla="*/ 11900087 w 13886105"/>
              <a:gd name="connsiteY5325" fmla="*/ 2762837 h 7409535"/>
              <a:gd name="connsiteX5326" fmla="*/ 11905081 w 13886105"/>
              <a:gd name="connsiteY5326" fmla="*/ 2742335 h 7409535"/>
              <a:gd name="connsiteX5327" fmla="*/ 1825278 w 13886105"/>
              <a:gd name="connsiteY5327" fmla="*/ 2740302 h 7409535"/>
              <a:gd name="connsiteX5328" fmla="*/ 1815944 w 13886105"/>
              <a:gd name="connsiteY5328" fmla="*/ 2741556 h 7409535"/>
              <a:gd name="connsiteX5329" fmla="*/ 1812273 w 13886105"/>
              <a:gd name="connsiteY5329" fmla="*/ 2741558 h 7409535"/>
              <a:gd name="connsiteX5330" fmla="*/ 1812103 w 13886105"/>
              <a:gd name="connsiteY5330" fmla="*/ 2741395 h 7409535"/>
              <a:gd name="connsiteX5331" fmla="*/ 1812049 w 13886105"/>
              <a:gd name="connsiteY5331" fmla="*/ 2741558 h 7409535"/>
              <a:gd name="connsiteX5332" fmla="*/ 1808351 w 13886105"/>
              <a:gd name="connsiteY5332" fmla="*/ 2741560 h 7409535"/>
              <a:gd name="connsiteX5333" fmla="*/ 1806102 w 13886105"/>
              <a:gd name="connsiteY5333" fmla="*/ 2752871 h 7409535"/>
              <a:gd name="connsiteX5334" fmla="*/ 1808647 w 13886105"/>
              <a:gd name="connsiteY5334" fmla="*/ 2752198 h 7409535"/>
              <a:gd name="connsiteX5335" fmla="*/ 1812049 w 13886105"/>
              <a:gd name="connsiteY5335" fmla="*/ 2741558 h 7409535"/>
              <a:gd name="connsiteX5336" fmla="*/ 1812273 w 13886105"/>
              <a:gd name="connsiteY5336" fmla="*/ 2741558 h 7409535"/>
              <a:gd name="connsiteX5337" fmla="*/ 1826242 w 13886105"/>
              <a:gd name="connsiteY5337" fmla="*/ 2754931 h 7409535"/>
              <a:gd name="connsiteX5338" fmla="*/ 12044837 w 13886105"/>
              <a:gd name="connsiteY5338" fmla="*/ 2730768 h 7409535"/>
              <a:gd name="connsiteX5339" fmla="*/ 12068513 w 13886105"/>
              <a:gd name="connsiteY5339" fmla="*/ 2739590 h 7409535"/>
              <a:gd name="connsiteX5340" fmla="*/ 12041415 w 13886105"/>
              <a:gd name="connsiteY5340" fmla="*/ 2781834 h 7409535"/>
              <a:gd name="connsiteX5341" fmla="*/ 12024081 w 13886105"/>
              <a:gd name="connsiteY5341" fmla="*/ 2742454 h 7409535"/>
              <a:gd name="connsiteX5342" fmla="*/ 12044837 w 13886105"/>
              <a:gd name="connsiteY5342" fmla="*/ 2730768 h 7409535"/>
              <a:gd name="connsiteX5343" fmla="*/ 1249495 w 13886105"/>
              <a:gd name="connsiteY5343" fmla="*/ 2728419 h 7409535"/>
              <a:gd name="connsiteX5344" fmla="*/ 1248688 w 13886105"/>
              <a:gd name="connsiteY5344" fmla="*/ 2758467 h 7409535"/>
              <a:gd name="connsiteX5345" fmla="*/ 1189797 w 13886105"/>
              <a:gd name="connsiteY5345" fmla="*/ 2764392 h 7409535"/>
              <a:gd name="connsiteX5346" fmla="*/ 1184293 w 13886105"/>
              <a:gd name="connsiteY5346" fmla="*/ 2789732 h 7409535"/>
              <a:gd name="connsiteX5347" fmla="*/ 1200772 w 13886105"/>
              <a:gd name="connsiteY5347" fmla="*/ 2844582 h 7409535"/>
              <a:gd name="connsiteX5348" fmla="*/ 1207668 w 13886105"/>
              <a:gd name="connsiteY5348" fmla="*/ 2838161 h 7409535"/>
              <a:gd name="connsiteX5349" fmla="*/ 1198402 w 13886105"/>
              <a:gd name="connsiteY5349" fmla="*/ 2812709 h 7409535"/>
              <a:gd name="connsiteX5350" fmla="*/ 1270920 w 13886105"/>
              <a:gd name="connsiteY5350" fmla="*/ 2859995 h 7409535"/>
              <a:gd name="connsiteX5351" fmla="*/ 1271746 w 13886105"/>
              <a:gd name="connsiteY5351" fmla="*/ 2822256 h 7409535"/>
              <a:gd name="connsiteX5352" fmla="*/ 1305974 w 13886105"/>
              <a:gd name="connsiteY5352" fmla="*/ 2820772 h 7409535"/>
              <a:gd name="connsiteX5353" fmla="*/ 1252572 w 13886105"/>
              <a:gd name="connsiteY5353" fmla="*/ 2801633 h 7409535"/>
              <a:gd name="connsiteX5354" fmla="*/ 1242951 w 13886105"/>
              <a:gd name="connsiteY5354" fmla="*/ 2791372 h 7409535"/>
              <a:gd name="connsiteX5355" fmla="*/ 1258633 w 13886105"/>
              <a:gd name="connsiteY5355" fmla="*/ 2754084 h 7409535"/>
              <a:gd name="connsiteX5356" fmla="*/ 1307586 w 13886105"/>
              <a:gd name="connsiteY5356" fmla="*/ 2768089 h 7409535"/>
              <a:gd name="connsiteX5357" fmla="*/ 1307369 w 13886105"/>
              <a:gd name="connsiteY5357" fmla="*/ 2767964 h 7409535"/>
              <a:gd name="connsiteX5358" fmla="*/ 1268905 w 13886105"/>
              <a:gd name="connsiteY5358" fmla="*/ 2734064 h 7409535"/>
              <a:gd name="connsiteX5359" fmla="*/ 1249495 w 13886105"/>
              <a:gd name="connsiteY5359" fmla="*/ 2728419 h 7409535"/>
              <a:gd name="connsiteX5360" fmla="*/ 1736897 w 13886105"/>
              <a:gd name="connsiteY5360" fmla="*/ 2721610 h 7409535"/>
              <a:gd name="connsiteX5361" fmla="*/ 1717652 w 13886105"/>
              <a:gd name="connsiteY5361" fmla="*/ 2738766 h 7409535"/>
              <a:gd name="connsiteX5362" fmla="*/ 1736707 w 13886105"/>
              <a:gd name="connsiteY5362" fmla="*/ 2759608 h 7409535"/>
              <a:gd name="connsiteX5363" fmla="*/ 1712011 w 13886105"/>
              <a:gd name="connsiteY5363" fmla="*/ 2763600 h 7409535"/>
              <a:gd name="connsiteX5364" fmla="*/ 1719993 w 13886105"/>
              <a:gd name="connsiteY5364" fmla="*/ 2786485 h 7409535"/>
              <a:gd name="connsiteX5365" fmla="*/ 1730494 w 13886105"/>
              <a:gd name="connsiteY5365" fmla="*/ 2779048 h 7409535"/>
              <a:gd name="connsiteX5366" fmla="*/ 1746446 w 13886105"/>
              <a:gd name="connsiteY5366" fmla="*/ 2769258 h 7409535"/>
              <a:gd name="connsiteX5367" fmla="*/ 1747162 w 13886105"/>
              <a:gd name="connsiteY5367" fmla="*/ 2759065 h 7409535"/>
              <a:gd name="connsiteX5368" fmla="*/ 1761293 w 13886105"/>
              <a:gd name="connsiteY5368" fmla="*/ 2755551 h 7409535"/>
              <a:gd name="connsiteX5369" fmla="*/ 1736897 w 13886105"/>
              <a:gd name="connsiteY5369" fmla="*/ 2721610 h 7409535"/>
              <a:gd name="connsiteX5370" fmla="*/ 1376707 w 13886105"/>
              <a:gd name="connsiteY5370" fmla="*/ 2715622 h 7409535"/>
              <a:gd name="connsiteX5371" fmla="*/ 1366435 w 13886105"/>
              <a:gd name="connsiteY5371" fmla="*/ 2747168 h 7409535"/>
              <a:gd name="connsiteX5372" fmla="*/ 1366772 w 13886105"/>
              <a:gd name="connsiteY5372" fmla="*/ 2747077 h 7409535"/>
              <a:gd name="connsiteX5373" fmla="*/ 1386502 w 13886105"/>
              <a:gd name="connsiteY5373" fmla="*/ 2722536 h 7409535"/>
              <a:gd name="connsiteX5374" fmla="*/ 1376707 w 13886105"/>
              <a:gd name="connsiteY5374" fmla="*/ 2715622 h 7409535"/>
              <a:gd name="connsiteX5375" fmla="*/ 2226293 w 13886105"/>
              <a:gd name="connsiteY5375" fmla="*/ 2707894 h 7409535"/>
              <a:gd name="connsiteX5376" fmla="*/ 2218219 w 13886105"/>
              <a:gd name="connsiteY5376" fmla="*/ 2714219 h 7409535"/>
              <a:gd name="connsiteX5377" fmla="*/ 2221114 w 13886105"/>
              <a:gd name="connsiteY5377" fmla="*/ 2713619 h 7409535"/>
              <a:gd name="connsiteX5378" fmla="*/ 2228747 w 13886105"/>
              <a:gd name="connsiteY5378" fmla="*/ 2709772 h 7409535"/>
              <a:gd name="connsiteX5379" fmla="*/ 1878458 w 13886105"/>
              <a:gd name="connsiteY5379" fmla="*/ 2703432 h 7409535"/>
              <a:gd name="connsiteX5380" fmla="*/ 1878741 w 13886105"/>
              <a:gd name="connsiteY5380" fmla="*/ 2704218 h 7409535"/>
              <a:gd name="connsiteX5381" fmla="*/ 1877789 w 13886105"/>
              <a:gd name="connsiteY5381" fmla="*/ 2704520 h 7409535"/>
              <a:gd name="connsiteX5382" fmla="*/ 11521633 w 13886105"/>
              <a:gd name="connsiteY5382" fmla="*/ 2695759 h 7409535"/>
              <a:gd name="connsiteX5383" fmla="*/ 11506789 w 13886105"/>
              <a:gd name="connsiteY5383" fmla="*/ 2707301 h 7409535"/>
              <a:gd name="connsiteX5384" fmla="*/ 11506147 w 13886105"/>
              <a:gd name="connsiteY5384" fmla="*/ 2706931 h 7409535"/>
              <a:gd name="connsiteX5385" fmla="*/ 11515753 w 13886105"/>
              <a:gd name="connsiteY5385" fmla="*/ 2720640 h 7409535"/>
              <a:gd name="connsiteX5386" fmla="*/ 11528897 w 13886105"/>
              <a:gd name="connsiteY5386" fmla="*/ 2705807 h 7409535"/>
              <a:gd name="connsiteX5387" fmla="*/ 11521633 w 13886105"/>
              <a:gd name="connsiteY5387" fmla="*/ 2695759 h 7409535"/>
              <a:gd name="connsiteX5388" fmla="*/ 1837463 w 13886105"/>
              <a:gd name="connsiteY5388" fmla="*/ 2680110 h 7409535"/>
              <a:gd name="connsiteX5389" fmla="*/ 1831954 w 13886105"/>
              <a:gd name="connsiteY5389" fmla="*/ 2685268 h 7409535"/>
              <a:gd name="connsiteX5390" fmla="*/ 1840413 w 13886105"/>
              <a:gd name="connsiteY5390" fmla="*/ 2725941 h 7409535"/>
              <a:gd name="connsiteX5391" fmla="*/ 1853759 w 13886105"/>
              <a:gd name="connsiteY5391" fmla="*/ 2747100 h 7409535"/>
              <a:gd name="connsiteX5392" fmla="*/ 1867526 w 13886105"/>
              <a:gd name="connsiteY5392" fmla="*/ 2733892 h 7409535"/>
              <a:gd name="connsiteX5393" fmla="*/ 1882481 w 13886105"/>
              <a:gd name="connsiteY5393" fmla="*/ 2714583 h 7409535"/>
              <a:gd name="connsiteX5394" fmla="*/ 1878741 w 13886105"/>
              <a:gd name="connsiteY5394" fmla="*/ 2704218 h 7409535"/>
              <a:gd name="connsiteX5395" fmla="*/ 1913202 w 13886105"/>
              <a:gd name="connsiteY5395" fmla="*/ 2693284 h 7409535"/>
              <a:gd name="connsiteX5396" fmla="*/ 1911042 w 13886105"/>
              <a:gd name="connsiteY5396" fmla="*/ 2689256 h 7409535"/>
              <a:gd name="connsiteX5397" fmla="*/ 1878566 w 13886105"/>
              <a:gd name="connsiteY5397" fmla="*/ 2690285 h 7409535"/>
              <a:gd name="connsiteX5398" fmla="*/ 1872375 w 13886105"/>
              <a:gd name="connsiteY5398" fmla="*/ 2706237 h 7409535"/>
              <a:gd name="connsiteX5399" fmla="*/ 1877789 w 13886105"/>
              <a:gd name="connsiteY5399" fmla="*/ 2704520 h 7409535"/>
              <a:gd name="connsiteX5400" fmla="*/ 1875104 w 13886105"/>
              <a:gd name="connsiteY5400" fmla="*/ 2708896 h 7409535"/>
              <a:gd name="connsiteX5401" fmla="*/ 1870500 w 13886105"/>
              <a:gd name="connsiteY5401" fmla="*/ 2715886 h 7409535"/>
              <a:gd name="connsiteX5402" fmla="*/ 1862716 w 13886105"/>
              <a:gd name="connsiteY5402" fmla="*/ 2709303 h 7409535"/>
              <a:gd name="connsiteX5403" fmla="*/ 1865646 w 13886105"/>
              <a:gd name="connsiteY5403" fmla="*/ 2708372 h 7409535"/>
              <a:gd name="connsiteX5404" fmla="*/ 1858285 w 13886105"/>
              <a:gd name="connsiteY5404" fmla="*/ 2702396 h 7409535"/>
              <a:gd name="connsiteX5405" fmla="*/ 1837463 w 13886105"/>
              <a:gd name="connsiteY5405" fmla="*/ 2680110 h 7409535"/>
              <a:gd name="connsiteX5406" fmla="*/ 1451805 w 13886105"/>
              <a:gd name="connsiteY5406" fmla="*/ 2676888 h 7409535"/>
              <a:gd name="connsiteX5407" fmla="*/ 1446187 w 13886105"/>
              <a:gd name="connsiteY5407" fmla="*/ 2685843 h 7409535"/>
              <a:gd name="connsiteX5408" fmla="*/ 1446494 w 13886105"/>
              <a:gd name="connsiteY5408" fmla="*/ 2686305 h 7409535"/>
              <a:gd name="connsiteX5409" fmla="*/ 1470263 w 13886105"/>
              <a:gd name="connsiteY5409" fmla="*/ 2705766 h 7409535"/>
              <a:gd name="connsiteX5410" fmla="*/ 1470837 w 13886105"/>
              <a:gd name="connsiteY5410" fmla="*/ 2681680 h 7409535"/>
              <a:gd name="connsiteX5411" fmla="*/ 1451805 w 13886105"/>
              <a:gd name="connsiteY5411" fmla="*/ 2676888 h 7409535"/>
              <a:gd name="connsiteX5412" fmla="*/ 1824661 w 13886105"/>
              <a:gd name="connsiteY5412" fmla="*/ 2672217 h 7409535"/>
              <a:gd name="connsiteX5413" fmla="*/ 1775740 w 13886105"/>
              <a:gd name="connsiteY5413" fmla="*/ 2702436 h 7409535"/>
              <a:gd name="connsiteX5414" fmla="*/ 1774166 w 13886105"/>
              <a:gd name="connsiteY5414" fmla="*/ 2702381 h 7409535"/>
              <a:gd name="connsiteX5415" fmla="*/ 1774788 w 13886105"/>
              <a:gd name="connsiteY5415" fmla="*/ 2703026 h 7409535"/>
              <a:gd name="connsiteX5416" fmla="*/ 1775740 w 13886105"/>
              <a:gd name="connsiteY5416" fmla="*/ 2702436 h 7409535"/>
              <a:gd name="connsiteX5417" fmla="*/ 1804897 w 13886105"/>
              <a:gd name="connsiteY5417" fmla="*/ 2703459 h 7409535"/>
              <a:gd name="connsiteX5418" fmla="*/ 1824661 w 13886105"/>
              <a:gd name="connsiteY5418" fmla="*/ 2672217 h 7409535"/>
              <a:gd name="connsiteX5419" fmla="*/ 1901583 w 13886105"/>
              <a:gd name="connsiteY5419" fmla="*/ 2645189 h 7409535"/>
              <a:gd name="connsiteX5420" fmla="*/ 1916998 w 13886105"/>
              <a:gd name="connsiteY5420" fmla="*/ 2682644 h 7409535"/>
              <a:gd name="connsiteX5421" fmla="*/ 1919448 w 13886105"/>
              <a:gd name="connsiteY5421" fmla="*/ 2690970 h 7409535"/>
              <a:gd name="connsiteX5422" fmla="*/ 1927522 w 13886105"/>
              <a:gd name="connsiteY5422" fmla="*/ 2684157 h 7409535"/>
              <a:gd name="connsiteX5423" fmla="*/ 1920783 w 13886105"/>
              <a:gd name="connsiteY5423" fmla="*/ 2673528 h 7409535"/>
              <a:gd name="connsiteX5424" fmla="*/ 1901583 w 13886105"/>
              <a:gd name="connsiteY5424" fmla="*/ 2645189 h 7409535"/>
              <a:gd name="connsiteX5425" fmla="*/ 1971791 w 13886105"/>
              <a:gd name="connsiteY5425" fmla="*/ 2644745 h 7409535"/>
              <a:gd name="connsiteX5426" fmla="*/ 1973851 w 13886105"/>
              <a:gd name="connsiteY5426" fmla="*/ 2648699 h 7409535"/>
              <a:gd name="connsiteX5427" fmla="*/ 1974624 w 13886105"/>
              <a:gd name="connsiteY5427" fmla="*/ 2647868 h 7409535"/>
              <a:gd name="connsiteX5428" fmla="*/ 2361823 w 13886105"/>
              <a:gd name="connsiteY5428" fmla="*/ 2644562 h 7409535"/>
              <a:gd name="connsiteX5429" fmla="*/ 2354015 w 13886105"/>
              <a:gd name="connsiteY5429" fmla="*/ 2649986 h 7409535"/>
              <a:gd name="connsiteX5430" fmla="*/ 2365187 w 13886105"/>
              <a:gd name="connsiteY5430" fmla="*/ 2660467 h 7409535"/>
              <a:gd name="connsiteX5431" fmla="*/ 1378272 w 13886105"/>
              <a:gd name="connsiteY5431" fmla="*/ 2643924 h 7409535"/>
              <a:gd name="connsiteX5432" fmla="*/ 1367852 w 13886105"/>
              <a:gd name="connsiteY5432" fmla="*/ 2686673 h 7409535"/>
              <a:gd name="connsiteX5433" fmla="*/ 1401547 w 13886105"/>
              <a:gd name="connsiteY5433" fmla="*/ 2707837 h 7409535"/>
              <a:gd name="connsiteX5434" fmla="*/ 1401885 w 13886105"/>
              <a:gd name="connsiteY5434" fmla="*/ 2707747 h 7409535"/>
              <a:gd name="connsiteX5435" fmla="*/ 1390573 w 13886105"/>
              <a:gd name="connsiteY5435" fmla="*/ 2757967 h 7409535"/>
              <a:gd name="connsiteX5436" fmla="*/ 1404786 w 13886105"/>
              <a:gd name="connsiteY5436" fmla="*/ 2758045 h 7409535"/>
              <a:gd name="connsiteX5437" fmla="*/ 1405827 w 13886105"/>
              <a:gd name="connsiteY5437" fmla="*/ 2720432 h 7409535"/>
              <a:gd name="connsiteX5438" fmla="*/ 1454524 w 13886105"/>
              <a:gd name="connsiteY5438" fmla="*/ 2726731 h 7409535"/>
              <a:gd name="connsiteX5439" fmla="*/ 1435916 w 13886105"/>
              <a:gd name="connsiteY5439" fmla="*/ 2691035 h 7409535"/>
              <a:gd name="connsiteX5440" fmla="*/ 1406186 w 13886105"/>
              <a:gd name="connsiteY5440" fmla="*/ 2705240 h 7409535"/>
              <a:gd name="connsiteX5441" fmla="*/ 1378272 w 13886105"/>
              <a:gd name="connsiteY5441" fmla="*/ 2643924 h 7409535"/>
              <a:gd name="connsiteX5442" fmla="*/ 1955427 w 13886105"/>
              <a:gd name="connsiteY5442" fmla="*/ 2637290 h 7409535"/>
              <a:gd name="connsiteX5443" fmla="*/ 1955014 w 13886105"/>
              <a:gd name="connsiteY5443" fmla="*/ 2646309 h 7409535"/>
              <a:gd name="connsiteX5444" fmla="*/ 1959864 w 13886105"/>
              <a:gd name="connsiteY5444" fmla="*/ 2656859 h 7409535"/>
              <a:gd name="connsiteX5445" fmla="*/ 1963763 w 13886105"/>
              <a:gd name="connsiteY5445" fmla="*/ 2653570 h 7409535"/>
              <a:gd name="connsiteX5446" fmla="*/ 1956400 w 13886105"/>
              <a:gd name="connsiteY5446" fmla="*/ 2638356 h 7409535"/>
              <a:gd name="connsiteX5447" fmla="*/ 1539552 w 13886105"/>
              <a:gd name="connsiteY5447" fmla="*/ 2615239 h 7409535"/>
              <a:gd name="connsiteX5448" fmla="*/ 1525468 w 13886105"/>
              <a:gd name="connsiteY5448" fmla="*/ 2655472 h 7409535"/>
              <a:gd name="connsiteX5449" fmla="*/ 1555557 w 13886105"/>
              <a:gd name="connsiteY5449" fmla="*/ 2626074 h 7409535"/>
              <a:gd name="connsiteX5450" fmla="*/ 1555985 w 13886105"/>
              <a:gd name="connsiteY5450" fmla="*/ 2626321 h 7409535"/>
              <a:gd name="connsiteX5451" fmla="*/ 1539552 w 13886105"/>
              <a:gd name="connsiteY5451" fmla="*/ 2615239 h 7409535"/>
              <a:gd name="connsiteX5452" fmla="*/ 1620230 w 13886105"/>
              <a:gd name="connsiteY5452" fmla="*/ 2611154 h 7409535"/>
              <a:gd name="connsiteX5453" fmla="*/ 1610054 w 13886105"/>
              <a:gd name="connsiteY5453" fmla="*/ 2623316 h 7409535"/>
              <a:gd name="connsiteX5454" fmla="*/ 1609843 w 13886105"/>
              <a:gd name="connsiteY5454" fmla="*/ 2623194 h 7409535"/>
              <a:gd name="connsiteX5455" fmla="*/ 1621465 w 13886105"/>
              <a:gd name="connsiteY5455" fmla="*/ 2635412 h 7409535"/>
              <a:gd name="connsiteX5456" fmla="*/ 1629235 w 13886105"/>
              <a:gd name="connsiteY5456" fmla="*/ 2636530 h 7409535"/>
              <a:gd name="connsiteX5457" fmla="*/ 1624695 w 13886105"/>
              <a:gd name="connsiteY5457" fmla="*/ 2623641 h 7409535"/>
              <a:gd name="connsiteX5458" fmla="*/ 1639429 w 13886105"/>
              <a:gd name="connsiteY5458" fmla="*/ 2624305 h 7409535"/>
              <a:gd name="connsiteX5459" fmla="*/ 1620230 w 13886105"/>
              <a:gd name="connsiteY5459" fmla="*/ 2611154 h 7409535"/>
              <a:gd name="connsiteX5460" fmla="*/ 2077508 w 13886105"/>
              <a:gd name="connsiteY5460" fmla="*/ 2610000 h 7409535"/>
              <a:gd name="connsiteX5461" fmla="*/ 2075257 w 13886105"/>
              <a:gd name="connsiteY5461" fmla="*/ 2624329 h 7409535"/>
              <a:gd name="connsiteX5462" fmla="*/ 2089207 w 13886105"/>
              <a:gd name="connsiteY5462" fmla="*/ 2623756 h 7409535"/>
              <a:gd name="connsiteX5463" fmla="*/ 2088773 w 13886105"/>
              <a:gd name="connsiteY5463" fmla="*/ 2614511 h 7409535"/>
              <a:gd name="connsiteX5464" fmla="*/ 2087669 w 13886105"/>
              <a:gd name="connsiteY5464" fmla="*/ 2612856 h 7409535"/>
              <a:gd name="connsiteX5465" fmla="*/ 2077508 w 13886105"/>
              <a:gd name="connsiteY5465" fmla="*/ 2610000 h 7409535"/>
              <a:gd name="connsiteX5466" fmla="*/ 980550 w 13886105"/>
              <a:gd name="connsiteY5466" fmla="*/ 2609414 h 7409535"/>
              <a:gd name="connsiteX5467" fmla="*/ 970805 w 13886105"/>
              <a:gd name="connsiteY5467" fmla="*/ 2622558 h 7409535"/>
              <a:gd name="connsiteX5468" fmla="*/ 971768 w 13886105"/>
              <a:gd name="connsiteY5468" fmla="*/ 2623113 h 7409535"/>
              <a:gd name="connsiteX5469" fmla="*/ 995550 w 13886105"/>
              <a:gd name="connsiteY5469" fmla="*/ 2610321 h 7409535"/>
              <a:gd name="connsiteX5470" fmla="*/ 980550 w 13886105"/>
              <a:gd name="connsiteY5470" fmla="*/ 2609414 h 7409535"/>
              <a:gd name="connsiteX5471" fmla="*/ 1567287 w 13886105"/>
              <a:gd name="connsiteY5471" fmla="*/ 2606503 h 7409535"/>
              <a:gd name="connsiteX5472" fmla="*/ 1555791 w 13886105"/>
              <a:gd name="connsiteY5472" fmla="*/ 2618509 h 7409535"/>
              <a:gd name="connsiteX5473" fmla="*/ 1556095 w 13886105"/>
              <a:gd name="connsiteY5473" fmla="*/ 2618970 h 7409535"/>
              <a:gd name="connsiteX5474" fmla="*/ 1584885 w 13886105"/>
              <a:gd name="connsiteY5474" fmla="*/ 2626895 h 7409535"/>
              <a:gd name="connsiteX5475" fmla="*/ 1567287 w 13886105"/>
              <a:gd name="connsiteY5475" fmla="*/ 2606503 h 7409535"/>
              <a:gd name="connsiteX5476" fmla="*/ 2036777 w 13886105"/>
              <a:gd name="connsiteY5476" fmla="*/ 2604752 h 7409535"/>
              <a:gd name="connsiteX5477" fmla="*/ 2014617 w 13886105"/>
              <a:gd name="connsiteY5477" fmla="*/ 2629460 h 7409535"/>
              <a:gd name="connsiteX5478" fmla="*/ 2000737 w 13886105"/>
              <a:gd name="connsiteY5478" fmla="*/ 2606330 h 7409535"/>
              <a:gd name="connsiteX5479" fmla="*/ 1987153 w 13886105"/>
              <a:gd name="connsiteY5479" fmla="*/ 2629395 h 7409535"/>
              <a:gd name="connsiteX5480" fmla="*/ 1985030 w 13886105"/>
              <a:gd name="connsiteY5480" fmla="*/ 2636377 h 7409535"/>
              <a:gd name="connsiteX5481" fmla="*/ 2020094 w 13886105"/>
              <a:gd name="connsiteY5481" fmla="*/ 2634118 h 7409535"/>
              <a:gd name="connsiteX5482" fmla="*/ 2035978 w 13886105"/>
              <a:gd name="connsiteY5482" fmla="*/ 2626936 h 7409535"/>
              <a:gd name="connsiteX5483" fmla="*/ 2042530 w 13886105"/>
              <a:gd name="connsiteY5483" fmla="*/ 2607344 h 7409535"/>
              <a:gd name="connsiteX5484" fmla="*/ 2378296 w 13886105"/>
              <a:gd name="connsiteY5484" fmla="*/ 2600126 h 7409535"/>
              <a:gd name="connsiteX5485" fmla="*/ 2375101 w 13886105"/>
              <a:gd name="connsiteY5485" fmla="*/ 2603046 h 7409535"/>
              <a:gd name="connsiteX5486" fmla="*/ 2386190 w 13886105"/>
              <a:gd name="connsiteY5486" fmla="*/ 2628532 h 7409535"/>
              <a:gd name="connsiteX5487" fmla="*/ 2398923 w 13886105"/>
              <a:gd name="connsiteY5487" fmla="*/ 2618859 h 7409535"/>
              <a:gd name="connsiteX5488" fmla="*/ 2403225 w 13886105"/>
              <a:gd name="connsiteY5488" fmla="*/ 2609176 h 7409535"/>
              <a:gd name="connsiteX5489" fmla="*/ 2399740 w 13886105"/>
              <a:gd name="connsiteY5489" fmla="*/ 2605622 h 7409535"/>
              <a:gd name="connsiteX5490" fmla="*/ 2378296 w 13886105"/>
              <a:gd name="connsiteY5490" fmla="*/ 2600126 h 7409535"/>
              <a:gd name="connsiteX5491" fmla="*/ 2414215 w 13886105"/>
              <a:gd name="connsiteY5491" fmla="*/ 2588389 h 7409535"/>
              <a:gd name="connsiteX5492" fmla="*/ 2414566 w 13886105"/>
              <a:gd name="connsiteY5492" fmla="*/ 2589311 h 7409535"/>
              <a:gd name="connsiteX5493" fmla="*/ 2415119 w 13886105"/>
              <a:gd name="connsiteY5493" fmla="*/ 2588621 h 7409535"/>
              <a:gd name="connsiteX5494" fmla="*/ 1924508 w 13886105"/>
              <a:gd name="connsiteY5494" fmla="*/ 2587701 h 7409535"/>
              <a:gd name="connsiteX5495" fmla="*/ 1921903 w 13886105"/>
              <a:gd name="connsiteY5495" fmla="*/ 2612309 h 7409535"/>
              <a:gd name="connsiteX5496" fmla="*/ 1920685 w 13886105"/>
              <a:gd name="connsiteY5496" fmla="*/ 2620768 h 7409535"/>
              <a:gd name="connsiteX5497" fmla="*/ 1920163 w 13886105"/>
              <a:gd name="connsiteY5497" fmla="*/ 2620983 h 7409535"/>
              <a:gd name="connsiteX5498" fmla="*/ 1918353 w 13886105"/>
              <a:gd name="connsiteY5498" fmla="*/ 2626240 h 7409535"/>
              <a:gd name="connsiteX5499" fmla="*/ 1913554 w 13886105"/>
              <a:gd name="connsiteY5499" fmla="*/ 2629911 h 7409535"/>
              <a:gd name="connsiteX5500" fmla="*/ 1913461 w 13886105"/>
              <a:gd name="connsiteY5500" fmla="*/ 2629803 h 7409535"/>
              <a:gd name="connsiteX5501" fmla="*/ 1913275 w 13886105"/>
              <a:gd name="connsiteY5501" fmla="*/ 2630124 h 7409535"/>
              <a:gd name="connsiteX5502" fmla="*/ 1913554 w 13886105"/>
              <a:gd name="connsiteY5502" fmla="*/ 2629911 h 7409535"/>
              <a:gd name="connsiteX5503" fmla="*/ 1916079 w 13886105"/>
              <a:gd name="connsiteY5503" fmla="*/ 2632844 h 7409535"/>
              <a:gd name="connsiteX5504" fmla="*/ 1918353 w 13886105"/>
              <a:gd name="connsiteY5504" fmla="*/ 2626240 h 7409535"/>
              <a:gd name="connsiteX5505" fmla="*/ 1920089 w 13886105"/>
              <a:gd name="connsiteY5505" fmla="*/ 2624912 h 7409535"/>
              <a:gd name="connsiteX5506" fmla="*/ 1920685 w 13886105"/>
              <a:gd name="connsiteY5506" fmla="*/ 2620768 h 7409535"/>
              <a:gd name="connsiteX5507" fmla="*/ 1927272 w 13886105"/>
              <a:gd name="connsiteY5507" fmla="*/ 2618060 h 7409535"/>
              <a:gd name="connsiteX5508" fmla="*/ 1937794 w 13886105"/>
              <a:gd name="connsiteY5508" fmla="*/ 2624461 h 7409535"/>
              <a:gd name="connsiteX5509" fmla="*/ 1926942 w 13886105"/>
              <a:gd name="connsiteY5509" fmla="*/ 2639333 h 7409535"/>
              <a:gd name="connsiteX5510" fmla="*/ 1922812 w 13886105"/>
              <a:gd name="connsiteY5510" fmla="*/ 2640660 h 7409535"/>
              <a:gd name="connsiteX5511" fmla="*/ 1923256 w 13886105"/>
              <a:gd name="connsiteY5511" fmla="*/ 2641176 h 7409535"/>
              <a:gd name="connsiteX5512" fmla="*/ 1942170 w 13886105"/>
              <a:gd name="connsiteY5512" fmla="*/ 2646521 h 7409535"/>
              <a:gd name="connsiteX5513" fmla="*/ 1924508 w 13886105"/>
              <a:gd name="connsiteY5513" fmla="*/ 2587701 h 7409535"/>
              <a:gd name="connsiteX5514" fmla="*/ 2427368 w 13886105"/>
              <a:gd name="connsiteY5514" fmla="*/ 2569634 h 7409535"/>
              <a:gd name="connsiteX5515" fmla="*/ 2424444 w 13886105"/>
              <a:gd name="connsiteY5515" fmla="*/ 2579929 h 7409535"/>
              <a:gd name="connsiteX5516" fmla="*/ 2422932 w 13886105"/>
              <a:gd name="connsiteY5516" fmla="*/ 2585239 h 7409535"/>
              <a:gd name="connsiteX5517" fmla="*/ 2436346 w 13886105"/>
              <a:gd name="connsiteY5517" fmla="*/ 2598459 h 7409535"/>
              <a:gd name="connsiteX5518" fmla="*/ 2433618 w 13886105"/>
              <a:gd name="connsiteY5518" fmla="*/ 2573765 h 7409535"/>
              <a:gd name="connsiteX5519" fmla="*/ 2433613 w 13886105"/>
              <a:gd name="connsiteY5519" fmla="*/ 2571362 h 7409535"/>
              <a:gd name="connsiteX5520" fmla="*/ 1595988 w 13886105"/>
              <a:gd name="connsiteY5520" fmla="*/ 2569139 h 7409535"/>
              <a:gd name="connsiteX5521" fmla="*/ 1585668 w 13886105"/>
              <a:gd name="connsiteY5521" fmla="*/ 2588990 h 7409535"/>
              <a:gd name="connsiteX5522" fmla="*/ 1599889 w 13886105"/>
              <a:gd name="connsiteY5522" fmla="*/ 2604613 h 7409535"/>
              <a:gd name="connsiteX5523" fmla="*/ 1595988 w 13886105"/>
              <a:gd name="connsiteY5523" fmla="*/ 2569139 h 7409535"/>
              <a:gd name="connsiteX5524" fmla="*/ 2188199 w 13886105"/>
              <a:gd name="connsiteY5524" fmla="*/ 2543455 h 7409535"/>
              <a:gd name="connsiteX5525" fmla="*/ 2185471 w 13886105"/>
              <a:gd name="connsiteY5525" fmla="*/ 2545289 h 7409535"/>
              <a:gd name="connsiteX5526" fmla="*/ 2185345 w 13886105"/>
              <a:gd name="connsiteY5526" fmla="*/ 2545610 h 7409535"/>
              <a:gd name="connsiteX5527" fmla="*/ 2187044 w 13886105"/>
              <a:gd name="connsiteY5527" fmla="*/ 2546831 h 7409535"/>
              <a:gd name="connsiteX5528" fmla="*/ 606093 w 13886105"/>
              <a:gd name="connsiteY5528" fmla="*/ 2537541 h 7409535"/>
              <a:gd name="connsiteX5529" fmla="*/ 599629 w 13886105"/>
              <a:gd name="connsiteY5529" fmla="*/ 2551668 h 7409535"/>
              <a:gd name="connsiteX5530" fmla="*/ 598669 w 13886105"/>
              <a:gd name="connsiteY5530" fmla="*/ 2550864 h 7409535"/>
              <a:gd name="connsiteX5531" fmla="*/ 599616 w 13886105"/>
              <a:gd name="connsiteY5531" fmla="*/ 2551696 h 7409535"/>
              <a:gd name="connsiteX5532" fmla="*/ 599629 w 13886105"/>
              <a:gd name="connsiteY5532" fmla="*/ 2551668 h 7409535"/>
              <a:gd name="connsiteX5533" fmla="*/ 611624 w 13886105"/>
              <a:gd name="connsiteY5533" fmla="*/ 2561705 h 7409535"/>
              <a:gd name="connsiteX5534" fmla="*/ 619511 w 13886105"/>
              <a:gd name="connsiteY5534" fmla="*/ 2541937 h 7409535"/>
              <a:gd name="connsiteX5535" fmla="*/ 606093 w 13886105"/>
              <a:gd name="connsiteY5535" fmla="*/ 2537541 h 7409535"/>
              <a:gd name="connsiteX5536" fmla="*/ 2475479 w 13886105"/>
              <a:gd name="connsiteY5536" fmla="*/ 2537351 h 7409535"/>
              <a:gd name="connsiteX5537" fmla="*/ 2472150 w 13886105"/>
              <a:gd name="connsiteY5537" fmla="*/ 2556424 h 7409535"/>
              <a:gd name="connsiteX5538" fmla="*/ 2473997 w 13886105"/>
              <a:gd name="connsiteY5538" fmla="*/ 2562754 h 7409535"/>
              <a:gd name="connsiteX5539" fmla="*/ 2479056 w 13886105"/>
              <a:gd name="connsiteY5539" fmla="*/ 2565441 h 7409535"/>
              <a:gd name="connsiteX5540" fmla="*/ 2494350 w 13886105"/>
              <a:gd name="connsiteY5540" fmla="*/ 2554859 h 7409535"/>
              <a:gd name="connsiteX5541" fmla="*/ 2496007 w 13886105"/>
              <a:gd name="connsiteY5541" fmla="*/ 2553247 h 7409535"/>
              <a:gd name="connsiteX5542" fmla="*/ 2491686 w 13886105"/>
              <a:gd name="connsiteY5542" fmla="*/ 2551493 h 7409535"/>
              <a:gd name="connsiteX5543" fmla="*/ 2475479 w 13886105"/>
              <a:gd name="connsiteY5543" fmla="*/ 2537351 h 7409535"/>
              <a:gd name="connsiteX5544" fmla="*/ 11464495 w 13886105"/>
              <a:gd name="connsiteY5544" fmla="*/ 2532059 h 7409535"/>
              <a:gd name="connsiteX5545" fmla="*/ 11471795 w 13886105"/>
              <a:gd name="connsiteY5545" fmla="*/ 2533527 h 7409535"/>
              <a:gd name="connsiteX5546" fmla="*/ 11465777 w 13886105"/>
              <a:gd name="connsiteY5546" fmla="*/ 2581242 h 7409535"/>
              <a:gd name="connsiteX5547" fmla="*/ 11452431 w 13886105"/>
              <a:gd name="connsiteY5547" fmla="*/ 2568546 h 7409535"/>
              <a:gd name="connsiteX5548" fmla="*/ 11464495 w 13886105"/>
              <a:gd name="connsiteY5548" fmla="*/ 2532059 h 7409535"/>
              <a:gd name="connsiteX5549" fmla="*/ 2132733 w 13886105"/>
              <a:gd name="connsiteY5549" fmla="*/ 2528488 h 7409535"/>
              <a:gd name="connsiteX5550" fmla="*/ 2121851 w 13886105"/>
              <a:gd name="connsiteY5550" fmla="*/ 2547213 h 7409535"/>
              <a:gd name="connsiteX5551" fmla="*/ 2130226 w 13886105"/>
              <a:gd name="connsiteY5551" fmla="*/ 2549463 h 7409535"/>
              <a:gd name="connsiteX5552" fmla="*/ 2132725 w 13886105"/>
              <a:gd name="connsiteY5552" fmla="*/ 2546504 h 7409535"/>
              <a:gd name="connsiteX5553" fmla="*/ 2141399 w 13886105"/>
              <a:gd name="connsiteY5553" fmla="*/ 2551362 h 7409535"/>
              <a:gd name="connsiteX5554" fmla="*/ 2151783 w 13886105"/>
              <a:gd name="connsiteY5554" fmla="*/ 2533408 h 7409535"/>
              <a:gd name="connsiteX5555" fmla="*/ 2132733 w 13886105"/>
              <a:gd name="connsiteY5555" fmla="*/ 2528488 h 7409535"/>
              <a:gd name="connsiteX5556" fmla="*/ 11014639 w 13886105"/>
              <a:gd name="connsiteY5556" fmla="*/ 2511737 h 7409535"/>
              <a:gd name="connsiteX5557" fmla="*/ 11006821 w 13886105"/>
              <a:gd name="connsiteY5557" fmla="*/ 2519883 h 7409535"/>
              <a:gd name="connsiteX5558" fmla="*/ 11006181 w 13886105"/>
              <a:gd name="connsiteY5558" fmla="*/ 2519513 h 7409535"/>
              <a:gd name="connsiteX5559" fmla="*/ 11017429 w 13886105"/>
              <a:gd name="connsiteY5559" fmla="*/ 2535666 h 7409535"/>
              <a:gd name="connsiteX5560" fmla="*/ 11044717 w 13886105"/>
              <a:gd name="connsiteY5560" fmla="*/ 2543902 h 7409535"/>
              <a:gd name="connsiteX5561" fmla="*/ 11014639 w 13886105"/>
              <a:gd name="connsiteY5561" fmla="*/ 2511737 h 7409535"/>
              <a:gd name="connsiteX5562" fmla="*/ 11095575 w 13886105"/>
              <a:gd name="connsiteY5562" fmla="*/ 2499867 h 7409535"/>
              <a:gd name="connsiteX5563" fmla="*/ 11088291 w 13886105"/>
              <a:gd name="connsiteY5563" fmla="*/ 2520293 h 7409535"/>
              <a:gd name="connsiteX5564" fmla="*/ 11087653 w 13886105"/>
              <a:gd name="connsiteY5564" fmla="*/ 2519924 h 7409535"/>
              <a:gd name="connsiteX5565" fmla="*/ 11104177 w 13886105"/>
              <a:gd name="connsiteY5565" fmla="*/ 2533224 h 7409535"/>
              <a:gd name="connsiteX5566" fmla="*/ 11115981 w 13886105"/>
              <a:gd name="connsiteY5566" fmla="*/ 2518027 h 7409535"/>
              <a:gd name="connsiteX5567" fmla="*/ 11095575 w 13886105"/>
              <a:gd name="connsiteY5567" fmla="*/ 2499867 h 7409535"/>
              <a:gd name="connsiteX5568" fmla="*/ 10788393 w 13886105"/>
              <a:gd name="connsiteY5568" fmla="*/ 2491555 h 7409535"/>
              <a:gd name="connsiteX5569" fmla="*/ 10783389 w 13886105"/>
              <a:gd name="connsiteY5569" fmla="*/ 2516649 h 7409535"/>
              <a:gd name="connsiteX5570" fmla="*/ 10783495 w 13886105"/>
              <a:gd name="connsiteY5570" fmla="*/ 2516711 h 7409535"/>
              <a:gd name="connsiteX5571" fmla="*/ 10804899 w 13886105"/>
              <a:gd name="connsiteY5571" fmla="*/ 2494704 h 7409535"/>
              <a:gd name="connsiteX5572" fmla="*/ 10788393 w 13886105"/>
              <a:gd name="connsiteY5572" fmla="*/ 2491555 h 7409535"/>
              <a:gd name="connsiteX5573" fmla="*/ 10609353 w 13886105"/>
              <a:gd name="connsiteY5573" fmla="*/ 2472107 h 7409535"/>
              <a:gd name="connsiteX5574" fmla="*/ 10604293 w 13886105"/>
              <a:gd name="connsiteY5574" fmla="*/ 2489962 h 7409535"/>
              <a:gd name="connsiteX5575" fmla="*/ 10604109 w 13886105"/>
              <a:gd name="connsiteY5575" fmla="*/ 2490282 h 7409535"/>
              <a:gd name="connsiteX5576" fmla="*/ 10612353 w 13886105"/>
              <a:gd name="connsiteY5576" fmla="*/ 2500669 h 7409535"/>
              <a:gd name="connsiteX5577" fmla="*/ 10630189 w 13886105"/>
              <a:gd name="connsiteY5577" fmla="*/ 2494505 h 7409535"/>
              <a:gd name="connsiteX5578" fmla="*/ 10609353 w 13886105"/>
              <a:gd name="connsiteY5578" fmla="*/ 2472107 h 7409535"/>
              <a:gd name="connsiteX5579" fmla="*/ 10871263 w 13886105"/>
              <a:gd name="connsiteY5579" fmla="*/ 2465182 h 7409535"/>
              <a:gd name="connsiteX5580" fmla="*/ 10857667 w 13886105"/>
              <a:gd name="connsiteY5580" fmla="*/ 2477402 h 7409535"/>
              <a:gd name="connsiteX5581" fmla="*/ 10875841 w 13886105"/>
              <a:gd name="connsiteY5581" fmla="*/ 2492048 h 7409535"/>
              <a:gd name="connsiteX5582" fmla="*/ 10889509 w 13886105"/>
              <a:gd name="connsiteY5582" fmla="*/ 2481527 h 7409535"/>
              <a:gd name="connsiteX5583" fmla="*/ 10889799 w 13886105"/>
              <a:gd name="connsiteY5583" fmla="*/ 2481266 h 7409535"/>
              <a:gd name="connsiteX5584" fmla="*/ 10871263 w 13886105"/>
              <a:gd name="connsiteY5584" fmla="*/ 2465182 h 7409535"/>
              <a:gd name="connsiteX5585" fmla="*/ 10467733 w 13886105"/>
              <a:gd name="connsiteY5585" fmla="*/ 2454098 h 7409535"/>
              <a:gd name="connsiteX5586" fmla="*/ 10457743 w 13886105"/>
              <a:gd name="connsiteY5586" fmla="*/ 2461246 h 7409535"/>
              <a:gd name="connsiteX5587" fmla="*/ 10458109 w 13886105"/>
              <a:gd name="connsiteY5587" fmla="*/ 2461600 h 7409535"/>
              <a:gd name="connsiteX5588" fmla="*/ 10487575 w 13886105"/>
              <a:gd name="connsiteY5588" fmla="*/ 2481571 h 7409535"/>
              <a:gd name="connsiteX5589" fmla="*/ 10502669 w 13886105"/>
              <a:gd name="connsiteY5589" fmla="*/ 2457527 h 7409535"/>
              <a:gd name="connsiteX5590" fmla="*/ 10467733 w 13886105"/>
              <a:gd name="connsiteY5590" fmla="*/ 2454098 h 7409535"/>
              <a:gd name="connsiteX5591" fmla="*/ 1770507 w 13886105"/>
              <a:gd name="connsiteY5591" fmla="*/ 2423681 h 7409535"/>
              <a:gd name="connsiteX5592" fmla="*/ 1768014 w 13886105"/>
              <a:gd name="connsiteY5592" fmla="*/ 2437889 h 7409535"/>
              <a:gd name="connsiteX5593" fmla="*/ 1767803 w 13886105"/>
              <a:gd name="connsiteY5593" fmla="*/ 2437767 h 7409535"/>
              <a:gd name="connsiteX5594" fmla="*/ 1778593 w 13886105"/>
              <a:gd name="connsiteY5594" fmla="*/ 2454209 h 7409535"/>
              <a:gd name="connsiteX5595" fmla="*/ 1787073 w 13886105"/>
              <a:gd name="connsiteY5595" fmla="*/ 2458731 h 7409535"/>
              <a:gd name="connsiteX5596" fmla="*/ 1770507 w 13886105"/>
              <a:gd name="connsiteY5596" fmla="*/ 2423681 h 7409535"/>
              <a:gd name="connsiteX5597" fmla="*/ 11154243 w 13886105"/>
              <a:gd name="connsiteY5597" fmla="*/ 2400382 h 7409535"/>
              <a:gd name="connsiteX5598" fmla="*/ 11164345 w 13886105"/>
              <a:gd name="connsiteY5598" fmla="*/ 2426604 h 7409535"/>
              <a:gd name="connsiteX5599" fmla="*/ 11174775 w 13886105"/>
              <a:gd name="connsiteY5599" fmla="*/ 2405819 h 7409535"/>
              <a:gd name="connsiteX5600" fmla="*/ 11172191 w 13886105"/>
              <a:gd name="connsiteY5600" fmla="*/ 2439689 h 7409535"/>
              <a:gd name="connsiteX5601" fmla="*/ 11154243 w 13886105"/>
              <a:gd name="connsiteY5601" fmla="*/ 2400382 h 7409535"/>
              <a:gd name="connsiteX5602" fmla="*/ 11227927 w 13886105"/>
              <a:gd name="connsiteY5602" fmla="*/ 2388595 h 7409535"/>
              <a:gd name="connsiteX5603" fmla="*/ 11237235 w 13886105"/>
              <a:gd name="connsiteY5603" fmla="*/ 2441878 h 7409535"/>
              <a:gd name="connsiteX5604" fmla="*/ 11214339 w 13886105"/>
              <a:gd name="connsiteY5604" fmla="*/ 2423242 h 7409535"/>
              <a:gd name="connsiteX5605" fmla="*/ 11227927 w 13886105"/>
              <a:gd name="connsiteY5605" fmla="*/ 2388595 h 7409535"/>
              <a:gd name="connsiteX5606" fmla="*/ 567830 w 13886105"/>
              <a:gd name="connsiteY5606" fmla="*/ 2369224 h 7409535"/>
              <a:gd name="connsiteX5607" fmla="*/ 596529 w 13886105"/>
              <a:gd name="connsiteY5607" fmla="*/ 2394775 h 7409535"/>
              <a:gd name="connsiteX5608" fmla="*/ 591319 w 13886105"/>
              <a:gd name="connsiteY5608" fmla="*/ 2412444 h 7409535"/>
              <a:gd name="connsiteX5609" fmla="*/ 562251 w 13886105"/>
              <a:gd name="connsiteY5609" fmla="*/ 2374130 h 7409535"/>
              <a:gd name="connsiteX5610" fmla="*/ 567830 w 13886105"/>
              <a:gd name="connsiteY5610" fmla="*/ 2369224 h 7409535"/>
              <a:gd name="connsiteX5611" fmla="*/ 11004583 w 13886105"/>
              <a:gd name="connsiteY5611" fmla="*/ 2364453 h 7409535"/>
              <a:gd name="connsiteX5612" fmla="*/ 11040965 w 13886105"/>
              <a:gd name="connsiteY5612" fmla="*/ 2395295 h 7409535"/>
              <a:gd name="connsiteX5613" fmla="*/ 11019257 w 13886105"/>
              <a:gd name="connsiteY5613" fmla="*/ 2398377 h 7409535"/>
              <a:gd name="connsiteX5614" fmla="*/ 11004583 w 13886105"/>
              <a:gd name="connsiteY5614" fmla="*/ 2364453 h 7409535"/>
              <a:gd name="connsiteX5615" fmla="*/ 10907339 w 13886105"/>
              <a:gd name="connsiteY5615" fmla="*/ 2354002 h 7409535"/>
              <a:gd name="connsiteX5616" fmla="*/ 10912971 w 13886105"/>
              <a:gd name="connsiteY5616" fmla="*/ 2357902 h 7409535"/>
              <a:gd name="connsiteX5617" fmla="*/ 10916101 w 13886105"/>
              <a:gd name="connsiteY5617" fmla="*/ 2391507 h 7409535"/>
              <a:gd name="connsiteX5618" fmla="*/ 10894127 w 13886105"/>
              <a:gd name="connsiteY5618" fmla="*/ 2365844 h 7409535"/>
              <a:gd name="connsiteX5619" fmla="*/ 10907339 w 13886105"/>
              <a:gd name="connsiteY5619" fmla="*/ 2354002 h 7409535"/>
              <a:gd name="connsiteX5620" fmla="*/ 10932953 w 13886105"/>
              <a:gd name="connsiteY5620" fmla="*/ 2351230 h 7409535"/>
              <a:gd name="connsiteX5621" fmla="*/ 10954957 w 13886105"/>
              <a:gd name="connsiteY5621" fmla="*/ 2388416 h 7409535"/>
              <a:gd name="connsiteX5622" fmla="*/ 10941487 w 13886105"/>
              <a:gd name="connsiteY5622" fmla="*/ 2393098 h 7409535"/>
              <a:gd name="connsiteX5623" fmla="*/ 10928125 w 13886105"/>
              <a:gd name="connsiteY5623" fmla="*/ 2363514 h 7409535"/>
              <a:gd name="connsiteX5624" fmla="*/ 10932953 w 13886105"/>
              <a:gd name="connsiteY5624" fmla="*/ 2351230 h 7409535"/>
              <a:gd name="connsiteX5625" fmla="*/ 11052163 w 13886105"/>
              <a:gd name="connsiteY5625" fmla="*/ 2347006 h 7409535"/>
              <a:gd name="connsiteX5626" fmla="*/ 11079101 w 13886105"/>
              <a:gd name="connsiteY5626" fmla="*/ 2371970 h 7409535"/>
              <a:gd name="connsiteX5627" fmla="*/ 11078797 w 13886105"/>
              <a:gd name="connsiteY5627" fmla="*/ 2419421 h 7409535"/>
              <a:gd name="connsiteX5628" fmla="*/ 11062993 w 13886105"/>
              <a:gd name="connsiteY5628" fmla="*/ 2414707 h 7409535"/>
              <a:gd name="connsiteX5629" fmla="*/ 11061237 w 13886105"/>
              <a:gd name="connsiteY5629" fmla="*/ 2400441 h 7409535"/>
              <a:gd name="connsiteX5630" fmla="*/ 11071687 w 13886105"/>
              <a:gd name="connsiteY5630" fmla="*/ 2379381 h 7409535"/>
              <a:gd name="connsiteX5631" fmla="*/ 11052163 w 13886105"/>
              <a:gd name="connsiteY5631" fmla="*/ 2347006 h 7409535"/>
              <a:gd name="connsiteX5632" fmla="*/ 10863739 w 13886105"/>
              <a:gd name="connsiteY5632" fmla="*/ 2334753 h 7409535"/>
              <a:gd name="connsiteX5633" fmla="*/ 10871705 w 13886105"/>
              <a:gd name="connsiteY5633" fmla="*/ 2347624 h 7409535"/>
              <a:gd name="connsiteX5634" fmla="*/ 10850573 w 13886105"/>
              <a:gd name="connsiteY5634" fmla="*/ 2381390 h 7409535"/>
              <a:gd name="connsiteX5635" fmla="*/ 10814429 w 13886105"/>
              <a:gd name="connsiteY5635" fmla="*/ 2358901 h 7409535"/>
              <a:gd name="connsiteX5636" fmla="*/ 10863739 w 13886105"/>
              <a:gd name="connsiteY5636" fmla="*/ 2334753 h 7409535"/>
              <a:gd name="connsiteX5637" fmla="*/ 10792993 w 13886105"/>
              <a:gd name="connsiteY5637" fmla="*/ 2333548 h 7409535"/>
              <a:gd name="connsiteX5638" fmla="*/ 10808931 w 13886105"/>
              <a:gd name="connsiteY5638" fmla="*/ 2359290 h 7409535"/>
              <a:gd name="connsiteX5639" fmla="*/ 10800089 w 13886105"/>
              <a:gd name="connsiteY5639" fmla="*/ 2373863 h 7409535"/>
              <a:gd name="connsiteX5640" fmla="*/ 10786277 w 13886105"/>
              <a:gd name="connsiteY5640" fmla="*/ 2379064 h 7409535"/>
              <a:gd name="connsiteX5641" fmla="*/ 10779495 w 13886105"/>
              <a:gd name="connsiteY5641" fmla="*/ 2368532 h 7409535"/>
              <a:gd name="connsiteX5642" fmla="*/ 10792993 w 13886105"/>
              <a:gd name="connsiteY5642" fmla="*/ 2333548 h 7409535"/>
              <a:gd name="connsiteX5643" fmla="*/ 2781381 w 13886105"/>
              <a:gd name="connsiteY5643" fmla="*/ 2323409 h 7409535"/>
              <a:gd name="connsiteX5644" fmla="*/ 2781220 w 13886105"/>
              <a:gd name="connsiteY5644" fmla="*/ 2326677 h 7409535"/>
              <a:gd name="connsiteX5645" fmla="*/ 2786674 w 13886105"/>
              <a:gd name="connsiteY5645" fmla="*/ 2331067 h 7409535"/>
              <a:gd name="connsiteX5646" fmla="*/ 10738569 w 13886105"/>
              <a:gd name="connsiteY5646" fmla="*/ 2308757 h 7409535"/>
              <a:gd name="connsiteX5647" fmla="*/ 10773167 w 13886105"/>
              <a:gd name="connsiteY5647" fmla="*/ 2348622 h 7409535"/>
              <a:gd name="connsiteX5648" fmla="*/ 10754061 w 13886105"/>
              <a:gd name="connsiteY5648" fmla="*/ 2383933 h 7409535"/>
              <a:gd name="connsiteX5649" fmla="*/ 10730947 w 13886105"/>
              <a:gd name="connsiteY5649" fmla="*/ 2318259 h 7409535"/>
              <a:gd name="connsiteX5650" fmla="*/ 10738569 w 13886105"/>
              <a:gd name="connsiteY5650" fmla="*/ 2308757 h 7409535"/>
              <a:gd name="connsiteX5651" fmla="*/ 10455995 w 13886105"/>
              <a:gd name="connsiteY5651" fmla="*/ 2299539 h 7409535"/>
              <a:gd name="connsiteX5652" fmla="*/ 10486319 w 13886105"/>
              <a:gd name="connsiteY5652" fmla="*/ 2310487 h 7409535"/>
              <a:gd name="connsiteX5653" fmla="*/ 10539251 w 13886105"/>
              <a:gd name="connsiteY5653" fmla="*/ 2366997 h 7409535"/>
              <a:gd name="connsiteX5654" fmla="*/ 10490675 w 13886105"/>
              <a:gd name="connsiteY5654" fmla="*/ 2364193 h 7409535"/>
              <a:gd name="connsiteX5655" fmla="*/ 10476301 w 13886105"/>
              <a:gd name="connsiteY5655" fmla="*/ 2331795 h 7409535"/>
              <a:gd name="connsiteX5656" fmla="*/ 10469837 w 13886105"/>
              <a:gd name="connsiteY5656" fmla="*/ 2359290 h 7409535"/>
              <a:gd name="connsiteX5657" fmla="*/ 10456885 w 13886105"/>
              <a:gd name="connsiteY5657" fmla="*/ 2319729 h 7409535"/>
              <a:gd name="connsiteX5658" fmla="*/ 10449791 w 13886105"/>
              <a:gd name="connsiteY5658" fmla="*/ 2327327 h 7409535"/>
              <a:gd name="connsiteX5659" fmla="*/ 10453045 w 13886105"/>
              <a:gd name="connsiteY5659" fmla="*/ 2360717 h 7409535"/>
              <a:gd name="connsiteX5660" fmla="*/ 10433995 w 13886105"/>
              <a:gd name="connsiteY5660" fmla="*/ 2349005 h 7409535"/>
              <a:gd name="connsiteX5661" fmla="*/ 10455995 w 13886105"/>
              <a:gd name="connsiteY5661" fmla="*/ 2299539 h 7409535"/>
              <a:gd name="connsiteX5662" fmla="*/ 10635691 w 13886105"/>
              <a:gd name="connsiteY5662" fmla="*/ 2295665 h 7409535"/>
              <a:gd name="connsiteX5663" fmla="*/ 10642685 w 13886105"/>
              <a:gd name="connsiteY5663" fmla="*/ 2298242 h 7409535"/>
              <a:gd name="connsiteX5664" fmla="*/ 10642783 w 13886105"/>
              <a:gd name="connsiteY5664" fmla="*/ 2345497 h 7409535"/>
              <a:gd name="connsiteX5665" fmla="*/ 10678547 w 13886105"/>
              <a:gd name="connsiteY5665" fmla="*/ 2356165 h 7409535"/>
              <a:gd name="connsiteX5666" fmla="*/ 10614987 w 13886105"/>
              <a:gd name="connsiteY5666" fmla="*/ 2347701 h 7409535"/>
              <a:gd name="connsiteX5667" fmla="*/ 10629303 w 13886105"/>
              <a:gd name="connsiteY5667" fmla="*/ 2380206 h 7409535"/>
              <a:gd name="connsiteX5668" fmla="*/ 10605333 w 13886105"/>
              <a:gd name="connsiteY5668" fmla="*/ 2341699 h 7409535"/>
              <a:gd name="connsiteX5669" fmla="*/ 10635691 w 13886105"/>
              <a:gd name="connsiteY5669" fmla="*/ 2295665 h 7409535"/>
              <a:gd name="connsiteX5670" fmla="*/ 10487401 w 13886105"/>
              <a:gd name="connsiteY5670" fmla="*/ 2284161 h 7409535"/>
              <a:gd name="connsiteX5671" fmla="*/ 10529083 w 13886105"/>
              <a:gd name="connsiteY5671" fmla="*/ 2293967 h 7409535"/>
              <a:gd name="connsiteX5672" fmla="*/ 10496441 w 13886105"/>
              <a:gd name="connsiteY5672" fmla="*/ 2317899 h 7409535"/>
              <a:gd name="connsiteX5673" fmla="*/ 10487401 w 13886105"/>
              <a:gd name="connsiteY5673" fmla="*/ 2284161 h 7409535"/>
              <a:gd name="connsiteX5674" fmla="*/ 10585991 w 13886105"/>
              <a:gd name="connsiteY5674" fmla="*/ 2282337 h 7409535"/>
              <a:gd name="connsiteX5675" fmla="*/ 10600571 w 13886105"/>
              <a:gd name="connsiteY5675" fmla="*/ 2362050 h 7409535"/>
              <a:gd name="connsiteX5676" fmla="*/ 10585823 w 13886105"/>
              <a:gd name="connsiteY5676" fmla="*/ 2361997 h 7409535"/>
              <a:gd name="connsiteX5677" fmla="*/ 10579963 w 13886105"/>
              <a:gd name="connsiteY5677" fmla="*/ 2356995 h 7409535"/>
              <a:gd name="connsiteX5678" fmla="*/ 10583727 w 13886105"/>
              <a:gd name="connsiteY5678" fmla="*/ 2316390 h 7409535"/>
              <a:gd name="connsiteX5679" fmla="*/ 10566103 w 13886105"/>
              <a:gd name="connsiteY5679" fmla="*/ 2297518 h 7409535"/>
              <a:gd name="connsiteX5680" fmla="*/ 10585991 w 13886105"/>
              <a:gd name="connsiteY5680" fmla="*/ 2282337 h 7409535"/>
              <a:gd name="connsiteX5681" fmla="*/ 177629 w 13886105"/>
              <a:gd name="connsiteY5681" fmla="*/ 2270702 h 7409535"/>
              <a:gd name="connsiteX5682" fmla="*/ 202289 w 13886105"/>
              <a:gd name="connsiteY5682" fmla="*/ 2288507 h 7409535"/>
              <a:gd name="connsiteX5683" fmla="*/ 196394 w 13886105"/>
              <a:gd name="connsiteY5683" fmla="*/ 2313103 h 7409535"/>
              <a:gd name="connsiteX5684" fmla="*/ 177314 w 13886105"/>
              <a:gd name="connsiteY5684" fmla="*/ 2300894 h 7409535"/>
              <a:gd name="connsiteX5685" fmla="*/ 10317811 w 13886105"/>
              <a:gd name="connsiteY5685" fmla="*/ 2269231 h 7409535"/>
              <a:gd name="connsiteX5686" fmla="*/ 10305211 w 13886105"/>
              <a:gd name="connsiteY5686" fmla="*/ 2292476 h 7409535"/>
              <a:gd name="connsiteX5687" fmla="*/ 10304963 w 13886105"/>
              <a:gd name="connsiteY5687" fmla="*/ 2292904 h 7409535"/>
              <a:gd name="connsiteX5688" fmla="*/ 10324993 w 13886105"/>
              <a:gd name="connsiteY5688" fmla="*/ 2277232 h 7409535"/>
              <a:gd name="connsiteX5689" fmla="*/ 10317811 w 13886105"/>
              <a:gd name="connsiteY5689" fmla="*/ 2269231 h 7409535"/>
              <a:gd name="connsiteX5690" fmla="*/ 11198415 w 13886105"/>
              <a:gd name="connsiteY5690" fmla="*/ 2263027 h 7409535"/>
              <a:gd name="connsiteX5691" fmla="*/ 11209467 w 13886105"/>
              <a:gd name="connsiteY5691" fmla="*/ 2282259 h 7409535"/>
              <a:gd name="connsiteX5692" fmla="*/ 11188969 w 13886105"/>
              <a:gd name="connsiteY5692" fmla="*/ 2285704 h 7409535"/>
              <a:gd name="connsiteX5693" fmla="*/ 11184887 w 13886105"/>
              <a:gd name="connsiteY5693" fmla="*/ 2270493 h 7409535"/>
              <a:gd name="connsiteX5694" fmla="*/ 11198415 w 13886105"/>
              <a:gd name="connsiteY5694" fmla="*/ 2263027 h 7409535"/>
              <a:gd name="connsiteX5695" fmla="*/ 10020705 w 13886105"/>
              <a:gd name="connsiteY5695" fmla="*/ 2254980 h 7409535"/>
              <a:gd name="connsiteX5696" fmla="*/ 10005461 w 13886105"/>
              <a:gd name="connsiteY5696" fmla="*/ 2262918 h 7409535"/>
              <a:gd name="connsiteX5697" fmla="*/ 10032053 w 13886105"/>
              <a:gd name="connsiteY5697" fmla="*/ 2301137 h 7409535"/>
              <a:gd name="connsiteX5698" fmla="*/ 10041193 w 13886105"/>
              <a:gd name="connsiteY5698" fmla="*/ 2311038 h 7409535"/>
              <a:gd name="connsiteX5699" fmla="*/ 10041415 w 13886105"/>
              <a:gd name="connsiteY5699" fmla="*/ 2300075 h 7409535"/>
              <a:gd name="connsiteX5700" fmla="*/ 10047649 w 13886105"/>
              <a:gd name="connsiteY5700" fmla="*/ 2268823 h 7409535"/>
              <a:gd name="connsiteX5701" fmla="*/ 10020705 w 13886105"/>
              <a:gd name="connsiteY5701" fmla="*/ 2254980 h 7409535"/>
              <a:gd name="connsiteX5702" fmla="*/ 10190777 w 13886105"/>
              <a:gd name="connsiteY5702" fmla="*/ 2253342 h 7409535"/>
              <a:gd name="connsiteX5703" fmla="*/ 10179035 w 13886105"/>
              <a:gd name="connsiteY5703" fmla="*/ 2269962 h 7409535"/>
              <a:gd name="connsiteX5704" fmla="*/ 10178787 w 13886105"/>
              <a:gd name="connsiteY5704" fmla="*/ 2270390 h 7409535"/>
              <a:gd name="connsiteX5705" fmla="*/ 10187921 w 13886105"/>
              <a:gd name="connsiteY5705" fmla="*/ 2284703 h 7409535"/>
              <a:gd name="connsiteX5706" fmla="*/ 10197299 w 13886105"/>
              <a:gd name="connsiteY5706" fmla="*/ 2261543 h 7409535"/>
              <a:gd name="connsiteX5707" fmla="*/ 10190777 w 13886105"/>
              <a:gd name="connsiteY5707" fmla="*/ 2253342 h 7409535"/>
              <a:gd name="connsiteX5708" fmla="*/ 2099611 w 13886105"/>
              <a:gd name="connsiteY5708" fmla="*/ 2253041 h 7409535"/>
              <a:gd name="connsiteX5709" fmla="*/ 2098978 w 13886105"/>
              <a:gd name="connsiteY5709" fmla="*/ 2268218 h 7409535"/>
              <a:gd name="connsiteX5710" fmla="*/ 2093975 w 13886105"/>
              <a:gd name="connsiteY5710" fmla="*/ 2270463 h 7409535"/>
              <a:gd name="connsiteX5711" fmla="*/ 2093270 w 13886105"/>
              <a:gd name="connsiteY5711" fmla="*/ 2271195 h 7409535"/>
              <a:gd name="connsiteX5712" fmla="*/ 2116172 w 13886105"/>
              <a:gd name="connsiteY5712" fmla="*/ 2299693 h 7409535"/>
              <a:gd name="connsiteX5713" fmla="*/ 2132536 w 13886105"/>
              <a:gd name="connsiteY5713" fmla="*/ 2289875 h 7409535"/>
              <a:gd name="connsiteX5714" fmla="*/ 2099611 w 13886105"/>
              <a:gd name="connsiteY5714" fmla="*/ 2253041 h 7409535"/>
              <a:gd name="connsiteX5715" fmla="*/ 11753453 w 13886105"/>
              <a:gd name="connsiteY5715" fmla="*/ 2252404 h 7409535"/>
              <a:gd name="connsiteX5716" fmla="*/ 11768825 w 13886105"/>
              <a:gd name="connsiteY5716" fmla="*/ 2278387 h 7409535"/>
              <a:gd name="connsiteX5717" fmla="*/ 11758035 w 13886105"/>
              <a:gd name="connsiteY5717" fmla="*/ 2298217 h 7409535"/>
              <a:gd name="connsiteX5718" fmla="*/ 11741063 w 13886105"/>
              <a:gd name="connsiteY5718" fmla="*/ 2280040 h 7409535"/>
              <a:gd name="connsiteX5719" fmla="*/ 11753453 w 13886105"/>
              <a:gd name="connsiteY5719" fmla="*/ 2252404 h 7409535"/>
              <a:gd name="connsiteX5720" fmla="*/ 11637695 w 13886105"/>
              <a:gd name="connsiteY5720" fmla="*/ 2240641 h 7409535"/>
              <a:gd name="connsiteX5721" fmla="*/ 11645499 w 13886105"/>
              <a:gd name="connsiteY5721" fmla="*/ 2245258 h 7409535"/>
              <a:gd name="connsiteX5722" fmla="*/ 11619851 w 13886105"/>
              <a:gd name="connsiteY5722" fmla="*/ 2260537 h 7409535"/>
              <a:gd name="connsiteX5723" fmla="*/ 11637695 w 13886105"/>
              <a:gd name="connsiteY5723" fmla="*/ 2240641 h 7409535"/>
              <a:gd name="connsiteX5724" fmla="*/ 10996913 w 13886105"/>
              <a:gd name="connsiteY5724" fmla="*/ 2239651 h 7409535"/>
              <a:gd name="connsiteX5725" fmla="*/ 11004085 w 13886105"/>
              <a:gd name="connsiteY5725" fmla="*/ 2249237 h 7409535"/>
              <a:gd name="connsiteX5726" fmla="*/ 10998345 w 13886105"/>
              <a:gd name="connsiteY5726" fmla="*/ 2296970 h 7409535"/>
              <a:gd name="connsiteX5727" fmla="*/ 10941069 w 13886105"/>
              <a:gd name="connsiteY5727" fmla="*/ 2308246 h 7409535"/>
              <a:gd name="connsiteX5728" fmla="*/ 10939563 w 13886105"/>
              <a:gd name="connsiteY5728" fmla="*/ 2267882 h 7409535"/>
              <a:gd name="connsiteX5729" fmla="*/ 10981745 w 13886105"/>
              <a:gd name="connsiteY5729" fmla="*/ 2250884 h 7409535"/>
              <a:gd name="connsiteX5730" fmla="*/ 10997559 w 13886105"/>
              <a:gd name="connsiteY5730" fmla="*/ 2276840 h 7409535"/>
              <a:gd name="connsiteX5731" fmla="*/ 10996913 w 13886105"/>
              <a:gd name="connsiteY5731" fmla="*/ 2239651 h 7409535"/>
              <a:gd name="connsiteX5732" fmla="*/ 11704529 w 13886105"/>
              <a:gd name="connsiteY5732" fmla="*/ 2228719 h 7409535"/>
              <a:gd name="connsiteX5733" fmla="*/ 11727745 w 13886105"/>
              <a:gd name="connsiteY5733" fmla="*/ 2267789 h 7409535"/>
              <a:gd name="connsiteX5734" fmla="*/ 11720899 w 13886105"/>
              <a:gd name="connsiteY5734" fmla="*/ 2295206 h 7409535"/>
              <a:gd name="connsiteX5735" fmla="*/ 11704529 w 13886105"/>
              <a:gd name="connsiteY5735" fmla="*/ 2228719 h 7409535"/>
              <a:gd name="connsiteX5736" fmla="*/ 207698 w 13886105"/>
              <a:gd name="connsiteY5736" fmla="*/ 2226037 h 7409535"/>
              <a:gd name="connsiteX5737" fmla="*/ 226768 w 13886105"/>
              <a:gd name="connsiteY5737" fmla="*/ 2291801 h 7409535"/>
              <a:gd name="connsiteX5738" fmla="*/ 207021 w 13886105"/>
              <a:gd name="connsiteY5738" fmla="*/ 2271418 h 7409535"/>
              <a:gd name="connsiteX5739" fmla="*/ 207698 w 13886105"/>
              <a:gd name="connsiteY5739" fmla="*/ 2226037 h 7409535"/>
              <a:gd name="connsiteX5740" fmla="*/ 10073401 w 13886105"/>
              <a:gd name="connsiteY5740" fmla="*/ 2205695 h 7409535"/>
              <a:gd name="connsiteX5741" fmla="*/ 10065769 w 13886105"/>
              <a:gd name="connsiteY5741" fmla="*/ 2314505 h 7409535"/>
              <a:gd name="connsiteX5742" fmla="*/ 10083511 w 13886105"/>
              <a:gd name="connsiteY5742" fmla="*/ 2333163 h 7409535"/>
              <a:gd name="connsiteX5743" fmla="*/ 10085959 w 13886105"/>
              <a:gd name="connsiteY5743" fmla="*/ 2272122 h 7409535"/>
              <a:gd name="connsiteX5744" fmla="*/ 10092551 w 13886105"/>
              <a:gd name="connsiteY5744" fmla="*/ 2294909 h 7409535"/>
              <a:gd name="connsiteX5745" fmla="*/ 10092255 w 13886105"/>
              <a:gd name="connsiteY5745" fmla="*/ 2318181 h 7409535"/>
              <a:gd name="connsiteX5746" fmla="*/ 10091465 w 13886105"/>
              <a:gd name="connsiteY5746" fmla="*/ 2318646 h 7409535"/>
              <a:gd name="connsiteX5747" fmla="*/ 10092249 w 13886105"/>
              <a:gd name="connsiteY5747" fmla="*/ 2318529 h 7409535"/>
              <a:gd name="connsiteX5748" fmla="*/ 10092255 w 13886105"/>
              <a:gd name="connsiteY5748" fmla="*/ 2318181 h 7409535"/>
              <a:gd name="connsiteX5749" fmla="*/ 10115865 w 13886105"/>
              <a:gd name="connsiteY5749" fmla="*/ 2304234 h 7409535"/>
              <a:gd name="connsiteX5750" fmla="*/ 10130733 w 13886105"/>
              <a:gd name="connsiteY5750" fmla="*/ 2268169 h 7409535"/>
              <a:gd name="connsiteX5751" fmla="*/ 10073401 w 13886105"/>
              <a:gd name="connsiteY5751" fmla="*/ 2205695 h 7409535"/>
              <a:gd name="connsiteX5752" fmla="*/ 271666 w 13886105"/>
              <a:gd name="connsiteY5752" fmla="*/ 2203223 h 7409535"/>
              <a:gd name="connsiteX5753" fmla="*/ 297096 w 13886105"/>
              <a:gd name="connsiteY5753" fmla="*/ 2211487 h 7409535"/>
              <a:gd name="connsiteX5754" fmla="*/ 286380 w 13886105"/>
              <a:gd name="connsiteY5754" fmla="*/ 2222324 h 7409535"/>
              <a:gd name="connsiteX5755" fmla="*/ 267242 w 13886105"/>
              <a:gd name="connsiteY5755" fmla="*/ 2211078 h 7409535"/>
              <a:gd name="connsiteX5756" fmla="*/ 271666 w 13886105"/>
              <a:gd name="connsiteY5756" fmla="*/ 2203223 h 7409535"/>
              <a:gd name="connsiteX5757" fmla="*/ 11558019 w 13886105"/>
              <a:gd name="connsiteY5757" fmla="*/ 2197460 h 7409535"/>
              <a:gd name="connsiteX5758" fmla="*/ 11590675 w 13886105"/>
              <a:gd name="connsiteY5758" fmla="*/ 2242409 h 7409535"/>
              <a:gd name="connsiteX5759" fmla="*/ 11603083 w 13886105"/>
              <a:gd name="connsiteY5759" fmla="*/ 2214495 h 7409535"/>
              <a:gd name="connsiteX5760" fmla="*/ 11612709 w 13886105"/>
              <a:gd name="connsiteY5760" fmla="*/ 2220052 h 7409535"/>
              <a:gd name="connsiteX5761" fmla="*/ 11605787 w 13886105"/>
              <a:gd name="connsiteY5761" fmla="*/ 2268101 h 7409535"/>
              <a:gd name="connsiteX5762" fmla="*/ 11583569 w 13886105"/>
              <a:gd name="connsiteY5762" fmla="*/ 2269532 h 7409535"/>
              <a:gd name="connsiteX5763" fmla="*/ 11573531 w 13886105"/>
              <a:gd name="connsiteY5763" fmla="*/ 2243204 h 7409535"/>
              <a:gd name="connsiteX5764" fmla="*/ 11563851 w 13886105"/>
              <a:gd name="connsiteY5764" fmla="*/ 2284668 h 7409535"/>
              <a:gd name="connsiteX5765" fmla="*/ 11535625 w 13886105"/>
              <a:gd name="connsiteY5765" fmla="*/ 2266378 h 7409535"/>
              <a:gd name="connsiteX5766" fmla="*/ 11558019 w 13886105"/>
              <a:gd name="connsiteY5766" fmla="*/ 2197460 h 7409535"/>
              <a:gd name="connsiteX5767" fmla="*/ 871845 w 13886105"/>
              <a:gd name="connsiteY5767" fmla="*/ 2156686 h 7409535"/>
              <a:gd name="connsiteX5768" fmla="*/ 863423 w 13886105"/>
              <a:gd name="connsiteY5768" fmla="*/ 2182312 h 7409535"/>
              <a:gd name="connsiteX5769" fmla="*/ 862691 w 13886105"/>
              <a:gd name="connsiteY5769" fmla="*/ 2181987 h 7409535"/>
              <a:gd name="connsiteX5770" fmla="*/ 863316 w 13886105"/>
              <a:gd name="connsiteY5770" fmla="*/ 2182633 h 7409535"/>
              <a:gd name="connsiteX5771" fmla="*/ 863423 w 13886105"/>
              <a:gd name="connsiteY5771" fmla="*/ 2182312 h 7409535"/>
              <a:gd name="connsiteX5772" fmla="*/ 880251 w 13886105"/>
              <a:gd name="connsiteY5772" fmla="*/ 2189790 h 7409535"/>
              <a:gd name="connsiteX5773" fmla="*/ 888260 w 13886105"/>
              <a:gd name="connsiteY5773" fmla="*/ 2170797 h 7409535"/>
              <a:gd name="connsiteX5774" fmla="*/ 871845 w 13886105"/>
              <a:gd name="connsiteY5774" fmla="*/ 2156686 h 7409535"/>
              <a:gd name="connsiteX5775" fmla="*/ 947950 w 13886105"/>
              <a:gd name="connsiteY5775" fmla="*/ 2126530 h 7409535"/>
              <a:gd name="connsiteX5776" fmla="*/ 938909 w 13886105"/>
              <a:gd name="connsiteY5776" fmla="*/ 2133611 h 7409535"/>
              <a:gd name="connsiteX5777" fmla="*/ 937960 w 13886105"/>
              <a:gd name="connsiteY5777" fmla="*/ 2167580 h 7409535"/>
              <a:gd name="connsiteX5778" fmla="*/ 937097 w 13886105"/>
              <a:gd name="connsiteY5778" fmla="*/ 2169193 h 7409535"/>
              <a:gd name="connsiteX5779" fmla="*/ 937907 w 13886105"/>
              <a:gd name="connsiteY5779" fmla="*/ 2169518 h 7409535"/>
              <a:gd name="connsiteX5780" fmla="*/ 937960 w 13886105"/>
              <a:gd name="connsiteY5780" fmla="*/ 2167580 h 7409535"/>
              <a:gd name="connsiteX5781" fmla="*/ 942457 w 13886105"/>
              <a:gd name="connsiteY5781" fmla="*/ 2159183 h 7409535"/>
              <a:gd name="connsiteX5782" fmla="*/ 958778 w 13886105"/>
              <a:gd name="connsiteY5782" fmla="*/ 2129665 h 7409535"/>
              <a:gd name="connsiteX5783" fmla="*/ 947950 w 13886105"/>
              <a:gd name="connsiteY5783" fmla="*/ 2126530 h 7409535"/>
              <a:gd name="connsiteX5784" fmla="*/ 318364 w 13886105"/>
              <a:gd name="connsiteY5784" fmla="*/ 2126236 h 7409535"/>
              <a:gd name="connsiteX5785" fmla="*/ 372217 w 13886105"/>
              <a:gd name="connsiteY5785" fmla="*/ 2174724 h 7409535"/>
              <a:gd name="connsiteX5786" fmla="*/ 356862 w 13886105"/>
              <a:gd name="connsiteY5786" fmla="*/ 2204786 h 7409535"/>
              <a:gd name="connsiteX5787" fmla="*/ 327742 w 13886105"/>
              <a:gd name="connsiteY5787" fmla="*/ 2173714 h 7409535"/>
              <a:gd name="connsiteX5788" fmla="*/ 332273 w 13886105"/>
              <a:gd name="connsiteY5788" fmla="*/ 2201426 h 7409535"/>
              <a:gd name="connsiteX5789" fmla="*/ 312319 w 13886105"/>
              <a:gd name="connsiteY5789" fmla="*/ 2211294 h 7409535"/>
              <a:gd name="connsiteX5790" fmla="*/ 282771 w 13886105"/>
              <a:gd name="connsiteY5790" fmla="*/ 2173560 h 7409535"/>
              <a:gd name="connsiteX5791" fmla="*/ 287856 w 13886105"/>
              <a:gd name="connsiteY5791" fmla="*/ 2163520 h 7409535"/>
              <a:gd name="connsiteX5792" fmla="*/ 312450 w 13886105"/>
              <a:gd name="connsiteY5792" fmla="*/ 2181427 h 7409535"/>
              <a:gd name="connsiteX5793" fmla="*/ 318364 w 13886105"/>
              <a:gd name="connsiteY5793" fmla="*/ 2126236 h 7409535"/>
              <a:gd name="connsiteX5794" fmla="*/ 700665 w 13886105"/>
              <a:gd name="connsiteY5794" fmla="*/ 2126229 h 7409535"/>
              <a:gd name="connsiteX5795" fmla="*/ 729926 w 13886105"/>
              <a:gd name="connsiteY5795" fmla="*/ 2149395 h 7409535"/>
              <a:gd name="connsiteX5796" fmla="*/ 719423 w 13886105"/>
              <a:gd name="connsiteY5796" fmla="*/ 2176982 h 7409535"/>
              <a:gd name="connsiteX5797" fmla="*/ 700665 w 13886105"/>
              <a:gd name="connsiteY5797" fmla="*/ 2126229 h 7409535"/>
              <a:gd name="connsiteX5798" fmla="*/ 770416 w 13886105"/>
              <a:gd name="connsiteY5798" fmla="*/ 2099766 h 7409535"/>
              <a:gd name="connsiteX5799" fmla="*/ 774532 w 13886105"/>
              <a:gd name="connsiteY5799" fmla="*/ 2142779 h 7409535"/>
              <a:gd name="connsiteX5800" fmla="*/ 755354 w 13886105"/>
              <a:gd name="connsiteY5800" fmla="*/ 2114741 h 7409535"/>
              <a:gd name="connsiteX5801" fmla="*/ 774782 w 13886105"/>
              <a:gd name="connsiteY5801" fmla="*/ 2127526 h 7409535"/>
              <a:gd name="connsiteX5802" fmla="*/ 770416 w 13886105"/>
              <a:gd name="connsiteY5802" fmla="*/ 2099766 h 7409535"/>
              <a:gd name="connsiteX5803" fmla="*/ 11176575 w 13886105"/>
              <a:gd name="connsiteY5803" fmla="*/ 2091199 h 7409535"/>
              <a:gd name="connsiteX5804" fmla="*/ 11176813 w 13886105"/>
              <a:gd name="connsiteY5804" fmla="*/ 2091584 h 7409535"/>
              <a:gd name="connsiteX5805" fmla="*/ 11176643 w 13886105"/>
              <a:gd name="connsiteY5805" fmla="*/ 2091729 h 7409535"/>
              <a:gd name="connsiteX5806" fmla="*/ 11176385 w 13886105"/>
              <a:gd name="connsiteY5806" fmla="*/ 2091337 h 7409535"/>
              <a:gd name="connsiteX5807" fmla="*/ 11338727 w 13886105"/>
              <a:gd name="connsiteY5807" fmla="*/ 2079336 h 7409535"/>
              <a:gd name="connsiteX5808" fmla="*/ 11354853 w 13886105"/>
              <a:gd name="connsiteY5808" fmla="*/ 2089715 h 7409535"/>
              <a:gd name="connsiteX5809" fmla="*/ 11334815 w 13886105"/>
              <a:gd name="connsiteY5809" fmla="*/ 2104668 h 7409535"/>
              <a:gd name="connsiteX5810" fmla="*/ 11338727 w 13886105"/>
              <a:gd name="connsiteY5810" fmla="*/ 2079336 h 7409535"/>
              <a:gd name="connsiteX5811" fmla="*/ 11043997 w 13886105"/>
              <a:gd name="connsiteY5811" fmla="*/ 2075613 h 7409535"/>
              <a:gd name="connsiteX5812" fmla="*/ 11045001 w 13886105"/>
              <a:gd name="connsiteY5812" fmla="*/ 2076162 h 7409535"/>
              <a:gd name="connsiteX5813" fmla="*/ 11044125 w 13886105"/>
              <a:gd name="connsiteY5813" fmla="*/ 2076356 h 7409535"/>
              <a:gd name="connsiteX5814" fmla="*/ 11060485 w 13886105"/>
              <a:gd name="connsiteY5814" fmla="*/ 2072760 h 7409535"/>
              <a:gd name="connsiteX5815" fmla="*/ 11049609 w 13886105"/>
              <a:gd name="connsiteY5815" fmla="*/ 2078691 h 7409535"/>
              <a:gd name="connsiteX5816" fmla="*/ 11045001 w 13886105"/>
              <a:gd name="connsiteY5816" fmla="*/ 2076162 h 7409535"/>
              <a:gd name="connsiteX5817" fmla="*/ 11161105 w 13886105"/>
              <a:gd name="connsiteY5817" fmla="*/ 2065690 h 7409535"/>
              <a:gd name="connsiteX5818" fmla="*/ 11264009 w 13886105"/>
              <a:gd name="connsiteY5818" fmla="*/ 2072201 h 7409535"/>
              <a:gd name="connsiteX5819" fmla="*/ 11212667 w 13886105"/>
              <a:gd name="connsiteY5819" fmla="*/ 2102589 h 7409535"/>
              <a:gd name="connsiteX5820" fmla="*/ 11191515 w 13886105"/>
              <a:gd name="connsiteY5820" fmla="*/ 2080413 h 7409535"/>
              <a:gd name="connsiteX5821" fmla="*/ 11176575 w 13886105"/>
              <a:gd name="connsiteY5821" fmla="*/ 2091199 h 7409535"/>
              <a:gd name="connsiteX5822" fmla="*/ 11171623 w 13886105"/>
              <a:gd name="connsiteY5822" fmla="*/ 2083213 h 7409535"/>
              <a:gd name="connsiteX5823" fmla="*/ 11161105 w 13886105"/>
              <a:gd name="connsiteY5823" fmla="*/ 2065690 h 7409535"/>
              <a:gd name="connsiteX5824" fmla="*/ 10689439 w 13886105"/>
              <a:gd name="connsiteY5824" fmla="*/ 2061943 h 7409535"/>
              <a:gd name="connsiteX5825" fmla="*/ 10681355 w 13886105"/>
              <a:gd name="connsiteY5825" fmla="*/ 2086291 h 7409535"/>
              <a:gd name="connsiteX5826" fmla="*/ 10680819 w 13886105"/>
              <a:gd name="connsiteY5826" fmla="*/ 2085982 h 7409535"/>
              <a:gd name="connsiteX5827" fmla="*/ 10699221 w 13886105"/>
              <a:gd name="connsiteY5827" fmla="*/ 2101437 h 7409535"/>
              <a:gd name="connsiteX5828" fmla="*/ 10710849 w 13886105"/>
              <a:gd name="connsiteY5828" fmla="*/ 2076942 h 7409535"/>
              <a:gd name="connsiteX5829" fmla="*/ 10689439 w 13886105"/>
              <a:gd name="connsiteY5829" fmla="*/ 2061943 h 7409535"/>
              <a:gd name="connsiteX5830" fmla="*/ 10967461 w 13886105"/>
              <a:gd name="connsiteY5830" fmla="*/ 2032066 h 7409535"/>
              <a:gd name="connsiteX5831" fmla="*/ 10985785 w 13886105"/>
              <a:gd name="connsiteY5831" fmla="*/ 2048029 h 7409535"/>
              <a:gd name="connsiteX5832" fmla="*/ 10953943 w 13886105"/>
              <a:gd name="connsiteY5832" fmla="*/ 2043902 h 7409535"/>
              <a:gd name="connsiteX5833" fmla="*/ 10967461 w 13886105"/>
              <a:gd name="connsiteY5833" fmla="*/ 2032066 h 7409535"/>
              <a:gd name="connsiteX5834" fmla="*/ 10397955 w 13886105"/>
              <a:gd name="connsiteY5834" fmla="*/ 2029249 h 7409535"/>
              <a:gd name="connsiteX5835" fmla="*/ 10389865 w 13886105"/>
              <a:gd name="connsiteY5835" fmla="*/ 2061875 h 7409535"/>
              <a:gd name="connsiteX5836" fmla="*/ 10389681 w 13886105"/>
              <a:gd name="connsiteY5836" fmla="*/ 2062196 h 7409535"/>
              <a:gd name="connsiteX5837" fmla="*/ 10396547 w 13886105"/>
              <a:gd name="connsiteY5837" fmla="*/ 2072347 h 7409535"/>
              <a:gd name="connsiteX5838" fmla="*/ 10405833 w 13886105"/>
              <a:gd name="connsiteY5838" fmla="*/ 2040151 h 7409535"/>
              <a:gd name="connsiteX5839" fmla="*/ 10397955 w 13886105"/>
              <a:gd name="connsiteY5839" fmla="*/ 2029249 h 7409535"/>
              <a:gd name="connsiteX5840" fmla="*/ 10788097 w 13886105"/>
              <a:gd name="connsiteY5840" fmla="*/ 2024901 h 7409535"/>
              <a:gd name="connsiteX5841" fmla="*/ 10817371 w 13886105"/>
              <a:gd name="connsiteY5841" fmla="*/ 2041624 h 7409535"/>
              <a:gd name="connsiteX5842" fmla="*/ 10757349 w 13886105"/>
              <a:gd name="connsiteY5842" fmla="*/ 2039624 h 7409535"/>
              <a:gd name="connsiteX5843" fmla="*/ 10788097 w 13886105"/>
              <a:gd name="connsiteY5843" fmla="*/ 2024901 h 7409535"/>
              <a:gd name="connsiteX5844" fmla="*/ 1054727 w 13886105"/>
              <a:gd name="connsiteY5844" fmla="*/ 2011812 h 7409535"/>
              <a:gd name="connsiteX5845" fmla="*/ 1039709 w 13886105"/>
              <a:gd name="connsiteY5845" fmla="*/ 2037651 h 7409535"/>
              <a:gd name="connsiteX5846" fmla="*/ 1050667 w 13886105"/>
              <a:gd name="connsiteY5846" fmla="*/ 2045349 h 7409535"/>
              <a:gd name="connsiteX5847" fmla="*/ 1065159 w 13886105"/>
              <a:gd name="connsiteY5847" fmla="*/ 2018264 h 7409535"/>
              <a:gd name="connsiteX5848" fmla="*/ 1054727 w 13886105"/>
              <a:gd name="connsiteY5848" fmla="*/ 2011812 h 7409535"/>
              <a:gd name="connsiteX5849" fmla="*/ 678315 w 13886105"/>
              <a:gd name="connsiteY5849" fmla="*/ 2002674 h 7409535"/>
              <a:gd name="connsiteX5850" fmla="*/ 662916 w 13886105"/>
              <a:gd name="connsiteY5850" fmla="*/ 2025152 h 7409535"/>
              <a:gd name="connsiteX5851" fmla="*/ 678315 w 13886105"/>
              <a:gd name="connsiteY5851" fmla="*/ 2002674 h 7409535"/>
              <a:gd name="connsiteX5852" fmla="*/ 832073 w 13886105"/>
              <a:gd name="connsiteY5852" fmla="*/ 2002611 h 7409535"/>
              <a:gd name="connsiteX5853" fmla="*/ 831243 w 13886105"/>
              <a:gd name="connsiteY5853" fmla="*/ 2040347 h 7409535"/>
              <a:gd name="connsiteX5854" fmla="*/ 850932 w 13886105"/>
              <a:gd name="connsiteY5854" fmla="*/ 2053426 h 7409535"/>
              <a:gd name="connsiteX5855" fmla="*/ 845107 w 13886105"/>
              <a:gd name="connsiteY5855" fmla="*/ 2078580 h 7409535"/>
              <a:gd name="connsiteX5856" fmla="*/ 821226 w 13886105"/>
              <a:gd name="connsiteY5856" fmla="*/ 2037701 h 7409535"/>
              <a:gd name="connsiteX5857" fmla="*/ 832073 w 13886105"/>
              <a:gd name="connsiteY5857" fmla="*/ 2002611 h 7409535"/>
              <a:gd name="connsiteX5858" fmla="*/ 1132810 w 13886105"/>
              <a:gd name="connsiteY5858" fmla="*/ 1996151 h 7409535"/>
              <a:gd name="connsiteX5859" fmla="*/ 1120215 w 13886105"/>
              <a:gd name="connsiteY5859" fmla="*/ 2007131 h 7409535"/>
              <a:gd name="connsiteX5860" fmla="*/ 1120000 w 13886105"/>
              <a:gd name="connsiteY5860" fmla="*/ 2007007 h 7409535"/>
              <a:gd name="connsiteX5861" fmla="*/ 1137300 w 13886105"/>
              <a:gd name="connsiteY5861" fmla="*/ 2027672 h 7409535"/>
              <a:gd name="connsiteX5862" fmla="*/ 1149649 w 13886105"/>
              <a:gd name="connsiteY5862" fmla="*/ 2015427 h 7409535"/>
              <a:gd name="connsiteX5863" fmla="*/ 1132810 w 13886105"/>
              <a:gd name="connsiteY5863" fmla="*/ 1996151 h 7409535"/>
              <a:gd name="connsiteX5864" fmla="*/ 882077 w 13886105"/>
              <a:gd name="connsiteY5864" fmla="*/ 1993554 h 7409535"/>
              <a:gd name="connsiteX5865" fmla="*/ 865992 w 13886105"/>
              <a:gd name="connsiteY5865" fmla="*/ 2038450 h 7409535"/>
              <a:gd name="connsiteX5866" fmla="*/ 882077 w 13886105"/>
              <a:gd name="connsiteY5866" fmla="*/ 1993554 h 7409535"/>
              <a:gd name="connsiteX5867" fmla="*/ 937284 w 13886105"/>
              <a:gd name="connsiteY5867" fmla="*/ 1946595 h 7409535"/>
              <a:gd name="connsiteX5868" fmla="*/ 947747 w 13886105"/>
              <a:gd name="connsiteY5868" fmla="*/ 1954898 h 7409535"/>
              <a:gd name="connsiteX5869" fmla="*/ 936899 w 13886105"/>
              <a:gd name="connsiteY5869" fmla="*/ 1989984 h 7409535"/>
              <a:gd name="connsiteX5870" fmla="*/ 937284 w 13886105"/>
              <a:gd name="connsiteY5870" fmla="*/ 1946595 h 7409535"/>
              <a:gd name="connsiteX5871" fmla="*/ 960940 w 13886105"/>
              <a:gd name="connsiteY5871" fmla="*/ 1936319 h 7409535"/>
              <a:gd name="connsiteX5872" fmla="*/ 978291 w 13886105"/>
              <a:gd name="connsiteY5872" fmla="*/ 1940021 h 7409535"/>
              <a:gd name="connsiteX5873" fmla="*/ 972157 w 13886105"/>
              <a:gd name="connsiteY5873" fmla="*/ 1973124 h 7409535"/>
              <a:gd name="connsiteX5874" fmla="*/ 958001 w 13886105"/>
              <a:gd name="connsiteY5874" fmla="*/ 1942564 h 7409535"/>
              <a:gd name="connsiteX5875" fmla="*/ 960940 w 13886105"/>
              <a:gd name="connsiteY5875" fmla="*/ 1936319 h 7409535"/>
              <a:gd name="connsiteX5876" fmla="*/ 450040 w 13886105"/>
              <a:gd name="connsiteY5876" fmla="*/ 1914067 h 7409535"/>
              <a:gd name="connsiteX5877" fmla="*/ 466109 w 13886105"/>
              <a:gd name="connsiteY5877" fmla="*/ 1934056 h 7409535"/>
              <a:gd name="connsiteX5878" fmla="*/ 441170 w 13886105"/>
              <a:gd name="connsiteY5878" fmla="*/ 1931065 h 7409535"/>
              <a:gd name="connsiteX5879" fmla="*/ 450040 w 13886105"/>
              <a:gd name="connsiteY5879" fmla="*/ 1914067 h 7409535"/>
              <a:gd name="connsiteX5880" fmla="*/ 9067687 w 13886105"/>
              <a:gd name="connsiteY5880" fmla="*/ 1890265 h 7409535"/>
              <a:gd name="connsiteX5881" fmla="*/ 9063405 w 13886105"/>
              <a:gd name="connsiteY5881" fmla="*/ 1920161 h 7409535"/>
              <a:gd name="connsiteX5882" fmla="*/ 9063623 w 13886105"/>
              <a:gd name="connsiteY5882" fmla="*/ 1920286 h 7409535"/>
              <a:gd name="connsiteX5883" fmla="*/ 9124041 w 13886105"/>
              <a:gd name="connsiteY5883" fmla="*/ 1984606 h 7409535"/>
              <a:gd name="connsiteX5884" fmla="*/ 9144023 w 13886105"/>
              <a:gd name="connsiteY5884" fmla="*/ 1978114 h 7409535"/>
              <a:gd name="connsiteX5885" fmla="*/ 9067687 w 13886105"/>
              <a:gd name="connsiteY5885" fmla="*/ 1890265 h 7409535"/>
              <a:gd name="connsiteX5886" fmla="*/ 1278059 w 13886105"/>
              <a:gd name="connsiteY5886" fmla="*/ 1890189 h 7409535"/>
              <a:gd name="connsiteX5887" fmla="*/ 1271169 w 13886105"/>
              <a:gd name="connsiteY5887" fmla="*/ 1920040 h 7409535"/>
              <a:gd name="connsiteX5888" fmla="*/ 1291329 w 13886105"/>
              <a:gd name="connsiteY5888" fmla="*/ 1903160 h 7409535"/>
              <a:gd name="connsiteX5889" fmla="*/ 1278059 w 13886105"/>
              <a:gd name="connsiteY5889" fmla="*/ 1890189 h 7409535"/>
              <a:gd name="connsiteX5890" fmla="*/ 1027720 w 13886105"/>
              <a:gd name="connsiteY5890" fmla="*/ 1887974 h 7409535"/>
              <a:gd name="connsiteX5891" fmla="*/ 1043899 w 13886105"/>
              <a:gd name="connsiteY5891" fmla="*/ 1894056 h 7409535"/>
              <a:gd name="connsiteX5892" fmla="*/ 1012810 w 13886105"/>
              <a:gd name="connsiteY5892" fmla="*/ 1939570 h 7409535"/>
              <a:gd name="connsiteX5893" fmla="*/ 988659 w 13886105"/>
              <a:gd name="connsiteY5893" fmla="*/ 1912924 h 7409535"/>
              <a:gd name="connsiteX5894" fmla="*/ 989125 w 13886105"/>
              <a:gd name="connsiteY5894" fmla="*/ 1897794 h 7409535"/>
              <a:gd name="connsiteX5895" fmla="*/ 1027720 w 13886105"/>
              <a:gd name="connsiteY5895" fmla="*/ 1887974 h 7409535"/>
              <a:gd name="connsiteX5896" fmla="*/ 9001965 w 13886105"/>
              <a:gd name="connsiteY5896" fmla="*/ 1885422 h 7409535"/>
              <a:gd name="connsiteX5897" fmla="*/ 8988783 w 13886105"/>
              <a:gd name="connsiteY5897" fmla="*/ 1888628 h 7409535"/>
              <a:gd name="connsiteX5898" fmla="*/ 8988997 w 13886105"/>
              <a:gd name="connsiteY5898" fmla="*/ 1888752 h 7409535"/>
              <a:gd name="connsiteX5899" fmla="*/ 9050795 w 13886105"/>
              <a:gd name="connsiteY5899" fmla="*/ 1938547 h 7409535"/>
              <a:gd name="connsiteX5900" fmla="*/ 9046857 w 13886105"/>
              <a:gd name="connsiteY5900" fmla="*/ 1897205 h 7409535"/>
              <a:gd name="connsiteX5901" fmla="*/ 9001965 w 13886105"/>
              <a:gd name="connsiteY5901" fmla="*/ 1885422 h 7409535"/>
              <a:gd name="connsiteX5902" fmla="*/ 890234 w 13886105"/>
              <a:gd name="connsiteY5902" fmla="*/ 1877916 h 7409535"/>
              <a:gd name="connsiteX5903" fmla="*/ 909116 w 13886105"/>
              <a:gd name="connsiteY5903" fmla="*/ 1913627 h 7409535"/>
              <a:gd name="connsiteX5904" fmla="*/ 853874 w 13886105"/>
              <a:gd name="connsiteY5904" fmla="*/ 1932496 h 7409535"/>
              <a:gd name="connsiteX5905" fmla="*/ 825034 w 13886105"/>
              <a:gd name="connsiteY5905" fmla="*/ 1894029 h 7409535"/>
              <a:gd name="connsiteX5906" fmla="*/ 844486 w 13886105"/>
              <a:gd name="connsiteY5906" fmla="*/ 1914671 h 7409535"/>
              <a:gd name="connsiteX5907" fmla="*/ 845142 w 13886105"/>
              <a:gd name="connsiteY5907" fmla="*/ 1884392 h 7409535"/>
              <a:gd name="connsiteX5908" fmla="*/ 890234 w 13886105"/>
              <a:gd name="connsiteY5908" fmla="*/ 1877916 h 7409535"/>
              <a:gd name="connsiteX5909" fmla="*/ 8917525 w 13886105"/>
              <a:gd name="connsiteY5909" fmla="*/ 1872840 h 7409535"/>
              <a:gd name="connsiteX5910" fmla="*/ 8944385 w 13886105"/>
              <a:gd name="connsiteY5910" fmla="*/ 1932970 h 7409535"/>
              <a:gd name="connsiteX5911" fmla="*/ 8978791 w 13886105"/>
              <a:gd name="connsiteY5911" fmla="*/ 1955581 h 7409535"/>
              <a:gd name="connsiteX5912" fmla="*/ 8958611 w 13886105"/>
              <a:gd name="connsiteY5912" fmla="*/ 1891741 h 7409535"/>
              <a:gd name="connsiteX5913" fmla="*/ 8932001 w 13886105"/>
              <a:gd name="connsiteY5913" fmla="*/ 1880744 h 7409535"/>
              <a:gd name="connsiteX5914" fmla="*/ 1049789 w 13886105"/>
              <a:gd name="connsiteY5914" fmla="*/ 1861380 h 7409535"/>
              <a:gd name="connsiteX5915" fmla="*/ 1079034 w 13886105"/>
              <a:gd name="connsiteY5915" fmla="*/ 1884825 h 7409535"/>
              <a:gd name="connsiteX5916" fmla="*/ 1063759 w 13886105"/>
              <a:gd name="connsiteY5916" fmla="*/ 1899674 h 7409535"/>
              <a:gd name="connsiteX5917" fmla="*/ 1048920 w 13886105"/>
              <a:gd name="connsiteY5917" fmla="*/ 1891535 h 7409535"/>
              <a:gd name="connsiteX5918" fmla="*/ 1049789 w 13886105"/>
              <a:gd name="connsiteY5918" fmla="*/ 1861380 h 7409535"/>
              <a:gd name="connsiteX5919" fmla="*/ 599250 w 13886105"/>
              <a:gd name="connsiteY5919" fmla="*/ 1849871 h 7409535"/>
              <a:gd name="connsiteX5920" fmla="*/ 599403 w 13886105"/>
              <a:gd name="connsiteY5920" fmla="*/ 1849886 h 7409535"/>
              <a:gd name="connsiteX5921" fmla="*/ 599367 w 13886105"/>
              <a:gd name="connsiteY5921" fmla="*/ 1850472 h 7409535"/>
              <a:gd name="connsiteX5922" fmla="*/ 599094 w 13886105"/>
              <a:gd name="connsiteY5922" fmla="*/ 1850421 h 7409535"/>
              <a:gd name="connsiteX5923" fmla="*/ 9321323 w 13886105"/>
              <a:gd name="connsiteY5923" fmla="*/ 1846630 h 7409535"/>
              <a:gd name="connsiteX5924" fmla="*/ 9307485 w 13886105"/>
              <a:gd name="connsiteY5924" fmla="*/ 1872577 h 7409535"/>
              <a:gd name="connsiteX5925" fmla="*/ 9307697 w 13886105"/>
              <a:gd name="connsiteY5925" fmla="*/ 1872699 h 7409535"/>
              <a:gd name="connsiteX5926" fmla="*/ 9333463 w 13886105"/>
              <a:gd name="connsiteY5926" fmla="*/ 1899696 h 7409535"/>
              <a:gd name="connsiteX5927" fmla="*/ 9321323 w 13886105"/>
              <a:gd name="connsiteY5927" fmla="*/ 1846630 h 7409535"/>
              <a:gd name="connsiteX5928" fmla="*/ 599749 w 13886105"/>
              <a:gd name="connsiteY5928" fmla="*/ 1820142 h 7409535"/>
              <a:gd name="connsiteX5929" fmla="*/ 603212 w 13886105"/>
              <a:gd name="connsiteY5929" fmla="*/ 1835760 h 7409535"/>
              <a:gd name="connsiteX5930" fmla="*/ 599250 w 13886105"/>
              <a:gd name="connsiteY5930" fmla="*/ 1849871 h 7409535"/>
              <a:gd name="connsiteX5931" fmla="*/ 580561 w 13886105"/>
              <a:gd name="connsiteY5931" fmla="*/ 1848098 h 7409535"/>
              <a:gd name="connsiteX5932" fmla="*/ 573610 w 13886105"/>
              <a:gd name="connsiteY5932" fmla="*/ 1877771 h 7409535"/>
              <a:gd name="connsiteX5933" fmla="*/ 513844 w 13886105"/>
              <a:gd name="connsiteY5933" fmla="*/ 1877060 h 7409535"/>
              <a:gd name="connsiteX5934" fmla="*/ 599749 w 13886105"/>
              <a:gd name="connsiteY5934" fmla="*/ 1820142 h 7409535"/>
              <a:gd name="connsiteX5935" fmla="*/ 1084523 w 13886105"/>
              <a:gd name="connsiteY5935" fmla="*/ 1812705 h 7409535"/>
              <a:gd name="connsiteX5936" fmla="*/ 1095875 w 13886105"/>
              <a:gd name="connsiteY5936" fmla="*/ 1817123 h 7409535"/>
              <a:gd name="connsiteX5937" fmla="*/ 1108594 w 13886105"/>
              <a:gd name="connsiteY5937" fmla="*/ 1885494 h 7409535"/>
              <a:gd name="connsiteX5938" fmla="*/ 1074498 w 13886105"/>
              <a:gd name="connsiteY5938" fmla="*/ 1864525 h 7409535"/>
              <a:gd name="connsiteX5939" fmla="*/ 1084523 w 13886105"/>
              <a:gd name="connsiteY5939" fmla="*/ 1812705 h 7409535"/>
              <a:gd name="connsiteX5940" fmla="*/ 1391810 w 13886105"/>
              <a:gd name="connsiteY5940" fmla="*/ 1803564 h 7409535"/>
              <a:gd name="connsiteX5941" fmla="*/ 1374258 w 13886105"/>
              <a:gd name="connsiteY5941" fmla="*/ 1821356 h 7409535"/>
              <a:gd name="connsiteX5942" fmla="*/ 1363645 w 13886105"/>
              <a:gd name="connsiteY5942" fmla="*/ 1823857 h 7409535"/>
              <a:gd name="connsiteX5943" fmla="*/ 1363639 w 13886105"/>
              <a:gd name="connsiteY5943" fmla="*/ 1823850 h 7409535"/>
              <a:gd name="connsiteX5944" fmla="*/ 1363298 w 13886105"/>
              <a:gd name="connsiteY5944" fmla="*/ 1823938 h 7409535"/>
              <a:gd name="connsiteX5945" fmla="*/ 1363645 w 13886105"/>
              <a:gd name="connsiteY5945" fmla="*/ 1823857 h 7409535"/>
              <a:gd name="connsiteX5946" fmla="*/ 1377092 w 13886105"/>
              <a:gd name="connsiteY5946" fmla="*/ 1840517 h 7409535"/>
              <a:gd name="connsiteX5947" fmla="*/ 1404071 w 13886105"/>
              <a:gd name="connsiteY5947" fmla="*/ 1804701 h 7409535"/>
              <a:gd name="connsiteX5948" fmla="*/ 1391810 w 13886105"/>
              <a:gd name="connsiteY5948" fmla="*/ 1803564 h 7409535"/>
              <a:gd name="connsiteX5949" fmla="*/ 705560 w 13886105"/>
              <a:gd name="connsiteY5949" fmla="*/ 1771070 h 7409535"/>
              <a:gd name="connsiteX5950" fmla="*/ 702875 w 13886105"/>
              <a:gd name="connsiteY5950" fmla="*/ 1775447 h 7409535"/>
              <a:gd name="connsiteX5951" fmla="*/ 698272 w 13886105"/>
              <a:gd name="connsiteY5951" fmla="*/ 1782438 h 7409535"/>
              <a:gd name="connsiteX5952" fmla="*/ 690487 w 13886105"/>
              <a:gd name="connsiteY5952" fmla="*/ 1775854 h 7409535"/>
              <a:gd name="connsiteX5953" fmla="*/ 706229 w 13886105"/>
              <a:gd name="connsiteY5953" fmla="*/ 1769983 h 7409535"/>
              <a:gd name="connsiteX5954" fmla="*/ 706512 w 13886105"/>
              <a:gd name="connsiteY5954" fmla="*/ 1770769 h 7409535"/>
              <a:gd name="connsiteX5955" fmla="*/ 705560 w 13886105"/>
              <a:gd name="connsiteY5955" fmla="*/ 1771070 h 7409535"/>
              <a:gd name="connsiteX5956" fmla="*/ 1167442 w 13886105"/>
              <a:gd name="connsiteY5956" fmla="*/ 1749297 h 7409535"/>
              <a:gd name="connsiteX5957" fmla="*/ 1216689 w 13886105"/>
              <a:gd name="connsiteY5957" fmla="*/ 1774084 h 7409535"/>
              <a:gd name="connsiteX5958" fmla="*/ 1215189 w 13886105"/>
              <a:gd name="connsiteY5958" fmla="*/ 1819417 h 7409535"/>
              <a:gd name="connsiteX5959" fmla="*/ 1211392 w 13886105"/>
              <a:gd name="connsiteY5959" fmla="*/ 1784002 h 7409535"/>
              <a:gd name="connsiteX5960" fmla="*/ 1160103 w 13886105"/>
              <a:gd name="connsiteY5960" fmla="*/ 1823689 h 7409535"/>
              <a:gd name="connsiteX5961" fmla="*/ 1186111 w 13886105"/>
              <a:gd name="connsiteY5961" fmla="*/ 1795928 h 7409535"/>
              <a:gd name="connsiteX5962" fmla="*/ 1162677 w 13886105"/>
              <a:gd name="connsiteY5962" fmla="*/ 1755020 h 7409535"/>
              <a:gd name="connsiteX5963" fmla="*/ 1167442 w 13886105"/>
              <a:gd name="connsiteY5963" fmla="*/ 1749297 h 7409535"/>
              <a:gd name="connsiteX5964" fmla="*/ 1203664 w 13886105"/>
              <a:gd name="connsiteY5964" fmla="*/ 1713664 h 7409535"/>
              <a:gd name="connsiteX5965" fmla="*/ 1228477 w 13886105"/>
              <a:gd name="connsiteY5965" fmla="*/ 1716866 h 7409535"/>
              <a:gd name="connsiteX5966" fmla="*/ 1222545 w 13886105"/>
              <a:gd name="connsiteY5966" fmla="*/ 1741959 h 7409535"/>
              <a:gd name="connsiteX5967" fmla="*/ 1246110 w 13886105"/>
              <a:gd name="connsiteY5967" fmla="*/ 1775242 h 7409535"/>
              <a:gd name="connsiteX5968" fmla="*/ 1230836 w 13886105"/>
              <a:gd name="connsiteY5968" fmla="*/ 1790094 h 7409535"/>
              <a:gd name="connsiteX5969" fmla="*/ 1203664 w 13886105"/>
              <a:gd name="connsiteY5969" fmla="*/ 1713664 h 7409535"/>
              <a:gd name="connsiteX5970" fmla="*/ 755043 w 13886105"/>
              <a:gd name="connsiteY5970" fmla="*/ 1684611 h 7409535"/>
              <a:gd name="connsiteX5971" fmla="*/ 765566 w 13886105"/>
              <a:gd name="connsiteY5971" fmla="*/ 1691011 h 7409535"/>
              <a:gd name="connsiteX5972" fmla="*/ 739993 w 13886105"/>
              <a:gd name="connsiteY5972" fmla="*/ 1710609 h 7409535"/>
              <a:gd name="connsiteX5973" fmla="*/ 755043 w 13886105"/>
              <a:gd name="connsiteY5973" fmla="*/ 1684611 h 7409535"/>
              <a:gd name="connsiteX5974" fmla="*/ 1289990 w 13886105"/>
              <a:gd name="connsiteY5974" fmla="*/ 1665402 h 7409535"/>
              <a:gd name="connsiteX5975" fmla="*/ 1299031 w 13886105"/>
              <a:gd name="connsiteY5975" fmla="*/ 1699139 h 7409535"/>
              <a:gd name="connsiteX5976" fmla="*/ 1258795 w 13886105"/>
              <a:gd name="connsiteY5976" fmla="*/ 1694731 h 7409535"/>
              <a:gd name="connsiteX5977" fmla="*/ 1289990 w 13886105"/>
              <a:gd name="connsiteY5977" fmla="*/ 1665402 h 7409535"/>
              <a:gd name="connsiteX5978" fmla="*/ 1324571 w 13886105"/>
              <a:gd name="connsiteY5978" fmla="*/ 1663551 h 7409535"/>
              <a:gd name="connsiteX5979" fmla="*/ 1368252 w 13886105"/>
              <a:gd name="connsiteY5979" fmla="*/ 1695330 h 7409535"/>
              <a:gd name="connsiteX5980" fmla="*/ 1357550 w 13886105"/>
              <a:gd name="connsiteY5980" fmla="*/ 1715101 h 7409535"/>
              <a:gd name="connsiteX5981" fmla="*/ 1343730 w 13886105"/>
              <a:gd name="connsiteY5981" fmla="*/ 1684451 h 7409535"/>
              <a:gd name="connsiteX5982" fmla="*/ 1333896 w 13886105"/>
              <a:gd name="connsiteY5982" fmla="*/ 1681483 h 7409535"/>
              <a:gd name="connsiteX5983" fmla="*/ 1342463 w 13886105"/>
              <a:gd name="connsiteY5983" fmla="*/ 1722219 h 7409535"/>
              <a:gd name="connsiteX5984" fmla="*/ 1323175 w 13886105"/>
              <a:gd name="connsiteY5984" fmla="*/ 1701530 h 7409535"/>
              <a:gd name="connsiteX5985" fmla="*/ 1326864 w 13886105"/>
              <a:gd name="connsiteY5985" fmla="*/ 1736883 h 7409535"/>
              <a:gd name="connsiteX5986" fmla="*/ 1286204 w 13886105"/>
              <a:gd name="connsiteY5986" fmla="*/ 1763600 h 7409535"/>
              <a:gd name="connsiteX5987" fmla="*/ 1303781 w 13886105"/>
              <a:gd name="connsiteY5987" fmla="*/ 1688195 h 7409535"/>
              <a:gd name="connsiteX5988" fmla="*/ 1324571 w 13886105"/>
              <a:gd name="connsiteY5988" fmla="*/ 1663551 h 7409535"/>
              <a:gd name="connsiteX5989" fmla="*/ 933255 w 13886105"/>
              <a:gd name="connsiteY5989" fmla="*/ 1588771 h 7409535"/>
              <a:gd name="connsiteX5990" fmla="*/ 882443 w 13886105"/>
              <a:gd name="connsiteY5990" fmla="*/ 1620462 h 7409535"/>
              <a:gd name="connsiteX5991" fmla="*/ 933255 w 13886105"/>
              <a:gd name="connsiteY5991" fmla="*/ 1588771 h 7409535"/>
              <a:gd name="connsiteX5992" fmla="*/ 1003469 w 13886105"/>
              <a:gd name="connsiteY5992" fmla="*/ 1573574 h 7409535"/>
              <a:gd name="connsiteX5993" fmla="*/ 992386 w 13886105"/>
              <a:gd name="connsiteY5993" fmla="*/ 1597245 h 7409535"/>
              <a:gd name="connsiteX5994" fmla="*/ 1014815 w 13886105"/>
              <a:gd name="connsiteY5994" fmla="*/ 1613382 h 7409535"/>
              <a:gd name="connsiteX5995" fmla="*/ 1022610 w 13886105"/>
              <a:gd name="connsiteY5995" fmla="*/ 1590594 h 7409535"/>
              <a:gd name="connsiteX5996" fmla="*/ 1003469 w 13886105"/>
              <a:gd name="connsiteY5996" fmla="*/ 1573574 h 7409535"/>
              <a:gd name="connsiteX5997" fmla="*/ 1435233 w 13886105"/>
              <a:gd name="connsiteY5997" fmla="*/ 1567580 h 7409535"/>
              <a:gd name="connsiteX5998" fmla="*/ 1427418 w 13886105"/>
              <a:gd name="connsiteY5998" fmla="*/ 1578771 h 7409535"/>
              <a:gd name="connsiteX5999" fmla="*/ 1427356 w 13886105"/>
              <a:gd name="connsiteY5999" fmla="*/ 1578879 h 7409535"/>
              <a:gd name="connsiteX6000" fmla="*/ 1443478 w 13886105"/>
              <a:gd name="connsiteY6000" fmla="*/ 1591180 h 7409535"/>
              <a:gd name="connsiteX6001" fmla="*/ 1452169 w 13886105"/>
              <a:gd name="connsiteY6001" fmla="*/ 1582081 h 7409535"/>
              <a:gd name="connsiteX6002" fmla="*/ 1435233 w 13886105"/>
              <a:gd name="connsiteY6002" fmla="*/ 1567580 h 7409535"/>
              <a:gd name="connsiteX6003" fmla="*/ 1535952 w 13886105"/>
              <a:gd name="connsiteY6003" fmla="*/ 1489611 h 7409535"/>
              <a:gd name="connsiteX6004" fmla="*/ 1529793 w 13886105"/>
              <a:gd name="connsiteY6004" fmla="*/ 1500991 h 7409535"/>
              <a:gd name="connsiteX6005" fmla="*/ 1530097 w 13886105"/>
              <a:gd name="connsiteY6005" fmla="*/ 1501452 h 7409535"/>
              <a:gd name="connsiteX6006" fmla="*/ 1544230 w 13886105"/>
              <a:gd name="connsiteY6006" fmla="*/ 1521428 h 7409535"/>
              <a:gd name="connsiteX6007" fmla="*/ 1549819 w 13886105"/>
              <a:gd name="connsiteY6007" fmla="*/ 1499148 h 7409535"/>
              <a:gd name="connsiteX6008" fmla="*/ 1535952 w 13886105"/>
              <a:gd name="connsiteY6008" fmla="*/ 1489611 h 7409535"/>
              <a:gd name="connsiteX6009" fmla="*/ 1689781 w 13886105"/>
              <a:gd name="connsiteY6009" fmla="*/ 1402424 h 7409535"/>
              <a:gd name="connsiteX6010" fmla="*/ 1662592 w 13886105"/>
              <a:gd name="connsiteY6010" fmla="*/ 1432504 h 7409535"/>
              <a:gd name="connsiteX6011" fmla="*/ 1695634 w 13886105"/>
              <a:gd name="connsiteY6011" fmla="*/ 1476534 h 7409535"/>
              <a:gd name="connsiteX6012" fmla="*/ 1701565 w 13886105"/>
              <a:gd name="connsiteY6012" fmla="*/ 1451441 h 7409535"/>
              <a:gd name="connsiteX6013" fmla="*/ 1710426 w 13886105"/>
              <a:gd name="connsiteY6013" fmla="*/ 1477091 h 7409535"/>
              <a:gd name="connsiteX6014" fmla="*/ 1731829 w 13886105"/>
              <a:gd name="connsiteY6014" fmla="*/ 1444959 h 7409535"/>
              <a:gd name="connsiteX6015" fmla="*/ 1703572 w 13886105"/>
              <a:gd name="connsiteY6015" fmla="*/ 1405972 h 7409535"/>
              <a:gd name="connsiteX6016" fmla="*/ 1689781 w 13886105"/>
              <a:gd name="connsiteY6016" fmla="*/ 1402424 h 7409535"/>
              <a:gd name="connsiteX6017" fmla="*/ 1240259 w 13886105"/>
              <a:gd name="connsiteY6017" fmla="*/ 1400651 h 7409535"/>
              <a:gd name="connsiteX6018" fmla="*/ 1238906 w 13886105"/>
              <a:gd name="connsiteY6018" fmla="*/ 1414037 h 7409535"/>
              <a:gd name="connsiteX6019" fmla="*/ 1238691 w 13886105"/>
              <a:gd name="connsiteY6019" fmla="*/ 1413913 h 7409535"/>
              <a:gd name="connsiteX6020" fmla="*/ 1255985 w 13886105"/>
              <a:gd name="connsiteY6020" fmla="*/ 1433327 h 7409535"/>
              <a:gd name="connsiteX6021" fmla="*/ 1263533 w 13886105"/>
              <a:gd name="connsiteY6021" fmla="*/ 1424976 h 7409535"/>
              <a:gd name="connsiteX6022" fmla="*/ 1240259 w 13886105"/>
              <a:gd name="connsiteY6022" fmla="*/ 1400651 h 7409535"/>
              <a:gd name="connsiteX6023" fmla="*/ 1609152 w 13886105"/>
              <a:gd name="connsiteY6023" fmla="*/ 1389959 h 7409535"/>
              <a:gd name="connsiteX6024" fmla="*/ 1590742 w 13886105"/>
              <a:gd name="connsiteY6024" fmla="*/ 1472726 h 7409535"/>
              <a:gd name="connsiteX6025" fmla="*/ 1591475 w 13886105"/>
              <a:gd name="connsiteY6025" fmla="*/ 1473435 h 7409535"/>
              <a:gd name="connsiteX6026" fmla="*/ 1621515 w 13886105"/>
              <a:gd name="connsiteY6026" fmla="*/ 1497321 h 7409535"/>
              <a:gd name="connsiteX6027" fmla="*/ 1649146 w 13886105"/>
              <a:gd name="connsiteY6027" fmla="*/ 1497036 h 7409535"/>
              <a:gd name="connsiteX6028" fmla="*/ 1631386 w 13886105"/>
              <a:gd name="connsiteY6028" fmla="*/ 1453700 h 7409535"/>
              <a:gd name="connsiteX6029" fmla="*/ 1664133 w 13886105"/>
              <a:gd name="connsiteY6029" fmla="*/ 1505404 h 7409535"/>
              <a:gd name="connsiteX6030" fmla="*/ 1670177 w 13886105"/>
              <a:gd name="connsiteY6030" fmla="*/ 1480374 h 7409535"/>
              <a:gd name="connsiteX6031" fmla="*/ 1609152 w 13886105"/>
              <a:gd name="connsiteY6031" fmla="*/ 1389959 h 7409535"/>
              <a:gd name="connsiteX6032" fmla="*/ 1800815 w 13886105"/>
              <a:gd name="connsiteY6032" fmla="*/ 1371643 h 7409535"/>
              <a:gd name="connsiteX6033" fmla="*/ 1789257 w 13886105"/>
              <a:gd name="connsiteY6033" fmla="*/ 1388710 h 7409535"/>
              <a:gd name="connsiteX6034" fmla="*/ 1789046 w 13886105"/>
              <a:gd name="connsiteY6034" fmla="*/ 1388588 h 7409535"/>
              <a:gd name="connsiteX6035" fmla="*/ 1804876 w 13886105"/>
              <a:gd name="connsiteY6035" fmla="*/ 1401363 h 7409535"/>
              <a:gd name="connsiteX6036" fmla="*/ 1809029 w 13886105"/>
              <a:gd name="connsiteY6036" fmla="*/ 1379166 h 7409535"/>
              <a:gd name="connsiteX6037" fmla="*/ 1800815 w 13886105"/>
              <a:gd name="connsiteY6037" fmla="*/ 1371643 h 7409535"/>
              <a:gd name="connsiteX6038" fmla="*/ 1908973 w 13886105"/>
              <a:gd name="connsiteY6038" fmla="*/ 1287130 h 7409535"/>
              <a:gd name="connsiteX6039" fmla="*/ 1897806 w 13886105"/>
              <a:gd name="connsiteY6039" fmla="*/ 1309862 h 7409535"/>
              <a:gd name="connsiteX6040" fmla="*/ 1897567 w 13886105"/>
              <a:gd name="connsiteY6040" fmla="*/ 1309793 h 7409535"/>
              <a:gd name="connsiteX6041" fmla="*/ 1897778 w 13886105"/>
              <a:gd name="connsiteY6041" fmla="*/ 1309915 h 7409535"/>
              <a:gd name="connsiteX6042" fmla="*/ 1897806 w 13886105"/>
              <a:gd name="connsiteY6042" fmla="*/ 1309862 h 7409535"/>
              <a:gd name="connsiteX6043" fmla="*/ 1922732 w 13886105"/>
              <a:gd name="connsiteY6043" fmla="*/ 1317051 h 7409535"/>
              <a:gd name="connsiteX6044" fmla="*/ 1928722 w 13886105"/>
              <a:gd name="connsiteY6044" fmla="*/ 1288425 h 7409535"/>
              <a:gd name="connsiteX6045" fmla="*/ 1908973 w 13886105"/>
              <a:gd name="connsiteY6045" fmla="*/ 1287130 h 7409535"/>
              <a:gd name="connsiteX6046" fmla="*/ 2147872 w 13886105"/>
              <a:gd name="connsiteY6046" fmla="*/ 1198736 h 7409535"/>
              <a:gd name="connsiteX6047" fmla="*/ 2151902 w 13886105"/>
              <a:gd name="connsiteY6047" fmla="*/ 1231342 h 7409535"/>
              <a:gd name="connsiteX6048" fmla="*/ 2158156 w 13886105"/>
              <a:gd name="connsiteY6048" fmla="*/ 1206435 h 7409535"/>
              <a:gd name="connsiteX6049" fmla="*/ 2157448 w 13886105"/>
              <a:gd name="connsiteY6049" fmla="*/ 1207166 h 7409535"/>
              <a:gd name="connsiteX6050" fmla="*/ 2147872 w 13886105"/>
              <a:gd name="connsiteY6050" fmla="*/ 1198736 h 7409535"/>
              <a:gd name="connsiteX6051" fmla="*/ 7895461 w 13886105"/>
              <a:gd name="connsiteY6051" fmla="*/ 956818 h 7409535"/>
              <a:gd name="connsiteX6052" fmla="*/ 7891180 w 13886105"/>
              <a:gd name="connsiteY6052" fmla="*/ 986713 h 7409535"/>
              <a:gd name="connsiteX6053" fmla="*/ 7891394 w 13886105"/>
              <a:gd name="connsiteY6053" fmla="*/ 986837 h 7409535"/>
              <a:gd name="connsiteX6054" fmla="*/ 7951814 w 13886105"/>
              <a:gd name="connsiteY6054" fmla="*/ 1051158 h 7409535"/>
              <a:gd name="connsiteX6055" fmla="*/ 7971798 w 13886105"/>
              <a:gd name="connsiteY6055" fmla="*/ 1044667 h 7409535"/>
              <a:gd name="connsiteX6056" fmla="*/ 7895461 w 13886105"/>
              <a:gd name="connsiteY6056" fmla="*/ 956818 h 7409535"/>
              <a:gd name="connsiteX6057" fmla="*/ 7829739 w 13886105"/>
              <a:gd name="connsiteY6057" fmla="*/ 951975 h 7409535"/>
              <a:gd name="connsiteX6058" fmla="*/ 7816557 w 13886105"/>
              <a:gd name="connsiteY6058" fmla="*/ 955181 h 7409535"/>
              <a:gd name="connsiteX6059" fmla="*/ 7816768 w 13886105"/>
              <a:gd name="connsiteY6059" fmla="*/ 955303 h 7409535"/>
              <a:gd name="connsiteX6060" fmla="*/ 7878567 w 13886105"/>
              <a:gd name="connsiteY6060" fmla="*/ 1005098 h 7409535"/>
              <a:gd name="connsiteX6061" fmla="*/ 7874628 w 13886105"/>
              <a:gd name="connsiteY6061" fmla="*/ 963756 h 7409535"/>
              <a:gd name="connsiteX6062" fmla="*/ 7829739 w 13886105"/>
              <a:gd name="connsiteY6062" fmla="*/ 951975 h 7409535"/>
              <a:gd name="connsiteX6063" fmla="*/ 7726176 w 13886105"/>
              <a:gd name="connsiteY6063" fmla="*/ 928951 h 7409535"/>
              <a:gd name="connsiteX6064" fmla="*/ 7727035 w 13886105"/>
              <a:gd name="connsiteY6064" fmla="*/ 957108 h 7409535"/>
              <a:gd name="connsiteX6065" fmla="*/ 7727247 w 13886105"/>
              <a:gd name="connsiteY6065" fmla="*/ 957230 h 7409535"/>
              <a:gd name="connsiteX6066" fmla="*/ 7806563 w 13886105"/>
              <a:gd name="connsiteY6066" fmla="*/ 1022132 h 7409535"/>
              <a:gd name="connsiteX6067" fmla="*/ 7786382 w 13886105"/>
              <a:gd name="connsiteY6067" fmla="*/ 958292 h 7409535"/>
              <a:gd name="connsiteX6068" fmla="*/ 7726176 w 13886105"/>
              <a:gd name="connsiteY6068" fmla="*/ 928951 h 7409535"/>
              <a:gd name="connsiteX6069" fmla="*/ 8149095 w 13886105"/>
              <a:gd name="connsiteY6069" fmla="*/ 913181 h 7409535"/>
              <a:gd name="connsiteX6070" fmla="*/ 8135257 w 13886105"/>
              <a:gd name="connsiteY6070" fmla="*/ 939127 h 7409535"/>
              <a:gd name="connsiteX6071" fmla="*/ 8135471 w 13886105"/>
              <a:gd name="connsiteY6071" fmla="*/ 939251 h 7409535"/>
              <a:gd name="connsiteX6072" fmla="*/ 8161237 w 13886105"/>
              <a:gd name="connsiteY6072" fmla="*/ 966248 h 7409535"/>
              <a:gd name="connsiteX6073" fmla="*/ 8149095 w 13886105"/>
              <a:gd name="connsiteY6073" fmla="*/ 913181 h 7409535"/>
              <a:gd name="connsiteX6074" fmla="*/ 3004401 w 13886105"/>
              <a:gd name="connsiteY6074" fmla="*/ 855585 h 7409535"/>
              <a:gd name="connsiteX6075" fmla="*/ 2998168 w 13886105"/>
              <a:gd name="connsiteY6075" fmla="*/ 872804 h 7409535"/>
              <a:gd name="connsiteX6076" fmla="*/ 2997504 w 13886105"/>
              <a:gd name="connsiteY6076" fmla="*/ 873703 h 7409535"/>
              <a:gd name="connsiteX6077" fmla="*/ 3010962 w 13886105"/>
              <a:gd name="connsiteY6077" fmla="*/ 897318 h 7409535"/>
              <a:gd name="connsiteX6078" fmla="*/ 3026010 w 13886105"/>
              <a:gd name="connsiteY6078" fmla="*/ 904849 h 7409535"/>
              <a:gd name="connsiteX6079" fmla="*/ 3004401 w 13886105"/>
              <a:gd name="connsiteY6079" fmla="*/ 855585 h 7409535"/>
              <a:gd name="connsiteX6080" fmla="*/ 3172201 w 13886105"/>
              <a:gd name="connsiteY6080" fmla="*/ 837754 h 7409535"/>
              <a:gd name="connsiteX6081" fmla="*/ 3169140 w 13886105"/>
              <a:gd name="connsiteY6081" fmla="*/ 851310 h 7409535"/>
              <a:gd name="connsiteX6082" fmla="*/ 3169249 w 13886105"/>
              <a:gd name="connsiteY6082" fmla="*/ 851373 h 7409535"/>
              <a:gd name="connsiteX6083" fmla="*/ 3195030 w 13886105"/>
              <a:gd name="connsiteY6083" fmla="*/ 840308 h 7409535"/>
              <a:gd name="connsiteX6084" fmla="*/ 3172201 w 13886105"/>
              <a:gd name="connsiteY6084" fmla="*/ 837754 h 7409535"/>
              <a:gd name="connsiteX6085" fmla="*/ 3968544 w 13886105"/>
              <a:gd name="connsiteY6085" fmla="*/ 668094 h 7409535"/>
              <a:gd name="connsiteX6086" fmla="*/ 3969158 w 13886105"/>
              <a:gd name="connsiteY6086" fmla="*/ 668693 h 7409535"/>
              <a:gd name="connsiteX6087" fmla="*/ 3968760 w 13886105"/>
              <a:gd name="connsiteY6087" fmla="*/ 668892 h 7409535"/>
              <a:gd name="connsiteX6088" fmla="*/ 4238836 w 13886105"/>
              <a:gd name="connsiteY6088" fmla="*/ 652320 h 7409535"/>
              <a:gd name="connsiteX6089" fmla="*/ 4228788 w 13886105"/>
              <a:gd name="connsiteY6089" fmla="*/ 679137 h 7409535"/>
              <a:gd name="connsiteX6090" fmla="*/ 4265387 w 13886105"/>
              <a:gd name="connsiteY6090" fmla="*/ 657490 h 7409535"/>
              <a:gd name="connsiteX6091" fmla="*/ 4265572 w 13886105"/>
              <a:gd name="connsiteY6091" fmla="*/ 657169 h 7409535"/>
              <a:gd name="connsiteX6092" fmla="*/ 4238836 w 13886105"/>
              <a:gd name="connsiteY6092" fmla="*/ 652320 h 7409535"/>
              <a:gd name="connsiteX6093" fmla="*/ 4025829 w 13886105"/>
              <a:gd name="connsiteY6093" fmla="*/ 645373 h 7409535"/>
              <a:gd name="connsiteX6094" fmla="*/ 4005129 w 13886105"/>
              <a:gd name="connsiteY6094" fmla="*/ 653813 h 7409535"/>
              <a:gd name="connsiteX6095" fmla="*/ 4005531 w 13886105"/>
              <a:gd name="connsiteY6095" fmla="*/ 653617 h 7409535"/>
              <a:gd name="connsiteX6096" fmla="*/ 4015823 w 13886105"/>
              <a:gd name="connsiteY6096" fmla="*/ 673585 h 7409535"/>
              <a:gd name="connsiteX6097" fmla="*/ 4025829 w 13886105"/>
              <a:gd name="connsiteY6097" fmla="*/ 645373 h 7409535"/>
              <a:gd name="connsiteX6098" fmla="*/ 3896357 w 13886105"/>
              <a:gd name="connsiteY6098" fmla="*/ 640920 h 7409535"/>
              <a:gd name="connsiteX6099" fmla="*/ 3898375 w 13886105"/>
              <a:gd name="connsiteY6099" fmla="*/ 676451 h 7409535"/>
              <a:gd name="connsiteX6100" fmla="*/ 3919710 w 13886105"/>
              <a:gd name="connsiteY6100" fmla="*/ 660249 h 7409535"/>
              <a:gd name="connsiteX6101" fmla="*/ 3896357 w 13886105"/>
              <a:gd name="connsiteY6101" fmla="*/ 640920 h 7409535"/>
              <a:gd name="connsiteX6102" fmla="*/ 4344218 w 13886105"/>
              <a:gd name="connsiteY6102" fmla="*/ 610606 h 7409535"/>
              <a:gd name="connsiteX6103" fmla="*/ 4331768 w 13886105"/>
              <a:gd name="connsiteY6103" fmla="*/ 637353 h 7409535"/>
              <a:gd name="connsiteX6104" fmla="*/ 4332490 w 13886105"/>
              <a:gd name="connsiteY6104" fmla="*/ 637342 h 7409535"/>
              <a:gd name="connsiteX6105" fmla="*/ 4351690 w 13886105"/>
              <a:gd name="connsiteY6105" fmla="*/ 653757 h 7409535"/>
              <a:gd name="connsiteX6106" fmla="*/ 4361549 w 13886105"/>
              <a:gd name="connsiteY6106" fmla="*/ 639859 h 7409535"/>
              <a:gd name="connsiteX6107" fmla="*/ 4344218 w 13886105"/>
              <a:gd name="connsiteY6107" fmla="*/ 610606 h 7409535"/>
              <a:gd name="connsiteX6108" fmla="*/ 3954816 w 13886105"/>
              <a:gd name="connsiteY6108" fmla="*/ 594251 h 7409535"/>
              <a:gd name="connsiteX6109" fmla="*/ 3958967 w 13886105"/>
              <a:gd name="connsiteY6109" fmla="*/ 632938 h 7409535"/>
              <a:gd name="connsiteX6110" fmla="*/ 3968544 w 13886105"/>
              <a:gd name="connsiteY6110" fmla="*/ 668094 h 7409535"/>
              <a:gd name="connsiteX6111" fmla="*/ 3945793 w 13886105"/>
              <a:gd name="connsiteY6111" fmla="*/ 645880 h 7409535"/>
              <a:gd name="connsiteX6112" fmla="*/ 3942862 w 13886105"/>
              <a:gd name="connsiteY6112" fmla="*/ 671762 h 7409535"/>
              <a:gd name="connsiteX6113" fmla="*/ 3985740 w 13886105"/>
              <a:gd name="connsiteY6113" fmla="*/ 639482 h 7409535"/>
              <a:gd name="connsiteX6114" fmla="*/ 3954816 w 13886105"/>
              <a:gd name="connsiteY6114" fmla="*/ 594251 h 7409535"/>
              <a:gd name="connsiteX6115" fmla="*/ 4394198 w 13886105"/>
              <a:gd name="connsiteY6115" fmla="*/ 568737 h 7409535"/>
              <a:gd name="connsiteX6116" fmla="*/ 4391185 w 13886105"/>
              <a:gd name="connsiteY6116" fmla="*/ 598651 h 7409535"/>
              <a:gd name="connsiteX6117" fmla="*/ 4401095 w 13886105"/>
              <a:gd name="connsiteY6117" fmla="*/ 607670 h 7409535"/>
              <a:gd name="connsiteX6118" fmla="*/ 4394198 w 13886105"/>
              <a:gd name="connsiteY6118" fmla="*/ 568737 h 7409535"/>
              <a:gd name="connsiteX6119" fmla="*/ 4569575 w 13886105"/>
              <a:gd name="connsiteY6119" fmla="*/ 563333 h 7409535"/>
              <a:gd name="connsiteX6120" fmla="*/ 4584129 w 13886105"/>
              <a:gd name="connsiteY6120" fmla="*/ 612139 h 7409535"/>
              <a:gd name="connsiteX6121" fmla="*/ 4590602 w 13886105"/>
              <a:gd name="connsiteY6121" fmla="*/ 605701 h 7409535"/>
              <a:gd name="connsiteX6122" fmla="*/ 4569575 w 13886105"/>
              <a:gd name="connsiteY6122" fmla="*/ 563333 h 7409535"/>
              <a:gd name="connsiteX6123" fmla="*/ 4519931 w 13886105"/>
              <a:gd name="connsiteY6123" fmla="*/ 553493 h 7409535"/>
              <a:gd name="connsiteX6124" fmla="*/ 4508570 w 13886105"/>
              <a:gd name="connsiteY6124" fmla="*/ 573170 h 7409535"/>
              <a:gd name="connsiteX6125" fmla="*/ 4508447 w 13886105"/>
              <a:gd name="connsiteY6125" fmla="*/ 573383 h 7409535"/>
              <a:gd name="connsiteX6126" fmla="*/ 4538096 w 13886105"/>
              <a:gd name="connsiteY6126" fmla="*/ 626006 h 7409535"/>
              <a:gd name="connsiteX6127" fmla="*/ 4550650 w 13886105"/>
              <a:gd name="connsiteY6127" fmla="*/ 599318 h 7409535"/>
              <a:gd name="connsiteX6128" fmla="*/ 4533442 w 13886105"/>
              <a:gd name="connsiteY6128" fmla="*/ 569848 h 7409535"/>
              <a:gd name="connsiteX6129" fmla="*/ 4531243 w 13886105"/>
              <a:gd name="connsiteY6129" fmla="*/ 592677 h 7409535"/>
              <a:gd name="connsiteX6130" fmla="*/ 4519931 w 13886105"/>
              <a:gd name="connsiteY6130" fmla="*/ 553493 h 7409535"/>
              <a:gd name="connsiteX6131" fmla="*/ 4590439 w 13886105"/>
              <a:gd name="connsiteY6131" fmla="*/ 550105 h 7409535"/>
              <a:gd name="connsiteX6132" fmla="*/ 4584490 w 13886105"/>
              <a:gd name="connsiteY6132" fmla="*/ 564673 h 7409535"/>
              <a:gd name="connsiteX6133" fmla="*/ 4584274 w 13886105"/>
              <a:gd name="connsiteY6133" fmla="*/ 564548 h 7409535"/>
              <a:gd name="connsiteX6134" fmla="*/ 4598443 w 13886105"/>
              <a:gd name="connsiteY6134" fmla="*/ 578413 h 7409535"/>
              <a:gd name="connsiteX6135" fmla="*/ 4604556 w 13886105"/>
              <a:gd name="connsiteY6135" fmla="*/ 563994 h 7409535"/>
              <a:gd name="connsiteX6136" fmla="*/ 4590439 w 13886105"/>
              <a:gd name="connsiteY6136" fmla="*/ 550105 h 7409535"/>
              <a:gd name="connsiteX6137" fmla="*/ 4652986 w 13886105"/>
              <a:gd name="connsiteY6137" fmla="*/ 530498 h 7409535"/>
              <a:gd name="connsiteX6138" fmla="*/ 4631222 w 13886105"/>
              <a:gd name="connsiteY6138" fmla="*/ 546452 h 7409535"/>
              <a:gd name="connsiteX6139" fmla="*/ 4641641 w 13886105"/>
              <a:gd name="connsiteY6139" fmla="*/ 585130 h 7409535"/>
              <a:gd name="connsiteX6140" fmla="*/ 4646381 w 13886105"/>
              <a:gd name="connsiteY6140" fmla="*/ 597733 h 7409535"/>
              <a:gd name="connsiteX6141" fmla="*/ 4646223 w 13886105"/>
              <a:gd name="connsiteY6141" fmla="*/ 598031 h 7409535"/>
              <a:gd name="connsiteX6142" fmla="*/ 4646498 w 13886105"/>
              <a:gd name="connsiteY6142" fmla="*/ 598047 h 7409535"/>
              <a:gd name="connsiteX6143" fmla="*/ 4646381 w 13886105"/>
              <a:gd name="connsiteY6143" fmla="*/ 597733 h 7409535"/>
              <a:gd name="connsiteX6144" fmla="*/ 4652794 w 13886105"/>
              <a:gd name="connsiteY6144" fmla="*/ 585610 h 7409535"/>
              <a:gd name="connsiteX6145" fmla="*/ 4682877 w 13886105"/>
              <a:gd name="connsiteY6145" fmla="*/ 583689 h 7409535"/>
              <a:gd name="connsiteX6146" fmla="*/ 4652986 w 13886105"/>
              <a:gd name="connsiteY6146" fmla="*/ 530498 h 7409535"/>
              <a:gd name="connsiteX6147" fmla="*/ 6617297 w 13886105"/>
              <a:gd name="connsiteY6147" fmla="*/ 141159 h 7409535"/>
              <a:gd name="connsiteX6148" fmla="*/ 6618952 w 13886105"/>
              <a:gd name="connsiteY6148" fmla="*/ 168921 h 7409535"/>
              <a:gd name="connsiteX6149" fmla="*/ 6629572 w 13886105"/>
              <a:gd name="connsiteY6149" fmla="*/ 177975 h 7409535"/>
              <a:gd name="connsiteX6150" fmla="*/ 6634536 w 13886105"/>
              <a:gd name="connsiteY6150" fmla="*/ 163659 h 7409535"/>
              <a:gd name="connsiteX6151" fmla="*/ 6617406 w 13886105"/>
              <a:gd name="connsiteY6151" fmla="*/ 141222 h 7409535"/>
              <a:gd name="connsiteX6152" fmla="*/ 6551476 w 13886105"/>
              <a:gd name="connsiteY6152" fmla="*/ 107719 h 7409535"/>
              <a:gd name="connsiteX6153" fmla="*/ 6549897 w 13886105"/>
              <a:gd name="connsiteY6153" fmla="*/ 136697 h 7409535"/>
              <a:gd name="connsiteX6154" fmla="*/ 6541269 w 13886105"/>
              <a:gd name="connsiteY6154" fmla="*/ 147139 h 7409535"/>
              <a:gd name="connsiteX6155" fmla="*/ 6541207 w 13886105"/>
              <a:gd name="connsiteY6155" fmla="*/ 146992 h 7409535"/>
              <a:gd name="connsiteX6156" fmla="*/ 6541251 w 13886105"/>
              <a:gd name="connsiteY6156" fmla="*/ 147160 h 7409535"/>
              <a:gd name="connsiteX6157" fmla="*/ 6541269 w 13886105"/>
              <a:gd name="connsiteY6157" fmla="*/ 147139 h 7409535"/>
              <a:gd name="connsiteX6158" fmla="*/ 6555997 w 13886105"/>
              <a:gd name="connsiteY6158" fmla="*/ 182195 h 7409535"/>
              <a:gd name="connsiteX6159" fmla="*/ 6564404 w 13886105"/>
              <a:gd name="connsiteY6159" fmla="*/ 192747 h 7409535"/>
              <a:gd name="connsiteX6160" fmla="*/ 6571318 w 13886105"/>
              <a:gd name="connsiteY6160" fmla="*/ 186477 h 7409535"/>
              <a:gd name="connsiteX6161" fmla="*/ 6551476 w 13886105"/>
              <a:gd name="connsiteY6161" fmla="*/ 107719 h 7409535"/>
              <a:gd name="connsiteX6162" fmla="*/ 6583046 w 13886105"/>
              <a:gd name="connsiteY6162" fmla="*/ 107266 h 7409535"/>
              <a:gd name="connsiteX6163" fmla="*/ 6580193 w 13886105"/>
              <a:gd name="connsiteY6163" fmla="*/ 118736 h 7409535"/>
              <a:gd name="connsiteX6164" fmla="*/ 6612445 w 13886105"/>
              <a:gd name="connsiteY6164" fmla="*/ 178709 h 7409535"/>
              <a:gd name="connsiteX6165" fmla="*/ 6601166 w 13886105"/>
              <a:gd name="connsiteY6165" fmla="*/ 111312 h 7409535"/>
              <a:gd name="connsiteX6166" fmla="*/ 6583046 w 13886105"/>
              <a:gd name="connsiteY6166" fmla="*/ 107266 h 7409535"/>
              <a:gd name="connsiteX6167" fmla="*/ 6494059 w 13886105"/>
              <a:gd name="connsiteY6167" fmla="*/ 85406 h 7409535"/>
              <a:gd name="connsiteX6168" fmla="*/ 6503024 w 13886105"/>
              <a:gd name="connsiteY6168" fmla="*/ 132362 h 7409535"/>
              <a:gd name="connsiteX6169" fmla="*/ 6535185 w 13886105"/>
              <a:gd name="connsiteY6169" fmla="*/ 180264 h 7409535"/>
              <a:gd name="connsiteX6170" fmla="*/ 6545695 w 13886105"/>
              <a:gd name="connsiteY6170" fmla="*/ 188175 h 7409535"/>
              <a:gd name="connsiteX6171" fmla="*/ 6545741 w 13886105"/>
              <a:gd name="connsiteY6171" fmla="*/ 188535 h 7409535"/>
              <a:gd name="connsiteX6172" fmla="*/ 6545972 w 13886105"/>
              <a:gd name="connsiteY6172" fmla="*/ 188384 h 7409535"/>
              <a:gd name="connsiteX6173" fmla="*/ 6545695 w 13886105"/>
              <a:gd name="connsiteY6173" fmla="*/ 188175 h 7409535"/>
              <a:gd name="connsiteX6174" fmla="*/ 6540821 w 13886105"/>
              <a:gd name="connsiteY6174" fmla="*/ 150779 h 7409535"/>
              <a:gd name="connsiteX6175" fmla="*/ 6525074 w 13886105"/>
              <a:gd name="connsiteY6175" fmla="*/ 117144 h 7409535"/>
              <a:gd name="connsiteX6176" fmla="*/ 6517799 w 13886105"/>
              <a:gd name="connsiteY6176" fmla="*/ 134189 h 7409535"/>
              <a:gd name="connsiteX6177" fmla="*/ 6494059 w 13886105"/>
              <a:gd name="connsiteY6177" fmla="*/ 85406 h 7409535"/>
              <a:gd name="connsiteX6178" fmla="*/ 6323639 w 13886105"/>
              <a:gd name="connsiteY6178" fmla="*/ 26903 h 7409535"/>
              <a:gd name="connsiteX6179" fmla="*/ 6343284 w 13886105"/>
              <a:gd name="connsiteY6179" fmla="*/ 45980 h 7409535"/>
              <a:gd name="connsiteX6180" fmla="*/ 6313257 w 13886105"/>
              <a:gd name="connsiteY6180" fmla="*/ 42904 h 7409535"/>
              <a:gd name="connsiteX6181" fmla="*/ 6323639 w 13886105"/>
              <a:gd name="connsiteY6181" fmla="*/ 26903 h 7409535"/>
              <a:gd name="connsiteX6182" fmla="*/ 6403223 w 13886105"/>
              <a:gd name="connsiteY6182" fmla="*/ 25333 h 7409535"/>
              <a:gd name="connsiteX6183" fmla="*/ 6472300 w 13886105"/>
              <a:gd name="connsiteY6183" fmla="*/ 69992 h 7409535"/>
              <a:gd name="connsiteX6184" fmla="*/ 6456062 w 13886105"/>
              <a:gd name="connsiteY6184" fmla="*/ 40083 h 7409535"/>
              <a:gd name="connsiteX6185" fmla="*/ 6524747 w 13886105"/>
              <a:gd name="connsiteY6185" fmla="*/ 93997 h 7409535"/>
              <a:gd name="connsiteX6186" fmla="*/ 6529662 w 13886105"/>
              <a:gd name="connsiteY6186" fmla="*/ 56340 h 7409535"/>
              <a:gd name="connsiteX6187" fmla="*/ 6636056 w 13886105"/>
              <a:gd name="connsiteY6187" fmla="*/ 125466 h 7409535"/>
              <a:gd name="connsiteX6188" fmla="*/ 6777019 w 13886105"/>
              <a:gd name="connsiteY6188" fmla="*/ 160652 h 7409535"/>
              <a:gd name="connsiteX6189" fmla="*/ 6871142 w 13886105"/>
              <a:gd name="connsiteY6189" fmla="*/ 205583 h 7409535"/>
              <a:gd name="connsiteX6190" fmla="*/ 7092810 w 13886105"/>
              <a:gd name="connsiteY6190" fmla="*/ 199528 h 7409535"/>
              <a:gd name="connsiteX6191" fmla="*/ 7157393 w 13886105"/>
              <a:gd name="connsiteY6191" fmla="*/ 312672 h 7409535"/>
              <a:gd name="connsiteX6192" fmla="*/ 7205773 w 13886105"/>
              <a:gd name="connsiteY6192" fmla="*/ 324209 h 7409535"/>
              <a:gd name="connsiteX6193" fmla="*/ 7379338 w 13886105"/>
              <a:gd name="connsiteY6193" fmla="*/ 299221 h 7409535"/>
              <a:gd name="connsiteX6194" fmla="*/ 7405485 w 13886105"/>
              <a:gd name="connsiteY6194" fmla="*/ 361372 h 7409535"/>
              <a:gd name="connsiteX6195" fmla="*/ 7425798 w 13886105"/>
              <a:gd name="connsiteY6195" fmla="*/ 326187 h 7409535"/>
              <a:gd name="connsiteX6196" fmla="*/ 7454267 w 13886105"/>
              <a:gd name="connsiteY6196" fmla="*/ 337634 h 7409535"/>
              <a:gd name="connsiteX6197" fmla="*/ 7485368 w 13886105"/>
              <a:gd name="connsiteY6197" fmla="*/ 398367 h 7409535"/>
              <a:gd name="connsiteX6198" fmla="*/ 7469675 w 13886105"/>
              <a:gd name="connsiteY6198" fmla="*/ 403564 h 7409535"/>
              <a:gd name="connsiteX6199" fmla="*/ 7602140 w 13886105"/>
              <a:gd name="connsiteY6199" fmla="*/ 351713 h 7409535"/>
              <a:gd name="connsiteX6200" fmla="*/ 7651237 w 13886105"/>
              <a:gd name="connsiteY6200" fmla="*/ 391893 h 7409535"/>
              <a:gd name="connsiteX6201" fmla="*/ 7812836 w 13886105"/>
              <a:gd name="connsiteY6201" fmla="*/ 550641 h 7409535"/>
              <a:gd name="connsiteX6202" fmla="*/ 7819302 w 13886105"/>
              <a:gd name="connsiteY6202" fmla="*/ 505609 h 7409535"/>
              <a:gd name="connsiteX6203" fmla="*/ 7867169 w 13886105"/>
              <a:gd name="connsiteY6203" fmla="*/ 553350 h 7409535"/>
              <a:gd name="connsiteX6204" fmla="*/ 7861005 w 13886105"/>
              <a:gd name="connsiteY6204" fmla="*/ 526977 h 7409535"/>
              <a:gd name="connsiteX6205" fmla="*/ 7985892 w 13886105"/>
              <a:gd name="connsiteY6205" fmla="*/ 591239 h 7409535"/>
              <a:gd name="connsiteX6206" fmla="*/ 8137225 w 13886105"/>
              <a:gd name="connsiteY6206" fmla="*/ 674902 h 7409535"/>
              <a:gd name="connsiteX6207" fmla="*/ 8259313 w 13886105"/>
              <a:gd name="connsiteY6207" fmla="*/ 755372 h 7409535"/>
              <a:gd name="connsiteX6208" fmla="*/ 8391889 w 13886105"/>
              <a:gd name="connsiteY6208" fmla="*/ 896224 h 7409535"/>
              <a:gd name="connsiteX6209" fmla="*/ 8384997 w 13886105"/>
              <a:gd name="connsiteY6209" fmla="*/ 941011 h 7409535"/>
              <a:gd name="connsiteX6210" fmla="*/ 8411763 w 13886105"/>
              <a:gd name="connsiteY6210" fmla="*/ 960597 h 7409535"/>
              <a:gd name="connsiteX6211" fmla="*/ 8388657 w 13886105"/>
              <a:gd name="connsiteY6211" fmla="*/ 982336 h 7409535"/>
              <a:gd name="connsiteX6212" fmla="*/ 8342181 w 13886105"/>
              <a:gd name="connsiteY6212" fmla="*/ 962062 h 7409535"/>
              <a:gd name="connsiteX6213" fmla="*/ 8331381 w 13886105"/>
              <a:gd name="connsiteY6213" fmla="*/ 1001028 h 7409535"/>
              <a:gd name="connsiteX6214" fmla="*/ 8277588 w 13886105"/>
              <a:gd name="connsiteY6214" fmla="*/ 997632 h 7409535"/>
              <a:gd name="connsiteX6215" fmla="*/ 8339913 w 13886105"/>
              <a:gd name="connsiteY6215" fmla="*/ 1076394 h 7409535"/>
              <a:gd name="connsiteX6216" fmla="*/ 8226024 w 13886105"/>
              <a:gd name="connsiteY6216" fmla="*/ 1067675 h 7409535"/>
              <a:gd name="connsiteX6217" fmla="*/ 8093145 w 13886105"/>
              <a:gd name="connsiteY6217" fmla="*/ 1009352 h 7409535"/>
              <a:gd name="connsiteX6218" fmla="*/ 8075392 w 13886105"/>
              <a:gd name="connsiteY6218" fmla="*/ 1029475 h 7409535"/>
              <a:gd name="connsiteX6219" fmla="*/ 8070398 w 13886105"/>
              <a:gd name="connsiteY6219" fmla="*/ 995648 h 7409535"/>
              <a:gd name="connsiteX6220" fmla="*/ 8042557 w 13886105"/>
              <a:gd name="connsiteY6220" fmla="*/ 983852 h 7409535"/>
              <a:gd name="connsiteX6221" fmla="*/ 7968288 w 13886105"/>
              <a:gd name="connsiteY6221" fmla="*/ 916874 h 7409535"/>
              <a:gd name="connsiteX6222" fmla="*/ 7993823 w 13886105"/>
              <a:gd name="connsiteY6222" fmla="*/ 979100 h 7409535"/>
              <a:gd name="connsiteX6223" fmla="*/ 7983175 w 13886105"/>
              <a:gd name="connsiteY6223" fmla="*/ 1018296 h 7409535"/>
              <a:gd name="connsiteX6224" fmla="*/ 8017174 w 13886105"/>
              <a:gd name="connsiteY6224" fmla="*/ 1056462 h 7409535"/>
              <a:gd name="connsiteX6225" fmla="*/ 7997449 w 13886105"/>
              <a:gd name="connsiteY6225" fmla="*/ 1056055 h 7409535"/>
              <a:gd name="connsiteX6226" fmla="*/ 7977926 w 13886105"/>
              <a:gd name="connsiteY6226" fmla="*/ 1019971 h 7409535"/>
              <a:gd name="connsiteX6227" fmla="*/ 7967586 w 13886105"/>
              <a:gd name="connsiteY6227" fmla="*/ 1023555 h 7409535"/>
              <a:gd name="connsiteX6228" fmla="*/ 7993166 w 13886105"/>
              <a:gd name="connsiteY6228" fmla="*/ 1085948 h 7409535"/>
              <a:gd name="connsiteX6229" fmla="*/ 8002447 w 13886105"/>
              <a:gd name="connsiteY6229" fmla="*/ 1089881 h 7409535"/>
              <a:gd name="connsiteX6230" fmla="*/ 8028372 w 13886105"/>
              <a:gd name="connsiteY6230" fmla="*/ 1081037 h 7409535"/>
              <a:gd name="connsiteX6231" fmla="*/ 8028621 w 13886105"/>
              <a:gd name="connsiteY6231" fmla="*/ 1045533 h 7409535"/>
              <a:gd name="connsiteX6232" fmla="*/ 8099540 w 13886105"/>
              <a:gd name="connsiteY6232" fmla="*/ 1135101 h 7409535"/>
              <a:gd name="connsiteX6233" fmla="*/ 8059543 w 13886105"/>
              <a:gd name="connsiteY6233" fmla="*/ 1070517 h 7409535"/>
              <a:gd name="connsiteX6234" fmla="*/ 8093438 w 13886105"/>
              <a:gd name="connsiteY6234" fmla="*/ 1108621 h 7409535"/>
              <a:gd name="connsiteX6235" fmla="*/ 8185165 w 13886105"/>
              <a:gd name="connsiteY6235" fmla="*/ 1155732 h 7409535"/>
              <a:gd name="connsiteX6236" fmla="*/ 8126525 w 13886105"/>
              <a:gd name="connsiteY6236" fmla="*/ 1118740 h 7409535"/>
              <a:gd name="connsiteX6237" fmla="*/ 8145751 w 13886105"/>
              <a:gd name="connsiteY6237" fmla="*/ 1155486 h 7409535"/>
              <a:gd name="connsiteX6238" fmla="*/ 8154239 w 13886105"/>
              <a:gd name="connsiteY6238" fmla="*/ 1162961 h 7409535"/>
              <a:gd name="connsiteX6239" fmla="*/ 8185711 w 13886105"/>
              <a:gd name="connsiteY6239" fmla="*/ 1169205 h 7409535"/>
              <a:gd name="connsiteX6240" fmla="*/ 8195504 w 13886105"/>
              <a:gd name="connsiteY6240" fmla="*/ 1152149 h 7409535"/>
              <a:gd name="connsiteX6241" fmla="*/ 8220351 w 13886105"/>
              <a:gd name="connsiteY6241" fmla="*/ 1174174 h 7409535"/>
              <a:gd name="connsiteX6242" fmla="*/ 8244111 w 13886105"/>
              <a:gd name="connsiteY6242" fmla="*/ 1163709 h 7409535"/>
              <a:gd name="connsiteX6243" fmla="*/ 8265036 w 13886105"/>
              <a:gd name="connsiteY6243" fmla="*/ 1132975 h 7409535"/>
              <a:gd name="connsiteX6244" fmla="*/ 8314273 w 13886105"/>
              <a:gd name="connsiteY6244" fmla="*/ 1208824 h 7409535"/>
              <a:gd name="connsiteX6245" fmla="*/ 8315407 w 13886105"/>
              <a:gd name="connsiteY6245" fmla="*/ 1210649 h 7409535"/>
              <a:gd name="connsiteX6246" fmla="*/ 8323811 w 13886105"/>
              <a:gd name="connsiteY6246" fmla="*/ 1216099 h 7409535"/>
              <a:gd name="connsiteX6247" fmla="*/ 8483987 w 13886105"/>
              <a:gd name="connsiteY6247" fmla="*/ 1269940 h 7409535"/>
              <a:gd name="connsiteX6248" fmla="*/ 8476933 w 13886105"/>
              <a:gd name="connsiteY6248" fmla="*/ 1288163 h 7409535"/>
              <a:gd name="connsiteX6249" fmla="*/ 8469679 w 13886105"/>
              <a:gd name="connsiteY6249" fmla="*/ 1295630 h 7409535"/>
              <a:gd name="connsiteX6250" fmla="*/ 8477065 w 13886105"/>
              <a:gd name="connsiteY6250" fmla="*/ 1296689 h 7409535"/>
              <a:gd name="connsiteX6251" fmla="*/ 8551567 w 13886105"/>
              <a:gd name="connsiteY6251" fmla="*/ 1232670 h 7409535"/>
              <a:gd name="connsiteX6252" fmla="*/ 8577711 w 13886105"/>
              <a:gd name="connsiteY6252" fmla="*/ 1294819 h 7409535"/>
              <a:gd name="connsiteX6253" fmla="*/ 8598025 w 13886105"/>
              <a:gd name="connsiteY6253" fmla="*/ 1259634 h 7409535"/>
              <a:gd name="connsiteX6254" fmla="*/ 8626493 w 13886105"/>
              <a:gd name="connsiteY6254" fmla="*/ 1271081 h 7409535"/>
              <a:gd name="connsiteX6255" fmla="*/ 8657595 w 13886105"/>
              <a:gd name="connsiteY6255" fmla="*/ 1331815 h 7409535"/>
              <a:gd name="connsiteX6256" fmla="*/ 8641903 w 13886105"/>
              <a:gd name="connsiteY6256" fmla="*/ 1337014 h 7409535"/>
              <a:gd name="connsiteX6257" fmla="*/ 8774369 w 13886105"/>
              <a:gd name="connsiteY6257" fmla="*/ 1285162 h 7409535"/>
              <a:gd name="connsiteX6258" fmla="*/ 8823465 w 13886105"/>
              <a:gd name="connsiteY6258" fmla="*/ 1325342 h 7409535"/>
              <a:gd name="connsiteX6259" fmla="*/ 8985061 w 13886105"/>
              <a:gd name="connsiteY6259" fmla="*/ 1484088 h 7409535"/>
              <a:gd name="connsiteX6260" fmla="*/ 8991527 w 13886105"/>
              <a:gd name="connsiteY6260" fmla="*/ 1439057 h 7409535"/>
              <a:gd name="connsiteX6261" fmla="*/ 9039397 w 13886105"/>
              <a:gd name="connsiteY6261" fmla="*/ 1486799 h 7409535"/>
              <a:gd name="connsiteX6262" fmla="*/ 9033233 w 13886105"/>
              <a:gd name="connsiteY6262" fmla="*/ 1460426 h 7409535"/>
              <a:gd name="connsiteX6263" fmla="*/ 9158121 w 13886105"/>
              <a:gd name="connsiteY6263" fmla="*/ 1524689 h 7409535"/>
              <a:gd name="connsiteX6264" fmla="*/ 9309451 w 13886105"/>
              <a:gd name="connsiteY6264" fmla="*/ 1608350 h 7409535"/>
              <a:gd name="connsiteX6265" fmla="*/ 9431541 w 13886105"/>
              <a:gd name="connsiteY6265" fmla="*/ 1688821 h 7409535"/>
              <a:gd name="connsiteX6266" fmla="*/ 9564115 w 13886105"/>
              <a:gd name="connsiteY6266" fmla="*/ 1829671 h 7409535"/>
              <a:gd name="connsiteX6267" fmla="*/ 9557223 w 13886105"/>
              <a:gd name="connsiteY6267" fmla="*/ 1874458 h 7409535"/>
              <a:gd name="connsiteX6268" fmla="*/ 9583989 w 13886105"/>
              <a:gd name="connsiteY6268" fmla="*/ 1894045 h 7409535"/>
              <a:gd name="connsiteX6269" fmla="*/ 9560883 w 13886105"/>
              <a:gd name="connsiteY6269" fmla="*/ 1915784 h 7409535"/>
              <a:gd name="connsiteX6270" fmla="*/ 9514407 w 13886105"/>
              <a:gd name="connsiteY6270" fmla="*/ 1895509 h 7409535"/>
              <a:gd name="connsiteX6271" fmla="*/ 9503607 w 13886105"/>
              <a:gd name="connsiteY6271" fmla="*/ 1934475 h 7409535"/>
              <a:gd name="connsiteX6272" fmla="*/ 9449815 w 13886105"/>
              <a:gd name="connsiteY6272" fmla="*/ 1931080 h 7409535"/>
              <a:gd name="connsiteX6273" fmla="*/ 9512143 w 13886105"/>
              <a:gd name="connsiteY6273" fmla="*/ 2009842 h 7409535"/>
              <a:gd name="connsiteX6274" fmla="*/ 9398251 w 13886105"/>
              <a:gd name="connsiteY6274" fmla="*/ 2001122 h 7409535"/>
              <a:gd name="connsiteX6275" fmla="*/ 9265371 w 13886105"/>
              <a:gd name="connsiteY6275" fmla="*/ 1942799 h 7409535"/>
              <a:gd name="connsiteX6276" fmla="*/ 9247621 w 13886105"/>
              <a:gd name="connsiteY6276" fmla="*/ 1962923 h 7409535"/>
              <a:gd name="connsiteX6277" fmla="*/ 9242625 w 13886105"/>
              <a:gd name="connsiteY6277" fmla="*/ 1929095 h 7409535"/>
              <a:gd name="connsiteX6278" fmla="*/ 9214783 w 13886105"/>
              <a:gd name="connsiteY6278" fmla="*/ 1917299 h 7409535"/>
              <a:gd name="connsiteX6279" fmla="*/ 9140517 w 13886105"/>
              <a:gd name="connsiteY6279" fmla="*/ 1850323 h 7409535"/>
              <a:gd name="connsiteX6280" fmla="*/ 9166051 w 13886105"/>
              <a:gd name="connsiteY6280" fmla="*/ 1912549 h 7409535"/>
              <a:gd name="connsiteX6281" fmla="*/ 9155401 w 13886105"/>
              <a:gd name="connsiteY6281" fmla="*/ 1951743 h 7409535"/>
              <a:gd name="connsiteX6282" fmla="*/ 9189403 w 13886105"/>
              <a:gd name="connsiteY6282" fmla="*/ 1989911 h 7409535"/>
              <a:gd name="connsiteX6283" fmla="*/ 9169679 w 13886105"/>
              <a:gd name="connsiteY6283" fmla="*/ 1989504 h 7409535"/>
              <a:gd name="connsiteX6284" fmla="*/ 9150151 w 13886105"/>
              <a:gd name="connsiteY6284" fmla="*/ 1953418 h 7409535"/>
              <a:gd name="connsiteX6285" fmla="*/ 9139815 w 13886105"/>
              <a:gd name="connsiteY6285" fmla="*/ 1957004 h 7409535"/>
              <a:gd name="connsiteX6286" fmla="*/ 9152753 w 13886105"/>
              <a:gd name="connsiteY6286" fmla="*/ 1988125 h 7409535"/>
              <a:gd name="connsiteX6287" fmla="*/ 9162771 w 13886105"/>
              <a:gd name="connsiteY6287" fmla="*/ 2012915 h 7409535"/>
              <a:gd name="connsiteX6288" fmla="*/ 9174189 w 13886105"/>
              <a:gd name="connsiteY6288" fmla="*/ 2023046 h 7409535"/>
              <a:gd name="connsiteX6289" fmla="*/ 9174675 w 13886105"/>
              <a:gd name="connsiteY6289" fmla="*/ 2023330 h 7409535"/>
              <a:gd name="connsiteX6290" fmla="*/ 9200599 w 13886105"/>
              <a:gd name="connsiteY6290" fmla="*/ 2014485 h 7409535"/>
              <a:gd name="connsiteX6291" fmla="*/ 9200851 w 13886105"/>
              <a:gd name="connsiteY6291" fmla="*/ 1978982 h 7409535"/>
              <a:gd name="connsiteX6292" fmla="*/ 9237739 w 13886105"/>
              <a:gd name="connsiteY6292" fmla="*/ 2026195 h 7409535"/>
              <a:gd name="connsiteX6293" fmla="*/ 9251279 w 13886105"/>
              <a:gd name="connsiteY6293" fmla="*/ 2048037 h 7409535"/>
              <a:gd name="connsiteX6294" fmla="*/ 9252749 w 13886105"/>
              <a:gd name="connsiteY6294" fmla="*/ 2046162 h 7409535"/>
              <a:gd name="connsiteX6295" fmla="*/ 9260385 w 13886105"/>
              <a:gd name="connsiteY6295" fmla="*/ 2045911 h 7409535"/>
              <a:gd name="connsiteX6296" fmla="*/ 9254949 w 13886105"/>
              <a:gd name="connsiteY6296" fmla="*/ 2035098 h 7409535"/>
              <a:gd name="connsiteX6297" fmla="*/ 9231769 w 13886105"/>
              <a:gd name="connsiteY6297" fmla="*/ 2003964 h 7409535"/>
              <a:gd name="connsiteX6298" fmla="*/ 9265663 w 13886105"/>
              <a:gd name="connsiteY6298" fmla="*/ 2042069 h 7409535"/>
              <a:gd name="connsiteX6299" fmla="*/ 9283947 w 13886105"/>
              <a:gd name="connsiteY6299" fmla="*/ 2033524 h 7409535"/>
              <a:gd name="connsiteX6300" fmla="*/ 9305679 w 13886105"/>
              <a:gd name="connsiteY6300" fmla="*/ 2044421 h 7409535"/>
              <a:gd name="connsiteX6301" fmla="*/ 9328059 w 13886105"/>
              <a:gd name="connsiteY6301" fmla="*/ 2043684 h 7409535"/>
              <a:gd name="connsiteX6302" fmla="*/ 9552783 w 13886105"/>
              <a:gd name="connsiteY6302" fmla="*/ 2029597 h 7409535"/>
              <a:gd name="connsiteX6303" fmla="*/ 9551615 w 13886105"/>
              <a:gd name="connsiteY6303" fmla="*/ 2009390 h 7409535"/>
              <a:gd name="connsiteX6304" fmla="*/ 9723919 w 13886105"/>
              <a:gd name="connsiteY6304" fmla="*/ 1998932 h 7409535"/>
              <a:gd name="connsiteX6305" fmla="*/ 9748583 w 13886105"/>
              <a:gd name="connsiteY6305" fmla="*/ 2036984 h 7409535"/>
              <a:gd name="connsiteX6306" fmla="*/ 9810243 w 13886105"/>
              <a:gd name="connsiteY6306" fmla="*/ 2030947 h 7409535"/>
              <a:gd name="connsiteX6307" fmla="*/ 9805031 w 13886105"/>
              <a:gd name="connsiteY6307" fmla="*/ 2004411 h 7409535"/>
              <a:gd name="connsiteX6308" fmla="*/ 9849107 w 13886105"/>
              <a:gd name="connsiteY6308" fmla="*/ 2026864 h 7409535"/>
              <a:gd name="connsiteX6309" fmla="*/ 10014279 w 13886105"/>
              <a:gd name="connsiteY6309" fmla="*/ 2025550 h 7409535"/>
              <a:gd name="connsiteX6310" fmla="*/ 10004869 w 13886105"/>
              <a:gd name="connsiteY6310" fmla="*/ 1992452 h 7409535"/>
              <a:gd name="connsiteX6311" fmla="*/ 10206053 w 13886105"/>
              <a:gd name="connsiteY6311" fmla="*/ 2001381 h 7409535"/>
              <a:gd name="connsiteX6312" fmla="*/ 10224609 w 13886105"/>
              <a:gd name="connsiteY6312" fmla="*/ 2040611 h 7409535"/>
              <a:gd name="connsiteX6313" fmla="*/ 10252281 w 13886105"/>
              <a:gd name="connsiteY6313" fmla="*/ 1990711 h 7409535"/>
              <a:gd name="connsiteX6314" fmla="*/ 10313795 w 13886105"/>
              <a:gd name="connsiteY6314" fmla="*/ 2032356 h 7409535"/>
              <a:gd name="connsiteX6315" fmla="*/ 10421669 w 13886105"/>
              <a:gd name="connsiteY6315" fmla="*/ 2015928 h 7409535"/>
              <a:gd name="connsiteX6316" fmla="*/ 10503421 w 13886105"/>
              <a:gd name="connsiteY6316" fmla="*/ 2043023 h 7409535"/>
              <a:gd name="connsiteX6317" fmla="*/ 10501701 w 13886105"/>
              <a:gd name="connsiteY6317" fmla="*/ 2002531 h 7409535"/>
              <a:gd name="connsiteX6318" fmla="*/ 10535211 w 13886105"/>
              <a:gd name="connsiteY6318" fmla="*/ 2000061 h 7409535"/>
              <a:gd name="connsiteX6319" fmla="*/ 10629709 w 13886105"/>
              <a:gd name="connsiteY6319" fmla="*/ 2019401 h 7409535"/>
              <a:gd name="connsiteX6320" fmla="*/ 10643277 w 13886105"/>
              <a:gd name="connsiteY6320" fmla="*/ 2079137 h 7409535"/>
              <a:gd name="connsiteX6321" fmla="*/ 10723301 w 13886105"/>
              <a:gd name="connsiteY6321" fmla="*/ 2018823 h 7409535"/>
              <a:gd name="connsiteX6322" fmla="*/ 10709589 w 13886105"/>
              <a:gd name="connsiteY6322" fmla="*/ 2053684 h 7409535"/>
              <a:gd name="connsiteX6323" fmla="*/ 10725989 w 13886105"/>
              <a:gd name="connsiteY6323" fmla="*/ 2099372 h 7409535"/>
              <a:gd name="connsiteX6324" fmla="*/ 10769903 w 13886105"/>
              <a:gd name="connsiteY6324" fmla="*/ 2075675 h 7409535"/>
              <a:gd name="connsiteX6325" fmla="*/ 10753955 w 13886105"/>
              <a:gd name="connsiteY6325" fmla="*/ 2097123 h 7409535"/>
              <a:gd name="connsiteX6326" fmla="*/ 10803429 w 13886105"/>
              <a:gd name="connsiteY6326" fmla="*/ 2072929 h 7409535"/>
              <a:gd name="connsiteX6327" fmla="*/ 10821667 w 13886105"/>
              <a:gd name="connsiteY6327" fmla="*/ 2111976 h 7409535"/>
              <a:gd name="connsiteX6328" fmla="*/ 10848127 w 13886105"/>
              <a:gd name="connsiteY6328" fmla="*/ 2069360 h 7409535"/>
              <a:gd name="connsiteX6329" fmla="*/ 10918765 w 13886105"/>
              <a:gd name="connsiteY6329" fmla="*/ 2070505 h 7409535"/>
              <a:gd name="connsiteX6330" fmla="*/ 10907833 w 13886105"/>
              <a:gd name="connsiteY6330" fmla="*/ 2023982 h 7409535"/>
              <a:gd name="connsiteX6331" fmla="*/ 10933981 w 13886105"/>
              <a:gd name="connsiteY6331" fmla="*/ 2076009 h 7409535"/>
              <a:gd name="connsiteX6332" fmla="*/ 10947585 w 13886105"/>
              <a:gd name="connsiteY6332" fmla="*/ 2041087 h 7409535"/>
              <a:gd name="connsiteX6333" fmla="*/ 10945107 w 13886105"/>
              <a:gd name="connsiteY6333" fmla="*/ 2075018 h 7409535"/>
              <a:gd name="connsiteX6334" fmla="*/ 11002997 w 13886105"/>
              <a:gd name="connsiteY6334" fmla="*/ 2085395 h 7409535"/>
              <a:gd name="connsiteX6335" fmla="*/ 11044125 w 13886105"/>
              <a:gd name="connsiteY6335" fmla="*/ 2076356 h 7409535"/>
              <a:gd name="connsiteX6336" fmla="*/ 11046007 w 13886105"/>
              <a:gd name="connsiteY6336" fmla="*/ 2087215 h 7409535"/>
              <a:gd name="connsiteX6337" fmla="*/ 11120305 w 13886105"/>
              <a:gd name="connsiteY6337" fmla="*/ 2075357 h 7409535"/>
              <a:gd name="connsiteX6338" fmla="*/ 11135395 w 13886105"/>
              <a:gd name="connsiteY6338" fmla="*/ 2081076 h 7409535"/>
              <a:gd name="connsiteX6339" fmla="*/ 11138417 w 13886105"/>
              <a:gd name="connsiteY6339" fmla="*/ 2114617 h 7409535"/>
              <a:gd name="connsiteX6340" fmla="*/ 11156113 w 13886105"/>
              <a:gd name="connsiteY6340" fmla="*/ 2086192 h 7409535"/>
              <a:gd name="connsiteX6341" fmla="*/ 11137081 w 13886105"/>
              <a:gd name="connsiteY6341" fmla="*/ 2074205 h 7409535"/>
              <a:gd name="connsiteX6342" fmla="*/ 11167395 w 13886105"/>
              <a:gd name="connsiteY6342" fmla="*/ 2099707 h 7409535"/>
              <a:gd name="connsiteX6343" fmla="*/ 11176643 w 13886105"/>
              <a:gd name="connsiteY6343" fmla="*/ 2091729 h 7409535"/>
              <a:gd name="connsiteX6344" fmla="*/ 11184965 w 13886105"/>
              <a:gd name="connsiteY6344" fmla="*/ 2104381 h 7409535"/>
              <a:gd name="connsiteX6345" fmla="*/ 11204887 w 13886105"/>
              <a:gd name="connsiteY6345" fmla="*/ 2109645 h 7409535"/>
              <a:gd name="connsiteX6346" fmla="*/ 11198315 w 13886105"/>
              <a:gd name="connsiteY6346" fmla="*/ 2137081 h 7409535"/>
              <a:gd name="connsiteX6347" fmla="*/ 11268627 w 13886105"/>
              <a:gd name="connsiteY6347" fmla="*/ 2118784 h 7409535"/>
              <a:gd name="connsiteX6348" fmla="*/ 11271543 w 13886105"/>
              <a:gd name="connsiteY6348" fmla="*/ 2152265 h 7409535"/>
              <a:gd name="connsiteX6349" fmla="*/ 11290265 w 13886105"/>
              <a:gd name="connsiteY6349" fmla="*/ 2144537 h 7409535"/>
              <a:gd name="connsiteX6350" fmla="*/ 11287409 w 13886105"/>
              <a:gd name="connsiteY6350" fmla="*/ 2110949 h 7409535"/>
              <a:gd name="connsiteX6351" fmla="*/ 11321471 w 13886105"/>
              <a:gd name="connsiteY6351" fmla="*/ 2128761 h 7409535"/>
              <a:gd name="connsiteX6352" fmla="*/ 11322755 w 13886105"/>
              <a:gd name="connsiteY6352" fmla="*/ 2101840 h 7409535"/>
              <a:gd name="connsiteX6353" fmla="*/ 11359057 w 13886105"/>
              <a:gd name="connsiteY6353" fmla="*/ 2133065 h 7409535"/>
              <a:gd name="connsiteX6354" fmla="*/ 11358543 w 13886105"/>
              <a:gd name="connsiteY6354" fmla="*/ 2180392 h 7409535"/>
              <a:gd name="connsiteX6355" fmla="*/ 11391373 w 13886105"/>
              <a:gd name="connsiteY6355" fmla="*/ 2157856 h 7409535"/>
              <a:gd name="connsiteX6356" fmla="*/ 11409329 w 13886105"/>
              <a:gd name="connsiteY6356" fmla="*/ 2129721 h 7409535"/>
              <a:gd name="connsiteX6357" fmla="*/ 11410897 w 13886105"/>
              <a:gd name="connsiteY6357" fmla="*/ 2190231 h 7409535"/>
              <a:gd name="connsiteX6358" fmla="*/ 11423245 w 13886105"/>
              <a:gd name="connsiteY6358" fmla="*/ 2162423 h 7409535"/>
              <a:gd name="connsiteX6359" fmla="*/ 11493273 w 13886105"/>
              <a:gd name="connsiteY6359" fmla="*/ 2211553 h 7409535"/>
              <a:gd name="connsiteX6360" fmla="*/ 11489009 w 13886105"/>
              <a:gd name="connsiteY6360" fmla="*/ 2184851 h 7409535"/>
              <a:gd name="connsiteX6361" fmla="*/ 11505619 w 13886105"/>
              <a:gd name="connsiteY6361" fmla="*/ 2183746 h 7409535"/>
              <a:gd name="connsiteX6362" fmla="*/ 11525079 w 13886105"/>
              <a:gd name="connsiteY6362" fmla="*/ 2216228 h 7409535"/>
              <a:gd name="connsiteX6363" fmla="*/ 11528441 w 13886105"/>
              <a:gd name="connsiteY6363" fmla="*/ 2269929 h 7409535"/>
              <a:gd name="connsiteX6364" fmla="*/ 11489387 w 13886105"/>
              <a:gd name="connsiteY6364" fmla="*/ 2272619 h 7409535"/>
              <a:gd name="connsiteX6365" fmla="*/ 11447459 w 13886105"/>
              <a:gd name="connsiteY6365" fmla="*/ 2221748 h 7409535"/>
              <a:gd name="connsiteX6366" fmla="*/ 11433535 w 13886105"/>
              <a:gd name="connsiteY6366" fmla="*/ 2256486 h 7409535"/>
              <a:gd name="connsiteX6367" fmla="*/ 11436289 w 13886105"/>
              <a:gd name="connsiteY6367" fmla="*/ 2222570 h 7409535"/>
              <a:gd name="connsiteX6368" fmla="*/ 11417443 w 13886105"/>
              <a:gd name="connsiteY6368" fmla="*/ 2210264 h 7409535"/>
              <a:gd name="connsiteX6369" fmla="*/ 11421435 w 13886105"/>
              <a:gd name="connsiteY6369" fmla="*/ 2283864 h 7409535"/>
              <a:gd name="connsiteX6370" fmla="*/ 11406503 w 13886105"/>
              <a:gd name="connsiteY6370" fmla="*/ 2210936 h 7409535"/>
              <a:gd name="connsiteX6371" fmla="*/ 11364185 w 13886105"/>
              <a:gd name="connsiteY6371" fmla="*/ 2227425 h 7409535"/>
              <a:gd name="connsiteX6372" fmla="*/ 11382637 w 13886105"/>
              <a:gd name="connsiteY6372" fmla="*/ 2286846 h 7409535"/>
              <a:gd name="connsiteX6373" fmla="*/ 11360261 w 13886105"/>
              <a:gd name="connsiteY6373" fmla="*/ 2220882 h 7409535"/>
              <a:gd name="connsiteX6374" fmla="*/ 11278949 w 13886105"/>
              <a:gd name="connsiteY6374" fmla="*/ 2239956 h 7409535"/>
              <a:gd name="connsiteX6375" fmla="*/ 11279671 w 13886105"/>
              <a:gd name="connsiteY6375" fmla="*/ 2260194 h 7409535"/>
              <a:gd name="connsiteX6376" fmla="*/ 11298535 w 13886105"/>
              <a:gd name="connsiteY6376" fmla="*/ 2272226 h 7409535"/>
              <a:gd name="connsiteX6377" fmla="*/ 11262233 w 13886105"/>
              <a:gd name="connsiteY6377" fmla="*/ 2240999 h 7409535"/>
              <a:gd name="connsiteX6378" fmla="*/ 11254025 w 13886105"/>
              <a:gd name="connsiteY6378" fmla="*/ 2275473 h 7409535"/>
              <a:gd name="connsiteX6379" fmla="*/ 11233841 w 13886105"/>
              <a:gd name="connsiteY6379" fmla="*/ 2222753 h 7409535"/>
              <a:gd name="connsiteX6380" fmla="*/ 11153697 w 13886105"/>
              <a:gd name="connsiteY6380" fmla="*/ 2282285 h 7409535"/>
              <a:gd name="connsiteX6381" fmla="*/ 11141357 w 13886105"/>
              <a:gd name="connsiteY6381" fmla="*/ 2242651 h 7409535"/>
              <a:gd name="connsiteX6382" fmla="*/ 11083945 w 13886105"/>
              <a:gd name="connsiteY6382" fmla="*/ 2253423 h 7409535"/>
              <a:gd name="connsiteX6383" fmla="*/ 11082501 w 13886105"/>
              <a:gd name="connsiteY6383" fmla="*/ 2212949 h 7409535"/>
              <a:gd name="connsiteX6384" fmla="*/ 11064761 w 13886105"/>
              <a:gd name="connsiteY6384" fmla="*/ 2241204 h 7409535"/>
              <a:gd name="connsiteX6385" fmla="*/ 11079015 w 13886105"/>
              <a:gd name="connsiteY6385" fmla="*/ 2273817 h 7409535"/>
              <a:gd name="connsiteX6386" fmla="*/ 11054421 w 13886105"/>
              <a:gd name="connsiteY6386" fmla="*/ 2262328 h 7409535"/>
              <a:gd name="connsiteX6387" fmla="*/ 11045177 w 13886105"/>
              <a:gd name="connsiteY6387" fmla="*/ 2208938 h 7409535"/>
              <a:gd name="connsiteX6388" fmla="*/ 10982953 w 13886105"/>
              <a:gd name="connsiteY6388" fmla="*/ 2240886 h 7409535"/>
              <a:gd name="connsiteX6389" fmla="*/ 10967185 w 13886105"/>
              <a:gd name="connsiteY6389" fmla="*/ 2215098 h 7409535"/>
              <a:gd name="connsiteX6390" fmla="*/ 10955159 w 13886105"/>
              <a:gd name="connsiteY6390" fmla="*/ 2243090 h 7409535"/>
              <a:gd name="connsiteX6391" fmla="*/ 10967051 w 13886105"/>
              <a:gd name="connsiteY6391" fmla="*/ 2262504 h 7409535"/>
              <a:gd name="connsiteX6392" fmla="*/ 10909801 w 13886105"/>
              <a:gd name="connsiteY6392" fmla="*/ 2226313 h 7409535"/>
              <a:gd name="connsiteX6393" fmla="*/ 10914615 w 13886105"/>
              <a:gd name="connsiteY6393" fmla="*/ 2253048 h 7409535"/>
              <a:gd name="connsiteX6394" fmla="*/ 10932177 w 13886105"/>
              <a:gd name="connsiteY6394" fmla="*/ 2272027 h 7409535"/>
              <a:gd name="connsiteX6395" fmla="*/ 10822835 w 13886105"/>
              <a:gd name="connsiteY6395" fmla="*/ 2294454 h 7409535"/>
              <a:gd name="connsiteX6396" fmla="*/ 10818173 w 13886105"/>
              <a:gd name="connsiteY6396" fmla="*/ 2267949 h 7409535"/>
              <a:gd name="connsiteX6397" fmla="*/ 10744543 w 13886105"/>
              <a:gd name="connsiteY6397" fmla="*/ 2253956 h 7409535"/>
              <a:gd name="connsiteX6398" fmla="*/ 10672683 w 13886105"/>
              <a:gd name="connsiteY6398" fmla="*/ 2279629 h 7409535"/>
              <a:gd name="connsiteX6399" fmla="*/ 10620811 w 13886105"/>
              <a:gd name="connsiteY6399" fmla="*/ 2243264 h 7409535"/>
              <a:gd name="connsiteX6400" fmla="*/ 10588175 w 13886105"/>
              <a:gd name="connsiteY6400" fmla="*/ 2266202 h 7409535"/>
              <a:gd name="connsiteX6401" fmla="*/ 10535161 w 13886105"/>
              <a:gd name="connsiteY6401" fmla="*/ 2283932 h 7409535"/>
              <a:gd name="connsiteX6402" fmla="*/ 10522149 w 13886105"/>
              <a:gd name="connsiteY6402" fmla="*/ 2244478 h 7409535"/>
              <a:gd name="connsiteX6403" fmla="*/ 10496189 w 13886105"/>
              <a:gd name="connsiteY6403" fmla="*/ 2240043 h 7409535"/>
              <a:gd name="connsiteX6404" fmla="*/ 10488379 w 13886105"/>
              <a:gd name="connsiteY6404" fmla="*/ 2274319 h 7409535"/>
              <a:gd name="connsiteX6405" fmla="*/ 10492143 w 13886105"/>
              <a:gd name="connsiteY6405" fmla="*/ 2233714 h 7409535"/>
              <a:gd name="connsiteX6406" fmla="*/ 10461977 w 13886105"/>
              <a:gd name="connsiteY6406" fmla="*/ 2269911 h 7409535"/>
              <a:gd name="connsiteX6407" fmla="*/ 10443631 w 13886105"/>
              <a:gd name="connsiteY6407" fmla="*/ 2230801 h 7409535"/>
              <a:gd name="connsiteX6408" fmla="*/ 10412869 w 13886105"/>
              <a:gd name="connsiteY6408" fmla="*/ 2294459 h 7409535"/>
              <a:gd name="connsiteX6409" fmla="*/ 10423365 w 13886105"/>
              <a:gd name="connsiteY6409" fmla="*/ 2320482 h 7409535"/>
              <a:gd name="connsiteX6410" fmla="*/ 10413635 w 13886105"/>
              <a:gd name="connsiteY6410" fmla="*/ 2314865 h 7409535"/>
              <a:gd name="connsiteX6411" fmla="*/ 10426647 w 13886105"/>
              <a:gd name="connsiteY6411" fmla="*/ 2354319 h 7409535"/>
              <a:gd name="connsiteX6412" fmla="*/ 10390821 w 13886105"/>
              <a:gd name="connsiteY6412" fmla="*/ 2350175 h 7409535"/>
              <a:gd name="connsiteX6413" fmla="*/ 10371631 w 13886105"/>
              <a:gd name="connsiteY6413" fmla="*/ 2332118 h 7409535"/>
              <a:gd name="connsiteX6414" fmla="*/ 10371675 w 13886105"/>
              <a:gd name="connsiteY6414" fmla="*/ 2332021 h 7409535"/>
              <a:gd name="connsiteX6415" fmla="*/ 10377919 w 13886105"/>
              <a:gd name="connsiteY6415" fmla="*/ 2325685 h 7409535"/>
              <a:gd name="connsiteX6416" fmla="*/ 10379263 w 13886105"/>
              <a:gd name="connsiteY6416" fmla="*/ 2297585 h 7409535"/>
              <a:gd name="connsiteX6417" fmla="*/ 10400729 w 13886105"/>
              <a:gd name="connsiteY6417" fmla="*/ 2275473 h 7409535"/>
              <a:gd name="connsiteX6418" fmla="*/ 10367933 w 13886105"/>
              <a:gd name="connsiteY6418" fmla="*/ 2251264 h 7409535"/>
              <a:gd name="connsiteX6419" fmla="*/ 10344815 w 13886105"/>
              <a:gd name="connsiteY6419" fmla="*/ 2280692 h 7409535"/>
              <a:gd name="connsiteX6420" fmla="*/ 10364385 w 13886105"/>
              <a:gd name="connsiteY6420" fmla="*/ 2291991 h 7409535"/>
              <a:gd name="connsiteX6421" fmla="*/ 10371789 w 13886105"/>
              <a:gd name="connsiteY6421" fmla="*/ 2331771 h 7409535"/>
              <a:gd name="connsiteX6422" fmla="*/ 10371675 w 13886105"/>
              <a:gd name="connsiteY6422" fmla="*/ 2332021 h 7409535"/>
              <a:gd name="connsiteX6423" fmla="*/ 10371603 w 13886105"/>
              <a:gd name="connsiteY6423" fmla="*/ 2332092 h 7409535"/>
              <a:gd name="connsiteX6424" fmla="*/ 10371631 w 13886105"/>
              <a:gd name="connsiteY6424" fmla="*/ 2332118 h 7409535"/>
              <a:gd name="connsiteX6425" fmla="*/ 10362669 w 13886105"/>
              <a:gd name="connsiteY6425" fmla="*/ 2351582 h 7409535"/>
              <a:gd name="connsiteX6426" fmla="*/ 10347961 w 13886105"/>
              <a:gd name="connsiteY6426" fmla="*/ 2340686 h 7409535"/>
              <a:gd name="connsiteX6427" fmla="*/ 10350059 w 13886105"/>
              <a:gd name="connsiteY6427" fmla="*/ 2306676 h 7409535"/>
              <a:gd name="connsiteX6428" fmla="*/ 10339039 w 13886105"/>
              <a:gd name="connsiteY6428" fmla="*/ 2307730 h 7409535"/>
              <a:gd name="connsiteX6429" fmla="*/ 10339305 w 13886105"/>
              <a:gd name="connsiteY6429" fmla="*/ 2354937 h 7409535"/>
              <a:gd name="connsiteX6430" fmla="*/ 10243313 w 13886105"/>
              <a:gd name="connsiteY6430" fmla="*/ 2295952 h 7409535"/>
              <a:gd name="connsiteX6431" fmla="*/ 10231565 w 13886105"/>
              <a:gd name="connsiteY6431" fmla="*/ 2323961 h 7409535"/>
              <a:gd name="connsiteX6432" fmla="*/ 10253339 w 13886105"/>
              <a:gd name="connsiteY6432" fmla="*/ 2349225 h 7409535"/>
              <a:gd name="connsiteX6433" fmla="*/ 10193207 w 13886105"/>
              <a:gd name="connsiteY6433" fmla="*/ 2300247 h 7409535"/>
              <a:gd name="connsiteX6434" fmla="*/ 10182081 w 13886105"/>
              <a:gd name="connsiteY6434" fmla="*/ 2301238 h 7409535"/>
              <a:gd name="connsiteX6435" fmla="*/ 10182515 w 13886105"/>
              <a:gd name="connsiteY6435" fmla="*/ 2348400 h 7409535"/>
              <a:gd name="connsiteX6436" fmla="*/ 10106903 w 13886105"/>
              <a:gd name="connsiteY6436" fmla="*/ 2342016 h 7409535"/>
              <a:gd name="connsiteX6437" fmla="*/ 10072133 w 13886105"/>
              <a:gd name="connsiteY6437" fmla="*/ 2344550 h 7409535"/>
              <a:gd name="connsiteX6438" fmla="*/ 10073071 w 13886105"/>
              <a:gd name="connsiteY6438" fmla="*/ 2345565 h 7409535"/>
              <a:gd name="connsiteX6439" fmla="*/ 10152233 w 13886105"/>
              <a:gd name="connsiteY6439" fmla="*/ 2400358 h 7409535"/>
              <a:gd name="connsiteX6440" fmla="*/ 10158697 w 13886105"/>
              <a:gd name="connsiteY6440" fmla="*/ 2355327 h 7409535"/>
              <a:gd name="connsiteX6441" fmla="*/ 10206567 w 13886105"/>
              <a:gd name="connsiteY6441" fmla="*/ 2403069 h 7409535"/>
              <a:gd name="connsiteX6442" fmla="*/ 10200403 w 13886105"/>
              <a:gd name="connsiteY6442" fmla="*/ 2376696 h 7409535"/>
              <a:gd name="connsiteX6443" fmla="*/ 10325289 w 13886105"/>
              <a:gd name="connsiteY6443" fmla="*/ 2440958 h 7409535"/>
              <a:gd name="connsiteX6444" fmla="*/ 10359373 w 13886105"/>
              <a:gd name="connsiteY6444" fmla="*/ 2449015 h 7409535"/>
              <a:gd name="connsiteX6445" fmla="*/ 10366419 w 13886105"/>
              <a:gd name="connsiteY6445" fmla="*/ 2439873 h 7409535"/>
              <a:gd name="connsiteX6446" fmla="*/ 10406671 w 13886105"/>
              <a:gd name="connsiteY6446" fmla="*/ 2417073 h 7409535"/>
              <a:gd name="connsiteX6447" fmla="*/ 10428233 w 13886105"/>
              <a:gd name="connsiteY6447" fmla="*/ 2442212 h 7409535"/>
              <a:gd name="connsiteX6448" fmla="*/ 10471109 w 13886105"/>
              <a:gd name="connsiteY6448" fmla="*/ 2445009 h 7409535"/>
              <a:gd name="connsiteX6449" fmla="*/ 10526611 w 13886105"/>
              <a:gd name="connsiteY6449" fmla="*/ 2440264 h 7409535"/>
              <a:gd name="connsiteX6450" fmla="*/ 10502843 w 13886105"/>
              <a:gd name="connsiteY6450" fmla="*/ 2449073 h 7409535"/>
              <a:gd name="connsiteX6451" fmla="*/ 10596731 w 13886105"/>
              <a:gd name="connsiteY6451" fmla="*/ 2468485 h 7409535"/>
              <a:gd name="connsiteX6452" fmla="*/ 10693595 w 13886105"/>
              <a:gd name="connsiteY6452" fmla="*/ 2427164 h 7409535"/>
              <a:gd name="connsiteX6453" fmla="*/ 10715035 w 13886105"/>
              <a:gd name="connsiteY6453" fmla="*/ 2452517 h 7409535"/>
              <a:gd name="connsiteX6454" fmla="*/ 10754677 w 13886105"/>
              <a:gd name="connsiteY6454" fmla="*/ 2469558 h 7409535"/>
              <a:gd name="connsiteX6455" fmla="*/ 10830139 w 13886105"/>
              <a:gd name="connsiteY6455" fmla="*/ 2450245 h 7409535"/>
              <a:gd name="connsiteX6456" fmla="*/ 10830129 w 13886105"/>
              <a:gd name="connsiteY6456" fmla="*/ 2497436 h 7409535"/>
              <a:gd name="connsiteX6457" fmla="*/ 10833893 w 13886105"/>
              <a:gd name="connsiteY6457" fmla="*/ 2456831 h 7409535"/>
              <a:gd name="connsiteX6458" fmla="*/ 10924357 w 13886105"/>
              <a:gd name="connsiteY6458" fmla="*/ 2442901 h 7409535"/>
              <a:gd name="connsiteX6459" fmla="*/ 10942607 w 13886105"/>
              <a:gd name="connsiteY6459" fmla="*/ 2434756 h 7409535"/>
              <a:gd name="connsiteX6460" fmla="*/ 10951645 w 13886105"/>
              <a:gd name="connsiteY6460" fmla="*/ 2468493 h 7409535"/>
              <a:gd name="connsiteX6461" fmla="*/ 10985735 w 13886105"/>
              <a:gd name="connsiteY6461" fmla="*/ 2438839 h 7409535"/>
              <a:gd name="connsiteX6462" fmla="*/ 11021395 w 13886105"/>
              <a:gd name="connsiteY6462" fmla="*/ 2449445 h 7409535"/>
              <a:gd name="connsiteX6463" fmla="*/ 11149541 w 13886105"/>
              <a:gd name="connsiteY6463" fmla="*/ 2507317 h 7409535"/>
              <a:gd name="connsiteX6464" fmla="*/ 11254311 w 13886105"/>
              <a:gd name="connsiteY6464" fmla="*/ 2479971 h 7409535"/>
              <a:gd name="connsiteX6465" fmla="*/ 11277143 w 13886105"/>
              <a:gd name="connsiteY6465" fmla="*/ 2498712 h 7409535"/>
              <a:gd name="connsiteX6466" fmla="*/ 11204075 w 13886105"/>
              <a:gd name="connsiteY6466" fmla="*/ 2530676 h 7409535"/>
              <a:gd name="connsiteX6467" fmla="*/ 11209397 w 13886105"/>
              <a:gd name="connsiteY6467" fmla="*/ 2577523 h 7409535"/>
              <a:gd name="connsiteX6468" fmla="*/ 11230891 w 13886105"/>
              <a:gd name="connsiteY6468" fmla="*/ 2555853 h 7409535"/>
              <a:gd name="connsiteX6469" fmla="*/ 11243907 w 13886105"/>
              <a:gd name="connsiteY6469" fmla="*/ 2615556 h 7409535"/>
              <a:gd name="connsiteX6470" fmla="*/ 11256877 w 13886105"/>
              <a:gd name="connsiteY6470" fmla="*/ 2560733 h 7409535"/>
              <a:gd name="connsiteX6471" fmla="*/ 11292397 w 13886105"/>
              <a:gd name="connsiteY6471" fmla="*/ 2571828 h 7409535"/>
              <a:gd name="connsiteX6472" fmla="*/ 11286629 w 13886105"/>
              <a:gd name="connsiteY6472" fmla="*/ 2504760 h 7409535"/>
              <a:gd name="connsiteX6473" fmla="*/ 11327031 w 13886105"/>
              <a:gd name="connsiteY6473" fmla="*/ 2495292 h 7409535"/>
              <a:gd name="connsiteX6474" fmla="*/ 11339431 w 13886105"/>
              <a:gd name="connsiteY6474" fmla="*/ 2534817 h 7409535"/>
              <a:gd name="connsiteX6475" fmla="*/ 11349351 w 13886105"/>
              <a:gd name="connsiteY6475" fmla="*/ 2528997 h 7409535"/>
              <a:gd name="connsiteX6476" fmla="*/ 11401301 w 13886105"/>
              <a:gd name="connsiteY6476" fmla="*/ 2551147 h 7409535"/>
              <a:gd name="connsiteX6477" fmla="*/ 11360899 w 13886105"/>
              <a:gd name="connsiteY6477" fmla="*/ 2560616 h 7409535"/>
              <a:gd name="connsiteX6478" fmla="*/ 11384899 w 13886105"/>
              <a:gd name="connsiteY6478" fmla="*/ 2619816 h 7409535"/>
              <a:gd name="connsiteX6479" fmla="*/ 11394579 w 13886105"/>
              <a:gd name="connsiteY6479" fmla="*/ 2578351 h 7409535"/>
              <a:gd name="connsiteX6480" fmla="*/ 11473247 w 13886105"/>
              <a:gd name="connsiteY6480" fmla="*/ 2613503 h 7409535"/>
              <a:gd name="connsiteX6481" fmla="*/ 11485523 w 13886105"/>
              <a:gd name="connsiteY6481" fmla="*/ 2653243 h 7409535"/>
              <a:gd name="connsiteX6482" fmla="*/ 11492601 w 13886105"/>
              <a:gd name="connsiteY6482" fmla="*/ 2645923 h 7409535"/>
              <a:gd name="connsiteX6483" fmla="*/ 11477729 w 13886105"/>
              <a:gd name="connsiteY6483" fmla="*/ 2572887 h 7409535"/>
              <a:gd name="connsiteX6484" fmla="*/ 11503443 w 13886105"/>
              <a:gd name="connsiteY6484" fmla="*/ 2577749 h 7409535"/>
              <a:gd name="connsiteX6485" fmla="*/ 11480165 w 13886105"/>
              <a:gd name="connsiteY6485" fmla="*/ 2538787 h 7409535"/>
              <a:gd name="connsiteX6486" fmla="*/ 11513997 w 13886105"/>
              <a:gd name="connsiteY6486" fmla="*/ 2556752 h 7409535"/>
              <a:gd name="connsiteX6487" fmla="*/ 11506357 w 13886105"/>
              <a:gd name="connsiteY6487" fmla="*/ 2611232 h 7409535"/>
              <a:gd name="connsiteX6488" fmla="*/ 11537889 w 13886105"/>
              <a:gd name="connsiteY6488" fmla="*/ 2615890 h 7409535"/>
              <a:gd name="connsiteX6489" fmla="*/ 11546753 w 13886105"/>
              <a:gd name="connsiteY6489" fmla="*/ 2669202 h 7409535"/>
              <a:gd name="connsiteX6490" fmla="*/ 11535127 w 13886105"/>
              <a:gd name="connsiteY6490" fmla="*/ 2717244 h 7409535"/>
              <a:gd name="connsiteX6491" fmla="*/ 11552913 w 13886105"/>
              <a:gd name="connsiteY6491" fmla="*/ 2689157 h 7409535"/>
              <a:gd name="connsiteX6492" fmla="*/ 11567275 w 13886105"/>
              <a:gd name="connsiteY6492" fmla="*/ 2742080 h 7409535"/>
              <a:gd name="connsiteX6493" fmla="*/ 11573231 w 13886105"/>
              <a:gd name="connsiteY6493" fmla="*/ 2694470 h 7409535"/>
              <a:gd name="connsiteX6494" fmla="*/ 11557693 w 13886105"/>
              <a:gd name="connsiteY6494" fmla="*/ 2668532 h 7409535"/>
              <a:gd name="connsiteX6495" fmla="*/ 11550567 w 13886105"/>
              <a:gd name="connsiteY6495" fmla="*/ 2675683 h 7409535"/>
              <a:gd name="connsiteX6496" fmla="*/ 11553321 w 13886105"/>
              <a:gd name="connsiteY6496" fmla="*/ 2641769 h 7409535"/>
              <a:gd name="connsiteX6497" fmla="*/ 11578837 w 13886105"/>
              <a:gd name="connsiteY6497" fmla="*/ 2694143 h 7409535"/>
              <a:gd name="connsiteX6498" fmla="*/ 11589285 w 13886105"/>
              <a:gd name="connsiteY6498" fmla="*/ 2673083 h 7409535"/>
              <a:gd name="connsiteX6499" fmla="*/ 11573747 w 13886105"/>
              <a:gd name="connsiteY6499" fmla="*/ 2647143 h 7409535"/>
              <a:gd name="connsiteX6500" fmla="*/ 11635557 w 13886105"/>
              <a:gd name="connsiteY6500" fmla="*/ 2663581 h 7409535"/>
              <a:gd name="connsiteX6501" fmla="*/ 11589135 w 13886105"/>
              <a:gd name="connsiteY6501" fmla="*/ 2720765 h 7409535"/>
              <a:gd name="connsiteX6502" fmla="*/ 11595205 w 13886105"/>
              <a:gd name="connsiteY6502" fmla="*/ 2740382 h 7409535"/>
              <a:gd name="connsiteX6503" fmla="*/ 11658727 w 13886105"/>
              <a:gd name="connsiteY6503" fmla="*/ 2702482 h 7409535"/>
              <a:gd name="connsiteX6504" fmla="*/ 11666913 w 13886105"/>
              <a:gd name="connsiteY6504" fmla="*/ 2735726 h 7409535"/>
              <a:gd name="connsiteX6505" fmla="*/ 11674099 w 13886105"/>
              <a:gd name="connsiteY6505" fmla="*/ 2728465 h 7409535"/>
              <a:gd name="connsiteX6506" fmla="*/ 11669667 w 13886105"/>
              <a:gd name="connsiteY6506" fmla="*/ 2701810 h 7409535"/>
              <a:gd name="connsiteX6507" fmla="*/ 11703329 w 13886105"/>
              <a:gd name="connsiteY6507" fmla="*/ 2719818 h 7409535"/>
              <a:gd name="connsiteX6508" fmla="*/ 11755851 w 13886105"/>
              <a:gd name="connsiteY6508" fmla="*/ 2682696 h 7409535"/>
              <a:gd name="connsiteX6509" fmla="*/ 11719299 w 13886105"/>
              <a:gd name="connsiteY6509" fmla="*/ 2746007 h 7409535"/>
              <a:gd name="connsiteX6510" fmla="*/ 11776001 w 13886105"/>
              <a:gd name="connsiteY6510" fmla="*/ 2735967 h 7409535"/>
              <a:gd name="connsiteX6511" fmla="*/ 11765175 w 13886105"/>
              <a:gd name="connsiteY6511" fmla="*/ 2669260 h 7409535"/>
              <a:gd name="connsiteX6512" fmla="*/ 11780039 w 13886105"/>
              <a:gd name="connsiteY6512" fmla="*/ 2675130 h 7409535"/>
              <a:gd name="connsiteX6513" fmla="*/ 11783925 w 13886105"/>
              <a:gd name="connsiteY6513" fmla="*/ 2748670 h 7409535"/>
              <a:gd name="connsiteX6514" fmla="*/ 11813693 w 13886105"/>
              <a:gd name="connsiteY6514" fmla="*/ 2760580 h 7409535"/>
              <a:gd name="connsiteX6515" fmla="*/ 11892105 w 13886105"/>
              <a:gd name="connsiteY6515" fmla="*/ 2728995 h 7409535"/>
              <a:gd name="connsiteX6516" fmla="*/ 11869729 w 13886105"/>
              <a:gd name="connsiteY6516" fmla="*/ 2797640 h 7409535"/>
              <a:gd name="connsiteX6517" fmla="*/ 11934617 w 13886105"/>
              <a:gd name="connsiteY6517" fmla="*/ 2820844 h 7409535"/>
              <a:gd name="connsiteX6518" fmla="*/ 11981801 w 13886105"/>
              <a:gd name="connsiteY6518" fmla="*/ 2805308 h 7409535"/>
              <a:gd name="connsiteX6519" fmla="*/ 11988093 w 13886105"/>
              <a:gd name="connsiteY6519" fmla="*/ 2757609 h 7409535"/>
              <a:gd name="connsiteX6520" fmla="*/ 12001379 w 13886105"/>
              <a:gd name="connsiteY6520" fmla="*/ 2770412 h 7409535"/>
              <a:gd name="connsiteX6521" fmla="*/ 11998739 w 13886105"/>
              <a:gd name="connsiteY6521" fmla="*/ 2736949 h 7409535"/>
              <a:gd name="connsiteX6522" fmla="*/ 11994593 w 13886105"/>
              <a:gd name="connsiteY6522" fmla="*/ 2791305 h 7409535"/>
              <a:gd name="connsiteX6523" fmla="*/ 12006469 w 13886105"/>
              <a:gd name="connsiteY6523" fmla="*/ 2831243 h 7409535"/>
              <a:gd name="connsiteX6524" fmla="*/ 12024595 w 13886105"/>
              <a:gd name="connsiteY6524" fmla="*/ 2823313 h 7409535"/>
              <a:gd name="connsiteX6525" fmla="*/ 11995825 w 13886105"/>
              <a:gd name="connsiteY6525" fmla="*/ 2851904 h 7409535"/>
              <a:gd name="connsiteX6526" fmla="*/ 12001879 w 13886105"/>
              <a:gd name="connsiteY6526" fmla="*/ 2871796 h 7409535"/>
              <a:gd name="connsiteX6527" fmla="*/ 12025935 w 13886105"/>
              <a:gd name="connsiteY6527" fmla="*/ 2883973 h 7409535"/>
              <a:gd name="connsiteX6528" fmla="*/ 12025225 w 13886105"/>
              <a:gd name="connsiteY6528" fmla="*/ 2884267 h 7409535"/>
              <a:gd name="connsiteX6529" fmla="*/ 12038225 w 13886105"/>
              <a:gd name="connsiteY6529" fmla="*/ 2897450 h 7409535"/>
              <a:gd name="connsiteX6530" fmla="*/ 12053861 w 13886105"/>
              <a:gd name="connsiteY6530" fmla="*/ 2876855 h 7409535"/>
              <a:gd name="connsiteX6531" fmla="*/ 12148357 w 13886105"/>
              <a:gd name="connsiteY6531" fmla="*/ 2896194 h 7409535"/>
              <a:gd name="connsiteX6532" fmla="*/ 12161925 w 13886105"/>
              <a:gd name="connsiteY6532" fmla="*/ 2955930 h 7409535"/>
              <a:gd name="connsiteX6533" fmla="*/ 12241949 w 13886105"/>
              <a:gd name="connsiteY6533" fmla="*/ 2895615 h 7409535"/>
              <a:gd name="connsiteX6534" fmla="*/ 12228239 w 13886105"/>
              <a:gd name="connsiteY6534" fmla="*/ 2930477 h 7409535"/>
              <a:gd name="connsiteX6535" fmla="*/ 12236279 w 13886105"/>
              <a:gd name="connsiteY6535" fmla="*/ 2953228 h 7409535"/>
              <a:gd name="connsiteX6536" fmla="*/ 12237091 w 13886105"/>
              <a:gd name="connsiteY6536" fmla="*/ 2955458 h 7409535"/>
              <a:gd name="connsiteX6537" fmla="*/ 12238185 w 13886105"/>
              <a:gd name="connsiteY6537" fmla="*/ 2932512 h 7409535"/>
              <a:gd name="connsiteX6538" fmla="*/ 12248811 w 13886105"/>
              <a:gd name="connsiteY6538" fmla="*/ 2956989 h 7409535"/>
              <a:gd name="connsiteX6539" fmla="*/ 12251389 w 13886105"/>
              <a:gd name="connsiteY6539" fmla="*/ 2964788 h 7409535"/>
              <a:gd name="connsiteX6540" fmla="*/ 12255781 w 13886105"/>
              <a:gd name="connsiteY6540" fmla="*/ 2957385 h 7409535"/>
              <a:gd name="connsiteX6541" fmla="*/ 12252879 w 13886105"/>
              <a:gd name="connsiteY6541" fmla="*/ 2938430 h 7409535"/>
              <a:gd name="connsiteX6542" fmla="*/ 12259191 w 13886105"/>
              <a:gd name="connsiteY6542" fmla="*/ 2951635 h 7409535"/>
              <a:gd name="connsiteX6543" fmla="*/ 12264005 w 13886105"/>
              <a:gd name="connsiteY6543" fmla="*/ 2943517 h 7409535"/>
              <a:gd name="connsiteX6544" fmla="*/ 12288553 w 13886105"/>
              <a:gd name="connsiteY6544" fmla="*/ 2952468 h 7409535"/>
              <a:gd name="connsiteX6545" fmla="*/ 12284673 w 13886105"/>
              <a:gd name="connsiteY6545" fmla="*/ 2953285 h 7409535"/>
              <a:gd name="connsiteX6546" fmla="*/ 12293733 w 13886105"/>
              <a:gd name="connsiteY6546" fmla="*/ 2960591 h 7409535"/>
              <a:gd name="connsiteX6547" fmla="*/ 12307693 w 13886105"/>
              <a:gd name="connsiteY6547" fmla="*/ 2964521 h 7409535"/>
              <a:gd name="connsiteX6548" fmla="*/ 12322079 w 13886105"/>
              <a:gd name="connsiteY6548" fmla="*/ 2949722 h 7409535"/>
              <a:gd name="connsiteX6549" fmla="*/ 12328999 w 13886105"/>
              <a:gd name="connsiteY6549" fmla="*/ 2966230 h 7409535"/>
              <a:gd name="connsiteX6550" fmla="*/ 12348671 w 13886105"/>
              <a:gd name="connsiteY6550" fmla="*/ 2966643 h 7409535"/>
              <a:gd name="connsiteX6551" fmla="*/ 12353055 w 13886105"/>
              <a:gd name="connsiteY6551" fmla="*/ 2949230 h 7409535"/>
              <a:gd name="connsiteX6552" fmla="*/ 12356145 w 13886105"/>
              <a:gd name="connsiteY6552" fmla="*/ 2980023 h 7409535"/>
              <a:gd name="connsiteX6553" fmla="*/ 12358099 w 13886105"/>
              <a:gd name="connsiteY6553" fmla="*/ 2979395 h 7409535"/>
              <a:gd name="connsiteX6554" fmla="*/ 12366775 w 13886105"/>
              <a:gd name="connsiteY6554" fmla="*/ 2946152 h 7409535"/>
              <a:gd name="connsiteX6555" fmla="*/ 12437413 w 13886105"/>
              <a:gd name="connsiteY6555" fmla="*/ 2947297 h 7409535"/>
              <a:gd name="connsiteX6556" fmla="*/ 12426483 w 13886105"/>
              <a:gd name="connsiteY6556" fmla="*/ 2900775 h 7409535"/>
              <a:gd name="connsiteX6557" fmla="*/ 12452629 w 13886105"/>
              <a:gd name="connsiteY6557" fmla="*/ 2952801 h 7409535"/>
              <a:gd name="connsiteX6558" fmla="*/ 12466233 w 13886105"/>
              <a:gd name="connsiteY6558" fmla="*/ 2917879 h 7409535"/>
              <a:gd name="connsiteX6559" fmla="*/ 12463755 w 13886105"/>
              <a:gd name="connsiteY6559" fmla="*/ 2951810 h 7409535"/>
              <a:gd name="connsiteX6560" fmla="*/ 12521645 w 13886105"/>
              <a:gd name="connsiteY6560" fmla="*/ 2962188 h 7409535"/>
              <a:gd name="connsiteX6561" fmla="*/ 12562777 w 13886105"/>
              <a:gd name="connsiteY6561" fmla="*/ 2953149 h 7409535"/>
              <a:gd name="connsiteX6562" fmla="*/ 12564657 w 13886105"/>
              <a:gd name="connsiteY6562" fmla="*/ 2964008 h 7409535"/>
              <a:gd name="connsiteX6563" fmla="*/ 12638953 w 13886105"/>
              <a:gd name="connsiteY6563" fmla="*/ 2952149 h 7409535"/>
              <a:gd name="connsiteX6564" fmla="*/ 12654045 w 13886105"/>
              <a:gd name="connsiteY6564" fmla="*/ 2957869 h 7409535"/>
              <a:gd name="connsiteX6565" fmla="*/ 12657067 w 13886105"/>
              <a:gd name="connsiteY6565" fmla="*/ 2991410 h 7409535"/>
              <a:gd name="connsiteX6566" fmla="*/ 12674761 w 13886105"/>
              <a:gd name="connsiteY6566" fmla="*/ 2962984 h 7409535"/>
              <a:gd name="connsiteX6567" fmla="*/ 12655731 w 13886105"/>
              <a:gd name="connsiteY6567" fmla="*/ 2950998 h 7409535"/>
              <a:gd name="connsiteX6568" fmla="*/ 12686043 w 13886105"/>
              <a:gd name="connsiteY6568" fmla="*/ 2976500 h 7409535"/>
              <a:gd name="connsiteX6569" fmla="*/ 12695293 w 13886105"/>
              <a:gd name="connsiteY6569" fmla="*/ 2968522 h 7409535"/>
              <a:gd name="connsiteX6570" fmla="*/ 12703615 w 13886105"/>
              <a:gd name="connsiteY6570" fmla="*/ 2981173 h 7409535"/>
              <a:gd name="connsiteX6571" fmla="*/ 12723537 w 13886105"/>
              <a:gd name="connsiteY6571" fmla="*/ 2986438 h 7409535"/>
              <a:gd name="connsiteX6572" fmla="*/ 12716963 w 13886105"/>
              <a:gd name="connsiteY6572" fmla="*/ 3013873 h 7409535"/>
              <a:gd name="connsiteX6573" fmla="*/ 12787275 w 13886105"/>
              <a:gd name="connsiteY6573" fmla="*/ 2995577 h 7409535"/>
              <a:gd name="connsiteX6574" fmla="*/ 12790191 w 13886105"/>
              <a:gd name="connsiteY6574" fmla="*/ 3029057 h 7409535"/>
              <a:gd name="connsiteX6575" fmla="*/ 12808911 w 13886105"/>
              <a:gd name="connsiteY6575" fmla="*/ 3021329 h 7409535"/>
              <a:gd name="connsiteX6576" fmla="*/ 12806059 w 13886105"/>
              <a:gd name="connsiteY6576" fmla="*/ 2987741 h 7409535"/>
              <a:gd name="connsiteX6577" fmla="*/ 12840123 w 13886105"/>
              <a:gd name="connsiteY6577" fmla="*/ 3005554 h 7409535"/>
              <a:gd name="connsiteX6578" fmla="*/ 12841405 w 13886105"/>
              <a:gd name="connsiteY6578" fmla="*/ 2978633 h 7409535"/>
              <a:gd name="connsiteX6579" fmla="*/ 12877707 w 13886105"/>
              <a:gd name="connsiteY6579" fmla="*/ 3009857 h 7409535"/>
              <a:gd name="connsiteX6580" fmla="*/ 12877191 w 13886105"/>
              <a:gd name="connsiteY6580" fmla="*/ 3057184 h 7409535"/>
              <a:gd name="connsiteX6581" fmla="*/ 12910023 w 13886105"/>
              <a:gd name="connsiteY6581" fmla="*/ 3034648 h 7409535"/>
              <a:gd name="connsiteX6582" fmla="*/ 12927977 w 13886105"/>
              <a:gd name="connsiteY6582" fmla="*/ 3006513 h 7409535"/>
              <a:gd name="connsiteX6583" fmla="*/ 12929547 w 13886105"/>
              <a:gd name="connsiteY6583" fmla="*/ 3067024 h 7409535"/>
              <a:gd name="connsiteX6584" fmla="*/ 12941893 w 13886105"/>
              <a:gd name="connsiteY6584" fmla="*/ 3039216 h 7409535"/>
              <a:gd name="connsiteX6585" fmla="*/ 13011921 w 13886105"/>
              <a:gd name="connsiteY6585" fmla="*/ 3088345 h 7409535"/>
              <a:gd name="connsiteX6586" fmla="*/ 13007659 w 13886105"/>
              <a:gd name="connsiteY6586" fmla="*/ 3061644 h 7409535"/>
              <a:gd name="connsiteX6587" fmla="*/ 13024269 w 13886105"/>
              <a:gd name="connsiteY6587" fmla="*/ 3060539 h 7409535"/>
              <a:gd name="connsiteX6588" fmla="*/ 13043729 w 13886105"/>
              <a:gd name="connsiteY6588" fmla="*/ 3093020 h 7409535"/>
              <a:gd name="connsiteX6589" fmla="*/ 13047091 w 13886105"/>
              <a:gd name="connsiteY6589" fmla="*/ 3146721 h 7409535"/>
              <a:gd name="connsiteX6590" fmla="*/ 13008035 w 13886105"/>
              <a:gd name="connsiteY6590" fmla="*/ 3149411 h 7409535"/>
              <a:gd name="connsiteX6591" fmla="*/ 12966107 w 13886105"/>
              <a:gd name="connsiteY6591" fmla="*/ 3098540 h 7409535"/>
              <a:gd name="connsiteX6592" fmla="*/ 12952185 w 13886105"/>
              <a:gd name="connsiteY6592" fmla="*/ 3133279 h 7409535"/>
              <a:gd name="connsiteX6593" fmla="*/ 12954937 w 13886105"/>
              <a:gd name="connsiteY6593" fmla="*/ 3099363 h 7409535"/>
              <a:gd name="connsiteX6594" fmla="*/ 12936091 w 13886105"/>
              <a:gd name="connsiteY6594" fmla="*/ 3087057 h 7409535"/>
              <a:gd name="connsiteX6595" fmla="*/ 12940085 w 13886105"/>
              <a:gd name="connsiteY6595" fmla="*/ 3160657 h 7409535"/>
              <a:gd name="connsiteX6596" fmla="*/ 12925151 w 13886105"/>
              <a:gd name="connsiteY6596" fmla="*/ 3087728 h 7409535"/>
              <a:gd name="connsiteX6597" fmla="*/ 12882833 w 13886105"/>
              <a:gd name="connsiteY6597" fmla="*/ 3104218 h 7409535"/>
              <a:gd name="connsiteX6598" fmla="*/ 12901287 w 13886105"/>
              <a:gd name="connsiteY6598" fmla="*/ 3163638 h 7409535"/>
              <a:gd name="connsiteX6599" fmla="*/ 12878909 w 13886105"/>
              <a:gd name="connsiteY6599" fmla="*/ 3097675 h 7409535"/>
              <a:gd name="connsiteX6600" fmla="*/ 12797599 w 13886105"/>
              <a:gd name="connsiteY6600" fmla="*/ 3116750 h 7409535"/>
              <a:gd name="connsiteX6601" fmla="*/ 12798319 w 13886105"/>
              <a:gd name="connsiteY6601" fmla="*/ 3136986 h 7409535"/>
              <a:gd name="connsiteX6602" fmla="*/ 12817183 w 13886105"/>
              <a:gd name="connsiteY6602" fmla="*/ 3149017 h 7409535"/>
              <a:gd name="connsiteX6603" fmla="*/ 12780883 w 13886105"/>
              <a:gd name="connsiteY6603" fmla="*/ 3117791 h 7409535"/>
              <a:gd name="connsiteX6604" fmla="*/ 12772673 w 13886105"/>
              <a:gd name="connsiteY6604" fmla="*/ 3152264 h 7409535"/>
              <a:gd name="connsiteX6605" fmla="*/ 12752489 w 13886105"/>
              <a:gd name="connsiteY6605" fmla="*/ 3099545 h 7409535"/>
              <a:gd name="connsiteX6606" fmla="*/ 12672345 w 13886105"/>
              <a:gd name="connsiteY6606" fmla="*/ 3159077 h 7409535"/>
              <a:gd name="connsiteX6607" fmla="*/ 12660005 w 13886105"/>
              <a:gd name="connsiteY6607" fmla="*/ 3119443 h 7409535"/>
              <a:gd name="connsiteX6608" fmla="*/ 12602595 w 13886105"/>
              <a:gd name="connsiteY6608" fmla="*/ 3130216 h 7409535"/>
              <a:gd name="connsiteX6609" fmla="*/ 12601151 w 13886105"/>
              <a:gd name="connsiteY6609" fmla="*/ 3089741 h 7409535"/>
              <a:gd name="connsiteX6610" fmla="*/ 12583411 w 13886105"/>
              <a:gd name="connsiteY6610" fmla="*/ 3117997 h 7409535"/>
              <a:gd name="connsiteX6611" fmla="*/ 12597665 w 13886105"/>
              <a:gd name="connsiteY6611" fmla="*/ 3150610 h 7409535"/>
              <a:gd name="connsiteX6612" fmla="*/ 12573069 w 13886105"/>
              <a:gd name="connsiteY6612" fmla="*/ 3139120 h 7409535"/>
              <a:gd name="connsiteX6613" fmla="*/ 12563825 w 13886105"/>
              <a:gd name="connsiteY6613" fmla="*/ 3085730 h 7409535"/>
              <a:gd name="connsiteX6614" fmla="*/ 12501603 w 13886105"/>
              <a:gd name="connsiteY6614" fmla="*/ 3117679 h 7409535"/>
              <a:gd name="connsiteX6615" fmla="*/ 12485833 w 13886105"/>
              <a:gd name="connsiteY6615" fmla="*/ 3091891 h 7409535"/>
              <a:gd name="connsiteX6616" fmla="*/ 12473807 w 13886105"/>
              <a:gd name="connsiteY6616" fmla="*/ 3119882 h 7409535"/>
              <a:gd name="connsiteX6617" fmla="*/ 12485699 w 13886105"/>
              <a:gd name="connsiteY6617" fmla="*/ 3139296 h 7409535"/>
              <a:gd name="connsiteX6618" fmla="*/ 12428451 w 13886105"/>
              <a:gd name="connsiteY6618" fmla="*/ 3103106 h 7409535"/>
              <a:gd name="connsiteX6619" fmla="*/ 12433265 w 13886105"/>
              <a:gd name="connsiteY6619" fmla="*/ 3129841 h 7409535"/>
              <a:gd name="connsiteX6620" fmla="*/ 12450827 w 13886105"/>
              <a:gd name="connsiteY6620" fmla="*/ 3148820 h 7409535"/>
              <a:gd name="connsiteX6621" fmla="*/ 12341483 w 13886105"/>
              <a:gd name="connsiteY6621" fmla="*/ 3171246 h 7409535"/>
              <a:gd name="connsiteX6622" fmla="*/ 12336823 w 13886105"/>
              <a:gd name="connsiteY6622" fmla="*/ 3144741 h 7409535"/>
              <a:gd name="connsiteX6623" fmla="*/ 12263193 w 13886105"/>
              <a:gd name="connsiteY6623" fmla="*/ 3130749 h 7409535"/>
              <a:gd name="connsiteX6624" fmla="*/ 12191333 w 13886105"/>
              <a:gd name="connsiteY6624" fmla="*/ 3156422 h 7409535"/>
              <a:gd name="connsiteX6625" fmla="*/ 12139461 w 13886105"/>
              <a:gd name="connsiteY6625" fmla="*/ 3120057 h 7409535"/>
              <a:gd name="connsiteX6626" fmla="*/ 12106825 w 13886105"/>
              <a:gd name="connsiteY6626" fmla="*/ 3142994 h 7409535"/>
              <a:gd name="connsiteX6627" fmla="*/ 12053811 w 13886105"/>
              <a:gd name="connsiteY6627" fmla="*/ 3160725 h 7409535"/>
              <a:gd name="connsiteX6628" fmla="*/ 12040797 w 13886105"/>
              <a:gd name="connsiteY6628" fmla="*/ 3121270 h 7409535"/>
              <a:gd name="connsiteX6629" fmla="*/ 12014839 w 13886105"/>
              <a:gd name="connsiteY6629" fmla="*/ 3116835 h 7409535"/>
              <a:gd name="connsiteX6630" fmla="*/ 12007027 w 13886105"/>
              <a:gd name="connsiteY6630" fmla="*/ 3151110 h 7409535"/>
              <a:gd name="connsiteX6631" fmla="*/ 12010793 w 13886105"/>
              <a:gd name="connsiteY6631" fmla="*/ 3110507 h 7409535"/>
              <a:gd name="connsiteX6632" fmla="*/ 11980625 w 13886105"/>
              <a:gd name="connsiteY6632" fmla="*/ 3146703 h 7409535"/>
              <a:gd name="connsiteX6633" fmla="*/ 11962279 w 13886105"/>
              <a:gd name="connsiteY6633" fmla="*/ 3107593 h 7409535"/>
              <a:gd name="connsiteX6634" fmla="*/ 11931517 w 13886105"/>
              <a:gd name="connsiteY6634" fmla="*/ 3171251 h 7409535"/>
              <a:gd name="connsiteX6635" fmla="*/ 11942015 w 13886105"/>
              <a:gd name="connsiteY6635" fmla="*/ 3197275 h 7409535"/>
              <a:gd name="connsiteX6636" fmla="*/ 11932285 w 13886105"/>
              <a:gd name="connsiteY6636" fmla="*/ 3191657 h 7409535"/>
              <a:gd name="connsiteX6637" fmla="*/ 11945297 w 13886105"/>
              <a:gd name="connsiteY6637" fmla="*/ 3231111 h 7409535"/>
              <a:gd name="connsiteX6638" fmla="*/ 11909469 w 13886105"/>
              <a:gd name="connsiteY6638" fmla="*/ 3226967 h 7409535"/>
              <a:gd name="connsiteX6639" fmla="*/ 11890277 w 13886105"/>
              <a:gd name="connsiteY6639" fmla="*/ 3208910 h 7409535"/>
              <a:gd name="connsiteX6640" fmla="*/ 11890323 w 13886105"/>
              <a:gd name="connsiteY6640" fmla="*/ 3208813 h 7409535"/>
              <a:gd name="connsiteX6641" fmla="*/ 11896569 w 13886105"/>
              <a:gd name="connsiteY6641" fmla="*/ 3202477 h 7409535"/>
              <a:gd name="connsiteX6642" fmla="*/ 11897913 w 13886105"/>
              <a:gd name="connsiteY6642" fmla="*/ 3174378 h 7409535"/>
              <a:gd name="connsiteX6643" fmla="*/ 11919377 w 13886105"/>
              <a:gd name="connsiteY6643" fmla="*/ 3152265 h 7409535"/>
              <a:gd name="connsiteX6644" fmla="*/ 11886583 w 13886105"/>
              <a:gd name="connsiteY6644" fmla="*/ 3128056 h 7409535"/>
              <a:gd name="connsiteX6645" fmla="*/ 11863463 w 13886105"/>
              <a:gd name="connsiteY6645" fmla="*/ 3157484 h 7409535"/>
              <a:gd name="connsiteX6646" fmla="*/ 11883033 w 13886105"/>
              <a:gd name="connsiteY6646" fmla="*/ 3168782 h 7409535"/>
              <a:gd name="connsiteX6647" fmla="*/ 11890439 w 13886105"/>
              <a:gd name="connsiteY6647" fmla="*/ 3208563 h 7409535"/>
              <a:gd name="connsiteX6648" fmla="*/ 11890323 w 13886105"/>
              <a:gd name="connsiteY6648" fmla="*/ 3208813 h 7409535"/>
              <a:gd name="connsiteX6649" fmla="*/ 11890253 w 13886105"/>
              <a:gd name="connsiteY6649" fmla="*/ 3208885 h 7409535"/>
              <a:gd name="connsiteX6650" fmla="*/ 11890277 w 13886105"/>
              <a:gd name="connsiteY6650" fmla="*/ 3208910 h 7409535"/>
              <a:gd name="connsiteX6651" fmla="*/ 11881317 w 13886105"/>
              <a:gd name="connsiteY6651" fmla="*/ 3228375 h 7409535"/>
              <a:gd name="connsiteX6652" fmla="*/ 11866611 w 13886105"/>
              <a:gd name="connsiteY6652" fmla="*/ 3217478 h 7409535"/>
              <a:gd name="connsiteX6653" fmla="*/ 11868707 w 13886105"/>
              <a:gd name="connsiteY6653" fmla="*/ 3183468 h 7409535"/>
              <a:gd name="connsiteX6654" fmla="*/ 11857689 w 13886105"/>
              <a:gd name="connsiteY6654" fmla="*/ 3184523 h 7409535"/>
              <a:gd name="connsiteX6655" fmla="*/ 11857955 w 13886105"/>
              <a:gd name="connsiteY6655" fmla="*/ 3231730 h 7409535"/>
              <a:gd name="connsiteX6656" fmla="*/ 11761963 w 13886105"/>
              <a:gd name="connsiteY6656" fmla="*/ 3172745 h 7409535"/>
              <a:gd name="connsiteX6657" fmla="*/ 11750213 w 13886105"/>
              <a:gd name="connsiteY6657" fmla="*/ 3200753 h 7409535"/>
              <a:gd name="connsiteX6658" fmla="*/ 11771989 w 13886105"/>
              <a:gd name="connsiteY6658" fmla="*/ 3226017 h 7409535"/>
              <a:gd name="connsiteX6659" fmla="*/ 11711855 w 13886105"/>
              <a:gd name="connsiteY6659" fmla="*/ 3177039 h 7409535"/>
              <a:gd name="connsiteX6660" fmla="*/ 11700733 w 13886105"/>
              <a:gd name="connsiteY6660" fmla="*/ 3178031 h 7409535"/>
              <a:gd name="connsiteX6661" fmla="*/ 11701167 w 13886105"/>
              <a:gd name="connsiteY6661" fmla="*/ 3225193 h 7409535"/>
              <a:gd name="connsiteX6662" fmla="*/ 11680231 w 13886105"/>
              <a:gd name="connsiteY6662" fmla="*/ 3223425 h 7409535"/>
              <a:gd name="connsiteX6663" fmla="*/ 11676593 w 13886105"/>
              <a:gd name="connsiteY6663" fmla="*/ 3233675 h 7409535"/>
              <a:gd name="connsiteX6664" fmla="*/ 11667613 w 13886105"/>
              <a:gd name="connsiteY6664" fmla="*/ 3228389 h 7409535"/>
              <a:gd name="connsiteX6665" fmla="*/ 11665089 w 13886105"/>
              <a:gd name="connsiteY6665" fmla="*/ 3222146 h 7409535"/>
              <a:gd name="connsiteX6666" fmla="*/ 11644695 w 13886105"/>
              <a:gd name="connsiteY6666" fmla="*/ 3220424 h 7409535"/>
              <a:gd name="connsiteX6667" fmla="*/ 11648603 w 13886105"/>
              <a:gd name="connsiteY6667" fmla="*/ 3244610 h 7409535"/>
              <a:gd name="connsiteX6668" fmla="*/ 11636593 w 13886105"/>
              <a:gd name="connsiteY6668" fmla="*/ 3272326 h 7409535"/>
              <a:gd name="connsiteX6669" fmla="*/ 11605335 w 13886105"/>
              <a:gd name="connsiteY6669" fmla="*/ 3267683 h 7409535"/>
              <a:gd name="connsiteX6670" fmla="*/ 11613421 w 13886105"/>
              <a:gd name="connsiteY6670" fmla="*/ 3233424 h 7409535"/>
              <a:gd name="connsiteX6671" fmla="*/ 11586549 w 13886105"/>
              <a:gd name="connsiteY6671" fmla="*/ 3255269 h 7409535"/>
              <a:gd name="connsiteX6672" fmla="*/ 11566609 w 13886105"/>
              <a:gd name="connsiteY6672" fmla="*/ 3234807 h 7409535"/>
              <a:gd name="connsiteX6673" fmla="*/ 11561831 w 13886105"/>
              <a:gd name="connsiteY6673" fmla="*/ 3237576 h 7409535"/>
              <a:gd name="connsiteX6674" fmla="*/ 11521519 w 13886105"/>
              <a:gd name="connsiteY6674" fmla="*/ 3222112 h 7409535"/>
              <a:gd name="connsiteX6675" fmla="*/ 11520175 w 13886105"/>
              <a:gd name="connsiteY6675" fmla="*/ 3239335 h 7409535"/>
              <a:gd name="connsiteX6676" fmla="*/ 11509281 w 13886105"/>
              <a:gd name="connsiteY6676" fmla="*/ 3240175 h 7409535"/>
              <a:gd name="connsiteX6677" fmla="*/ 11503755 w 13886105"/>
              <a:gd name="connsiteY6677" fmla="*/ 3221172 h 7409535"/>
              <a:gd name="connsiteX6678" fmla="*/ 11488437 w 13886105"/>
              <a:gd name="connsiteY6678" fmla="*/ 3220628 h 7409535"/>
              <a:gd name="connsiteX6679" fmla="*/ 11488839 w 13886105"/>
              <a:gd name="connsiteY6679" fmla="*/ 3235074 h 7409535"/>
              <a:gd name="connsiteX6680" fmla="*/ 11481287 w 13886105"/>
              <a:gd name="connsiteY6680" fmla="*/ 3220445 h 7409535"/>
              <a:gd name="connsiteX6681" fmla="*/ 11426243 w 13886105"/>
              <a:gd name="connsiteY6681" fmla="*/ 3223603 h 7409535"/>
              <a:gd name="connsiteX6682" fmla="*/ 11426141 w 13886105"/>
              <a:gd name="connsiteY6682" fmla="*/ 3226109 h 7409535"/>
              <a:gd name="connsiteX6683" fmla="*/ 11421659 w 13886105"/>
              <a:gd name="connsiteY6683" fmla="*/ 3223866 h 7409535"/>
              <a:gd name="connsiteX6684" fmla="*/ 11412433 w 13886105"/>
              <a:gd name="connsiteY6684" fmla="*/ 3224394 h 7409535"/>
              <a:gd name="connsiteX6685" fmla="*/ 11417867 w 13886105"/>
              <a:gd name="connsiteY6685" fmla="*/ 3240439 h 7409535"/>
              <a:gd name="connsiteX6686" fmla="*/ 11410045 w 13886105"/>
              <a:gd name="connsiteY6686" fmla="*/ 3236168 h 7409535"/>
              <a:gd name="connsiteX6687" fmla="*/ 11412763 w 13886105"/>
              <a:gd name="connsiteY6687" fmla="*/ 3244338 h 7409535"/>
              <a:gd name="connsiteX6688" fmla="*/ 11385679 w 13886105"/>
              <a:gd name="connsiteY6688" fmla="*/ 3225487 h 7409535"/>
              <a:gd name="connsiteX6689" fmla="*/ 11370615 w 13886105"/>
              <a:gd name="connsiteY6689" fmla="*/ 3238389 h 7409535"/>
              <a:gd name="connsiteX6690" fmla="*/ 11348741 w 13886105"/>
              <a:gd name="connsiteY6690" fmla="*/ 3231365 h 7409535"/>
              <a:gd name="connsiteX6691" fmla="*/ 11333611 w 13886105"/>
              <a:gd name="connsiteY6691" fmla="*/ 3220867 h 7409535"/>
              <a:gd name="connsiteX6692" fmla="*/ 11302487 w 13886105"/>
              <a:gd name="connsiteY6692" fmla="*/ 3227187 h 7409535"/>
              <a:gd name="connsiteX6693" fmla="*/ 11297773 w 13886105"/>
              <a:gd name="connsiteY6693" fmla="*/ 3248422 h 7409535"/>
              <a:gd name="connsiteX6694" fmla="*/ 11304337 w 13886105"/>
              <a:gd name="connsiteY6694" fmla="*/ 3288394 h 7409535"/>
              <a:gd name="connsiteX6695" fmla="*/ 11312193 w 13886105"/>
              <a:gd name="connsiteY6695" fmla="*/ 3254289 h 7409535"/>
              <a:gd name="connsiteX6696" fmla="*/ 11324529 w 13886105"/>
              <a:gd name="connsiteY6696" fmla="*/ 3293923 h 7409535"/>
              <a:gd name="connsiteX6697" fmla="*/ 11389165 w 13886105"/>
              <a:gd name="connsiteY6697" fmla="*/ 3299226 h 7409535"/>
              <a:gd name="connsiteX6698" fmla="*/ 11421317 w 13886105"/>
              <a:gd name="connsiteY6698" fmla="*/ 3311571 h 7409535"/>
              <a:gd name="connsiteX6699" fmla="*/ 11760981 w 13886105"/>
              <a:gd name="connsiteY6699" fmla="*/ 3321896 h 7409535"/>
              <a:gd name="connsiteX6700" fmla="*/ 11873119 w 13886105"/>
              <a:gd name="connsiteY6700" fmla="*/ 3332171 h 7409535"/>
              <a:gd name="connsiteX6701" fmla="*/ 11925321 w 13886105"/>
              <a:gd name="connsiteY6701" fmla="*/ 3293866 h 7409535"/>
              <a:gd name="connsiteX6702" fmla="*/ 11946883 w 13886105"/>
              <a:gd name="connsiteY6702" fmla="*/ 3319005 h 7409535"/>
              <a:gd name="connsiteX6703" fmla="*/ 11989759 w 13886105"/>
              <a:gd name="connsiteY6703" fmla="*/ 3321802 h 7409535"/>
              <a:gd name="connsiteX6704" fmla="*/ 12045259 w 13886105"/>
              <a:gd name="connsiteY6704" fmla="*/ 3317056 h 7409535"/>
              <a:gd name="connsiteX6705" fmla="*/ 12021493 w 13886105"/>
              <a:gd name="connsiteY6705" fmla="*/ 3325865 h 7409535"/>
              <a:gd name="connsiteX6706" fmla="*/ 12115381 w 13886105"/>
              <a:gd name="connsiteY6706" fmla="*/ 3345277 h 7409535"/>
              <a:gd name="connsiteX6707" fmla="*/ 12212247 w 13886105"/>
              <a:gd name="connsiteY6707" fmla="*/ 3303957 h 7409535"/>
              <a:gd name="connsiteX6708" fmla="*/ 12233683 w 13886105"/>
              <a:gd name="connsiteY6708" fmla="*/ 3329310 h 7409535"/>
              <a:gd name="connsiteX6709" fmla="*/ 12273327 w 13886105"/>
              <a:gd name="connsiteY6709" fmla="*/ 3346351 h 7409535"/>
              <a:gd name="connsiteX6710" fmla="*/ 12348787 w 13886105"/>
              <a:gd name="connsiteY6710" fmla="*/ 3327037 h 7409535"/>
              <a:gd name="connsiteX6711" fmla="*/ 12348777 w 13886105"/>
              <a:gd name="connsiteY6711" fmla="*/ 3374228 h 7409535"/>
              <a:gd name="connsiteX6712" fmla="*/ 12352543 w 13886105"/>
              <a:gd name="connsiteY6712" fmla="*/ 3333624 h 7409535"/>
              <a:gd name="connsiteX6713" fmla="*/ 12443007 w 13886105"/>
              <a:gd name="connsiteY6713" fmla="*/ 3319693 h 7409535"/>
              <a:gd name="connsiteX6714" fmla="*/ 12461255 w 13886105"/>
              <a:gd name="connsiteY6714" fmla="*/ 3311548 h 7409535"/>
              <a:gd name="connsiteX6715" fmla="*/ 12470295 w 13886105"/>
              <a:gd name="connsiteY6715" fmla="*/ 3345285 h 7409535"/>
              <a:gd name="connsiteX6716" fmla="*/ 12504387 w 13886105"/>
              <a:gd name="connsiteY6716" fmla="*/ 3315632 h 7409535"/>
              <a:gd name="connsiteX6717" fmla="*/ 12540043 w 13886105"/>
              <a:gd name="connsiteY6717" fmla="*/ 3326237 h 7409535"/>
              <a:gd name="connsiteX6718" fmla="*/ 12668191 w 13886105"/>
              <a:gd name="connsiteY6718" fmla="*/ 3384110 h 7409535"/>
              <a:gd name="connsiteX6719" fmla="*/ 12772959 w 13886105"/>
              <a:gd name="connsiteY6719" fmla="*/ 3356764 h 7409535"/>
              <a:gd name="connsiteX6720" fmla="*/ 12795791 w 13886105"/>
              <a:gd name="connsiteY6720" fmla="*/ 3375505 h 7409535"/>
              <a:gd name="connsiteX6721" fmla="*/ 12722725 w 13886105"/>
              <a:gd name="connsiteY6721" fmla="*/ 3407469 h 7409535"/>
              <a:gd name="connsiteX6722" fmla="*/ 12728045 w 13886105"/>
              <a:gd name="connsiteY6722" fmla="*/ 3454316 h 7409535"/>
              <a:gd name="connsiteX6723" fmla="*/ 12749541 w 13886105"/>
              <a:gd name="connsiteY6723" fmla="*/ 3432646 h 7409535"/>
              <a:gd name="connsiteX6724" fmla="*/ 12762557 w 13886105"/>
              <a:gd name="connsiteY6724" fmla="*/ 3492348 h 7409535"/>
              <a:gd name="connsiteX6725" fmla="*/ 12775527 w 13886105"/>
              <a:gd name="connsiteY6725" fmla="*/ 3437526 h 7409535"/>
              <a:gd name="connsiteX6726" fmla="*/ 12811045 w 13886105"/>
              <a:gd name="connsiteY6726" fmla="*/ 3448620 h 7409535"/>
              <a:gd name="connsiteX6727" fmla="*/ 12805277 w 13886105"/>
              <a:gd name="connsiteY6727" fmla="*/ 3381552 h 7409535"/>
              <a:gd name="connsiteX6728" fmla="*/ 12845681 w 13886105"/>
              <a:gd name="connsiteY6728" fmla="*/ 3372084 h 7409535"/>
              <a:gd name="connsiteX6729" fmla="*/ 12858081 w 13886105"/>
              <a:gd name="connsiteY6729" fmla="*/ 3411610 h 7409535"/>
              <a:gd name="connsiteX6730" fmla="*/ 12868001 w 13886105"/>
              <a:gd name="connsiteY6730" fmla="*/ 3405789 h 7409535"/>
              <a:gd name="connsiteX6731" fmla="*/ 12919951 w 13886105"/>
              <a:gd name="connsiteY6731" fmla="*/ 3427940 h 7409535"/>
              <a:gd name="connsiteX6732" fmla="*/ 12879547 w 13886105"/>
              <a:gd name="connsiteY6732" fmla="*/ 3437409 h 7409535"/>
              <a:gd name="connsiteX6733" fmla="*/ 12903547 w 13886105"/>
              <a:gd name="connsiteY6733" fmla="*/ 3496608 h 7409535"/>
              <a:gd name="connsiteX6734" fmla="*/ 12913227 w 13886105"/>
              <a:gd name="connsiteY6734" fmla="*/ 3455143 h 7409535"/>
              <a:gd name="connsiteX6735" fmla="*/ 12991895 w 13886105"/>
              <a:gd name="connsiteY6735" fmla="*/ 3490295 h 7409535"/>
              <a:gd name="connsiteX6736" fmla="*/ 13004171 w 13886105"/>
              <a:gd name="connsiteY6736" fmla="*/ 3530036 h 7409535"/>
              <a:gd name="connsiteX6737" fmla="*/ 13011251 w 13886105"/>
              <a:gd name="connsiteY6737" fmla="*/ 3522716 h 7409535"/>
              <a:gd name="connsiteX6738" fmla="*/ 12996379 w 13886105"/>
              <a:gd name="connsiteY6738" fmla="*/ 3449680 h 7409535"/>
              <a:gd name="connsiteX6739" fmla="*/ 13022091 w 13886105"/>
              <a:gd name="connsiteY6739" fmla="*/ 3454542 h 7409535"/>
              <a:gd name="connsiteX6740" fmla="*/ 12998813 w 13886105"/>
              <a:gd name="connsiteY6740" fmla="*/ 3415580 h 7409535"/>
              <a:gd name="connsiteX6741" fmla="*/ 13032645 w 13886105"/>
              <a:gd name="connsiteY6741" fmla="*/ 3433545 h 7409535"/>
              <a:gd name="connsiteX6742" fmla="*/ 13025005 w 13886105"/>
              <a:gd name="connsiteY6742" fmla="*/ 3488024 h 7409535"/>
              <a:gd name="connsiteX6743" fmla="*/ 13056539 w 13886105"/>
              <a:gd name="connsiteY6743" fmla="*/ 3492682 h 7409535"/>
              <a:gd name="connsiteX6744" fmla="*/ 13065401 w 13886105"/>
              <a:gd name="connsiteY6744" fmla="*/ 3545995 h 7409535"/>
              <a:gd name="connsiteX6745" fmla="*/ 13053777 w 13886105"/>
              <a:gd name="connsiteY6745" fmla="*/ 3594036 h 7409535"/>
              <a:gd name="connsiteX6746" fmla="*/ 13071561 w 13886105"/>
              <a:gd name="connsiteY6746" fmla="*/ 3565950 h 7409535"/>
              <a:gd name="connsiteX6747" fmla="*/ 13085923 w 13886105"/>
              <a:gd name="connsiteY6747" fmla="*/ 3618872 h 7409535"/>
              <a:gd name="connsiteX6748" fmla="*/ 13091879 w 13886105"/>
              <a:gd name="connsiteY6748" fmla="*/ 3571263 h 7409535"/>
              <a:gd name="connsiteX6749" fmla="*/ 13076341 w 13886105"/>
              <a:gd name="connsiteY6749" fmla="*/ 3545324 h 7409535"/>
              <a:gd name="connsiteX6750" fmla="*/ 13069217 w 13886105"/>
              <a:gd name="connsiteY6750" fmla="*/ 3552475 h 7409535"/>
              <a:gd name="connsiteX6751" fmla="*/ 13071971 w 13886105"/>
              <a:gd name="connsiteY6751" fmla="*/ 3518561 h 7409535"/>
              <a:gd name="connsiteX6752" fmla="*/ 13097487 w 13886105"/>
              <a:gd name="connsiteY6752" fmla="*/ 3570936 h 7409535"/>
              <a:gd name="connsiteX6753" fmla="*/ 13107935 w 13886105"/>
              <a:gd name="connsiteY6753" fmla="*/ 3549876 h 7409535"/>
              <a:gd name="connsiteX6754" fmla="*/ 13092397 w 13886105"/>
              <a:gd name="connsiteY6754" fmla="*/ 3523936 h 7409535"/>
              <a:gd name="connsiteX6755" fmla="*/ 13154205 w 13886105"/>
              <a:gd name="connsiteY6755" fmla="*/ 3540373 h 7409535"/>
              <a:gd name="connsiteX6756" fmla="*/ 13107785 w 13886105"/>
              <a:gd name="connsiteY6756" fmla="*/ 3597557 h 7409535"/>
              <a:gd name="connsiteX6757" fmla="*/ 13113855 w 13886105"/>
              <a:gd name="connsiteY6757" fmla="*/ 3617175 h 7409535"/>
              <a:gd name="connsiteX6758" fmla="*/ 13177375 w 13886105"/>
              <a:gd name="connsiteY6758" fmla="*/ 3579274 h 7409535"/>
              <a:gd name="connsiteX6759" fmla="*/ 13185561 w 13886105"/>
              <a:gd name="connsiteY6759" fmla="*/ 3612518 h 7409535"/>
              <a:gd name="connsiteX6760" fmla="*/ 13192747 w 13886105"/>
              <a:gd name="connsiteY6760" fmla="*/ 3605258 h 7409535"/>
              <a:gd name="connsiteX6761" fmla="*/ 13188315 w 13886105"/>
              <a:gd name="connsiteY6761" fmla="*/ 3578603 h 7409535"/>
              <a:gd name="connsiteX6762" fmla="*/ 13221981 w 13886105"/>
              <a:gd name="connsiteY6762" fmla="*/ 3596611 h 7409535"/>
              <a:gd name="connsiteX6763" fmla="*/ 13274499 w 13886105"/>
              <a:gd name="connsiteY6763" fmla="*/ 3559489 h 7409535"/>
              <a:gd name="connsiteX6764" fmla="*/ 13237947 w 13886105"/>
              <a:gd name="connsiteY6764" fmla="*/ 3622799 h 7409535"/>
              <a:gd name="connsiteX6765" fmla="*/ 13294649 w 13886105"/>
              <a:gd name="connsiteY6765" fmla="*/ 3612759 h 7409535"/>
              <a:gd name="connsiteX6766" fmla="*/ 13283825 w 13886105"/>
              <a:gd name="connsiteY6766" fmla="*/ 3546053 h 7409535"/>
              <a:gd name="connsiteX6767" fmla="*/ 13298689 w 13886105"/>
              <a:gd name="connsiteY6767" fmla="*/ 3551922 h 7409535"/>
              <a:gd name="connsiteX6768" fmla="*/ 13302573 w 13886105"/>
              <a:gd name="connsiteY6768" fmla="*/ 3625463 h 7409535"/>
              <a:gd name="connsiteX6769" fmla="*/ 13332345 w 13886105"/>
              <a:gd name="connsiteY6769" fmla="*/ 3637374 h 7409535"/>
              <a:gd name="connsiteX6770" fmla="*/ 13410755 w 13886105"/>
              <a:gd name="connsiteY6770" fmla="*/ 3605788 h 7409535"/>
              <a:gd name="connsiteX6771" fmla="*/ 13388379 w 13886105"/>
              <a:gd name="connsiteY6771" fmla="*/ 3674432 h 7409535"/>
              <a:gd name="connsiteX6772" fmla="*/ 13453267 w 13886105"/>
              <a:gd name="connsiteY6772" fmla="*/ 3697636 h 7409535"/>
              <a:gd name="connsiteX6773" fmla="*/ 13500449 w 13886105"/>
              <a:gd name="connsiteY6773" fmla="*/ 3682100 h 7409535"/>
              <a:gd name="connsiteX6774" fmla="*/ 13506743 w 13886105"/>
              <a:gd name="connsiteY6774" fmla="*/ 3634402 h 7409535"/>
              <a:gd name="connsiteX6775" fmla="*/ 13520027 w 13886105"/>
              <a:gd name="connsiteY6775" fmla="*/ 3647204 h 7409535"/>
              <a:gd name="connsiteX6776" fmla="*/ 13517389 w 13886105"/>
              <a:gd name="connsiteY6776" fmla="*/ 3613741 h 7409535"/>
              <a:gd name="connsiteX6777" fmla="*/ 13513243 w 13886105"/>
              <a:gd name="connsiteY6777" fmla="*/ 3668097 h 7409535"/>
              <a:gd name="connsiteX6778" fmla="*/ 13525119 w 13886105"/>
              <a:gd name="connsiteY6778" fmla="*/ 3708035 h 7409535"/>
              <a:gd name="connsiteX6779" fmla="*/ 13543245 w 13886105"/>
              <a:gd name="connsiteY6779" fmla="*/ 3700105 h 7409535"/>
              <a:gd name="connsiteX6780" fmla="*/ 13514473 w 13886105"/>
              <a:gd name="connsiteY6780" fmla="*/ 3728696 h 7409535"/>
              <a:gd name="connsiteX6781" fmla="*/ 13520529 w 13886105"/>
              <a:gd name="connsiteY6781" fmla="*/ 3748589 h 7409535"/>
              <a:gd name="connsiteX6782" fmla="*/ 13544583 w 13886105"/>
              <a:gd name="connsiteY6782" fmla="*/ 3760766 h 7409535"/>
              <a:gd name="connsiteX6783" fmla="*/ 13487881 w 13886105"/>
              <a:gd name="connsiteY6783" fmla="*/ 3770806 h 7409535"/>
              <a:gd name="connsiteX6784" fmla="*/ 13499713 w 13886105"/>
              <a:gd name="connsiteY6784" fmla="*/ 3810575 h 7409535"/>
              <a:gd name="connsiteX6785" fmla="*/ 13473465 w 13886105"/>
              <a:gd name="connsiteY6785" fmla="*/ 3785155 h 7409535"/>
              <a:gd name="connsiteX6786" fmla="*/ 13474747 w 13886105"/>
              <a:gd name="connsiteY6786" fmla="*/ 3758234 h 7409535"/>
              <a:gd name="connsiteX6787" fmla="*/ 13451879 w 13886105"/>
              <a:gd name="connsiteY6787" fmla="*/ 3806487 h 7409535"/>
              <a:gd name="connsiteX6788" fmla="*/ 13427575 w 13886105"/>
              <a:gd name="connsiteY6788" fmla="*/ 3774487 h 7409535"/>
              <a:gd name="connsiteX6789" fmla="*/ 13452931 w 13886105"/>
              <a:gd name="connsiteY6789" fmla="*/ 3759469 h 7409535"/>
              <a:gd name="connsiteX6790" fmla="*/ 13407389 w 13886105"/>
              <a:gd name="connsiteY6790" fmla="*/ 3701520 h 7409535"/>
              <a:gd name="connsiteX6791" fmla="*/ 13399177 w 13886105"/>
              <a:gd name="connsiteY6791" fmla="*/ 3715743 h 7409535"/>
              <a:gd name="connsiteX6792" fmla="*/ 13414485 w 13886105"/>
              <a:gd name="connsiteY6792" fmla="*/ 3741835 h 7409535"/>
              <a:gd name="connsiteX6793" fmla="*/ 13416957 w 13886105"/>
              <a:gd name="connsiteY6793" fmla="*/ 3775343 h 7409535"/>
              <a:gd name="connsiteX6794" fmla="*/ 13393839 w 13886105"/>
              <a:gd name="connsiteY6794" fmla="*/ 3803777 h 7409535"/>
              <a:gd name="connsiteX6795" fmla="*/ 13413025 w 13886105"/>
              <a:gd name="connsiteY6795" fmla="*/ 3836242 h 7409535"/>
              <a:gd name="connsiteX6796" fmla="*/ 13359139 w 13886105"/>
              <a:gd name="connsiteY6796" fmla="*/ 3812260 h 7409535"/>
              <a:gd name="connsiteX6797" fmla="*/ 13375221 w 13886105"/>
              <a:gd name="connsiteY6797" fmla="*/ 3791317 h 7409535"/>
              <a:gd name="connsiteX6798" fmla="*/ 13310227 w 13886105"/>
              <a:gd name="connsiteY6798" fmla="*/ 3768052 h 7409535"/>
              <a:gd name="connsiteX6799" fmla="*/ 13318413 w 13886105"/>
              <a:gd name="connsiteY6799" fmla="*/ 3801296 h 7409535"/>
              <a:gd name="connsiteX6800" fmla="*/ 13295295 w 13886105"/>
              <a:gd name="connsiteY6800" fmla="*/ 3829727 h 7409535"/>
              <a:gd name="connsiteX6801" fmla="*/ 13214549 w 13886105"/>
              <a:gd name="connsiteY6801" fmla="*/ 3828309 h 7409535"/>
              <a:gd name="connsiteX6802" fmla="*/ 13222803 w 13886105"/>
              <a:gd name="connsiteY6802" fmla="*/ 3794006 h 7409535"/>
              <a:gd name="connsiteX6803" fmla="*/ 13191993 w 13886105"/>
              <a:gd name="connsiteY6803" fmla="*/ 3809582 h 7409535"/>
              <a:gd name="connsiteX6804" fmla="*/ 13185369 w 13886105"/>
              <a:gd name="connsiteY6804" fmla="*/ 3769685 h 7409535"/>
              <a:gd name="connsiteX6805" fmla="*/ 13178755 w 13886105"/>
              <a:gd name="connsiteY6805" fmla="*/ 3796948 h 7409535"/>
              <a:gd name="connsiteX6806" fmla="*/ 13130665 w 13886105"/>
              <a:gd name="connsiteY6806" fmla="*/ 3840479 h 7409535"/>
              <a:gd name="connsiteX6807" fmla="*/ 13091151 w 13886105"/>
              <a:gd name="connsiteY6807" fmla="*/ 3870141 h 7409535"/>
              <a:gd name="connsiteX6808" fmla="*/ 13107653 w 13886105"/>
              <a:gd name="connsiteY6808" fmla="*/ 3868973 h 7409535"/>
              <a:gd name="connsiteX6809" fmla="*/ 13110461 w 13886105"/>
              <a:gd name="connsiteY6809" fmla="*/ 3902392 h 7409535"/>
              <a:gd name="connsiteX6810" fmla="*/ 13076289 w 13886105"/>
              <a:gd name="connsiteY6810" fmla="*/ 3864268 h 7409535"/>
              <a:gd name="connsiteX6811" fmla="*/ 13093245 w 13886105"/>
              <a:gd name="connsiteY6811" fmla="*/ 3815881 h 7409535"/>
              <a:gd name="connsiteX6812" fmla="*/ 13029491 w 13886105"/>
              <a:gd name="connsiteY6812" fmla="*/ 3833686 h 7409535"/>
              <a:gd name="connsiteX6813" fmla="*/ 13004529 w 13886105"/>
              <a:gd name="connsiteY6813" fmla="*/ 3801592 h 7409535"/>
              <a:gd name="connsiteX6814" fmla="*/ 12970791 w 13886105"/>
              <a:gd name="connsiteY6814" fmla="*/ 3810631 h 7409535"/>
              <a:gd name="connsiteX6815" fmla="*/ 12959337 w 13886105"/>
              <a:gd name="connsiteY6815" fmla="*/ 3858629 h 7409535"/>
              <a:gd name="connsiteX6816" fmla="*/ 12946381 w 13886105"/>
              <a:gd name="connsiteY6816" fmla="*/ 3798820 h 7409535"/>
              <a:gd name="connsiteX6817" fmla="*/ 12910133 w 13886105"/>
              <a:gd name="connsiteY6817" fmla="*/ 3814680 h 7409535"/>
              <a:gd name="connsiteX6818" fmla="*/ 12918531 w 13886105"/>
              <a:gd name="connsiteY6818" fmla="*/ 3848047 h 7409535"/>
              <a:gd name="connsiteX6819" fmla="*/ 12888131 w 13886105"/>
              <a:gd name="connsiteY6819" fmla="*/ 3816235 h 7409535"/>
              <a:gd name="connsiteX6820" fmla="*/ 12822693 w 13886105"/>
              <a:gd name="connsiteY6820" fmla="*/ 3840909 h 7409535"/>
              <a:gd name="connsiteX6821" fmla="*/ 12816291 w 13886105"/>
              <a:gd name="connsiteY6821" fmla="*/ 3868298 h 7409535"/>
              <a:gd name="connsiteX6822" fmla="*/ 12811077 w 13886105"/>
              <a:gd name="connsiteY6822" fmla="*/ 3821513 h 7409535"/>
              <a:gd name="connsiteX6823" fmla="*/ 12759001 w 13886105"/>
              <a:gd name="connsiteY6823" fmla="*/ 3858607 h 7409535"/>
              <a:gd name="connsiteX6824" fmla="*/ 12781663 w 13886105"/>
              <a:gd name="connsiteY6824" fmla="*/ 3877395 h 7409535"/>
              <a:gd name="connsiteX6825" fmla="*/ 12733797 w 13886105"/>
              <a:gd name="connsiteY6825" fmla="*/ 3873858 h 7409535"/>
              <a:gd name="connsiteX6826" fmla="*/ 12747999 w 13886105"/>
              <a:gd name="connsiteY6826" fmla="*/ 3859386 h 7409535"/>
              <a:gd name="connsiteX6827" fmla="*/ 12711779 w 13886105"/>
              <a:gd name="connsiteY6827" fmla="*/ 3875689 h 7409535"/>
              <a:gd name="connsiteX6828" fmla="*/ 12727335 w 13886105"/>
              <a:gd name="connsiteY6828" fmla="*/ 3901353 h 7409535"/>
              <a:gd name="connsiteX6829" fmla="*/ 12706339 w 13886105"/>
              <a:gd name="connsiteY6829" fmla="*/ 3875972 h 7409535"/>
              <a:gd name="connsiteX6830" fmla="*/ 12687403 w 13886105"/>
              <a:gd name="connsiteY6830" fmla="*/ 3911239 h 7409535"/>
              <a:gd name="connsiteX6831" fmla="*/ 12716369 w 13886105"/>
              <a:gd name="connsiteY6831" fmla="*/ 3949492 h 7409535"/>
              <a:gd name="connsiteX6832" fmla="*/ 12728119 w 13886105"/>
              <a:gd name="connsiteY6832" fmla="*/ 3921483 h 7409535"/>
              <a:gd name="connsiteX6833" fmla="*/ 12826935 w 13886105"/>
              <a:gd name="connsiteY6833" fmla="*/ 3961994 h 7409535"/>
              <a:gd name="connsiteX6834" fmla="*/ 12874079 w 13886105"/>
              <a:gd name="connsiteY6834" fmla="*/ 3945295 h 7409535"/>
              <a:gd name="connsiteX6835" fmla="*/ 12964249 w 13886105"/>
              <a:gd name="connsiteY6835" fmla="*/ 3952865 h 7409535"/>
              <a:gd name="connsiteX6836" fmla="*/ 12974903 w 13886105"/>
              <a:gd name="connsiteY6836" fmla="*/ 3999369 h 7409535"/>
              <a:gd name="connsiteX6837" fmla="*/ 12996799 w 13886105"/>
              <a:gd name="connsiteY6837" fmla="*/ 3997753 h 7409535"/>
              <a:gd name="connsiteX6838" fmla="*/ 13019113 w 13886105"/>
              <a:gd name="connsiteY6838" fmla="*/ 4063824 h 7409535"/>
              <a:gd name="connsiteX6839" fmla="*/ 13026477 w 13886105"/>
              <a:gd name="connsiteY6839" fmla="*/ 4009327 h 7409535"/>
              <a:gd name="connsiteX6840" fmla="*/ 13060649 w 13886105"/>
              <a:gd name="connsiteY6840" fmla="*/ 4047450 h 7409535"/>
              <a:gd name="connsiteX6841" fmla="*/ 13072659 w 13886105"/>
              <a:gd name="connsiteY6841" fmla="*/ 4019736 h 7409535"/>
              <a:gd name="connsiteX6842" fmla="*/ 13069111 w 13886105"/>
              <a:gd name="connsiteY6842" fmla="*/ 4080710 h 7409535"/>
              <a:gd name="connsiteX6843" fmla="*/ 13098637 w 13886105"/>
              <a:gd name="connsiteY6843" fmla="*/ 4092055 h 7409535"/>
              <a:gd name="connsiteX6844" fmla="*/ 13114463 w 13886105"/>
              <a:gd name="connsiteY6844" fmla="*/ 4070821 h 7409535"/>
              <a:gd name="connsiteX6845" fmla="*/ 13112617 w 13886105"/>
              <a:gd name="connsiteY6845" fmla="*/ 4010294 h 7409535"/>
              <a:gd name="connsiteX6846" fmla="*/ 13123211 w 13886105"/>
              <a:gd name="connsiteY6846" fmla="*/ 4056905 h 7409535"/>
              <a:gd name="connsiteX6847" fmla="*/ 13170799 w 13886105"/>
              <a:gd name="connsiteY6847" fmla="*/ 4060427 h 7409535"/>
              <a:gd name="connsiteX6848" fmla="*/ 13167251 w 13886105"/>
              <a:gd name="connsiteY6848" fmla="*/ 4121402 h 7409535"/>
              <a:gd name="connsiteX6849" fmla="*/ 13155241 w 13886105"/>
              <a:gd name="connsiteY6849" fmla="*/ 4149118 h 7409535"/>
              <a:gd name="connsiteX6850" fmla="*/ 13123985 w 13886105"/>
              <a:gd name="connsiteY6850" fmla="*/ 4144475 h 7409535"/>
              <a:gd name="connsiteX6851" fmla="*/ 13132071 w 13886105"/>
              <a:gd name="connsiteY6851" fmla="*/ 4110216 h 7409535"/>
              <a:gd name="connsiteX6852" fmla="*/ 13105199 w 13886105"/>
              <a:gd name="connsiteY6852" fmla="*/ 4132061 h 7409535"/>
              <a:gd name="connsiteX6853" fmla="*/ 13041455 w 13886105"/>
              <a:gd name="connsiteY6853" fmla="*/ 4082425 h 7409535"/>
              <a:gd name="connsiteX6854" fmla="*/ 13038823 w 13886105"/>
              <a:gd name="connsiteY6854" fmla="*/ 4116127 h 7409535"/>
              <a:gd name="connsiteX6855" fmla="*/ 13027931 w 13886105"/>
              <a:gd name="connsiteY6855" fmla="*/ 4116967 h 7409535"/>
              <a:gd name="connsiteX6856" fmla="*/ 13021199 w 13886105"/>
              <a:gd name="connsiteY6856" fmla="*/ 4077004 h 7409535"/>
              <a:gd name="connsiteX6857" fmla="*/ 13007489 w 13886105"/>
              <a:gd name="connsiteY6857" fmla="*/ 4111866 h 7409535"/>
              <a:gd name="connsiteX6858" fmla="*/ 12989463 w 13886105"/>
              <a:gd name="connsiteY6858" fmla="*/ 4072941 h 7409535"/>
              <a:gd name="connsiteX6859" fmla="*/ 12943451 w 13886105"/>
              <a:gd name="connsiteY6859" fmla="*/ 4062490 h 7409535"/>
              <a:gd name="connsiteX6860" fmla="*/ 12944789 w 13886105"/>
              <a:gd name="connsiteY6860" fmla="*/ 4102901 h 7409535"/>
              <a:gd name="connsiteX6861" fmla="*/ 12936515 w 13886105"/>
              <a:gd name="connsiteY6861" fmla="*/ 4117231 h 7409535"/>
              <a:gd name="connsiteX6862" fmla="*/ 12908353 w 13886105"/>
              <a:gd name="connsiteY6862" fmla="*/ 4098832 h 7409535"/>
              <a:gd name="connsiteX6863" fmla="*/ 12825519 w 13886105"/>
              <a:gd name="connsiteY6863" fmla="*/ 4084233 h 7409535"/>
              <a:gd name="connsiteX6864" fmla="*/ 12822985 w 13886105"/>
              <a:gd name="connsiteY6864" fmla="*/ 4165186 h 7409535"/>
              <a:gd name="connsiteX6865" fmla="*/ 12830841 w 13886105"/>
              <a:gd name="connsiteY6865" fmla="*/ 4131081 h 7409535"/>
              <a:gd name="connsiteX6866" fmla="*/ 12843179 w 13886105"/>
              <a:gd name="connsiteY6866" fmla="*/ 4170715 h 7409535"/>
              <a:gd name="connsiteX6867" fmla="*/ 12976009 w 13886105"/>
              <a:gd name="connsiteY6867" fmla="*/ 4202202 h 7409535"/>
              <a:gd name="connsiteX6868" fmla="*/ 12954791 w 13886105"/>
              <a:gd name="connsiteY6868" fmla="*/ 4223888 h 7409535"/>
              <a:gd name="connsiteX6869" fmla="*/ 12965551 w 13886105"/>
              <a:gd name="connsiteY6869" fmla="*/ 4270453 h 7409535"/>
              <a:gd name="connsiteX6870" fmla="*/ 12955513 w 13886105"/>
              <a:gd name="connsiteY6870" fmla="*/ 4244125 h 7409535"/>
              <a:gd name="connsiteX6871" fmla="*/ 12929639 w 13886105"/>
              <a:gd name="connsiteY6871" fmla="*/ 4286224 h 7409535"/>
              <a:gd name="connsiteX6872" fmla="*/ 12931395 w 13886105"/>
              <a:gd name="connsiteY6872" fmla="*/ 4232054 h 7409535"/>
              <a:gd name="connsiteX6873" fmla="*/ 12948771 w 13886105"/>
              <a:gd name="connsiteY6873" fmla="*/ 4251356 h 7409535"/>
              <a:gd name="connsiteX6874" fmla="*/ 12939527 w 13886105"/>
              <a:gd name="connsiteY6874" fmla="*/ 4197966 h 7409535"/>
              <a:gd name="connsiteX6875" fmla="*/ 12916729 w 13886105"/>
              <a:gd name="connsiteY6875" fmla="*/ 4226582 h 7409535"/>
              <a:gd name="connsiteX6876" fmla="*/ 12911173 w 13886105"/>
              <a:gd name="connsiteY6876" fmla="*/ 4273995 h 7409535"/>
              <a:gd name="connsiteX6877" fmla="*/ 12804993 w 13886105"/>
              <a:gd name="connsiteY6877" fmla="*/ 4267730 h 7409535"/>
              <a:gd name="connsiteX6878" fmla="*/ 12810377 w 13886105"/>
              <a:gd name="connsiteY6878" fmla="*/ 4314471 h 7409535"/>
              <a:gd name="connsiteX6879" fmla="*/ 12762887 w 13886105"/>
              <a:gd name="connsiteY6879" fmla="*/ 4264095 h 7409535"/>
              <a:gd name="connsiteX6880" fmla="*/ 12780075 w 13886105"/>
              <a:gd name="connsiteY6880" fmla="*/ 4235805 h 7409535"/>
              <a:gd name="connsiteX6881" fmla="*/ 12784675 w 13886105"/>
              <a:gd name="connsiteY6881" fmla="*/ 4262415 h 7409535"/>
              <a:gd name="connsiteX6882" fmla="*/ 12795747 w 13886105"/>
              <a:gd name="connsiteY6882" fmla="*/ 4214340 h 7409535"/>
              <a:gd name="connsiteX6883" fmla="*/ 12754399 w 13886105"/>
              <a:gd name="connsiteY6883" fmla="*/ 4278303 h 7409535"/>
              <a:gd name="connsiteX6884" fmla="*/ 12722877 w 13886105"/>
              <a:gd name="connsiteY6884" fmla="*/ 4274364 h 7409535"/>
              <a:gd name="connsiteX6885" fmla="*/ 12729965 w 13886105"/>
              <a:gd name="connsiteY6885" fmla="*/ 4219850 h 7409535"/>
              <a:gd name="connsiteX6886" fmla="*/ 12703033 w 13886105"/>
              <a:gd name="connsiteY6886" fmla="*/ 4241802 h 7409535"/>
              <a:gd name="connsiteX6887" fmla="*/ 12672577 w 13886105"/>
              <a:gd name="connsiteY6887" fmla="*/ 4304924 h 7409535"/>
              <a:gd name="connsiteX6888" fmla="*/ 12669495 w 13886105"/>
              <a:gd name="connsiteY6888" fmla="*/ 4271491 h 7409535"/>
              <a:gd name="connsiteX6889" fmla="*/ 12649961 w 13886105"/>
              <a:gd name="connsiteY6889" fmla="*/ 4286306 h 7409535"/>
              <a:gd name="connsiteX6890" fmla="*/ 12625347 w 13886105"/>
              <a:gd name="connsiteY6890" fmla="*/ 4254842 h 7409535"/>
              <a:gd name="connsiteX6891" fmla="*/ 12613033 w 13886105"/>
              <a:gd name="connsiteY6891" fmla="*/ 4309759 h 7409535"/>
              <a:gd name="connsiteX6892" fmla="*/ 12593447 w 13886105"/>
              <a:gd name="connsiteY6892" fmla="*/ 4277491 h 7409535"/>
              <a:gd name="connsiteX6893" fmla="*/ 12576901 w 13886105"/>
              <a:gd name="connsiteY6893" fmla="*/ 4306152 h 7409535"/>
              <a:gd name="connsiteX6894" fmla="*/ 12573709 w 13886105"/>
              <a:gd name="connsiteY6894" fmla="*/ 4272654 h 7409535"/>
              <a:gd name="connsiteX6895" fmla="*/ 12571399 w 13886105"/>
              <a:gd name="connsiteY6895" fmla="*/ 4306540 h 7409535"/>
              <a:gd name="connsiteX6896" fmla="*/ 12553901 w 13886105"/>
              <a:gd name="connsiteY6896" fmla="*/ 4287454 h 7409535"/>
              <a:gd name="connsiteX6897" fmla="*/ 12561605 w 13886105"/>
              <a:gd name="connsiteY6897" fmla="*/ 4253117 h 7409535"/>
              <a:gd name="connsiteX6898" fmla="*/ 12543897 w 13886105"/>
              <a:gd name="connsiteY6898" fmla="*/ 4308486 h 7409535"/>
              <a:gd name="connsiteX6899" fmla="*/ 12514351 w 13886105"/>
              <a:gd name="connsiteY6899" fmla="*/ 4297417 h 7409535"/>
              <a:gd name="connsiteX6900" fmla="*/ 12500161 w 13886105"/>
              <a:gd name="connsiteY6900" fmla="*/ 4264699 h 7409535"/>
              <a:gd name="connsiteX6901" fmla="*/ 12417499 w 13886105"/>
              <a:gd name="connsiteY6901" fmla="*/ 4297963 h 7409535"/>
              <a:gd name="connsiteX6902" fmla="*/ 12401159 w 13886105"/>
              <a:gd name="connsiteY6902" fmla="*/ 4252171 h 7409535"/>
              <a:gd name="connsiteX6903" fmla="*/ 12365383 w 13886105"/>
              <a:gd name="connsiteY6903" fmla="*/ 4268445 h 7409535"/>
              <a:gd name="connsiteX6904" fmla="*/ 12342801 w 13886105"/>
              <a:gd name="connsiteY6904" fmla="*/ 4297187 h 7409535"/>
              <a:gd name="connsiteX6905" fmla="*/ 12332425 w 13886105"/>
              <a:gd name="connsiteY6905" fmla="*/ 4270948 h 7409535"/>
              <a:gd name="connsiteX6906" fmla="*/ 12285755 w 13886105"/>
              <a:gd name="connsiteY6906" fmla="*/ 4288063 h 7409535"/>
              <a:gd name="connsiteX6907" fmla="*/ 12258165 w 13886105"/>
              <a:gd name="connsiteY6907" fmla="*/ 4364249 h 7409535"/>
              <a:gd name="connsiteX6908" fmla="*/ 12188285 w 13886105"/>
              <a:gd name="connsiteY6908" fmla="*/ 4316347 h 7409535"/>
              <a:gd name="connsiteX6909" fmla="*/ 12164965 w 13886105"/>
              <a:gd name="connsiteY6909" fmla="*/ 4325126 h 7409535"/>
              <a:gd name="connsiteX6910" fmla="*/ 12170939 w 13886105"/>
              <a:gd name="connsiteY6910" fmla="*/ 4297491 h 7409535"/>
              <a:gd name="connsiteX6911" fmla="*/ 12141645 w 13886105"/>
              <a:gd name="connsiteY6911" fmla="*/ 4333906 h 7409535"/>
              <a:gd name="connsiteX6912" fmla="*/ 12165917 w 13886105"/>
              <a:gd name="connsiteY6912" fmla="*/ 4345211 h 7409535"/>
              <a:gd name="connsiteX6913" fmla="*/ 12102491 w 13886105"/>
              <a:gd name="connsiteY6913" fmla="*/ 4317004 h 7409535"/>
              <a:gd name="connsiteX6914" fmla="*/ 12104441 w 13886105"/>
              <a:gd name="connsiteY6914" fmla="*/ 4357344 h 7409535"/>
              <a:gd name="connsiteX6915" fmla="*/ 12078607 w 13886105"/>
              <a:gd name="connsiteY6915" fmla="*/ 4352693 h 7409535"/>
              <a:gd name="connsiteX6916" fmla="*/ 12100935 w 13886105"/>
              <a:gd name="connsiteY6916" fmla="*/ 4398240 h 7409535"/>
              <a:gd name="connsiteX6917" fmla="*/ 12124195 w 13886105"/>
              <a:gd name="connsiteY6917" fmla="*/ 4389350 h 7409535"/>
              <a:gd name="connsiteX6918" fmla="*/ 12128087 w 13886105"/>
              <a:gd name="connsiteY6918" fmla="*/ 4395675 h 7409535"/>
              <a:gd name="connsiteX6919" fmla="*/ 12130719 w 13886105"/>
              <a:gd name="connsiteY6919" fmla="*/ 4387558 h 7409535"/>
              <a:gd name="connsiteX6920" fmla="*/ 12144701 w 13886105"/>
              <a:gd name="connsiteY6920" fmla="*/ 4379733 h 7409535"/>
              <a:gd name="connsiteX6921" fmla="*/ 12134705 w 13886105"/>
              <a:gd name="connsiteY6921" fmla="*/ 4406429 h 7409535"/>
              <a:gd name="connsiteX6922" fmla="*/ 12136103 w 13886105"/>
              <a:gd name="connsiteY6922" fmla="*/ 4408703 h 7409535"/>
              <a:gd name="connsiteX6923" fmla="*/ 12132675 w 13886105"/>
              <a:gd name="connsiteY6923" fmla="*/ 4411851 h 7409535"/>
              <a:gd name="connsiteX6924" fmla="*/ 12132563 w 13886105"/>
              <a:gd name="connsiteY6924" fmla="*/ 4412150 h 7409535"/>
              <a:gd name="connsiteX6925" fmla="*/ 12117499 w 13886105"/>
              <a:gd name="connsiteY6925" fmla="*/ 4428334 h 7409535"/>
              <a:gd name="connsiteX6926" fmla="*/ 12123055 w 13886105"/>
              <a:gd name="connsiteY6926" fmla="*/ 4411194 h 7409535"/>
              <a:gd name="connsiteX6927" fmla="*/ 12121445 w 13886105"/>
              <a:gd name="connsiteY6927" fmla="*/ 4410417 h 7409535"/>
              <a:gd name="connsiteX6928" fmla="*/ 12113801 w 13886105"/>
              <a:gd name="connsiteY6928" fmla="*/ 4408006 h 7409535"/>
              <a:gd name="connsiteX6929" fmla="*/ 12111555 w 13886105"/>
              <a:gd name="connsiteY6929" fmla="*/ 4418182 h 7409535"/>
              <a:gd name="connsiteX6930" fmla="*/ 12100795 w 13886105"/>
              <a:gd name="connsiteY6930" fmla="*/ 4440222 h 7409535"/>
              <a:gd name="connsiteX6931" fmla="*/ 12068711 w 13886105"/>
              <a:gd name="connsiteY6931" fmla="*/ 4421699 h 7409535"/>
              <a:gd name="connsiteX6932" fmla="*/ 12069327 w 13886105"/>
              <a:gd name="connsiteY6932" fmla="*/ 4441874 h 7409535"/>
              <a:gd name="connsiteX6933" fmla="*/ 12027561 w 13886105"/>
              <a:gd name="connsiteY6933" fmla="*/ 4464815 h 7409535"/>
              <a:gd name="connsiteX6934" fmla="*/ 12009967 w 13886105"/>
              <a:gd name="connsiteY6934" fmla="*/ 4426137 h 7409535"/>
              <a:gd name="connsiteX6935" fmla="*/ 11974095 w 13886105"/>
              <a:gd name="connsiteY6935" fmla="*/ 4421826 h 7409535"/>
              <a:gd name="connsiteX6936" fmla="*/ 11993969 w 13886105"/>
              <a:gd name="connsiteY6936" fmla="*/ 4427170 h 7409535"/>
              <a:gd name="connsiteX6937" fmla="*/ 11993533 w 13886105"/>
              <a:gd name="connsiteY6937" fmla="*/ 4359756 h 7409535"/>
              <a:gd name="connsiteX6938" fmla="*/ 11985723 w 13886105"/>
              <a:gd name="connsiteY6938" fmla="*/ 4394034 h 7409535"/>
              <a:gd name="connsiteX6939" fmla="*/ 11979817 w 13886105"/>
              <a:gd name="connsiteY6939" fmla="*/ 4386784 h 7409535"/>
              <a:gd name="connsiteX6940" fmla="*/ 11979867 w 13886105"/>
              <a:gd name="connsiteY6940" fmla="*/ 4388370 h 7409535"/>
              <a:gd name="connsiteX6941" fmla="*/ 11979355 w 13886105"/>
              <a:gd name="connsiteY6941" fmla="*/ 4386220 h 7409535"/>
              <a:gd name="connsiteX6942" fmla="*/ 11977985 w 13886105"/>
              <a:gd name="connsiteY6942" fmla="*/ 4384537 h 7409535"/>
              <a:gd name="connsiteX6943" fmla="*/ 11960321 w 13886105"/>
              <a:gd name="connsiteY6943" fmla="*/ 4388634 h 7409535"/>
              <a:gd name="connsiteX6944" fmla="*/ 11955753 w 13886105"/>
              <a:gd name="connsiteY6944" fmla="*/ 4373309 h 7409535"/>
              <a:gd name="connsiteX6945" fmla="*/ 11946025 w 13886105"/>
              <a:gd name="connsiteY6945" fmla="*/ 4367951 h 7409535"/>
              <a:gd name="connsiteX6946" fmla="*/ 11944015 w 13886105"/>
              <a:gd name="connsiteY6946" fmla="*/ 4385013 h 7409535"/>
              <a:gd name="connsiteX6947" fmla="*/ 11928097 w 13886105"/>
              <a:gd name="connsiteY6947" fmla="*/ 4390849 h 7409535"/>
              <a:gd name="connsiteX6948" fmla="*/ 11930113 w 13886105"/>
              <a:gd name="connsiteY6948" fmla="*/ 4451328 h 7409535"/>
              <a:gd name="connsiteX6949" fmla="*/ 11881233 w 13886105"/>
              <a:gd name="connsiteY6949" fmla="*/ 4434231 h 7409535"/>
              <a:gd name="connsiteX6950" fmla="*/ 11887467 w 13886105"/>
              <a:gd name="connsiteY6950" fmla="*/ 4406889 h 7409535"/>
              <a:gd name="connsiteX6951" fmla="*/ 11855369 w 13886105"/>
              <a:gd name="connsiteY6951" fmla="*/ 4408888 h 7409535"/>
              <a:gd name="connsiteX6952" fmla="*/ 11822223 w 13886105"/>
              <a:gd name="connsiteY6952" fmla="*/ 4376236 h 7409535"/>
              <a:gd name="connsiteX6953" fmla="*/ 11813625 w 13886105"/>
              <a:gd name="connsiteY6953" fmla="*/ 4384351 h 7409535"/>
              <a:gd name="connsiteX6954" fmla="*/ 11813197 w 13886105"/>
              <a:gd name="connsiteY6954" fmla="*/ 4388820 h 7409535"/>
              <a:gd name="connsiteX6955" fmla="*/ 11785891 w 13886105"/>
              <a:gd name="connsiteY6955" fmla="*/ 4391164 h 7409535"/>
              <a:gd name="connsiteX6956" fmla="*/ 11758043 w 13886105"/>
              <a:gd name="connsiteY6956" fmla="*/ 4369934 h 7409535"/>
              <a:gd name="connsiteX6957" fmla="*/ 11755409 w 13886105"/>
              <a:gd name="connsiteY6957" fmla="*/ 4372655 h 7409535"/>
              <a:gd name="connsiteX6958" fmla="*/ 11761697 w 13886105"/>
              <a:gd name="connsiteY6958" fmla="*/ 4385768 h 7409535"/>
              <a:gd name="connsiteX6959" fmla="*/ 11772921 w 13886105"/>
              <a:gd name="connsiteY6959" fmla="*/ 4400785 h 7409535"/>
              <a:gd name="connsiteX6960" fmla="*/ 11772889 w 13886105"/>
              <a:gd name="connsiteY6960" fmla="*/ 4413741 h 7409535"/>
              <a:gd name="connsiteX6961" fmla="*/ 11775379 w 13886105"/>
              <a:gd name="connsiteY6961" fmla="*/ 4408783 h 7409535"/>
              <a:gd name="connsiteX6962" fmla="*/ 11786727 w 13886105"/>
              <a:gd name="connsiteY6962" fmla="*/ 4409472 h 7409535"/>
              <a:gd name="connsiteX6963" fmla="*/ 11774947 w 13886105"/>
              <a:gd name="connsiteY6963" fmla="*/ 4435015 h 7409535"/>
              <a:gd name="connsiteX6964" fmla="*/ 11772843 w 13886105"/>
              <a:gd name="connsiteY6964" fmla="*/ 4432138 h 7409535"/>
              <a:gd name="connsiteX6965" fmla="*/ 11772805 w 13886105"/>
              <a:gd name="connsiteY6965" fmla="*/ 4447915 h 7409535"/>
              <a:gd name="connsiteX6966" fmla="*/ 11749501 w 13886105"/>
              <a:gd name="connsiteY6966" fmla="*/ 4418608 h 7409535"/>
              <a:gd name="connsiteX6967" fmla="*/ 11734661 w 13886105"/>
              <a:gd name="connsiteY6967" fmla="*/ 4407587 h 7409535"/>
              <a:gd name="connsiteX6968" fmla="*/ 11737947 w 13886105"/>
              <a:gd name="connsiteY6968" fmla="*/ 4415671 h 7409535"/>
              <a:gd name="connsiteX6969" fmla="*/ 11713109 w 13886105"/>
              <a:gd name="connsiteY6969" fmla="*/ 4431274 h 7409535"/>
              <a:gd name="connsiteX6970" fmla="*/ 11727369 w 13886105"/>
              <a:gd name="connsiteY6970" fmla="*/ 4409008 h 7409535"/>
              <a:gd name="connsiteX6971" fmla="*/ 11725745 w 13886105"/>
              <a:gd name="connsiteY6971" fmla="*/ 4403416 h 7409535"/>
              <a:gd name="connsiteX6972" fmla="*/ 11711927 w 13886105"/>
              <a:gd name="connsiteY6972" fmla="*/ 4405849 h 7409535"/>
              <a:gd name="connsiteX6973" fmla="*/ 11704217 w 13886105"/>
              <a:gd name="connsiteY6973" fmla="*/ 4427267 h 7409535"/>
              <a:gd name="connsiteX6974" fmla="*/ 11707279 w 13886105"/>
              <a:gd name="connsiteY6974" fmla="*/ 4429763 h 7409535"/>
              <a:gd name="connsiteX6975" fmla="*/ 11695709 w 13886105"/>
              <a:gd name="connsiteY6975" fmla="*/ 4441621 h 7409535"/>
              <a:gd name="connsiteX6976" fmla="*/ 11680019 w 13886105"/>
              <a:gd name="connsiteY6976" fmla="*/ 4432278 h 7409535"/>
              <a:gd name="connsiteX6977" fmla="*/ 11686809 w 13886105"/>
              <a:gd name="connsiteY6977" fmla="*/ 4422227 h 7409535"/>
              <a:gd name="connsiteX6978" fmla="*/ 11681263 w 13886105"/>
              <a:gd name="connsiteY6978" fmla="*/ 4399895 h 7409535"/>
              <a:gd name="connsiteX6979" fmla="*/ 11678813 w 13886105"/>
              <a:gd name="connsiteY6979" fmla="*/ 4373116 h 7409535"/>
              <a:gd name="connsiteX6980" fmla="*/ 11657129 w 13886105"/>
              <a:gd name="connsiteY6980" fmla="*/ 4374857 h 7409535"/>
              <a:gd name="connsiteX6981" fmla="*/ 11669423 w 13886105"/>
              <a:gd name="connsiteY6981" fmla="*/ 4387807 h 7409535"/>
              <a:gd name="connsiteX6982" fmla="*/ 11673755 w 13886105"/>
              <a:gd name="connsiteY6982" fmla="*/ 4387307 h 7409535"/>
              <a:gd name="connsiteX6983" fmla="*/ 11674171 w 13886105"/>
              <a:gd name="connsiteY6983" fmla="*/ 4395197 h 7409535"/>
              <a:gd name="connsiteX6984" fmla="*/ 11676151 w 13886105"/>
              <a:gd name="connsiteY6984" fmla="*/ 4398872 h 7409535"/>
              <a:gd name="connsiteX6985" fmla="*/ 11675017 w 13886105"/>
              <a:gd name="connsiteY6985" fmla="*/ 4411212 h 7409535"/>
              <a:gd name="connsiteX6986" fmla="*/ 11675897 w 13886105"/>
              <a:gd name="connsiteY6986" fmla="*/ 4427899 h 7409535"/>
              <a:gd name="connsiteX6987" fmla="*/ 11684303 w 13886105"/>
              <a:gd name="connsiteY6987" fmla="*/ 4467830 h 7409535"/>
              <a:gd name="connsiteX6988" fmla="*/ 11664597 w 13886105"/>
              <a:gd name="connsiteY6988" fmla="*/ 4437471 h 7409535"/>
              <a:gd name="connsiteX6989" fmla="*/ 11655319 w 13886105"/>
              <a:gd name="connsiteY6989" fmla="*/ 4434659 h 7409535"/>
              <a:gd name="connsiteX6990" fmla="*/ 11645553 w 13886105"/>
              <a:gd name="connsiteY6990" fmla="*/ 4449736 h 7409535"/>
              <a:gd name="connsiteX6991" fmla="*/ 11655563 w 13886105"/>
              <a:gd name="connsiteY6991" fmla="*/ 4472751 h 7409535"/>
              <a:gd name="connsiteX6992" fmla="*/ 11655669 w 13886105"/>
              <a:gd name="connsiteY6992" fmla="*/ 4476595 h 7409535"/>
              <a:gd name="connsiteX6993" fmla="*/ 11659669 w 13886105"/>
              <a:gd name="connsiteY6993" fmla="*/ 4479965 h 7409535"/>
              <a:gd name="connsiteX6994" fmla="*/ 11681923 w 13886105"/>
              <a:gd name="connsiteY6994" fmla="*/ 4476151 h 7409535"/>
              <a:gd name="connsiteX6995" fmla="*/ 11681375 w 13886105"/>
              <a:gd name="connsiteY6995" fmla="*/ 4530448 h 7409535"/>
              <a:gd name="connsiteX6996" fmla="*/ 11840341 w 13886105"/>
              <a:gd name="connsiteY6996" fmla="*/ 4536673 h 7409535"/>
              <a:gd name="connsiteX6997" fmla="*/ 11822585 w 13886105"/>
              <a:gd name="connsiteY6997" fmla="*/ 4544956 h 7409535"/>
              <a:gd name="connsiteX6998" fmla="*/ 11841035 w 13886105"/>
              <a:gd name="connsiteY6998" fmla="*/ 4584128 h 7409535"/>
              <a:gd name="connsiteX6999" fmla="*/ 11872341 w 13886105"/>
              <a:gd name="connsiteY6999" fmla="*/ 4587943 h 7409535"/>
              <a:gd name="connsiteX7000" fmla="*/ 11877087 w 13886105"/>
              <a:gd name="connsiteY7000" fmla="*/ 4540207 h 7409535"/>
              <a:gd name="connsiteX7001" fmla="*/ 11906557 w 13886105"/>
              <a:gd name="connsiteY7001" fmla="*/ 4578325 h 7409535"/>
              <a:gd name="connsiteX7002" fmla="*/ 11902815 w 13886105"/>
              <a:gd name="connsiteY7002" fmla="*/ 4544794 h 7409535"/>
              <a:gd name="connsiteX7003" fmla="*/ 11939499 w 13886105"/>
              <a:gd name="connsiteY7003" fmla="*/ 4548434 h 7409535"/>
              <a:gd name="connsiteX7004" fmla="*/ 11920331 w 13886105"/>
              <a:gd name="connsiteY7004" fmla="*/ 4563606 h 7409535"/>
              <a:gd name="connsiteX7005" fmla="*/ 11949345 w 13886105"/>
              <a:gd name="connsiteY7005" fmla="*/ 4628694 h 7409535"/>
              <a:gd name="connsiteX7006" fmla="*/ 11948269 w 13886105"/>
              <a:gd name="connsiteY7006" fmla="*/ 4581162 h 7409535"/>
              <a:gd name="connsiteX7007" fmla="*/ 12016075 w 13886105"/>
              <a:gd name="connsiteY7007" fmla="*/ 4588938 h 7409535"/>
              <a:gd name="connsiteX7008" fmla="*/ 12027899 w 13886105"/>
              <a:gd name="connsiteY7008" fmla="*/ 4533882 h 7409535"/>
              <a:gd name="connsiteX7009" fmla="*/ 12043319 w 13886105"/>
              <a:gd name="connsiteY7009" fmla="*/ 4586702 h 7409535"/>
              <a:gd name="connsiteX7010" fmla="*/ 12065885 w 13886105"/>
              <a:gd name="connsiteY7010" fmla="*/ 4530573 h 7409535"/>
              <a:gd name="connsiteX7011" fmla="*/ 12054039 w 13886105"/>
              <a:gd name="connsiteY7011" fmla="*/ 4511329 h 7409535"/>
              <a:gd name="connsiteX7012" fmla="*/ 12061359 w 13886105"/>
              <a:gd name="connsiteY7012" fmla="*/ 4476914 h 7409535"/>
              <a:gd name="connsiteX7013" fmla="*/ 12091133 w 13886105"/>
              <a:gd name="connsiteY7013" fmla="*/ 4487830 h 7409535"/>
              <a:gd name="connsiteX7014" fmla="*/ 12077361 w 13886105"/>
              <a:gd name="connsiteY7014" fmla="*/ 4502549 h 7409535"/>
              <a:gd name="connsiteX7015" fmla="*/ 12076843 w 13886105"/>
              <a:gd name="connsiteY7015" fmla="*/ 4529627 h 7409535"/>
              <a:gd name="connsiteX7016" fmla="*/ 12111491 w 13886105"/>
              <a:gd name="connsiteY7016" fmla="*/ 4567171 h 7409535"/>
              <a:gd name="connsiteX7017" fmla="*/ 12103279 w 13886105"/>
              <a:gd name="connsiteY7017" fmla="*/ 4581395 h 7409535"/>
              <a:gd name="connsiteX7018" fmla="*/ 12153875 w 13886105"/>
              <a:gd name="connsiteY7018" fmla="*/ 4543160 h 7409535"/>
              <a:gd name="connsiteX7019" fmla="*/ 12158399 w 13886105"/>
              <a:gd name="connsiteY7019" fmla="*/ 4596820 h 7409535"/>
              <a:gd name="connsiteX7020" fmla="*/ 12190557 w 13886105"/>
              <a:gd name="connsiteY7020" fmla="*/ 4546800 h 7409535"/>
              <a:gd name="connsiteX7021" fmla="*/ 12182283 w 13886105"/>
              <a:gd name="connsiteY7021" fmla="*/ 4561131 h 7409535"/>
              <a:gd name="connsiteX7022" fmla="*/ 12221893 w 13886105"/>
              <a:gd name="connsiteY7022" fmla="*/ 4551060 h 7409535"/>
              <a:gd name="connsiteX7023" fmla="*/ 12240131 w 13886105"/>
              <a:gd name="connsiteY7023" fmla="*/ 4590109 h 7409535"/>
              <a:gd name="connsiteX7024" fmla="*/ 12249563 w 13886105"/>
              <a:gd name="connsiteY7024" fmla="*/ 4549071 h 7409535"/>
              <a:gd name="connsiteX7025" fmla="*/ 12267125 w 13886105"/>
              <a:gd name="connsiteY7025" fmla="*/ 4568050 h 7409535"/>
              <a:gd name="connsiteX7026" fmla="*/ 12272109 w 13886105"/>
              <a:gd name="connsiteY7026" fmla="*/ 4594740 h 7409535"/>
              <a:gd name="connsiteX7027" fmla="*/ 12344857 w 13886105"/>
              <a:gd name="connsiteY7027" fmla="*/ 4555181 h 7409535"/>
              <a:gd name="connsiteX7028" fmla="*/ 12351575 w 13886105"/>
              <a:gd name="connsiteY7028" fmla="*/ 4622083 h 7409535"/>
              <a:gd name="connsiteX7029" fmla="*/ 12377867 w 13886105"/>
              <a:gd name="connsiteY7029" fmla="*/ 4599762 h 7409535"/>
              <a:gd name="connsiteX7030" fmla="*/ 12355189 w 13886105"/>
              <a:gd name="connsiteY7030" fmla="*/ 4581249 h 7409535"/>
              <a:gd name="connsiteX7031" fmla="*/ 12400485 w 13886105"/>
              <a:gd name="connsiteY7031" fmla="*/ 4618381 h 7409535"/>
              <a:gd name="connsiteX7032" fmla="*/ 12385341 w 13886105"/>
              <a:gd name="connsiteY7032" fmla="*/ 4565577 h 7409535"/>
              <a:gd name="connsiteX7033" fmla="*/ 12471971 w 13886105"/>
              <a:gd name="connsiteY7033" fmla="*/ 4539023 h 7409535"/>
              <a:gd name="connsiteX7034" fmla="*/ 12458043 w 13886105"/>
              <a:gd name="connsiteY7034" fmla="*/ 4553510 h 7409535"/>
              <a:gd name="connsiteX7035" fmla="*/ 12474321 w 13886105"/>
              <a:gd name="connsiteY7035" fmla="*/ 4599412 h 7409535"/>
              <a:gd name="connsiteX7036" fmla="*/ 12569795 w 13886105"/>
              <a:gd name="connsiteY7036" fmla="*/ 4578532 h 7409535"/>
              <a:gd name="connsiteX7037" fmla="*/ 12577015 w 13886105"/>
              <a:gd name="connsiteY7037" fmla="*/ 4618633 h 7409535"/>
              <a:gd name="connsiteX7038" fmla="*/ 12598599 w 13886105"/>
              <a:gd name="connsiteY7038" fmla="*/ 4569640 h 7409535"/>
              <a:gd name="connsiteX7039" fmla="*/ 12603351 w 13886105"/>
              <a:gd name="connsiteY7039" fmla="*/ 4596481 h 7409535"/>
              <a:gd name="connsiteX7040" fmla="*/ 12674567 w 13886105"/>
              <a:gd name="connsiteY7040" fmla="*/ 4564020 h 7409535"/>
              <a:gd name="connsiteX7041" fmla="*/ 12677759 w 13886105"/>
              <a:gd name="connsiteY7041" fmla="*/ 4597518 h 7409535"/>
              <a:gd name="connsiteX7042" fmla="*/ 12749179 w 13886105"/>
              <a:gd name="connsiteY7042" fmla="*/ 4612373 h 7409535"/>
              <a:gd name="connsiteX7043" fmla="*/ 12750855 w 13886105"/>
              <a:gd name="connsiteY7043" fmla="*/ 4652695 h 7409535"/>
              <a:gd name="connsiteX7044" fmla="*/ 12772535 w 13886105"/>
              <a:gd name="connsiteY7044" fmla="*/ 4650953 h 7409535"/>
              <a:gd name="connsiteX7045" fmla="*/ 12776299 w 13886105"/>
              <a:gd name="connsiteY7045" fmla="*/ 4610349 h 7409535"/>
              <a:gd name="connsiteX7046" fmla="*/ 12794827 w 13886105"/>
              <a:gd name="connsiteY7046" fmla="*/ 4622473 h 7409535"/>
              <a:gd name="connsiteX7047" fmla="*/ 12786427 w 13886105"/>
              <a:gd name="connsiteY7047" fmla="*/ 4589105 h 7409535"/>
              <a:gd name="connsiteX7048" fmla="*/ 12823647 w 13886105"/>
              <a:gd name="connsiteY7048" fmla="*/ 4613303 h 7409535"/>
              <a:gd name="connsiteX7049" fmla="*/ 12811247 w 13886105"/>
              <a:gd name="connsiteY7049" fmla="*/ 4573776 h 7409535"/>
              <a:gd name="connsiteX7050" fmla="*/ 12881755 w 13886105"/>
              <a:gd name="connsiteY7050" fmla="*/ 4662823 h 7409535"/>
              <a:gd name="connsiteX7051" fmla="*/ 12921315 w 13886105"/>
              <a:gd name="connsiteY7051" fmla="*/ 4653579 h 7409535"/>
              <a:gd name="connsiteX7052" fmla="*/ 12920093 w 13886105"/>
              <a:gd name="connsiteY7052" fmla="*/ 4680394 h 7409535"/>
              <a:gd name="connsiteX7053" fmla="*/ 12953375 w 13886105"/>
              <a:gd name="connsiteY7053" fmla="*/ 4698324 h 7409535"/>
              <a:gd name="connsiteX7054" fmla="*/ 12941153 w 13886105"/>
              <a:gd name="connsiteY7054" fmla="*/ 4611561 h 7409535"/>
              <a:gd name="connsiteX7055" fmla="*/ 12981497 w 13886105"/>
              <a:gd name="connsiteY7055" fmla="*/ 4622448 h 7409535"/>
              <a:gd name="connsiteX7056" fmla="*/ 13246035 w 13886105"/>
              <a:gd name="connsiteY7056" fmla="*/ 4679216 h 7409535"/>
              <a:gd name="connsiteX7057" fmla="*/ 13222853 w 13886105"/>
              <a:gd name="connsiteY7057" fmla="*/ 4687506 h 7409535"/>
              <a:gd name="connsiteX7058" fmla="*/ 13224191 w 13886105"/>
              <a:gd name="connsiteY7058" fmla="*/ 4727918 h 7409535"/>
              <a:gd name="connsiteX7059" fmla="*/ 13234917 w 13886105"/>
              <a:gd name="connsiteY7059" fmla="*/ 4727124 h 7409535"/>
              <a:gd name="connsiteX7060" fmla="*/ 13237547 w 13886105"/>
              <a:gd name="connsiteY7060" fmla="*/ 4693423 h 7409535"/>
              <a:gd name="connsiteX7061" fmla="*/ 13249673 w 13886105"/>
              <a:gd name="connsiteY7061" fmla="*/ 4732933 h 7409535"/>
              <a:gd name="connsiteX7062" fmla="*/ 13269761 w 13886105"/>
              <a:gd name="connsiteY7062" fmla="*/ 4738399 h 7409535"/>
              <a:gd name="connsiteX7063" fmla="*/ 13266843 w 13886105"/>
              <a:gd name="connsiteY7063" fmla="*/ 4704919 h 7409535"/>
              <a:gd name="connsiteX7064" fmla="*/ 13235549 w 13886105"/>
              <a:gd name="connsiteY7064" fmla="*/ 4632666 h 7409535"/>
              <a:gd name="connsiteX7065" fmla="*/ 13259455 w 13886105"/>
              <a:gd name="connsiteY7065" fmla="*/ 4644614 h 7409535"/>
              <a:gd name="connsiteX7066" fmla="*/ 13260791 w 13886105"/>
              <a:gd name="connsiteY7066" fmla="*/ 4685025 h 7409535"/>
              <a:gd name="connsiteX7067" fmla="*/ 13324209 w 13886105"/>
              <a:gd name="connsiteY7067" fmla="*/ 4687563 h 7409535"/>
              <a:gd name="connsiteX7068" fmla="*/ 13334979 w 13886105"/>
              <a:gd name="connsiteY7068" fmla="*/ 4686934 h 7409535"/>
              <a:gd name="connsiteX7069" fmla="*/ 13361119 w 13886105"/>
              <a:gd name="connsiteY7069" fmla="*/ 4712295 h 7409535"/>
              <a:gd name="connsiteX7070" fmla="*/ 13333007 w 13886105"/>
              <a:gd name="connsiteY7070" fmla="*/ 4740979 h 7409535"/>
              <a:gd name="connsiteX7071" fmla="*/ 13389347 w 13886105"/>
              <a:gd name="connsiteY7071" fmla="*/ 4750836 h 7409535"/>
              <a:gd name="connsiteX7072" fmla="*/ 13419321 w 13886105"/>
              <a:gd name="connsiteY7072" fmla="*/ 4782399 h 7409535"/>
              <a:gd name="connsiteX7073" fmla="*/ 13417903 w 13886105"/>
              <a:gd name="connsiteY7073" fmla="*/ 4856727 h 7409535"/>
              <a:gd name="connsiteX7074" fmla="*/ 13449681 w 13886105"/>
              <a:gd name="connsiteY7074" fmla="*/ 4834293 h 7409535"/>
              <a:gd name="connsiteX7075" fmla="*/ 13452187 w 13886105"/>
              <a:gd name="connsiteY7075" fmla="*/ 4780556 h 7409535"/>
              <a:gd name="connsiteX7076" fmla="*/ 13482589 w 13886105"/>
              <a:gd name="connsiteY7076" fmla="*/ 4832616 h 7409535"/>
              <a:gd name="connsiteX7077" fmla="*/ 13484371 w 13886105"/>
              <a:gd name="connsiteY7077" fmla="*/ 4893249 h 7409535"/>
              <a:gd name="connsiteX7078" fmla="*/ 13459613 w 13886105"/>
              <a:gd name="connsiteY7078" fmla="*/ 4908469 h 7409535"/>
              <a:gd name="connsiteX7079" fmla="*/ 13377577 w 13886105"/>
              <a:gd name="connsiteY7079" fmla="*/ 4873226 h 7409535"/>
              <a:gd name="connsiteX7080" fmla="*/ 13331355 w 13886105"/>
              <a:gd name="connsiteY7080" fmla="*/ 4889318 h 7409535"/>
              <a:gd name="connsiteX7081" fmla="*/ 13335785 w 13886105"/>
              <a:gd name="connsiteY7081" fmla="*/ 4915973 h 7409535"/>
              <a:gd name="connsiteX7082" fmla="*/ 13309751 w 13886105"/>
              <a:gd name="connsiteY7082" fmla="*/ 4890676 h 7409535"/>
              <a:gd name="connsiteX7083" fmla="*/ 13300783 w 13886105"/>
              <a:gd name="connsiteY7083" fmla="*/ 4837303 h 7409535"/>
              <a:gd name="connsiteX7084" fmla="*/ 13293767 w 13886105"/>
              <a:gd name="connsiteY7084" fmla="*/ 4844516 h 7409535"/>
              <a:gd name="connsiteX7085" fmla="*/ 13292623 w 13886105"/>
              <a:gd name="connsiteY7085" fmla="*/ 4918860 h 7409535"/>
              <a:gd name="connsiteX7086" fmla="*/ 13269443 w 13886105"/>
              <a:gd name="connsiteY7086" fmla="*/ 4927148 h 7409535"/>
              <a:gd name="connsiteX7087" fmla="*/ 13259635 w 13886105"/>
              <a:gd name="connsiteY7087" fmla="*/ 4900669 h 7409535"/>
              <a:gd name="connsiteX7088" fmla="*/ 13242507 w 13886105"/>
              <a:gd name="connsiteY7088" fmla="*/ 4928851 h 7409535"/>
              <a:gd name="connsiteX7089" fmla="*/ 13271921 w 13886105"/>
              <a:gd name="connsiteY7089" fmla="*/ 4893218 h 7409535"/>
              <a:gd name="connsiteX7090" fmla="*/ 13261435 w 13886105"/>
              <a:gd name="connsiteY7090" fmla="*/ 4846668 h 7409535"/>
              <a:gd name="connsiteX7091" fmla="*/ 13228143 w 13886105"/>
              <a:gd name="connsiteY7091" fmla="*/ 4875928 h 7409535"/>
              <a:gd name="connsiteX7092" fmla="*/ 13208119 w 13886105"/>
              <a:gd name="connsiteY7092" fmla="*/ 4870355 h 7409535"/>
              <a:gd name="connsiteX7093" fmla="*/ 13190203 w 13886105"/>
              <a:gd name="connsiteY7093" fmla="*/ 4831492 h 7409535"/>
              <a:gd name="connsiteX7094" fmla="*/ 13176707 w 13886105"/>
              <a:gd name="connsiteY7094" fmla="*/ 4866477 h 7409535"/>
              <a:gd name="connsiteX7095" fmla="*/ 13153811 w 13886105"/>
              <a:gd name="connsiteY7095" fmla="*/ 4827594 h 7409535"/>
              <a:gd name="connsiteX7096" fmla="*/ 13163457 w 13886105"/>
              <a:gd name="connsiteY7096" fmla="*/ 4901036 h 7409535"/>
              <a:gd name="connsiteX7097" fmla="*/ 13129987 w 13886105"/>
              <a:gd name="connsiteY7097" fmla="*/ 4835513 h 7409535"/>
              <a:gd name="connsiteX7098" fmla="*/ 13115221 w 13886105"/>
              <a:gd name="connsiteY7098" fmla="*/ 4876894 h 7409535"/>
              <a:gd name="connsiteX7099" fmla="*/ 13146757 w 13886105"/>
              <a:gd name="connsiteY7099" fmla="*/ 4901802 h 7409535"/>
              <a:gd name="connsiteX7100" fmla="*/ 13095643 w 13886105"/>
              <a:gd name="connsiteY7100" fmla="*/ 4891541 h 7409535"/>
              <a:gd name="connsiteX7101" fmla="*/ 13046249 w 13886105"/>
              <a:gd name="connsiteY7101" fmla="*/ 4921771 h 7409535"/>
              <a:gd name="connsiteX7102" fmla="*/ 13109307 w 13886105"/>
              <a:gd name="connsiteY7102" fmla="*/ 5018780 h 7409535"/>
              <a:gd name="connsiteX7103" fmla="*/ 13123173 w 13886105"/>
              <a:gd name="connsiteY7103" fmla="*/ 5004398 h 7409535"/>
              <a:gd name="connsiteX7104" fmla="*/ 13114773 w 13886105"/>
              <a:gd name="connsiteY7104" fmla="*/ 4971030 h 7409535"/>
              <a:gd name="connsiteX7105" fmla="*/ 13140435 w 13886105"/>
              <a:gd name="connsiteY7105" fmla="*/ 4928810 h 7409535"/>
              <a:gd name="connsiteX7106" fmla="*/ 13140315 w 13886105"/>
              <a:gd name="connsiteY7106" fmla="*/ 4975938 h 7409535"/>
              <a:gd name="connsiteX7107" fmla="*/ 13154903 w 13886105"/>
              <a:gd name="connsiteY7107" fmla="*/ 4981794 h 7409535"/>
              <a:gd name="connsiteX7108" fmla="*/ 13161137 w 13886105"/>
              <a:gd name="connsiteY7108" fmla="*/ 4954450 h 7409535"/>
              <a:gd name="connsiteX7109" fmla="*/ 13191215 w 13886105"/>
              <a:gd name="connsiteY7109" fmla="*/ 4986076 h 7409535"/>
              <a:gd name="connsiteX7110" fmla="*/ 13172635 w 13886105"/>
              <a:gd name="connsiteY7110" fmla="*/ 5020977 h 7409535"/>
              <a:gd name="connsiteX7111" fmla="*/ 13191037 w 13886105"/>
              <a:gd name="connsiteY7111" fmla="*/ 5033312 h 7409535"/>
              <a:gd name="connsiteX7112" fmla="*/ 13200533 w 13886105"/>
              <a:gd name="connsiteY7112" fmla="*/ 4992169 h 7409535"/>
              <a:gd name="connsiteX7113" fmla="*/ 13190601 w 13886105"/>
              <a:gd name="connsiteY7113" fmla="*/ 4965900 h 7409535"/>
              <a:gd name="connsiteX7114" fmla="*/ 13245009 w 13886105"/>
              <a:gd name="connsiteY7114" fmla="*/ 4983055 h 7409535"/>
              <a:gd name="connsiteX7115" fmla="*/ 13342835 w 13886105"/>
              <a:gd name="connsiteY7115" fmla="*/ 4949702 h 7409535"/>
              <a:gd name="connsiteX7116" fmla="*/ 13339501 w 13886105"/>
              <a:gd name="connsiteY7116" fmla="*/ 5010801 h 7409535"/>
              <a:gd name="connsiteX7117" fmla="*/ 13285093 w 13886105"/>
              <a:gd name="connsiteY7117" fmla="*/ 4993649 h 7409535"/>
              <a:gd name="connsiteX7118" fmla="*/ 13252577 w 13886105"/>
              <a:gd name="connsiteY7118" fmla="*/ 4975874 h 7409535"/>
              <a:gd name="connsiteX7119" fmla="*/ 13273789 w 13886105"/>
              <a:gd name="connsiteY7119" fmla="*/ 5021628 h 7409535"/>
              <a:gd name="connsiteX7120" fmla="*/ 13301623 w 13886105"/>
              <a:gd name="connsiteY7120" fmla="*/ 4992927 h 7409535"/>
              <a:gd name="connsiteX7121" fmla="*/ 13351393 w 13886105"/>
              <a:gd name="connsiteY7121" fmla="*/ 5030216 h 7409535"/>
              <a:gd name="connsiteX7122" fmla="*/ 13348977 w 13886105"/>
              <a:gd name="connsiteY7122" fmla="*/ 5064040 h 7409535"/>
              <a:gd name="connsiteX7123" fmla="*/ 13364179 w 13886105"/>
              <a:gd name="connsiteY7123" fmla="*/ 5090071 h 7409535"/>
              <a:gd name="connsiteX7124" fmla="*/ 13377675 w 13886105"/>
              <a:gd name="connsiteY7124" fmla="*/ 5055086 h 7409535"/>
              <a:gd name="connsiteX7125" fmla="*/ 13367805 w 13886105"/>
              <a:gd name="connsiteY7125" fmla="*/ 5028711 h 7409535"/>
              <a:gd name="connsiteX7126" fmla="*/ 13408319 w 13886105"/>
              <a:gd name="connsiteY7126" fmla="*/ 5059803 h 7409535"/>
              <a:gd name="connsiteX7127" fmla="*/ 13405903 w 13886105"/>
              <a:gd name="connsiteY7127" fmla="*/ 5093626 h 7409535"/>
              <a:gd name="connsiteX7128" fmla="*/ 13426105 w 13886105"/>
              <a:gd name="connsiteY7128" fmla="*/ 5051962 h 7409535"/>
              <a:gd name="connsiteX7129" fmla="*/ 13473183 w 13886105"/>
              <a:gd name="connsiteY7129" fmla="*/ 5123060 h 7409535"/>
              <a:gd name="connsiteX7130" fmla="*/ 13515213 w 13886105"/>
              <a:gd name="connsiteY7130" fmla="*/ 5147325 h 7409535"/>
              <a:gd name="connsiteX7131" fmla="*/ 13512689 w 13886105"/>
              <a:gd name="connsiteY7131" fmla="*/ 5181089 h 7409535"/>
              <a:gd name="connsiteX7132" fmla="*/ 13534369 w 13886105"/>
              <a:gd name="connsiteY7132" fmla="*/ 5179349 h 7409535"/>
              <a:gd name="connsiteX7133" fmla="*/ 13550401 w 13886105"/>
              <a:gd name="connsiteY7133" fmla="*/ 5225676 h 7409535"/>
              <a:gd name="connsiteX7134" fmla="*/ 13570151 w 13886105"/>
              <a:gd name="connsiteY7134" fmla="*/ 5231233 h 7409535"/>
              <a:gd name="connsiteX7135" fmla="*/ 13551411 w 13886105"/>
              <a:gd name="connsiteY7135" fmla="*/ 5198739 h 7409535"/>
              <a:gd name="connsiteX7136" fmla="*/ 13559327 w 13886105"/>
              <a:gd name="connsiteY7136" fmla="*/ 5164526 h 7409535"/>
              <a:gd name="connsiteX7137" fmla="*/ 13575475 w 13886105"/>
              <a:gd name="connsiteY7137" fmla="*/ 5163725 h 7409535"/>
              <a:gd name="connsiteX7138" fmla="*/ 13594939 w 13886105"/>
              <a:gd name="connsiteY7138" fmla="*/ 5216455 h 7409535"/>
              <a:gd name="connsiteX7139" fmla="*/ 13569597 w 13886105"/>
              <a:gd name="connsiteY7139" fmla="*/ 5210950 h 7409535"/>
              <a:gd name="connsiteX7140" fmla="*/ 13596509 w 13886105"/>
              <a:gd name="connsiteY7140" fmla="*/ 5276965 h 7409535"/>
              <a:gd name="connsiteX7141" fmla="*/ 13632513 w 13886105"/>
              <a:gd name="connsiteY7141" fmla="*/ 5281783 h 7409535"/>
              <a:gd name="connsiteX7142" fmla="*/ 13618909 w 13886105"/>
              <a:gd name="connsiteY7142" fmla="*/ 5316706 h 7409535"/>
              <a:gd name="connsiteX7143" fmla="*/ 13586825 w 13886105"/>
              <a:gd name="connsiteY7143" fmla="*/ 5298182 h 7409535"/>
              <a:gd name="connsiteX7144" fmla="*/ 13587441 w 13886105"/>
              <a:gd name="connsiteY7144" fmla="*/ 5318358 h 7409535"/>
              <a:gd name="connsiteX7145" fmla="*/ 13545677 w 13886105"/>
              <a:gd name="connsiteY7145" fmla="*/ 5341300 h 7409535"/>
              <a:gd name="connsiteX7146" fmla="*/ 13528081 w 13886105"/>
              <a:gd name="connsiteY7146" fmla="*/ 5302621 h 7409535"/>
              <a:gd name="connsiteX7147" fmla="*/ 13492209 w 13886105"/>
              <a:gd name="connsiteY7147" fmla="*/ 5298309 h 7409535"/>
              <a:gd name="connsiteX7148" fmla="*/ 13512083 w 13886105"/>
              <a:gd name="connsiteY7148" fmla="*/ 5303654 h 7409535"/>
              <a:gd name="connsiteX7149" fmla="*/ 13511647 w 13886105"/>
              <a:gd name="connsiteY7149" fmla="*/ 5236241 h 7409535"/>
              <a:gd name="connsiteX7150" fmla="*/ 13503837 w 13886105"/>
              <a:gd name="connsiteY7150" fmla="*/ 5270517 h 7409535"/>
              <a:gd name="connsiteX7151" fmla="*/ 13478435 w 13886105"/>
              <a:gd name="connsiteY7151" fmla="*/ 5265118 h 7409535"/>
              <a:gd name="connsiteX7152" fmla="*/ 13466371 w 13886105"/>
              <a:gd name="connsiteY7152" fmla="*/ 5225502 h 7409535"/>
              <a:gd name="connsiteX7153" fmla="*/ 13446211 w 13886105"/>
              <a:gd name="connsiteY7153" fmla="*/ 5267333 h 7409535"/>
              <a:gd name="connsiteX7154" fmla="*/ 13448227 w 13886105"/>
              <a:gd name="connsiteY7154" fmla="*/ 5327812 h 7409535"/>
              <a:gd name="connsiteX7155" fmla="*/ 13399349 w 13886105"/>
              <a:gd name="connsiteY7155" fmla="*/ 5310716 h 7409535"/>
              <a:gd name="connsiteX7156" fmla="*/ 13405581 w 13886105"/>
              <a:gd name="connsiteY7156" fmla="*/ 5283373 h 7409535"/>
              <a:gd name="connsiteX7157" fmla="*/ 13373483 w 13886105"/>
              <a:gd name="connsiteY7157" fmla="*/ 5285372 h 7409535"/>
              <a:gd name="connsiteX7158" fmla="*/ 13331453 w 13886105"/>
              <a:gd name="connsiteY7158" fmla="*/ 5261106 h 7409535"/>
              <a:gd name="connsiteX7159" fmla="*/ 13309519 w 13886105"/>
              <a:gd name="connsiteY7159" fmla="*/ 5195114 h 7409535"/>
              <a:gd name="connsiteX7160" fmla="*/ 13296991 w 13886105"/>
              <a:gd name="connsiteY7160" fmla="*/ 5249909 h 7409535"/>
              <a:gd name="connsiteX7161" fmla="*/ 13278759 w 13886105"/>
              <a:gd name="connsiteY7161" fmla="*/ 5237528 h 7409535"/>
              <a:gd name="connsiteX7162" fmla="*/ 13275843 w 13886105"/>
              <a:gd name="connsiteY7162" fmla="*/ 5204046 h 7409535"/>
              <a:gd name="connsiteX7163" fmla="*/ 13265685 w 13886105"/>
              <a:gd name="connsiteY7163" fmla="*/ 5224848 h 7409535"/>
              <a:gd name="connsiteX7164" fmla="*/ 13251325 w 13886105"/>
              <a:gd name="connsiteY7164" fmla="*/ 5171925 h 7409535"/>
              <a:gd name="connsiteX7165" fmla="*/ 13223595 w 13886105"/>
              <a:gd name="connsiteY7165" fmla="*/ 5200690 h 7409535"/>
              <a:gd name="connsiteX7166" fmla="*/ 13258777 w 13886105"/>
              <a:gd name="connsiteY7166" fmla="*/ 5232124 h 7409535"/>
              <a:gd name="connsiteX7167" fmla="*/ 13201259 w 13886105"/>
              <a:gd name="connsiteY7167" fmla="*/ 5229002 h 7409535"/>
              <a:gd name="connsiteX7168" fmla="*/ 13276555 w 13886105"/>
              <a:gd name="connsiteY7168" fmla="*/ 5271475 h 7409535"/>
              <a:gd name="connsiteX7169" fmla="*/ 13268263 w 13886105"/>
              <a:gd name="connsiteY7169" fmla="*/ 5238170 h 7409535"/>
              <a:gd name="connsiteX7170" fmla="*/ 13291035 w 13886105"/>
              <a:gd name="connsiteY7170" fmla="*/ 5277269 h 7409535"/>
              <a:gd name="connsiteX7171" fmla="*/ 13290917 w 13886105"/>
              <a:gd name="connsiteY7171" fmla="*/ 5324398 h 7409535"/>
              <a:gd name="connsiteX7172" fmla="*/ 13220545 w 13886105"/>
              <a:gd name="connsiteY7172" fmla="*/ 5308721 h 7409535"/>
              <a:gd name="connsiteX7173" fmla="*/ 13205957 w 13886105"/>
              <a:gd name="connsiteY7173" fmla="*/ 5302866 h 7409535"/>
              <a:gd name="connsiteX7174" fmla="*/ 13196925 w 13886105"/>
              <a:gd name="connsiteY7174" fmla="*/ 5249600 h 7409535"/>
              <a:gd name="connsiteX7175" fmla="*/ 13175243 w 13886105"/>
              <a:gd name="connsiteY7175" fmla="*/ 5251341 h 7409535"/>
              <a:gd name="connsiteX7176" fmla="*/ 13192853 w 13886105"/>
              <a:gd name="connsiteY7176" fmla="*/ 5290738 h 7409535"/>
              <a:gd name="connsiteX7177" fmla="*/ 13174449 w 13886105"/>
              <a:gd name="connsiteY7177" fmla="*/ 5278402 h 7409535"/>
              <a:gd name="connsiteX7178" fmla="*/ 13163669 w 13886105"/>
              <a:gd name="connsiteY7178" fmla="*/ 5326220 h 7409535"/>
              <a:gd name="connsiteX7179" fmla="*/ 13174323 w 13886105"/>
              <a:gd name="connsiteY7179" fmla="*/ 5372724 h 7409535"/>
              <a:gd name="connsiteX7180" fmla="*/ 13161349 w 13886105"/>
              <a:gd name="connsiteY7180" fmla="*/ 5407297 h 7409535"/>
              <a:gd name="connsiteX7181" fmla="*/ 13149911 w 13886105"/>
              <a:gd name="connsiteY7181" fmla="*/ 5340664 h 7409535"/>
              <a:gd name="connsiteX7182" fmla="*/ 13116173 w 13886105"/>
              <a:gd name="connsiteY7182" fmla="*/ 5349703 h 7409535"/>
              <a:gd name="connsiteX7183" fmla="*/ 13118483 w 13886105"/>
              <a:gd name="connsiteY7183" fmla="*/ 5315815 h 7409535"/>
              <a:gd name="connsiteX7184" fmla="*/ 13095481 w 13886105"/>
              <a:gd name="connsiteY7184" fmla="*/ 5276870 h 7409535"/>
              <a:gd name="connsiteX7185" fmla="*/ 13067929 w 13886105"/>
              <a:gd name="connsiteY7185" fmla="*/ 5258396 h 7409535"/>
              <a:gd name="connsiteX7186" fmla="*/ 13059493 w 13886105"/>
              <a:gd name="connsiteY7186" fmla="*/ 5319688 h 7409535"/>
              <a:gd name="connsiteX7187" fmla="*/ 13037285 w 13886105"/>
              <a:gd name="connsiteY7187" fmla="*/ 5253680 h 7409535"/>
              <a:gd name="connsiteX7188" fmla="*/ 13011733 w 13886105"/>
              <a:gd name="connsiteY7188" fmla="*/ 5295963 h 7409535"/>
              <a:gd name="connsiteX7189" fmla="*/ 12991015 w 13886105"/>
              <a:gd name="connsiteY7189" fmla="*/ 5270598 h 7409535"/>
              <a:gd name="connsiteX7190" fmla="*/ 13055545 w 13886105"/>
              <a:gd name="connsiteY7190" fmla="*/ 5360613 h 7409535"/>
              <a:gd name="connsiteX7191" fmla="*/ 13009529 w 13886105"/>
              <a:gd name="connsiteY7191" fmla="*/ 5329911 h 7409535"/>
              <a:gd name="connsiteX7192" fmla="*/ 13024255 w 13886105"/>
              <a:gd name="connsiteY7192" fmla="*/ 5477296 h 7409535"/>
              <a:gd name="connsiteX7193" fmla="*/ 12958721 w 13886105"/>
              <a:gd name="connsiteY7193" fmla="*/ 5488797 h 7409535"/>
              <a:gd name="connsiteX7194" fmla="*/ 12976245 w 13886105"/>
              <a:gd name="connsiteY7194" fmla="*/ 5433749 h 7409535"/>
              <a:gd name="connsiteX7195" fmla="*/ 12898097 w 13886105"/>
              <a:gd name="connsiteY7195" fmla="*/ 5405601 h 7409535"/>
              <a:gd name="connsiteX7196" fmla="*/ 12816575 w 13886105"/>
              <a:gd name="connsiteY7196" fmla="*/ 5344275 h 7409535"/>
              <a:gd name="connsiteX7197" fmla="*/ 12802865 w 13886105"/>
              <a:gd name="connsiteY7197" fmla="*/ 5358887 h 7409535"/>
              <a:gd name="connsiteX7198" fmla="*/ 12783615 w 13886105"/>
              <a:gd name="connsiteY7198" fmla="*/ 5326527 h 7409535"/>
              <a:gd name="connsiteX7199" fmla="*/ 12690635 w 13886105"/>
              <a:gd name="connsiteY7199" fmla="*/ 5292951 h 7409535"/>
              <a:gd name="connsiteX7200" fmla="*/ 12700735 w 13886105"/>
              <a:gd name="connsiteY7200" fmla="*/ 5319172 h 7409535"/>
              <a:gd name="connsiteX7201" fmla="*/ 12684615 w 13886105"/>
              <a:gd name="connsiteY7201" fmla="*/ 5320416 h 7409535"/>
              <a:gd name="connsiteX7202" fmla="*/ 12679803 w 13886105"/>
              <a:gd name="connsiteY7202" fmla="*/ 5293684 h 7409535"/>
              <a:gd name="connsiteX7203" fmla="*/ 12629145 w 13886105"/>
              <a:gd name="connsiteY7203" fmla="*/ 5284113 h 7409535"/>
              <a:gd name="connsiteX7204" fmla="*/ 12642213 w 13886105"/>
              <a:gd name="connsiteY7204" fmla="*/ 5248882 h 7409535"/>
              <a:gd name="connsiteX7205" fmla="*/ 12603707 w 13886105"/>
              <a:gd name="connsiteY7205" fmla="*/ 5231356 h 7409535"/>
              <a:gd name="connsiteX7206" fmla="*/ 12612771 w 13886105"/>
              <a:gd name="connsiteY7206" fmla="*/ 5311734 h 7409535"/>
              <a:gd name="connsiteX7207" fmla="*/ 12588373 w 13886105"/>
              <a:gd name="connsiteY7207" fmla="*/ 5232323 h 7409535"/>
              <a:gd name="connsiteX7208" fmla="*/ 12573269 w 13886105"/>
              <a:gd name="connsiteY7208" fmla="*/ 5214692 h 7409535"/>
              <a:gd name="connsiteX7209" fmla="*/ 12566247 w 13886105"/>
              <a:gd name="connsiteY7209" fmla="*/ 5190739 h 7409535"/>
              <a:gd name="connsiteX7210" fmla="*/ 12534525 w 13886105"/>
              <a:gd name="connsiteY7210" fmla="*/ 5182820 h 7409535"/>
              <a:gd name="connsiteX7211" fmla="*/ 12529583 w 13886105"/>
              <a:gd name="connsiteY7211" fmla="*/ 5198634 h 7409535"/>
              <a:gd name="connsiteX7212" fmla="*/ 12529075 w 13886105"/>
              <a:gd name="connsiteY7212" fmla="*/ 5198106 h 7409535"/>
              <a:gd name="connsiteX7213" fmla="*/ 12529533 w 13886105"/>
              <a:gd name="connsiteY7213" fmla="*/ 5198796 h 7409535"/>
              <a:gd name="connsiteX7214" fmla="*/ 12529583 w 13886105"/>
              <a:gd name="connsiteY7214" fmla="*/ 5198634 h 7409535"/>
              <a:gd name="connsiteX7215" fmla="*/ 12541663 w 13886105"/>
              <a:gd name="connsiteY7215" fmla="*/ 5211163 h 7409535"/>
              <a:gd name="connsiteX7216" fmla="*/ 12560965 w 13886105"/>
              <a:gd name="connsiteY7216" fmla="*/ 5204105 h 7409535"/>
              <a:gd name="connsiteX7217" fmla="*/ 12572463 w 13886105"/>
              <a:gd name="connsiteY7217" fmla="*/ 5214773 h 7409535"/>
              <a:gd name="connsiteX7218" fmla="*/ 12556757 w 13886105"/>
              <a:gd name="connsiteY7218" fmla="*/ 5228205 h 7409535"/>
              <a:gd name="connsiteX7219" fmla="*/ 12572359 w 13886105"/>
              <a:gd name="connsiteY7219" fmla="*/ 5254037 h 7409535"/>
              <a:gd name="connsiteX7220" fmla="*/ 12520513 w 13886105"/>
              <a:gd name="connsiteY7220" fmla="*/ 5298393 h 7409535"/>
              <a:gd name="connsiteX7221" fmla="*/ 12451633 w 13886105"/>
              <a:gd name="connsiteY7221" fmla="*/ 5249500 h 7409535"/>
              <a:gd name="connsiteX7222" fmla="*/ 12435209 w 13886105"/>
              <a:gd name="connsiteY7222" fmla="*/ 5277947 h 7409535"/>
              <a:gd name="connsiteX7223" fmla="*/ 12445479 w 13886105"/>
              <a:gd name="connsiteY7223" fmla="*/ 5304124 h 7409535"/>
              <a:gd name="connsiteX7224" fmla="*/ 12387833 w 13886105"/>
              <a:gd name="connsiteY7224" fmla="*/ 5302212 h 7409535"/>
              <a:gd name="connsiteX7225" fmla="*/ 12416621 w 13886105"/>
              <a:gd name="connsiteY7225" fmla="*/ 5265931 h 7409535"/>
              <a:gd name="connsiteX7226" fmla="*/ 12345823 w 13886105"/>
              <a:gd name="connsiteY7226" fmla="*/ 5225056 h 7409535"/>
              <a:gd name="connsiteX7227" fmla="*/ 12278495 w 13886105"/>
              <a:gd name="connsiteY7227" fmla="*/ 5244360 h 7409535"/>
              <a:gd name="connsiteX7228" fmla="*/ 12245591 w 13886105"/>
              <a:gd name="connsiteY7228" fmla="*/ 5199841 h 7409535"/>
              <a:gd name="connsiteX7229" fmla="*/ 12246291 w 13886105"/>
              <a:gd name="connsiteY7229" fmla="*/ 5145775 h 7409535"/>
              <a:gd name="connsiteX7230" fmla="*/ 12235565 w 13886105"/>
              <a:gd name="connsiteY7230" fmla="*/ 5146568 h 7409535"/>
              <a:gd name="connsiteX7231" fmla="*/ 12230819 w 13886105"/>
              <a:gd name="connsiteY7231" fmla="*/ 5194306 h 7409535"/>
              <a:gd name="connsiteX7232" fmla="*/ 12222629 w 13886105"/>
              <a:gd name="connsiteY7232" fmla="*/ 5134396 h 7409535"/>
              <a:gd name="connsiteX7233" fmla="*/ 12200599 w 13886105"/>
              <a:gd name="connsiteY7233" fmla="*/ 5163171 h 7409535"/>
              <a:gd name="connsiteX7234" fmla="*/ 12193085 w 13886105"/>
              <a:gd name="connsiteY7234" fmla="*/ 5123328 h 7409535"/>
              <a:gd name="connsiteX7235" fmla="*/ 12188401 w 13886105"/>
              <a:gd name="connsiteY7235" fmla="*/ 5170956 h 7409535"/>
              <a:gd name="connsiteX7236" fmla="*/ 12169797 w 13886105"/>
              <a:gd name="connsiteY7236" fmla="*/ 5159218 h 7409535"/>
              <a:gd name="connsiteX7237" fmla="*/ 12171555 w 13886105"/>
              <a:gd name="connsiteY7237" fmla="*/ 5125299 h 7409535"/>
              <a:gd name="connsiteX7238" fmla="*/ 12150753 w 13886105"/>
              <a:gd name="connsiteY7238" fmla="*/ 5174174 h 7409535"/>
              <a:gd name="connsiteX7239" fmla="*/ 12176855 w 13886105"/>
              <a:gd name="connsiteY7239" fmla="*/ 5226032 h 7409535"/>
              <a:gd name="connsiteX7240" fmla="*/ 12127327 w 13886105"/>
              <a:gd name="connsiteY7240" fmla="*/ 5213278 h 7409535"/>
              <a:gd name="connsiteX7241" fmla="*/ 12114373 w 13886105"/>
              <a:gd name="connsiteY7241" fmla="*/ 5224157 h 7409535"/>
              <a:gd name="connsiteX7242" fmla="*/ 12108801 w 13886105"/>
              <a:gd name="connsiteY7242" fmla="*/ 5204850 h 7409535"/>
              <a:gd name="connsiteX7243" fmla="*/ 12099741 w 13886105"/>
              <a:gd name="connsiteY7243" fmla="*/ 5164970 h 7409535"/>
              <a:gd name="connsiteX7244" fmla="*/ 12068649 w 13886105"/>
              <a:gd name="connsiteY7244" fmla="*/ 5161278 h 7409535"/>
              <a:gd name="connsiteX7245" fmla="*/ 12092161 w 13886105"/>
              <a:gd name="connsiteY7245" fmla="*/ 5226756 h 7409535"/>
              <a:gd name="connsiteX7246" fmla="*/ 12065249 w 13886105"/>
              <a:gd name="connsiteY7246" fmla="*/ 5174573 h 7409535"/>
              <a:gd name="connsiteX7247" fmla="*/ 12055325 w 13886105"/>
              <a:gd name="connsiteY7247" fmla="*/ 5222884 h 7409535"/>
              <a:gd name="connsiteX7248" fmla="*/ 12001737 w 13886105"/>
              <a:gd name="connsiteY7248" fmla="*/ 5200358 h 7409535"/>
              <a:gd name="connsiteX7249" fmla="*/ 12012527 w 13886105"/>
              <a:gd name="connsiteY7249" fmla="*/ 5199457 h 7409535"/>
              <a:gd name="connsiteX7250" fmla="*/ 12003485 w 13886105"/>
              <a:gd name="connsiteY7250" fmla="*/ 5165720 h 7409535"/>
              <a:gd name="connsiteX7251" fmla="*/ 11957211 w 13886105"/>
              <a:gd name="connsiteY7251" fmla="*/ 5210299 h 7409535"/>
              <a:gd name="connsiteX7252" fmla="*/ 11940687 w 13886105"/>
              <a:gd name="connsiteY7252" fmla="*/ 5164826 h 7409535"/>
              <a:gd name="connsiteX7253" fmla="*/ 11920235 w 13886105"/>
              <a:gd name="connsiteY7253" fmla="*/ 5186670 h 7409535"/>
              <a:gd name="connsiteX7254" fmla="*/ 11904319 w 13886105"/>
              <a:gd name="connsiteY7254" fmla="*/ 5134704 h 7409535"/>
              <a:gd name="connsiteX7255" fmla="*/ 11879883 w 13886105"/>
              <a:gd name="connsiteY7255" fmla="*/ 5150110 h 7409535"/>
              <a:gd name="connsiteX7256" fmla="*/ 11878191 w 13886105"/>
              <a:gd name="connsiteY7256" fmla="*/ 5123681 h 7409535"/>
              <a:gd name="connsiteX7257" fmla="*/ 11864785 w 13886105"/>
              <a:gd name="connsiteY7257" fmla="*/ 5106863 h 7409535"/>
              <a:gd name="connsiteX7258" fmla="*/ 11896515 w 13886105"/>
              <a:gd name="connsiteY7258" fmla="*/ 5108737 h 7409535"/>
              <a:gd name="connsiteX7259" fmla="*/ 11948771 w 13886105"/>
              <a:gd name="connsiteY7259" fmla="*/ 5124149 h 7409535"/>
              <a:gd name="connsiteX7260" fmla="*/ 11943971 w 13886105"/>
              <a:gd name="connsiteY7260" fmla="*/ 5070473 h 7409535"/>
              <a:gd name="connsiteX7261" fmla="*/ 11839777 w 13886105"/>
              <a:gd name="connsiteY7261" fmla="*/ 5113126 h 7409535"/>
              <a:gd name="connsiteX7262" fmla="*/ 11821325 w 13886105"/>
              <a:gd name="connsiteY7262" fmla="*/ 5073953 h 7409535"/>
              <a:gd name="connsiteX7263" fmla="*/ 11791629 w 13886105"/>
              <a:gd name="connsiteY7263" fmla="*/ 5090317 h 7409535"/>
              <a:gd name="connsiteX7264" fmla="*/ 11788505 w 13886105"/>
              <a:gd name="connsiteY7264" fmla="*/ 5131291 h 7409535"/>
              <a:gd name="connsiteX7265" fmla="*/ 11815491 w 13886105"/>
              <a:gd name="connsiteY7265" fmla="*/ 5128762 h 7409535"/>
              <a:gd name="connsiteX7266" fmla="*/ 11804823 w 13886105"/>
              <a:gd name="connsiteY7266" fmla="*/ 5102782 h 7409535"/>
              <a:gd name="connsiteX7267" fmla="*/ 11828943 w 13886105"/>
              <a:gd name="connsiteY7267" fmla="*/ 5113857 h 7409535"/>
              <a:gd name="connsiteX7268" fmla="*/ 11839555 w 13886105"/>
              <a:gd name="connsiteY7268" fmla="*/ 5194272 h 7409535"/>
              <a:gd name="connsiteX7269" fmla="*/ 11821209 w 13886105"/>
              <a:gd name="connsiteY7269" fmla="*/ 5155162 h 7409535"/>
              <a:gd name="connsiteX7270" fmla="*/ 11787099 w 13886105"/>
              <a:gd name="connsiteY7270" fmla="*/ 5192506 h 7409535"/>
              <a:gd name="connsiteX7271" fmla="*/ 11775259 w 13886105"/>
              <a:gd name="connsiteY7271" fmla="*/ 5199929 h 7409535"/>
              <a:gd name="connsiteX7272" fmla="*/ 11755319 w 13886105"/>
              <a:gd name="connsiteY7272" fmla="*/ 5168026 h 7409535"/>
              <a:gd name="connsiteX7273" fmla="*/ 11760531 w 13886105"/>
              <a:gd name="connsiteY7273" fmla="*/ 5194563 h 7409535"/>
              <a:gd name="connsiteX7274" fmla="*/ 11720289 w 13886105"/>
              <a:gd name="connsiteY7274" fmla="*/ 5184733 h 7409535"/>
              <a:gd name="connsiteX7275" fmla="*/ 11720093 w 13886105"/>
              <a:gd name="connsiteY7275" fmla="*/ 5211997 h 7409535"/>
              <a:gd name="connsiteX7276" fmla="*/ 11758943 w 13886105"/>
              <a:gd name="connsiteY7276" fmla="*/ 5228438 h 7409535"/>
              <a:gd name="connsiteX7277" fmla="*/ 11722549 w 13886105"/>
              <a:gd name="connsiteY7277" fmla="*/ 5252200 h 7409535"/>
              <a:gd name="connsiteX7278" fmla="*/ 11714699 w 13886105"/>
              <a:gd name="connsiteY7278" fmla="*/ 5212448 h 7409535"/>
              <a:gd name="connsiteX7279" fmla="*/ 11706487 w 13886105"/>
              <a:gd name="connsiteY7279" fmla="*/ 5226671 h 7409535"/>
              <a:gd name="connsiteX7280" fmla="*/ 11716973 w 13886105"/>
              <a:gd name="connsiteY7280" fmla="*/ 5279638 h 7409535"/>
              <a:gd name="connsiteX7281" fmla="*/ 11747911 w 13886105"/>
              <a:gd name="connsiteY7281" fmla="*/ 5256433 h 7409535"/>
              <a:gd name="connsiteX7282" fmla="*/ 11770593 w 13886105"/>
              <a:gd name="connsiteY7282" fmla="*/ 5301613 h 7409535"/>
              <a:gd name="connsiteX7283" fmla="*/ 11819075 w 13886105"/>
              <a:gd name="connsiteY7283" fmla="*/ 5270000 h 7409535"/>
              <a:gd name="connsiteX7284" fmla="*/ 11821471 w 13886105"/>
              <a:gd name="connsiteY7284" fmla="*/ 5310310 h 7409535"/>
              <a:gd name="connsiteX7285" fmla="*/ 11839197 w 13886105"/>
              <a:gd name="connsiteY7285" fmla="*/ 5274915 h 7409535"/>
              <a:gd name="connsiteX7286" fmla="*/ 11838773 w 13886105"/>
              <a:gd name="connsiteY7286" fmla="*/ 5328996 h 7409535"/>
              <a:gd name="connsiteX7287" fmla="*/ 11847363 w 13886105"/>
              <a:gd name="connsiteY7287" fmla="*/ 5260524 h 7409535"/>
              <a:gd name="connsiteX7288" fmla="*/ 11860301 w 13886105"/>
              <a:gd name="connsiteY7288" fmla="*/ 5327027 h 7409535"/>
              <a:gd name="connsiteX7289" fmla="*/ 11866075 w 13886105"/>
              <a:gd name="connsiteY7289" fmla="*/ 5272324 h 7409535"/>
              <a:gd name="connsiteX7290" fmla="*/ 11892937 w 13886105"/>
              <a:gd name="connsiteY7290" fmla="*/ 5270008 h 7409535"/>
              <a:gd name="connsiteX7291" fmla="*/ 11903679 w 13886105"/>
              <a:gd name="connsiteY7291" fmla="*/ 5268939 h 7409535"/>
              <a:gd name="connsiteX7292" fmla="*/ 11926177 w 13886105"/>
              <a:gd name="connsiteY7292" fmla="*/ 5314438 h 7409535"/>
              <a:gd name="connsiteX7293" fmla="*/ 11921207 w 13886105"/>
              <a:gd name="connsiteY7293" fmla="*/ 5260807 h 7409535"/>
              <a:gd name="connsiteX7294" fmla="*/ 11954737 w 13886105"/>
              <a:gd name="connsiteY7294" fmla="*/ 5278311 h 7409535"/>
              <a:gd name="connsiteX7295" fmla="*/ 11928963 w 13886105"/>
              <a:gd name="connsiteY7295" fmla="*/ 5273555 h 7409535"/>
              <a:gd name="connsiteX7296" fmla="*/ 11994171 w 13886105"/>
              <a:gd name="connsiteY7296" fmla="*/ 5342145 h 7409535"/>
              <a:gd name="connsiteX7297" fmla="*/ 12029119 w 13886105"/>
              <a:gd name="connsiteY7297" fmla="*/ 5325820 h 7409535"/>
              <a:gd name="connsiteX7298" fmla="*/ 11998027 w 13886105"/>
              <a:gd name="connsiteY7298" fmla="*/ 5322127 h 7409535"/>
              <a:gd name="connsiteX7299" fmla="*/ 11982195 w 13886105"/>
              <a:gd name="connsiteY7299" fmla="*/ 5296446 h 7409535"/>
              <a:gd name="connsiteX7300" fmla="*/ 11987771 w 13886105"/>
              <a:gd name="connsiteY7300" fmla="*/ 5269008 h 7409535"/>
              <a:gd name="connsiteX7301" fmla="*/ 12033101 w 13886105"/>
              <a:gd name="connsiteY7301" fmla="*/ 5305589 h 7409535"/>
              <a:gd name="connsiteX7302" fmla="*/ 12043295 w 13886105"/>
              <a:gd name="connsiteY7302" fmla="*/ 5358815 h 7409535"/>
              <a:gd name="connsiteX7303" fmla="*/ 12090153 w 13886105"/>
              <a:gd name="connsiteY7303" fmla="*/ 5361629 h 7409535"/>
              <a:gd name="connsiteX7304" fmla="*/ 12093671 w 13886105"/>
              <a:gd name="connsiteY7304" fmla="*/ 5293790 h 7409535"/>
              <a:gd name="connsiteX7305" fmla="*/ 12100413 w 13886105"/>
              <a:gd name="connsiteY7305" fmla="*/ 5286560 h 7409535"/>
              <a:gd name="connsiteX7306" fmla="*/ 12122407 w 13886105"/>
              <a:gd name="connsiteY7306" fmla="*/ 5358862 h 7409535"/>
              <a:gd name="connsiteX7307" fmla="*/ 12124455 w 13886105"/>
              <a:gd name="connsiteY7307" fmla="*/ 5298017 h 7409535"/>
              <a:gd name="connsiteX7308" fmla="*/ 12165631 w 13886105"/>
              <a:gd name="connsiteY7308" fmla="*/ 5328208 h 7409535"/>
              <a:gd name="connsiteX7309" fmla="*/ 12192189 w 13886105"/>
              <a:gd name="connsiteY7309" fmla="*/ 5353092 h 7409535"/>
              <a:gd name="connsiteX7310" fmla="*/ 12174661 w 13886105"/>
              <a:gd name="connsiteY7310" fmla="*/ 5361224 h 7409535"/>
              <a:gd name="connsiteX7311" fmla="*/ 12207485 w 13886105"/>
              <a:gd name="connsiteY7311" fmla="*/ 5378465 h 7409535"/>
              <a:gd name="connsiteX7312" fmla="*/ 12204729 w 13886105"/>
              <a:gd name="connsiteY7312" fmla="*/ 5392132 h 7409535"/>
              <a:gd name="connsiteX7313" fmla="*/ 12205727 w 13886105"/>
              <a:gd name="connsiteY7313" fmla="*/ 5412385 h 7409535"/>
              <a:gd name="connsiteX7314" fmla="*/ 12188227 w 13886105"/>
              <a:gd name="connsiteY7314" fmla="*/ 5393298 h 7409535"/>
              <a:gd name="connsiteX7315" fmla="*/ 12187923 w 13886105"/>
              <a:gd name="connsiteY7315" fmla="*/ 5420499 h 7409535"/>
              <a:gd name="connsiteX7316" fmla="*/ 12220483 w 13886105"/>
              <a:gd name="connsiteY7316" fmla="*/ 5390532 h 7409535"/>
              <a:gd name="connsiteX7317" fmla="*/ 12277959 w 13886105"/>
              <a:gd name="connsiteY7317" fmla="*/ 5392489 h 7409535"/>
              <a:gd name="connsiteX7318" fmla="*/ 12265511 w 13886105"/>
              <a:gd name="connsiteY7318" fmla="*/ 5326125 h 7409535"/>
              <a:gd name="connsiteX7319" fmla="*/ 12293431 w 13886105"/>
              <a:gd name="connsiteY7319" fmla="*/ 5343956 h 7409535"/>
              <a:gd name="connsiteX7320" fmla="*/ 12289805 w 13886105"/>
              <a:gd name="connsiteY7320" fmla="*/ 5411733 h 7409535"/>
              <a:gd name="connsiteX7321" fmla="*/ 12351557 w 13886105"/>
              <a:gd name="connsiteY7321" fmla="*/ 5393202 h 7409535"/>
              <a:gd name="connsiteX7322" fmla="*/ 12433573 w 13886105"/>
              <a:gd name="connsiteY7322" fmla="*/ 5453672 h 7409535"/>
              <a:gd name="connsiteX7323" fmla="*/ 12429237 w 13886105"/>
              <a:gd name="connsiteY7323" fmla="*/ 5474269 h 7409535"/>
              <a:gd name="connsiteX7324" fmla="*/ 12451185 w 13886105"/>
              <a:gd name="connsiteY7324" fmla="*/ 5519735 h 7409535"/>
              <a:gd name="connsiteX7325" fmla="*/ 12441375 w 13886105"/>
              <a:gd name="connsiteY7325" fmla="*/ 5466587 h 7409535"/>
              <a:gd name="connsiteX7326" fmla="*/ 12483507 w 13886105"/>
              <a:gd name="connsiteY7326" fmla="*/ 5443004 h 7409535"/>
              <a:gd name="connsiteX7327" fmla="*/ 12462969 w 13886105"/>
              <a:gd name="connsiteY7327" fmla="*/ 5390651 h 7409535"/>
              <a:gd name="connsiteX7328" fmla="*/ 12493629 w 13886105"/>
              <a:gd name="connsiteY7328" fmla="*/ 5395092 h 7409535"/>
              <a:gd name="connsiteX7329" fmla="*/ 12501081 w 13886105"/>
              <a:gd name="connsiteY7329" fmla="*/ 5435041 h 7409535"/>
              <a:gd name="connsiteX7330" fmla="*/ 12469361 w 13886105"/>
              <a:gd name="connsiteY7330" fmla="*/ 5410454 h 7409535"/>
              <a:gd name="connsiteX7331" fmla="*/ 12487493 w 13886105"/>
              <a:gd name="connsiteY7331" fmla="*/ 5449440 h 7409535"/>
              <a:gd name="connsiteX7332" fmla="*/ 12542071 w 13886105"/>
              <a:gd name="connsiteY7332" fmla="*/ 5465552 h 7409535"/>
              <a:gd name="connsiteX7333" fmla="*/ 12561033 w 13886105"/>
              <a:gd name="connsiteY7333" fmla="*/ 5524839 h 7409535"/>
              <a:gd name="connsiteX7334" fmla="*/ 12539457 w 13886105"/>
              <a:gd name="connsiteY7334" fmla="*/ 5526640 h 7409535"/>
              <a:gd name="connsiteX7335" fmla="*/ 12579435 w 13886105"/>
              <a:gd name="connsiteY7335" fmla="*/ 5537174 h 7409535"/>
              <a:gd name="connsiteX7336" fmla="*/ 12568213 w 13886105"/>
              <a:gd name="connsiteY7336" fmla="*/ 5490911 h 7409535"/>
              <a:gd name="connsiteX7337" fmla="*/ 12545309 w 13886105"/>
              <a:gd name="connsiteY7337" fmla="*/ 5499219 h 7409535"/>
              <a:gd name="connsiteX7338" fmla="*/ 12558007 w 13886105"/>
              <a:gd name="connsiteY7338" fmla="*/ 5464627 h 7409535"/>
              <a:gd name="connsiteX7339" fmla="*/ 12636903 w 13886105"/>
              <a:gd name="connsiteY7339" fmla="*/ 5465547 h 7409535"/>
              <a:gd name="connsiteX7340" fmla="*/ 12658727 w 13886105"/>
              <a:gd name="connsiteY7340" fmla="*/ 5511228 h 7409535"/>
              <a:gd name="connsiteX7341" fmla="*/ 12665529 w 13886105"/>
              <a:gd name="connsiteY7341" fmla="*/ 5503891 h 7409535"/>
              <a:gd name="connsiteX7342" fmla="*/ 12671271 w 13886105"/>
              <a:gd name="connsiteY7342" fmla="*/ 5476407 h 7409535"/>
              <a:gd name="connsiteX7343" fmla="*/ 12739547 w 13886105"/>
              <a:gd name="connsiteY7343" fmla="*/ 5478183 h 7409535"/>
              <a:gd name="connsiteX7344" fmla="*/ 12746663 w 13886105"/>
              <a:gd name="connsiteY7344" fmla="*/ 5518223 h 7409535"/>
              <a:gd name="connsiteX7345" fmla="*/ 12764101 w 13886105"/>
              <a:gd name="connsiteY7345" fmla="*/ 5537416 h 7409535"/>
              <a:gd name="connsiteX7346" fmla="*/ 12784079 w 13886105"/>
              <a:gd name="connsiteY7346" fmla="*/ 5542821 h 7409535"/>
              <a:gd name="connsiteX7347" fmla="*/ 12784599 w 13886105"/>
              <a:gd name="connsiteY7347" fmla="*/ 5515741 h 7409535"/>
              <a:gd name="connsiteX7348" fmla="*/ 12797637 w 13886105"/>
              <a:gd name="connsiteY7348" fmla="*/ 5528261 h 7409535"/>
              <a:gd name="connsiteX7349" fmla="*/ 12810347 w 13886105"/>
              <a:gd name="connsiteY7349" fmla="*/ 5540432 h 7409535"/>
              <a:gd name="connsiteX7350" fmla="*/ 12810223 w 13886105"/>
              <a:gd name="connsiteY7350" fmla="*/ 5540517 h 7409535"/>
              <a:gd name="connsiteX7351" fmla="*/ 12810787 w 13886105"/>
              <a:gd name="connsiteY7351" fmla="*/ 5541130 h 7409535"/>
              <a:gd name="connsiteX7352" fmla="*/ 12814117 w 13886105"/>
              <a:gd name="connsiteY7352" fmla="*/ 5574278 h 7409535"/>
              <a:gd name="connsiteX7353" fmla="*/ 12827599 w 13886105"/>
              <a:gd name="connsiteY7353" fmla="*/ 5559817 h 7409535"/>
              <a:gd name="connsiteX7354" fmla="*/ 12818687 w 13886105"/>
              <a:gd name="connsiteY7354" fmla="*/ 5549719 h 7409535"/>
              <a:gd name="connsiteX7355" fmla="*/ 12810787 w 13886105"/>
              <a:gd name="connsiteY7355" fmla="*/ 5541130 h 7409535"/>
              <a:gd name="connsiteX7356" fmla="*/ 12810757 w 13886105"/>
              <a:gd name="connsiteY7356" fmla="*/ 5540825 h 7409535"/>
              <a:gd name="connsiteX7357" fmla="*/ 12810347 w 13886105"/>
              <a:gd name="connsiteY7357" fmla="*/ 5540432 h 7409535"/>
              <a:gd name="connsiteX7358" fmla="*/ 12823335 w 13886105"/>
              <a:gd name="connsiteY7358" fmla="*/ 5531636 h 7409535"/>
              <a:gd name="connsiteX7359" fmla="*/ 12830675 w 13886105"/>
              <a:gd name="connsiteY7359" fmla="*/ 5518674 h 7409535"/>
              <a:gd name="connsiteX7360" fmla="*/ 12861601 w 13886105"/>
              <a:gd name="connsiteY7360" fmla="*/ 5570323 h 7409535"/>
              <a:gd name="connsiteX7361" fmla="*/ 12950091 w 13886105"/>
              <a:gd name="connsiteY7361" fmla="*/ 5597602 h 7409535"/>
              <a:gd name="connsiteX7362" fmla="*/ 12964633 w 13886105"/>
              <a:gd name="connsiteY7362" fmla="*/ 5603287 h 7409535"/>
              <a:gd name="connsiteX7363" fmla="*/ 13024099 w 13886105"/>
              <a:gd name="connsiteY7363" fmla="*/ 5619084 h 7409535"/>
              <a:gd name="connsiteX7364" fmla="*/ 13073993 w 13886105"/>
              <a:gd name="connsiteY7364" fmla="*/ 5656159 h 7409535"/>
              <a:gd name="connsiteX7365" fmla="*/ 13065781 w 13886105"/>
              <a:gd name="connsiteY7365" fmla="*/ 5670382 h 7409535"/>
              <a:gd name="connsiteX7366" fmla="*/ 13087357 w 13886105"/>
              <a:gd name="connsiteY7366" fmla="*/ 5668580 h 7409535"/>
              <a:gd name="connsiteX7367" fmla="*/ 13082649 w 13886105"/>
              <a:gd name="connsiteY7367" fmla="*/ 5641907 h 7409535"/>
              <a:gd name="connsiteX7368" fmla="*/ 13116387 w 13886105"/>
              <a:gd name="connsiteY7368" fmla="*/ 5632868 h 7409535"/>
              <a:gd name="connsiteX7369" fmla="*/ 13077705 w 13886105"/>
              <a:gd name="connsiteY7369" fmla="*/ 5689246 h 7409535"/>
              <a:gd name="connsiteX7370" fmla="*/ 13039785 w 13886105"/>
              <a:gd name="connsiteY7370" fmla="*/ 5719113 h 7409535"/>
              <a:gd name="connsiteX7371" fmla="*/ 13016827 w 13886105"/>
              <a:gd name="connsiteY7371" fmla="*/ 5680335 h 7409535"/>
              <a:gd name="connsiteX7372" fmla="*/ 13022849 w 13886105"/>
              <a:gd name="connsiteY7372" fmla="*/ 5652867 h 7409535"/>
              <a:gd name="connsiteX7373" fmla="*/ 12964413 w 13886105"/>
              <a:gd name="connsiteY7373" fmla="*/ 5704684 h 7409535"/>
              <a:gd name="connsiteX7374" fmla="*/ 12945897 w 13886105"/>
              <a:gd name="connsiteY7374" fmla="*/ 5645372 h 7409535"/>
              <a:gd name="connsiteX7375" fmla="*/ 12903227 w 13886105"/>
              <a:gd name="connsiteY7375" fmla="*/ 5648397 h 7409535"/>
              <a:gd name="connsiteX7376" fmla="*/ 12919587 w 13886105"/>
              <a:gd name="connsiteY7376" fmla="*/ 5620058 h 7409535"/>
              <a:gd name="connsiteX7377" fmla="*/ 12947779 w 13886105"/>
              <a:gd name="connsiteY7377" fmla="*/ 5611238 h 7409535"/>
              <a:gd name="connsiteX7378" fmla="*/ 12895115 w 13886105"/>
              <a:gd name="connsiteY7378" fmla="*/ 5588104 h 7409535"/>
              <a:gd name="connsiteX7379" fmla="*/ 12890671 w 13886105"/>
              <a:gd name="connsiteY7379" fmla="*/ 5608638 h 7409535"/>
              <a:gd name="connsiteX7380" fmla="*/ 12906041 w 13886105"/>
              <a:gd name="connsiteY7380" fmla="*/ 5634624 h 7409535"/>
              <a:gd name="connsiteX7381" fmla="*/ 12894691 w 13886105"/>
              <a:gd name="connsiteY7381" fmla="*/ 5662434 h 7409535"/>
              <a:gd name="connsiteX7382" fmla="*/ 12852743 w 13886105"/>
              <a:gd name="connsiteY7382" fmla="*/ 5685698 h 7409535"/>
              <a:gd name="connsiteX7383" fmla="*/ 12860125 w 13886105"/>
              <a:gd name="connsiteY7383" fmla="*/ 5651176 h 7409535"/>
              <a:gd name="connsiteX7384" fmla="*/ 12812167 w 13886105"/>
              <a:gd name="connsiteY7384" fmla="*/ 5654715 h 7409535"/>
              <a:gd name="connsiteX7385" fmla="*/ 12794141 w 13886105"/>
              <a:gd name="connsiteY7385" fmla="*/ 5615790 h 7409535"/>
              <a:gd name="connsiteX7386" fmla="*/ 12776155 w 13886105"/>
              <a:gd name="connsiteY7386" fmla="*/ 5650893 h 7409535"/>
              <a:gd name="connsiteX7387" fmla="*/ 12776241 w 13886105"/>
              <a:gd name="connsiteY7387" fmla="*/ 5576650 h 7409535"/>
              <a:gd name="connsiteX7388" fmla="*/ 12756367 w 13886105"/>
              <a:gd name="connsiteY7388" fmla="*/ 5571310 h 7409535"/>
              <a:gd name="connsiteX7389" fmla="*/ 12741307 w 13886105"/>
              <a:gd name="connsiteY7389" fmla="*/ 5592701 h 7409535"/>
              <a:gd name="connsiteX7390" fmla="*/ 12737757 w 13886105"/>
              <a:gd name="connsiteY7390" fmla="*/ 5633428 h 7409535"/>
              <a:gd name="connsiteX7391" fmla="*/ 12740121 w 13886105"/>
              <a:gd name="connsiteY7391" fmla="*/ 5646626 h 7409535"/>
              <a:gd name="connsiteX7392" fmla="*/ 12725249 w 13886105"/>
              <a:gd name="connsiteY7392" fmla="*/ 5593838 h 7409535"/>
              <a:gd name="connsiteX7393" fmla="*/ 12695023 w 13886105"/>
              <a:gd name="connsiteY7393" fmla="*/ 5636560 h 7409535"/>
              <a:gd name="connsiteX7394" fmla="*/ 12693135 w 13886105"/>
              <a:gd name="connsiteY7394" fmla="*/ 5596114 h 7409535"/>
              <a:gd name="connsiteX7395" fmla="*/ 12663967 w 13886105"/>
              <a:gd name="connsiteY7395" fmla="*/ 5658984 h 7409535"/>
              <a:gd name="connsiteX7396" fmla="*/ 12652809 w 13886105"/>
              <a:gd name="connsiteY7396" fmla="*/ 5612615 h 7409535"/>
              <a:gd name="connsiteX7397" fmla="*/ 12668307 w 13886105"/>
              <a:gd name="connsiteY7397" fmla="*/ 5564528 h 7409535"/>
              <a:gd name="connsiteX7398" fmla="*/ 12629825 w 13886105"/>
              <a:gd name="connsiteY7398" fmla="*/ 5621305 h 7409535"/>
              <a:gd name="connsiteX7399" fmla="*/ 12615907 w 13886105"/>
              <a:gd name="connsiteY7399" fmla="*/ 5588602 h 7409535"/>
              <a:gd name="connsiteX7400" fmla="*/ 12606597 w 13886105"/>
              <a:gd name="connsiteY7400" fmla="*/ 5629426 h 7409535"/>
              <a:gd name="connsiteX7401" fmla="*/ 12628833 w 13886105"/>
              <a:gd name="connsiteY7401" fmla="*/ 5647966 h 7409535"/>
              <a:gd name="connsiteX7402" fmla="*/ 12596825 w 13886105"/>
              <a:gd name="connsiteY7402" fmla="*/ 5650305 h 7409535"/>
              <a:gd name="connsiteX7403" fmla="*/ 12695843 w 13886105"/>
              <a:gd name="connsiteY7403" fmla="*/ 5676389 h 7409535"/>
              <a:gd name="connsiteX7404" fmla="*/ 12611435 w 13886105"/>
              <a:gd name="connsiteY7404" fmla="*/ 5702800 h 7409535"/>
              <a:gd name="connsiteX7405" fmla="*/ 12588575 w 13886105"/>
              <a:gd name="connsiteY7405" fmla="*/ 5711276 h 7409535"/>
              <a:gd name="connsiteX7406" fmla="*/ 12589091 w 13886105"/>
              <a:gd name="connsiteY7406" fmla="*/ 5684198 h 7409535"/>
              <a:gd name="connsiteX7407" fmla="*/ 12532275 w 13886105"/>
              <a:gd name="connsiteY7407" fmla="*/ 5654673 h 7409535"/>
              <a:gd name="connsiteX7408" fmla="*/ 12532667 w 13886105"/>
              <a:gd name="connsiteY7408" fmla="*/ 5627809 h 7409535"/>
              <a:gd name="connsiteX7409" fmla="*/ 12509809 w 13886105"/>
              <a:gd name="connsiteY7409" fmla="*/ 5636284 h 7409535"/>
              <a:gd name="connsiteX7410" fmla="*/ 12532275 w 13886105"/>
              <a:gd name="connsiteY7410" fmla="*/ 5654673 h 7409535"/>
              <a:gd name="connsiteX7411" fmla="*/ 12505835 w 13886105"/>
              <a:gd name="connsiteY7411" fmla="*/ 5731094 h 7409535"/>
              <a:gd name="connsiteX7412" fmla="*/ 12471339 w 13886105"/>
              <a:gd name="connsiteY7412" fmla="*/ 5720446 h 7409535"/>
              <a:gd name="connsiteX7413" fmla="*/ 12391493 w 13886105"/>
              <a:gd name="connsiteY7413" fmla="*/ 5727105 h 7409535"/>
              <a:gd name="connsiteX7414" fmla="*/ 12391843 w 13886105"/>
              <a:gd name="connsiteY7414" fmla="*/ 5700071 h 7409535"/>
              <a:gd name="connsiteX7415" fmla="*/ 12382325 w 13886105"/>
              <a:gd name="connsiteY7415" fmla="*/ 5694576 h 7409535"/>
              <a:gd name="connsiteX7416" fmla="*/ 12365901 w 13886105"/>
              <a:gd name="connsiteY7416" fmla="*/ 5723023 h 7409535"/>
              <a:gd name="connsiteX7417" fmla="*/ 12360917 w 13886105"/>
              <a:gd name="connsiteY7417" fmla="*/ 5696335 h 7409535"/>
              <a:gd name="connsiteX7418" fmla="*/ 12355115 w 13886105"/>
              <a:gd name="connsiteY7418" fmla="*/ 5723925 h 7409535"/>
              <a:gd name="connsiteX7419" fmla="*/ 12346073 w 13886105"/>
              <a:gd name="connsiteY7419" fmla="*/ 5690188 h 7409535"/>
              <a:gd name="connsiteX7420" fmla="*/ 12344375 w 13886105"/>
              <a:gd name="connsiteY7420" fmla="*/ 5724001 h 7409535"/>
              <a:gd name="connsiteX7421" fmla="*/ 12291051 w 13886105"/>
              <a:gd name="connsiteY7421" fmla="*/ 5728434 h 7409535"/>
              <a:gd name="connsiteX7422" fmla="*/ 12281071 w 13886105"/>
              <a:gd name="connsiteY7422" fmla="*/ 5675330 h 7409535"/>
              <a:gd name="connsiteX7423" fmla="*/ 12207687 w 13886105"/>
              <a:gd name="connsiteY7423" fmla="*/ 5674742 h 7409535"/>
              <a:gd name="connsiteX7424" fmla="*/ 12205113 w 13886105"/>
              <a:gd name="connsiteY7424" fmla="*/ 5661420 h 7409535"/>
              <a:gd name="connsiteX7425" fmla="*/ 12211571 w 13886105"/>
              <a:gd name="connsiteY7425" fmla="*/ 5579597 h 7409535"/>
              <a:gd name="connsiteX7426" fmla="*/ 12195211 w 13886105"/>
              <a:gd name="connsiteY7426" fmla="*/ 5607934 h 7409535"/>
              <a:gd name="connsiteX7427" fmla="*/ 12200011 w 13886105"/>
              <a:gd name="connsiteY7427" fmla="*/ 5661613 h 7409535"/>
              <a:gd name="connsiteX7428" fmla="*/ 12186001 w 13886105"/>
              <a:gd name="connsiteY7428" fmla="*/ 5601905 h 7409535"/>
              <a:gd name="connsiteX7429" fmla="*/ 12162065 w 13886105"/>
              <a:gd name="connsiteY7429" fmla="*/ 5590509 h 7409535"/>
              <a:gd name="connsiteX7430" fmla="*/ 12095831 w 13886105"/>
              <a:gd name="connsiteY7430" fmla="*/ 5683739 h 7409535"/>
              <a:gd name="connsiteX7431" fmla="*/ 12094571 w 13886105"/>
              <a:gd name="connsiteY7431" fmla="*/ 5636526 h 7409535"/>
              <a:gd name="connsiteX7432" fmla="*/ 12076969 w 13886105"/>
              <a:gd name="connsiteY7432" fmla="*/ 5671707 h 7409535"/>
              <a:gd name="connsiteX7433" fmla="*/ 12058243 w 13886105"/>
              <a:gd name="connsiteY7433" fmla="*/ 5686848 h 7409535"/>
              <a:gd name="connsiteX7434" fmla="*/ 12054683 w 13886105"/>
              <a:gd name="connsiteY7434" fmla="*/ 5626332 h 7409535"/>
              <a:gd name="connsiteX7435" fmla="*/ 12043957 w 13886105"/>
              <a:gd name="connsiteY7435" fmla="*/ 5627125 h 7409535"/>
              <a:gd name="connsiteX7436" fmla="*/ 12045095 w 13886105"/>
              <a:gd name="connsiteY7436" fmla="*/ 5674550 h 7409535"/>
              <a:gd name="connsiteX7437" fmla="*/ 12031659 w 13886105"/>
              <a:gd name="connsiteY7437" fmla="*/ 5689181 h 7409535"/>
              <a:gd name="connsiteX7438" fmla="*/ 11956983 w 13886105"/>
              <a:gd name="connsiteY7438" fmla="*/ 5679718 h 7409535"/>
              <a:gd name="connsiteX7439" fmla="*/ 11890617 w 13886105"/>
              <a:gd name="connsiteY7439" fmla="*/ 5634128 h 7409535"/>
              <a:gd name="connsiteX7440" fmla="*/ 11871757 w 13886105"/>
              <a:gd name="connsiteY7440" fmla="*/ 5676427 h 7409535"/>
              <a:gd name="connsiteX7441" fmla="*/ 11842397 w 13886105"/>
              <a:gd name="connsiteY7441" fmla="*/ 5692700 h 7409535"/>
              <a:gd name="connsiteX7442" fmla="*/ 11808659 w 13886105"/>
              <a:gd name="connsiteY7442" fmla="*/ 5701739 h 7409535"/>
              <a:gd name="connsiteX7443" fmla="*/ 11802157 w 13886105"/>
              <a:gd name="connsiteY7443" fmla="*/ 5655208 h 7409535"/>
              <a:gd name="connsiteX7444" fmla="*/ 11775477 w 13886105"/>
              <a:gd name="connsiteY7444" fmla="*/ 5630536 h 7409535"/>
              <a:gd name="connsiteX7445" fmla="*/ 11756799 w 13886105"/>
              <a:gd name="connsiteY7445" fmla="*/ 5645846 h 7409535"/>
              <a:gd name="connsiteX7446" fmla="*/ 11756811 w 13886105"/>
              <a:gd name="connsiteY7446" fmla="*/ 5618903 h 7409535"/>
              <a:gd name="connsiteX7447" fmla="*/ 11604591 w 13886105"/>
              <a:gd name="connsiteY7447" fmla="*/ 5673609 h 7409535"/>
              <a:gd name="connsiteX7448" fmla="*/ 11653949 w 13886105"/>
              <a:gd name="connsiteY7448" fmla="*/ 5689132 h 7409535"/>
              <a:gd name="connsiteX7449" fmla="*/ 11647255 w 13886105"/>
              <a:gd name="connsiteY7449" fmla="*/ 5696529 h 7409535"/>
              <a:gd name="connsiteX7450" fmla="*/ 11660753 w 13886105"/>
              <a:gd name="connsiteY7450" fmla="*/ 5681795 h 7409535"/>
              <a:gd name="connsiteX7451" fmla="*/ 11677969 w 13886105"/>
              <a:gd name="connsiteY7451" fmla="*/ 5754474 h 7409535"/>
              <a:gd name="connsiteX7452" fmla="*/ 11621869 w 13886105"/>
              <a:gd name="connsiteY7452" fmla="*/ 5746182 h 7409535"/>
              <a:gd name="connsiteX7453" fmla="*/ 11597869 w 13886105"/>
              <a:gd name="connsiteY7453" fmla="*/ 5734893 h 7409535"/>
              <a:gd name="connsiteX7454" fmla="*/ 11603231 w 13886105"/>
              <a:gd name="connsiteY7454" fmla="*/ 5707332 h 7409535"/>
              <a:gd name="connsiteX7455" fmla="*/ 11580507 w 13886105"/>
              <a:gd name="connsiteY7455" fmla="*/ 5716314 h 7409535"/>
              <a:gd name="connsiteX7456" fmla="*/ 11587297 w 13886105"/>
              <a:gd name="connsiteY7456" fmla="*/ 5735917 h 7409535"/>
              <a:gd name="connsiteX7457" fmla="*/ 11579183 w 13886105"/>
              <a:gd name="connsiteY7457" fmla="*/ 5669208 h 7409535"/>
              <a:gd name="connsiteX7458" fmla="*/ 11600437 w 13886105"/>
              <a:gd name="connsiteY7458" fmla="*/ 5667219 h 7409535"/>
              <a:gd name="connsiteX7459" fmla="*/ 11581491 w 13886105"/>
              <a:gd name="connsiteY7459" fmla="*/ 5601240 h 7409535"/>
              <a:gd name="connsiteX7460" fmla="*/ 11564115 w 13886105"/>
              <a:gd name="connsiteY7460" fmla="*/ 5609601 h 7409535"/>
              <a:gd name="connsiteX7461" fmla="*/ 11528103 w 13886105"/>
              <a:gd name="connsiteY7461" fmla="*/ 5741381 h 7409535"/>
              <a:gd name="connsiteX7462" fmla="*/ 11512085 w 13886105"/>
              <a:gd name="connsiteY7462" fmla="*/ 5716022 h 7409535"/>
              <a:gd name="connsiteX7463" fmla="*/ 11469363 w 13886105"/>
              <a:gd name="connsiteY7463" fmla="*/ 5719875 h 7409535"/>
              <a:gd name="connsiteX7464" fmla="*/ 11470509 w 13886105"/>
              <a:gd name="connsiteY7464" fmla="*/ 5686029 h 7409535"/>
              <a:gd name="connsiteX7465" fmla="*/ 11451925 w 13886105"/>
              <a:gd name="connsiteY7465" fmla="*/ 5728342 h 7409535"/>
              <a:gd name="connsiteX7466" fmla="*/ 11431805 w 13886105"/>
              <a:gd name="connsiteY7466" fmla="*/ 5723428 h 7409535"/>
              <a:gd name="connsiteX7467" fmla="*/ 11409015 w 13886105"/>
              <a:gd name="connsiteY7467" fmla="*/ 5678187 h 7409535"/>
              <a:gd name="connsiteX7468" fmla="*/ 11399715 w 13886105"/>
              <a:gd name="connsiteY7468" fmla="*/ 5699481 h 7409535"/>
              <a:gd name="connsiteX7469" fmla="*/ 11415839 w 13886105"/>
              <a:gd name="connsiteY7469" fmla="*/ 5724903 h 7409535"/>
              <a:gd name="connsiteX7470" fmla="*/ 11395857 w 13886105"/>
              <a:gd name="connsiteY7470" fmla="*/ 5747162 h 7409535"/>
              <a:gd name="connsiteX7471" fmla="*/ 11382383 w 13886105"/>
              <a:gd name="connsiteY7471" fmla="*/ 5708012 h 7409535"/>
              <a:gd name="connsiteX7472" fmla="*/ 11365051 w 13886105"/>
              <a:gd name="connsiteY7472" fmla="*/ 5716544 h 7409535"/>
              <a:gd name="connsiteX7473" fmla="*/ 11371875 w 13886105"/>
              <a:gd name="connsiteY7473" fmla="*/ 5763260 h 7409535"/>
              <a:gd name="connsiteX7474" fmla="*/ 11403889 w 13886105"/>
              <a:gd name="connsiteY7474" fmla="*/ 5759926 h 7409535"/>
              <a:gd name="connsiteX7475" fmla="*/ 11406727 w 13886105"/>
              <a:gd name="connsiteY7475" fmla="*/ 5800207 h 7409535"/>
              <a:gd name="connsiteX7476" fmla="*/ 11384109 w 13886105"/>
              <a:gd name="connsiteY7476" fmla="*/ 5809252 h 7409535"/>
              <a:gd name="connsiteX7477" fmla="*/ 11408263 w 13886105"/>
              <a:gd name="connsiteY7477" fmla="*/ 5847437 h 7409535"/>
              <a:gd name="connsiteX7478" fmla="*/ 11357351 w 13886105"/>
              <a:gd name="connsiteY7478" fmla="*/ 5784961 h 7409535"/>
              <a:gd name="connsiteX7479" fmla="*/ 11311865 w 13886105"/>
              <a:gd name="connsiteY7479" fmla="*/ 5749146 h 7409535"/>
              <a:gd name="connsiteX7480" fmla="*/ 11307521 w 13886105"/>
              <a:gd name="connsiteY7480" fmla="*/ 5688747 h 7409535"/>
              <a:gd name="connsiteX7481" fmla="*/ 11270053 w 13886105"/>
              <a:gd name="connsiteY7481" fmla="*/ 5692637 h 7409535"/>
              <a:gd name="connsiteX7482" fmla="*/ 11264201 w 13886105"/>
              <a:gd name="connsiteY7482" fmla="*/ 5727473 h 7409535"/>
              <a:gd name="connsiteX7483" fmla="*/ 11257271 w 13886105"/>
              <a:gd name="connsiteY7483" fmla="*/ 5680695 h 7409535"/>
              <a:gd name="connsiteX7484" fmla="*/ 11243985 w 13886105"/>
              <a:gd name="connsiteY7484" fmla="*/ 5695554 h 7409535"/>
              <a:gd name="connsiteX7485" fmla="*/ 11250917 w 13886105"/>
              <a:gd name="connsiteY7485" fmla="*/ 5742333 h 7409535"/>
              <a:gd name="connsiteX7486" fmla="*/ 11268663 w 13886105"/>
              <a:gd name="connsiteY7486" fmla="*/ 5760990 h 7409535"/>
              <a:gd name="connsiteX7487" fmla="*/ 11247515 w 13886105"/>
              <a:gd name="connsiteY7487" fmla="*/ 5763040 h 7409535"/>
              <a:gd name="connsiteX7488" fmla="*/ 11263701 w 13886105"/>
              <a:gd name="connsiteY7488" fmla="*/ 5788356 h 7409535"/>
              <a:gd name="connsiteX7489" fmla="*/ 11259749 w 13886105"/>
              <a:gd name="connsiteY7489" fmla="*/ 5809033 h 7409535"/>
              <a:gd name="connsiteX7490" fmla="*/ 11238075 w 13886105"/>
              <a:gd name="connsiteY7490" fmla="*/ 5757163 h 7409535"/>
              <a:gd name="connsiteX7491" fmla="*/ 11216929 w 13886105"/>
              <a:gd name="connsiteY7491" fmla="*/ 5759214 h 7409535"/>
              <a:gd name="connsiteX7492" fmla="*/ 11184405 w 13886105"/>
              <a:gd name="connsiteY7492" fmla="*/ 5708353 h 7409535"/>
              <a:gd name="connsiteX7493" fmla="*/ 11188855 w 13886105"/>
              <a:gd name="connsiteY7493" fmla="*/ 5768813 h 7409535"/>
              <a:gd name="connsiteX7494" fmla="*/ 11173709 w 13886105"/>
              <a:gd name="connsiteY7494" fmla="*/ 5709593 h 7409535"/>
              <a:gd name="connsiteX7495" fmla="*/ 11116475 w 13886105"/>
              <a:gd name="connsiteY7495" fmla="*/ 5735865 h 7409535"/>
              <a:gd name="connsiteX7496" fmla="*/ 11090515 w 13886105"/>
              <a:gd name="connsiteY7496" fmla="*/ 5731430 h 7409535"/>
              <a:gd name="connsiteX7497" fmla="*/ 11062225 w 13886105"/>
              <a:gd name="connsiteY7497" fmla="*/ 5686577 h 7409535"/>
              <a:gd name="connsiteX7498" fmla="*/ 11052317 w 13886105"/>
              <a:gd name="connsiteY7498" fmla="*/ 5768693 h 7409535"/>
              <a:gd name="connsiteX7499" fmla="*/ 11027871 w 13886105"/>
              <a:gd name="connsiteY7499" fmla="*/ 5730766 h 7409535"/>
              <a:gd name="connsiteX7500" fmla="*/ 11033723 w 13886105"/>
              <a:gd name="connsiteY7500" fmla="*/ 5695932 h 7409535"/>
              <a:gd name="connsiteX7501" fmla="*/ 10996565 w 13886105"/>
              <a:gd name="connsiteY7501" fmla="*/ 5726951 h 7409535"/>
              <a:gd name="connsiteX7502" fmla="*/ 11019507 w 13886105"/>
              <a:gd name="connsiteY7502" fmla="*/ 5744760 h 7409535"/>
              <a:gd name="connsiteX7503" fmla="*/ 10947529 w 13886105"/>
              <a:gd name="connsiteY7503" fmla="*/ 5765944 h 7409535"/>
              <a:gd name="connsiteX7504" fmla="*/ 10881725 w 13886105"/>
              <a:gd name="connsiteY7504" fmla="*/ 5752477 h 7409535"/>
              <a:gd name="connsiteX7505" fmla="*/ 10859977 w 13886105"/>
              <a:gd name="connsiteY7505" fmla="*/ 5727658 h 7409535"/>
              <a:gd name="connsiteX7506" fmla="*/ 10875135 w 13886105"/>
              <a:gd name="connsiteY7506" fmla="*/ 5759937 h 7409535"/>
              <a:gd name="connsiteX7507" fmla="*/ 10867677 w 13886105"/>
              <a:gd name="connsiteY7507" fmla="*/ 5801259 h 7409535"/>
              <a:gd name="connsiteX7508" fmla="*/ 10824535 w 13886105"/>
              <a:gd name="connsiteY7508" fmla="*/ 5778918 h 7409535"/>
              <a:gd name="connsiteX7509" fmla="*/ 10829513 w 13886105"/>
              <a:gd name="connsiteY7509" fmla="*/ 5751279 h 7409535"/>
              <a:gd name="connsiteX7510" fmla="*/ 10802833 w 13886105"/>
              <a:gd name="connsiteY7510" fmla="*/ 5754268 h 7409535"/>
              <a:gd name="connsiteX7511" fmla="*/ 10791311 w 13886105"/>
              <a:gd name="connsiteY7511" fmla="*/ 5789539 h 7409535"/>
              <a:gd name="connsiteX7512" fmla="*/ 10777393 w 13886105"/>
              <a:gd name="connsiteY7512" fmla="*/ 5750416 h 7409535"/>
              <a:gd name="connsiteX7513" fmla="*/ 10770849 w 13886105"/>
              <a:gd name="connsiteY7513" fmla="*/ 5758047 h 7409535"/>
              <a:gd name="connsiteX7514" fmla="*/ 10777893 w 13886105"/>
              <a:gd name="connsiteY7514" fmla="*/ 5689536 h 7409535"/>
              <a:gd name="connsiteX7515" fmla="*/ 10739583 w 13886105"/>
              <a:gd name="connsiteY7515" fmla="*/ 5727733 h 7409535"/>
              <a:gd name="connsiteX7516" fmla="*/ 10724363 w 13886105"/>
              <a:gd name="connsiteY7516" fmla="*/ 5695560 h 7409535"/>
              <a:gd name="connsiteX7517" fmla="*/ 10707553 w 13886105"/>
              <a:gd name="connsiteY7517" fmla="*/ 5731341 h 7409535"/>
              <a:gd name="connsiteX7518" fmla="*/ 10727645 w 13886105"/>
              <a:gd name="connsiteY7518" fmla="*/ 5735812 h 7409535"/>
              <a:gd name="connsiteX7519" fmla="*/ 10695269 w 13886105"/>
              <a:gd name="connsiteY7519" fmla="*/ 5800536 h 7409535"/>
              <a:gd name="connsiteX7520" fmla="*/ 10679571 w 13886105"/>
              <a:gd name="connsiteY7520" fmla="*/ 5741281 h 7409535"/>
              <a:gd name="connsiteX7521" fmla="*/ 10692271 w 13886105"/>
              <a:gd name="connsiteY7521" fmla="*/ 5699275 h 7409535"/>
              <a:gd name="connsiteX7522" fmla="*/ 10660399 w 13886105"/>
              <a:gd name="connsiteY7522" fmla="*/ 5729783 h 7409535"/>
              <a:gd name="connsiteX7523" fmla="*/ 10679727 w 13886105"/>
              <a:gd name="connsiteY7523" fmla="*/ 5768178 h 7409535"/>
              <a:gd name="connsiteX7524" fmla="*/ 10657677 w 13886105"/>
              <a:gd name="connsiteY7524" fmla="*/ 5804641 h 7409535"/>
              <a:gd name="connsiteX7525" fmla="*/ 10639543 w 13886105"/>
              <a:gd name="connsiteY7525" fmla="*/ 5759237 h 7409535"/>
              <a:gd name="connsiteX7526" fmla="*/ 10575675 w 13886105"/>
              <a:gd name="connsiteY7526" fmla="*/ 5820465 h 7409535"/>
              <a:gd name="connsiteX7527" fmla="*/ 10565325 w 13886105"/>
              <a:gd name="connsiteY7527" fmla="*/ 5760589 h 7409535"/>
              <a:gd name="connsiteX7528" fmla="*/ 10549819 w 13886105"/>
              <a:gd name="connsiteY7528" fmla="*/ 5789424 h 7409535"/>
              <a:gd name="connsiteX7529" fmla="*/ 10543931 w 13886105"/>
              <a:gd name="connsiteY7529" fmla="*/ 5763068 h 7409535"/>
              <a:gd name="connsiteX7530" fmla="*/ 10536687 w 13886105"/>
              <a:gd name="connsiteY7530" fmla="*/ 5804514 h 7409535"/>
              <a:gd name="connsiteX7531" fmla="*/ 10562127 w 13886105"/>
              <a:gd name="connsiteY7531" fmla="*/ 5808363 h 7409535"/>
              <a:gd name="connsiteX7532" fmla="*/ 10576275 w 13886105"/>
              <a:gd name="connsiteY7532" fmla="*/ 5847333 h 7409535"/>
              <a:gd name="connsiteX7533" fmla="*/ 10522853 w 13886105"/>
              <a:gd name="connsiteY7533" fmla="*/ 5853419 h 7409535"/>
              <a:gd name="connsiteX7534" fmla="*/ 10532237 w 13886105"/>
              <a:gd name="connsiteY7534" fmla="*/ 5920152 h 7409535"/>
              <a:gd name="connsiteX7535" fmla="*/ 10504585 w 13886105"/>
              <a:gd name="connsiteY7535" fmla="*/ 5869253 h 7409535"/>
              <a:gd name="connsiteX7536" fmla="*/ 10549147 w 13886105"/>
              <a:gd name="connsiteY7536" fmla="*/ 5823684 h 7409535"/>
              <a:gd name="connsiteX7537" fmla="*/ 10533557 w 13886105"/>
              <a:gd name="connsiteY7537" fmla="*/ 5805148 h 7409535"/>
              <a:gd name="connsiteX7538" fmla="*/ 10519155 w 13886105"/>
              <a:gd name="connsiteY7538" fmla="*/ 5786648 h 7409535"/>
              <a:gd name="connsiteX7539" fmla="*/ 10519227 w 13886105"/>
              <a:gd name="connsiteY7539" fmla="*/ 5786591 h 7409535"/>
              <a:gd name="connsiteX7540" fmla="*/ 10518999 w 13886105"/>
              <a:gd name="connsiteY7540" fmla="*/ 5786063 h 7409535"/>
              <a:gd name="connsiteX7541" fmla="*/ 10517771 w 13886105"/>
              <a:gd name="connsiteY7541" fmla="*/ 5751261 h 7409535"/>
              <a:gd name="connsiteX7542" fmla="*/ 10510869 w 13886105"/>
              <a:gd name="connsiteY7542" fmla="*/ 5712895 h 7409535"/>
              <a:gd name="connsiteX7543" fmla="*/ 10529351 w 13886105"/>
              <a:gd name="connsiteY7543" fmla="*/ 5697185 h 7409535"/>
              <a:gd name="connsiteX7544" fmla="*/ 10511409 w 13886105"/>
              <a:gd name="connsiteY7544" fmla="*/ 5739870 h 7409535"/>
              <a:gd name="connsiteX7545" fmla="*/ 10487749 w 13886105"/>
              <a:gd name="connsiteY7545" fmla="*/ 5756153 h 7409535"/>
              <a:gd name="connsiteX7546" fmla="*/ 10508055 w 13886105"/>
              <a:gd name="connsiteY7546" fmla="*/ 5760748 h 7409535"/>
              <a:gd name="connsiteX7547" fmla="*/ 10518999 w 13886105"/>
              <a:gd name="connsiteY7547" fmla="*/ 5786063 h 7409535"/>
              <a:gd name="connsiteX7548" fmla="*/ 10519013 w 13886105"/>
              <a:gd name="connsiteY7548" fmla="*/ 5786467 h 7409535"/>
              <a:gd name="connsiteX7549" fmla="*/ 10519155 w 13886105"/>
              <a:gd name="connsiteY7549" fmla="*/ 5786648 h 7409535"/>
              <a:gd name="connsiteX7550" fmla="*/ 10504293 w 13886105"/>
              <a:gd name="connsiteY7550" fmla="*/ 5798567 h 7409535"/>
              <a:gd name="connsiteX7551" fmla="*/ 10416309 w 13886105"/>
              <a:gd name="connsiteY7551" fmla="*/ 5866054 h 7409535"/>
              <a:gd name="connsiteX7552" fmla="*/ 10427009 w 13886105"/>
              <a:gd name="connsiteY7552" fmla="*/ 5864816 h 7409535"/>
              <a:gd name="connsiteX7553" fmla="*/ 10413937 w 13886105"/>
              <a:gd name="connsiteY7553" fmla="*/ 5879799 h 7409535"/>
              <a:gd name="connsiteX7554" fmla="*/ 10443327 w 13886105"/>
              <a:gd name="connsiteY7554" fmla="*/ 5828894 h 7409535"/>
              <a:gd name="connsiteX7555" fmla="*/ 10482439 w 13886105"/>
              <a:gd name="connsiteY7555" fmla="*/ 5844631 h 7409535"/>
              <a:gd name="connsiteX7556" fmla="*/ 10465259 w 13886105"/>
              <a:gd name="connsiteY7556" fmla="*/ 5853392 h 7409535"/>
              <a:gd name="connsiteX7557" fmla="*/ 10478213 w 13886105"/>
              <a:gd name="connsiteY7557" fmla="*/ 5899371 h 7409535"/>
              <a:gd name="connsiteX7558" fmla="*/ 10458597 w 13886105"/>
              <a:gd name="connsiteY7558" fmla="*/ 5921982 h 7409535"/>
              <a:gd name="connsiteX7559" fmla="*/ 10454609 w 13886105"/>
              <a:gd name="connsiteY7559" fmla="*/ 5854799 h 7409535"/>
              <a:gd name="connsiteX7560" fmla="*/ 10449849 w 13886105"/>
              <a:gd name="connsiteY7560" fmla="*/ 5943310 h 7409535"/>
              <a:gd name="connsiteX7561" fmla="*/ 10471721 w 13886105"/>
              <a:gd name="connsiteY7561" fmla="*/ 5967915 h 7409535"/>
              <a:gd name="connsiteX7562" fmla="*/ 10460199 w 13886105"/>
              <a:gd name="connsiteY7562" fmla="*/ 5975522 h 7409535"/>
              <a:gd name="connsiteX7563" fmla="*/ 10415705 w 13886105"/>
              <a:gd name="connsiteY7563" fmla="*/ 5899214 h 7409535"/>
              <a:gd name="connsiteX7564" fmla="*/ 10360233 w 13886105"/>
              <a:gd name="connsiteY7564" fmla="*/ 5945897 h 7409535"/>
              <a:gd name="connsiteX7565" fmla="*/ 10366165 w 13886105"/>
              <a:gd name="connsiteY7565" fmla="*/ 5972421 h 7409535"/>
              <a:gd name="connsiteX7566" fmla="*/ 10355425 w 13886105"/>
              <a:gd name="connsiteY7566" fmla="*/ 5973492 h 7409535"/>
              <a:gd name="connsiteX7567" fmla="*/ 10343221 w 13886105"/>
              <a:gd name="connsiteY7567" fmla="*/ 5920533 h 7409535"/>
              <a:gd name="connsiteX7568" fmla="*/ 10385945 w 13886105"/>
              <a:gd name="connsiteY7568" fmla="*/ 5915684 h 7409535"/>
              <a:gd name="connsiteX7569" fmla="*/ 10372931 w 13886105"/>
              <a:gd name="connsiteY7569" fmla="*/ 5869812 h 7409535"/>
              <a:gd name="connsiteX7570" fmla="*/ 10327175 w 13886105"/>
              <a:gd name="connsiteY7570" fmla="*/ 5922390 h 7409535"/>
              <a:gd name="connsiteX7571" fmla="*/ 10342671 w 13886105"/>
              <a:gd name="connsiteY7571" fmla="*/ 5954579 h 7409535"/>
              <a:gd name="connsiteX7572" fmla="*/ 10299503 w 13886105"/>
              <a:gd name="connsiteY7572" fmla="*/ 5993536 h 7409535"/>
              <a:gd name="connsiteX7573" fmla="*/ 10270841 w 13886105"/>
              <a:gd name="connsiteY7573" fmla="*/ 5976988 h 7409535"/>
              <a:gd name="connsiteX7574" fmla="*/ 10255391 w 13886105"/>
              <a:gd name="connsiteY7574" fmla="*/ 5944968 h 7409535"/>
              <a:gd name="connsiteX7575" fmla="*/ 10268355 w 13886105"/>
              <a:gd name="connsiteY7575" fmla="*/ 5929924 h 7409535"/>
              <a:gd name="connsiteX7576" fmla="*/ 10263553 w 13886105"/>
              <a:gd name="connsiteY7576" fmla="*/ 5896496 h 7409535"/>
              <a:gd name="connsiteX7577" fmla="*/ 10242251 w 13886105"/>
              <a:gd name="connsiteY7577" fmla="*/ 5899310 h 7409535"/>
              <a:gd name="connsiteX7578" fmla="*/ 10256081 w 13886105"/>
              <a:gd name="connsiteY7578" fmla="*/ 5972174 h 7409535"/>
              <a:gd name="connsiteX7579" fmla="*/ 10221059 w 13886105"/>
              <a:gd name="connsiteY7579" fmla="*/ 5962935 h 7409535"/>
              <a:gd name="connsiteX7580" fmla="*/ 10203129 w 13886105"/>
              <a:gd name="connsiteY7580" fmla="*/ 5944595 h 7409535"/>
              <a:gd name="connsiteX7581" fmla="*/ 10205237 w 13886105"/>
              <a:gd name="connsiteY7581" fmla="*/ 5869813 h 7409535"/>
              <a:gd name="connsiteX7582" fmla="*/ 10294583 w 13886105"/>
              <a:gd name="connsiteY7582" fmla="*/ 5838551 h 7409535"/>
              <a:gd name="connsiteX7583" fmla="*/ 10256511 w 13886105"/>
              <a:gd name="connsiteY7583" fmla="*/ 5816570 h 7409535"/>
              <a:gd name="connsiteX7584" fmla="*/ 10253587 w 13886105"/>
              <a:gd name="connsiteY7584" fmla="*/ 5864363 h 7409535"/>
              <a:gd name="connsiteX7585" fmla="*/ 10233861 w 13886105"/>
              <a:gd name="connsiteY7585" fmla="*/ 5826166 h 7409535"/>
              <a:gd name="connsiteX7586" fmla="*/ 10228071 w 13886105"/>
              <a:gd name="connsiteY7586" fmla="*/ 5860894 h 7409535"/>
              <a:gd name="connsiteX7587" fmla="*/ 10210193 w 13886105"/>
              <a:gd name="connsiteY7587" fmla="*/ 5781701 h 7409535"/>
              <a:gd name="connsiteX7588" fmla="*/ 10172737 w 13886105"/>
              <a:gd name="connsiteY7588" fmla="*/ 5786313 h 7409535"/>
              <a:gd name="connsiteX7589" fmla="*/ 10187161 w 13886105"/>
              <a:gd name="connsiteY7589" fmla="*/ 5825299 h 7409535"/>
              <a:gd name="connsiteX7590" fmla="*/ 10201321 w 13886105"/>
              <a:gd name="connsiteY7590" fmla="*/ 5803243 h 7409535"/>
              <a:gd name="connsiteX7591" fmla="*/ 10209157 w 13886105"/>
              <a:gd name="connsiteY7591" fmla="*/ 5849689 h 7409535"/>
              <a:gd name="connsiteX7592" fmla="*/ 10203163 w 13886105"/>
              <a:gd name="connsiteY7592" fmla="*/ 5823271 h 7409535"/>
              <a:gd name="connsiteX7593" fmla="*/ 10201479 w 13886105"/>
              <a:gd name="connsiteY7593" fmla="*/ 5864221 h 7409535"/>
              <a:gd name="connsiteX7594" fmla="*/ 10169433 w 13886105"/>
              <a:gd name="connsiteY7594" fmla="*/ 5868106 h 7409535"/>
              <a:gd name="connsiteX7595" fmla="*/ 10199149 w 13886105"/>
              <a:gd name="connsiteY7595" fmla="*/ 5878134 h 7409535"/>
              <a:gd name="connsiteX7596" fmla="*/ 10187965 w 13886105"/>
              <a:gd name="connsiteY7596" fmla="*/ 5913313 h 7409535"/>
              <a:gd name="connsiteX7597" fmla="*/ 10138831 w 13886105"/>
              <a:gd name="connsiteY7597" fmla="*/ 5926296 h 7409535"/>
              <a:gd name="connsiteX7598" fmla="*/ 10112621 w 13886105"/>
              <a:gd name="connsiteY7598" fmla="*/ 5895622 h 7409535"/>
              <a:gd name="connsiteX7599" fmla="*/ 10117483 w 13886105"/>
              <a:gd name="connsiteY7599" fmla="*/ 5928943 h 7409535"/>
              <a:gd name="connsiteX7600" fmla="*/ 10108673 w 13886105"/>
              <a:gd name="connsiteY7600" fmla="*/ 5950378 h 7409535"/>
              <a:gd name="connsiteX7601" fmla="*/ 10075979 w 13886105"/>
              <a:gd name="connsiteY7601" fmla="*/ 5927226 h 7409535"/>
              <a:gd name="connsiteX7602" fmla="*/ 10089393 w 13886105"/>
              <a:gd name="connsiteY7602" fmla="*/ 5845849 h 7409535"/>
              <a:gd name="connsiteX7603" fmla="*/ 10093719 w 13886105"/>
              <a:gd name="connsiteY7603" fmla="*/ 5851056 h 7409535"/>
              <a:gd name="connsiteX7604" fmla="*/ 10091205 w 13886105"/>
              <a:gd name="connsiteY7604" fmla="*/ 5834854 h 7409535"/>
              <a:gd name="connsiteX7605" fmla="*/ 10095295 w 13886105"/>
              <a:gd name="connsiteY7605" fmla="*/ 5810045 h 7409535"/>
              <a:gd name="connsiteX7606" fmla="*/ 10089555 w 13886105"/>
              <a:gd name="connsiteY7606" fmla="*/ 5824216 h 7409535"/>
              <a:gd name="connsiteX7607" fmla="*/ 10091205 w 13886105"/>
              <a:gd name="connsiteY7607" fmla="*/ 5834854 h 7409535"/>
              <a:gd name="connsiteX7608" fmla="*/ 10089393 w 13886105"/>
              <a:gd name="connsiteY7608" fmla="*/ 5845849 h 7409535"/>
              <a:gd name="connsiteX7609" fmla="*/ 10083659 w 13886105"/>
              <a:gd name="connsiteY7609" fmla="*/ 5838946 h 7409535"/>
              <a:gd name="connsiteX7610" fmla="*/ 10060153 w 13886105"/>
              <a:gd name="connsiteY7610" fmla="*/ 5835099 h 7409535"/>
              <a:gd name="connsiteX7611" fmla="*/ 10041451 w 13886105"/>
              <a:gd name="connsiteY7611" fmla="*/ 5789939 h 7409535"/>
              <a:gd name="connsiteX7612" fmla="*/ 10014799 w 13886105"/>
              <a:gd name="connsiteY7612" fmla="*/ 5793374 h 7409535"/>
              <a:gd name="connsiteX7613" fmla="*/ 10014419 w 13886105"/>
              <a:gd name="connsiteY7613" fmla="*/ 5827375 h 7409535"/>
              <a:gd name="connsiteX7614" fmla="*/ 10033455 w 13886105"/>
              <a:gd name="connsiteY7614" fmla="*/ 5838366 h 7409535"/>
              <a:gd name="connsiteX7615" fmla="*/ 10023555 w 13886105"/>
              <a:gd name="connsiteY7615" fmla="*/ 5866873 h 7409535"/>
              <a:gd name="connsiteX7616" fmla="*/ 10046853 w 13886105"/>
              <a:gd name="connsiteY7616" fmla="*/ 5884315 h 7409535"/>
              <a:gd name="connsiteX7617" fmla="*/ 10022751 w 13886105"/>
              <a:gd name="connsiteY7617" fmla="*/ 5934708 h 7409535"/>
              <a:gd name="connsiteX7618" fmla="*/ 10012909 w 13886105"/>
              <a:gd name="connsiteY7618" fmla="*/ 5902359 h 7409535"/>
              <a:gd name="connsiteX7619" fmla="*/ 9981613 w 13886105"/>
              <a:gd name="connsiteY7619" fmla="*/ 5933345 h 7409535"/>
              <a:gd name="connsiteX7620" fmla="*/ 9940865 w 13886105"/>
              <a:gd name="connsiteY7620" fmla="*/ 5958726 h 7409535"/>
              <a:gd name="connsiteX7621" fmla="*/ 9929345 w 13886105"/>
              <a:gd name="connsiteY7621" fmla="*/ 5966333 h 7409535"/>
              <a:gd name="connsiteX7622" fmla="*/ 9909385 w 13886105"/>
              <a:gd name="connsiteY7622" fmla="*/ 5928288 h 7409535"/>
              <a:gd name="connsiteX7623" fmla="*/ 9872745 w 13886105"/>
              <a:gd name="connsiteY7623" fmla="*/ 5959892 h 7409535"/>
              <a:gd name="connsiteX7624" fmla="*/ 9858197 w 13886105"/>
              <a:gd name="connsiteY7624" fmla="*/ 5921122 h 7409535"/>
              <a:gd name="connsiteX7625" fmla="*/ 9849491 w 13886105"/>
              <a:gd name="connsiteY7625" fmla="*/ 5942617 h 7409535"/>
              <a:gd name="connsiteX7626" fmla="*/ 9839649 w 13886105"/>
              <a:gd name="connsiteY7626" fmla="*/ 5910271 h 7409535"/>
              <a:gd name="connsiteX7627" fmla="*/ 9824077 w 13886105"/>
              <a:gd name="connsiteY7627" fmla="*/ 5912544 h 7409535"/>
              <a:gd name="connsiteX7628" fmla="*/ 9833277 w 13886105"/>
              <a:gd name="connsiteY7628" fmla="*/ 5951935 h 7409535"/>
              <a:gd name="connsiteX7629" fmla="*/ 9783007 w 13886105"/>
              <a:gd name="connsiteY7629" fmla="*/ 5971821 h 7409535"/>
              <a:gd name="connsiteX7630" fmla="*/ 9777873 w 13886105"/>
              <a:gd name="connsiteY7630" fmla="*/ 5938484 h 7409535"/>
              <a:gd name="connsiteX7631" fmla="*/ 9752247 w 13886105"/>
              <a:gd name="connsiteY7631" fmla="*/ 5934953 h 7409535"/>
              <a:gd name="connsiteX7632" fmla="*/ 9699033 w 13886105"/>
              <a:gd name="connsiteY7632" fmla="*/ 5942159 h 7409535"/>
              <a:gd name="connsiteX7633" fmla="*/ 9675187 w 13886105"/>
              <a:gd name="connsiteY7633" fmla="*/ 5958763 h 7409535"/>
              <a:gd name="connsiteX7634" fmla="*/ 9672815 w 13886105"/>
              <a:gd name="connsiteY7634" fmla="*/ 6006589 h 7409535"/>
              <a:gd name="connsiteX7635" fmla="*/ 9650589 w 13886105"/>
              <a:gd name="connsiteY7635" fmla="*/ 5982349 h 7409535"/>
              <a:gd name="connsiteX7636" fmla="*/ 9665563 w 13886105"/>
              <a:gd name="connsiteY7636" fmla="*/ 5953206 h 7409535"/>
              <a:gd name="connsiteX7637" fmla="*/ 9651837 w 13886105"/>
              <a:gd name="connsiteY7637" fmla="*/ 5873987 h 7409535"/>
              <a:gd name="connsiteX7638" fmla="*/ 9631499 w 13886105"/>
              <a:gd name="connsiteY7638" fmla="*/ 5904024 h 7409535"/>
              <a:gd name="connsiteX7639" fmla="*/ 9586503 w 13886105"/>
              <a:gd name="connsiteY7639" fmla="*/ 5923674 h 7409535"/>
              <a:gd name="connsiteX7640" fmla="*/ 9570651 w 13886105"/>
              <a:gd name="connsiteY7640" fmla="*/ 5891851 h 7409535"/>
              <a:gd name="connsiteX7641" fmla="*/ 9573135 w 13886105"/>
              <a:gd name="connsiteY7641" fmla="*/ 5912249 h 7409535"/>
              <a:gd name="connsiteX7642" fmla="*/ 9473575 w 13886105"/>
              <a:gd name="connsiteY7642" fmla="*/ 5911803 h 7409535"/>
              <a:gd name="connsiteX7643" fmla="*/ 9507603 w 13886105"/>
              <a:gd name="connsiteY7643" fmla="*/ 5961537 h 7409535"/>
              <a:gd name="connsiteX7644" fmla="*/ 9520585 w 13886105"/>
              <a:gd name="connsiteY7644" fmla="*/ 5946218 h 7409535"/>
              <a:gd name="connsiteX7645" fmla="*/ 9512091 w 13886105"/>
              <a:gd name="connsiteY7645" fmla="*/ 5933758 h 7409535"/>
              <a:gd name="connsiteX7646" fmla="*/ 9575099 w 13886105"/>
              <a:gd name="connsiteY7646" fmla="*/ 5932064 h 7409535"/>
              <a:gd name="connsiteX7647" fmla="*/ 9579165 w 13886105"/>
              <a:gd name="connsiteY7647" fmla="*/ 5972197 h 7409535"/>
              <a:gd name="connsiteX7648" fmla="*/ 9554609 w 13886105"/>
              <a:gd name="connsiteY7648" fmla="*/ 5961872 h 7409535"/>
              <a:gd name="connsiteX7649" fmla="*/ 9511837 w 13886105"/>
              <a:gd name="connsiteY7649" fmla="*/ 6001625 h 7409535"/>
              <a:gd name="connsiteX7650" fmla="*/ 9506637 w 13886105"/>
              <a:gd name="connsiteY7650" fmla="*/ 5968394 h 7409535"/>
              <a:gd name="connsiteX7651" fmla="*/ 9488417 w 13886105"/>
              <a:gd name="connsiteY7651" fmla="*/ 5984396 h 7409535"/>
              <a:gd name="connsiteX7652" fmla="*/ 9501123 w 13886105"/>
              <a:gd name="connsiteY7652" fmla="*/ 6003140 h 7409535"/>
              <a:gd name="connsiteX7653" fmla="*/ 9428553 w 13886105"/>
              <a:gd name="connsiteY7653" fmla="*/ 6033251 h 7409535"/>
              <a:gd name="connsiteX7654" fmla="*/ 9407893 w 13886105"/>
              <a:gd name="connsiteY7654" fmla="*/ 5994942 h 7409535"/>
              <a:gd name="connsiteX7655" fmla="*/ 9403575 w 13886105"/>
              <a:gd name="connsiteY7655" fmla="*/ 6022677 h 7409535"/>
              <a:gd name="connsiteX7656" fmla="*/ 9392965 w 13886105"/>
              <a:gd name="connsiteY7656" fmla="*/ 5990173 h 7409535"/>
              <a:gd name="connsiteX7657" fmla="*/ 9380151 w 13886105"/>
              <a:gd name="connsiteY7657" fmla="*/ 6005449 h 7409535"/>
              <a:gd name="connsiteX7658" fmla="*/ 9391787 w 13886105"/>
              <a:gd name="connsiteY7658" fmla="*/ 6030989 h 7409535"/>
              <a:gd name="connsiteX7659" fmla="*/ 9366251 w 13886105"/>
              <a:gd name="connsiteY7659" fmla="*/ 6027795 h 7409535"/>
              <a:gd name="connsiteX7660" fmla="*/ 9360887 w 13886105"/>
              <a:gd name="connsiteY7660" fmla="*/ 5994610 h 7409535"/>
              <a:gd name="connsiteX7661" fmla="*/ 9351279 w 13886105"/>
              <a:gd name="connsiteY7661" fmla="*/ 6022856 h 7409535"/>
              <a:gd name="connsiteX7662" fmla="*/ 9361993 w 13886105"/>
              <a:gd name="connsiteY7662" fmla="*/ 6055424 h 7409535"/>
              <a:gd name="connsiteX7663" fmla="*/ 9315049 w 13886105"/>
              <a:gd name="connsiteY7663" fmla="*/ 6054985 h 7409535"/>
              <a:gd name="connsiteX7664" fmla="*/ 9310707 w 13886105"/>
              <a:gd name="connsiteY7664" fmla="*/ 6014834 h 7409535"/>
              <a:gd name="connsiteX7665" fmla="*/ 9177151 w 13886105"/>
              <a:gd name="connsiteY7665" fmla="*/ 5999180 h 7409535"/>
              <a:gd name="connsiteX7666" fmla="*/ 9182579 w 13886105"/>
              <a:gd name="connsiteY7666" fmla="*/ 6032259 h 7409535"/>
              <a:gd name="connsiteX7667" fmla="*/ 9166543 w 13886105"/>
              <a:gd name="connsiteY7667" fmla="*/ 6000757 h 7409535"/>
              <a:gd name="connsiteX7668" fmla="*/ 9166669 w 13886105"/>
              <a:gd name="connsiteY7668" fmla="*/ 6034623 h 7409535"/>
              <a:gd name="connsiteX7669" fmla="*/ 9145821 w 13886105"/>
              <a:gd name="connsiteY7669" fmla="*/ 5996635 h 7409535"/>
              <a:gd name="connsiteX7670" fmla="*/ 9115905 w 13886105"/>
              <a:gd name="connsiteY7670" fmla="*/ 6021284 h 7409535"/>
              <a:gd name="connsiteX7671" fmla="*/ 9126851 w 13886105"/>
              <a:gd name="connsiteY7671" fmla="*/ 6053696 h 7409535"/>
              <a:gd name="connsiteX7672" fmla="*/ 9119387 w 13886105"/>
              <a:gd name="connsiteY7672" fmla="*/ 6068353 h 7409535"/>
              <a:gd name="connsiteX7673" fmla="*/ 9072471 w 13886105"/>
              <a:gd name="connsiteY7673" fmla="*/ 6068358 h 7409535"/>
              <a:gd name="connsiteX7674" fmla="*/ 9092595 w 13886105"/>
              <a:gd name="connsiteY7674" fmla="*/ 6038198 h 7409535"/>
              <a:gd name="connsiteX7675" fmla="*/ 9084759 w 13886105"/>
              <a:gd name="connsiteY7675" fmla="*/ 6019415 h 7409535"/>
              <a:gd name="connsiteX7676" fmla="*/ 9026023 w 13886105"/>
              <a:gd name="connsiteY7676" fmla="*/ 6028282 h 7409535"/>
              <a:gd name="connsiteX7677" fmla="*/ 9065537 w 13886105"/>
              <a:gd name="connsiteY7677" fmla="*/ 6042825 h 7409535"/>
              <a:gd name="connsiteX7678" fmla="*/ 9071073 w 13886105"/>
              <a:gd name="connsiteY7678" fmla="*/ 6075964 h 7409535"/>
              <a:gd name="connsiteX7679" fmla="*/ 9044449 w 13886105"/>
              <a:gd name="connsiteY7679" fmla="*/ 6079844 h 7409535"/>
              <a:gd name="connsiteX7680" fmla="*/ 9007845 w 13886105"/>
              <a:gd name="connsiteY7680" fmla="*/ 6044450 h 7409535"/>
              <a:gd name="connsiteX7681" fmla="*/ 9031621 w 13886105"/>
              <a:gd name="connsiteY7681" fmla="*/ 6095394 h 7409535"/>
              <a:gd name="connsiteX7682" fmla="*/ 8999463 w 13886105"/>
              <a:gd name="connsiteY7682" fmla="*/ 6066132 h 7409535"/>
              <a:gd name="connsiteX7683" fmla="*/ 8978143 w 13886105"/>
              <a:gd name="connsiteY7683" fmla="*/ 6069225 h 7409535"/>
              <a:gd name="connsiteX7684" fmla="*/ 8921711 w 13886105"/>
              <a:gd name="connsiteY7684" fmla="*/ 6097814 h 7409535"/>
              <a:gd name="connsiteX7685" fmla="*/ 8914693 w 13886105"/>
              <a:gd name="connsiteY7685" fmla="*/ 6146522 h 7409535"/>
              <a:gd name="connsiteX7686" fmla="*/ 8885401 w 13886105"/>
              <a:gd name="connsiteY7686" fmla="*/ 6096240 h 7409535"/>
              <a:gd name="connsiteX7687" fmla="*/ 8846645 w 13886105"/>
              <a:gd name="connsiteY7687" fmla="*/ 6183375 h 7409535"/>
              <a:gd name="connsiteX7688" fmla="*/ 8824299 w 13886105"/>
              <a:gd name="connsiteY7688" fmla="*/ 6193431 h 7409535"/>
              <a:gd name="connsiteX7689" fmla="*/ 8759417 w 13886105"/>
              <a:gd name="connsiteY7689" fmla="*/ 6209729 h 7409535"/>
              <a:gd name="connsiteX7690" fmla="*/ 8766373 w 13886105"/>
              <a:gd name="connsiteY7690" fmla="*/ 6161127 h 7409535"/>
              <a:gd name="connsiteX7691" fmla="*/ 8733999 w 13886105"/>
              <a:gd name="connsiteY7691" fmla="*/ 6131744 h 7409535"/>
              <a:gd name="connsiteX7692" fmla="*/ 8726643 w 13886105"/>
              <a:gd name="connsiteY7692" fmla="*/ 6146462 h 7409535"/>
              <a:gd name="connsiteX7693" fmla="*/ 8734741 w 13886105"/>
              <a:gd name="connsiteY7693" fmla="*/ 6199618 h 7409535"/>
              <a:gd name="connsiteX7694" fmla="*/ 8721339 w 13886105"/>
              <a:gd name="connsiteY7694" fmla="*/ 6147250 h 7409535"/>
              <a:gd name="connsiteX7695" fmla="*/ 8683049 w 13886105"/>
              <a:gd name="connsiteY7695" fmla="*/ 6084646 h 7409535"/>
              <a:gd name="connsiteX7696" fmla="*/ 8691591 w 13886105"/>
              <a:gd name="connsiteY7696" fmla="*/ 6171853 h 7409535"/>
              <a:gd name="connsiteX7697" fmla="*/ 8646159 w 13886105"/>
              <a:gd name="connsiteY7697" fmla="*/ 6124091 h 7409535"/>
              <a:gd name="connsiteX7698" fmla="*/ 8686797 w 13886105"/>
              <a:gd name="connsiteY7698" fmla="*/ 6206585 h 7409535"/>
              <a:gd name="connsiteX7699" fmla="*/ 8631999 w 13886105"/>
              <a:gd name="connsiteY7699" fmla="*/ 6187640 h 7409535"/>
              <a:gd name="connsiteX7700" fmla="*/ 8701119 w 13886105"/>
              <a:gd name="connsiteY7700" fmla="*/ 6251927 h 7409535"/>
              <a:gd name="connsiteX7701" fmla="*/ 8660511 w 13886105"/>
              <a:gd name="connsiteY7701" fmla="*/ 6244454 h 7409535"/>
              <a:gd name="connsiteX7702" fmla="*/ 8666843 w 13886105"/>
              <a:gd name="connsiteY7702" fmla="*/ 6236703 h 7409535"/>
              <a:gd name="connsiteX7703" fmla="*/ 8620613 w 13886105"/>
              <a:gd name="connsiteY7703" fmla="*/ 6195751 h 7409535"/>
              <a:gd name="connsiteX7704" fmla="*/ 8607213 w 13886105"/>
              <a:gd name="connsiteY7704" fmla="*/ 6143386 h 7409535"/>
              <a:gd name="connsiteX7705" fmla="*/ 8590215 w 13886105"/>
              <a:gd name="connsiteY7705" fmla="*/ 6152820 h 7409535"/>
              <a:gd name="connsiteX7706" fmla="*/ 8602355 w 13886105"/>
              <a:gd name="connsiteY7706" fmla="*/ 6178224 h 7409535"/>
              <a:gd name="connsiteX7707" fmla="*/ 8578063 w 13886105"/>
              <a:gd name="connsiteY7707" fmla="*/ 6202270 h 7409535"/>
              <a:gd name="connsiteX7708" fmla="*/ 8545203 w 13886105"/>
              <a:gd name="connsiteY7708" fmla="*/ 6214240 h 7409535"/>
              <a:gd name="connsiteX7709" fmla="*/ 8527739 w 13886105"/>
              <a:gd name="connsiteY7709" fmla="*/ 6189900 h 7409535"/>
              <a:gd name="connsiteX7710" fmla="*/ 8513303 w 13886105"/>
              <a:gd name="connsiteY7710" fmla="*/ 6219351 h 7409535"/>
              <a:gd name="connsiteX7711" fmla="*/ 8483655 w 13886105"/>
              <a:gd name="connsiteY7711" fmla="*/ 6169438 h 7409535"/>
              <a:gd name="connsiteX7712" fmla="*/ 8452221 w 13886105"/>
              <a:gd name="connsiteY7712" fmla="*/ 6208325 h 7409535"/>
              <a:gd name="connsiteX7713" fmla="*/ 8463237 w 13886105"/>
              <a:gd name="connsiteY7713" fmla="*/ 6165777 h 7409535"/>
              <a:gd name="connsiteX7714" fmla="*/ 8439341 w 13886105"/>
              <a:gd name="connsiteY7714" fmla="*/ 6149129 h 7409535"/>
              <a:gd name="connsiteX7715" fmla="*/ 8424601 w 13886105"/>
              <a:gd name="connsiteY7715" fmla="*/ 6219613 h 7409535"/>
              <a:gd name="connsiteX7716" fmla="*/ 8344741 w 13886105"/>
              <a:gd name="connsiteY7716" fmla="*/ 6231969 h 7409535"/>
              <a:gd name="connsiteX7717" fmla="*/ 8340913 w 13886105"/>
              <a:gd name="connsiteY7717" fmla="*/ 6259844 h 7409535"/>
              <a:gd name="connsiteX7718" fmla="*/ 8311157 w 13886105"/>
              <a:gd name="connsiteY7718" fmla="*/ 6209870 h 7409535"/>
              <a:gd name="connsiteX7719" fmla="*/ 8320555 w 13886105"/>
              <a:gd name="connsiteY7719" fmla="*/ 6256078 h 7409535"/>
              <a:gd name="connsiteX7720" fmla="*/ 8284890 w 13886105"/>
              <a:gd name="connsiteY7720" fmla="*/ 6288957 h 7409535"/>
              <a:gd name="connsiteX7721" fmla="*/ 8274526 w 13886105"/>
              <a:gd name="connsiteY7721" fmla="*/ 6249607 h 7409535"/>
              <a:gd name="connsiteX7722" fmla="*/ 8243089 w 13886105"/>
              <a:gd name="connsiteY7722" fmla="*/ 6288492 h 7409535"/>
              <a:gd name="connsiteX7723" fmla="*/ 8210230 w 13886105"/>
              <a:gd name="connsiteY7723" fmla="*/ 6300463 h 7409535"/>
              <a:gd name="connsiteX7724" fmla="*/ 8184503 w 13886105"/>
              <a:gd name="connsiteY7724" fmla="*/ 6257092 h 7409535"/>
              <a:gd name="connsiteX7725" fmla="*/ 8161451 w 13886105"/>
              <a:gd name="connsiteY7725" fmla="*/ 6274299 h 7409535"/>
              <a:gd name="connsiteX7726" fmla="*/ 8169993 w 13886105"/>
              <a:gd name="connsiteY7726" fmla="*/ 6327426 h 7409535"/>
              <a:gd name="connsiteX7727" fmla="*/ 8144695 w 13886105"/>
              <a:gd name="connsiteY7727" fmla="*/ 6242808 h 7409535"/>
              <a:gd name="connsiteX7728" fmla="*/ 8133061 w 13886105"/>
              <a:gd name="connsiteY7728" fmla="*/ 6251348 h 7409535"/>
              <a:gd name="connsiteX7729" fmla="*/ 8142630 w 13886105"/>
              <a:gd name="connsiteY7729" fmla="*/ 6297511 h 7409535"/>
              <a:gd name="connsiteX7730" fmla="*/ 8121474 w 13886105"/>
              <a:gd name="connsiteY7730" fmla="*/ 6260058 h 7409535"/>
              <a:gd name="connsiteX7731" fmla="*/ 8138970 w 13886105"/>
              <a:gd name="connsiteY7731" fmla="*/ 6325341 h 7409535"/>
              <a:gd name="connsiteX7732" fmla="*/ 8127441 w 13886105"/>
              <a:gd name="connsiteY7732" fmla="*/ 6333942 h 7409535"/>
              <a:gd name="connsiteX7733" fmla="*/ 8114151 w 13886105"/>
              <a:gd name="connsiteY7733" fmla="*/ 6315718 h 7409535"/>
              <a:gd name="connsiteX7734" fmla="*/ 8116956 w 13886105"/>
              <a:gd name="connsiteY7734" fmla="*/ 6294808 h 7409535"/>
              <a:gd name="connsiteX7735" fmla="*/ 8090359 w 13886105"/>
              <a:gd name="connsiteY7735" fmla="*/ 6299129 h 7409535"/>
              <a:gd name="connsiteX7736" fmla="*/ 8114151 w 13886105"/>
              <a:gd name="connsiteY7736" fmla="*/ 6315718 h 7409535"/>
              <a:gd name="connsiteX7737" fmla="*/ 8100820 w 13886105"/>
              <a:gd name="connsiteY7737" fmla="*/ 6379316 h 7409535"/>
              <a:gd name="connsiteX7738" fmla="*/ 8076077 w 13886105"/>
              <a:gd name="connsiteY7738" fmla="*/ 6328813 h 7409535"/>
              <a:gd name="connsiteX7739" fmla="*/ 8071703 w 13886105"/>
              <a:gd name="connsiteY7739" fmla="*/ 6281800 h 7409535"/>
              <a:gd name="connsiteX7740" fmla="*/ 8042486 w 13886105"/>
              <a:gd name="connsiteY7740" fmla="*/ 6307708 h 7409535"/>
              <a:gd name="connsiteX7741" fmla="*/ 8070785 w 13886105"/>
              <a:gd name="connsiteY7741" fmla="*/ 6330320 h 7409535"/>
              <a:gd name="connsiteX7742" fmla="*/ 8037080 w 13886105"/>
              <a:gd name="connsiteY7742" fmla="*/ 6390428 h 7409535"/>
              <a:gd name="connsiteX7743" fmla="*/ 7998973 w 13886105"/>
              <a:gd name="connsiteY7743" fmla="*/ 6362578 h 7409535"/>
              <a:gd name="connsiteX7744" fmla="*/ 7977484 w 13886105"/>
              <a:gd name="connsiteY7744" fmla="*/ 6407209 h 7409535"/>
              <a:gd name="connsiteX7745" fmla="*/ 7943116 w 13886105"/>
              <a:gd name="connsiteY7745" fmla="*/ 6392642 h 7409535"/>
              <a:gd name="connsiteX7746" fmla="*/ 7961736 w 13886105"/>
              <a:gd name="connsiteY7746" fmla="*/ 6369028 h 7409535"/>
              <a:gd name="connsiteX7747" fmla="*/ 7958117 w 13886105"/>
              <a:gd name="connsiteY7747" fmla="*/ 6315034 h 7409535"/>
              <a:gd name="connsiteX7748" fmla="*/ 7933343 w 13886105"/>
              <a:gd name="connsiteY7748" fmla="*/ 6305582 h 7409535"/>
              <a:gd name="connsiteX7749" fmla="*/ 7910297 w 13886105"/>
              <a:gd name="connsiteY7749" fmla="*/ 6404778 h 7409535"/>
              <a:gd name="connsiteX7750" fmla="*/ 7897081 w 13886105"/>
              <a:gd name="connsiteY7750" fmla="*/ 6345672 h 7409535"/>
              <a:gd name="connsiteX7751" fmla="*/ 7906751 w 13886105"/>
              <a:gd name="connsiteY7751" fmla="*/ 6309903 h 7409535"/>
              <a:gd name="connsiteX7752" fmla="*/ 7859430 w 13886105"/>
              <a:gd name="connsiteY7752" fmla="*/ 6311102 h 7409535"/>
              <a:gd name="connsiteX7753" fmla="*/ 7825845 w 13886105"/>
              <a:gd name="connsiteY7753" fmla="*/ 6330496 h 7409535"/>
              <a:gd name="connsiteX7754" fmla="*/ 7802335 w 13886105"/>
              <a:gd name="connsiteY7754" fmla="*/ 6395918 h 7409535"/>
              <a:gd name="connsiteX7755" fmla="*/ 7799463 w 13886105"/>
              <a:gd name="connsiteY7755" fmla="*/ 6334942 h 7409535"/>
              <a:gd name="connsiteX7756" fmla="*/ 7744531 w 13886105"/>
              <a:gd name="connsiteY7756" fmla="*/ 6398476 h 7409535"/>
              <a:gd name="connsiteX7757" fmla="*/ 7759643 w 13886105"/>
              <a:gd name="connsiteY7757" fmla="*/ 6402925 h 7409535"/>
              <a:gd name="connsiteX7758" fmla="*/ 7755338 w 13886105"/>
              <a:gd name="connsiteY7758" fmla="*/ 6437799 h 7409535"/>
              <a:gd name="connsiteX7759" fmla="*/ 7717061 w 13886105"/>
              <a:gd name="connsiteY7759" fmla="*/ 6409996 h 7409535"/>
              <a:gd name="connsiteX7760" fmla="*/ 7699515 w 13886105"/>
              <a:gd name="connsiteY7760" fmla="*/ 6467311 h 7409535"/>
              <a:gd name="connsiteX7761" fmla="*/ 7672213 w 13886105"/>
              <a:gd name="connsiteY7761" fmla="*/ 6437289 h 7409535"/>
              <a:gd name="connsiteX7762" fmla="*/ 7698953 w 13886105"/>
              <a:gd name="connsiteY7762" fmla="*/ 6514468 h 7409535"/>
              <a:gd name="connsiteX7763" fmla="*/ 7627595 w 13886105"/>
              <a:gd name="connsiteY7763" fmla="*/ 6458013 h 7409535"/>
              <a:gd name="connsiteX7764" fmla="*/ 7639385 w 13886105"/>
              <a:gd name="connsiteY7764" fmla="*/ 6490201 h 7409535"/>
              <a:gd name="connsiteX7765" fmla="*/ 7618104 w 13886105"/>
              <a:gd name="connsiteY7765" fmla="*/ 6452961 h 7409535"/>
              <a:gd name="connsiteX7766" fmla="*/ 7589779 w 13886105"/>
              <a:gd name="connsiteY7766" fmla="*/ 6471400 h 7409535"/>
              <a:gd name="connsiteX7767" fmla="*/ 7599854 w 13886105"/>
              <a:gd name="connsiteY7767" fmla="*/ 6517427 h 7409535"/>
              <a:gd name="connsiteX7768" fmla="*/ 7578512 w 13886105"/>
              <a:gd name="connsiteY7768" fmla="*/ 6480294 h 7409535"/>
              <a:gd name="connsiteX7769" fmla="*/ 7545079 w 13886105"/>
              <a:gd name="connsiteY7769" fmla="*/ 6499919 h 7409535"/>
              <a:gd name="connsiteX7770" fmla="*/ 7554402 w 13886105"/>
              <a:gd name="connsiteY7770" fmla="*/ 6552926 h 7409535"/>
              <a:gd name="connsiteX7771" fmla="*/ 7532189 w 13886105"/>
              <a:gd name="connsiteY7771" fmla="*/ 6563487 h 7409535"/>
              <a:gd name="connsiteX7772" fmla="*/ 7526730 w 13886105"/>
              <a:gd name="connsiteY7772" fmla="*/ 6523547 h 7409535"/>
              <a:gd name="connsiteX7773" fmla="*/ 7405892 w 13886105"/>
              <a:gd name="connsiteY7773" fmla="*/ 6578975 h 7409535"/>
              <a:gd name="connsiteX7774" fmla="*/ 7413345 w 13886105"/>
              <a:gd name="connsiteY7774" fmla="*/ 6605094 h 7409535"/>
              <a:gd name="connsiteX7775" fmla="*/ 7392953 w 13886105"/>
              <a:gd name="connsiteY7775" fmla="*/ 6601876 h 7409535"/>
              <a:gd name="connsiteX7776" fmla="*/ 7380999 w 13886105"/>
              <a:gd name="connsiteY7776" fmla="*/ 6569735 h 7409535"/>
              <a:gd name="connsiteX7777" fmla="*/ 7351215 w 13886105"/>
              <a:gd name="connsiteY7777" fmla="*/ 6602303 h 7409535"/>
              <a:gd name="connsiteX7778" fmla="*/ 7334104 w 13886105"/>
              <a:gd name="connsiteY7778" fmla="*/ 6571178 h 7409535"/>
              <a:gd name="connsiteX7779" fmla="*/ 7294006 w 13886105"/>
              <a:gd name="connsiteY7779" fmla="*/ 6605065 h 7409535"/>
              <a:gd name="connsiteX7780" fmla="*/ 7302164 w 13886105"/>
              <a:gd name="connsiteY7780" fmla="*/ 6624034 h 7409535"/>
              <a:gd name="connsiteX7781" fmla="*/ 7327961 w 13886105"/>
              <a:gd name="connsiteY7781" fmla="*/ 6626522 h 7409535"/>
              <a:gd name="connsiteX7782" fmla="*/ 7315270 w 13886105"/>
              <a:gd name="connsiteY7782" fmla="*/ 6690490 h 7409535"/>
              <a:gd name="connsiteX7783" fmla="*/ 7305674 w 13886105"/>
              <a:gd name="connsiteY7783" fmla="*/ 6637468 h 7409535"/>
              <a:gd name="connsiteX7784" fmla="*/ 7199383 w 13886105"/>
              <a:gd name="connsiteY7784" fmla="*/ 6751915 h 7409535"/>
              <a:gd name="connsiteX7785" fmla="*/ 7186294 w 13886105"/>
              <a:gd name="connsiteY7785" fmla="*/ 6774586 h 7409535"/>
              <a:gd name="connsiteX7786" fmla="*/ 7190506 w 13886105"/>
              <a:gd name="connsiteY7786" fmla="*/ 6691464 h 7409535"/>
              <a:gd name="connsiteX7787" fmla="*/ 7125912 w 13886105"/>
              <a:gd name="connsiteY7787" fmla="*/ 6757406 h 7409535"/>
              <a:gd name="connsiteX7788" fmla="*/ 7126770 w 13886105"/>
              <a:gd name="connsiteY7788" fmla="*/ 6750489 h 7409535"/>
              <a:gd name="connsiteX7789" fmla="*/ 7129987 w 13886105"/>
              <a:gd name="connsiteY7789" fmla="*/ 6674775 h 7409535"/>
              <a:gd name="connsiteX7790" fmla="*/ 7101658 w 13886105"/>
              <a:gd name="connsiteY7790" fmla="*/ 6748537 h 7409535"/>
              <a:gd name="connsiteX7791" fmla="*/ 7088675 w 13886105"/>
              <a:gd name="connsiteY7791" fmla="*/ 6723360 h 7409535"/>
              <a:gd name="connsiteX7792" fmla="*/ 7028405 w 13886105"/>
              <a:gd name="connsiteY7792" fmla="*/ 6898884 h 7409535"/>
              <a:gd name="connsiteX7793" fmla="*/ 7008808 w 13886105"/>
              <a:gd name="connsiteY7793" fmla="*/ 6840942 h 7409535"/>
              <a:gd name="connsiteX7794" fmla="*/ 7022285 w 13886105"/>
              <a:gd name="connsiteY7794" fmla="*/ 6858848 h 7409535"/>
              <a:gd name="connsiteX7795" fmla="*/ 7019969 w 13886105"/>
              <a:gd name="connsiteY7795" fmla="*/ 6831986 h 7409535"/>
              <a:gd name="connsiteX7796" fmla="*/ 6993616 w 13886105"/>
              <a:gd name="connsiteY7796" fmla="*/ 6836877 h 7409535"/>
              <a:gd name="connsiteX7797" fmla="*/ 7000627 w 13886105"/>
              <a:gd name="connsiteY7797" fmla="*/ 6869443 h 7409535"/>
              <a:gd name="connsiteX7798" fmla="*/ 6971955 w 13886105"/>
              <a:gd name="connsiteY7798" fmla="*/ 6847471 h 7409535"/>
              <a:gd name="connsiteX7799" fmla="*/ 6974274 w 13886105"/>
              <a:gd name="connsiteY7799" fmla="*/ 6874334 h 7409535"/>
              <a:gd name="connsiteX7800" fmla="*/ 6997730 w 13886105"/>
              <a:gd name="connsiteY7800" fmla="*/ 6897428 h 7409535"/>
              <a:gd name="connsiteX7801" fmla="*/ 7019514 w 13886105"/>
              <a:gd name="connsiteY7801" fmla="*/ 6886622 h 7409535"/>
              <a:gd name="connsiteX7802" fmla="*/ 7036854 w 13886105"/>
              <a:gd name="connsiteY7802" fmla="*/ 6917593 h 7409535"/>
              <a:gd name="connsiteX7803" fmla="*/ 7013501 w 13886105"/>
              <a:gd name="connsiteY7803" fmla="*/ 6894557 h 7409535"/>
              <a:gd name="connsiteX7804" fmla="*/ 6975994 w 13886105"/>
              <a:gd name="connsiteY7804" fmla="*/ 6956317 h 7409535"/>
              <a:gd name="connsiteX7805" fmla="*/ 6956764 w 13886105"/>
              <a:gd name="connsiteY7805" fmla="*/ 6843405 h 7409535"/>
              <a:gd name="connsiteX7806" fmla="*/ 6925892 w 13886105"/>
              <a:gd name="connsiteY7806" fmla="*/ 6896876 h 7409535"/>
              <a:gd name="connsiteX7807" fmla="*/ 6890419 w 13886105"/>
              <a:gd name="connsiteY7807" fmla="*/ 6889658 h 7409535"/>
              <a:gd name="connsiteX7808" fmla="*/ 6870001 w 13886105"/>
              <a:gd name="connsiteY7808" fmla="*/ 6934905 h 7409535"/>
              <a:gd name="connsiteX7809" fmla="*/ 6869079 w 13886105"/>
              <a:gd name="connsiteY7809" fmla="*/ 6894020 h 7409535"/>
              <a:gd name="connsiteX7810" fmla="*/ 6855559 w 13886105"/>
              <a:gd name="connsiteY7810" fmla="*/ 6923859 h 7409535"/>
              <a:gd name="connsiteX7811" fmla="*/ 6867853 w 13886105"/>
              <a:gd name="connsiteY7811" fmla="*/ 6955910 h 7409535"/>
              <a:gd name="connsiteX7812" fmla="*/ 6841628 w 13886105"/>
              <a:gd name="connsiteY7812" fmla="*/ 7008500 h 7409535"/>
              <a:gd name="connsiteX7813" fmla="*/ 6780599 w 13886105"/>
              <a:gd name="connsiteY7813" fmla="*/ 6999358 h 7409535"/>
              <a:gd name="connsiteX7814" fmla="*/ 6771004 w 13886105"/>
              <a:gd name="connsiteY7814" fmla="*/ 7042156 h 7409535"/>
              <a:gd name="connsiteX7815" fmla="*/ 6752129 w 13886105"/>
              <a:gd name="connsiteY7815" fmla="*/ 6922463 h 7409535"/>
              <a:gd name="connsiteX7816" fmla="*/ 6694034 w 13886105"/>
              <a:gd name="connsiteY7816" fmla="*/ 7035931 h 7409535"/>
              <a:gd name="connsiteX7817" fmla="*/ 6633009 w 13886105"/>
              <a:gd name="connsiteY7817" fmla="*/ 7129030 h 7409535"/>
              <a:gd name="connsiteX7818" fmla="*/ 6716233 w 13886105"/>
              <a:gd name="connsiteY7818" fmla="*/ 7072561 h 7409535"/>
              <a:gd name="connsiteX7819" fmla="*/ 6715252 w 13886105"/>
              <a:gd name="connsiteY7819" fmla="*/ 7031784 h 7409535"/>
              <a:gd name="connsiteX7820" fmla="*/ 6727500 w 13886105"/>
              <a:gd name="connsiteY7820" fmla="*/ 7063666 h 7409535"/>
              <a:gd name="connsiteX7821" fmla="*/ 6747913 w 13886105"/>
              <a:gd name="connsiteY7821" fmla="*/ 6964088 h 7409535"/>
              <a:gd name="connsiteX7822" fmla="*/ 6732408 w 13886105"/>
              <a:gd name="connsiteY7822" fmla="*/ 7117405 h 7409535"/>
              <a:gd name="connsiteX7823" fmla="*/ 6722241 w 13886105"/>
              <a:gd name="connsiteY7823" fmla="*/ 7064621 h 7409535"/>
              <a:gd name="connsiteX7824" fmla="*/ 6710747 w 13886105"/>
              <a:gd name="connsiteY7824" fmla="*/ 7183323 h 7409535"/>
              <a:gd name="connsiteX7825" fmla="*/ 6655699 w 13886105"/>
              <a:gd name="connsiteY7825" fmla="*/ 7165801 h 7409535"/>
              <a:gd name="connsiteX7826" fmla="*/ 6650798 w 13886105"/>
              <a:gd name="connsiteY7826" fmla="*/ 7269628 h 7409535"/>
              <a:gd name="connsiteX7827" fmla="*/ 6630051 w 13886105"/>
              <a:gd name="connsiteY7827" fmla="*/ 7218866 h 7409535"/>
              <a:gd name="connsiteX7828" fmla="*/ 6607117 w 13886105"/>
              <a:gd name="connsiteY7828" fmla="*/ 7188941 h 7409535"/>
              <a:gd name="connsiteX7829" fmla="*/ 6601018 w 13886105"/>
              <a:gd name="connsiteY7829" fmla="*/ 7251868 h 7409535"/>
              <a:gd name="connsiteX7830" fmla="*/ 6574817 w 13886105"/>
              <a:gd name="connsiteY7830" fmla="*/ 7256989 h 7409535"/>
              <a:gd name="connsiteX7831" fmla="*/ 6594470 w 13886105"/>
              <a:gd name="connsiteY7831" fmla="*/ 7266908 h 7409535"/>
              <a:gd name="connsiteX7832" fmla="*/ 6599700 w 13886105"/>
              <a:gd name="connsiteY7832" fmla="*/ 7320833 h 7409535"/>
              <a:gd name="connsiteX7833" fmla="*/ 6569469 w 13886105"/>
              <a:gd name="connsiteY7833" fmla="*/ 7312933 h 7409535"/>
              <a:gd name="connsiteX7834" fmla="*/ 6553877 w 13886105"/>
              <a:gd name="connsiteY7834" fmla="*/ 7261153 h 7409535"/>
              <a:gd name="connsiteX7835" fmla="*/ 6553130 w 13886105"/>
              <a:gd name="connsiteY7835" fmla="*/ 7377788 h 7409535"/>
              <a:gd name="connsiteX7836" fmla="*/ 6520383 w 13886105"/>
              <a:gd name="connsiteY7836" fmla="*/ 7397952 h 7409535"/>
              <a:gd name="connsiteX7837" fmla="*/ 6514509 w 13886105"/>
              <a:gd name="connsiteY7837" fmla="*/ 7351070 h 7409535"/>
              <a:gd name="connsiteX7838" fmla="*/ 6531572 w 13886105"/>
              <a:gd name="connsiteY7838" fmla="*/ 7334114 h 7409535"/>
              <a:gd name="connsiteX7839" fmla="*/ 6513893 w 13886105"/>
              <a:gd name="connsiteY7839" fmla="*/ 7303233 h 7409535"/>
              <a:gd name="connsiteX7840" fmla="*/ 6509832 w 13886105"/>
              <a:gd name="connsiteY7840" fmla="*/ 7345090 h 7409535"/>
              <a:gd name="connsiteX7841" fmla="*/ 6475031 w 13886105"/>
              <a:gd name="connsiteY7841" fmla="*/ 7331273 h 7409535"/>
              <a:gd name="connsiteX7842" fmla="*/ 6496722 w 13886105"/>
              <a:gd name="connsiteY7842" fmla="*/ 7210474 h 7409535"/>
              <a:gd name="connsiteX7843" fmla="*/ 6427090 w 13886105"/>
              <a:gd name="connsiteY7843" fmla="*/ 7237719 h 7409535"/>
              <a:gd name="connsiteX7844" fmla="*/ 6418568 w 13886105"/>
              <a:gd name="connsiteY7844" fmla="*/ 7273720 h 7409535"/>
              <a:gd name="connsiteX7845" fmla="*/ 6431738 w 13886105"/>
              <a:gd name="connsiteY7845" fmla="*/ 7298577 h 7409535"/>
              <a:gd name="connsiteX7846" fmla="*/ 6324211 w 13886105"/>
              <a:gd name="connsiteY7846" fmla="*/ 7347005 h 7409535"/>
              <a:gd name="connsiteX7847" fmla="*/ 6331542 w 13886105"/>
              <a:gd name="connsiteY7847" fmla="*/ 7379755 h 7409535"/>
              <a:gd name="connsiteX7848" fmla="*/ 6305921 w 13886105"/>
              <a:gd name="connsiteY7848" fmla="*/ 7377940 h 7409535"/>
              <a:gd name="connsiteX7849" fmla="*/ 6304969 w 13886105"/>
              <a:gd name="connsiteY7849" fmla="*/ 7330192 h 7409535"/>
              <a:gd name="connsiteX7850" fmla="*/ 6261708 w 13886105"/>
              <a:gd name="connsiteY7850" fmla="*/ 7352270 h 7409535"/>
              <a:gd name="connsiteX7851" fmla="*/ 6239230 w 13886105"/>
              <a:gd name="connsiteY7851" fmla="*/ 7315622 h 7409535"/>
              <a:gd name="connsiteX7852" fmla="*/ 6241409 w 13886105"/>
              <a:gd name="connsiteY7852" fmla="*/ 7349391 h 7409535"/>
              <a:gd name="connsiteX7853" fmla="*/ 6214259 w 13886105"/>
              <a:gd name="connsiteY7853" fmla="*/ 7306766 h 7409535"/>
              <a:gd name="connsiteX7854" fmla="*/ 6210367 w 13886105"/>
              <a:gd name="connsiteY7854" fmla="*/ 7348579 h 7409535"/>
              <a:gd name="connsiteX7855" fmla="*/ 6181264 w 13886105"/>
              <a:gd name="connsiteY7855" fmla="*/ 7272031 h 7409535"/>
              <a:gd name="connsiteX7856" fmla="*/ 6153625 w 13886105"/>
              <a:gd name="connsiteY7856" fmla="*/ 7291008 h 7409535"/>
              <a:gd name="connsiteX7857" fmla="*/ 6154666 w 13886105"/>
              <a:gd name="connsiteY7857" fmla="*/ 7277350 h 7409535"/>
              <a:gd name="connsiteX7858" fmla="*/ 6150680 w 13886105"/>
              <a:gd name="connsiteY7858" fmla="*/ 7264498 h 7409535"/>
              <a:gd name="connsiteX7859" fmla="*/ 6167222 w 13886105"/>
              <a:gd name="connsiteY7859" fmla="*/ 7254370 h 7409535"/>
              <a:gd name="connsiteX7860" fmla="*/ 6131854 w 13886105"/>
              <a:gd name="connsiteY7860" fmla="*/ 7302537 h 7409535"/>
              <a:gd name="connsiteX7861" fmla="*/ 6104013 w 13886105"/>
              <a:gd name="connsiteY7861" fmla="*/ 7266786 h 7409535"/>
              <a:gd name="connsiteX7862" fmla="*/ 6096882 w 13886105"/>
              <a:gd name="connsiteY7862" fmla="*/ 7288762 h 7409535"/>
              <a:gd name="connsiteX7863" fmla="*/ 6072814 w 13886105"/>
              <a:gd name="connsiteY7863" fmla="*/ 7211414 h 7409535"/>
              <a:gd name="connsiteX7864" fmla="*/ 6096211 w 13886105"/>
              <a:gd name="connsiteY7864" fmla="*/ 7179258 h 7409535"/>
              <a:gd name="connsiteX7865" fmla="*/ 6099666 w 13886105"/>
              <a:gd name="connsiteY7865" fmla="*/ 7192872 h 7409535"/>
              <a:gd name="connsiteX7866" fmla="*/ 6131212 w 13886105"/>
              <a:gd name="connsiteY7866" fmla="*/ 7236716 h 7409535"/>
              <a:gd name="connsiteX7867" fmla="*/ 6107093 w 13886105"/>
              <a:gd name="connsiteY7867" fmla="*/ 7159196 h 7409535"/>
              <a:gd name="connsiteX7868" fmla="*/ 6142909 w 13886105"/>
              <a:gd name="connsiteY7868" fmla="*/ 7220656 h 7409535"/>
              <a:gd name="connsiteX7869" fmla="*/ 6159281 w 13886105"/>
              <a:gd name="connsiteY7869" fmla="*/ 7210573 h 7409535"/>
              <a:gd name="connsiteX7870" fmla="*/ 6170946 w 13886105"/>
              <a:gd name="connsiteY7870" fmla="*/ 7139740 h 7409535"/>
              <a:gd name="connsiteX7871" fmla="*/ 6171239 w 13886105"/>
              <a:gd name="connsiteY7871" fmla="*/ 7139481 h 7409535"/>
              <a:gd name="connsiteX7872" fmla="*/ 6145267 w 13886105"/>
              <a:gd name="connsiteY7872" fmla="*/ 7138030 h 7409535"/>
              <a:gd name="connsiteX7873" fmla="*/ 6138583 w 13886105"/>
              <a:gd name="connsiteY7873" fmla="*/ 7098239 h 7409535"/>
              <a:gd name="connsiteX7874" fmla="*/ 6089186 w 13886105"/>
              <a:gd name="connsiteY7874" fmla="*/ 7128466 h 7409535"/>
              <a:gd name="connsiteX7875" fmla="*/ 6091202 w 13886105"/>
              <a:gd name="connsiteY7875" fmla="*/ 7159517 h 7409535"/>
              <a:gd name="connsiteX7876" fmla="*/ 6095763 w 13886105"/>
              <a:gd name="connsiteY7876" fmla="*/ 7177493 h 7409535"/>
              <a:gd name="connsiteX7877" fmla="*/ 6088488 w 13886105"/>
              <a:gd name="connsiteY7877" fmla="*/ 7153108 h 7409535"/>
              <a:gd name="connsiteX7878" fmla="*/ 6075016 w 13886105"/>
              <a:gd name="connsiteY7878" fmla="*/ 7128558 h 7409535"/>
              <a:gd name="connsiteX7879" fmla="*/ 6047715 w 13886105"/>
              <a:gd name="connsiteY7879" fmla="*/ 7202769 h 7409535"/>
              <a:gd name="connsiteX7880" fmla="*/ 6042748 w 13886105"/>
              <a:gd name="connsiteY7880" fmla="*/ 7258791 h 7409535"/>
              <a:gd name="connsiteX7881" fmla="*/ 6051119 w 13886105"/>
              <a:gd name="connsiteY7881" fmla="*/ 7222557 h 7409535"/>
              <a:gd name="connsiteX7882" fmla="*/ 6023259 w 13886105"/>
              <a:gd name="connsiteY7882" fmla="*/ 7187081 h 7409535"/>
              <a:gd name="connsiteX7883" fmla="*/ 6024947 w 13886105"/>
              <a:gd name="connsiteY7883" fmla="*/ 7228123 h 7409535"/>
              <a:gd name="connsiteX7884" fmla="*/ 6011608 w 13886105"/>
              <a:gd name="connsiteY7884" fmla="*/ 7203312 h 7409535"/>
              <a:gd name="connsiteX7885" fmla="*/ 6016702 w 13886105"/>
              <a:gd name="connsiteY7885" fmla="*/ 7264144 h 7409535"/>
              <a:gd name="connsiteX7886" fmla="*/ 5989317 w 13886105"/>
              <a:gd name="connsiteY7886" fmla="*/ 7221669 h 7409535"/>
              <a:gd name="connsiteX7887" fmla="*/ 5993826 w 13886105"/>
              <a:gd name="connsiteY7887" fmla="*/ 7289436 h 7409535"/>
              <a:gd name="connsiteX7888" fmla="*/ 5986867 w 13886105"/>
              <a:gd name="connsiteY7888" fmla="*/ 7249627 h 7409535"/>
              <a:gd name="connsiteX7889" fmla="*/ 5967885 w 13886105"/>
              <a:gd name="connsiteY7889" fmla="*/ 7233107 h 7409535"/>
              <a:gd name="connsiteX7890" fmla="*/ 5946134 w 13886105"/>
              <a:gd name="connsiteY7890" fmla="*/ 7306103 h 7409535"/>
              <a:gd name="connsiteX7891" fmla="*/ 5962260 w 13886105"/>
              <a:gd name="connsiteY7891" fmla="*/ 7358191 h 7409535"/>
              <a:gd name="connsiteX7892" fmla="*/ 5955190 w 13886105"/>
              <a:gd name="connsiteY7892" fmla="*/ 7380062 h 7409535"/>
              <a:gd name="connsiteX7893" fmla="*/ 5930142 w 13886105"/>
              <a:gd name="connsiteY7893" fmla="*/ 7371589 h 7409535"/>
              <a:gd name="connsiteX7894" fmla="*/ 5952826 w 13886105"/>
              <a:gd name="connsiteY7894" fmla="*/ 7284873 h 7409535"/>
              <a:gd name="connsiteX7895" fmla="*/ 5944243 w 13886105"/>
              <a:gd name="connsiteY7895" fmla="*/ 7265658 h 7409535"/>
              <a:gd name="connsiteX7896" fmla="*/ 5861319 w 13886105"/>
              <a:gd name="connsiteY7896" fmla="*/ 7392739 h 7409535"/>
              <a:gd name="connsiteX7897" fmla="*/ 5837385 w 13886105"/>
              <a:gd name="connsiteY7897" fmla="*/ 7370222 h 7409535"/>
              <a:gd name="connsiteX7898" fmla="*/ 5853939 w 13886105"/>
              <a:gd name="connsiteY7898" fmla="*/ 7236335 h 7409535"/>
              <a:gd name="connsiteX7899" fmla="*/ 5844481 w 13886105"/>
              <a:gd name="connsiteY7899" fmla="*/ 7224315 h 7409535"/>
              <a:gd name="connsiteX7900" fmla="*/ 5779691 w 13886105"/>
              <a:gd name="connsiteY7900" fmla="*/ 7320232 h 7409535"/>
              <a:gd name="connsiteX7901" fmla="*/ 5709061 w 13886105"/>
              <a:gd name="connsiteY7901" fmla="*/ 7362297 h 7409535"/>
              <a:gd name="connsiteX7902" fmla="*/ 5702103 w 13886105"/>
              <a:gd name="connsiteY7902" fmla="*/ 7384231 h 7409535"/>
              <a:gd name="connsiteX7903" fmla="*/ 5690234 w 13886105"/>
              <a:gd name="connsiteY7903" fmla="*/ 7338594 h 7409535"/>
              <a:gd name="connsiteX7904" fmla="*/ 5660983 w 13886105"/>
              <a:gd name="connsiteY7904" fmla="*/ 7317143 h 7409535"/>
              <a:gd name="connsiteX7905" fmla="*/ 5663376 w 13886105"/>
              <a:gd name="connsiteY7905" fmla="*/ 7351037 h 7409535"/>
              <a:gd name="connsiteX7906" fmla="*/ 5669858 w 13886105"/>
              <a:gd name="connsiteY7906" fmla="*/ 7336098 h 7409535"/>
              <a:gd name="connsiteX7907" fmla="*/ 5658915 w 13886105"/>
              <a:gd name="connsiteY7907" fmla="*/ 7406922 h 7409535"/>
              <a:gd name="connsiteX7908" fmla="*/ 5562156 w 13886105"/>
              <a:gd name="connsiteY7908" fmla="*/ 7323823 h 7409535"/>
              <a:gd name="connsiteX7909" fmla="*/ 5515653 w 13886105"/>
              <a:gd name="connsiteY7909" fmla="*/ 7257904 h 7409535"/>
              <a:gd name="connsiteX7910" fmla="*/ 5533939 w 13886105"/>
              <a:gd name="connsiteY7910" fmla="*/ 7034328 h 7409535"/>
              <a:gd name="connsiteX7911" fmla="*/ 5540550 w 13886105"/>
              <a:gd name="connsiteY7911" fmla="*/ 7080922 h 7409535"/>
              <a:gd name="connsiteX7912" fmla="*/ 5574705 w 13886105"/>
              <a:gd name="connsiteY7912" fmla="*/ 7046459 h 7409535"/>
              <a:gd name="connsiteX7913" fmla="*/ 5638878 w 13886105"/>
              <a:gd name="connsiteY7913" fmla="*/ 6902703 h 7409535"/>
              <a:gd name="connsiteX7914" fmla="*/ 5722007 w 13886105"/>
              <a:gd name="connsiteY7914" fmla="*/ 6844183 h 7409535"/>
              <a:gd name="connsiteX7915" fmla="*/ 5691464 w 13886105"/>
              <a:gd name="connsiteY7915" fmla="*/ 6836816 h 7409535"/>
              <a:gd name="connsiteX7916" fmla="*/ 5732767 w 13886105"/>
              <a:gd name="connsiteY7916" fmla="*/ 6780098 h 7409535"/>
              <a:gd name="connsiteX7917" fmla="*/ 5779019 w 13886105"/>
              <a:gd name="connsiteY7917" fmla="*/ 6729376 h 7409535"/>
              <a:gd name="connsiteX7918" fmla="*/ 5797049 w 13886105"/>
              <a:gd name="connsiteY7918" fmla="*/ 6759892 h 7409535"/>
              <a:gd name="connsiteX7919" fmla="*/ 5827346 w 13886105"/>
              <a:gd name="connsiteY7919" fmla="*/ 6712361 h 7409535"/>
              <a:gd name="connsiteX7920" fmla="*/ 5814880 w 13886105"/>
              <a:gd name="connsiteY7920" fmla="*/ 6735679 h 7409535"/>
              <a:gd name="connsiteX7921" fmla="*/ 5833953 w 13886105"/>
              <a:gd name="connsiteY7921" fmla="*/ 6697212 h 7409535"/>
              <a:gd name="connsiteX7922" fmla="*/ 5926166 w 13886105"/>
              <a:gd name="connsiteY7922" fmla="*/ 6657767 h 7409535"/>
              <a:gd name="connsiteX7923" fmla="*/ 5948717 w 13886105"/>
              <a:gd name="connsiteY7923" fmla="*/ 6530051 h 7409535"/>
              <a:gd name="connsiteX7924" fmla="*/ 5914084 w 13886105"/>
              <a:gd name="connsiteY7924" fmla="*/ 6454444 h 7409535"/>
              <a:gd name="connsiteX7925" fmla="*/ 5906079 w 13886105"/>
              <a:gd name="connsiteY7925" fmla="*/ 6483617 h 7409535"/>
              <a:gd name="connsiteX7926" fmla="*/ 5921886 w 13886105"/>
              <a:gd name="connsiteY7926" fmla="*/ 6535520 h 7409535"/>
              <a:gd name="connsiteX7927" fmla="*/ 5872566 w 13886105"/>
              <a:gd name="connsiteY7927" fmla="*/ 6558948 h 7409535"/>
              <a:gd name="connsiteX7928" fmla="*/ 5854495 w 13886105"/>
              <a:gd name="connsiteY7928" fmla="*/ 6528266 h 7409535"/>
              <a:gd name="connsiteX7929" fmla="*/ 5841274 w 13886105"/>
              <a:gd name="connsiteY7929" fmla="*/ 6558563 h 7409535"/>
              <a:gd name="connsiteX7930" fmla="*/ 5849756 w 13886105"/>
              <a:gd name="connsiteY7930" fmla="*/ 6577718 h 7409535"/>
              <a:gd name="connsiteX7931" fmla="*/ 5830710 w 13886105"/>
              <a:gd name="connsiteY7931" fmla="*/ 6561304 h 7409535"/>
              <a:gd name="connsiteX7932" fmla="*/ 5833837 w 13886105"/>
              <a:gd name="connsiteY7932" fmla="*/ 6471423 h 7409535"/>
              <a:gd name="connsiteX7933" fmla="*/ 5791983 w 13886105"/>
              <a:gd name="connsiteY7933" fmla="*/ 6528109 h 7409535"/>
              <a:gd name="connsiteX7934" fmla="*/ 5775086 w 13886105"/>
              <a:gd name="connsiteY7934" fmla="*/ 6483276 h 7409535"/>
              <a:gd name="connsiteX7935" fmla="*/ 5732453 w 13886105"/>
              <a:gd name="connsiteY7935" fmla="*/ 6492169 h 7409535"/>
              <a:gd name="connsiteX7936" fmla="*/ 5726055 w 13886105"/>
              <a:gd name="connsiteY7936" fmla="*/ 6445700 h 7409535"/>
              <a:gd name="connsiteX7937" fmla="*/ 5685350 w 13886105"/>
              <a:gd name="connsiteY7937" fmla="*/ 6433463 h 7409535"/>
              <a:gd name="connsiteX7938" fmla="*/ 5688156 w 13886105"/>
              <a:gd name="connsiteY7938" fmla="*/ 6460463 h 7409535"/>
              <a:gd name="connsiteX7939" fmla="*/ 5636794 w 13886105"/>
              <a:gd name="connsiteY7939" fmla="*/ 6450629 h 7409535"/>
              <a:gd name="connsiteX7940" fmla="*/ 5577891 w 13886105"/>
              <a:gd name="connsiteY7940" fmla="*/ 6407924 h 7409535"/>
              <a:gd name="connsiteX7941" fmla="*/ 5721083 w 13886105"/>
              <a:gd name="connsiteY7941" fmla="*/ 6219674 h 7409535"/>
              <a:gd name="connsiteX7942" fmla="*/ 5768826 w 13886105"/>
              <a:gd name="connsiteY7942" fmla="*/ 6161684 h 7409535"/>
              <a:gd name="connsiteX7943" fmla="*/ 5811854 w 13886105"/>
              <a:gd name="connsiteY7943" fmla="*/ 6098264 h 7409535"/>
              <a:gd name="connsiteX7944" fmla="*/ 5779569 w 13886105"/>
              <a:gd name="connsiteY7944" fmla="*/ 6159617 h 7409535"/>
              <a:gd name="connsiteX7945" fmla="*/ 5835454 w 13886105"/>
              <a:gd name="connsiteY7945" fmla="*/ 6072960 h 7409535"/>
              <a:gd name="connsiteX7946" fmla="*/ 5845687 w 13886105"/>
              <a:gd name="connsiteY7946" fmla="*/ 6023117 h 7409535"/>
              <a:gd name="connsiteX7947" fmla="*/ 5843406 w 13886105"/>
              <a:gd name="connsiteY7947" fmla="*/ 6098939 h 7409535"/>
              <a:gd name="connsiteX7948" fmla="*/ 5859931 w 13886105"/>
              <a:gd name="connsiteY7948" fmla="*/ 5985854 h 7409535"/>
              <a:gd name="connsiteX7949" fmla="*/ 5878008 w 13886105"/>
              <a:gd name="connsiteY7949" fmla="*/ 6016539 h 7409535"/>
              <a:gd name="connsiteX7950" fmla="*/ 5904773 w 13886105"/>
              <a:gd name="connsiteY7950" fmla="*/ 6011174 h 7409535"/>
              <a:gd name="connsiteX7951" fmla="*/ 5910847 w 13886105"/>
              <a:gd name="connsiteY7951" fmla="*/ 6003131 h 7409535"/>
              <a:gd name="connsiteX7952" fmla="*/ 5901906 w 13886105"/>
              <a:gd name="connsiteY7952" fmla="*/ 5936370 h 7409535"/>
              <a:gd name="connsiteX7953" fmla="*/ 5890990 w 13886105"/>
              <a:gd name="connsiteY7953" fmla="*/ 5938479 h 7409535"/>
              <a:gd name="connsiteX7954" fmla="*/ 5892188 w 13886105"/>
              <a:gd name="connsiteY7954" fmla="*/ 5979381 h 7409535"/>
              <a:gd name="connsiteX7955" fmla="*/ 5875416 w 13886105"/>
              <a:gd name="connsiteY7955" fmla="*/ 5989661 h 7409535"/>
              <a:gd name="connsiteX7956" fmla="*/ 5885671 w 13886105"/>
              <a:gd name="connsiteY7956" fmla="*/ 5939544 h 7409535"/>
              <a:gd name="connsiteX7957" fmla="*/ 5856956 w 13886105"/>
              <a:gd name="connsiteY7957" fmla="*/ 5910987 h 7409535"/>
              <a:gd name="connsiteX7958" fmla="*/ 5847953 w 13886105"/>
              <a:gd name="connsiteY7958" fmla="*/ 5844334 h 7409535"/>
              <a:gd name="connsiteX7959" fmla="*/ 5817123 w 13886105"/>
              <a:gd name="connsiteY7959" fmla="*/ 5939464 h 7409535"/>
              <a:gd name="connsiteX7960" fmla="*/ 5803307 w 13886105"/>
              <a:gd name="connsiteY7960" fmla="*/ 5957801 h 7409535"/>
              <a:gd name="connsiteX7961" fmla="*/ 5806539 w 13886105"/>
              <a:gd name="connsiteY7961" fmla="*/ 5957309 h 7409535"/>
              <a:gd name="connsiteX7962" fmla="*/ 5811242 w 13886105"/>
              <a:gd name="connsiteY7962" fmla="*/ 5986831 h 7409535"/>
              <a:gd name="connsiteX7963" fmla="*/ 5809174 w 13886105"/>
              <a:gd name="connsiteY7963" fmla="*/ 5989567 h 7409535"/>
              <a:gd name="connsiteX7964" fmla="*/ 5811501 w 13886105"/>
              <a:gd name="connsiteY7964" fmla="*/ 5995395 h 7409535"/>
              <a:gd name="connsiteX7965" fmla="*/ 5807319 w 13886105"/>
              <a:gd name="connsiteY7965" fmla="*/ 5992024 h 7409535"/>
              <a:gd name="connsiteX7966" fmla="*/ 5801866 w 13886105"/>
              <a:gd name="connsiteY7966" fmla="*/ 5999242 h 7409535"/>
              <a:gd name="connsiteX7967" fmla="*/ 5800695 w 13886105"/>
              <a:gd name="connsiteY7967" fmla="*/ 5986688 h 7409535"/>
              <a:gd name="connsiteX7968" fmla="*/ 5796355 w 13886105"/>
              <a:gd name="connsiteY7968" fmla="*/ 5983192 h 7409535"/>
              <a:gd name="connsiteX7969" fmla="*/ 5786064 w 13886105"/>
              <a:gd name="connsiteY7969" fmla="*/ 5986840 h 7409535"/>
              <a:gd name="connsiteX7970" fmla="*/ 5700154 w 13886105"/>
              <a:gd name="connsiteY7970" fmla="*/ 6103784 h 7409535"/>
              <a:gd name="connsiteX7971" fmla="*/ 5605881 w 13886105"/>
              <a:gd name="connsiteY7971" fmla="*/ 6168277 h 7409535"/>
              <a:gd name="connsiteX7972" fmla="*/ 5620475 w 13886105"/>
              <a:gd name="connsiteY7972" fmla="*/ 6068905 h 7409535"/>
              <a:gd name="connsiteX7973" fmla="*/ 5575523 w 13886105"/>
              <a:gd name="connsiteY7973" fmla="*/ 6098847 h 7409535"/>
              <a:gd name="connsiteX7974" fmla="*/ 5546684 w 13886105"/>
              <a:gd name="connsiteY7974" fmla="*/ 6070504 h 7409535"/>
              <a:gd name="connsiteX7975" fmla="*/ 5516636 w 13886105"/>
              <a:gd name="connsiteY7975" fmla="*/ 6111190 h 7409535"/>
              <a:gd name="connsiteX7976" fmla="*/ 5495336 w 13886105"/>
              <a:gd name="connsiteY7976" fmla="*/ 6105190 h 7409535"/>
              <a:gd name="connsiteX7977" fmla="*/ 5490607 w 13886105"/>
              <a:gd name="connsiteY7977" fmla="*/ 6104536 h 7409535"/>
              <a:gd name="connsiteX7978" fmla="*/ 5493095 w 13886105"/>
              <a:gd name="connsiteY7978" fmla="*/ 6111270 h 7409535"/>
              <a:gd name="connsiteX7979" fmla="*/ 5503081 w 13886105"/>
              <a:gd name="connsiteY7979" fmla="*/ 6135162 h 7409535"/>
              <a:gd name="connsiteX7980" fmla="*/ 5489991 w 13886105"/>
              <a:gd name="connsiteY7980" fmla="*/ 6157835 h 7409535"/>
              <a:gd name="connsiteX7981" fmla="*/ 5479993 w 13886105"/>
              <a:gd name="connsiteY7981" fmla="*/ 6105008 h 7409535"/>
              <a:gd name="connsiteX7982" fmla="*/ 5454563 w 13886105"/>
              <a:gd name="connsiteY7982" fmla="*/ 6150782 h 7409535"/>
              <a:gd name="connsiteX7983" fmla="*/ 5446190 w 13886105"/>
              <a:gd name="connsiteY7983" fmla="*/ 6131690 h 7409535"/>
              <a:gd name="connsiteX7984" fmla="*/ 5483058 w 13886105"/>
              <a:gd name="connsiteY7984" fmla="*/ 6076975 h 7409535"/>
              <a:gd name="connsiteX7985" fmla="*/ 5492070 w 13886105"/>
              <a:gd name="connsiteY7985" fmla="*/ 6089023 h 7409535"/>
              <a:gd name="connsiteX7986" fmla="*/ 5492134 w 13886105"/>
              <a:gd name="connsiteY7986" fmla="*/ 6089244 h 7409535"/>
              <a:gd name="connsiteX7987" fmla="*/ 5492359 w 13886105"/>
              <a:gd name="connsiteY7987" fmla="*/ 6088743 h 7409535"/>
              <a:gd name="connsiteX7988" fmla="*/ 5499033 w 13886105"/>
              <a:gd name="connsiteY7988" fmla="*/ 6073507 h 7409535"/>
              <a:gd name="connsiteX7989" fmla="*/ 5484574 w 13886105"/>
              <a:gd name="connsiteY7989" fmla="*/ 6048941 h 7409535"/>
              <a:gd name="connsiteX7990" fmla="*/ 5473335 w 13886105"/>
              <a:gd name="connsiteY7990" fmla="*/ 6040215 h 7409535"/>
              <a:gd name="connsiteX7991" fmla="*/ 5471905 w 13886105"/>
              <a:gd name="connsiteY7991" fmla="*/ 6043870 h 7409535"/>
              <a:gd name="connsiteX7992" fmla="*/ 5457346 w 13886105"/>
              <a:gd name="connsiteY7992" fmla="*/ 6079524 h 7409535"/>
              <a:gd name="connsiteX7993" fmla="*/ 5438115 w 13886105"/>
              <a:gd name="connsiteY7993" fmla="*/ 5966613 h 7409535"/>
              <a:gd name="connsiteX7994" fmla="*/ 5407243 w 13886105"/>
              <a:gd name="connsiteY7994" fmla="*/ 6020084 h 7409535"/>
              <a:gd name="connsiteX7995" fmla="*/ 5371770 w 13886105"/>
              <a:gd name="connsiteY7995" fmla="*/ 6012866 h 7409535"/>
              <a:gd name="connsiteX7996" fmla="*/ 5351352 w 13886105"/>
              <a:gd name="connsiteY7996" fmla="*/ 6058113 h 7409535"/>
              <a:gd name="connsiteX7997" fmla="*/ 5350430 w 13886105"/>
              <a:gd name="connsiteY7997" fmla="*/ 6017227 h 7409535"/>
              <a:gd name="connsiteX7998" fmla="*/ 5336910 w 13886105"/>
              <a:gd name="connsiteY7998" fmla="*/ 6047066 h 7409535"/>
              <a:gd name="connsiteX7999" fmla="*/ 5349204 w 13886105"/>
              <a:gd name="connsiteY7999" fmla="*/ 6079118 h 7409535"/>
              <a:gd name="connsiteX8000" fmla="*/ 5322979 w 13886105"/>
              <a:gd name="connsiteY8000" fmla="*/ 6131707 h 7409535"/>
              <a:gd name="connsiteX8001" fmla="*/ 5261950 w 13886105"/>
              <a:gd name="connsiteY8001" fmla="*/ 6122565 h 7409535"/>
              <a:gd name="connsiteX8002" fmla="*/ 5252355 w 13886105"/>
              <a:gd name="connsiteY8002" fmla="*/ 6165363 h 7409535"/>
              <a:gd name="connsiteX8003" fmla="*/ 5233480 w 13886105"/>
              <a:gd name="connsiteY8003" fmla="*/ 6045671 h 7409535"/>
              <a:gd name="connsiteX8004" fmla="*/ 5175384 w 13886105"/>
              <a:gd name="connsiteY8004" fmla="*/ 6159138 h 7409535"/>
              <a:gd name="connsiteX8005" fmla="*/ 5114360 w 13886105"/>
              <a:gd name="connsiteY8005" fmla="*/ 6252238 h 7409535"/>
              <a:gd name="connsiteX8006" fmla="*/ 5197584 w 13886105"/>
              <a:gd name="connsiteY8006" fmla="*/ 6195768 h 7409535"/>
              <a:gd name="connsiteX8007" fmla="*/ 5196603 w 13886105"/>
              <a:gd name="connsiteY8007" fmla="*/ 6154992 h 7409535"/>
              <a:gd name="connsiteX8008" fmla="*/ 5208851 w 13886105"/>
              <a:gd name="connsiteY8008" fmla="*/ 6186874 h 7409535"/>
              <a:gd name="connsiteX8009" fmla="*/ 5229264 w 13886105"/>
              <a:gd name="connsiteY8009" fmla="*/ 6087295 h 7409535"/>
              <a:gd name="connsiteX8010" fmla="*/ 5213759 w 13886105"/>
              <a:gd name="connsiteY8010" fmla="*/ 6240613 h 7409535"/>
              <a:gd name="connsiteX8011" fmla="*/ 5203592 w 13886105"/>
              <a:gd name="connsiteY8011" fmla="*/ 6187828 h 7409535"/>
              <a:gd name="connsiteX8012" fmla="*/ 5192098 w 13886105"/>
              <a:gd name="connsiteY8012" fmla="*/ 6306531 h 7409535"/>
              <a:gd name="connsiteX8013" fmla="*/ 5137050 w 13886105"/>
              <a:gd name="connsiteY8013" fmla="*/ 6289008 h 7409535"/>
              <a:gd name="connsiteX8014" fmla="*/ 5132149 w 13886105"/>
              <a:gd name="connsiteY8014" fmla="*/ 6392835 h 7409535"/>
              <a:gd name="connsiteX8015" fmla="*/ 5111402 w 13886105"/>
              <a:gd name="connsiteY8015" fmla="*/ 6342074 h 7409535"/>
              <a:gd name="connsiteX8016" fmla="*/ 5088468 w 13886105"/>
              <a:gd name="connsiteY8016" fmla="*/ 6312148 h 7409535"/>
              <a:gd name="connsiteX8017" fmla="*/ 5082369 w 13886105"/>
              <a:gd name="connsiteY8017" fmla="*/ 6375075 h 7409535"/>
              <a:gd name="connsiteX8018" fmla="*/ 5056168 w 13886105"/>
              <a:gd name="connsiteY8018" fmla="*/ 6380197 h 7409535"/>
              <a:gd name="connsiteX8019" fmla="*/ 5075821 w 13886105"/>
              <a:gd name="connsiteY8019" fmla="*/ 6390116 h 7409535"/>
              <a:gd name="connsiteX8020" fmla="*/ 5081051 w 13886105"/>
              <a:gd name="connsiteY8020" fmla="*/ 6444041 h 7409535"/>
              <a:gd name="connsiteX8021" fmla="*/ 5050820 w 13886105"/>
              <a:gd name="connsiteY8021" fmla="*/ 6436140 h 7409535"/>
              <a:gd name="connsiteX8022" fmla="*/ 5035228 w 13886105"/>
              <a:gd name="connsiteY8022" fmla="*/ 6384361 h 7409535"/>
              <a:gd name="connsiteX8023" fmla="*/ 5034481 w 13886105"/>
              <a:gd name="connsiteY8023" fmla="*/ 6500996 h 7409535"/>
              <a:gd name="connsiteX8024" fmla="*/ 5001734 w 13886105"/>
              <a:gd name="connsiteY8024" fmla="*/ 6521160 h 7409535"/>
              <a:gd name="connsiteX8025" fmla="*/ 4995860 w 13886105"/>
              <a:gd name="connsiteY8025" fmla="*/ 6474277 h 7409535"/>
              <a:gd name="connsiteX8026" fmla="*/ 5012922 w 13886105"/>
              <a:gd name="connsiteY8026" fmla="*/ 6457322 h 7409535"/>
              <a:gd name="connsiteX8027" fmla="*/ 4995245 w 13886105"/>
              <a:gd name="connsiteY8027" fmla="*/ 6426440 h 7409535"/>
              <a:gd name="connsiteX8028" fmla="*/ 4991182 w 13886105"/>
              <a:gd name="connsiteY8028" fmla="*/ 6468298 h 7409535"/>
              <a:gd name="connsiteX8029" fmla="*/ 4956383 w 13886105"/>
              <a:gd name="connsiteY8029" fmla="*/ 6454480 h 7409535"/>
              <a:gd name="connsiteX8030" fmla="*/ 4978073 w 13886105"/>
              <a:gd name="connsiteY8030" fmla="*/ 6333681 h 7409535"/>
              <a:gd name="connsiteX8031" fmla="*/ 4908441 w 13886105"/>
              <a:gd name="connsiteY8031" fmla="*/ 6360926 h 7409535"/>
              <a:gd name="connsiteX8032" fmla="*/ 4899919 w 13886105"/>
              <a:gd name="connsiteY8032" fmla="*/ 6396928 h 7409535"/>
              <a:gd name="connsiteX8033" fmla="*/ 4913090 w 13886105"/>
              <a:gd name="connsiteY8033" fmla="*/ 6421785 h 7409535"/>
              <a:gd name="connsiteX8034" fmla="*/ 4805563 w 13886105"/>
              <a:gd name="connsiteY8034" fmla="*/ 6470212 h 7409535"/>
              <a:gd name="connsiteX8035" fmla="*/ 4812891 w 13886105"/>
              <a:gd name="connsiteY8035" fmla="*/ 6502961 h 7409535"/>
              <a:gd name="connsiteX8036" fmla="*/ 4787272 w 13886105"/>
              <a:gd name="connsiteY8036" fmla="*/ 6501147 h 7409535"/>
              <a:gd name="connsiteX8037" fmla="*/ 4786320 w 13886105"/>
              <a:gd name="connsiteY8037" fmla="*/ 6453399 h 7409535"/>
              <a:gd name="connsiteX8038" fmla="*/ 4743059 w 13886105"/>
              <a:gd name="connsiteY8038" fmla="*/ 6475478 h 7409535"/>
              <a:gd name="connsiteX8039" fmla="*/ 4720581 w 13886105"/>
              <a:gd name="connsiteY8039" fmla="*/ 6438830 h 7409535"/>
              <a:gd name="connsiteX8040" fmla="*/ 4722760 w 13886105"/>
              <a:gd name="connsiteY8040" fmla="*/ 6472598 h 7409535"/>
              <a:gd name="connsiteX8041" fmla="*/ 4695610 w 13886105"/>
              <a:gd name="connsiteY8041" fmla="*/ 6429974 h 7409535"/>
              <a:gd name="connsiteX8042" fmla="*/ 4691718 w 13886105"/>
              <a:gd name="connsiteY8042" fmla="*/ 6471786 h 7409535"/>
              <a:gd name="connsiteX8043" fmla="*/ 4662615 w 13886105"/>
              <a:gd name="connsiteY8043" fmla="*/ 6395238 h 7409535"/>
              <a:gd name="connsiteX8044" fmla="*/ 4634976 w 13886105"/>
              <a:gd name="connsiteY8044" fmla="*/ 6414216 h 7409535"/>
              <a:gd name="connsiteX8045" fmla="*/ 4636018 w 13886105"/>
              <a:gd name="connsiteY8045" fmla="*/ 6400558 h 7409535"/>
              <a:gd name="connsiteX8046" fmla="*/ 4632031 w 13886105"/>
              <a:gd name="connsiteY8046" fmla="*/ 6387705 h 7409535"/>
              <a:gd name="connsiteX8047" fmla="*/ 4648573 w 13886105"/>
              <a:gd name="connsiteY8047" fmla="*/ 6377578 h 7409535"/>
              <a:gd name="connsiteX8048" fmla="*/ 4613205 w 13886105"/>
              <a:gd name="connsiteY8048" fmla="*/ 6425745 h 7409535"/>
              <a:gd name="connsiteX8049" fmla="*/ 4585364 w 13886105"/>
              <a:gd name="connsiteY8049" fmla="*/ 6389993 h 7409535"/>
              <a:gd name="connsiteX8050" fmla="*/ 4578233 w 13886105"/>
              <a:gd name="connsiteY8050" fmla="*/ 6411970 h 7409535"/>
              <a:gd name="connsiteX8051" fmla="*/ 4554166 w 13886105"/>
              <a:gd name="connsiteY8051" fmla="*/ 6334622 h 7409535"/>
              <a:gd name="connsiteX8052" fmla="*/ 4565882 w 13886105"/>
              <a:gd name="connsiteY8052" fmla="*/ 6318982 h 7409535"/>
              <a:gd name="connsiteX8053" fmla="*/ 4577562 w 13886105"/>
              <a:gd name="connsiteY8053" fmla="*/ 6302467 h 7409535"/>
              <a:gd name="connsiteX8054" fmla="*/ 4581016 w 13886105"/>
              <a:gd name="connsiteY8054" fmla="*/ 6316080 h 7409535"/>
              <a:gd name="connsiteX8055" fmla="*/ 4612563 w 13886105"/>
              <a:gd name="connsiteY8055" fmla="*/ 6359924 h 7409535"/>
              <a:gd name="connsiteX8056" fmla="*/ 4588444 w 13886105"/>
              <a:gd name="connsiteY8056" fmla="*/ 6282404 h 7409535"/>
              <a:gd name="connsiteX8057" fmla="*/ 4624260 w 13886105"/>
              <a:gd name="connsiteY8057" fmla="*/ 6343863 h 7409535"/>
              <a:gd name="connsiteX8058" fmla="*/ 4640632 w 13886105"/>
              <a:gd name="connsiteY8058" fmla="*/ 6333780 h 7409535"/>
              <a:gd name="connsiteX8059" fmla="*/ 4652296 w 13886105"/>
              <a:gd name="connsiteY8059" fmla="*/ 6262947 h 7409535"/>
              <a:gd name="connsiteX8060" fmla="*/ 4652590 w 13886105"/>
              <a:gd name="connsiteY8060" fmla="*/ 6262689 h 7409535"/>
              <a:gd name="connsiteX8061" fmla="*/ 4626618 w 13886105"/>
              <a:gd name="connsiteY8061" fmla="*/ 6261238 h 7409535"/>
              <a:gd name="connsiteX8062" fmla="*/ 4619933 w 13886105"/>
              <a:gd name="connsiteY8062" fmla="*/ 6221447 h 7409535"/>
              <a:gd name="connsiteX8063" fmla="*/ 4570537 w 13886105"/>
              <a:gd name="connsiteY8063" fmla="*/ 6251674 h 7409535"/>
              <a:gd name="connsiteX8064" fmla="*/ 4572552 w 13886105"/>
              <a:gd name="connsiteY8064" fmla="*/ 6282724 h 7409535"/>
              <a:gd name="connsiteX8065" fmla="*/ 4577113 w 13886105"/>
              <a:gd name="connsiteY8065" fmla="*/ 6300700 h 7409535"/>
              <a:gd name="connsiteX8066" fmla="*/ 4569840 w 13886105"/>
              <a:gd name="connsiteY8066" fmla="*/ 6276315 h 7409535"/>
              <a:gd name="connsiteX8067" fmla="*/ 4556367 w 13886105"/>
              <a:gd name="connsiteY8067" fmla="*/ 6251765 h 7409535"/>
              <a:gd name="connsiteX8068" fmla="*/ 4529066 w 13886105"/>
              <a:gd name="connsiteY8068" fmla="*/ 6325977 h 7409535"/>
              <a:gd name="connsiteX8069" fmla="*/ 4524097 w 13886105"/>
              <a:gd name="connsiteY8069" fmla="*/ 6381997 h 7409535"/>
              <a:gd name="connsiteX8070" fmla="*/ 4532470 w 13886105"/>
              <a:gd name="connsiteY8070" fmla="*/ 6345764 h 7409535"/>
              <a:gd name="connsiteX8071" fmla="*/ 4504610 w 13886105"/>
              <a:gd name="connsiteY8071" fmla="*/ 6310289 h 7409535"/>
              <a:gd name="connsiteX8072" fmla="*/ 4506298 w 13886105"/>
              <a:gd name="connsiteY8072" fmla="*/ 6351331 h 7409535"/>
              <a:gd name="connsiteX8073" fmla="*/ 4492960 w 13886105"/>
              <a:gd name="connsiteY8073" fmla="*/ 6326519 h 7409535"/>
              <a:gd name="connsiteX8074" fmla="*/ 4498053 w 13886105"/>
              <a:gd name="connsiteY8074" fmla="*/ 6387352 h 7409535"/>
              <a:gd name="connsiteX8075" fmla="*/ 4470668 w 13886105"/>
              <a:gd name="connsiteY8075" fmla="*/ 6344877 h 7409535"/>
              <a:gd name="connsiteX8076" fmla="*/ 4475177 w 13886105"/>
              <a:gd name="connsiteY8076" fmla="*/ 6412643 h 7409535"/>
              <a:gd name="connsiteX8077" fmla="*/ 4468217 w 13886105"/>
              <a:gd name="connsiteY8077" fmla="*/ 6372834 h 7409535"/>
              <a:gd name="connsiteX8078" fmla="*/ 4449236 w 13886105"/>
              <a:gd name="connsiteY8078" fmla="*/ 6356314 h 7409535"/>
              <a:gd name="connsiteX8079" fmla="*/ 4427484 w 13886105"/>
              <a:gd name="connsiteY8079" fmla="*/ 6429311 h 7409535"/>
              <a:gd name="connsiteX8080" fmla="*/ 4443611 w 13886105"/>
              <a:gd name="connsiteY8080" fmla="*/ 6481399 h 7409535"/>
              <a:gd name="connsiteX8081" fmla="*/ 4436541 w 13886105"/>
              <a:gd name="connsiteY8081" fmla="*/ 6503269 h 7409535"/>
              <a:gd name="connsiteX8082" fmla="*/ 4411493 w 13886105"/>
              <a:gd name="connsiteY8082" fmla="*/ 6494797 h 7409535"/>
              <a:gd name="connsiteX8083" fmla="*/ 4434178 w 13886105"/>
              <a:gd name="connsiteY8083" fmla="*/ 6408081 h 7409535"/>
              <a:gd name="connsiteX8084" fmla="*/ 4425594 w 13886105"/>
              <a:gd name="connsiteY8084" fmla="*/ 6388866 h 7409535"/>
              <a:gd name="connsiteX8085" fmla="*/ 4342670 w 13886105"/>
              <a:gd name="connsiteY8085" fmla="*/ 6515947 h 7409535"/>
              <a:gd name="connsiteX8086" fmla="*/ 4318736 w 13886105"/>
              <a:gd name="connsiteY8086" fmla="*/ 6493430 h 7409535"/>
              <a:gd name="connsiteX8087" fmla="*/ 4335289 w 13886105"/>
              <a:gd name="connsiteY8087" fmla="*/ 6359542 h 7409535"/>
              <a:gd name="connsiteX8088" fmla="*/ 4325832 w 13886105"/>
              <a:gd name="connsiteY8088" fmla="*/ 6347522 h 7409535"/>
              <a:gd name="connsiteX8089" fmla="*/ 4261042 w 13886105"/>
              <a:gd name="connsiteY8089" fmla="*/ 6443440 h 7409535"/>
              <a:gd name="connsiteX8090" fmla="*/ 4190412 w 13886105"/>
              <a:gd name="connsiteY8090" fmla="*/ 6485504 h 7409535"/>
              <a:gd name="connsiteX8091" fmla="*/ 4183454 w 13886105"/>
              <a:gd name="connsiteY8091" fmla="*/ 6507439 h 7409535"/>
              <a:gd name="connsiteX8092" fmla="*/ 4171585 w 13886105"/>
              <a:gd name="connsiteY8092" fmla="*/ 6461802 h 7409535"/>
              <a:gd name="connsiteX8093" fmla="*/ 4142334 w 13886105"/>
              <a:gd name="connsiteY8093" fmla="*/ 6440351 h 7409535"/>
              <a:gd name="connsiteX8094" fmla="*/ 4144727 w 13886105"/>
              <a:gd name="connsiteY8094" fmla="*/ 6474244 h 7409535"/>
              <a:gd name="connsiteX8095" fmla="*/ 4151206 w 13886105"/>
              <a:gd name="connsiteY8095" fmla="*/ 6459304 h 7409535"/>
              <a:gd name="connsiteX8096" fmla="*/ 4140266 w 13886105"/>
              <a:gd name="connsiteY8096" fmla="*/ 6530129 h 7409535"/>
              <a:gd name="connsiteX8097" fmla="*/ 4043507 w 13886105"/>
              <a:gd name="connsiteY8097" fmla="*/ 6447030 h 7409535"/>
              <a:gd name="connsiteX8098" fmla="*/ 3997004 w 13886105"/>
              <a:gd name="connsiteY8098" fmla="*/ 6381112 h 7409535"/>
              <a:gd name="connsiteX8099" fmla="*/ 3985215 w 13886105"/>
              <a:gd name="connsiteY8099" fmla="*/ 6267613 h 7409535"/>
              <a:gd name="connsiteX8100" fmla="*/ 3989603 w 13886105"/>
              <a:gd name="connsiteY8100" fmla="*/ 6251548 h 7409535"/>
              <a:gd name="connsiteX8101" fmla="*/ 3966400 w 13886105"/>
              <a:gd name="connsiteY8101" fmla="*/ 6246664 h 7409535"/>
              <a:gd name="connsiteX8102" fmla="*/ 3904710 w 13886105"/>
              <a:gd name="connsiteY8102" fmla="*/ 6217177 h 7409535"/>
              <a:gd name="connsiteX8103" fmla="*/ 3938448 w 13886105"/>
              <a:gd name="connsiteY8103" fmla="*/ 6208138 h 7409535"/>
              <a:gd name="connsiteX8104" fmla="*/ 3947879 w 13886105"/>
              <a:gd name="connsiteY8104" fmla="*/ 6233546 h 7409535"/>
              <a:gd name="connsiteX8105" fmla="*/ 3967402 w 13886105"/>
              <a:gd name="connsiteY8105" fmla="*/ 6224426 h 7409535"/>
              <a:gd name="connsiteX8106" fmla="*/ 3953283 w 13886105"/>
              <a:gd name="connsiteY8106" fmla="*/ 6216275 h 7409535"/>
              <a:gd name="connsiteX8107" fmla="*/ 3977954 w 13886105"/>
              <a:gd name="connsiteY8107" fmla="*/ 6159224 h 7409535"/>
              <a:gd name="connsiteX8108" fmla="*/ 4021616 w 13886105"/>
              <a:gd name="connsiteY8108" fmla="*/ 6115704 h 7409535"/>
              <a:gd name="connsiteX8109" fmla="*/ 4031305 w 13886105"/>
              <a:gd name="connsiteY8109" fmla="*/ 6103617 h 7409535"/>
              <a:gd name="connsiteX8110" fmla="*/ 4094360 w 13886105"/>
              <a:gd name="connsiteY8110" fmla="*/ 6035645 h 7409535"/>
              <a:gd name="connsiteX8111" fmla="*/ 4095149 w 13886105"/>
              <a:gd name="connsiteY8111" fmla="*/ 5975499 h 7409535"/>
              <a:gd name="connsiteX8112" fmla="*/ 4108094 w 13886105"/>
              <a:gd name="connsiteY8112" fmla="*/ 5982992 h 7409535"/>
              <a:gd name="connsiteX8113" fmla="*/ 4123830 w 13886105"/>
              <a:gd name="connsiteY8113" fmla="*/ 5984137 h 7409535"/>
              <a:gd name="connsiteX8114" fmla="*/ 4123705 w 13886105"/>
              <a:gd name="connsiteY8114" fmla="*/ 5984574 h 7409535"/>
              <a:gd name="connsiteX8115" fmla="*/ 4123796 w 13886105"/>
              <a:gd name="connsiteY8115" fmla="*/ 5984774 h 7409535"/>
              <a:gd name="connsiteX8116" fmla="*/ 4120840 w 13886105"/>
              <a:gd name="connsiteY8116" fmla="*/ 5996606 h 7409535"/>
              <a:gd name="connsiteX8117" fmla="*/ 4118452 w 13886105"/>
              <a:gd name="connsiteY8117" fmla="*/ 6009487 h 7409535"/>
              <a:gd name="connsiteX8118" fmla="*/ 4137522 w 13886105"/>
              <a:gd name="connsiteY8118" fmla="*/ 6015222 h 7409535"/>
              <a:gd name="connsiteX8119" fmla="*/ 4123796 w 13886105"/>
              <a:gd name="connsiteY8119" fmla="*/ 5984774 h 7409535"/>
              <a:gd name="connsiteX8120" fmla="*/ 4123953 w 13886105"/>
              <a:gd name="connsiteY8120" fmla="*/ 5984145 h 7409535"/>
              <a:gd name="connsiteX8121" fmla="*/ 4123830 w 13886105"/>
              <a:gd name="connsiteY8121" fmla="*/ 5984137 h 7409535"/>
              <a:gd name="connsiteX8122" fmla="*/ 4128705 w 13886105"/>
              <a:gd name="connsiteY8122" fmla="*/ 5967086 h 7409535"/>
              <a:gd name="connsiteX8123" fmla="*/ 4133815 w 13886105"/>
              <a:gd name="connsiteY8123" fmla="*/ 5949771 h 7409535"/>
              <a:gd name="connsiteX8124" fmla="*/ 4147806 w 13886105"/>
              <a:gd name="connsiteY8124" fmla="*/ 5972963 h 7409535"/>
              <a:gd name="connsiteX8125" fmla="*/ 4162343 w 13886105"/>
              <a:gd name="connsiteY8125" fmla="*/ 5958399 h 7409535"/>
              <a:gd name="connsiteX8126" fmla="*/ 4167743 w 13886105"/>
              <a:gd name="connsiteY8126" fmla="*/ 5932999 h 7409535"/>
              <a:gd name="connsiteX8127" fmla="*/ 4153988 w 13886105"/>
              <a:gd name="connsiteY8127" fmla="*/ 5894829 h 7409535"/>
              <a:gd name="connsiteX8128" fmla="*/ 4212062 w 13886105"/>
              <a:gd name="connsiteY8128" fmla="*/ 5859202 h 7409535"/>
              <a:gd name="connsiteX8129" fmla="*/ 4230947 w 13886105"/>
              <a:gd name="connsiteY8129" fmla="*/ 5880084 h 7409535"/>
              <a:gd name="connsiteX8130" fmla="*/ 4240508 w 13886105"/>
              <a:gd name="connsiteY8130" fmla="*/ 5883037 h 7409535"/>
              <a:gd name="connsiteX8131" fmla="*/ 4236565 w 13886105"/>
              <a:gd name="connsiteY8131" fmla="*/ 5832566 h 7409535"/>
              <a:gd name="connsiteX8132" fmla="*/ 4304431 w 13886105"/>
              <a:gd name="connsiteY8132" fmla="*/ 5792327 h 7409535"/>
              <a:gd name="connsiteX8133" fmla="*/ 4332617 w 13886105"/>
              <a:gd name="connsiteY8133" fmla="*/ 5815872 h 7409535"/>
              <a:gd name="connsiteX8134" fmla="*/ 4331802 w 13886105"/>
              <a:gd name="connsiteY8134" fmla="*/ 5818398 h 7409535"/>
              <a:gd name="connsiteX8135" fmla="*/ 4334559 w 13886105"/>
              <a:gd name="connsiteY8135" fmla="*/ 5818060 h 7409535"/>
              <a:gd name="connsiteX8136" fmla="*/ 4318693 w 13886105"/>
              <a:gd name="connsiteY8136" fmla="*/ 5785161 h 7409535"/>
              <a:gd name="connsiteX8137" fmla="*/ 4357796 w 13886105"/>
              <a:gd name="connsiteY8137" fmla="*/ 5743855 h 7409535"/>
              <a:gd name="connsiteX8138" fmla="*/ 4354003 w 13886105"/>
              <a:gd name="connsiteY8138" fmla="*/ 5701027 h 7409535"/>
              <a:gd name="connsiteX8139" fmla="*/ 4338936 w 13886105"/>
              <a:gd name="connsiteY8139" fmla="*/ 5738244 h 7409535"/>
              <a:gd name="connsiteX8140" fmla="*/ 4325243 w 13886105"/>
              <a:gd name="connsiteY8140" fmla="*/ 5699966 h 7409535"/>
              <a:gd name="connsiteX8141" fmla="*/ 4328101 w 13886105"/>
              <a:gd name="connsiteY8141" fmla="*/ 5698334 h 7409535"/>
              <a:gd name="connsiteX8142" fmla="*/ 4312060 w 13886105"/>
              <a:gd name="connsiteY8142" fmla="*/ 5684511 h 7409535"/>
              <a:gd name="connsiteX8143" fmla="*/ 4315188 w 13886105"/>
              <a:gd name="connsiteY8143" fmla="*/ 5594631 h 7409535"/>
              <a:gd name="connsiteX8144" fmla="*/ 4273334 w 13886105"/>
              <a:gd name="connsiteY8144" fmla="*/ 5651316 h 7409535"/>
              <a:gd name="connsiteX8145" fmla="*/ 4256438 w 13886105"/>
              <a:gd name="connsiteY8145" fmla="*/ 5606484 h 7409535"/>
              <a:gd name="connsiteX8146" fmla="*/ 4256099 w 13886105"/>
              <a:gd name="connsiteY8146" fmla="*/ 5606682 h 7409535"/>
              <a:gd name="connsiteX8147" fmla="*/ 4252673 w 13886105"/>
              <a:gd name="connsiteY8147" fmla="*/ 5629551 h 7409535"/>
              <a:gd name="connsiteX8148" fmla="*/ 4185699 w 13886105"/>
              <a:gd name="connsiteY8148" fmla="*/ 5617119 h 7409535"/>
              <a:gd name="connsiteX8149" fmla="*/ 4186295 w 13886105"/>
              <a:gd name="connsiteY8149" fmla="*/ 5586949 h 7409535"/>
              <a:gd name="connsiteX8150" fmla="*/ 4179555 w 13886105"/>
              <a:gd name="connsiteY8150" fmla="*/ 5687290 h 7409535"/>
              <a:gd name="connsiteX8151" fmla="*/ 4147211 w 13886105"/>
              <a:gd name="connsiteY8151" fmla="*/ 5613150 h 7409535"/>
              <a:gd name="connsiteX8152" fmla="*/ 4122629 w 13886105"/>
              <a:gd name="connsiteY8152" fmla="*/ 5647580 h 7409535"/>
              <a:gd name="connsiteX8153" fmla="*/ 4150921 w 13886105"/>
              <a:gd name="connsiteY8153" fmla="*/ 5671186 h 7409535"/>
              <a:gd name="connsiteX8154" fmla="*/ 4111574 w 13886105"/>
              <a:gd name="connsiteY8154" fmla="*/ 5705506 h 7409535"/>
              <a:gd name="connsiteX8155" fmla="*/ 4120834 w 13886105"/>
              <a:gd name="connsiteY8155" fmla="*/ 5730958 h 7409535"/>
              <a:gd name="connsiteX8156" fmla="*/ 4106251 w 13886105"/>
              <a:gd name="connsiteY8156" fmla="*/ 5737936 h 7409535"/>
              <a:gd name="connsiteX8157" fmla="*/ 4101887 w 13886105"/>
              <a:gd name="connsiteY8157" fmla="*/ 5710179 h 7409535"/>
              <a:gd name="connsiteX8158" fmla="*/ 4038153 w 13886105"/>
              <a:gd name="connsiteY8158" fmla="*/ 5785743 h 7409535"/>
              <a:gd name="connsiteX8159" fmla="*/ 4037601 w 13886105"/>
              <a:gd name="connsiteY8159" fmla="*/ 5823497 h 7409535"/>
              <a:gd name="connsiteX8160" fmla="*/ 4018420 w 13886105"/>
              <a:gd name="connsiteY8160" fmla="*/ 5817699 h 7409535"/>
              <a:gd name="connsiteX8161" fmla="*/ 3978486 w 13886105"/>
              <a:gd name="connsiteY8161" fmla="*/ 5911567 h 7409535"/>
              <a:gd name="connsiteX8162" fmla="*/ 3924946 w 13886105"/>
              <a:gd name="connsiteY8162" fmla="*/ 5974908 h 7409535"/>
              <a:gd name="connsiteX8163" fmla="*/ 3967647 w 13886105"/>
              <a:gd name="connsiteY8163" fmla="*/ 6013821 h 7409535"/>
              <a:gd name="connsiteX8164" fmla="*/ 3905141 w 13886105"/>
              <a:gd name="connsiteY8164" fmla="*/ 6036622 h 7409535"/>
              <a:gd name="connsiteX8165" fmla="*/ 3844197 w 13886105"/>
              <a:gd name="connsiteY8165" fmla="*/ 5901623 h 7409535"/>
              <a:gd name="connsiteX8166" fmla="*/ 3819759 w 13886105"/>
              <a:gd name="connsiteY8166" fmla="*/ 5951109 h 7409535"/>
              <a:gd name="connsiteX8167" fmla="*/ 3830530 w 13886105"/>
              <a:gd name="connsiteY8167" fmla="*/ 5840831 h 7409535"/>
              <a:gd name="connsiteX8168" fmla="*/ 3825850 w 13886105"/>
              <a:gd name="connsiteY8168" fmla="*/ 5873633 h 7409535"/>
              <a:gd name="connsiteX8169" fmla="*/ 3782638 w 13886105"/>
              <a:gd name="connsiteY8169" fmla="*/ 5849684 h 7409535"/>
              <a:gd name="connsiteX8170" fmla="*/ 3796305 w 13886105"/>
              <a:gd name="connsiteY8170" fmla="*/ 5917890 h 7409535"/>
              <a:gd name="connsiteX8171" fmla="*/ 3758456 w 13886105"/>
              <a:gd name="connsiteY8171" fmla="*/ 5869089 h 7409535"/>
              <a:gd name="connsiteX8172" fmla="*/ 3743730 w 13886105"/>
              <a:gd name="connsiteY8172" fmla="*/ 5898800 h 7409535"/>
              <a:gd name="connsiteX8173" fmla="*/ 3743389 w 13886105"/>
              <a:gd name="connsiteY8173" fmla="*/ 5944089 h 7409535"/>
              <a:gd name="connsiteX8174" fmla="*/ 3762334 w 13886105"/>
              <a:gd name="connsiteY8174" fmla="*/ 5972280 h 7409535"/>
              <a:gd name="connsiteX8175" fmla="*/ 3728596 w 13886105"/>
              <a:gd name="connsiteY8175" fmla="*/ 5981319 h 7409535"/>
              <a:gd name="connsiteX8176" fmla="*/ 3751949 w 13886105"/>
              <a:gd name="connsiteY8176" fmla="*/ 6044853 h 7409535"/>
              <a:gd name="connsiteX8177" fmla="*/ 3722892 w 13886105"/>
              <a:gd name="connsiteY8177" fmla="*/ 6021089 h 7409535"/>
              <a:gd name="connsiteX8178" fmla="*/ 3708925 w 13886105"/>
              <a:gd name="connsiteY8178" fmla="*/ 5975382 h 7409535"/>
              <a:gd name="connsiteX8179" fmla="*/ 3675675 w 13886105"/>
              <a:gd name="connsiteY8179" fmla="*/ 5939360 h 7409535"/>
              <a:gd name="connsiteX8180" fmla="*/ 3665907 w 13886105"/>
              <a:gd name="connsiteY8180" fmla="*/ 5959245 h 7409535"/>
              <a:gd name="connsiteX8181" fmla="*/ 3661994 w 13886105"/>
              <a:gd name="connsiteY8181" fmla="*/ 5916631 h 7409535"/>
              <a:gd name="connsiteX8182" fmla="*/ 3642287 w 13886105"/>
              <a:gd name="connsiteY8182" fmla="*/ 5926070 h 7409535"/>
              <a:gd name="connsiteX8183" fmla="*/ 3660991 w 13886105"/>
              <a:gd name="connsiteY8183" fmla="*/ 5976653 h 7409535"/>
              <a:gd name="connsiteX8184" fmla="*/ 3651349 w 13886105"/>
              <a:gd name="connsiteY8184" fmla="*/ 5988910 h 7409535"/>
              <a:gd name="connsiteX8185" fmla="*/ 3598287 w 13886105"/>
              <a:gd name="connsiteY8185" fmla="*/ 6037841 h 7409535"/>
              <a:gd name="connsiteX8186" fmla="*/ 3574513 w 13886105"/>
              <a:gd name="connsiteY8186" fmla="*/ 5997022 h 7409535"/>
              <a:gd name="connsiteX8187" fmla="*/ 3574849 w 13886105"/>
              <a:gd name="connsiteY8187" fmla="*/ 5951730 h 7409535"/>
              <a:gd name="connsiteX8188" fmla="*/ 3584322 w 13886105"/>
              <a:gd name="connsiteY8188" fmla="*/ 5984719 h 7409535"/>
              <a:gd name="connsiteX8189" fmla="*/ 3628293 w 13886105"/>
              <a:gd name="connsiteY8189" fmla="*/ 5910293 h 7409535"/>
              <a:gd name="connsiteX8190" fmla="*/ 3579998 w 13886105"/>
              <a:gd name="connsiteY8190" fmla="*/ 5941584 h 7409535"/>
              <a:gd name="connsiteX8191" fmla="*/ 3594852 w 13886105"/>
              <a:gd name="connsiteY8191" fmla="*/ 5896832 h 7409535"/>
              <a:gd name="connsiteX8192" fmla="*/ 3556454 w 13886105"/>
              <a:gd name="connsiteY8192" fmla="*/ 5885785 h 7409535"/>
              <a:gd name="connsiteX8193" fmla="*/ 3570481 w 13886105"/>
              <a:gd name="connsiteY8193" fmla="*/ 5938799 h 7409535"/>
              <a:gd name="connsiteX8194" fmla="*/ 3551285 w 13886105"/>
              <a:gd name="connsiteY8194" fmla="*/ 5925862 h 7409535"/>
              <a:gd name="connsiteX8195" fmla="*/ 3565502 w 13886105"/>
              <a:gd name="connsiteY8195" fmla="*/ 5956315 h 7409535"/>
              <a:gd name="connsiteX8196" fmla="*/ 3555796 w 13886105"/>
              <a:gd name="connsiteY8196" fmla="*/ 5976092 h 7409535"/>
              <a:gd name="connsiteX8197" fmla="*/ 3517654 w 13886105"/>
              <a:gd name="connsiteY8197" fmla="*/ 5934964 h 7409535"/>
              <a:gd name="connsiteX8198" fmla="*/ 3531596 w 13886105"/>
              <a:gd name="connsiteY8198" fmla="*/ 6003185 h 7409535"/>
              <a:gd name="connsiteX8199" fmla="*/ 3507392 w 13886105"/>
              <a:gd name="connsiteY8199" fmla="*/ 6045108 h 7409535"/>
              <a:gd name="connsiteX8200" fmla="*/ 3478425 w 13886105"/>
              <a:gd name="connsiteY8200" fmla="*/ 6059469 h 7409535"/>
              <a:gd name="connsiteX8201" fmla="*/ 3497602 w 13886105"/>
              <a:gd name="connsiteY8201" fmla="*/ 6080094 h 7409535"/>
              <a:gd name="connsiteX8202" fmla="*/ 3463884 w 13886105"/>
              <a:gd name="connsiteY8202" fmla="*/ 6119230 h 7409535"/>
              <a:gd name="connsiteX8203" fmla="*/ 3435277 w 13886105"/>
              <a:gd name="connsiteY8203" fmla="*/ 6065785 h 7409535"/>
              <a:gd name="connsiteX8204" fmla="*/ 3396950 w 13886105"/>
              <a:gd name="connsiteY8204" fmla="*/ 6039805 h 7409535"/>
              <a:gd name="connsiteX8205" fmla="*/ 3398812 w 13886105"/>
              <a:gd name="connsiteY8205" fmla="*/ 6047873 h 7409535"/>
              <a:gd name="connsiteX8206" fmla="*/ 3382733 w 13886105"/>
              <a:gd name="connsiteY8206" fmla="*/ 6032472 h 7409535"/>
              <a:gd name="connsiteX8207" fmla="*/ 3377000 w 13886105"/>
              <a:gd name="connsiteY8207" fmla="*/ 6047679 h 7409535"/>
              <a:gd name="connsiteX8208" fmla="*/ 3396113 w 13886105"/>
              <a:gd name="connsiteY8208" fmla="*/ 6075826 h 7409535"/>
              <a:gd name="connsiteX8209" fmla="*/ 3398650 w 13886105"/>
              <a:gd name="connsiteY8209" fmla="*/ 6062603 h 7409535"/>
              <a:gd name="connsiteX8210" fmla="*/ 3400368 w 13886105"/>
              <a:gd name="connsiteY8210" fmla="*/ 6054618 h 7409535"/>
              <a:gd name="connsiteX8211" fmla="*/ 3401580 w 13886105"/>
              <a:gd name="connsiteY8211" fmla="*/ 6059874 h 7409535"/>
              <a:gd name="connsiteX8212" fmla="*/ 3406373 w 13886105"/>
              <a:gd name="connsiteY8212" fmla="*/ 6080039 h 7409535"/>
              <a:gd name="connsiteX8213" fmla="*/ 3387071 w 13886105"/>
              <a:gd name="connsiteY8213" fmla="*/ 6097413 h 7409535"/>
              <a:gd name="connsiteX8214" fmla="*/ 3363063 w 13886105"/>
              <a:gd name="connsiteY8214" fmla="*/ 6071574 h 7409535"/>
              <a:gd name="connsiteX8215" fmla="*/ 3396560 w 13886105"/>
              <a:gd name="connsiteY8215" fmla="*/ 6130124 h 7409535"/>
              <a:gd name="connsiteX8216" fmla="*/ 3410994 w 13886105"/>
              <a:gd name="connsiteY8216" fmla="*/ 6115501 h 7409535"/>
              <a:gd name="connsiteX8217" fmla="*/ 3382130 w 13886105"/>
              <a:gd name="connsiteY8217" fmla="*/ 6137337 h 7409535"/>
              <a:gd name="connsiteX8218" fmla="*/ 3386768 w 13886105"/>
              <a:gd name="connsiteY8218" fmla="*/ 6179940 h 7409535"/>
              <a:gd name="connsiteX8219" fmla="*/ 3339125 w 13886105"/>
              <a:gd name="connsiteY8219" fmla="*/ 6180951 h 7409535"/>
              <a:gd name="connsiteX8220" fmla="*/ 3329572 w 13886105"/>
              <a:gd name="connsiteY8220" fmla="*/ 6163172 h 7409535"/>
              <a:gd name="connsiteX8221" fmla="*/ 3311049 w 13886105"/>
              <a:gd name="connsiteY8221" fmla="*/ 6195255 h 7409535"/>
              <a:gd name="connsiteX8222" fmla="*/ 3281805 w 13886105"/>
              <a:gd name="connsiteY8222" fmla="*/ 6171813 h 7409535"/>
              <a:gd name="connsiteX8223" fmla="*/ 3310469 w 13886105"/>
              <a:gd name="connsiteY8223" fmla="*/ 6149577 h 7409535"/>
              <a:gd name="connsiteX8224" fmla="*/ 3300875 w 13886105"/>
              <a:gd name="connsiteY8224" fmla="*/ 6079017 h 7409535"/>
              <a:gd name="connsiteX8225" fmla="*/ 3281678 w 13886105"/>
              <a:gd name="connsiteY8225" fmla="*/ 6096452 h 7409535"/>
              <a:gd name="connsiteX8226" fmla="*/ 3272167 w 13886105"/>
              <a:gd name="connsiteY8226" fmla="*/ 6041054 h 7409535"/>
              <a:gd name="connsiteX8227" fmla="*/ 3286447 w 13886105"/>
              <a:gd name="connsiteY8227" fmla="*/ 6033614 h 7409535"/>
              <a:gd name="connsiteX8228" fmla="*/ 3310520 w 13886105"/>
              <a:gd name="connsiteY8228" fmla="*/ 6059346 h 7409535"/>
              <a:gd name="connsiteX8229" fmla="*/ 3310364 w 13886105"/>
              <a:gd name="connsiteY8229" fmla="*/ 6096901 h 7409535"/>
              <a:gd name="connsiteX8230" fmla="*/ 3324860 w 13886105"/>
              <a:gd name="connsiteY8230" fmla="*/ 6082170 h 7409535"/>
              <a:gd name="connsiteX8231" fmla="*/ 3315579 w 13886105"/>
              <a:gd name="connsiteY8231" fmla="*/ 6034034 h 7409535"/>
              <a:gd name="connsiteX8232" fmla="*/ 3335225 w 13886105"/>
              <a:gd name="connsiteY8232" fmla="*/ 6024702 h 7409535"/>
              <a:gd name="connsiteX8233" fmla="*/ 3316156 w 13886105"/>
              <a:gd name="connsiteY8233" fmla="*/ 5996725 h 7409535"/>
              <a:gd name="connsiteX8234" fmla="*/ 3340421 w 13886105"/>
              <a:gd name="connsiteY8234" fmla="*/ 5954696 h 7409535"/>
              <a:gd name="connsiteX8235" fmla="*/ 3345640 w 13886105"/>
              <a:gd name="connsiteY8235" fmla="*/ 5869587 h 7409535"/>
              <a:gd name="connsiteX8236" fmla="*/ 3383969 w 13886105"/>
              <a:gd name="connsiteY8236" fmla="*/ 5895566 h 7409535"/>
              <a:gd name="connsiteX8237" fmla="*/ 3364963 w 13886105"/>
              <a:gd name="connsiteY8237" fmla="*/ 5867485 h 7409535"/>
              <a:gd name="connsiteX8238" fmla="*/ 3384396 w 13886105"/>
              <a:gd name="connsiteY8238" fmla="*/ 5820240 h 7409535"/>
              <a:gd name="connsiteX8239" fmla="*/ 3389144 w 13886105"/>
              <a:gd name="connsiteY8239" fmla="*/ 5848077 h 7409535"/>
              <a:gd name="connsiteX8240" fmla="*/ 3418328 w 13886105"/>
              <a:gd name="connsiteY8240" fmla="*/ 5871627 h 7409535"/>
              <a:gd name="connsiteX8241" fmla="*/ 3418474 w 13886105"/>
              <a:gd name="connsiteY8241" fmla="*/ 5841483 h 7409535"/>
              <a:gd name="connsiteX8242" fmla="*/ 3399299 w 13886105"/>
              <a:gd name="connsiteY8242" fmla="*/ 5813445 h 7409535"/>
              <a:gd name="connsiteX8243" fmla="*/ 3423751 w 13886105"/>
              <a:gd name="connsiteY8243" fmla="*/ 5756267 h 7409535"/>
              <a:gd name="connsiteX8244" fmla="*/ 3462319 w 13886105"/>
              <a:gd name="connsiteY8244" fmla="*/ 5767270 h 7409535"/>
              <a:gd name="connsiteX8245" fmla="*/ 3457871 w 13886105"/>
              <a:gd name="connsiteY8245" fmla="*/ 5716934 h 7409535"/>
              <a:gd name="connsiteX8246" fmla="*/ 3438600 w 13886105"/>
              <a:gd name="connsiteY8246" fmla="*/ 5748586 h 7409535"/>
              <a:gd name="connsiteX8247" fmla="*/ 3400058 w 13886105"/>
              <a:gd name="connsiteY8247" fmla="*/ 5790640 h 7409535"/>
              <a:gd name="connsiteX8248" fmla="*/ 3366619 w 13886105"/>
              <a:gd name="connsiteY8248" fmla="*/ 5739395 h 7409535"/>
              <a:gd name="connsiteX8249" fmla="*/ 3468122 w 13886105"/>
              <a:gd name="connsiteY8249" fmla="*/ 5719431 h 7409535"/>
              <a:gd name="connsiteX8250" fmla="*/ 3506665 w 13886105"/>
              <a:gd name="connsiteY8250" fmla="*/ 5677375 h 7409535"/>
              <a:gd name="connsiteX8251" fmla="*/ 3511304 w 13886105"/>
              <a:gd name="connsiteY8251" fmla="*/ 5705149 h 7409535"/>
              <a:gd name="connsiteX8252" fmla="*/ 3539994 w 13886105"/>
              <a:gd name="connsiteY8252" fmla="*/ 5735971 h 7409535"/>
              <a:gd name="connsiteX8253" fmla="*/ 3549872 w 13886105"/>
              <a:gd name="connsiteY8253" fmla="*/ 5716151 h 7409535"/>
              <a:gd name="connsiteX8254" fmla="*/ 3516220 w 13886105"/>
              <a:gd name="connsiteY8254" fmla="*/ 5695153 h 7409535"/>
              <a:gd name="connsiteX8255" fmla="*/ 3526457 w 13886105"/>
              <a:gd name="connsiteY8255" fmla="*/ 5652726 h 7409535"/>
              <a:gd name="connsiteX8256" fmla="*/ 3545527 w 13886105"/>
              <a:gd name="connsiteY8256" fmla="*/ 5673291 h 7409535"/>
              <a:gd name="connsiteX8257" fmla="*/ 3555231 w 13886105"/>
              <a:gd name="connsiteY8257" fmla="*/ 5660927 h 7409535"/>
              <a:gd name="connsiteX8258" fmla="*/ 3531562 w 13886105"/>
              <a:gd name="connsiteY8258" fmla="*/ 5620169 h 7409535"/>
              <a:gd name="connsiteX8259" fmla="*/ 3574835 w 13886105"/>
              <a:gd name="connsiteY8259" fmla="*/ 5644013 h 7409535"/>
              <a:gd name="connsiteX8260" fmla="*/ 3584309 w 13886105"/>
              <a:gd name="connsiteY8260" fmla="*/ 5677001 h 7409535"/>
              <a:gd name="connsiteX8261" fmla="*/ 3603615 w 13886105"/>
              <a:gd name="connsiteY8261" fmla="*/ 5682588 h 7409535"/>
              <a:gd name="connsiteX8262" fmla="*/ 3609721 w 13886105"/>
              <a:gd name="connsiteY8262" fmla="*/ 5567048 h 7409535"/>
              <a:gd name="connsiteX8263" fmla="*/ 3551718 w 13886105"/>
              <a:gd name="connsiteY8263" fmla="*/ 5565501 h 7409535"/>
              <a:gd name="connsiteX8264" fmla="*/ 3512691 w 13886105"/>
              <a:gd name="connsiteY8264" fmla="*/ 5600004 h 7409535"/>
              <a:gd name="connsiteX8265" fmla="*/ 3527610 w 13886105"/>
              <a:gd name="connsiteY8265" fmla="*/ 5562561 h 7409535"/>
              <a:gd name="connsiteX8266" fmla="*/ 3493961 w 13886105"/>
              <a:gd name="connsiteY8266" fmla="*/ 5534151 h 7409535"/>
              <a:gd name="connsiteX8267" fmla="*/ 3497738 w 13886105"/>
              <a:gd name="connsiteY8267" fmla="*/ 5607627 h 7409535"/>
              <a:gd name="connsiteX8268" fmla="*/ 3469536 w 13886105"/>
              <a:gd name="connsiteY8268" fmla="*/ 5539158 h 7409535"/>
              <a:gd name="connsiteX8269" fmla="*/ 3469044 w 13886105"/>
              <a:gd name="connsiteY8269" fmla="*/ 5584217 h 7409535"/>
              <a:gd name="connsiteX8270" fmla="*/ 3440336 w 13886105"/>
              <a:gd name="connsiteY8270" fmla="*/ 5561083 h 7409535"/>
              <a:gd name="connsiteX8271" fmla="*/ 3444311 w 13886105"/>
              <a:gd name="connsiteY8271" fmla="*/ 5603588 h 7409535"/>
              <a:gd name="connsiteX8272" fmla="*/ 3429651 w 13886105"/>
              <a:gd name="connsiteY8272" fmla="*/ 5618366 h 7409535"/>
              <a:gd name="connsiteX8273" fmla="*/ 3386297 w 13886105"/>
              <a:gd name="connsiteY8273" fmla="*/ 5609734 h 7409535"/>
              <a:gd name="connsiteX8274" fmla="*/ 3400429 w 13886105"/>
              <a:gd name="connsiteY8274" fmla="*/ 5655394 h 7409535"/>
              <a:gd name="connsiteX8275" fmla="*/ 3443722 w 13886105"/>
              <a:gd name="connsiteY8275" fmla="*/ 5671549 h 7409535"/>
              <a:gd name="connsiteX8276" fmla="*/ 3415165 w 13886105"/>
              <a:gd name="connsiteY8276" fmla="*/ 5655061 h 7409535"/>
              <a:gd name="connsiteX8277" fmla="*/ 3419804 w 13886105"/>
              <a:gd name="connsiteY8277" fmla="*/ 5682836 h 7409535"/>
              <a:gd name="connsiteX8278" fmla="*/ 3395692 w 13886105"/>
              <a:gd name="connsiteY8278" fmla="*/ 5687310 h 7409535"/>
              <a:gd name="connsiteX8279" fmla="*/ 3357467 w 13886105"/>
              <a:gd name="connsiteY8279" fmla="*/ 5623603 h 7409535"/>
              <a:gd name="connsiteX8280" fmla="*/ 3347785 w 13886105"/>
              <a:gd name="connsiteY8280" fmla="*/ 5620864 h 7409535"/>
              <a:gd name="connsiteX8281" fmla="*/ 3366703 w 13886105"/>
              <a:gd name="connsiteY8281" fmla="*/ 5671571 h 7409535"/>
              <a:gd name="connsiteX8282" fmla="*/ 3356808 w 13886105"/>
              <a:gd name="connsiteY8282" fmla="*/ 5706496 h 7409535"/>
              <a:gd name="connsiteX8283" fmla="*/ 3347377 w 13886105"/>
              <a:gd name="connsiteY8283" fmla="*/ 5681087 h 7409535"/>
              <a:gd name="connsiteX8284" fmla="*/ 3299304 w 13886105"/>
              <a:gd name="connsiteY8284" fmla="*/ 5690265 h 7409535"/>
              <a:gd name="connsiteX8285" fmla="*/ 3245879 w 13886105"/>
              <a:gd name="connsiteY8285" fmla="*/ 5761799 h 7409535"/>
              <a:gd name="connsiteX8286" fmla="*/ 3216829 w 13886105"/>
              <a:gd name="connsiteY8286" fmla="*/ 5760997 h 7409535"/>
              <a:gd name="connsiteX8287" fmla="*/ 3188053 w 13886105"/>
              <a:gd name="connsiteY8287" fmla="*/ 5707595 h 7409535"/>
              <a:gd name="connsiteX8288" fmla="*/ 3188349 w 13886105"/>
              <a:gd name="connsiteY8288" fmla="*/ 5647307 h 7409535"/>
              <a:gd name="connsiteX8289" fmla="*/ 3217392 w 13886105"/>
              <a:gd name="connsiteY8289" fmla="*/ 5692594 h 7409535"/>
              <a:gd name="connsiteX8290" fmla="*/ 3256065 w 13886105"/>
              <a:gd name="connsiteY8290" fmla="*/ 5696242 h 7409535"/>
              <a:gd name="connsiteX8291" fmla="*/ 3217733 w 13886105"/>
              <a:gd name="connsiteY8291" fmla="*/ 5632475 h 7409535"/>
              <a:gd name="connsiteX8292" fmla="*/ 3227908 w 13886105"/>
              <a:gd name="connsiteY8292" fmla="*/ 5590154 h 7409535"/>
              <a:gd name="connsiteX8293" fmla="*/ 3271710 w 13886105"/>
              <a:gd name="connsiteY8293" fmla="*/ 5553557 h 7409535"/>
              <a:gd name="connsiteX8294" fmla="*/ 3233081 w 13886105"/>
              <a:gd name="connsiteY8294" fmla="*/ 5542664 h 7409535"/>
              <a:gd name="connsiteX8295" fmla="*/ 3242932 w 13886105"/>
              <a:gd name="connsiteY8295" fmla="*/ 5507570 h 7409535"/>
              <a:gd name="connsiteX8296" fmla="*/ 3252680 w 13886105"/>
              <a:gd name="connsiteY8296" fmla="*/ 5502790 h 7409535"/>
              <a:gd name="connsiteX8297" fmla="*/ 3306272 w 13886105"/>
              <a:gd name="connsiteY8297" fmla="*/ 5468995 h 7409535"/>
              <a:gd name="connsiteX8298" fmla="*/ 3287286 w 13886105"/>
              <a:gd name="connsiteY8298" fmla="*/ 5433223 h 7409535"/>
              <a:gd name="connsiteX8299" fmla="*/ 3302012 w 13886105"/>
              <a:gd name="connsiteY8299" fmla="*/ 5410923 h 7409535"/>
              <a:gd name="connsiteX8300" fmla="*/ 3311040 w 13886105"/>
              <a:gd name="connsiteY8300" fmla="*/ 5489142 h 7409535"/>
              <a:gd name="connsiteX8301" fmla="*/ 3325258 w 13886105"/>
              <a:gd name="connsiteY8301" fmla="*/ 5519596 h 7409535"/>
              <a:gd name="connsiteX8302" fmla="*/ 3339921 w 13886105"/>
              <a:gd name="connsiteY8302" fmla="*/ 5504819 h 7409535"/>
              <a:gd name="connsiteX8303" fmla="*/ 3330558 w 13886105"/>
              <a:gd name="connsiteY8303" fmla="*/ 5464478 h 7409535"/>
              <a:gd name="connsiteX8304" fmla="*/ 3349625 w 13886105"/>
              <a:gd name="connsiteY8304" fmla="*/ 5492456 h 7409535"/>
              <a:gd name="connsiteX8305" fmla="*/ 3359478 w 13886105"/>
              <a:gd name="connsiteY8305" fmla="*/ 5487735 h 7409535"/>
              <a:gd name="connsiteX8306" fmla="*/ 3340323 w 13886105"/>
              <a:gd name="connsiteY8306" fmla="*/ 5452008 h 7409535"/>
              <a:gd name="connsiteX8307" fmla="*/ 3316146 w 13886105"/>
              <a:gd name="connsiteY8307" fmla="*/ 5456585 h 7409535"/>
              <a:gd name="connsiteX8308" fmla="*/ 3516919 w 13886105"/>
              <a:gd name="connsiteY8308" fmla="*/ 5275058 h 7409535"/>
              <a:gd name="connsiteX8309" fmla="*/ 3546415 w 13886105"/>
              <a:gd name="connsiteY8309" fmla="*/ 5245461 h 7409535"/>
              <a:gd name="connsiteX8310" fmla="*/ 3579044 w 13886105"/>
              <a:gd name="connsiteY8310" fmla="*/ 5326754 h 7409535"/>
              <a:gd name="connsiteX8311" fmla="*/ 3598964 w 13886105"/>
              <a:gd name="connsiteY8311" fmla="*/ 5294480 h 7409535"/>
              <a:gd name="connsiteX8312" fmla="*/ 3584605 w 13886105"/>
              <a:gd name="connsiteY8312" fmla="*/ 5271931 h 7409535"/>
              <a:gd name="connsiteX8313" fmla="*/ 3623425 w 13886105"/>
              <a:gd name="connsiteY8313" fmla="*/ 5260265 h 7409535"/>
              <a:gd name="connsiteX8314" fmla="*/ 3640022 w 13886105"/>
              <a:gd name="connsiteY8314" fmla="*/ 5147788 h 7409535"/>
              <a:gd name="connsiteX8315" fmla="*/ 3648941 w 13886105"/>
              <a:gd name="connsiteY8315" fmla="*/ 5188159 h 7409535"/>
              <a:gd name="connsiteX8316" fmla="*/ 3669119 w 13886105"/>
              <a:gd name="connsiteY8316" fmla="*/ 5148759 h 7409535"/>
              <a:gd name="connsiteX8317" fmla="*/ 3678532 w 13886105"/>
              <a:gd name="connsiteY8317" fmla="*/ 5181859 h 7409535"/>
              <a:gd name="connsiteX8318" fmla="*/ 3688682 w 13886105"/>
              <a:gd name="connsiteY8318" fmla="*/ 5162052 h 7409535"/>
              <a:gd name="connsiteX8319" fmla="*/ 3712185 w 13886105"/>
              <a:gd name="connsiteY8319" fmla="*/ 5195440 h 7409535"/>
              <a:gd name="connsiteX8320" fmla="*/ 3731893 w 13886105"/>
              <a:gd name="connsiteY8320" fmla="*/ 5186002 h 7409535"/>
              <a:gd name="connsiteX8321" fmla="*/ 3713073 w 13886105"/>
              <a:gd name="connsiteY8321" fmla="*/ 5150182 h 7409535"/>
              <a:gd name="connsiteX8322" fmla="*/ 3767437 w 13886105"/>
              <a:gd name="connsiteY8322" fmla="*/ 5101720 h 7409535"/>
              <a:gd name="connsiteX8323" fmla="*/ 3753510 w 13886105"/>
              <a:gd name="connsiteY8323" fmla="*/ 5071006 h 7409535"/>
              <a:gd name="connsiteX8324" fmla="*/ 3831417 w 13886105"/>
              <a:gd name="connsiteY8324" fmla="*/ 5063513 h 7409535"/>
              <a:gd name="connsiteX8325" fmla="*/ 3822217 w 13886105"/>
              <a:gd name="connsiteY8325" fmla="*/ 5037953 h 7409535"/>
              <a:gd name="connsiteX8326" fmla="*/ 3865303 w 13886105"/>
              <a:gd name="connsiteY8326" fmla="*/ 5069530 h 7409535"/>
              <a:gd name="connsiteX8327" fmla="*/ 3851549 w 13886105"/>
              <a:gd name="connsiteY8327" fmla="*/ 5031360 h 7409535"/>
              <a:gd name="connsiteX8328" fmla="*/ 3944670 w 13886105"/>
              <a:gd name="connsiteY8328" fmla="*/ 5001708 h 7409535"/>
              <a:gd name="connsiteX8329" fmla="*/ 3935817 w 13886105"/>
              <a:gd name="connsiteY8329" fmla="*/ 4953819 h 7409535"/>
              <a:gd name="connsiteX8330" fmla="*/ 3916509 w 13886105"/>
              <a:gd name="connsiteY8330" fmla="*/ 4948233 h 7409535"/>
              <a:gd name="connsiteX8331" fmla="*/ 4004816 w 13886105"/>
              <a:gd name="connsiteY8331" fmla="*/ 4927922 h 7409535"/>
              <a:gd name="connsiteX8332" fmla="*/ 4007365 w 13886105"/>
              <a:gd name="connsiteY8332" fmla="*/ 4937676 h 7409535"/>
              <a:gd name="connsiteX8333" fmla="*/ 4014377 w 13886105"/>
              <a:gd name="connsiteY8333" fmla="*/ 4916077 h 7409535"/>
              <a:gd name="connsiteX8334" fmla="*/ 4040894 w 13886105"/>
              <a:gd name="connsiteY8334" fmla="*/ 4858438 h 7409535"/>
              <a:gd name="connsiteX8335" fmla="*/ 4060954 w 13886105"/>
              <a:gd name="connsiteY8335" fmla="*/ 4843243 h 7409535"/>
              <a:gd name="connsiteX8336" fmla="*/ 4052378 w 13886105"/>
              <a:gd name="connsiteY8336" fmla="*/ 4826765 h 7409535"/>
              <a:gd name="connsiteX8337" fmla="*/ 4062360 w 13886105"/>
              <a:gd name="connsiteY8337" fmla="*/ 4814420 h 7409535"/>
              <a:gd name="connsiteX8338" fmla="*/ 4066200 w 13886105"/>
              <a:gd name="connsiteY8338" fmla="*/ 4823173 h 7409535"/>
              <a:gd name="connsiteX8339" fmla="*/ 4074040 w 13886105"/>
              <a:gd name="connsiteY8339" fmla="*/ 4787143 h 7409535"/>
              <a:gd name="connsiteX8340" fmla="*/ 4151227 w 13886105"/>
              <a:gd name="connsiteY8340" fmla="*/ 4694332 h 7409535"/>
              <a:gd name="connsiteX8341" fmla="*/ 4156928 w 13886105"/>
              <a:gd name="connsiteY8341" fmla="*/ 4674504 h 7409535"/>
              <a:gd name="connsiteX8342" fmla="*/ 4145242 w 13886105"/>
              <a:gd name="connsiteY8342" fmla="*/ 4669936 h 7409535"/>
              <a:gd name="connsiteX8343" fmla="*/ 4127055 w 13886105"/>
              <a:gd name="connsiteY8343" fmla="*/ 4653713 h 7409535"/>
              <a:gd name="connsiteX8344" fmla="*/ 4139603 w 13886105"/>
              <a:gd name="connsiteY8344" fmla="*/ 4639140 h 7409535"/>
              <a:gd name="connsiteX8345" fmla="*/ 4143880 w 13886105"/>
              <a:gd name="connsiteY8345" fmla="*/ 4646849 h 7409535"/>
              <a:gd name="connsiteX8346" fmla="*/ 4143937 w 13886105"/>
              <a:gd name="connsiteY8346" fmla="*/ 4644939 h 7409535"/>
              <a:gd name="connsiteX8347" fmla="*/ 4153236 w 13886105"/>
              <a:gd name="connsiteY8347" fmla="*/ 4634385 h 7409535"/>
              <a:gd name="connsiteX8348" fmla="*/ 4165357 w 13886105"/>
              <a:gd name="connsiteY8348" fmla="*/ 4639526 h 7409535"/>
              <a:gd name="connsiteX8349" fmla="*/ 4168193 w 13886105"/>
              <a:gd name="connsiteY8349" fmla="*/ 4635610 h 7409535"/>
              <a:gd name="connsiteX8350" fmla="*/ 4165848 w 13886105"/>
              <a:gd name="connsiteY8350" fmla="*/ 4600014 h 7409535"/>
              <a:gd name="connsiteX8351" fmla="*/ 4147140 w 13886105"/>
              <a:gd name="connsiteY8351" fmla="*/ 4597346 h 7409535"/>
              <a:gd name="connsiteX8352" fmla="*/ 4145162 w 13886105"/>
              <a:gd name="connsiteY8352" fmla="*/ 4607274 h 7409535"/>
              <a:gd name="connsiteX8353" fmla="*/ 4136567 w 13886105"/>
              <a:gd name="connsiteY8353" fmla="*/ 4590622 h 7409535"/>
              <a:gd name="connsiteX8354" fmla="*/ 4122528 w 13886105"/>
              <a:gd name="connsiteY8354" fmla="*/ 4581332 h 7409535"/>
              <a:gd name="connsiteX8355" fmla="*/ 4111945 w 13886105"/>
              <a:gd name="connsiteY8355" fmla="*/ 4606739 h 7409535"/>
              <a:gd name="connsiteX8356" fmla="*/ 4110343 w 13886105"/>
              <a:gd name="connsiteY8356" fmla="*/ 4608018 h 7409535"/>
              <a:gd name="connsiteX8357" fmla="*/ 4113161 w 13886105"/>
              <a:gd name="connsiteY8357" fmla="*/ 4625158 h 7409535"/>
              <a:gd name="connsiteX8358" fmla="*/ 4109859 w 13886105"/>
              <a:gd name="connsiteY8358" fmla="*/ 4608404 h 7409535"/>
              <a:gd name="connsiteX8359" fmla="*/ 4095807 w 13886105"/>
              <a:gd name="connsiteY8359" fmla="*/ 4619620 h 7409535"/>
              <a:gd name="connsiteX8360" fmla="*/ 4096343 w 13886105"/>
              <a:gd name="connsiteY8360" fmla="*/ 4619751 h 7409535"/>
              <a:gd name="connsiteX8361" fmla="*/ 4103433 w 13886105"/>
              <a:gd name="connsiteY8361" fmla="*/ 4629665 h 7409535"/>
              <a:gd name="connsiteX8362" fmla="*/ 4088188 w 13886105"/>
              <a:gd name="connsiteY8362" fmla="*/ 4651379 h 7409535"/>
              <a:gd name="connsiteX8363" fmla="*/ 4059178 w 13886105"/>
              <a:gd name="connsiteY8363" fmla="*/ 4631421 h 7409535"/>
              <a:gd name="connsiteX8364" fmla="*/ 4058648 w 13886105"/>
              <a:gd name="connsiteY8364" fmla="*/ 4632852 h 7409535"/>
              <a:gd name="connsiteX8365" fmla="*/ 4060831 w 13886105"/>
              <a:gd name="connsiteY8365" fmla="*/ 4639112 h 7409535"/>
              <a:gd name="connsiteX8366" fmla="*/ 4055294 w 13886105"/>
              <a:gd name="connsiteY8366" fmla="*/ 4641943 h 7409535"/>
              <a:gd name="connsiteX8367" fmla="*/ 4050172 w 13886105"/>
              <a:gd name="connsiteY8367" fmla="*/ 4655817 h 7409535"/>
              <a:gd name="connsiteX8368" fmla="*/ 4043918 w 13886105"/>
              <a:gd name="connsiteY8368" fmla="*/ 4686562 h 7409535"/>
              <a:gd name="connsiteX8369" fmla="*/ 4026433 w 13886105"/>
              <a:gd name="connsiteY8369" fmla="*/ 4656194 h 7409535"/>
              <a:gd name="connsiteX8370" fmla="*/ 4024250 w 13886105"/>
              <a:gd name="connsiteY8370" fmla="*/ 4657253 h 7409535"/>
              <a:gd name="connsiteX8371" fmla="*/ 4015485 w 13886105"/>
              <a:gd name="connsiteY8371" fmla="*/ 4690111 h 7409535"/>
              <a:gd name="connsiteX8372" fmla="*/ 3999682 w 13886105"/>
              <a:gd name="connsiteY8372" fmla="*/ 4675175 h 7409535"/>
              <a:gd name="connsiteX8373" fmla="*/ 3993069 w 13886105"/>
              <a:gd name="connsiteY8373" fmla="*/ 4682854 h 7409535"/>
              <a:gd name="connsiteX8374" fmla="*/ 3965571 w 13886105"/>
              <a:gd name="connsiteY8374" fmla="*/ 4691460 h 7409535"/>
              <a:gd name="connsiteX8375" fmla="*/ 3968203 w 13886105"/>
              <a:gd name="connsiteY8375" fmla="*/ 4702172 h 7409535"/>
              <a:gd name="connsiteX8376" fmla="*/ 3961214 w 13886105"/>
              <a:gd name="connsiteY8376" fmla="*/ 4710764 h 7409535"/>
              <a:gd name="connsiteX8377" fmla="*/ 3959621 w 13886105"/>
              <a:gd name="connsiteY8377" fmla="*/ 4709138 h 7409535"/>
              <a:gd name="connsiteX8378" fmla="*/ 3966108 w 13886105"/>
              <a:gd name="connsiteY8378" fmla="*/ 4734894 h 7409535"/>
              <a:gd name="connsiteX8379" fmla="*/ 3936528 w 13886105"/>
              <a:gd name="connsiteY8379" fmla="*/ 4755743 h 7409535"/>
              <a:gd name="connsiteX8380" fmla="*/ 3888166 w 13886105"/>
              <a:gd name="connsiteY8380" fmla="*/ 4770599 h 7409535"/>
              <a:gd name="connsiteX8381" fmla="*/ 3884646 w 13886105"/>
              <a:gd name="connsiteY8381" fmla="*/ 4735201 h 7409535"/>
              <a:gd name="connsiteX8382" fmla="*/ 3856151 w 13886105"/>
              <a:gd name="connsiteY8382" fmla="*/ 4726022 h 7409535"/>
              <a:gd name="connsiteX8383" fmla="*/ 3895015 w 13886105"/>
              <a:gd name="connsiteY8383" fmla="*/ 4708107 h 7409535"/>
              <a:gd name="connsiteX8384" fmla="*/ 3939331 w 13886105"/>
              <a:gd name="connsiteY8384" fmla="*/ 4701330 h 7409535"/>
              <a:gd name="connsiteX8385" fmla="*/ 3953349 w 13886105"/>
              <a:gd name="connsiteY8385" fmla="*/ 4701478 h 7409535"/>
              <a:gd name="connsiteX8386" fmla="*/ 3954081 w 13886105"/>
              <a:gd name="connsiteY8386" fmla="*/ 4672483 h 7409535"/>
              <a:gd name="connsiteX8387" fmla="*/ 3954698 w 13886105"/>
              <a:gd name="connsiteY8387" fmla="*/ 4673763 h 7409535"/>
              <a:gd name="connsiteX8388" fmla="*/ 3953636 w 13886105"/>
              <a:gd name="connsiteY8388" fmla="*/ 4666093 h 7409535"/>
              <a:gd name="connsiteX8389" fmla="*/ 3953335 w 13886105"/>
              <a:gd name="connsiteY8389" fmla="*/ 4665985 h 7409535"/>
              <a:gd name="connsiteX8390" fmla="*/ 3941702 w 13886105"/>
              <a:gd name="connsiteY8390" fmla="*/ 4669257 h 7409535"/>
              <a:gd name="connsiteX8391" fmla="*/ 3904354 w 13886105"/>
              <a:gd name="connsiteY8391" fmla="*/ 4646482 h 7409535"/>
              <a:gd name="connsiteX8392" fmla="*/ 3908597 w 13886105"/>
              <a:gd name="connsiteY8392" fmla="*/ 4674455 h 7409535"/>
              <a:gd name="connsiteX8393" fmla="*/ 3895199 w 13886105"/>
              <a:gd name="connsiteY8393" fmla="*/ 4669535 h 7409535"/>
              <a:gd name="connsiteX8394" fmla="*/ 3890621 w 13886105"/>
              <a:gd name="connsiteY8394" fmla="*/ 4669856 h 7409535"/>
              <a:gd name="connsiteX8395" fmla="*/ 3897920 w 13886105"/>
              <a:gd name="connsiteY8395" fmla="*/ 4683316 h 7409535"/>
              <a:gd name="connsiteX8396" fmla="*/ 3904369 w 13886105"/>
              <a:gd name="connsiteY8396" fmla="*/ 4706235 h 7409535"/>
              <a:gd name="connsiteX8397" fmla="*/ 3870628 w 13886105"/>
              <a:gd name="connsiteY8397" fmla="*/ 4715273 h 7409535"/>
              <a:gd name="connsiteX8398" fmla="*/ 3846455 w 13886105"/>
              <a:gd name="connsiteY8398" fmla="*/ 4686968 h 7409535"/>
              <a:gd name="connsiteX8399" fmla="*/ 3842483 w 13886105"/>
              <a:gd name="connsiteY8399" fmla="*/ 4689597 h 7409535"/>
              <a:gd name="connsiteX8400" fmla="*/ 3844189 w 13886105"/>
              <a:gd name="connsiteY8400" fmla="*/ 4712415 h 7409535"/>
              <a:gd name="connsiteX8401" fmla="*/ 3837482 w 13886105"/>
              <a:gd name="connsiteY8401" fmla="*/ 4711070 h 7409535"/>
              <a:gd name="connsiteX8402" fmla="*/ 3837063 w 13886105"/>
              <a:gd name="connsiteY8402" fmla="*/ 4715858 h 7409535"/>
              <a:gd name="connsiteX8403" fmla="*/ 3831300 w 13886105"/>
              <a:gd name="connsiteY8403" fmla="*/ 4709830 h 7409535"/>
              <a:gd name="connsiteX8404" fmla="*/ 3817878 w 13886105"/>
              <a:gd name="connsiteY8404" fmla="*/ 4707138 h 7409535"/>
              <a:gd name="connsiteX8405" fmla="*/ 3798808 w 13886105"/>
              <a:gd name="connsiteY8405" fmla="*/ 4713768 h 7409535"/>
              <a:gd name="connsiteX8406" fmla="*/ 3794913 w 13886105"/>
              <a:gd name="connsiteY8406" fmla="*/ 4715696 h 7409535"/>
              <a:gd name="connsiteX8407" fmla="*/ 3790692 w 13886105"/>
              <a:gd name="connsiteY8407" fmla="*/ 4740363 h 7409535"/>
              <a:gd name="connsiteX8408" fmla="*/ 3764903 w 13886105"/>
              <a:gd name="connsiteY8408" fmla="*/ 4761319 h 7409535"/>
              <a:gd name="connsiteX8409" fmla="*/ 3739336 w 13886105"/>
              <a:gd name="connsiteY8409" fmla="*/ 4772673 h 7409535"/>
              <a:gd name="connsiteX8410" fmla="*/ 3740030 w 13886105"/>
              <a:gd name="connsiteY8410" fmla="*/ 4784886 h 7409535"/>
              <a:gd name="connsiteX8411" fmla="*/ 3734902 w 13886105"/>
              <a:gd name="connsiteY8411" fmla="*/ 4774642 h 7409535"/>
              <a:gd name="connsiteX8412" fmla="*/ 3732779 w 13886105"/>
              <a:gd name="connsiteY8412" fmla="*/ 4775585 h 7409535"/>
              <a:gd name="connsiteX8413" fmla="*/ 3715690 w 13886105"/>
              <a:gd name="connsiteY8413" fmla="*/ 4794814 h 7409535"/>
              <a:gd name="connsiteX8414" fmla="*/ 3715239 w 13886105"/>
              <a:gd name="connsiteY8414" fmla="*/ 4796954 h 7409535"/>
              <a:gd name="connsiteX8415" fmla="*/ 3714763 w 13886105"/>
              <a:gd name="connsiteY8415" fmla="*/ 4795859 h 7409535"/>
              <a:gd name="connsiteX8416" fmla="*/ 3705518 w 13886105"/>
              <a:gd name="connsiteY8416" fmla="*/ 4806261 h 7409535"/>
              <a:gd name="connsiteX8417" fmla="*/ 3703075 w 13886105"/>
              <a:gd name="connsiteY8417" fmla="*/ 4809801 h 7409535"/>
              <a:gd name="connsiteX8418" fmla="*/ 3695341 w 13886105"/>
              <a:gd name="connsiteY8418" fmla="*/ 4808510 h 7409535"/>
              <a:gd name="connsiteX8419" fmla="*/ 3684695 w 13886105"/>
              <a:gd name="connsiteY8419" fmla="*/ 4788511 h 7409535"/>
              <a:gd name="connsiteX8420" fmla="*/ 3685844 w 13886105"/>
              <a:gd name="connsiteY8420" fmla="*/ 4800941 h 7409535"/>
              <a:gd name="connsiteX8421" fmla="*/ 3677895 w 13886105"/>
              <a:gd name="connsiteY8421" fmla="*/ 4790621 h 7409535"/>
              <a:gd name="connsiteX8422" fmla="*/ 3680841 w 13886105"/>
              <a:gd name="connsiteY8422" fmla="*/ 4800531 h 7409535"/>
              <a:gd name="connsiteX8423" fmla="*/ 3680855 w 13886105"/>
              <a:gd name="connsiteY8423" fmla="*/ 4820449 h 7409535"/>
              <a:gd name="connsiteX8424" fmla="*/ 3680003 w 13886105"/>
              <a:gd name="connsiteY8424" fmla="*/ 4818928 h 7409535"/>
              <a:gd name="connsiteX8425" fmla="*/ 3675063 w 13886105"/>
              <a:gd name="connsiteY8425" fmla="*/ 4824082 h 7409535"/>
              <a:gd name="connsiteX8426" fmla="*/ 3656990 w 13886105"/>
              <a:gd name="connsiteY8426" fmla="*/ 4814370 h 7409535"/>
              <a:gd name="connsiteX8427" fmla="*/ 3645450 w 13886105"/>
              <a:gd name="connsiteY8427" fmla="*/ 4791827 h 7409535"/>
              <a:gd name="connsiteX8428" fmla="*/ 3644347 w 13886105"/>
              <a:gd name="connsiteY8428" fmla="*/ 4790825 h 7409535"/>
              <a:gd name="connsiteX8429" fmla="*/ 3645272 w 13886105"/>
              <a:gd name="connsiteY8429" fmla="*/ 4796884 h 7409535"/>
              <a:gd name="connsiteX8430" fmla="*/ 3638534 w 13886105"/>
              <a:gd name="connsiteY8430" fmla="*/ 4803152 h 7409535"/>
              <a:gd name="connsiteX8431" fmla="*/ 3637234 w 13886105"/>
              <a:gd name="connsiteY8431" fmla="*/ 4817102 h 7409535"/>
              <a:gd name="connsiteX8432" fmla="*/ 3646604 w 13886105"/>
              <a:gd name="connsiteY8432" fmla="*/ 4834324 h 7409535"/>
              <a:gd name="connsiteX8433" fmla="*/ 3621657 w 13886105"/>
              <a:gd name="connsiteY8433" fmla="*/ 4826672 h 7409535"/>
              <a:gd name="connsiteX8434" fmla="*/ 3618935 w 13886105"/>
              <a:gd name="connsiteY8434" fmla="*/ 4826804 h 7409535"/>
              <a:gd name="connsiteX8435" fmla="*/ 3619162 w 13886105"/>
              <a:gd name="connsiteY8435" fmla="*/ 4827216 h 7409535"/>
              <a:gd name="connsiteX8436" fmla="*/ 3626703 w 13886105"/>
              <a:gd name="connsiteY8436" fmla="*/ 4846076 h 7409535"/>
              <a:gd name="connsiteX8437" fmla="*/ 3582457 w 13886105"/>
              <a:gd name="connsiteY8437" fmla="*/ 4834348 h 7409535"/>
              <a:gd name="connsiteX8438" fmla="*/ 3576128 w 13886105"/>
              <a:gd name="connsiteY8438" fmla="*/ 4821467 h 7409535"/>
              <a:gd name="connsiteX8439" fmla="*/ 3572304 w 13886105"/>
              <a:gd name="connsiteY8439" fmla="*/ 4820340 h 7409535"/>
              <a:gd name="connsiteX8440" fmla="*/ 3563936 w 13886105"/>
              <a:gd name="connsiteY8440" fmla="*/ 4810853 h 7409535"/>
              <a:gd name="connsiteX8441" fmla="*/ 3562580 w 13886105"/>
              <a:gd name="connsiteY8441" fmla="*/ 4811992 h 7409535"/>
              <a:gd name="connsiteX8442" fmla="*/ 3545466 w 13886105"/>
              <a:gd name="connsiteY8442" fmla="*/ 4798297 h 7409535"/>
              <a:gd name="connsiteX8443" fmla="*/ 3542604 w 13886105"/>
              <a:gd name="connsiteY8443" fmla="*/ 4799049 h 7409535"/>
              <a:gd name="connsiteX8444" fmla="*/ 3551628 w 13886105"/>
              <a:gd name="connsiteY8444" fmla="*/ 4809149 h 7409535"/>
              <a:gd name="connsiteX8445" fmla="*/ 3554557 w 13886105"/>
              <a:gd name="connsiteY8445" fmla="*/ 4829980 h 7409535"/>
              <a:gd name="connsiteX8446" fmla="*/ 3555512 w 13886105"/>
              <a:gd name="connsiteY8446" fmla="*/ 4830591 h 7409535"/>
              <a:gd name="connsiteX8447" fmla="*/ 3560833 w 13886105"/>
              <a:gd name="connsiteY8447" fmla="*/ 4836695 h 7409535"/>
              <a:gd name="connsiteX8448" fmla="*/ 3565385 w 13886105"/>
              <a:gd name="connsiteY8448" fmla="*/ 4832492 h 7409535"/>
              <a:gd name="connsiteX8449" fmla="*/ 3567509 w 13886105"/>
              <a:gd name="connsiteY8449" fmla="*/ 4843823 h 7409535"/>
              <a:gd name="connsiteX8450" fmla="*/ 3567443 w 13886105"/>
              <a:gd name="connsiteY8450" fmla="*/ 4844281 h 7409535"/>
              <a:gd name="connsiteX8451" fmla="*/ 3567859 w 13886105"/>
              <a:gd name="connsiteY8451" fmla="*/ 4844758 h 7409535"/>
              <a:gd name="connsiteX8452" fmla="*/ 3567315 w 13886105"/>
              <a:gd name="connsiteY8452" fmla="*/ 4845188 h 7409535"/>
              <a:gd name="connsiteX8453" fmla="*/ 3564936 w 13886105"/>
              <a:gd name="connsiteY8453" fmla="*/ 4862176 h 7409535"/>
              <a:gd name="connsiteX8454" fmla="*/ 3558850 w 13886105"/>
              <a:gd name="connsiteY8454" fmla="*/ 4851894 h 7409535"/>
              <a:gd name="connsiteX8455" fmla="*/ 3555480 w 13886105"/>
              <a:gd name="connsiteY8455" fmla="*/ 4854562 h 7409535"/>
              <a:gd name="connsiteX8456" fmla="*/ 3544107 w 13886105"/>
              <a:gd name="connsiteY8456" fmla="*/ 4863424 h 7409535"/>
              <a:gd name="connsiteX8457" fmla="*/ 3545150 w 13886105"/>
              <a:gd name="connsiteY8457" fmla="*/ 4867294 h 7409535"/>
              <a:gd name="connsiteX8458" fmla="*/ 3543564 w 13886105"/>
              <a:gd name="connsiteY8458" fmla="*/ 4863847 h 7409535"/>
              <a:gd name="connsiteX8459" fmla="*/ 3543065 w 13886105"/>
              <a:gd name="connsiteY8459" fmla="*/ 4864236 h 7409535"/>
              <a:gd name="connsiteX8460" fmla="*/ 3520481 w 13886105"/>
              <a:gd name="connsiteY8460" fmla="*/ 4827204 h 7409535"/>
              <a:gd name="connsiteX8461" fmla="*/ 3502411 w 13886105"/>
              <a:gd name="connsiteY8461" fmla="*/ 4821470 h 7409535"/>
              <a:gd name="connsiteX8462" fmla="*/ 3510196 w 13886105"/>
              <a:gd name="connsiteY8462" fmla="*/ 4840146 h 7409535"/>
              <a:gd name="connsiteX8463" fmla="*/ 3510679 w 13886105"/>
              <a:gd name="connsiteY8463" fmla="*/ 4840619 h 7409535"/>
              <a:gd name="connsiteX8464" fmla="*/ 3528549 w 13886105"/>
              <a:gd name="connsiteY8464" fmla="*/ 4856283 h 7409535"/>
              <a:gd name="connsiteX8465" fmla="*/ 3525861 w 13886105"/>
              <a:gd name="connsiteY8465" fmla="*/ 4859504 h 7409535"/>
              <a:gd name="connsiteX8466" fmla="*/ 3540746 w 13886105"/>
              <a:gd name="connsiteY8466" fmla="*/ 4869740 h 7409535"/>
              <a:gd name="connsiteX8467" fmla="*/ 3545130 w 13886105"/>
              <a:gd name="connsiteY8467" fmla="*/ 4882398 h 7409535"/>
              <a:gd name="connsiteX8468" fmla="*/ 3481981 w 13886105"/>
              <a:gd name="connsiteY8468" fmla="*/ 4919656 h 7409535"/>
              <a:gd name="connsiteX8469" fmla="*/ 3499889 w 13886105"/>
              <a:gd name="connsiteY8469" fmla="*/ 4970634 h 7409535"/>
              <a:gd name="connsiteX8470" fmla="*/ 3451492 w 13886105"/>
              <a:gd name="connsiteY8470" fmla="*/ 4993454 h 7409535"/>
              <a:gd name="connsiteX8471" fmla="*/ 3432948 w 13886105"/>
              <a:gd name="connsiteY8471" fmla="*/ 4965067 h 7409535"/>
              <a:gd name="connsiteX8472" fmla="*/ 3441987 w 13886105"/>
              <a:gd name="connsiteY8472" fmla="*/ 4998803 h 7409535"/>
              <a:gd name="connsiteX8473" fmla="*/ 3423333 w 13886105"/>
              <a:gd name="connsiteY8473" fmla="*/ 4977768 h 7409535"/>
              <a:gd name="connsiteX8474" fmla="*/ 3432362 w 13886105"/>
              <a:gd name="connsiteY8474" fmla="*/ 5003370 h 7409535"/>
              <a:gd name="connsiteX8475" fmla="*/ 3403918 w 13886105"/>
              <a:gd name="connsiteY8475" fmla="*/ 4986948 h 7409535"/>
              <a:gd name="connsiteX8476" fmla="*/ 3398893 w 13886105"/>
              <a:gd name="connsiteY8476" fmla="*/ 4996880 h 7409535"/>
              <a:gd name="connsiteX8477" fmla="*/ 3412714 w 13886105"/>
              <a:gd name="connsiteY8477" fmla="*/ 5020116 h 7409535"/>
              <a:gd name="connsiteX8478" fmla="*/ 3340296 w 13886105"/>
              <a:gd name="connsiteY8478" fmla="*/ 5054164 h 7409535"/>
              <a:gd name="connsiteX8479" fmla="*/ 3315748 w 13886105"/>
              <a:gd name="connsiteY8479" fmla="*/ 5080630 h 7409535"/>
              <a:gd name="connsiteX8480" fmla="*/ 3254637 w 13886105"/>
              <a:gd name="connsiteY8480" fmla="*/ 5027666 h 7409535"/>
              <a:gd name="connsiteX8481" fmla="*/ 3264729 w 13886105"/>
              <a:gd name="connsiteY8481" fmla="*/ 5000554 h 7409535"/>
              <a:gd name="connsiteX8482" fmla="*/ 3257902 w 13886105"/>
              <a:gd name="connsiteY8482" fmla="*/ 4995926 h 7409535"/>
              <a:gd name="connsiteX8483" fmla="*/ 3259214 w 13886105"/>
              <a:gd name="connsiteY8483" fmla="*/ 5001220 h 7409535"/>
              <a:gd name="connsiteX8484" fmla="*/ 3254625 w 13886105"/>
              <a:gd name="connsiteY8484" fmla="*/ 5007269 h 7409535"/>
              <a:gd name="connsiteX8485" fmla="*/ 3250112 w 13886105"/>
              <a:gd name="connsiteY8485" fmla="*/ 5003886 h 7409535"/>
              <a:gd name="connsiteX8486" fmla="*/ 3248070 w 13886105"/>
              <a:gd name="connsiteY8486" fmla="*/ 5007178 h 7409535"/>
              <a:gd name="connsiteX8487" fmla="*/ 3240754 w 13886105"/>
              <a:gd name="connsiteY8487" fmla="*/ 5004536 h 7409535"/>
              <a:gd name="connsiteX8488" fmla="*/ 3254637 w 13886105"/>
              <a:gd name="connsiteY8488" fmla="*/ 5027666 h 7409535"/>
              <a:gd name="connsiteX8489" fmla="*/ 3220195 w 13886105"/>
              <a:gd name="connsiteY8489" fmla="*/ 5081645 h 7409535"/>
              <a:gd name="connsiteX8490" fmla="*/ 3234120 w 13886105"/>
              <a:gd name="connsiteY8490" fmla="*/ 5104939 h 7409535"/>
              <a:gd name="connsiteX8491" fmla="*/ 3210148 w 13886105"/>
              <a:gd name="connsiteY8491" fmla="*/ 5108923 h 7409535"/>
              <a:gd name="connsiteX8492" fmla="*/ 3123840 w 13886105"/>
              <a:gd name="connsiteY8492" fmla="*/ 5128250 h 7409535"/>
              <a:gd name="connsiteX8493" fmla="*/ 3160880 w 13886105"/>
              <a:gd name="connsiteY8493" fmla="*/ 5094630 h 7409535"/>
              <a:gd name="connsiteX8494" fmla="*/ 3161893 w 13886105"/>
              <a:gd name="connsiteY8494" fmla="*/ 5093535 h 7409535"/>
              <a:gd name="connsiteX8495" fmla="*/ 3155793 w 13886105"/>
              <a:gd name="connsiteY8495" fmla="*/ 5082263 h 7409535"/>
              <a:gd name="connsiteX8496" fmla="*/ 3146599 w 13886105"/>
              <a:gd name="connsiteY8496" fmla="*/ 5075959 h 7409535"/>
              <a:gd name="connsiteX8497" fmla="*/ 3132885 w 13886105"/>
              <a:gd name="connsiteY8497" fmla="*/ 5069405 h 7409535"/>
              <a:gd name="connsiteX8498" fmla="*/ 3134082 w 13886105"/>
              <a:gd name="connsiteY8498" fmla="*/ 5075255 h 7409535"/>
              <a:gd name="connsiteX8499" fmla="*/ 3142741 w 13886105"/>
              <a:gd name="connsiteY8499" fmla="*/ 5097241 h 7409535"/>
              <a:gd name="connsiteX8500" fmla="*/ 3131720 w 13886105"/>
              <a:gd name="connsiteY8500" fmla="*/ 5082425 h 7409535"/>
              <a:gd name="connsiteX8501" fmla="*/ 3126197 w 13886105"/>
              <a:gd name="connsiteY8501" fmla="*/ 5075070 h 7409535"/>
              <a:gd name="connsiteX8502" fmla="*/ 3125303 w 13886105"/>
              <a:gd name="connsiteY8502" fmla="*/ 5089811 h 7409535"/>
              <a:gd name="connsiteX8503" fmla="*/ 3121563 w 13886105"/>
              <a:gd name="connsiteY8503" fmla="*/ 5106260 h 7409535"/>
              <a:gd name="connsiteX8504" fmla="*/ 3102270 w 13886105"/>
              <a:gd name="connsiteY8504" fmla="*/ 5071022 h 7409535"/>
              <a:gd name="connsiteX8505" fmla="*/ 3107121 w 13886105"/>
              <a:gd name="connsiteY8505" fmla="*/ 5068547 h 7409535"/>
              <a:gd name="connsiteX8506" fmla="*/ 3112036 w 13886105"/>
              <a:gd name="connsiteY8506" fmla="*/ 5057586 h 7409535"/>
              <a:gd name="connsiteX8507" fmla="*/ 3097467 w 13886105"/>
              <a:gd name="connsiteY8507" fmla="*/ 5045796 h 7409535"/>
              <a:gd name="connsiteX8508" fmla="*/ 3086044 w 13886105"/>
              <a:gd name="connsiteY8508" fmla="*/ 5057378 h 7409535"/>
              <a:gd name="connsiteX8509" fmla="*/ 3104588 w 13886105"/>
              <a:gd name="connsiteY8509" fmla="*/ 5093180 h 7409535"/>
              <a:gd name="connsiteX8510" fmla="*/ 3101802 w 13886105"/>
              <a:gd name="connsiteY8510" fmla="*/ 5095141 h 7409535"/>
              <a:gd name="connsiteX8511" fmla="*/ 3106737 w 13886105"/>
              <a:gd name="connsiteY8511" fmla="*/ 5106256 h 7409535"/>
              <a:gd name="connsiteX8512" fmla="*/ 3087245 w 13886105"/>
              <a:gd name="connsiteY8512" fmla="*/ 5108404 h 7409535"/>
              <a:gd name="connsiteX8513" fmla="*/ 3087718 w 13886105"/>
              <a:gd name="connsiteY8513" fmla="*/ 5097270 h 7409535"/>
              <a:gd name="connsiteX8514" fmla="*/ 3089708 w 13886105"/>
              <a:gd name="connsiteY8514" fmla="*/ 5090124 h 7409535"/>
              <a:gd name="connsiteX8515" fmla="*/ 3083457 w 13886105"/>
              <a:gd name="connsiteY8515" fmla="*/ 5083814 h 7409535"/>
              <a:gd name="connsiteX8516" fmla="*/ 3057158 w 13886105"/>
              <a:gd name="connsiteY8516" fmla="*/ 5071355 h 7409535"/>
              <a:gd name="connsiteX8517" fmla="*/ 3061832 w 13886105"/>
              <a:gd name="connsiteY8517" fmla="*/ 5088229 h 7409535"/>
              <a:gd name="connsiteX8518" fmla="*/ 3063112 w 13886105"/>
              <a:gd name="connsiteY8518" fmla="*/ 5082778 h 7409535"/>
              <a:gd name="connsiteX8519" fmla="*/ 3077241 w 13886105"/>
              <a:gd name="connsiteY8519" fmla="*/ 5135852 h 7409535"/>
              <a:gd name="connsiteX8520" fmla="*/ 3057897 w 13886105"/>
              <a:gd name="connsiteY8520" fmla="*/ 5115273 h 7409535"/>
              <a:gd name="connsiteX8521" fmla="*/ 3059094 w 13886105"/>
              <a:gd name="connsiteY8521" fmla="*/ 5103520 h 7409535"/>
              <a:gd name="connsiteX8522" fmla="*/ 3055800 w 13886105"/>
              <a:gd name="connsiteY8522" fmla="*/ 5102263 h 7409535"/>
              <a:gd name="connsiteX8523" fmla="*/ 3042679 w 13886105"/>
              <a:gd name="connsiteY8523" fmla="*/ 5078397 h 7409535"/>
              <a:gd name="connsiteX8524" fmla="*/ 3018944 w 13886105"/>
              <a:gd name="connsiteY8524" fmla="*/ 5067402 h 7409535"/>
              <a:gd name="connsiteX8525" fmla="*/ 3004401 w 13886105"/>
              <a:gd name="connsiteY8525" fmla="*/ 5081963 h 7409535"/>
              <a:gd name="connsiteX8526" fmla="*/ 3041600 w 13886105"/>
              <a:gd name="connsiteY8526" fmla="*/ 5146217 h 7409535"/>
              <a:gd name="connsiteX8527" fmla="*/ 3008363 w 13886105"/>
              <a:gd name="connsiteY8527" fmla="*/ 5124748 h 7409535"/>
              <a:gd name="connsiteX8528" fmla="*/ 3012217 w 13886105"/>
              <a:gd name="connsiteY8528" fmla="*/ 5167468 h 7409535"/>
              <a:gd name="connsiteX8529" fmla="*/ 2968917 w 13886105"/>
              <a:gd name="connsiteY8529" fmla="*/ 5188383 h 7409535"/>
              <a:gd name="connsiteX8530" fmla="*/ 2992465 w 13886105"/>
              <a:gd name="connsiteY8530" fmla="*/ 5214525 h 7409535"/>
              <a:gd name="connsiteX8531" fmla="*/ 2944610 w 13886105"/>
              <a:gd name="connsiteY8531" fmla="*/ 5215414 h 7409535"/>
              <a:gd name="connsiteX8532" fmla="*/ 2920873 w 13886105"/>
              <a:gd name="connsiteY8532" fmla="*/ 5197005 h 7409535"/>
              <a:gd name="connsiteX8533" fmla="*/ 2921193 w 13886105"/>
              <a:gd name="connsiteY8533" fmla="*/ 5166818 h 7409535"/>
              <a:gd name="connsiteX8534" fmla="*/ 2907077 w 13886105"/>
              <a:gd name="connsiteY8534" fmla="*/ 5151252 h 7409535"/>
              <a:gd name="connsiteX8535" fmla="*/ 2873034 w 13886105"/>
              <a:gd name="connsiteY8535" fmla="*/ 5197617 h 7409535"/>
              <a:gd name="connsiteX8536" fmla="*/ 2901690 w 13886105"/>
              <a:gd name="connsiteY8536" fmla="*/ 5191204 h 7409535"/>
              <a:gd name="connsiteX8537" fmla="*/ 2930141 w 13886105"/>
              <a:gd name="connsiteY8537" fmla="*/ 5207631 h 7409535"/>
              <a:gd name="connsiteX8538" fmla="*/ 2891029 w 13886105"/>
              <a:gd name="connsiteY8538" fmla="*/ 5225973 h 7409535"/>
              <a:gd name="connsiteX8539" fmla="*/ 2904593 w 13886105"/>
              <a:gd name="connsiteY8539" fmla="*/ 5286704 h 7409535"/>
              <a:gd name="connsiteX8540" fmla="*/ 2828072 w 13886105"/>
              <a:gd name="connsiteY8540" fmla="*/ 5271044 h 7409535"/>
              <a:gd name="connsiteX8541" fmla="*/ 2846849 w 13886105"/>
              <a:gd name="connsiteY8541" fmla="*/ 5291867 h 7409535"/>
              <a:gd name="connsiteX8542" fmla="*/ 2846361 w 13886105"/>
              <a:gd name="connsiteY8542" fmla="*/ 5336928 h 7409535"/>
              <a:gd name="connsiteX8543" fmla="*/ 2798696 w 13886105"/>
              <a:gd name="connsiteY8543" fmla="*/ 5330085 h 7409535"/>
              <a:gd name="connsiteX8544" fmla="*/ 2737003 w 13886105"/>
              <a:gd name="connsiteY8544" fmla="*/ 5300597 h 7409535"/>
              <a:gd name="connsiteX8545" fmla="*/ 2770744 w 13886105"/>
              <a:gd name="connsiteY8545" fmla="*/ 5291559 h 7409535"/>
              <a:gd name="connsiteX8546" fmla="*/ 2780172 w 13886105"/>
              <a:gd name="connsiteY8546" fmla="*/ 5316966 h 7409535"/>
              <a:gd name="connsiteX8547" fmla="*/ 2799698 w 13886105"/>
              <a:gd name="connsiteY8547" fmla="*/ 5307848 h 7409535"/>
              <a:gd name="connsiteX8548" fmla="*/ 2785580 w 13886105"/>
              <a:gd name="connsiteY8548" fmla="*/ 5299697 h 7409535"/>
              <a:gd name="connsiteX8549" fmla="*/ 2810251 w 13886105"/>
              <a:gd name="connsiteY8549" fmla="*/ 5242645 h 7409535"/>
              <a:gd name="connsiteX8550" fmla="*/ 2853910 w 13886105"/>
              <a:gd name="connsiteY8550" fmla="*/ 5199124 h 7409535"/>
              <a:gd name="connsiteX8551" fmla="*/ 2863602 w 13886105"/>
              <a:gd name="connsiteY8551" fmla="*/ 5187038 h 7409535"/>
              <a:gd name="connsiteX8552" fmla="*/ 2926656 w 13886105"/>
              <a:gd name="connsiteY8552" fmla="*/ 5119067 h 7409535"/>
              <a:gd name="connsiteX8553" fmla="*/ 2927446 w 13886105"/>
              <a:gd name="connsiteY8553" fmla="*/ 5058921 h 7409535"/>
              <a:gd name="connsiteX8554" fmla="*/ 2940390 w 13886105"/>
              <a:gd name="connsiteY8554" fmla="*/ 5066413 h 7409535"/>
              <a:gd name="connsiteX8555" fmla="*/ 2956124 w 13886105"/>
              <a:gd name="connsiteY8555" fmla="*/ 5067557 h 7409535"/>
              <a:gd name="connsiteX8556" fmla="*/ 2955999 w 13886105"/>
              <a:gd name="connsiteY8556" fmla="*/ 5067994 h 7409535"/>
              <a:gd name="connsiteX8557" fmla="*/ 2956089 w 13886105"/>
              <a:gd name="connsiteY8557" fmla="*/ 5068193 h 7409535"/>
              <a:gd name="connsiteX8558" fmla="*/ 2953136 w 13886105"/>
              <a:gd name="connsiteY8558" fmla="*/ 5080028 h 7409535"/>
              <a:gd name="connsiteX8559" fmla="*/ 2950745 w 13886105"/>
              <a:gd name="connsiteY8559" fmla="*/ 5092907 h 7409535"/>
              <a:gd name="connsiteX8560" fmla="*/ 2969818 w 13886105"/>
              <a:gd name="connsiteY8560" fmla="*/ 5098643 h 7409535"/>
              <a:gd name="connsiteX8561" fmla="*/ 2956089 w 13886105"/>
              <a:gd name="connsiteY8561" fmla="*/ 5068193 h 7409535"/>
              <a:gd name="connsiteX8562" fmla="*/ 2956246 w 13886105"/>
              <a:gd name="connsiteY8562" fmla="*/ 5067565 h 7409535"/>
              <a:gd name="connsiteX8563" fmla="*/ 2956124 w 13886105"/>
              <a:gd name="connsiteY8563" fmla="*/ 5067557 h 7409535"/>
              <a:gd name="connsiteX8564" fmla="*/ 2960999 w 13886105"/>
              <a:gd name="connsiteY8564" fmla="*/ 5050506 h 7409535"/>
              <a:gd name="connsiteX8565" fmla="*/ 2966112 w 13886105"/>
              <a:gd name="connsiteY8565" fmla="*/ 5033192 h 7409535"/>
              <a:gd name="connsiteX8566" fmla="*/ 2980100 w 13886105"/>
              <a:gd name="connsiteY8566" fmla="*/ 5056383 h 7409535"/>
              <a:gd name="connsiteX8567" fmla="*/ 2994640 w 13886105"/>
              <a:gd name="connsiteY8567" fmla="*/ 5041820 h 7409535"/>
              <a:gd name="connsiteX8568" fmla="*/ 3000036 w 13886105"/>
              <a:gd name="connsiteY8568" fmla="*/ 5016418 h 7409535"/>
              <a:gd name="connsiteX8569" fmla="*/ 2986284 w 13886105"/>
              <a:gd name="connsiteY8569" fmla="*/ 4978250 h 7409535"/>
              <a:gd name="connsiteX8570" fmla="*/ 3044356 w 13886105"/>
              <a:gd name="connsiteY8570" fmla="*/ 4942622 h 7409535"/>
              <a:gd name="connsiteX8571" fmla="*/ 3063240 w 13886105"/>
              <a:gd name="connsiteY8571" fmla="*/ 4963504 h 7409535"/>
              <a:gd name="connsiteX8572" fmla="*/ 3072802 w 13886105"/>
              <a:gd name="connsiteY8572" fmla="*/ 4966458 h 7409535"/>
              <a:gd name="connsiteX8573" fmla="*/ 3070792 w 13886105"/>
              <a:gd name="connsiteY8573" fmla="*/ 4941199 h 7409535"/>
              <a:gd name="connsiteX8574" fmla="*/ 3069831 w 13886105"/>
              <a:gd name="connsiteY8574" fmla="*/ 4928697 h 7409535"/>
              <a:gd name="connsiteX8575" fmla="*/ 3064335 w 13886105"/>
              <a:gd name="connsiteY8575" fmla="*/ 4924069 h 7409535"/>
              <a:gd name="connsiteX8576" fmla="*/ 3074509 w 13886105"/>
              <a:gd name="connsiteY8576" fmla="*/ 4889162 h 7409535"/>
              <a:gd name="connsiteX8577" fmla="*/ 3080457 w 13886105"/>
              <a:gd name="connsiteY8577" fmla="*/ 4915111 h 7409535"/>
              <a:gd name="connsiteX8578" fmla="*/ 3078422 w 13886105"/>
              <a:gd name="connsiteY8578" fmla="*/ 4921007 h 7409535"/>
              <a:gd name="connsiteX8579" fmla="*/ 3089521 w 13886105"/>
              <a:gd name="connsiteY8579" fmla="*/ 4926835 h 7409535"/>
              <a:gd name="connsiteX8580" fmla="*/ 3102202 w 13886105"/>
              <a:gd name="connsiteY8580" fmla="*/ 4919584 h 7409535"/>
              <a:gd name="connsiteX8581" fmla="*/ 3100854 w 13886105"/>
              <a:gd name="connsiteY8581" fmla="*/ 4915129 h 7409535"/>
              <a:gd name="connsiteX8582" fmla="*/ 3073167 w 13886105"/>
              <a:gd name="connsiteY8582" fmla="*/ 4883826 h 7409535"/>
              <a:gd name="connsiteX8583" fmla="*/ 3112683 w 13886105"/>
              <a:gd name="connsiteY8583" fmla="*/ 4856876 h 7409535"/>
              <a:gd name="connsiteX8584" fmla="*/ 3098549 w 13886105"/>
              <a:gd name="connsiteY8584" fmla="*/ 4811214 h 7409535"/>
              <a:gd name="connsiteX8585" fmla="*/ 3127151 w 13886105"/>
              <a:gd name="connsiteY8585" fmla="*/ 4864659 h 7409535"/>
              <a:gd name="connsiteX8586" fmla="*/ 3151475 w 13886105"/>
              <a:gd name="connsiteY8586" fmla="*/ 4875138 h 7409535"/>
              <a:gd name="connsiteX8587" fmla="*/ 3151527 w 13886105"/>
              <a:gd name="connsiteY8587" fmla="*/ 4845349 h 7409535"/>
              <a:gd name="connsiteX8588" fmla="*/ 3169280 w 13886105"/>
              <a:gd name="connsiteY8588" fmla="*/ 4849891 h 7409535"/>
              <a:gd name="connsiteX8589" fmla="*/ 3170759 w 13886105"/>
              <a:gd name="connsiteY8589" fmla="*/ 4848377 h 7409535"/>
              <a:gd name="connsiteX8590" fmla="*/ 3170806 w 13886105"/>
              <a:gd name="connsiteY8590" fmla="*/ 4848327 h 7409535"/>
              <a:gd name="connsiteX8591" fmla="*/ 3166564 w 13886105"/>
              <a:gd name="connsiteY8591" fmla="*/ 4834082 h 7409535"/>
              <a:gd name="connsiteX8592" fmla="*/ 3137874 w 13886105"/>
              <a:gd name="connsiteY8592" fmla="*/ 4799412 h 7409535"/>
              <a:gd name="connsiteX8593" fmla="*/ 3162072 w 13886105"/>
              <a:gd name="connsiteY8593" fmla="*/ 4817518 h 7409535"/>
              <a:gd name="connsiteX8594" fmla="*/ 3162342 w 13886105"/>
              <a:gd name="connsiteY8594" fmla="*/ 4795226 h 7409535"/>
              <a:gd name="connsiteX8595" fmla="*/ 3157539 w 13886105"/>
              <a:gd name="connsiteY8595" fmla="*/ 4783388 h 7409535"/>
              <a:gd name="connsiteX8596" fmla="*/ 3168487 w 13886105"/>
              <a:gd name="connsiteY8596" fmla="*/ 4777131 h 7409535"/>
              <a:gd name="connsiteX8597" fmla="*/ 3172971 w 13886105"/>
              <a:gd name="connsiteY8597" fmla="*/ 4766773 h 7409535"/>
              <a:gd name="connsiteX8598" fmla="*/ 3175859 w 13886105"/>
              <a:gd name="connsiteY8598" fmla="*/ 4770509 h 7409535"/>
              <a:gd name="connsiteX8599" fmla="*/ 3182036 w 13886105"/>
              <a:gd name="connsiteY8599" fmla="*/ 4764164 h 7409535"/>
              <a:gd name="connsiteX8600" fmla="*/ 3190520 w 13886105"/>
              <a:gd name="connsiteY8600" fmla="*/ 4789480 h 7409535"/>
              <a:gd name="connsiteX8601" fmla="*/ 3206600 w 13886105"/>
              <a:gd name="connsiteY8601" fmla="*/ 4810286 h 7409535"/>
              <a:gd name="connsiteX8602" fmla="*/ 3192827 w 13886105"/>
              <a:gd name="connsiteY8602" fmla="*/ 4742020 h 7409535"/>
              <a:gd name="connsiteX8603" fmla="*/ 3203104 w 13886105"/>
              <a:gd name="connsiteY8603" fmla="*/ 4743197 h 7409535"/>
              <a:gd name="connsiteX8604" fmla="*/ 3210877 w 13886105"/>
              <a:gd name="connsiteY8604" fmla="*/ 4735021 h 7409535"/>
              <a:gd name="connsiteX8605" fmla="*/ 3212658 w 13886105"/>
              <a:gd name="connsiteY8605" fmla="*/ 4732366 h 7409535"/>
              <a:gd name="connsiteX8606" fmla="*/ 3198741 w 13886105"/>
              <a:gd name="connsiteY8606" fmla="*/ 4686829 h 7409535"/>
              <a:gd name="connsiteX8607" fmla="*/ 3210176 w 13886105"/>
              <a:gd name="connsiteY8607" fmla="*/ 4682287 h 7409535"/>
              <a:gd name="connsiteX8608" fmla="*/ 3209124 w 13886105"/>
              <a:gd name="connsiteY8608" fmla="*/ 4675909 h 7409535"/>
              <a:gd name="connsiteX8609" fmla="*/ 3214630 w 13886105"/>
              <a:gd name="connsiteY8609" fmla="*/ 4640534 h 7409535"/>
              <a:gd name="connsiteX8610" fmla="*/ 3223055 w 13886105"/>
              <a:gd name="connsiteY8610" fmla="*/ 4677173 h 7409535"/>
              <a:gd name="connsiteX8611" fmla="*/ 3239397 w 13886105"/>
              <a:gd name="connsiteY8611" fmla="*/ 4670680 h 7409535"/>
              <a:gd name="connsiteX8612" fmla="*/ 3273042 w 13886105"/>
              <a:gd name="connsiteY8612" fmla="*/ 4635189 h 7409535"/>
              <a:gd name="connsiteX8613" fmla="*/ 3289686 w 13886105"/>
              <a:gd name="connsiteY8613" fmla="*/ 4644815 h 7409535"/>
              <a:gd name="connsiteX8614" fmla="*/ 3296128 w 13886105"/>
              <a:gd name="connsiteY8614" fmla="*/ 4638303 h 7409535"/>
              <a:gd name="connsiteX8615" fmla="*/ 3289491 w 13886105"/>
              <a:gd name="connsiteY8615" fmla="*/ 4635927 h 7409535"/>
              <a:gd name="connsiteX8616" fmla="*/ 3274100 w 13886105"/>
              <a:gd name="connsiteY8616" fmla="*/ 4589885 h 7409535"/>
              <a:gd name="connsiteX8617" fmla="*/ 3288295 w 13886105"/>
              <a:gd name="connsiteY8617" fmla="*/ 4603588 h 7409535"/>
              <a:gd name="connsiteX8618" fmla="*/ 3296776 w 13886105"/>
              <a:gd name="connsiteY8618" fmla="*/ 4637650 h 7409535"/>
              <a:gd name="connsiteX8619" fmla="*/ 3299248 w 13886105"/>
              <a:gd name="connsiteY8619" fmla="*/ 4635152 h 7409535"/>
              <a:gd name="connsiteX8620" fmla="*/ 3322222 w 13886105"/>
              <a:gd name="connsiteY8620" fmla="*/ 4626082 h 7409535"/>
              <a:gd name="connsiteX8621" fmla="*/ 3323612 w 13886105"/>
              <a:gd name="connsiteY8621" fmla="*/ 4622422 h 7409535"/>
              <a:gd name="connsiteX8622" fmla="*/ 3320673 w 13886105"/>
              <a:gd name="connsiteY8622" fmla="*/ 4609502 h 7409535"/>
              <a:gd name="connsiteX8623" fmla="*/ 3324445 w 13886105"/>
              <a:gd name="connsiteY8623" fmla="*/ 4620236 h 7409535"/>
              <a:gd name="connsiteX8624" fmla="*/ 3329606 w 13886105"/>
              <a:gd name="connsiteY8624" fmla="*/ 4606669 h 7409535"/>
              <a:gd name="connsiteX8625" fmla="*/ 3327046 w 13886105"/>
              <a:gd name="connsiteY8625" fmla="*/ 4601917 h 7409535"/>
              <a:gd name="connsiteX8626" fmla="*/ 3330486 w 13886105"/>
              <a:gd name="connsiteY8626" fmla="*/ 4604352 h 7409535"/>
              <a:gd name="connsiteX8627" fmla="*/ 3334847 w 13886105"/>
              <a:gd name="connsiteY8627" fmla="*/ 4592885 h 7409535"/>
              <a:gd name="connsiteX8628" fmla="*/ 3387477 w 13886105"/>
              <a:gd name="connsiteY8628" fmla="*/ 4541701 h 7409535"/>
              <a:gd name="connsiteX8629" fmla="*/ 3400309 w 13886105"/>
              <a:gd name="connsiteY8629" fmla="*/ 4552851 h 7409535"/>
              <a:gd name="connsiteX8630" fmla="*/ 3405324 w 13886105"/>
              <a:gd name="connsiteY8630" fmla="*/ 4555982 h 7409535"/>
              <a:gd name="connsiteX8631" fmla="*/ 3396144 w 13886105"/>
              <a:gd name="connsiteY8631" fmla="*/ 4538568 h 7409535"/>
              <a:gd name="connsiteX8632" fmla="*/ 3403630 w 13886105"/>
              <a:gd name="connsiteY8632" fmla="*/ 4531260 h 7409535"/>
              <a:gd name="connsiteX8633" fmla="*/ 3413858 w 13886105"/>
              <a:gd name="connsiteY8633" fmla="*/ 4528590 h 7409535"/>
              <a:gd name="connsiteX8634" fmla="*/ 3417616 w 13886105"/>
              <a:gd name="connsiteY8634" fmla="*/ 4512474 h 7409535"/>
              <a:gd name="connsiteX8635" fmla="*/ 3383645 w 13886105"/>
              <a:gd name="connsiteY8635" fmla="*/ 4491293 h 7409535"/>
              <a:gd name="connsiteX8636" fmla="*/ 3377985 w 13886105"/>
              <a:gd name="connsiteY8636" fmla="*/ 4523814 h 7409535"/>
              <a:gd name="connsiteX8637" fmla="*/ 3378686 w 13886105"/>
              <a:gd name="connsiteY8637" fmla="*/ 4493705 h 7409535"/>
              <a:gd name="connsiteX8638" fmla="*/ 3339272 w 13886105"/>
              <a:gd name="connsiteY8638" fmla="*/ 4497757 h 7409535"/>
              <a:gd name="connsiteX8639" fmla="*/ 3358808 w 13886105"/>
              <a:gd name="connsiteY8639" fmla="*/ 4503189 h 7409535"/>
              <a:gd name="connsiteX8640" fmla="*/ 3318953 w 13886105"/>
              <a:gd name="connsiteY8640" fmla="*/ 4530228 h 7409535"/>
              <a:gd name="connsiteX8641" fmla="*/ 3328606 w 13886105"/>
              <a:gd name="connsiteY8641" fmla="*/ 4514486 h 7409535"/>
              <a:gd name="connsiteX8642" fmla="*/ 3328791 w 13886105"/>
              <a:gd name="connsiteY8642" fmla="*/ 4511533 h 7409535"/>
              <a:gd name="connsiteX8643" fmla="*/ 3323830 w 13886105"/>
              <a:gd name="connsiteY8643" fmla="*/ 4505097 h 7409535"/>
              <a:gd name="connsiteX8644" fmla="*/ 3314327 w 13886105"/>
              <a:gd name="connsiteY8644" fmla="*/ 4509423 h 7409535"/>
              <a:gd name="connsiteX8645" fmla="*/ 3290961 w 13886105"/>
              <a:gd name="connsiteY8645" fmla="*/ 4502564 h 7409535"/>
              <a:gd name="connsiteX8646" fmla="*/ 3270652 w 13886105"/>
              <a:gd name="connsiteY8646" fmla="*/ 4497682 h 7409535"/>
              <a:gd name="connsiteX8647" fmla="*/ 3268801 w 13886105"/>
              <a:gd name="connsiteY8647" fmla="*/ 4501854 h 7409535"/>
              <a:gd name="connsiteX8648" fmla="*/ 3277478 w 13886105"/>
              <a:gd name="connsiteY8648" fmla="*/ 4516888 h 7409535"/>
              <a:gd name="connsiteX8649" fmla="*/ 3284586 w 13886105"/>
              <a:gd name="connsiteY8649" fmla="*/ 4539618 h 7409535"/>
              <a:gd name="connsiteX8650" fmla="*/ 3267362 w 13886105"/>
              <a:gd name="connsiteY8650" fmla="*/ 4521294 h 7409535"/>
              <a:gd name="connsiteX8651" fmla="*/ 3267853 w 13886105"/>
              <a:gd name="connsiteY8651" fmla="*/ 4544643 h 7409535"/>
              <a:gd name="connsiteX8652" fmla="*/ 3199629 w 13886105"/>
              <a:gd name="connsiteY8652" fmla="*/ 4562289 h 7409535"/>
              <a:gd name="connsiteX8653" fmla="*/ 3158817 w 13886105"/>
              <a:gd name="connsiteY8653" fmla="*/ 4632978 h 7409535"/>
              <a:gd name="connsiteX8654" fmla="*/ 3201783 w 13886105"/>
              <a:gd name="connsiteY8654" fmla="*/ 4649943 h 7409535"/>
              <a:gd name="connsiteX8655" fmla="*/ 3152924 w 13886105"/>
              <a:gd name="connsiteY8655" fmla="*/ 4680483 h 7409535"/>
              <a:gd name="connsiteX8656" fmla="*/ 3148726 w 13886105"/>
              <a:gd name="connsiteY8656" fmla="*/ 4652678 h 7409535"/>
              <a:gd name="connsiteX8657" fmla="*/ 3120280 w 13886105"/>
              <a:gd name="connsiteY8657" fmla="*/ 4636254 h 7409535"/>
              <a:gd name="connsiteX8658" fmla="*/ 3084969 w 13886105"/>
              <a:gd name="connsiteY8658" fmla="*/ 4712972 h 7409535"/>
              <a:gd name="connsiteX8659" fmla="*/ 3051760 w 13886105"/>
              <a:gd name="connsiteY8659" fmla="*/ 4712851 h 7409535"/>
              <a:gd name="connsiteX8660" fmla="*/ 3047509 w 13886105"/>
              <a:gd name="connsiteY8660" fmla="*/ 4713393 h 7409535"/>
              <a:gd name="connsiteX8661" fmla="*/ 3046862 w 13886105"/>
              <a:gd name="connsiteY8661" fmla="*/ 4716493 h 7409535"/>
              <a:gd name="connsiteX8662" fmla="*/ 3045086 w 13886105"/>
              <a:gd name="connsiteY8662" fmla="*/ 4713700 h 7409535"/>
              <a:gd name="connsiteX8663" fmla="*/ 3037963 w 13886105"/>
              <a:gd name="connsiteY8663" fmla="*/ 4714607 h 7409535"/>
              <a:gd name="connsiteX8664" fmla="*/ 3017995 w 13886105"/>
              <a:gd name="connsiteY8664" fmla="*/ 4700541 h 7409535"/>
              <a:gd name="connsiteX8665" fmla="*/ 3018590 w 13886105"/>
              <a:gd name="connsiteY8665" fmla="*/ 4670370 h 7409535"/>
              <a:gd name="connsiteX8666" fmla="*/ 2999307 w 13886105"/>
              <a:gd name="connsiteY8666" fmla="*/ 4666777 h 7409535"/>
              <a:gd name="connsiteX8667" fmla="*/ 2998360 w 13886105"/>
              <a:gd name="connsiteY8667" fmla="*/ 4672807 h 7409535"/>
              <a:gd name="connsiteX8668" fmla="*/ 2996509 w 13886105"/>
              <a:gd name="connsiteY8668" fmla="*/ 4672282 h 7409535"/>
              <a:gd name="connsiteX8669" fmla="*/ 2993231 w 13886105"/>
              <a:gd name="connsiteY8669" fmla="*/ 4689718 h 7409535"/>
              <a:gd name="connsiteX8670" fmla="*/ 2998121 w 13886105"/>
              <a:gd name="connsiteY8670" fmla="*/ 4718268 h 7409535"/>
              <a:gd name="connsiteX8671" fmla="*/ 3013233 w 13886105"/>
              <a:gd name="connsiteY8671" fmla="*/ 4724598 h 7409535"/>
              <a:gd name="connsiteX8672" fmla="*/ 3003234 w 13886105"/>
              <a:gd name="connsiteY8672" fmla="*/ 4740313 h 7409535"/>
              <a:gd name="connsiteX8673" fmla="*/ 3011852 w 13886105"/>
              <a:gd name="connsiteY8673" fmla="*/ 4770711 h 7409535"/>
              <a:gd name="connsiteX8674" fmla="*/ 3000479 w 13886105"/>
              <a:gd name="connsiteY8674" fmla="*/ 4746092 h 7409535"/>
              <a:gd name="connsiteX8675" fmla="*/ 2993084 w 13886105"/>
              <a:gd name="connsiteY8675" fmla="*/ 4764440 h 7409535"/>
              <a:gd name="connsiteX8676" fmla="*/ 2983719 w 13886105"/>
              <a:gd name="connsiteY8676" fmla="*/ 4724099 h 7409535"/>
              <a:gd name="connsiteX8677" fmla="*/ 2989489 w 13886105"/>
              <a:gd name="connsiteY8677" fmla="*/ 4720853 h 7409535"/>
              <a:gd name="connsiteX8678" fmla="*/ 2979507 w 13886105"/>
              <a:gd name="connsiteY8678" fmla="*/ 4696572 h 7409535"/>
              <a:gd name="connsiteX8679" fmla="*/ 2954923 w 13886105"/>
              <a:gd name="connsiteY8679" fmla="*/ 4731000 h 7409535"/>
              <a:gd name="connsiteX8680" fmla="*/ 2983218 w 13886105"/>
              <a:gd name="connsiteY8680" fmla="*/ 4754607 h 7409535"/>
              <a:gd name="connsiteX8681" fmla="*/ 2943867 w 13886105"/>
              <a:gd name="connsiteY8681" fmla="*/ 4788925 h 7409535"/>
              <a:gd name="connsiteX8682" fmla="*/ 2953128 w 13886105"/>
              <a:gd name="connsiteY8682" fmla="*/ 4814378 h 7409535"/>
              <a:gd name="connsiteX8683" fmla="*/ 2938544 w 13886105"/>
              <a:gd name="connsiteY8683" fmla="*/ 4821356 h 7409535"/>
              <a:gd name="connsiteX8684" fmla="*/ 2934183 w 13886105"/>
              <a:gd name="connsiteY8684" fmla="*/ 4793600 h 7409535"/>
              <a:gd name="connsiteX8685" fmla="*/ 2921036 w 13886105"/>
              <a:gd name="connsiteY8685" fmla="*/ 4811626 h 7409535"/>
              <a:gd name="connsiteX8686" fmla="*/ 2914963 w 13886105"/>
              <a:gd name="connsiteY8686" fmla="*/ 4827808 h 7409535"/>
              <a:gd name="connsiteX8687" fmla="*/ 2915458 w 13886105"/>
              <a:gd name="connsiteY8687" fmla="*/ 4836065 h 7409535"/>
              <a:gd name="connsiteX8688" fmla="*/ 2913419 w 13886105"/>
              <a:gd name="connsiteY8688" fmla="*/ 4871302 h 7409535"/>
              <a:gd name="connsiteX8689" fmla="*/ 2907648 w 13886105"/>
              <a:gd name="connsiteY8689" fmla="*/ 4845565 h 7409535"/>
              <a:gd name="connsiteX8690" fmla="*/ 2894222 w 13886105"/>
              <a:gd name="connsiteY8690" fmla="*/ 4868020 h 7409535"/>
              <a:gd name="connsiteX8691" fmla="*/ 2870446 w 13886105"/>
              <a:gd name="connsiteY8691" fmla="*/ 4869163 h 7409535"/>
              <a:gd name="connsiteX8692" fmla="*/ 2869894 w 13886105"/>
              <a:gd name="connsiteY8692" fmla="*/ 4906917 h 7409535"/>
              <a:gd name="connsiteX8693" fmla="*/ 2850717 w 13886105"/>
              <a:gd name="connsiteY8693" fmla="*/ 4901120 h 7409535"/>
              <a:gd name="connsiteX8694" fmla="*/ 2810780 w 13886105"/>
              <a:gd name="connsiteY8694" fmla="*/ 4994988 h 7409535"/>
              <a:gd name="connsiteX8695" fmla="*/ 2757239 w 13886105"/>
              <a:gd name="connsiteY8695" fmla="*/ 5058328 h 7409535"/>
              <a:gd name="connsiteX8696" fmla="*/ 2799941 w 13886105"/>
              <a:gd name="connsiteY8696" fmla="*/ 5097241 h 7409535"/>
              <a:gd name="connsiteX8697" fmla="*/ 2737437 w 13886105"/>
              <a:gd name="connsiteY8697" fmla="*/ 5120044 h 7409535"/>
              <a:gd name="connsiteX8698" fmla="*/ 2676493 w 13886105"/>
              <a:gd name="connsiteY8698" fmla="*/ 4985045 h 7409535"/>
              <a:gd name="connsiteX8699" fmla="*/ 2652056 w 13886105"/>
              <a:gd name="connsiteY8699" fmla="*/ 5034531 h 7409535"/>
              <a:gd name="connsiteX8700" fmla="*/ 2662823 w 13886105"/>
              <a:gd name="connsiteY8700" fmla="*/ 4924251 h 7409535"/>
              <a:gd name="connsiteX8701" fmla="*/ 2658146 w 13886105"/>
              <a:gd name="connsiteY8701" fmla="*/ 4957054 h 7409535"/>
              <a:gd name="connsiteX8702" fmla="*/ 2614934 w 13886105"/>
              <a:gd name="connsiteY8702" fmla="*/ 4933105 h 7409535"/>
              <a:gd name="connsiteX8703" fmla="*/ 2628598 w 13886105"/>
              <a:gd name="connsiteY8703" fmla="*/ 5001310 h 7409535"/>
              <a:gd name="connsiteX8704" fmla="*/ 2590752 w 13886105"/>
              <a:gd name="connsiteY8704" fmla="*/ 4952510 h 7409535"/>
              <a:gd name="connsiteX8705" fmla="*/ 2576024 w 13886105"/>
              <a:gd name="connsiteY8705" fmla="*/ 4982220 h 7409535"/>
              <a:gd name="connsiteX8706" fmla="*/ 2575685 w 13886105"/>
              <a:gd name="connsiteY8706" fmla="*/ 5027511 h 7409535"/>
              <a:gd name="connsiteX8707" fmla="*/ 2594628 w 13886105"/>
              <a:gd name="connsiteY8707" fmla="*/ 5055700 h 7409535"/>
              <a:gd name="connsiteX8708" fmla="*/ 2560890 w 13886105"/>
              <a:gd name="connsiteY8708" fmla="*/ 5064739 h 7409535"/>
              <a:gd name="connsiteX8709" fmla="*/ 2584245 w 13886105"/>
              <a:gd name="connsiteY8709" fmla="*/ 5128274 h 7409535"/>
              <a:gd name="connsiteX8710" fmla="*/ 2555186 w 13886105"/>
              <a:gd name="connsiteY8710" fmla="*/ 5104509 h 7409535"/>
              <a:gd name="connsiteX8711" fmla="*/ 2541220 w 13886105"/>
              <a:gd name="connsiteY8711" fmla="*/ 5058803 h 7409535"/>
              <a:gd name="connsiteX8712" fmla="*/ 2507971 w 13886105"/>
              <a:gd name="connsiteY8712" fmla="*/ 5022781 h 7409535"/>
              <a:gd name="connsiteX8713" fmla="*/ 2498204 w 13886105"/>
              <a:gd name="connsiteY8713" fmla="*/ 5042666 h 7409535"/>
              <a:gd name="connsiteX8714" fmla="*/ 2494290 w 13886105"/>
              <a:gd name="connsiteY8714" fmla="*/ 5000052 h 7409535"/>
              <a:gd name="connsiteX8715" fmla="*/ 2485310 w 13886105"/>
              <a:gd name="connsiteY8715" fmla="*/ 5007416 h 7409535"/>
              <a:gd name="connsiteX8716" fmla="*/ 2479186 w 13886105"/>
              <a:gd name="connsiteY8716" fmla="*/ 5008599 h 7409535"/>
              <a:gd name="connsiteX8717" fmla="*/ 2486670 w 13886105"/>
              <a:gd name="connsiteY8717" fmla="*/ 5018183 h 7409535"/>
              <a:gd name="connsiteX8718" fmla="*/ 2478738 w 13886105"/>
              <a:gd name="connsiteY8718" fmla="*/ 5018447 h 7409535"/>
              <a:gd name="connsiteX8719" fmla="*/ 2485878 w 13886105"/>
              <a:gd name="connsiteY8719" fmla="*/ 5033820 h 7409535"/>
              <a:gd name="connsiteX8720" fmla="*/ 2493284 w 13886105"/>
              <a:gd name="connsiteY8720" fmla="*/ 5060073 h 7409535"/>
              <a:gd name="connsiteX8721" fmla="*/ 2483642 w 13886105"/>
              <a:gd name="connsiteY8721" fmla="*/ 5072330 h 7409535"/>
              <a:gd name="connsiteX8722" fmla="*/ 2430582 w 13886105"/>
              <a:gd name="connsiteY8722" fmla="*/ 5121262 h 7409535"/>
              <a:gd name="connsiteX8723" fmla="*/ 2406806 w 13886105"/>
              <a:gd name="connsiteY8723" fmla="*/ 5080442 h 7409535"/>
              <a:gd name="connsiteX8724" fmla="*/ 2407574 w 13886105"/>
              <a:gd name="connsiteY8724" fmla="*/ 5074364 h 7409535"/>
              <a:gd name="connsiteX8725" fmla="*/ 2403541 w 13886105"/>
              <a:gd name="connsiteY8725" fmla="*/ 5077562 h 7409535"/>
              <a:gd name="connsiteX8726" fmla="*/ 2398817 w 13886105"/>
              <a:gd name="connsiteY8726" fmla="*/ 5092796 h 7409535"/>
              <a:gd name="connsiteX8727" fmla="*/ 2388666 w 13886105"/>
              <a:gd name="connsiteY8727" fmla="*/ 5058204 h 7409535"/>
              <a:gd name="connsiteX8728" fmla="*/ 2393082 w 13886105"/>
              <a:gd name="connsiteY8728" fmla="*/ 5045967 h 7409535"/>
              <a:gd name="connsiteX8729" fmla="*/ 2395727 w 13886105"/>
              <a:gd name="connsiteY8729" fmla="*/ 5045694 h 7409535"/>
              <a:gd name="connsiteX8730" fmla="*/ 2397175 w 13886105"/>
              <a:gd name="connsiteY8730" fmla="*/ 5041523 h 7409535"/>
              <a:gd name="connsiteX8731" fmla="*/ 2398776 w 13886105"/>
              <a:gd name="connsiteY8731" fmla="*/ 5040015 h 7409535"/>
              <a:gd name="connsiteX8732" fmla="*/ 2397437 w 13886105"/>
              <a:gd name="connsiteY8732" fmla="*/ 5039291 h 7409535"/>
              <a:gd name="connsiteX8733" fmla="*/ 2397796 w 13886105"/>
              <a:gd name="connsiteY8733" fmla="*/ 5039735 h 7409535"/>
              <a:gd name="connsiteX8734" fmla="*/ 2397175 w 13886105"/>
              <a:gd name="connsiteY8734" fmla="*/ 5041523 h 7409535"/>
              <a:gd name="connsiteX8735" fmla="*/ 2393403 w 13886105"/>
              <a:gd name="connsiteY8735" fmla="*/ 5045076 h 7409535"/>
              <a:gd name="connsiteX8736" fmla="*/ 2393082 w 13886105"/>
              <a:gd name="connsiteY8736" fmla="*/ 5045967 h 7409535"/>
              <a:gd name="connsiteX8737" fmla="*/ 2391598 w 13886105"/>
              <a:gd name="connsiteY8737" fmla="*/ 5046120 h 7409535"/>
              <a:gd name="connsiteX8738" fmla="*/ 2388090 w 13886105"/>
              <a:gd name="connsiteY8738" fmla="*/ 5059512 h 7409535"/>
              <a:gd name="connsiteX8739" fmla="*/ 2379062 w 13886105"/>
              <a:gd name="connsiteY8739" fmla="*/ 5045677 h 7409535"/>
              <a:gd name="connsiteX8740" fmla="*/ 2375927 w 13886105"/>
              <a:gd name="connsiteY8740" fmla="*/ 5049862 h 7409535"/>
              <a:gd name="connsiteX8741" fmla="*/ 2364118 w 13886105"/>
              <a:gd name="connsiteY8741" fmla="*/ 5042249 h 7409535"/>
              <a:gd name="connsiteX8742" fmla="*/ 2378881 w 13886105"/>
              <a:gd name="connsiteY8742" fmla="*/ 5087562 h 7409535"/>
              <a:gd name="connsiteX8743" fmla="*/ 2369327 w 13886105"/>
              <a:gd name="connsiteY8743" fmla="*/ 5081759 h 7409535"/>
              <a:gd name="connsiteX8744" fmla="*/ 2361346 w 13886105"/>
              <a:gd name="connsiteY8744" fmla="*/ 5076255 h 7409535"/>
              <a:gd name="connsiteX8745" fmla="*/ 2363889 w 13886105"/>
              <a:gd name="connsiteY8745" fmla="*/ 5086604 h 7409535"/>
              <a:gd name="connsiteX8746" fmla="*/ 2339685 w 13886105"/>
              <a:gd name="connsiteY8746" fmla="*/ 5128527 h 7409535"/>
              <a:gd name="connsiteX8747" fmla="*/ 2310718 w 13886105"/>
              <a:gd name="connsiteY8747" fmla="*/ 5142888 h 7409535"/>
              <a:gd name="connsiteX8748" fmla="*/ 2329898 w 13886105"/>
              <a:gd name="connsiteY8748" fmla="*/ 5163515 h 7409535"/>
              <a:gd name="connsiteX8749" fmla="*/ 2296178 w 13886105"/>
              <a:gd name="connsiteY8749" fmla="*/ 5202651 h 7409535"/>
              <a:gd name="connsiteX8750" fmla="*/ 2267571 w 13886105"/>
              <a:gd name="connsiteY8750" fmla="*/ 5149205 h 7409535"/>
              <a:gd name="connsiteX8751" fmla="*/ 2229243 w 13886105"/>
              <a:gd name="connsiteY8751" fmla="*/ 5123224 h 7409535"/>
              <a:gd name="connsiteX8752" fmla="*/ 2231105 w 13886105"/>
              <a:gd name="connsiteY8752" fmla="*/ 5131293 h 7409535"/>
              <a:gd name="connsiteX8753" fmla="*/ 2215026 w 13886105"/>
              <a:gd name="connsiteY8753" fmla="*/ 5115892 h 7409535"/>
              <a:gd name="connsiteX8754" fmla="*/ 2209294 w 13886105"/>
              <a:gd name="connsiteY8754" fmla="*/ 5131099 h 7409535"/>
              <a:gd name="connsiteX8755" fmla="*/ 2228408 w 13886105"/>
              <a:gd name="connsiteY8755" fmla="*/ 5159247 h 7409535"/>
              <a:gd name="connsiteX8756" fmla="*/ 2230946 w 13886105"/>
              <a:gd name="connsiteY8756" fmla="*/ 5146024 h 7409535"/>
              <a:gd name="connsiteX8757" fmla="*/ 2232662 w 13886105"/>
              <a:gd name="connsiteY8757" fmla="*/ 5138043 h 7409535"/>
              <a:gd name="connsiteX8758" fmla="*/ 2233874 w 13886105"/>
              <a:gd name="connsiteY8758" fmla="*/ 5143294 h 7409535"/>
              <a:gd name="connsiteX8759" fmla="*/ 2238667 w 13886105"/>
              <a:gd name="connsiteY8759" fmla="*/ 5163459 h 7409535"/>
              <a:gd name="connsiteX8760" fmla="*/ 2219364 w 13886105"/>
              <a:gd name="connsiteY8760" fmla="*/ 5180832 h 7409535"/>
              <a:gd name="connsiteX8761" fmla="*/ 2195357 w 13886105"/>
              <a:gd name="connsiteY8761" fmla="*/ 5154994 h 7409535"/>
              <a:gd name="connsiteX8762" fmla="*/ 2228856 w 13886105"/>
              <a:gd name="connsiteY8762" fmla="*/ 5213546 h 7409535"/>
              <a:gd name="connsiteX8763" fmla="*/ 2243290 w 13886105"/>
              <a:gd name="connsiteY8763" fmla="*/ 5198922 h 7409535"/>
              <a:gd name="connsiteX8764" fmla="*/ 2214424 w 13886105"/>
              <a:gd name="connsiteY8764" fmla="*/ 5220757 h 7409535"/>
              <a:gd name="connsiteX8765" fmla="*/ 2219062 w 13886105"/>
              <a:gd name="connsiteY8765" fmla="*/ 5263360 h 7409535"/>
              <a:gd name="connsiteX8766" fmla="*/ 2171422 w 13886105"/>
              <a:gd name="connsiteY8766" fmla="*/ 5264373 h 7409535"/>
              <a:gd name="connsiteX8767" fmla="*/ 2161865 w 13886105"/>
              <a:gd name="connsiteY8767" fmla="*/ 5246592 h 7409535"/>
              <a:gd name="connsiteX8768" fmla="*/ 2143342 w 13886105"/>
              <a:gd name="connsiteY8768" fmla="*/ 5278675 h 7409535"/>
              <a:gd name="connsiteX8769" fmla="*/ 2114099 w 13886105"/>
              <a:gd name="connsiteY8769" fmla="*/ 5255233 h 7409535"/>
              <a:gd name="connsiteX8770" fmla="*/ 2142763 w 13886105"/>
              <a:gd name="connsiteY8770" fmla="*/ 5232998 h 7409535"/>
              <a:gd name="connsiteX8771" fmla="*/ 2133168 w 13886105"/>
              <a:gd name="connsiteY8771" fmla="*/ 5162437 h 7409535"/>
              <a:gd name="connsiteX8772" fmla="*/ 2113972 w 13886105"/>
              <a:gd name="connsiteY8772" fmla="*/ 5179872 h 7409535"/>
              <a:gd name="connsiteX8773" fmla="*/ 2104461 w 13886105"/>
              <a:gd name="connsiteY8773" fmla="*/ 5124475 h 7409535"/>
              <a:gd name="connsiteX8774" fmla="*/ 2118740 w 13886105"/>
              <a:gd name="connsiteY8774" fmla="*/ 5117033 h 7409535"/>
              <a:gd name="connsiteX8775" fmla="*/ 2142813 w 13886105"/>
              <a:gd name="connsiteY8775" fmla="*/ 5142765 h 7409535"/>
              <a:gd name="connsiteX8776" fmla="*/ 2142661 w 13886105"/>
              <a:gd name="connsiteY8776" fmla="*/ 5180322 h 7409535"/>
              <a:gd name="connsiteX8777" fmla="*/ 2157154 w 13886105"/>
              <a:gd name="connsiteY8777" fmla="*/ 5165590 h 7409535"/>
              <a:gd name="connsiteX8778" fmla="*/ 2147873 w 13886105"/>
              <a:gd name="connsiteY8778" fmla="*/ 5117455 h 7409535"/>
              <a:gd name="connsiteX8779" fmla="*/ 2167521 w 13886105"/>
              <a:gd name="connsiteY8779" fmla="*/ 5108123 h 7409535"/>
              <a:gd name="connsiteX8780" fmla="*/ 2148452 w 13886105"/>
              <a:gd name="connsiteY8780" fmla="*/ 5080146 h 7409535"/>
              <a:gd name="connsiteX8781" fmla="*/ 2172717 w 13886105"/>
              <a:gd name="connsiteY8781" fmla="*/ 5038117 h 7409535"/>
              <a:gd name="connsiteX8782" fmla="*/ 2177933 w 13886105"/>
              <a:gd name="connsiteY8782" fmla="*/ 4953007 h 7409535"/>
              <a:gd name="connsiteX8783" fmla="*/ 2216265 w 13886105"/>
              <a:gd name="connsiteY8783" fmla="*/ 4978988 h 7409535"/>
              <a:gd name="connsiteX8784" fmla="*/ 2197257 w 13886105"/>
              <a:gd name="connsiteY8784" fmla="*/ 4950905 h 7409535"/>
              <a:gd name="connsiteX8785" fmla="*/ 2216692 w 13886105"/>
              <a:gd name="connsiteY8785" fmla="*/ 4903661 h 7409535"/>
              <a:gd name="connsiteX8786" fmla="*/ 2221439 w 13886105"/>
              <a:gd name="connsiteY8786" fmla="*/ 4931498 h 7409535"/>
              <a:gd name="connsiteX8787" fmla="*/ 2250619 w 13886105"/>
              <a:gd name="connsiteY8787" fmla="*/ 4955046 h 7409535"/>
              <a:gd name="connsiteX8788" fmla="*/ 2250771 w 13886105"/>
              <a:gd name="connsiteY8788" fmla="*/ 4924905 h 7409535"/>
              <a:gd name="connsiteX8789" fmla="*/ 2231593 w 13886105"/>
              <a:gd name="connsiteY8789" fmla="*/ 4896865 h 7409535"/>
              <a:gd name="connsiteX8790" fmla="*/ 2256048 w 13886105"/>
              <a:gd name="connsiteY8790" fmla="*/ 4839689 h 7409535"/>
              <a:gd name="connsiteX8791" fmla="*/ 2294615 w 13886105"/>
              <a:gd name="connsiteY8791" fmla="*/ 4850691 h 7409535"/>
              <a:gd name="connsiteX8792" fmla="*/ 2290167 w 13886105"/>
              <a:gd name="connsiteY8792" fmla="*/ 4800356 h 7409535"/>
              <a:gd name="connsiteX8793" fmla="*/ 2270893 w 13886105"/>
              <a:gd name="connsiteY8793" fmla="*/ 4832005 h 7409535"/>
              <a:gd name="connsiteX8794" fmla="*/ 2232351 w 13886105"/>
              <a:gd name="connsiteY8794" fmla="*/ 4874060 h 7409535"/>
              <a:gd name="connsiteX8795" fmla="*/ 2198915 w 13886105"/>
              <a:gd name="connsiteY8795" fmla="*/ 4822816 h 7409535"/>
              <a:gd name="connsiteX8796" fmla="*/ 2300418 w 13886105"/>
              <a:gd name="connsiteY8796" fmla="*/ 4802853 h 7409535"/>
              <a:gd name="connsiteX8797" fmla="*/ 2338958 w 13886105"/>
              <a:gd name="connsiteY8797" fmla="*/ 4760795 h 7409535"/>
              <a:gd name="connsiteX8798" fmla="*/ 2343598 w 13886105"/>
              <a:gd name="connsiteY8798" fmla="*/ 4788570 h 7409535"/>
              <a:gd name="connsiteX8799" fmla="*/ 2372289 w 13886105"/>
              <a:gd name="connsiteY8799" fmla="*/ 4819392 h 7409535"/>
              <a:gd name="connsiteX8800" fmla="*/ 2382165 w 13886105"/>
              <a:gd name="connsiteY8800" fmla="*/ 4799570 h 7409535"/>
              <a:gd name="connsiteX8801" fmla="*/ 2348515 w 13886105"/>
              <a:gd name="connsiteY8801" fmla="*/ 4778574 h 7409535"/>
              <a:gd name="connsiteX8802" fmla="*/ 2358750 w 13886105"/>
              <a:gd name="connsiteY8802" fmla="*/ 4736145 h 7409535"/>
              <a:gd name="connsiteX8803" fmla="*/ 2377823 w 13886105"/>
              <a:gd name="connsiteY8803" fmla="*/ 4756712 h 7409535"/>
              <a:gd name="connsiteX8804" fmla="*/ 2387527 w 13886105"/>
              <a:gd name="connsiteY8804" fmla="*/ 4744348 h 7409535"/>
              <a:gd name="connsiteX8805" fmla="*/ 2363856 w 13886105"/>
              <a:gd name="connsiteY8805" fmla="*/ 4703589 h 7409535"/>
              <a:gd name="connsiteX8806" fmla="*/ 2407129 w 13886105"/>
              <a:gd name="connsiteY8806" fmla="*/ 4727433 h 7409535"/>
              <a:gd name="connsiteX8807" fmla="*/ 2416604 w 13886105"/>
              <a:gd name="connsiteY8807" fmla="*/ 4760422 h 7409535"/>
              <a:gd name="connsiteX8808" fmla="*/ 2435911 w 13886105"/>
              <a:gd name="connsiteY8808" fmla="*/ 4766010 h 7409535"/>
              <a:gd name="connsiteX8809" fmla="*/ 2442014 w 13886105"/>
              <a:gd name="connsiteY8809" fmla="*/ 4650468 h 7409535"/>
              <a:gd name="connsiteX8810" fmla="*/ 2384014 w 13886105"/>
              <a:gd name="connsiteY8810" fmla="*/ 4648922 h 7409535"/>
              <a:gd name="connsiteX8811" fmla="*/ 2344987 w 13886105"/>
              <a:gd name="connsiteY8811" fmla="*/ 4683425 h 7409535"/>
              <a:gd name="connsiteX8812" fmla="*/ 2359903 w 13886105"/>
              <a:gd name="connsiteY8812" fmla="*/ 4645981 h 7409535"/>
              <a:gd name="connsiteX8813" fmla="*/ 2326254 w 13886105"/>
              <a:gd name="connsiteY8813" fmla="*/ 4617571 h 7409535"/>
              <a:gd name="connsiteX8814" fmla="*/ 2330035 w 13886105"/>
              <a:gd name="connsiteY8814" fmla="*/ 4691049 h 7409535"/>
              <a:gd name="connsiteX8815" fmla="*/ 2301831 w 13886105"/>
              <a:gd name="connsiteY8815" fmla="*/ 4622579 h 7409535"/>
              <a:gd name="connsiteX8816" fmla="*/ 2301341 w 13886105"/>
              <a:gd name="connsiteY8816" fmla="*/ 4667639 h 7409535"/>
              <a:gd name="connsiteX8817" fmla="*/ 2272629 w 13886105"/>
              <a:gd name="connsiteY8817" fmla="*/ 4644502 h 7409535"/>
              <a:gd name="connsiteX8818" fmla="*/ 2276608 w 13886105"/>
              <a:gd name="connsiteY8818" fmla="*/ 4687010 h 7409535"/>
              <a:gd name="connsiteX8819" fmla="*/ 2261944 w 13886105"/>
              <a:gd name="connsiteY8819" fmla="*/ 4701786 h 7409535"/>
              <a:gd name="connsiteX8820" fmla="*/ 2218590 w 13886105"/>
              <a:gd name="connsiteY8820" fmla="*/ 4693154 h 7409535"/>
              <a:gd name="connsiteX8821" fmla="*/ 2232722 w 13886105"/>
              <a:gd name="connsiteY8821" fmla="*/ 4738813 h 7409535"/>
              <a:gd name="connsiteX8822" fmla="*/ 2276017 w 13886105"/>
              <a:gd name="connsiteY8822" fmla="*/ 4754970 h 7409535"/>
              <a:gd name="connsiteX8823" fmla="*/ 2247460 w 13886105"/>
              <a:gd name="connsiteY8823" fmla="*/ 4738483 h 7409535"/>
              <a:gd name="connsiteX8824" fmla="*/ 2252100 w 13886105"/>
              <a:gd name="connsiteY8824" fmla="*/ 4766257 h 7409535"/>
              <a:gd name="connsiteX8825" fmla="*/ 2227986 w 13886105"/>
              <a:gd name="connsiteY8825" fmla="*/ 4770730 h 7409535"/>
              <a:gd name="connsiteX8826" fmla="*/ 2189760 w 13886105"/>
              <a:gd name="connsiteY8826" fmla="*/ 4707023 h 7409535"/>
              <a:gd name="connsiteX8827" fmla="*/ 2180081 w 13886105"/>
              <a:gd name="connsiteY8827" fmla="*/ 4704285 h 7409535"/>
              <a:gd name="connsiteX8828" fmla="*/ 2198999 w 13886105"/>
              <a:gd name="connsiteY8828" fmla="*/ 4754992 h 7409535"/>
              <a:gd name="connsiteX8829" fmla="*/ 2189104 w 13886105"/>
              <a:gd name="connsiteY8829" fmla="*/ 4789917 h 7409535"/>
              <a:gd name="connsiteX8830" fmla="*/ 2179673 w 13886105"/>
              <a:gd name="connsiteY8830" fmla="*/ 4764509 h 7409535"/>
              <a:gd name="connsiteX8831" fmla="*/ 2131598 w 13886105"/>
              <a:gd name="connsiteY8831" fmla="*/ 4773686 h 7409535"/>
              <a:gd name="connsiteX8832" fmla="*/ 2078175 w 13886105"/>
              <a:gd name="connsiteY8832" fmla="*/ 4845220 h 7409535"/>
              <a:gd name="connsiteX8833" fmla="*/ 2049125 w 13886105"/>
              <a:gd name="connsiteY8833" fmla="*/ 4844418 h 7409535"/>
              <a:gd name="connsiteX8834" fmla="*/ 2020346 w 13886105"/>
              <a:gd name="connsiteY8834" fmla="*/ 4791014 h 7409535"/>
              <a:gd name="connsiteX8835" fmla="*/ 2020646 w 13886105"/>
              <a:gd name="connsiteY8835" fmla="*/ 4730729 h 7409535"/>
              <a:gd name="connsiteX8836" fmla="*/ 2049688 w 13886105"/>
              <a:gd name="connsiteY8836" fmla="*/ 4776016 h 7409535"/>
              <a:gd name="connsiteX8837" fmla="*/ 2088361 w 13886105"/>
              <a:gd name="connsiteY8837" fmla="*/ 4779663 h 7409535"/>
              <a:gd name="connsiteX8838" fmla="*/ 2050029 w 13886105"/>
              <a:gd name="connsiteY8838" fmla="*/ 4715896 h 7409535"/>
              <a:gd name="connsiteX8839" fmla="*/ 2060204 w 13886105"/>
              <a:gd name="connsiteY8839" fmla="*/ 4673576 h 7409535"/>
              <a:gd name="connsiteX8840" fmla="*/ 2104004 w 13886105"/>
              <a:gd name="connsiteY8840" fmla="*/ 4636978 h 7409535"/>
              <a:gd name="connsiteX8841" fmla="*/ 2065374 w 13886105"/>
              <a:gd name="connsiteY8841" fmla="*/ 4626083 h 7409535"/>
              <a:gd name="connsiteX8842" fmla="*/ 2075228 w 13886105"/>
              <a:gd name="connsiteY8842" fmla="*/ 4590992 h 7409535"/>
              <a:gd name="connsiteX8843" fmla="*/ 2084976 w 13886105"/>
              <a:gd name="connsiteY8843" fmla="*/ 4586212 h 7409535"/>
              <a:gd name="connsiteX8844" fmla="*/ 2138568 w 13886105"/>
              <a:gd name="connsiteY8844" fmla="*/ 4552416 h 7409535"/>
              <a:gd name="connsiteX8845" fmla="*/ 2119580 w 13886105"/>
              <a:gd name="connsiteY8845" fmla="*/ 4516643 h 7409535"/>
              <a:gd name="connsiteX8846" fmla="*/ 2134308 w 13886105"/>
              <a:gd name="connsiteY8846" fmla="*/ 4494345 h 7409535"/>
              <a:gd name="connsiteX8847" fmla="*/ 2143333 w 13886105"/>
              <a:gd name="connsiteY8847" fmla="*/ 4572562 h 7409535"/>
              <a:gd name="connsiteX8848" fmla="*/ 2157551 w 13886105"/>
              <a:gd name="connsiteY8848" fmla="*/ 4603015 h 7409535"/>
              <a:gd name="connsiteX8849" fmla="*/ 2172214 w 13886105"/>
              <a:gd name="connsiteY8849" fmla="*/ 4588239 h 7409535"/>
              <a:gd name="connsiteX8850" fmla="*/ 2162852 w 13886105"/>
              <a:gd name="connsiteY8850" fmla="*/ 4547899 h 7409535"/>
              <a:gd name="connsiteX8851" fmla="*/ 2181918 w 13886105"/>
              <a:gd name="connsiteY8851" fmla="*/ 4575876 h 7409535"/>
              <a:gd name="connsiteX8852" fmla="*/ 2191775 w 13886105"/>
              <a:gd name="connsiteY8852" fmla="*/ 4571157 h 7409535"/>
              <a:gd name="connsiteX8853" fmla="*/ 2172617 w 13886105"/>
              <a:gd name="connsiteY8853" fmla="*/ 4535429 h 7409535"/>
              <a:gd name="connsiteX8854" fmla="*/ 2148442 w 13886105"/>
              <a:gd name="connsiteY8854" fmla="*/ 4540007 h 7409535"/>
              <a:gd name="connsiteX8855" fmla="*/ 2349215 w 13886105"/>
              <a:gd name="connsiteY8855" fmla="*/ 4358480 h 7409535"/>
              <a:gd name="connsiteX8856" fmla="*/ 2378711 w 13886105"/>
              <a:gd name="connsiteY8856" fmla="*/ 4328882 h 7409535"/>
              <a:gd name="connsiteX8857" fmla="*/ 2411339 w 13886105"/>
              <a:gd name="connsiteY8857" fmla="*/ 4410176 h 7409535"/>
              <a:gd name="connsiteX8858" fmla="*/ 2431259 w 13886105"/>
              <a:gd name="connsiteY8858" fmla="*/ 4377902 h 7409535"/>
              <a:gd name="connsiteX8859" fmla="*/ 2416899 w 13886105"/>
              <a:gd name="connsiteY8859" fmla="*/ 4355351 h 7409535"/>
              <a:gd name="connsiteX8860" fmla="*/ 2455719 w 13886105"/>
              <a:gd name="connsiteY8860" fmla="*/ 4343685 h 7409535"/>
              <a:gd name="connsiteX8861" fmla="*/ 2472316 w 13886105"/>
              <a:gd name="connsiteY8861" fmla="*/ 4231208 h 7409535"/>
              <a:gd name="connsiteX8862" fmla="*/ 2481235 w 13886105"/>
              <a:gd name="connsiteY8862" fmla="*/ 4271579 h 7409535"/>
              <a:gd name="connsiteX8863" fmla="*/ 2501416 w 13886105"/>
              <a:gd name="connsiteY8863" fmla="*/ 4232181 h 7409535"/>
              <a:gd name="connsiteX8864" fmla="*/ 2510826 w 13886105"/>
              <a:gd name="connsiteY8864" fmla="*/ 4265279 h 7409535"/>
              <a:gd name="connsiteX8865" fmla="*/ 2520977 w 13886105"/>
              <a:gd name="connsiteY8865" fmla="*/ 4245473 h 7409535"/>
              <a:gd name="connsiteX8866" fmla="*/ 2544479 w 13886105"/>
              <a:gd name="connsiteY8866" fmla="*/ 4278861 h 7409535"/>
              <a:gd name="connsiteX8867" fmla="*/ 2564188 w 13886105"/>
              <a:gd name="connsiteY8867" fmla="*/ 4269424 h 7409535"/>
              <a:gd name="connsiteX8868" fmla="*/ 2545369 w 13886105"/>
              <a:gd name="connsiteY8868" fmla="*/ 4233603 h 7409535"/>
              <a:gd name="connsiteX8869" fmla="*/ 2599730 w 13886105"/>
              <a:gd name="connsiteY8869" fmla="*/ 4185139 h 7409535"/>
              <a:gd name="connsiteX8870" fmla="*/ 2585807 w 13886105"/>
              <a:gd name="connsiteY8870" fmla="*/ 4154428 h 7409535"/>
              <a:gd name="connsiteX8871" fmla="*/ 2663712 w 13886105"/>
              <a:gd name="connsiteY8871" fmla="*/ 4146935 h 7409535"/>
              <a:gd name="connsiteX8872" fmla="*/ 2654514 w 13886105"/>
              <a:gd name="connsiteY8872" fmla="*/ 4121375 h 7409535"/>
              <a:gd name="connsiteX8873" fmla="*/ 2697600 w 13886105"/>
              <a:gd name="connsiteY8873" fmla="*/ 4152952 h 7409535"/>
              <a:gd name="connsiteX8874" fmla="*/ 2683844 w 13886105"/>
              <a:gd name="connsiteY8874" fmla="*/ 4114781 h 7409535"/>
              <a:gd name="connsiteX8875" fmla="*/ 2776965 w 13886105"/>
              <a:gd name="connsiteY8875" fmla="*/ 4085129 h 7409535"/>
              <a:gd name="connsiteX8876" fmla="*/ 2768112 w 13886105"/>
              <a:gd name="connsiteY8876" fmla="*/ 4037241 h 7409535"/>
              <a:gd name="connsiteX8877" fmla="*/ 2748806 w 13886105"/>
              <a:gd name="connsiteY8877" fmla="*/ 4031655 h 7409535"/>
              <a:gd name="connsiteX8878" fmla="*/ 2837109 w 13886105"/>
              <a:gd name="connsiteY8878" fmla="*/ 4011342 h 7409535"/>
              <a:gd name="connsiteX8879" fmla="*/ 2850396 w 13886105"/>
              <a:gd name="connsiteY8879" fmla="*/ 4064641 h 7409535"/>
              <a:gd name="connsiteX8880" fmla="*/ 2871057 w 13886105"/>
              <a:gd name="connsiteY8880" fmla="*/ 4009838 h 7409535"/>
              <a:gd name="connsiteX8881" fmla="*/ 2860674 w 13886105"/>
              <a:gd name="connsiteY8881" fmla="*/ 4037210 h 7409535"/>
              <a:gd name="connsiteX8882" fmla="*/ 2894603 w 13886105"/>
              <a:gd name="connsiteY8882" fmla="*/ 4043396 h 7409535"/>
              <a:gd name="connsiteX8883" fmla="*/ 2866860 w 13886105"/>
              <a:gd name="connsiteY8883" fmla="*/ 3982034 h 7409535"/>
              <a:gd name="connsiteX8884" fmla="*/ 2949645 w 13886105"/>
              <a:gd name="connsiteY8884" fmla="*/ 3979923 h 7409535"/>
              <a:gd name="connsiteX8885" fmla="*/ 2940724 w 13886105"/>
              <a:gd name="connsiteY8885" fmla="*/ 3954382 h 7409535"/>
              <a:gd name="connsiteX8886" fmla="*/ 2946439 w 13886105"/>
              <a:gd name="connsiteY8886" fmla="*/ 3929164 h 7409535"/>
              <a:gd name="connsiteX8887" fmla="*/ 2975130 w 13886105"/>
              <a:gd name="connsiteY8887" fmla="*/ 3959988 h 7409535"/>
              <a:gd name="connsiteX8888" fmla="*/ 2971400 w 13886105"/>
              <a:gd name="connsiteY8888" fmla="*/ 3917053 h 7409535"/>
              <a:gd name="connsiteX8889" fmla="*/ 3010677 w 13886105"/>
              <a:gd name="connsiteY8889" fmla="*/ 3906078 h 7409535"/>
              <a:gd name="connsiteX8890" fmla="*/ 2996345 w 13886105"/>
              <a:gd name="connsiteY8890" fmla="*/ 3897803 h 7409535"/>
              <a:gd name="connsiteX8891" fmla="*/ 3049145 w 13886105"/>
              <a:gd name="connsiteY8891" fmla="*/ 3925151 h 7409535"/>
              <a:gd name="connsiteX8892" fmla="*/ 3026230 w 13886105"/>
              <a:gd name="connsiteY8892" fmla="*/ 3876417 h 7409535"/>
              <a:gd name="connsiteX8893" fmla="*/ 3089166 w 13886105"/>
              <a:gd name="connsiteY8893" fmla="*/ 3884234 h 7409535"/>
              <a:gd name="connsiteX8894" fmla="*/ 3074836 w 13886105"/>
              <a:gd name="connsiteY8894" fmla="*/ 3875960 h 7409535"/>
              <a:gd name="connsiteX8895" fmla="*/ 3086117 w 13886105"/>
              <a:gd name="connsiteY8895" fmla="*/ 3826293 h 7409535"/>
              <a:gd name="connsiteX8896" fmla="*/ 3072188 w 13886105"/>
              <a:gd name="connsiteY8896" fmla="*/ 3802994 h 7409535"/>
              <a:gd name="connsiteX8897" fmla="*/ 3060841 w 13886105"/>
              <a:gd name="connsiteY8897" fmla="*/ 3807852 h 7409535"/>
              <a:gd name="connsiteX8898" fmla="*/ 3057877 w 13886105"/>
              <a:gd name="connsiteY8898" fmla="*/ 3803853 h 7409535"/>
              <a:gd name="connsiteX8899" fmla="*/ 3044799 w 13886105"/>
              <a:gd name="connsiteY8899" fmla="*/ 3813133 h 7409535"/>
              <a:gd name="connsiteX8900" fmla="*/ 3053824 w 13886105"/>
              <a:gd name="connsiteY8900" fmla="*/ 3853564 h 7409535"/>
              <a:gd name="connsiteX8901" fmla="*/ 2954761 w 13886105"/>
              <a:gd name="connsiteY8901" fmla="*/ 3842141 h 7409535"/>
              <a:gd name="connsiteX8902" fmla="*/ 2963639 w 13886105"/>
              <a:gd name="connsiteY8902" fmla="*/ 3897888 h 7409535"/>
              <a:gd name="connsiteX8903" fmla="*/ 2939292 w 13886105"/>
              <a:gd name="connsiteY8903" fmla="*/ 3872137 h 7409535"/>
              <a:gd name="connsiteX8904" fmla="*/ 2923469 w 13886105"/>
              <a:gd name="connsiteY8904" fmla="*/ 3917329 h 7409535"/>
              <a:gd name="connsiteX8905" fmla="*/ 2933788 w 13886105"/>
              <a:gd name="connsiteY8905" fmla="*/ 3897477 h 7409535"/>
              <a:gd name="connsiteX8906" fmla="*/ 2924293 w 13886105"/>
              <a:gd name="connsiteY8906" fmla="*/ 3879591 h 7409535"/>
              <a:gd name="connsiteX8907" fmla="*/ 2898010 w 13886105"/>
              <a:gd name="connsiteY8907" fmla="*/ 3905493 h 7409535"/>
              <a:gd name="connsiteX8908" fmla="*/ 2907029 w 13886105"/>
              <a:gd name="connsiteY8908" fmla="*/ 3926052 h 7409535"/>
              <a:gd name="connsiteX8909" fmla="*/ 2903404 w 13886105"/>
              <a:gd name="connsiteY8909" fmla="*/ 3945669 h 7409535"/>
              <a:gd name="connsiteX8910" fmla="*/ 2893968 w 13886105"/>
              <a:gd name="connsiteY8910" fmla="*/ 3928048 h 7409535"/>
              <a:gd name="connsiteX8911" fmla="*/ 2886396 w 13886105"/>
              <a:gd name="connsiteY8911" fmla="*/ 3913495 h 7409535"/>
              <a:gd name="connsiteX8912" fmla="*/ 2872033 w 13886105"/>
              <a:gd name="connsiteY8912" fmla="*/ 3918395 h 7409535"/>
              <a:gd name="connsiteX8913" fmla="*/ 2844338 w 13886105"/>
              <a:gd name="connsiteY8913" fmla="*/ 3903726 h 7409535"/>
              <a:gd name="connsiteX8914" fmla="*/ 2857838 w 13886105"/>
              <a:gd name="connsiteY8914" fmla="*/ 3971978 h 7409535"/>
              <a:gd name="connsiteX8915" fmla="*/ 2844107 w 13886105"/>
              <a:gd name="connsiteY8915" fmla="*/ 3911291 h 7409535"/>
              <a:gd name="connsiteX8916" fmla="*/ 2799209 w 13886105"/>
              <a:gd name="connsiteY8916" fmla="*/ 3918167 h 7409535"/>
              <a:gd name="connsiteX8917" fmla="*/ 2822853 w 13886105"/>
              <a:gd name="connsiteY8917" fmla="*/ 3988853 h 7409535"/>
              <a:gd name="connsiteX8918" fmla="*/ 2789509 w 13886105"/>
              <a:gd name="connsiteY8918" fmla="*/ 3923117 h 7409535"/>
              <a:gd name="connsiteX8919" fmla="*/ 2779175 w 13886105"/>
              <a:gd name="connsiteY8919" fmla="*/ 3943244 h 7409535"/>
              <a:gd name="connsiteX8920" fmla="*/ 2798624 w 13886105"/>
              <a:gd name="connsiteY8920" fmla="*/ 3971300 h 7409535"/>
              <a:gd name="connsiteX8921" fmla="*/ 2769256 w 13886105"/>
              <a:gd name="connsiteY8921" fmla="*/ 3948070 h 7409535"/>
              <a:gd name="connsiteX8922" fmla="*/ 2758383 w 13886105"/>
              <a:gd name="connsiteY8922" fmla="*/ 4013088 h 7409535"/>
              <a:gd name="connsiteX8923" fmla="*/ 2723276 w 13886105"/>
              <a:gd name="connsiteY8923" fmla="*/ 4030176 h 7409535"/>
              <a:gd name="connsiteX8924" fmla="*/ 2699273 w 13886105"/>
              <a:gd name="connsiteY8924" fmla="*/ 3982098 h 7409535"/>
              <a:gd name="connsiteX8925" fmla="*/ 2699843 w 13886105"/>
              <a:gd name="connsiteY8925" fmla="*/ 3944069 h 7409535"/>
              <a:gd name="connsiteX8926" fmla="*/ 2706196 w 13886105"/>
              <a:gd name="connsiteY8926" fmla="*/ 3946103 h 7409535"/>
              <a:gd name="connsiteX8927" fmla="*/ 2707312 w 13886105"/>
              <a:gd name="connsiteY8927" fmla="*/ 3947560 h 7409535"/>
              <a:gd name="connsiteX8928" fmla="*/ 2705461 w 13886105"/>
              <a:gd name="connsiteY8928" fmla="*/ 3909393 h 7409535"/>
              <a:gd name="connsiteX8929" fmla="*/ 2745630 w 13886105"/>
              <a:gd name="connsiteY8929" fmla="*/ 3877563 h 7409535"/>
              <a:gd name="connsiteX8930" fmla="*/ 2760698 w 13886105"/>
              <a:gd name="connsiteY8930" fmla="*/ 3884737 h 7409535"/>
              <a:gd name="connsiteX8931" fmla="*/ 2760626 w 13886105"/>
              <a:gd name="connsiteY8931" fmla="*/ 3884482 h 7409535"/>
              <a:gd name="connsiteX8932" fmla="*/ 2785053 w 13886105"/>
              <a:gd name="connsiteY8932" fmla="*/ 3902435 h 7409535"/>
              <a:gd name="connsiteX8933" fmla="*/ 2756320 w 13886105"/>
              <a:gd name="connsiteY8933" fmla="*/ 3849202 h 7409535"/>
              <a:gd name="connsiteX8934" fmla="*/ 2785834 w 13886105"/>
              <a:gd name="connsiteY8934" fmla="*/ 3864531 h 7409535"/>
              <a:gd name="connsiteX8935" fmla="*/ 2825536 w 13886105"/>
              <a:gd name="connsiteY8935" fmla="*/ 3867632 h 7409535"/>
              <a:gd name="connsiteX8936" fmla="*/ 2801529 w 13886105"/>
              <a:gd name="connsiteY8936" fmla="*/ 3826965 h 7409535"/>
              <a:gd name="connsiteX8937" fmla="*/ 2817355 w 13886105"/>
              <a:gd name="connsiteY8937" fmla="*/ 3781774 h 7409535"/>
              <a:gd name="connsiteX8938" fmla="*/ 2831928 w 13886105"/>
              <a:gd name="connsiteY8938" fmla="*/ 3804447 h 7409535"/>
              <a:gd name="connsiteX8939" fmla="*/ 2852520 w 13886105"/>
              <a:gd name="connsiteY8939" fmla="*/ 3771990 h 7409535"/>
              <a:gd name="connsiteX8940" fmla="*/ 2866738 w 13886105"/>
              <a:gd name="connsiteY8940" fmla="*/ 3802444 h 7409535"/>
              <a:gd name="connsiteX8941" fmla="*/ 2886923 w 13886105"/>
              <a:gd name="connsiteY8941" fmla="*/ 3799838 h 7409535"/>
              <a:gd name="connsiteX8942" fmla="*/ 2885132 w 13886105"/>
              <a:gd name="connsiteY8942" fmla="*/ 3796024 h 7409535"/>
              <a:gd name="connsiteX8943" fmla="*/ 2865840 w 13886105"/>
              <a:gd name="connsiteY8943" fmla="*/ 3798074 h 7409535"/>
              <a:gd name="connsiteX8944" fmla="*/ 2879408 w 13886105"/>
              <a:gd name="connsiteY8944" fmla="*/ 3783829 h 7409535"/>
              <a:gd name="connsiteX8945" fmla="*/ 2872600 w 13886105"/>
              <a:gd name="connsiteY8945" fmla="*/ 3769324 h 7409535"/>
              <a:gd name="connsiteX8946" fmla="*/ 2942682 w 13886105"/>
              <a:gd name="connsiteY8946" fmla="*/ 3750185 h 7409535"/>
              <a:gd name="connsiteX8947" fmla="*/ 2923169 w 13886105"/>
              <a:gd name="connsiteY8947" fmla="*/ 3729649 h 7409535"/>
              <a:gd name="connsiteX8948" fmla="*/ 2937839 w 13886105"/>
              <a:gd name="connsiteY8948" fmla="*/ 3715140 h 7409535"/>
              <a:gd name="connsiteX8949" fmla="*/ 2938766 w 13886105"/>
              <a:gd name="connsiteY8949" fmla="*/ 3700191 h 7409535"/>
              <a:gd name="connsiteX8950" fmla="*/ 2950720 w 13886105"/>
              <a:gd name="connsiteY8950" fmla="*/ 3702449 h 7409535"/>
              <a:gd name="connsiteX8951" fmla="*/ 2950894 w 13886105"/>
              <a:gd name="connsiteY8951" fmla="*/ 3674188 h 7409535"/>
              <a:gd name="connsiteX8952" fmla="*/ 2944239 w 13886105"/>
              <a:gd name="connsiteY8952" fmla="*/ 3690159 h 7409535"/>
              <a:gd name="connsiteX8953" fmla="*/ 2940444 w 13886105"/>
              <a:gd name="connsiteY8953" fmla="*/ 3693187 h 7409535"/>
              <a:gd name="connsiteX8954" fmla="*/ 2938649 w 13886105"/>
              <a:gd name="connsiteY8954" fmla="*/ 3699590 h 7409535"/>
              <a:gd name="connsiteX8955" fmla="*/ 2933084 w 13886105"/>
              <a:gd name="connsiteY8955" fmla="*/ 3699062 h 7409535"/>
              <a:gd name="connsiteX8956" fmla="*/ 2930375 w 13886105"/>
              <a:gd name="connsiteY8956" fmla="*/ 3701222 h 7409535"/>
              <a:gd name="connsiteX8957" fmla="*/ 2929350 w 13886105"/>
              <a:gd name="connsiteY8957" fmla="*/ 3707412 h 7409535"/>
              <a:gd name="connsiteX8958" fmla="*/ 2924403 w 13886105"/>
              <a:gd name="connsiteY8958" fmla="*/ 3705990 h 7409535"/>
              <a:gd name="connsiteX8959" fmla="*/ 2918088 w 13886105"/>
              <a:gd name="connsiteY8959" fmla="*/ 3711031 h 7409535"/>
              <a:gd name="connsiteX8960" fmla="*/ 2918526 w 13886105"/>
              <a:gd name="connsiteY8960" fmla="*/ 3704799 h 7409535"/>
              <a:gd name="connsiteX8961" fmla="*/ 2918332 w 13886105"/>
              <a:gd name="connsiteY8961" fmla="*/ 3704765 h 7409535"/>
              <a:gd name="connsiteX8962" fmla="*/ 2916350 w 13886105"/>
              <a:gd name="connsiteY8962" fmla="*/ 3713219 h 7409535"/>
              <a:gd name="connsiteX8963" fmla="*/ 2915959 w 13886105"/>
              <a:gd name="connsiteY8963" fmla="*/ 3717929 h 7409535"/>
              <a:gd name="connsiteX8964" fmla="*/ 2915435 w 13886105"/>
              <a:gd name="connsiteY8964" fmla="*/ 3717122 h 7409535"/>
              <a:gd name="connsiteX8965" fmla="*/ 2913005 w 13886105"/>
              <a:gd name="connsiteY8965" fmla="*/ 3727489 h 7409535"/>
              <a:gd name="connsiteX8966" fmla="*/ 2896057 w 13886105"/>
              <a:gd name="connsiteY8966" fmla="*/ 3710031 h 7409535"/>
              <a:gd name="connsiteX8967" fmla="*/ 2890095 w 13886105"/>
              <a:gd name="connsiteY8967" fmla="*/ 3713842 h 7409535"/>
              <a:gd name="connsiteX8968" fmla="*/ 2893125 w 13886105"/>
              <a:gd name="connsiteY8968" fmla="*/ 3722533 h 7409535"/>
              <a:gd name="connsiteX8969" fmla="*/ 2876440 w 13886105"/>
              <a:gd name="connsiteY8969" fmla="*/ 3729762 h 7409535"/>
              <a:gd name="connsiteX8970" fmla="*/ 2871690 w 13886105"/>
              <a:gd name="connsiteY8970" fmla="*/ 3753113 h 7409535"/>
              <a:gd name="connsiteX8971" fmla="*/ 2862651 w 13886105"/>
              <a:gd name="connsiteY8971" fmla="*/ 3737413 h 7409535"/>
              <a:gd name="connsiteX8972" fmla="*/ 2852467 w 13886105"/>
              <a:gd name="connsiteY8972" fmla="*/ 3745989 h 7409535"/>
              <a:gd name="connsiteX8973" fmla="*/ 2847782 w 13886105"/>
              <a:gd name="connsiteY8973" fmla="*/ 3773533 h 7409535"/>
              <a:gd name="connsiteX8974" fmla="*/ 2821475 w 13886105"/>
              <a:gd name="connsiteY8974" fmla="*/ 3748669 h 7409535"/>
              <a:gd name="connsiteX8975" fmla="*/ 2820840 w 13886105"/>
              <a:gd name="connsiteY8975" fmla="*/ 3749403 h 7409535"/>
              <a:gd name="connsiteX8976" fmla="*/ 2788170 w 13886105"/>
              <a:gd name="connsiteY8976" fmla="*/ 3759631 h 7409535"/>
              <a:gd name="connsiteX8977" fmla="*/ 2790839 w 13886105"/>
              <a:gd name="connsiteY8977" fmla="*/ 3765171 h 7409535"/>
              <a:gd name="connsiteX8978" fmla="*/ 2792668 w 13886105"/>
              <a:gd name="connsiteY8978" fmla="*/ 3767447 h 7409535"/>
              <a:gd name="connsiteX8979" fmla="*/ 2795722 w 13886105"/>
              <a:gd name="connsiteY8979" fmla="*/ 3766147 h 7409535"/>
              <a:gd name="connsiteX8980" fmla="*/ 2796593 w 13886105"/>
              <a:gd name="connsiteY8980" fmla="*/ 3772330 h 7409535"/>
              <a:gd name="connsiteX8981" fmla="*/ 2806042 w 13886105"/>
              <a:gd name="connsiteY8981" fmla="*/ 3784083 h 7409535"/>
              <a:gd name="connsiteX8982" fmla="*/ 2798611 w 13886105"/>
              <a:gd name="connsiteY8982" fmla="*/ 3786649 h 7409535"/>
              <a:gd name="connsiteX8983" fmla="*/ 2799146 w 13886105"/>
              <a:gd name="connsiteY8983" fmla="*/ 3790440 h 7409535"/>
              <a:gd name="connsiteX8984" fmla="*/ 2793510 w 13886105"/>
              <a:gd name="connsiteY8984" fmla="*/ 3794186 h 7409535"/>
              <a:gd name="connsiteX8985" fmla="*/ 2791548 w 13886105"/>
              <a:gd name="connsiteY8985" fmla="*/ 3792181 h 7409535"/>
              <a:gd name="connsiteX8986" fmla="*/ 2793879 w 13886105"/>
              <a:gd name="connsiteY8986" fmla="*/ 3801445 h 7409535"/>
              <a:gd name="connsiteX8987" fmla="*/ 2764302 w 13886105"/>
              <a:gd name="connsiteY8987" fmla="*/ 3822296 h 7409535"/>
              <a:gd name="connsiteX8988" fmla="*/ 2715942 w 13886105"/>
              <a:gd name="connsiteY8988" fmla="*/ 3837152 h 7409535"/>
              <a:gd name="connsiteX8989" fmla="*/ 2712418 w 13886105"/>
              <a:gd name="connsiteY8989" fmla="*/ 3801753 h 7409535"/>
              <a:gd name="connsiteX8990" fmla="*/ 2683926 w 13886105"/>
              <a:gd name="connsiteY8990" fmla="*/ 3792575 h 7409535"/>
              <a:gd name="connsiteX8991" fmla="*/ 2722789 w 13886105"/>
              <a:gd name="connsiteY8991" fmla="*/ 3774659 h 7409535"/>
              <a:gd name="connsiteX8992" fmla="*/ 2785480 w 13886105"/>
              <a:gd name="connsiteY8992" fmla="*/ 3768079 h 7409535"/>
              <a:gd name="connsiteX8993" fmla="*/ 2786015 w 13886105"/>
              <a:gd name="connsiteY8993" fmla="*/ 3770202 h 7409535"/>
              <a:gd name="connsiteX8994" fmla="*/ 2786265 w 13886105"/>
              <a:gd name="connsiteY8994" fmla="*/ 3760227 h 7409535"/>
              <a:gd name="connsiteX8995" fmla="*/ 2785270 w 13886105"/>
              <a:gd name="connsiteY8995" fmla="*/ 3760539 h 7409535"/>
              <a:gd name="connsiteX8996" fmla="*/ 2783801 w 13886105"/>
              <a:gd name="connsiteY8996" fmla="*/ 3749919 h 7409535"/>
              <a:gd name="connsiteX8997" fmla="*/ 2773996 w 13886105"/>
              <a:gd name="connsiteY8997" fmla="*/ 3752677 h 7409535"/>
              <a:gd name="connsiteX8998" fmla="*/ 2736650 w 13886105"/>
              <a:gd name="connsiteY8998" fmla="*/ 3729903 h 7409535"/>
              <a:gd name="connsiteX8999" fmla="*/ 2740893 w 13886105"/>
              <a:gd name="connsiteY8999" fmla="*/ 3757877 h 7409535"/>
              <a:gd name="connsiteX9000" fmla="*/ 2733823 w 13886105"/>
              <a:gd name="connsiteY9000" fmla="*/ 3751419 h 7409535"/>
              <a:gd name="connsiteX9001" fmla="*/ 2727826 w 13886105"/>
              <a:gd name="connsiteY9001" fmla="*/ 3752876 h 7409535"/>
              <a:gd name="connsiteX9002" fmla="*/ 2732636 w 13886105"/>
              <a:gd name="connsiteY9002" fmla="*/ 3759658 h 7409535"/>
              <a:gd name="connsiteX9003" fmla="*/ 2732140 w 13886105"/>
              <a:gd name="connsiteY9003" fmla="*/ 3772787 h 7409535"/>
              <a:gd name="connsiteX9004" fmla="*/ 2711958 w 13886105"/>
              <a:gd name="connsiteY9004" fmla="*/ 3756089 h 7409535"/>
              <a:gd name="connsiteX9005" fmla="*/ 2707603 w 13886105"/>
              <a:gd name="connsiteY9005" fmla="*/ 3764358 h 7409535"/>
              <a:gd name="connsiteX9006" fmla="*/ 2707674 w 13886105"/>
              <a:gd name="connsiteY9006" fmla="*/ 3766774 h 7409535"/>
              <a:gd name="connsiteX9007" fmla="*/ 2706319 w 13886105"/>
              <a:gd name="connsiteY9007" fmla="*/ 3766796 h 7409535"/>
              <a:gd name="connsiteX9008" fmla="*/ 2698402 w 13886105"/>
              <a:gd name="connsiteY9008" fmla="*/ 3781826 h 7409535"/>
              <a:gd name="connsiteX9009" fmla="*/ 2674227 w 13886105"/>
              <a:gd name="connsiteY9009" fmla="*/ 3753519 h 7409535"/>
              <a:gd name="connsiteX9010" fmla="*/ 2670257 w 13886105"/>
              <a:gd name="connsiteY9010" fmla="*/ 3756148 h 7409535"/>
              <a:gd name="connsiteX9011" fmla="*/ 2674604 w 13886105"/>
              <a:gd name="connsiteY9011" fmla="*/ 3770688 h 7409535"/>
              <a:gd name="connsiteX9012" fmla="*/ 2676482 w 13886105"/>
              <a:gd name="connsiteY9012" fmla="*/ 3795834 h 7409535"/>
              <a:gd name="connsiteX9013" fmla="*/ 2631103 w 13886105"/>
              <a:gd name="connsiteY9013" fmla="*/ 3797189 h 7409535"/>
              <a:gd name="connsiteX9014" fmla="*/ 2619611 w 13886105"/>
              <a:gd name="connsiteY9014" fmla="*/ 3800209 h 7409535"/>
              <a:gd name="connsiteX9015" fmla="*/ 2618463 w 13886105"/>
              <a:gd name="connsiteY9015" fmla="*/ 3806915 h 7409535"/>
              <a:gd name="connsiteX9016" fmla="*/ 2593784 w 13886105"/>
              <a:gd name="connsiteY9016" fmla="*/ 3826972 h 7409535"/>
              <a:gd name="connsiteX9017" fmla="*/ 2594980 w 13886105"/>
              <a:gd name="connsiteY9017" fmla="*/ 3831071 h 7409535"/>
              <a:gd name="connsiteX9018" fmla="*/ 2592437 w 13886105"/>
              <a:gd name="connsiteY9018" fmla="*/ 3843845 h 7409535"/>
              <a:gd name="connsiteX9019" fmla="*/ 2585772 w 13886105"/>
              <a:gd name="connsiteY9019" fmla="*/ 3830938 h 7409535"/>
              <a:gd name="connsiteX9020" fmla="*/ 2571372 w 13886105"/>
              <a:gd name="connsiteY9020" fmla="*/ 3837331 h 7409535"/>
              <a:gd name="connsiteX9021" fmla="*/ 2570798 w 13886105"/>
              <a:gd name="connsiteY9021" fmla="*/ 3841417 h 7409535"/>
              <a:gd name="connsiteX9022" fmla="*/ 2572324 w 13886105"/>
              <a:gd name="connsiteY9022" fmla="*/ 3868307 h 7409535"/>
              <a:gd name="connsiteX9023" fmla="*/ 2559703 w 13886105"/>
              <a:gd name="connsiteY9023" fmla="*/ 3843093 h 7409535"/>
              <a:gd name="connsiteX9024" fmla="*/ 2551730 w 13886105"/>
              <a:gd name="connsiteY9024" fmla="*/ 3852065 h 7409535"/>
              <a:gd name="connsiteX9025" fmla="*/ 2553146 w 13886105"/>
              <a:gd name="connsiteY9025" fmla="*/ 3855097 h 7409535"/>
              <a:gd name="connsiteX9026" fmla="*/ 2547534 w 13886105"/>
              <a:gd name="connsiteY9026" fmla="*/ 3880375 h 7409535"/>
              <a:gd name="connsiteX9027" fmla="*/ 2540647 w 13886105"/>
              <a:gd name="connsiteY9027" fmla="*/ 3864536 h 7409535"/>
              <a:gd name="connsiteX9028" fmla="*/ 2536750 w 13886105"/>
              <a:gd name="connsiteY9028" fmla="*/ 3868923 h 7409535"/>
              <a:gd name="connsiteX9029" fmla="*/ 2542638 w 13886105"/>
              <a:gd name="connsiteY9029" fmla="*/ 3882680 h 7409535"/>
              <a:gd name="connsiteX9030" fmla="*/ 2513869 w 13886105"/>
              <a:gd name="connsiteY9030" fmla="*/ 3866071 h 7409535"/>
              <a:gd name="connsiteX9031" fmla="*/ 2513514 w 13886105"/>
              <a:gd name="connsiteY9031" fmla="*/ 3866370 h 7409535"/>
              <a:gd name="connsiteX9032" fmla="*/ 2513618 w 13886105"/>
              <a:gd name="connsiteY9032" fmla="*/ 3867494 h 7409535"/>
              <a:gd name="connsiteX9033" fmla="*/ 2513051 w 13886105"/>
              <a:gd name="connsiteY9033" fmla="*/ 3866759 h 7409535"/>
              <a:gd name="connsiteX9034" fmla="*/ 2509033 w 13886105"/>
              <a:gd name="connsiteY9034" fmla="*/ 3870152 h 7409535"/>
              <a:gd name="connsiteX9035" fmla="*/ 2513150 w 13886105"/>
              <a:gd name="connsiteY9035" fmla="*/ 3903870 h 7409535"/>
              <a:gd name="connsiteX9036" fmla="*/ 2504658 w 13886105"/>
              <a:gd name="connsiteY9036" fmla="*/ 3888731 h 7409535"/>
              <a:gd name="connsiteX9037" fmla="*/ 2502834 w 13886105"/>
              <a:gd name="connsiteY9037" fmla="*/ 3890634 h 7409535"/>
              <a:gd name="connsiteX9038" fmla="*/ 2495365 w 13886105"/>
              <a:gd name="connsiteY9038" fmla="*/ 3876599 h 7409535"/>
              <a:gd name="connsiteX9039" fmla="*/ 2491736 w 13886105"/>
              <a:gd name="connsiteY9039" fmla="*/ 3870783 h 7409535"/>
              <a:gd name="connsiteX9040" fmla="*/ 2487755 w 13886105"/>
              <a:gd name="connsiteY9040" fmla="*/ 3868832 h 7409535"/>
              <a:gd name="connsiteX9041" fmla="*/ 2484761 w 13886105"/>
              <a:gd name="connsiteY9041" fmla="*/ 3880921 h 7409535"/>
              <a:gd name="connsiteX9042" fmla="*/ 2475499 w 13886105"/>
              <a:gd name="connsiteY9042" fmla="*/ 3862826 h 7409535"/>
              <a:gd name="connsiteX9043" fmla="*/ 2474854 w 13886105"/>
              <a:gd name="connsiteY9043" fmla="*/ 3862510 h 7409535"/>
              <a:gd name="connsiteX9044" fmla="*/ 2470827 w 13886105"/>
              <a:gd name="connsiteY9044" fmla="*/ 3886572 h 7409535"/>
              <a:gd name="connsiteX9045" fmla="*/ 2470210 w 13886105"/>
              <a:gd name="connsiteY9045" fmla="*/ 3893216 h 7409535"/>
              <a:gd name="connsiteX9046" fmla="*/ 2474377 w 13886105"/>
              <a:gd name="connsiteY9046" fmla="*/ 3900877 h 7409535"/>
              <a:gd name="connsiteX9047" fmla="*/ 2469631 w 13886105"/>
              <a:gd name="connsiteY9047" fmla="*/ 3899420 h 7409535"/>
              <a:gd name="connsiteX9048" fmla="*/ 2469379 w 13886105"/>
              <a:gd name="connsiteY9048" fmla="*/ 3902126 h 7409535"/>
              <a:gd name="connsiteX9049" fmla="*/ 2467588 w 13886105"/>
              <a:gd name="connsiteY9049" fmla="*/ 3898795 h 7409535"/>
              <a:gd name="connsiteX9050" fmla="*/ 2449430 w 13886105"/>
              <a:gd name="connsiteY9050" fmla="*/ 3893224 h 7409535"/>
              <a:gd name="connsiteX9051" fmla="*/ 2448765 w 13886105"/>
              <a:gd name="connsiteY9051" fmla="*/ 3893256 h 7409535"/>
              <a:gd name="connsiteX9052" fmla="*/ 2445056 w 13886105"/>
              <a:gd name="connsiteY9052" fmla="*/ 3899062 h 7409535"/>
              <a:gd name="connsiteX9053" fmla="*/ 2458998 w 13886105"/>
              <a:gd name="connsiteY9053" fmla="*/ 3929498 h 7409535"/>
              <a:gd name="connsiteX9054" fmla="*/ 2401162 w 13886105"/>
              <a:gd name="connsiteY9054" fmla="*/ 3890119 h 7409535"/>
              <a:gd name="connsiteX9055" fmla="*/ 2383631 w 13886105"/>
              <a:gd name="connsiteY9055" fmla="*/ 3886806 h 7409535"/>
              <a:gd name="connsiteX9056" fmla="*/ 2380646 w 13886105"/>
              <a:gd name="connsiteY9056" fmla="*/ 3884553 h 7409535"/>
              <a:gd name="connsiteX9057" fmla="*/ 2382896 w 13886105"/>
              <a:gd name="connsiteY9057" fmla="*/ 3900552 h 7409535"/>
              <a:gd name="connsiteX9058" fmla="*/ 2393158 w 13886105"/>
              <a:gd name="connsiteY9058" fmla="*/ 3899044 h 7409535"/>
              <a:gd name="connsiteX9059" fmla="*/ 2395280 w 13886105"/>
              <a:gd name="connsiteY9059" fmla="*/ 3910374 h 7409535"/>
              <a:gd name="connsiteX9060" fmla="*/ 2393804 w 13886105"/>
              <a:gd name="connsiteY9060" fmla="*/ 3920893 h 7409535"/>
              <a:gd name="connsiteX9061" fmla="*/ 2400155 w 13886105"/>
              <a:gd name="connsiteY9061" fmla="*/ 3928179 h 7409535"/>
              <a:gd name="connsiteX9062" fmla="*/ 2375360 w 13886105"/>
              <a:gd name="connsiteY9062" fmla="*/ 3947657 h 7409535"/>
              <a:gd name="connsiteX9063" fmla="*/ 2368534 w 13886105"/>
              <a:gd name="connsiteY9063" fmla="*/ 3936465 h 7409535"/>
              <a:gd name="connsiteX9064" fmla="*/ 2369913 w 13886105"/>
              <a:gd name="connsiteY9064" fmla="*/ 3950021 h 7409535"/>
              <a:gd name="connsiteX9065" fmla="*/ 2372902 w 13886105"/>
              <a:gd name="connsiteY9065" fmla="*/ 3948949 h 7409535"/>
              <a:gd name="connsiteX9066" fmla="*/ 2340208 w 13886105"/>
              <a:gd name="connsiteY9066" fmla="*/ 4010860 h 7409535"/>
              <a:gd name="connsiteX9067" fmla="*/ 2315630 w 13886105"/>
              <a:gd name="connsiteY9067" fmla="*/ 3990965 h 7409535"/>
              <a:gd name="connsiteX9068" fmla="*/ 2315273 w 13886105"/>
              <a:gd name="connsiteY9068" fmla="*/ 3991893 h 7409535"/>
              <a:gd name="connsiteX9069" fmla="*/ 2312431 w 13886105"/>
              <a:gd name="connsiteY9069" fmla="*/ 3993093 h 7409535"/>
              <a:gd name="connsiteX9070" fmla="*/ 2319537 w 13886105"/>
              <a:gd name="connsiteY9070" fmla="*/ 4011373 h 7409535"/>
              <a:gd name="connsiteX9071" fmla="*/ 2327661 w 13886105"/>
              <a:gd name="connsiteY9071" fmla="*/ 4037185 h 7409535"/>
              <a:gd name="connsiteX9072" fmla="*/ 2279263 w 13886105"/>
              <a:gd name="connsiteY9072" fmla="*/ 4060006 h 7409535"/>
              <a:gd name="connsiteX9073" fmla="*/ 2260720 w 13886105"/>
              <a:gd name="connsiteY9073" fmla="*/ 4031618 h 7409535"/>
              <a:gd name="connsiteX9074" fmla="*/ 2269761 w 13886105"/>
              <a:gd name="connsiteY9074" fmla="*/ 4065355 h 7409535"/>
              <a:gd name="connsiteX9075" fmla="*/ 2251106 w 13886105"/>
              <a:gd name="connsiteY9075" fmla="*/ 4044320 h 7409535"/>
              <a:gd name="connsiteX9076" fmla="*/ 2260136 w 13886105"/>
              <a:gd name="connsiteY9076" fmla="*/ 4069923 h 7409535"/>
              <a:gd name="connsiteX9077" fmla="*/ 2231690 w 13886105"/>
              <a:gd name="connsiteY9077" fmla="*/ 4053500 h 7409535"/>
              <a:gd name="connsiteX9078" fmla="*/ 2226664 w 13886105"/>
              <a:gd name="connsiteY9078" fmla="*/ 4063431 h 7409535"/>
              <a:gd name="connsiteX9079" fmla="*/ 2240488 w 13886105"/>
              <a:gd name="connsiteY9079" fmla="*/ 4086669 h 7409535"/>
              <a:gd name="connsiteX9080" fmla="*/ 2168070 w 13886105"/>
              <a:gd name="connsiteY9080" fmla="*/ 4120717 h 7409535"/>
              <a:gd name="connsiteX9081" fmla="*/ 2143521 w 13886105"/>
              <a:gd name="connsiteY9081" fmla="*/ 4147182 h 7409535"/>
              <a:gd name="connsiteX9082" fmla="*/ 2082411 w 13886105"/>
              <a:gd name="connsiteY9082" fmla="*/ 4094218 h 7409535"/>
              <a:gd name="connsiteX9083" fmla="*/ 2083833 w 13886105"/>
              <a:gd name="connsiteY9083" fmla="*/ 4088378 h 7409535"/>
              <a:gd name="connsiteX9084" fmla="*/ 2082157 w 13886105"/>
              <a:gd name="connsiteY9084" fmla="*/ 4087122 h 7409535"/>
              <a:gd name="connsiteX9085" fmla="*/ 2073822 w 13886105"/>
              <a:gd name="connsiteY9085" fmla="*/ 4079907 h 7409535"/>
              <a:gd name="connsiteX9086" fmla="*/ 2082411 w 13886105"/>
              <a:gd name="connsiteY9086" fmla="*/ 4094218 h 7409535"/>
              <a:gd name="connsiteX9087" fmla="*/ 2047966 w 13886105"/>
              <a:gd name="connsiteY9087" fmla="*/ 4148195 h 7409535"/>
              <a:gd name="connsiteX9088" fmla="*/ 2061893 w 13886105"/>
              <a:gd name="connsiteY9088" fmla="*/ 4171492 h 7409535"/>
              <a:gd name="connsiteX9089" fmla="*/ 2037918 w 13886105"/>
              <a:gd name="connsiteY9089" fmla="*/ 4175474 h 7409535"/>
              <a:gd name="connsiteX9090" fmla="*/ 2026536 w 13886105"/>
              <a:gd name="connsiteY9090" fmla="*/ 4158743 h 7409535"/>
              <a:gd name="connsiteX9091" fmla="*/ 2021679 w 13886105"/>
              <a:gd name="connsiteY9091" fmla="*/ 4157171 h 7409535"/>
              <a:gd name="connsiteX9092" fmla="*/ 2017848 w 13886105"/>
              <a:gd name="connsiteY9092" fmla="*/ 4163759 h 7409535"/>
              <a:gd name="connsiteX9093" fmla="*/ 2012864 w 13886105"/>
              <a:gd name="connsiteY9093" fmla="*/ 4158763 h 7409535"/>
              <a:gd name="connsiteX9094" fmla="*/ 2000120 w 13886105"/>
              <a:gd name="connsiteY9094" fmla="*/ 4170825 h 7409535"/>
              <a:gd name="connsiteX9095" fmla="*/ 1997617 w 13886105"/>
              <a:gd name="connsiteY9095" fmla="*/ 4183290 h 7409535"/>
              <a:gd name="connsiteX9096" fmla="*/ 1994274 w 13886105"/>
              <a:gd name="connsiteY9096" fmla="*/ 4177115 h 7409535"/>
              <a:gd name="connsiteX9097" fmla="*/ 1977383 w 13886105"/>
              <a:gd name="connsiteY9097" fmla="*/ 4196969 h 7409535"/>
              <a:gd name="connsiteX9098" fmla="*/ 1951612 w 13886105"/>
              <a:gd name="connsiteY9098" fmla="*/ 4194801 h 7409535"/>
              <a:gd name="connsiteX9099" fmla="*/ 1985582 w 13886105"/>
              <a:gd name="connsiteY9099" fmla="*/ 4163965 h 7409535"/>
              <a:gd name="connsiteX9100" fmla="*/ 1978893 w 13886105"/>
              <a:gd name="connsiteY9100" fmla="*/ 4159379 h 7409535"/>
              <a:gd name="connsiteX9101" fmla="*/ 1966429 w 13886105"/>
              <a:gd name="connsiteY9101" fmla="*/ 4153423 h 7409535"/>
              <a:gd name="connsiteX9102" fmla="*/ 1970515 w 13886105"/>
              <a:gd name="connsiteY9102" fmla="*/ 4163793 h 7409535"/>
              <a:gd name="connsiteX9103" fmla="*/ 1960802 w 13886105"/>
              <a:gd name="connsiteY9103" fmla="*/ 4150733 h 7409535"/>
              <a:gd name="connsiteX9104" fmla="*/ 1959012 w 13886105"/>
              <a:gd name="connsiteY9104" fmla="*/ 4149879 h 7409535"/>
              <a:gd name="connsiteX9105" fmla="*/ 1953857 w 13886105"/>
              <a:gd name="connsiteY9105" fmla="*/ 4189680 h 7409535"/>
              <a:gd name="connsiteX9106" fmla="*/ 1934561 w 13886105"/>
              <a:gd name="connsiteY9106" fmla="*/ 4154441 h 7409535"/>
              <a:gd name="connsiteX9107" fmla="*/ 1939415 w 13886105"/>
              <a:gd name="connsiteY9107" fmla="*/ 4151967 h 7409535"/>
              <a:gd name="connsiteX9108" fmla="*/ 1947760 w 13886105"/>
              <a:gd name="connsiteY9108" fmla="*/ 4133354 h 7409535"/>
              <a:gd name="connsiteX9109" fmla="*/ 1942433 w 13886105"/>
              <a:gd name="connsiteY9109" fmla="*/ 4126262 h 7409535"/>
              <a:gd name="connsiteX9110" fmla="*/ 1913818 w 13886105"/>
              <a:gd name="connsiteY9110" fmla="*/ 4123930 h 7409535"/>
              <a:gd name="connsiteX9111" fmla="*/ 1932359 w 13886105"/>
              <a:gd name="connsiteY9111" fmla="*/ 4159731 h 7409535"/>
              <a:gd name="connsiteX9112" fmla="*/ 1927313 w 13886105"/>
              <a:gd name="connsiteY9112" fmla="*/ 4163283 h 7409535"/>
              <a:gd name="connsiteX9113" fmla="*/ 1939033 w 13886105"/>
              <a:gd name="connsiteY9113" fmla="*/ 4189677 h 7409535"/>
              <a:gd name="connsiteX9114" fmla="*/ 1919539 w 13886105"/>
              <a:gd name="connsiteY9114" fmla="*/ 4191824 h 7409535"/>
              <a:gd name="connsiteX9115" fmla="*/ 1920014 w 13886105"/>
              <a:gd name="connsiteY9115" fmla="*/ 4180692 h 7409535"/>
              <a:gd name="connsiteX9116" fmla="*/ 1919925 w 13886105"/>
              <a:gd name="connsiteY9116" fmla="*/ 4159146 h 7409535"/>
              <a:gd name="connsiteX9117" fmla="*/ 1911229 w 13886105"/>
              <a:gd name="connsiteY9117" fmla="*/ 4150365 h 7409535"/>
              <a:gd name="connsiteX9118" fmla="*/ 1884929 w 13886105"/>
              <a:gd name="connsiteY9118" fmla="*/ 4137906 h 7409535"/>
              <a:gd name="connsiteX9119" fmla="*/ 1892232 w 13886105"/>
              <a:gd name="connsiteY9119" fmla="*/ 4164278 h 7409535"/>
              <a:gd name="connsiteX9120" fmla="*/ 1894022 w 13886105"/>
              <a:gd name="connsiteY9120" fmla="*/ 4172090 h 7409535"/>
              <a:gd name="connsiteX9121" fmla="*/ 1895404 w 13886105"/>
              <a:gd name="connsiteY9121" fmla="*/ 4166199 h 7409535"/>
              <a:gd name="connsiteX9122" fmla="*/ 1909537 w 13886105"/>
              <a:gd name="connsiteY9122" fmla="*/ 4219275 h 7409535"/>
              <a:gd name="connsiteX9123" fmla="*/ 1890193 w 13886105"/>
              <a:gd name="connsiteY9123" fmla="*/ 4198696 h 7409535"/>
              <a:gd name="connsiteX9124" fmla="*/ 1892041 w 13886105"/>
              <a:gd name="connsiteY9124" fmla="*/ 4180513 h 7409535"/>
              <a:gd name="connsiteX9125" fmla="*/ 1892898 w 13886105"/>
              <a:gd name="connsiteY9125" fmla="*/ 4176873 h 7409535"/>
              <a:gd name="connsiteX9126" fmla="*/ 1889153 w 13886105"/>
              <a:gd name="connsiteY9126" fmla="*/ 4170945 h 7409535"/>
              <a:gd name="connsiteX9127" fmla="*/ 1870453 w 13886105"/>
              <a:gd name="connsiteY9127" fmla="*/ 4144950 h 7409535"/>
              <a:gd name="connsiteX9128" fmla="*/ 1846714 w 13886105"/>
              <a:gd name="connsiteY9128" fmla="*/ 4133953 h 7409535"/>
              <a:gd name="connsiteX9129" fmla="*/ 1832175 w 13886105"/>
              <a:gd name="connsiteY9129" fmla="*/ 4148515 h 7409535"/>
              <a:gd name="connsiteX9130" fmla="*/ 1869371 w 13886105"/>
              <a:gd name="connsiteY9130" fmla="*/ 4212768 h 7409535"/>
              <a:gd name="connsiteX9131" fmla="*/ 1836138 w 13886105"/>
              <a:gd name="connsiteY9131" fmla="*/ 4191300 h 7409535"/>
              <a:gd name="connsiteX9132" fmla="*/ 1839989 w 13886105"/>
              <a:gd name="connsiteY9132" fmla="*/ 4234020 h 7409535"/>
              <a:gd name="connsiteX9133" fmla="*/ 1796689 w 13886105"/>
              <a:gd name="connsiteY9133" fmla="*/ 4254934 h 7409535"/>
              <a:gd name="connsiteX9134" fmla="*/ 1820236 w 13886105"/>
              <a:gd name="connsiteY9134" fmla="*/ 4281076 h 7409535"/>
              <a:gd name="connsiteX9135" fmla="*/ 1772382 w 13886105"/>
              <a:gd name="connsiteY9135" fmla="*/ 4281965 h 7409535"/>
              <a:gd name="connsiteX9136" fmla="*/ 1748647 w 13886105"/>
              <a:gd name="connsiteY9136" fmla="*/ 4263557 h 7409535"/>
              <a:gd name="connsiteX9137" fmla="*/ 1748964 w 13886105"/>
              <a:gd name="connsiteY9137" fmla="*/ 4233369 h 7409535"/>
              <a:gd name="connsiteX9138" fmla="*/ 1734848 w 13886105"/>
              <a:gd name="connsiteY9138" fmla="*/ 4217803 h 7409535"/>
              <a:gd name="connsiteX9139" fmla="*/ 1700808 w 13886105"/>
              <a:gd name="connsiteY9139" fmla="*/ 4264170 h 7409535"/>
              <a:gd name="connsiteX9140" fmla="*/ 1729464 w 13886105"/>
              <a:gd name="connsiteY9140" fmla="*/ 4257757 h 7409535"/>
              <a:gd name="connsiteX9141" fmla="*/ 1757913 w 13886105"/>
              <a:gd name="connsiteY9141" fmla="*/ 4274182 h 7409535"/>
              <a:gd name="connsiteX9142" fmla="*/ 1718802 w 13886105"/>
              <a:gd name="connsiteY9142" fmla="*/ 4292525 h 7409535"/>
              <a:gd name="connsiteX9143" fmla="*/ 1732364 w 13886105"/>
              <a:gd name="connsiteY9143" fmla="*/ 4353255 h 7409535"/>
              <a:gd name="connsiteX9144" fmla="*/ 1655846 w 13886105"/>
              <a:gd name="connsiteY9144" fmla="*/ 4337597 h 7409535"/>
              <a:gd name="connsiteX9145" fmla="*/ 1674623 w 13886105"/>
              <a:gd name="connsiteY9145" fmla="*/ 4358419 h 7409535"/>
              <a:gd name="connsiteX9146" fmla="*/ 1674135 w 13886105"/>
              <a:gd name="connsiteY9146" fmla="*/ 4403481 h 7409535"/>
              <a:gd name="connsiteX9147" fmla="*/ 1626467 w 13886105"/>
              <a:gd name="connsiteY9147" fmla="*/ 4396636 h 7409535"/>
              <a:gd name="connsiteX9148" fmla="*/ 1564777 w 13886105"/>
              <a:gd name="connsiteY9148" fmla="*/ 4367149 h 7409535"/>
              <a:gd name="connsiteX9149" fmla="*/ 1598515 w 13886105"/>
              <a:gd name="connsiteY9149" fmla="*/ 4358110 h 7409535"/>
              <a:gd name="connsiteX9150" fmla="*/ 1607946 w 13886105"/>
              <a:gd name="connsiteY9150" fmla="*/ 4383518 h 7409535"/>
              <a:gd name="connsiteX9151" fmla="*/ 1627469 w 13886105"/>
              <a:gd name="connsiteY9151" fmla="*/ 4374399 h 7409535"/>
              <a:gd name="connsiteX9152" fmla="*/ 1613350 w 13886105"/>
              <a:gd name="connsiteY9152" fmla="*/ 4366247 h 7409535"/>
              <a:gd name="connsiteX9153" fmla="*/ 1638022 w 13886105"/>
              <a:gd name="connsiteY9153" fmla="*/ 4309197 h 7409535"/>
              <a:gd name="connsiteX9154" fmla="*/ 1681683 w 13886105"/>
              <a:gd name="connsiteY9154" fmla="*/ 4265677 h 7409535"/>
              <a:gd name="connsiteX9155" fmla="*/ 1691372 w 13886105"/>
              <a:gd name="connsiteY9155" fmla="*/ 4253589 h 7409535"/>
              <a:gd name="connsiteX9156" fmla="*/ 1754428 w 13886105"/>
              <a:gd name="connsiteY9156" fmla="*/ 4185618 h 7409535"/>
              <a:gd name="connsiteX9157" fmla="*/ 1755216 w 13886105"/>
              <a:gd name="connsiteY9157" fmla="*/ 4125472 h 7409535"/>
              <a:gd name="connsiteX9158" fmla="*/ 1768161 w 13886105"/>
              <a:gd name="connsiteY9158" fmla="*/ 4132965 h 7409535"/>
              <a:gd name="connsiteX9159" fmla="*/ 1783897 w 13886105"/>
              <a:gd name="connsiteY9159" fmla="*/ 4134109 h 7409535"/>
              <a:gd name="connsiteX9160" fmla="*/ 1783772 w 13886105"/>
              <a:gd name="connsiteY9160" fmla="*/ 4134546 h 7409535"/>
              <a:gd name="connsiteX9161" fmla="*/ 1783863 w 13886105"/>
              <a:gd name="connsiteY9161" fmla="*/ 4134746 h 7409535"/>
              <a:gd name="connsiteX9162" fmla="*/ 1780908 w 13886105"/>
              <a:gd name="connsiteY9162" fmla="*/ 4146579 h 7409535"/>
              <a:gd name="connsiteX9163" fmla="*/ 1778519 w 13886105"/>
              <a:gd name="connsiteY9163" fmla="*/ 4159460 h 7409535"/>
              <a:gd name="connsiteX9164" fmla="*/ 1797589 w 13886105"/>
              <a:gd name="connsiteY9164" fmla="*/ 4165194 h 7409535"/>
              <a:gd name="connsiteX9165" fmla="*/ 1783863 w 13886105"/>
              <a:gd name="connsiteY9165" fmla="*/ 4134746 h 7409535"/>
              <a:gd name="connsiteX9166" fmla="*/ 1784019 w 13886105"/>
              <a:gd name="connsiteY9166" fmla="*/ 4134118 h 7409535"/>
              <a:gd name="connsiteX9167" fmla="*/ 1783897 w 13886105"/>
              <a:gd name="connsiteY9167" fmla="*/ 4134109 h 7409535"/>
              <a:gd name="connsiteX9168" fmla="*/ 1788773 w 13886105"/>
              <a:gd name="connsiteY9168" fmla="*/ 4117059 h 7409535"/>
              <a:gd name="connsiteX9169" fmla="*/ 1793883 w 13886105"/>
              <a:gd name="connsiteY9169" fmla="*/ 4099743 h 7409535"/>
              <a:gd name="connsiteX9170" fmla="*/ 1807874 w 13886105"/>
              <a:gd name="connsiteY9170" fmla="*/ 4122935 h 7409535"/>
              <a:gd name="connsiteX9171" fmla="*/ 1822411 w 13886105"/>
              <a:gd name="connsiteY9171" fmla="*/ 4108371 h 7409535"/>
              <a:gd name="connsiteX9172" fmla="*/ 1827811 w 13886105"/>
              <a:gd name="connsiteY9172" fmla="*/ 4082971 h 7409535"/>
              <a:gd name="connsiteX9173" fmla="*/ 1814056 w 13886105"/>
              <a:gd name="connsiteY9173" fmla="*/ 4044801 h 7409535"/>
              <a:gd name="connsiteX9174" fmla="*/ 1872130 w 13886105"/>
              <a:gd name="connsiteY9174" fmla="*/ 4009174 h 7409535"/>
              <a:gd name="connsiteX9175" fmla="*/ 1891014 w 13886105"/>
              <a:gd name="connsiteY9175" fmla="*/ 4030057 h 7409535"/>
              <a:gd name="connsiteX9176" fmla="*/ 1900575 w 13886105"/>
              <a:gd name="connsiteY9176" fmla="*/ 4033010 h 7409535"/>
              <a:gd name="connsiteX9177" fmla="*/ 1898679 w 13886105"/>
              <a:gd name="connsiteY9177" fmla="*/ 4009216 h 7409535"/>
              <a:gd name="connsiteX9178" fmla="*/ 1896628 w 13886105"/>
              <a:gd name="connsiteY9178" fmla="*/ 4007489 h 7409535"/>
              <a:gd name="connsiteX9179" fmla="*/ 1897627 w 13886105"/>
              <a:gd name="connsiteY9179" fmla="*/ 3995515 h 7409535"/>
              <a:gd name="connsiteX9180" fmla="*/ 1896632 w 13886105"/>
              <a:gd name="connsiteY9180" fmla="*/ 3982538 h 7409535"/>
              <a:gd name="connsiteX9181" fmla="*/ 1898619 w 13886105"/>
              <a:gd name="connsiteY9181" fmla="*/ 3983582 h 7409535"/>
              <a:gd name="connsiteX9182" fmla="*/ 1898758 w 13886105"/>
              <a:gd name="connsiteY9182" fmla="*/ 3981910 h 7409535"/>
              <a:gd name="connsiteX9183" fmla="*/ 1906800 w 13886105"/>
              <a:gd name="connsiteY9183" fmla="*/ 3972581 h 7409535"/>
              <a:gd name="connsiteX9184" fmla="*/ 1910787 w 13886105"/>
              <a:gd name="connsiteY9184" fmla="*/ 3989971 h 7409535"/>
              <a:gd name="connsiteX9185" fmla="*/ 1917292 w 13886105"/>
              <a:gd name="connsiteY9185" fmla="*/ 3993386 h 7409535"/>
              <a:gd name="connsiteX9186" fmla="*/ 1927357 w 13886105"/>
              <a:gd name="connsiteY9186" fmla="*/ 3987630 h 7409535"/>
              <a:gd name="connsiteX9187" fmla="*/ 1927353 w 13886105"/>
              <a:gd name="connsiteY9187" fmla="*/ 3987619 h 7409535"/>
              <a:gd name="connsiteX9188" fmla="*/ 1905461 w 13886105"/>
              <a:gd name="connsiteY9188" fmla="*/ 3967246 h 7409535"/>
              <a:gd name="connsiteX9189" fmla="*/ 1944976 w 13886105"/>
              <a:gd name="connsiteY9189" fmla="*/ 3940296 h 7409535"/>
              <a:gd name="connsiteX9190" fmla="*/ 1930844 w 13886105"/>
              <a:gd name="connsiteY9190" fmla="*/ 3894635 h 7409535"/>
              <a:gd name="connsiteX9191" fmla="*/ 1959448 w 13886105"/>
              <a:gd name="connsiteY9191" fmla="*/ 3948081 h 7409535"/>
              <a:gd name="connsiteX9192" fmla="*/ 1960195 w 13886105"/>
              <a:gd name="connsiteY9192" fmla="*/ 3948247 h 7409535"/>
              <a:gd name="connsiteX9193" fmla="*/ 1964498 w 13886105"/>
              <a:gd name="connsiteY9193" fmla="*/ 3942299 h 7409535"/>
              <a:gd name="connsiteX9194" fmla="*/ 1976259 w 13886105"/>
              <a:gd name="connsiteY9194" fmla="*/ 3953987 h 7409535"/>
              <a:gd name="connsiteX9195" fmla="*/ 1983771 w 13886105"/>
              <a:gd name="connsiteY9195" fmla="*/ 3958559 h 7409535"/>
              <a:gd name="connsiteX9196" fmla="*/ 1979006 w 13886105"/>
              <a:gd name="connsiteY9196" fmla="*/ 3936333 h 7409535"/>
              <a:gd name="connsiteX9197" fmla="*/ 1979195 w 13886105"/>
              <a:gd name="connsiteY9197" fmla="*/ 3936035 h 7409535"/>
              <a:gd name="connsiteX9198" fmla="*/ 1978760 w 13886105"/>
              <a:gd name="connsiteY9198" fmla="*/ 3935134 h 7409535"/>
              <a:gd name="connsiteX9199" fmla="*/ 1981647 w 13886105"/>
              <a:gd name="connsiteY9199" fmla="*/ 3932182 h 7409535"/>
              <a:gd name="connsiteX9200" fmla="*/ 1983823 w 13886105"/>
              <a:gd name="connsiteY9200" fmla="*/ 3928770 h 7409535"/>
              <a:gd name="connsiteX9201" fmla="*/ 1984755 w 13886105"/>
              <a:gd name="connsiteY9201" fmla="*/ 3929007 h 7409535"/>
              <a:gd name="connsiteX9202" fmla="*/ 1997468 w 13886105"/>
              <a:gd name="connsiteY9202" fmla="*/ 3916018 h 7409535"/>
              <a:gd name="connsiteX9203" fmla="*/ 1990838 w 13886105"/>
              <a:gd name="connsiteY9203" fmla="*/ 3908936 h 7409535"/>
              <a:gd name="connsiteX9204" fmla="*/ 1970170 w 13886105"/>
              <a:gd name="connsiteY9204" fmla="*/ 3882833 h 7409535"/>
              <a:gd name="connsiteX9205" fmla="*/ 1994365 w 13886105"/>
              <a:gd name="connsiteY9205" fmla="*/ 3900938 h 7409535"/>
              <a:gd name="connsiteX9206" fmla="*/ 1994684 w 13886105"/>
              <a:gd name="connsiteY9206" fmla="*/ 3874635 h 7409535"/>
              <a:gd name="connsiteX9207" fmla="*/ 1994740 w 13886105"/>
              <a:gd name="connsiteY9207" fmla="*/ 3874509 h 7409535"/>
              <a:gd name="connsiteX9208" fmla="*/ 1992962 w 13886105"/>
              <a:gd name="connsiteY9208" fmla="*/ 3868793 h 7409535"/>
              <a:gd name="connsiteX9209" fmla="*/ 1985311 w 13886105"/>
              <a:gd name="connsiteY9209" fmla="*/ 3849939 h 7409535"/>
              <a:gd name="connsiteX9210" fmla="*/ 2009810 w 13886105"/>
              <a:gd name="connsiteY9210" fmla="*/ 3830717 h 7409535"/>
              <a:gd name="connsiteX9211" fmla="*/ 2018445 w 13886105"/>
              <a:gd name="connsiteY9211" fmla="*/ 3856484 h 7409535"/>
              <a:gd name="connsiteX9212" fmla="*/ 2018359 w 13886105"/>
              <a:gd name="connsiteY9212" fmla="*/ 3867135 h 7409535"/>
              <a:gd name="connsiteX9213" fmla="*/ 2029757 w 13886105"/>
              <a:gd name="connsiteY9213" fmla="*/ 3881882 h 7409535"/>
              <a:gd name="connsiteX9214" fmla="*/ 2034855 w 13886105"/>
              <a:gd name="connsiteY9214" fmla="*/ 3879919 h 7409535"/>
              <a:gd name="connsiteX9215" fmla="*/ 2029274 w 13886105"/>
              <a:gd name="connsiteY9215" fmla="*/ 3860883 h 7409535"/>
              <a:gd name="connsiteX9216" fmla="*/ 2026020 w 13886105"/>
              <a:gd name="connsiteY9216" fmla="*/ 3833109 h 7409535"/>
              <a:gd name="connsiteX9217" fmla="*/ 2025452 w 13886105"/>
              <a:gd name="connsiteY9217" fmla="*/ 3833759 h 7409535"/>
              <a:gd name="connsiteX9218" fmla="*/ 2025869 w 13886105"/>
              <a:gd name="connsiteY9218" fmla="*/ 3831820 h 7409535"/>
              <a:gd name="connsiteX9219" fmla="*/ 2025120 w 13886105"/>
              <a:gd name="connsiteY9219" fmla="*/ 3825439 h 7409535"/>
              <a:gd name="connsiteX9220" fmla="*/ 2027187 w 13886105"/>
              <a:gd name="connsiteY9220" fmla="*/ 3825677 h 7409535"/>
              <a:gd name="connsiteX9221" fmla="*/ 2030529 w 13886105"/>
              <a:gd name="connsiteY9221" fmla="*/ 3810114 h 7409535"/>
              <a:gd name="connsiteX9222" fmla="*/ 2039728 w 13886105"/>
              <a:gd name="connsiteY9222" fmla="*/ 3800436 h 7409535"/>
              <a:gd name="connsiteX9223" fmla="*/ 2037258 w 13886105"/>
              <a:gd name="connsiteY9223" fmla="*/ 3793181 h 7409535"/>
              <a:gd name="connsiteX9224" fmla="*/ 2031034 w 13886105"/>
              <a:gd name="connsiteY9224" fmla="*/ 3770249 h 7409535"/>
              <a:gd name="connsiteX9225" fmla="*/ 2040838 w 13886105"/>
              <a:gd name="connsiteY9225" fmla="*/ 3766355 h 7409535"/>
              <a:gd name="connsiteX9226" fmla="*/ 2036898 w 13886105"/>
              <a:gd name="connsiteY9226" fmla="*/ 3742462 h 7409535"/>
              <a:gd name="connsiteX9227" fmla="*/ 2042404 w 13886105"/>
              <a:gd name="connsiteY9227" fmla="*/ 3707086 h 7409535"/>
              <a:gd name="connsiteX9228" fmla="*/ 2054760 w 13886105"/>
              <a:gd name="connsiteY9228" fmla="*/ 3760825 h 7409535"/>
              <a:gd name="connsiteX9229" fmla="*/ 2070153 w 13886105"/>
              <a:gd name="connsiteY9229" fmla="*/ 3754713 h 7409535"/>
              <a:gd name="connsiteX9230" fmla="*/ 2066383 w 13886105"/>
              <a:gd name="connsiteY9230" fmla="*/ 3739896 h 7409535"/>
              <a:gd name="connsiteX9231" fmla="*/ 2076300 w 13886105"/>
              <a:gd name="connsiteY9231" fmla="*/ 3727657 h 7409535"/>
              <a:gd name="connsiteX9232" fmla="*/ 2079802 w 13886105"/>
              <a:gd name="connsiteY9232" fmla="*/ 3745547 h 7409535"/>
              <a:gd name="connsiteX9233" fmla="*/ 2105337 w 13886105"/>
              <a:gd name="connsiteY9233" fmla="*/ 3718611 h 7409535"/>
              <a:gd name="connsiteX9234" fmla="*/ 2120574 w 13886105"/>
              <a:gd name="connsiteY9234" fmla="*/ 3727421 h 7409535"/>
              <a:gd name="connsiteX9235" fmla="*/ 2126135 w 13886105"/>
              <a:gd name="connsiteY9235" fmla="*/ 3720066 h 7409535"/>
              <a:gd name="connsiteX9236" fmla="*/ 2129404 w 13886105"/>
              <a:gd name="connsiteY9236" fmla="*/ 3720736 h 7409535"/>
              <a:gd name="connsiteX9237" fmla="*/ 2131543 w 13886105"/>
              <a:gd name="connsiteY9237" fmla="*/ 3718573 h 7409535"/>
              <a:gd name="connsiteX9238" fmla="*/ 2136753 w 13886105"/>
              <a:gd name="connsiteY9238" fmla="*/ 3711474 h 7409535"/>
              <a:gd name="connsiteX9239" fmla="*/ 2133181 w 13886105"/>
              <a:gd name="connsiteY9239" fmla="*/ 3705456 h 7409535"/>
              <a:gd name="connsiteX9240" fmla="*/ 2148444 w 13886105"/>
              <a:gd name="connsiteY9240" fmla="*/ 3676053 h 7409535"/>
              <a:gd name="connsiteX9241" fmla="*/ 2157471 w 13886105"/>
              <a:gd name="connsiteY9241" fmla="*/ 3701733 h 7409535"/>
              <a:gd name="connsiteX9242" fmla="*/ 2163788 w 13886105"/>
              <a:gd name="connsiteY9242" fmla="*/ 3685122 h 7409535"/>
              <a:gd name="connsiteX9243" fmla="*/ 2154818 w 13886105"/>
              <a:gd name="connsiteY9243" fmla="*/ 3668469 h 7409535"/>
              <a:gd name="connsiteX9244" fmla="*/ 2166875 w 13886105"/>
              <a:gd name="connsiteY9244" fmla="*/ 3677005 h 7409535"/>
              <a:gd name="connsiteX9245" fmla="*/ 2167141 w 13886105"/>
              <a:gd name="connsiteY9245" fmla="*/ 3676306 h 7409535"/>
              <a:gd name="connsiteX9246" fmla="*/ 2219770 w 13886105"/>
              <a:gd name="connsiteY9246" fmla="*/ 3625121 h 7409535"/>
              <a:gd name="connsiteX9247" fmla="*/ 2229359 w 13886105"/>
              <a:gd name="connsiteY9247" fmla="*/ 3633453 h 7409535"/>
              <a:gd name="connsiteX9248" fmla="*/ 2236026 w 13886105"/>
              <a:gd name="connsiteY9248" fmla="*/ 3628089 h 7409535"/>
              <a:gd name="connsiteX9249" fmla="*/ 2231404 w 13886105"/>
              <a:gd name="connsiteY9249" fmla="*/ 3597813 h 7409535"/>
              <a:gd name="connsiteX9250" fmla="*/ 2237631 w 13886105"/>
              <a:gd name="connsiteY9250" fmla="*/ 3596187 h 7409535"/>
              <a:gd name="connsiteX9251" fmla="*/ 2234403 w 13886105"/>
              <a:gd name="connsiteY9251" fmla="*/ 3596263 h 7409535"/>
              <a:gd name="connsiteX9252" fmla="*/ 2215939 w 13886105"/>
              <a:gd name="connsiteY9252" fmla="*/ 3574713 h 7409535"/>
              <a:gd name="connsiteX9253" fmla="*/ 2210281 w 13886105"/>
              <a:gd name="connsiteY9253" fmla="*/ 3607236 h 7409535"/>
              <a:gd name="connsiteX9254" fmla="*/ 2210979 w 13886105"/>
              <a:gd name="connsiteY9254" fmla="*/ 3577125 h 7409535"/>
              <a:gd name="connsiteX9255" fmla="*/ 2171565 w 13886105"/>
              <a:gd name="connsiteY9255" fmla="*/ 3581176 h 7409535"/>
              <a:gd name="connsiteX9256" fmla="*/ 2191102 w 13886105"/>
              <a:gd name="connsiteY9256" fmla="*/ 3586610 h 7409535"/>
              <a:gd name="connsiteX9257" fmla="*/ 2151246 w 13886105"/>
              <a:gd name="connsiteY9257" fmla="*/ 3613648 h 7409535"/>
              <a:gd name="connsiteX9258" fmla="*/ 2161649 w 13886105"/>
              <a:gd name="connsiteY9258" fmla="*/ 3586004 h 7409535"/>
              <a:gd name="connsiteX9259" fmla="*/ 2098002 w 13886105"/>
              <a:gd name="connsiteY9259" fmla="*/ 3579914 h 7409535"/>
              <a:gd name="connsiteX9260" fmla="*/ 2116879 w 13886105"/>
              <a:gd name="connsiteY9260" fmla="*/ 3623037 h 7409535"/>
              <a:gd name="connsiteX9261" fmla="*/ 2097533 w 13886105"/>
              <a:gd name="connsiteY9261" fmla="*/ 3602457 h 7409535"/>
              <a:gd name="connsiteX9262" fmla="*/ 2095476 w 13886105"/>
              <a:gd name="connsiteY9262" fmla="*/ 3604174 h 7409535"/>
              <a:gd name="connsiteX9263" fmla="*/ 2095624 w 13886105"/>
              <a:gd name="connsiteY9263" fmla="*/ 3611194 h 7409535"/>
              <a:gd name="connsiteX9264" fmla="*/ 2062298 w 13886105"/>
              <a:gd name="connsiteY9264" fmla="*/ 3631166 h 7409535"/>
              <a:gd name="connsiteX9265" fmla="*/ 2039186 w 13886105"/>
              <a:gd name="connsiteY9265" fmla="*/ 3629627 h 7409535"/>
              <a:gd name="connsiteX9266" fmla="*/ 2040030 w 13886105"/>
              <a:gd name="connsiteY9266" fmla="*/ 3630874 h 7409535"/>
              <a:gd name="connsiteX9267" fmla="*/ 2037606 w 13886105"/>
              <a:gd name="connsiteY9267" fmla="*/ 3641149 h 7409535"/>
              <a:gd name="connsiteX9268" fmla="*/ 2032455 w 13886105"/>
              <a:gd name="connsiteY9268" fmla="*/ 3645257 h 7409535"/>
              <a:gd name="connsiteX9269" fmla="*/ 2034829 w 13886105"/>
              <a:gd name="connsiteY9269" fmla="*/ 3652969 h 7409535"/>
              <a:gd name="connsiteX9270" fmla="*/ 1986591 w 13886105"/>
              <a:gd name="connsiteY9270" fmla="*/ 3699530 h 7409535"/>
              <a:gd name="connsiteX9271" fmla="*/ 2029554 w 13886105"/>
              <a:gd name="connsiteY9271" fmla="*/ 3716494 h 7409535"/>
              <a:gd name="connsiteX9272" fmla="*/ 1980696 w 13886105"/>
              <a:gd name="connsiteY9272" fmla="*/ 3747034 h 7409535"/>
              <a:gd name="connsiteX9273" fmla="*/ 1976500 w 13886105"/>
              <a:gd name="connsiteY9273" fmla="*/ 3719230 h 7409535"/>
              <a:gd name="connsiteX9274" fmla="*/ 1948051 w 13886105"/>
              <a:gd name="connsiteY9274" fmla="*/ 3702805 h 7409535"/>
              <a:gd name="connsiteX9275" fmla="*/ 1946074 w 13886105"/>
              <a:gd name="connsiteY9275" fmla="*/ 3717553 h 7409535"/>
              <a:gd name="connsiteX9276" fmla="*/ 1946400 w 13886105"/>
              <a:gd name="connsiteY9276" fmla="*/ 3720514 h 7409535"/>
              <a:gd name="connsiteX9277" fmla="*/ 1945469 w 13886105"/>
              <a:gd name="connsiteY9277" fmla="*/ 3722060 h 7409535"/>
              <a:gd name="connsiteX9278" fmla="*/ 1943383 w 13886105"/>
              <a:gd name="connsiteY9278" fmla="*/ 3737600 h 7409535"/>
              <a:gd name="connsiteX9279" fmla="*/ 1912740 w 13886105"/>
              <a:gd name="connsiteY9279" fmla="*/ 3779523 h 7409535"/>
              <a:gd name="connsiteX9280" fmla="*/ 1893191 w 13886105"/>
              <a:gd name="connsiteY9280" fmla="*/ 3774600 h 7409535"/>
              <a:gd name="connsiteX9281" fmla="*/ 1883741 w 13886105"/>
              <a:gd name="connsiteY9281" fmla="*/ 3777924 h 7409535"/>
              <a:gd name="connsiteX9282" fmla="*/ 1879156 w 13886105"/>
              <a:gd name="connsiteY9282" fmla="*/ 3799913 h 7409535"/>
              <a:gd name="connsiteX9283" fmla="*/ 1873407 w 13886105"/>
              <a:gd name="connsiteY9283" fmla="*/ 3790874 h 7409535"/>
              <a:gd name="connsiteX9284" fmla="*/ 1871091 w 13886105"/>
              <a:gd name="connsiteY9284" fmla="*/ 3780478 h 7409535"/>
              <a:gd name="connsiteX9285" fmla="*/ 1865738 w 13886105"/>
              <a:gd name="connsiteY9285" fmla="*/ 3781160 h 7409535"/>
              <a:gd name="connsiteX9286" fmla="*/ 1845767 w 13886105"/>
              <a:gd name="connsiteY9286" fmla="*/ 3767092 h 7409535"/>
              <a:gd name="connsiteX9287" fmla="*/ 1846362 w 13886105"/>
              <a:gd name="connsiteY9287" fmla="*/ 3736921 h 7409535"/>
              <a:gd name="connsiteX9288" fmla="*/ 1834045 w 13886105"/>
              <a:gd name="connsiteY9288" fmla="*/ 3734627 h 7409535"/>
              <a:gd name="connsiteX9289" fmla="*/ 1830653 w 13886105"/>
              <a:gd name="connsiteY9289" fmla="*/ 3756227 h 7409535"/>
              <a:gd name="connsiteX9290" fmla="*/ 1821500 w 13886105"/>
              <a:gd name="connsiteY9290" fmla="*/ 3753633 h 7409535"/>
              <a:gd name="connsiteX9291" fmla="*/ 1821003 w 13886105"/>
              <a:gd name="connsiteY9291" fmla="*/ 3756269 h 7409535"/>
              <a:gd name="connsiteX9292" fmla="*/ 1831556 w 13886105"/>
              <a:gd name="connsiteY9292" fmla="*/ 3802166 h 7409535"/>
              <a:gd name="connsiteX9293" fmla="*/ 1845529 w 13886105"/>
              <a:gd name="connsiteY9293" fmla="*/ 3808019 h 7409535"/>
              <a:gd name="connsiteX9294" fmla="*/ 1836252 w 13886105"/>
              <a:gd name="connsiteY9294" fmla="*/ 3822597 h 7409535"/>
              <a:gd name="connsiteX9295" fmla="*/ 1839623 w 13886105"/>
              <a:gd name="connsiteY9295" fmla="*/ 3837262 h 7409535"/>
              <a:gd name="connsiteX9296" fmla="*/ 1834298 w 13886105"/>
              <a:gd name="connsiteY9296" fmla="*/ 3825733 h 7409535"/>
              <a:gd name="connsiteX9297" fmla="*/ 1825378 w 13886105"/>
              <a:gd name="connsiteY9297" fmla="*/ 3847860 h 7409535"/>
              <a:gd name="connsiteX9298" fmla="*/ 1816012 w 13886105"/>
              <a:gd name="connsiteY9298" fmla="*/ 3807519 h 7409535"/>
              <a:gd name="connsiteX9299" fmla="*/ 1823850 w 13886105"/>
              <a:gd name="connsiteY9299" fmla="*/ 3803111 h 7409535"/>
              <a:gd name="connsiteX9300" fmla="*/ 1822663 w 13886105"/>
              <a:gd name="connsiteY9300" fmla="*/ 3800540 h 7409535"/>
              <a:gd name="connsiteX9301" fmla="*/ 1807279 w 13886105"/>
              <a:gd name="connsiteY9301" fmla="*/ 3763123 h 7409535"/>
              <a:gd name="connsiteX9302" fmla="*/ 1782697 w 13886105"/>
              <a:gd name="connsiteY9302" fmla="*/ 3797552 h 7409535"/>
              <a:gd name="connsiteX9303" fmla="*/ 1810988 w 13886105"/>
              <a:gd name="connsiteY9303" fmla="*/ 3821158 h 7409535"/>
              <a:gd name="connsiteX9304" fmla="*/ 1771641 w 13886105"/>
              <a:gd name="connsiteY9304" fmla="*/ 3855478 h 7409535"/>
              <a:gd name="connsiteX9305" fmla="*/ 1780901 w 13886105"/>
              <a:gd name="connsiteY9305" fmla="*/ 3880930 h 7409535"/>
              <a:gd name="connsiteX9306" fmla="*/ 1766318 w 13886105"/>
              <a:gd name="connsiteY9306" fmla="*/ 3887909 h 7409535"/>
              <a:gd name="connsiteX9307" fmla="*/ 1761955 w 13886105"/>
              <a:gd name="connsiteY9307" fmla="*/ 3860151 h 7409535"/>
              <a:gd name="connsiteX9308" fmla="*/ 1698220 w 13886105"/>
              <a:gd name="connsiteY9308" fmla="*/ 3935715 h 7409535"/>
              <a:gd name="connsiteX9309" fmla="*/ 1697669 w 13886105"/>
              <a:gd name="connsiteY9309" fmla="*/ 3973470 h 7409535"/>
              <a:gd name="connsiteX9310" fmla="*/ 1678488 w 13886105"/>
              <a:gd name="connsiteY9310" fmla="*/ 3967671 h 7409535"/>
              <a:gd name="connsiteX9311" fmla="*/ 1638554 w 13886105"/>
              <a:gd name="connsiteY9311" fmla="*/ 4061540 h 7409535"/>
              <a:gd name="connsiteX9312" fmla="*/ 1585013 w 13886105"/>
              <a:gd name="connsiteY9312" fmla="*/ 4124880 h 7409535"/>
              <a:gd name="connsiteX9313" fmla="*/ 1627715 w 13886105"/>
              <a:gd name="connsiteY9313" fmla="*/ 4163794 h 7409535"/>
              <a:gd name="connsiteX9314" fmla="*/ 1565209 w 13886105"/>
              <a:gd name="connsiteY9314" fmla="*/ 4186595 h 7409535"/>
              <a:gd name="connsiteX9315" fmla="*/ 1504264 w 13886105"/>
              <a:gd name="connsiteY9315" fmla="*/ 4051596 h 7409535"/>
              <a:gd name="connsiteX9316" fmla="*/ 1479826 w 13886105"/>
              <a:gd name="connsiteY9316" fmla="*/ 4101082 h 7409535"/>
              <a:gd name="connsiteX9317" fmla="*/ 1490597 w 13886105"/>
              <a:gd name="connsiteY9317" fmla="*/ 3990804 h 7409535"/>
              <a:gd name="connsiteX9318" fmla="*/ 1485917 w 13886105"/>
              <a:gd name="connsiteY9318" fmla="*/ 4023606 h 7409535"/>
              <a:gd name="connsiteX9319" fmla="*/ 1442706 w 13886105"/>
              <a:gd name="connsiteY9319" fmla="*/ 3999656 h 7409535"/>
              <a:gd name="connsiteX9320" fmla="*/ 1456372 w 13886105"/>
              <a:gd name="connsiteY9320" fmla="*/ 4067863 h 7409535"/>
              <a:gd name="connsiteX9321" fmla="*/ 1418523 w 13886105"/>
              <a:gd name="connsiteY9321" fmla="*/ 4019061 h 7409535"/>
              <a:gd name="connsiteX9322" fmla="*/ 1403798 w 13886105"/>
              <a:gd name="connsiteY9322" fmla="*/ 4048773 h 7409535"/>
              <a:gd name="connsiteX9323" fmla="*/ 1403456 w 13886105"/>
              <a:gd name="connsiteY9323" fmla="*/ 4094061 h 7409535"/>
              <a:gd name="connsiteX9324" fmla="*/ 1422401 w 13886105"/>
              <a:gd name="connsiteY9324" fmla="*/ 4122253 h 7409535"/>
              <a:gd name="connsiteX9325" fmla="*/ 1388661 w 13886105"/>
              <a:gd name="connsiteY9325" fmla="*/ 4131290 h 7409535"/>
              <a:gd name="connsiteX9326" fmla="*/ 1412017 w 13886105"/>
              <a:gd name="connsiteY9326" fmla="*/ 4194826 h 7409535"/>
              <a:gd name="connsiteX9327" fmla="*/ 1382960 w 13886105"/>
              <a:gd name="connsiteY9327" fmla="*/ 4171062 h 7409535"/>
              <a:gd name="connsiteX9328" fmla="*/ 1368992 w 13886105"/>
              <a:gd name="connsiteY9328" fmla="*/ 4125354 h 7409535"/>
              <a:gd name="connsiteX9329" fmla="*/ 1335742 w 13886105"/>
              <a:gd name="connsiteY9329" fmla="*/ 4089332 h 7409535"/>
              <a:gd name="connsiteX9330" fmla="*/ 1325974 w 13886105"/>
              <a:gd name="connsiteY9330" fmla="*/ 4109217 h 7409535"/>
              <a:gd name="connsiteX9331" fmla="*/ 1322062 w 13886105"/>
              <a:gd name="connsiteY9331" fmla="*/ 4066604 h 7409535"/>
              <a:gd name="connsiteX9332" fmla="*/ 1302354 w 13886105"/>
              <a:gd name="connsiteY9332" fmla="*/ 4076043 h 7409535"/>
              <a:gd name="connsiteX9333" fmla="*/ 1307956 w 13886105"/>
              <a:gd name="connsiteY9333" fmla="*/ 4088109 h 7409535"/>
              <a:gd name="connsiteX9334" fmla="*/ 1318966 w 13886105"/>
              <a:gd name="connsiteY9334" fmla="*/ 4101606 h 7409535"/>
              <a:gd name="connsiteX9335" fmla="*/ 1314046 w 13886105"/>
              <a:gd name="connsiteY9335" fmla="*/ 4101770 h 7409535"/>
              <a:gd name="connsiteX9336" fmla="*/ 1321058 w 13886105"/>
              <a:gd name="connsiteY9336" fmla="*/ 4126626 h 7409535"/>
              <a:gd name="connsiteX9337" fmla="*/ 1311416 w 13886105"/>
              <a:gd name="connsiteY9337" fmla="*/ 4138883 h 7409535"/>
              <a:gd name="connsiteX9338" fmla="*/ 1258354 w 13886105"/>
              <a:gd name="connsiteY9338" fmla="*/ 4187813 h 7409535"/>
              <a:gd name="connsiteX9339" fmla="*/ 1240549 w 13886105"/>
              <a:gd name="connsiteY9339" fmla="*/ 4157242 h 7409535"/>
              <a:gd name="connsiteX9340" fmla="*/ 1235834 w 13886105"/>
              <a:gd name="connsiteY9340" fmla="*/ 4160983 h 7409535"/>
              <a:gd name="connsiteX9341" fmla="*/ 1231110 w 13886105"/>
              <a:gd name="connsiteY9341" fmla="*/ 4176217 h 7409535"/>
              <a:gd name="connsiteX9342" fmla="*/ 1231069 w 13886105"/>
              <a:gd name="connsiteY9342" fmla="*/ 4123436 h 7409535"/>
              <a:gd name="connsiteX9343" fmla="*/ 1219703 w 13886105"/>
              <a:gd name="connsiteY9343" fmla="*/ 4117282 h 7409535"/>
              <a:gd name="connsiteX9344" fmla="*/ 1217218 w 13886105"/>
              <a:gd name="connsiteY9344" fmla="*/ 4120897 h 7409535"/>
              <a:gd name="connsiteX9345" fmla="*/ 1215864 w 13886105"/>
              <a:gd name="connsiteY9345" fmla="*/ 4126065 h 7409535"/>
              <a:gd name="connsiteX9346" fmla="*/ 1214793 w 13886105"/>
              <a:gd name="connsiteY9346" fmla="*/ 4124423 h 7409535"/>
              <a:gd name="connsiteX9347" fmla="*/ 1214033 w 13886105"/>
              <a:gd name="connsiteY9347" fmla="*/ 4125525 h 7409535"/>
              <a:gd name="connsiteX9348" fmla="*/ 1196408 w 13886105"/>
              <a:gd name="connsiteY9348" fmla="*/ 4125668 h 7409535"/>
              <a:gd name="connsiteX9349" fmla="*/ 1211176 w 13886105"/>
              <a:gd name="connsiteY9349" fmla="*/ 4170984 h 7409535"/>
              <a:gd name="connsiteX9350" fmla="*/ 1191470 w 13886105"/>
              <a:gd name="connsiteY9350" fmla="*/ 4158180 h 7409535"/>
              <a:gd name="connsiteX9351" fmla="*/ 1191615 w 13886105"/>
              <a:gd name="connsiteY9351" fmla="*/ 4153145 h 7409535"/>
              <a:gd name="connsiteX9352" fmla="*/ 1179811 w 13886105"/>
              <a:gd name="connsiteY9352" fmla="*/ 4150276 h 7409535"/>
              <a:gd name="connsiteX9353" fmla="*/ 1167459 w 13886105"/>
              <a:gd name="connsiteY9353" fmla="*/ 4195080 h 7409535"/>
              <a:gd name="connsiteX9354" fmla="*/ 1138492 w 13886105"/>
              <a:gd name="connsiteY9354" fmla="*/ 4209441 h 7409535"/>
              <a:gd name="connsiteX9355" fmla="*/ 1157669 w 13886105"/>
              <a:gd name="connsiteY9355" fmla="*/ 4230066 h 7409535"/>
              <a:gd name="connsiteX9356" fmla="*/ 1123951 w 13886105"/>
              <a:gd name="connsiteY9356" fmla="*/ 4269203 h 7409535"/>
              <a:gd name="connsiteX9357" fmla="*/ 1095346 w 13886105"/>
              <a:gd name="connsiteY9357" fmla="*/ 4215758 h 7409535"/>
              <a:gd name="connsiteX9358" fmla="*/ 1057017 w 13886105"/>
              <a:gd name="connsiteY9358" fmla="*/ 4189777 h 7409535"/>
              <a:gd name="connsiteX9359" fmla="*/ 1058879 w 13886105"/>
              <a:gd name="connsiteY9359" fmla="*/ 4197845 h 7409535"/>
              <a:gd name="connsiteX9360" fmla="*/ 1042798 w 13886105"/>
              <a:gd name="connsiteY9360" fmla="*/ 4182443 h 7409535"/>
              <a:gd name="connsiteX9361" fmla="*/ 1037068 w 13886105"/>
              <a:gd name="connsiteY9361" fmla="*/ 4197652 h 7409535"/>
              <a:gd name="connsiteX9362" fmla="*/ 1056180 w 13886105"/>
              <a:gd name="connsiteY9362" fmla="*/ 4225799 h 7409535"/>
              <a:gd name="connsiteX9363" fmla="*/ 1058717 w 13886105"/>
              <a:gd name="connsiteY9363" fmla="*/ 4212576 h 7409535"/>
              <a:gd name="connsiteX9364" fmla="*/ 1060435 w 13886105"/>
              <a:gd name="connsiteY9364" fmla="*/ 4204591 h 7409535"/>
              <a:gd name="connsiteX9365" fmla="*/ 1061648 w 13886105"/>
              <a:gd name="connsiteY9365" fmla="*/ 4209847 h 7409535"/>
              <a:gd name="connsiteX9366" fmla="*/ 1066441 w 13886105"/>
              <a:gd name="connsiteY9366" fmla="*/ 4230012 h 7409535"/>
              <a:gd name="connsiteX9367" fmla="*/ 1047138 w 13886105"/>
              <a:gd name="connsiteY9367" fmla="*/ 4247385 h 7409535"/>
              <a:gd name="connsiteX9368" fmla="*/ 1023131 w 13886105"/>
              <a:gd name="connsiteY9368" fmla="*/ 4221547 h 7409535"/>
              <a:gd name="connsiteX9369" fmla="*/ 1056628 w 13886105"/>
              <a:gd name="connsiteY9369" fmla="*/ 4280097 h 7409535"/>
              <a:gd name="connsiteX9370" fmla="*/ 1071061 w 13886105"/>
              <a:gd name="connsiteY9370" fmla="*/ 4265473 h 7409535"/>
              <a:gd name="connsiteX9371" fmla="*/ 1042198 w 13886105"/>
              <a:gd name="connsiteY9371" fmla="*/ 4287310 h 7409535"/>
              <a:gd name="connsiteX9372" fmla="*/ 1046836 w 13886105"/>
              <a:gd name="connsiteY9372" fmla="*/ 4329913 h 7409535"/>
              <a:gd name="connsiteX9373" fmla="*/ 999193 w 13886105"/>
              <a:gd name="connsiteY9373" fmla="*/ 4330923 h 7409535"/>
              <a:gd name="connsiteX9374" fmla="*/ 989639 w 13886105"/>
              <a:gd name="connsiteY9374" fmla="*/ 4313144 h 7409535"/>
              <a:gd name="connsiteX9375" fmla="*/ 971116 w 13886105"/>
              <a:gd name="connsiteY9375" fmla="*/ 4345227 h 7409535"/>
              <a:gd name="connsiteX9376" fmla="*/ 941873 w 13886105"/>
              <a:gd name="connsiteY9376" fmla="*/ 4321786 h 7409535"/>
              <a:gd name="connsiteX9377" fmla="*/ 970536 w 13886105"/>
              <a:gd name="connsiteY9377" fmla="*/ 4299550 h 7409535"/>
              <a:gd name="connsiteX9378" fmla="*/ 960942 w 13886105"/>
              <a:gd name="connsiteY9378" fmla="*/ 4228990 h 7409535"/>
              <a:gd name="connsiteX9379" fmla="*/ 941746 w 13886105"/>
              <a:gd name="connsiteY9379" fmla="*/ 4246425 h 7409535"/>
              <a:gd name="connsiteX9380" fmla="*/ 932234 w 13886105"/>
              <a:gd name="connsiteY9380" fmla="*/ 4191027 h 7409535"/>
              <a:gd name="connsiteX9381" fmla="*/ 946514 w 13886105"/>
              <a:gd name="connsiteY9381" fmla="*/ 4183586 h 7409535"/>
              <a:gd name="connsiteX9382" fmla="*/ 970587 w 13886105"/>
              <a:gd name="connsiteY9382" fmla="*/ 4209318 h 7409535"/>
              <a:gd name="connsiteX9383" fmla="*/ 970432 w 13886105"/>
              <a:gd name="connsiteY9383" fmla="*/ 4246874 h 7409535"/>
              <a:gd name="connsiteX9384" fmla="*/ 984928 w 13886105"/>
              <a:gd name="connsiteY9384" fmla="*/ 4232143 h 7409535"/>
              <a:gd name="connsiteX9385" fmla="*/ 975646 w 13886105"/>
              <a:gd name="connsiteY9385" fmla="*/ 4184007 h 7409535"/>
              <a:gd name="connsiteX9386" fmla="*/ 995293 w 13886105"/>
              <a:gd name="connsiteY9386" fmla="*/ 4174675 h 7409535"/>
              <a:gd name="connsiteX9387" fmla="*/ 976224 w 13886105"/>
              <a:gd name="connsiteY9387" fmla="*/ 4146697 h 7409535"/>
              <a:gd name="connsiteX9388" fmla="*/ 1000489 w 13886105"/>
              <a:gd name="connsiteY9388" fmla="*/ 4104669 h 7409535"/>
              <a:gd name="connsiteX9389" fmla="*/ 1005707 w 13886105"/>
              <a:gd name="connsiteY9389" fmla="*/ 4019560 h 7409535"/>
              <a:gd name="connsiteX9390" fmla="*/ 1044036 w 13886105"/>
              <a:gd name="connsiteY9390" fmla="*/ 4045539 h 7409535"/>
              <a:gd name="connsiteX9391" fmla="*/ 1025030 w 13886105"/>
              <a:gd name="connsiteY9391" fmla="*/ 4017457 h 7409535"/>
              <a:gd name="connsiteX9392" fmla="*/ 1044463 w 13886105"/>
              <a:gd name="connsiteY9392" fmla="*/ 3970212 h 7409535"/>
              <a:gd name="connsiteX9393" fmla="*/ 1049211 w 13886105"/>
              <a:gd name="connsiteY9393" fmla="*/ 3998049 h 7409535"/>
              <a:gd name="connsiteX9394" fmla="*/ 1078392 w 13886105"/>
              <a:gd name="connsiteY9394" fmla="*/ 4021598 h 7409535"/>
              <a:gd name="connsiteX9395" fmla="*/ 1078542 w 13886105"/>
              <a:gd name="connsiteY9395" fmla="*/ 3991456 h 7409535"/>
              <a:gd name="connsiteX9396" fmla="*/ 1059367 w 13886105"/>
              <a:gd name="connsiteY9396" fmla="*/ 3963417 h 7409535"/>
              <a:gd name="connsiteX9397" fmla="*/ 1083819 w 13886105"/>
              <a:gd name="connsiteY9397" fmla="*/ 3906240 h 7409535"/>
              <a:gd name="connsiteX9398" fmla="*/ 1122386 w 13886105"/>
              <a:gd name="connsiteY9398" fmla="*/ 3917242 h 7409535"/>
              <a:gd name="connsiteX9399" fmla="*/ 1117938 w 13886105"/>
              <a:gd name="connsiteY9399" fmla="*/ 3866907 h 7409535"/>
              <a:gd name="connsiteX9400" fmla="*/ 1098667 w 13886105"/>
              <a:gd name="connsiteY9400" fmla="*/ 3898558 h 7409535"/>
              <a:gd name="connsiteX9401" fmla="*/ 1060125 w 13886105"/>
              <a:gd name="connsiteY9401" fmla="*/ 3940613 h 7409535"/>
              <a:gd name="connsiteX9402" fmla="*/ 1026686 w 13886105"/>
              <a:gd name="connsiteY9402" fmla="*/ 3889367 h 7409535"/>
              <a:gd name="connsiteX9403" fmla="*/ 1128189 w 13886105"/>
              <a:gd name="connsiteY9403" fmla="*/ 3869403 h 7409535"/>
              <a:gd name="connsiteX9404" fmla="*/ 1166732 w 13886105"/>
              <a:gd name="connsiteY9404" fmla="*/ 3827347 h 7409535"/>
              <a:gd name="connsiteX9405" fmla="*/ 1171371 w 13886105"/>
              <a:gd name="connsiteY9405" fmla="*/ 3855122 h 7409535"/>
              <a:gd name="connsiteX9406" fmla="*/ 1200061 w 13886105"/>
              <a:gd name="connsiteY9406" fmla="*/ 3885944 h 7409535"/>
              <a:gd name="connsiteX9407" fmla="*/ 1209940 w 13886105"/>
              <a:gd name="connsiteY9407" fmla="*/ 3866123 h 7409535"/>
              <a:gd name="connsiteX9408" fmla="*/ 1176287 w 13886105"/>
              <a:gd name="connsiteY9408" fmla="*/ 3845126 h 7409535"/>
              <a:gd name="connsiteX9409" fmla="*/ 1186524 w 13886105"/>
              <a:gd name="connsiteY9409" fmla="*/ 3802698 h 7409535"/>
              <a:gd name="connsiteX9410" fmla="*/ 1205594 w 13886105"/>
              <a:gd name="connsiteY9410" fmla="*/ 3823263 h 7409535"/>
              <a:gd name="connsiteX9411" fmla="*/ 1215299 w 13886105"/>
              <a:gd name="connsiteY9411" fmla="*/ 3810899 h 7409535"/>
              <a:gd name="connsiteX9412" fmla="*/ 1191630 w 13886105"/>
              <a:gd name="connsiteY9412" fmla="*/ 3770142 h 7409535"/>
              <a:gd name="connsiteX9413" fmla="*/ 1234903 w 13886105"/>
              <a:gd name="connsiteY9413" fmla="*/ 3793986 h 7409535"/>
              <a:gd name="connsiteX9414" fmla="*/ 1244376 w 13886105"/>
              <a:gd name="connsiteY9414" fmla="*/ 3826973 h 7409535"/>
              <a:gd name="connsiteX9415" fmla="*/ 1263682 w 13886105"/>
              <a:gd name="connsiteY9415" fmla="*/ 3832561 h 7409535"/>
              <a:gd name="connsiteX9416" fmla="*/ 1269788 w 13886105"/>
              <a:gd name="connsiteY9416" fmla="*/ 3717020 h 7409535"/>
              <a:gd name="connsiteX9417" fmla="*/ 1211786 w 13886105"/>
              <a:gd name="connsiteY9417" fmla="*/ 3715474 h 7409535"/>
              <a:gd name="connsiteX9418" fmla="*/ 1172758 w 13886105"/>
              <a:gd name="connsiteY9418" fmla="*/ 3749977 h 7409535"/>
              <a:gd name="connsiteX9419" fmla="*/ 1187677 w 13886105"/>
              <a:gd name="connsiteY9419" fmla="*/ 3712533 h 7409535"/>
              <a:gd name="connsiteX9420" fmla="*/ 1154028 w 13886105"/>
              <a:gd name="connsiteY9420" fmla="*/ 3684124 h 7409535"/>
              <a:gd name="connsiteX9421" fmla="*/ 1157806 w 13886105"/>
              <a:gd name="connsiteY9421" fmla="*/ 3757600 h 7409535"/>
              <a:gd name="connsiteX9422" fmla="*/ 1129603 w 13886105"/>
              <a:gd name="connsiteY9422" fmla="*/ 3689131 h 7409535"/>
              <a:gd name="connsiteX9423" fmla="*/ 1129112 w 13886105"/>
              <a:gd name="connsiteY9423" fmla="*/ 3734190 h 7409535"/>
              <a:gd name="connsiteX9424" fmla="*/ 1100403 w 13886105"/>
              <a:gd name="connsiteY9424" fmla="*/ 3711055 h 7409535"/>
              <a:gd name="connsiteX9425" fmla="*/ 1104378 w 13886105"/>
              <a:gd name="connsiteY9425" fmla="*/ 3753560 h 7409535"/>
              <a:gd name="connsiteX9426" fmla="*/ 1089718 w 13886105"/>
              <a:gd name="connsiteY9426" fmla="*/ 3768338 h 7409535"/>
              <a:gd name="connsiteX9427" fmla="*/ 1046364 w 13886105"/>
              <a:gd name="connsiteY9427" fmla="*/ 3759707 h 7409535"/>
              <a:gd name="connsiteX9428" fmla="*/ 1060496 w 13886105"/>
              <a:gd name="connsiteY9428" fmla="*/ 3805366 h 7409535"/>
              <a:gd name="connsiteX9429" fmla="*/ 1103789 w 13886105"/>
              <a:gd name="connsiteY9429" fmla="*/ 3821521 h 7409535"/>
              <a:gd name="connsiteX9430" fmla="*/ 1075232 w 13886105"/>
              <a:gd name="connsiteY9430" fmla="*/ 3805034 h 7409535"/>
              <a:gd name="connsiteX9431" fmla="*/ 1079871 w 13886105"/>
              <a:gd name="connsiteY9431" fmla="*/ 3832808 h 7409535"/>
              <a:gd name="connsiteX9432" fmla="*/ 1055760 w 13886105"/>
              <a:gd name="connsiteY9432" fmla="*/ 3837283 h 7409535"/>
              <a:gd name="connsiteX9433" fmla="*/ 1017534 w 13886105"/>
              <a:gd name="connsiteY9433" fmla="*/ 3773576 h 7409535"/>
              <a:gd name="connsiteX9434" fmla="*/ 1007852 w 13886105"/>
              <a:gd name="connsiteY9434" fmla="*/ 3770837 h 7409535"/>
              <a:gd name="connsiteX9435" fmla="*/ 1026771 w 13886105"/>
              <a:gd name="connsiteY9435" fmla="*/ 3821543 h 7409535"/>
              <a:gd name="connsiteX9436" fmla="*/ 1016875 w 13886105"/>
              <a:gd name="connsiteY9436" fmla="*/ 3856468 h 7409535"/>
              <a:gd name="connsiteX9437" fmla="*/ 1007445 w 13886105"/>
              <a:gd name="connsiteY9437" fmla="*/ 3831060 h 7409535"/>
              <a:gd name="connsiteX9438" fmla="*/ 959371 w 13886105"/>
              <a:gd name="connsiteY9438" fmla="*/ 3840238 h 7409535"/>
              <a:gd name="connsiteX9439" fmla="*/ 905946 w 13886105"/>
              <a:gd name="connsiteY9439" fmla="*/ 3911771 h 7409535"/>
              <a:gd name="connsiteX9440" fmla="*/ 876896 w 13886105"/>
              <a:gd name="connsiteY9440" fmla="*/ 3910969 h 7409535"/>
              <a:gd name="connsiteX9441" fmla="*/ 848120 w 13886105"/>
              <a:gd name="connsiteY9441" fmla="*/ 3857567 h 7409535"/>
              <a:gd name="connsiteX9442" fmla="*/ 848417 w 13886105"/>
              <a:gd name="connsiteY9442" fmla="*/ 3797280 h 7409535"/>
              <a:gd name="connsiteX9443" fmla="*/ 877459 w 13886105"/>
              <a:gd name="connsiteY9443" fmla="*/ 3842567 h 7409535"/>
              <a:gd name="connsiteX9444" fmla="*/ 916132 w 13886105"/>
              <a:gd name="connsiteY9444" fmla="*/ 3846214 h 7409535"/>
              <a:gd name="connsiteX9445" fmla="*/ 877800 w 13886105"/>
              <a:gd name="connsiteY9445" fmla="*/ 3782448 h 7409535"/>
              <a:gd name="connsiteX9446" fmla="*/ 887976 w 13886105"/>
              <a:gd name="connsiteY9446" fmla="*/ 3740127 h 7409535"/>
              <a:gd name="connsiteX9447" fmla="*/ 931778 w 13886105"/>
              <a:gd name="connsiteY9447" fmla="*/ 3703530 h 7409535"/>
              <a:gd name="connsiteX9448" fmla="*/ 893148 w 13886105"/>
              <a:gd name="connsiteY9448" fmla="*/ 3692636 h 7409535"/>
              <a:gd name="connsiteX9449" fmla="*/ 903000 w 13886105"/>
              <a:gd name="connsiteY9449" fmla="*/ 3657543 h 7409535"/>
              <a:gd name="connsiteX9450" fmla="*/ 912747 w 13886105"/>
              <a:gd name="connsiteY9450" fmla="*/ 3652763 h 7409535"/>
              <a:gd name="connsiteX9451" fmla="*/ 966339 w 13886105"/>
              <a:gd name="connsiteY9451" fmla="*/ 3618967 h 7409535"/>
              <a:gd name="connsiteX9452" fmla="*/ 947355 w 13886105"/>
              <a:gd name="connsiteY9452" fmla="*/ 3583196 h 7409535"/>
              <a:gd name="connsiteX9453" fmla="*/ 962079 w 13886105"/>
              <a:gd name="connsiteY9453" fmla="*/ 3560896 h 7409535"/>
              <a:gd name="connsiteX9454" fmla="*/ 971108 w 13886105"/>
              <a:gd name="connsiteY9454" fmla="*/ 3639115 h 7409535"/>
              <a:gd name="connsiteX9455" fmla="*/ 985326 w 13886105"/>
              <a:gd name="connsiteY9455" fmla="*/ 3669568 h 7409535"/>
              <a:gd name="connsiteX9456" fmla="*/ 999988 w 13886105"/>
              <a:gd name="connsiteY9456" fmla="*/ 3654792 h 7409535"/>
              <a:gd name="connsiteX9457" fmla="*/ 990626 w 13886105"/>
              <a:gd name="connsiteY9457" fmla="*/ 3614452 h 7409535"/>
              <a:gd name="connsiteX9458" fmla="*/ 1009692 w 13886105"/>
              <a:gd name="connsiteY9458" fmla="*/ 3642429 h 7409535"/>
              <a:gd name="connsiteX9459" fmla="*/ 1019546 w 13886105"/>
              <a:gd name="connsiteY9459" fmla="*/ 3637708 h 7409535"/>
              <a:gd name="connsiteX9460" fmla="*/ 1000390 w 13886105"/>
              <a:gd name="connsiteY9460" fmla="*/ 3601981 h 7409535"/>
              <a:gd name="connsiteX9461" fmla="*/ 976214 w 13886105"/>
              <a:gd name="connsiteY9461" fmla="*/ 3606559 h 7409535"/>
              <a:gd name="connsiteX9462" fmla="*/ 1176986 w 13886105"/>
              <a:gd name="connsiteY9462" fmla="*/ 3425031 h 7409535"/>
              <a:gd name="connsiteX9463" fmla="*/ 1206482 w 13886105"/>
              <a:gd name="connsiteY9463" fmla="*/ 3395434 h 7409535"/>
              <a:gd name="connsiteX9464" fmla="*/ 1239111 w 13886105"/>
              <a:gd name="connsiteY9464" fmla="*/ 3476727 h 7409535"/>
              <a:gd name="connsiteX9465" fmla="*/ 1259031 w 13886105"/>
              <a:gd name="connsiteY9465" fmla="*/ 3444453 h 7409535"/>
              <a:gd name="connsiteX9466" fmla="*/ 1244672 w 13886105"/>
              <a:gd name="connsiteY9466" fmla="*/ 3421903 h 7409535"/>
              <a:gd name="connsiteX9467" fmla="*/ 1283493 w 13886105"/>
              <a:gd name="connsiteY9467" fmla="*/ 3410238 h 7409535"/>
              <a:gd name="connsiteX9468" fmla="*/ 1300090 w 13886105"/>
              <a:gd name="connsiteY9468" fmla="*/ 3297761 h 7409535"/>
              <a:gd name="connsiteX9469" fmla="*/ 1309008 w 13886105"/>
              <a:gd name="connsiteY9469" fmla="*/ 3338132 h 7409535"/>
              <a:gd name="connsiteX9470" fmla="*/ 1329187 w 13886105"/>
              <a:gd name="connsiteY9470" fmla="*/ 3298732 h 7409535"/>
              <a:gd name="connsiteX9471" fmla="*/ 1338600 w 13886105"/>
              <a:gd name="connsiteY9471" fmla="*/ 3331832 h 7409535"/>
              <a:gd name="connsiteX9472" fmla="*/ 1348749 w 13886105"/>
              <a:gd name="connsiteY9472" fmla="*/ 3312025 h 7409535"/>
              <a:gd name="connsiteX9473" fmla="*/ 1372252 w 13886105"/>
              <a:gd name="connsiteY9473" fmla="*/ 3345413 h 7409535"/>
              <a:gd name="connsiteX9474" fmla="*/ 1391960 w 13886105"/>
              <a:gd name="connsiteY9474" fmla="*/ 3335975 h 7409535"/>
              <a:gd name="connsiteX9475" fmla="*/ 1373141 w 13886105"/>
              <a:gd name="connsiteY9475" fmla="*/ 3300155 h 7409535"/>
              <a:gd name="connsiteX9476" fmla="*/ 1427504 w 13886105"/>
              <a:gd name="connsiteY9476" fmla="*/ 3251692 h 7409535"/>
              <a:gd name="connsiteX9477" fmla="*/ 1413578 w 13886105"/>
              <a:gd name="connsiteY9477" fmla="*/ 3220979 h 7409535"/>
              <a:gd name="connsiteX9478" fmla="*/ 1491484 w 13886105"/>
              <a:gd name="connsiteY9478" fmla="*/ 3213486 h 7409535"/>
              <a:gd name="connsiteX9479" fmla="*/ 1482284 w 13886105"/>
              <a:gd name="connsiteY9479" fmla="*/ 3187926 h 7409535"/>
              <a:gd name="connsiteX9480" fmla="*/ 1525371 w 13886105"/>
              <a:gd name="connsiteY9480" fmla="*/ 3219503 h 7409535"/>
              <a:gd name="connsiteX9481" fmla="*/ 1511616 w 13886105"/>
              <a:gd name="connsiteY9481" fmla="*/ 3181333 h 7409535"/>
              <a:gd name="connsiteX9482" fmla="*/ 1604737 w 13886105"/>
              <a:gd name="connsiteY9482" fmla="*/ 3151681 h 7409535"/>
              <a:gd name="connsiteX9483" fmla="*/ 1595884 w 13886105"/>
              <a:gd name="connsiteY9483" fmla="*/ 3103792 h 7409535"/>
              <a:gd name="connsiteX9484" fmla="*/ 1576577 w 13886105"/>
              <a:gd name="connsiteY9484" fmla="*/ 3098206 h 7409535"/>
              <a:gd name="connsiteX9485" fmla="*/ 1664883 w 13886105"/>
              <a:gd name="connsiteY9485" fmla="*/ 3077895 h 7409535"/>
              <a:gd name="connsiteX9486" fmla="*/ 1678170 w 13886105"/>
              <a:gd name="connsiteY9486" fmla="*/ 3131194 h 7409535"/>
              <a:gd name="connsiteX9487" fmla="*/ 1698828 w 13886105"/>
              <a:gd name="connsiteY9487" fmla="*/ 3076390 h 7409535"/>
              <a:gd name="connsiteX9488" fmla="*/ 1688447 w 13886105"/>
              <a:gd name="connsiteY9488" fmla="*/ 3103763 h 7409535"/>
              <a:gd name="connsiteX9489" fmla="*/ 1722377 w 13886105"/>
              <a:gd name="connsiteY9489" fmla="*/ 3109949 h 7409535"/>
              <a:gd name="connsiteX9490" fmla="*/ 1694635 w 13886105"/>
              <a:gd name="connsiteY9490" fmla="*/ 3048587 h 7409535"/>
              <a:gd name="connsiteX9491" fmla="*/ 1777418 w 13886105"/>
              <a:gd name="connsiteY9491" fmla="*/ 3046476 h 7409535"/>
              <a:gd name="connsiteX9492" fmla="*/ 1768495 w 13886105"/>
              <a:gd name="connsiteY9492" fmla="*/ 3020933 h 7409535"/>
              <a:gd name="connsiteX9493" fmla="*/ 1774210 w 13886105"/>
              <a:gd name="connsiteY9493" fmla="*/ 2995715 h 7409535"/>
              <a:gd name="connsiteX9494" fmla="*/ 1802901 w 13886105"/>
              <a:gd name="connsiteY9494" fmla="*/ 3026539 h 7409535"/>
              <a:gd name="connsiteX9495" fmla="*/ 1799173 w 13886105"/>
              <a:gd name="connsiteY9495" fmla="*/ 2983606 h 7409535"/>
              <a:gd name="connsiteX9496" fmla="*/ 1838449 w 13886105"/>
              <a:gd name="connsiteY9496" fmla="*/ 2972630 h 7409535"/>
              <a:gd name="connsiteX9497" fmla="*/ 1824119 w 13886105"/>
              <a:gd name="connsiteY9497" fmla="*/ 2964356 h 7409535"/>
              <a:gd name="connsiteX9498" fmla="*/ 1827762 w 13886105"/>
              <a:gd name="connsiteY9498" fmla="*/ 2945417 h 7409535"/>
              <a:gd name="connsiteX9499" fmla="*/ 1831498 w 13886105"/>
              <a:gd name="connsiteY9499" fmla="*/ 2946333 h 7409535"/>
              <a:gd name="connsiteX9500" fmla="*/ 1829720 w 13886105"/>
              <a:gd name="connsiteY9500" fmla="*/ 2940341 h 7409535"/>
              <a:gd name="connsiteX9501" fmla="*/ 1850543 w 13886105"/>
              <a:gd name="connsiteY9501" fmla="*/ 2936123 h 7409535"/>
              <a:gd name="connsiteX9502" fmla="*/ 1849739 w 13886105"/>
              <a:gd name="connsiteY9502" fmla="*/ 2955887 h 7409535"/>
              <a:gd name="connsiteX9503" fmla="*/ 1847631 w 13886105"/>
              <a:gd name="connsiteY9503" fmla="*/ 2956279 h 7409535"/>
              <a:gd name="connsiteX9504" fmla="*/ 1876917 w 13886105"/>
              <a:gd name="connsiteY9504" fmla="*/ 2991703 h 7409535"/>
              <a:gd name="connsiteX9505" fmla="*/ 1854004 w 13886105"/>
              <a:gd name="connsiteY9505" fmla="*/ 2942970 h 7409535"/>
              <a:gd name="connsiteX9506" fmla="*/ 1916937 w 13886105"/>
              <a:gd name="connsiteY9506" fmla="*/ 2950785 h 7409535"/>
              <a:gd name="connsiteX9507" fmla="*/ 1902607 w 13886105"/>
              <a:gd name="connsiteY9507" fmla="*/ 2942512 h 7409535"/>
              <a:gd name="connsiteX9508" fmla="*/ 1913888 w 13886105"/>
              <a:gd name="connsiteY9508" fmla="*/ 2892844 h 7409535"/>
              <a:gd name="connsiteX9509" fmla="*/ 1903729 w 13886105"/>
              <a:gd name="connsiteY9509" fmla="*/ 2889135 h 7409535"/>
              <a:gd name="connsiteX9510" fmla="*/ 1901902 w 13886105"/>
              <a:gd name="connsiteY9510" fmla="*/ 2879641 h 7409535"/>
              <a:gd name="connsiteX9511" fmla="*/ 1877629 w 13886105"/>
              <a:gd name="connsiteY9511" fmla="*/ 2896863 h 7409535"/>
              <a:gd name="connsiteX9512" fmla="*/ 1886657 w 13886105"/>
              <a:gd name="connsiteY9512" fmla="*/ 2937295 h 7409535"/>
              <a:gd name="connsiteX9513" fmla="*/ 1787588 w 13886105"/>
              <a:gd name="connsiteY9513" fmla="*/ 2925869 h 7409535"/>
              <a:gd name="connsiteX9514" fmla="*/ 1796469 w 13886105"/>
              <a:gd name="connsiteY9514" fmla="*/ 2981618 h 7409535"/>
              <a:gd name="connsiteX9515" fmla="*/ 1772122 w 13886105"/>
              <a:gd name="connsiteY9515" fmla="*/ 2955867 h 7409535"/>
              <a:gd name="connsiteX9516" fmla="*/ 1756296 w 13886105"/>
              <a:gd name="connsiteY9516" fmla="*/ 3001057 h 7409535"/>
              <a:gd name="connsiteX9517" fmla="*/ 1766621 w 13886105"/>
              <a:gd name="connsiteY9517" fmla="*/ 2981209 h 7409535"/>
              <a:gd name="connsiteX9518" fmla="*/ 1757124 w 13886105"/>
              <a:gd name="connsiteY9518" fmla="*/ 2963321 h 7409535"/>
              <a:gd name="connsiteX9519" fmla="*/ 1732571 w 13886105"/>
              <a:gd name="connsiteY9519" fmla="*/ 2987519 h 7409535"/>
              <a:gd name="connsiteX9520" fmla="*/ 1734801 w 13886105"/>
              <a:gd name="connsiteY9520" fmla="*/ 2992603 h 7409535"/>
              <a:gd name="connsiteX9521" fmla="*/ 1731177 w 13886105"/>
              <a:gd name="connsiteY9521" fmla="*/ 3012222 h 7409535"/>
              <a:gd name="connsiteX9522" fmla="*/ 1722541 w 13886105"/>
              <a:gd name="connsiteY9522" fmla="*/ 2996093 h 7409535"/>
              <a:gd name="connsiteX9523" fmla="*/ 1704863 w 13886105"/>
              <a:gd name="connsiteY9523" fmla="*/ 3002125 h 7409535"/>
              <a:gd name="connsiteX9524" fmla="*/ 1677170 w 13886105"/>
              <a:gd name="connsiteY9524" fmla="*/ 2987458 h 7409535"/>
              <a:gd name="connsiteX9525" fmla="*/ 1690668 w 13886105"/>
              <a:gd name="connsiteY9525" fmla="*/ 3055708 h 7409535"/>
              <a:gd name="connsiteX9526" fmla="*/ 1676937 w 13886105"/>
              <a:gd name="connsiteY9526" fmla="*/ 2995021 h 7409535"/>
              <a:gd name="connsiteX9527" fmla="*/ 1632042 w 13886105"/>
              <a:gd name="connsiteY9527" fmla="*/ 3001899 h 7409535"/>
              <a:gd name="connsiteX9528" fmla="*/ 1655685 w 13886105"/>
              <a:gd name="connsiteY9528" fmla="*/ 3072584 h 7409535"/>
              <a:gd name="connsiteX9529" fmla="*/ 1622339 w 13886105"/>
              <a:gd name="connsiteY9529" fmla="*/ 3006847 h 7409535"/>
              <a:gd name="connsiteX9530" fmla="*/ 1612002 w 13886105"/>
              <a:gd name="connsiteY9530" fmla="*/ 3026972 h 7409535"/>
              <a:gd name="connsiteX9531" fmla="*/ 1631455 w 13886105"/>
              <a:gd name="connsiteY9531" fmla="*/ 3055030 h 7409535"/>
              <a:gd name="connsiteX9532" fmla="*/ 1602089 w 13886105"/>
              <a:gd name="connsiteY9532" fmla="*/ 3031801 h 7409535"/>
              <a:gd name="connsiteX9533" fmla="*/ 1591211 w 13886105"/>
              <a:gd name="connsiteY9533" fmla="*/ 3096816 h 7409535"/>
              <a:gd name="connsiteX9534" fmla="*/ 1556108 w 13886105"/>
              <a:gd name="connsiteY9534" fmla="*/ 3113907 h 7409535"/>
              <a:gd name="connsiteX9535" fmla="*/ 1532103 w 13886105"/>
              <a:gd name="connsiteY9535" fmla="*/ 3065828 h 7409535"/>
              <a:gd name="connsiteX9536" fmla="*/ 1532670 w 13886105"/>
              <a:gd name="connsiteY9536" fmla="*/ 3027797 h 7409535"/>
              <a:gd name="connsiteX9537" fmla="*/ 1547714 w 13886105"/>
              <a:gd name="connsiteY9537" fmla="*/ 3020514 h 7409535"/>
              <a:gd name="connsiteX9538" fmla="*/ 1557311 w 13886105"/>
              <a:gd name="connsiteY9538" fmla="*/ 3045874 h 7409535"/>
              <a:gd name="connsiteX9539" fmla="*/ 1593453 w 13886105"/>
              <a:gd name="connsiteY9539" fmla="*/ 2968210 h 7409535"/>
              <a:gd name="connsiteX9540" fmla="*/ 1617882 w 13886105"/>
              <a:gd name="connsiteY9540" fmla="*/ 2986164 h 7409535"/>
              <a:gd name="connsiteX9541" fmla="*/ 1589152 w 13886105"/>
              <a:gd name="connsiteY9541" fmla="*/ 2932933 h 7409535"/>
              <a:gd name="connsiteX9542" fmla="*/ 1618662 w 13886105"/>
              <a:gd name="connsiteY9542" fmla="*/ 2948260 h 7409535"/>
              <a:gd name="connsiteX9543" fmla="*/ 1658365 w 13886105"/>
              <a:gd name="connsiteY9543" fmla="*/ 2951362 h 7409535"/>
              <a:gd name="connsiteX9544" fmla="*/ 1634359 w 13886105"/>
              <a:gd name="connsiteY9544" fmla="*/ 2910695 h 7409535"/>
              <a:gd name="connsiteX9545" fmla="*/ 1650183 w 13886105"/>
              <a:gd name="connsiteY9545" fmla="*/ 2865502 h 7409535"/>
              <a:gd name="connsiteX9546" fmla="*/ 1664755 w 13886105"/>
              <a:gd name="connsiteY9546" fmla="*/ 2888175 h 7409535"/>
              <a:gd name="connsiteX9547" fmla="*/ 1685350 w 13886105"/>
              <a:gd name="connsiteY9547" fmla="*/ 2855720 h 7409535"/>
              <a:gd name="connsiteX9548" fmla="*/ 1699568 w 13886105"/>
              <a:gd name="connsiteY9548" fmla="*/ 2886174 h 7409535"/>
              <a:gd name="connsiteX9549" fmla="*/ 1719753 w 13886105"/>
              <a:gd name="connsiteY9549" fmla="*/ 2883568 h 7409535"/>
              <a:gd name="connsiteX9550" fmla="*/ 1705430 w 13886105"/>
              <a:gd name="connsiteY9550" fmla="*/ 2853054 h 7409535"/>
              <a:gd name="connsiteX9551" fmla="*/ 1775512 w 13886105"/>
              <a:gd name="connsiteY9551" fmla="*/ 2833915 h 7409535"/>
              <a:gd name="connsiteX9552" fmla="*/ 1755999 w 13886105"/>
              <a:gd name="connsiteY9552" fmla="*/ 2813379 h 7409535"/>
              <a:gd name="connsiteX9553" fmla="*/ 1770669 w 13886105"/>
              <a:gd name="connsiteY9553" fmla="*/ 2798870 h 7409535"/>
              <a:gd name="connsiteX9554" fmla="*/ 1771594 w 13886105"/>
              <a:gd name="connsiteY9554" fmla="*/ 2783920 h 7409535"/>
              <a:gd name="connsiteX9555" fmla="*/ 1783550 w 13886105"/>
              <a:gd name="connsiteY9555" fmla="*/ 2786179 h 7409535"/>
              <a:gd name="connsiteX9556" fmla="*/ 1796998 w 13886105"/>
              <a:gd name="connsiteY9556" fmla="*/ 2748786 h 7409535"/>
              <a:gd name="connsiteX9557" fmla="*/ 1786553 w 13886105"/>
              <a:gd name="connsiteY9557" fmla="*/ 2768850 h 7409535"/>
              <a:gd name="connsiteX9558" fmla="*/ 1816047 w 13886105"/>
              <a:gd name="connsiteY9558" fmla="*/ 2784453 h 7409535"/>
              <a:gd name="connsiteX9559" fmla="*/ 1801832 w 13886105"/>
              <a:gd name="connsiteY9559" fmla="*/ 2754001 h 7409535"/>
              <a:gd name="connsiteX9560" fmla="*/ 1803347 w 13886105"/>
              <a:gd name="connsiteY9560" fmla="*/ 2753600 h 7409535"/>
              <a:gd name="connsiteX9561" fmla="*/ 1795949 w 13886105"/>
              <a:gd name="connsiteY9561" fmla="*/ 2739270 h 7409535"/>
              <a:gd name="connsiteX9562" fmla="*/ 1786747 w 13886105"/>
              <a:gd name="connsiteY9562" fmla="*/ 2721337 h 7409535"/>
              <a:gd name="connsiteX9563" fmla="*/ 1772440 w 13886105"/>
              <a:gd name="connsiteY9563" fmla="*/ 2755681 h 7409535"/>
              <a:gd name="connsiteX9564" fmla="*/ 1775438 w 13886105"/>
              <a:gd name="connsiteY9564" fmla="*/ 2769207 h 7409535"/>
              <a:gd name="connsiteX9565" fmla="*/ 1771476 w 13886105"/>
              <a:gd name="connsiteY9565" fmla="*/ 2783319 h 7409535"/>
              <a:gd name="connsiteX9566" fmla="*/ 1752787 w 13886105"/>
              <a:gd name="connsiteY9566" fmla="*/ 2781546 h 7409535"/>
              <a:gd name="connsiteX9567" fmla="*/ 1745838 w 13886105"/>
              <a:gd name="connsiteY9567" fmla="*/ 2811220 h 7409535"/>
              <a:gd name="connsiteX9568" fmla="*/ 1686073 w 13886105"/>
              <a:gd name="connsiteY9568" fmla="*/ 2810510 h 7409535"/>
              <a:gd name="connsiteX9569" fmla="*/ 1704598 w 13886105"/>
              <a:gd name="connsiteY9569" fmla="*/ 2797388 h 7409535"/>
              <a:gd name="connsiteX9570" fmla="*/ 1684317 w 13886105"/>
              <a:gd name="connsiteY9570" fmla="*/ 2807226 h 7409535"/>
              <a:gd name="connsiteX9571" fmla="*/ 1675553 w 13886105"/>
              <a:gd name="connsiteY9571" fmla="*/ 2840084 h 7409535"/>
              <a:gd name="connsiteX9572" fmla="*/ 1613566 w 13886105"/>
              <a:gd name="connsiteY9572" fmla="*/ 2787897 h 7409535"/>
              <a:gd name="connsiteX9573" fmla="*/ 1564422 w 13886105"/>
              <a:gd name="connsiteY9573" fmla="*/ 2796455 h 7409535"/>
              <a:gd name="connsiteX9574" fmla="*/ 1568664 w 13886105"/>
              <a:gd name="connsiteY9574" fmla="*/ 2824428 h 7409535"/>
              <a:gd name="connsiteX9575" fmla="*/ 1534795 w 13886105"/>
              <a:gd name="connsiteY9575" fmla="*/ 2810720 h 7409535"/>
              <a:gd name="connsiteX9576" fmla="*/ 1495615 w 13886105"/>
              <a:gd name="connsiteY9576" fmla="*/ 2814621 h 7409535"/>
              <a:gd name="connsiteX9577" fmla="*/ 1504257 w 13886105"/>
              <a:gd name="connsiteY9577" fmla="*/ 2862387 h 7409535"/>
              <a:gd name="connsiteX9578" fmla="*/ 1416138 w 13886105"/>
              <a:gd name="connsiteY9578" fmla="*/ 2874965 h 7409535"/>
              <a:gd name="connsiteX9579" fmla="*/ 1420208 w 13886105"/>
              <a:gd name="connsiteY9579" fmla="*/ 2910396 h 7409535"/>
              <a:gd name="connsiteX9580" fmla="*/ 1400097 w 13886105"/>
              <a:gd name="connsiteY9580" fmla="*/ 2934859 h 7409535"/>
              <a:gd name="connsiteX9581" fmla="*/ 1356970 w 13886105"/>
              <a:gd name="connsiteY9581" fmla="*/ 2895700 h 7409535"/>
              <a:gd name="connsiteX9582" fmla="*/ 1380918 w 13886105"/>
              <a:gd name="connsiteY9582" fmla="*/ 2921649 h 7409535"/>
              <a:gd name="connsiteX9583" fmla="*/ 1375306 w 13886105"/>
              <a:gd name="connsiteY9583" fmla="*/ 2946926 h 7409535"/>
              <a:gd name="connsiteX9584" fmla="*/ 1356423 w 13886105"/>
              <a:gd name="connsiteY9584" fmla="*/ 2918627 h 7409535"/>
              <a:gd name="connsiteX9585" fmla="*/ 1370412 w 13886105"/>
              <a:gd name="connsiteY9585" fmla="*/ 2949233 h 7409535"/>
              <a:gd name="connsiteX9586" fmla="*/ 1341642 w 13886105"/>
              <a:gd name="connsiteY9586" fmla="*/ 2932623 h 7409535"/>
              <a:gd name="connsiteX9587" fmla="*/ 1340922 w 13886105"/>
              <a:gd name="connsiteY9587" fmla="*/ 2970421 h 7409535"/>
              <a:gd name="connsiteX9588" fmla="*/ 1302627 w 13886105"/>
              <a:gd name="connsiteY9588" fmla="*/ 2929062 h 7409535"/>
              <a:gd name="connsiteX9589" fmla="*/ 1297152 w 13886105"/>
              <a:gd name="connsiteY9589" fmla="*/ 2968679 h 7409535"/>
              <a:gd name="connsiteX9590" fmla="*/ 1272827 w 13886105"/>
              <a:gd name="connsiteY9590" fmla="*/ 2965613 h 7409535"/>
              <a:gd name="connsiteX9591" fmla="*/ 1286770 w 13886105"/>
              <a:gd name="connsiteY9591" fmla="*/ 2996049 h 7409535"/>
              <a:gd name="connsiteX9592" fmla="*/ 1228936 w 13886105"/>
              <a:gd name="connsiteY9592" fmla="*/ 2956672 h 7409535"/>
              <a:gd name="connsiteX9593" fmla="*/ 1194635 w 13886105"/>
              <a:gd name="connsiteY9593" fmla="*/ 2951128 h 7409535"/>
              <a:gd name="connsiteX9594" fmla="*/ 1227927 w 13886105"/>
              <a:gd name="connsiteY9594" fmla="*/ 2994731 h 7409535"/>
              <a:gd name="connsiteX9595" fmla="*/ 1203132 w 13886105"/>
              <a:gd name="connsiteY9595" fmla="*/ 3014209 h 7409535"/>
              <a:gd name="connsiteX9596" fmla="*/ 1135339 w 13886105"/>
              <a:gd name="connsiteY9596" fmla="*/ 2979489 h 7409535"/>
              <a:gd name="connsiteX9597" fmla="*/ 1168908 w 13886105"/>
              <a:gd name="connsiteY9597" fmla="*/ 3015696 h 7409535"/>
              <a:gd name="connsiteX9598" fmla="*/ 1159584 w 13886105"/>
              <a:gd name="connsiteY9598" fmla="*/ 2990349 h 7409535"/>
              <a:gd name="connsiteX9599" fmla="*/ 1188616 w 13886105"/>
              <a:gd name="connsiteY9599" fmla="*/ 3006256 h 7409535"/>
              <a:gd name="connsiteX9600" fmla="*/ 1172632 w 13886105"/>
              <a:gd name="connsiteY9600" fmla="*/ 3073457 h 7409535"/>
              <a:gd name="connsiteX9601" fmla="*/ 1153923 w 13886105"/>
              <a:gd name="connsiteY9601" fmla="*/ 3030286 h 7409535"/>
              <a:gd name="connsiteX9602" fmla="*/ 1065205 w 13886105"/>
              <a:gd name="connsiteY9602" fmla="*/ 3088861 h 7409535"/>
              <a:gd name="connsiteX9603" fmla="*/ 1036516 w 13886105"/>
              <a:gd name="connsiteY9603" fmla="*/ 3050623 h 7409535"/>
              <a:gd name="connsiteX9604" fmla="*/ 1002573 w 13886105"/>
              <a:gd name="connsiteY9604" fmla="*/ 3037299 h 7409535"/>
              <a:gd name="connsiteX9605" fmla="*/ 1021324 w 13886105"/>
              <a:gd name="connsiteY9605" fmla="*/ 3088051 h 7409535"/>
              <a:gd name="connsiteX9606" fmla="*/ 1026724 w 13886105"/>
              <a:gd name="connsiteY9606" fmla="*/ 3062651 h 7409535"/>
              <a:gd name="connsiteX9607" fmla="*/ 1055227 w 13886105"/>
              <a:gd name="connsiteY9607" fmla="*/ 3108622 h 7409535"/>
              <a:gd name="connsiteX9608" fmla="*/ 1011769 w 13886105"/>
              <a:gd name="connsiteY9608" fmla="*/ 3085100 h 7409535"/>
              <a:gd name="connsiteX9609" fmla="*/ 1016238 w 13886105"/>
              <a:gd name="connsiteY9609" fmla="*/ 3112919 h 7409535"/>
              <a:gd name="connsiteX9610" fmla="*/ 1002270 w 13886105"/>
              <a:gd name="connsiteY9610" fmla="*/ 3067211 h 7409535"/>
              <a:gd name="connsiteX9611" fmla="*/ 973053 w 13886105"/>
              <a:gd name="connsiteY9611" fmla="*/ 3059040 h 7409535"/>
              <a:gd name="connsiteX9612" fmla="*/ 1072235 w 13886105"/>
              <a:gd name="connsiteY9612" fmla="*/ 2965299 h 7409535"/>
              <a:gd name="connsiteX9613" fmla="*/ 1063207 w 13886105"/>
              <a:gd name="connsiteY9613" fmla="*/ 2924868 h 7409535"/>
              <a:gd name="connsiteX9614" fmla="*/ 1087065 w 13886105"/>
              <a:gd name="connsiteY9614" fmla="*/ 2950476 h 7409535"/>
              <a:gd name="connsiteX9615" fmla="*/ 1044284 w 13886105"/>
              <a:gd name="connsiteY9615" fmla="*/ 2881574 h 7409535"/>
              <a:gd name="connsiteX9616" fmla="*/ 979788 w 13886105"/>
              <a:gd name="connsiteY9616" fmla="*/ 2935738 h 7409535"/>
              <a:gd name="connsiteX9617" fmla="*/ 964704 w 13886105"/>
              <a:gd name="connsiteY9617" fmla="*/ 2965814 h 7409535"/>
              <a:gd name="connsiteX9618" fmla="*/ 950374 w 13886105"/>
              <a:gd name="connsiteY9618" fmla="*/ 2957540 h 7409535"/>
              <a:gd name="connsiteX9619" fmla="*/ 931325 w 13886105"/>
              <a:gd name="connsiteY9619" fmla="*/ 2921875 h 7409535"/>
              <a:gd name="connsiteX9620" fmla="*/ 896534 w 13886105"/>
              <a:gd name="connsiteY9620" fmla="*/ 2953976 h 7409535"/>
              <a:gd name="connsiteX9621" fmla="*/ 900448 w 13886105"/>
              <a:gd name="connsiteY9621" fmla="*/ 2996589 h 7409535"/>
              <a:gd name="connsiteX9622" fmla="*/ 871143 w 13886105"/>
              <a:gd name="connsiteY9622" fmla="*/ 2973254 h 7409535"/>
              <a:gd name="connsiteX9623" fmla="*/ 885297 w 13886105"/>
              <a:gd name="connsiteY9623" fmla="*/ 3011227 h 7409535"/>
              <a:gd name="connsiteX9624" fmla="*/ 875379 w 13886105"/>
              <a:gd name="connsiteY9624" fmla="*/ 3016053 h 7409535"/>
              <a:gd name="connsiteX9625" fmla="*/ 856313 w 13886105"/>
              <a:gd name="connsiteY9625" fmla="*/ 2988075 h 7409535"/>
              <a:gd name="connsiteX9626" fmla="*/ 825926 w 13886105"/>
              <a:gd name="connsiteY9626" fmla="*/ 3062931 h 7409535"/>
              <a:gd name="connsiteX9627" fmla="*/ 791733 w 13886105"/>
              <a:gd name="connsiteY9627" fmla="*/ 3057450 h 7409535"/>
              <a:gd name="connsiteX9628" fmla="*/ 815700 w 13886105"/>
              <a:gd name="connsiteY9628" fmla="*/ 3083121 h 7409535"/>
              <a:gd name="connsiteX9629" fmla="*/ 791122 w 13886105"/>
              <a:gd name="connsiteY9629" fmla="*/ 3102723 h 7409535"/>
              <a:gd name="connsiteX9630" fmla="*/ 766857 w 13886105"/>
              <a:gd name="connsiteY9630" fmla="*/ 3084721 h 7409535"/>
              <a:gd name="connsiteX9631" fmla="*/ 733235 w 13886105"/>
              <a:gd name="connsiteY9631" fmla="*/ 3033798 h 7409535"/>
              <a:gd name="connsiteX9632" fmla="*/ 772750 w 13886105"/>
              <a:gd name="connsiteY9632" fmla="*/ 3006849 h 7409535"/>
              <a:gd name="connsiteX9633" fmla="*/ 758616 w 13886105"/>
              <a:gd name="connsiteY9633" fmla="*/ 2961187 h 7409535"/>
              <a:gd name="connsiteX9634" fmla="*/ 787219 w 13886105"/>
              <a:gd name="connsiteY9634" fmla="*/ 3014632 h 7409535"/>
              <a:gd name="connsiteX9635" fmla="*/ 811542 w 13886105"/>
              <a:gd name="connsiteY9635" fmla="*/ 3025110 h 7409535"/>
              <a:gd name="connsiteX9636" fmla="*/ 831504 w 13886105"/>
              <a:gd name="connsiteY9636" fmla="*/ 3000416 h 7409535"/>
              <a:gd name="connsiteX9637" fmla="*/ 797942 w 13886105"/>
              <a:gd name="connsiteY9637" fmla="*/ 2949385 h 7409535"/>
              <a:gd name="connsiteX9638" fmla="*/ 822139 w 13886105"/>
              <a:gd name="connsiteY9638" fmla="*/ 2967491 h 7409535"/>
              <a:gd name="connsiteX9639" fmla="*/ 833038 w 13886105"/>
              <a:gd name="connsiteY9639" fmla="*/ 2916746 h 7409535"/>
              <a:gd name="connsiteX9640" fmla="*/ 866668 w 13886105"/>
              <a:gd name="connsiteY9640" fmla="*/ 2960259 h 7409535"/>
              <a:gd name="connsiteX9641" fmla="*/ 852894 w 13886105"/>
              <a:gd name="connsiteY9641" fmla="*/ 2891992 h 7409535"/>
              <a:gd name="connsiteX9642" fmla="*/ 872726 w 13886105"/>
              <a:gd name="connsiteY9642" fmla="*/ 2882339 h 7409535"/>
              <a:gd name="connsiteX9643" fmla="*/ 858808 w 13886105"/>
              <a:gd name="connsiteY9643" fmla="*/ 2836802 h 7409535"/>
              <a:gd name="connsiteX9644" fmla="*/ 933109 w 13886105"/>
              <a:gd name="connsiteY9644" fmla="*/ 2785162 h 7409535"/>
              <a:gd name="connsiteX9645" fmla="*/ 982290 w 13886105"/>
              <a:gd name="connsiteY9645" fmla="*/ 2776055 h 7409535"/>
              <a:gd name="connsiteX9646" fmla="*/ 1047545 w 13886105"/>
              <a:gd name="connsiteY9646" fmla="*/ 2691674 h 7409535"/>
              <a:gd name="connsiteX9647" fmla="*/ 1071790 w 13886105"/>
              <a:gd name="connsiteY9647" fmla="*/ 2709948 h 7409535"/>
              <a:gd name="connsiteX9648" fmla="*/ 1077683 w 13886105"/>
              <a:gd name="connsiteY9648" fmla="*/ 2662447 h 7409535"/>
              <a:gd name="connsiteX9649" fmla="*/ 1043713 w 13886105"/>
              <a:gd name="connsiteY9649" fmla="*/ 2641266 h 7409535"/>
              <a:gd name="connsiteX9650" fmla="*/ 1038053 w 13886105"/>
              <a:gd name="connsiteY9650" fmla="*/ 2673788 h 7409535"/>
              <a:gd name="connsiteX9651" fmla="*/ 1038751 w 13886105"/>
              <a:gd name="connsiteY9651" fmla="*/ 2643677 h 7409535"/>
              <a:gd name="connsiteX9652" fmla="*/ 999340 w 13886105"/>
              <a:gd name="connsiteY9652" fmla="*/ 2647729 h 7409535"/>
              <a:gd name="connsiteX9653" fmla="*/ 1018875 w 13886105"/>
              <a:gd name="connsiteY9653" fmla="*/ 2653162 h 7409535"/>
              <a:gd name="connsiteX9654" fmla="*/ 979021 w 13886105"/>
              <a:gd name="connsiteY9654" fmla="*/ 2680201 h 7409535"/>
              <a:gd name="connsiteX9655" fmla="*/ 989421 w 13886105"/>
              <a:gd name="connsiteY9655" fmla="*/ 2652555 h 7409535"/>
              <a:gd name="connsiteX9656" fmla="*/ 925774 w 13886105"/>
              <a:gd name="connsiteY9656" fmla="*/ 2646465 h 7409535"/>
              <a:gd name="connsiteX9657" fmla="*/ 944654 w 13886105"/>
              <a:gd name="connsiteY9657" fmla="*/ 2689590 h 7409535"/>
              <a:gd name="connsiteX9658" fmla="*/ 925307 w 13886105"/>
              <a:gd name="connsiteY9658" fmla="*/ 2669010 h 7409535"/>
              <a:gd name="connsiteX9659" fmla="*/ 856346 w 13886105"/>
              <a:gd name="connsiteY9659" fmla="*/ 2680527 h 7409535"/>
              <a:gd name="connsiteX9660" fmla="*/ 845985 w 13886105"/>
              <a:gd name="connsiteY9660" fmla="*/ 2723170 h 7409535"/>
              <a:gd name="connsiteX9661" fmla="*/ 836512 w 13886105"/>
              <a:gd name="connsiteY9661" fmla="*/ 2690179 h 7409535"/>
              <a:gd name="connsiteX9662" fmla="*/ 797247 w 13886105"/>
              <a:gd name="connsiteY9662" fmla="*/ 2694459 h 7409535"/>
              <a:gd name="connsiteX9663" fmla="*/ 815984 w 13886105"/>
              <a:gd name="connsiteY9663" fmla="*/ 2752903 h 7409535"/>
              <a:gd name="connsiteX9664" fmla="*/ 782124 w 13886105"/>
              <a:gd name="connsiteY9664" fmla="*/ 2716955 h 7409535"/>
              <a:gd name="connsiteX9665" fmla="*/ 748015 w 13886105"/>
              <a:gd name="connsiteY9665" fmla="*/ 2726636 h 7409535"/>
              <a:gd name="connsiteX9666" fmla="*/ 742754 w 13886105"/>
              <a:gd name="connsiteY9666" fmla="*/ 2766376 h 7409535"/>
              <a:gd name="connsiteX9667" fmla="*/ 678638 w 13886105"/>
              <a:gd name="connsiteY9667" fmla="*/ 2782829 h 7409535"/>
              <a:gd name="connsiteX9668" fmla="*/ 717413 w 13886105"/>
              <a:gd name="connsiteY9668" fmla="*/ 2816197 h 7409535"/>
              <a:gd name="connsiteX9669" fmla="*/ 706929 w 13886105"/>
              <a:gd name="connsiteY9669" fmla="*/ 2866466 h 7409535"/>
              <a:gd name="connsiteX9670" fmla="*/ 692599 w 13886105"/>
              <a:gd name="connsiteY9670" fmla="*/ 2835949 h 7409535"/>
              <a:gd name="connsiteX9671" fmla="*/ 707474 w 13886105"/>
              <a:gd name="connsiteY9671" fmla="*/ 2828711 h 7409535"/>
              <a:gd name="connsiteX9672" fmla="*/ 658427 w 13886105"/>
              <a:gd name="connsiteY9672" fmla="*/ 2822780 h 7409535"/>
              <a:gd name="connsiteX9673" fmla="*/ 594949 w 13886105"/>
              <a:gd name="connsiteY9673" fmla="*/ 2809230 h 7409535"/>
              <a:gd name="connsiteX9674" fmla="*/ 575650 w 13886105"/>
              <a:gd name="connsiteY9674" fmla="*/ 2788818 h 7409535"/>
              <a:gd name="connsiteX9675" fmla="*/ 589971 w 13886105"/>
              <a:gd name="connsiteY9675" fmla="*/ 2826747 h 7409535"/>
              <a:gd name="connsiteX9676" fmla="*/ 555499 w 13886105"/>
              <a:gd name="connsiteY9676" fmla="*/ 2828658 h 7409535"/>
              <a:gd name="connsiteX9677" fmla="*/ 579799 w 13886105"/>
              <a:gd name="connsiteY9677" fmla="*/ 2854239 h 7409535"/>
              <a:gd name="connsiteX9678" fmla="*/ 510581 w 13886105"/>
              <a:gd name="connsiteY9678" fmla="*/ 2895838 h 7409535"/>
              <a:gd name="connsiteX9679" fmla="*/ 476238 w 13886105"/>
              <a:gd name="connsiteY9679" fmla="*/ 2882712 h 7409535"/>
              <a:gd name="connsiteX9680" fmla="*/ 466641 w 13886105"/>
              <a:gd name="connsiteY9680" fmla="*/ 2849937 h 7409535"/>
              <a:gd name="connsiteX9681" fmla="*/ 422048 w 13886105"/>
              <a:gd name="connsiteY9681" fmla="*/ 2902473 h 7409535"/>
              <a:gd name="connsiteX9682" fmla="*/ 438392 w 13886105"/>
              <a:gd name="connsiteY9682" fmla="*/ 2918593 h 7409535"/>
              <a:gd name="connsiteX9683" fmla="*/ 443648 w 13886105"/>
              <a:gd name="connsiteY9683" fmla="*/ 2919599 h 7409535"/>
              <a:gd name="connsiteX9684" fmla="*/ 434836 w 13886105"/>
              <a:gd name="connsiteY9684" fmla="*/ 2941885 h 7409535"/>
              <a:gd name="connsiteX9685" fmla="*/ 411776 w 13886105"/>
              <a:gd name="connsiteY9685" fmla="*/ 2960280 h 7409535"/>
              <a:gd name="connsiteX9686" fmla="*/ 412049 w 13886105"/>
              <a:gd name="connsiteY9686" fmla="*/ 2922508 h 7409535"/>
              <a:gd name="connsiteX9687" fmla="*/ 377753 w 13886105"/>
              <a:gd name="connsiteY9687" fmla="*/ 2909551 h 7409535"/>
              <a:gd name="connsiteX9688" fmla="*/ 363302 w 13886105"/>
              <a:gd name="connsiteY9688" fmla="*/ 2879251 h 7409535"/>
              <a:gd name="connsiteX9689" fmla="*/ 363514 w 13886105"/>
              <a:gd name="connsiteY9689" fmla="*/ 2849000 h 7409535"/>
              <a:gd name="connsiteX9690" fmla="*/ 349183 w 13886105"/>
              <a:gd name="connsiteY9690" fmla="*/ 2840727 h 7409535"/>
              <a:gd name="connsiteX9691" fmla="*/ 338825 w 13886105"/>
              <a:gd name="connsiteY9691" fmla="*/ 2913741 h 7409535"/>
              <a:gd name="connsiteX9692" fmla="*/ 368295 w 13886105"/>
              <a:gd name="connsiteY9692" fmla="*/ 2914073 h 7409535"/>
              <a:gd name="connsiteX9693" fmla="*/ 363249 w 13886105"/>
              <a:gd name="connsiteY9693" fmla="*/ 2953937 h 7409535"/>
              <a:gd name="connsiteX9694" fmla="*/ 319267 w 13886105"/>
              <a:gd name="connsiteY9694" fmla="*/ 2923412 h 7409535"/>
              <a:gd name="connsiteX9695" fmla="*/ 333840 w 13886105"/>
              <a:gd name="connsiteY9695" fmla="*/ 2946084 h 7409535"/>
              <a:gd name="connsiteX9696" fmla="*/ 323868 w 13886105"/>
              <a:gd name="connsiteY9696" fmla="*/ 2981392 h 7409535"/>
              <a:gd name="connsiteX9697" fmla="*/ 314292 w 13886105"/>
              <a:gd name="connsiteY9697" fmla="*/ 2940927 h 7409535"/>
              <a:gd name="connsiteX9698" fmla="*/ 260101 w 13886105"/>
              <a:gd name="connsiteY9698" fmla="*/ 2960690 h 7409535"/>
              <a:gd name="connsiteX9699" fmla="*/ 274908 w 13886105"/>
              <a:gd name="connsiteY9699" fmla="*/ 2938009 h 7409535"/>
              <a:gd name="connsiteX9700" fmla="*/ 270034 w 13886105"/>
              <a:gd name="connsiteY9700" fmla="*/ 2917801 h 7409535"/>
              <a:gd name="connsiteX9701" fmla="*/ 230821 w 13886105"/>
              <a:gd name="connsiteY9701" fmla="*/ 2907423 h 7409535"/>
              <a:gd name="connsiteX9702" fmla="*/ 250791 w 13886105"/>
              <a:gd name="connsiteY9702" fmla="*/ 2904693 h 7409535"/>
              <a:gd name="connsiteX9703" fmla="*/ 241214 w 13886105"/>
              <a:gd name="connsiteY9703" fmla="*/ 2864231 h 7409535"/>
              <a:gd name="connsiteX9704" fmla="*/ 206301 w 13886105"/>
              <a:gd name="connsiteY9704" fmla="*/ 2813560 h 7409535"/>
              <a:gd name="connsiteX9705" fmla="*/ 220916 w 13886105"/>
              <a:gd name="connsiteY9705" fmla="*/ 2843814 h 7409535"/>
              <a:gd name="connsiteX9706" fmla="*/ 225959 w 13886105"/>
              <a:gd name="connsiteY9706" fmla="*/ 2826192 h 7409535"/>
              <a:gd name="connsiteX9707" fmla="*/ 255215 w 13886105"/>
              <a:gd name="connsiteY9707" fmla="*/ 2864186 h 7409535"/>
              <a:gd name="connsiteX9708" fmla="*/ 304318 w 13886105"/>
              <a:gd name="connsiteY9708" fmla="*/ 2854464 h 7409535"/>
              <a:gd name="connsiteX9709" fmla="*/ 348909 w 13886105"/>
              <a:gd name="connsiteY9709" fmla="*/ 2801926 h 7409535"/>
              <a:gd name="connsiteX9710" fmla="*/ 295267 w 13886105"/>
              <a:gd name="connsiteY9710" fmla="*/ 2753560 h 7409535"/>
              <a:gd name="connsiteX9711" fmla="*/ 378864 w 13886105"/>
              <a:gd name="connsiteY9711" fmla="*/ 2741651 h 7409535"/>
              <a:gd name="connsiteX9712" fmla="*/ 398793 w 13886105"/>
              <a:gd name="connsiteY9712" fmla="*/ 2716513 h 7409535"/>
              <a:gd name="connsiteX9713" fmla="*/ 365388 w 13886105"/>
              <a:gd name="connsiteY9713" fmla="*/ 2650884 h 7409535"/>
              <a:gd name="connsiteX9714" fmla="*/ 375322 w 13886105"/>
              <a:gd name="connsiteY9714" fmla="*/ 2638369 h 7409535"/>
              <a:gd name="connsiteX9715" fmla="*/ 399308 w 13886105"/>
              <a:gd name="connsiteY9715" fmla="*/ 2701552 h 7409535"/>
              <a:gd name="connsiteX9716" fmla="*/ 453433 w 13886105"/>
              <a:gd name="connsiteY9716" fmla="*/ 2681898 h 7409535"/>
              <a:gd name="connsiteX9717" fmla="*/ 390118 w 13886105"/>
              <a:gd name="connsiteY9717" fmla="*/ 2645343 h 7409535"/>
              <a:gd name="connsiteX9718" fmla="*/ 454165 w 13886105"/>
              <a:gd name="connsiteY9718" fmla="*/ 2651234 h 7409535"/>
              <a:gd name="connsiteX9719" fmla="*/ 474208 w 13886105"/>
              <a:gd name="connsiteY9719" fmla="*/ 2618746 h 7409535"/>
              <a:gd name="connsiteX9720" fmla="*/ 483743 w 13886105"/>
              <a:gd name="connsiteY9720" fmla="*/ 2644214 h 7409535"/>
              <a:gd name="connsiteX9721" fmla="*/ 493660 w 13886105"/>
              <a:gd name="connsiteY9721" fmla="*/ 2646801 h 7409535"/>
              <a:gd name="connsiteX9722" fmla="*/ 484121 w 13886105"/>
              <a:gd name="connsiteY9722" fmla="*/ 2613918 h 7409535"/>
              <a:gd name="connsiteX9723" fmla="*/ 557978 w 13886105"/>
              <a:gd name="connsiteY9723" fmla="*/ 2614922 h 7409535"/>
              <a:gd name="connsiteX9724" fmla="*/ 553427 w 13886105"/>
              <a:gd name="connsiteY9724" fmla="*/ 2594898 h 7409535"/>
              <a:gd name="connsiteX9725" fmla="*/ 484737 w 13886105"/>
              <a:gd name="connsiteY9725" fmla="*/ 2568644 h 7409535"/>
              <a:gd name="connsiteX9726" fmla="*/ 529738 w 13886105"/>
              <a:gd name="connsiteY9726" fmla="*/ 2524044 h 7409535"/>
              <a:gd name="connsiteX9727" fmla="*/ 529312 w 13886105"/>
              <a:gd name="connsiteY9727" fmla="*/ 2554169 h 7409535"/>
              <a:gd name="connsiteX9728" fmla="*/ 548891 w 13886105"/>
              <a:gd name="connsiteY9728" fmla="*/ 2567184 h 7409535"/>
              <a:gd name="connsiteX9729" fmla="*/ 544800 w 13886105"/>
              <a:gd name="connsiteY9729" fmla="*/ 2509069 h 7409535"/>
              <a:gd name="connsiteX9730" fmla="*/ 563977 w 13886105"/>
              <a:gd name="connsiteY9730" fmla="*/ 2537109 h 7409535"/>
              <a:gd name="connsiteX9731" fmla="*/ 554231 w 13886105"/>
              <a:gd name="connsiteY9731" fmla="*/ 2534478 h 7409535"/>
              <a:gd name="connsiteX9732" fmla="*/ 553744 w 13886105"/>
              <a:gd name="connsiteY9732" fmla="*/ 2564710 h 7409535"/>
              <a:gd name="connsiteX9733" fmla="*/ 582877 w 13886105"/>
              <a:gd name="connsiteY9733" fmla="*/ 2602918 h 7409535"/>
              <a:gd name="connsiteX9734" fmla="*/ 568853 w 13886105"/>
              <a:gd name="connsiteY9734" fmla="*/ 2549906 h 7409535"/>
              <a:gd name="connsiteX9735" fmla="*/ 598131 w 13886105"/>
              <a:gd name="connsiteY9735" fmla="*/ 2565384 h 7409535"/>
              <a:gd name="connsiteX9736" fmla="*/ 564207 w 13886105"/>
              <a:gd name="connsiteY9736" fmla="*/ 2529542 h 7409535"/>
              <a:gd name="connsiteX9737" fmla="*/ 545226 w 13886105"/>
              <a:gd name="connsiteY9737" fmla="*/ 2478942 h 7409535"/>
              <a:gd name="connsiteX9738" fmla="*/ 570737 w 13886105"/>
              <a:gd name="connsiteY9738" fmla="*/ 2459450 h 7409535"/>
              <a:gd name="connsiteX9739" fmla="*/ 536817 w 13886105"/>
              <a:gd name="connsiteY9739" fmla="*/ 2416197 h 7409535"/>
              <a:gd name="connsiteX9740" fmla="*/ 557136 w 13886105"/>
              <a:gd name="connsiteY9740" fmla="*/ 2383726 h 7409535"/>
              <a:gd name="connsiteX9741" fmla="*/ 556460 w 13886105"/>
              <a:gd name="connsiteY9741" fmla="*/ 2429107 h 7409535"/>
              <a:gd name="connsiteX9742" fmla="*/ 576293 w 13886105"/>
              <a:gd name="connsiteY9742" fmla="*/ 2412039 h 7409535"/>
              <a:gd name="connsiteX9743" fmla="*/ 599937 w 13886105"/>
              <a:gd name="connsiteY9743" fmla="*/ 2482725 h 7409535"/>
              <a:gd name="connsiteX9744" fmla="*/ 609788 w 13886105"/>
              <a:gd name="connsiteY9744" fmla="*/ 2485419 h 7409535"/>
              <a:gd name="connsiteX9745" fmla="*/ 600549 w 13886105"/>
              <a:gd name="connsiteY9745" fmla="*/ 2444865 h 7409535"/>
              <a:gd name="connsiteX9746" fmla="*/ 651101 w 13886105"/>
              <a:gd name="connsiteY9746" fmla="*/ 2375093 h 7409535"/>
              <a:gd name="connsiteX9747" fmla="*/ 680112 w 13886105"/>
              <a:gd name="connsiteY9747" fmla="*/ 2406102 h 7409535"/>
              <a:gd name="connsiteX9748" fmla="*/ 671335 w 13886105"/>
              <a:gd name="connsiteY9748" fmla="*/ 2342999 h 7409535"/>
              <a:gd name="connsiteX9749" fmla="*/ 631568 w 13886105"/>
              <a:gd name="connsiteY9749" fmla="*/ 2354834 h 7409535"/>
              <a:gd name="connsiteX9750" fmla="*/ 631693 w 13886105"/>
              <a:gd name="connsiteY9750" fmla="*/ 2343496 h 7409535"/>
              <a:gd name="connsiteX9751" fmla="*/ 677090 w 13886105"/>
              <a:gd name="connsiteY9751" fmla="*/ 2309820 h 7409535"/>
              <a:gd name="connsiteX9752" fmla="*/ 667895 w 13886105"/>
              <a:gd name="connsiteY9752" fmla="*/ 2269434 h 7409535"/>
              <a:gd name="connsiteX9753" fmla="*/ 707790 w 13886105"/>
              <a:gd name="connsiteY9753" fmla="*/ 2257390 h 7409535"/>
              <a:gd name="connsiteX9754" fmla="*/ 736268 w 13886105"/>
              <a:gd name="connsiteY9754" fmla="*/ 2318463 h 7409535"/>
              <a:gd name="connsiteX9755" fmla="*/ 761371 w 13886105"/>
              <a:gd name="connsiteY9755" fmla="*/ 2291035 h 7409535"/>
              <a:gd name="connsiteX9756" fmla="*/ 800127 w 13886105"/>
              <a:gd name="connsiteY9756" fmla="*/ 2332090 h 7409535"/>
              <a:gd name="connsiteX9757" fmla="*/ 781502 w 13886105"/>
              <a:gd name="connsiteY9757" fmla="*/ 2273710 h 7409535"/>
              <a:gd name="connsiteX9758" fmla="*/ 811058 w 13886105"/>
              <a:gd name="connsiteY9758" fmla="*/ 2281791 h 7409535"/>
              <a:gd name="connsiteX9759" fmla="*/ 794847 w 13886105"/>
              <a:gd name="connsiteY9759" fmla="*/ 2244912 h 7409535"/>
              <a:gd name="connsiteX9760" fmla="*/ 715586 w 13886105"/>
              <a:gd name="connsiteY9760" fmla="*/ 2253763 h 7409535"/>
              <a:gd name="connsiteX9761" fmla="*/ 725986 w 13886105"/>
              <a:gd name="connsiteY9761" fmla="*/ 2226117 h 7409535"/>
              <a:gd name="connsiteX9762" fmla="*/ 830393 w 13886105"/>
              <a:gd name="connsiteY9762" fmla="*/ 2197420 h 7409535"/>
              <a:gd name="connsiteX9763" fmla="*/ 912374 w 13886105"/>
              <a:gd name="connsiteY9763" fmla="*/ 2083339 h 7409535"/>
              <a:gd name="connsiteX9764" fmla="*/ 937951 w 13886105"/>
              <a:gd name="connsiteY9764" fmla="*/ 2056327 h 7409535"/>
              <a:gd name="connsiteX9765" fmla="*/ 982301 w 13886105"/>
              <a:gd name="connsiteY9765" fmla="*/ 2064963 h 7409535"/>
              <a:gd name="connsiteX9766" fmla="*/ 973260 w 13886105"/>
              <a:gd name="connsiteY9766" fmla="*/ 2031226 h 7409535"/>
              <a:gd name="connsiteX9767" fmla="*/ 993447 w 13886105"/>
              <a:gd name="connsiteY9767" fmla="*/ 2028621 h 7409535"/>
              <a:gd name="connsiteX9768" fmla="*/ 1078693 w 13886105"/>
              <a:gd name="connsiteY9768" fmla="*/ 1995564 h 7409535"/>
              <a:gd name="connsiteX9769" fmla="*/ 1102319 w 13886105"/>
              <a:gd name="connsiteY9769" fmla="*/ 2028739 h 7409535"/>
              <a:gd name="connsiteX9770" fmla="*/ 1078606 w 13886105"/>
              <a:gd name="connsiteY9770" fmla="*/ 1987814 h 7409535"/>
              <a:gd name="connsiteX9771" fmla="*/ 1153554 w 13886105"/>
              <a:gd name="connsiteY9771" fmla="*/ 1966921 h 7409535"/>
              <a:gd name="connsiteX9772" fmla="*/ 1179533 w 13886105"/>
              <a:gd name="connsiteY9772" fmla="*/ 1932295 h 7409535"/>
              <a:gd name="connsiteX9773" fmla="*/ 1185421 w 13886105"/>
              <a:gd name="connsiteY9773" fmla="*/ 1899622 h 7409535"/>
              <a:gd name="connsiteX9774" fmla="*/ 1289974 w 13886105"/>
              <a:gd name="connsiteY9774" fmla="*/ 1886980 h 7409535"/>
              <a:gd name="connsiteX9775" fmla="*/ 1361403 w 13886105"/>
              <a:gd name="connsiteY9775" fmla="*/ 1823272 h 7409535"/>
              <a:gd name="connsiteX9776" fmla="*/ 1336525 w 13886105"/>
              <a:gd name="connsiteY9776" fmla="*/ 1827587 h 7409535"/>
              <a:gd name="connsiteX9777" fmla="*/ 1387024 w 13886105"/>
              <a:gd name="connsiteY9777" fmla="*/ 1803843 h 7409535"/>
              <a:gd name="connsiteX9778" fmla="*/ 1422653 w 13886105"/>
              <a:gd name="connsiteY9778" fmla="*/ 1779925 h 7409535"/>
              <a:gd name="connsiteX9779" fmla="*/ 1428860 w 13886105"/>
              <a:gd name="connsiteY9779" fmla="*/ 1747432 h 7409535"/>
              <a:gd name="connsiteX9780" fmla="*/ 1493163 w 13886105"/>
              <a:gd name="connsiteY9780" fmla="*/ 1754615 h 7409535"/>
              <a:gd name="connsiteX9781" fmla="*/ 1585200 w 13886105"/>
              <a:gd name="connsiteY9781" fmla="*/ 1689545 h 7409535"/>
              <a:gd name="connsiteX9782" fmla="*/ 1891575 w 13886105"/>
              <a:gd name="connsiteY9782" fmla="*/ 1499974 h 7409535"/>
              <a:gd name="connsiteX9783" fmla="*/ 2207958 w 13886105"/>
              <a:gd name="connsiteY9783" fmla="*/ 1336283 h 7409535"/>
              <a:gd name="connsiteX9784" fmla="*/ 2368813 w 13886105"/>
              <a:gd name="connsiteY9784" fmla="*/ 1262181 h 7409535"/>
              <a:gd name="connsiteX9785" fmla="*/ 2532012 w 13886105"/>
              <a:gd name="connsiteY9785" fmla="*/ 1194136 h 7409535"/>
              <a:gd name="connsiteX9786" fmla="*/ 2862280 w 13886105"/>
              <a:gd name="connsiteY9786" fmla="*/ 1071117 h 7409535"/>
              <a:gd name="connsiteX9787" fmla="*/ 3029700 w 13886105"/>
              <a:gd name="connsiteY9787" fmla="*/ 1015776 h 7409535"/>
              <a:gd name="connsiteX9788" fmla="*/ 3198191 w 13886105"/>
              <a:gd name="connsiteY9788" fmla="*/ 963762 h 7409535"/>
              <a:gd name="connsiteX9789" fmla="*/ 3367678 w 13886105"/>
              <a:gd name="connsiteY9789" fmla="*/ 914462 h 7409535"/>
              <a:gd name="connsiteX9790" fmla="*/ 3452703 w 13886105"/>
              <a:gd name="connsiteY9790" fmla="*/ 890686 h 7409535"/>
              <a:gd name="connsiteX9791" fmla="*/ 3537797 w 13886105"/>
              <a:gd name="connsiteY9791" fmla="*/ 868520 h 7409535"/>
              <a:gd name="connsiteX9792" fmla="*/ 3880291 w 13886105"/>
              <a:gd name="connsiteY9792" fmla="*/ 782362 h 7409535"/>
              <a:gd name="connsiteX9793" fmla="*/ 4051994 w 13886105"/>
              <a:gd name="connsiteY9793" fmla="*/ 741329 h 7409535"/>
              <a:gd name="connsiteX9794" fmla="*/ 4224364 w 13886105"/>
              <a:gd name="connsiteY9794" fmla="*/ 702107 h 7409535"/>
              <a:gd name="connsiteX9795" fmla="*/ 4208221 w 13886105"/>
              <a:gd name="connsiteY9795" fmla="*/ 657710 h 7409535"/>
              <a:gd name="connsiteX9796" fmla="*/ 4007008 w 13886105"/>
              <a:gd name="connsiteY9796" fmla="*/ 724910 h 7409535"/>
              <a:gd name="connsiteX9797" fmla="*/ 3978749 w 13886105"/>
              <a:gd name="connsiteY9797" fmla="*/ 699755 h 7409535"/>
              <a:gd name="connsiteX9798" fmla="*/ 3992431 w 13886105"/>
              <a:gd name="connsiteY9798" fmla="*/ 716066 h 7409535"/>
              <a:gd name="connsiteX9799" fmla="*/ 3961281 w 13886105"/>
              <a:gd name="connsiteY9799" fmla="*/ 729023 h 7409535"/>
              <a:gd name="connsiteX9800" fmla="*/ 3940532 w 13886105"/>
              <a:gd name="connsiteY9800" fmla="*/ 679259 h 7409535"/>
              <a:gd name="connsiteX9801" fmla="*/ 3831809 w 13886105"/>
              <a:gd name="connsiteY9801" fmla="*/ 724570 h 7409535"/>
              <a:gd name="connsiteX9802" fmla="*/ 3739754 w 13886105"/>
              <a:gd name="connsiteY9802" fmla="*/ 748421 h 7409535"/>
              <a:gd name="connsiteX9803" fmla="*/ 3743062 w 13886105"/>
              <a:gd name="connsiteY9803" fmla="*/ 768869 h 7409535"/>
              <a:gd name="connsiteX9804" fmla="*/ 3587378 w 13886105"/>
              <a:gd name="connsiteY9804" fmla="*/ 775233 h 7409535"/>
              <a:gd name="connsiteX9805" fmla="*/ 3585070 w 13886105"/>
              <a:gd name="connsiteY9805" fmla="*/ 805411 h 7409535"/>
              <a:gd name="connsiteX9806" fmla="*/ 3582270 w 13886105"/>
              <a:gd name="connsiteY9806" fmla="*/ 777416 h 7409535"/>
              <a:gd name="connsiteX9807" fmla="*/ 3416779 w 13886105"/>
              <a:gd name="connsiteY9807" fmla="*/ 846703 h 7409535"/>
              <a:gd name="connsiteX9808" fmla="*/ 3365615 w 13886105"/>
              <a:gd name="connsiteY9808" fmla="*/ 861224 h 7409535"/>
              <a:gd name="connsiteX9809" fmla="*/ 3309959 w 13886105"/>
              <a:gd name="connsiteY9809" fmla="*/ 870443 h 7409535"/>
              <a:gd name="connsiteX9810" fmla="*/ 3248070 w 13886105"/>
              <a:gd name="connsiteY9810" fmla="*/ 896880 h 7409535"/>
              <a:gd name="connsiteX9811" fmla="*/ 3230718 w 13886105"/>
              <a:gd name="connsiteY9811" fmla="*/ 860484 h 7409535"/>
              <a:gd name="connsiteX9812" fmla="*/ 3228582 w 13886105"/>
              <a:gd name="connsiteY9812" fmla="*/ 890621 h 7409535"/>
              <a:gd name="connsiteX9813" fmla="*/ 3179112 w 13886105"/>
              <a:gd name="connsiteY9813" fmla="*/ 882449 h 7409535"/>
              <a:gd name="connsiteX9814" fmla="*/ 3187298 w 13886105"/>
              <a:gd name="connsiteY9814" fmla="*/ 908278 h 7409535"/>
              <a:gd name="connsiteX9815" fmla="*/ 3122762 w 13886105"/>
              <a:gd name="connsiteY9815" fmla="*/ 899536 h 7409535"/>
              <a:gd name="connsiteX9816" fmla="*/ 3115446 w 13886105"/>
              <a:gd name="connsiteY9816" fmla="*/ 931960 h 7409535"/>
              <a:gd name="connsiteX9817" fmla="*/ 3092378 w 13886105"/>
              <a:gd name="connsiteY9817" fmla="*/ 905236 h 7409535"/>
              <a:gd name="connsiteX9818" fmla="*/ 3094840 w 13886105"/>
              <a:gd name="connsiteY9818" fmla="*/ 940738 h 7409535"/>
              <a:gd name="connsiteX9819" fmla="*/ 3020649 w 13886105"/>
              <a:gd name="connsiteY9819" fmla="*/ 928703 h 7409535"/>
              <a:gd name="connsiteX9820" fmla="*/ 3028514 w 13886105"/>
              <a:gd name="connsiteY9820" fmla="*/ 961762 h 7409535"/>
              <a:gd name="connsiteX9821" fmla="*/ 2907883 w 13886105"/>
              <a:gd name="connsiteY9821" fmla="*/ 969401 h 7409535"/>
              <a:gd name="connsiteX9822" fmla="*/ 2857382 w 13886105"/>
              <a:gd name="connsiteY9822" fmla="*/ 976603 h 7409535"/>
              <a:gd name="connsiteX9823" fmla="*/ 2815574 w 13886105"/>
              <a:gd name="connsiteY9823" fmla="*/ 1009502 h 7409535"/>
              <a:gd name="connsiteX9824" fmla="*/ 2528353 w 13886105"/>
              <a:gd name="connsiteY9824" fmla="*/ 1128855 h 7409535"/>
              <a:gd name="connsiteX9825" fmla="*/ 2514825 w 13886105"/>
              <a:gd name="connsiteY9825" fmla="*/ 1105359 h 7409535"/>
              <a:gd name="connsiteX9826" fmla="*/ 2502380 w 13886105"/>
              <a:gd name="connsiteY9826" fmla="*/ 1147654 h 7409535"/>
              <a:gd name="connsiteX9827" fmla="*/ 2299870 w 13886105"/>
              <a:gd name="connsiteY9827" fmla="*/ 1193145 h 7409535"/>
              <a:gd name="connsiteX9828" fmla="*/ 2302946 w 13886105"/>
              <a:gd name="connsiteY9828" fmla="*/ 1228571 h 7409535"/>
              <a:gd name="connsiteX9829" fmla="*/ 2227129 w 13886105"/>
              <a:gd name="connsiteY9829" fmla="*/ 1248253 h 7409535"/>
              <a:gd name="connsiteX9830" fmla="*/ 2181667 w 13886105"/>
              <a:gd name="connsiteY9830" fmla="*/ 1164968 h 7409535"/>
              <a:gd name="connsiteX9831" fmla="*/ 2183600 w 13886105"/>
              <a:gd name="connsiteY9831" fmla="*/ 1223121 h 7409535"/>
              <a:gd name="connsiteX9832" fmla="*/ 2208045 w 13886105"/>
              <a:gd name="connsiteY9832" fmla="*/ 1234382 h 7409535"/>
              <a:gd name="connsiteX9833" fmla="*/ 2196746 w 13886105"/>
              <a:gd name="connsiteY9833" fmla="*/ 1253953 h 7409535"/>
              <a:gd name="connsiteX9834" fmla="*/ 2108314 w 13886105"/>
              <a:gd name="connsiteY9834" fmla="*/ 1323385 h 7409535"/>
              <a:gd name="connsiteX9835" fmla="*/ 2067136 w 13886105"/>
              <a:gd name="connsiteY9835" fmla="*/ 1349517 h 7409535"/>
              <a:gd name="connsiteX9836" fmla="*/ 2058379 w 13886105"/>
              <a:gd name="connsiteY9836" fmla="*/ 1323929 h 7409535"/>
              <a:gd name="connsiteX9837" fmla="*/ 1980467 w 13886105"/>
              <a:gd name="connsiteY9837" fmla="*/ 1388741 h 7409535"/>
              <a:gd name="connsiteX9838" fmla="*/ 1966936 w 13886105"/>
              <a:gd name="connsiteY9838" fmla="*/ 1357829 h 7409535"/>
              <a:gd name="connsiteX9839" fmla="*/ 1847902 w 13886105"/>
              <a:gd name="connsiteY9839" fmla="*/ 1448662 h 7409535"/>
              <a:gd name="connsiteX9840" fmla="*/ 1843811 w 13886105"/>
              <a:gd name="connsiteY9840" fmla="*/ 1428336 h 7409535"/>
              <a:gd name="connsiteX9841" fmla="*/ 1715425 w 13886105"/>
              <a:gd name="connsiteY9841" fmla="*/ 1517336 h 7409535"/>
              <a:gd name="connsiteX9842" fmla="*/ 1588568 w 13886105"/>
              <a:gd name="connsiteY9842" fmla="*/ 1576277 h 7409535"/>
              <a:gd name="connsiteX9843" fmla="*/ 1565623 w 13886105"/>
              <a:gd name="connsiteY9843" fmla="*/ 1534510 h 7409535"/>
              <a:gd name="connsiteX9844" fmla="*/ 1555493 w 13886105"/>
              <a:gd name="connsiteY9844" fmla="*/ 1539214 h 7409535"/>
              <a:gd name="connsiteX9845" fmla="*/ 1527905 w 13886105"/>
              <a:gd name="connsiteY9845" fmla="*/ 1611692 h 7409535"/>
              <a:gd name="connsiteX9846" fmla="*/ 1534023 w 13886105"/>
              <a:gd name="connsiteY9846" fmla="*/ 1578864 h 7409535"/>
              <a:gd name="connsiteX9847" fmla="*/ 1509952 w 13886105"/>
              <a:gd name="connsiteY9847" fmla="*/ 1560546 h 7409535"/>
              <a:gd name="connsiteX9848" fmla="*/ 1456255 w 13886105"/>
              <a:gd name="connsiteY9848" fmla="*/ 1659729 h 7409535"/>
              <a:gd name="connsiteX9849" fmla="*/ 1432939 w 13886105"/>
              <a:gd name="connsiteY9849" fmla="*/ 1618605 h 7409535"/>
              <a:gd name="connsiteX9850" fmla="*/ 1422871 w 13886105"/>
              <a:gd name="connsiteY9850" fmla="*/ 1623202 h 7409535"/>
              <a:gd name="connsiteX9851" fmla="*/ 1441693 w 13886105"/>
              <a:gd name="connsiteY9851" fmla="*/ 1651607 h 7409535"/>
              <a:gd name="connsiteX9852" fmla="*/ 1416604 w 13886105"/>
              <a:gd name="connsiteY9852" fmla="*/ 1655799 h 7409535"/>
              <a:gd name="connsiteX9853" fmla="*/ 1403121 w 13886105"/>
              <a:gd name="connsiteY9853" fmla="*/ 1617643 h 7409535"/>
              <a:gd name="connsiteX9854" fmla="*/ 1413719 w 13886105"/>
              <a:gd name="connsiteY9854" fmla="*/ 1597812 h 7409535"/>
              <a:gd name="connsiteX9855" fmla="*/ 1379039 w 13886105"/>
              <a:gd name="connsiteY9855" fmla="*/ 1583778 h 7409535"/>
              <a:gd name="connsiteX9856" fmla="*/ 1362745 w 13886105"/>
              <a:gd name="connsiteY9856" fmla="*/ 1621139 h 7409535"/>
              <a:gd name="connsiteX9857" fmla="*/ 1392226 w 13886105"/>
              <a:gd name="connsiteY9857" fmla="*/ 1629606 h 7409535"/>
              <a:gd name="connsiteX9858" fmla="*/ 1416281 w 13886105"/>
              <a:gd name="connsiteY9858" fmla="*/ 1655612 h 7409535"/>
              <a:gd name="connsiteX9859" fmla="*/ 1379723 w 13886105"/>
              <a:gd name="connsiteY9859" fmla="*/ 1702379 h 7409535"/>
              <a:gd name="connsiteX9860" fmla="*/ 1371156 w 13886105"/>
              <a:gd name="connsiteY9860" fmla="*/ 1661644 h 7409535"/>
              <a:gd name="connsiteX9861" fmla="*/ 1365476 w 13886105"/>
              <a:gd name="connsiteY9861" fmla="*/ 1671482 h 7409535"/>
              <a:gd name="connsiteX9862" fmla="*/ 1361620 w 13886105"/>
              <a:gd name="connsiteY9862" fmla="*/ 1643589 h 7409535"/>
              <a:gd name="connsiteX9863" fmla="*/ 1303253 w 13886105"/>
              <a:gd name="connsiteY9863" fmla="*/ 1603904 h 7409535"/>
              <a:gd name="connsiteX9864" fmla="*/ 1306922 w 13886105"/>
              <a:gd name="connsiteY9864" fmla="*/ 1646945 h 7409535"/>
              <a:gd name="connsiteX9865" fmla="*/ 1262696 w 13886105"/>
              <a:gd name="connsiteY9865" fmla="*/ 1630679 h 7409535"/>
              <a:gd name="connsiteX9866" fmla="*/ 1286258 w 13886105"/>
              <a:gd name="connsiteY9866" fmla="*/ 1663961 h 7409535"/>
              <a:gd name="connsiteX9867" fmla="*/ 1262357 w 13886105"/>
              <a:gd name="connsiteY9867" fmla="*/ 1638182 h 7409535"/>
              <a:gd name="connsiteX9868" fmla="*/ 1241986 w 13886105"/>
              <a:gd name="connsiteY9868" fmla="*/ 1654941 h 7409535"/>
              <a:gd name="connsiteX9869" fmla="*/ 1250553 w 13886105"/>
              <a:gd name="connsiteY9869" fmla="*/ 1695676 h 7409535"/>
              <a:gd name="connsiteX9870" fmla="*/ 1195774 w 13886105"/>
              <a:gd name="connsiteY9870" fmla="*/ 1706827 h 7409535"/>
              <a:gd name="connsiteX9871" fmla="*/ 1155933 w 13886105"/>
              <a:gd name="connsiteY9871" fmla="*/ 1703217 h 7409535"/>
              <a:gd name="connsiteX9872" fmla="*/ 1129242 w 13886105"/>
              <a:gd name="connsiteY9872" fmla="*/ 1760812 h 7409535"/>
              <a:gd name="connsiteX9873" fmla="*/ 1054063 w 13886105"/>
              <a:gd name="connsiteY9873" fmla="*/ 1774445 h 7409535"/>
              <a:gd name="connsiteX9874" fmla="*/ 997938 w 13886105"/>
              <a:gd name="connsiteY9874" fmla="*/ 1823746 h 7409535"/>
              <a:gd name="connsiteX9875" fmla="*/ 1007155 w 13886105"/>
              <a:gd name="connsiteY9875" fmla="*/ 1849029 h 7409535"/>
              <a:gd name="connsiteX9876" fmla="*/ 901247 w 13886105"/>
              <a:gd name="connsiteY9876" fmla="*/ 1884274 h 7409535"/>
              <a:gd name="connsiteX9877" fmla="*/ 906967 w 13886105"/>
              <a:gd name="connsiteY9877" fmla="*/ 1859059 h 7409535"/>
              <a:gd name="connsiteX9878" fmla="*/ 897704 w 13886105"/>
              <a:gd name="connsiteY9878" fmla="*/ 1833606 h 7409535"/>
              <a:gd name="connsiteX9879" fmla="*/ 866176 w 13886105"/>
              <a:gd name="connsiteY9879" fmla="*/ 1893401 h 7409535"/>
              <a:gd name="connsiteX9880" fmla="*/ 866872 w 13886105"/>
              <a:gd name="connsiteY9880" fmla="*/ 1870704 h 7409535"/>
              <a:gd name="connsiteX9881" fmla="*/ 842465 w 13886105"/>
              <a:gd name="connsiteY9881" fmla="*/ 1852475 h 7409535"/>
              <a:gd name="connsiteX9882" fmla="*/ 841701 w 13886105"/>
              <a:gd name="connsiteY9882" fmla="*/ 1882692 h 7409535"/>
              <a:gd name="connsiteX9883" fmla="*/ 771840 w 13886105"/>
              <a:gd name="connsiteY9883" fmla="*/ 1886133 h 7409535"/>
              <a:gd name="connsiteX9884" fmla="*/ 790361 w 13886105"/>
              <a:gd name="connsiteY9884" fmla="*/ 1937036 h 7409535"/>
              <a:gd name="connsiteX9885" fmla="*/ 774975 w 13886105"/>
              <a:gd name="connsiteY9885" fmla="*/ 1959238 h 7409535"/>
              <a:gd name="connsiteX9886" fmla="*/ 770845 w 13886105"/>
              <a:gd name="connsiteY9886" fmla="*/ 1923915 h 7409535"/>
              <a:gd name="connsiteX9887" fmla="*/ 741350 w 13886105"/>
              <a:gd name="connsiteY9887" fmla="*/ 1908312 h 7409535"/>
              <a:gd name="connsiteX9888" fmla="*/ 760402 w 13886105"/>
              <a:gd name="connsiteY9888" fmla="*/ 1943981 h 7409535"/>
              <a:gd name="connsiteX9889" fmla="*/ 705403 w 13886105"/>
              <a:gd name="connsiteY9889" fmla="*/ 1963416 h 7409535"/>
              <a:gd name="connsiteX9890" fmla="*/ 714428 w 13886105"/>
              <a:gd name="connsiteY9890" fmla="*/ 2003847 h 7409535"/>
              <a:gd name="connsiteX9891" fmla="*/ 615361 w 13886105"/>
              <a:gd name="connsiteY9891" fmla="*/ 1992421 h 7409535"/>
              <a:gd name="connsiteX9892" fmla="*/ 624241 w 13886105"/>
              <a:gd name="connsiteY9892" fmla="*/ 2048170 h 7409535"/>
              <a:gd name="connsiteX9893" fmla="*/ 599896 w 13886105"/>
              <a:gd name="connsiteY9893" fmla="*/ 2022420 h 7409535"/>
              <a:gd name="connsiteX9894" fmla="*/ 584071 w 13886105"/>
              <a:gd name="connsiteY9894" fmla="*/ 2067610 h 7409535"/>
              <a:gd name="connsiteX9895" fmla="*/ 594393 w 13886105"/>
              <a:gd name="connsiteY9895" fmla="*/ 2047760 h 7409535"/>
              <a:gd name="connsiteX9896" fmla="*/ 584897 w 13886105"/>
              <a:gd name="connsiteY9896" fmla="*/ 2029873 h 7409535"/>
              <a:gd name="connsiteX9897" fmla="*/ 504941 w 13886105"/>
              <a:gd name="connsiteY9897" fmla="*/ 2054009 h 7409535"/>
              <a:gd name="connsiteX9898" fmla="*/ 518441 w 13886105"/>
              <a:gd name="connsiteY9898" fmla="*/ 2122260 h 7409535"/>
              <a:gd name="connsiteX9899" fmla="*/ 504708 w 13886105"/>
              <a:gd name="connsiteY9899" fmla="*/ 2061572 h 7409535"/>
              <a:gd name="connsiteX9900" fmla="*/ 459814 w 13886105"/>
              <a:gd name="connsiteY9900" fmla="*/ 2068450 h 7409535"/>
              <a:gd name="connsiteX9901" fmla="*/ 483456 w 13886105"/>
              <a:gd name="connsiteY9901" fmla="*/ 2139135 h 7409535"/>
              <a:gd name="connsiteX9902" fmla="*/ 450112 w 13886105"/>
              <a:gd name="connsiteY9902" fmla="*/ 2073399 h 7409535"/>
              <a:gd name="connsiteX9903" fmla="*/ 439776 w 13886105"/>
              <a:gd name="connsiteY9903" fmla="*/ 2093525 h 7409535"/>
              <a:gd name="connsiteX9904" fmla="*/ 459229 w 13886105"/>
              <a:gd name="connsiteY9904" fmla="*/ 2121583 h 7409535"/>
              <a:gd name="connsiteX9905" fmla="*/ 429859 w 13886105"/>
              <a:gd name="connsiteY9905" fmla="*/ 2098352 h 7409535"/>
              <a:gd name="connsiteX9906" fmla="*/ 418985 w 13886105"/>
              <a:gd name="connsiteY9906" fmla="*/ 2163369 h 7409535"/>
              <a:gd name="connsiteX9907" fmla="*/ 383879 w 13886105"/>
              <a:gd name="connsiteY9907" fmla="*/ 2180458 h 7409535"/>
              <a:gd name="connsiteX9908" fmla="*/ 359874 w 13886105"/>
              <a:gd name="connsiteY9908" fmla="*/ 2132379 h 7409535"/>
              <a:gd name="connsiteX9909" fmla="*/ 360444 w 13886105"/>
              <a:gd name="connsiteY9909" fmla="*/ 2094350 h 7409535"/>
              <a:gd name="connsiteX9910" fmla="*/ 375486 w 13886105"/>
              <a:gd name="connsiteY9910" fmla="*/ 2087066 h 7409535"/>
              <a:gd name="connsiteX9911" fmla="*/ 385085 w 13886105"/>
              <a:gd name="connsiteY9911" fmla="*/ 2112426 h 7409535"/>
              <a:gd name="connsiteX9912" fmla="*/ 421226 w 13886105"/>
              <a:gd name="connsiteY9912" fmla="*/ 2034763 h 7409535"/>
              <a:gd name="connsiteX9913" fmla="*/ 445656 w 13886105"/>
              <a:gd name="connsiteY9913" fmla="*/ 2052717 h 7409535"/>
              <a:gd name="connsiteX9914" fmla="*/ 416924 w 13886105"/>
              <a:gd name="connsiteY9914" fmla="*/ 1999485 h 7409535"/>
              <a:gd name="connsiteX9915" fmla="*/ 446436 w 13886105"/>
              <a:gd name="connsiteY9915" fmla="*/ 2014812 h 7409535"/>
              <a:gd name="connsiteX9916" fmla="*/ 486136 w 13886105"/>
              <a:gd name="connsiteY9916" fmla="*/ 2017913 h 7409535"/>
              <a:gd name="connsiteX9917" fmla="*/ 462131 w 13886105"/>
              <a:gd name="connsiteY9917" fmla="*/ 1977247 h 7409535"/>
              <a:gd name="connsiteX9918" fmla="*/ 477957 w 13886105"/>
              <a:gd name="connsiteY9918" fmla="*/ 1932055 h 7409535"/>
              <a:gd name="connsiteX9919" fmla="*/ 492529 w 13886105"/>
              <a:gd name="connsiteY9919" fmla="*/ 1954728 h 7409535"/>
              <a:gd name="connsiteX9920" fmla="*/ 513122 w 13886105"/>
              <a:gd name="connsiteY9920" fmla="*/ 1922272 h 7409535"/>
              <a:gd name="connsiteX9921" fmla="*/ 527342 w 13886105"/>
              <a:gd name="connsiteY9921" fmla="*/ 1952727 h 7409535"/>
              <a:gd name="connsiteX9922" fmla="*/ 547526 w 13886105"/>
              <a:gd name="connsiteY9922" fmla="*/ 1950121 h 7409535"/>
              <a:gd name="connsiteX9923" fmla="*/ 533204 w 13886105"/>
              <a:gd name="connsiteY9923" fmla="*/ 1919606 h 7409535"/>
              <a:gd name="connsiteX9924" fmla="*/ 603286 w 13886105"/>
              <a:gd name="connsiteY9924" fmla="*/ 1900468 h 7409535"/>
              <a:gd name="connsiteX9925" fmla="*/ 583772 w 13886105"/>
              <a:gd name="connsiteY9925" fmla="*/ 1879931 h 7409535"/>
              <a:gd name="connsiteX9926" fmla="*/ 598443 w 13886105"/>
              <a:gd name="connsiteY9926" fmla="*/ 1865423 h 7409535"/>
              <a:gd name="connsiteX9927" fmla="*/ 599367 w 13886105"/>
              <a:gd name="connsiteY9927" fmla="*/ 1850472 h 7409535"/>
              <a:gd name="connsiteX9928" fmla="*/ 611321 w 13886105"/>
              <a:gd name="connsiteY9928" fmla="*/ 1852729 h 7409535"/>
              <a:gd name="connsiteX9929" fmla="*/ 624772 w 13886105"/>
              <a:gd name="connsiteY9929" fmla="*/ 1815339 h 7409535"/>
              <a:gd name="connsiteX9930" fmla="*/ 614324 w 13886105"/>
              <a:gd name="connsiteY9930" fmla="*/ 1835401 h 7409535"/>
              <a:gd name="connsiteX9931" fmla="*/ 643818 w 13886105"/>
              <a:gd name="connsiteY9931" fmla="*/ 1851004 h 7409535"/>
              <a:gd name="connsiteX9932" fmla="*/ 629603 w 13886105"/>
              <a:gd name="connsiteY9932" fmla="*/ 1820552 h 7409535"/>
              <a:gd name="connsiteX9933" fmla="*/ 639876 w 13886105"/>
              <a:gd name="connsiteY9933" fmla="*/ 1807947 h 7409535"/>
              <a:gd name="connsiteX9934" fmla="*/ 710253 w 13886105"/>
              <a:gd name="connsiteY9934" fmla="*/ 1781134 h 7409535"/>
              <a:gd name="connsiteX9935" fmla="*/ 706512 w 13886105"/>
              <a:gd name="connsiteY9935" fmla="*/ 1770769 h 7409535"/>
              <a:gd name="connsiteX9936" fmla="*/ 746589 w 13886105"/>
              <a:gd name="connsiteY9936" fmla="*/ 1758052 h 7409535"/>
              <a:gd name="connsiteX9937" fmla="*/ 791536 w 13886105"/>
              <a:gd name="connsiteY9937" fmla="*/ 1720122 h 7409535"/>
              <a:gd name="connsiteX9938" fmla="*/ 772315 w 13886105"/>
              <a:gd name="connsiteY9938" fmla="*/ 1691913 h 7409535"/>
              <a:gd name="connsiteX9939" fmla="*/ 801622 w 13886105"/>
              <a:gd name="connsiteY9939" fmla="*/ 1715250 h 7409535"/>
              <a:gd name="connsiteX9940" fmla="*/ 798295 w 13886105"/>
              <a:gd name="connsiteY9940" fmla="*/ 1657291 h 7409535"/>
              <a:gd name="connsiteX9941" fmla="*/ 811986 w 13886105"/>
              <a:gd name="connsiteY9941" fmla="*/ 1702983 h 7409535"/>
              <a:gd name="connsiteX9942" fmla="*/ 872694 w 13886105"/>
              <a:gd name="connsiteY9942" fmla="*/ 1666738 h 7409535"/>
              <a:gd name="connsiteX9943" fmla="*/ 916980 w 13886105"/>
              <a:gd name="connsiteY9943" fmla="*/ 1690308 h 7409535"/>
              <a:gd name="connsiteX9944" fmla="*/ 913249 w 13886105"/>
              <a:gd name="connsiteY9944" fmla="*/ 1647375 h 7409535"/>
              <a:gd name="connsiteX9945" fmla="*/ 968302 w 13886105"/>
              <a:gd name="connsiteY9945" fmla="*/ 1643654 h 7409535"/>
              <a:gd name="connsiteX9946" fmla="*/ 943659 w 13886105"/>
              <a:gd name="connsiteY9946" fmla="*/ 1632991 h 7409535"/>
              <a:gd name="connsiteX9947" fmla="*/ 993536 w 13886105"/>
              <a:gd name="connsiteY9947" fmla="*/ 1631559 h 7409535"/>
              <a:gd name="connsiteX9948" fmla="*/ 984895 w 13886105"/>
              <a:gd name="connsiteY9948" fmla="*/ 1583793 h 7409535"/>
              <a:gd name="connsiteX9949" fmla="*/ 955652 w 13886105"/>
              <a:gd name="connsiteY9949" fmla="*/ 1560351 h 7409535"/>
              <a:gd name="connsiteX9950" fmla="*/ 1055113 w 13886105"/>
              <a:gd name="connsiteY9950" fmla="*/ 1572573 h 7409535"/>
              <a:gd name="connsiteX9951" fmla="*/ 1037036 w 13886105"/>
              <a:gd name="connsiteY9951" fmla="*/ 1514227 h 7409535"/>
              <a:gd name="connsiteX9952" fmla="*/ 1109097 w 13886105"/>
              <a:gd name="connsiteY9952" fmla="*/ 1450170 h 7409535"/>
              <a:gd name="connsiteX9953" fmla="*/ 1139522 w 13886105"/>
              <a:gd name="connsiteY9953" fmla="*/ 1435511 h 7409535"/>
              <a:gd name="connsiteX9954" fmla="*/ 1158280 w 13886105"/>
              <a:gd name="connsiteY9954" fmla="*/ 1471437 h 7409535"/>
              <a:gd name="connsiteX9955" fmla="*/ 1215528 w 13886105"/>
              <a:gd name="connsiteY9955" fmla="*/ 1407101 h 7409535"/>
              <a:gd name="connsiteX9956" fmla="*/ 1317062 w 13886105"/>
              <a:gd name="connsiteY9956" fmla="*/ 1367333 h 7409535"/>
              <a:gd name="connsiteX9957" fmla="*/ 1349614 w 13886105"/>
              <a:gd name="connsiteY9957" fmla="*/ 1300574 h 7409535"/>
              <a:gd name="connsiteX9958" fmla="*/ 1398529 w 13886105"/>
              <a:gd name="connsiteY9958" fmla="*/ 1329955 h 7409535"/>
              <a:gd name="connsiteX9959" fmla="*/ 1395047 w 13886105"/>
              <a:gd name="connsiteY9959" fmla="*/ 1286594 h 7409535"/>
              <a:gd name="connsiteX9960" fmla="*/ 1564751 w 13886105"/>
              <a:gd name="connsiteY9960" fmla="*/ 1178386 h 7409535"/>
              <a:gd name="connsiteX9961" fmla="*/ 1573152 w 13886105"/>
              <a:gd name="connsiteY9961" fmla="*/ 1211755 h 7409535"/>
              <a:gd name="connsiteX9962" fmla="*/ 1716850 w 13886105"/>
              <a:gd name="connsiteY9962" fmla="*/ 1130311 h 7409535"/>
              <a:gd name="connsiteX9963" fmla="*/ 1743796 w 13886105"/>
              <a:gd name="connsiteY9963" fmla="*/ 1088832 h 7409535"/>
              <a:gd name="connsiteX9964" fmla="*/ 1752550 w 13886105"/>
              <a:gd name="connsiteY9964" fmla="*/ 1114420 h 7409535"/>
              <a:gd name="connsiteX9965" fmla="*/ 1808906 w 13886105"/>
              <a:gd name="connsiteY9965" fmla="*/ 1088923 h 7409535"/>
              <a:gd name="connsiteX9966" fmla="*/ 1811129 w 13886105"/>
              <a:gd name="connsiteY9966" fmla="*/ 1043581 h 7409535"/>
              <a:gd name="connsiteX9967" fmla="*/ 1965642 w 13886105"/>
              <a:gd name="connsiteY9967" fmla="*/ 966384 h 7409535"/>
              <a:gd name="connsiteX9968" fmla="*/ 1974737 w 13886105"/>
              <a:gd name="connsiteY9968" fmla="*/ 984469 h 7409535"/>
              <a:gd name="connsiteX9969" fmla="*/ 2242962 w 13886105"/>
              <a:gd name="connsiteY9969" fmla="*/ 848872 h 7409535"/>
              <a:gd name="connsiteX9970" fmla="*/ 2361162 w 13886105"/>
              <a:gd name="connsiteY9970" fmla="*/ 804182 h 7409535"/>
              <a:gd name="connsiteX9971" fmla="*/ 2413164 w 13886105"/>
              <a:gd name="connsiteY9971" fmla="*/ 773892 h 7409535"/>
              <a:gd name="connsiteX9972" fmla="*/ 2432030 w 13886105"/>
              <a:gd name="connsiteY9972" fmla="*/ 795049 h 7409535"/>
              <a:gd name="connsiteX9973" fmla="*/ 2475213 w 13886105"/>
              <a:gd name="connsiteY9973" fmla="*/ 746689 h 7409535"/>
              <a:gd name="connsiteX9974" fmla="*/ 2643255 w 13886105"/>
              <a:gd name="connsiteY9974" fmla="*/ 709532 h 7409535"/>
              <a:gd name="connsiteX9975" fmla="*/ 2645286 w 13886105"/>
              <a:gd name="connsiteY9975" fmla="*/ 679334 h 7409535"/>
              <a:gd name="connsiteX9976" fmla="*/ 2859027 w 13886105"/>
              <a:gd name="connsiteY9976" fmla="*/ 637618 h 7409535"/>
              <a:gd name="connsiteX9977" fmla="*/ 2943420 w 13886105"/>
              <a:gd name="connsiteY9977" fmla="*/ 586529 h 7409535"/>
              <a:gd name="connsiteX9978" fmla="*/ 3003510 w 13886105"/>
              <a:gd name="connsiteY9978" fmla="*/ 590137 h 7409535"/>
              <a:gd name="connsiteX9979" fmla="*/ 3152965 w 13886105"/>
              <a:gd name="connsiteY9979" fmla="*/ 540964 h 7409535"/>
              <a:gd name="connsiteX9980" fmla="*/ 3319819 w 13886105"/>
              <a:gd name="connsiteY9980" fmla="*/ 491284 h 7409535"/>
              <a:gd name="connsiteX9981" fmla="*/ 3487283 w 13886105"/>
              <a:gd name="connsiteY9981" fmla="*/ 443525 h 7409535"/>
              <a:gd name="connsiteX9982" fmla="*/ 3505737 w 13886105"/>
              <a:gd name="connsiteY9982" fmla="*/ 465158 h 7409535"/>
              <a:gd name="connsiteX9983" fmla="*/ 3502322 w 13886105"/>
              <a:gd name="connsiteY9983" fmla="*/ 444651 h 7409535"/>
              <a:gd name="connsiteX9984" fmla="*/ 3674465 w 13886105"/>
              <a:gd name="connsiteY9984" fmla="*/ 431250 h 7409535"/>
              <a:gd name="connsiteX9985" fmla="*/ 3677418 w 13886105"/>
              <a:gd name="connsiteY9985" fmla="*/ 401440 h 7409535"/>
              <a:gd name="connsiteX9986" fmla="*/ 3706401 w 13886105"/>
              <a:gd name="connsiteY9986" fmla="*/ 418173 h 7409535"/>
              <a:gd name="connsiteX9987" fmla="*/ 3692701 w 13886105"/>
              <a:gd name="connsiteY9987" fmla="*/ 402137 h 7409535"/>
              <a:gd name="connsiteX9988" fmla="*/ 3716788 w 13886105"/>
              <a:gd name="connsiteY9988" fmla="*/ 413762 h 7409535"/>
              <a:gd name="connsiteX9989" fmla="*/ 3880784 w 13886105"/>
              <a:gd name="connsiteY9989" fmla="*/ 367567 h 7409535"/>
              <a:gd name="connsiteX9990" fmla="*/ 4047023 w 13886105"/>
              <a:gd name="connsiteY9990" fmla="*/ 332789 h 7409535"/>
              <a:gd name="connsiteX9991" fmla="*/ 4383204 w 13886105"/>
              <a:gd name="connsiteY9991" fmla="*/ 284480 h 7409535"/>
              <a:gd name="connsiteX9992" fmla="*/ 4721726 w 13886105"/>
              <a:gd name="connsiteY9992" fmla="*/ 247931 h 7409535"/>
              <a:gd name="connsiteX9993" fmla="*/ 5059340 w 13886105"/>
              <a:gd name="connsiteY9993" fmla="*/ 201590 h 7409535"/>
              <a:gd name="connsiteX9994" fmla="*/ 5072687 w 13886105"/>
              <a:gd name="connsiteY9994" fmla="*/ 217993 h 7409535"/>
              <a:gd name="connsiteX9995" fmla="*/ 5252813 w 13886105"/>
              <a:gd name="connsiteY9995" fmla="*/ 177688 h 7409535"/>
              <a:gd name="connsiteX9996" fmla="*/ 5277468 w 13886105"/>
              <a:gd name="connsiteY9996" fmla="*/ 182652 h 7409535"/>
              <a:gd name="connsiteX9997" fmla="*/ 5328281 w 13886105"/>
              <a:gd name="connsiteY9997" fmla="*/ 177627 h 7409535"/>
              <a:gd name="connsiteX9998" fmla="*/ 5345981 w 13886105"/>
              <a:gd name="connsiteY9998" fmla="*/ 199822 h 7409535"/>
              <a:gd name="connsiteX9999" fmla="*/ 5411693 w 13886105"/>
              <a:gd name="connsiteY9999" fmla="*/ 196410 h 7409535"/>
              <a:gd name="connsiteX10000" fmla="*/ 5563405 w 13886105"/>
              <a:gd name="connsiteY10000" fmla="*/ 163084 h 7409535"/>
              <a:gd name="connsiteX10001" fmla="*/ 5708564 w 13886105"/>
              <a:gd name="connsiteY10001" fmla="*/ 105301 h 7409535"/>
              <a:gd name="connsiteX10002" fmla="*/ 5726154 w 13886105"/>
              <a:gd name="connsiteY10002" fmla="*/ 127435 h 7409535"/>
              <a:gd name="connsiteX10003" fmla="*/ 5782305 w 13886105"/>
              <a:gd name="connsiteY10003" fmla="*/ 121069 h 7409535"/>
              <a:gd name="connsiteX10004" fmla="*/ 5781452 w 13886105"/>
              <a:gd name="connsiteY10004" fmla="*/ 85497 h 7409535"/>
              <a:gd name="connsiteX10005" fmla="*/ 5806873 w 13886105"/>
              <a:gd name="connsiteY10005" fmla="*/ 83208 h 7409535"/>
              <a:gd name="connsiteX10006" fmla="*/ 5906762 w 13886105"/>
              <a:gd name="connsiteY10006" fmla="*/ 89260 h 7409535"/>
              <a:gd name="connsiteX10007" fmla="*/ 5900817 w 13886105"/>
              <a:gd name="connsiteY10007" fmla="*/ 55599 h 7409535"/>
              <a:gd name="connsiteX10008" fmla="*/ 5929719 w 13886105"/>
              <a:gd name="connsiteY10008" fmla="*/ 66296 h 7409535"/>
              <a:gd name="connsiteX10009" fmla="*/ 5932076 w 13886105"/>
              <a:gd name="connsiteY10009" fmla="*/ 86907 h 7409535"/>
              <a:gd name="connsiteX10010" fmla="*/ 5960916 w 13886105"/>
              <a:gd name="connsiteY10010" fmla="*/ 97711 h 7409535"/>
              <a:gd name="connsiteX10011" fmla="*/ 5954015 w 13886105"/>
              <a:gd name="connsiteY10011" fmla="*/ 71625 h 7409535"/>
              <a:gd name="connsiteX10012" fmla="*/ 6006438 w 13886105"/>
              <a:gd name="connsiteY10012" fmla="*/ 95190 h 7409535"/>
              <a:gd name="connsiteX10013" fmla="*/ 5980391 w 13886105"/>
              <a:gd name="connsiteY10013" fmla="*/ 61757 h 7409535"/>
              <a:gd name="connsiteX10014" fmla="*/ 6095675 w 13886105"/>
              <a:gd name="connsiteY10014" fmla="*/ 105360 h 7409535"/>
              <a:gd name="connsiteX10015" fmla="*/ 6100376 w 13886105"/>
              <a:gd name="connsiteY10015" fmla="*/ 67578 h 7409535"/>
              <a:gd name="connsiteX10016" fmla="*/ 6101954 w 13886105"/>
              <a:gd name="connsiteY10016" fmla="*/ 95724 h 7409535"/>
              <a:gd name="connsiteX10017" fmla="*/ 6162697 w 13886105"/>
              <a:gd name="connsiteY10017" fmla="*/ 130794 h 7409535"/>
              <a:gd name="connsiteX10018" fmla="*/ 6162719 w 13886105"/>
              <a:gd name="connsiteY10018" fmla="*/ 88030 h 7409535"/>
              <a:gd name="connsiteX10019" fmla="*/ 6189078 w 13886105"/>
              <a:gd name="connsiteY10019" fmla="*/ 78437 h 7409535"/>
              <a:gd name="connsiteX10020" fmla="*/ 6185878 w 13886105"/>
              <a:gd name="connsiteY10020" fmla="*/ 108672 h 7409535"/>
              <a:gd name="connsiteX10021" fmla="*/ 6252903 w 13886105"/>
              <a:gd name="connsiteY10021" fmla="*/ 134108 h 7409535"/>
              <a:gd name="connsiteX10022" fmla="*/ 6240912 w 13886105"/>
              <a:gd name="connsiteY10022" fmla="*/ 109932 h 7409535"/>
              <a:gd name="connsiteX10023" fmla="*/ 6253384 w 13886105"/>
              <a:gd name="connsiteY10023" fmla="*/ 91040 h 7409535"/>
              <a:gd name="connsiteX10024" fmla="*/ 6283614 w 13886105"/>
              <a:gd name="connsiteY10024" fmla="*/ 130308 h 7409535"/>
              <a:gd name="connsiteX10025" fmla="*/ 6427409 w 13886105"/>
              <a:gd name="connsiteY10025" fmla="*/ 107241 h 7409535"/>
              <a:gd name="connsiteX10026" fmla="*/ 6496867 w 13886105"/>
              <a:gd name="connsiteY10026" fmla="*/ 153902 h 7409535"/>
              <a:gd name="connsiteX10027" fmla="*/ 6455172 w 13886105"/>
              <a:gd name="connsiteY10027" fmla="*/ 125837 h 7409535"/>
              <a:gd name="connsiteX10028" fmla="*/ 6463135 w 13886105"/>
              <a:gd name="connsiteY10028" fmla="*/ 101917 h 7409535"/>
              <a:gd name="connsiteX10029" fmla="*/ 6399877 w 13886105"/>
              <a:gd name="connsiteY10029" fmla="*/ 46002 h 7409535"/>
              <a:gd name="connsiteX10030" fmla="*/ 6349070 w 13886105"/>
              <a:gd name="connsiteY10030" fmla="*/ 50034 h 7409535"/>
              <a:gd name="connsiteX10031" fmla="*/ 6403223 w 13886105"/>
              <a:gd name="connsiteY10031" fmla="*/ 25333 h 7409535"/>
              <a:gd name="connsiteX10032" fmla="*/ 6251089 w 13886105"/>
              <a:gd name="connsiteY10032" fmla="*/ 14287 h 7409535"/>
              <a:gd name="connsiteX10033" fmla="*/ 6305530 w 13886105"/>
              <a:gd name="connsiteY10033" fmla="*/ 24182 h 7409535"/>
              <a:gd name="connsiteX10034" fmla="*/ 6280595 w 13886105"/>
              <a:gd name="connsiteY10034" fmla="*/ 47768 h 7409535"/>
              <a:gd name="connsiteX10035" fmla="*/ 6235426 w 13886105"/>
              <a:gd name="connsiteY10035" fmla="*/ 20639 h 7409535"/>
              <a:gd name="connsiteX10036" fmla="*/ 6251089 w 13886105"/>
              <a:gd name="connsiteY10036" fmla="*/ 14287 h 7409535"/>
              <a:gd name="connsiteX10037" fmla="*/ 6097186 w 13886105"/>
              <a:gd name="connsiteY10037" fmla="*/ 0 h 7409535"/>
              <a:gd name="connsiteX10038" fmla="*/ 6141858 w 13886105"/>
              <a:gd name="connsiteY10038" fmla="*/ 5117 h 7409535"/>
              <a:gd name="connsiteX10039" fmla="*/ 6149585 w 13886105"/>
              <a:gd name="connsiteY10039" fmla="*/ 23838 h 7409535"/>
              <a:gd name="connsiteX10040" fmla="*/ 6152900 w 13886105"/>
              <a:gd name="connsiteY10040" fmla="*/ 36873 h 7409535"/>
              <a:gd name="connsiteX10041" fmla="*/ 6054132 w 13886105"/>
              <a:gd name="connsiteY10041" fmla="*/ 23198 h 7409535"/>
              <a:gd name="connsiteX10042" fmla="*/ 6097186 w 13886105"/>
              <a:gd name="connsiteY10042" fmla="*/ 0 h 740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Lst>
            <a:rect l="l" t="t" r="r" b="b"/>
            <a:pathLst>
              <a:path w="13886105" h="7409535">
                <a:moveTo>
                  <a:pt x="6666144" y="7255390"/>
                </a:moveTo>
                <a:cubicBezTo>
                  <a:pt x="6677057" y="7278230"/>
                  <a:pt x="6685056" y="7246345"/>
                  <a:pt x="6689556" y="7278317"/>
                </a:cubicBezTo>
                <a:cubicBezTo>
                  <a:pt x="6682630" y="7278275"/>
                  <a:pt x="6681847" y="7298704"/>
                  <a:pt x="6675702" y="7301199"/>
                </a:cubicBezTo>
                <a:cubicBezTo>
                  <a:pt x="6673654" y="7302030"/>
                  <a:pt x="6671009" y="7300869"/>
                  <a:pt x="6667341" y="7296293"/>
                </a:cubicBezTo>
                <a:cubicBezTo>
                  <a:pt x="6674565" y="7281070"/>
                  <a:pt x="6671211" y="7280703"/>
                  <a:pt x="6666144" y="7255390"/>
                </a:cubicBezTo>
                <a:close/>
                <a:moveTo>
                  <a:pt x="7164549" y="7218039"/>
                </a:moveTo>
                <a:cubicBezTo>
                  <a:pt x="7153260" y="7239325"/>
                  <a:pt x="7140884" y="7256562"/>
                  <a:pt x="7124267" y="7259659"/>
                </a:cubicBezTo>
                <a:cubicBezTo>
                  <a:pt x="7131881" y="7227696"/>
                  <a:pt x="7147409" y="7218837"/>
                  <a:pt x="7164549" y="7218039"/>
                </a:cubicBezTo>
                <a:close/>
                <a:moveTo>
                  <a:pt x="6884334" y="7214173"/>
                </a:moveTo>
                <a:cubicBezTo>
                  <a:pt x="6886501" y="7214996"/>
                  <a:pt x="6888685" y="7218931"/>
                  <a:pt x="6890775" y="7227660"/>
                </a:cubicBezTo>
                <a:cubicBezTo>
                  <a:pt x="6878262" y="7216728"/>
                  <a:pt x="6882381" y="7261456"/>
                  <a:pt x="6868303" y="7245342"/>
                </a:cubicBezTo>
                <a:cubicBezTo>
                  <a:pt x="6871488" y="7237235"/>
                  <a:pt x="6877833" y="7211703"/>
                  <a:pt x="6884334" y="7214173"/>
                </a:cubicBezTo>
                <a:close/>
                <a:moveTo>
                  <a:pt x="6711580" y="7212752"/>
                </a:moveTo>
                <a:cubicBezTo>
                  <a:pt x="6718217" y="7222999"/>
                  <a:pt x="6728666" y="7232311"/>
                  <a:pt x="6729150" y="7243571"/>
                </a:cubicBezTo>
                <a:cubicBezTo>
                  <a:pt x="6709391" y="7227171"/>
                  <a:pt x="6727306" y="7266034"/>
                  <a:pt x="6725275" y="7285110"/>
                </a:cubicBezTo>
                <a:cubicBezTo>
                  <a:pt x="6718176" y="7279870"/>
                  <a:pt x="6712676" y="7280259"/>
                  <a:pt x="6705623" y="7275189"/>
                </a:cubicBezTo>
                <a:cubicBezTo>
                  <a:pt x="6708096" y="7263497"/>
                  <a:pt x="6700620" y="7253477"/>
                  <a:pt x="6698293" y="7242438"/>
                </a:cubicBezTo>
                <a:cubicBezTo>
                  <a:pt x="6706900" y="7245554"/>
                  <a:pt x="6706206" y="7219344"/>
                  <a:pt x="6711580" y="7212752"/>
                </a:cubicBezTo>
                <a:close/>
                <a:moveTo>
                  <a:pt x="6682304" y="7197273"/>
                </a:moveTo>
                <a:cubicBezTo>
                  <a:pt x="6680360" y="7213975"/>
                  <a:pt x="6687704" y="7228910"/>
                  <a:pt x="6683071" y="7245340"/>
                </a:cubicBezTo>
                <a:cubicBezTo>
                  <a:pt x="6681696" y="7244261"/>
                  <a:pt x="6680447" y="7242971"/>
                  <a:pt x="6679304" y="7241740"/>
                </a:cubicBezTo>
                <a:cubicBezTo>
                  <a:pt x="6667919" y="7228609"/>
                  <a:pt x="6669279" y="7208717"/>
                  <a:pt x="6682304" y="7197273"/>
                </a:cubicBezTo>
                <a:close/>
                <a:moveTo>
                  <a:pt x="6177936" y="7191173"/>
                </a:moveTo>
                <a:cubicBezTo>
                  <a:pt x="6169962" y="7191982"/>
                  <a:pt x="6165287" y="7213507"/>
                  <a:pt x="6178688" y="7227339"/>
                </a:cubicBezTo>
                <a:cubicBezTo>
                  <a:pt x="6173190" y="7206484"/>
                  <a:pt x="6175938" y="7205930"/>
                  <a:pt x="6189161" y="7225259"/>
                </a:cubicBezTo>
                <a:lnTo>
                  <a:pt x="6189223" y="7225152"/>
                </a:lnTo>
                <a:cubicBezTo>
                  <a:pt x="6186872" y="7216380"/>
                  <a:pt x="6185981" y="7207309"/>
                  <a:pt x="6186463" y="7198320"/>
                </a:cubicBezTo>
                <a:cubicBezTo>
                  <a:pt x="6183619" y="7192934"/>
                  <a:pt x="6180594" y="7190903"/>
                  <a:pt x="6177936" y="7191173"/>
                </a:cubicBezTo>
                <a:close/>
                <a:moveTo>
                  <a:pt x="6842837" y="7183461"/>
                </a:moveTo>
                <a:cubicBezTo>
                  <a:pt x="6850309" y="7182161"/>
                  <a:pt x="6859880" y="7187936"/>
                  <a:pt x="6868590" y="7190755"/>
                </a:cubicBezTo>
                <a:cubicBezTo>
                  <a:pt x="6863259" y="7225179"/>
                  <a:pt x="6835408" y="7185000"/>
                  <a:pt x="6829681" y="7218625"/>
                </a:cubicBezTo>
                <a:cubicBezTo>
                  <a:pt x="6829993" y="7193139"/>
                  <a:pt x="6835365" y="7184762"/>
                  <a:pt x="6842837" y="7183461"/>
                </a:cubicBezTo>
                <a:close/>
                <a:moveTo>
                  <a:pt x="7195970" y="7181280"/>
                </a:moveTo>
                <a:cubicBezTo>
                  <a:pt x="7200370" y="7178474"/>
                  <a:pt x="7205290" y="7181314"/>
                  <a:pt x="7208012" y="7196361"/>
                </a:cubicBezTo>
                <a:cubicBezTo>
                  <a:pt x="7199941" y="7188849"/>
                  <a:pt x="7207948" y="7206591"/>
                  <a:pt x="7205713" y="7217134"/>
                </a:cubicBezTo>
                <a:cubicBezTo>
                  <a:pt x="7199536" y="7211287"/>
                  <a:pt x="7196117" y="7215731"/>
                  <a:pt x="7187043" y="7200082"/>
                </a:cubicBezTo>
                <a:cubicBezTo>
                  <a:pt x="7187688" y="7192540"/>
                  <a:pt x="7191569" y="7184087"/>
                  <a:pt x="7195970" y="7181280"/>
                </a:cubicBezTo>
                <a:close/>
                <a:moveTo>
                  <a:pt x="6095763" y="7177493"/>
                </a:moveTo>
                <a:lnTo>
                  <a:pt x="6096266" y="7179181"/>
                </a:lnTo>
                <a:lnTo>
                  <a:pt x="6096211" y="7179258"/>
                </a:lnTo>
                <a:close/>
                <a:moveTo>
                  <a:pt x="6887026" y="7114429"/>
                </a:moveTo>
                <a:cubicBezTo>
                  <a:pt x="6891158" y="7111974"/>
                  <a:pt x="6896048" y="7112070"/>
                  <a:pt x="6902064" y="7115972"/>
                </a:cubicBezTo>
                <a:cubicBezTo>
                  <a:pt x="6889316" y="7138554"/>
                  <a:pt x="6885272" y="7190261"/>
                  <a:pt x="6860280" y="7171554"/>
                </a:cubicBezTo>
                <a:cubicBezTo>
                  <a:pt x="6869041" y="7152122"/>
                  <a:pt x="6874628" y="7121794"/>
                  <a:pt x="6887026" y="7114429"/>
                </a:cubicBezTo>
                <a:close/>
                <a:moveTo>
                  <a:pt x="6793239" y="7108666"/>
                </a:moveTo>
                <a:cubicBezTo>
                  <a:pt x="6796255" y="7107907"/>
                  <a:pt x="6799902" y="7109354"/>
                  <a:pt x="6804336" y="7113589"/>
                </a:cubicBezTo>
                <a:cubicBezTo>
                  <a:pt x="6796232" y="7183200"/>
                  <a:pt x="6794834" y="7236008"/>
                  <a:pt x="6787499" y="7280823"/>
                </a:cubicBezTo>
                <a:cubicBezTo>
                  <a:pt x="6782940" y="7241545"/>
                  <a:pt x="6774193" y="7275708"/>
                  <a:pt x="6760912" y="7237955"/>
                </a:cubicBezTo>
                <a:cubicBezTo>
                  <a:pt x="6766047" y="7258884"/>
                  <a:pt x="6761946" y="7314427"/>
                  <a:pt x="6753337" y="7321588"/>
                </a:cubicBezTo>
                <a:cubicBezTo>
                  <a:pt x="6750467" y="7323973"/>
                  <a:pt x="6747093" y="7320983"/>
                  <a:pt x="6743397" y="7309545"/>
                </a:cubicBezTo>
                <a:cubicBezTo>
                  <a:pt x="6751549" y="7280601"/>
                  <a:pt x="6766845" y="7209153"/>
                  <a:pt x="6754119" y="7150188"/>
                </a:cubicBezTo>
                <a:cubicBezTo>
                  <a:pt x="6769275" y="7176050"/>
                  <a:pt x="6762772" y="7129518"/>
                  <a:pt x="6778968" y="7159260"/>
                </a:cubicBezTo>
                <a:cubicBezTo>
                  <a:pt x="6775803" y="7172402"/>
                  <a:pt x="6765015" y="7183429"/>
                  <a:pt x="6779736" y="7207328"/>
                </a:cubicBezTo>
                <a:cubicBezTo>
                  <a:pt x="6793869" y="7218909"/>
                  <a:pt x="6803665" y="7186635"/>
                  <a:pt x="6778968" y="7159260"/>
                </a:cubicBezTo>
                <a:cubicBezTo>
                  <a:pt x="6780833" y="7133065"/>
                  <a:pt x="6784193" y="7110943"/>
                  <a:pt x="6793239" y="7108666"/>
                </a:cubicBezTo>
                <a:close/>
                <a:moveTo>
                  <a:pt x="6609321" y="7082017"/>
                </a:moveTo>
                <a:cubicBezTo>
                  <a:pt x="6600898" y="7080049"/>
                  <a:pt x="6599019" y="7099604"/>
                  <a:pt x="6592996" y="7105217"/>
                </a:cubicBezTo>
                <a:cubicBezTo>
                  <a:pt x="6621312" y="7131260"/>
                  <a:pt x="6608030" y="7166369"/>
                  <a:pt x="6630836" y="7193794"/>
                </a:cubicBezTo>
                <a:cubicBezTo>
                  <a:pt x="6634919" y="7192160"/>
                  <a:pt x="6637266" y="7184390"/>
                  <a:pt x="6638132" y="7171770"/>
                </a:cubicBezTo>
                <a:cubicBezTo>
                  <a:pt x="6611344" y="7140621"/>
                  <a:pt x="6602064" y="7095194"/>
                  <a:pt x="6620320" y="7092473"/>
                </a:cubicBezTo>
                <a:cubicBezTo>
                  <a:pt x="6615663" y="7085720"/>
                  <a:pt x="6612128" y="7082673"/>
                  <a:pt x="6609321" y="7082017"/>
                </a:cubicBezTo>
                <a:close/>
                <a:moveTo>
                  <a:pt x="6150044" y="7080331"/>
                </a:moveTo>
                <a:cubicBezTo>
                  <a:pt x="6147042" y="7082662"/>
                  <a:pt x="6145558" y="7089862"/>
                  <a:pt x="6144024" y="7096962"/>
                </a:cubicBezTo>
                <a:lnTo>
                  <a:pt x="6144086" y="7096855"/>
                </a:lnTo>
                <a:cubicBezTo>
                  <a:pt x="6149989" y="7104041"/>
                  <a:pt x="6154731" y="7107313"/>
                  <a:pt x="6158261" y="7106660"/>
                </a:cubicBezTo>
                <a:cubicBezTo>
                  <a:pt x="6161794" y="7106009"/>
                  <a:pt x="6164117" y="7101432"/>
                  <a:pt x="6165180" y="7092920"/>
                </a:cubicBezTo>
                <a:cubicBezTo>
                  <a:pt x="6157569" y="7080541"/>
                  <a:pt x="6153047" y="7078001"/>
                  <a:pt x="6150044" y="7080331"/>
                </a:cubicBezTo>
                <a:close/>
                <a:moveTo>
                  <a:pt x="6288822" y="7079821"/>
                </a:moveTo>
                <a:cubicBezTo>
                  <a:pt x="6284271" y="7077015"/>
                  <a:pt x="6283848" y="7087529"/>
                  <a:pt x="6280796" y="7089523"/>
                </a:cubicBezTo>
                <a:lnTo>
                  <a:pt x="6274790" y="7085361"/>
                </a:lnTo>
                <a:lnTo>
                  <a:pt x="6274638" y="7085106"/>
                </a:lnTo>
                <a:lnTo>
                  <a:pt x="6274576" y="7085213"/>
                </a:lnTo>
                <a:lnTo>
                  <a:pt x="6274790" y="7085361"/>
                </a:lnTo>
                <a:lnTo>
                  <a:pt x="6287715" y="7107040"/>
                </a:lnTo>
                <a:cubicBezTo>
                  <a:pt x="6292853" y="7108206"/>
                  <a:pt x="6297026" y="7102522"/>
                  <a:pt x="6294999" y="7087877"/>
                </a:cubicBezTo>
                <a:cubicBezTo>
                  <a:pt x="6292315" y="7083172"/>
                  <a:pt x="6290339" y="7080757"/>
                  <a:pt x="6288822" y="7079821"/>
                </a:cubicBezTo>
                <a:close/>
                <a:moveTo>
                  <a:pt x="6221803" y="7065901"/>
                </a:moveTo>
                <a:cubicBezTo>
                  <a:pt x="6218280" y="7065783"/>
                  <a:pt x="6215335" y="7067550"/>
                  <a:pt x="6212786" y="7070606"/>
                </a:cubicBezTo>
                <a:lnTo>
                  <a:pt x="6200870" y="7099465"/>
                </a:lnTo>
                <a:lnTo>
                  <a:pt x="6200427" y="7099296"/>
                </a:lnTo>
                <a:lnTo>
                  <a:pt x="6200794" y="7099650"/>
                </a:lnTo>
                <a:lnTo>
                  <a:pt x="6200870" y="7099465"/>
                </a:lnTo>
                <a:lnTo>
                  <a:pt x="6212547" y="7103946"/>
                </a:lnTo>
                <a:cubicBezTo>
                  <a:pt x="6222059" y="7100307"/>
                  <a:pt x="6225139" y="7076312"/>
                  <a:pt x="6234291" y="7072505"/>
                </a:cubicBezTo>
                <a:cubicBezTo>
                  <a:pt x="6229429" y="7068022"/>
                  <a:pt x="6225327" y="7066019"/>
                  <a:pt x="6221803" y="7065901"/>
                </a:cubicBezTo>
                <a:close/>
                <a:moveTo>
                  <a:pt x="6874532" y="7064080"/>
                </a:moveTo>
                <a:cubicBezTo>
                  <a:pt x="6879023" y="7065523"/>
                  <a:pt x="6883774" y="7073008"/>
                  <a:pt x="6889128" y="7090965"/>
                </a:cubicBezTo>
                <a:cubicBezTo>
                  <a:pt x="6860485" y="7056603"/>
                  <a:pt x="6862293" y="7125092"/>
                  <a:pt x="6844170" y="7126605"/>
                </a:cubicBezTo>
                <a:cubicBezTo>
                  <a:pt x="6845246" y="7115107"/>
                  <a:pt x="6831897" y="7106118"/>
                  <a:pt x="6831875" y="7094553"/>
                </a:cubicBezTo>
                <a:cubicBezTo>
                  <a:pt x="6849922" y="7109785"/>
                  <a:pt x="6861057" y="7059748"/>
                  <a:pt x="6874532" y="7064080"/>
                </a:cubicBezTo>
                <a:close/>
                <a:moveTo>
                  <a:pt x="6938206" y="7063200"/>
                </a:moveTo>
                <a:cubicBezTo>
                  <a:pt x="6941173" y="7062193"/>
                  <a:pt x="6944632" y="7062871"/>
                  <a:pt x="6948777" y="7065941"/>
                </a:cubicBezTo>
                <a:cubicBezTo>
                  <a:pt x="6936953" y="7083211"/>
                  <a:pt x="6940359" y="7105712"/>
                  <a:pt x="6919481" y="7098648"/>
                </a:cubicBezTo>
                <a:cubicBezTo>
                  <a:pt x="6924818" y="7084405"/>
                  <a:pt x="6929302" y="7066221"/>
                  <a:pt x="6938206" y="7063200"/>
                </a:cubicBezTo>
                <a:close/>
                <a:moveTo>
                  <a:pt x="5655782" y="7052488"/>
                </a:moveTo>
                <a:cubicBezTo>
                  <a:pt x="5651723" y="7052852"/>
                  <a:pt x="5647627" y="7057725"/>
                  <a:pt x="5645483" y="7065453"/>
                </a:cubicBezTo>
                <a:lnTo>
                  <a:pt x="5646885" y="7095352"/>
                </a:lnTo>
                <a:lnTo>
                  <a:pt x="5646633" y="7095258"/>
                </a:lnTo>
                <a:lnTo>
                  <a:pt x="5646893" y="7095551"/>
                </a:lnTo>
                <a:lnTo>
                  <a:pt x="5646885" y="7095352"/>
                </a:lnTo>
                <a:lnTo>
                  <a:pt x="5654754" y="7098274"/>
                </a:lnTo>
                <a:cubicBezTo>
                  <a:pt x="5660600" y="7092725"/>
                  <a:pt x="5659941" y="7065476"/>
                  <a:pt x="5655782" y="7052488"/>
                </a:cubicBezTo>
                <a:close/>
                <a:moveTo>
                  <a:pt x="6921043" y="6982341"/>
                </a:moveTo>
                <a:cubicBezTo>
                  <a:pt x="6932919" y="6977079"/>
                  <a:pt x="6945893" y="7021784"/>
                  <a:pt x="6953618" y="7017547"/>
                </a:cubicBezTo>
                <a:cubicBezTo>
                  <a:pt x="6946452" y="7030948"/>
                  <a:pt x="6940654" y="7049132"/>
                  <a:pt x="6925828" y="7036293"/>
                </a:cubicBezTo>
                <a:cubicBezTo>
                  <a:pt x="6935687" y="7023165"/>
                  <a:pt x="6933321" y="7007254"/>
                  <a:pt x="6921043" y="6982341"/>
                </a:cubicBezTo>
                <a:close/>
                <a:moveTo>
                  <a:pt x="7001708" y="6953768"/>
                </a:moveTo>
                <a:lnTo>
                  <a:pt x="7010718" y="6965816"/>
                </a:lnTo>
                <a:cubicBezTo>
                  <a:pt x="7013352" y="6969903"/>
                  <a:pt x="7015986" y="6973990"/>
                  <a:pt x="7014538" y="6978714"/>
                </a:cubicBezTo>
                <a:cubicBezTo>
                  <a:pt x="6996099" y="6967926"/>
                  <a:pt x="7023130" y="7003353"/>
                  <a:pt x="7021730" y="7011955"/>
                </a:cubicBezTo>
                <a:cubicBezTo>
                  <a:pt x="7008982" y="6992048"/>
                  <a:pt x="7020833" y="7054500"/>
                  <a:pt x="7008640" y="7034628"/>
                </a:cubicBezTo>
                <a:cubicBezTo>
                  <a:pt x="6999024" y="7005834"/>
                  <a:pt x="7021335" y="7011156"/>
                  <a:pt x="6998642" y="6981800"/>
                </a:cubicBezTo>
                <a:cubicBezTo>
                  <a:pt x="6993361" y="7007983"/>
                  <a:pt x="6980422" y="7007926"/>
                  <a:pt x="6973212" y="7027575"/>
                </a:cubicBezTo>
                <a:cubicBezTo>
                  <a:pt x="6972753" y="7020466"/>
                  <a:pt x="6969839" y="7013652"/>
                  <a:pt x="6964839" y="7008483"/>
                </a:cubicBezTo>
                <a:cubicBezTo>
                  <a:pt x="6968492" y="6965106"/>
                  <a:pt x="7003538" y="6985911"/>
                  <a:pt x="7001708" y="6953768"/>
                </a:cubicBezTo>
                <a:close/>
                <a:moveTo>
                  <a:pt x="7204377" y="6896393"/>
                </a:moveTo>
                <a:cubicBezTo>
                  <a:pt x="7222811" y="6909174"/>
                  <a:pt x="7201722" y="6928653"/>
                  <a:pt x="7219663" y="6942290"/>
                </a:cubicBezTo>
                <a:lnTo>
                  <a:pt x="7218300" y="6955763"/>
                </a:lnTo>
                <a:cubicBezTo>
                  <a:pt x="7213994" y="6949141"/>
                  <a:pt x="7212504" y="6953699"/>
                  <a:pt x="7208781" y="6950267"/>
                </a:cubicBezTo>
                <a:cubicBezTo>
                  <a:pt x="7217662" y="6930441"/>
                  <a:pt x="7195455" y="6916052"/>
                  <a:pt x="7204377" y="6896393"/>
                </a:cubicBezTo>
                <a:close/>
                <a:moveTo>
                  <a:pt x="6771197" y="6883117"/>
                </a:moveTo>
                <a:cubicBezTo>
                  <a:pt x="6762086" y="6888143"/>
                  <a:pt x="6756604" y="6910324"/>
                  <a:pt x="6760870" y="6929792"/>
                </a:cubicBezTo>
                <a:lnTo>
                  <a:pt x="6760809" y="6929897"/>
                </a:lnTo>
                <a:cubicBezTo>
                  <a:pt x="6769448" y="6919628"/>
                  <a:pt x="6780776" y="6921748"/>
                  <a:pt x="6781291" y="6884545"/>
                </a:cubicBezTo>
                <a:cubicBezTo>
                  <a:pt x="6777674" y="6881672"/>
                  <a:pt x="6774234" y="6881441"/>
                  <a:pt x="6771197" y="6883117"/>
                </a:cubicBezTo>
                <a:close/>
                <a:moveTo>
                  <a:pt x="7069365" y="6877479"/>
                </a:moveTo>
                <a:cubicBezTo>
                  <a:pt x="7070714" y="6878490"/>
                  <a:pt x="7072869" y="6880924"/>
                  <a:pt x="7076084" y="6885204"/>
                </a:cubicBezTo>
                <a:cubicBezTo>
                  <a:pt x="7074699" y="6897237"/>
                  <a:pt x="7079179" y="6909234"/>
                  <a:pt x="7088209" y="6917300"/>
                </a:cubicBezTo>
                <a:cubicBezTo>
                  <a:pt x="7089650" y="6929254"/>
                  <a:pt x="7086201" y="6936032"/>
                  <a:pt x="7082132" y="6936785"/>
                </a:cubicBezTo>
                <a:cubicBezTo>
                  <a:pt x="7078063" y="6937536"/>
                  <a:pt x="7073371" y="6932261"/>
                  <a:pt x="7072329" y="6920110"/>
                </a:cubicBezTo>
                <a:cubicBezTo>
                  <a:pt x="7089949" y="6933027"/>
                  <a:pt x="7059919" y="6870399"/>
                  <a:pt x="7069365" y="6877479"/>
                </a:cubicBezTo>
                <a:close/>
                <a:moveTo>
                  <a:pt x="7142684" y="6867101"/>
                </a:moveTo>
                <a:cubicBezTo>
                  <a:pt x="7148477" y="6867933"/>
                  <a:pt x="7154780" y="6870538"/>
                  <a:pt x="7160060" y="6869666"/>
                </a:cubicBezTo>
                <a:cubicBezTo>
                  <a:pt x="7160052" y="6887341"/>
                  <a:pt x="7154316" y="6894190"/>
                  <a:pt x="7147488" y="6893883"/>
                </a:cubicBezTo>
                <a:cubicBezTo>
                  <a:pt x="7140659" y="6893577"/>
                  <a:pt x="7132741" y="6886116"/>
                  <a:pt x="7128362" y="6875177"/>
                </a:cubicBezTo>
                <a:cubicBezTo>
                  <a:pt x="7131606" y="6867211"/>
                  <a:pt x="7136891" y="6866269"/>
                  <a:pt x="7142684" y="6867101"/>
                </a:cubicBezTo>
                <a:close/>
                <a:moveTo>
                  <a:pt x="7185766" y="6839385"/>
                </a:moveTo>
                <a:cubicBezTo>
                  <a:pt x="7188081" y="6838547"/>
                  <a:pt x="7190930" y="6839541"/>
                  <a:pt x="7194612" y="6843414"/>
                </a:cubicBezTo>
                <a:cubicBezTo>
                  <a:pt x="7193689" y="6875391"/>
                  <a:pt x="7184558" y="6879102"/>
                  <a:pt x="7171220" y="6868122"/>
                </a:cubicBezTo>
                <a:cubicBezTo>
                  <a:pt x="7176675" y="6860899"/>
                  <a:pt x="7178820" y="6841898"/>
                  <a:pt x="7185766" y="6839385"/>
                </a:cubicBezTo>
                <a:close/>
                <a:moveTo>
                  <a:pt x="7325185" y="6834100"/>
                </a:moveTo>
                <a:cubicBezTo>
                  <a:pt x="7332328" y="6858045"/>
                  <a:pt x="7332146" y="6874907"/>
                  <a:pt x="7320512" y="6876033"/>
                </a:cubicBezTo>
                <a:cubicBezTo>
                  <a:pt x="7317491" y="6866446"/>
                  <a:pt x="7314907" y="6823745"/>
                  <a:pt x="7325185" y="6834100"/>
                </a:cubicBezTo>
                <a:close/>
                <a:moveTo>
                  <a:pt x="7084343" y="6808410"/>
                </a:moveTo>
                <a:cubicBezTo>
                  <a:pt x="7096121" y="6818632"/>
                  <a:pt x="7104753" y="6830604"/>
                  <a:pt x="7118377" y="6829487"/>
                </a:cubicBezTo>
                <a:cubicBezTo>
                  <a:pt x="7114972" y="6854897"/>
                  <a:pt x="7087081" y="6830097"/>
                  <a:pt x="7098039" y="6874352"/>
                </a:cubicBezTo>
                <a:cubicBezTo>
                  <a:pt x="7080345" y="6840037"/>
                  <a:pt x="7085254" y="6837454"/>
                  <a:pt x="7084343" y="6808410"/>
                </a:cubicBezTo>
                <a:close/>
                <a:moveTo>
                  <a:pt x="7247661" y="6800798"/>
                </a:moveTo>
                <a:cubicBezTo>
                  <a:pt x="7253438" y="6799931"/>
                  <a:pt x="7259658" y="6800581"/>
                  <a:pt x="7266550" y="6803526"/>
                </a:cubicBezTo>
                <a:cubicBezTo>
                  <a:pt x="7236003" y="6824817"/>
                  <a:pt x="7226824" y="6868141"/>
                  <a:pt x="7196011" y="6877301"/>
                </a:cubicBezTo>
                <a:cubicBezTo>
                  <a:pt x="7199075" y="6855685"/>
                  <a:pt x="7215406" y="6858270"/>
                  <a:pt x="7201478" y="6828555"/>
                </a:cubicBezTo>
                <a:cubicBezTo>
                  <a:pt x="7216992" y="6819652"/>
                  <a:pt x="7230331" y="6803399"/>
                  <a:pt x="7247661" y="6800798"/>
                </a:cubicBezTo>
                <a:close/>
                <a:moveTo>
                  <a:pt x="7333759" y="6741937"/>
                </a:moveTo>
                <a:cubicBezTo>
                  <a:pt x="7335220" y="6740252"/>
                  <a:pt x="7337432" y="6740219"/>
                  <a:pt x="7340742" y="6742700"/>
                </a:cubicBezTo>
                <a:cubicBezTo>
                  <a:pt x="7341216" y="6749533"/>
                  <a:pt x="7339345" y="6756722"/>
                  <a:pt x="7343641" y="6762624"/>
                </a:cubicBezTo>
                <a:cubicBezTo>
                  <a:pt x="7341576" y="6774837"/>
                  <a:pt x="7338038" y="6782204"/>
                  <a:pt x="7331513" y="6778436"/>
                </a:cubicBezTo>
                <a:cubicBezTo>
                  <a:pt x="7331747" y="6766916"/>
                  <a:pt x="7329375" y="6746992"/>
                  <a:pt x="7333759" y="6741937"/>
                </a:cubicBezTo>
                <a:close/>
                <a:moveTo>
                  <a:pt x="7203572" y="6671060"/>
                </a:moveTo>
                <a:cubicBezTo>
                  <a:pt x="7202458" y="6680399"/>
                  <a:pt x="7201407" y="6689631"/>
                  <a:pt x="7200397" y="6699028"/>
                </a:cubicBezTo>
                <a:lnTo>
                  <a:pt x="7200335" y="6699135"/>
                </a:lnTo>
                <a:cubicBezTo>
                  <a:pt x="7207524" y="6702003"/>
                  <a:pt x="7218470" y="6716878"/>
                  <a:pt x="7217093" y="6689134"/>
                </a:cubicBezTo>
                <a:close/>
                <a:moveTo>
                  <a:pt x="7238707" y="6655154"/>
                </a:moveTo>
                <a:cubicBezTo>
                  <a:pt x="7227662" y="6652707"/>
                  <a:pt x="7220350" y="6663243"/>
                  <a:pt x="7209688" y="6663184"/>
                </a:cubicBezTo>
                <a:lnTo>
                  <a:pt x="7209626" y="6663291"/>
                </a:lnTo>
                <a:cubicBezTo>
                  <a:pt x="7221013" y="6679134"/>
                  <a:pt x="7229970" y="6686159"/>
                  <a:pt x="7236805" y="6685650"/>
                </a:cubicBezTo>
                <a:cubicBezTo>
                  <a:pt x="7243641" y="6685139"/>
                  <a:pt x="7248354" y="6677095"/>
                  <a:pt x="7251258" y="6662803"/>
                </a:cubicBezTo>
                <a:cubicBezTo>
                  <a:pt x="7246485" y="6658229"/>
                  <a:pt x="7242389" y="6655970"/>
                  <a:pt x="7238707" y="6655154"/>
                </a:cubicBezTo>
                <a:close/>
                <a:moveTo>
                  <a:pt x="7267624" y="6630176"/>
                </a:moveTo>
                <a:cubicBezTo>
                  <a:pt x="7261602" y="6635996"/>
                  <a:pt x="7259914" y="6656891"/>
                  <a:pt x="7248316" y="6642709"/>
                </a:cubicBezTo>
                <a:cubicBezTo>
                  <a:pt x="7250576" y="6651143"/>
                  <a:pt x="7253494" y="6656892"/>
                  <a:pt x="7256583" y="6660209"/>
                </a:cubicBezTo>
                <a:cubicBezTo>
                  <a:pt x="7265841" y="6670161"/>
                  <a:pt x="7276609" y="6658224"/>
                  <a:pt x="7275617" y="6631238"/>
                </a:cubicBezTo>
                <a:cubicBezTo>
                  <a:pt x="7272120" y="6627971"/>
                  <a:pt x="7269631" y="6628236"/>
                  <a:pt x="7267624" y="6630176"/>
                </a:cubicBezTo>
                <a:close/>
                <a:moveTo>
                  <a:pt x="5954594" y="6455161"/>
                </a:moveTo>
                <a:cubicBezTo>
                  <a:pt x="5974197" y="6497278"/>
                  <a:pt x="5960883" y="6494155"/>
                  <a:pt x="5949952" y="6503955"/>
                </a:cubicBezTo>
                <a:cubicBezTo>
                  <a:pt x="5955275" y="6512020"/>
                  <a:pt x="5958318" y="6512921"/>
                  <a:pt x="5959946" y="6508869"/>
                </a:cubicBezTo>
                <a:cubicBezTo>
                  <a:pt x="5966644" y="6521720"/>
                  <a:pt x="5961491" y="6536570"/>
                  <a:pt x="5976899" y="6547176"/>
                </a:cubicBezTo>
                <a:cubicBezTo>
                  <a:pt x="5976322" y="6532869"/>
                  <a:pt x="5966769" y="6486430"/>
                  <a:pt x="5976929" y="6492296"/>
                </a:cubicBezTo>
                <a:lnTo>
                  <a:pt x="5976991" y="6492188"/>
                </a:lnTo>
                <a:cubicBezTo>
                  <a:pt x="5972210" y="6475028"/>
                  <a:pt x="5960176" y="6453392"/>
                  <a:pt x="5954594" y="6455161"/>
                </a:cubicBezTo>
                <a:close/>
                <a:moveTo>
                  <a:pt x="5925714" y="6438663"/>
                </a:moveTo>
                <a:cubicBezTo>
                  <a:pt x="5918732" y="6438021"/>
                  <a:pt x="5916828" y="6454567"/>
                  <a:pt x="5920912" y="6468796"/>
                </a:cubicBezTo>
                <a:cubicBezTo>
                  <a:pt x="5926173" y="6474933"/>
                  <a:pt x="5929437" y="6477940"/>
                  <a:pt x="5931419" y="6478659"/>
                </a:cubicBezTo>
                <a:cubicBezTo>
                  <a:pt x="5937368" y="6480809"/>
                  <a:pt x="5931796" y="6462352"/>
                  <a:pt x="5934064" y="6446016"/>
                </a:cubicBezTo>
                <a:lnTo>
                  <a:pt x="5934355" y="6445756"/>
                </a:lnTo>
                <a:cubicBezTo>
                  <a:pt x="5930933" y="6441000"/>
                  <a:pt x="5928042" y="6438877"/>
                  <a:pt x="5925714" y="6438663"/>
                </a:cubicBezTo>
                <a:close/>
                <a:moveTo>
                  <a:pt x="7907622" y="6434606"/>
                </a:moveTo>
                <a:cubicBezTo>
                  <a:pt x="7913978" y="6444834"/>
                  <a:pt x="7924291" y="6454638"/>
                  <a:pt x="7924375" y="6466095"/>
                </a:cubicBezTo>
                <a:cubicBezTo>
                  <a:pt x="7912517" y="6446130"/>
                  <a:pt x="7917026" y="6486234"/>
                  <a:pt x="7907590" y="6475654"/>
                </a:cubicBezTo>
                <a:cubicBezTo>
                  <a:pt x="7904421" y="6462130"/>
                  <a:pt x="7904545" y="6448085"/>
                  <a:pt x="7907622" y="6434606"/>
                </a:cubicBezTo>
                <a:close/>
                <a:moveTo>
                  <a:pt x="7716164" y="6425875"/>
                </a:moveTo>
                <a:cubicBezTo>
                  <a:pt x="7711464" y="6436422"/>
                  <a:pt x="7700212" y="6423455"/>
                  <a:pt x="7693519" y="6426898"/>
                </a:cubicBezTo>
                <a:lnTo>
                  <a:pt x="7688918" y="6436941"/>
                </a:lnTo>
                <a:lnTo>
                  <a:pt x="7688621" y="6436782"/>
                </a:lnTo>
                <a:lnTo>
                  <a:pt x="7688759" y="6437287"/>
                </a:lnTo>
                <a:lnTo>
                  <a:pt x="7688918" y="6436941"/>
                </a:lnTo>
                <a:lnTo>
                  <a:pt x="7706627" y="6446498"/>
                </a:lnTo>
                <a:cubicBezTo>
                  <a:pt x="7711401" y="6445298"/>
                  <a:pt x="7714763" y="6439040"/>
                  <a:pt x="7716164" y="6425875"/>
                </a:cubicBezTo>
                <a:close/>
                <a:moveTo>
                  <a:pt x="7976628" y="6423256"/>
                </a:moveTo>
                <a:cubicBezTo>
                  <a:pt x="7987013" y="6437378"/>
                  <a:pt x="7988061" y="6453098"/>
                  <a:pt x="8002108" y="6467054"/>
                </a:cubicBezTo>
                <a:cubicBezTo>
                  <a:pt x="7988789" y="6486171"/>
                  <a:pt x="7971129" y="6489094"/>
                  <a:pt x="7949023" y="6475761"/>
                </a:cubicBezTo>
                <a:cubicBezTo>
                  <a:pt x="7965010" y="6456473"/>
                  <a:pt x="7970360" y="6458564"/>
                  <a:pt x="7988082" y="6455534"/>
                </a:cubicBezTo>
                <a:cubicBezTo>
                  <a:pt x="7981230" y="6446160"/>
                  <a:pt x="7977207" y="6434853"/>
                  <a:pt x="7976628" y="6423256"/>
                </a:cubicBezTo>
                <a:close/>
                <a:moveTo>
                  <a:pt x="5147498" y="6378599"/>
                </a:moveTo>
                <a:cubicBezTo>
                  <a:pt x="5158408" y="6401438"/>
                  <a:pt x="5166410" y="6369555"/>
                  <a:pt x="5170909" y="6401526"/>
                </a:cubicBezTo>
                <a:cubicBezTo>
                  <a:pt x="5163981" y="6401483"/>
                  <a:pt x="5163200" y="6421913"/>
                  <a:pt x="5157055" y="6424408"/>
                </a:cubicBezTo>
                <a:cubicBezTo>
                  <a:pt x="5155007" y="6425239"/>
                  <a:pt x="5152363" y="6424078"/>
                  <a:pt x="5148694" y="6419502"/>
                </a:cubicBezTo>
                <a:cubicBezTo>
                  <a:pt x="5155916" y="6404277"/>
                  <a:pt x="5152564" y="6403912"/>
                  <a:pt x="5147498" y="6378599"/>
                </a:cubicBezTo>
                <a:close/>
                <a:moveTo>
                  <a:pt x="7866691" y="6345951"/>
                </a:moveTo>
                <a:cubicBezTo>
                  <a:pt x="7880651" y="6364991"/>
                  <a:pt x="7890625" y="6402546"/>
                  <a:pt x="7880011" y="6405115"/>
                </a:cubicBezTo>
                <a:cubicBezTo>
                  <a:pt x="7865664" y="6386995"/>
                  <a:pt x="7872378" y="6365490"/>
                  <a:pt x="7866691" y="6345951"/>
                </a:cubicBezTo>
                <a:close/>
                <a:moveTo>
                  <a:pt x="5365686" y="6337381"/>
                </a:moveTo>
                <a:cubicBezTo>
                  <a:pt x="5367853" y="6338205"/>
                  <a:pt x="5370037" y="6342139"/>
                  <a:pt x="5372126" y="6350868"/>
                </a:cubicBezTo>
                <a:cubicBezTo>
                  <a:pt x="5359613" y="6339936"/>
                  <a:pt x="5363735" y="6384665"/>
                  <a:pt x="5349654" y="6368550"/>
                </a:cubicBezTo>
                <a:cubicBezTo>
                  <a:pt x="5352839" y="6360443"/>
                  <a:pt x="5359186" y="6334911"/>
                  <a:pt x="5365686" y="6337381"/>
                </a:cubicBezTo>
                <a:close/>
                <a:moveTo>
                  <a:pt x="5192932" y="6335960"/>
                </a:moveTo>
                <a:cubicBezTo>
                  <a:pt x="5199568" y="6346206"/>
                  <a:pt x="5210017" y="6355518"/>
                  <a:pt x="5210504" y="6366780"/>
                </a:cubicBezTo>
                <a:cubicBezTo>
                  <a:pt x="5190742" y="6350379"/>
                  <a:pt x="5208657" y="6389241"/>
                  <a:pt x="5206628" y="6408319"/>
                </a:cubicBezTo>
                <a:cubicBezTo>
                  <a:pt x="5199530" y="6403079"/>
                  <a:pt x="5194027" y="6403466"/>
                  <a:pt x="5186974" y="6398397"/>
                </a:cubicBezTo>
                <a:cubicBezTo>
                  <a:pt x="5189447" y="6386705"/>
                  <a:pt x="5181971" y="6376685"/>
                  <a:pt x="5179644" y="6365645"/>
                </a:cubicBezTo>
                <a:cubicBezTo>
                  <a:pt x="5188254" y="6368763"/>
                  <a:pt x="5187560" y="6342553"/>
                  <a:pt x="5192932" y="6335960"/>
                </a:cubicBezTo>
                <a:close/>
                <a:moveTo>
                  <a:pt x="5163654" y="6320480"/>
                </a:moveTo>
                <a:cubicBezTo>
                  <a:pt x="5161714" y="6337184"/>
                  <a:pt x="5169058" y="6352119"/>
                  <a:pt x="5164425" y="6368549"/>
                </a:cubicBezTo>
                <a:cubicBezTo>
                  <a:pt x="5163050" y="6367470"/>
                  <a:pt x="5161798" y="6366178"/>
                  <a:pt x="5160657" y="6364949"/>
                </a:cubicBezTo>
                <a:cubicBezTo>
                  <a:pt x="5149270" y="6351816"/>
                  <a:pt x="5150630" y="6331924"/>
                  <a:pt x="5163654" y="6320480"/>
                </a:cubicBezTo>
                <a:close/>
                <a:moveTo>
                  <a:pt x="4659287" y="6314380"/>
                </a:moveTo>
                <a:cubicBezTo>
                  <a:pt x="4651313" y="6315190"/>
                  <a:pt x="4646638" y="6336714"/>
                  <a:pt x="4660039" y="6350546"/>
                </a:cubicBezTo>
                <a:cubicBezTo>
                  <a:pt x="4654541" y="6329692"/>
                  <a:pt x="4657289" y="6329137"/>
                  <a:pt x="4670512" y="6348466"/>
                </a:cubicBezTo>
                <a:lnTo>
                  <a:pt x="4670574" y="6348359"/>
                </a:lnTo>
                <a:cubicBezTo>
                  <a:pt x="4668223" y="6339588"/>
                  <a:pt x="4667332" y="6330517"/>
                  <a:pt x="4667814" y="6321527"/>
                </a:cubicBezTo>
                <a:cubicBezTo>
                  <a:pt x="4664970" y="6316142"/>
                  <a:pt x="4661945" y="6314110"/>
                  <a:pt x="4659287" y="6314380"/>
                </a:cubicBezTo>
                <a:close/>
                <a:moveTo>
                  <a:pt x="5324188" y="6306669"/>
                </a:moveTo>
                <a:cubicBezTo>
                  <a:pt x="5331660" y="6305368"/>
                  <a:pt x="5341231" y="6311144"/>
                  <a:pt x="5349941" y="6313962"/>
                </a:cubicBezTo>
                <a:cubicBezTo>
                  <a:pt x="5344610" y="6348386"/>
                  <a:pt x="5316759" y="6308208"/>
                  <a:pt x="5311033" y="6341833"/>
                </a:cubicBezTo>
                <a:cubicBezTo>
                  <a:pt x="5311345" y="6316347"/>
                  <a:pt x="5316717" y="6307970"/>
                  <a:pt x="5324188" y="6306669"/>
                </a:cubicBezTo>
                <a:close/>
                <a:moveTo>
                  <a:pt x="4577113" y="6300700"/>
                </a:moveTo>
                <a:lnTo>
                  <a:pt x="4577617" y="6302389"/>
                </a:lnTo>
                <a:lnTo>
                  <a:pt x="4577562" y="6302467"/>
                </a:lnTo>
                <a:close/>
                <a:moveTo>
                  <a:pt x="7980791" y="6288910"/>
                </a:moveTo>
                <a:cubicBezTo>
                  <a:pt x="7977380" y="6293557"/>
                  <a:pt x="7983009" y="6315576"/>
                  <a:pt x="7970417" y="6308306"/>
                </a:cubicBezTo>
                <a:cubicBezTo>
                  <a:pt x="7972564" y="6319348"/>
                  <a:pt x="7975158" y="6324732"/>
                  <a:pt x="7977742" y="6326373"/>
                </a:cubicBezTo>
                <a:cubicBezTo>
                  <a:pt x="7985492" y="6331295"/>
                  <a:pt x="7993140" y="6302531"/>
                  <a:pt x="7988225" y="6291781"/>
                </a:cubicBezTo>
                <a:cubicBezTo>
                  <a:pt x="7984070" y="6287742"/>
                  <a:pt x="7981928" y="6287361"/>
                  <a:pt x="7980791" y="6288910"/>
                </a:cubicBezTo>
                <a:close/>
                <a:moveTo>
                  <a:pt x="8015433" y="6280966"/>
                </a:moveTo>
                <a:cubicBezTo>
                  <a:pt x="8016183" y="6311772"/>
                  <a:pt x="8002956" y="6307272"/>
                  <a:pt x="8009241" y="6329724"/>
                </a:cubicBezTo>
                <a:cubicBezTo>
                  <a:pt x="8017952" y="6331189"/>
                  <a:pt x="8028423" y="6339228"/>
                  <a:pt x="8031391" y="6319270"/>
                </a:cubicBezTo>
                <a:lnTo>
                  <a:pt x="8031593" y="6318673"/>
                </a:lnTo>
                <a:cubicBezTo>
                  <a:pt x="8022871" y="6306363"/>
                  <a:pt x="8028389" y="6291870"/>
                  <a:pt x="8015433" y="6280966"/>
                </a:cubicBezTo>
                <a:close/>
                <a:moveTo>
                  <a:pt x="3851900" y="6275513"/>
                </a:moveTo>
                <a:cubicBezTo>
                  <a:pt x="3855754" y="6276488"/>
                  <a:pt x="3862909" y="6286368"/>
                  <a:pt x="3868357" y="6291011"/>
                </a:cubicBezTo>
                <a:cubicBezTo>
                  <a:pt x="3865007" y="6303480"/>
                  <a:pt x="3858248" y="6304567"/>
                  <a:pt x="3853907" y="6313325"/>
                </a:cubicBezTo>
                <a:cubicBezTo>
                  <a:pt x="3848486" y="6305917"/>
                  <a:pt x="3851271" y="6302821"/>
                  <a:pt x="3853924" y="6305635"/>
                </a:cubicBezTo>
                <a:cubicBezTo>
                  <a:pt x="3855650" y="6296224"/>
                  <a:pt x="3854026" y="6286445"/>
                  <a:pt x="3849331" y="6278030"/>
                </a:cubicBezTo>
                <a:cubicBezTo>
                  <a:pt x="3849697" y="6275853"/>
                  <a:pt x="3850615" y="6275188"/>
                  <a:pt x="3851900" y="6275513"/>
                </a:cubicBezTo>
                <a:close/>
                <a:moveTo>
                  <a:pt x="5368378" y="6237637"/>
                </a:moveTo>
                <a:cubicBezTo>
                  <a:pt x="5372511" y="6235182"/>
                  <a:pt x="5377401" y="6235279"/>
                  <a:pt x="5383418" y="6239181"/>
                </a:cubicBezTo>
                <a:cubicBezTo>
                  <a:pt x="5370666" y="6261762"/>
                  <a:pt x="5366625" y="6313470"/>
                  <a:pt x="5341633" y="6294763"/>
                </a:cubicBezTo>
                <a:cubicBezTo>
                  <a:pt x="5350393" y="6275331"/>
                  <a:pt x="5355979" y="6245002"/>
                  <a:pt x="5368378" y="6237637"/>
                </a:cubicBezTo>
                <a:close/>
                <a:moveTo>
                  <a:pt x="5274592" y="6231874"/>
                </a:moveTo>
                <a:cubicBezTo>
                  <a:pt x="5277607" y="6231115"/>
                  <a:pt x="5281255" y="6232562"/>
                  <a:pt x="5285690" y="6236798"/>
                </a:cubicBezTo>
                <a:cubicBezTo>
                  <a:pt x="5277583" y="6306407"/>
                  <a:pt x="5276187" y="6359217"/>
                  <a:pt x="5268850" y="6404030"/>
                </a:cubicBezTo>
                <a:cubicBezTo>
                  <a:pt x="5264293" y="6364754"/>
                  <a:pt x="5255544" y="6398915"/>
                  <a:pt x="5242263" y="6361162"/>
                </a:cubicBezTo>
                <a:cubicBezTo>
                  <a:pt x="5247401" y="6382093"/>
                  <a:pt x="5243299" y="6437636"/>
                  <a:pt x="5234688" y="6444795"/>
                </a:cubicBezTo>
                <a:cubicBezTo>
                  <a:pt x="5231818" y="6447181"/>
                  <a:pt x="5228447" y="6444192"/>
                  <a:pt x="5224748" y="6432753"/>
                </a:cubicBezTo>
                <a:cubicBezTo>
                  <a:pt x="5232902" y="6403810"/>
                  <a:pt x="5248196" y="6332361"/>
                  <a:pt x="5235469" y="6273396"/>
                </a:cubicBezTo>
                <a:cubicBezTo>
                  <a:pt x="5250629" y="6299259"/>
                  <a:pt x="5244123" y="6252725"/>
                  <a:pt x="5260322" y="6282469"/>
                </a:cubicBezTo>
                <a:cubicBezTo>
                  <a:pt x="5257157" y="6295611"/>
                  <a:pt x="5246368" y="6306638"/>
                  <a:pt x="5261087" y="6330536"/>
                </a:cubicBezTo>
                <a:cubicBezTo>
                  <a:pt x="5275220" y="6342117"/>
                  <a:pt x="5285016" y="6309842"/>
                  <a:pt x="5260322" y="6282469"/>
                </a:cubicBezTo>
                <a:cubicBezTo>
                  <a:pt x="5262184" y="6256273"/>
                  <a:pt x="5265544" y="6234150"/>
                  <a:pt x="5274592" y="6231874"/>
                </a:cubicBezTo>
                <a:close/>
                <a:moveTo>
                  <a:pt x="8606635" y="6228607"/>
                </a:moveTo>
                <a:cubicBezTo>
                  <a:pt x="8618389" y="6244804"/>
                  <a:pt x="8632077" y="6214919"/>
                  <a:pt x="8639945" y="6250689"/>
                </a:cubicBezTo>
                <a:cubicBezTo>
                  <a:pt x="8633451" y="6253783"/>
                  <a:pt x="8620737" y="6233325"/>
                  <a:pt x="8618733" y="6253842"/>
                </a:cubicBezTo>
                <a:lnTo>
                  <a:pt x="8610055" y="6241703"/>
                </a:lnTo>
                <a:cubicBezTo>
                  <a:pt x="8607377" y="6237447"/>
                  <a:pt x="8605023" y="6233380"/>
                  <a:pt x="8606635" y="6228607"/>
                </a:cubicBezTo>
                <a:close/>
                <a:moveTo>
                  <a:pt x="3896238" y="6228487"/>
                </a:moveTo>
                <a:cubicBezTo>
                  <a:pt x="3902864" y="6231119"/>
                  <a:pt x="3911423" y="6239019"/>
                  <a:pt x="3921065" y="6249862"/>
                </a:cubicBezTo>
                <a:cubicBezTo>
                  <a:pt x="3912385" y="6248592"/>
                  <a:pt x="3901985" y="6257802"/>
                  <a:pt x="3892326" y="6251355"/>
                </a:cubicBezTo>
                <a:cubicBezTo>
                  <a:pt x="3889106" y="6249207"/>
                  <a:pt x="3885966" y="6245317"/>
                  <a:pt x="3883002" y="6238723"/>
                </a:cubicBezTo>
                <a:cubicBezTo>
                  <a:pt x="3884916" y="6228492"/>
                  <a:pt x="3889611" y="6225855"/>
                  <a:pt x="3896238" y="6228487"/>
                </a:cubicBezTo>
                <a:close/>
                <a:moveTo>
                  <a:pt x="8722461" y="6224879"/>
                </a:moveTo>
                <a:cubicBezTo>
                  <a:pt x="8725113" y="6225321"/>
                  <a:pt x="8728045" y="6226835"/>
                  <a:pt x="8731465" y="6230235"/>
                </a:cubicBezTo>
                <a:cubicBezTo>
                  <a:pt x="8731173" y="6245682"/>
                  <a:pt x="8724563" y="6250278"/>
                  <a:pt x="8717455" y="6248420"/>
                </a:cubicBezTo>
                <a:cubicBezTo>
                  <a:pt x="8710345" y="6246561"/>
                  <a:pt x="8702739" y="6238248"/>
                  <a:pt x="8700457" y="6227877"/>
                </a:cubicBezTo>
                <a:cubicBezTo>
                  <a:pt x="8709055" y="6231878"/>
                  <a:pt x="8714503" y="6223554"/>
                  <a:pt x="8722461" y="6224879"/>
                </a:cubicBezTo>
                <a:close/>
                <a:moveTo>
                  <a:pt x="8275137" y="6211746"/>
                </a:moveTo>
                <a:cubicBezTo>
                  <a:pt x="8278581" y="6229490"/>
                  <a:pt x="8284129" y="6233156"/>
                  <a:pt x="8290158" y="6234231"/>
                </a:cubicBezTo>
                <a:cubicBezTo>
                  <a:pt x="8296186" y="6235306"/>
                  <a:pt x="8302696" y="6233787"/>
                  <a:pt x="8308063" y="6241164"/>
                </a:cubicBezTo>
                <a:cubicBezTo>
                  <a:pt x="8296107" y="6184069"/>
                  <a:pt x="8295452" y="6242010"/>
                  <a:pt x="8275397" y="6212039"/>
                </a:cubicBezTo>
                <a:close/>
                <a:moveTo>
                  <a:pt x="5090672" y="6205224"/>
                </a:moveTo>
                <a:cubicBezTo>
                  <a:pt x="5082249" y="6203256"/>
                  <a:pt x="5080370" y="6222812"/>
                  <a:pt x="5074347" y="6228424"/>
                </a:cubicBezTo>
                <a:cubicBezTo>
                  <a:pt x="5102663" y="6254467"/>
                  <a:pt x="5089381" y="6289576"/>
                  <a:pt x="5112187" y="6317001"/>
                </a:cubicBezTo>
                <a:cubicBezTo>
                  <a:pt x="5116270" y="6315368"/>
                  <a:pt x="5118617" y="6307597"/>
                  <a:pt x="5119483" y="6294978"/>
                </a:cubicBezTo>
                <a:cubicBezTo>
                  <a:pt x="5092695" y="6263828"/>
                  <a:pt x="5083415" y="6218401"/>
                  <a:pt x="5101671" y="6215681"/>
                </a:cubicBezTo>
                <a:cubicBezTo>
                  <a:pt x="5097014" y="6208928"/>
                  <a:pt x="5093479" y="6205881"/>
                  <a:pt x="5090672" y="6205224"/>
                </a:cubicBezTo>
                <a:close/>
                <a:moveTo>
                  <a:pt x="4631395" y="6203539"/>
                </a:moveTo>
                <a:cubicBezTo>
                  <a:pt x="4628393" y="6205869"/>
                  <a:pt x="4626910" y="6213070"/>
                  <a:pt x="4625376" y="6220170"/>
                </a:cubicBezTo>
                <a:lnTo>
                  <a:pt x="4625437" y="6220062"/>
                </a:lnTo>
                <a:cubicBezTo>
                  <a:pt x="4631341" y="6227249"/>
                  <a:pt x="4636082" y="6230521"/>
                  <a:pt x="4639612" y="6229868"/>
                </a:cubicBezTo>
                <a:cubicBezTo>
                  <a:pt x="4643145" y="6229217"/>
                  <a:pt x="4645465" y="6224638"/>
                  <a:pt x="4646531" y="6216128"/>
                </a:cubicBezTo>
                <a:cubicBezTo>
                  <a:pt x="4638920" y="6203748"/>
                  <a:pt x="4634398" y="6201208"/>
                  <a:pt x="4631395" y="6203539"/>
                </a:cubicBezTo>
                <a:close/>
                <a:moveTo>
                  <a:pt x="4770173" y="6203029"/>
                </a:moveTo>
                <a:cubicBezTo>
                  <a:pt x="4765622" y="6200222"/>
                  <a:pt x="4765199" y="6210736"/>
                  <a:pt x="4762147" y="6212730"/>
                </a:cubicBezTo>
                <a:lnTo>
                  <a:pt x="4756141" y="6208568"/>
                </a:lnTo>
                <a:lnTo>
                  <a:pt x="4755989" y="6208314"/>
                </a:lnTo>
                <a:lnTo>
                  <a:pt x="4755927" y="6208421"/>
                </a:lnTo>
                <a:lnTo>
                  <a:pt x="4756141" y="6208568"/>
                </a:lnTo>
                <a:lnTo>
                  <a:pt x="4769066" y="6230247"/>
                </a:lnTo>
                <a:cubicBezTo>
                  <a:pt x="4774205" y="6231414"/>
                  <a:pt x="4778377" y="6225729"/>
                  <a:pt x="4776350" y="6211085"/>
                </a:cubicBezTo>
                <a:cubicBezTo>
                  <a:pt x="4773666" y="6206380"/>
                  <a:pt x="4771690" y="6203965"/>
                  <a:pt x="4770173" y="6203029"/>
                </a:cubicBezTo>
                <a:close/>
                <a:moveTo>
                  <a:pt x="8434271" y="6193969"/>
                </a:moveTo>
                <a:cubicBezTo>
                  <a:pt x="8442741" y="6203995"/>
                  <a:pt x="8442783" y="6215282"/>
                  <a:pt x="8450749" y="6225442"/>
                </a:cubicBezTo>
                <a:cubicBezTo>
                  <a:pt x="8448305" y="6237577"/>
                  <a:pt x="8444615" y="6244714"/>
                  <a:pt x="8438197" y="6241009"/>
                </a:cubicBezTo>
                <a:cubicBezTo>
                  <a:pt x="8434973" y="6225603"/>
                  <a:pt x="8437081" y="6209851"/>
                  <a:pt x="8434271" y="6193969"/>
                </a:cubicBezTo>
                <a:close/>
                <a:moveTo>
                  <a:pt x="4703154" y="6189109"/>
                </a:moveTo>
                <a:cubicBezTo>
                  <a:pt x="4699631" y="6188991"/>
                  <a:pt x="4696686" y="6190757"/>
                  <a:pt x="4694137" y="6193813"/>
                </a:cubicBezTo>
                <a:lnTo>
                  <a:pt x="4682221" y="6222673"/>
                </a:lnTo>
                <a:lnTo>
                  <a:pt x="4681779" y="6222504"/>
                </a:lnTo>
                <a:lnTo>
                  <a:pt x="4682145" y="6222858"/>
                </a:lnTo>
                <a:lnTo>
                  <a:pt x="4682221" y="6222673"/>
                </a:lnTo>
                <a:lnTo>
                  <a:pt x="4693898" y="6227154"/>
                </a:lnTo>
                <a:cubicBezTo>
                  <a:pt x="4703410" y="6223515"/>
                  <a:pt x="4706490" y="6199520"/>
                  <a:pt x="4715641" y="6195712"/>
                </a:cubicBezTo>
                <a:cubicBezTo>
                  <a:pt x="4710779" y="6191229"/>
                  <a:pt x="4706678" y="6189227"/>
                  <a:pt x="4703154" y="6189109"/>
                </a:cubicBezTo>
                <a:close/>
                <a:moveTo>
                  <a:pt x="5355882" y="6187287"/>
                </a:moveTo>
                <a:cubicBezTo>
                  <a:pt x="5360374" y="6188731"/>
                  <a:pt x="5365125" y="6196216"/>
                  <a:pt x="5370479" y="6214172"/>
                </a:cubicBezTo>
                <a:cubicBezTo>
                  <a:pt x="5341836" y="6179810"/>
                  <a:pt x="5343644" y="6248299"/>
                  <a:pt x="5325520" y="6249812"/>
                </a:cubicBezTo>
                <a:cubicBezTo>
                  <a:pt x="5326597" y="6238315"/>
                  <a:pt x="5313248" y="6229325"/>
                  <a:pt x="5313226" y="6217761"/>
                </a:cubicBezTo>
                <a:cubicBezTo>
                  <a:pt x="5331274" y="6232994"/>
                  <a:pt x="5342408" y="6182956"/>
                  <a:pt x="5355882" y="6187287"/>
                </a:cubicBezTo>
                <a:close/>
                <a:moveTo>
                  <a:pt x="5419558" y="6186409"/>
                </a:moveTo>
                <a:cubicBezTo>
                  <a:pt x="5422526" y="6185402"/>
                  <a:pt x="5425984" y="6186079"/>
                  <a:pt x="5430128" y="6189149"/>
                </a:cubicBezTo>
                <a:cubicBezTo>
                  <a:pt x="5418306" y="6206420"/>
                  <a:pt x="5421713" y="6228921"/>
                  <a:pt x="5400835" y="6221857"/>
                </a:cubicBezTo>
                <a:cubicBezTo>
                  <a:pt x="5406172" y="6207614"/>
                  <a:pt x="5410656" y="6189430"/>
                  <a:pt x="5419558" y="6186409"/>
                </a:cubicBezTo>
                <a:close/>
                <a:moveTo>
                  <a:pt x="4008023" y="6184124"/>
                </a:moveTo>
                <a:lnTo>
                  <a:pt x="3995779" y="6187624"/>
                </a:lnTo>
                <a:cubicBezTo>
                  <a:pt x="3996497" y="6194099"/>
                  <a:pt x="3997487" y="6197585"/>
                  <a:pt x="3998705" y="6199436"/>
                </a:cubicBezTo>
                <a:cubicBezTo>
                  <a:pt x="3999924" y="6201287"/>
                  <a:pt x="4001368" y="6201502"/>
                  <a:pt x="4002993" y="6201432"/>
                </a:cubicBezTo>
                <a:lnTo>
                  <a:pt x="4003292" y="6201450"/>
                </a:lnTo>
                <a:close/>
                <a:moveTo>
                  <a:pt x="4033116" y="6176955"/>
                </a:moveTo>
                <a:lnTo>
                  <a:pt x="4019695" y="6180788"/>
                </a:lnTo>
                <a:lnTo>
                  <a:pt x="4020172" y="6183294"/>
                </a:lnTo>
                <a:cubicBezTo>
                  <a:pt x="4019389" y="6188598"/>
                  <a:pt x="4018082" y="6193083"/>
                  <a:pt x="4021901" y="6204130"/>
                </a:cubicBezTo>
                <a:cubicBezTo>
                  <a:pt x="4032834" y="6211867"/>
                  <a:pt x="4035388" y="6200831"/>
                  <a:pt x="4038203" y="6189070"/>
                </a:cubicBezTo>
                <a:lnTo>
                  <a:pt x="4041583" y="6179272"/>
                </a:lnTo>
                <a:close/>
                <a:moveTo>
                  <a:pt x="4137133" y="6175695"/>
                </a:moveTo>
                <a:cubicBezTo>
                  <a:pt x="4133074" y="6176060"/>
                  <a:pt x="4128978" y="6180933"/>
                  <a:pt x="4126834" y="6188660"/>
                </a:cubicBezTo>
                <a:lnTo>
                  <a:pt x="4128235" y="6218559"/>
                </a:lnTo>
                <a:lnTo>
                  <a:pt x="4127984" y="6218466"/>
                </a:lnTo>
                <a:lnTo>
                  <a:pt x="4128244" y="6218759"/>
                </a:lnTo>
                <a:lnTo>
                  <a:pt x="4128235" y="6218559"/>
                </a:lnTo>
                <a:lnTo>
                  <a:pt x="4136105" y="6221482"/>
                </a:lnTo>
                <a:cubicBezTo>
                  <a:pt x="4141951" y="6215932"/>
                  <a:pt x="4141292" y="6188683"/>
                  <a:pt x="4137133" y="6175695"/>
                </a:cubicBezTo>
                <a:close/>
                <a:moveTo>
                  <a:pt x="3984075" y="6174307"/>
                </a:moveTo>
                <a:cubicBezTo>
                  <a:pt x="3975613" y="6186247"/>
                  <a:pt x="3970903" y="6166988"/>
                  <a:pt x="3959974" y="6185918"/>
                </a:cubicBezTo>
                <a:lnTo>
                  <a:pt x="3959759" y="6185794"/>
                </a:lnTo>
                <a:cubicBezTo>
                  <a:pt x="3970493" y="6204253"/>
                  <a:pt x="3980510" y="6218020"/>
                  <a:pt x="3988417" y="6217167"/>
                </a:cubicBezTo>
                <a:cubicBezTo>
                  <a:pt x="3973949" y="6191846"/>
                  <a:pt x="3993919" y="6200239"/>
                  <a:pt x="3997933" y="6219953"/>
                </a:cubicBezTo>
                <a:cubicBezTo>
                  <a:pt x="3997469" y="6203715"/>
                  <a:pt x="3992714" y="6187994"/>
                  <a:pt x="3984075" y="6174307"/>
                </a:cubicBezTo>
                <a:close/>
                <a:moveTo>
                  <a:pt x="8365645" y="6163903"/>
                </a:moveTo>
                <a:cubicBezTo>
                  <a:pt x="8356209" y="6170860"/>
                  <a:pt x="8346563" y="6176699"/>
                  <a:pt x="8343835" y="6208346"/>
                </a:cubicBezTo>
                <a:cubicBezTo>
                  <a:pt x="8350519" y="6219619"/>
                  <a:pt x="8355269" y="6223182"/>
                  <a:pt x="8359511" y="6225006"/>
                </a:cubicBezTo>
                <a:cubicBezTo>
                  <a:pt x="8363749" y="6226830"/>
                  <a:pt x="8367479" y="6226914"/>
                  <a:pt x="8372117" y="6231232"/>
                </a:cubicBezTo>
                <a:lnTo>
                  <a:pt x="8371859" y="6230941"/>
                </a:lnTo>
                <a:cubicBezTo>
                  <a:pt x="8368151" y="6193153"/>
                  <a:pt x="8367279" y="6199353"/>
                  <a:pt x="8378767" y="6182172"/>
                </a:cubicBezTo>
                <a:close/>
                <a:moveTo>
                  <a:pt x="3216346" y="6160382"/>
                </a:moveTo>
                <a:cubicBezTo>
                  <a:pt x="3223509" y="6158395"/>
                  <a:pt x="3229784" y="6172257"/>
                  <a:pt x="3237533" y="6176624"/>
                </a:cubicBezTo>
                <a:cubicBezTo>
                  <a:pt x="3244561" y="6187669"/>
                  <a:pt x="3235139" y="6184226"/>
                  <a:pt x="3237492" y="6199414"/>
                </a:cubicBezTo>
                <a:cubicBezTo>
                  <a:pt x="3228923" y="6176216"/>
                  <a:pt x="3225297" y="6192373"/>
                  <a:pt x="3208799" y="6168590"/>
                </a:cubicBezTo>
                <a:cubicBezTo>
                  <a:pt x="3211472" y="6163467"/>
                  <a:pt x="3213958" y="6161044"/>
                  <a:pt x="3216346" y="6160382"/>
                </a:cubicBezTo>
                <a:close/>
                <a:moveTo>
                  <a:pt x="3248100" y="6155051"/>
                </a:moveTo>
                <a:cubicBezTo>
                  <a:pt x="3256161" y="6155134"/>
                  <a:pt x="3270747" y="6167566"/>
                  <a:pt x="3290035" y="6187686"/>
                </a:cubicBezTo>
                <a:cubicBezTo>
                  <a:pt x="3282365" y="6183684"/>
                  <a:pt x="3276270" y="6183872"/>
                  <a:pt x="3269168" y="6181413"/>
                </a:cubicBezTo>
                <a:cubicBezTo>
                  <a:pt x="3262067" y="6178953"/>
                  <a:pt x="3253962" y="6173846"/>
                  <a:pt x="3242280" y="6159258"/>
                </a:cubicBezTo>
                <a:cubicBezTo>
                  <a:pt x="3243450" y="6156368"/>
                  <a:pt x="3245412" y="6155024"/>
                  <a:pt x="3248100" y="6155051"/>
                </a:cubicBezTo>
                <a:close/>
                <a:moveTo>
                  <a:pt x="8482597" y="6145585"/>
                </a:moveTo>
                <a:cubicBezTo>
                  <a:pt x="8485321" y="6187796"/>
                  <a:pt x="8497989" y="6160174"/>
                  <a:pt x="8513301" y="6188978"/>
                </a:cubicBezTo>
                <a:cubicBezTo>
                  <a:pt x="8509635" y="6158773"/>
                  <a:pt x="8493375" y="6167919"/>
                  <a:pt x="8482733" y="6146091"/>
                </a:cubicBezTo>
                <a:close/>
                <a:moveTo>
                  <a:pt x="8976221" y="6126147"/>
                </a:moveTo>
                <a:cubicBezTo>
                  <a:pt x="8981635" y="6165919"/>
                  <a:pt x="8960399" y="6177756"/>
                  <a:pt x="8947885" y="6177946"/>
                </a:cubicBezTo>
                <a:cubicBezTo>
                  <a:pt x="8945399" y="6151130"/>
                  <a:pt x="8968411" y="6146592"/>
                  <a:pt x="8976221" y="6126147"/>
                </a:cubicBezTo>
                <a:close/>
                <a:moveTo>
                  <a:pt x="5402394" y="6105548"/>
                </a:moveTo>
                <a:cubicBezTo>
                  <a:pt x="5414270" y="6100286"/>
                  <a:pt x="5427244" y="6144992"/>
                  <a:pt x="5434972" y="6140756"/>
                </a:cubicBezTo>
                <a:cubicBezTo>
                  <a:pt x="5427805" y="6154157"/>
                  <a:pt x="5422008" y="6172342"/>
                  <a:pt x="5407181" y="6159502"/>
                </a:cubicBezTo>
                <a:cubicBezTo>
                  <a:pt x="5417038" y="6146373"/>
                  <a:pt x="5414675" y="6130463"/>
                  <a:pt x="5402394" y="6105548"/>
                </a:cubicBezTo>
                <a:close/>
                <a:moveTo>
                  <a:pt x="9090141" y="6096474"/>
                </a:moveTo>
                <a:cubicBezTo>
                  <a:pt x="9097011" y="6095503"/>
                  <a:pt x="9104415" y="6101204"/>
                  <a:pt x="9107727" y="6114238"/>
                </a:cubicBezTo>
                <a:cubicBezTo>
                  <a:pt x="9097459" y="6115724"/>
                  <a:pt x="9089197" y="6127067"/>
                  <a:pt x="9075755" y="6118736"/>
                </a:cubicBezTo>
                <a:cubicBezTo>
                  <a:pt x="9076933" y="6105086"/>
                  <a:pt x="9083271" y="6097444"/>
                  <a:pt x="9090141" y="6096474"/>
                </a:cubicBezTo>
                <a:close/>
                <a:moveTo>
                  <a:pt x="9379119" y="6092724"/>
                </a:moveTo>
                <a:cubicBezTo>
                  <a:pt x="9380939" y="6093605"/>
                  <a:pt x="9383249" y="6096535"/>
                  <a:pt x="9386413" y="6103032"/>
                </a:cubicBezTo>
                <a:cubicBezTo>
                  <a:pt x="9387459" y="6117396"/>
                  <a:pt x="9382541" y="6121222"/>
                  <a:pt x="9377291" y="6119046"/>
                </a:cubicBezTo>
                <a:cubicBezTo>
                  <a:pt x="9372041" y="6116871"/>
                  <a:pt x="9366461" y="6108693"/>
                  <a:pt x="9366181" y="6099051"/>
                </a:cubicBezTo>
                <a:cubicBezTo>
                  <a:pt x="9372619" y="6105868"/>
                  <a:pt x="9373661" y="6090080"/>
                  <a:pt x="9379119" y="6092724"/>
                </a:cubicBezTo>
                <a:close/>
                <a:moveTo>
                  <a:pt x="4074780" y="6067830"/>
                </a:moveTo>
                <a:cubicBezTo>
                  <a:pt x="4069097" y="6098915"/>
                  <a:pt x="4045727" y="6080859"/>
                  <a:pt x="4040741" y="6114197"/>
                </a:cubicBezTo>
                <a:lnTo>
                  <a:pt x="4049827" y="6130642"/>
                </a:lnTo>
                <a:lnTo>
                  <a:pt x="4052210" y="6107192"/>
                </a:lnTo>
                <a:cubicBezTo>
                  <a:pt x="4056438" y="6093002"/>
                  <a:pt x="4065071" y="6084218"/>
                  <a:pt x="4074818" y="6077154"/>
                </a:cubicBezTo>
                <a:lnTo>
                  <a:pt x="4080044" y="6073634"/>
                </a:lnTo>
                <a:close/>
                <a:moveTo>
                  <a:pt x="3398812" y="6047873"/>
                </a:moveTo>
                <a:lnTo>
                  <a:pt x="3400671" y="6049655"/>
                </a:lnTo>
                <a:lnTo>
                  <a:pt x="3401296" y="6050301"/>
                </a:lnTo>
                <a:lnTo>
                  <a:pt x="3400368" y="6054618"/>
                </a:lnTo>
                <a:close/>
                <a:moveTo>
                  <a:pt x="9100685" y="6015509"/>
                </a:moveTo>
                <a:cubicBezTo>
                  <a:pt x="9095129" y="6013923"/>
                  <a:pt x="9090039" y="6018542"/>
                  <a:pt x="9089969" y="6029409"/>
                </a:cubicBezTo>
                <a:cubicBezTo>
                  <a:pt x="9093691" y="6036977"/>
                  <a:pt x="9096567" y="6041087"/>
                  <a:pt x="9098919" y="6043074"/>
                </a:cubicBezTo>
                <a:cubicBezTo>
                  <a:pt x="9105973" y="6049031"/>
                  <a:pt x="9108307" y="6035862"/>
                  <a:pt x="9114645" y="6039521"/>
                </a:cubicBezTo>
                <a:lnTo>
                  <a:pt x="9114187" y="6038830"/>
                </a:lnTo>
                <a:cubicBezTo>
                  <a:pt x="9112259" y="6024883"/>
                  <a:pt x="9106239" y="6017094"/>
                  <a:pt x="9100685" y="6015509"/>
                </a:cubicBezTo>
                <a:close/>
                <a:moveTo>
                  <a:pt x="5252549" y="6006325"/>
                </a:moveTo>
                <a:cubicBezTo>
                  <a:pt x="5243437" y="6011351"/>
                  <a:pt x="5237954" y="6033531"/>
                  <a:pt x="5242221" y="6052999"/>
                </a:cubicBezTo>
                <a:lnTo>
                  <a:pt x="5242160" y="6053105"/>
                </a:lnTo>
                <a:cubicBezTo>
                  <a:pt x="5250799" y="6042836"/>
                  <a:pt x="5262127" y="6044955"/>
                  <a:pt x="5262643" y="6007753"/>
                </a:cubicBezTo>
                <a:cubicBezTo>
                  <a:pt x="5259026" y="6004880"/>
                  <a:pt x="5255586" y="6004649"/>
                  <a:pt x="5252549" y="6006325"/>
                </a:cubicBezTo>
                <a:close/>
                <a:moveTo>
                  <a:pt x="4162888" y="6005626"/>
                </a:moveTo>
                <a:cubicBezTo>
                  <a:pt x="4162155" y="6011833"/>
                  <a:pt x="4157764" y="6017711"/>
                  <a:pt x="4155061" y="6025044"/>
                </a:cubicBezTo>
                <a:lnTo>
                  <a:pt x="4155709" y="6032922"/>
                </a:lnTo>
                <a:lnTo>
                  <a:pt x="4165869" y="6026868"/>
                </a:lnTo>
                <a:close/>
                <a:moveTo>
                  <a:pt x="3434667" y="6003120"/>
                </a:moveTo>
                <a:cubicBezTo>
                  <a:pt x="3447237" y="6049020"/>
                  <a:pt x="3423678" y="6004618"/>
                  <a:pt x="3420172" y="6025266"/>
                </a:cubicBezTo>
                <a:lnTo>
                  <a:pt x="3419959" y="6025142"/>
                </a:lnTo>
                <a:cubicBezTo>
                  <a:pt x="3423424" y="6035627"/>
                  <a:pt x="3427896" y="6041266"/>
                  <a:pt x="3432198" y="6043381"/>
                </a:cubicBezTo>
                <a:cubicBezTo>
                  <a:pt x="3445109" y="6049734"/>
                  <a:pt x="3456504" y="6024391"/>
                  <a:pt x="3434667" y="6003120"/>
                </a:cubicBezTo>
                <a:close/>
                <a:moveTo>
                  <a:pt x="9895429" y="5994665"/>
                </a:moveTo>
                <a:cubicBezTo>
                  <a:pt x="9904243" y="5994620"/>
                  <a:pt x="9914333" y="6000233"/>
                  <a:pt x="9917373" y="6012753"/>
                </a:cubicBezTo>
                <a:cubicBezTo>
                  <a:pt x="9901835" y="5996936"/>
                  <a:pt x="9893339" y="6013134"/>
                  <a:pt x="9881159" y="6010522"/>
                </a:cubicBezTo>
                <a:cubicBezTo>
                  <a:pt x="9879083" y="6000412"/>
                  <a:pt x="9886617" y="5994710"/>
                  <a:pt x="9895429" y="5994665"/>
                </a:cubicBezTo>
                <a:close/>
                <a:moveTo>
                  <a:pt x="4044690" y="5984761"/>
                </a:moveTo>
                <a:cubicBezTo>
                  <a:pt x="4050280" y="5984110"/>
                  <a:pt x="4056476" y="5986609"/>
                  <a:pt x="4062780" y="5994028"/>
                </a:cubicBezTo>
                <a:cubicBezTo>
                  <a:pt x="4061338" y="6001464"/>
                  <a:pt x="4037558" y="5985595"/>
                  <a:pt x="4053010" y="6013909"/>
                </a:cubicBezTo>
                <a:cubicBezTo>
                  <a:pt x="4048802" y="6033296"/>
                  <a:pt x="4021473" y="5989998"/>
                  <a:pt x="4024121" y="6027887"/>
                </a:cubicBezTo>
                <a:cubicBezTo>
                  <a:pt x="4016598" y="6017020"/>
                  <a:pt x="4027920" y="5986715"/>
                  <a:pt x="4044690" y="5984761"/>
                </a:cubicBezTo>
                <a:close/>
                <a:moveTo>
                  <a:pt x="4186647" y="5983980"/>
                </a:moveTo>
                <a:cubicBezTo>
                  <a:pt x="4182965" y="5991836"/>
                  <a:pt x="4171521" y="5978812"/>
                  <a:pt x="4172108" y="5998543"/>
                </a:cubicBezTo>
                <a:lnTo>
                  <a:pt x="4181016" y="6012682"/>
                </a:lnTo>
                <a:lnTo>
                  <a:pt x="4191594" y="5996427"/>
                </a:lnTo>
                <a:close/>
                <a:moveTo>
                  <a:pt x="5707773" y="5974491"/>
                </a:moveTo>
                <a:lnTo>
                  <a:pt x="5701638" y="5982311"/>
                </a:lnTo>
                <a:lnTo>
                  <a:pt x="5705174" y="5990613"/>
                </a:lnTo>
                <a:lnTo>
                  <a:pt x="5705235" y="5990508"/>
                </a:lnTo>
                <a:close/>
                <a:moveTo>
                  <a:pt x="5456925" y="5968665"/>
                </a:moveTo>
                <a:cubicBezTo>
                  <a:pt x="5455264" y="5967786"/>
                  <a:pt x="5453984" y="5968209"/>
                  <a:pt x="5453306" y="5970679"/>
                </a:cubicBezTo>
                <a:cubicBezTo>
                  <a:pt x="5453146" y="5979854"/>
                  <a:pt x="5450360" y="5989369"/>
                  <a:pt x="5455625" y="5997541"/>
                </a:cubicBezTo>
                <a:cubicBezTo>
                  <a:pt x="5462073" y="5994276"/>
                  <a:pt x="5464455" y="5991944"/>
                  <a:pt x="5466963" y="5994479"/>
                </a:cubicBezTo>
                <a:lnTo>
                  <a:pt x="5475116" y="6012077"/>
                </a:lnTo>
                <a:lnTo>
                  <a:pt x="5478448" y="5991980"/>
                </a:lnTo>
                <a:lnTo>
                  <a:pt x="5476190" y="5991549"/>
                </a:lnTo>
                <a:cubicBezTo>
                  <a:pt x="5470324" y="5985646"/>
                  <a:pt x="5461909" y="5971300"/>
                  <a:pt x="5456925" y="5968665"/>
                </a:cubicBezTo>
                <a:close/>
                <a:moveTo>
                  <a:pt x="5800571" y="5961431"/>
                </a:moveTo>
                <a:lnTo>
                  <a:pt x="5798854" y="5963710"/>
                </a:lnTo>
                <a:lnTo>
                  <a:pt x="5799872" y="5966260"/>
                </a:lnTo>
                <a:close/>
                <a:moveTo>
                  <a:pt x="5484462" y="5955701"/>
                </a:moveTo>
                <a:lnTo>
                  <a:pt x="5474967" y="5960085"/>
                </a:lnTo>
                <a:lnTo>
                  <a:pt x="5479922" y="5983096"/>
                </a:lnTo>
                <a:close/>
                <a:moveTo>
                  <a:pt x="9433989" y="5945669"/>
                </a:moveTo>
                <a:cubicBezTo>
                  <a:pt x="9431853" y="5946651"/>
                  <a:pt x="9430465" y="5949548"/>
                  <a:pt x="9430541" y="5954974"/>
                </a:cubicBezTo>
                <a:cubicBezTo>
                  <a:pt x="9436699" y="5972647"/>
                  <a:pt x="9444203" y="5966874"/>
                  <a:pt x="9446825" y="5971053"/>
                </a:cubicBezTo>
                <a:lnTo>
                  <a:pt x="9447563" y="5979533"/>
                </a:lnTo>
                <a:lnTo>
                  <a:pt x="9447327" y="5979496"/>
                </a:lnTo>
                <a:lnTo>
                  <a:pt x="9447585" y="5979788"/>
                </a:lnTo>
                <a:lnTo>
                  <a:pt x="9447563" y="5979533"/>
                </a:lnTo>
                <a:lnTo>
                  <a:pt x="9450177" y="5979940"/>
                </a:lnTo>
                <a:cubicBezTo>
                  <a:pt x="9451077" y="5976456"/>
                  <a:pt x="9447697" y="5964344"/>
                  <a:pt x="9454085" y="5971990"/>
                </a:cubicBezTo>
                <a:cubicBezTo>
                  <a:pt x="9453529" y="5957019"/>
                  <a:pt x="9440395" y="5942724"/>
                  <a:pt x="9433989" y="5945669"/>
                </a:cubicBezTo>
                <a:close/>
                <a:moveTo>
                  <a:pt x="10550437" y="5943209"/>
                </a:moveTo>
                <a:cubicBezTo>
                  <a:pt x="10556477" y="5949547"/>
                  <a:pt x="10560093" y="5945503"/>
                  <a:pt x="10568309" y="5961653"/>
                </a:cubicBezTo>
                <a:cubicBezTo>
                  <a:pt x="10565435" y="5980954"/>
                  <a:pt x="10559043" y="5964858"/>
                  <a:pt x="10563331" y="5989293"/>
                </a:cubicBezTo>
                <a:cubicBezTo>
                  <a:pt x="10552765" y="5974496"/>
                  <a:pt x="10555947" y="5958366"/>
                  <a:pt x="10550437" y="5943209"/>
                </a:cubicBezTo>
                <a:close/>
                <a:moveTo>
                  <a:pt x="5689259" y="5938648"/>
                </a:moveTo>
                <a:lnTo>
                  <a:pt x="5690710" y="5946136"/>
                </a:lnTo>
                <a:lnTo>
                  <a:pt x="5699046" y="5940185"/>
                </a:lnTo>
                <a:close/>
                <a:moveTo>
                  <a:pt x="9602769" y="5935431"/>
                </a:moveTo>
                <a:cubicBezTo>
                  <a:pt x="9606375" y="5935995"/>
                  <a:pt x="9610415" y="5938445"/>
                  <a:pt x="9614981" y="5943256"/>
                </a:cubicBezTo>
                <a:cubicBezTo>
                  <a:pt x="9616955" y="5961077"/>
                  <a:pt x="9621993" y="5978530"/>
                  <a:pt x="9622233" y="5996636"/>
                </a:cubicBezTo>
                <a:cubicBezTo>
                  <a:pt x="9616065" y="5995712"/>
                  <a:pt x="9609035" y="5990726"/>
                  <a:pt x="9601739" y="5984928"/>
                </a:cubicBezTo>
                <a:cubicBezTo>
                  <a:pt x="9594447" y="5979132"/>
                  <a:pt x="9586889" y="5972523"/>
                  <a:pt x="9579669" y="5968355"/>
                </a:cubicBezTo>
                <a:cubicBezTo>
                  <a:pt x="9585063" y="5949010"/>
                  <a:pt x="9591955" y="5933739"/>
                  <a:pt x="9602769" y="5935431"/>
                </a:cubicBezTo>
                <a:close/>
                <a:moveTo>
                  <a:pt x="10626343" y="5927571"/>
                </a:moveTo>
                <a:cubicBezTo>
                  <a:pt x="10633941" y="5941084"/>
                  <a:pt x="10636975" y="5933853"/>
                  <a:pt x="10644151" y="5946122"/>
                </a:cubicBezTo>
                <a:cubicBezTo>
                  <a:pt x="10637497" y="5968519"/>
                  <a:pt x="10634137" y="5952604"/>
                  <a:pt x="10649871" y="5972525"/>
                </a:cubicBezTo>
                <a:cubicBezTo>
                  <a:pt x="10646999" y="5984413"/>
                  <a:pt x="10643217" y="5991212"/>
                  <a:pt x="10636799" y="5987507"/>
                </a:cubicBezTo>
                <a:cubicBezTo>
                  <a:pt x="10641825" y="5966454"/>
                  <a:pt x="10623387" y="5948251"/>
                  <a:pt x="10626343" y="5927571"/>
                </a:cubicBezTo>
                <a:close/>
                <a:moveTo>
                  <a:pt x="10179767" y="5925468"/>
                </a:moveTo>
                <a:cubicBezTo>
                  <a:pt x="10181793" y="5926346"/>
                  <a:pt x="10184071" y="5928336"/>
                  <a:pt x="10186689" y="5931827"/>
                </a:cubicBezTo>
                <a:cubicBezTo>
                  <a:pt x="10184449" y="5973739"/>
                  <a:pt x="10162203" y="5926815"/>
                  <a:pt x="10159611" y="5969093"/>
                </a:cubicBezTo>
                <a:cubicBezTo>
                  <a:pt x="10153609" y="5958499"/>
                  <a:pt x="10143801" y="5948560"/>
                  <a:pt x="10143991" y="5937118"/>
                </a:cubicBezTo>
                <a:cubicBezTo>
                  <a:pt x="10163799" y="5967644"/>
                  <a:pt x="10165593" y="5919319"/>
                  <a:pt x="10179767" y="5925468"/>
                </a:cubicBezTo>
                <a:close/>
                <a:moveTo>
                  <a:pt x="9619301" y="5915519"/>
                </a:moveTo>
                <a:cubicBezTo>
                  <a:pt x="9642499" y="5938324"/>
                  <a:pt x="9620639" y="5942102"/>
                  <a:pt x="9628777" y="5954926"/>
                </a:cubicBezTo>
                <a:cubicBezTo>
                  <a:pt x="9634351" y="5955152"/>
                  <a:pt x="9634183" y="5931241"/>
                  <a:pt x="9644883" y="5952962"/>
                </a:cubicBezTo>
                <a:cubicBezTo>
                  <a:pt x="9640841" y="5966883"/>
                  <a:pt x="9636323" y="5976682"/>
                  <a:pt x="9626617" y="5968795"/>
                </a:cubicBezTo>
                <a:cubicBezTo>
                  <a:pt x="9624751" y="5951034"/>
                  <a:pt x="9619605" y="5933518"/>
                  <a:pt x="9619301" y="5915519"/>
                </a:cubicBezTo>
                <a:close/>
                <a:moveTo>
                  <a:pt x="10294149" y="5912165"/>
                </a:moveTo>
                <a:cubicBezTo>
                  <a:pt x="10293735" y="5926468"/>
                  <a:pt x="10298925" y="5940446"/>
                  <a:pt x="10308467" y="5951088"/>
                </a:cubicBezTo>
                <a:lnTo>
                  <a:pt x="10314305" y="5916527"/>
                </a:lnTo>
                <a:cubicBezTo>
                  <a:pt x="10309931" y="5911009"/>
                  <a:pt x="10310043" y="5920200"/>
                  <a:pt x="10307821" y="5924050"/>
                </a:cubicBezTo>
                <a:cubicBezTo>
                  <a:pt x="10305783" y="5931286"/>
                  <a:pt x="10299255" y="5918391"/>
                  <a:pt x="10294149" y="5912165"/>
                </a:cubicBezTo>
                <a:close/>
                <a:moveTo>
                  <a:pt x="10754537" y="5910789"/>
                </a:moveTo>
                <a:cubicBezTo>
                  <a:pt x="10755875" y="5909603"/>
                  <a:pt x="10757499" y="5909721"/>
                  <a:pt x="10759701" y="5912454"/>
                </a:cubicBezTo>
                <a:cubicBezTo>
                  <a:pt x="10755713" y="5927263"/>
                  <a:pt x="10770199" y="5938478"/>
                  <a:pt x="10768379" y="5952255"/>
                </a:cubicBezTo>
                <a:cubicBezTo>
                  <a:pt x="10762765" y="5950369"/>
                  <a:pt x="10757977" y="5948783"/>
                  <a:pt x="10753747" y="5944593"/>
                </a:cubicBezTo>
                <a:cubicBezTo>
                  <a:pt x="10749517" y="5940404"/>
                  <a:pt x="10745843" y="5933613"/>
                  <a:pt x="10742459" y="5921322"/>
                </a:cubicBezTo>
                <a:cubicBezTo>
                  <a:pt x="10749097" y="5929646"/>
                  <a:pt x="10750523" y="5914348"/>
                  <a:pt x="10754537" y="5910789"/>
                </a:cubicBezTo>
                <a:close/>
                <a:moveTo>
                  <a:pt x="3881199" y="5909153"/>
                </a:moveTo>
                <a:lnTo>
                  <a:pt x="3881433" y="5909720"/>
                </a:lnTo>
                <a:lnTo>
                  <a:pt x="3876578" y="5916782"/>
                </a:lnTo>
                <a:cubicBezTo>
                  <a:pt x="3876653" y="5926170"/>
                  <a:pt x="3882442" y="5942037"/>
                  <a:pt x="3887911" y="5947944"/>
                </a:cubicBezTo>
                <a:cubicBezTo>
                  <a:pt x="3890648" y="5950898"/>
                  <a:pt x="3893304" y="5951362"/>
                  <a:pt x="3895124" y="5947280"/>
                </a:cubicBezTo>
                <a:cubicBezTo>
                  <a:pt x="3890682" y="5942006"/>
                  <a:pt x="3889932" y="5934908"/>
                  <a:pt x="3888926" y="5927910"/>
                </a:cubicBezTo>
                <a:lnTo>
                  <a:pt x="3881433" y="5909720"/>
                </a:lnTo>
                <a:lnTo>
                  <a:pt x="3881504" y="5909614"/>
                </a:lnTo>
                <a:close/>
                <a:moveTo>
                  <a:pt x="10656807" y="5903953"/>
                </a:moveTo>
                <a:cubicBezTo>
                  <a:pt x="10671409" y="5916945"/>
                  <a:pt x="10679363" y="5898722"/>
                  <a:pt x="10692837" y="5906502"/>
                </a:cubicBezTo>
                <a:cubicBezTo>
                  <a:pt x="10692189" y="5926518"/>
                  <a:pt x="10684455" y="5930466"/>
                  <a:pt x="10676247" y="5927117"/>
                </a:cubicBezTo>
                <a:cubicBezTo>
                  <a:pt x="10668039" y="5923769"/>
                  <a:pt x="10659355" y="5913122"/>
                  <a:pt x="10656807" y="5903953"/>
                </a:cubicBezTo>
                <a:close/>
                <a:moveTo>
                  <a:pt x="4011305" y="5899429"/>
                </a:moveTo>
                <a:cubicBezTo>
                  <a:pt x="4020943" y="5912123"/>
                  <a:pt x="4020437" y="5929797"/>
                  <a:pt x="4025057" y="5945013"/>
                </a:cubicBezTo>
                <a:cubicBezTo>
                  <a:pt x="4036094" y="5953808"/>
                  <a:pt x="4038223" y="5925663"/>
                  <a:pt x="4048858" y="5955901"/>
                </a:cubicBezTo>
                <a:cubicBezTo>
                  <a:pt x="4046426" y="5968756"/>
                  <a:pt x="4030400" y="5941679"/>
                  <a:pt x="4034316" y="5970463"/>
                </a:cubicBezTo>
                <a:cubicBezTo>
                  <a:pt x="4018825" y="5938205"/>
                  <a:pt x="4014759" y="5954093"/>
                  <a:pt x="4004491" y="5954045"/>
                </a:cubicBezTo>
                <a:cubicBezTo>
                  <a:pt x="4001071" y="5954030"/>
                  <a:pt x="3996957" y="5952244"/>
                  <a:pt x="3991504" y="5946315"/>
                </a:cubicBezTo>
                <a:cubicBezTo>
                  <a:pt x="3994331" y="5920428"/>
                  <a:pt x="4013744" y="5939907"/>
                  <a:pt x="4011305" y="5899429"/>
                </a:cubicBezTo>
                <a:close/>
                <a:moveTo>
                  <a:pt x="3492356" y="5898642"/>
                </a:moveTo>
                <a:cubicBezTo>
                  <a:pt x="3482820" y="5893175"/>
                  <a:pt x="3491571" y="5936641"/>
                  <a:pt x="3473641" y="5908699"/>
                </a:cubicBezTo>
                <a:cubicBezTo>
                  <a:pt x="3473081" y="5919425"/>
                  <a:pt x="3477475" y="5930588"/>
                  <a:pt x="3480376" y="5939767"/>
                </a:cubicBezTo>
                <a:lnTo>
                  <a:pt x="3478151" y="5958927"/>
                </a:lnTo>
                <a:lnTo>
                  <a:pt x="3493428" y="5967740"/>
                </a:lnTo>
                <a:cubicBezTo>
                  <a:pt x="3500780" y="5960576"/>
                  <a:pt x="3488333" y="5913687"/>
                  <a:pt x="3497693" y="5904332"/>
                </a:cubicBezTo>
                <a:cubicBezTo>
                  <a:pt x="3495454" y="5901203"/>
                  <a:pt x="3493718" y="5899423"/>
                  <a:pt x="3492356" y="5898642"/>
                </a:cubicBezTo>
                <a:close/>
                <a:moveTo>
                  <a:pt x="9679085" y="5896157"/>
                </a:moveTo>
                <a:cubicBezTo>
                  <a:pt x="9674031" y="5897237"/>
                  <a:pt x="9669909" y="5901109"/>
                  <a:pt x="9668227" y="5910274"/>
                </a:cubicBezTo>
                <a:lnTo>
                  <a:pt x="9668557" y="5936095"/>
                </a:lnTo>
                <a:lnTo>
                  <a:pt x="9668301" y="5936111"/>
                </a:lnTo>
                <a:lnTo>
                  <a:pt x="9668561" y="5936403"/>
                </a:lnTo>
                <a:lnTo>
                  <a:pt x="9668557" y="5936095"/>
                </a:lnTo>
                <a:lnTo>
                  <a:pt x="9686041" y="5934962"/>
                </a:lnTo>
                <a:cubicBezTo>
                  <a:pt x="9690259" y="5927470"/>
                  <a:pt x="9693107" y="5914142"/>
                  <a:pt x="9695549" y="5898797"/>
                </a:cubicBezTo>
                <a:cubicBezTo>
                  <a:pt x="9690129" y="5896791"/>
                  <a:pt x="9684141" y="5895078"/>
                  <a:pt x="9679085" y="5896157"/>
                </a:cubicBezTo>
                <a:close/>
                <a:moveTo>
                  <a:pt x="9780977" y="5887661"/>
                </a:moveTo>
                <a:cubicBezTo>
                  <a:pt x="9780057" y="5894687"/>
                  <a:pt x="9785391" y="5900762"/>
                  <a:pt x="9788381" y="5907192"/>
                </a:cubicBezTo>
                <a:cubicBezTo>
                  <a:pt x="9782561" y="5913814"/>
                  <a:pt x="9769737" y="5890581"/>
                  <a:pt x="9770113" y="5923024"/>
                </a:cubicBezTo>
                <a:cubicBezTo>
                  <a:pt x="9781481" y="5936433"/>
                  <a:pt x="9785813" y="5919542"/>
                  <a:pt x="9792551" y="5913307"/>
                </a:cubicBezTo>
                <a:lnTo>
                  <a:pt x="9792353" y="5912907"/>
                </a:lnTo>
                <a:cubicBezTo>
                  <a:pt x="9789957" y="5903967"/>
                  <a:pt x="9786041" y="5895434"/>
                  <a:pt x="9780977" y="5887661"/>
                </a:cubicBezTo>
                <a:close/>
                <a:moveTo>
                  <a:pt x="9957121" y="5876983"/>
                </a:moveTo>
                <a:cubicBezTo>
                  <a:pt x="9953225" y="5876003"/>
                  <a:pt x="9949635" y="5876327"/>
                  <a:pt x="9946227" y="5877443"/>
                </a:cubicBezTo>
                <a:lnTo>
                  <a:pt x="9927137" y="5889504"/>
                </a:lnTo>
                <a:lnTo>
                  <a:pt x="9927095" y="5889463"/>
                </a:lnTo>
                <a:lnTo>
                  <a:pt x="9927035" y="5889570"/>
                </a:lnTo>
                <a:lnTo>
                  <a:pt x="9927137" y="5889504"/>
                </a:lnTo>
                <a:lnTo>
                  <a:pt x="9934269" y="5896705"/>
                </a:lnTo>
                <a:cubicBezTo>
                  <a:pt x="9935849" y="5895729"/>
                  <a:pt x="9936809" y="5892148"/>
                  <a:pt x="9937731" y="5888332"/>
                </a:cubicBezTo>
                <a:cubicBezTo>
                  <a:pt x="9942333" y="5893697"/>
                  <a:pt x="9944969" y="5900494"/>
                  <a:pt x="9944983" y="5907631"/>
                </a:cubicBezTo>
                <a:cubicBezTo>
                  <a:pt x="9956139" y="5906089"/>
                  <a:pt x="9956349" y="5893376"/>
                  <a:pt x="9969837" y="5884340"/>
                </a:cubicBezTo>
                <a:cubicBezTo>
                  <a:pt x="9965215" y="5880244"/>
                  <a:pt x="9961015" y="5877962"/>
                  <a:pt x="9957121" y="5876983"/>
                </a:cubicBezTo>
                <a:close/>
                <a:moveTo>
                  <a:pt x="9720009" y="5874706"/>
                </a:moveTo>
                <a:cubicBezTo>
                  <a:pt x="9723217" y="5890888"/>
                  <a:pt x="9729873" y="5897940"/>
                  <a:pt x="9736151" y="5898676"/>
                </a:cubicBezTo>
                <a:cubicBezTo>
                  <a:pt x="9742429" y="5899413"/>
                  <a:pt x="9748325" y="5893832"/>
                  <a:pt x="9750003" y="5884750"/>
                </a:cubicBezTo>
                <a:cubicBezTo>
                  <a:pt x="9735401" y="5861633"/>
                  <a:pt x="9732345" y="5887674"/>
                  <a:pt x="9720269" y="5874999"/>
                </a:cubicBezTo>
                <a:close/>
                <a:moveTo>
                  <a:pt x="4147843" y="5868892"/>
                </a:moveTo>
                <a:cubicBezTo>
                  <a:pt x="4155656" y="5863849"/>
                  <a:pt x="4166732" y="5867820"/>
                  <a:pt x="4174503" y="5887707"/>
                </a:cubicBezTo>
                <a:cubicBezTo>
                  <a:pt x="4161678" y="5888430"/>
                  <a:pt x="4143644" y="5875451"/>
                  <a:pt x="4140761" y="5904158"/>
                </a:cubicBezTo>
                <a:cubicBezTo>
                  <a:pt x="4135480" y="5887990"/>
                  <a:pt x="4140030" y="5873934"/>
                  <a:pt x="4147843" y="5868892"/>
                </a:cubicBezTo>
                <a:close/>
                <a:moveTo>
                  <a:pt x="9889663" y="5867852"/>
                </a:moveTo>
                <a:cubicBezTo>
                  <a:pt x="9886593" y="5876629"/>
                  <a:pt x="9886903" y="5886221"/>
                  <a:pt x="9890479" y="5894843"/>
                </a:cubicBezTo>
                <a:cubicBezTo>
                  <a:pt x="9888503" y="5901973"/>
                  <a:pt x="9881851" y="5889291"/>
                  <a:pt x="9876807" y="5882957"/>
                </a:cubicBezTo>
                <a:cubicBezTo>
                  <a:pt x="9872507" y="5899298"/>
                  <a:pt x="9869601" y="5915445"/>
                  <a:pt x="9884811" y="5929359"/>
                </a:cubicBezTo>
                <a:cubicBezTo>
                  <a:pt x="9884351" y="5922250"/>
                  <a:pt x="9881195" y="5915862"/>
                  <a:pt x="9882329" y="5908960"/>
                </a:cubicBezTo>
                <a:lnTo>
                  <a:pt x="9897765" y="5940402"/>
                </a:lnTo>
                <a:lnTo>
                  <a:pt x="9897797" y="5940706"/>
                </a:lnTo>
                <a:lnTo>
                  <a:pt x="9898057" y="5940997"/>
                </a:lnTo>
                <a:lnTo>
                  <a:pt x="9897765" y="5940402"/>
                </a:lnTo>
                <a:lnTo>
                  <a:pt x="9895899" y="5922601"/>
                </a:lnTo>
                <a:cubicBezTo>
                  <a:pt x="9894737" y="5909806"/>
                  <a:pt x="9896051" y="5909147"/>
                  <a:pt x="9902265" y="5886532"/>
                </a:cubicBezTo>
                <a:close/>
                <a:moveTo>
                  <a:pt x="3308835" y="5858617"/>
                </a:moveTo>
                <a:cubicBezTo>
                  <a:pt x="3312003" y="5859434"/>
                  <a:pt x="3315629" y="5861492"/>
                  <a:pt x="3319609" y="5864538"/>
                </a:cubicBezTo>
                <a:cubicBezTo>
                  <a:pt x="3307213" y="5861802"/>
                  <a:pt x="3313937" y="5910173"/>
                  <a:pt x="3295362" y="5891465"/>
                </a:cubicBezTo>
                <a:cubicBezTo>
                  <a:pt x="3293931" y="5864864"/>
                  <a:pt x="3299329" y="5856163"/>
                  <a:pt x="3308835" y="5858617"/>
                </a:cubicBezTo>
                <a:close/>
                <a:moveTo>
                  <a:pt x="4288197" y="5850704"/>
                </a:moveTo>
                <a:lnTo>
                  <a:pt x="4280760" y="5851785"/>
                </a:lnTo>
                <a:lnTo>
                  <a:pt x="4280517" y="5851526"/>
                </a:lnTo>
                <a:lnTo>
                  <a:pt x="4280332" y="5851847"/>
                </a:lnTo>
                <a:lnTo>
                  <a:pt x="4280760" y="5851785"/>
                </a:lnTo>
                <a:lnTo>
                  <a:pt x="4286641" y="5858064"/>
                </a:lnTo>
                <a:close/>
                <a:moveTo>
                  <a:pt x="4295177" y="5849687"/>
                </a:moveTo>
                <a:lnTo>
                  <a:pt x="4293847" y="5849882"/>
                </a:lnTo>
                <a:lnTo>
                  <a:pt x="4296231" y="5858886"/>
                </a:lnTo>
                <a:lnTo>
                  <a:pt x="4305012" y="5858723"/>
                </a:lnTo>
                <a:close/>
                <a:moveTo>
                  <a:pt x="5930733" y="5849635"/>
                </a:moveTo>
                <a:cubicBezTo>
                  <a:pt x="5936624" y="5906365"/>
                  <a:pt x="5920678" y="5924108"/>
                  <a:pt x="5908448" y="5963816"/>
                </a:cubicBezTo>
                <a:lnTo>
                  <a:pt x="5908386" y="5963922"/>
                </a:lnTo>
                <a:cubicBezTo>
                  <a:pt x="5945973" y="5981061"/>
                  <a:pt x="5937597" y="5891099"/>
                  <a:pt x="5949285" y="5873320"/>
                </a:cubicBezTo>
                <a:close/>
                <a:moveTo>
                  <a:pt x="10614553" y="5847473"/>
                </a:moveTo>
                <a:cubicBezTo>
                  <a:pt x="10617041" y="5863170"/>
                  <a:pt x="10613735" y="5879513"/>
                  <a:pt x="10621911" y="5894499"/>
                </a:cubicBezTo>
                <a:cubicBezTo>
                  <a:pt x="10623477" y="5883141"/>
                  <a:pt x="10634655" y="5907990"/>
                  <a:pt x="10626019" y="5900720"/>
                </a:cubicBezTo>
                <a:cubicBezTo>
                  <a:pt x="10618375" y="5900871"/>
                  <a:pt x="10609875" y="5914357"/>
                  <a:pt x="10614559" y="5935882"/>
                </a:cubicBezTo>
                <a:cubicBezTo>
                  <a:pt x="10606547" y="5925555"/>
                  <a:pt x="10607377" y="5914483"/>
                  <a:pt x="10599337" y="5903711"/>
                </a:cubicBezTo>
                <a:cubicBezTo>
                  <a:pt x="10590759" y="5935119"/>
                  <a:pt x="10569691" y="5909123"/>
                  <a:pt x="10558331" y="5928800"/>
                </a:cubicBezTo>
                <a:cubicBezTo>
                  <a:pt x="10567341" y="5914182"/>
                  <a:pt x="10546357" y="5903353"/>
                  <a:pt x="10554939" y="5888487"/>
                </a:cubicBezTo>
                <a:cubicBezTo>
                  <a:pt x="10567903" y="5877149"/>
                  <a:pt x="10592109" y="5917219"/>
                  <a:pt x="10587873" y="5850464"/>
                </a:cubicBezTo>
                <a:cubicBezTo>
                  <a:pt x="10602993" y="5877873"/>
                  <a:pt x="10605139" y="5845747"/>
                  <a:pt x="10614553" y="5847473"/>
                </a:cubicBezTo>
                <a:close/>
                <a:moveTo>
                  <a:pt x="9675005" y="5835496"/>
                </a:moveTo>
                <a:lnTo>
                  <a:pt x="9659801" y="5862405"/>
                </a:lnTo>
                <a:lnTo>
                  <a:pt x="9659207" y="5862702"/>
                </a:lnTo>
                <a:lnTo>
                  <a:pt x="9659467" y="5862994"/>
                </a:lnTo>
                <a:lnTo>
                  <a:pt x="9659801" y="5862405"/>
                </a:lnTo>
                <a:lnTo>
                  <a:pt x="9669071" y="5857758"/>
                </a:lnTo>
                <a:cubicBezTo>
                  <a:pt x="9680073" y="5857619"/>
                  <a:pt x="9693381" y="5867173"/>
                  <a:pt x="9699009" y="5843901"/>
                </a:cubicBezTo>
                <a:cubicBezTo>
                  <a:pt x="9690095" y="5837114"/>
                  <a:pt x="9681843" y="5833313"/>
                  <a:pt x="9675005" y="5835496"/>
                </a:cubicBezTo>
                <a:close/>
                <a:moveTo>
                  <a:pt x="11560405" y="5831987"/>
                </a:moveTo>
                <a:cubicBezTo>
                  <a:pt x="11566817" y="5829184"/>
                  <a:pt x="11572849" y="5830099"/>
                  <a:pt x="11576629" y="5848251"/>
                </a:cubicBezTo>
                <a:cubicBezTo>
                  <a:pt x="11561525" y="5834399"/>
                  <a:pt x="11565539" y="5841280"/>
                  <a:pt x="11561995" y="5869889"/>
                </a:cubicBezTo>
                <a:cubicBezTo>
                  <a:pt x="11553865" y="5844948"/>
                  <a:pt x="11541407" y="5863565"/>
                  <a:pt x="11541887" y="5838033"/>
                </a:cubicBezTo>
                <a:cubicBezTo>
                  <a:pt x="11547195" y="5841311"/>
                  <a:pt x="11553991" y="5834790"/>
                  <a:pt x="11560405" y="5831987"/>
                </a:cubicBezTo>
                <a:close/>
                <a:moveTo>
                  <a:pt x="9701337" y="5829988"/>
                </a:moveTo>
                <a:cubicBezTo>
                  <a:pt x="9701029" y="5844355"/>
                  <a:pt x="9706221" y="5858332"/>
                  <a:pt x="9715993" y="5868821"/>
                </a:cubicBezTo>
                <a:cubicBezTo>
                  <a:pt x="9716539" y="5859725"/>
                  <a:pt x="9718921" y="5857821"/>
                  <a:pt x="9722429" y="5861130"/>
                </a:cubicBezTo>
                <a:lnTo>
                  <a:pt x="9722171" y="5860838"/>
                </a:lnTo>
                <a:cubicBezTo>
                  <a:pt x="9722377" y="5851834"/>
                  <a:pt x="9714619" y="5843788"/>
                  <a:pt x="9716203" y="5834864"/>
                </a:cubicBezTo>
                <a:cubicBezTo>
                  <a:pt x="9710241" y="5829140"/>
                  <a:pt x="9707539" y="5837276"/>
                  <a:pt x="9701337" y="5829988"/>
                </a:cubicBezTo>
                <a:close/>
                <a:moveTo>
                  <a:pt x="9822159" y="5827416"/>
                </a:moveTo>
                <a:cubicBezTo>
                  <a:pt x="9816895" y="5828905"/>
                  <a:pt x="9812745" y="5839555"/>
                  <a:pt x="9812271" y="5856676"/>
                </a:cubicBezTo>
                <a:cubicBezTo>
                  <a:pt x="9820979" y="5854433"/>
                  <a:pt x="9834095" y="5870989"/>
                  <a:pt x="9838967" y="5853410"/>
                </a:cubicBezTo>
                <a:lnTo>
                  <a:pt x="9838707" y="5853119"/>
                </a:lnTo>
                <a:cubicBezTo>
                  <a:pt x="9833793" y="5833598"/>
                  <a:pt x="9827421" y="5825927"/>
                  <a:pt x="9822159" y="5827416"/>
                </a:cubicBezTo>
                <a:close/>
                <a:moveTo>
                  <a:pt x="10743677" y="5826346"/>
                </a:moveTo>
                <a:cubicBezTo>
                  <a:pt x="10755571" y="5828223"/>
                  <a:pt x="10767213" y="5831521"/>
                  <a:pt x="10778513" y="5835908"/>
                </a:cubicBezTo>
                <a:cubicBezTo>
                  <a:pt x="10779381" y="5864783"/>
                  <a:pt x="10769031" y="5842695"/>
                  <a:pt x="10765381" y="5850997"/>
                </a:cubicBezTo>
                <a:cubicBezTo>
                  <a:pt x="10764513" y="5859908"/>
                  <a:pt x="10769857" y="5877821"/>
                  <a:pt x="10761705" y="5871689"/>
                </a:cubicBezTo>
                <a:cubicBezTo>
                  <a:pt x="10767001" y="5855354"/>
                  <a:pt x="10738427" y="5842850"/>
                  <a:pt x="10743677" y="5826346"/>
                </a:cubicBezTo>
                <a:close/>
                <a:moveTo>
                  <a:pt x="4119003" y="5826217"/>
                </a:moveTo>
                <a:cubicBezTo>
                  <a:pt x="4121626" y="5825015"/>
                  <a:pt x="4125760" y="5826840"/>
                  <a:pt x="4132282" y="5833387"/>
                </a:cubicBezTo>
                <a:cubicBezTo>
                  <a:pt x="4147555" y="5884981"/>
                  <a:pt x="4108356" y="5854080"/>
                  <a:pt x="4131455" y="5908911"/>
                </a:cubicBezTo>
                <a:cubicBezTo>
                  <a:pt x="4115837" y="5900891"/>
                  <a:pt x="4127908" y="5880483"/>
                  <a:pt x="4112424" y="5872970"/>
                </a:cubicBezTo>
                <a:cubicBezTo>
                  <a:pt x="4116854" y="5860663"/>
                  <a:pt x="4111133" y="5829821"/>
                  <a:pt x="4119003" y="5826217"/>
                </a:cubicBezTo>
                <a:close/>
                <a:moveTo>
                  <a:pt x="10817407" y="5825904"/>
                </a:moveTo>
                <a:cubicBezTo>
                  <a:pt x="10820935" y="5825535"/>
                  <a:pt x="10825369" y="5829093"/>
                  <a:pt x="10830697" y="5836660"/>
                </a:cubicBezTo>
                <a:cubicBezTo>
                  <a:pt x="10829031" y="5845965"/>
                  <a:pt x="10827567" y="5854674"/>
                  <a:pt x="10825905" y="5863979"/>
                </a:cubicBezTo>
                <a:lnTo>
                  <a:pt x="10809549" y="5838710"/>
                </a:lnTo>
                <a:cubicBezTo>
                  <a:pt x="10811255" y="5830569"/>
                  <a:pt x="10813879" y="5826273"/>
                  <a:pt x="10817407" y="5825904"/>
                </a:cubicBezTo>
                <a:close/>
                <a:moveTo>
                  <a:pt x="11051179" y="5823781"/>
                </a:moveTo>
                <a:cubicBezTo>
                  <a:pt x="11060117" y="5823060"/>
                  <a:pt x="11077019" y="5847550"/>
                  <a:pt x="11078055" y="5857985"/>
                </a:cubicBezTo>
                <a:cubicBezTo>
                  <a:pt x="11074227" y="5862264"/>
                  <a:pt x="11069019" y="5859186"/>
                  <a:pt x="11063335" y="5853623"/>
                </a:cubicBezTo>
                <a:cubicBezTo>
                  <a:pt x="11057651" y="5848060"/>
                  <a:pt x="11051495" y="5840014"/>
                  <a:pt x="11045777" y="5834360"/>
                </a:cubicBezTo>
                <a:cubicBezTo>
                  <a:pt x="11046105" y="5827063"/>
                  <a:pt x="11048199" y="5824021"/>
                  <a:pt x="11051179" y="5823781"/>
                </a:cubicBezTo>
                <a:close/>
                <a:moveTo>
                  <a:pt x="10838481" y="5822192"/>
                </a:moveTo>
                <a:cubicBezTo>
                  <a:pt x="10866345" y="5887044"/>
                  <a:pt x="10856667" y="5790199"/>
                  <a:pt x="10874865" y="5852039"/>
                </a:cubicBezTo>
                <a:cubicBezTo>
                  <a:pt x="10865435" y="5849480"/>
                  <a:pt x="10860003" y="5865275"/>
                  <a:pt x="10850287" y="5861369"/>
                </a:cubicBezTo>
                <a:cubicBezTo>
                  <a:pt x="10847049" y="5860067"/>
                  <a:pt x="10843333" y="5856577"/>
                  <a:pt x="10838835" y="5849488"/>
                </a:cubicBezTo>
                <a:cubicBezTo>
                  <a:pt x="10840207" y="5840442"/>
                  <a:pt x="10839987" y="5831188"/>
                  <a:pt x="10838481" y="5822192"/>
                </a:cubicBezTo>
                <a:close/>
                <a:moveTo>
                  <a:pt x="11043031" y="5821082"/>
                </a:moveTo>
                <a:lnTo>
                  <a:pt x="11035513" y="5862512"/>
                </a:lnTo>
                <a:cubicBezTo>
                  <a:pt x="11032837" y="5857760"/>
                  <a:pt x="11027921" y="5857631"/>
                  <a:pt x="11023933" y="5856451"/>
                </a:cubicBezTo>
                <a:cubicBezTo>
                  <a:pt x="11019943" y="5855272"/>
                  <a:pt x="11016881" y="5853040"/>
                  <a:pt x="11017917" y="5844085"/>
                </a:cubicBezTo>
                <a:cubicBezTo>
                  <a:pt x="11038683" y="5865911"/>
                  <a:pt x="11027525" y="5812130"/>
                  <a:pt x="11043031" y="5821082"/>
                </a:cubicBezTo>
                <a:close/>
                <a:moveTo>
                  <a:pt x="10676753" y="5820503"/>
                </a:moveTo>
                <a:cubicBezTo>
                  <a:pt x="10697271" y="5846464"/>
                  <a:pt x="10705221" y="5853193"/>
                  <a:pt x="10711179" y="5891284"/>
                </a:cubicBezTo>
                <a:cubicBezTo>
                  <a:pt x="10697803" y="5895680"/>
                  <a:pt x="10694801" y="5874699"/>
                  <a:pt x="10677061" y="5847631"/>
                </a:cubicBezTo>
                <a:cubicBezTo>
                  <a:pt x="10662111" y="5861670"/>
                  <a:pt x="10666817" y="5864387"/>
                  <a:pt x="10672683" y="5902138"/>
                </a:cubicBezTo>
                <a:cubicBezTo>
                  <a:pt x="10658401" y="5869081"/>
                  <a:pt x="10627435" y="5867887"/>
                  <a:pt x="10628739" y="5825864"/>
                </a:cubicBezTo>
                <a:cubicBezTo>
                  <a:pt x="10645361" y="5825478"/>
                  <a:pt x="10669055" y="5860263"/>
                  <a:pt x="10676753" y="5820503"/>
                </a:cubicBezTo>
                <a:close/>
                <a:moveTo>
                  <a:pt x="10325605" y="5820389"/>
                </a:moveTo>
                <a:cubicBezTo>
                  <a:pt x="10327937" y="5854386"/>
                  <a:pt x="10323737" y="5861659"/>
                  <a:pt x="10305991" y="5843000"/>
                </a:cubicBezTo>
                <a:cubicBezTo>
                  <a:pt x="10305117" y="5853902"/>
                  <a:pt x="10315377" y="5864532"/>
                  <a:pt x="10321441" y="5875020"/>
                </a:cubicBezTo>
                <a:lnTo>
                  <a:pt x="10321751" y="5874485"/>
                </a:lnTo>
                <a:cubicBezTo>
                  <a:pt x="10328641" y="5861068"/>
                  <a:pt x="10342755" y="5856383"/>
                  <a:pt x="10325605" y="5820389"/>
                </a:cubicBezTo>
                <a:close/>
                <a:moveTo>
                  <a:pt x="10399289" y="5818725"/>
                </a:moveTo>
                <a:cubicBezTo>
                  <a:pt x="10392563" y="5819260"/>
                  <a:pt x="10385659" y="5819054"/>
                  <a:pt x="10379431" y="5821876"/>
                </a:cubicBezTo>
                <a:lnTo>
                  <a:pt x="10363995" y="5842699"/>
                </a:lnTo>
                <a:lnTo>
                  <a:pt x="10363937" y="5842662"/>
                </a:lnTo>
                <a:lnTo>
                  <a:pt x="10363629" y="5843196"/>
                </a:lnTo>
                <a:lnTo>
                  <a:pt x="10363995" y="5842699"/>
                </a:lnTo>
                <a:lnTo>
                  <a:pt x="10375949" y="5850327"/>
                </a:lnTo>
                <a:cubicBezTo>
                  <a:pt x="10386437" y="5851221"/>
                  <a:pt x="10392811" y="5834021"/>
                  <a:pt x="10399289" y="5818725"/>
                </a:cubicBezTo>
                <a:close/>
                <a:moveTo>
                  <a:pt x="4314711" y="5814657"/>
                </a:moveTo>
                <a:cubicBezTo>
                  <a:pt x="4312343" y="5813462"/>
                  <a:pt x="4310200" y="5814445"/>
                  <a:pt x="4308627" y="5820131"/>
                </a:cubicBezTo>
                <a:cubicBezTo>
                  <a:pt x="4315251" y="5828659"/>
                  <a:pt x="4317580" y="5831785"/>
                  <a:pt x="4318778" y="5836934"/>
                </a:cubicBezTo>
                <a:lnTo>
                  <a:pt x="4321088" y="5856754"/>
                </a:lnTo>
                <a:lnTo>
                  <a:pt x="4324770" y="5847351"/>
                </a:lnTo>
                <a:cubicBezTo>
                  <a:pt x="4324274" y="5841371"/>
                  <a:pt x="4321478" y="5832753"/>
                  <a:pt x="4315304" y="5820419"/>
                </a:cubicBezTo>
                <a:lnTo>
                  <a:pt x="4319808" y="5819866"/>
                </a:lnTo>
                <a:close/>
                <a:moveTo>
                  <a:pt x="9907715" y="5810900"/>
                </a:moveTo>
                <a:cubicBezTo>
                  <a:pt x="9900141" y="5811980"/>
                  <a:pt x="9893865" y="5818587"/>
                  <a:pt x="9889617" y="5833602"/>
                </a:cubicBezTo>
                <a:cubicBezTo>
                  <a:pt x="9891575" y="5844288"/>
                  <a:pt x="9900031" y="5854588"/>
                  <a:pt x="9899459" y="5865950"/>
                </a:cubicBezTo>
                <a:lnTo>
                  <a:pt x="9899521" y="5865843"/>
                </a:lnTo>
                <a:cubicBezTo>
                  <a:pt x="9913301" y="5877791"/>
                  <a:pt x="9921627" y="5865345"/>
                  <a:pt x="9935077" y="5875391"/>
                </a:cubicBezTo>
                <a:cubicBezTo>
                  <a:pt x="9939571" y="5856739"/>
                  <a:pt x="9929123" y="5840013"/>
                  <a:pt x="9933617" y="5821362"/>
                </a:cubicBezTo>
                <a:cubicBezTo>
                  <a:pt x="9924167" y="5814266"/>
                  <a:pt x="9915291" y="5809819"/>
                  <a:pt x="9907715" y="5810900"/>
                </a:cubicBezTo>
                <a:close/>
                <a:moveTo>
                  <a:pt x="5998452" y="5808169"/>
                </a:moveTo>
                <a:cubicBezTo>
                  <a:pt x="5979292" y="5807515"/>
                  <a:pt x="5968390" y="5834302"/>
                  <a:pt x="5952490" y="5844800"/>
                </a:cubicBezTo>
                <a:lnTo>
                  <a:pt x="5969436" y="5883084"/>
                </a:lnTo>
                <a:lnTo>
                  <a:pt x="5969385" y="5883215"/>
                </a:lnTo>
                <a:lnTo>
                  <a:pt x="5969447" y="5883108"/>
                </a:lnTo>
                <a:lnTo>
                  <a:pt x="5969436" y="5883084"/>
                </a:lnTo>
                <a:lnTo>
                  <a:pt x="5983962" y="5845983"/>
                </a:lnTo>
                <a:cubicBezTo>
                  <a:pt x="5989068" y="5834548"/>
                  <a:pt x="5994159" y="5823014"/>
                  <a:pt x="5998452" y="5808169"/>
                </a:cubicBezTo>
                <a:close/>
                <a:moveTo>
                  <a:pt x="10909049" y="5807895"/>
                </a:moveTo>
                <a:cubicBezTo>
                  <a:pt x="10923541" y="5824531"/>
                  <a:pt x="10922005" y="5842752"/>
                  <a:pt x="10920531" y="5860867"/>
                </a:cubicBezTo>
                <a:cubicBezTo>
                  <a:pt x="10911767" y="5842332"/>
                  <a:pt x="10909791" y="5855386"/>
                  <a:pt x="10904395" y="5852692"/>
                </a:cubicBezTo>
                <a:cubicBezTo>
                  <a:pt x="10902597" y="5851793"/>
                  <a:pt x="10900419" y="5849144"/>
                  <a:pt x="10897481" y="5842994"/>
                </a:cubicBezTo>
                <a:cubicBezTo>
                  <a:pt x="10900403" y="5826572"/>
                  <a:pt x="10908445" y="5833640"/>
                  <a:pt x="10909049" y="5807895"/>
                </a:cubicBezTo>
                <a:close/>
                <a:moveTo>
                  <a:pt x="3892515" y="5807319"/>
                </a:moveTo>
                <a:cubicBezTo>
                  <a:pt x="3905494" y="5815955"/>
                  <a:pt x="3888514" y="5838945"/>
                  <a:pt x="3901602" y="5847642"/>
                </a:cubicBezTo>
                <a:cubicBezTo>
                  <a:pt x="3900764" y="5851934"/>
                  <a:pt x="3897702" y="5850382"/>
                  <a:pt x="3893997" y="5846887"/>
                </a:cubicBezTo>
                <a:cubicBezTo>
                  <a:pt x="3890292" y="5843393"/>
                  <a:pt x="3885943" y="5837959"/>
                  <a:pt x="3882528" y="5834492"/>
                </a:cubicBezTo>
                <a:cubicBezTo>
                  <a:pt x="3882095" y="5814990"/>
                  <a:pt x="3890301" y="5819302"/>
                  <a:pt x="3892515" y="5807319"/>
                </a:cubicBezTo>
                <a:close/>
                <a:moveTo>
                  <a:pt x="4359641" y="5802439"/>
                </a:moveTo>
                <a:cubicBezTo>
                  <a:pt x="4354842" y="5802323"/>
                  <a:pt x="4351131" y="5805172"/>
                  <a:pt x="4348523" y="5810796"/>
                </a:cubicBezTo>
                <a:lnTo>
                  <a:pt x="4348704" y="5811471"/>
                </a:lnTo>
                <a:lnTo>
                  <a:pt x="4355752" y="5815466"/>
                </a:lnTo>
                <a:lnTo>
                  <a:pt x="4365555" y="5814265"/>
                </a:lnTo>
                <a:lnTo>
                  <a:pt x="4372085" y="5809083"/>
                </a:lnTo>
                <a:close/>
                <a:moveTo>
                  <a:pt x="9577283" y="5801517"/>
                </a:moveTo>
                <a:cubicBezTo>
                  <a:pt x="9572087" y="5804773"/>
                  <a:pt x="9568543" y="5814989"/>
                  <a:pt x="9565681" y="5828095"/>
                </a:cubicBezTo>
                <a:lnTo>
                  <a:pt x="9581287" y="5859429"/>
                </a:lnTo>
                <a:lnTo>
                  <a:pt x="9581271" y="5859626"/>
                </a:lnTo>
                <a:lnTo>
                  <a:pt x="9581531" y="5859918"/>
                </a:lnTo>
                <a:lnTo>
                  <a:pt x="9581287" y="5859429"/>
                </a:lnTo>
                <a:lnTo>
                  <a:pt x="9583521" y="5833225"/>
                </a:lnTo>
                <a:cubicBezTo>
                  <a:pt x="9586735" y="5825279"/>
                  <a:pt x="9592121" y="5818977"/>
                  <a:pt x="9598787" y="5816694"/>
                </a:cubicBezTo>
                <a:cubicBezTo>
                  <a:pt x="9589323" y="5801963"/>
                  <a:pt x="9582477" y="5798260"/>
                  <a:pt x="9577283" y="5801517"/>
                </a:cubicBezTo>
                <a:close/>
                <a:moveTo>
                  <a:pt x="9988713" y="5800272"/>
                </a:moveTo>
                <a:cubicBezTo>
                  <a:pt x="9994929" y="5825817"/>
                  <a:pt x="9985355" y="5835976"/>
                  <a:pt x="9980657" y="5848806"/>
                </a:cubicBezTo>
                <a:cubicBezTo>
                  <a:pt x="9988017" y="5860756"/>
                  <a:pt x="9991051" y="5853525"/>
                  <a:pt x="9998713" y="5866930"/>
                </a:cubicBezTo>
                <a:cubicBezTo>
                  <a:pt x="9990575" y="5867933"/>
                  <a:pt x="9986347" y="5884887"/>
                  <a:pt x="9976123" y="5876417"/>
                </a:cubicBezTo>
                <a:cubicBezTo>
                  <a:pt x="9978699" y="5884428"/>
                  <a:pt x="9981863" y="5888643"/>
                  <a:pt x="9985387" y="5890637"/>
                </a:cubicBezTo>
                <a:cubicBezTo>
                  <a:pt x="9995963" y="5896624"/>
                  <a:pt x="10009789" y="5882630"/>
                  <a:pt x="10020769" y="5891214"/>
                </a:cubicBezTo>
                <a:cubicBezTo>
                  <a:pt x="10012281" y="5860221"/>
                  <a:pt x="10001497" y="5829752"/>
                  <a:pt x="9988713" y="5800272"/>
                </a:cubicBezTo>
                <a:close/>
                <a:moveTo>
                  <a:pt x="11875343" y="5798648"/>
                </a:moveTo>
                <a:cubicBezTo>
                  <a:pt x="11893263" y="5800457"/>
                  <a:pt x="11912599" y="5815007"/>
                  <a:pt x="11921489" y="5849869"/>
                </a:cubicBezTo>
                <a:cubicBezTo>
                  <a:pt x="11893411" y="5791310"/>
                  <a:pt x="11863697" y="5825487"/>
                  <a:pt x="11837681" y="5823868"/>
                </a:cubicBezTo>
                <a:cubicBezTo>
                  <a:pt x="11840915" y="5807770"/>
                  <a:pt x="11857423" y="5796839"/>
                  <a:pt x="11875343" y="5798648"/>
                </a:cubicBezTo>
                <a:close/>
                <a:moveTo>
                  <a:pt x="10068247" y="5795053"/>
                </a:moveTo>
                <a:cubicBezTo>
                  <a:pt x="10064363" y="5795823"/>
                  <a:pt x="10061491" y="5800796"/>
                  <a:pt x="10060069" y="5812522"/>
                </a:cubicBezTo>
                <a:cubicBezTo>
                  <a:pt x="10066677" y="5823181"/>
                  <a:pt x="10071687" y="5827036"/>
                  <a:pt x="10075731" y="5826733"/>
                </a:cubicBezTo>
                <a:cubicBezTo>
                  <a:pt x="10079773" y="5826429"/>
                  <a:pt x="10082849" y="5821967"/>
                  <a:pt x="10085587" y="5815991"/>
                </a:cubicBezTo>
                <a:lnTo>
                  <a:pt x="10085895" y="5815457"/>
                </a:lnTo>
                <a:cubicBezTo>
                  <a:pt x="10082955" y="5811906"/>
                  <a:pt x="10081737" y="5807350"/>
                  <a:pt x="10082507" y="5802805"/>
                </a:cubicBezTo>
                <a:cubicBezTo>
                  <a:pt x="10077031" y="5797718"/>
                  <a:pt x="10072133" y="5794284"/>
                  <a:pt x="10068247" y="5795053"/>
                </a:cubicBezTo>
                <a:close/>
                <a:moveTo>
                  <a:pt x="10126397" y="5790502"/>
                </a:moveTo>
                <a:cubicBezTo>
                  <a:pt x="10123335" y="5813223"/>
                  <a:pt x="10130037" y="5838615"/>
                  <a:pt x="10138845" y="5846915"/>
                </a:cubicBezTo>
                <a:cubicBezTo>
                  <a:pt x="10141783" y="5849683"/>
                  <a:pt x="10144953" y="5850551"/>
                  <a:pt x="10148075" y="5848788"/>
                </a:cubicBezTo>
                <a:cubicBezTo>
                  <a:pt x="10148031" y="5837499"/>
                  <a:pt x="10142475" y="5826876"/>
                  <a:pt x="10143213" y="5815467"/>
                </a:cubicBezTo>
                <a:cubicBezTo>
                  <a:pt x="10146057" y="5820672"/>
                  <a:pt x="10159843" y="5820505"/>
                  <a:pt x="10161145" y="5833806"/>
                </a:cubicBezTo>
                <a:lnTo>
                  <a:pt x="10161453" y="5833271"/>
                </a:lnTo>
                <a:cubicBezTo>
                  <a:pt x="10166205" y="5832448"/>
                  <a:pt x="10165341" y="5813698"/>
                  <a:pt x="10172177" y="5798395"/>
                </a:cubicBezTo>
                <a:cubicBezTo>
                  <a:pt x="10154561" y="5784946"/>
                  <a:pt x="10142079" y="5794708"/>
                  <a:pt x="10126397" y="5790502"/>
                </a:cubicBezTo>
                <a:close/>
                <a:moveTo>
                  <a:pt x="11672577" y="5785299"/>
                </a:moveTo>
                <a:cubicBezTo>
                  <a:pt x="11684829" y="5785813"/>
                  <a:pt x="11696623" y="5789343"/>
                  <a:pt x="11707149" y="5795563"/>
                </a:cubicBezTo>
                <a:cubicBezTo>
                  <a:pt x="11701561" y="5801532"/>
                  <a:pt x="11687831" y="5807856"/>
                  <a:pt x="11679123" y="5799333"/>
                </a:cubicBezTo>
                <a:cubicBezTo>
                  <a:pt x="11676221" y="5796492"/>
                  <a:pt x="11673877" y="5792002"/>
                  <a:pt x="11672577" y="5785299"/>
                </a:cubicBezTo>
                <a:close/>
                <a:moveTo>
                  <a:pt x="10245053" y="5783006"/>
                </a:moveTo>
                <a:cubicBezTo>
                  <a:pt x="10239585" y="5780313"/>
                  <a:pt x="10233345" y="5783092"/>
                  <a:pt x="10231151" y="5791092"/>
                </a:cubicBezTo>
                <a:cubicBezTo>
                  <a:pt x="10234603" y="5799502"/>
                  <a:pt x="10237029" y="5803263"/>
                  <a:pt x="10238913" y="5804560"/>
                </a:cubicBezTo>
                <a:cubicBezTo>
                  <a:pt x="10244571" y="5808447"/>
                  <a:pt x="10245359" y="5790133"/>
                  <a:pt x="10254341" y="5808473"/>
                </a:cubicBezTo>
                <a:lnTo>
                  <a:pt x="10254329" y="5807754"/>
                </a:lnTo>
                <a:cubicBezTo>
                  <a:pt x="10255217" y="5793866"/>
                  <a:pt x="10250521" y="5785700"/>
                  <a:pt x="10245053" y="5783006"/>
                </a:cubicBezTo>
                <a:close/>
                <a:moveTo>
                  <a:pt x="9929293" y="5780936"/>
                </a:moveTo>
                <a:cubicBezTo>
                  <a:pt x="9930353" y="5811207"/>
                  <a:pt x="9940041" y="5840614"/>
                  <a:pt x="9957193" y="5865488"/>
                </a:cubicBezTo>
                <a:cubicBezTo>
                  <a:pt x="9964997" y="5839622"/>
                  <a:pt x="9942809" y="5817543"/>
                  <a:pt x="9943027" y="5792715"/>
                </a:cubicBezTo>
                <a:cubicBezTo>
                  <a:pt x="9936999" y="5790803"/>
                  <a:pt x="9932057" y="5786524"/>
                  <a:pt x="9929293" y="5780936"/>
                </a:cubicBezTo>
                <a:close/>
                <a:moveTo>
                  <a:pt x="11202895" y="5777348"/>
                </a:moveTo>
                <a:lnTo>
                  <a:pt x="11219017" y="5802769"/>
                </a:lnTo>
                <a:cubicBezTo>
                  <a:pt x="11219481" y="5808883"/>
                  <a:pt x="11224221" y="5845130"/>
                  <a:pt x="11213931" y="5830347"/>
                </a:cubicBezTo>
                <a:cubicBezTo>
                  <a:pt x="11212281" y="5781341"/>
                  <a:pt x="11209243" y="5841186"/>
                  <a:pt x="11195205" y="5818822"/>
                </a:cubicBezTo>
                <a:cubicBezTo>
                  <a:pt x="11194613" y="5789962"/>
                  <a:pt x="11197603" y="5802812"/>
                  <a:pt x="11202895" y="5777348"/>
                </a:cubicBezTo>
                <a:close/>
                <a:moveTo>
                  <a:pt x="11088083" y="5775655"/>
                </a:moveTo>
                <a:cubicBezTo>
                  <a:pt x="11098011" y="5789087"/>
                  <a:pt x="11100657" y="5806728"/>
                  <a:pt x="11095013" y="5822434"/>
                </a:cubicBezTo>
                <a:cubicBezTo>
                  <a:pt x="11088027" y="5812554"/>
                  <a:pt x="11082989" y="5801519"/>
                  <a:pt x="11079871" y="5789878"/>
                </a:cubicBezTo>
                <a:cubicBezTo>
                  <a:pt x="11079941" y="5784073"/>
                  <a:pt x="11083091" y="5778619"/>
                  <a:pt x="11088083" y="5775655"/>
                </a:cubicBezTo>
                <a:close/>
                <a:moveTo>
                  <a:pt x="11172227" y="5773902"/>
                </a:moveTo>
                <a:cubicBezTo>
                  <a:pt x="11180391" y="5784463"/>
                  <a:pt x="11179667" y="5795593"/>
                  <a:pt x="11187403" y="5805905"/>
                </a:cubicBezTo>
                <a:cubicBezTo>
                  <a:pt x="11179977" y="5822722"/>
                  <a:pt x="11181283" y="5814778"/>
                  <a:pt x="11186365" y="5839815"/>
                </a:cubicBezTo>
                <a:cubicBezTo>
                  <a:pt x="11182917" y="5836398"/>
                  <a:pt x="11180595" y="5838195"/>
                  <a:pt x="11179775" y="5847273"/>
                </a:cubicBezTo>
                <a:lnTo>
                  <a:pt x="11167637" y="5828288"/>
                </a:lnTo>
                <a:cubicBezTo>
                  <a:pt x="11172847" y="5810621"/>
                  <a:pt x="11174399" y="5792124"/>
                  <a:pt x="11172227" y="5773902"/>
                </a:cubicBezTo>
                <a:close/>
                <a:moveTo>
                  <a:pt x="11067883" y="5771122"/>
                </a:moveTo>
                <a:cubicBezTo>
                  <a:pt x="11075833" y="5781558"/>
                  <a:pt x="11074835" y="5792674"/>
                  <a:pt x="11082935" y="5803340"/>
                </a:cubicBezTo>
                <a:lnTo>
                  <a:pt x="11079091" y="5824078"/>
                </a:lnTo>
                <a:cubicBezTo>
                  <a:pt x="11073257" y="5813437"/>
                  <a:pt x="11063637" y="5803177"/>
                  <a:pt x="11064101" y="5791752"/>
                </a:cubicBezTo>
                <a:cubicBezTo>
                  <a:pt x="11071417" y="5799826"/>
                  <a:pt x="11064757" y="5781724"/>
                  <a:pt x="11067883" y="5771122"/>
                </a:cubicBezTo>
                <a:close/>
                <a:moveTo>
                  <a:pt x="3753591" y="5767253"/>
                </a:moveTo>
                <a:cubicBezTo>
                  <a:pt x="3740121" y="5766273"/>
                  <a:pt x="3728416" y="5790715"/>
                  <a:pt x="3719265" y="5802116"/>
                </a:cubicBezTo>
                <a:cubicBezTo>
                  <a:pt x="3719473" y="5790401"/>
                  <a:pt x="3716290" y="5778867"/>
                  <a:pt x="3709856" y="5769021"/>
                </a:cubicBezTo>
                <a:cubicBezTo>
                  <a:pt x="3695378" y="5776062"/>
                  <a:pt x="3695261" y="5789112"/>
                  <a:pt x="3709475" y="5806729"/>
                </a:cubicBezTo>
                <a:cubicBezTo>
                  <a:pt x="3695649" y="5804738"/>
                  <a:pt x="3652724" y="5799060"/>
                  <a:pt x="3665696" y="5866011"/>
                </a:cubicBezTo>
                <a:lnTo>
                  <a:pt x="3666031" y="5865919"/>
                </a:lnTo>
                <a:cubicBezTo>
                  <a:pt x="3671418" y="5842508"/>
                  <a:pt x="3676946" y="5867516"/>
                  <a:pt x="3684961" y="5856599"/>
                </a:cubicBezTo>
                <a:cubicBezTo>
                  <a:pt x="3690544" y="5871374"/>
                  <a:pt x="3698571" y="5885134"/>
                  <a:pt x="3708565" y="5897462"/>
                </a:cubicBezTo>
                <a:cubicBezTo>
                  <a:pt x="3716471" y="5900316"/>
                  <a:pt x="3725297" y="5896144"/>
                  <a:pt x="3728152" y="5888238"/>
                </a:cubicBezTo>
                <a:cubicBezTo>
                  <a:pt x="3722462" y="5868699"/>
                  <a:pt x="3714691" y="5849810"/>
                  <a:pt x="3704858" y="5832012"/>
                </a:cubicBezTo>
                <a:cubicBezTo>
                  <a:pt x="3732895" y="5871870"/>
                  <a:pt x="3739046" y="5852322"/>
                  <a:pt x="3752706" y="5853363"/>
                </a:cubicBezTo>
                <a:cubicBezTo>
                  <a:pt x="3746295" y="5803462"/>
                  <a:pt x="3758430" y="5805906"/>
                  <a:pt x="3767619" y="5778131"/>
                </a:cubicBezTo>
                <a:cubicBezTo>
                  <a:pt x="3762766" y="5770731"/>
                  <a:pt x="3758081" y="5767579"/>
                  <a:pt x="3753591" y="5767253"/>
                </a:cubicBezTo>
                <a:close/>
                <a:moveTo>
                  <a:pt x="11515211" y="5763243"/>
                </a:moveTo>
                <a:cubicBezTo>
                  <a:pt x="11531099" y="5764466"/>
                  <a:pt x="11546737" y="5770108"/>
                  <a:pt x="11557877" y="5782672"/>
                </a:cubicBezTo>
                <a:cubicBezTo>
                  <a:pt x="11543931" y="5780893"/>
                  <a:pt x="11537889" y="5789384"/>
                  <a:pt x="11550359" y="5824102"/>
                </a:cubicBezTo>
                <a:cubicBezTo>
                  <a:pt x="11534971" y="5826054"/>
                  <a:pt x="11546701" y="5795611"/>
                  <a:pt x="11532961" y="5778409"/>
                </a:cubicBezTo>
                <a:cubicBezTo>
                  <a:pt x="11529589" y="5813395"/>
                  <a:pt x="11498397" y="5759738"/>
                  <a:pt x="11506347" y="5807960"/>
                </a:cubicBezTo>
                <a:cubicBezTo>
                  <a:pt x="11492437" y="5763142"/>
                  <a:pt x="11489885" y="5806585"/>
                  <a:pt x="11471037" y="5770323"/>
                </a:cubicBezTo>
                <a:cubicBezTo>
                  <a:pt x="11483183" y="5765214"/>
                  <a:pt x="11499323" y="5762020"/>
                  <a:pt x="11515211" y="5763243"/>
                </a:cubicBezTo>
                <a:close/>
                <a:moveTo>
                  <a:pt x="3498712" y="5761048"/>
                </a:moveTo>
                <a:cubicBezTo>
                  <a:pt x="3501073" y="5781160"/>
                  <a:pt x="3512514" y="5799565"/>
                  <a:pt x="3523627" y="5809243"/>
                </a:cubicBezTo>
                <a:cubicBezTo>
                  <a:pt x="3534742" y="5818922"/>
                  <a:pt x="3545528" y="5819872"/>
                  <a:pt x="3546581" y="5805081"/>
                </a:cubicBezTo>
                <a:cubicBezTo>
                  <a:pt x="3538172" y="5781119"/>
                  <a:pt x="3524570" y="5767136"/>
                  <a:pt x="3518015" y="5766630"/>
                </a:cubicBezTo>
                <a:lnTo>
                  <a:pt x="3517803" y="5766508"/>
                </a:lnTo>
                <a:cubicBezTo>
                  <a:pt x="3529542" y="5799523"/>
                  <a:pt x="3512597" y="5783180"/>
                  <a:pt x="3498712" y="5761048"/>
                </a:cubicBezTo>
                <a:close/>
                <a:moveTo>
                  <a:pt x="11579193" y="5758494"/>
                </a:moveTo>
                <a:cubicBezTo>
                  <a:pt x="11582133" y="5759013"/>
                  <a:pt x="11586087" y="5763202"/>
                  <a:pt x="11591283" y="5772726"/>
                </a:cubicBezTo>
                <a:cubicBezTo>
                  <a:pt x="11586161" y="5788020"/>
                  <a:pt x="11581863" y="5807071"/>
                  <a:pt x="11573895" y="5808031"/>
                </a:cubicBezTo>
                <a:cubicBezTo>
                  <a:pt x="11570673" y="5788419"/>
                  <a:pt x="11570373" y="5756938"/>
                  <a:pt x="11579193" y="5758494"/>
                </a:cubicBezTo>
                <a:close/>
                <a:moveTo>
                  <a:pt x="11433623" y="5753746"/>
                </a:moveTo>
                <a:cubicBezTo>
                  <a:pt x="11443615" y="5755951"/>
                  <a:pt x="11454281" y="5761432"/>
                  <a:pt x="11465751" y="5770834"/>
                </a:cubicBezTo>
                <a:cubicBezTo>
                  <a:pt x="11454329" y="5782098"/>
                  <a:pt x="11440557" y="5813823"/>
                  <a:pt x="11423597" y="5794840"/>
                </a:cubicBezTo>
                <a:cubicBezTo>
                  <a:pt x="11417943" y="5788513"/>
                  <a:pt x="11411935" y="5776551"/>
                  <a:pt x="11405543" y="5756320"/>
                </a:cubicBezTo>
                <a:cubicBezTo>
                  <a:pt x="11414313" y="5752614"/>
                  <a:pt x="11423631" y="5751541"/>
                  <a:pt x="11433623" y="5753746"/>
                </a:cubicBezTo>
                <a:close/>
                <a:moveTo>
                  <a:pt x="11123815" y="5751798"/>
                </a:moveTo>
                <a:cubicBezTo>
                  <a:pt x="11133873" y="5780561"/>
                  <a:pt x="11140305" y="5767447"/>
                  <a:pt x="11141613" y="5797293"/>
                </a:cubicBezTo>
                <a:cubicBezTo>
                  <a:pt x="11122497" y="5762727"/>
                  <a:pt x="11117451" y="5795177"/>
                  <a:pt x="11102641" y="5781065"/>
                </a:cubicBezTo>
                <a:cubicBezTo>
                  <a:pt x="11107017" y="5757926"/>
                  <a:pt x="11120237" y="5778249"/>
                  <a:pt x="11123815" y="5751798"/>
                </a:cubicBezTo>
                <a:close/>
                <a:moveTo>
                  <a:pt x="11292665" y="5749142"/>
                </a:moveTo>
                <a:cubicBezTo>
                  <a:pt x="11295073" y="5748774"/>
                  <a:pt x="11298011" y="5750168"/>
                  <a:pt x="11301519" y="5753726"/>
                </a:cubicBezTo>
                <a:cubicBezTo>
                  <a:pt x="11301617" y="5769608"/>
                  <a:pt x="11284211" y="5763696"/>
                  <a:pt x="11294981" y="5788022"/>
                </a:cubicBezTo>
                <a:cubicBezTo>
                  <a:pt x="11314669" y="5813934"/>
                  <a:pt x="11301099" y="5755194"/>
                  <a:pt x="11317597" y="5778978"/>
                </a:cubicBezTo>
                <a:cubicBezTo>
                  <a:pt x="11308171" y="5804194"/>
                  <a:pt x="11324991" y="5828163"/>
                  <a:pt x="11330079" y="5852203"/>
                </a:cubicBezTo>
                <a:cubicBezTo>
                  <a:pt x="11317753" y="5833538"/>
                  <a:pt x="11300791" y="5821178"/>
                  <a:pt x="11292779" y="5856049"/>
                </a:cubicBezTo>
                <a:cubicBezTo>
                  <a:pt x="11280945" y="5830112"/>
                  <a:pt x="11276331" y="5837856"/>
                  <a:pt x="11269959" y="5838026"/>
                </a:cubicBezTo>
                <a:cubicBezTo>
                  <a:pt x="11274053" y="5799324"/>
                  <a:pt x="11295947" y="5849324"/>
                  <a:pt x="11300467" y="5814575"/>
                </a:cubicBezTo>
                <a:cubicBezTo>
                  <a:pt x="11296133" y="5797386"/>
                  <a:pt x="11291827" y="5790764"/>
                  <a:pt x="11284343" y="5789154"/>
                </a:cubicBezTo>
                <a:cubicBezTo>
                  <a:pt x="11283007" y="5767206"/>
                  <a:pt x="11285445" y="5750246"/>
                  <a:pt x="11292665" y="5749142"/>
                </a:cubicBezTo>
                <a:close/>
                <a:moveTo>
                  <a:pt x="3166379" y="5748949"/>
                </a:moveTo>
                <a:cubicBezTo>
                  <a:pt x="3169169" y="5749816"/>
                  <a:pt x="3172143" y="5751951"/>
                  <a:pt x="3174777" y="5755540"/>
                </a:cubicBezTo>
                <a:cubicBezTo>
                  <a:pt x="3182789" y="5793532"/>
                  <a:pt x="3162831" y="5758196"/>
                  <a:pt x="3160329" y="5770440"/>
                </a:cubicBezTo>
                <a:cubicBezTo>
                  <a:pt x="3151288" y="5755168"/>
                  <a:pt x="3158009" y="5746348"/>
                  <a:pt x="3166379" y="5748949"/>
                </a:cubicBezTo>
                <a:close/>
                <a:moveTo>
                  <a:pt x="11166571" y="5747394"/>
                </a:moveTo>
                <a:cubicBezTo>
                  <a:pt x="11164533" y="5772167"/>
                  <a:pt x="11151149" y="5743480"/>
                  <a:pt x="11150745" y="5776041"/>
                </a:cubicBezTo>
                <a:lnTo>
                  <a:pt x="11138499" y="5756995"/>
                </a:lnTo>
                <a:cubicBezTo>
                  <a:pt x="11151299" y="5751123"/>
                  <a:pt x="11157481" y="5742146"/>
                  <a:pt x="11166571" y="5747394"/>
                </a:cubicBezTo>
                <a:close/>
                <a:moveTo>
                  <a:pt x="3917673" y="5742991"/>
                </a:moveTo>
                <a:cubicBezTo>
                  <a:pt x="3916553" y="5760739"/>
                  <a:pt x="3916047" y="5778414"/>
                  <a:pt x="3926634" y="5790942"/>
                </a:cubicBezTo>
                <a:cubicBezTo>
                  <a:pt x="3931607" y="5789251"/>
                  <a:pt x="3931551" y="5756992"/>
                  <a:pt x="3917673" y="5742991"/>
                </a:cubicBezTo>
                <a:close/>
                <a:moveTo>
                  <a:pt x="6063155" y="5741290"/>
                </a:moveTo>
                <a:cubicBezTo>
                  <a:pt x="6052747" y="5774637"/>
                  <a:pt x="6033020" y="5776938"/>
                  <a:pt x="6025692" y="5796804"/>
                </a:cubicBezTo>
                <a:cubicBezTo>
                  <a:pt x="6025037" y="5808189"/>
                  <a:pt x="6024838" y="5819589"/>
                  <a:pt x="6026706" y="5830613"/>
                </a:cubicBezTo>
                <a:lnTo>
                  <a:pt x="6040132" y="5862169"/>
                </a:lnTo>
                <a:lnTo>
                  <a:pt x="6040073" y="5862284"/>
                </a:lnTo>
                <a:lnTo>
                  <a:pt x="6040134" y="5862177"/>
                </a:lnTo>
                <a:lnTo>
                  <a:pt x="6040132" y="5862169"/>
                </a:lnTo>
                <a:lnTo>
                  <a:pt x="6062482" y="5817759"/>
                </a:lnTo>
                <a:cubicBezTo>
                  <a:pt x="6069389" y="5801321"/>
                  <a:pt x="6074889" y="5783713"/>
                  <a:pt x="6076436" y="5766213"/>
                </a:cubicBezTo>
                <a:cubicBezTo>
                  <a:pt x="6076490" y="5756976"/>
                  <a:pt x="6068592" y="5749421"/>
                  <a:pt x="6063155" y="5741290"/>
                </a:cubicBezTo>
                <a:close/>
                <a:moveTo>
                  <a:pt x="3358836" y="5740034"/>
                </a:moveTo>
                <a:cubicBezTo>
                  <a:pt x="3363563" y="5745188"/>
                  <a:pt x="3362531" y="5753146"/>
                  <a:pt x="3363603" y="5760182"/>
                </a:cubicBezTo>
                <a:cubicBezTo>
                  <a:pt x="3375068" y="5775641"/>
                  <a:pt x="3374045" y="5757655"/>
                  <a:pt x="3387571" y="5778441"/>
                </a:cubicBezTo>
                <a:cubicBezTo>
                  <a:pt x="3382804" y="5788735"/>
                  <a:pt x="3378795" y="5800910"/>
                  <a:pt x="3367648" y="5794048"/>
                </a:cubicBezTo>
                <a:cubicBezTo>
                  <a:pt x="3363934" y="5791761"/>
                  <a:pt x="3359427" y="5787358"/>
                  <a:pt x="3353833" y="5780065"/>
                </a:cubicBezTo>
                <a:cubicBezTo>
                  <a:pt x="3357946" y="5761337"/>
                  <a:pt x="3367331" y="5776450"/>
                  <a:pt x="3358836" y="5740034"/>
                </a:cubicBezTo>
                <a:close/>
                <a:moveTo>
                  <a:pt x="3900692" y="5730005"/>
                </a:moveTo>
                <a:cubicBezTo>
                  <a:pt x="3898627" y="5727663"/>
                  <a:pt x="3896320" y="5727739"/>
                  <a:pt x="3893782" y="5731764"/>
                </a:cubicBezTo>
                <a:cubicBezTo>
                  <a:pt x="3907534" y="5753393"/>
                  <a:pt x="3887400" y="5744050"/>
                  <a:pt x="3893186" y="5769350"/>
                </a:cubicBezTo>
                <a:cubicBezTo>
                  <a:pt x="3869578" y="5735900"/>
                  <a:pt x="3876102" y="5784866"/>
                  <a:pt x="3859574" y="5770762"/>
                </a:cubicBezTo>
                <a:cubicBezTo>
                  <a:pt x="3863541" y="5805134"/>
                  <a:pt x="3861355" y="5814853"/>
                  <a:pt x="3849229" y="5820542"/>
                </a:cubicBezTo>
                <a:cubicBezTo>
                  <a:pt x="3841071" y="5811697"/>
                  <a:pt x="3846514" y="5796587"/>
                  <a:pt x="3839756" y="5787552"/>
                </a:cubicBezTo>
                <a:cubicBezTo>
                  <a:pt x="3830965" y="5832669"/>
                  <a:pt x="3852530" y="5853106"/>
                  <a:pt x="3881479" y="5901759"/>
                </a:cubicBezTo>
                <a:cubicBezTo>
                  <a:pt x="3882884" y="5888454"/>
                  <a:pt x="3875052" y="5879797"/>
                  <a:pt x="3872065" y="5868661"/>
                </a:cubicBezTo>
                <a:cubicBezTo>
                  <a:pt x="3879964" y="5877215"/>
                  <a:pt x="3875072" y="5850862"/>
                  <a:pt x="3881924" y="5856529"/>
                </a:cubicBezTo>
                <a:cubicBezTo>
                  <a:pt x="3881151" y="5868489"/>
                  <a:pt x="3882647" y="5880474"/>
                  <a:pt x="3886225" y="5891810"/>
                </a:cubicBezTo>
                <a:cubicBezTo>
                  <a:pt x="3902467" y="5907888"/>
                  <a:pt x="3900830" y="5882561"/>
                  <a:pt x="3909896" y="5917738"/>
                </a:cubicBezTo>
                <a:cubicBezTo>
                  <a:pt x="3915455" y="5914530"/>
                  <a:pt x="3923600" y="5918949"/>
                  <a:pt x="3919989" y="5890626"/>
                </a:cubicBezTo>
                <a:cubicBezTo>
                  <a:pt x="3911758" y="5878459"/>
                  <a:pt x="3907667" y="5888504"/>
                  <a:pt x="3905661" y="5874938"/>
                </a:cubicBezTo>
                <a:lnTo>
                  <a:pt x="3905965" y="5875399"/>
                </a:lnTo>
                <a:cubicBezTo>
                  <a:pt x="3915365" y="5869990"/>
                  <a:pt x="3922418" y="5861229"/>
                  <a:pt x="3925695" y="5850858"/>
                </a:cubicBezTo>
                <a:cubicBezTo>
                  <a:pt x="3907611" y="5832290"/>
                  <a:pt x="3924123" y="5842962"/>
                  <a:pt x="3921328" y="5823100"/>
                </a:cubicBezTo>
                <a:cubicBezTo>
                  <a:pt x="3906240" y="5799844"/>
                  <a:pt x="3914513" y="5840838"/>
                  <a:pt x="3902128" y="5824989"/>
                </a:cubicBezTo>
                <a:cubicBezTo>
                  <a:pt x="3897385" y="5786034"/>
                  <a:pt x="3910605" y="5796232"/>
                  <a:pt x="3912429" y="5775042"/>
                </a:cubicBezTo>
                <a:cubicBezTo>
                  <a:pt x="3910908" y="5765822"/>
                  <a:pt x="3906889" y="5737032"/>
                  <a:pt x="3900692" y="5730005"/>
                </a:cubicBezTo>
                <a:close/>
                <a:moveTo>
                  <a:pt x="3690539" y="5728619"/>
                </a:moveTo>
                <a:cubicBezTo>
                  <a:pt x="3681457" y="5727841"/>
                  <a:pt x="3677746" y="5744921"/>
                  <a:pt x="3690658" y="5763497"/>
                </a:cubicBezTo>
                <a:cubicBezTo>
                  <a:pt x="3692933" y="5751408"/>
                  <a:pt x="3701140" y="5755718"/>
                  <a:pt x="3700659" y="5736048"/>
                </a:cubicBezTo>
                <a:lnTo>
                  <a:pt x="3700994" y="5735956"/>
                </a:lnTo>
                <a:cubicBezTo>
                  <a:pt x="3697190" y="5731122"/>
                  <a:pt x="3693566" y="5728878"/>
                  <a:pt x="3690539" y="5728619"/>
                </a:cubicBezTo>
                <a:close/>
                <a:moveTo>
                  <a:pt x="4239576" y="5725105"/>
                </a:moveTo>
                <a:cubicBezTo>
                  <a:pt x="4242095" y="5725554"/>
                  <a:pt x="4245200" y="5727650"/>
                  <a:pt x="4249174" y="5732190"/>
                </a:cubicBezTo>
                <a:cubicBezTo>
                  <a:pt x="4244016" y="5744327"/>
                  <a:pt x="4239061" y="5756865"/>
                  <a:pt x="4225012" y="5743905"/>
                </a:cubicBezTo>
                <a:cubicBezTo>
                  <a:pt x="4229728" y="5737217"/>
                  <a:pt x="4232018" y="5723756"/>
                  <a:pt x="4239576" y="5725105"/>
                </a:cubicBezTo>
                <a:close/>
                <a:moveTo>
                  <a:pt x="10356797" y="5722048"/>
                </a:moveTo>
                <a:cubicBezTo>
                  <a:pt x="10343557" y="5714425"/>
                  <a:pt x="10323911" y="5783370"/>
                  <a:pt x="10308621" y="5767805"/>
                </a:cubicBezTo>
                <a:cubicBezTo>
                  <a:pt x="10310097" y="5783772"/>
                  <a:pt x="10319487" y="5797890"/>
                  <a:pt x="10333575" y="5805597"/>
                </a:cubicBezTo>
                <a:cubicBezTo>
                  <a:pt x="10337931" y="5793853"/>
                  <a:pt x="10333829" y="5782928"/>
                  <a:pt x="10334169" y="5771719"/>
                </a:cubicBezTo>
                <a:cubicBezTo>
                  <a:pt x="10353687" y="5798671"/>
                  <a:pt x="10331241" y="5830629"/>
                  <a:pt x="10350743" y="5857859"/>
                </a:cubicBezTo>
                <a:cubicBezTo>
                  <a:pt x="10350909" y="5837564"/>
                  <a:pt x="10358515" y="5811298"/>
                  <a:pt x="10343733" y="5777383"/>
                </a:cubicBezTo>
                <a:cubicBezTo>
                  <a:pt x="10352369" y="5778232"/>
                  <a:pt x="10369489" y="5827614"/>
                  <a:pt x="10364877" y="5775332"/>
                </a:cubicBezTo>
                <a:lnTo>
                  <a:pt x="10365187" y="5774797"/>
                </a:lnTo>
                <a:cubicBezTo>
                  <a:pt x="10378891" y="5807376"/>
                  <a:pt x="10407553" y="5796263"/>
                  <a:pt x="10407791" y="5770163"/>
                </a:cubicBezTo>
                <a:cubicBezTo>
                  <a:pt x="10396461" y="5727547"/>
                  <a:pt x="10378395" y="5760320"/>
                  <a:pt x="10367501" y="5761160"/>
                </a:cubicBezTo>
                <a:cubicBezTo>
                  <a:pt x="10364911" y="5735638"/>
                  <a:pt x="10361209" y="5724589"/>
                  <a:pt x="10356797" y="5722048"/>
                </a:cubicBezTo>
                <a:close/>
                <a:moveTo>
                  <a:pt x="10414835" y="5716500"/>
                </a:moveTo>
                <a:lnTo>
                  <a:pt x="10404483" y="5729631"/>
                </a:lnTo>
                <a:lnTo>
                  <a:pt x="10404417" y="5729573"/>
                </a:lnTo>
                <a:lnTo>
                  <a:pt x="10404107" y="5730108"/>
                </a:lnTo>
                <a:lnTo>
                  <a:pt x="10404483" y="5729631"/>
                </a:lnTo>
                <a:lnTo>
                  <a:pt x="10421573" y="5744842"/>
                </a:lnTo>
                <a:cubicBezTo>
                  <a:pt x="10426427" y="5746343"/>
                  <a:pt x="10429987" y="5742339"/>
                  <a:pt x="10430957" y="5727072"/>
                </a:cubicBezTo>
                <a:cubicBezTo>
                  <a:pt x="10424689" y="5719532"/>
                  <a:pt x="10419313" y="5716000"/>
                  <a:pt x="10414835" y="5716500"/>
                </a:cubicBezTo>
                <a:close/>
                <a:moveTo>
                  <a:pt x="3758605" y="5714464"/>
                </a:moveTo>
                <a:cubicBezTo>
                  <a:pt x="3761277" y="5730837"/>
                  <a:pt x="3744615" y="5730057"/>
                  <a:pt x="3758117" y="5752113"/>
                </a:cubicBezTo>
                <a:lnTo>
                  <a:pt x="3758423" y="5752573"/>
                </a:lnTo>
                <a:cubicBezTo>
                  <a:pt x="3767196" y="5756640"/>
                  <a:pt x="3766528" y="5738288"/>
                  <a:pt x="3772780" y="5737336"/>
                </a:cubicBezTo>
                <a:cubicBezTo>
                  <a:pt x="3782085" y="5752831"/>
                  <a:pt x="3769332" y="5779120"/>
                  <a:pt x="3786514" y="5790608"/>
                </a:cubicBezTo>
                <a:cubicBezTo>
                  <a:pt x="3798945" y="5785379"/>
                  <a:pt x="3776676" y="5763682"/>
                  <a:pt x="3782295" y="5740119"/>
                </a:cubicBezTo>
                <a:close/>
                <a:moveTo>
                  <a:pt x="3623694" y="5713998"/>
                </a:moveTo>
                <a:cubicBezTo>
                  <a:pt x="3620957" y="5737514"/>
                  <a:pt x="3583244" y="5706757"/>
                  <a:pt x="3599366" y="5756135"/>
                </a:cubicBezTo>
                <a:lnTo>
                  <a:pt x="3599576" y="5740714"/>
                </a:lnTo>
                <a:cubicBezTo>
                  <a:pt x="3609803" y="5758310"/>
                  <a:pt x="3617686" y="5777262"/>
                  <a:pt x="3622868" y="5796939"/>
                </a:cubicBezTo>
                <a:cubicBezTo>
                  <a:pt x="3623102" y="5781957"/>
                  <a:pt x="3635884" y="5801315"/>
                  <a:pt x="3632635" y="5777053"/>
                </a:cubicBezTo>
                <a:cubicBezTo>
                  <a:pt x="3596830" y="5741265"/>
                  <a:pt x="3642101" y="5746585"/>
                  <a:pt x="3623694" y="5713998"/>
                </a:cubicBezTo>
                <a:close/>
                <a:moveTo>
                  <a:pt x="3571142" y="5710182"/>
                </a:moveTo>
                <a:cubicBezTo>
                  <a:pt x="3571881" y="5720017"/>
                  <a:pt x="3570129" y="5730699"/>
                  <a:pt x="3575721" y="5738062"/>
                </a:cubicBezTo>
                <a:lnTo>
                  <a:pt x="3575843" y="5737849"/>
                </a:lnTo>
                <a:cubicBezTo>
                  <a:pt x="3576627" y="5732168"/>
                  <a:pt x="3580738" y="5739069"/>
                  <a:pt x="3584390" y="5743085"/>
                </a:cubicBezTo>
                <a:cubicBezTo>
                  <a:pt x="3588044" y="5747101"/>
                  <a:pt x="3591242" y="5748234"/>
                  <a:pt x="3590199" y="5731021"/>
                </a:cubicBezTo>
                <a:close/>
                <a:moveTo>
                  <a:pt x="12808151" y="5705691"/>
                </a:moveTo>
                <a:cubicBezTo>
                  <a:pt x="12812151" y="5702902"/>
                  <a:pt x="12817215" y="5706111"/>
                  <a:pt x="12823427" y="5715971"/>
                </a:cubicBezTo>
                <a:cubicBezTo>
                  <a:pt x="12817979" y="5735782"/>
                  <a:pt x="12807137" y="5724675"/>
                  <a:pt x="12799265" y="5731394"/>
                </a:cubicBezTo>
                <a:cubicBezTo>
                  <a:pt x="12801219" y="5717266"/>
                  <a:pt x="12804153" y="5708479"/>
                  <a:pt x="12808151" y="5705691"/>
                </a:cubicBezTo>
                <a:close/>
                <a:moveTo>
                  <a:pt x="11892741" y="5703800"/>
                </a:moveTo>
                <a:cubicBezTo>
                  <a:pt x="11911067" y="5730350"/>
                  <a:pt x="11920741" y="5717542"/>
                  <a:pt x="11940497" y="5753473"/>
                </a:cubicBezTo>
                <a:cubicBezTo>
                  <a:pt x="11932317" y="5767144"/>
                  <a:pt x="11921891" y="5769395"/>
                  <a:pt x="11905923" y="5743208"/>
                </a:cubicBezTo>
                <a:cubicBezTo>
                  <a:pt x="11910397" y="5781154"/>
                  <a:pt x="11865405" y="5744482"/>
                  <a:pt x="11863309" y="5747123"/>
                </a:cubicBezTo>
                <a:cubicBezTo>
                  <a:pt x="11872955" y="5727453"/>
                  <a:pt x="11896423" y="5751269"/>
                  <a:pt x="11892741" y="5703800"/>
                </a:cubicBezTo>
                <a:close/>
                <a:moveTo>
                  <a:pt x="3175439" y="5703020"/>
                </a:moveTo>
                <a:cubicBezTo>
                  <a:pt x="3187407" y="5714638"/>
                  <a:pt x="3190264" y="5730688"/>
                  <a:pt x="3199442" y="5743687"/>
                </a:cubicBezTo>
                <a:cubicBezTo>
                  <a:pt x="3197631" y="5751767"/>
                  <a:pt x="3190974" y="5746498"/>
                  <a:pt x="3189785" y="5756219"/>
                </a:cubicBezTo>
                <a:cubicBezTo>
                  <a:pt x="3180863" y="5739806"/>
                  <a:pt x="3175984" y="5721588"/>
                  <a:pt x="3175439" y="5703020"/>
                </a:cubicBezTo>
                <a:close/>
                <a:moveTo>
                  <a:pt x="11862111" y="5699803"/>
                </a:moveTo>
                <a:cubicBezTo>
                  <a:pt x="11860283" y="5732115"/>
                  <a:pt x="11847565" y="5708944"/>
                  <a:pt x="11841977" y="5721831"/>
                </a:cubicBezTo>
                <a:cubicBezTo>
                  <a:pt x="11847751" y="5732579"/>
                  <a:pt x="11857203" y="5742883"/>
                  <a:pt x="11856631" y="5754247"/>
                </a:cubicBezTo>
                <a:cubicBezTo>
                  <a:pt x="11839563" y="5755656"/>
                  <a:pt x="11819143" y="5738165"/>
                  <a:pt x="11807319" y="5765560"/>
                </a:cubicBezTo>
                <a:cubicBezTo>
                  <a:pt x="11786691" y="5720283"/>
                  <a:pt x="11781725" y="5755061"/>
                  <a:pt x="11771385" y="5762351"/>
                </a:cubicBezTo>
                <a:cubicBezTo>
                  <a:pt x="11772125" y="5750943"/>
                  <a:pt x="11764023" y="5740278"/>
                  <a:pt x="11761973" y="5729255"/>
                </a:cubicBezTo>
                <a:cubicBezTo>
                  <a:pt x="11773965" y="5691690"/>
                  <a:pt x="11831877" y="5778598"/>
                  <a:pt x="11819495" y="5703719"/>
                </a:cubicBezTo>
                <a:cubicBezTo>
                  <a:pt x="11839229" y="5730795"/>
                  <a:pt x="11846887" y="5696290"/>
                  <a:pt x="11862111" y="5699803"/>
                </a:cubicBezTo>
                <a:close/>
                <a:moveTo>
                  <a:pt x="3727337" y="5696743"/>
                </a:moveTo>
                <a:cubicBezTo>
                  <a:pt x="3721201" y="5693662"/>
                  <a:pt x="3719575" y="5702910"/>
                  <a:pt x="3720446" y="5718812"/>
                </a:cubicBezTo>
                <a:lnTo>
                  <a:pt x="3739457" y="5739486"/>
                </a:lnTo>
                <a:cubicBezTo>
                  <a:pt x="3740631" y="5726330"/>
                  <a:pt x="3734334" y="5716992"/>
                  <a:pt x="3735050" y="5704144"/>
                </a:cubicBezTo>
                <a:cubicBezTo>
                  <a:pt x="3731928" y="5700167"/>
                  <a:pt x="3729382" y="5697770"/>
                  <a:pt x="3727337" y="5696743"/>
                </a:cubicBezTo>
                <a:close/>
                <a:moveTo>
                  <a:pt x="3650510" y="5691606"/>
                </a:moveTo>
                <a:cubicBezTo>
                  <a:pt x="3645132" y="5692369"/>
                  <a:pt x="3640535" y="5697059"/>
                  <a:pt x="3633567" y="5701592"/>
                </a:cubicBezTo>
                <a:lnTo>
                  <a:pt x="3633902" y="5701500"/>
                </a:lnTo>
                <a:cubicBezTo>
                  <a:pt x="3638542" y="5710023"/>
                  <a:pt x="3639937" y="5719954"/>
                  <a:pt x="3638148" y="5729474"/>
                </a:cubicBezTo>
                <a:cubicBezTo>
                  <a:pt x="3656072" y="5738682"/>
                  <a:pt x="3653380" y="5693210"/>
                  <a:pt x="3672137" y="5705180"/>
                </a:cubicBezTo>
                <a:cubicBezTo>
                  <a:pt x="3662047" y="5694006"/>
                  <a:pt x="3655888" y="5690843"/>
                  <a:pt x="3650510" y="5691606"/>
                </a:cubicBezTo>
                <a:close/>
                <a:moveTo>
                  <a:pt x="3154894" y="5690444"/>
                </a:moveTo>
                <a:cubicBezTo>
                  <a:pt x="3157429" y="5690778"/>
                  <a:pt x="3160937" y="5693686"/>
                  <a:pt x="3165862" y="5700344"/>
                </a:cubicBezTo>
                <a:cubicBezTo>
                  <a:pt x="3160283" y="5711240"/>
                  <a:pt x="3160174" y="5736130"/>
                  <a:pt x="3146389" y="5725178"/>
                </a:cubicBezTo>
                <a:cubicBezTo>
                  <a:pt x="3148447" y="5711608"/>
                  <a:pt x="3147290" y="5689443"/>
                  <a:pt x="3154894" y="5690444"/>
                </a:cubicBezTo>
                <a:close/>
                <a:moveTo>
                  <a:pt x="11325053" y="5683327"/>
                </a:moveTo>
                <a:cubicBezTo>
                  <a:pt x="11313821" y="5687963"/>
                  <a:pt x="11327293" y="5730819"/>
                  <a:pt x="11314715" y="5738529"/>
                </a:cubicBezTo>
                <a:cubicBezTo>
                  <a:pt x="11320061" y="5746926"/>
                  <a:pt x="11324579" y="5751281"/>
                  <a:pt x="11328597" y="5753188"/>
                </a:cubicBezTo>
                <a:cubicBezTo>
                  <a:pt x="11340647" y="5758909"/>
                  <a:pt x="11348191" y="5742600"/>
                  <a:pt x="11360105" y="5747340"/>
                </a:cubicBezTo>
                <a:lnTo>
                  <a:pt x="11360213" y="5747402"/>
                </a:lnTo>
                <a:cubicBezTo>
                  <a:pt x="11357207" y="5727415"/>
                  <a:pt x="11356929" y="5707148"/>
                  <a:pt x="11345343" y="5688196"/>
                </a:cubicBezTo>
                <a:cubicBezTo>
                  <a:pt x="11337551" y="5704657"/>
                  <a:pt x="11347393" y="5719467"/>
                  <a:pt x="11346667" y="5735301"/>
                </a:cubicBezTo>
                <a:cubicBezTo>
                  <a:pt x="11337433" y="5744374"/>
                  <a:pt x="11342399" y="5695765"/>
                  <a:pt x="11325053" y="5683327"/>
                </a:cubicBezTo>
                <a:close/>
                <a:moveTo>
                  <a:pt x="12364335" y="5669147"/>
                </a:moveTo>
                <a:lnTo>
                  <a:pt x="12345973" y="5672764"/>
                </a:lnTo>
                <a:lnTo>
                  <a:pt x="12345005" y="5672032"/>
                </a:lnTo>
                <a:lnTo>
                  <a:pt x="12344725" y="5673010"/>
                </a:lnTo>
                <a:lnTo>
                  <a:pt x="12345973" y="5672764"/>
                </a:lnTo>
                <a:lnTo>
                  <a:pt x="12368435" y="5689767"/>
                </a:lnTo>
                <a:cubicBezTo>
                  <a:pt x="12374985" y="5689199"/>
                  <a:pt x="12380505" y="5683402"/>
                  <a:pt x="12385699" y="5676136"/>
                </a:cubicBezTo>
                <a:cubicBezTo>
                  <a:pt x="12378993" y="5675401"/>
                  <a:pt x="12371517" y="5671370"/>
                  <a:pt x="12364335" y="5669147"/>
                </a:cubicBezTo>
                <a:close/>
                <a:moveTo>
                  <a:pt x="11759467" y="5662216"/>
                </a:moveTo>
                <a:cubicBezTo>
                  <a:pt x="11757889" y="5676560"/>
                  <a:pt x="11767067" y="5668315"/>
                  <a:pt x="11766137" y="5682036"/>
                </a:cubicBezTo>
                <a:cubicBezTo>
                  <a:pt x="11757917" y="5677005"/>
                  <a:pt x="11754117" y="5694204"/>
                  <a:pt x="11747551" y="5696688"/>
                </a:cubicBezTo>
                <a:cubicBezTo>
                  <a:pt x="11752249" y="5705102"/>
                  <a:pt x="11759085" y="5713756"/>
                  <a:pt x="11758159" y="5722773"/>
                </a:cubicBezTo>
                <a:cubicBezTo>
                  <a:pt x="11734381" y="5730861"/>
                  <a:pt x="11710833" y="5738797"/>
                  <a:pt x="11680847" y="5716638"/>
                </a:cubicBezTo>
                <a:cubicBezTo>
                  <a:pt x="11703683" y="5682766"/>
                  <a:pt x="11742843" y="5729046"/>
                  <a:pt x="11759467" y="5662216"/>
                </a:cubicBezTo>
                <a:close/>
                <a:moveTo>
                  <a:pt x="13193407" y="5661972"/>
                </a:moveTo>
                <a:cubicBezTo>
                  <a:pt x="13194357" y="5661042"/>
                  <a:pt x="13195493" y="5661145"/>
                  <a:pt x="13196913" y="5662821"/>
                </a:cubicBezTo>
                <a:cubicBezTo>
                  <a:pt x="13197163" y="5672518"/>
                  <a:pt x="13200705" y="5681694"/>
                  <a:pt x="13206845" y="5689089"/>
                </a:cubicBezTo>
                <a:cubicBezTo>
                  <a:pt x="13207737" y="5685325"/>
                  <a:pt x="13211635" y="5686720"/>
                  <a:pt x="13210601" y="5695676"/>
                </a:cubicBezTo>
                <a:cubicBezTo>
                  <a:pt x="13206583" y="5693001"/>
                  <a:pt x="13202899" y="5692406"/>
                  <a:pt x="13199115" y="5691273"/>
                </a:cubicBezTo>
                <a:cubicBezTo>
                  <a:pt x="13195331" y="5690139"/>
                  <a:pt x="13191449" y="5688468"/>
                  <a:pt x="13187035" y="5683639"/>
                </a:cubicBezTo>
                <a:cubicBezTo>
                  <a:pt x="13189349" y="5676849"/>
                  <a:pt x="13190553" y="5664763"/>
                  <a:pt x="13193407" y="5661972"/>
                </a:cubicBezTo>
                <a:close/>
                <a:moveTo>
                  <a:pt x="3314515" y="5655271"/>
                </a:moveTo>
                <a:cubicBezTo>
                  <a:pt x="3318452" y="5676365"/>
                  <a:pt x="3292684" y="5655785"/>
                  <a:pt x="3309897" y="5687966"/>
                </a:cubicBezTo>
                <a:lnTo>
                  <a:pt x="3310861" y="5688523"/>
                </a:lnTo>
                <a:cubicBezTo>
                  <a:pt x="3315129" y="5679153"/>
                  <a:pt x="3336896" y="5689867"/>
                  <a:pt x="3314515" y="5655271"/>
                </a:cubicBezTo>
                <a:close/>
                <a:moveTo>
                  <a:pt x="3672752" y="5652491"/>
                </a:moveTo>
                <a:cubicBezTo>
                  <a:pt x="3670547" y="5669896"/>
                  <a:pt x="3658153" y="5659747"/>
                  <a:pt x="3657917" y="5682140"/>
                </a:cubicBezTo>
                <a:lnTo>
                  <a:pt x="3658254" y="5682050"/>
                </a:lnTo>
                <a:cubicBezTo>
                  <a:pt x="3661828" y="5687037"/>
                  <a:pt x="3665329" y="5689370"/>
                  <a:pt x="3668367" y="5689643"/>
                </a:cubicBezTo>
                <a:cubicBezTo>
                  <a:pt x="3677485" y="5690461"/>
                  <a:pt x="3682450" y="5672742"/>
                  <a:pt x="3672752" y="5652491"/>
                </a:cubicBezTo>
                <a:close/>
                <a:moveTo>
                  <a:pt x="11410711" y="5648884"/>
                </a:moveTo>
                <a:cubicBezTo>
                  <a:pt x="11402251" y="5647547"/>
                  <a:pt x="11394145" y="5648001"/>
                  <a:pt x="11387681" y="5656603"/>
                </a:cubicBezTo>
                <a:lnTo>
                  <a:pt x="11387787" y="5656665"/>
                </a:lnTo>
                <a:cubicBezTo>
                  <a:pt x="11404795" y="5672899"/>
                  <a:pt x="11415023" y="5656419"/>
                  <a:pt x="11431969" y="5672760"/>
                </a:cubicBezTo>
                <a:lnTo>
                  <a:pt x="11435875" y="5651916"/>
                </a:lnTo>
                <a:cubicBezTo>
                  <a:pt x="11427987" y="5653352"/>
                  <a:pt x="11419171" y="5650222"/>
                  <a:pt x="11410711" y="5648884"/>
                </a:cubicBezTo>
                <a:close/>
                <a:moveTo>
                  <a:pt x="11478873" y="5648080"/>
                </a:moveTo>
                <a:cubicBezTo>
                  <a:pt x="11478499" y="5673672"/>
                  <a:pt x="11483377" y="5665225"/>
                  <a:pt x="11493585" y="5680388"/>
                </a:cubicBezTo>
                <a:cubicBezTo>
                  <a:pt x="11492431" y="5706100"/>
                  <a:pt x="11482365" y="5689452"/>
                  <a:pt x="11481699" y="5715303"/>
                </a:cubicBezTo>
                <a:cubicBezTo>
                  <a:pt x="11503313" y="5735910"/>
                  <a:pt x="11507625" y="5699046"/>
                  <a:pt x="11515055" y="5678525"/>
                </a:cubicBezTo>
                <a:cubicBezTo>
                  <a:pt x="11507859" y="5639862"/>
                  <a:pt x="11488703" y="5655752"/>
                  <a:pt x="11478873" y="5648080"/>
                </a:cubicBezTo>
                <a:close/>
                <a:moveTo>
                  <a:pt x="10995199" y="5645527"/>
                </a:moveTo>
                <a:cubicBezTo>
                  <a:pt x="10989673" y="5643550"/>
                  <a:pt x="10984339" y="5647600"/>
                  <a:pt x="10983711" y="5658074"/>
                </a:cubicBezTo>
                <a:lnTo>
                  <a:pt x="10983819" y="5658136"/>
                </a:lnTo>
                <a:cubicBezTo>
                  <a:pt x="10987419" y="5666595"/>
                  <a:pt x="10990071" y="5670524"/>
                  <a:pt x="10992185" y="5671906"/>
                </a:cubicBezTo>
                <a:cubicBezTo>
                  <a:pt x="10998529" y="5676050"/>
                  <a:pt x="11000039" y="5657270"/>
                  <a:pt x="11007833" y="5669148"/>
                </a:cubicBezTo>
                <a:cubicBezTo>
                  <a:pt x="11006439" y="5655510"/>
                  <a:pt x="11000723" y="5647505"/>
                  <a:pt x="10995199" y="5645527"/>
                </a:cubicBezTo>
                <a:close/>
                <a:moveTo>
                  <a:pt x="11542725" y="5642453"/>
                </a:moveTo>
                <a:cubicBezTo>
                  <a:pt x="11539367" y="5653206"/>
                  <a:pt x="11540047" y="5683399"/>
                  <a:pt x="11529333" y="5657250"/>
                </a:cubicBezTo>
                <a:cubicBezTo>
                  <a:pt x="11531187" y="5694540"/>
                  <a:pt x="11513603" y="5691659"/>
                  <a:pt x="11531991" y="5724519"/>
                </a:cubicBezTo>
                <a:cubicBezTo>
                  <a:pt x="11539989" y="5720297"/>
                  <a:pt x="11536875" y="5656043"/>
                  <a:pt x="11556687" y="5681743"/>
                </a:cubicBezTo>
                <a:lnTo>
                  <a:pt x="11556383" y="5681281"/>
                </a:lnTo>
                <a:cubicBezTo>
                  <a:pt x="11557013" y="5667101"/>
                  <a:pt x="11552097" y="5653141"/>
                  <a:pt x="11542725" y="5642453"/>
                </a:cubicBezTo>
                <a:close/>
                <a:moveTo>
                  <a:pt x="13138987" y="5639469"/>
                </a:moveTo>
                <a:cubicBezTo>
                  <a:pt x="13141719" y="5639732"/>
                  <a:pt x="13144739" y="5641680"/>
                  <a:pt x="13148099" y="5645616"/>
                </a:cubicBezTo>
                <a:cubicBezTo>
                  <a:pt x="13151125" y="5674457"/>
                  <a:pt x="13130311" y="5667288"/>
                  <a:pt x="13120751" y="5674458"/>
                </a:cubicBezTo>
                <a:cubicBezTo>
                  <a:pt x="13125187" y="5653065"/>
                  <a:pt x="13130793" y="5638681"/>
                  <a:pt x="13138987" y="5639469"/>
                </a:cubicBezTo>
                <a:close/>
                <a:moveTo>
                  <a:pt x="11359941" y="5639446"/>
                </a:moveTo>
                <a:cubicBezTo>
                  <a:pt x="11359487" y="5645171"/>
                  <a:pt x="11362415" y="5650534"/>
                  <a:pt x="11365193" y="5655882"/>
                </a:cubicBezTo>
                <a:lnTo>
                  <a:pt x="11369495" y="5672058"/>
                </a:lnTo>
                <a:lnTo>
                  <a:pt x="11369217" y="5672036"/>
                </a:lnTo>
                <a:lnTo>
                  <a:pt x="11369537" y="5672221"/>
                </a:lnTo>
                <a:lnTo>
                  <a:pt x="11369495" y="5672058"/>
                </a:lnTo>
                <a:lnTo>
                  <a:pt x="11378901" y="5672797"/>
                </a:lnTo>
                <a:cubicBezTo>
                  <a:pt x="11381117" y="5668034"/>
                  <a:pt x="11382559" y="5659422"/>
                  <a:pt x="11383955" y="5650459"/>
                </a:cubicBezTo>
                <a:cubicBezTo>
                  <a:pt x="11372019" y="5627169"/>
                  <a:pt x="11369795" y="5652264"/>
                  <a:pt x="11359941" y="5639446"/>
                </a:cubicBezTo>
                <a:close/>
                <a:moveTo>
                  <a:pt x="11443917" y="5637738"/>
                </a:moveTo>
                <a:cubicBezTo>
                  <a:pt x="11445595" y="5646691"/>
                  <a:pt x="11445537" y="5655926"/>
                  <a:pt x="11443951" y="5664849"/>
                </a:cubicBezTo>
                <a:lnTo>
                  <a:pt x="11444057" y="5664911"/>
                </a:lnTo>
                <a:cubicBezTo>
                  <a:pt x="11448007" y="5671718"/>
                  <a:pt x="11451055" y="5674201"/>
                  <a:pt x="11453619" y="5674385"/>
                </a:cubicBezTo>
                <a:cubicBezTo>
                  <a:pt x="11461309" y="5674935"/>
                  <a:pt x="11464625" y="5654791"/>
                  <a:pt x="11474707" y="5668632"/>
                </a:cubicBezTo>
                <a:cubicBezTo>
                  <a:pt x="11471551" y="5641000"/>
                  <a:pt x="11453067" y="5650292"/>
                  <a:pt x="11443917" y="5637738"/>
                </a:cubicBezTo>
                <a:close/>
                <a:moveTo>
                  <a:pt x="4308754" y="5636403"/>
                </a:moveTo>
                <a:cubicBezTo>
                  <a:pt x="4315116" y="5645637"/>
                  <a:pt x="4312296" y="5659409"/>
                  <a:pt x="4312887" y="5671726"/>
                </a:cubicBezTo>
                <a:lnTo>
                  <a:pt x="4294107" y="5650903"/>
                </a:lnTo>
                <a:cubicBezTo>
                  <a:pt x="4295468" y="5637430"/>
                  <a:pt x="4307145" y="5650305"/>
                  <a:pt x="4308754" y="5636403"/>
                </a:cubicBezTo>
                <a:close/>
                <a:moveTo>
                  <a:pt x="11323745" y="5635765"/>
                </a:moveTo>
                <a:lnTo>
                  <a:pt x="11314763" y="5657633"/>
                </a:lnTo>
                <a:lnTo>
                  <a:pt x="11314367" y="5657622"/>
                </a:lnTo>
                <a:lnTo>
                  <a:pt x="11314691" y="5657808"/>
                </a:lnTo>
                <a:lnTo>
                  <a:pt x="11314763" y="5657633"/>
                </a:lnTo>
                <a:lnTo>
                  <a:pt x="11328113" y="5658018"/>
                </a:lnTo>
                <a:cubicBezTo>
                  <a:pt x="11331661" y="5653170"/>
                  <a:pt x="11334625" y="5645505"/>
                  <a:pt x="11338351" y="5641523"/>
                </a:cubicBezTo>
                <a:cubicBezTo>
                  <a:pt x="11332965" y="5636774"/>
                  <a:pt x="11327891" y="5633953"/>
                  <a:pt x="11323745" y="5635765"/>
                </a:cubicBezTo>
                <a:close/>
                <a:moveTo>
                  <a:pt x="13045473" y="5634913"/>
                </a:moveTo>
                <a:cubicBezTo>
                  <a:pt x="13038345" y="5635382"/>
                  <a:pt x="13039263" y="5644628"/>
                  <a:pt x="13029367" y="5640093"/>
                </a:cubicBezTo>
                <a:cubicBezTo>
                  <a:pt x="13028731" y="5656263"/>
                  <a:pt x="13032411" y="5672362"/>
                  <a:pt x="13040191" y="5686550"/>
                </a:cubicBezTo>
                <a:cubicBezTo>
                  <a:pt x="13035405" y="5672239"/>
                  <a:pt x="13041377" y="5659165"/>
                  <a:pt x="13044865" y="5665670"/>
                </a:cubicBezTo>
                <a:lnTo>
                  <a:pt x="13046875" y="5678345"/>
                </a:lnTo>
                <a:lnTo>
                  <a:pt x="13046257" y="5679501"/>
                </a:lnTo>
                <a:lnTo>
                  <a:pt x="13047039" y="5679382"/>
                </a:lnTo>
                <a:lnTo>
                  <a:pt x="13046875" y="5678345"/>
                </a:lnTo>
                <a:lnTo>
                  <a:pt x="13053565" y="5665825"/>
                </a:lnTo>
                <a:cubicBezTo>
                  <a:pt x="13054985" y="5658518"/>
                  <a:pt x="13055591" y="5648886"/>
                  <a:pt x="13055983" y="5638204"/>
                </a:cubicBezTo>
                <a:cubicBezTo>
                  <a:pt x="13051121" y="5635575"/>
                  <a:pt x="13047849" y="5634756"/>
                  <a:pt x="13045473" y="5634913"/>
                </a:cubicBezTo>
                <a:close/>
                <a:moveTo>
                  <a:pt x="3712261" y="5634201"/>
                </a:moveTo>
                <a:cubicBezTo>
                  <a:pt x="3708999" y="5635775"/>
                  <a:pt x="3707206" y="5641227"/>
                  <a:pt x="3706843" y="5650499"/>
                </a:cubicBezTo>
                <a:cubicBezTo>
                  <a:pt x="3709792" y="5658974"/>
                  <a:pt x="3715356" y="5667677"/>
                  <a:pt x="3720997" y="5673804"/>
                </a:cubicBezTo>
                <a:cubicBezTo>
                  <a:pt x="3726638" y="5679930"/>
                  <a:pt x="3732359" y="5683483"/>
                  <a:pt x="3735623" y="5681660"/>
                </a:cubicBezTo>
                <a:cubicBezTo>
                  <a:pt x="3741705" y="5664211"/>
                  <a:pt x="3720374" y="5659169"/>
                  <a:pt x="3726489" y="5641168"/>
                </a:cubicBezTo>
                <a:cubicBezTo>
                  <a:pt x="3720253" y="5634929"/>
                  <a:pt x="3715523" y="5632626"/>
                  <a:pt x="3712261" y="5634201"/>
                </a:cubicBezTo>
                <a:close/>
                <a:moveTo>
                  <a:pt x="3469685" y="5632002"/>
                </a:moveTo>
                <a:cubicBezTo>
                  <a:pt x="3479923" y="5631696"/>
                  <a:pt x="3493190" y="5645211"/>
                  <a:pt x="3494432" y="5672878"/>
                </a:cubicBezTo>
                <a:cubicBezTo>
                  <a:pt x="3477926" y="5657502"/>
                  <a:pt x="3476166" y="5664755"/>
                  <a:pt x="3461015" y="5636902"/>
                </a:cubicBezTo>
                <a:cubicBezTo>
                  <a:pt x="3463197" y="5633741"/>
                  <a:pt x="3466273" y="5632104"/>
                  <a:pt x="3469685" y="5632002"/>
                </a:cubicBezTo>
                <a:close/>
                <a:moveTo>
                  <a:pt x="3756091" y="5622271"/>
                </a:moveTo>
                <a:cubicBezTo>
                  <a:pt x="3752739" y="5623535"/>
                  <a:pt x="3750381" y="5627512"/>
                  <a:pt x="3749749" y="5636202"/>
                </a:cubicBezTo>
                <a:lnTo>
                  <a:pt x="3750221" y="5636617"/>
                </a:lnTo>
                <a:cubicBezTo>
                  <a:pt x="3756500" y="5643522"/>
                  <a:pt x="3754722" y="5654757"/>
                  <a:pt x="3759118" y="5661717"/>
                </a:cubicBezTo>
                <a:cubicBezTo>
                  <a:pt x="3763111" y="5631083"/>
                  <a:pt x="3788735" y="5659566"/>
                  <a:pt x="3793322" y="5630130"/>
                </a:cubicBezTo>
                <a:cubicBezTo>
                  <a:pt x="3785149" y="5639101"/>
                  <a:pt x="3766147" y="5618478"/>
                  <a:pt x="3756091" y="5622271"/>
                </a:cubicBezTo>
                <a:close/>
                <a:moveTo>
                  <a:pt x="11279443" y="5620063"/>
                </a:moveTo>
                <a:cubicBezTo>
                  <a:pt x="11275539" y="5633494"/>
                  <a:pt x="11274695" y="5647549"/>
                  <a:pt x="11276855" y="5661346"/>
                </a:cubicBezTo>
                <a:lnTo>
                  <a:pt x="11276963" y="5661407"/>
                </a:lnTo>
                <a:cubicBezTo>
                  <a:pt x="11291445" y="5666205"/>
                  <a:pt x="11290197" y="5633543"/>
                  <a:pt x="11303767" y="5658203"/>
                </a:cubicBezTo>
                <a:cubicBezTo>
                  <a:pt x="11304645" y="5653720"/>
                  <a:pt x="11305415" y="5649175"/>
                  <a:pt x="11306415" y="5644475"/>
                </a:cubicBezTo>
                <a:cubicBezTo>
                  <a:pt x="11294205" y="5621170"/>
                  <a:pt x="11293229" y="5651264"/>
                  <a:pt x="11279443" y="5620063"/>
                </a:cubicBezTo>
                <a:close/>
                <a:moveTo>
                  <a:pt x="10904497" y="5614425"/>
                </a:moveTo>
                <a:cubicBezTo>
                  <a:pt x="10901727" y="5616444"/>
                  <a:pt x="10899991" y="5623282"/>
                  <a:pt x="10898951" y="5633234"/>
                </a:cubicBezTo>
                <a:lnTo>
                  <a:pt x="10899057" y="5633296"/>
                </a:lnTo>
                <a:cubicBezTo>
                  <a:pt x="10904223" y="5642624"/>
                  <a:pt x="10908013" y="5645382"/>
                  <a:pt x="10910763" y="5643335"/>
                </a:cubicBezTo>
                <a:cubicBezTo>
                  <a:pt x="10913515" y="5641287"/>
                  <a:pt x="10915227" y="5634432"/>
                  <a:pt x="10916237" y="5624535"/>
                </a:cubicBezTo>
                <a:cubicBezTo>
                  <a:pt x="10911069" y="5615207"/>
                  <a:pt x="10907267" y="5612406"/>
                  <a:pt x="10904497" y="5614425"/>
                </a:cubicBezTo>
                <a:close/>
                <a:moveTo>
                  <a:pt x="12834865" y="5613918"/>
                </a:moveTo>
                <a:cubicBezTo>
                  <a:pt x="12836611" y="5622128"/>
                  <a:pt x="12839235" y="5627217"/>
                  <a:pt x="12842353" y="5630270"/>
                </a:cubicBezTo>
                <a:cubicBezTo>
                  <a:pt x="12851711" y="5639429"/>
                  <a:pt x="12865527" y="5630269"/>
                  <a:pt x="12873549" y="5632120"/>
                </a:cubicBezTo>
                <a:cubicBezTo>
                  <a:pt x="12858009" y="5609887"/>
                  <a:pt x="12846831" y="5612701"/>
                  <a:pt x="12835321" y="5614610"/>
                </a:cubicBezTo>
                <a:close/>
                <a:moveTo>
                  <a:pt x="10981691" y="5610264"/>
                </a:moveTo>
                <a:cubicBezTo>
                  <a:pt x="10977075" y="5609862"/>
                  <a:pt x="10973407" y="5614054"/>
                  <a:pt x="10972707" y="5632186"/>
                </a:cubicBezTo>
                <a:lnTo>
                  <a:pt x="10972815" y="5632247"/>
                </a:lnTo>
                <a:cubicBezTo>
                  <a:pt x="10985093" y="5647038"/>
                  <a:pt x="10989283" y="5624219"/>
                  <a:pt x="10996367" y="5615903"/>
                </a:cubicBezTo>
                <a:cubicBezTo>
                  <a:pt x="10991873" y="5615660"/>
                  <a:pt x="10986307" y="5610665"/>
                  <a:pt x="10981691" y="5610264"/>
                </a:cubicBezTo>
                <a:close/>
                <a:moveTo>
                  <a:pt x="3339824" y="5606003"/>
                </a:moveTo>
                <a:cubicBezTo>
                  <a:pt x="3328818" y="5615191"/>
                  <a:pt x="3340833" y="5637099"/>
                  <a:pt x="3320114" y="5615441"/>
                </a:cubicBezTo>
                <a:lnTo>
                  <a:pt x="3319862" y="5638111"/>
                </a:lnTo>
                <a:lnTo>
                  <a:pt x="3320822" y="5638665"/>
                </a:lnTo>
                <a:cubicBezTo>
                  <a:pt x="3325463" y="5648901"/>
                  <a:pt x="3331763" y="5658241"/>
                  <a:pt x="3339463" y="5666394"/>
                </a:cubicBezTo>
                <a:cubicBezTo>
                  <a:pt x="3330260" y="5628001"/>
                  <a:pt x="3344141" y="5654837"/>
                  <a:pt x="3349294" y="5638991"/>
                </a:cubicBezTo>
                <a:cubicBezTo>
                  <a:pt x="3341356" y="5630272"/>
                  <a:pt x="3346691" y="5615100"/>
                  <a:pt x="3339824" y="5606003"/>
                </a:cubicBezTo>
                <a:close/>
                <a:moveTo>
                  <a:pt x="10954151" y="5605651"/>
                </a:moveTo>
                <a:cubicBezTo>
                  <a:pt x="10944365" y="5608489"/>
                  <a:pt x="10939857" y="5635428"/>
                  <a:pt x="10932635" y="5649974"/>
                </a:cubicBezTo>
                <a:cubicBezTo>
                  <a:pt x="10942165" y="5666314"/>
                  <a:pt x="10952237" y="5681966"/>
                  <a:pt x="10955639" y="5667674"/>
                </a:cubicBezTo>
                <a:cubicBezTo>
                  <a:pt x="10964773" y="5694337"/>
                  <a:pt x="10959233" y="5717518"/>
                  <a:pt x="10960303" y="5728261"/>
                </a:cubicBezTo>
                <a:lnTo>
                  <a:pt x="10960411" y="5728322"/>
                </a:lnTo>
                <a:cubicBezTo>
                  <a:pt x="10992253" y="5756401"/>
                  <a:pt x="10952515" y="5646906"/>
                  <a:pt x="10965993" y="5612198"/>
                </a:cubicBezTo>
                <a:cubicBezTo>
                  <a:pt x="10961263" y="5606437"/>
                  <a:pt x="10957415" y="5604705"/>
                  <a:pt x="10954151" y="5605651"/>
                </a:cubicBezTo>
                <a:close/>
                <a:moveTo>
                  <a:pt x="12171567" y="5598992"/>
                </a:moveTo>
                <a:cubicBezTo>
                  <a:pt x="12188093" y="5613097"/>
                  <a:pt x="12174907" y="5630008"/>
                  <a:pt x="12188031" y="5644573"/>
                </a:cubicBezTo>
                <a:cubicBezTo>
                  <a:pt x="12184605" y="5663842"/>
                  <a:pt x="12178657" y="5647716"/>
                  <a:pt x="12182395" y="5672117"/>
                </a:cubicBezTo>
                <a:cubicBezTo>
                  <a:pt x="12175425" y="5648130"/>
                  <a:pt x="12164027" y="5665649"/>
                  <a:pt x="12167097" y="5646747"/>
                </a:cubicBezTo>
                <a:cubicBezTo>
                  <a:pt x="12184169" y="5655461"/>
                  <a:pt x="12175781" y="5636645"/>
                  <a:pt x="12167341" y="5619651"/>
                </a:cubicBezTo>
                <a:close/>
                <a:moveTo>
                  <a:pt x="12555487" y="5594214"/>
                </a:moveTo>
                <a:cubicBezTo>
                  <a:pt x="12548689" y="5596848"/>
                  <a:pt x="12540607" y="5592324"/>
                  <a:pt x="12536443" y="5609169"/>
                </a:cubicBezTo>
                <a:cubicBezTo>
                  <a:pt x="12549371" y="5626045"/>
                  <a:pt x="12547623" y="5644141"/>
                  <a:pt x="12562375" y="5661072"/>
                </a:cubicBezTo>
                <a:cubicBezTo>
                  <a:pt x="12565063" y="5638383"/>
                  <a:pt x="12554467" y="5616725"/>
                  <a:pt x="12555487" y="5594214"/>
                </a:cubicBezTo>
                <a:close/>
                <a:moveTo>
                  <a:pt x="12504739" y="5584306"/>
                </a:moveTo>
                <a:lnTo>
                  <a:pt x="12504829" y="5584644"/>
                </a:lnTo>
                <a:lnTo>
                  <a:pt x="12504857" y="5584662"/>
                </a:lnTo>
                <a:lnTo>
                  <a:pt x="12508991" y="5597086"/>
                </a:lnTo>
                <a:cubicBezTo>
                  <a:pt x="12511597" y="5602150"/>
                  <a:pt x="12515093" y="5607448"/>
                  <a:pt x="12518599" y="5611273"/>
                </a:cubicBezTo>
                <a:cubicBezTo>
                  <a:pt x="12525607" y="5618920"/>
                  <a:pt x="12532655" y="5620671"/>
                  <a:pt x="12532671" y="5602858"/>
                </a:cubicBezTo>
                <a:lnTo>
                  <a:pt x="12504857" y="5584662"/>
                </a:lnTo>
                <a:close/>
                <a:moveTo>
                  <a:pt x="12789905" y="5583114"/>
                </a:moveTo>
                <a:lnTo>
                  <a:pt x="12788939" y="5583554"/>
                </a:lnTo>
                <a:cubicBezTo>
                  <a:pt x="12789653" y="5601397"/>
                  <a:pt x="12803319" y="5620703"/>
                  <a:pt x="12812023" y="5624152"/>
                </a:cubicBezTo>
                <a:cubicBezTo>
                  <a:pt x="12814923" y="5625302"/>
                  <a:pt x="12817273" y="5624688"/>
                  <a:pt x="12818409" y="5621673"/>
                </a:cubicBezTo>
                <a:cubicBezTo>
                  <a:pt x="12816875" y="5594692"/>
                  <a:pt x="12797381" y="5593135"/>
                  <a:pt x="12789905" y="5583114"/>
                </a:cubicBezTo>
                <a:close/>
                <a:moveTo>
                  <a:pt x="12574317" y="5579133"/>
                </a:moveTo>
                <a:cubicBezTo>
                  <a:pt x="12572355" y="5607231"/>
                  <a:pt x="12578357" y="5635365"/>
                  <a:pt x="12565193" y="5647300"/>
                </a:cubicBezTo>
                <a:cubicBezTo>
                  <a:pt x="12570243" y="5660410"/>
                  <a:pt x="12574073" y="5665616"/>
                  <a:pt x="12577243" y="5665921"/>
                </a:cubicBezTo>
                <a:cubicBezTo>
                  <a:pt x="12586753" y="5666840"/>
                  <a:pt x="12590317" y="5623662"/>
                  <a:pt x="12603051" y="5617538"/>
                </a:cubicBezTo>
                <a:cubicBezTo>
                  <a:pt x="12588575" y="5596919"/>
                  <a:pt x="12584939" y="5612358"/>
                  <a:pt x="12574425" y="5579195"/>
                </a:cubicBezTo>
                <a:close/>
                <a:moveTo>
                  <a:pt x="4435945" y="5578369"/>
                </a:moveTo>
                <a:cubicBezTo>
                  <a:pt x="4445745" y="5599426"/>
                  <a:pt x="4447318" y="5609175"/>
                  <a:pt x="4445074" y="5614884"/>
                </a:cubicBezTo>
                <a:lnTo>
                  <a:pt x="4434295" y="5624494"/>
                </a:lnTo>
                <a:lnTo>
                  <a:pt x="4434255" y="5628614"/>
                </a:lnTo>
                <a:lnTo>
                  <a:pt x="4441297" y="5632077"/>
                </a:lnTo>
                <a:lnTo>
                  <a:pt x="4444120" y="5642913"/>
                </a:lnTo>
                <a:lnTo>
                  <a:pt x="4447397" y="5627188"/>
                </a:lnTo>
                <a:lnTo>
                  <a:pt x="4454150" y="5631139"/>
                </a:lnTo>
                <a:lnTo>
                  <a:pt x="4453907" y="5619592"/>
                </a:lnTo>
                <a:cubicBezTo>
                  <a:pt x="4454434" y="5615839"/>
                  <a:pt x="4455740" y="5614037"/>
                  <a:pt x="4458280" y="5615503"/>
                </a:cubicBezTo>
                <a:lnTo>
                  <a:pt x="4458342" y="5615396"/>
                </a:lnTo>
                <a:cubicBezTo>
                  <a:pt x="4453562" y="5598236"/>
                  <a:pt x="4441527" y="5576599"/>
                  <a:pt x="4435945" y="5578369"/>
                </a:cubicBezTo>
                <a:close/>
                <a:moveTo>
                  <a:pt x="4395435" y="5577652"/>
                </a:moveTo>
                <a:cubicBezTo>
                  <a:pt x="4393069" y="5579279"/>
                  <a:pt x="4391066" y="5582009"/>
                  <a:pt x="4389654" y="5586611"/>
                </a:cubicBezTo>
                <a:lnTo>
                  <a:pt x="4389481" y="5588185"/>
                </a:lnTo>
                <a:lnTo>
                  <a:pt x="4408575" y="5671223"/>
                </a:lnTo>
                <a:lnTo>
                  <a:pt x="4402130" y="5658761"/>
                </a:lnTo>
                <a:lnTo>
                  <a:pt x="4390735" y="5659100"/>
                </a:lnTo>
                <a:lnTo>
                  <a:pt x="4387622" y="5678334"/>
                </a:lnTo>
                <a:cubicBezTo>
                  <a:pt x="4385969" y="5685502"/>
                  <a:pt x="4383508" y="5691362"/>
                  <a:pt x="4379194" y="5692472"/>
                </a:cubicBezTo>
                <a:cubicBezTo>
                  <a:pt x="4372985" y="5676054"/>
                  <a:pt x="4368411" y="5671133"/>
                  <a:pt x="4365384" y="5683786"/>
                </a:cubicBezTo>
                <a:lnTo>
                  <a:pt x="4369206" y="5665992"/>
                </a:lnTo>
                <a:lnTo>
                  <a:pt x="4353918" y="5682156"/>
                </a:lnTo>
                <a:cubicBezTo>
                  <a:pt x="4344865" y="5672652"/>
                  <a:pt x="4344441" y="5661283"/>
                  <a:pt x="4335846" y="5651474"/>
                </a:cubicBezTo>
                <a:cubicBezTo>
                  <a:pt x="4342650" y="5688341"/>
                  <a:pt x="4327875" y="5662557"/>
                  <a:pt x="4322625" y="5681771"/>
                </a:cubicBezTo>
                <a:lnTo>
                  <a:pt x="4329585" y="5697487"/>
                </a:lnTo>
                <a:lnTo>
                  <a:pt x="4338275" y="5692519"/>
                </a:lnTo>
                <a:cubicBezTo>
                  <a:pt x="4341597" y="5687199"/>
                  <a:pt x="4344657" y="5681160"/>
                  <a:pt x="4349743" y="5680745"/>
                </a:cubicBezTo>
                <a:cubicBezTo>
                  <a:pt x="4361365" y="5695440"/>
                  <a:pt x="4358347" y="5716227"/>
                  <a:pt x="4358137" y="5736354"/>
                </a:cubicBezTo>
                <a:cubicBezTo>
                  <a:pt x="4375157" y="5738479"/>
                  <a:pt x="4382031" y="5712504"/>
                  <a:pt x="4406417" y="5735711"/>
                </a:cubicBezTo>
                <a:lnTo>
                  <a:pt x="4407557" y="5738941"/>
                </a:lnTo>
                <a:lnTo>
                  <a:pt x="4407575" y="5721303"/>
                </a:lnTo>
                <a:lnTo>
                  <a:pt x="4406713" y="5720623"/>
                </a:lnTo>
                <a:lnTo>
                  <a:pt x="4407580" y="5716476"/>
                </a:lnTo>
                <a:lnTo>
                  <a:pt x="4407594" y="5701507"/>
                </a:lnTo>
                <a:cubicBezTo>
                  <a:pt x="4412308" y="5678153"/>
                  <a:pt x="4420756" y="5660001"/>
                  <a:pt x="4430068" y="5653259"/>
                </a:cubicBezTo>
                <a:lnTo>
                  <a:pt x="4418304" y="5627574"/>
                </a:lnTo>
                <a:lnTo>
                  <a:pt x="4414525" y="5638437"/>
                </a:lnTo>
                <a:cubicBezTo>
                  <a:pt x="4398969" y="5626604"/>
                  <a:pt x="4407717" y="5615401"/>
                  <a:pt x="4414822" y="5623353"/>
                </a:cubicBezTo>
                <a:lnTo>
                  <a:pt x="4412888" y="5615754"/>
                </a:lnTo>
                <a:close/>
                <a:moveTo>
                  <a:pt x="12264639" y="5565604"/>
                </a:moveTo>
                <a:cubicBezTo>
                  <a:pt x="12257469" y="5566169"/>
                  <a:pt x="12251059" y="5571096"/>
                  <a:pt x="12246861" y="5587136"/>
                </a:cubicBezTo>
                <a:cubicBezTo>
                  <a:pt x="12259193" y="5613935"/>
                  <a:pt x="12258597" y="5572238"/>
                  <a:pt x="12268221" y="5585211"/>
                </a:cubicBezTo>
                <a:cubicBezTo>
                  <a:pt x="12278987" y="5599411"/>
                  <a:pt x="12256835" y="5617277"/>
                  <a:pt x="12274617" y="5631679"/>
                </a:cubicBezTo>
                <a:lnTo>
                  <a:pt x="12274897" y="5630699"/>
                </a:lnTo>
                <a:cubicBezTo>
                  <a:pt x="12272717" y="5586806"/>
                  <a:pt x="12289637" y="5598004"/>
                  <a:pt x="12286991" y="5570236"/>
                </a:cubicBezTo>
                <a:cubicBezTo>
                  <a:pt x="12279745" y="5568834"/>
                  <a:pt x="12271811" y="5565038"/>
                  <a:pt x="12264639" y="5565604"/>
                </a:cubicBezTo>
                <a:close/>
                <a:moveTo>
                  <a:pt x="4407066" y="5561871"/>
                </a:moveTo>
                <a:cubicBezTo>
                  <a:pt x="4400083" y="5561229"/>
                  <a:pt x="4398179" y="5577774"/>
                  <a:pt x="4402263" y="5592003"/>
                </a:cubicBezTo>
                <a:lnTo>
                  <a:pt x="4408283" y="5597654"/>
                </a:lnTo>
                <a:lnTo>
                  <a:pt x="4406316" y="5589922"/>
                </a:lnTo>
                <a:cubicBezTo>
                  <a:pt x="4407224" y="5585883"/>
                  <a:pt x="4409339" y="5585180"/>
                  <a:pt x="4411410" y="5584309"/>
                </a:cubicBezTo>
                <a:lnTo>
                  <a:pt x="4415438" y="5578773"/>
                </a:lnTo>
                <a:lnTo>
                  <a:pt x="4415415" y="5569224"/>
                </a:lnTo>
                <a:lnTo>
                  <a:pt x="4415707" y="5568964"/>
                </a:lnTo>
                <a:cubicBezTo>
                  <a:pt x="4412285" y="5564208"/>
                  <a:pt x="4409393" y="5562085"/>
                  <a:pt x="4407066" y="5561871"/>
                </a:cubicBezTo>
                <a:close/>
                <a:moveTo>
                  <a:pt x="4166700" y="5556670"/>
                </a:moveTo>
                <a:lnTo>
                  <a:pt x="4168148" y="5570591"/>
                </a:lnTo>
                <a:lnTo>
                  <a:pt x="4170716" y="5562337"/>
                </a:lnTo>
                <a:lnTo>
                  <a:pt x="4171529" y="5562240"/>
                </a:lnTo>
                <a:close/>
                <a:moveTo>
                  <a:pt x="3338071" y="5555476"/>
                </a:moveTo>
                <a:cubicBezTo>
                  <a:pt x="3332953" y="5554553"/>
                  <a:pt x="3329241" y="5557401"/>
                  <a:pt x="3330198" y="5572784"/>
                </a:cubicBezTo>
                <a:lnTo>
                  <a:pt x="3331037" y="5573552"/>
                </a:lnTo>
                <a:cubicBezTo>
                  <a:pt x="3340927" y="5587175"/>
                  <a:pt x="3347094" y="5590878"/>
                  <a:pt x="3350622" y="5587729"/>
                </a:cubicBezTo>
                <a:cubicBezTo>
                  <a:pt x="3354152" y="5584580"/>
                  <a:pt x="3355044" y="5574578"/>
                  <a:pt x="3354379" y="5560791"/>
                </a:cubicBezTo>
                <a:cubicBezTo>
                  <a:pt x="3349713" y="5561092"/>
                  <a:pt x="3343189" y="5556399"/>
                  <a:pt x="3338071" y="5555476"/>
                </a:cubicBezTo>
                <a:close/>
                <a:moveTo>
                  <a:pt x="11443439" y="5544957"/>
                </a:moveTo>
                <a:cubicBezTo>
                  <a:pt x="11437531" y="5548184"/>
                  <a:pt x="11435529" y="5571011"/>
                  <a:pt x="11438549" y="5584304"/>
                </a:cubicBezTo>
                <a:cubicBezTo>
                  <a:pt x="11447605" y="5597517"/>
                  <a:pt x="11445895" y="5557746"/>
                  <a:pt x="11450605" y="5549343"/>
                </a:cubicBezTo>
                <a:cubicBezTo>
                  <a:pt x="11447809" y="5544984"/>
                  <a:pt x="11445407" y="5543882"/>
                  <a:pt x="11443439" y="5544957"/>
                </a:cubicBezTo>
                <a:close/>
                <a:moveTo>
                  <a:pt x="10919767" y="5531573"/>
                </a:moveTo>
                <a:cubicBezTo>
                  <a:pt x="10916991" y="5533571"/>
                  <a:pt x="10915251" y="5540410"/>
                  <a:pt x="10914159" y="5550331"/>
                </a:cubicBezTo>
                <a:cubicBezTo>
                  <a:pt x="10914469" y="5563627"/>
                  <a:pt x="10929485" y="5576147"/>
                  <a:pt x="10928017" y="5589558"/>
                </a:cubicBezTo>
                <a:lnTo>
                  <a:pt x="10928123" y="5589620"/>
                </a:lnTo>
                <a:cubicBezTo>
                  <a:pt x="10944427" y="5598179"/>
                  <a:pt x="10925459" y="5554715"/>
                  <a:pt x="10931597" y="5541860"/>
                </a:cubicBezTo>
                <a:cubicBezTo>
                  <a:pt x="10926355" y="5532418"/>
                  <a:pt x="10922541" y="5529575"/>
                  <a:pt x="10919767" y="5531573"/>
                </a:cubicBezTo>
                <a:close/>
                <a:moveTo>
                  <a:pt x="12148497" y="5527067"/>
                </a:moveTo>
                <a:cubicBezTo>
                  <a:pt x="12148621" y="5572053"/>
                  <a:pt x="12140775" y="5545137"/>
                  <a:pt x="12130773" y="5562462"/>
                </a:cubicBezTo>
                <a:cubicBezTo>
                  <a:pt x="12135779" y="5562929"/>
                  <a:pt x="12141035" y="5569385"/>
                  <a:pt x="12148333" y="5581441"/>
                </a:cubicBezTo>
                <a:lnTo>
                  <a:pt x="12148613" y="5580463"/>
                </a:lnTo>
                <a:cubicBezTo>
                  <a:pt x="12155847" y="5552128"/>
                  <a:pt x="12172831" y="5583466"/>
                  <a:pt x="12178579" y="5558694"/>
                </a:cubicBezTo>
                <a:cubicBezTo>
                  <a:pt x="12163205" y="5533705"/>
                  <a:pt x="12160783" y="5568524"/>
                  <a:pt x="12148497" y="5527067"/>
                </a:cubicBezTo>
                <a:close/>
                <a:moveTo>
                  <a:pt x="3418725" y="5522939"/>
                </a:moveTo>
                <a:lnTo>
                  <a:pt x="3418533" y="5545501"/>
                </a:lnTo>
                <a:cubicBezTo>
                  <a:pt x="3426139" y="5557021"/>
                  <a:pt x="3429880" y="5558077"/>
                  <a:pt x="3432269" y="5555481"/>
                </a:cubicBezTo>
                <a:cubicBezTo>
                  <a:pt x="3434659" y="5552886"/>
                  <a:pt x="3435698" y="5546642"/>
                  <a:pt x="3437901" y="5543565"/>
                </a:cubicBezTo>
                <a:close/>
                <a:moveTo>
                  <a:pt x="12910525" y="5521552"/>
                </a:moveTo>
                <a:cubicBezTo>
                  <a:pt x="12913249" y="5521771"/>
                  <a:pt x="12916481" y="5524975"/>
                  <a:pt x="12920629" y="5533536"/>
                </a:cubicBezTo>
                <a:lnTo>
                  <a:pt x="12910419" y="5521641"/>
                </a:lnTo>
                <a:close/>
                <a:moveTo>
                  <a:pt x="12060991" y="5520319"/>
                </a:moveTo>
                <a:lnTo>
                  <a:pt x="12060709" y="5521297"/>
                </a:lnTo>
                <a:lnTo>
                  <a:pt x="12061651" y="5522146"/>
                </a:lnTo>
                <a:lnTo>
                  <a:pt x="12073491" y="5554927"/>
                </a:lnTo>
                <a:cubicBezTo>
                  <a:pt x="12088937" y="5572699"/>
                  <a:pt x="12111295" y="5547725"/>
                  <a:pt x="12123291" y="5549731"/>
                </a:cubicBezTo>
                <a:cubicBezTo>
                  <a:pt x="12110297" y="5513888"/>
                  <a:pt x="12096119" y="5540806"/>
                  <a:pt x="12078947" y="5537763"/>
                </a:cubicBezTo>
                <a:lnTo>
                  <a:pt x="12061651" y="5522146"/>
                </a:lnTo>
                <a:close/>
                <a:moveTo>
                  <a:pt x="12350761" y="5517080"/>
                </a:moveTo>
                <a:cubicBezTo>
                  <a:pt x="12352269" y="5526078"/>
                  <a:pt x="12352105" y="5535252"/>
                  <a:pt x="12350455" y="5544282"/>
                </a:cubicBezTo>
                <a:lnTo>
                  <a:pt x="12350737" y="5543304"/>
                </a:lnTo>
                <a:cubicBezTo>
                  <a:pt x="12355781" y="5550993"/>
                  <a:pt x="12360069" y="5554680"/>
                  <a:pt x="12363587" y="5554483"/>
                </a:cubicBezTo>
                <a:cubicBezTo>
                  <a:pt x="12367103" y="5554286"/>
                  <a:pt x="12369853" y="5550203"/>
                  <a:pt x="12371819" y="5542356"/>
                </a:cubicBezTo>
                <a:cubicBezTo>
                  <a:pt x="12363207" y="5525408"/>
                  <a:pt x="12356529" y="5518699"/>
                  <a:pt x="12350761" y="5517080"/>
                </a:cubicBezTo>
                <a:close/>
                <a:moveTo>
                  <a:pt x="11972045" y="5513777"/>
                </a:moveTo>
                <a:cubicBezTo>
                  <a:pt x="11969029" y="5516776"/>
                  <a:pt x="11966557" y="5522478"/>
                  <a:pt x="11964175" y="5529445"/>
                </a:cubicBezTo>
                <a:cubicBezTo>
                  <a:pt x="11966985" y="5535631"/>
                  <a:pt x="11969111" y="5538310"/>
                  <a:pt x="11970891" y="5539238"/>
                </a:cubicBezTo>
                <a:cubicBezTo>
                  <a:pt x="11976235" y="5542022"/>
                  <a:pt x="11978489" y="5529045"/>
                  <a:pt x="11986871" y="5547681"/>
                </a:cubicBezTo>
                <a:lnTo>
                  <a:pt x="11987151" y="5546701"/>
                </a:lnTo>
                <a:cubicBezTo>
                  <a:pt x="11987599" y="5535553"/>
                  <a:pt x="11982439" y="5524732"/>
                  <a:pt x="11983175" y="5514320"/>
                </a:cubicBezTo>
                <a:cubicBezTo>
                  <a:pt x="11978619" y="5510479"/>
                  <a:pt x="11975059" y="5510776"/>
                  <a:pt x="11972045" y="5513777"/>
                </a:cubicBezTo>
                <a:close/>
                <a:moveTo>
                  <a:pt x="12602433" y="5507383"/>
                </a:moveTo>
                <a:cubicBezTo>
                  <a:pt x="12595467" y="5510486"/>
                  <a:pt x="12591197" y="5526496"/>
                  <a:pt x="12586971" y="5544375"/>
                </a:cubicBezTo>
                <a:cubicBezTo>
                  <a:pt x="12590569" y="5550552"/>
                  <a:pt x="12593475" y="5552915"/>
                  <a:pt x="12595897" y="5552613"/>
                </a:cubicBezTo>
                <a:cubicBezTo>
                  <a:pt x="12603163" y="5551708"/>
                  <a:pt x="12606087" y="5526822"/>
                  <a:pt x="12610395" y="5508990"/>
                </a:cubicBezTo>
                <a:cubicBezTo>
                  <a:pt x="12607377" y="5506748"/>
                  <a:pt x="12604755" y="5506348"/>
                  <a:pt x="12602433" y="5507383"/>
                </a:cubicBezTo>
                <a:close/>
                <a:moveTo>
                  <a:pt x="3302422" y="5507338"/>
                </a:moveTo>
                <a:cubicBezTo>
                  <a:pt x="3284566" y="5504168"/>
                  <a:pt x="3272220" y="5521984"/>
                  <a:pt x="3273794" y="5542784"/>
                </a:cubicBezTo>
                <a:cubicBezTo>
                  <a:pt x="3288524" y="5530614"/>
                  <a:pt x="3312106" y="5542375"/>
                  <a:pt x="3322427" y="5518815"/>
                </a:cubicBezTo>
                <a:lnTo>
                  <a:pt x="3321803" y="5518171"/>
                </a:lnTo>
                <a:cubicBezTo>
                  <a:pt x="3314938" y="5511784"/>
                  <a:pt x="3308374" y="5508395"/>
                  <a:pt x="3302422" y="5507338"/>
                </a:cubicBezTo>
                <a:close/>
                <a:moveTo>
                  <a:pt x="12880963" y="5506445"/>
                </a:moveTo>
                <a:cubicBezTo>
                  <a:pt x="12886105" y="5504198"/>
                  <a:pt x="12892341" y="5505004"/>
                  <a:pt x="12898333" y="5507563"/>
                </a:cubicBezTo>
                <a:lnTo>
                  <a:pt x="12910419" y="5521641"/>
                </a:lnTo>
                <a:lnTo>
                  <a:pt x="12903461" y="5527457"/>
                </a:lnTo>
                <a:cubicBezTo>
                  <a:pt x="12899219" y="5534186"/>
                  <a:pt x="12895365" y="5543334"/>
                  <a:pt x="12888621" y="5535874"/>
                </a:cubicBezTo>
                <a:cubicBezTo>
                  <a:pt x="12887781" y="5503735"/>
                  <a:pt x="12875185" y="5529259"/>
                  <a:pt x="12870155" y="5523645"/>
                </a:cubicBezTo>
                <a:cubicBezTo>
                  <a:pt x="12871771" y="5513991"/>
                  <a:pt x="12875819" y="5508691"/>
                  <a:pt x="12880963" y="5506445"/>
                </a:cubicBezTo>
                <a:close/>
                <a:moveTo>
                  <a:pt x="12517795" y="5506183"/>
                </a:moveTo>
                <a:cubicBezTo>
                  <a:pt x="12513763" y="5508597"/>
                  <a:pt x="12510273" y="5514210"/>
                  <a:pt x="12507415" y="5523111"/>
                </a:cubicBezTo>
                <a:cubicBezTo>
                  <a:pt x="12515891" y="5532140"/>
                  <a:pt x="12519281" y="5544791"/>
                  <a:pt x="12516455" y="5556849"/>
                </a:cubicBezTo>
                <a:cubicBezTo>
                  <a:pt x="12523933" y="5571433"/>
                  <a:pt x="12529681" y="5576177"/>
                  <a:pt x="12534763" y="5577097"/>
                </a:cubicBezTo>
                <a:cubicBezTo>
                  <a:pt x="12539847" y="5578017"/>
                  <a:pt x="12544267" y="5575116"/>
                  <a:pt x="12549095" y="5574411"/>
                </a:cubicBezTo>
                <a:cubicBezTo>
                  <a:pt x="12545749" y="5537971"/>
                  <a:pt x="12533387" y="5576178"/>
                  <a:pt x="12522769" y="5549372"/>
                </a:cubicBezTo>
                <a:lnTo>
                  <a:pt x="12522661" y="5549310"/>
                </a:lnTo>
                <a:cubicBezTo>
                  <a:pt x="12513217" y="5524180"/>
                  <a:pt x="12529785" y="5521909"/>
                  <a:pt x="12531419" y="5508453"/>
                </a:cubicBezTo>
                <a:cubicBezTo>
                  <a:pt x="12526399" y="5504555"/>
                  <a:pt x="12521827" y="5503769"/>
                  <a:pt x="12517795" y="5506183"/>
                </a:cubicBezTo>
                <a:close/>
                <a:moveTo>
                  <a:pt x="12181299" y="5497667"/>
                </a:moveTo>
                <a:cubicBezTo>
                  <a:pt x="12177865" y="5522634"/>
                  <a:pt x="12181705" y="5548093"/>
                  <a:pt x="12192509" y="5570871"/>
                </a:cubicBezTo>
                <a:lnTo>
                  <a:pt x="12192791" y="5569893"/>
                </a:lnTo>
                <a:cubicBezTo>
                  <a:pt x="12202105" y="5565859"/>
                  <a:pt x="12198617" y="5519785"/>
                  <a:pt x="12181299" y="5497667"/>
                </a:cubicBezTo>
                <a:close/>
                <a:moveTo>
                  <a:pt x="12409279" y="5491548"/>
                </a:moveTo>
                <a:cubicBezTo>
                  <a:pt x="12406661" y="5522262"/>
                  <a:pt x="12422519" y="5514309"/>
                  <a:pt x="12425679" y="5537235"/>
                </a:cubicBezTo>
                <a:cubicBezTo>
                  <a:pt x="12416941" y="5570404"/>
                  <a:pt x="12408889" y="5531250"/>
                  <a:pt x="12396457" y="5526353"/>
                </a:cubicBezTo>
                <a:cubicBezTo>
                  <a:pt x="12394795" y="5531452"/>
                  <a:pt x="12395515" y="5538606"/>
                  <a:pt x="12395747" y="5543481"/>
                </a:cubicBezTo>
                <a:lnTo>
                  <a:pt x="12392585" y="5546507"/>
                </a:lnTo>
                <a:lnTo>
                  <a:pt x="12392341" y="5546078"/>
                </a:lnTo>
                <a:lnTo>
                  <a:pt x="12392123" y="5546949"/>
                </a:lnTo>
                <a:lnTo>
                  <a:pt x="12392585" y="5546507"/>
                </a:lnTo>
                <a:lnTo>
                  <a:pt x="12403789" y="5566275"/>
                </a:lnTo>
                <a:cubicBezTo>
                  <a:pt x="12416651" y="5576449"/>
                  <a:pt x="12432345" y="5558481"/>
                  <a:pt x="12438137" y="5529741"/>
                </a:cubicBezTo>
                <a:cubicBezTo>
                  <a:pt x="12428383" y="5501438"/>
                  <a:pt x="12419655" y="5490125"/>
                  <a:pt x="12409279" y="5491548"/>
                </a:cubicBezTo>
                <a:close/>
                <a:moveTo>
                  <a:pt x="3597804" y="5487161"/>
                </a:moveTo>
                <a:cubicBezTo>
                  <a:pt x="3592678" y="5496039"/>
                  <a:pt x="3591193" y="5516142"/>
                  <a:pt x="3587507" y="5529698"/>
                </a:cubicBezTo>
                <a:lnTo>
                  <a:pt x="3587631" y="5529484"/>
                </a:lnTo>
                <a:cubicBezTo>
                  <a:pt x="3599658" y="5528159"/>
                  <a:pt x="3617322" y="5541779"/>
                  <a:pt x="3631008" y="5545973"/>
                </a:cubicBezTo>
                <a:cubicBezTo>
                  <a:pt x="3622686" y="5537176"/>
                  <a:pt x="3619113" y="5524846"/>
                  <a:pt x="3621599" y="5512880"/>
                </a:cubicBezTo>
                <a:close/>
                <a:moveTo>
                  <a:pt x="11856985" y="5484670"/>
                </a:moveTo>
                <a:cubicBezTo>
                  <a:pt x="11843665" y="5486248"/>
                  <a:pt x="11829687" y="5485021"/>
                  <a:pt x="11820761" y="5508385"/>
                </a:cubicBezTo>
                <a:cubicBezTo>
                  <a:pt x="11824327" y="5516041"/>
                  <a:pt x="11826897" y="5518628"/>
                  <a:pt x="11828987" y="5518791"/>
                </a:cubicBezTo>
                <a:cubicBezTo>
                  <a:pt x="11835257" y="5519277"/>
                  <a:pt x="11837213" y="5497922"/>
                  <a:pt x="11848805" y="5526004"/>
                </a:cubicBezTo>
                <a:lnTo>
                  <a:pt x="11849619" y="5525332"/>
                </a:lnTo>
                <a:cubicBezTo>
                  <a:pt x="11852331" y="5511498"/>
                  <a:pt x="11855043" y="5497664"/>
                  <a:pt x="11856985" y="5484670"/>
                </a:cubicBezTo>
                <a:close/>
                <a:moveTo>
                  <a:pt x="12074497" y="5479637"/>
                </a:moveTo>
                <a:cubicBezTo>
                  <a:pt x="12067787" y="5493729"/>
                  <a:pt x="12079433" y="5506158"/>
                  <a:pt x="12076785" y="5519884"/>
                </a:cubicBezTo>
                <a:lnTo>
                  <a:pt x="12077065" y="5518905"/>
                </a:lnTo>
                <a:cubicBezTo>
                  <a:pt x="12091275" y="5530105"/>
                  <a:pt x="12081601" y="5507837"/>
                  <a:pt x="12092057" y="5498615"/>
                </a:cubicBezTo>
                <a:cubicBezTo>
                  <a:pt x="12083983" y="5481977"/>
                  <a:pt x="12080303" y="5486127"/>
                  <a:pt x="12074497" y="5479637"/>
                </a:cubicBezTo>
                <a:close/>
                <a:moveTo>
                  <a:pt x="11727929" y="5479531"/>
                </a:moveTo>
                <a:cubicBezTo>
                  <a:pt x="11719991" y="5476264"/>
                  <a:pt x="11714775" y="5489187"/>
                  <a:pt x="11717787" y="5503974"/>
                </a:cubicBezTo>
                <a:lnTo>
                  <a:pt x="11717237" y="5503942"/>
                </a:lnTo>
                <a:cubicBezTo>
                  <a:pt x="11725453" y="5508971"/>
                  <a:pt x="11733597" y="5513388"/>
                  <a:pt x="11736571" y="5488726"/>
                </a:cubicBezTo>
                <a:cubicBezTo>
                  <a:pt x="11733523" y="5483508"/>
                  <a:pt x="11730575" y="5480620"/>
                  <a:pt x="11727929" y="5479531"/>
                </a:cubicBezTo>
                <a:close/>
                <a:moveTo>
                  <a:pt x="11760309" y="5477156"/>
                </a:moveTo>
                <a:cubicBezTo>
                  <a:pt x="11752713" y="5479294"/>
                  <a:pt x="11745391" y="5487900"/>
                  <a:pt x="11740771" y="5495284"/>
                </a:cubicBezTo>
                <a:cubicBezTo>
                  <a:pt x="11756077" y="5504834"/>
                  <a:pt x="11770323" y="5508069"/>
                  <a:pt x="11782055" y="5497873"/>
                </a:cubicBezTo>
                <a:lnTo>
                  <a:pt x="11781505" y="5497841"/>
                </a:lnTo>
                <a:cubicBezTo>
                  <a:pt x="11775781" y="5479351"/>
                  <a:pt x="11767907" y="5475019"/>
                  <a:pt x="11760309" y="5477156"/>
                </a:cubicBezTo>
                <a:close/>
                <a:moveTo>
                  <a:pt x="3873212" y="5475459"/>
                </a:moveTo>
                <a:cubicBezTo>
                  <a:pt x="3871347" y="5476327"/>
                  <a:pt x="3869618" y="5478564"/>
                  <a:pt x="3868021" y="5482472"/>
                </a:cubicBezTo>
                <a:lnTo>
                  <a:pt x="3868466" y="5482445"/>
                </a:lnTo>
                <a:cubicBezTo>
                  <a:pt x="3890848" y="5498504"/>
                  <a:pt x="3934980" y="5567046"/>
                  <a:pt x="3919182" y="5599846"/>
                </a:cubicBezTo>
                <a:cubicBezTo>
                  <a:pt x="3923183" y="5611567"/>
                  <a:pt x="3926534" y="5614465"/>
                  <a:pt x="3930185" y="5615271"/>
                </a:cubicBezTo>
                <a:cubicBezTo>
                  <a:pt x="3933838" y="5616080"/>
                  <a:pt x="3937788" y="5614795"/>
                  <a:pt x="3942980" y="5618150"/>
                </a:cubicBezTo>
                <a:cubicBezTo>
                  <a:pt x="3933538" y="5578192"/>
                  <a:pt x="3957006" y="5598299"/>
                  <a:pt x="3962838" y="5578567"/>
                </a:cubicBezTo>
                <a:cubicBezTo>
                  <a:pt x="3938121" y="5546046"/>
                  <a:pt x="3973321" y="5573497"/>
                  <a:pt x="3963605" y="5533524"/>
                </a:cubicBezTo>
                <a:cubicBezTo>
                  <a:pt x="3948099" y="5524571"/>
                  <a:pt x="3947750" y="5558020"/>
                  <a:pt x="3934314" y="5555112"/>
                </a:cubicBezTo>
                <a:cubicBezTo>
                  <a:pt x="3906023" y="5530419"/>
                  <a:pt x="3886268" y="5469386"/>
                  <a:pt x="3873212" y="5475459"/>
                </a:cubicBezTo>
                <a:close/>
                <a:moveTo>
                  <a:pt x="11796415" y="5474750"/>
                </a:moveTo>
                <a:cubicBezTo>
                  <a:pt x="11789585" y="5474550"/>
                  <a:pt x="11786789" y="5495046"/>
                  <a:pt x="11783371" y="5511895"/>
                </a:cubicBezTo>
                <a:lnTo>
                  <a:pt x="11784185" y="5511226"/>
                </a:lnTo>
                <a:cubicBezTo>
                  <a:pt x="11797087" y="5531362"/>
                  <a:pt x="11798801" y="5493567"/>
                  <a:pt x="11804761" y="5482751"/>
                </a:cubicBezTo>
                <a:cubicBezTo>
                  <a:pt x="11801415" y="5477183"/>
                  <a:pt x="11798691" y="5474817"/>
                  <a:pt x="11796415" y="5474750"/>
                </a:cubicBezTo>
                <a:close/>
                <a:moveTo>
                  <a:pt x="3776540" y="5466303"/>
                </a:moveTo>
                <a:lnTo>
                  <a:pt x="3776802" y="5467689"/>
                </a:lnTo>
                <a:lnTo>
                  <a:pt x="3776305" y="5478432"/>
                </a:lnTo>
                <a:cubicBezTo>
                  <a:pt x="3773164" y="5483469"/>
                  <a:pt x="3764141" y="5473579"/>
                  <a:pt x="3766557" y="5493476"/>
                </a:cubicBezTo>
                <a:lnTo>
                  <a:pt x="3785609" y="5514316"/>
                </a:lnTo>
                <a:lnTo>
                  <a:pt x="3776802" y="5467689"/>
                </a:lnTo>
                <a:lnTo>
                  <a:pt x="3776845" y="5466764"/>
                </a:lnTo>
                <a:close/>
                <a:moveTo>
                  <a:pt x="3676097" y="5462268"/>
                </a:moveTo>
                <a:cubicBezTo>
                  <a:pt x="3673846" y="5463816"/>
                  <a:pt x="3671850" y="5467458"/>
                  <a:pt x="3670099" y="5473577"/>
                </a:cubicBezTo>
                <a:lnTo>
                  <a:pt x="3670436" y="5473488"/>
                </a:lnTo>
                <a:cubicBezTo>
                  <a:pt x="3682299" y="5466648"/>
                  <a:pt x="3687044" y="5489225"/>
                  <a:pt x="3694605" y="5495462"/>
                </a:cubicBezTo>
                <a:cubicBezTo>
                  <a:pt x="3697126" y="5497541"/>
                  <a:pt x="3699960" y="5497803"/>
                  <a:pt x="3703474" y="5494557"/>
                </a:cubicBezTo>
                <a:cubicBezTo>
                  <a:pt x="3691893" y="5471829"/>
                  <a:pt x="3682849" y="5457624"/>
                  <a:pt x="3676097" y="5462268"/>
                </a:cubicBezTo>
                <a:close/>
                <a:moveTo>
                  <a:pt x="12733877" y="5457781"/>
                </a:moveTo>
                <a:cubicBezTo>
                  <a:pt x="12743177" y="5458249"/>
                  <a:pt x="12754173" y="5468162"/>
                  <a:pt x="12757685" y="5484805"/>
                </a:cubicBezTo>
                <a:cubicBezTo>
                  <a:pt x="12740725" y="5461324"/>
                  <a:pt x="12731767" y="5481534"/>
                  <a:pt x="12720237" y="5487424"/>
                </a:cubicBezTo>
                <a:cubicBezTo>
                  <a:pt x="12716967" y="5466288"/>
                  <a:pt x="12724575" y="5457312"/>
                  <a:pt x="12733877" y="5457781"/>
                </a:cubicBezTo>
                <a:close/>
                <a:moveTo>
                  <a:pt x="3897364" y="5452645"/>
                </a:moveTo>
                <a:cubicBezTo>
                  <a:pt x="3896907" y="5462075"/>
                  <a:pt x="3891157" y="5456476"/>
                  <a:pt x="3892276" y="5470097"/>
                </a:cubicBezTo>
                <a:lnTo>
                  <a:pt x="3892903" y="5470744"/>
                </a:lnTo>
                <a:cubicBezTo>
                  <a:pt x="3896940" y="5485480"/>
                  <a:pt x="3906428" y="5497268"/>
                  <a:pt x="3915460" y="5502430"/>
                </a:cubicBezTo>
                <a:cubicBezTo>
                  <a:pt x="3924495" y="5507593"/>
                  <a:pt x="3933075" y="5506129"/>
                  <a:pt x="3935301" y="5494368"/>
                </a:cubicBezTo>
                <a:close/>
                <a:moveTo>
                  <a:pt x="12300559" y="5452131"/>
                </a:moveTo>
                <a:cubicBezTo>
                  <a:pt x="12299089" y="5454007"/>
                  <a:pt x="12298147" y="5458723"/>
                  <a:pt x="12297967" y="5467495"/>
                </a:cubicBezTo>
                <a:lnTo>
                  <a:pt x="12298249" y="5466515"/>
                </a:lnTo>
                <a:cubicBezTo>
                  <a:pt x="12304425" y="5470081"/>
                  <a:pt x="12313235" y="5487840"/>
                  <a:pt x="12318329" y="5487132"/>
                </a:cubicBezTo>
                <a:cubicBezTo>
                  <a:pt x="12320027" y="5486897"/>
                  <a:pt x="12321311" y="5484609"/>
                  <a:pt x="12321949" y="5479058"/>
                </a:cubicBezTo>
                <a:cubicBezTo>
                  <a:pt x="12314159" y="5466433"/>
                  <a:pt x="12304971" y="5446503"/>
                  <a:pt x="12300559" y="5452131"/>
                </a:cubicBezTo>
                <a:close/>
                <a:moveTo>
                  <a:pt x="3478844" y="5450392"/>
                </a:moveTo>
                <a:lnTo>
                  <a:pt x="3477424" y="5463997"/>
                </a:lnTo>
                <a:lnTo>
                  <a:pt x="3477207" y="5463877"/>
                </a:lnTo>
                <a:lnTo>
                  <a:pt x="3477423" y="5464002"/>
                </a:lnTo>
                <a:lnTo>
                  <a:pt x="3477424" y="5463997"/>
                </a:lnTo>
                <a:lnTo>
                  <a:pt x="3485357" y="5468389"/>
                </a:lnTo>
                <a:cubicBezTo>
                  <a:pt x="3488566" y="5471224"/>
                  <a:pt x="3492069" y="5474856"/>
                  <a:pt x="3495277" y="5477680"/>
                </a:cubicBezTo>
                <a:cubicBezTo>
                  <a:pt x="3501697" y="5483327"/>
                  <a:pt x="3506931" y="5485745"/>
                  <a:pt x="3506257" y="5472095"/>
                </a:cubicBezTo>
                <a:cubicBezTo>
                  <a:pt x="3495479" y="5460202"/>
                  <a:pt x="3483231" y="5444736"/>
                  <a:pt x="3478844" y="5450392"/>
                </a:cubicBezTo>
                <a:close/>
                <a:moveTo>
                  <a:pt x="3516305" y="5444815"/>
                </a:moveTo>
                <a:lnTo>
                  <a:pt x="3516050" y="5467481"/>
                </a:lnTo>
                <a:lnTo>
                  <a:pt x="3530397" y="5482895"/>
                </a:lnTo>
                <a:cubicBezTo>
                  <a:pt x="3539449" y="5493397"/>
                  <a:pt x="3533440" y="5511459"/>
                  <a:pt x="3544487" y="5520974"/>
                </a:cubicBezTo>
                <a:cubicBezTo>
                  <a:pt x="3538865" y="5490209"/>
                  <a:pt x="3560047" y="5531811"/>
                  <a:pt x="3554317" y="5500982"/>
                </a:cubicBezTo>
                <a:cubicBezTo>
                  <a:pt x="3539155" y="5483529"/>
                  <a:pt x="3533570" y="5461342"/>
                  <a:pt x="3516305" y="5444815"/>
                </a:cubicBezTo>
                <a:close/>
                <a:moveTo>
                  <a:pt x="11594821" y="5443424"/>
                </a:moveTo>
                <a:cubicBezTo>
                  <a:pt x="11592031" y="5445414"/>
                  <a:pt x="11590209" y="5452275"/>
                  <a:pt x="11588999" y="5462272"/>
                </a:cubicBezTo>
                <a:lnTo>
                  <a:pt x="11588679" y="5462086"/>
                </a:lnTo>
                <a:cubicBezTo>
                  <a:pt x="11593463" y="5471336"/>
                  <a:pt x="11597235" y="5474191"/>
                  <a:pt x="11600143" y="5472270"/>
                </a:cubicBezTo>
                <a:cubicBezTo>
                  <a:pt x="11603053" y="5470349"/>
                  <a:pt x="11605099" y="5463654"/>
                  <a:pt x="11606437" y="5453804"/>
                </a:cubicBezTo>
                <a:cubicBezTo>
                  <a:pt x="11601365" y="5444315"/>
                  <a:pt x="11597609" y="5441434"/>
                  <a:pt x="11594821" y="5443424"/>
                </a:cubicBezTo>
                <a:close/>
                <a:moveTo>
                  <a:pt x="12226353" y="5441645"/>
                </a:moveTo>
                <a:cubicBezTo>
                  <a:pt x="12221707" y="5444737"/>
                  <a:pt x="12225215" y="5467053"/>
                  <a:pt x="12226993" y="5480272"/>
                </a:cubicBezTo>
                <a:lnTo>
                  <a:pt x="12227273" y="5479294"/>
                </a:lnTo>
                <a:cubicBezTo>
                  <a:pt x="12236879" y="5492540"/>
                  <a:pt x="12235829" y="5452865"/>
                  <a:pt x="12234083" y="5446009"/>
                </a:cubicBezTo>
                <a:cubicBezTo>
                  <a:pt x="12230357" y="5441719"/>
                  <a:pt x="12227901" y="5440614"/>
                  <a:pt x="12226353" y="5441645"/>
                </a:cubicBezTo>
                <a:close/>
                <a:moveTo>
                  <a:pt x="3808954" y="5441187"/>
                </a:moveTo>
                <a:cubicBezTo>
                  <a:pt x="3803656" y="5441070"/>
                  <a:pt x="3798986" y="5442615"/>
                  <a:pt x="3796253" y="5449450"/>
                </a:cubicBezTo>
                <a:lnTo>
                  <a:pt x="3796558" y="5449911"/>
                </a:lnTo>
                <a:cubicBezTo>
                  <a:pt x="3801583" y="5456520"/>
                  <a:pt x="3805493" y="5460060"/>
                  <a:pt x="3808632" y="5461486"/>
                </a:cubicBezTo>
                <a:cubicBezTo>
                  <a:pt x="3818049" y="5465759"/>
                  <a:pt x="3820533" y="5450992"/>
                  <a:pt x="3825414" y="5442901"/>
                </a:cubicBezTo>
                <a:cubicBezTo>
                  <a:pt x="3820175" y="5443085"/>
                  <a:pt x="3814251" y="5441305"/>
                  <a:pt x="3808954" y="5441187"/>
                </a:cubicBezTo>
                <a:close/>
                <a:moveTo>
                  <a:pt x="3641580" y="5435296"/>
                </a:moveTo>
                <a:cubicBezTo>
                  <a:pt x="3654374" y="5483034"/>
                  <a:pt x="3626159" y="5445214"/>
                  <a:pt x="3621833" y="5467527"/>
                </a:cubicBezTo>
                <a:lnTo>
                  <a:pt x="3622170" y="5467437"/>
                </a:lnTo>
                <a:cubicBezTo>
                  <a:pt x="3628965" y="5480984"/>
                  <a:pt x="3635143" y="5488588"/>
                  <a:pt x="3640196" y="5491663"/>
                </a:cubicBezTo>
                <a:cubicBezTo>
                  <a:pt x="3655361" y="5500893"/>
                  <a:pt x="3660406" y="5469370"/>
                  <a:pt x="3641580" y="5435296"/>
                </a:cubicBezTo>
                <a:close/>
                <a:moveTo>
                  <a:pt x="3271131" y="5429989"/>
                </a:moveTo>
                <a:cubicBezTo>
                  <a:pt x="3279730" y="5433527"/>
                  <a:pt x="3288402" y="5445984"/>
                  <a:pt x="3288239" y="5467136"/>
                </a:cubicBezTo>
                <a:cubicBezTo>
                  <a:pt x="3267804" y="5436090"/>
                  <a:pt x="3267178" y="5456687"/>
                  <a:pt x="3254464" y="5446353"/>
                </a:cubicBezTo>
                <a:cubicBezTo>
                  <a:pt x="3254007" y="5431830"/>
                  <a:pt x="3262533" y="5426450"/>
                  <a:pt x="3271131" y="5429989"/>
                </a:cubicBezTo>
                <a:close/>
                <a:moveTo>
                  <a:pt x="12867325" y="5415925"/>
                </a:moveTo>
                <a:cubicBezTo>
                  <a:pt x="12885497" y="5452368"/>
                  <a:pt x="12892569" y="5425796"/>
                  <a:pt x="12908023" y="5446694"/>
                </a:cubicBezTo>
                <a:cubicBezTo>
                  <a:pt x="12901313" y="5478325"/>
                  <a:pt x="12879341" y="5441542"/>
                  <a:pt x="12883021" y="5489010"/>
                </a:cubicBezTo>
                <a:cubicBezTo>
                  <a:pt x="12871853" y="5462171"/>
                  <a:pt x="12871619" y="5493693"/>
                  <a:pt x="12863087" y="5483774"/>
                </a:cubicBezTo>
                <a:cubicBezTo>
                  <a:pt x="12857237" y="5452165"/>
                  <a:pt x="12873155" y="5475471"/>
                  <a:pt x="12878315" y="5462338"/>
                </a:cubicBezTo>
                <a:cubicBezTo>
                  <a:pt x="12874707" y="5446852"/>
                  <a:pt x="12865325" y="5431738"/>
                  <a:pt x="12867325" y="5415925"/>
                </a:cubicBezTo>
                <a:close/>
                <a:moveTo>
                  <a:pt x="11324139" y="5412733"/>
                </a:moveTo>
                <a:cubicBezTo>
                  <a:pt x="11315031" y="5421590"/>
                  <a:pt x="11303375" y="5418569"/>
                  <a:pt x="11294641" y="5429495"/>
                </a:cubicBezTo>
                <a:cubicBezTo>
                  <a:pt x="11296557" y="5437660"/>
                  <a:pt x="11299549" y="5441865"/>
                  <a:pt x="11302909" y="5443286"/>
                </a:cubicBezTo>
                <a:cubicBezTo>
                  <a:pt x="11312993" y="5447552"/>
                  <a:pt x="11326409" y="5426770"/>
                  <a:pt x="11324139" y="5412733"/>
                </a:cubicBezTo>
                <a:close/>
                <a:moveTo>
                  <a:pt x="12737551" y="5406427"/>
                </a:moveTo>
                <a:cubicBezTo>
                  <a:pt x="12746163" y="5405612"/>
                  <a:pt x="12756611" y="5435170"/>
                  <a:pt x="12766521" y="5443566"/>
                </a:cubicBezTo>
                <a:cubicBezTo>
                  <a:pt x="12757285" y="5457339"/>
                  <a:pt x="12778141" y="5469380"/>
                  <a:pt x="12768117" y="5484269"/>
                </a:cubicBezTo>
                <a:cubicBezTo>
                  <a:pt x="12760705" y="5425236"/>
                  <a:pt x="12742211" y="5471593"/>
                  <a:pt x="12729639" y="5419275"/>
                </a:cubicBezTo>
                <a:cubicBezTo>
                  <a:pt x="12732013" y="5410345"/>
                  <a:pt x="12734681" y="5406698"/>
                  <a:pt x="12737551" y="5406427"/>
                </a:cubicBezTo>
                <a:close/>
                <a:moveTo>
                  <a:pt x="12589167" y="5378546"/>
                </a:moveTo>
                <a:cubicBezTo>
                  <a:pt x="12594053" y="5380458"/>
                  <a:pt x="12599603" y="5385908"/>
                  <a:pt x="12604587" y="5388143"/>
                </a:cubicBezTo>
                <a:cubicBezTo>
                  <a:pt x="12598795" y="5406330"/>
                  <a:pt x="12588169" y="5398057"/>
                  <a:pt x="12577743" y="5390185"/>
                </a:cubicBezTo>
                <a:cubicBezTo>
                  <a:pt x="12580063" y="5378263"/>
                  <a:pt x="12584283" y="5376635"/>
                  <a:pt x="12589167" y="5378546"/>
                </a:cubicBezTo>
                <a:close/>
                <a:moveTo>
                  <a:pt x="12111505" y="5375524"/>
                </a:moveTo>
                <a:cubicBezTo>
                  <a:pt x="12110687" y="5391022"/>
                  <a:pt x="12107121" y="5407073"/>
                  <a:pt x="12117901" y="5421993"/>
                </a:cubicBezTo>
                <a:lnTo>
                  <a:pt x="12117647" y="5420705"/>
                </a:lnTo>
                <a:cubicBezTo>
                  <a:pt x="12120575" y="5409706"/>
                  <a:pt x="12122985" y="5398122"/>
                  <a:pt x="12124761" y="5387884"/>
                </a:cubicBezTo>
                <a:cubicBezTo>
                  <a:pt x="12118811" y="5375464"/>
                  <a:pt x="12116633" y="5383191"/>
                  <a:pt x="12111505" y="5375524"/>
                </a:cubicBezTo>
                <a:close/>
                <a:moveTo>
                  <a:pt x="12985717" y="5359797"/>
                </a:moveTo>
                <a:cubicBezTo>
                  <a:pt x="12983365" y="5366708"/>
                  <a:pt x="12985723" y="5373308"/>
                  <a:pt x="12988357" y="5379891"/>
                </a:cubicBezTo>
                <a:lnTo>
                  <a:pt x="12992609" y="5399625"/>
                </a:lnTo>
                <a:lnTo>
                  <a:pt x="12991881" y="5399999"/>
                </a:lnTo>
                <a:lnTo>
                  <a:pt x="12992663" y="5399880"/>
                </a:lnTo>
                <a:lnTo>
                  <a:pt x="12992609" y="5399625"/>
                </a:lnTo>
                <a:lnTo>
                  <a:pt x="12998525" y="5396586"/>
                </a:lnTo>
                <a:cubicBezTo>
                  <a:pt x="13001277" y="5384525"/>
                  <a:pt x="12993513" y="5352961"/>
                  <a:pt x="12985717" y="5359797"/>
                </a:cubicBezTo>
                <a:close/>
                <a:moveTo>
                  <a:pt x="2684193" y="5358934"/>
                </a:moveTo>
                <a:cubicBezTo>
                  <a:pt x="2688047" y="5359910"/>
                  <a:pt x="2695204" y="5369790"/>
                  <a:pt x="2700650" y="5374433"/>
                </a:cubicBezTo>
                <a:cubicBezTo>
                  <a:pt x="2697300" y="5386901"/>
                  <a:pt x="2690543" y="5387990"/>
                  <a:pt x="2686202" y="5396748"/>
                </a:cubicBezTo>
                <a:cubicBezTo>
                  <a:pt x="2680778" y="5389338"/>
                  <a:pt x="2683566" y="5386243"/>
                  <a:pt x="2686219" y="5389058"/>
                </a:cubicBezTo>
                <a:cubicBezTo>
                  <a:pt x="2687945" y="5379646"/>
                  <a:pt x="2686319" y="5369866"/>
                  <a:pt x="2681624" y="5361451"/>
                </a:cubicBezTo>
                <a:cubicBezTo>
                  <a:pt x="2681990" y="5359274"/>
                  <a:pt x="2682908" y="5358609"/>
                  <a:pt x="2684193" y="5358934"/>
                </a:cubicBezTo>
                <a:close/>
                <a:moveTo>
                  <a:pt x="12308891" y="5358177"/>
                </a:moveTo>
                <a:cubicBezTo>
                  <a:pt x="12316397" y="5357466"/>
                  <a:pt x="12326349" y="5364246"/>
                  <a:pt x="12334477" y="5368939"/>
                </a:cubicBezTo>
                <a:cubicBezTo>
                  <a:pt x="12330093" y="5418027"/>
                  <a:pt x="12308799" y="5377356"/>
                  <a:pt x="12297995" y="5392364"/>
                </a:cubicBezTo>
                <a:cubicBezTo>
                  <a:pt x="12296331" y="5367091"/>
                  <a:pt x="12301387" y="5358888"/>
                  <a:pt x="12308891" y="5358177"/>
                </a:cubicBezTo>
                <a:close/>
                <a:moveTo>
                  <a:pt x="3352898" y="5355591"/>
                </a:moveTo>
                <a:cubicBezTo>
                  <a:pt x="3356896" y="5352698"/>
                  <a:pt x="3369582" y="5373791"/>
                  <a:pt x="3376432" y="5378602"/>
                </a:cubicBezTo>
                <a:cubicBezTo>
                  <a:pt x="3372318" y="5383499"/>
                  <a:pt x="3370501" y="5389864"/>
                  <a:pt x="3371451" y="5396116"/>
                </a:cubicBezTo>
                <a:cubicBezTo>
                  <a:pt x="3366995" y="5385560"/>
                  <a:pt x="3360543" y="5375989"/>
                  <a:pt x="3352334" y="5367970"/>
                </a:cubicBezTo>
                <a:cubicBezTo>
                  <a:pt x="3351198" y="5360184"/>
                  <a:pt x="3351565" y="5356555"/>
                  <a:pt x="3352898" y="5355591"/>
                </a:cubicBezTo>
                <a:close/>
                <a:moveTo>
                  <a:pt x="12437707" y="5353395"/>
                </a:moveTo>
                <a:cubicBezTo>
                  <a:pt x="12447377" y="5366535"/>
                  <a:pt x="12450091" y="5341579"/>
                  <a:pt x="12461583" y="5364896"/>
                </a:cubicBezTo>
                <a:cubicBezTo>
                  <a:pt x="12461785" y="5381340"/>
                  <a:pt x="12455701" y="5382248"/>
                  <a:pt x="12449621" y="5377153"/>
                </a:cubicBezTo>
                <a:cubicBezTo>
                  <a:pt x="12443545" y="5372057"/>
                  <a:pt x="12437475" y="5360960"/>
                  <a:pt x="12437707" y="5353395"/>
                </a:cubicBezTo>
                <a:close/>
                <a:moveTo>
                  <a:pt x="3624085" y="5346056"/>
                </a:moveTo>
                <a:lnTo>
                  <a:pt x="3623442" y="5346682"/>
                </a:lnTo>
                <a:lnTo>
                  <a:pt x="3625008" y="5349076"/>
                </a:lnTo>
                <a:lnTo>
                  <a:pt x="3635095" y="5382126"/>
                </a:lnTo>
                <a:cubicBezTo>
                  <a:pt x="3642218" y="5392387"/>
                  <a:pt x="3651033" y="5401755"/>
                  <a:pt x="3656263" y="5412830"/>
                </a:cubicBezTo>
                <a:cubicBezTo>
                  <a:pt x="3663017" y="5402614"/>
                  <a:pt x="3644378" y="5371176"/>
                  <a:pt x="3656644" y="5382536"/>
                </a:cubicBezTo>
                <a:cubicBezTo>
                  <a:pt x="3666328" y="5395398"/>
                  <a:pt x="3665756" y="5413178"/>
                  <a:pt x="3675396" y="5425872"/>
                </a:cubicBezTo>
                <a:cubicBezTo>
                  <a:pt x="3675611" y="5415874"/>
                  <a:pt x="3675651" y="5405916"/>
                  <a:pt x="3675882" y="5395639"/>
                </a:cubicBezTo>
                <a:cubicBezTo>
                  <a:pt x="3668341" y="5386723"/>
                  <a:pt x="3659352" y="5378824"/>
                  <a:pt x="3661729" y="5365082"/>
                </a:cubicBezTo>
                <a:cubicBezTo>
                  <a:pt x="3649996" y="5351320"/>
                  <a:pt x="3638687" y="5338803"/>
                  <a:pt x="3637740" y="5354511"/>
                </a:cubicBezTo>
                <a:cubicBezTo>
                  <a:pt x="3644712" y="5360959"/>
                  <a:pt x="3648241" y="5370413"/>
                  <a:pt x="3647066" y="5379857"/>
                </a:cubicBezTo>
                <a:cubicBezTo>
                  <a:pt x="3640347" y="5375692"/>
                  <a:pt x="3637327" y="5369743"/>
                  <a:pt x="3634547" y="5363664"/>
                </a:cubicBezTo>
                <a:lnTo>
                  <a:pt x="3625008" y="5349076"/>
                </a:lnTo>
                <a:close/>
                <a:moveTo>
                  <a:pt x="12356113" y="5339367"/>
                </a:moveTo>
                <a:cubicBezTo>
                  <a:pt x="12362023" y="5346914"/>
                  <a:pt x="12365153" y="5339024"/>
                  <a:pt x="12370717" y="5344947"/>
                </a:cubicBezTo>
                <a:cubicBezTo>
                  <a:pt x="12370281" y="5356815"/>
                  <a:pt x="12373445" y="5368623"/>
                  <a:pt x="12379759" y="5378685"/>
                </a:cubicBezTo>
                <a:cubicBezTo>
                  <a:pt x="12382101" y="5368202"/>
                  <a:pt x="12395281" y="5373532"/>
                  <a:pt x="12387727" y="5391556"/>
                </a:cubicBezTo>
                <a:cubicBezTo>
                  <a:pt x="12377487" y="5375948"/>
                  <a:pt x="12370163" y="5376283"/>
                  <a:pt x="12366033" y="5392577"/>
                </a:cubicBezTo>
                <a:cubicBezTo>
                  <a:pt x="12360365" y="5381891"/>
                  <a:pt x="12351037" y="5371373"/>
                  <a:pt x="12351779" y="5359963"/>
                </a:cubicBezTo>
                <a:cubicBezTo>
                  <a:pt x="12375123" y="5394119"/>
                  <a:pt x="12363201" y="5350304"/>
                  <a:pt x="12356113" y="5339367"/>
                </a:cubicBezTo>
                <a:close/>
                <a:moveTo>
                  <a:pt x="12478203" y="5336849"/>
                </a:moveTo>
                <a:cubicBezTo>
                  <a:pt x="12486545" y="5348085"/>
                  <a:pt x="12490329" y="5331160"/>
                  <a:pt x="12498245" y="5342147"/>
                </a:cubicBezTo>
                <a:cubicBezTo>
                  <a:pt x="12496259" y="5351266"/>
                  <a:pt x="12494593" y="5360572"/>
                  <a:pt x="12492395" y="5369568"/>
                </a:cubicBezTo>
                <a:cubicBezTo>
                  <a:pt x="12486745" y="5358608"/>
                  <a:pt x="12477417" y="5348090"/>
                  <a:pt x="12478203" y="5336849"/>
                </a:cubicBezTo>
                <a:close/>
                <a:moveTo>
                  <a:pt x="12258273" y="5327794"/>
                </a:moveTo>
                <a:cubicBezTo>
                  <a:pt x="12251351" y="5344474"/>
                  <a:pt x="12266695" y="5358894"/>
                  <a:pt x="12259409" y="5375221"/>
                </a:cubicBezTo>
                <a:cubicBezTo>
                  <a:pt x="12253393" y="5367612"/>
                  <a:pt x="12250309" y="5375670"/>
                  <a:pt x="12244683" y="5369854"/>
                </a:cubicBezTo>
                <a:cubicBezTo>
                  <a:pt x="12253419" y="5347806"/>
                  <a:pt x="12250429" y="5331251"/>
                  <a:pt x="12258273" y="5327794"/>
                </a:cubicBezTo>
                <a:close/>
                <a:moveTo>
                  <a:pt x="2728532" y="5311909"/>
                </a:moveTo>
                <a:cubicBezTo>
                  <a:pt x="2735158" y="5314541"/>
                  <a:pt x="2743716" y="5322440"/>
                  <a:pt x="2753355" y="5333281"/>
                </a:cubicBezTo>
                <a:cubicBezTo>
                  <a:pt x="2744675" y="5332012"/>
                  <a:pt x="2734278" y="5341223"/>
                  <a:pt x="2724619" y="5334776"/>
                </a:cubicBezTo>
                <a:cubicBezTo>
                  <a:pt x="2721399" y="5332628"/>
                  <a:pt x="2718262" y="5328740"/>
                  <a:pt x="2715295" y="5322144"/>
                </a:cubicBezTo>
                <a:cubicBezTo>
                  <a:pt x="2717211" y="5311914"/>
                  <a:pt x="2721906" y="5309278"/>
                  <a:pt x="2728532" y="5311909"/>
                </a:cubicBezTo>
                <a:close/>
                <a:moveTo>
                  <a:pt x="12374813" y="5305247"/>
                </a:moveTo>
                <a:cubicBezTo>
                  <a:pt x="12384427" y="5316503"/>
                  <a:pt x="12411471" y="5342524"/>
                  <a:pt x="12415889" y="5382293"/>
                </a:cubicBezTo>
                <a:cubicBezTo>
                  <a:pt x="12426587" y="5391178"/>
                  <a:pt x="12448287" y="5381747"/>
                  <a:pt x="12452897" y="5406368"/>
                </a:cubicBezTo>
                <a:cubicBezTo>
                  <a:pt x="12444011" y="5396816"/>
                  <a:pt x="12442155" y="5403731"/>
                  <a:pt x="12445175" y="5420731"/>
                </a:cubicBezTo>
                <a:cubicBezTo>
                  <a:pt x="12428059" y="5425678"/>
                  <a:pt x="12398587" y="5349774"/>
                  <a:pt x="12409103" y="5417016"/>
                </a:cubicBezTo>
                <a:cubicBezTo>
                  <a:pt x="12395757" y="5380364"/>
                  <a:pt x="12384221" y="5343047"/>
                  <a:pt x="12374813" y="5305247"/>
                </a:cubicBezTo>
                <a:close/>
                <a:moveTo>
                  <a:pt x="12280455" y="5299250"/>
                </a:moveTo>
                <a:cubicBezTo>
                  <a:pt x="12278683" y="5308493"/>
                  <a:pt x="12286151" y="5316799"/>
                  <a:pt x="12285501" y="5325833"/>
                </a:cubicBezTo>
                <a:cubicBezTo>
                  <a:pt x="12273975" y="5313190"/>
                  <a:pt x="12266927" y="5320956"/>
                  <a:pt x="12256231" y="5314781"/>
                </a:cubicBezTo>
                <a:cubicBezTo>
                  <a:pt x="12261573" y="5294909"/>
                  <a:pt x="12272751" y="5305926"/>
                  <a:pt x="12280455" y="5299250"/>
                </a:cubicBezTo>
                <a:close/>
                <a:moveTo>
                  <a:pt x="12298107" y="5290905"/>
                </a:moveTo>
                <a:cubicBezTo>
                  <a:pt x="12299691" y="5310641"/>
                  <a:pt x="12316193" y="5343554"/>
                  <a:pt x="12302633" y="5344565"/>
                </a:cubicBezTo>
                <a:cubicBezTo>
                  <a:pt x="12294927" y="5330991"/>
                  <a:pt x="12285167" y="5283434"/>
                  <a:pt x="12298107" y="5290905"/>
                </a:cubicBezTo>
                <a:close/>
                <a:moveTo>
                  <a:pt x="12042495" y="5288822"/>
                </a:moveTo>
                <a:cubicBezTo>
                  <a:pt x="12046017" y="5285811"/>
                  <a:pt x="12050383" y="5287262"/>
                  <a:pt x="12055205" y="5291259"/>
                </a:cubicBezTo>
                <a:cubicBezTo>
                  <a:pt x="12051113" y="5312424"/>
                  <a:pt x="12044385" y="5320375"/>
                  <a:pt x="12034857" y="5313164"/>
                </a:cubicBezTo>
                <a:cubicBezTo>
                  <a:pt x="12036297" y="5299308"/>
                  <a:pt x="12038973" y="5291833"/>
                  <a:pt x="12042495" y="5288822"/>
                </a:cubicBezTo>
                <a:close/>
                <a:moveTo>
                  <a:pt x="3852481" y="5280435"/>
                </a:moveTo>
                <a:cubicBezTo>
                  <a:pt x="3846622" y="5293306"/>
                  <a:pt x="3833425" y="5284545"/>
                  <a:pt x="3832415" y="5312481"/>
                </a:cubicBezTo>
                <a:lnTo>
                  <a:pt x="3832714" y="5312939"/>
                </a:lnTo>
                <a:cubicBezTo>
                  <a:pt x="3836875" y="5318086"/>
                  <a:pt x="3840721" y="5319959"/>
                  <a:pt x="3844019" y="5319542"/>
                </a:cubicBezTo>
                <a:cubicBezTo>
                  <a:pt x="3853914" y="5318289"/>
                  <a:pt x="3858866" y="5296418"/>
                  <a:pt x="3852481" y="5280435"/>
                </a:cubicBezTo>
                <a:close/>
                <a:moveTo>
                  <a:pt x="12923589" y="5276729"/>
                </a:moveTo>
                <a:cubicBezTo>
                  <a:pt x="12931499" y="5286002"/>
                  <a:pt x="12936449" y="5278167"/>
                  <a:pt x="12945825" y="5295271"/>
                </a:cubicBezTo>
                <a:cubicBezTo>
                  <a:pt x="12943441" y="5304589"/>
                  <a:pt x="12942287" y="5322886"/>
                  <a:pt x="12935883" y="5316195"/>
                </a:cubicBezTo>
                <a:cubicBezTo>
                  <a:pt x="12942867" y="5302119"/>
                  <a:pt x="12916665" y="5290699"/>
                  <a:pt x="12923589" y="5276729"/>
                </a:cubicBezTo>
                <a:close/>
                <a:moveTo>
                  <a:pt x="11633791" y="5274138"/>
                </a:moveTo>
                <a:cubicBezTo>
                  <a:pt x="11631339" y="5275575"/>
                  <a:pt x="11629421" y="5279637"/>
                  <a:pt x="11626007" y="5276168"/>
                </a:cubicBezTo>
                <a:lnTo>
                  <a:pt x="11625455" y="5276135"/>
                </a:lnTo>
                <a:cubicBezTo>
                  <a:pt x="11624755" y="5285001"/>
                  <a:pt x="11630077" y="5296593"/>
                  <a:pt x="11635327" y="5301638"/>
                </a:cubicBezTo>
                <a:cubicBezTo>
                  <a:pt x="11640577" y="5306683"/>
                  <a:pt x="11645759" y="5305182"/>
                  <a:pt x="11644777" y="5287861"/>
                </a:cubicBezTo>
                <a:cubicBezTo>
                  <a:pt x="11639225" y="5273890"/>
                  <a:pt x="11636241" y="5272702"/>
                  <a:pt x="11633791" y="5274138"/>
                </a:cubicBezTo>
                <a:close/>
                <a:moveTo>
                  <a:pt x="12059955" y="5267495"/>
                </a:moveTo>
                <a:cubicBezTo>
                  <a:pt x="12061045" y="5267267"/>
                  <a:pt x="12062619" y="5268040"/>
                  <a:pt x="12064823" y="5270150"/>
                </a:cubicBezTo>
                <a:cubicBezTo>
                  <a:pt x="12070429" y="5281192"/>
                  <a:pt x="12067899" y="5319380"/>
                  <a:pt x="12063107" y="5319528"/>
                </a:cubicBezTo>
                <a:cubicBezTo>
                  <a:pt x="12061509" y="5319576"/>
                  <a:pt x="12059661" y="5315400"/>
                  <a:pt x="12057779" y="5304581"/>
                </a:cubicBezTo>
                <a:cubicBezTo>
                  <a:pt x="12068341" y="5319787"/>
                  <a:pt x="12052315" y="5269096"/>
                  <a:pt x="12059955" y="5267495"/>
                </a:cubicBezTo>
                <a:close/>
                <a:moveTo>
                  <a:pt x="12293063" y="5264322"/>
                </a:moveTo>
                <a:cubicBezTo>
                  <a:pt x="12307813" y="5274835"/>
                  <a:pt x="12332247" y="5260424"/>
                  <a:pt x="12340981" y="5287284"/>
                </a:cubicBezTo>
                <a:cubicBezTo>
                  <a:pt x="12324893" y="5267726"/>
                  <a:pt x="12314497" y="5294378"/>
                  <a:pt x="12311301" y="5303370"/>
                </a:cubicBezTo>
                <a:cubicBezTo>
                  <a:pt x="12313989" y="5274265"/>
                  <a:pt x="12289629" y="5289289"/>
                  <a:pt x="12293063" y="5264322"/>
                </a:cubicBezTo>
                <a:close/>
                <a:moveTo>
                  <a:pt x="2816371" y="5257729"/>
                </a:moveTo>
                <a:cubicBezTo>
                  <a:pt x="2807909" y="5269669"/>
                  <a:pt x="2803196" y="5250408"/>
                  <a:pt x="2792267" y="5269338"/>
                </a:cubicBezTo>
                <a:lnTo>
                  <a:pt x="2792056" y="5269216"/>
                </a:lnTo>
                <a:cubicBezTo>
                  <a:pt x="2802787" y="5287673"/>
                  <a:pt x="2812806" y="5301441"/>
                  <a:pt x="2820713" y="5300588"/>
                </a:cubicBezTo>
                <a:cubicBezTo>
                  <a:pt x="2806245" y="5275267"/>
                  <a:pt x="2826212" y="5283659"/>
                  <a:pt x="2830227" y="5303373"/>
                </a:cubicBezTo>
                <a:cubicBezTo>
                  <a:pt x="2829766" y="5287136"/>
                  <a:pt x="2825010" y="5271415"/>
                  <a:pt x="2816371" y="5257729"/>
                </a:cubicBezTo>
                <a:close/>
                <a:moveTo>
                  <a:pt x="13656193" y="5255783"/>
                </a:moveTo>
                <a:cubicBezTo>
                  <a:pt x="13658515" y="5254420"/>
                  <a:pt x="13660893" y="5254608"/>
                  <a:pt x="13663351" y="5256526"/>
                </a:cubicBezTo>
                <a:cubicBezTo>
                  <a:pt x="13658011" y="5292940"/>
                  <a:pt x="13645387" y="5290355"/>
                  <a:pt x="13636147" y="5305127"/>
                </a:cubicBezTo>
                <a:cubicBezTo>
                  <a:pt x="13642757" y="5277930"/>
                  <a:pt x="13649225" y="5259875"/>
                  <a:pt x="13656193" y="5255783"/>
                </a:cubicBezTo>
                <a:close/>
                <a:moveTo>
                  <a:pt x="11693303" y="5250001"/>
                </a:moveTo>
                <a:lnTo>
                  <a:pt x="11687729" y="5277440"/>
                </a:lnTo>
                <a:lnTo>
                  <a:pt x="11688543" y="5276769"/>
                </a:lnTo>
                <a:cubicBezTo>
                  <a:pt x="11692065" y="5278447"/>
                  <a:pt x="11696149" y="5283229"/>
                  <a:pt x="11699407" y="5284254"/>
                </a:cubicBezTo>
                <a:cubicBezTo>
                  <a:pt x="11702665" y="5285280"/>
                  <a:pt x="11705099" y="5282548"/>
                  <a:pt x="11705319" y="5269201"/>
                </a:cubicBezTo>
                <a:close/>
                <a:moveTo>
                  <a:pt x="11509653" y="5247633"/>
                </a:moveTo>
                <a:cubicBezTo>
                  <a:pt x="11504509" y="5250368"/>
                  <a:pt x="11499349" y="5258440"/>
                  <a:pt x="11496655" y="5261376"/>
                </a:cubicBezTo>
                <a:cubicBezTo>
                  <a:pt x="11499549" y="5265934"/>
                  <a:pt x="11501973" y="5268064"/>
                  <a:pt x="11504141" y="5268804"/>
                </a:cubicBezTo>
                <a:cubicBezTo>
                  <a:pt x="11510647" y="5271022"/>
                  <a:pt x="11514855" y="5260724"/>
                  <a:pt x="11522553" y="5265917"/>
                </a:cubicBezTo>
                <a:cubicBezTo>
                  <a:pt x="11519923" y="5247502"/>
                  <a:pt x="11514795" y="5244899"/>
                  <a:pt x="11509653" y="5247633"/>
                </a:cubicBezTo>
                <a:close/>
                <a:moveTo>
                  <a:pt x="13686407" y="5244574"/>
                </a:moveTo>
                <a:cubicBezTo>
                  <a:pt x="13688807" y="5243942"/>
                  <a:pt x="13692161" y="5244783"/>
                  <a:pt x="13697011" y="5247868"/>
                </a:cubicBezTo>
                <a:cubicBezTo>
                  <a:pt x="13694553" y="5276823"/>
                  <a:pt x="13683395" y="5264533"/>
                  <a:pt x="13687577" y="5288906"/>
                </a:cubicBezTo>
                <a:cubicBezTo>
                  <a:pt x="13681773" y="5275004"/>
                  <a:pt x="13675583" y="5282267"/>
                  <a:pt x="13676145" y="5269188"/>
                </a:cubicBezTo>
                <a:cubicBezTo>
                  <a:pt x="13680625" y="5261614"/>
                  <a:pt x="13679211" y="5246468"/>
                  <a:pt x="13686407" y="5244574"/>
                </a:cubicBezTo>
                <a:close/>
                <a:moveTo>
                  <a:pt x="2048642" y="5243803"/>
                </a:moveTo>
                <a:cubicBezTo>
                  <a:pt x="2055805" y="5241816"/>
                  <a:pt x="2062079" y="5255678"/>
                  <a:pt x="2069826" y="5260044"/>
                </a:cubicBezTo>
                <a:cubicBezTo>
                  <a:pt x="2076852" y="5271088"/>
                  <a:pt x="2067433" y="5267646"/>
                  <a:pt x="2069787" y="5282835"/>
                </a:cubicBezTo>
                <a:cubicBezTo>
                  <a:pt x="2061219" y="5259638"/>
                  <a:pt x="2057593" y="5275795"/>
                  <a:pt x="2041096" y="5252012"/>
                </a:cubicBezTo>
                <a:cubicBezTo>
                  <a:pt x="2043769" y="5246889"/>
                  <a:pt x="2046255" y="5244466"/>
                  <a:pt x="2048642" y="5243803"/>
                </a:cubicBezTo>
                <a:close/>
                <a:moveTo>
                  <a:pt x="11582935" y="5242960"/>
                </a:moveTo>
                <a:cubicBezTo>
                  <a:pt x="11577431" y="5243846"/>
                  <a:pt x="11572213" y="5251527"/>
                  <a:pt x="11570807" y="5261125"/>
                </a:cubicBezTo>
                <a:lnTo>
                  <a:pt x="11570255" y="5261092"/>
                </a:lnTo>
                <a:cubicBezTo>
                  <a:pt x="11580551" y="5271170"/>
                  <a:pt x="11585707" y="5255325"/>
                  <a:pt x="11596765" y="5265561"/>
                </a:cubicBezTo>
                <a:cubicBezTo>
                  <a:pt x="11594223" y="5247981"/>
                  <a:pt x="11588437" y="5242073"/>
                  <a:pt x="11582935" y="5242960"/>
                </a:cubicBezTo>
                <a:close/>
                <a:moveTo>
                  <a:pt x="2080392" y="5238473"/>
                </a:moveTo>
                <a:cubicBezTo>
                  <a:pt x="2088454" y="5238555"/>
                  <a:pt x="2103041" y="5250987"/>
                  <a:pt x="2122331" y="5271109"/>
                </a:cubicBezTo>
                <a:cubicBezTo>
                  <a:pt x="2114661" y="5267107"/>
                  <a:pt x="2108563" y="5267294"/>
                  <a:pt x="2101461" y="5264834"/>
                </a:cubicBezTo>
                <a:cubicBezTo>
                  <a:pt x="2094362" y="5262376"/>
                  <a:pt x="2086258" y="5257269"/>
                  <a:pt x="2074573" y="5242680"/>
                </a:cubicBezTo>
                <a:cubicBezTo>
                  <a:pt x="2075743" y="5239790"/>
                  <a:pt x="2077705" y="5238445"/>
                  <a:pt x="2080392" y="5238473"/>
                </a:cubicBezTo>
                <a:close/>
                <a:moveTo>
                  <a:pt x="12871199" y="5233363"/>
                </a:moveTo>
                <a:cubicBezTo>
                  <a:pt x="12868599" y="5243054"/>
                  <a:pt x="12871349" y="5254839"/>
                  <a:pt x="12875401" y="5264058"/>
                </a:cubicBezTo>
                <a:lnTo>
                  <a:pt x="12886437" y="5278127"/>
                </a:lnTo>
                <a:lnTo>
                  <a:pt x="12886631" y="5279491"/>
                </a:lnTo>
                <a:lnTo>
                  <a:pt x="12887415" y="5279371"/>
                </a:lnTo>
                <a:lnTo>
                  <a:pt x="12886437" y="5278127"/>
                </a:lnTo>
                <a:lnTo>
                  <a:pt x="12883311" y="5256130"/>
                </a:lnTo>
                <a:cubicBezTo>
                  <a:pt x="12880223" y="5248483"/>
                  <a:pt x="12875669" y="5240934"/>
                  <a:pt x="12871199" y="5233363"/>
                </a:cubicBezTo>
                <a:close/>
                <a:moveTo>
                  <a:pt x="12114373" y="5224157"/>
                </a:moveTo>
                <a:lnTo>
                  <a:pt x="12120205" y="5244372"/>
                </a:lnTo>
                <a:cubicBezTo>
                  <a:pt x="12121613" y="5237486"/>
                  <a:pt x="12116573" y="5231154"/>
                  <a:pt x="12113751" y="5224678"/>
                </a:cubicBezTo>
                <a:close/>
                <a:moveTo>
                  <a:pt x="11371993" y="5222211"/>
                </a:moveTo>
                <a:cubicBezTo>
                  <a:pt x="11361163" y="5216854"/>
                  <a:pt x="11355671" y="5237156"/>
                  <a:pt x="11344301" y="5228880"/>
                </a:cubicBezTo>
                <a:cubicBezTo>
                  <a:pt x="11344069" y="5234594"/>
                  <a:pt x="11346357" y="5240014"/>
                  <a:pt x="11349419" y="5245330"/>
                </a:cubicBezTo>
                <a:lnTo>
                  <a:pt x="11358885" y="5260661"/>
                </a:lnTo>
                <a:lnTo>
                  <a:pt x="11358881" y="5260683"/>
                </a:lnTo>
                <a:lnTo>
                  <a:pt x="11359183" y="5261143"/>
                </a:lnTo>
                <a:lnTo>
                  <a:pt x="11358885" y="5260661"/>
                </a:lnTo>
                <a:lnTo>
                  <a:pt x="11362559" y="5248103"/>
                </a:lnTo>
                <a:cubicBezTo>
                  <a:pt x="11367887" y="5242891"/>
                  <a:pt x="11377467" y="5254731"/>
                  <a:pt x="11385019" y="5238130"/>
                </a:cubicBezTo>
                <a:cubicBezTo>
                  <a:pt x="11379807" y="5228634"/>
                  <a:pt x="11375603" y="5223997"/>
                  <a:pt x="11371993" y="5222211"/>
                </a:cubicBezTo>
                <a:close/>
                <a:moveTo>
                  <a:pt x="11410021" y="5221499"/>
                </a:moveTo>
                <a:cubicBezTo>
                  <a:pt x="11404117" y="5221351"/>
                  <a:pt x="11399017" y="5224752"/>
                  <a:pt x="11395867" y="5237122"/>
                </a:cubicBezTo>
                <a:cubicBezTo>
                  <a:pt x="11404139" y="5257868"/>
                  <a:pt x="11417955" y="5240607"/>
                  <a:pt x="11417385" y="5262094"/>
                </a:cubicBezTo>
                <a:cubicBezTo>
                  <a:pt x="11424315" y="5260961"/>
                  <a:pt x="11432761" y="5241883"/>
                  <a:pt x="11429549" y="5227195"/>
                </a:cubicBezTo>
                <a:lnTo>
                  <a:pt x="11428997" y="5227162"/>
                </a:lnTo>
                <a:cubicBezTo>
                  <a:pt x="11422633" y="5225341"/>
                  <a:pt x="11415925" y="5221646"/>
                  <a:pt x="11410021" y="5221499"/>
                </a:cubicBezTo>
                <a:close/>
                <a:moveTo>
                  <a:pt x="13418617" y="5217321"/>
                </a:moveTo>
                <a:cubicBezTo>
                  <a:pt x="13413123" y="5236964"/>
                  <a:pt x="13421287" y="5250732"/>
                  <a:pt x="13429705" y="5254183"/>
                </a:cubicBezTo>
                <a:cubicBezTo>
                  <a:pt x="13438121" y="5257635"/>
                  <a:pt x="13446791" y="5250770"/>
                  <a:pt x="13442307" y="5229145"/>
                </a:cubicBezTo>
                <a:cubicBezTo>
                  <a:pt x="13428839" y="5212957"/>
                  <a:pt x="13430743" y="5263250"/>
                  <a:pt x="13418617" y="5217321"/>
                </a:cubicBezTo>
                <a:close/>
                <a:moveTo>
                  <a:pt x="13483499" y="5215613"/>
                </a:moveTo>
                <a:cubicBezTo>
                  <a:pt x="13477419" y="5211568"/>
                  <a:pt x="13474367" y="5225233"/>
                  <a:pt x="13471953" y="5241271"/>
                </a:cubicBezTo>
                <a:cubicBezTo>
                  <a:pt x="13478409" y="5253554"/>
                  <a:pt x="13482299" y="5246816"/>
                  <a:pt x="13488673" y="5260476"/>
                </a:cubicBezTo>
                <a:cubicBezTo>
                  <a:pt x="13491493" y="5249415"/>
                  <a:pt x="13492295" y="5237899"/>
                  <a:pt x="13491319" y="5226500"/>
                </a:cubicBezTo>
                <a:lnTo>
                  <a:pt x="13490679" y="5226130"/>
                </a:lnTo>
                <a:cubicBezTo>
                  <a:pt x="13487891" y="5220278"/>
                  <a:pt x="13485527" y="5216962"/>
                  <a:pt x="13483499" y="5215613"/>
                </a:cubicBezTo>
                <a:close/>
                <a:moveTo>
                  <a:pt x="12572969" y="5214342"/>
                </a:moveTo>
                <a:lnTo>
                  <a:pt x="12573269" y="5214692"/>
                </a:lnTo>
                <a:lnTo>
                  <a:pt x="12573601" y="5215828"/>
                </a:lnTo>
                <a:lnTo>
                  <a:pt x="12572463" y="5214773"/>
                </a:lnTo>
                <a:close/>
                <a:moveTo>
                  <a:pt x="3514162" y="5213151"/>
                </a:moveTo>
                <a:cubicBezTo>
                  <a:pt x="3530799" y="5240152"/>
                  <a:pt x="3529753" y="5240974"/>
                  <a:pt x="3542725" y="5259016"/>
                </a:cubicBezTo>
                <a:cubicBezTo>
                  <a:pt x="3529851" y="5250193"/>
                  <a:pt x="3515745" y="5255176"/>
                  <a:pt x="3504549" y="5248867"/>
                </a:cubicBezTo>
                <a:cubicBezTo>
                  <a:pt x="3500818" y="5246763"/>
                  <a:pt x="3497409" y="5243405"/>
                  <a:pt x="3494478" y="5237863"/>
                </a:cubicBezTo>
                <a:cubicBezTo>
                  <a:pt x="3513512" y="5248852"/>
                  <a:pt x="3500213" y="5218786"/>
                  <a:pt x="3514162" y="5213151"/>
                </a:cubicBezTo>
                <a:close/>
                <a:moveTo>
                  <a:pt x="12886321" y="5211865"/>
                </a:moveTo>
                <a:cubicBezTo>
                  <a:pt x="12869587" y="5203059"/>
                  <a:pt x="12887527" y="5247067"/>
                  <a:pt x="12891919" y="5258728"/>
                </a:cubicBezTo>
                <a:cubicBezTo>
                  <a:pt x="12903987" y="5276106"/>
                  <a:pt x="12910335" y="5260664"/>
                  <a:pt x="12925815" y="5296836"/>
                </a:cubicBezTo>
                <a:cubicBezTo>
                  <a:pt x="12922907" y="5316689"/>
                  <a:pt x="12909833" y="5277342"/>
                  <a:pt x="12908179" y="5304905"/>
                </a:cubicBezTo>
                <a:cubicBezTo>
                  <a:pt x="12915757" y="5323396"/>
                  <a:pt x="12924531" y="5306219"/>
                  <a:pt x="12918279" y="5331127"/>
                </a:cubicBezTo>
                <a:lnTo>
                  <a:pt x="12917497" y="5331246"/>
                </a:lnTo>
                <a:cubicBezTo>
                  <a:pt x="12925859" y="5338497"/>
                  <a:pt x="12936641" y="5342299"/>
                  <a:pt x="12947671" y="5341965"/>
                </a:cubicBezTo>
                <a:cubicBezTo>
                  <a:pt x="12953085" y="5354073"/>
                  <a:pt x="12944153" y="5348061"/>
                  <a:pt x="12943169" y="5362608"/>
                </a:cubicBezTo>
                <a:cubicBezTo>
                  <a:pt x="12948717" y="5375720"/>
                  <a:pt x="12952687" y="5380330"/>
                  <a:pt x="12956071" y="5381660"/>
                </a:cubicBezTo>
                <a:cubicBezTo>
                  <a:pt x="12959455" y="5382990"/>
                  <a:pt x="12962255" y="5381042"/>
                  <a:pt x="12965465" y="5381041"/>
                </a:cubicBezTo>
                <a:cubicBezTo>
                  <a:pt x="12955725" y="5346045"/>
                  <a:pt x="12966975" y="5368794"/>
                  <a:pt x="12972893" y="5346688"/>
                </a:cubicBezTo>
                <a:cubicBezTo>
                  <a:pt x="12970387" y="5334975"/>
                  <a:pt x="12965735" y="5324017"/>
                  <a:pt x="12959083" y="5314047"/>
                </a:cubicBezTo>
                <a:cubicBezTo>
                  <a:pt x="12962183" y="5305713"/>
                  <a:pt x="12971017" y="5330919"/>
                  <a:pt x="12973625" y="5319733"/>
                </a:cubicBezTo>
                <a:cubicBezTo>
                  <a:pt x="12976485" y="5331081"/>
                  <a:pt x="12973983" y="5342328"/>
                  <a:pt x="12982025" y="5353100"/>
                </a:cubicBezTo>
                <a:cubicBezTo>
                  <a:pt x="12982643" y="5296706"/>
                  <a:pt x="12991287" y="5267902"/>
                  <a:pt x="12961111" y="5233230"/>
                </a:cubicBezTo>
                <a:cubicBezTo>
                  <a:pt x="12959591" y="5244756"/>
                  <a:pt x="12971797" y="5255225"/>
                  <a:pt x="12969403" y="5266535"/>
                </a:cubicBezTo>
                <a:cubicBezTo>
                  <a:pt x="12955843" y="5267545"/>
                  <a:pt x="12949305" y="5260348"/>
                  <a:pt x="12935551" y="5228595"/>
                </a:cubicBezTo>
                <a:cubicBezTo>
                  <a:pt x="12928295" y="5249073"/>
                  <a:pt x="12909333" y="5203620"/>
                  <a:pt x="12905675" y="5244286"/>
                </a:cubicBezTo>
                <a:cubicBezTo>
                  <a:pt x="12898097" y="5219376"/>
                  <a:pt x="12885591" y="5237823"/>
                  <a:pt x="12886321" y="5211865"/>
                </a:cubicBezTo>
                <a:close/>
                <a:moveTo>
                  <a:pt x="11247357" y="5211554"/>
                </a:moveTo>
                <a:cubicBezTo>
                  <a:pt x="11238981" y="5210994"/>
                  <a:pt x="11232297" y="5219115"/>
                  <a:pt x="11227147" y="5233963"/>
                </a:cubicBezTo>
                <a:cubicBezTo>
                  <a:pt x="11240429" y="5240348"/>
                  <a:pt x="11252211" y="5239452"/>
                  <a:pt x="11266289" y="5250145"/>
                </a:cubicBezTo>
                <a:lnTo>
                  <a:pt x="11265983" y="5249682"/>
                </a:lnTo>
                <a:cubicBezTo>
                  <a:pt x="11269775" y="5213230"/>
                  <a:pt x="11244185" y="5221986"/>
                  <a:pt x="11247357" y="5211554"/>
                </a:cubicBezTo>
                <a:close/>
                <a:moveTo>
                  <a:pt x="3039894" y="5203909"/>
                </a:moveTo>
                <a:cubicBezTo>
                  <a:pt x="3044785" y="5204237"/>
                  <a:pt x="3051693" y="5210363"/>
                  <a:pt x="3060242" y="5221859"/>
                </a:cubicBezTo>
                <a:cubicBezTo>
                  <a:pt x="3050277" y="5220099"/>
                  <a:pt x="3046167" y="5235122"/>
                  <a:pt x="3031650" y="5220752"/>
                </a:cubicBezTo>
                <a:cubicBezTo>
                  <a:pt x="3032131" y="5209052"/>
                  <a:pt x="3035004" y="5203581"/>
                  <a:pt x="3039894" y="5203909"/>
                </a:cubicBezTo>
                <a:close/>
                <a:moveTo>
                  <a:pt x="3641669" y="5203779"/>
                </a:moveTo>
                <a:cubicBezTo>
                  <a:pt x="3636713" y="5207299"/>
                  <a:pt x="3634394" y="5218045"/>
                  <a:pt x="3634818" y="5236327"/>
                </a:cubicBezTo>
                <a:lnTo>
                  <a:pt x="3635156" y="5236237"/>
                </a:lnTo>
                <a:cubicBezTo>
                  <a:pt x="3652786" y="5250408"/>
                  <a:pt x="3660577" y="5237655"/>
                  <a:pt x="3664341" y="5214587"/>
                </a:cubicBezTo>
                <a:cubicBezTo>
                  <a:pt x="3654218" y="5203966"/>
                  <a:pt x="3646625" y="5200260"/>
                  <a:pt x="3641669" y="5203779"/>
                </a:cubicBezTo>
                <a:close/>
                <a:moveTo>
                  <a:pt x="12213651" y="5189956"/>
                </a:moveTo>
                <a:cubicBezTo>
                  <a:pt x="12213759" y="5210268"/>
                  <a:pt x="12218927" y="5230217"/>
                  <a:pt x="12211375" y="5250953"/>
                </a:cubicBezTo>
                <a:cubicBezTo>
                  <a:pt x="12182617" y="5183445"/>
                  <a:pt x="12192493" y="5205118"/>
                  <a:pt x="12213651" y="5189956"/>
                </a:cubicBezTo>
                <a:close/>
                <a:moveTo>
                  <a:pt x="10990229" y="5183272"/>
                </a:moveTo>
                <a:cubicBezTo>
                  <a:pt x="10980609" y="5187611"/>
                  <a:pt x="10969079" y="5213816"/>
                  <a:pt x="10961007" y="5214057"/>
                </a:cubicBezTo>
                <a:lnTo>
                  <a:pt x="10961113" y="5214119"/>
                </a:lnTo>
                <a:cubicBezTo>
                  <a:pt x="10966391" y="5221587"/>
                  <a:pt x="10970457" y="5223355"/>
                  <a:pt x="10973907" y="5222226"/>
                </a:cubicBezTo>
                <a:cubicBezTo>
                  <a:pt x="10984259" y="5218839"/>
                  <a:pt x="10989057" y="5189365"/>
                  <a:pt x="11004327" y="5209409"/>
                </a:cubicBezTo>
                <a:cubicBezTo>
                  <a:pt x="11001087" y="5185937"/>
                  <a:pt x="10996003" y="5180669"/>
                  <a:pt x="10990229" y="5183272"/>
                </a:cubicBezTo>
                <a:close/>
                <a:moveTo>
                  <a:pt x="10904547" y="5181995"/>
                </a:moveTo>
                <a:cubicBezTo>
                  <a:pt x="10892787" y="5185508"/>
                  <a:pt x="10880257" y="5196098"/>
                  <a:pt x="10870405" y="5189697"/>
                </a:cubicBezTo>
                <a:lnTo>
                  <a:pt x="10870511" y="5189758"/>
                </a:lnTo>
                <a:cubicBezTo>
                  <a:pt x="10874637" y="5199342"/>
                  <a:pt x="10879167" y="5203819"/>
                  <a:pt x="10884013" y="5205643"/>
                </a:cubicBezTo>
                <a:cubicBezTo>
                  <a:pt x="10898551" y="5211116"/>
                  <a:pt x="10915963" y="5192722"/>
                  <a:pt x="10934067" y="5216754"/>
                </a:cubicBezTo>
                <a:cubicBezTo>
                  <a:pt x="10927297" y="5182046"/>
                  <a:pt x="10916307" y="5178482"/>
                  <a:pt x="10904547" y="5181995"/>
                </a:cubicBezTo>
                <a:close/>
                <a:moveTo>
                  <a:pt x="12263435" y="5179059"/>
                </a:moveTo>
                <a:cubicBezTo>
                  <a:pt x="12263689" y="5189116"/>
                  <a:pt x="12269285" y="5197516"/>
                  <a:pt x="12275031" y="5200654"/>
                </a:cubicBezTo>
                <a:cubicBezTo>
                  <a:pt x="12280775" y="5203793"/>
                  <a:pt x="12286671" y="5201671"/>
                  <a:pt x="12287525" y="5190685"/>
                </a:cubicBezTo>
                <a:cubicBezTo>
                  <a:pt x="12275879" y="5167136"/>
                  <a:pt x="12273319" y="5192322"/>
                  <a:pt x="12263543" y="5179120"/>
                </a:cubicBezTo>
                <a:close/>
                <a:moveTo>
                  <a:pt x="4307185" y="5178121"/>
                </a:moveTo>
                <a:lnTo>
                  <a:pt x="4304961" y="5197209"/>
                </a:lnTo>
                <a:lnTo>
                  <a:pt x="4316805" y="5196167"/>
                </a:lnTo>
                <a:lnTo>
                  <a:pt x="4315147" y="5182412"/>
                </a:lnTo>
                <a:close/>
                <a:moveTo>
                  <a:pt x="11888217" y="5177168"/>
                </a:moveTo>
                <a:cubicBezTo>
                  <a:pt x="11885751" y="5190574"/>
                  <a:pt x="11886579" y="5204455"/>
                  <a:pt x="11890609" y="5217478"/>
                </a:cubicBezTo>
                <a:cubicBezTo>
                  <a:pt x="11892391" y="5206243"/>
                  <a:pt x="11903171" y="5231288"/>
                  <a:pt x="11894487" y="5223852"/>
                </a:cubicBezTo>
                <a:cubicBezTo>
                  <a:pt x="11891103" y="5220328"/>
                  <a:pt x="11888721" y="5222234"/>
                  <a:pt x="11887685" y="5231187"/>
                </a:cubicBezTo>
                <a:cubicBezTo>
                  <a:pt x="11875689" y="5218131"/>
                  <a:pt x="11878077" y="5170030"/>
                  <a:pt x="11888217" y="5177168"/>
                </a:cubicBezTo>
                <a:close/>
                <a:moveTo>
                  <a:pt x="12295799" y="5176354"/>
                </a:moveTo>
                <a:lnTo>
                  <a:pt x="12295567" y="5176507"/>
                </a:lnTo>
                <a:cubicBezTo>
                  <a:pt x="12283463" y="5167093"/>
                  <a:pt x="12287781" y="5212221"/>
                  <a:pt x="12302087" y="5222763"/>
                </a:cubicBezTo>
                <a:cubicBezTo>
                  <a:pt x="12309969" y="5206639"/>
                  <a:pt x="12290841" y="5192599"/>
                  <a:pt x="12295799" y="5176354"/>
                </a:cubicBezTo>
                <a:close/>
                <a:moveTo>
                  <a:pt x="12381715" y="5174555"/>
                </a:moveTo>
                <a:cubicBezTo>
                  <a:pt x="12377203" y="5177369"/>
                  <a:pt x="12373749" y="5186069"/>
                  <a:pt x="12370701" y="5196785"/>
                </a:cubicBezTo>
                <a:lnTo>
                  <a:pt x="12370577" y="5196999"/>
                </a:lnTo>
                <a:cubicBezTo>
                  <a:pt x="12380895" y="5198392"/>
                  <a:pt x="12392689" y="5208341"/>
                  <a:pt x="12399079" y="5187645"/>
                </a:cubicBezTo>
                <a:cubicBezTo>
                  <a:pt x="12391797" y="5174815"/>
                  <a:pt x="12386227" y="5171742"/>
                  <a:pt x="12381715" y="5174555"/>
                </a:cubicBezTo>
                <a:close/>
                <a:moveTo>
                  <a:pt x="11667863" y="5174303"/>
                </a:moveTo>
                <a:cubicBezTo>
                  <a:pt x="11662187" y="5180971"/>
                  <a:pt x="11664095" y="5211429"/>
                  <a:pt x="11677135" y="5224412"/>
                </a:cubicBezTo>
                <a:lnTo>
                  <a:pt x="11677949" y="5223740"/>
                </a:lnTo>
                <a:cubicBezTo>
                  <a:pt x="11685911" y="5207233"/>
                  <a:pt x="11679547" y="5191582"/>
                  <a:pt x="11675935" y="5177092"/>
                </a:cubicBezTo>
                <a:cubicBezTo>
                  <a:pt x="11672489" y="5172500"/>
                  <a:pt x="11669755" y="5172080"/>
                  <a:pt x="11667863" y="5174303"/>
                </a:cubicBezTo>
                <a:close/>
                <a:moveTo>
                  <a:pt x="3568280" y="5171533"/>
                </a:moveTo>
                <a:cubicBezTo>
                  <a:pt x="3575985" y="5185106"/>
                  <a:pt x="3581986" y="5199409"/>
                  <a:pt x="3586349" y="5214332"/>
                </a:cubicBezTo>
                <a:cubicBezTo>
                  <a:pt x="3585760" y="5219055"/>
                  <a:pt x="3582906" y="5217513"/>
                  <a:pt x="3579294" y="5213983"/>
                </a:cubicBezTo>
                <a:cubicBezTo>
                  <a:pt x="3575681" y="5210453"/>
                  <a:pt x="3571311" y="5204936"/>
                  <a:pt x="3567688" y="5201705"/>
                </a:cubicBezTo>
                <a:cubicBezTo>
                  <a:pt x="3575986" y="5195231"/>
                  <a:pt x="3567517" y="5191625"/>
                  <a:pt x="3568280" y="5171533"/>
                </a:cubicBezTo>
                <a:close/>
                <a:moveTo>
                  <a:pt x="11178325" y="5162803"/>
                </a:moveTo>
                <a:cubicBezTo>
                  <a:pt x="11173385" y="5162465"/>
                  <a:pt x="11167739" y="5168295"/>
                  <a:pt x="11164727" y="5172401"/>
                </a:cubicBezTo>
                <a:cubicBezTo>
                  <a:pt x="11165645" y="5181986"/>
                  <a:pt x="11166861" y="5185978"/>
                  <a:pt x="11168339" y="5187050"/>
                </a:cubicBezTo>
                <a:cubicBezTo>
                  <a:pt x="11172769" y="5190270"/>
                  <a:pt x="11179545" y="5167231"/>
                  <a:pt x="11187669" y="5190210"/>
                </a:cubicBezTo>
                <a:cubicBezTo>
                  <a:pt x="11187493" y="5169646"/>
                  <a:pt x="11183263" y="5163140"/>
                  <a:pt x="11178325" y="5162803"/>
                </a:cubicBezTo>
                <a:close/>
                <a:moveTo>
                  <a:pt x="11363481" y="5159107"/>
                </a:moveTo>
                <a:cubicBezTo>
                  <a:pt x="11348931" y="5151704"/>
                  <a:pt x="11353997" y="5177016"/>
                  <a:pt x="11349909" y="5200891"/>
                </a:cubicBezTo>
                <a:cubicBezTo>
                  <a:pt x="11357573" y="5203177"/>
                  <a:pt x="11363589" y="5196955"/>
                  <a:pt x="11371271" y="5198966"/>
                </a:cubicBezTo>
                <a:lnTo>
                  <a:pt x="11370949" y="5198780"/>
                </a:lnTo>
                <a:cubicBezTo>
                  <a:pt x="11375375" y="5184938"/>
                  <a:pt x="11360833" y="5172833"/>
                  <a:pt x="11363481" y="5159107"/>
                </a:cubicBezTo>
                <a:close/>
                <a:moveTo>
                  <a:pt x="11589553" y="5158019"/>
                </a:moveTo>
                <a:cubicBezTo>
                  <a:pt x="11575713" y="5170133"/>
                  <a:pt x="11589545" y="5191379"/>
                  <a:pt x="11587889" y="5218943"/>
                </a:cubicBezTo>
                <a:cubicBezTo>
                  <a:pt x="11592157" y="5223901"/>
                  <a:pt x="11595769" y="5225611"/>
                  <a:pt x="11599095" y="5225946"/>
                </a:cubicBezTo>
                <a:cubicBezTo>
                  <a:pt x="11609077" y="5226950"/>
                  <a:pt x="11616501" y="5215570"/>
                  <a:pt x="11631409" y="5242358"/>
                </a:cubicBezTo>
                <a:lnTo>
                  <a:pt x="11632223" y="5241688"/>
                </a:lnTo>
                <a:cubicBezTo>
                  <a:pt x="11637039" y="5223220"/>
                  <a:pt x="11640245" y="5204825"/>
                  <a:pt x="11625937" y="5187865"/>
                </a:cubicBezTo>
                <a:cubicBezTo>
                  <a:pt x="11621999" y="5209260"/>
                  <a:pt x="11612185" y="5201314"/>
                  <a:pt x="11605681" y="5210107"/>
                </a:cubicBezTo>
                <a:cubicBezTo>
                  <a:pt x="11599877" y="5192497"/>
                  <a:pt x="11605885" y="5174434"/>
                  <a:pt x="11589553" y="5158019"/>
                </a:cubicBezTo>
                <a:close/>
                <a:moveTo>
                  <a:pt x="12993159" y="5156480"/>
                </a:moveTo>
                <a:lnTo>
                  <a:pt x="12993429" y="5157143"/>
                </a:lnTo>
                <a:lnTo>
                  <a:pt x="12992913" y="5156908"/>
                </a:lnTo>
                <a:close/>
                <a:moveTo>
                  <a:pt x="11676525" y="5154885"/>
                </a:moveTo>
                <a:cubicBezTo>
                  <a:pt x="11675167" y="5156115"/>
                  <a:pt x="11674119" y="5158932"/>
                  <a:pt x="11673511" y="5163999"/>
                </a:cubicBezTo>
                <a:lnTo>
                  <a:pt x="11674325" y="5163328"/>
                </a:lnTo>
                <a:cubicBezTo>
                  <a:pt x="11678751" y="5180857"/>
                  <a:pt x="11689017" y="5197905"/>
                  <a:pt x="11689285" y="5216454"/>
                </a:cubicBezTo>
                <a:cubicBezTo>
                  <a:pt x="11698573" y="5225808"/>
                  <a:pt x="11688843" y="5181408"/>
                  <a:pt x="11693693" y="5168807"/>
                </a:cubicBezTo>
                <a:cubicBezTo>
                  <a:pt x="11687475" y="5161795"/>
                  <a:pt x="11680601" y="5151196"/>
                  <a:pt x="11676525" y="5154885"/>
                </a:cubicBezTo>
                <a:close/>
                <a:moveTo>
                  <a:pt x="13319321" y="5154377"/>
                </a:moveTo>
                <a:cubicBezTo>
                  <a:pt x="13317135" y="5153616"/>
                  <a:pt x="13315377" y="5155578"/>
                  <a:pt x="13314531" y="5163218"/>
                </a:cubicBezTo>
                <a:lnTo>
                  <a:pt x="13314637" y="5163280"/>
                </a:lnTo>
                <a:cubicBezTo>
                  <a:pt x="13327375" y="5166782"/>
                  <a:pt x="13340091" y="5213666"/>
                  <a:pt x="13349997" y="5216237"/>
                </a:cubicBezTo>
                <a:cubicBezTo>
                  <a:pt x="13353299" y="5217094"/>
                  <a:pt x="13356287" y="5213027"/>
                  <a:pt x="13358863" y="5200789"/>
                </a:cubicBezTo>
                <a:cubicBezTo>
                  <a:pt x="13345009" y="5202060"/>
                  <a:pt x="13349413" y="5172945"/>
                  <a:pt x="13337651" y="5155035"/>
                </a:cubicBezTo>
                <a:cubicBezTo>
                  <a:pt x="13336319" y="5183460"/>
                  <a:pt x="13325883" y="5156661"/>
                  <a:pt x="13319321" y="5154377"/>
                </a:cubicBezTo>
                <a:close/>
                <a:moveTo>
                  <a:pt x="12486537" y="5153726"/>
                </a:moveTo>
                <a:cubicBezTo>
                  <a:pt x="12484441" y="5201566"/>
                  <a:pt x="12468555" y="5163877"/>
                  <a:pt x="12463051" y="5189217"/>
                </a:cubicBezTo>
                <a:cubicBezTo>
                  <a:pt x="12472735" y="5204862"/>
                  <a:pt x="12478641" y="5199956"/>
                  <a:pt x="12487371" y="5210377"/>
                </a:cubicBezTo>
                <a:lnTo>
                  <a:pt x="12496663" y="5226176"/>
                </a:lnTo>
                <a:lnTo>
                  <a:pt x="12496319" y="5227673"/>
                </a:lnTo>
                <a:lnTo>
                  <a:pt x="12497285" y="5227235"/>
                </a:lnTo>
                <a:lnTo>
                  <a:pt x="12496663" y="5226176"/>
                </a:lnTo>
                <a:lnTo>
                  <a:pt x="12507471" y="5179216"/>
                </a:lnTo>
                <a:cubicBezTo>
                  <a:pt x="12497789" y="5155231"/>
                  <a:pt x="12495447" y="5172131"/>
                  <a:pt x="12486537" y="5153726"/>
                </a:cubicBezTo>
                <a:close/>
                <a:moveTo>
                  <a:pt x="11020229" y="5153712"/>
                </a:moveTo>
                <a:cubicBezTo>
                  <a:pt x="11022049" y="5164887"/>
                  <a:pt x="11021629" y="5176478"/>
                  <a:pt x="11018977" y="5187496"/>
                </a:cubicBezTo>
                <a:cubicBezTo>
                  <a:pt x="11032317" y="5209956"/>
                  <a:pt x="11041191" y="5233767"/>
                  <a:pt x="11048549" y="5230677"/>
                </a:cubicBezTo>
                <a:cubicBezTo>
                  <a:pt x="11051001" y="5229646"/>
                  <a:pt x="11053287" y="5225627"/>
                  <a:pt x="11055513" y="5217573"/>
                </a:cubicBezTo>
                <a:lnTo>
                  <a:pt x="11055621" y="5217635"/>
                </a:lnTo>
                <a:cubicBezTo>
                  <a:pt x="11040109" y="5209678"/>
                  <a:pt x="11030169" y="5199232"/>
                  <a:pt x="11028323" y="5166370"/>
                </a:cubicBezTo>
                <a:close/>
                <a:moveTo>
                  <a:pt x="13062677" y="5151415"/>
                </a:moveTo>
                <a:cubicBezTo>
                  <a:pt x="13062089" y="5163054"/>
                  <a:pt x="13064931" y="5174675"/>
                  <a:pt x="13070969" y="5184722"/>
                </a:cubicBezTo>
                <a:cubicBezTo>
                  <a:pt x="13052847" y="5177824"/>
                  <a:pt x="13019213" y="5152845"/>
                  <a:pt x="13017205" y="5188187"/>
                </a:cubicBezTo>
                <a:cubicBezTo>
                  <a:pt x="13038867" y="5207967"/>
                  <a:pt x="13048155" y="5199783"/>
                  <a:pt x="13067741" y="5245882"/>
                </a:cubicBezTo>
                <a:cubicBezTo>
                  <a:pt x="13078575" y="5237735"/>
                  <a:pt x="13094151" y="5252004"/>
                  <a:pt x="13098395" y="5203407"/>
                </a:cubicBezTo>
                <a:cubicBezTo>
                  <a:pt x="13098885" y="5223797"/>
                  <a:pt x="13101493" y="5243980"/>
                  <a:pt x="13106275" y="5263853"/>
                </a:cubicBezTo>
                <a:cubicBezTo>
                  <a:pt x="13112701" y="5269273"/>
                  <a:pt x="13122431" y="5268473"/>
                  <a:pt x="13127959" y="5262113"/>
                </a:cubicBezTo>
                <a:cubicBezTo>
                  <a:pt x="13130447" y="5246438"/>
                  <a:pt x="13130457" y="5230615"/>
                  <a:pt x="13127967" y="5214921"/>
                </a:cubicBezTo>
                <a:lnTo>
                  <a:pt x="13128335" y="5215275"/>
                </a:lnTo>
                <a:cubicBezTo>
                  <a:pt x="13141035" y="5221182"/>
                  <a:pt x="13133209" y="5196701"/>
                  <a:pt x="13149373" y="5213162"/>
                </a:cubicBezTo>
                <a:cubicBezTo>
                  <a:pt x="13127173" y="5148870"/>
                  <a:pt x="13092589" y="5175674"/>
                  <a:pt x="13081925" y="5183774"/>
                </a:cubicBezTo>
                <a:cubicBezTo>
                  <a:pt x="13085425" y="5161411"/>
                  <a:pt x="13078795" y="5150169"/>
                  <a:pt x="13062677" y="5151415"/>
                </a:cubicBezTo>
                <a:close/>
                <a:moveTo>
                  <a:pt x="11955241" y="5146478"/>
                </a:moveTo>
                <a:cubicBezTo>
                  <a:pt x="11953599" y="5147310"/>
                  <a:pt x="11951963" y="5151161"/>
                  <a:pt x="11950085" y="5159416"/>
                </a:cubicBezTo>
                <a:cubicBezTo>
                  <a:pt x="11952993" y="5174571"/>
                  <a:pt x="11965427" y="5198511"/>
                  <a:pt x="11972303" y="5196304"/>
                </a:cubicBezTo>
                <a:cubicBezTo>
                  <a:pt x="11974593" y="5195569"/>
                  <a:pt x="11976269" y="5191928"/>
                  <a:pt x="11976767" y="5184087"/>
                </a:cubicBezTo>
                <a:lnTo>
                  <a:pt x="11977047" y="5183109"/>
                </a:lnTo>
                <a:cubicBezTo>
                  <a:pt x="11965175" y="5168663"/>
                  <a:pt x="11960171" y="5143984"/>
                  <a:pt x="11955241" y="5146478"/>
                </a:cubicBezTo>
                <a:close/>
                <a:moveTo>
                  <a:pt x="10502599" y="5142154"/>
                </a:moveTo>
                <a:cubicBezTo>
                  <a:pt x="10498773" y="5140467"/>
                  <a:pt x="10497681" y="5151066"/>
                  <a:pt x="10492669" y="5144002"/>
                </a:cubicBezTo>
                <a:cubicBezTo>
                  <a:pt x="10490231" y="5168972"/>
                  <a:pt x="10481751" y="5195020"/>
                  <a:pt x="10500475" y="5217665"/>
                </a:cubicBezTo>
                <a:lnTo>
                  <a:pt x="10500661" y="5217345"/>
                </a:lnTo>
                <a:cubicBezTo>
                  <a:pt x="10496377" y="5167958"/>
                  <a:pt x="10507765" y="5193927"/>
                  <a:pt x="10507581" y="5149046"/>
                </a:cubicBezTo>
                <a:cubicBezTo>
                  <a:pt x="10505453" y="5144644"/>
                  <a:pt x="10503873" y="5142717"/>
                  <a:pt x="10502599" y="5142154"/>
                </a:cubicBezTo>
                <a:close/>
                <a:moveTo>
                  <a:pt x="11842673" y="5140464"/>
                </a:moveTo>
                <a:cubicBezTo>
                  <a:pt x="11863171" y="5142746"/>
                  <a:pt x="11857829" y="5193986"/>
                  <a:pt x="11843811" y="5187889"/>
                </a:cubicBezTo>
                <a:cubicBezTo>
                  <a:pt x="11851559" y="5171259"/>
                  <a:pt x="11841773" y="5156342"/>
                  <a:pt x="11842673" y="5140464"/>
                </a:cubicBezTo>
                <a:close/>
                <a:moveTo>
                  <a:pt x="2970729" y="5138809"/>
                </a:moveTo>
                <a:cubicBezTo>
                  <a:pt x="2965298" y="5140806"/>
                  <a:pt x="2959825" y="5142565"/>
                  <a:pt x="2955396" y="5147210"/>
                </a:cubicBezTo>
                <a:lnTo>
                  <a:pt x="2946629" y="5172075"/>
                </a:lnTo>
                <a:lnTo>
                  <a:pt x="2946317" y="5172196"/>
                </a:lnTo>
                <a:lnTo>
                  <a:pt x="2946331" y="5172918"/>
                </a:lnTo>
                <a:lnTo>
                  <a:pt x="2946629" y="5172075"/>
                </a:lnTo>
                <a:lnTo>
                  <a:pt x="2965463" y="5164695"/>
                </a:lnTo>
                <a:cubicBezTo>
                  <a:pt x="2971856" y="5161062"/>
                  <a:pt x="2975938" y="5154363"/>
                  <a:pt x="2970729" y="5138809"/>
                </a:cubicBezTo>
                <a:close/>
                <a:moveTo>
                  <a:pt x="10282935" y="5137385"/>
                </a:moveTo>
                <a:cubicBezTo>
                  <a:pt x="10270847" y="5130860"/>
                  <a:pt x="10258321" y="5168438"/>
                  <a:pt x="10276693" y="5196264"/>
                </a:cubicBezTo>
                <a:lnTo>
                  <a:pt x="10277003" y="5195728"/>
                </a:lnTo>
                <a:cubicBezTo>
                  <a:pt x="10290111" y="5189323"/>
                  <a:pt x="10278591" y="5144317"/>
                  <a:pt x="10293717" y="5160604"/>
                </a:cubicBezTo>
                <a:cubicBezTo>
                  <a:pt x="10290945" y="5146634"/>
                  <a:pt x="10286963" y="5139559"/>
                  <a:pt x="10282935" y="5137385"/>
                </a:cubicBezTo>
                <a:close/>
                <a:moveTo>
                  <a:pt x="11123931" y="5135872"/>
                </a:moveTo>
                <a:cubicBezTo>
                  <a:pt x="11119247" y="5152134"/>
                  <a:pt x="11129091" y="5166943"/>
                  <a:pt x="11136271" y="5181922"/>
                </a:cubicBezTo>
                <a:cubicBezTo>
                  <a:pt x="11126317" y="5186443"/>
                  <a:pt x="11114617" y="5189420"/>
                  <a:pt x="11103861" y="5193940"/>
                </a:cubicBezTo>
                <a:lnTo>
                  <a:pt x="11077669" y="5214782"/>
                </a:lnTo>
                <a:lnTo>
                  <a:pt x="11077537" y="5214746"/>
                </a:lnTo>
                <a:lnTo>
                  <a:pt x="11077121" y="5215219"/>
                </a:lnTo>
                <a:lnTo>
                  <a:pt x="11077669" y="5214782"/>
                </a:lnTo>
                <a:lnTo>
                  <a:pt x="11099305" y="5220794"/>
                </a:lnTo>
                <a:cubicBezTo>
                  <a:pt x="11119475" y="5216911"/>
                  <a:pt x="11136149" y="5193866"/>
                  <a:pt x="11161115" y="5247316"/>
                </a:cubicBezTo>
                <a:cubicBezTo>
                  <a:pt x="11147061" y="5201272"/>
                  <a:pt x="11154985" y="5200143"/>
                  <a:pt x="11159545" y="5172976"/>
                </a:cubicBezTo>
                <a:cubicBezTo>
                  <a:pt x="11138289" y="5148297"/>
                  <a:pt x="11139015" y="5191494"/>
                  <a:pt x="11123931" y="5135872"/>
                </a:cubicBezTo>
                <a:close/>
                <a:moveTo>
                  <a:pt x="10770195" y="5131377"/>
                </a:moveTo>
                <a:cubicBezTo>
                  <a:pt x="10764277" y="5129742"/>
                  <a:pt x="10757393" y="5133146"/>
                  <a:pt x="10753611" y="5134385"/>
                </a:cubicBezTo>
                <a:cubicBezTo>
                  <a:pt x="10754043" y="5165005"/>
                  <a:pt x="10759833" y="5157940"/>
                  <a:pt x="10750073" y="5182249"/>
                </a:cubicBezTo>
                <a:cubicBezTo>
                  <a:pt x="10774273" y="5210480"/>
                  <a:pt x="10757559" y="5124831"/>
                  <a:pt x="10780877" y="5158539"/>
                </a:cubicBezTo>
                <a:lnTo>
                  <a:pt x="10780983" y="5158600"/>
                </a:lnTo>
                <a:cubicBezTo>
                  <a:pt x="10781065" y="5139685"/>
                  <a:pt x="10776113" y="5133011"/>
                  <a:pt x="10770195" y="5131377"/>
                </a:cubicBezTo>
                <a:close/>
                <a:moveTo>
                  <a:pt x="2231105" y="5131293"/>
                </a:moveTo>
                <a:lnTo>
                  <a:pt x="2232965" y="5133075"/>
                </a:lnTo>
                <a:lnTo>
                  <a:pt x="2233592" y="5133723"/>
                </a:lnTo>
                <a:lnTo>
                  <a:pt x="2232662" y="5138043"/>
                </a:lnTo>
                <a:close/>
                <a:moveTo>
                  <a:pt x="11236089" y="5131043"/>
                </a:moveTo>
                <a:cubicBezTo>
                  <a:pt x="11237305" y="5171669"/>
                  <a:pt x="11231721" y="5152191"/>
                  <a:pt x="11211799" y="5147676"/>
                </a:cubicBezTo>
                <a:cubicBezTo>
                  <a:pt x="11210497" y="5178578"/>
                  <a:pt x="11197531" y="5173375"/>
                  <a:pt x="11202531" y="5196081"/>
                </a:cubicBezTo>
                <a:cubicBezTo>
                  <a:pt x="11208255" y="5205803"/>
                  <a:pt x="11214927" y="5208693"/>
                  <a:pt x="11218515" y="5205844"/>
                </a:cubicBezTo>
                <a:cubicBezTo>
                  <a:pt x="11222103" y="5202996"/>
                  <a:pt x="11222603" y="5194409"/>
                  <a:pt x="11215983" y="5181176"/>
                </a:cubicBezTo>
                <a:cubicBezTo>
                  <a:pt x="11225831" y="5178448"/>
                  <a:pt x="11231299" y="5202567"/>
                  <a:pt x="11229439" y="5166272"/>
                </a:cubicBezTo>
                <a:cubicBezTo>
                  <a:pt x="11232713" y="5177146"/>
                  <a:pt x="11230687" y="5188809"/>
                  <a:pt x="11239035" y="5199049"/>
                </a:cubicBezTo>
                <a:cubicBezTo>
                  <a:pt x="11250139" y="5195621"/>
                  <a:pt x="11250671" y="5193218"/>
                  <a:pt x="11245697" y="5164539"/>
                </a:cubicBezTo>
                <a:cubicBezTo>
                  <a:pt x="11255201" y="5180433"/>
                  <a:pt x="11260819" y="5198365"/>
                  <a:pt x="11262145" y="5216812"/>
                </a:cubicBezTo>
                <a:cubicBezTo>
                  <a:pt x="11272267" y="5190144"/>
                  <a:pt x="11295045" y="5169216"/>
                  <a:pt x="11324085" y="5196962"/>
                </a:cubicBezTo>
                <a:cubicBezTo>
                  <a:pt x="11303735" y="5146999"/>
                  <a:pt x="11267741" y="5136484"/>
                  <a:pt x="11255323" y="5170096"/>
                </a:cubicBezTo>
                <a:cubicBezTo>
                  <a:pt x="11253091" y="5151980"/>
                  <a:pt x="11246511" y="5129787"/>
                  <a:pt x="11236393" y="5131504"/>
                </a:cubicBezTo>
                <a:close/>
                <a:moveTo>
                  <a:pt x="10693183" y="5130438"/>
                </a:moveTo>
                <a:cubicBezTo>
                  <a:pt x="10689649" y="5133532"/>
                  <a:pt x="10687119" y="5141126"/>
                  <a:pt x="10686137" y="5155176"/>
                </a:cubicBezTo>
                <a:lnTo>
                  <a:pt x="10686243" y="5155237"/>
                </a:lnTo>
                <a:cubicBezTo>
                  <a:pt x="10690179" y="5163426"/>
                  <a:pt x="10693705" y="5167629"/>
                  <a:pt x="10696707" y="5168946"/>
                </a:cubicBezTo>
                <a:cubicBezTo>
                  <a:pt x="10705707" y="5172898"/>
                  <a:pt x="10709963" y="5150893"/>
                  <a:pt x="10706243" y="5132703"/>
                </a:cubicBezTo>
                <a:cubicBezTo>
                  <a:pt x="10701251" y="5128751"/>
                  <a:pt x="10696715" y="5127345"/>
                  <a:pt x="10693183" y="5130438"/>
                </a:cubicBezTo>
                <a:close/>
                <a:moveTo>
                  <a:pt x="12993999" y="5129589"/>
                </a:moveTo>
                <a:lnTo>
                  <a:pt x="12986311" y="5163649"/>
                </a:lnTo>
                <a:cubicBezTo>
                  <a:pt x="13002899" y="5181352"/>
                  <a:pt x="12994479" y="5211000"/>
                  <a:pt x="13007905" y="5209481"/>
                </a:cubicBezTo>
                <a:cubicBezTo>
                  <a:pt x="13012471" y="5200212"/>
                  <a:pt x="13008707" y="5191481"/>
                  <a:pt x="13003841" y="5182806"/>
                </a:cubicBezTo>
                <a:lnTo>
                  <a:pt x="12993429" y="5157143"/>
                </a:lnTo>
                <a:lnTo>
                  <a:pt x="13003171" y="5161584"/>
                </a:lnTo>
                <a:cubicBezTo>
                  <a:pt x="13006877" y="5164150"/>
                  <a:pt x="13010541" y="5166016"/>
                  <a:pt x="13013183" y="5162054"/>
                </a:cubicBezTo>
                <a:cubicBezTo>
                  <a:pt x="13014385" y="5136510"/>
                  <a:pt x="12999445" y="5144853"/>
                  <a:pt x="12993999" y="5129589"/>
                </a:cubicBezTo>
                <a:close/>
                <a:moveTo>
                  <a:pt x="10569249" y="5128184"/>
                </a:moveTo>
                <a:cubicBezTo>
                  <a:pt x="10575197" y="5171971"/>
                  <a:pt x="10567673" y="5172903"/>
                  <a:pt x="10547951" y="5157666"/>
                </a:cubicBezTo>
                <a:cubicBezTo>
                  <a:pt x="10553733" y="5182964"/>
                  <a:pt x="10543589" y="5166699"/>
                  <a:pt x="10542035" y="5192609"/>
                </a:cubicBezTo>
                <a:lnTo>
                  <a:pt x="10558619" y="5217726"/>
                </a:lnTo>
                <a:cubicBezTo>
                  <a:pt x="10549623" y="5170326"/>
                  <a:pt x="10576081" y="5204279"/>
                  <a:pt x="10581007" y="5181172"/>
                </a:cubicBezTo>
                <a:cubicBezTo>
                  <a:pt x="10592873" y="5216685"/>
                  <a:pt x="10614541" y="5204099"/>
                  <a:pt x="10625851" y="5196369"/>
                </a:cubicBezTo>
                <a:cubicBezTo>
                  <a:pt x="10602703" y="5190276"/>
                  <a:pt x="10611789" y="5168857"/>
                  <a:pt x="10589083" y="5132363"/>
                </a:cubicBezTo>
                <a:lnTo>
                  <a:pt x="10583167" y="5167305"/>
                </a:lnTo>
                <a:cubicBezTo>
                  <a:pt x="10577251" y="5154336"/>
                  <a:pt x="10583641" y="5140059"/>
                  <a:pt x="10569249" y="5128184"/>
                </a:cubicBezTo>
                <a:close/>
                <a:moveTo>
                  <a:pt x="11540849" y="5122342"/>
                </a:moveTo>
                <a:cubicBezTo>
                  <a:pt x="11534655" y="5144433"/>
                  <a:pt x="11533711" y="5167556"/>
                  <a:pt x="11537945" y="5190107"/>
                </a:cubicBezTo>
                <a:cubicBezTo>
                  <a:pt x="11519699" y="5204668"/>
                  <a:pt x="11500663" y="5213927"/>
                  <a:pt x="11471943" y="5176240"/>
                </a:cubicBezTo>
                <a:cubicBezTo>
                  <a:pt x="11469595" y="5187718"/>
                  <a:pt x="11467353" y="5199257"/>
                  <a:pt x="11465173" y="5210688"/>
                </a:cubicBezTo>
                <a:cubicBezTo>
                  <a:pt x="11451847" y="5200427"/>
                  <a:pt x="11424427" y="5118008"/>
                  <a:pt x="11412057" y="5154498"/>
                </a:cubicBezTo>
                <a:cubicBezTo>
                  <a:pt x="11419023" y="5165650"/>
                  <a:pt x="11423433" y="5165915"/>
                  <a:pt x="11426953" y="5159819"/>
                </a:cubicBezTo>
                <a:cubicBezTo>
                  <a:pt x="11442737" y="5206576"/>
                  <a:pt x="11409603" y="5189871"/>
                  <a:pt x="11400659" y="5189554"/>
                </a:cubicBezTo>
                <a:cubicBezTo>
                  <a:pt x="11405971" y="5210730"/>
                  <a:pt x="11447089" y="5233614"/>
                  <a:pt x="11438449" y="5185848"/>
                </a:cubicBezTo>
                <a:cubicBezTo>
                  <a:pt x="11456931" y="5218050"/>
                  <a:pt x="11447185" y="5270743"/>
                  <a:pt x="11430303" y="5254294"/>
                </a:cubicBezTo>
                <a:cubicBezTo>
                  <a:pt x="11432647" y="5264559"/>
                  <a:pt x="11435345" y="5269379"/>
                  <a:pt x="11438301" y="5271170"/>
                </a:cubicBezTo>
                <a:cubicBezTo>
                  <a:pt x="11447169" y="5276543"/>
                  <a:pt x="11458357" y="5254663"/>
                  <a:pt x="11469257" y="5270795"/>
                </a:cubicBezTo>
                <a:cubicBezTo>
                  <a:pt x="11468673" y="5253776"/>
                  <a:pt x="11462159" y="5258143"/>
                  <a:pt x="11457179" y="5251701"/>
                </a:cubicBezTo>
                <a:cubicBezTo>
                  <a:pt x="11462731" y="5229242"/>
                  <a:pt x="11474131" y="5235680"/>
                  <a:pt x="11480085" y="5215734"/>
                </a:cubicBezTo>
                <a:cubicBezTo>
                  <a:pt x="11488883" y="5228654"/>
                  <a:pt x="11476991" y="5243321"/>
                  <a:pt x="11477177" y="5256831"/>
                </a:cubicBezTo>
                <a:cubicBezTo>
                  <a:pt x="11497619" y="5248099"/>
                  <a:pt x="11515213" y="5179834"/>
                  <a:pt x="11544537" y="5236976"/>
                </a:cubicBezTo>
                <a:cubicBezTo>
                  <a:pt x="11545271" y="5192483"/>
                  <a:pt x="11555111" y="5170501"/>
                  <a:pt x="11565077" y="5133480"/>
                </a:cubicBezTo>
                <a:cubicBezTo>
                  <a:pt x="11547351" y="5103425"/>
                  <a:pt x="11552601" y="5173615"/>
                  <a:pt x="11540849" y="5122342"/>
                </a:cubicBezTo>
                <a:close/>
                <a:moveTo>
                  <a:pt x="11588289" y="5120151"/>
                </a:moveTo>
                <a:cubicBezTo>
                  <a:pt x="11585295" y="5120553"/>
                  <a:pt x="11582639" y="5122265"/>
                  <a:pt x="11580723" y="5125400"/>
                </a:cubicBezTo>
                <a:cubicBezTo>
                  <a:pt x="11592579" y="5127648"/>
                  <a:pt x="11600781" y="5159707"/>
                  <a:pt x="11607127" y="5160836"/>
                </a:cubicBezTo>
                <a:cubicBezTo>
                  <a:pt x="11609241" y="5161213"/>
                  <a:pt x="11611151" y="5158152"/>
                  <a:pt x="11612921" y="5149407"/>
                </a:cubicBezTo>
                <a:lnTo>
                  <a:pt x="11613735" y="5148738"/>
                </a:lnTo>
                <a:cubicBezTo>
                  <a:pt x="11609329" y="5129510"/>
                  <a:pt x="11597275" y="5118942"/>
                  <a:pt x="11588289" y="5120151"/>
                </a:cubicBezTo>
                <a:close/>
                <a:moveTo>
                  <a:pt x="3758401" y="5119655"/>
                </a:moveTo>
                <a:cubicBezTo>
                  <a:pt x="3752632" y="5120941"/>
                  <a:pt x="3748531" y="5126807"/>
                  <a:pt x="3748622" y="5144185"/>
                </a:cubicBezTo>
                <a:lnTo>
                  <a:pt x="3748560" y="5144292"/>
                </a:lnTo>
                <a:cubicBezTo>
                  <a:pt x="3753243" y="5150630"/>
                  <a:pt x="3756468" y="5152948"/>
                  <a:pt x="3758979" y="5153280"/>
                </a:cubicBezTo>
                <a:cubicBezTo>
                  <a:pt x="3766516" y="5154284"/>
                  <a:pt x="3767632" y="5137443"/>
                  <a:pt x="3782382" y="5157830"/>
                </a:cubicBezTo>
                <a:cubicBezTo>
                  <a:pt x="3783153" y="5145869"/>
                  <a:pt x="3781769" y="5133948"/>
                  <a:pt x="3778189" y="5122613"/>
                </a:cubicBezTo>
                <a:cubicBezTo>
                  <a:pt x="3771607" y="5121665"/>
                  <a:pt x="3764170" y="5118369"/>
                  <a:pt x="3758401" y="5119655"/>
                </a:cubicBezTo>
                <a:close/>
                <a:moveTo>
                  <a:pt x="11678119" y="5118446"/>
                </a:moveTo>
                <a:lnTo>
                  <a:pt x="11659959" y="5131487"/>
                </a:lnTo>
                <a:lnTo>
                  <a:pt x="11659673" y="5130915"/>
                </a:lnTo>
                <a:lnTo>
                  <a:pt x="11659393" y="5131893"/>
                </a:lnTo>
                <a:lnTo>
                  <a:pt x="11659959" y="5131487"/>
                </a:lnTo>
                <a:lnTo>
                  <a:pt x="11665021" y="5141642"/>
                </a:lnTo>
                <a:cubicBezTo>
                  <a:pt x="11671873" y="5143945"/>
                  <a:pt x="11682685" y="5127303"/>
                  <a:pt x="11692527" y="5148599"/>
                </a:cubicBezTo>
                <a:cubicBezTo>
                  <a:pt x="11691047" y="5121650"/>
                  <a:pt x="11684941" y="5116415"/>
                  <a:pt x="11678119" y="5118446"/>
                </a:cubicBezTo>
                <a:close/>
                <a:moveTo>
                  <a:pt x="10525685" y="5115266"/>
                </a:moveTo>
                <a:cubicBezTo>
                  <a:pt x="10512775" y="5114704"/>
                  <a:pt x="10502283" y="5139821"/>
                  <a:pt x="10520057" y="5167942"/>
                </a:cubicBezTo>
                <a:lnTo>
                  <a:pt x="10520241" y="5167620"/>
                </a:lnTo>
                <a:cubicBezTo>
                  <a:pt x="10520197" y="5112127"/>
                  <a:pt x="10526489" y="5164953"/>
                  <a:pt x="10542967" y="5158639"/>
                </a:cubicBezTo>
                <a:cubicBezTo>
                  <a:pt x="10543093" y="5147306"/>
                  <a:pt x="10537533" y="5136682"/>
                  <a:pt x="10538443" y="5125229"/>
                </a:cubicBezTo>
                <a:cubicBezTo>
                  <a:pt x="10534559" y="5118495"/>
                  <a:pt x="10529987" y="5115454"/>
                  <a:pt x="10525685" y="5115266"/>
                </a:cubicBezTo>
                <a:close/>
                <a:moveTo>
                  <a:pt x="12104565" y="5111422"/>
                </a:moveTo>
                <a:cubicBezTo>
                  <a:pt x="12102643" y="5112113"/>
                  <a:pt x="12101205" y="5115337"/>
                  <a:pt x="12099929" y="5119414"/>
                </a:cubicBezTo>
                <a:lnTo>
                  <a:pt x="12092067" y="5139661"/>
                </a:lnTo>
                <a:lnTo>
                  <a:pt x="12091965" y="5139662"/>
                </a:lnTo>
                <a:lnTo>
                  <a:pt x="12091685" y="5140642"/>
                </a:lnTo>
                <a:lnTo>
                  <a:pt x="12092067" y="5139661"/>
                </a:lnTo>
                <a:lnTo>
                  <a:pt x="12104133" y="5139398"/>
                </a:lnTo>
                <a:cubicBezTo>
                  <a:pt x="12107469" y="5135781"/>
                  <a:pt x="12110103" y="5128746"/>
                  <a:pt x="12112093" y="5118631"/>
                </a:cubicBezTo>
                <a:cubicBezTo>
                  <a:pt x="12108889" y="5112573"/>
                  <a:pt x="12106485" y="5110731"/>
                  <a:pt x="12104565" y="5111422"/>
                </a:cubicBezTo>
                <a:close/>
                <a:moveTo>
                  <a:pt x="12131481" y="5111256"/>
                </a:moveTo>
                <a:cubicBezTo>
                  <a:pt x="12129083" y="5112157"/>
                  <a:pt x="12127283" y="5116030"/>
                  <a:pt x="12126865" y="5124165"/>
                </a:cubicBezTo>
                <a:cubicBezTo>
                  <a:pt x="12135583" y="5141174"/>
                  <a:pt x="12142217" y="5147715"/>
                  <a:pt x="12147985" y="5149332"/>
                </a:cubicBezTo>
                <a:lnTo>
                  <a:pt x="12148203" y="5148461"/>
                </a:lnTo>
                <a:cubicBezTo>
                  <a:pt x="12151271" y="5132586"/>
                  <a:pt x="12138677" y="5108552"/>
                  <a:pt x="12131481" y="5111256"/>
                </a:cubicBezTo>
                <a:close/>
                <a:moveTo>
                  <a:pt x="13059647" y="5107441"/>
                </a:moveTo>
                <a:cubicBezTo>
                  <a:pt x="13057137" y="5109094"/>
                  <a:pt x="13055091" y="5112743"/>
                  <a:pt x="13054181" y="5118705"/>
                </a:cubicBezTo>
                <a:cubicBezTo>
                  <a:pt x="13063173" y="5135734"/>
                  <a:pt x="13068491" y="5128250"/>
                  <a:pt x="13076461" y="5137416"/>
                </a:cubicBezTo>
                <a:lnTo>
                  <a:pt x="13076705" y="5137985"/>
                </a:lnTo>
                <a:cubicBezTo>
                  <a:pt x="13078885" y="5115500"/>
                  <a:pt x="13067175" y="5102484"/>
                  <a:pt x="13059647" y="5107441"/>
                </a:cubicBezTo>
                <a:close/>
                <a:moveTo>
                  <a:pt x="11846579" y="5105787"/>
                </a:moveTo>
                <a:lnTo>
                  <a:pt x="11861731" y="5106682"/>
                </a:lnTo>
                <a:lnTo>
                  <a:pt x="11854941" y="5123323"/>
                </a:lnTo>
                <a:cubicBezTo>
                  <a:pt x="11850841" y="5123720"/>
                  <a:pt x="11846647" y="5118019"/>
                  <a:pt x="11846579" y="5105787"/>
                </a:cubicBezTo>
                <a:close/>
                <a:moveTo>
                  <a:pt x="12035521" y="5104793"/>
                </a:moveTo>
                <a:cubicBezTo>
                  <a:pt x="12040799" y="5141349"/>
                  <a:pt x="12035181" y="5143667"/>
                  <a:pt x="12026609" y="5173084"/>
                </a:cubicBezTo>
                <a:lnTo>
                  <a:pt x="12026891" y="5172104"/>
                </a:lnTo>
                <a:cubicBezTo>
                  <a:pt x="12019941" y="5156971"/>
                  <a:pt x="12023781" y="5140935"/>
                  <a:pt x="12009705" y="5127533"/>
                </a:cubicBezTo>
                <a:cubicBezTo>
                  <a:pt x="12007157" y="5138610"/>
                  <a:pt x="12006525" y="5150079"/>
                  <a:pt x="12008007" y="5161344"/>
                </a:cubicBezTo>
                <a:cubicBezTo>
                  <a:pt x="12019643" y="5177685"/>
                  <a:pt x="12029517" y="5195819"/>
                  <a:pt x="12039401" y="5196855"/>
                </a:cubicBezTo>
                <a:cubicBezTo>
                  <a:pt x="12042697" y="5197200"/>
                  <a:pt x="12045991" y="5195645"/>
                  <a:pt x="12049353" y="5191490"/>
                </a:cubicBezTo>
                <a:cubicBezTo>
                  <a:pt x="12048983" y="5174592"/>
                  <a:pt x="12042363" y="5178898"/>
                  <a:pt x="12037443" y="5172350"/>
                </a:cubicBezTo>
                <a:cubicBezTo>
                  <a:pt x="12042685" y="5161545"/>
                  <a:pt x="12051277" y="5168644"/>
                  <a:pt x="12053867" y="5143904"/>
                </a:cubicBezTo>
                <a:cubicBezTo>
                  <a:pt x="12046501" y="5126531"/>
                  <a:pt x="12045179" y="5103382"/>
                  <a:pt x="12035521" y="5104793"/>
                </a:cubicBezTo>
                <a:close/>
                <a:moveTo>
                  <a:pt x="11862715" y="5104267"/>
                </a:moveTo>
                <a:lnTo>
                  <a:pt x="11864785" y="5106863"/>
                </a:lnTo>
                <a:lnTo>
                  <a:pt x="11861731" y="5106682"/>
                </a:lnTo>
                <a:close/>
                <a:moveTo>
                  <a:pt x="12056667" y="5101388"/>
                </a:moveTo>
                <a:cubicBezTo>
                  <a:pt x="12052891" y="5100954"/>
                  <a:pt x="12049667" y="5103264"/>
                  <a:pt x="12048841" y="5117046"/>
                </a:cubicBezTo>
                <a:lnTo>
                  <a:pt x="12049119" y="5116068"/>
                </a:lnTo>
                <a:cubicBezTo>
                  <a:pt x="12055287" y="5127613"/>
                  <a:pt x="12061523" y="5131569"/>
                  <a:pt x="12065437" y="5128927"/>
                </a:cubicBezTo>
                <a:cubicBezTo>
                  <a:pt x="12069351" y="5126284"/>
                  <a:pt x="12070941" y="5117044"/>
                  <a:pt x="12067823" y="5102196"/>
                </a:cubicBezTo>
                <a:cubicBezTo>
                  <a:pt x="12064777" y="5105001"/>
                  <a:pt x="12060445" y="5101822"/>
                  <a:pt x="12056667" y="5101388"/>
                </a:cubicBezTo>
                <a:close/>
                <a:moveTo>
                  <a:pt x="10865315" y="5100829"/>
                </a:moveTo>
                <a:cubicBezTo>
                  <a:pt x="10862303" y="5103885"/>
                  <a:pt x="10859885" y="5109618"/>
                  <a:pt x="10857693" y="5116624"/>
                </a:cubicBezTo>
                <a:lnTo>
                  <a:pt x="10857923" y="5116471"/>
                </a:lnTo>
                <a:cubicBezTo>
                  <a:pt x="10860979" y="5121799"/>
                  <a:pt x="10863939" y="5124747"/>
                  <a:pt x="10866591" y="5125861"/>
                </a:cubicBezTo>
                <a:cubicBezTo>
                  <a:pt x="10874551" y="5129198"/>
                  <a:pt x="10879751" y="5116025"/>
                  <a:pt x="10876495" y="5101101"/>
                </a:cubicBezTo>
                <a:cubicBezTo>
                  <a:pt x="10871931" y="5097395"/>
                  <a:pt x="10868327" y="5097773"/>
                  <a:pt x="10865315" y="5100829"/>
                </a:cubicBezTo>
                <a:close/>
                <a:moveTo>
                  <a:pt x="13016819" y="5096511"/>
                </a:moveTo>
                <a:cubicBezTo>
                  <a:pt x="13013389" y="5095012"/>
                  <a:pt x="13010809" y="5098370"/>
                  <a:pt x="13009379" y="5108381"/>
                </a:cubicBezTo>
                <a:cubicBezTo>
                  <a:pt x="13012901" y="5113765"/>
                  <a:pt x="13014343" y="5119232"/>
                  <a:pt x="13015903" y="5124714"/>
                </a:cubicBezTo>
                <a:lnTo>
                  <a:pt x="13023031" y="5140912"/>
                </a:lnTo>
                <a:lnTo>
                  <a:pt x="13022881" y="5141557"/>
                </a:lnTo>
                <a:lnTo>
                  <a:pt x="13023127" y="5141130"/>
                </a:lnTo>
                <a:lnTo>
                  <a:pt x="13023031" y="5140912"/>
                </a:lnTo>
                <a:lnTo>
                  <a:pt x="13029359" y="5113786"/>
                </a:lnTo>
                <a:cubicBezTo>
                  <a:pt x="13024529" y="5104367"/>
                  <a:pt x="13020249" y="5098010"/>
                  <a:pt x="13016819" y="5096511"/>
                </a:cubicBezTo>
                <a:close/>
                <a:moveTo>
                  <a:pt x="11017097" y="5090322"/>
                </a:moveTo>
                <a:cubicBezTo>
                  <a:pt x="11006385" y="5088468"/>
                  <a:pt x="10995899" y="5093109"/>
                  <a:pt x="10991417" y="5109271"/>
                </a:cubicBezTo>
                <a:cubicBezTo>
                  <a:pt x="10996239" y="5114623"/>
                  <a:pt x="11000425" y="5116960"/>
                  <a:pt x="11004309" y="5117881"/>
                </a:cubicBezTo>
                <a:cubicBezTo>
                  <a:pt x="11015963" y="5120645"/>
                  <a:pt x="11024899" y="5110674"/>
                  <a:pt x="11040227" y="5131179"/>
                </a:cubicBezTo>
                <a:lnTo>
                  <a:pt x="11040333" y="5131241"/>
                </a:lnTo>
                <a:cubicBezTo>
                  <a:pt x="11038677" y="5121015"/>
                  <a:pt x="11037583" y="5102416"/>
                  <a:pt x="11044133" y="5110335"/>
                </a:cubicBezTo>
                <a:cubicBezTo>
                  <a:pt x="11038747" y="5100523"/>
                  <a:pt x="11027809" y="5092175"/>
                  <a:pt x="11017097" y="5090322"/>
                </a:cubicBezTo>
                <a:close/>
                <a:moveTo>
                  <a:pt x="2995181" y="5089046"/>
                </a:moveTo>
                <a:cubicBezTo>
                  <a:pt x="2993716" y="5101460"/>
                  <a:pt x="2977615" y="5112556"/>
                  <a:pt x="2989671" y="5136627"/>
                </a:cubicBezTo>
                <a:cubicBezTo>
                  <a:pt x="2998764" y="5144585"/>
                  <a:pt x="3006376" y="5109910"/>
                  <a:pt x="2995181" y="5089046"/>
                </a:cubicBezTo>
                <a:close/>
                <a:moveTo>
                  <a:pt x="2266961" y="5086540"/>
                </a:moveTo>
                <a:cubicBezTo>
                  <a:pt x="2279534" y="5132441"/>
                  <a:pt x="2255972" y="5088038"/>
                  <a:pt x="2252469" y="5108687"/>
                </a:cubicBezTo>
                <a:lnTo>
                  <a:pt x="2252252" y="5108562"/>
                </a:lnTo>
                <a:cubicBezTo>
                  <a:pt x="2255717" y="5119047"/>
                  <a:pt x="2260189" y="5124686"/>
                  <a:pt x="2264491" y="5126801"/>
                </a:cubicBezTo>
                <a:cubicBezTo>
                  <a:pt x="2277402" y="5133154"/>
                  <a:pt x="2288798" y="5107811"/>
                  <a:pt x="2266961" y="5086540"/>
                </a:cubicBezTo>
                <a:close/>
                <a:moveTo>
                  <a:pt x="10748631" y="5081728"/>
                </a:moveTo>
                <a:cubicBezTo>
                  <a:pt x="10737027" y="5079503"/>
                  <a:pt x="10727655" y="5082398"/>
                  <a:pt x="10727587" y="5103389"/>
                </a:cubicBezTo>
                <a:cubicBezTo>
                  <a:pt x="10747923" y="5124971"/>
                  <a:pt x="10753453" y="5077115"/>
                  <a:pt x="10780673" y="5131473"/>
                </a:cubicBezTo>
                <a:lnTo>
                  <a:pt x="10780781" y="5131535"/>
                </a:lnTo>
                <a:cubicBezTo>
                  <a:pt x="10787827" y="5117351"/>
                  <a:pt x="10778341" y="5104888"/>
                  <a:pt x="10783061" y="5090786"/>
                </a:cubicBezTo>
                <a:cubicBezTo>
                  <a:pt x="10774067" y="5091297"/>
                  <a:pt x="10760233" y="5083953"/>
                  <a:pt x="10748631" y="5081728"/>
                </a:cubicBezTo>
                <a:close/>
                <a:moveTo>
                  <a:pt x="11995319" y="5081191"/>
                </a:moveTo>
                <a:lnTo>
                  <a:pt x="11972837" y="5102759"/>
                </a:lnTo>
                <a:lnTo>
                  <a:pt x="11972425" y="5102445"/>
                </a:lnTo>
                <a:lnTo>
                  <a:pt x="11972145" y="5103423"/>
                </a:lnTo>
                <a:lnTo>
                  <a:pt x="11972837" y="5102759"/>
                </a:lnTo>
                <a:lnTo>
                  <a:pt x="11991295" y="5116764"/>
                </a:lnTo>
                <a:cubicBezTo>
                  <a:pt x="12011091" y="5129249"/>
                  <a:pt x="12030715" y="5131890"/>
                  <a:pt x="12023613" y="5085656"/>
                </a:cubicBezTo>
                <a:cubicBezTo>
                  <a:pt x="12013697" y="5081713"/>
                  <a:pt x="12004081" y="5079227"/>
                  <a:pt x="11995319" y="5081191"/>
                </a:cubicBezTo>
                <a:close/>
                <a:moveTo>
                  <a:pt x="11956253" y="5077849"/>
                </a:moveTo>
                <a:cubicBezTo>
                  <a:pt x="11953857" y="5089157"/>
                  <a:pt x="11951511" y="5100635"/>
                  <a:pt x="11949161" y="5112112"/>
                </a:cubicBezTo>
                <a:lnTo>
                  <a:pt x="11949441" y="5111135"/>
                </a:lnTo>
                <a:cubicBezTo>
                  <a:pt x="11952797" y="5120201"/>
                  <a:pt x="11954949" y="5123022"/>
                  <a:pt x="11956441" y="5122464"/>
                </a:cubicBezTo>
                <a:cubicBezTo>
                  <a:pt x="11960911" y="5120795"/>
                  <a:pt x="11959443" y="5088745"/>
                  <a:pt x="11966753" y="5103873"/>
                </a:cubicBezTo>
                <a:cubicBezTo>
                  <a:pt x="11967849" y="5094813"/>
                  <a:pt x="11960719" y="5086416"/>
                  <a:pt x="11956253" y="5077849"/>
                </a:cubicBezTo>
                <a:close/>
                <a:moveTo>
                  <a:pt x="11565051" y="5071471"/>
                </a:moveTo>
                <a:cubicBezTo>
                  <a:pt x="11560185" y="5073046"/>
                  <a:pt x="11555619" y="5081818"/>
                  <a:pt x="11555221" y="5093992"/>
                </a:cubicBezTo>
                <a:lnTo>
                  <a:pt x="11571283" y="5119522"/>
                </a:lnTo>
                <a:lnTo>
                  <a:pt x="11572097" y="5118852"/>
                </a:lnTo>
                <a:cubicBezTo>
                  <a:pt x="11571803" y="5112692"/>
                  <a:pt x="11567445" y="5076525"/>
                  <a:pt x="11576689" y="5092127"/>
                </a:cubicBezTo>
                <a:cubicBezTo>
                  <a:pt x="11575085" y="5075516"/>
                  <a:pt x="11569917" y="5069895"/>
                  <a:pt x="11565051" y="5071471"/>
                </a:cubicBezTo>
                <a:close/>
                <a:moveTo>
                  <a:pt x="2876984" y="5068183"/>
                </a:moveTo>
                <a:cubicBezTo>
                  <a:pt x="2882574" y="5067531"/>
                  <a:pt x="2888769" y="5070030"/>
                  <a:pt x="2895073" y="5077449"/>
                </a:cubicBezTo>
                <a:cubicBezTo>
                  <a:pt x="2893630" y="5084885"/>
                  <a:pt x="2869852" y="5069018"/>
                  <a:pt x="2885303" y="5097331"/>
                </a:cubicBezTo>
                <a:cubicBezTo>
                  <a:pt x="2881097" y="5116719"/>
                  <a:pt x="2853766" y="5073419"/>
                  <a:pt x="2856414" y="5111308"/>
                </a:cubicBezTo>
                <a:cubicBezTo>
                  <a:pt x="2848893" y="5100443"/>
                  <a:pt x="2860214" y="5070137"/>
                  <a:pt x="2876984" y="5068183"/>
                </a:cubicBezTo>
                <a:close/>
                <a:moveTo>
                  <a:pt x="3172300" y="5064519"/>
                </a:moveTo>
                <a:lnTo>
                  <a:pt x="3167554" y="5070072"/>
                </a:lnTo>
                <a:lnTo>
                  <a:pt x="3166075" y="5065391"/>
                </a:lnTo>
                <a:lnTo>
                  <a:pt x="3167873" y="5087085"/>
                </a:lnTo>
                <a:lnTo>
                  <a:pt x="3179634" y="5074405"/>
                </a:lnTo>
                <a:lnTo>
                  <a:pt x="3179183" y="5073952"/>
                </a:lnTo>
                <a:close/>
                <a:moveTo>
                  <a:pt x="13111505" y="5062396"/>
                </a:moveTo>
                <a:cubicBezTo>
                  <a:pt x="13111263" y="5099616"/>
                  <a:pt x="13148651" y="5072151"/>
                  <a:pt x="13134649" y="5121102"/>
                </a:cubicBezTo>
                <a:cubicBezTo>
                  <a:pt x="13136963" y="5126787"/>
                  <a:pt x="13138797" y="5129602"/>
                  <a:pt x="13140363" y="5130826"/>
                </a:cubicBezTo>
                <a:cubicBezTo>
                  <a:pt x="13145063" y="5134495"/>
                  <a:pt x="13147361" y="5123844"/>
                  <a:pt x="13153051" y="5133438"/>
                </a:cubicBezTo>
                <a:cubicBezTo>
                  <a:pt x="13147593" y="5113748"/>
                  <a:pt x="13144881" y="5093502"/>
                  <a:pt x="13145109" y="5073100"/>
                </a:cubicBezTo>
                <a:lnTo>
                  <a:pt x="13153643" y="5086724"/>
                </a:lnTo>
                <a:cubicBezTo>
                  <a:pt x="13142977" y="5035793"/>
                  <a:pt x="13125695" y="5081284"/>
                  <a:pt x="13111505" y="5062396"/>
                </a:cubicBezTo>
                <a:close/>
                <a:moveTo>
                  <a:pt x="11287649" y="5058288"/>
                </a:moveTo>
                <a:cubicBezTo>
                  <a:pt x="11282971" y="5069847"/>
                  <a:pt x="11306023" y="5128216"/>
                  <a:pt x="11284845" y="5099447"/>
                </a:cubicBezTo>
                <a:cubicBezTo>
                  <a:pt x="11282805" y="5103972"/>
                  <a:pt x="11285081" y="5108425"/>
                  <a:pt x="11287547" y="5112556"/>
                </a:cubicBezTo>
                <a:cubicBezTo>
                  <a:pt x="11286607" y="5117147"/>
                  <a:pt x="11285773" y="5121800"/>
                  <a:pt x="11284773" y="5126497"/>
                </a:cubicBezTo>
                <a:lnTo>
                  <a:pt x="11302167" y="5144618"/>
                </a:lnTo>
                <a:lnTo>
                  <a:pt x="11302153" y="5144802"/>
                </a:lnTo>
                <a:lnTo>
                  <a:pt x="11302581" y="5145049"/>
                </a:lnTo>
                <a:lnTo>
                  <a:pt x="11302167" y="5144618"/>
                </a:lnTo>
                <a:lnTo>
                  <a:pt x="11304773" y="5110561"/>
                </a:lnTo>
                <a:cubicBezTo>
                  <a:pt x="11305289" y="5099236"/>
                  <a:pt x="11306341" y="5087902"/>
                  <a:pt x="11310637" y="5076265"/>
                </a:cubicBezTo>
                <a:cubicBezTo>
                  <a:pt x="11298741" y="5050434"/>
                  <a:pt x="11296491" y="5067669"/>
                  <a:pt x="11287649" y="5058288"/>
                </a:cubicBezTo>
                <a:close/>
                <a:moveTo>
                  <a:pt x="3181879" y="5056036"/>
                </a:moveTo>
                <a:lnTo>
                  <a:pt x="3186948" y="5066512"/>
                </a:lnTo>
                <a:lnTo>
                  <a:pt x="3196552" y="5056157"/>
                </a:lnTo>
                <a:close/>
                <a:moveTo>
                  <a:pt x="13076219" y="5055500"/>
                </a:moveTo>
                <a:cubicBezTo>
                  <a:pt x="13071187" y="5057515"/>
                  <a:pt x="13067463" y="5063349"/>
                  <a:pt x="13064365" y="5078100"/>
                </a:cubicBezTo>
                <a:cubicBezTo>
                  <a:pt x="13074515" y="5058296"/>
                  <a:pt x="13095243" y="5099206"/>
                  <a:pt x="13105949" y="5082145"/>
                </a:cubicBezTo>
                <a:lnTo>
                  <a:pt x="13105275" y="5082326"/>
                </a:lnTo>
                <a:cubicBezTo>
                  <a:pt x="13099195" y="5074824"/>
                  <a:pt x="13095881" y="5065498"/>
                  <a:pt x="13095909" y="5055816"/>
                </a:cubicBezTo>
                <a:cubicBezTo>
                  <a:pt x="13087587" y="5055289"/>
                  <a:pt x="13081249" y="5053485"/>
                  <a:pt x="13076219" y="5055500"/>
                </a:cubicBezTo>
                <a:close/>
                <a:moveTo>
                  <a:pt x="10414013" y="5055163"/>
                </a:moveTo>
                <a:cubicBezTo>
                  <a:pt x="10406991" y="5051778"/>
                  <a:pt x="10403387" y="5063760"/>
                  <a:pt x="10399347" y="5073723"/>
                </a:cubicBezTo>
                <a:lnTo>
                  <a:pt x="10399655" y="5073189"/>
                </a:lnTo>
                <a:cubicBezTo>
                  <a:pt x="10405875" y="5081557"/>
                  <a:pt x="10410841" y="5085244"/>
                  <a:pt x="10414601" y="5083885"/>
                </a:cubicBezTo>
                <a:cubicBezTo>
                  <a:pt x="10418361" y="5082528"/>
                  <a:pt x="10420919" y="5076125"/>
                  <a:pt x="10422319" y="5064315"/>
                </a:cubicBezTo>
                <a:cubicBezTo>
                  <a:pt x="10419075" y="5059127"/>
                  <a:pt x="10416355" y="5056291"/>
                  <a:pt x="10414013" y="5055163"/>
                </a:cubicBezTo>
                <a:close/>
                <a:moveTo>
                  <a:pt x="12949759" y="5048688"/>
                </a:moveTo>
                <a:cubicBezTo>
                  <a:pt x="12939163" y="5050518"/>
                  <a:pt x="12933159" y="5077637"/>
                  <a:pt x="12921595" y="5073955"/>
                </a:cubicBezTo>
                <a:cubicBezTo>
                  <a:pt x="12926227" y="5079765"/>
                  <a:pt x="12930223" y="5081752"/>
                  <a:pt x="12933901" y="5081852"/>
                </a:cubicBezTo>
                <a:cubicBezTo>
                  <a:pt x="12941257" y="5082053"/>
                  <a:pt x="12947345" y="5074712"/>
                  <a:pt x="12954703" y="5075343"/>
                </a:cubicBezTo>
                <a:lnTo>
                  <a:pt x="12966617" y="5083920"/>
                </a:lnTo>
                <a:lnTo>
                  <a:pt x="12966763" y="5084633"/>
                </a:lnTo>
                <a:lnTo>
                  <a:pt x="12967011" y="5084205"/>
                </a:lnTo>
                <a:lnTo>
                  <a:pt x="12966617" y="5083920"/>
                </a:lnTo>
                <a:lnTo>
                  <a:pt x="12963983" y="5071175"/>
                </a:lnTo>
                <a:cubicBezTo>
                  <a:pt x="12962501" y="5066702"/>
                  <a:pt x="12961197" y="5062169"/>
                  <a:pt x="12962261" y="5057365"/>
                </a:cubicBezTo>
                <a:cubicBezTo>
                  <a:pt x="12957333" y="5050278"/>
                  <a:pt x="12953291" y="5048078"/>
                  <a:pt x="12949759" y="5048688"/>
                </a:cubicBezTo>
                <a:close/>
                <a:moveTo>
                  <a:pt x="13242109" y="5039699"/>
                </a:moveTo>
                <a:lnTo>
                  <a:pt x="13242133" y="5040244"/>
                </a:lnTo>
                <a:lnTo>
                  <a:pt x="13237173" y="5069859"/>
                </a:lnTo>
                <a:cubicBezTo>
                  <a:pt x="13234643" y="5074424"/>
                  <a:pt x="13231467" y="5071342"/>
                  <a:pt x="13228243" y="5054081"/>
                </a:cubicBezTo>
                <a:cubicBezTo>
                  <a:pt x="13222759" y="5057901"/>
                  <a:pt x="13218281" y="5076276"/>
                  <a:pt x="13222671" y="5101767"/>
                </a:cubicBezTo>
                <a:cubicBezTo>
                  <a:pt x="13231011" y="5113996"/>
                  <a:pt x="13239815" y="5107887"/>
                  <a:pt x="13244561" y="5094016"/>
                </a:cubicBezTo>
                <a:lnTo>
                  <a:pt x="13242133" y="5040244"/>
                </a:lnTo>
                <a:lnTo>
                  <a:pt x="13242215" y="5039760"/>
                </a:lnTo>
                <a:close/>
                <a:moveTo>
                  <a:pt x="2353282" y="5038675"/>
                </a:moveTo>
                <a:lnTo>
                  <a:pt x="2355641" y="5053041"/>
                </a:lnTo>
                <a:lnTo>
                  <a:pt x="2359367" y="5068205"/>
                </a:lnTo>
                <a:lnTo>
                  <a:pt x="2359797" y="5053235"/>
                </a:lnTo>
                <a:close/>
                <a:moveTo>
                  <a:pt x="12993713" y="5036168"/>
                </a:moveTo>
                <a:cubicBezTo>
                  <a:pt x="12990101" y="5036436"/>
                  <a:pt x="12987217" y="5040689"/>
                  <a:pt x="12985059" y="5048997"/>
                </a:cubicBezTo>
                <a:cubicBezTo>
                  <a:pt x="12998943" y="5061005"/>
                  <a:pt x="12982993" y="5076036"/>
                  <a:pt x="12997289" y="5088568"/>
                </a:cubicBezTo>
                <a:lnTo>
                  <a:pt x="12997471" y="5089242"/>
                </a:lnTo>
                <a:cubicBezTo>
                  <a:pt x="13004761" y="5089460"/>
                  <a:pt x="13009995" y="5065818"/>
                  <a:pt x="13006739" y="5047254"/>
                </a:cubicBezTo>
                <a:cubicBezTo>
                  <a:pt x="13001665" y="5039619"/>
                  <a:pt x="12997325" y="5035901"/>
                  <a:pt x="12993713" y="5036168"/>
                </a:cubicBezTo>
                <a:close/>
                <a:moveTo>
                  <a:pt x="10570971" y="5035854"/>
                </a:moveTo>
                <a:cubicBezTo>
                  <a:pt x="10565851" y="5034288"/>
                  <a:pt x="10561119" y="5039646"/>
                  <a:pt x="10561949" y="5054385"/>
                </a:cubicBezTo>
                <a:lnTo>
                  <a:pt x="10562055" y="5054447"/>
                </a:lnTo>
                <a:cubicBezTo>
                  <a:pt x="10565075" y="5061073"/>
                  <a:pt x="10567321" y="5064082"/>
                  <a:pt x="10569125" y="5065012"/>
                </a:cubicBezTo>
                <a:cubicBezTo>
                  <a:pt x="10574539" y="5067804"/>
                  <a:pt x="10575969" y="5051895"/>
                  <a:pt x="10582315" y="5058872"/>
                </a:cubicBezTo>
                <a:cubicBezTo>
                  <a:pt x="10581599" y="5045911"/>
                  <a:pt x="10576093" y="5037420"/>
                  <a:pt x="10570971" y="5035854"/>
                </a:cubicBezTo>
                <a:close/>
                <a:moveTo>
                  <a:pt x="12276673" y="5034907"/>
                </a:moveTo>
                <a:cubicBezTo>
                  <a:pt x="12273573" y="5032267"/>
                  <a:pt x="12275723" y="5042065"/>
                  <a:pt x="12275023" y="5049575"/>
                </a:cubicBezTo>
                <a:cubicBezTo>
                  <a:pt x="12255743" y="5055555"/>
                  <a:pt x="12235129" y="5037663"/>
                  <a:pt x="12235401" y="5086588"/>
                </a:cubicBezTo>
                <a:cubicBezTo>
                  <a:pt x="12247513" y="5093581"/>
                  <a:pt x="12254885" y="5073774"/>
                  <a:pt x="12265903" y="5074119"/>
                </a:cubicBezTo>
                <a:lnTo>
                  <a:pt x="12278345" y="5082850"/>
                </a:lnTo>
                <a:lnTo>
                  <a:pt x="12278321" y="5083134"/>
                </a:lnTo>
                <a:lnTo>
                  <a:pt x="12278445" y="5082919"/>
                </a:lnTo>
                <a:lnTo>
                  <a:pt x="12278345" y="5082850"/>
                </a:lnTo>
                <a:lnTo>
                  <a:pt x="12281825" y="5042237"/>
                </a:lnTo>
                <a:cubicBezTo>
                  <a:pt x="12279323" y="5038048"/>
                  <a:pt x="12277707" y="5035787"/>
                  <a:pt x="12276673" y="5034907"/>
                </a:cubicBezTo>
                <a:close/>
                <a:moveTo>
                  <a:pt x="3170223" y="5034826"/>
                </a:moveTo>
                <a:lnTo>
                  <a:pt x="3175362" y="5042568"/>
                </a:lnTo>
                <a:lnTo>
                  <a:pt x="3176066" y="5044024"/>
                </a:lnTo>
                <a:lnTo>
                  <a:pt x="3177601" y="5042793"/>
                </a:lnTo>
                <a:close/>
                <a:moveTo>
                  <a:pt x="13037165" y="5032595"/>
                </a:moveTo>
                <a:lnTo>
                  <a:pt x="13036809" y="5032962"/>
                </a:lnTo>
                <a:cubicBezTo>
                  <a:pt x="13038129" y="5047840"/>
                  <a:pt x="13044473" y="5058524"/>
                  <a:pt x="13050817" y="5062384"/>
                </a:cubicBezTo>
                <a:cubicBezTo>
                  <a:pt x="13057165" y="5066242"/>
                  <a:pt x="13063511" y="5063276"/>
                  <a:pt x="13064837" y="5050853"/>
                </a:cubicBezTo>
                <a:cubicBezTo>
                  <a:pt x="13053373" y="5031687"/>
                  <a:pt x="13047717" y="5046671"/>
                  <a:pt x="13037165" y="5032595"/>
                </a:cubicBezTo>
                <a:close/>
                <a:moveTo>
                  <a:pt x="13153963" y="5031584"/>
                </a:moveTo>
                <a:cubicBezTo>
                  <a:pt x="13151977" y="5040705"/>
                  <a:pt x="13149867" y="5050040"/>
                  <a:pt x="13147775" y="5059097"/>
                </a:cubicBezTo>
                <a:lnTo>
                  <a:pt x="13147589" y="5059418"/>
                </a:lnTo>
                <a:cubicBezTo>
                  <a:pt x="13151629" y="5067240"/>
                  <a:pt x="13154219" y="5070517"/>
                  <a:pt x="13155945" y="5071170"/>
                </a:cubicBezTo>
                <a:cubicBezTo>
                  <a:pt x="13161123" y="5073131"/>
                  <a:pt x="13158521" y="5051472"/>
                  <a:pt x="13163939" y="5058021"/>
                </a:cubicBezTo>
                <a:cubicBezTo>
                  <a:pt x="13165099" y="5048850"/>
                  <a:pt x="13158241" y="5040472"/>
                  <a:pt x="13153963" y="5031584"/>
                </a:cubicBezTo>
                <a:close/>
                <a:moveTo>
                  <a:pt x="12019125" y="5031275"/>
                </a:moveTo>
                <a:lnTo>
                  <a:pt x="12019227" y="5031506"/>
                </a:lnTo>
                <a:lnTo>
                  <a:pt x="12018941" y="5032068"/>
                </a:lnTo>
                <a:lnTo>
                  <a:pt x="12018919" y="5032040"/>
                </a:lnTo>
                <a:close/>
                <a:moveTo>
                  <a:pt x="13463053" y="5026776"/>
                </a:moveTo>
                <a:cubicBezTo>
                  <a:pt x="13468711" y="5027938"/>
                  <a:pt x="13475401" y="5035366"/>
                  <a:pt x="13483409" y="5051254"/>
                </a:cubicBezTo>
                <a:cubicBezTo>
                  <a:pt x="13481743" y="5057599"/>
                  <a:pt x="13479349" y="5059552"/>
                  <a:pt x="13476551" y="5059038"/>
                </a:cubicBezTo>
                <a:cubicBezTo>
                  <a:pt x="13468149" y="5057497"/>
                  <a:pt x="13456079" y="5033764"/>
                  <a:pt x="13448903" y="5039888"/>
                </a:cubicBezTo>
                <a:cubicBezTo>
                  <a:pt x="13452775" y="5030715"/>
                  <a:pt x="13457397" y="5025613"/>
                  <a:pt x="13463053" y="5026776"/>
                </a:cubicBezTo>
                <a:close/>
                <a:moveTo>
                  <a:pt x="2349948" y="5018384"/>
                </a:moveTo>
                <a:lnTo>
                  <a:pt x="2351226" y="5026160"/>
                </a:lnTo>
                <a:lnTo>
                  <a:pt x="2359222" y="5037142"/>
                </a:lnTo>
                <a:lnTo>
                  <a:pt x="2361523" y="5035742"/>
                </a:lnTo>
                <a:lnTo>
                  <a:pt x="2359851" y="5034928"/>
                </a:lnTo>
                <a:cubicBezTo>
                  <a:pt x="2356825" y="5032140"/>
                  <a:pt x="2353602" y="5027303"/>
                  <a:pt x="2349948" y="5018384"/>
                </a:cubicBezTo>
                <a:close/>
                <a:moveTo>
                  <a:pt x="3930675" y="5018357"/>
                </a:moveTo>
                <a:cubicBezTo>
                  <a:pt x="3927703" y="5019941"/>
                  <a:pt x="3925560" y="5023329"/>
                  <a:pt x="3925191" y="5028535"/>
                </a:cubicBezTo>
                <a:lnTo>
                  <a:pt x="3925816" y="5029181"/>
                </a:lnTo>
                <a:cubicBezTo>
                  <a:pt x="3940244" y="5050627"/>
                  <a:pt x="3940067" y="5031420"/>
                  <a:pt x="3954190" y="5052406"/>
                </a:cubicBezTo>
                <a:cubicBezTo>
                  <a:pt x="3955954" y="5025084"/>
                  <a:pt x="3939589" y="5013604"/>
                  <a:pt x="3930675" y="5018357"/>
                </a:cubicBezTo>
                <a:close/>
                <a:moveTo>
                  <a:pt x="12175785" y="5017945"/>
                </a:moveTo>
                <a:cubicBezTo>
                  <a:pt x="12170721" y="5044253"/>
                  <a:pt x="12175575" y="5044488"/>
                  <a:pt x="12167115" y="5059139"/>
                </a:cubicBezTo>
                <a:cubicBezTo>
                  <a:pt x="12175425" y="5064507"/>
                  <a:pt x="12181175" y="5056277"/>
                  <a:pt x="12193673" y="5084026"/>
                </a:cubicBezTo>
                <a:cubicBezTo>
                  <a:pt x="12198913" y="5073222"/>
                  <a:pt x="12207507" y="5080320"/>
                  <a:pt x="12210097" y="5055579"/>
                </a:cubicBezTo>
                <a:lnTo>
                  <a:pt x="12209865" y="5055732"/>
                </a:lnTo>
                <a:cubicBezTo>
                  <a:pt x="12207301" y="5044126"/>
                  <a:pt x="12202601" y="5032999"/>
                  <a:pt x="12195951" y="5023030"/>
                </a:cubicBezTo>
                <a:cubicBezTo>
                  <a:pt x="12191039" y="5053273"/>
                  <a:pt x="12185445" y="5043200"/>
                  <a:pt x="12175785" y="5017945"/>
                </a:cubicBezTo>
                <a:close/>
                <a:moveTo>
                  <a:pt x="10747577" y="5015510"/>
                </a:moveTo>
                <a:cubicBezTo>
                  <a:pt x="10744171" y="5016931"/>
                  <a:pt x="10741541" y="5022043"/>
                  <a:pt x="10740469" y="5034399"/>
                </a:cubicBezTo>
                <a:lnTo>
                  <a:pt x="10740575" y="5034460"/>
                </a:lnTo>
                <a:cubicBezTo>
                  <a:pt x="10751513" y="5047619"/>
                  <a:pt x="10763987" y="5039851"/>
                  <a:pt x="10759331" y="5018768"/>
                </a:cubicBezTo>
                <a:cubicBezTo>
                  <a:pt x="10755161" y="5016360"/>
                  <a:pt x="10750981" y="5014089"/>
                  <a:pt x="10747577" y="5015510"/>
                </a:cubicBezTo>
                <a:close/>
                <a:moveTo>
                  <a:pt x="3229120" y="5013716"/>
                </a:moveTo>
                <a:lnTo>
                  <a:pt x="3225242" y="5017110"/>
                </a:lnTo>
                <a:lnTo>
                  <a:pt x="3220565" y="5020682"/>
                </a:lnTo>
                <a:lnTo>
                  <a:pt x="3230354" y="5041426"/>
                </a:lnTo>
                <a:lnTo>
                  <a:pt x="3230400" y="5042477"/>
                </a:lnTo>
                <a:lnTo>
                  <a:pt x="3230647" y="5042049"/>
                </a:lnTo>
                <a:lnTo>
                  <a:pt x="3230354" y="5041426"/>
                </a:lnTo>
                <a:close/>
                <a:moveTo>
                  <a:pt x="3149230" y="5012153"/>
                </a:moveTo>
                <a:lnTo>
                  <a:pt x="3150717" y="5023377"/>
                </a:lnTo>
                <a:lnTo>
                  <a:pt x="3154364" y="5017699"/>
                </a:lnTo>
                <a:close/>
                <a:moveTo>
                  <a:pt x="2383578" y="5009281"/>
                </a:moveTo>
                <a:lnTo>
                  <a:pt x="2385893" y="5020909"/>
                </a:lnTo>
                <a:lnTo>
                  <a:pt x="2390058" y="5018370"/>
                </a:lnTo>
                <a:lnTo>
                  <a:pt x="2391949" y="5015231"/>
                </a:lnTo>
                <a:close/>
                <a:moveTo>
                  <a:pt x="3101033" y="5006118"/>
                </a:moveTo>
                <a:cubicBezTo>
                  <a:pt x="3097795" y="5007187"/>
                  <a:pt x="3094725" y="5010655"/>
                  <a:pt x="3091813" y="5017503"/>
                </a:cubicBezTo>
                <a:cubicBezTo>
                  <a:pt x="3094604" y="5029096"/>
                  <a:pt x="3100927" y="5033887"/>
                  <a:pt x="3108069" y="5037635"/>
                </a:cubicBezTo>
                <a:lnTo>
                  <a:pt x="3119816" y="5045337"/>
                </a:lnTo>
                <a:lnTo>
                  <a:pt x="3130917" y="5038565"/>
                </a:lnTo>
                <a:lnTo>
                  <a:pt x="3136490" y="5035810"/>
                </a:lnTo>
                <a:lnTo>
                  <a:pt x="3134968" y="5034758"/>
                </a:lnTo>
                <a:cubicBezTo>
                  <a:pt x="3121976" y="5021291"/>
                  <a:pt x="3110748" y="5002911"/>
                  <a:pt x="3101033" y="5006118"/>
                </a:cubicBezTo>
                <a:close/>
                <a:moveTo>
                  <a:pt x="3780460" y="5005806"/>
                </a:moveTo>
                <a:cubicBezTo>
                  <a:pt x="3786494" y="5005172"/>
                  <a:pt x="3794064" y="5008795"/>
                  <a:pt x="3804513" y="5020460"/>
                </a:cubicBezTo>
                <a:cubicBezTo>
                  <a:pt x="3793517" y="5015609"/>
                  <a:pt x="3785221" y="5033732"/>
                  <a:pt x="3775698" y="5029729"/>
                </a:cubicBezTo>
                <a:cubicBezTo>
                  <a:pt x="3772523" y="5028397"/>
                  <a:pt x="3769213" y="5024605"/>
                  <a:pt x="3765621" y="5016685"/>
                </a:cubicBezTo>
                <a:cubicBezTo>
                  <a:pt x="3769928" y="5011328"/>
                  <a:pt x="3774426" y="5006439"/>
                  <a:pt x="3780460" y="5005806"/>
                </a:cubicBezTo>
                <a:close/>
                <a:moveTo>
                  <a:pt x="3180806" y="5000682"/>
                </a:moveTo>
                <a:lnTo>
                  <a:pt x="3180093" y="5004269"/>
                </a:lnTo>
                <a:cubicBezTo>
                  <a:pt x="3178023" y="5008778"/>
                  <a:pt x="3174735" y="5012191"/>
                  <a:pt x="3173592" y="5024792"/>
                </a:cubicBezTo>
                <a:cubicBezTo>
                  <a:pt x="3183015" y="5024030"/>
                  <a:pt x="3197129" y="5039593"/>
                  <a:pt x="3207789" y="5048422"/>
                </a:cubicBezTo>
                <a:cubicBezTo>
                  <a:pt x="3218449" y="5057250"/>
                  <a:pt x="3225653" y="5059342"/>
                  <a:pt x="3221259" y="5031637"/>
                </a:cubicBezTo>
                <a:lnTo>
                  <a:pt x="3221012" y="5032065"/>
                </a:lnTo>
                <a:lnTo>
                  <a:pt x="3217416" y="5028751"/>
                </a:lnTo>
                <a:lnTo>
                  <a:pt x="3219799" y="5035642"/>
                </a:lnTo>
                <a:cubicBezTo>
                  <a:pt x="3220459" y="5042403"/>
                  <a:pt x="3218501" y="5044081"/>
                  <a:pt x="3214940" y="5042339"/>
                </a:cubicBezTo>
                <a:cubicBezTo>
                  <a:pt x="3209592" y="5039723"/>
                  <a:pt x="3200633" y="5029413"/>
                  <a:pt x="3191475" y="5017024"/>
                </a:cubicBezTo>
                <a:close/>
                <a:moveTo>
                  <a:pt x="2447523" y="5000286"/>
                </a:moveTo>
                <a:cubicBezTo>
                  <a:pt x="2450560" y="5019721"/>
                  <a:pt x="2448019" y="5024492"/>
                  <a:pt x="2443552" y="5024176"/>
                </a:cubicBezTo>
                <a:lnTo>
                  <a:pt x="2430255" y="5018497"/>
                </a:lnTo>
                <a:lnTo>
                  <a:pt x="2427695" y="5022466"/>
                </a:lnTo>
                <a:lnTo>
                  <a:pt x="2425767" y="5052653"/>
                </a:lnTo>
                <a:lnTo>
                  <a:pt x="2416503" y="5066303"/>
                </a:lnTo>
                <a:lnTo>
                  <a:pt x="2416616" y="5068139"/>
                </a:lnTo>
                <a:cubicBezTo>
                  <a:pt x="2428526" y="5067886"/>
                  <a:pt x="2435975" y="5055788"/>
                  <a:pt x="2442219" y="5040501"/>
                </a:cubicBezTo>
                <a:lnTo>
                  <a:pt x="2455522" y="5006612"/>
                </a:lnTo>
                <a:close/>
                <a:moveTo>
                  <a:pt x="11007847" y="4999553"/>
                </a:moveTo>
                <a:cubicBezTo>
                  <a:pt x="10999629" y="4998658"/>
                  <a:pt x="10991201" y="5002205"/>
                  <a:pt x="10985537" y="5001643"/>
                </a:cubicBezTo>
                <a:lnTo>
                  <a:pt x="10985643" y="5001705"/>
                </a:lnTo>
                <a:cubicBezTo>
                  <a:pt x="10988559" y="5013263"/>
                  <a:pt x="10991847" y="5019501"/>
                  <a:pt x="10995357" y="5022592"/>
                </a:cubicBezTo>
                <a:cubicBezTo>
                  <a:pt x="11005883" y="5031865"/>
                  <a:pt x="11018407" y="5012814"/>
                  <a:pt x="11028891" y="5024107"/>
                </a:cubicBezTo>
                <a:cubicBezTo>
                  <a:pt x="11024071" y="5005783"/>
                  <a:pt x="11016065" y="5000447"/>
                  <a:pt x="11007847" y="4999553"/>
                </a:cubicBezTo>
                <a:close/>
                <a:moveTo>
                  <a:pt x="12004699" y="4998877"/>
                </a:moveTo>
                <a:cubicBezTo>
                  <a:pt x="12006529" y="5029236"/>
                  <a:pt x="12001051" y="5015432"/>
                  <a:pt x="11996197" y="5020515"/>
                </a:cubicBezTo>
                <a:lnTo>
                  <a:pt x="11992149" y="5033277"/>
                </a:lnTo>
                <a:lnTo>
                  <a:pt x="11992125" y="5033253"/>
                </a:lnTo>
                <a:lnTo>
                  <a:pt x="11991845" y="5034232"/>
                </a:lnTo>
                <a:lnTo>
                  <a:pt x="11992149" y="5033277"/>
                </a:lnTo>
                <a:lnTo>
                  <a:pt x="12009217" y="5051162"/>
                </a:lnTo>
                <a:lnTo>
                  <a:pt x="12018941" y="5032068"/>
                </a:lnTo>
                <a:lnTo>
                  <a:pt x="12029885" y="5046281"/>
                </a:lnTo>
                <a:cubicBezTo>
                  <a:pt x="12038501" y="5048354"/>
                  <a:pt x="12041667" y="5022217"/>
                  <a:pt x="12053811" y="5042489"/>
                </a:cubicBezTo>
                <a:lnTo>
                  <a:pt x="12054091" y="5041511"/>
                </a:lnTo>
                <a:cubicBezTo>
                  <a:pt x="12049091" y="5016273"/>
                  <a:pt x="12032975" y="5000980"/>
                  <a:pt x="12024353" y="5011849"/>
                </a:cubicBezTo>
                <a:lnTo>
                  <a:pt x="12019125" y="5031275"/>
                </a:lnTo>
                <a:close/>
                <a:moveTo>
                  <a:pt x="2713495" y="4992575"/>
                </a:moveTo>
                <a:lnTo>
                  <a:pt x="2713729" y="4993141"/>
                </a:lnTo>
                <a:lnTo>
                  <a:pt x="2708874" y="5000203"/>
                </a:lnTo>
                <a:cubicBezTo>
                  <a:pt x="2708947" y="5009590"/>
                  <a:pt x="2714738" y="5025458"/>
                  <a:pt x="2720207" y="5031366"/>
                </a:cubicBezTo>
                <a:cubicBezTo>
                  <a:pt x="2722942" y="5034318"/>
                  <a:pt x="2725597" y="5034782"/>
                  <a:pt x="2727417" y="5030700"/>
                </a:cubicBezTo>
                <a:cubicBezTo>
                  <a:pt x="2722976" y="5025426"/>
                  <a:pt x="2722225" y="5018328"/>
                  <a:pt x="2721220" y="5011330"/>
                </a:cubicBezTo>
                <a:lnTo>
                  <a:pt x="2713729" y="4993141"/>
                </a:lnTo>
                <a:lnTo>
                  <a:pt x="2713799" y="4993036"/>
                </a:lnTo>
                <a:close/>
                <a:moveTo>
                  <a:pt x="2843594" y="4982848"/>
                </a:moveTo>
                <a:cubicBezTo>
                  <a:pt x="2853239" y="4995545"/>
                  <a:pt x="2852729" y="5013218"/>
                  <a:pt x="2857347" y="5028433"/>
                </a:cubicBezTo>
                <a:cubicBezTo>
                  <a:pt x="2868385" y="5037228"/>
                  <a:pt x="2870518" y="5009086"/>
                  <a:pt x="2881151" y="5039322"/>
                </a:cubicBezTo>
                <a:cubicBezTo>
                  <a:pt x="2878717" y="5052176"/>
                  <a:pt x="2862695" y="5025102"/>
                  <a:pt x="2866609" y="5053884"/>
                </a:cubicBezTo>
                <a:cubicBezTo>
                  <a:pt x="2851118" y="5021626"/>
                  <a:pt x="2847053" y="5037514"/>
                  <a:pt x="2836784" y="5037466"/>
                </a:cubicBezTo>
                <a:cubicBezTo>
                  <a:pt x="2833363" y="5037451"/>
                  <a:pt x="2829250" y="5035665"/>
                  <a:pt x="2823797" y="5029736"/>
                </a:cubicBezTo>
                <a:cubicBezTo>
                  <a:pt x="2826627" y="5003851"/>
                  <a:pt x="2846036" y="5023328"/>
                  <a:pt x="2843594" y="4982848"/>
                </a:cubicBezTo>
                <a:close/>
                <a:moveTo>
                  <a:pt x="2324650" y="4982064"/>
                </a:moveTo>
                <a:cubicBezTo>
                  <a:pt x="2315116" y="4976597"/>
                  <a:pt x="2323865" y="5020061"/>
                  <a:pt x="2305937" y="4992120"/>
                </a:cubicBezTo>
                <a:cubicBezTo>
                  <a:pt x="2305375" y="5002845"/>
                  <a:pt x="2309769" y="5014008"/>
                  <a:pt x="2312669" y="5023186"/>
                </a:cubicBezTo>
                <a:lnTo>
                  <a:pt x="2310444" y="5042347"/>
                </a:lnTo>
                <a:lnTo>
                  <a:pt x="2325724" y="5051162"/>
                </a:lnTo>
                <a:cubicBezTo>
                  <a:pt x="2333076" y="5043998"/>
                  <a:pt x="2320630" y="4997109"/>
                  <a:pt x="2329987" y="4987753"/>
                </a:cubicBezTo>
                <a:cubicBezTo>
                  <a:pt x="2327748" y="4984624"/>
                  <a:pt x="2326013" y="4982844"/>
                  <a:pt x="2324650" y="4982064"/>
                </a:cubicBezTo>
                <a:close/>
                <a:moveTo>
                  <a:pt x="12775393" y="4979875"/>
                </a:moveTo>
                <a:cubicBezTo>
                  <a:pt x="12761125" y="4981010"/>
                  <a:pt x="12774345" y="5044070"/>
                  <a:pt x="12762193" y="5079600"/>
                </a:cubicBezTo>
                <a:cubicBezTo>
                  <a:pt x="12751969" y="5088667"/>
                  <a:pt x="12734939" y="5059872"/>
                  <a:pt x="12725925" y="5075485"/>
                </a:cubicBezTo>
                <a:cubicBezTo>
                  <a:pt x="12737561" y="5114855"/>
                  <a:pt x="12754423" y="5073543"/>
                  <a:pt x="12749221" y="5114173"/>
                </a:cubicBezTo>
                <a:cubicBezTo>
                  <a:pt x="12763771" y="5127992"/>
                  <a:pt x="12774409" y="5099197"/>
                  <a:pt x="12786271" y="5138416"/>
                </a:cubicBezTo>
                <a:cubicBezTo>
                  <a:pt x="12791665" y="5127841"/>
                  <a:pt x="12802309" y="5134842"/>
                  <a:pt x="12797731" y="5110667"/>
                </a:cubicBezTo>
                <a:lnTo>
                  <a:pt x="12796949" y="5110785"/>
                </a:lnTo>
                <a:cubicBezTo>
                  <a:pt x="12767265" y="5090083"/>
                  <a:pt x="12771023" y="5008982"/>
                  <a:pt x="12783345" y="4983441"/>
                </a:cubicBezTo>
                <a:cubicBezTo>
                  <a:pt x="12780031" y="4980815"/>
                  <a:pt x="12777431" y="4979713"/>
                  <a:pt x="12775393" y="4979875"/>
                </a:cubicBezTo>
                <a:close/>
                <a:moveTo>
                  <a:pt x="2418338" y="4979751"/>
                </a:moveTo>
                <a:lnTo>
                  <a:pt x="2416180" y="4981702"/>
                </a:lnTo>
                <a:lnTo>
                  <a:pt x="2424795" y="4987343"/>
                </a:lnTo>
                <a:lnTo>
                  <a:pt x="2427147" y="4980253"/>
                </a:lnTo>
                <a:cubicBezTo>
                  <a:pt x="2423331" y="4977728"/>
                  <a:pt x="2420636" y="4978213"/>
                  <a:pt x="2418338" y="4979751"/>
                </a:cubicBezTo>
                <a:close/>
                <a:moveTo>
                  <a:pt x="12743199" y="4972954"/>
                </a:moveTo>
                <a:lnTo>
                  <a:pt x="12731161" y="5027886"/>
                </a:lnTo>
                <a:lnTo>
                  <a:pt x="12730255" y="5028219"/>
                </a:lnTo>
                <a:cubicBezTo>
                  <a:pt x="12746325" y="5045341"/>
                  <a:pt x="12763477" y="5014890"/>
                  <a:pt x="12756393" y="4985419"/>
                </a:cubicBezTo>
                <a:cubicBezTo>
                  <a:pt x="12750549" y="4973064"/>
                  <a:pt x="12748311" y="4980895"/>
                  <a:pt x="12743199" y="4972954"/>
                </a:cubicBezTo>
                <a:close/>
                <a:moveTo>
                  <a:pt x="2388751" y="4969206"/>
                </a:moveTo>
                <a:cubicBezTo>
                  <a:pt x="2389390" y="4978843"/>
                  <a:pt x="2393480" y="4986766"/>
                  <a:pt x="2397118" y="4994944"/>
                </a:cubicBezTo>
                <a:lnTo>
                  <a:pt x="2398925" y="5003655"/>
                </a:lnTo>
                <a:lnTo>
                  <a:pt x="2409756" y="4985670"/>
                </a:lnTo>
                <a:lnTo>
                  <a:pt x="2403496" y="4985968"/>
                </a:lnTo>
                <a:cubicBezTo>
                  <a:pt x="2399880" y="4983894"/>
                  <a:pt x="2395205" y="4978958"/>
                  <a:pt x="2388751" y="4969206"/>
                </a:cubicBezTo>
                <a:close/>
                <a:moveTo>
                  <a:pt x="11893999" y="4968331"/>
                </a:moveTo>
                <a:cubicBezTo>
                  <a:pt x="11894587" y="4998614"/>
                  <a:pt x="11912111" y="5039718"/>
                  <a:pt x="11924883" y="5040323"/>
                </a:cubicBezTo>
                <a:cubicBezTo>
                  <a:pt x="11929141" y="5040524"/>
                  <a:pt x="11932873" y="5036224"/>
                  <a:pt x="11935271" y="5025524"/>
                </a:cubicBezTo>
                <a:lnTo>
                  <a:pt x="11935551" y="5024546"/>
                </a:lnTo>
                <a:cubicBezTo>
                  <a:pt x="11908535" y="5006382"/>
                  <a:pt x="11908165" y="4993192"/>
                  <a:pt x="11893999" y="4968331"/>
                </a:cubicBezTo>
                <a:close/>
                <a:moveTo>
                  <a:pt x="11480075" y="4966051"/>
                </a:moveTo>
                <a:cubicBezTo>
                  <a:pt x="11478195" y="4975233"/>
                  <a:pt x="11476317" y="4984414"/>
                  <a:pt x="11474545" y="4993660"/>
                </a:cubicBezTo>
                <a:lnTo>
                  <a:pt x="11475361" y="4992989"/>
                </a:lnTo>
                <a:cubicBezTo>
                  <a:pt x="11480465" y="5002423"/>
                  <a:pt x="11484251" y="5005251"/>
                  <a:pt x="11486967" y="5003327"/>
                </a:cubicBezTo>
                <a:cubicBezTo>
                  <a:pt x="11489681" y="5001400"/>
                  <a:pt x="11491329" y="4994721"/>
                  <a:pt x="11492151" y="4985144"/>
                </a:cubicBezTo>
                <a:close/>
                <a:moveTo>
                  <a:pt x="3238635" y="4953669"/>
                </a:moveTo>
                <a:lnTo>
                  <a:pt x="3229369" y="4972016"/>
                </a:lnTo>
                <a:lnTo>
                  <a:pt x="3243381" y="4975057"/>
                </a:lnTo>
                <a:lnTo>
                  <a:pt x="3244398" y="4960676"/>
                </a:lnTo>
                <a:lnTo>
                  <a:pt x="3243763" y="4957437"/>
                </a:lnTo>
                <a:close/>
                <a:moveTo>
                  <a:pt x="2980136" y="4952312"/>
                </a:moveTo>
                <a:cubicBezTo>
                  <a:pt x="2987949" y="4947270"/>
                  <a:pt x="2999024" y="4951240"/>
                  <a:pt x="3006794" y="4971126"/>
                </a:cubicBezTo>
                <a:cubicBezTo>
                  <a:pt x="2993969" y="4971849"/>
                  <a:pt x="2975937" y="4958871"/>
                  <a:pt x="2973052" y="4987577"/>
                </a:cubicBezTo>
                <a:cubicBezTo>
                  <a:pt x="2967772" y="4971410"/>
                  <a:pt x="2972323" y="4957355"/>
                  <a:pt x="2980136" y="4952312"/>
                </a:cubicBezTo>
                <a:close/>
                <a:moveTo>
                  <a:pt x="13352719" y="4951844"/>
                </a:moveTo>
                <a:cubicBezTo>
                  <a:pt x="13363467" y="4987566"/>
                  <a:pt x="13364205" y="4969740"/>
                  <a:pt x="13377131" y="4983905"/>
                </a:cubicBezTo>
                <a:cubicBezTo>
                  <a:pt x="13372237" y="5020291"/>
                  <a:pt x="13359407" y="5008179"/>
                  <a:pt x="13346995" y="4999302"/>
                </a:cubicBezTo>
                <a:cubicBezTo>
                  <a:pt x="13348359" y="4974708"/>
                  <a:pt x="13356529" y="4990691"/>
                  <a:pt x="13358727" y="4971569"/>
                </a:cubicBezTo>
                <a:cubicBezTo>
                  <a:pt x="13356139" y="4964940"/>
                  <a:pt x="13351265" y="4958562"/>
                  <a:pt x="13352719" y="4951844"/>
                </a:cubicBezTo>
                <a:close/>
                <a:moveTo>
                  <a:pt x="3413346" y="4943699"/>
                </a:moveTo>
                <a:cubicBezTo>
                  <a:pt x="3404120" y="4947522"/>
                  <a:pt x="3398200" y="4960976"/>
                  <a:pt x="3389960" y="4966912"/>
                </a:cubicBezTo>
                <a:cubicBezTo>
                  <a:pt x="3406895" y="4975121"/>
                  <a:pt x="3421424" y="4976380"/>
                  <a:pt x="3423883" y="4943720"/>
                </a:cubicBezTo>
                <a:cubicBezTo>
                  <a:pt x="3419865" y="4942219"/>
                  <a:pt x="3416422" y="4942424"/>
                  <a:pt x="3413346" y="4943699"/>
                </a:cubicBezTo>
                <a:close/>
                <a:moveTo>
                  <a:pt x="2141129" y="4942039"/>
                </a:moveTo>
                <a:cubicBezTo>
                  <a:pt x="2144297" y="4942856"/>
                  <a:pt x="2147922" y="4944913"/>
                  <a:pt x="2151901" y="4947959"/>
                </a:cubicBezTo>
                <a:cubicBezTo>
                  <a:pt x="2139508" y="4945225"/>
                  <a:pt x="2146230" y="4993594"/>
                  <a:pt x="2127657" y="4974887"/>
                </a:cubicBezTo>
                <a:cubicBezTo>
                  <a:pt x="2126226" y="4948286"/>
                  <a:pt x="2131624" y="4939586"/>
                  <a:pt x="2141129" y="4942039"/>
                </a:cubicBezTo>
                <a:close/>
                <a:moveTo>
                  <a:pt x="12250267" y="4938926"/>
                </a:moveTo>
                <a:cubicBezTo>
                  <a:pt x="12246797" y="4937493"/>
                  <a:pt x="12244229" y="4940894"/>
                  <a:pt x="12242881" y="4950882"/>
                </a:cubicBezTo>
                <a:lnTo>
                  <a:pt x="12242757" y="4951094"/>
                </a:lnTo>
                <a:cubicBezTo>
                  <a:pt x="12247701" y="4960436"/>
                  <a:pt x="12252055" y="4966729"/>
                  <a:pt x="12255531" y="4968148"/>
                </a:cubicBezTo>
                <a:cubicBezTo>
                  <a:pt x="12259007" y="4969567"/>
                  <a:pt x="12261607" y="4966113"/>
                  <a:pt x="12263047" y="4955965"/>
                </a:cubicBezTo>
                <a:cubicBezTo>
                  <a:pt x="12258103" y="4946623"/>
                  <a:pt x="12253735" y="4940358"/>
                  <a:pt x="12250267" y="4938926"/>
                </a:cubicBezTo>
                <a:close/>
                <a:moveTo>
                  <a:pt x="3114893" y="4934936"/>
                </a:moveTo>
                <a:lnTo>
                  <a:pt x="3113054" y="4935205"/>
                </a:lnTo>
                <a:lnTo>
                  <a:pt x="3112811" y="4934946"/>
                </a:lnTo>
                <a:lnTo>
                  <a:pt x="3112625" y="4935267"/>
                </a:lnTo>
                <a:lnTo>
                  <a:pt x="3113054" y="4935205"/>
                </a:lnTo>
                <a:lnTo>
                  <a:pt x="3137933" y="4961767"/>
                </a:lnTo>
                <a:cubicBezTo>
                  <a:pt x="3145288" y="4967921"/>
                  <a:pt x="3150558" y="4968360"/>
                  <a:pt x="3150545" y="4954308"/>
                </a:cubicBezTo>
                <a:lnTo>
                  <a:pt x="3137678" y="4942486"/>
                </a:lnTo>
                <a:lnTo>
                  <a:pt x="3131054" y="4952751"/>
                </a:lnTo>
                <a:cubicBezTo>
                  <a:pt x="3127528" y="4951072"/>
                  <a:pt x="3121293" y="4942233"/>
                  <a:pt x="3116025" y="4935984"/>
                </a:cubicBezTo>
                <a:close/>
                <a:moveTo>
                  <a:pt x="12854421" y="4923809"/>
                </a:moveTo>
                <a:cubicBezTo>
                  <a:pt x="12857551" y="4939875"/>
                  <a:pt x="12862981" y="4955416"/>
                  <a:pt x="12870637" y="4969816"/>
                </a:cubicBezTo>
                <a:lnTo>
                  <a:pt x="12876717" y="4942242"/>
                </a:lnTo>
                <a:lnTo>
                  <a:pt x="12876471" y="4942669"/>
                </a:lnTo>
                <a:cubicBezTo>
                  <a:pt x="12865737" y="4917793"/>
                  <a:pt x="12864909" y="4949114"/>
                  <a:pt x="12854421" y="4923809"/>
                </a:cubicBezTo>
                <a:close/>
                <a:moveTo>
                  <a:pt x="12820791" y="4915811"/>
                </a:moveTo>
                <a:cubicBezTo>
                  <a:pt x="12813261" y="4915909"/>
                  <a:pt x="12807165" y="4924153"/>
                  <a:pt x="12800349" y="4927810"/>
                </a:cubicBezTo>
                <a:lnTo>
                  <a:pt x="12800103" y="4928237"/>
                </a:lnTo>
                <a:cubicBezTo>
                  <a:pt x="12805635" y="4931003"/>
                  <a:pt x="12811719" y="4937011"/>
                  <a:pt x="12816977" y="4938157"/>
                </a:cubicBezTo>
                <a:cubicBezTo>
                  <a:pt x="12822231" y="4939303"/>
                  <a:pt x="12826659" y="4935585"/>
                  <a:pt x="12828879" y="4918900"/>
                </a:cubicBezTo>
                <a:cubicBezTo>
                  <a:pt x="12825971" y="4916651"/>
                  <a:pt x="12823301" y="4915778"/>
                  <a:pt x="12820791" y="4915811"/>
                </a:cubicBezTo>
                <a:close/>
                <a:moveTo>
                  <a:pt x="13212721" y="4913509"/>
                </a:moveTo>
                <a:cubicBezTo>
                  <a:pt x="13213469" y="4945310"/>
                  <a:pt x="13208163" y="4939680"/>
                  <a:pt x="13201773" y="4961372"/>
                </a:cubicBezTo>
                <a:cubicBezTo>
                  <a:pt x="13184655" y="4928532"/>
                  <a:pt x="13198843" y="4906922"/>
                  <a:pt x="13212721" y="4913509"/>
                </a:cubicBezTo>
                <a:close/>
                <a:moveTo>
                  <a:pt x="2951297" y="4909637"/>
                </a:moveTo>
                <a:cubicBezTo>
                  <a:pt x="2953920" y="4908436"/>
                  <a:pt x="2958053" y="4910260"/>
                  <a:pt x="2964575" y="4916807"/>
                </a:cubicBezTo>
                <a:cubicBezTo>
                  <a:pt x="2979851" y="4968402"/>
                  <a:pt x="2940653" y="4937502"/>
                  <a:pt x="2963751" y="4992333"/>
                </a:cubicBezTo>
                <a:cubicBezTo>
                  <a:pt x="2948133" y="4984313"/>
                  <a:pt x="2960199" y="4963901"/>
                  <a:pt x="2944715" y="4956389"/>
                </a:cubicBezTo>
                <a:cubicBezTo>
                  <a:pt x="2949148" y="4944082"/>
                  <a:pt x="2943427" y="4913241"/>
                  <a:pt x="2951297" y="4909637"/>
                </a:cubicBezTo>
                <a:close/>
                <a:moveTo>
                  <a:pt x="3148815" y="4899927"/>
                </a:moveTo>
                <a:lnTo>
                  <a:pt x="3148011" y="4900961"/>
                </a:lnTo>
                <a:lnTo>
                  <a:pt x="3144403" y="4909313"/>
                </a:lnTo>
                <a:lnTo>
                  <a:pt x="3151075" y="4920356"/>
                </a:lnTo>
                <a:lnTo>
                  <a:pt x="3152070" y="4928895"/>
                </a:lnTo>
                <a:lnTo>
                  <a:pt x="3155633" y="4933148"/>
                </a:lnTo>
                <a:lnTo>
                  <a:pt x="3152658" y="4933958"/>
                </a:lnTo>
                <a:lnTo>
                  <a:pt x="3154446" y="4949286"/>
                </a:lnTo>
                <a:cubicBezTo>
                  <a:pt x="3161986" y="4957775"/>
                  <a:pt x="3168018" y="4962344"/>
                  <a:pt x="3172718" y="4963890"/>
                </a:cubicBezTo>
                <a:cubicBezTo>
                  <a:pt x="3186814" y="4968528"/>
                  <a:pt x="3188916" y="4945947"/>
                  <a:pt x="3183735" y="4920283"/>
                </a:cubicBezTo>
                <a:cubicBezTo>
                  <a:pt x="3168798" y="4899968"/>
                  <a:pt x="3181005" y="4955639"/>
                  <a:pt x="3164212" y="4929402"/>
                </a:cubicBezTo>
                <a:lnTo>
                  <a:pt x="3166343" y="4911767"/>
                </a:lnTo>
                <a:lnTo>
                  <a:pt x="3165858" y="4912958"/>
                </a:lnTo>
                <a:lnTo>
                  <a:pt x="3162260" y="4907505"/>
                </a:lnTo>
                <a:lnTo>
                  <a:pt x="3161092" y="4911125"/>
                </a:lnTo>
                <a:cubicBezTo>
                  <a:pt x="3159228" y="4911344"/>
                  <a:pt x="3156890" y="4908680"/>
                  <a:pt x="3154424" y="4905661"/>
                </a:cubicBezTo>
                <a:close/>
                <a:moveTo>
                  <a:pt x="2523335" y="4892354"/>
                </a:moveTo>
                <a:cubicBezTo>
                  <a:pt x="2525687" y="4891916"/>
                  <a:pt x="2528511" y="4893476"/>
                  <a:pt x="2531562" y="4897947"/>
                </a:cubicBezTo>
                <a:cubicBezTo>
                  <a:pt x="2540801" y="4921960"/>
                  <a:pt x="2528713" y="4908564"/>
                  <a:pt x="2531504" y="4935840"/>
                </a:cubicBezTo>
                <a:cubicBezTo>
                  <a:pt x="2526701" y="4926367"/>
                  <a:pt x="2522271" y="4917251"/>
                  <a:pt x="2521607" y="4925564"/>
                </a:cubicBezTo>
                <a:cubicBezTo>
                  <a:pt x="2513483" y="4912961"/>
                  <a:pt x="2516280" y="4893668"/>
                  <a:pt x="2523335" y="4892354"/>
                </a:cubicBezTo>
                <a:close/>
                <a:moveTo>
                  <a:pt x="2724806" y="4890738"/>
                </a:moveTo>
                <a:cubicBezTo>
                  <a:pt x="2737790" y="4899376"/>
                  <a:pt x="2720807" y="4922365"/>
                  <a:pt x="2733896" y="4931062"/>
                </a:cubicBezTo>
                <a:cubicBezTo>
                  <a:pt x="2733057" y="4935354"/>
                  <a:pt x="2729995" y="4933801"/>
                  <a:pt x="2726291" y="4930308"/>
                </a:cubicBezTo>
                <a:cubicBezTo>
                  <a:pt x="2722588" y="4926815"/>
                  <a:pt x="2718239" y="4921381"/>
                  <a:pt x="2714822" y="4917912"/>
                </a:cubicBezTo>
                <a:cubicBezTo>
                  <a:pt x="2714386" y="4898409"/>
                  <a:pt x="2722592" y="4902720"/>
                  <a:pt x="2724806" y="4890738"/>
                </a:cubicBezTo>
                <a:close/>
                <a:moveTo>
                  <a:pt x="3191935" y="4885859"/>
                </a:moveTo>
                <a:cubicBezTo>
                  <a:pt x="3187135" y="4885744"/>
                  <a:pt x="3183423" y="4888591"/>
                  <a:pt x="3180817" y="4894216"/>
                </a:cubicBezTo>
                <a:lnTo>
                  <a:pt x="3180997" y="4894891"/>
                </a:lnTo>
                <a:cubicBezTo>
                  <a:pt x="3188853" y="4905986"/>
                  <a:pt x="3205052" y="4896943"/>
                  <a:pt x="3209244" y="4925742"/>
                </a:cubicBezTo>
                <a:cubicBezTo>
                  <a:pt x="3213435" y="4954543"/>
                  <a:pt x="3183810" y="4927314"/>
                  <a:pt x="3199131" y="4960544"/>
                </a:cubicBezTo>
                <a:cubicBezTo>
                  <a:pt x="3207954" y="4957365"/>
                  <a:pt x="3220004" y="4962183"/>
                  <a:pt x="3218618" y="4929017"/>
                </a:cubicBezTo>
                <a:cubicBezTo>
                  <a:pt x="3210144" y="4919989"/>
                  <a:pt x="3206754" y="4907337"/>
                  <a:pt x="3209578" y="4895280"/>
                </a:cubicBezTo>
                <a:cubicBezTo>
                  <a:pt x="3202622" y="4889052"/>
                  <a:pt x="3196734" y="4885974"/>
                  <a:pt x="3191935" y="4885859"/>
                </a:cubicBezTo>
                <a:close/>
                <a:moveTo>
                  <a:pt x="12938485" y="4869024"/>
                </a:moveTo>
                <a:cubicBezTo>
                  <a:pt x="12930233" y="4868370"/>
                  <a:pt x="12929687" y="4885381"/>
                  <a:pt x="12930943" y="4910809"/>
                </a:cubicBezTo>
                <a:lnTo>
                  <a:pt x="12931063" y="4911590"/>
                </a:lnTo>
                <a:cubicBezTo>
                  <a:pt x="12950173" y="4915780"/>
                  <a:pt x="12930895" y="4876561"/>
                  <a:pt x="12949525" y="4875908"/>
                </a:cubicBezTo>
                <a:cubicBezTo>
                  <a:pt x="12944843" y="4871422"/>
                  <a:pt x="12941235" y="4869242"/>
                  <a:pt x="12938485" y="4869024"/>
                </a:cubicBezTo>
                <a:close/>
                <a:moveTo>
                  <a:pt x="13530435" y="4861008"/>
                </a:moveTo>
                <a:cubicBezTo>
                  <a:pt x="13535215" y="4861682"/>
                  <a:pt x="13539719" y="4867527"/>
                  <a:pt x="13539591" y="4879359"/>
                </a:cubicBezTo>
                <a:cubicBezTo>
                  <a:pt x="13533603" y="4871945"/>
                  <a:pt x="13532263" y="4892881"/>
                  <a:pt x="13526795" y="4888494"/>
                </a:cubicBezTo>
                <a:cubicBezTo>
                  <a:pt x="13524973" y="4887032"/>
                  <a:pt x="13522691" y="4882756"/>
                  <a:pt x="13519627" y="4873678"/>
                </a:cubicBezTo>
                <a:cubicBezTo>
                  <a:pt x="13520599" y="4864830"/>
                  <a:pt x="13525655" y="4860334"/>
                  <a:pt x="13530435" y="4861008"/>
                </a:cubicBezTo>
                <a:close/>
                <a:moveTo>
                  <a:pt x="13348101" y="4857349"/>
                </a:moveTo>
                <a:cubicBezTo>
                  <a:pt x="13347399" y="4877334"/>
                  <a:pt x="13350407" y="4882314"/>
                  <a:pt x="13354641" y="4883191"/>
                </a:cubicBezTo>
                <a:cubicBezTo>
                  <a:pt x="13358877" y="4884068"/>
                  <a:pt x="13364339" y="4880841"/>
                  <a:pt x="13368553" y="4884413"/>
                </a:cubicBezTo>
                <a:cubicBezTo>
                  <a:pt x="13367675" y="4847404"/>
                  <a:pt x="13355483" y="4878152"/>
                  <a:pt x="13348205" y="4858406"/>
                </a:cubicBezTo>
                <a:close/>
                <a:moveTo>
                  <a:pt x="13019477" y="4851560"/>
                </a:moveTo>
                <a:lnTo>
                  <a:pt x="13011731" y="4885729"/>
                </a:lnTo>
                <a:cubicBezTo>
                  <a:pt x="13019869" y="4894848"/>
                  <a:pt x="13022937" y="4907315"/>
                  <a:pt x="13020129" y="4919095"/>
                </a:cubicBezTo>
                <a:lnTo>
                  <a:pt x="13020157" y="4919540"/>
                </a:lnTo>
                <a:cubicBezTo>
                  <a:pt x="13030005" y="4909399"/>
                  <a:pt x="13038125" y="4888420"/>
                  <a:pt x="13049559" y="4883187"/>
                </a:cubicBezTo>
                <a:cubicBezTo>
                  <a:pt x="13039631" y="4873462"/>
                  <a:pt x="13028249" y="4856623"/>
                  <a:pt x="13019477" y="4851560"/>
                </a:cubicBezTo>
                <a:close/>
                <a:moveTo>
                  <a:pt x="2585887" y="4850674"/>
                </a:moveTo>
                <a:cubicBezTo>
                  <a:pt x="2572417" y="4849694"/>
                  <a:pt x="2560710" y="4874136"/>
                  <a:pt x="2551561" y="4885537"/>
                </a:cubicBezTo>
                <a:cubicBezTo>
                  <a:pt x="2551767" y="4873821"/>
                  <a:pt x="2548586" y="4862289"/>
                  <a:pt x="2542150" y="4852441"/>
                </a:cubicBezTo>
                <a:cubicBezTo>
                  <a:pt x="2527674" y="4859483"/>
                  <a:pt x="2527555" y="4872532"/>
                  <a:pt x="2541766" y="4890148"/>
                </a:cubicBezTo>
                <a:cubicBezTo>
                  <a:pt x="2531399" y="4888656"/>
                  <a:pt x="2504662" y="4885088"/>
                  <a:pt x="2497414" y="4911643"/>
                </a:cubicBezTo>
                <a:lnTo>
                  <a:pt x="2497746" y="4933443"/>
                </a:lnTo>
                <a:lnTo>
                  <a:pt x="2501544" y="4935371"/>
                </a:lnTo>
                <a:lnTo>
                  <a:pt x="2499756" y="4945930"/>
                </a:lnTo>
                <a:lnTo>
                  <a:pt x="2502430" y="4939542"/>
                </a:lnTo>
                <a:cubicBezTo>
                  <a:pt x="2506632" y="4936187"/>
                  <a:pt x="2511242" y="4948206"/>
                  <a:pt x="2517254" y="4940019"/>
                </a:cubicBezTo>
                <a:cubicBezTo>
                  <a:pt x="2522841" y="4954796"/>
                  <a:pt x="2530867" y="4968555"/>
                  <a:pt x="2540861" y="4980883"/>
                </a:cubicBezTo>
                <a:cubicBezTo>
                  <a:pt x="2548767" y="4983737"/>
                  <a:pt x="2557593" y="4979565"/>
                  <a:pt x="2560446" y="4971658"/>
                </a:cubicBezTo>
                <a:cubicBezTo>
                  <a:pt x="2554758" y="4952120"/>
                  <a:pt x="2546984" y="4933230"/>
                  <a:pt x="2537152" y="4915432"/>
                </a:cubicBezTo>
                <a:cubicBezTo>
                  <a:pt x="2565191" y="4955291"/>
                  <a:pt x="2571339" y="4935741"/>
                  <a:pt x="2585000" y="4936783"/>
                </a:cubicBezTo>
                <a:cubicBezTo>
                  <a:pt x="2578591" y="4886884"/>
                  <a:pt x="2590723" y="4889326"/>
                  <a:pt x="2599915" y="4861552"/>
                </a:cubicBezTo>
                <a:cubicBezTo>
                  <a:pt x="2595063" y="4854152"/>
                  <a:pt x="2590377" y="4851001"/>
                  <a:pt x="2585887" y="4850674"/>
                </a:cubicBezTo>
                <a:close/>
                <a:moveTo>
                  <a:pt x="2331008" y="4844470"/>
                </a:moveTo>
                <a:cubicBezTo>
                  <a:pt x="2333369" y="4864582"/>
                  <a:pt x="2344808" y="4882985"/>
                  <a:pt x="2355923" y="4892664"/>
                </a:cubicBezTo>
                <a:cubicBezTo>
                  <a:pt x="2367037" y="4902343"/>
                  <a:pt x="2377824" y="4903294"/>
                  <a:pt x="2378877" y="4888502"/>
                </a:cubicBezTo>
                <a:cubicBezTo>
                  <a:pt x="2370466" y="4864539"/>
                  <a:pt x="2356863" y="4850555"/>
                  <a:pt x="2350310" y="4850051"/>
                </a:cubicBezTo>
                <a:lnTo>
                  <a:pt x="2350096" y="4849928"/>
                </a:lnTo>
                <a:cubicBezTo>
                  <a:pt x="2361837" y="4882944"/>
                  <a:pt x="2344890" y="4866599"/>
                  <a:pt x="2331008" y="4844470"/>
                </a:cubicBezTo>
                <a:close/>
                <a:moveTo>
                  <a:pt x="3451857" y="4838955"/>
                </a:moveTo>
                <a:cubicBezTo>
                  <a:pt x="3459692" y="4842551"/>
                  <a:pt x="3460525" y="4849627"/>
                  <a:pt x="3461365" y="4856724"/>
                </a:cubicBezTo>
                <a:lnTo>
                  <a:pt x="3464192" y="4862026"/>
                </a:lnTo>
                <a:lnTo>
                  <a:pt x="3464317" y="4858694"/>
                </a:lnTo>
                <a:cubicBezTo>
                  <a:pt x="3462892" y="4854901"/>
                  <a:pt x="3460219" y="4851651"/>
                  <a:pt x="3457343" y="4848556"/>
                </a:cubicBezTo>
                <a:lnTo>
                  <a:pt x="3451872" y="4838964"/>
                </a:lnTo>
                <a:close/>
                <a:moveTo>
                  <a:pt x="1998672" y="4832368"/>
                </a:moveTo>
                <a:cubicBezTo>
                  <a:pt x="2001462" y="4833235"/>
                  <a:pt x="2004435" y="4835370"/>
                  <a:pt x="2007068" y="4838958"/>
                </a:cubicBezTo>
                <a:cubicBezTo>
                  <a:pt x="2015080" y="4876951"/>
                  <a:pt x="1995127" y="4841617"/>
                  <a:pt x="1992619" y="4853859"/>
                </a:cubicBezTo>
                <a:cubicBezTo>
                  <a:pt x="1983579" y="4838586"/>
                  <a:pt x="1990302" y="4829768"/>
                  <a:pt x="1998672" y="4832368"/>
                </a:cubicBezTo>
                <a:close/>
                <a:moveTo>
                  <a:pt x="12955703" y="4829142"/>
                </a:moveTo>
                <a:lnTo>
                  <a:pt x="12955093" y="4829216"/>
                </a:lnTo>
                <a:cubicBezTo>
                  <a:pt x="12955911" y="4855212"/>
                  <a:pt x="12965045" y="4874959"/>
                  <a:pt x="12973635" y="4880579"/>
                </a:cubicBezTo>
                <a:cubicBezTo>
                  <a:pt x="12982225" y="4886199"/>
                  <a:pt x="12990275" y="4877692"/>
                  <a:pt x="12988925" y="4847181"/>
                </a:cubicBezTo>
                <a:cubicBezTo>
                  <a:pt x="12973959" y="4830129"/>
                  <a:pt x="12968497" y="4876882"/>
                  <a:pt x="12955703" y="4829142"/>
                </a:cubicBezTo>
                <a:close/>
                <a:moveTo>
                  <a:pt x="2750881" y="4828668"/>
                </a:moveTo>
                <a:lnTo>
                  <a:pt x="2749979" y="4829659"/>
                </a:lnTo>
                <a:lnTo>
                  <a:pt x="2750057" y="4852344"/>
                </a:lnTo>
                <a:cubicBezTo>
                  <a:pt x="2751115" y="4860547"/>
                  <a:pt x="2753637" y="4868098"/>
                  <a:pt x="2758930" y="4874363"/>
                </a:cubicBezTo>
                <a:cubicBezTo>
                  <a:pt x="2761417" y="4873517"/>
                  <a:pt x="2762644" y="4865030"/>
                  <a:pt x="2761518" y="4855003"/>
                </a:cubicBezTo>
                <a:close/>
                <a:moveTo>
                  <a:pt x="13493039" y="4828098"/>
                </a:moveTo>
                <a:cubicBezTo>
                  <a:pt x="13501849" y="4844451"/>
                  <a:pt x="13506731" y="4862669"/>
                  <a:pt x="13507171" y="4881174"/>
                </a:cubicBezTo>
                <a:cubicBezTo>
                  <a:pt x="13501385" y="4873413"/>
                  <a:pt x="13498193" y="4881410"/>
                  <a:pt x="13492645" y="4875211"/>
                </a:cubicBezTo>
                <a:cubicBezTo>
                  <a:pt x="13494095" y="4859366"/>
                  <a:pt x="13488435" y="4843977"/>
                  <a:pt x="13493039" y="4828098"/>
                </a:cubicBezTo>
                <a:close/>
                <a:moveTo>
                  <a:pt x="13323993" y="4825750"/>
                </a:moveTo>
                <a:cubicBezTo>
                  <a:pt x="13316633" y="4855294"/>
                  <a:pt x="13315979" y="4830248"/>
                  <a:pt x="13302205" y="4827429"/>
                </a:cubicBezTo>
                <a:cubicBezTo>
                  <a:pt x="13300683" y="4838957"/>
                  <a:pt x="13312951" y="4849318"/>
                  <a:pt x="13310495" y="4860735"/>
                </a:cubicBezTo>
                <a:cubicBezTo>
                  <a:pt x="13319789" y="4869094"/>
                  <a:pt x="13321323" y="4854206"/>
                  <a:pt x="13326249" y="4862209"/>
                </a:cubicBezTo>
                <a:lnTo>
                  <a:pt x="13332429" y="4878784"/>
                </a:lnTo>
                <a:lnTo>
                  <a:pt x="13332427" y="4878815"/>
                </a:lnTo>
                <a:lnTo>
                  <a:pt x="13332717" y="4879553"/>
                </a:lnTo>
                <a:lnTo>
                  <a:pt x="13332429" y="4878784"/>
                </a:lnTo>
                <a:lnTo>
                  <a:pt x="13335485" y="4845361"/>
                </a:lnTo>
                <a:close/>
                <a:moveTo>
                  <a:pt x="2191129" y="4823454"/>
                </a:moveTo>
                <a:cubicBezTo>
                  <a:pt x="2195854" y="4828606"/>
                  <a:pt x="2194825" y="4836566"/>
                  <a:pt x="2195896" y="4843602"/>
                </a:cubicBezTo>
                <a:cubicBezTo>
                  <a:pt x="2207363" y="4859063"/>
                  <a:pt x="2206338" y="4841075"/>
                  <a:pt x="2219862" y="4861860"/>
                </a:cubicBezTo>
                <a:cubicBezTo>
                  <a:pt x="2215097" y="4872155"/>
                  <a:pt x="2211088" y="4884330"/>
                  <a:pt x="2199942" y="4877468"/>
                </a:cubicBezTo>
                <a:cubicBezTo>
                  <a:pt x="2196228" y="4875181"/>
                  <a:pt x="2191720" y="4870778"/>
                  <a:pt x="2186126" y="4863485"/>
                </a:cubicBezTo>
                <a:cubicBezTo>
                  <a:pt x="2190237" y="4844756"/>
                  <a:pt x="2199621" y="4859868"/>
                  <a:pt x="2191129" y="4823454"/>
                </a:cubicBezTo>
                <a:close/>
                <a:moveTo>
                  <a:pt x="3278498" y="4818145"/>
                </a:moveTo>
                <a:cubicBezTo>
                  <a:pt x="3269120" y="4822285"/>
                  <a:pt x="3266898" y="4836259"/>
                  <a:pt x="3272600" y="4865646"/>
                </a:cubicBezTo>
                <a:lnTo>
                  <a:pt x="3272354" y="4866073"/>
                </a:lnTo>
                <a:cubicBezTo>
                  <a:pt x="3285285" y="4881096"/>
                  <a:pt x="3299589" y="4889604"/>
                  <a:pt x="3309582" y="4889028"/>
                </a:cubicBezTo>
                <a:cubicBezTo>
                  <a:pt x="3319574" y="4888453"/>
                  <a:pt x="3325257" y="4878793"/>
                  <a:pt x="3320950" y="4857484"/>
                </a:cubicBezTo>
                <a:cubicBezTo>
                  <a:pt x="3318714" y="4868029"/>
                  <a:pt x="3314984" y="4849050"/>
                  <a:pt x="3306897" y="4841814"/>
                </a:cubicBezTo>
                <a:cubicBezTo>
                  <a:pt x="3298687" y="4852331"/>
                  <a:pt x="3311292" y="4890265"/>
                  <a:pt x="3287139" y="4865911"/>
                </a:cubicBezTo>
                <a:cubicBezTo>
                  <a:pt x="3278120" y="4844734"/>
                  <a:pt x="3295874" y="4843861"/>
                  <a:pt x="3278498" y="4818145"/>
                </a:cubicBezTo>
                <a:close/>
                <a:moveTo>
                  <a:pt x="2727855" y="4814735"/>
                </a:moveTo>
                <a:lnTo>
                  <a:pt x="2726078" y="4815186"/>
                </a:lnTo>
                <a:cubicBezTo>
                  <a:pt x="2739828" y="4836813"/>
                  <a:pt x="2719694" y="4827470"/>
                  <a:pt x="2725480" y="4852770"/>
                </a:cubicBezTo>
                <a:cubicBezTo>
                  <a:pt x="2701874" y="4819321"/>
                  <a:pt x="2708396" y="4868287"/>
                  <a:pt x="2691870" y="4854184"/>
                </a:cubicBezTo>
                <a:cubicBezTo>
                  <a:pt x="2695837" y="4888556"/>
                  <a:pt x="2693648" y="4898273"/>
                  <a:pt x="2681522" y="4903962"/>
                </a:cubicBezTo>
                <a:cubicBezTo>
                  <a:pt x="2673367" y="4895118"/>
                  <a:pt x="2678810" y="4880008"/>
                  <a:pt x="2672052" y="4870974"/>
                </a:cubicBezTo>
                <a:cubicBezTo>
                  <a:pt x="2663259" y="4916089"/>
                  <a:pt x="2684823" y="4936526"/>
                  <a:pt x="2713772" y="4985179"/>
                </a:cubicBezTo>
                <a:cubicBezTo>
                  <a:pt x="2715178" y="4971874"/>
                  <a:pt x="2707345" y="4963216"/>
                  <a:pt x="2704361" y="4952083"/>
                </a:cubicBezTo>
                <a:cubicBezTo>
                  <a:pt x="2712258" y="4960635"/>
                  <a:pt x="2707365" y="4934282"/>
                  <a:pt x="2714220" y="4939951"/>
                </a:cubicBezTo>
                <a:cubicBezTo>
                  <a:pt x="2713444" y="4951909"/>
                  <a:pt x="2714943" y="4963895"/>
                  <a:pt x="2718522" y="4975232"/>
                </a:cubicBezTo>
                <a:cubicBezTo>
                  <a:pt x="2734763" y="4991309"/>
                  <a:pt x="2733126" y="4965982"/>
                  <a:pt x="2742192" y="5001159"/>
                </a:cubicBezTo>
                <a:cubicBezTo>
                  <a:pt x="2747752" y="4997952"/>
                  <a:pt x="2755896" y="5002370"/>
                  <a:pt x="2752282" y="4974046"/>
                </a:cubicBezTo>
                <a:cubicBezTo>
                  <a:pt x="2744052" y="4961878"/>
                  <a:pt x="2739964" y="4971926"/>
                  <a:pt x="2737954" y="4958358"/>
                </a:cubicBezTo>
                <a:lnTo>
                  <a:pt x="2738259" y="4958820"/>
                </a:lnTo>
                <a:cubicBezTo>
                  <a:pt x="2747658" y="4953410"/>
                  <a:pt x="2754713" y="4944651"/>
                  <a:pt x="2757991" y="4934280"/>
                </a:cubicBezTo>
                <a:cubicBezTo>
                  <a:pt x="2739907" y="4915711"/>
                  <a:pt x="2756416" y="4926382"/>
                  <a:pt x="2753625" y="4906522"/>
                </a:cubicBezTo>
                <a:cubicBezTo>
                  <a:pt x="2738533" y="4883264"/>
                  <a:pt x="2746809" y="4924259"/>
                  <a:pt x="2734424" y="4908410"/>
                </a:cubicBezTo>
                <a:cubicBezTo>
                  <a:pt x="2729679" y="4869455"/>
                  <a:pt x="2742899" y="4879652"/>
                  <a:pt x="2744725" y="4858463"/>
                </a:cubicBezTo>
                <a:lnTo>
                  <a:pt x="2739203" y="4830068"/>
                </a:lnTo>
                <a:lnTo>
                  <a:pt x="2736642" y="4829715"/>
                </a:lnTo>
                <a:close/>
                <a:moveTo>
                  <a:pt x="2522832" y="4812039"/>
                </a:moveTo>
                <a:lnTo>
                  <a:pt x="2521554" y="4812889"/>
                </a:lnTo>
                <a:lnTo>
                  <a:pt x="2520450" y="4828310"/>
                </a:lnTo>
                <a:lnTo>
                  <a:pt x="2519287" y="4831034"/>
                </a:lnTo>
                <a:lnTo>
                  <a:pt x="2522951" y="4846917"/>
                </a:lnTo>
                <a:cubicBezTo>
                  <a:pt x="2525226" y="4834828"/>
                  <a:pt x="2533433" y="4839138"/>
                  <a:pt x="2532952" y="4819468"/>
                </a:cubicBezTo>
                <a:lnTo>
                  <a:pt x="2533290" y="4819377"/>
                </a:lnTo>
                <a:cubicBezTo>
                  <a:pt x="2529485" y="4814543"/>
                  <a:pt x="2525860" y="4812298"/>
                  <a:pt x="2522832" y="4812039"/>
                </a:cubicBezTo>
                <a:close/>
                <a:moveTo>
                  <a:pt x="3341053" y="4811057"/>
                </a:moveTo>
                <a:cubicBezTo>
                  <a:pt x="3337109" y="4815909"/>
                  <a:pt x="3334391" y="4824321"/>
                  <a:pt x="3335457" y="4843473"/>
                </a:cubicBezTo>
                <a:lnTo>
                  <a:pt x="3335210" y="4843901"/>
                </a:lnTo>
                <a:cubicBezTo>
                  <a:pt x="3347088" y="4856177"/>
                  <a:pt x="3353580" y="4853081"/>
                  <a:pt x="3354982" y="4834355"/>
                </a:cubicBezTo>
                <a:cubicBezTo>
                  <a:pt x="3349037" y="4827359"/>
                  <a:pt x="3344412" y="4819556"/>
                  <a:pt x="3341053" y="4811057"/>
                </a:cubicBezTo>
                <a:close/>
                <a:moveTo>
                  <a:pt x="3917859" y="4811011"/>
                </a:moveTo>
                <a:cubicBezTo>
                  <a:pt x="3926001" y="4811550"/>
                  <a:pt x="3933708" y="4814966"/>
                  <a:pt x="3939240" y="4821191"/>
                </a:cubicBezTo>
                <a:cubicBezTo>
                  <a:pt x="3918159" y="4835968"/>
                  <a:pt x="3874923" y="4820704"/>
                  <a:pt x="3879767" y="4885668"/>
                </a:cubicBezTo>
                <a:cubicBezTo>
                  <a:pt x="3865087" y="4833668"/>
                  <a:pt x="3893432" y="4809394"/>
                  <a:pt x="3917859" y="4811011"/>
                </a:cubicBezTo>
                <a:close/>
                <a:moveTo>
                  <a:pt x="3071871" y="4808525"/>
                </a:moveTo>
                <a:cubicBezTo>
                  <a:pt x="3074390" y="4808975"/>
                  <a:pt x="3077493" y="4811070"/>
                  <a:pt x="3081467" y="4815610"/>
                </a:cubicBezTo>
                <a:cubicBezTo>
                  <a:pt x="3076313" y="4827748"/>
                  <a:pt x="3071357" y="4840287"/>
                  <a:pt x="3057306" y="4827325"/>
                </a:cubicBezTo>
                <a:cubicBezTo>
                  <a:pt x="3062023" y="4820638"/>
                  <a:pt x="3064314" y="4807177"/>
                  <a:pt x="3071871" y="4808525"/>
                </a:cubicBezTo>
                <a:close/>
                <a:moveTo>
                  <a:pt x="3135110" y="4807655"/>
                </a:moveTo>
                <a:cubicBezTo>
                  <a:pt x="3140057" y="4814645"/>
                  <a:pt x="3137212" y="4817851"/>
                  <a:pt x="3134560" y="4815035"/>
                </a:cubicBezTo>
                <a:cubicBezTo>
                  <a:pt x="3137558" y="4825894"/>
                  <a:pt x="3145502" y="4834615"/>
                  <a:pt x="3144032" y="4848025"/>
                </a:cubicBezTo>
                <a:cubicBezTo>
                  <a:pt x="3133733" y="4838942"/>
                  <a:pt x="3125619" y="4827555"/>
                  <a:pt x="3120343" y="4814957"/>
                </a:cubicBezTo>
                <a:cubicBezTo>
                  <a:pt x="3121171" y="4801175"/>
                  <a:pt x="3136408" y="4826655"/>
                  <a:pt x="3135110" y="4807655"/>
                </a:cubicBezTo>
                <a:close/>
                <a:moveTo>
                  <a:pt x="13504589" y="4806820"/>
                </a:moveTo>
                <a:cubicBezTo>
                  <a:pt x="13510649" y="4802137"/>
                  <a:pt x="13520687" y="4821889"/>
                  <a:pt x="13529335" y="4832657"/>
                </a:cubicBezTo>
                <a:cubicBezTo>
                  <a:pt x="13526107" y="4840845"/>
                  <a:pt x="13521341" y="4839590"/>
                  <a:pt x="13516105" y="4835445"/>
                </a:cubicBezTo>
                <a:cubicBezTo>
                  <a:pt x="13510869" y="4831300"/>
                  <a:pt x="13505165" y="4824262"/>
                  <a:pt x="13500055" y="4820886"/>
                </a:cubicBezTo>
                <a:cubicBezTo>
                  <a:pt x="13500991" y="4812657"/>
                  <a:pt x="13502569" y="4808381"/>
                  <a:pt x="13504589" y="4806820"/>
                </a:cubicBezTo>
                <a:close/>
                <a:moveTo>
                  <a:pt x="3239061" y="4803794"/>
                </a:moveTo>
                <a:lnTo>
                  <a:pt x="3236467" y="4804004"/>
                </a:lnTo>
                <a:lnTo>
                  <a:pt x="3238311" y="4818888"/>
                </a:lnTo>
                <a:lnTo>
                  <a:pt x="3238711" y="4819131"/>
                </a:lnTo>
                <a:cubicBezTo>
                  <a:pt x="3246297" y="4835630"/>
                  <a:pt x="3247529" y="4854736"/>
                  <a:pt x="3256731" y="4870171"/>
                </a:cubicBezTo>
                <a:cubicBezTo>
                  <a:pt x="3274548" y="4872901"/>
                  <a:pt x="3245236" y="4836728"/>
                  <a:pt x="3253002" y="4819823"/>
                </a:cubicBezTo>
                <a:cubicBezTo>
                  <a:pt x="3251740" y="4806690"/>
                  <a:pt x="3246492" y="4815779"/>
                  <a:pt x="3239009" y="4804044"/>
                </a:cubicBezTo>
                <a:close/>
                <a:moveTo>
                  <a:pt x="12696203" y="4800947"/>
                </a:moveTo>
                <a:lnTo>
                  <a:pt x="12695421" y="4801067"/>
                </a:lnTo>
                <a:cubicBezTo>
                  <a:pt x="12697049" y="4812203"/>
                  <a:pt x="12704437" y="4823241"/>
                  <a:pt x="12711989" y="4828190"/>
                </a:cubicBezTo>
                <a:cubicBezTo>
                  <a:pt x="12719541" y="4833139"/>
                  <a:pt x="12727259" y="4831997"/>
                  <a:pt x="12729547" y="4818773"/>
                </a:cubicBezTo>
                <a:cubicBezTo>
                  <a:pt x="12715297" y="4795290"/>
                  <a:pt x="12707715" y="4809164"/>
                  <a:pt x="12696203" y="4800947"/>
                </a:cubicBezTo>
                <a:close/>
                <a:moveTo>
                  <a:pt x="3538528" y="4800116"/>
                </a:moveTo>
                <a:lnTo>
                  <a:pt x="3534568" y="4801155"/>
                </a:lnTo>
                <a:cubicBezTo>
                  <a:pt x="3535339" y="4809015"/>
                  <a:pt x="3536685" y="4813927"/>
                  <a:pt x="3538547" y="4817308"/>
                </a:cubicBezTo>
                <a:lnTo>
                  <a:pt x="3541318" y="4820032"/>
                </a:lnTo>
                <a:lnTo>
                  <a:pt x="3540802" y="4817800"/>
                </a:lnTo>
                <a:close/>
                <a:moveTo>
                  <a:pt x="2590900" y="4797885"/>
                </a:moveTo>
                <a:cubicBezTo>
                  <a:pt x="2593571" y="4814257"/>
                  <a:pt x="2576911" y="4813479"/>
                  <a:pt x="2590411" y="4835533"/>
                </a:cubicBezTo>
                <a:lnTo>
                  <a:pt x="2590716" y="4835992"/>
                </a:lnTo>
                <a:cubicBezTo>
                  <a:pt x="2599489" y="4840060"/>
                  <a:pt x="2598822" y="4821708"/>
                  <a:pt x="2605076" y="4820757"/>
                </a:cubicBezTo>
                <a:cubicBezTo>
                  <a:pt x="2614379" y="4836251"/>
                  <a:pt x="2601628" y="4862541"/>
                  <a:pt x="2618808" y="4874028"/>
                </a:cubicBezTo>
                <a:cubicBezTo>
                  <a:pt x="2631239" y="4868799"/>
                  <a:pt x="2608972" y="4847103"/>
                  <a:pt x="2614591" y="4823541"/>
                </a:cubicBezTo>
                <a:lnTo>
                  <a:pt x="2602448" y="4810390"/>
                </a:lnTo>
                <a:lnTo>
                  <a:pt x="2600034" y="4810717"/>
                </a:lnTo>
                <a:lnTo>
                  <a:pt x="2599217" y="4806891"/>
                </a:lnTo>
                <a:close/>
                <a:moveTo>
                  <a:pt x="2455990" y="4797420"/>
                </a:moveTo>
                <a:cubicBezTo>
                  <a:pt x="2453250" y="4820934"/>
                  <a:pt x="2415540" y="4790179"/>
                  <a:pt x="2431663" y="4839557"/>
                </a:cubicBezTo>
                <a:lnTo>
                  <a:pt x="2431870" y="4824134"/>
                </a:lnTo>
                <a:cubicBezTo>
                  <a:pt x="2442099" y="4841732"/>
                  <a:pt x="2449982" y="4860684"/>
                  <a:pt x="2455161" y="4880358"/>
                </a:cubicBezTo>
                <a:cubicBezTo>
                  <a:pt x="2455395" y="4865377"/>
                  <a:pt x="2468178" y="4884736"/>
                  <a:pt x="2464929" y="4860474"/>
                </a:cubicBezTo>
                <a:cubicBezTo>
                  <a:pt x="2429123" y="4824685"/>
                  <a:pt x="2474394" y="4830004"/>
                  <a:pt x="2455990" y="4797420"/>
                </a:cubicBezTo>
                <a:close/>
                <a:moveTo>
                  <a:pt x="2403438" y="4793603"/>
                </a:moveTo>
                <a:cubicBezTo>
                  <a:pt x="2404177" y="4803439"/>
                  <a:pt x="2402426" y="4814120"/>
                  <a:pt x="2408017" y="4821484"/>
                </a:cubicBezTo>
                <a:lnTo>
                  <a:pt x="2408140" y="4821271"/>
                </a:lnTo>
                <a:cubicBezTo>
                  <a:pt x="2408923" y="4815590"/>
                  <a:pt x="2413031" y="4822489"/>
                  <a:pt x="2416683" y="4826504"/>
                </a:cubicBezTo>
                <a:cubicBezTo>
                  <a:pt x="2420338" y="4830522"/>
                  <a:pt x="2423535" y="4831654"/>
                  <a:pt x="2422493" y="4814442"/>
                </a:cubicBezTo>
                <a:close/>
                <a:moveTo>
                  <a:pt x="13192423" y="4793563"/>
                </a:moveTo>
                <a:cubicBezTo>
                  <a:pt x="13190329" y="4802621"/>
                  <a:pt x="13188283" y="4811848"/>
                  <a:pt x="13186083" y="4820845"/>
                </a:cubicBezTo>
                <a:cubicBezTo>
                  <a:pt x="13189505" y="4822821"/>
                  <a:pt x="13193539" y="4827751"/>
                  <a:pt x="13196931" y="4828729"/>
                </a:cubicBezTo>
                <a:cubicBezTo>
                  <a:pt x="13200321" y="4829707"/>
                  <a:pt x="13203073" y="4826732"/>
                  <a:pt x="13203931" y="4812897"/>
                </a:cubicBezTo>
                <a:close/>
                <a:moveTo>
                  <a:pt x="3662922" y="4789067"/>
                </a:moveTo>
                <a:lnTo>
                  <a:pt x="3664176" y="4792441"/>
                </a:lnTo>
                <a:lnTo>
                  <a:pt x="3671501" y="4803775"/>
                </a:lnTo>
                <a:lnTo>
                  <a:pt x="3663375" y="4789289"/>
                </a:lnTo>
                <a:close/>
                <a:moveTo>
                  <a:pt x="2007732" y="4786440"/>
                </a:moveTo>
                <a:cubicBezTo>
                  <a:pt x="2019704" y="4798060"/>
                  <a:pt x="2022557" y="4814108"/>
                  <a:pt x="2031737" y="4827108"/>
                </a:cubicBezTo>
                <a:cubicBezTo>
                  <a:pt x="2029927" y="4835188"/>
                  <a:pt x="2023271" y="4829920"/>
                  <a:pt x="2022078" y="4839639"/>
                </a:cubicBezTo>
                <a:cubicBezTo>
                  <a:pt x="2013159" y="4823227"/>
                  <a:pt x="2008278" y="4805008"/>
                  <a:pt x="2007732" y="4786440"/>
                </a:cubicBezTo>
                <a:close/>
                <a:moveTo>
                  <a:pt x="13285059" y="4782431"/>
                </a:moveTo>
                <a:cubicBezTo>
                  <a:pt x="13277485" y="4778044"/>
                  <a:pt x="13273125" y="4792958"/>
                  <a:pt x="13266793" y="4796147"/>
                </a:cubicBezTo>
                <a:lnTo>
                  <a:pt x="13266257" y="4795838"/>
                </a:lnTo>
                <a:cubicBezTo>
                  <a:pt x="13272923" y="4807387"/>
                  <a:pt x="13278869" y="4815239"/>
                  <a:pt x="13283631" y="4816100"/>
                </a:cubicBezTo>
                <a:cubicBezTo>
                  <a:pt x="13288393" y="4816959"/>
                  <a:pt x="13291969" y="4810826"/>
                  <a:pt x="13293897" y="4794400"/>
                </a:cubicBezTo>
                <a:cubicBezTo>
                  <a:pt x="13290467" y="4787500"/>
                  <a:pt x="13287585" y="4783893"/>
                  <a:pt x="13285059" y="4782431"/>
                </a:cubicBezTo>
                <a:close/>
                <a:moveTo>
                  <a:pt x="2559631" y="4780163"/>
                </a:moveTo>
                <a:cubicBezTo>
                  <a:pt x="2553495" y="4777082"/>
                  <a:pt x="2551870" y="4786330"/>
                  <a:pt x="2552742" y="4802233"/>
                </a:cubicBezTo>
                <a:lnTo>
                  <a:pt x="2571751" y="4822905"/>
                </a:lnTo>
                <a:cubicBezTo>
                  <a:pt x="2572928" y="4809752"/>
                  <a:pt x="2566628" y="4800413"/>
                  <a:pt x="2567346" y="4787565"/>
                </a:cubicBezTo>
                <a:cubicBezTo>
                  <a:pt x="2564223" y="4783588"/>
                  <a:pt x="2561677" y="4781191"/>
                  <a:pt x="2559631" y="4780163"/>
                </a:cubicBezTo>
                <a:close/>
                <a:moveTo>
                  <a:pt x="2482804" y="4775026"/>
                </a:moveTo>
                <a:cubicBezTo>
                  <a:pt x="2477426" y="4775789"/>
                  <a:pt x="2472829" y="4780479"/>
                  <a:pt x="2465861" y="4785012"/>
                </a:cubicBezTo>
                <a:lnTo>
                  <a:pt x="2466198" y="4784922"/>
                </a:lnTo>
                <a:cubicBezTo>
                  <a:pt x="2470835" y="4793443"/>
                  <a:pt x="2472230" y="4803374"/>
                  <a:pt x="2470442" y="4812894"/>
                </a:cubicBezTo>
                <a:cubicBezTo>
                  <a:pt x="2488366" y="4822102"/>
                  <a:pt x="2485673" y="4776630"/>
                  <a:pt x="2504431" y="4788600"/>
                </a:cubicBezTo>
                <a:cubicBezTo>
                  <a:pt x="2494341" y="4777427"/>
                  <a:pt x="2488182" y="4774263"/>
                  <a:pt x="2482804" y="4775026"/>
                </a:cubicBezTo>
                <a:close/>
                <a:moveTo>
                  <a:pt x="1987188" y="4773864"/>
                </a:moveTo>
                <a:cubicBezTo>
                  <a:pt x="1989722" y="4774198"/>
                  <a:pt x="1993230" y="4777105"/>
                  <a:pt x="1998155" y="4783763"/>
                </a:cubicBezTo>
                <a:cubicBezTo>
                  <a:pt x="1992579" y="4794661"/>
                  <a:pt x="1992468" y="4819550"/>
                  <a:pt x="1978683" y="4808598"/>
                </a:cubicBezTo>
                <a:cubicBezTo>
                  <a:pt x="1980743" y="4795029"/>
                  <a:pt x="1979584" y="4772864"/>
                  <a:pt x="1987188" y="4773864"/>
                </a:cubicBezTo>
                <a:close/>
                <a:moveTo>
                  <a:pt x="13069299" y="4773668"/>
                </a:moveTo>
                <a:cubicBezTo>
                  <a:pt x="13062409" y="4797209"/>
                  <a:pt x="13068499" y="4819262"/>
                  <a:pt x="13064201" y="4842019"/>
                </a:cubicBezTo>
                <a:cubicBezTo>
                  <a:pt x="13066829" y="4849383"/>
                  <a:pt x="13068647" y="4851993"/>
                  <a:pt x="13070059" y="4852225"/>
                </a:cubicBezTo>
                <a:cubicBezTo>
                  <a:pt x="13074297" y="4852920"/>
                  <a:pt x="13074885" y="4832218"/>
                  <a:pt x="13082773" y="4854310"/>
                </a:cubicBezTo>
                <a:cubicBezTo>
                  <a:pt x="13087521" y="4840653"/>
                  <a:pt x="13073347" y="4827908"/>
                  <a:pt x="13075935" y="4814287"/>
                </a:cubicBezTo>
                <a:cubicBezTo>
                  <a:pt x="13077267" y="4807783"/>
                  <a:pt x="13078783" y="4800959"/>
                  <a:pt x="13080961" y="4793232"/>
                </a:cubicBezTo>
                <a:cubicBezTo>
                  <a:pt x="13076977" y="4786797"/>
                  <a:pt x="13073159" y="4780316"/>
                  <a:pt x="13069299" y="4773668"/>
                </a:cubicBezTo>
                <a:close/>
                <a:moveTo>
                  <a:pt x="13103989" y="4760600"/>
                </a:moveTo>
                <a:cubicBezTo>
                  <a:pt x="13097345" y="4757893"/>
                  <a:pt x="13094521" y="4777463"/>
                  <a:pt x="13091085" y="4793232"/>
                </a:cubicBezTo>
                <a:lnTo>
                  <a:pt x="13091191" y="4793294"/>
                </a:lnTo>
                <a:cubicBezTo>
                  <a:pt x="13094297" y="4799401"/>
                  <a:pt x="13096651" y="4801267"/>
                  <a:pt x="13098559" y="4800591"/>
                </a:cubicBezTo>
                <a:cubicBezTo>
                  <a:pt x="13104289" y="4798566"/>
                  <a:pt x="13106021" y="4773660"/>
                  <a:pt x="13112073" y="4771700"/>
                </a:cubicBezTo>
                <a:cubicBezTo>
                  <a:pt x="13108845" y="4764881"/>
                  <a:pt x="13106205" y="4761503"/>
                  <a:pt x="13103989" y="4760600"/>
                </a:cubicBezTo>
                <a:close/>
                <a:moveTo>
                  <a:pt x="3663415" y="4759918"/>
                </a:moveTo>
                <a:lnTo>
                  <a:pt x="3662371" y="4761013"/>
                </a:lnTo>
                <a:lnTo>
                  <a:pt x="3664080" y="4774761"/>
                </a:lnTo>
                <a:lnTo>
                  <a:pt x="3663841" y="4774835"/>
                </a:lnTo>
                <a:lnTo>
                  <a:pt x="3664146" y="4775296"/>
                </a:lnTo>
                <a:lnTo>
                  <a:pt x="3664080" y="4774761"/>
                </a:lnTo>
                <a:lnTo>
                  <a:pt x="3668189" y="4773498"/>
                </a:lnTo>
                <a:close/>
                <a:moveTo>
                  <a:pt x="3831518" y="4744738"/>
                </a:moveTo>
                <a:cubicBezTo>
                  <a:pt x="3852171" y="4787746"/>
                  <a:pt x="3860525" y="4755496"/>
                  <a:pt x="3878775" y="4767601"/>
                </a:cubicBezTo>
                <a:cubicBezTo>
                  <a:pt x="3875639" y="4766362"/>
                  <a:pt x="3854906" y="4820553"/>
                  <a:pt x="3839915" y="4785518"/>
                </a:cubicBezTo>
                <a:cubicBezTo>
                  <a:pt x="3839118" y="4816286"/>
                  <a:pt x="3829024" y="4819440"/>
                  <a:pt x="3814998" y="4811628"/>
                </a:cubicBezTo>
                <a:cubicBezTo>
                  <a:pt x="3814138" y="4770636"/>
                  <a:pt x="3829028" y="4776951"/>
                  <a:pt x="3831518" y="4744738"/>
                </a:cubicBezTo>
                <a:close/>
                <a:moveTo>
                  <a:pt x="12927149" y="4743501"/>
                </a:moveTo>
                <a:cubicBezTo>
                  <a:pt x="12921789" y="4757231"/>
                  <a:pt x="12931243" y="4770247"/>
                  <a:pt x="12923277" y="4784043"/>
                </a:cubicBezTo>
                <a:cubicBezTo>
                  <a:pt x="12917539" y="4776451"/>
                  <a:pt x="12915805" y="4766608"/>
                  <a:pt x="12918617" y="4757538"/>
                </a:cubicBezTo>
                <a:cubicBezTo>
                  <a:pt x="12909899" y="4744237"/>
                  <a:pt x="12906365" y="4760730"/>
                  <a:pt x="12903131" y="4778683"/>
                </a:cubicBezTo>
                <a:cubicBezTo>
                  <a:pt x="12912121" y="4789292"/>
                  <a:pt x="12908225" y="4800731"/>
                  <a:pt x="12906151" y="4812226"/>
                </a:cubicBezTo>
                <a:lnTo>
                  <a:pt x="12921753" y="4838059"/>
                </a:lnTo>
                <a:cubicBezTo>
                  <a:pt x="12923753" y="4822246"/>
                  <a:pt x="12914263" y="4807070"/>
                  <a:pt x="12916325" y="4791148"/>
                </a:cubicBezTo>
                <a:cubicBezTo>
                  <a:pt x="12920031" y="4779172"/>
                  <a:pt x="12920565" y="4796725"/>
                  <a:pt x="12925293" y="4808540"/>
                </a:cubicBezTo>
                <a:lnTo>
                  <a:pt x="12931157" y="4816411"/>
                </a:lnTo>
                <a:lnTo>
                  <a:pt x="12931081" y="4817207"/>
                </a:lnTo>
                <a:lnTo>
                  <a:pt x="12931695" y="4817134"/>
                </a:lnTo>
                <a:lnTo>
                  <a:pt x="12931157" y="4816411"/>
                </a:lnTo>
                <a:lnTo>
                  <a:pt x="12934551" y="4780017"/>
                </a:lnTo>
                <a:cubicBezTo>
                  <a:pt x="12935775" y="4767587"/>
                  <a:pt x="12935185" y="4755269"/>
                  <a:pt x="12927149" y="4743501"/>
                </a:cubicBezTo>
                <a:close/>
                <a:moveTo>
                  <a:pt x="2146808" y="4738691"/>
                </a:moveTo>
                <a:cubicBezTo>
                  <a:pt x="2150745" y="4759785"/>
                  <a:pt x="2124980" y="4739206"/>
                  <a:pt x="2142193" y="4771387"/>
                </a:cubicBezTo>
                <a:lnTo>
                  <a:pt x="2143155" y="4771943"/>
                </a:lnTo>
                <a:cubicBezTo>
                  <a:pt x="2147422" y="4762573"/>
                  <a:pt x="2169189" y="4773286"/>
                  <a:pt x="2146808" y="4738691"/>
                </a:cubicBezTo>
                <a:close/>
                <a:moveTo>
                  <a:pt x="2505045" y="4735910"/>
                </a:moveTo>
                <a:cubicBezTo>
                  <a:pt x="2502843" y="4753318"/>
                  <a:pt x="2490449" y="4743168"/>
                  <a:pt x="2490211" y="4765560"/>
                </a:cubicBezTo>
                <a:lnTo>
                  <a:pt x="2490550" y="4765472"/>
                </a:lnTo>
                <a:cubicBezTo>
                  <a:pt x="2494123" y="4770458"/>
                  <a:pt x="2497625" y="4772791"/>
                  <a:pt x="2500662" y="4773064"/>
                </a:cubicBezTo>
                <a:cubicBezTo>
                  <a:pt x="2509781" y="4773882"/>
                  <a:pt x="2514744" y="4756162"/>
                  <a:pt x="2505045" y="4735910"/>
                </a:cubicBezTo>
                <a:close/>
                <a:moveTo>
                  <a:pt x="3141047" y="4719825"/>
                </a:moveTo>
                <a:cubicBezTo>
                  <a:pt x="3147406" y="4729057"/>
                  <a:pt x="3144591" y="4742831"/>
                  <a:pt x="3145180" y="4755148"/>
                </a:cubicBezTo>
                <a:lnTo>
                  <a:pt x="3126399" y="4734324"/>
                </a:lnTo>
                <a:cubicBezTo>
                  <a:pt x="3127761" y="4720851"/>
                  <a:pt x="3139435" y="4733725"/>
                  <a:pt x="3141047" y="4719825"/>
                </a:cubicBezTo>
                <a:close/>
                <a:moveTo>
                  <a:pt x="3520474" y="4718868"/>
                </a:moveTo>
                <a:cubicBezTo>
                  <a:pt x="3525786" y="4740045"/>
                  <a:pt x="3523566" y="4743397"/>
                  <a:pt x="3519840" y="4745096"/>
                </a:cubicBezTo>
                <a:lnTo>
                  <a:pt x="3516146" y="4747159"/>
                </a:lnTo>
                <a:lnTo>
                  <a:pt x="3517216" y="4747199"/>
                </a:lnTo>
                <a:cubicBezTo>
                  <a:pt x="3521986" y="4747539"/>
                  <a:pt x="3526172" y="4746965"/>
                  <a:pt x="3528395" y="4742298"/>
                </a:cubicBezTo>
                <a:lnTo>
                  <a:pt x="3528161" y="4730535"/>
                </a:lnTo>
                <a:close/>
                <a:moveTo>
                  <a:pt x="2544556" y="4717621"/>
                </a:moveTo>
                <a:cubicBezTo>
                  <a:pt x="2541294" y="4719195"/>
                  <a:pt x="2539500" y="4724647"/>
                  <a:pt x="2539137" y="4733919"/>
                </a:cubicBezTo>
                <a:cubicBezTo>
                  <a:pt x="2542085" y="4742394"/>
                  <a:pt x="2547649" y="4751097"/>
                  <a:pt x="2553293" y="4757225"/>
                </a:cubicBezTo>
                <a:cubicBezTo>
                  <a:pt x="2558934" y="4763352"/>
                  <a:pt x="2564655" y="4766905"/>
                  <a:pt x="2567919" y="4765082"/>
                </a:cubicBezTo>
                <a:cubicBezTo>
                  <a:pt x="2573998" y="4747631"/>
                  <a:pt x="2552670" y="4742590"/>
                  <a:pt x="2558784" y="4724589"/>
                </a:cubicBezTo>
                <a:cubicBezTo>
                  <a:pt x="2552548" y="4718350"/>
                  <a:pt x="2547818" y="4716047"/>
                  <a:pt x="2544556" y="4717621"/>
                </a:cubicBezTo>
                <a:close/>
                <a:moveTo>
                  <a:pt x="13300545" y="4716818"/>
                </a:moveTo>
                <a:cubicBezTo>
                  <a:pt x="13290009" y="4716296"/>
                  <a:pt x="13279683" y="4723311"/>
                  <a:pt x="13274449" y="4741391"/>
                </a:cubicBezTo>
                <a:cubicBezTo>
                  <a:pt x="13295273" y="4756694"/>
                  <a:pt x="13309815" y="4734718"/>
                  <a:pt x="13328549" y="4737836"/>
                </a:cubicBezTo>
                <a:lnTo>
                  <a:pt x="13327907" y="4737465"/>
                </a:lnTo>
                <a:cubicBezTo>
                  <a:pt x="13321827" y="4725398"/>
                  <a:pt x="13311079" y="4717340"/>
                  <a:pt x="13300545" y="4716818"/>
                </a:cubicBezTo>
                <a:close/>
                <a:moveTo>
                  <a:pt x="3555460" y="4716166"/>
                </a:moveTo>
                <a:lnTo>
                  <a:pt x="3554418" y="4725775"/>
                </a:lnTo>
                <a:lnTo>
                  <a:pt x="3554189" y="4725928"/>
                </a:lnTo>
                <a:lnTo>
                  <a:pt x="3558140" y="4725124"/>
                </a:lnTo>
                <a:lnTo>
                  <a:pt x="3562214" y="4718442"/>
                </a:lnTo>
                <a:close/>
                <a:moveTo>
                  <a:pt x="2301977" y="4715423"/>
                </a:moveTo>
                <a:cubicBezTo>
                  <a:pt x="2312214" y="4715117"/>
                  <a:pt x="2325480" y="4728632"/>
                  <a:pt x="2326724" y="4756299"/>
                </a:cubicBezTo>
                <a:cubicBezTo>
                  <a:pt x="2310219" y="4740923"/>
                  <a:pt x="2308457" y="4748175"/>
                  <a:pt x="2293307" y="4720323"/>
                </a:cubicBezTo>
                <a:cubicBezTo>
                  <a:pt x="2295489" y="4717162"/>
                  <a:pt x="2298565" y="4715525"/>
                  <a:pt x="2301977" y="4715423"/>
                </a:cubicBezTo>
                <a:close/>
                <a:moveTo>
                  <a:pt x="3184388" y="4713904"/>
                </a:moveTo>
                <a:cubicBezTo>
                  <a:pt x="3190677" y="4723204"/>
                  <a:pt x="3187846" y="4747049"/>
                  <a:pt x="3179506" y="4746257"/>
                </a:cubicBezTo>
                <a:cubicBezTo>
                  <a:pt x="3176725" y="4745993"/>
                  <a:pt x="3173334" y="4742991"/>
                  <a:pt x="3169465" y="4735803"/>
                </a:cubicBezTo>
                <a:cubicBezTo>
                  <a:pt x="3167820" y="4709758"/>
                  <a:pt x="3182539" y="4729948"/>
                  <a:pt x="3184388" y="4713904"/>
                </a:cubicBezTo>
                <a:close/>
                <a:moveTo>
                  <a:pt x="3478087" y="4709798"/>
                </a:moveTo>
                <a:lnTo>
                  <a:pt x="3477856" y="4709949"/>
                </a:lnTo>
                <a:lnTo>
                  <a:pt x="3484125" y="4743990"/>
                </a:lnTo>
                <a:lnTo>
                  <a:pt x="3492629" y="4759687"/>
                </a:lnTo>
                <a:lnTo>
                  <a:pt x="3495979" y="4755274"/>
                </a:lnTo>
                <a:close/>
                <a:moveTo>
                  <a:pt x="2589517" y="4705907"/>
                </a:moveTo>
                <a:lnTo>
                  <a:pt x="2595148" y="4714214"/>
                </a:lnTo>
                <a:lnTo>
                  <a:pt x="2602732" y="4709011"/>
                </a:lnTo>
                <a:lnTo>
                  <a:pt x="2600692" y="4708038"/>
                </a:lnTo>
                <a:close/>
                <a:moveTo>
                  <a:pt x="4063041" y="4705304"/>
                </a:moveTo>
                <a:cubicBezTo>
                  <a:pt x="4071702" y="4731551"/>
                  <a:pt x="4048667" y="4734648"/>
                  <a:pt x="4038066" y="4731521"/>
                </a:cubicBezTo>
                <a:cubicBezTo>
                  <a:pt x="4044178" y="4720935"/>
                  <a:pt x="4052689" y="4711874"/>
                  <a:pt x="4063041" y="4705304"/>
                </a:cubicBezTo>
                <a:close/>
                <a:moveTo>
                  <a:pt x="3598425" y="4693328"/>
                </a:moveTo>
                <a:lnTo>
                  <a:pt x="3585160" y="4698182"/>
                </a:lnTo>
                <a:lnTo>
                  <a:pt x="3580586" y="4695181"/>
                </a:lnTo>
                <a:lnTo>
                  <a:pt x="3570964" y="4698291"/>
                </a:lnTo>
                <a:lnTo>
                  <a:pt x="3562752" y="4701119"/>
                </a:lnTo>
                <a:lnTo>
                  <a:pt x="3576305" y="4708702"/>
                </a:lnTo>
                <a:cubicBezTo>
                  <a:pt x="3582145" y="4709408"/>
                  <a:pt x="3587842" y="4708256"/>
                  <a:pt x="3593550" y="4707667"/>
                </a:cubicBezTo>
                <a:lnTo>
                  <a:pt x="3598767" y="4708377"/>
                </a:lnTo>
                <a:lnTo>
                  <a:pt x="3600679" y="4706150"/>
                </a:lnTo>
                <a:close/>
                <a:moveTo>
                  <a:pt x="2172117" y="4689422"/>
                </a:moveTo>
                <a:cubicBezTo>
                  <a:pt x="2161111" y="4698610"/>
                  <a:pt x="2173129" y="4720520"/>
                  <a:pt x="2152407" y="4698860"/>
                </a:cubicBezTo>
                <a:lnTo>
                  <a:pt x="2152156" y="4721531"/>
                </a:lnTo>
                <a:lnTo>
                  <a:pt x="2153118" y="4722087"/>
                </a:lnTo>
                <a:cubicBezTo>
                  <a:pt x="2157759" y="4732322"/>
                  <a:pt x="2164059" y="4741662"/>
                  <a:pt x="2171760" y="4749816"/>
                </a:cubicBezTo>
                <a:cubicBezTo>
                  <a:pt x="2162553" y="4711421"/>
                  <a:pt x="2176434" y="4738257"/>
                  <a:pt x="2181591" y="4722412"/>
                </a:cubicBezTo>
                <a:cubicBezTo>
                  <a:pt x="2173650" y="4713692"/>
                  <a:pt x="2178986" y="4698521"/>
                  <a:pt x="2172117" y="4689422"/>
                </a:cubicBezTo>
                <a:close/>
                <a:moveTo>
                  <a:pt x="3594292" y="4669803"/>
                </a:moveTo>
                <a:lnTo>
                  <a:pt x="3591022" y="4679941"/>
                </a:lnTo>
                <a:lnTo>
                  <a:pt x="3597354" y="4687224"/>
                </a:lnTo>
                <a:close/>
                <a:moveTo>
                  <a:pt x="4162294" y="4655840"/>
                </a:moveTo>
                <a:lnTo>
                  <a:pt x="4157025" y="4661535"/>
                </a:lnTo>
                <a:lnTo>
                  <a:pt x="4154274" y="4665572"/>
                </a:lnTo>
                <a:lnTo>
                  <a:pt x="4157713" y="4671767"/>
                </a:lnTo>
                <a:close/>
                <a:moveTo>
                  <a:pt x="3002879" y="4646178"/>
                </a:moveTo>
                <a:lnTo>
                  <a:pt x="3002517" y="4646323"/>
                </a:lnTo>
                <a:lnTo>
                  <a:pt x="3002196" y="4648375"/>
                </a:lnTo>
                <a:close/>
                <a:moveTo>
                  <a:pt x="12330921" y="4641279"/>
                </a:moveTo>
                <a:cubicBezTo>
                  <a:pt x="12327425" y="4639831"/>
                  <a:pt x="12324831" y="4643216"/>
                  <a:pt x="12323483" y="4653204"/>
                </a:cubicBezTo>
                <a:lnTo>
                  <a:pt x="12322393" y="4653858"/>
                </a:lnTo>
                <a:cubicBezTo>
                  <a:pt x="12327337" y="4663201"/>
                  <a:pt x="12331717" y="4669508"/>
                  <a:pt x="12335341" y="4670887"/>
                </a:cubicBezTo>
                <a:cubicBezTo>
                  <a:pt x="12338967" y="4672266"/>
                  <a:pt x="12341835" y="4668717"/>
                  <a:pt x="12343757" y="4658349"/>
                </a:cubicBezTo>
                <a:cubicBezTo>
                  <a:pt x="12338813" y="4649007"/>
                  <a:pt x="12334417" y="4642727"/>
                  <a:pt x="12330921" y="4641279"/>
                </a:cubicBezTo>
                <a:close/>
                <a:moveTo>
                  <a:pt x="3016354" y="4640775"/>
                </a:moveTo>
                <a:lnTo>
                  <a:pt x="3004311" y="4645605"/>
                </a:lnTo>
                <a:lnTo>
                  <a:pt x="3013320" y="4644547"/>
                </a:lnTo>
                <a:lnTo>
                  <a:pt x="3020248" y="4643495"/>
                </a:lnTo>
                <a:close/>
                <a:moveTo>
                  <a:pt x="3561782" y="4639911"/>
                </a:moveTo>
                <a:cubicBezTo>
                  <a:pt x="3559815" y="4648756"/>
                  <a:pt x="3554490" y="4647108"/>
                  <a:pt x="3556067" y="4665129"/>
                </a:cubicBezTo>
                <a:lnTo>
                  <a:pt x="3563527" y="4672294"/>
                </a:lnTo>
                <a:lnTo>
                  <a:pt x="3568922" y="4663579"/>
                </a:lnTo>
                <a:lnTo>
                  <a:pt x="3575484" y="4665347"/>
                </a:lnTo>
                <a:lnTo>
                  <a:pt x="3572155" y="4657235"/>
                </a:lnTo>
                <a:cubicBezTo>
                  <a:pt x="3570377" y="4650648"/>
                  <a:pt x="3568159" y="4644305"/>
                  <a:pt x="3561782" y="4639911"/>
                </a:cubicBezTo>
                <a:close/>
                <a:moveTo>
                  <a:pt x="2170365" y="4638896"/>
                </a:moveTo>
                <a:cubicBezTo>
                  <a:pt x="2165247" y="4637973"/>
                  <a:pt x="2161535" y="4640821"/>
                  <a:pt x="2162491" y="4656203"/>
                </a:cubicBezTo>
                <a:lnTo>
                  <a:pt x="2163330" y="4656972"/>
                </a:lnTo>
                <a:cubicBezTo>
                  <a:pt x="2173221" y="4670595"/>
                  <a:pt x="2179387" y="4674298"/>
                  <a:pt x="2182918" y="4671151"/>
                </a:cubicBezTo>
                <a:cubicBezTo>
                  <a:pt x="2186449" y="4668001"/>
                  <a:pt x="2187338" y="4657998"/>
                  <a:pt x="2186672" y="4644211"/>
                </a:cubicBezTo>
                <a:cubicBezTo>
                  <a:pt x="2182006" y="4644512"/>
                  <a:pt x="2175483" y="4639819"/>
                  <a:pt x="2170365" y="4638896"/>
                </a:cubicBezTo>
                <a:close/>
                <a:moveTo>
                  <a:pt x="3953499" y="4637925"/>
                </a:moveTo>
                <a:lnTo>
                  <a:pt x="3956239" y="4661810"/>
                </a:lnTo>
                <a:lnTo>
                  <a:pt x="3977980" y="4658012"/>
                </a:lnTo>
                <a:lnTo>
                  <a:pt x="3979222" y="4657398"/>
                </a:lnTo>
                <a:close/>
                <a:moveTo>
                  <a:pt x="13284365" y="4634629"/>
                </a:moveTo>
                <a:cubicBezTo>
                  <a:pt x="13288443" y="4635401"/>
                  <a:pt x="13292671" y="4638697"/>
                  <a:pt x="13296103" y="4645099"/>
                </a:cubicBezTo>
                <a:cubicBezTo>
                  <a:pt x="13290475" y="4660530"/>
                  <a:pt x="13279385" y="4643433"/>
                  <a:pt x="13277293" y="4680152"/>
                </a:cubicBezTo>
                <a:cubicBezTo>
                  <a:pt x="13261263" y="4652717"/>
                  <a:pt x="13272135" y="4632313"/>
                  <a:pt x="13284365" y="4634629"/>
                </a:cubicBezTo>
                <a:close/>
                <a:moveTo>
                  <a:pt x="12839929" y="4628728"/>
                </a:moveTo>
                <a:cubicBezTo>
                  <a:pt x="12833863" y="4628149"/>
                  <a:pt x="12829141" y="4635154"/>
                  <a:pt x="12825741" y="4649445"/>
                </a:cubicBezTo>
                <a:lnTo>
                  <a:pt x="12825125" y="4649520"/>
                </a:lnTo>
                <a:cubicBezTo>
                  <a:pt x="12832637" y="4658490"/>
                  <a:pt x="12839675" y="4664763"/>
                  <a:pt x="12845947" y="4666156"/>
                </a:cubicBezTo>
                <a:cubicBezTo>
                  <a:pt x="12852219" y="4667550"/>
                  <a:pt x="12857725" y="4664063"/>
                  <a:pt x="12862175" y="4653514"/>
                </a:cubicBezTo>
                <a:cubicBezTo>
                  <a:pt x="12853401" y="4637469"/>
                  <a:pt x="12845993" y="4629306"/>
                  <a:pt x="12839929" y="4628728"/>
                </a:cubicBezTo>
                <a:close/>
                <a:moveTo>
                  <a:pt x="3026421" y="4624400"/>
                </a:moveTo>
                <a:lnTo>
                  <a:pt x="3018570" y="4632857"/>
                </a:lnTo>
                <a:lnTo>
                  <a:pt x="3025390" y="4636030"/>
                </a:lnTo>
                <a:lnTo>
                  <a:pt x="3028115" y="4625961"/>
                </a:lnTo>
                <a:close/>
                <a:moveTo>
                  <a:pt x="3664478" y="4620132"/>
                </a:moveTo>
                <a:lnTo>
                  <a:pt x="3658213" y="4624289"/>
                </a:lnTo>
                <a:lnTo>
                  <a:pt x="3657828" y="4625207"/>
                </a:lnTo>
                <a:lnTo>
                  <a:pt x="3663278" y="4636925"/>
                </a:lnTo>
                <a:lnTo>
                  <a:pt x="3679860" y="4639712"/>
                </a:lnTo>
                <a:lnTo>
                  <a:pt x="3681320" y="4638326"/>
                </a:lnTo>
                <a:lnTo>
                  <a:pt x="3682064" y="4627937"/>
                </a:lnTo>
                <a:lnTo>
                  <a:pt x="3674703" y="4623061"/>
                </a:lnTo>
                <a:lnTo>
                  <a:pt x="3674115" y="4628695"/>
                </a:lnTo>
                <a:close/>
                <a:moveTo>
                  <a:pt x="13165661" y="4615878"/>
                </a:moveTo>
                <a:cubicBezTo>
                  <a:pt x="13167299" y="4616042"/>
                  <a:pt x="13169439" y="4618988"/>
                  <a:pt x="13172363" y="4626273"/>
                </a:cubicBezTo>
                <a:cubicBezTo>
                  <a:pt x="13169267" y="4637318"/>
                  <a:pt x="13168463" y="4648832"/>
                  <a:pt x="13169885" y="4660204"/>
                </a:cubicBezTo>
                <a:cubicBezTo>
                  <a:pt x="13167475" y="4654249"/>
                  <a:pt x="13162825" y="4649710"/>
                  <a:pt x="13156813" y="4647524"/>
                </a:cubicBezTo>
                <a:cubicBezTo>
                  <a:pt x="13160339" y="4639935"/>
                  <a:pt x="13160745" y="4615385"/>
                  <a:pt x="13165661" y="4615878"/>
                </a:cubicBezTo>
                <a:close/>
                <a:moveTo>
                  <a:pt x="12696835" y="4613843"/>
                </a:moveTo>
                <a:cubicBezTo>
                  <a:pt x="12691195" y="4615614"/>
                  <a:pt x="12686403" y="4622187"/>
                  <a:pt x="12681123" y="4626267"/>
                </a:cubicBezTo>
                <a:lnTo>
                  <a:pt x="12695141" y="4658767"/>
                </a:lnTo>
                <a:lnTo>
                  <a:pt x="12694961" y="4659353"/>
                </a:lnTo>
                <a:lnTo>
                  <a:pt x="12695209" y="4658925"/>
                </a:lnTo>
                <a:lnTo>
                  <a:pt x="12695141" y="4658767"/>
                </a:lnTo>
                <a:lnTo>
                  <a:pt x="12699313" y="4645164"/>
                </a:lnTo>
                <a:cubicBezTo>
                  <a:pt x="12705225" y="4639754"/>
                  <a:pt x="12714689" y="4654202"/>
                  <a:pt x="12717623" y="4630228"/>
                </a:cubicBezTo>
                <a:cubicBezTo>
                  <a:pt x="12708957" y="4615103"/>
                  <a:pt x="12702473" y="4612073"/>
                  <a:pt x="12696835" y="4613843"/>
                </a:cubicBezTo>
                <a:close/>
                <a:moveTo>
                  <a:pt x="12499945" y="4613595"/>
                </a:moveTo>
                <a:cubicBezTo>
                  <a:pt x="12492227" y="4611709"/>
                  <a:pt x="12484391" y="4620226"/>
                  <a:pt x="12485841" y="4633765"/>
                </a:cubicBezTo>
                <a:lnTo>
                  <a:pt x="12493719" y="4653374"/>
                </a:lnTo>
                <a:lnTo>
                  <a:pt x="12493317" y="4654438"/>
                </a:lnTo>
                <a:lnTo>
                  <a:pt x="12494099" y="4654319"/>
                </a:lnTo>
                <a:lnTo>
                  <a:pt x="12493719" y="4653374"/>
                </a:lnTo>
                <a:lnTo>
                  <a:pt x="12499909" y="4636999"/>
                </a:lnTo>
                <a:cubicBezTo>
                  <a:pt x="12502843" y="4634664"/>
                  <a:pt x="12505905" y="4632260"/>
                  <a:pt x="12507273" y="4619148"/>
                </a:cubicBezTo>
                <a:cubicBezTo>
                  <a:pt x="12505075" y="4616008"/>
                  <a:pt x="12502517" y="4614224"/>
                  <a:pt x="12499945" y="4613595"/>
                </a:cubicBezTo>
                <a:close/>
                <a:moveTo>
                  <a:pt x="4004795" y="4611074"/>
                </a:moveTo>
                <a:cubicBezTo>
                  <a:pt x="4004504" y="4630477"/>
                  <a:pt x="3990719" y="4612252"/>
                  <a:pt x="3983842" y="4613293"/>
                </a:cubicBezTo>
                <a:lnTo>
                  <a:pt x="3980021" y="4622866"/>
                </a:lnTo>
                <a:lnTo>
                  <a:pt x="4002515" y="4635798"/>
                </a:lnTo>
                <a:cubicBezTo>
                  <a:pt x="4008555" y="4634563"/>
                  <a:pt x="4011194" y="4627032"/>
                  <a:pt x="4004795" y="4611074"/>
                </a:cubicBezTo>
                <a:close/>
                <a:moveTo>
                  <a:pt x="2251021" y="4606360"/>
                </a:moveTo>
                <a:lnTo>
                  <a:pt x="2250826" y="4628921"/>
                </a:lnTo>
                <a:cubicBezTo>
                  <a:pt x="2258435" y="4640443"/>
                  <a:pt x="2262173" y="4641497"/>
                  <a:pt x="2264563" y="4638901"/>
                </a:cubicBezTo>
                <a:cubicBezTo>
                  <a:pt x="2266955" y="4636307"/>
                  <a:pt x="2267991" y="4630062"/>
                  <a:pt x="2270195" y="4626985"/>
                </a:cubicBezTo>
                <a:close/>
                <a:moveTo>
                  <a:pt x="3047814" y="4601349"/>
                </a:moveTo>
                <a:lnTo>
                  <a:pt x="3044348" y="4605082"/>
                </a:lnTo>
                <a:lnTo>
                  <a:pt x="3070644" y="4634546"/>
                </a:lnTo>
                <a:cubicBezTo>
                  <a:pt x="3069786" y="4625531"/>
                  <a:pt x="3069977" y="4619428"/>
                  <a:pt x="3070755" y="4614966"/>
                </a:cubicBezTo>
                <a:lnTo>
                  <a:pt x="3073059" y="4608783"/>
                </a:lnTo>
                <a:lnTo>
                  <a:pt x="3065791" y="4603032"/>
                </a:lnTo>
                <a:cubicBezTo>
                  <a:pt x="3059841" y="4600526"/>
                  <a:pt x="3053711" y="4599968"/>
                  <a:pt x="3047814" y="4601349"/>
                </a:cubicBezTo>
                <a:close/>
                <a:moveTo>
                  <a:pt x="11971625" y="4600046"/>
                </a:moveTo>
                <a:lnTo>
                  <a:pt x="11955751" y="4623823"/>
                </a:lnTo>
                <a:lnTo>
                  <a:pt x="11955723" y="4623821"/>
                </a:lnTo>
                <a:lnTo>
                  <a:pt x="11955537" y="4624142"/>
                </a:lnTo>
                <a:lnTo>
                  <a:pt x="11955751" y="4623823"/>
                </a:lnTo>
                <a:lnTo>
                  <a:pt x="11976361" y="4625558"/>
                </a:lnTo>
                <a:cubicBezTo>
                  <a:pt x="11982797" y="4623302"/>
                  <a:pt x="11988467" y="4616630"/>
                  <a:pt x="11992403" y="4600796"/>
                </a:cubicBezTo>
                <a:cubicBezTo>
                  <a:pt x="11985159" y="4598894"/>
                  <a:pt x="11978001" y="4597400"/>
                  <a:pt x="11971625" y="4600046"/>
                </a:cubicBezTo>
                <a:close/>
                <a:moveTo>
                  <a:pt x="4179605" y="4598498"/>
                </a:moveTo>
                <a:cubicBezTo>
                  <a:pt x="4169922" y="4592051"/>
                  <a:pt x="4170023" y="4601449"/>
                  <a:pt x="4171646" y="4615613"/>
                </a:cubicBezTo>
                <a:lnTo>
                  <a:pt x="4172032" y="4630300"/>
                </a:lnTo>
                <a:lnTo>
                  <a:pt x="4186606" y="4610150"/>
                </a:lnTo>
                <a:close/>
                <a:moveTo>
                  <a:pt x="12260743" y="4597875"/>
                </a:moveTo>
                <a:cubicBezTo>
                  <a:pt x="12249125" y="4599723"/>
                  <a:pt x="12245299" y="4644139"/>
                  <a:pt x="12226635" y="4607556"/>
                </a:cubicBezTo>
                <a:cubicBezTo>
                  <a:pt x="12231605" y="4626609"/>
                  <a:pt x="12241037" y="4637936"/>
                  <a:pt x="12250055" y="4640898"/>
                </a:cubicBezTo>
                <a:cubicBezTo>
                  <a:pt x="12259077" y="4643860"/>
                  <a:pt x="12267687" y="4638457"/>
                  <a:pt x="12271015" y="4624051"/>
                </a:cubicBezTo>
                <a:lnTo>
                  <a:pt x="12270047" y="4624490"/>
                </a:lnTo>
                <a:cubicBezTo>
                  <a:pt x="12267643" y="4600003"/>
                  <a:pt x="12258575" y="4617440"/>
                  <a:pt x="12260743" y="4597875"/>
                </a:cubicBezTo>
                <a:close/>
                <a:moveTo>
                  <a:pt x="4092826" y="4594132"/>
                </a:moveTo>
                <a:cubicBezTo>
                  <a:pt x="4088217" y="4593039"/>
                  <a:pt x="4085034" y="4596085"/>
                  <a:pt x="4085070" y="4608369"/>
                </a:cubicBezTo>
                <a:lnTo>
                  <a:pt x="4086556" y="4616755"/>
                </a:lnTo>
                <a:lnTo>
                  <a:pt x="4087094" y="4609093"/>
                </a:lnTo>
                <a:cubicBezTo>
                  <a:pt x="4091030" y="4604896"/>
                  <a:pt x="4097109" y="4603201"/>
                  <a:pt x="4101225" y="4605577"/>
                </a:cubicBezTo>
                <a:lnTo>
                  <a:pt x="4097520" y="4597181"/>
                </a:lnTo>
                <a:close/>
                <a:moveTo>
                  <a:pt x="2134718" y="4590759"/>
                </a:moveTo>
                <a:cubicBezTo>
                  <a:pt x="2116862" y="4587589"/>
                  <a:pt x="2104517" y="4605406"/>
                  <a:pt x="2106090" y="4626206"/>
                </a:cubicBezTo>
                <a:cubicBezTo>
                  <a:pt x="2120820" y="4614035"/>
                  <a:pt x="2144400" y="4625795"/>
                  <a:pt x="2154721" y="4602236"/>
                </a:cubicBezTo>
                <a:lnTo>
                  <a:pt x="2154098" y="4601592"/>
                </a:lnTo>
                <a:cubicBezTo>
                  <a:pt x="2147233" y="4595205"/>
                  <a:pt x="2140669" y="4591816"/>
                  <a:pt x="2134718" y="4590759"/>
                </a:cubicBezTo>
                <a:close/>
                <a:moveTo>
                  <a:pt x="4165211" y="4590330"/>
                </a:moveTo>
                <a:lnTo>
                  <a:pt x="4163593" y="4591000"/>
                </a:lnTo>
                <a:lnTo>
                  <a:pt x="4165619" y="4596544"/>
                </a:lnTo>
                <a:close/>
                <a:moveTo>
                  <a:pt x="3313076" y="4583557"/>
                </a:moveTo>
                <a:cubicBezTo>
                  <a:pt x="3315674" y="4584213"/>
                  <a:pt x="3318666" y="4585994"/>
                  <a:pt x="3322307" y="4589629"/>
                </a:cubicBezTo>
                <a:cubicBezTo>
                  <a:pt x="3316133" y="4600323"/>
                  <a:pt x="3305976" y="4597169"/>
                  <a:pt x="3302484" y="4613832"/>
                </a:cubicBezTo>
                <a:cubicBezTo>
                  <a:pt x="3297404" y="4606335"/>
                  <a:pt x="3299610" y="4595347"/>
                  <a:pt x="3293394" y="4588335"/>
                </a:cubicBezTo>
                <a:cubicBezTo>
                  <a:pt x="3301029" y="4589748"/>
                  <a:pt x="3305282" y="4581590"/>
                  <a:pt x="3313076" y="4583557"/>
                </a:cubicBezTo>
                <a:close/>
                <a:moveTo>
                  <a:pt x="12954741" y="4573207"/>
                </a:moveTo>
                <a:cubicBezTo>
                  <a:pt x="12969533" y="4571051"/>
                  <a:pt x="12973049" y="4603740"/>
                  <a:pt x="12984101" y="4584597"/>
                </a:cubicBezTo>
                <a:cubicBezTo>
                  <a:pt x="12985077" y="4609828"/>
                  <a:pt x="12961983" y="4608330"/>
                  <a:pt x="12953001" y="4627099"/>
                </a:cubicBezTo>
                <a:cubicBezTo>
                  <a:pt x="12955153" y="4605098"/>
                  <a:pt x="12953835" y="4604909"/>
                  <a:pt x="12954741" y="4573207"/>
                </a:cubicBezTo>
                <a:close/>
                <a:moveTo>
                  <a:pt x="4076830" y="4571637"/>
                </a:moveTo>
                <a:lnTo>
                  <a:pt x="4073026" y="4575027"/>
                </a:lnTo>
                <a:lnTo>
                  <a:pt x="4082667" y="4579623"/>
                </a:lnTo>
                <a:lnTo>
                  <a:pt x="4083661" y="4575578"/>
                </a:lnTo>
                <a:close/>
                <a:moveTo>
                  <a:pt x="2430097" y="4570582"/>
                </a:moveTo>
                <a:cubicBezTo>
                  <a:pt x="2424972" y="4579459"/>
                  <a:pt x="2423489" y="4599564"/>
                  <a:pt x="2419800" y="4613117"/>
                </a:cubicBezTo>
                <a:lnTo>
                  <a:pt x="2419924" y="4612903"/>
                </a:lnTo>
                <a:cubicBezTo>
                  <a:pt x="2431951" y="4611579"/>
                  <a:pt x="2449616" y="4625199"/>
                  <a:pt x="2463305" y="4629395"/>
                </a:cubicBezTo>
                <a:cubicBezTo>
                  <a:pt x="2454979" y="4620595"/>
                  <a:pt x="2451406" y="4608266"/>
                  <a:pt x="2453893" y="4596299"/>
                </a:cubicBezTo>
                <a:close/>
                <a:moveTo>
                  <a:pt x="3265179" y="4564345"/>
                </a:moveTo>
                <a:cubicBezTo>
                  <a:pt x="3280698" y="4584141"/>
                  <a:pt x="3252091" y="4583310"/>
                  <a:pt x="3268972" y="4607173"/>
                </a:cubicBezTo>
                <a:cubicBezTo>
                  <a:pt x="3261647" y="4601090"/>
                  <a:pt x="3239254" y="4583313"/>
                  <a:pt x="3235160" y="4608184"/>
                </a:cubicBezTo>
                <a:cubicBezTo>
                  <a:pt x="3229355" y="4580450"/>
                  <a:pt x="3257722" y="4580716"/>
                  <a:pt x="3265179" y="4564345"/>
                </a:cubicBezTo>
                <a:close/>
                <a:moveTo>
                  <a:pt x="12887125" y="4564114"/>
                </a:moveTo>
                <a:cubicBezTo>
                  <a:pt x="12897833" y="4581131"/>
                  <a:pt x="12892301" y="4588491"/>
                  <a:pt x="12902557" y="4589993"/>
                </a:cubicBezTo>
                <a:cubicBezTo>
                  <a:pt x="12899991" y="4598634"/>
                  <a:pt x="12898299" y="4617620"/>
                  <a:pt x="12892509" y="4610855"/>
                </a:cubicBezTo>
                <a:cubicBezTo>
                  <a:pt x="12888839" y="4595475"/>
                  <a:pt x="12887011" y="4579873"/>
                  <a:pt x="12887125" y="4564114"/>
                </a:cubicBezTo>
                <a:close/>
                <a:moveTo>
                  <a:pt x="2705506" y="4558880"/>
                </a:moveTo>
                <a:cubicBezTo>
                  <a:pt x="2703641" y="4559747"/>
                  <a:pt x="2701913" y="4561985"/>
                  <a:pt x="2700315" y="4565893"/>
                </a:cubicBezTo>
                <a:lnTo>
                  <a:pt x="2700760" y="4565866"/>
                </a:lnTo>
                <a:lnTo>
                  <a:pt x="2718542" y="4584480"/>
                </a:lnTo>
                <a:lnTo>
                  <a:pt x="2717993" y="4568868"/>
                </a:lnTo>
                <a:lnTo>
                  <a:pt x="2711516" y="4560084"/>
                </a:lnTo>
                <a:cubicBezTo>
                  <a:pt x="2709373" y="4558514"/>
                  <a:pt x="2707371" y="4558012"/>
                  <a:pt x="2705506" y="4558880"/>
                </a:cubicBezTo>
                <a:close/>
                <a:moveTo>
                  <a:pt x="4114098" y="4552408"/>
                </a:moveTo>
                <a:lnTo>
                  <a:pt x="4114510" y="4552833"/>
                </a:lnTo>
                <a:lnTo>
                  <a:pt x="4114807" y="4552432"/>
                </a:lnTo>
                <a:close/>
                <a:moveTo>
                  <a:pt x="2608834" y="4549723"/>
                </a:moveTo>
                <a:lnTo>
                  <a:pt x="2609096" y="4551109"/>
                </a:lnTo>
                <a:lnTo>
                  <a:pt x="2608599" y="4561852"/>
                </a:lnTo>
                <a:cubicBezTo>
                  <a:pt x="2605459" y="4566890"/>
                  <a:pt x="2596437" y="4557001"/>
                  <a:pt x="2598854" y="4576898"/>
                </a:cubicBezTo>
                <a:lnTo>
                  <a:pt x="2617903" y="4597737"/>
                </a:lnTo>
                <a:lnTo>
                  <a:pt x="2609096" y="4551109"/>
                </a:lnTo>
                <a:lnTo>
                  <a:pt x="2609138" y="4550184"/>
                </a:lnTo>
                <a:close/>
                <a:moveTo>
                  <a:pt x="2508391" y="4545688"/>
                </a:moveTo>
                <a:cubicBezTo>
                  <a:pt x="2506140" y="4547236"/>
                  <a:pt x="2504144" y="4550878"/>
                  <a:pt x="2502393" y="4556997"/>
                </a:cubicBezTo>
                <a:lnTo>
                  <a:pt x="2502733" y="4556910"/>
                </a:lnTo>
                <a:cubicBezTo>
                  <a:pt x="2514595" y="4550069"/>
                  <a:pt x="2519339" y="4572646"/>
                  <a:pt x="2526902" y="4578883"/>
                </a:cubicBezTo>
                <a:cubicBezTo>
                  <a:pt x="2529422" y="4580963"/>
                  <a:pt x="2532256" y="4581225"/>
                  <a:pt x="2535771" y="4577979"/>
                </a:cubicBezTo>
                <a:cubicBezTo>
                  <a:pt x="2524189" y="4555250"/>
                  <a:pt x="2515144" y="4541044"/>
                  <a:pt x="2508391" y="4545688"/>
                </a:cubicBezTo>
                <a:close/>
                <a:moveTo>
                  <a:pt x="2737079" y="4544227"/>
                </a:moveTo>
                <a:lnTo>
                  <a:pt x="2739241" y="4551580"/>
                </a:lnTo>
                <a:lnTo>
                  <a:pt x="2740758" y="4548272"/>
                </a:lnTo>
                <a:close/>
                <a:moveTo>
                  <a:pt x="3775848" y="4541061"/>
                </a:moveTo>
                <a:lnTo>
                  <a:pt x="3768779" y="4555229"/>
                </a:lnTo>
                <a:lnTo>
                  <a:pt x="3779884" y="4567917"/>
                </a:lnTo>
                <a:cubicBezTo>
                  <a:pt x="3778602" y="4557908"/>
                  <a:pt x="3779122" y="4553182"/>
                  <a:pt x="3780572" y="4551195"/>
                </a:cubicBezTo>
                <a:lnTo>
                  <a:pt x="3782088" y="4551126"/>
                </a:lnTo>
                <a:close/>
                <a:moveTo>
                  <a:pt x="4135541" y="4540191"/>
                </a:moveTo>
                <a:lnTo>
                  <a:pt x="4121687" y="4548748"/>
                </a:lnTo>
                <a:lnTo>
                  <a:pt x="4126827" y="4552854"/>
                </a:lnTo>
                <a:lnTo>
                  <a:pt x="4144830" y="4553486"/>
                </a:lnTo>
                <a:lnTo>
                  <a:pt x="4145959" y="4551702"/>
                </a:lnTo>
                <a:lnTo>
                  <a:pt x="4144772" y="4549762"/>
                </a:lnTo>
                <a:close/>
                <a:moveTo>
                  <a:pt x="3154985" y="4538039"/>
                </a:moveTo>
                <a:lnTo>
                  <a:pt x="3154523" y="4538993"/>
                </a:lnTo>
                <a:cubicBezTo>
                  <a:pt x="3153598" y="4543949"/>
                  <a:pt x="3152861" y="4549182"/>
                  <a:pt x="3150558" y="4551247"/>
                </a:cubicBezTo>
                <a:lnTo>
                  <a:pt x="3137830" y="4544815"/>
                </a:lnTo>
                <a:lnTo>
                  <a:pt x="3137438" y="4545732"/>
                </a:lnTo>
                <a:lnTo>
                  <a:pt x="3138645" y="4551545"/>
                </a:lnTo>
                <a:lnTo>
                  <a:pt x="3152640" y="4555694"/>
                </a:lnTo>
                <a:cubicBezTo>
                  <a:pt x="3156944" y="4553117"/>
                  <a:pt x="3160359" y="4547815"/>
                  <a:pt x="3164570" y="4544472"/>
                </a:cubicBezTo>
                <a:close/>
                <a:moveTo>
                  <a:pt x="11808375" y="4536468"/>
                </a:moveTo>
                <a:cubicBezTo>
                  <a:pt x="11801723" y="4555157"/>
                  <a:pt x="11789543" y="4545130"/>
                  <a:pt x="11784767" y="4572174"/>
                </a:cubicBezTo>
                <a:cubicBezTo>
                  <a:pt x="11789399" y="4580945"/>
                  <a:pt x="11793141" y="4585056"/>
                  <a:pt x="11796363" y="4586415"/>
                </a:cubicBezTo>
                <a:cubicBezTo>
                  <a:pt x="11806027" y="4590491"/>
                  <a:pt x="11811023" y="4569794"/>
                  <a:pt x="11821451" y="4575815"/>
                </a:cubicBezTo>
                <a:lnTo>
                  <a:pt x="11821669" y="4574944"/>
                </a:lnTo>
                <a:cubicBezTo>
                  <a:pt x="11822237" y="4560869"/>
                  <a:pt x="11817473" y="4547138"/>
                  <a:pt x="11808375" y="4536468"/>
                </a:cubicBezTo>
                <a:close/>
                <a:moveTo>
                  <a:pt x="2729658" y="4536065"/>
                </a:moveTo>
                <a:cubicBezTo>
                  <a:pt x="2729429" y="4540780"/>
                  <a:pt x="2727878" y="4541738"/>
                  <a:pt x="2726525" y="4543220"/>
                </a:cubicBezTo>
                <a:lnTo>
                  <a:pt x="2724649" y="4553109"/>
                </a:lnTo>
                <a:lnTo>
                  <a:pt x="2738725" y="4566541"/>
                </a:lnTo>
                <a:lnTo>
                  <a:pt x="2729828" y="4536253"/>
                </a:lnTo>
                <a:close/>
                <a:moveTo>
                  <a:pt x="3786480" y="4535298"/>
                </a:moveTo>
                <a:lnTo>
                  <a:pt x="3786122" y="4535871"/>
                </a:lnTo>
                <a:lnTo>
                  <a:pt x="3786427" y="4536333"/>
                </a:lnTo>
                <a:lnTo>
                  <a:pt x="3794730" y="4543131"/>
                </a:lnTo>
                <a:lnTo>
                  <a:pt x="3795362" y="4538637"/>
                </a:lnTo>
                <a:close/>
                <a:moveTo>
                  <a:pt x="2311138" y="4533812"/>
                </a:moveTo>
                <a:lnTo>
                  <a:pt x="2309718" y="4547417"/>
                </a:lnTo>
                <a:lnTo>
                  <a:pt x="2309503" y="4547298"/>
                </a:lnTo>
                <a:lnTo>
                  <a:pt x="2309717" y="4547422"/>
                </a:lnTo>
                <a:lnTo>
                  <a:pt x="2309718" y="4547417"/>
                </a:lnTo>
                <a:lnTo>
                  <a:pt x="2317651" y="4551809"/>
                </a:lnTo>
                <a:cubicBezTo>
                  <a:pt x="2320860" y="4554644"/>
                  <a:pt x="2324364" y="4558276"/>
                  <a:pt x="2327573" y="4561101"/>
                </a:cubicBezTo>
                <a:cubicBezTo>
                  <a:pt x="2333991" y="4566748"/>
                  <a:pt x="2339225" y="4569165"/>
                  <a:pt x="2338550" y="4555514"/>
                </a:cubicBezTo>
                <a:cubicBezTo>
                  <a:pt x="2327772" y="4543622"/>
                  <a:pt x="2315525" y="4528156"/>
                  <a:pt x="2311138" y="4533812"/>
                </a:cubicBezTo>
                <a:close/>
                <a:moveTo>
                  <a:pt x="4175564" y="4532953"/>
                </a:moveTo>
                <a:lnTo>
                  <a:pt x="4171887" y="4535296"/>
                </a:lnTo>
                <a:lnTo>
                  <a:pt x="4183872" y="4560419"/>
                </a:lnTo>
                <a:lnTo>
                  <a:pt x="4184948" y="4560696"/>
                </a:lnTo>
                <a:cubicBezTo>
                  <a:pt x="4188544" y="4559600"/>
                  <a:pt x="4191606" y="4555984"/>
                  <a:pt x="4193826" y="4548676"/>
                </a:cubicBezTo>
                <a:cubicBezTo>
                  <a:pt x="4186951" y="4537861"/>
                  <a:pt x="4183398" y="4537344"/>
                  <a:pt x="4179867" y="4536764"/>
                </a:cubicBezTo>
                <a:close/>
                <a:moveTo>
                  <a:pt x="4230833" y="4532402"/>
                </a:moveTo>
                <a:lnTo>
                  <a:pt x="4225277" y="4533627"/>
                </a:lnTo>
                <a:lnTo>
                  <a:pt x="4222628" y="4538580"/>
                </a:lnTo>
                <a:lnTo>
                  <a:pt x="4226291" y="4550735"/>
                </a:lnTo>
                <a:cubicBezTo>
                  <a:pt x="4225280" y="4554643"/>
                  <a:pt x="4222847" y="4553336"/>
                  <a:pt x="4219660" y="4549563"/>
                </a:cubicBezTo>
                <a:lnTo>
                  <a:pt x="4218013" y="4547199"/>
                </a:lnTo>
                <a:lnTo>
                  <a:pt x="4210065" y="4562044"/>
                </a:lnTo>
                <a:lnTo>
                  <a:pt x="4203839" y="4556987"/>
                </a:lnTo>
                <a:lnTo>
                  <a:pt x="4198935" y="4564303"/>
                </a:lnTo>
                <a:cubicBezTo>
                  <a:pt x="4196157" y="4569353"/>
                  <a:pt x="4193274" y="4574798"/>
                  <a:pt x="4190174" y="4578773"/>
                </a:cubicBezTo>
                <a:lnTo>
                  <a:pt x="4184236" y="4582133"/>
                </a:lnTo>
                <a:lnTo>
                  <a:pt x="4197988" y="4603934"/>
                </a:lnTo>
                <a:lnTo>
                  <a:pt x="4199967" y="4603173"/>
                </a:lnTo>
                <a:lnTo>
                  <a:pt x="4227248" y="4576240"/>
                </a:lnTo>
                <a:cubicBezTo>
                  <a:pt x="4228142" y="4585311"/>
                  <a:pt x="4230768" y="4594099"/>
                  <a:pt x="4235161" y="4602055"/>
                </a:cubicBezTo>
                <a:lnTo>
                  <a:pt x="4241046" y="4591360"/>
                </a:lnTo>
                <a:lnTo>
                  <a:pt x="4234928" y="4589372"/>
                </a:lnTo>
                <a:cubicBezTo>
                  <a:pt x="4240158" y="4575494"/>
                  <a:pt x="4246655" y="4565415"/>
                  <a:pt x="4254192" y="4558502"/>
                </a:cubicBezTo>
                <a:lnTo>
                  <a:pt x="4257196" y="4557104"/>
                </a:lnTo>
                <a:lnTo>
                  <a:pt x="4254730" y="4546287"/>
                </a:lnTo>
                <a:lnTo>
                  <a:pt x="4250975" y="4539283"/>
                </a:lnTo>
                <a:lnTo>
                  <a:pt x="4240525" y="4532807"/>
                </a:lnTo>
                <a:lnTo>
                  <a:pt x="4241197" y="4536527"/>
                </a:lnTo>
                <a:close/>
                <a:moveTo>
                  <a:pt x="4290705" y="4532368"/>
                </a:moveTo>
                <a:lnTo>
                  <a:pt x="4280004" y="4550158"/>
                </a:lnTo>
                <a:lnTo>
                  <a:pt x="4281750" y="4570668"/>
                </a:lnTo>
                <a:lnTo>
                  <a:pt x="4286991" y="4559572"/>
                </a:lnTo>
                <a:lnTo>
                  <a:pt x="4283898" y="4554194"/>
                </a:lnTo>
                <a:cubicBezTo>
                  <a:pt x="4286463" y="4553892"/>
                  <a:pt x="4288800" y="4550971"/>
                  <a:pt x="4291055" y="4547249"/>
                </a:cubicBezTo>
                <a:lnTo>
                  <a:pt x="4297577" y="4535756"/>
                </a:lnTo>
                <a:close/>
                <a:moveTo>
                  <a:pt x="2348598" y="4528234"/>
                </a:moveTo>
                <a:lnTo>
                  <a:pt x="2348345" y="4550902"/>
                </a:lnTo>
                <a:lnTo>
                  <a:pt x="2362691" y="4566315"/>
                </a:lnTo>
                <a:cubicBezTo>
                  <a:pt x="2371742" y="4576817"/>
                  <a:pt x="2365733" y="4594879"/>
                  <a:pt x="2376783" y="4604395"/>
                </a:cubicBezTo>
                <a:cubicBezTo>
                  <a:pt x="2371159" y="4573629"/>
                  <a:pt x="2392343" y="4615232"/>
                  <a:pt x="2386613" y="4584403"/>
                </a:cubicBezTo>
                <a:cubicBezTo>
                  <a:pt x="2371448" y="4566949"/>
                  <a:pt x="2365863" y="4544762"/>
                  <a:pt x="2348598" y="4528234"/>
                </a:cubicBezTo>
                <a:close/>
                <a:moveTo>
                  <a:pt x="12620369" y="4526652"/>
                </a:moveTo>
                <a:cubicBezTo>
                  <a:pt x="12625905" y="4524198"/>
                  <a:pt x="12632245" y="4526184"/>
                  <a:pt x="12638683" y="4528618"/>
                </a:cubicBezTo>
                <a:cubicBezTo>
                  <a:pt x="12641943" y="4563722"/>
                  <a:pt x="12615925" y="4538149"/>
                  <a:pt x="12606891" y="4551327"/>
                </a:cubicBezTo>
                <a:cubicBezTo>
                  <a:pt x="12610105" y="4536002"/>
                  <a:pt x="12614835" y="4529107"/>
                  <a:pt x="12620369" y="4526652"/>
                </a:cubicBezTo>
                <a:close/>
                <a:moveTo>
                  <a:pt x="2641249" y="4524609"/>
                </a:moveTo>
                <a:cubicBezTo>
                  <a:pt x="2635952" y="4524491"/>
                  <a:pt x="2631282" y="4526037"/>
                  <a:pt x="2628549" y="4532872"/>
                </a:cubicBezTo>
                <a:lnTo>
                  <a:pt x="2628849" y="4533330"/>
                </a:lnTo>
                <a:cubicBezTo>
                  <a:pt x="2633875" y="4539939"/>
                  <a:pt x="2637786" y="4543480"/>
                  <a:pt x="2640925" y="4544906"/>
                </a:cubicBezTo>
                <a:cubicBezTo>
                  <a:pt x="2650346" y="4549180"/>
                  <a:pt x="2652829" y="4534413"/>
                  <a:pt x="2657710" y="4526323"/>
                </a:cubicBezTo>
                <a:cubicBezTo>
                  <a:pt x="2652470" y="4526506"/>
                  <a:pt x="2646546" y="4524726"/>
                  <a:pt x="2641249" y="4524609"/>
                </a:cubicBezTo>
                <a:close/>
                <a:moveTo>
                  <a:pt x="4164593" y="4522245"/>
                </a:moveTo>
                <a:lnTo>
                  <a:pt x="4146531" y="4533402"/>
                </a:lnTo>
                <a:lnTo>
                  <a:pt x="4146548" y="4533498"/>
                </a:lnTo>
                <a:lnTo>
                  <a:pt x="4146071" y="4534080"/>
                </a:lnTo>
                <a:lnTo>
                  <a:pt x="4153165" y="4540311"/>
                </a:lnTo>
                <a:close/>
                <a:moveTo>
                  <a:pt x="2473873" y="4518716"/>
                </a:moveTo>
                <a:cubicBezTo>
                  <a:pt x="2486668" y="4566454"/>
                  <a:pt x="2458452" y="4528634"/>
                  <a:pt x="2454129" y="4550949"/>
                </a:cubicBezTo>
                <a:lnTo>
                  <a:pt x="2454464" y="4550856"/>
                </a:lnTo>
                <a:cubicBezTo>
                  <a:pt x="2461258" y="4564403"/>
                  <a:pt x="2467439" y="4572009"/>
                  <a:pt x="2472493" y="4575085"/>
                </a:cubicBezTo>
                <a:cubicBezTo>
                  <a:pt x="2487656" y="4584315"/>
                  <a:pt x="2492702" y="4552791"/>
                  <a:pt x="2473873" y="4518716"/>
                </a:cubicBezTo>
                <a:close/>
                <a:moveTo>
                  <a:pt x="2103426" y="4513411"/>
                </a:moveTo>
                <a:cubicBezTo>
                  <a:pt x="2112024" y="4516949"/>
                  <a:pt x="2120696" y="4529406"/>
                  <a:pt x="2120534" y="4550558"/>
                </a:cubicBezTo>
                <a:cubicBezTo>
                  <a:pt x="2100100" y="4519513"/>
                  <a:pt x="2099473" y="4540110"/>
                  <a:pt x="2086760" y="4529776"/>
                </a:cubicBezTo>
                <a:cubicBezTo>
                  <a:pt x="2086303" y="4515254"/>
                  <a:pt x="2094828" y="4509873"/>
                  <a:pt x="2103426" y="4513411"/>
                </a:cubicBezTo>
                <a:close/>
                <a:moveTo>
                  <a:pt x="11395335" y="4512551"/>
                </a:moveTo>
                <a:lnTo>
                  <a:pt x="11386433" y="4522157"/>
                </a:lnTo>
                <a:lnTo>
                  <a:pt x="11405263" y="4526975"/>
                </a:lnTo>
                <a:cubicBezTo>
                  <a:pt x="11412377" y="4529646"/>
                  <a:pt x="11419085" y="4531696"/>
                  <a:pt x="11423903" y="4528639"/>
                </a:cubicBezTo>
                <a:lnTo>
                  <a:pt x="11424823" y="4524995"/>
                </a:lnTo>
                <a:lnTo>
                  <a:pt x="11413973" y="4514484"/>
                </a:lnTo>
                <a:cubicBezTo>
                  <a:pt x="11407295" y="4511216"/>
                  <a:pt x="11401041" y="4510341"/>
                  <a:pt x="11395335" y="4512551"/>
                </a:cubicBezTo>
                <a:close/>
                <a:moveTo>
                  <a:pt x="11848685" y="4504332"/>
                </a:moveTo>
                <a:cubicBezTo>
                  <a:pt x="11849657" y="4503373"/>
                  <a:pt x="11850829" y="4503444"/>
                  <a:pt x="11852307" y="4505081"/>
                </a:cubicBezTo>
                <a:cubicBezTo>
                  <a:pt x="11852615" y="4514672"/>
                  <a:pt x="11856373" y="4523971"/>
                  <a:pt x="11862807" y="4531107"/>
                </a:cubicBezTo>
                <a:cubicBezTo>
                  <a:pt x="11865029" y="4523550"/>
                  <a:pt x="11867265" y="4516712"/>
                  <a:pt x="11873699" y="4530267"/>
                </a:cubicBezTo>
                <a:cubicBezTo>
                  <a:pt x="11871777" y="4549405"/>
                  <a:pt x="11863163" y="4533452"/>
                  <a:pt x="11862395" y="4558247"/>
                </a:cubicBezTo>
                <a:lnTo>
                  <a:pt x="11842411" y="4526175"/>
                </a:lnTo>
                <a:cubicBezTo>
                  <a:pt x="11844647" y="4519338"/>
                  <a:pt x="11845769" y="4507207"/>
                  <a:pt x="11848685" y="4504332"/>
                </a:cubicBezTo>
                <a:close/>
                <a:moveTo>
                  <a:pt x="10855941" y="4503312"/>
                </a:moveTo>
                <a:lnTo>
                  <a:pt x="10854875" y="4504868"/>
                </a:lnTo>
                <a:lnTo>
                  <a:pt x="10854649" y="4521974"/>
                </a:lnTo>
                <a:cubicBezTo>
                  <a:pt x="10861459" y="4532037"/>
                  <a:pt x="10867443" y="4538343"/>
                  <a:pt x="10872499" y="4540265"/>
                </a:cubicBezTo>
                <a:cubicBezTo>
                  <a:pt x="10877559" y="4542187"/>
                  <a:pt x="10881689" y="4539724"/>
                  <a:pt x="10884793" y="4532247"/>
                </a:cubicBezTo>
                <a:lnTo>
                  <a:pt x="10884489" y="4531788"/>
                </a:lnTo>
                <a:lnTo>
                  <a:pt x="10868995" y="4509481"/>
                </a:lnTo>
                <a:lnTo>
                  <a:pt x="10869079" y="4514764"/>
                </a:lnTo>
                <a:cubicBezTo>
                  <a:pt x="10863959" y="4506960"/>
                  <a:pt x="10859567" y="4503141"/>
                  <a:pt x="10855941" y="4503312"/>
                </a:cubicBezTo>
                <a:close/>
                <a:moveTo>
                  <a:pt x="3329354" y="4502582"/>
                </a:moveTo>
                <a:lnTo>
                  <a:pt x="3327990" y="4503205"/>
                </a:lnTo>
                <a:lnTo>
                  <a:pt x="3328891" y="4509924"/>
                </a:lnTo>
                <a:close/>
                <a:moveTo>
                  <a:pt x="11356803" y="4501862"/>
                </a:moveTo>
                <a:lnTo>
                  <a:pt x="11361931" y="4519817"/>
                </a:lnTo>
                <a:cubicBezTo>
                  <a:pt x="11365453" y="4526252"/>
                  <a:pt x="11369315" y="4532652"/>
                  <a:pt x="11369631" y="4539394"/>
                </a:cubicBezTo>
                <a:lnTo>
                  <a:pt x="11379007" y="4527936"/>
                </a:lnTo>
                <a:lnTo>
                  <a:pt x="11357495" y="4501934"/>
                </a:lnTo>
                <a:close/>
                <a:moveTo>
                  <a:pt x="12283623" y="4499496"/>
                </a:moveTo>
                <a:cubicBezTo>
                  <a:pt x="12287215" y="4500173"/>
                  <a:pt x="12292093" y="4508069"/>
                  <a:pt x="12295487" y="4507568"/>
                </a:cubicBezTo>
                <a:cubicBezTo>
                  <a:pt x="12285727" y="4521755"/>
                  <a:pt x="12307087" y="4533658"/>
                  <a:pt x="12296839" y="4547704"/>
                </a:cubicBezTo>
                <a:cubicBezTo>
                  <a:pt x="12289097" y="4549509"/>
                  <a:pt x="12275361" y="4521187"/>
                  <a:pt x="12280561" y="4501803"/>
                </a:cubicBezTo>
                <a:cubicBezTo>
                  <a:pt x="12281369" y="4499846"/>
                  <a:pt x="12282425" y="4499270"/>
                  <a:pt x="12283623" y="4499496"/>
                </a:cubicBezTo>
                <a:close/>
                <a:moveTo>
                  <a:pt x="4295734" y="4497147"/>
                </a:moveTo>
                <a:lnTo>
                  <a:pt x="4295584" y="4497721"/>
                </a:lnTo>
                <a:lnTo>
                  <a:pt x="4298275" y="4503578"/>
                </a:lnTo>
                <a:close/>
                <a:moveTo>
                  <a:pt x="4241515" y="4495216"/>
                </a:moveTo>
                <a:cubicBezTo>
                  <a:pt x="4242616" y="4509612"/>
                  <a:pt x="4250093" y="4520988"/>
                  <a:pt x="4256931" y="4532672"/>
                </a:cubicBezTo>
                <a:lnTo>
                  <a:pt x="4261453" y="4548034"/>
                </a:lnTo>
                <a:lnTo>
                  <a:pt x="4265559" y="4553218"/>
                </a:lnTo>
                <a:lnTo>
                  <a:pt x="4276339" y="4548203"/>
                </a:lnTo>
                <a:lnTo>
                  <a:pt x="4260716" y="4523555"/>
                </a:lnTo>
                <a:lnTo>
                  <a:pt x="4260249" y="4522868"/>
                </a:lnTo>
                <a:lnTo>
                  <a:pt x="4255930" y="4529776"/>
                </a:lnTo>
                <a:cubicBezTo>
                  <a:pt x="4248864" y="4518923"/>
                  <a:pt x="4247157" y="4510950"/>
                  <a:pt x="4248226" y="4505917"/>
                </a:cubicBezTo>
                <a:lnTo>
                  <a:pt x="4248593" y="4505663"/>
                </a:lnTo>
                <a:close/>
                <a:moveTo>
                  <a:pt x="10680097" y="4487787"/>
                </a:moveTo>
                <a:lnTo>
                  <a:pt x="10670435" y="4502667"/>
                </a:lnTo>
                <a:lnTo>
                  <a:pt x="10674675" y="4502800"/>
                </a:lnTo>
                <a:cubicBezTo>
                  <a:pt x="10679063" y="4499952"/>
                  <a:pt x="10682881" y="4493957"/>
                  <a:pt x="10689371" y="4501981"/>
                </a:cubicBezTo>
                <a:lnTo>
                  <a:pt x="10686615" y="4515648"/>
                </a:lnTo>
                <a:cubicBezTo>
                  <a:pt x="10689495" y="4522016"/>
                  <a:pt x="10689833" y="4529340"/>
                  <a:pt x="10687613" y="4535902"/>
                </a:cubicBezTo>
                <a:cubicBezTo>
                  <a:pt x="10684415" y="4531559"/>
                  <a:pt x="10680857" y="4524942"/>
                  <a:pt x="10677689" y="4520332"/>
                </a:cubicBezTo>
                <a:lnTo>
                  <a:pt x="10671363" y="4517395"/>
                </a:lnTo>
                <a:lnTo>
                  <a:pt x="10674065" y="4545129"/>
                </a:lnTo>
                <a:lnTo>
                  <a:pt x="10679639" y="4546588"/>
                </a:lnTo>
                <a:lnTo>
                  <a:pt x="10680301" y="4544245"/>
                </a:lnTo>
                <a:lnTo>
                  <a:pt x="10682799" y="4547416"/>
                </a:lnTo>
                <a:lnTo>
                  <a:pt x="10690777" y="4549504"/>
                </a:lnTo>
                <a:lnTo>
                  <a:pt x="10687023" y="4522781"/>
                </a:lnTo>
                <a:cubicBezTo>
                  <a:pt x="10687139" y="4514060"/>
                  <a:pt x="10689315" y="4506156"/>
                  <a:pt x="10694275" y="4491267"/>
                </a:cubicBezTo>
                <a:cubicBezTo>
                  <a:pt x="10689247" y="4486082"/>
                  <a:pt x="10684333" y="4485349"/>
                  <a:pt x="10680097" y="4487787"/>
                </a:cubicBezTo>
                <a:close/>
                <a:moveTo>
                  <a:pt x="11648003" y="4487508"/>
                </a:moveTo>
                <a:cubicBezTo>
                  <a:pt x="11646285" y="4488518"/>
                  <a:pt x="11645429" y="4492789"/>
                  <a:pt x="11644969" y="4498325"/>
                </a:cubicBezTo>
                <a:lnTo>
                  <a:pt x="11644349" y="4515658"/>
                </a:lnTo>
                <a:lnTo>
                  <a:pt x="11657119" y="4518866"/>
                </a:lnTo>
                <a:lnTo>
                  <a:pt x="11653563" y="4493425"/>
                </a:lnTo>
                <a:close/>
                <a:moveTo>
                  <a:pt x="4302640" y="4484754"/>
                </a:moveTo>
                <a:lnTo>
                  <a:pt x="4303238" y="4488217"/>
                </a:lnTo>
                <a:lnTo>
                  <a:pt x="4311429" y="4507820"/>
                </a:lnTo>
                <a:lnTo>
                  <a:pt x="4315581" y="4499026"/>
                </a:lnTo>
                <a:close/>
                <a:moveTo>
                  <a:pt x="11467067" y="4483004"/>
                </a:moveTo>
                <a:cubicBezTo>
                  <a:pt x="11464717" y="4489916"/>
                  <a:pt x="11467073" y="4496516"/>
                  <a:pt x="11469707" y="4503098"/>
                </a:cubicBezTo>
                <a:lnTo>
                  <a:pt x="11473959" y="4522833"/>
                </a:lnTo>
                <a:lnTo>
                  <a:pt x="11473231" y="4523206"/>
                </a:lnTo>
                <a:lnTo>
                  <a:pt x="11474013" y="4523088"/>
                </a:lnTo>
                <a:lnTo>
                  <a:pt x="11473959" y="4522833"/>
                </a:lnTo>
                <a:lnTo>
                  <a:pt x="11479875" y="4519793"/>
                </a:lnTo>
                <a:cubicBezTo>
                  <a:pt x="11482627" y="4507733"/>
                  <a:pt x="11474863" y="4476169"/>
                  <a:pt x="11467067" y="4483004"/>
                </a:cubicBezTo>
                <a:close/>
                <a:moveTo>
                  <a:pt x="11894795" y="4481132"/>
                </a:moveTo>
                <a:cubicBezTo>
                  <a:pt x="11909247" y="4500313"/>
                  <a:pt x="11905785" y="4527546"/>
                  <a:pt x="11887127" y="4542580"/>
                </a:cubicBezTo>
                <a:cubicBezTo>
                  <a:pt x="11892895" y="4522954"/>
                  <a:pt x="11871921" y="4541503"/>
                  <a:pt x="11876625" y="4516557"/>
                </a:cubicBezTo>
                <a:cubicBezTo>
                  <a:pt x="11889527" y="4529282"/>
                  <a:pt x="11878961" y="4490527"/>
                  <a:pt x="11883839" y="4482079"/>
                </a:cubicBezTo>
                <a:cubicBezTo>
                  <a:pt x="11888819" y="4488520"/>
                  <a:pt x="11895013" y="4501506"/>
                  <a:pt x="11897371" y="4494456"/>
                </a:cubicBezTo>
                <a:cubicBezTo>
                  <a:pt x="11895031" y="4490109"/>
                  <a:pt x="11892861" y="4485720"/>
                  <a:pt x="11894795" y="4481132"/>
                </a:cubicBezTo>
                <a:close/>
                <a:moveTo>
                  <a:pt x="12034943" y="4475493"/>
                </a:moveTo>
                <a:cubicBezTo>
                  <a:pt x="12040291" y="4484999"/>
                  <a:pt x="12053471" y="4466371"/>
                  <a:pt x="12052565" y="4494367"/>
                </a:cubicBezTo>
                <a:cubicBezTo>
                  <a:pt x="12045027" y="4484454"/>
                  <a:pt x="12052269" y="4509452"/>
                  <a:pt x="12045441" y="4501518"/>
                </a:cubicBezTo>
                <a:cubicBezTo>
                  <a:pt x="12044945" y="4472000"/>
                  <a:pt x="12036187" y="4512858"/>
                  <a:pt x="12041047" y="4522223"/>
                </a:cubicBezTo>
                <a:lnTo>
                  <a:pt x="12033079" y="4509352"/>
                </a:lnTo>
                <a:cubicBezTo>
                  <a:pt x="12030781" y="4505175"/>
                  <a:pt x="12028077" y="4500477"/>
                  <a:pt x="12030609" y="4496091"/>
                </a:cubicBezTo>
                <a:cubicBezTo>
                  <a:pt x="12037925" y="4504167"/>
                  <a:pt x="12031559" y="4485803"/>
                  <a:pt x="12034943" y="4475493"/>
                </a:cubicBezTo>
                <a:close/>
                <a:moveTo>
                  <a:pt x="10858491" y="4466242"/>
                </a:moveTo>
                <a:cubicBezTo>
                  <a:pt x="10856363" y="4467576"/>
                  <a:pt x="10855509" y="4472119"/>
                  <a:pt x="10855223" y="4478282"/>
                </a:cubicBezTo>
                <a:lnTo>
                  <a:pt x="10855203" y="4479848"/>
                </a:lnTo>
                <a:lnTo>
                  <a:pt x="10861111" y="4501893"/>
                </a:lnTo>
                <a:cubicBezTo>
                  <a:pt x="10862281" y="4496652"/>
                  <a:pt x="10866163" y="4495363"/>
                  <a:pt x="10868805" y="4497639"/>
                </a:cubicBezTo>
                <a:lnTo>
                  <a:pt x="10868955" y="4507041"/>
                </a:lnTo>
                <a:lnTo>
                  <a:pt x="10869401" y="4473453"/>
                </a:lnTo>
                <a:cubicBezTo>
                  <a:pt x="10864019" y="4466781"/>
                  <a:pt x="10860617" y="4464907"/>
                  <a:pt x="10858491" y="4466242"/>
                </a:cubicBezTo>
                <a:close/>
                <a:moveTo>
                  <a:pt x="3869939" y="4465545"/>
                </a:moveTo>
                <a:lnTo>
                  <a:pt x="3869428" y="4465559"/>
                </a:lnTo>
                <a:lnTo>
                  <a:pt x="3860155" y="4479513"/>
                </a:lnTo>
                <a:lnTo>
                  <a:pt x="3859679" y="4480093"/>
                </a:lnTo>
                <a:cubicBezTo>
                  <a:pt x="3866899" y="4490180"/>
                  <a:pt x="3871707" y="4493276"/>
                  <a:pt x="3875367" y="4492715"/>
                </a:cubicBezTo>
                <a:cubicBezTo>
                  <a:pt x="3879024" y="4492153"/>
                  <a:pt x="3881533" y="4487934"/>
                  <a:pt x="3884157" y="4483389"/>
                </a:cubicBezTo>
                <a:close/>
                <a:moveTo>
                  <a:pt x="3320484" y="4459442"/>
                </a:moveTo>
                <a:lnTo>
                  <a:pt x="3319641" y="4460579"/>
                </a:lnTo>
                <a:lnTo>
                  <a:pt x="3323999" y="4473496"/>
                </a:lnTo>
                <a:lnTo>
                  <a:pt x="3324849" y="4479817"/>
                </a:lnTo>
                <a:lnTo>
                  <a:pt x="3334003" y="4484464"/>
                </a:lnTo>
                <a:cubicBezTo>
                  <a:pt x="3340035" y="4483402"/>
                  <a:pt x="3342597" y="4476434"/>
                  <a:pt x="3335483" y="4460348"/>
                </a:cubicBezTo>
                <a:cubicBezTo>
                  <a:pt x="3331588" y="4463019"/>
                  <a:pt x="3325598" y="4460059"/>
                  <a:pt x="3320484" y="4459442"/>
                </a:cubicBezTo>
                <a:close/>
                <a:moveTo>
                  <a:pt x="11238611" y="4457773"/>
                </a:moveTo>
                <a:lnTo>
                  <a:pt x="11243991" y="4468283"/>
                </a:lnTo>
                <a:lnTo>
                  <a:pt x="11244807" y="4467611"/>
                </a:lnTo>
                <a:lnTo>
                  <a:pt x="11245681" y="4460213"/>
                </a:lnTo>
                <a:lnTo>
                  <a:pt x="11244285" y="4460929"/>
                </a:lnTo>
                <a:close/>
                <a:moveTo>
                  <a:pt x="11398983" y="4454433"/>
                </a:moveTo>
                <a:lnTo>
                  <a:pt x="11398847" y="4454454"/>
                </a:lnTo>
                <a:lnTo>
                  <a:pt x="11399041" y="4454523"/>
                </a:lnTo>
                <a:close/>
                <a:moveTo>
                  <a:pt x="11265501" y="4450043"/>
                </a:moveTo>
                <a:lnTo>
                  <a:pt x="11257321" y="4454240"/>
                </a:lnTo>
                <a:lnTo>
                  <a:pt x="11259985" y="4474664"/>
                </a:lnTo>
                <a:lnTo>
                  <a:pt x="11270287" y="4458092"/>
                </a:lnTo>
                <a:close/>
                <a:moveTo>
                  <a:pt x="11222733" y="4448949"/>
                </a:moveTo>
                <a:lnTo>
                  <a:pt x="11223825" y="4454679"/>
                </a:lnTo>
                <a:cubicBezTo>
                  <a:pt x="11224585" y="4459877"/>
                  <a:pt x="11225349" y="4465067"/>
                  <a:pt x="11226309" y="4467550"/>
                </a:cubicBezTo>
                <a:cubicBezTo>
                  <a:pt x="11227269" y="4470034"/>
                  <a:pt x="11228423" y="4469809"/>
                  <a:pt x="11229965" y="4464176"/>
                </a:cubicBezTo>
                <a:lnTo>
                  <a:pt x="11232305" y="4454268"/>
                </a:lnTo>
                <a:close/>
                <a:moveTo>
                  <a:pt x="11014541" y="4443607"/>
                </a:moveTo>
                <a:cubicBezTo>
                  <a:pt x="11013259" y="4476947"/>
                  <a:pt x="10997591" y="4469754"/>
                  <a:pt x="11003697" y="4498946"/>
                </a:cubicBezTo>
                <a:lnTo>
                  <a:pt x="11003145" y="4498913"/>
                </a:lnTo>
                <a:cubicBezTo>
                  <a:pt x="11006705" y="4503676"/>
                  <a:pt x="11009585" y="4505216"/>
                  <a:pt x="11012001" y="4504489"/>
                </a:cubicBezTo>
                <a:cubicBezTo>
                  <a:pt x="11019249" y="4502309"/>
                  <a:pt x="11022303" y="4479745"/>
                  <a:pt x="11026893" y="4462717"/>
                </a:cubicBezTo>
                <a:close/>
                <a:moveTo>
                  <a:pt x="11036425" y="4441271"/>
                </a:moveTo>
                <a:cubicBezTo>
                  <a:pt x="11047623" y="4482384"/>
                  <a:pt x="11028273" y="4459093"/>
                  <a:pt x="11032337" y="4489101"/>
                </a:cubicBezTo>
                <a:lnTo>
                  <a:pt x="11031539" y="4489496"/>
                </a:lnTo>
                <a:cubicBezTo>
                  <a:pt x="11044155" y="4507903"/>
                  <a:pt x="11053381" y="4458333"/>
                  <a:pt x="11036425" y="4441271"/>
                </a:cubicBezTo>
                <a:close/>
                <a:moveTo>
                  <a:pt x="2185192" y="4439012"/>
                </a:moveTo>
                <a:cubicBezTo>
                  <a:pt x="2189189" y="4436119"/>
                  <a:pt x="2201874" y="4457212"/>
                  <a:pt x="2208722" y="4462022"/>
                </a:cubicBezTo>
                <a:cubicBezTo>
                  <a:pt x="2204611" y="4466920"/>
                  <a:pt x="2202791" y="4473284"/>
                  <a:pt x="2203744" y="4479537"/>
                </a:cubicBezTo>
                <a:cubicBezTo>
                  <a:pt x="2199285" y="4468980"/>
                  <a:pt x="2192835" y="4459410"/>
                  <a:pt x="2184630" y="4451393"/>
                </a:cubicBezTo>
                <a:cubicBezTo>
                  <a:pt x="2183494" y="4443607"/>
                  <a:pt x="2183860" y="4439977"/>
                  <a:pt x="2185192" y="4439012"/>
                </a:cubicBezTo>
                <a:close/>
                <a:moveTo>
                  <a:pt x="4264311" y="4438953"/>
                </a:moveTo>
                <a:lnTo>
                  <a:pt x="4262044" y="4460362"/>
                </a:lnTo>
                <a:lnTo>
                  <a:pt x="4268850" y="4455531"/>
                </a:lnTo>
                <a:cubicBezTo>
                  <a:pt x="4264971" y="4451009"/>
                  <a:pt x="4264570" y="4445038"/>
                  <a:pt x="4264329" y="4439036"/>
                </a:cubicBezTo>
                <a:close/>
                <a:moveTo>
                  <a:pt x="11206113" y="4436425"/>
                </a:moveTo>
                <a:lnTo>
                  <a:pt x="11206259" y="4436762"/>
                </a:lnTo>
                <a:lnTo>
                  <a:pt x="11206729" y="4436930"/>
                </a:lnTo>
                <a:close/>
                <a:moveTo>
                  <a:pt x="11182055" y="4435518"/>
                </a:moveTo>
                <a:lnTo>
                  <a:pt x="11181825" y="4440621"/>
                </a:lnTo>
                <a:lnTo>
                  <a:pt x="11182621" y="4442688"/>
                </a:lnTo>
                <a:lnTo>
                  <a:pt x="11181659" y="4444309"/>
                </a:lnTo>
                <a:lnTo>
                  <a:pt x="11180529" y="4469286"/>
                </a:lnTo>
                <a:cubicBezTo>
                  <a:pt x="11186825" y="4458378"/>
                  <a:pt x="11196923" y="4468057"/>
                  <a:pt x="11206549" y="4473615"/>
                </a:cubicBezTo>
                <a:cubicBezTo>
                  <a:pt x="11209263" y="4514108"/>
                  <a:pt x="11197837" y="4475857"/>
                  <a:pt x="11193799" y="4509032"/>
                </a:cubicBezTo>
                <a:cubicBezTo>
                  <a:pt x="11209581" y="4518001"/>
                  <a:pt x="11220403" y="4502718"/>
                  <a:pt x="11236125" y="4511794"/>
                </a:cubicBezTo>
                <a:cubicBezTo>
                  <a:pt x="11235197" y="4520810"/>
                  <a:pt x="11231479" y="4530215"/>
                  <a:pt x="11236005" y="4538674"/>
                </a:cubicBezTo>
                <a:cubicBezTo>
                  <a:pt x="11245487" y="4535591"/>
                  <a:pt x="11252253" y="4532512"/>
                  <a:pt x="11242989" y="4504349"/>
                </a:cubicBezTo>
                <a:cubicBezTo>
                  <a:pt x="11261281" y="4517619"/>
                  <a:pt x="11276539" y="4520582"/>
                  <a:pt x="11281223" y="4500615"/>
                </a:cubicBezTo>
                <a:cubicBezTo>
                  <a:pt x="11278981" y="4522278"/>
                  <a:pt x="11293999" y="4520967"/>
                  <a:pt x="11292071" y="4499607"/>
                </a:cubicBezTo>
                <a:cubicBezTo>
                  <a:pt x="11297121" y="4507655"/>
                  <a:pt x="11300803" y="4516339"/>
                  <a:pt x="11302907" y="4525541"/>
                </a:cubicBezTo>
                <a:cubicBezTo>
                  <a:pt x="11308067" y="4522530"/>
                  <a:pt x="11311975" y="4515517"/>
                  <a:pt x="11313893" y="4497375"/>
                </a:cubicBezTo>
                <a:cubicBezTo>
                  <a:pt x="11325313" y="4519582"/>
                  <a:pt x="11333207" y="4524247"/>
                  <a:pt x="11339597" y="4521360"/>
                </a:cubicBezTo>
                <a:lnTo>
                  <a:pt x="11354993" y="4501674"/>
                </a:lnTo>
                <a:lnTo>
                  <a:pt x="11339521" y="4500069"/>
                </a:lnTo>
                <a:cubicBezTo>
                  <a:pt x="11328003" y="4501459"/>
                  <a:pt x="11316391" y="4502311"/>
                  <a:pt x="11298461" y="4467790"/>
                </a:cubicBezTo>
                <a:cubicBezTo>
                  <a:pt x="11297895" y="4479512"/>
                  <a:pt x="11295253" y="4479768"/>
                  <a:pt x="11292357" y="4478793"/>
                </a:cubicBezTo>
                <a:lnTo>
                  <a:pt x="11288701" y="4480528"/>
                </a:lnTo>
                <a:lnTo>
                  <a:pt x="11289929" y="4485536"/>
                </a:lnTo>
                <a:cubicBezTo>
                  <a:pt x="11264633" y="4466368"/>
                  <a:pt x="11236779" y="4509177"/>
                  <a:pt x="11220281" y="4485392"/>
                </a:cubicBezTo>
                <a:cubicBezTo>
                  <a:pt x="11225249" y="4491113"/>
                  <a:pt x="11228113" y="4487634"/>
                  <a:pt x="11231299" y="4484341"/>
                </a:cubicBezTo>
                <a:cubicBezTo>
                  <a:pt x="11222187" y="4466780"/>
                  <a:pt x="11214369" y="4470181"/>
                  <a:pt x="11214605" y="4460424"/>
                </a:cubicBezTo>
                <a:lnTo>
                  <a:pt x="11217605" y="4445873"/>
                </a:lnTo>
                <a:lnTo>
                  <a:pt x="11212545" y="4441713"/>
                </a:lnTo>
                <a:lnTo>
                  <a:pt x="11208805" y="4454551"/>
                </a:lnTo>
                <a:cubicBezTo>
                  <a:pt x="11202049" y="4458637"/>
                  <a:pt x="11189561" y="4434932"/>
                  <a:pt x="11182055" y="4435518"/>
                </a:cubicBezTo>
                <a:close/>
                <a:moveTo>
                  <a:pt x="2456382" y="4429478"/>
                </a:moveTo>
                <a:lnTo>
                  <a:pt x="2455736" y="4430103"/>
                </a:lnTo>
                <a:lnTo>
                  <a:pt x="2457305" y="4432501"/>
                </a:lnTo>
                <a:lnTo>
                  <a:pt x="2467391" y="4465547"/>
                </a:lnTo>
                <a:cubicBezTo>
                  <a:pt x="2474512" y="4475807"/>
                  <a:pt x="2483327" y="4485175"/>
                  <a:pt x="2488556" y="4496250"/>
                </a:cubicBezTo>
                <a:cubicBezTo>
                  <a:pt x="2495314" y="4486036"/>
                  <a:pt x="2476672" y="4454596"/>
                  <a:pt x="2488938" y="4465956"/>
                </a:cubicBezTo>
                <a:cubicBezTo>
                  <a:pt x="2498621" y="4478818"/>
                  <a:pt x="2498053" y="4496600"/>
                  <a:pt x="2507691" y="4509293"/>
                </a:cubicBezTo>
                <a:cubicBezTo>
                  <a:pt x="2507905" y="4499294"/>
                  <a:pt x="2507948" y="4489337"/>
                  <a:pt x="2508179" y="4479061"/>
                </a:cubicBezTo>
                <a:cubicBezTo>
                  <a:pt x="2500636" y="4470145"/>
                  <a:pt x="2491648" y="4462245"/>
                  <a:pt x="2494022" y="4448501"/>
                </a:cubicBezTo>
                <a:cubicBezTo>
                  <a:pt x="2482292" y="4434741"/>
                  <a:pt x="2470980" y="4422223"/>
                  <a:pt x="2470037" y="4437933"/>
                </a:cubicBezTo>
                <a:cubicBezTo>
                  <a:pt x="2477009" y="4444381"/>
                  <a:pt x="2480534" y="4453832"/>
                  <a:pt x="2479360" y="4463277"/>
                </a:cubicBezTo>
                <a:cubicBezTo>
                  <a:pt x="2472641" y="4459112"/>
                  <a:pt x="2469621" y="4453163"/>
                  <a:pt x="2466840" y="4447083"/>
                </a:cubicBezTo>
                <a:lnTo>
                  <a:pt x="2457305" y="4432501"/>
                </a:lnTo>
                <a:close/>
                <a:moveTo>
                  <a:pt x="1511967" y="4425486"/>
                </a:moveTo>
                <a:cubicBezTo>
                  <a:pt x="1515821" y="4426461"/>
                  <a:pt x="1522976" y="4436341"/>
                  <a:pt x="1528425" y="4440984"/>
                </a:cubicBezTo>
                <a:cubicBezTo>
                  <a:pt x="1525074" y="4453452"/>
                  <a:pt x="1518315" y="4454539"/>
                  <a:pt x="1513974" y="4463298"/>
                </a:cubicBezTo>
                <a:cubicBezTo>
                  <a:pt x="1508553" y="4455890"/>
                  <a:pt x="1511338" y="4452793"/>
                  <a:pt x="1513991" y="4455608"/>
                </a:cubicBezTo>
                <a:cubicBezTo>
                  <a:pt x="1515717" y="4446196"/>
                  <a:pt x="1514094" y="4436417"/>
                  <a:pt x="1509399" y="4428003"/>
                </a:cubicBezTo>
                <a:cubicBezTo>
                  <a:pt x="1509765" y="4425825"/>
                  <a:pt x="1510682" y="4425161"/>
                  <a:pt x="1511967" y="4425486"/>
                </a:cubicBezTo>
                <a:close/>
                <a:moveTo>
                  <a:pt x="11143917" y="4418685"/>
                </a:moveTo>
                <a:cubicBezTo>
                  <a:pt x="11140635" y="4416559"/>
                  <a:pt x="11137783" y="4416373"/>
                  <a:pt x="11135475" y="4418890"/>
                </a:cubicBezTo>
                <a:cubicBezTo>
                  <a:pt x="11127451" y="4435504"/>
                  <a:pt x="11147087" y="4449407"/>
                  <a:pt x="11142297" y="4465607"/>
                </a:cubicBezTo>
                <a:cubicBezTo>
                  <a:pt x="11131855" y="4478258"/>
                  <a:pt x="11135385" y="4435095"/>
                  <a:pt x="11123523" y="4426250"/>
                </a:cubicBezTo>
                <a:cubicBezTo>
                  <a:pt x="11122969" y="4451168"/>
                  <a:pt x="11114141" y="4435091"/>
                  <a:pt x="11112477" y="4454521"/>
                </a:cubicBezTo>
                <a:cubicBezTo>
                  <a:pt x="11125559" y="4481752"/>
                  <a:pt x="11131185" y="4473736"/>
                  <a:pt x="11139741" y="4478676"/>
                </a:cubicBezTo>
                <a:cubicBezTo>
                  <a:pt x="11135559" y="4517041"/>
                  <a:pt x="11113307" y="4467407"/>
                  <a:pt x="11108451" y="4502247"/>
                </a:cubicBezTo>
                <a:cubicBezTo>
                  <a:pt x="11092797" y="4484654"/>
                  <a:pt x="11092053" y="4455564"/>
                  <a:pt x="11080053" y="4457333"/>
                </a:cubicBezTo>
                <a:cubicBezTo>
                  <a:pt x="11079617" y="4483032"/>
                  <a:pt x="11084601" y="4474647"/>
                  <a:pt x="11095045" y="4489657"/>
                </a:cubicBezTo>
                <a:cubicBezTo>
                  <a:pt x="11091675" y="4527353"/>
                  <a:pt x="11065461" y="4456181"/>
                  <a:pt x="11064993" y="4506387"/>
                </a:cubicBezTo>
                <a:lnTo>
                  <a:pt x="11065785" y="4506577"/>
                </a:lnTo>
                <a:lnTo>
                  <a:pt x="11070521" y="4501755"/>
                </a:lnTo>
                <a:cubicBezTo>
                  <a:pt x="11075405" y="4503666"/>
                  <a:pt x="11080955" y="4509117"/>
                  <a:pt x="11085941" y="4511352"/>
                </a:cubicBezTo>
                <a:lnTo>
                  <a:pt x="11085865" y="4511421"/>
                </a:lnTo>
                <a:lnTo>
                  <a:pt x="11126653" y="4521258"/>
                </a:lnTo>
                <a:cubicBezTo>
                  <a:pt x="11145903" y="4520055"/>
                  <a:pt x="11164167" y="4514167"/>
                  <a:pt x="11182407" y="4508014"/>
                </a:cubicBezTo>
                <a:cubicBezTo>
                  <a:pt x="11174337" y="4500504"/>
                  <a:pt x="11164757" y="4484991"/>
                  <a:pt x="11159205" y="4489914"/>
                </a:cubicBezTo>
                <a:lnTo>
                  <a:pt x="11160021" y="4489244"/>
                </a:lnTo>
                <a:cubicBezTo>
                  <a:pt x="11152449" y="4469758"/>
                  <a:pt x="11159325" y="4449201"/>
                  <a:pt x="11154937" y="4430127"/>
                </a:cubicBezTo>
                <a:cubicBezTo>
                  <a:pt x="11150909" y="4424879"/>
                  <a:pt x="11147197" y="4420812"/>
                  <a:pt x="11143917" y="4418685"/>
                </a:cubicBezTo>
                <a:close/>
                <a:moveTo>
                  <a:pt x="11695469" y="4410948"/>
                </a:moveTo>
                <a:cubicBezTo>
                  <a:pt x="11693409" y="4409607"/>
                  <a:pt x="11691321" y="4409796"/>
                  <a:pt x="11689839" y="4412156"/>
                </a:cubicBezTo>
                <a:lnTo>
                  <a:pt x="11688847" y="4419210"/>
                </a:lnTo>
                <a:lnTo>
                  <a:pt x="11690795" y="4416326"/>
                </a:lnTo>
                <a:lnTo>
                  <a:pt x="11699565" y="4423475"/>
                </a:lnTo>
                <a:close/>
                <a:moveTo>
                  <a:pt x="11577367" y="4400386"/>
                </a:moveTo>
                <a:cubicBezTo>
                  <a:pt x="11578981" y="4410124"/>
                  <a:pt x="11578865" y="4415405"/>
                  <a:pt x="11577581" y="4417455"/>
                </a:cubicBezTo>
                <a:lnTo>
                  <a:pt x="11573405" y="4416035"/>
                </a:lnTo>
                <a:lnTo>
                  <a:pt x="11578727" y="4431955"/>
                </a:lnTo>
                <a:cubicBezTo>
                  <a:pt x="11580439" y="4446186"/>
                  <a:pt x="11577219" y="4453988"/>
                  <a:pt x="11565735" y="4443008"/>
                </a:cubicBezTo>
                <a:cubicBezTo>
                  <a:pt x="11566787" y="4433776"/>
                  <a:pt x="11570443" y="4424480"/>
                  <a:pt x="11565977" y="4415913"/>
                </a:cubicBezTo>
                <a:cubicBezTo>
                  <a:pt x="11559541" y="4424959"/>
                  <a:pt x="11551349" y="4432421"/>
                  <a:pt x="11542013" y="4437938"/>
                </a:cubicBezTo>
                <a:lnTo>
                  <a:pt x="11541195" y="4438215"/>
                </a:lnTo>
                <a:lnTo>
                  <a:pt x="11541379" y="4443204"/>
                </a:lnTo>
                <a:lnTo>
                  <a:pt x="11539853" y="4438665"/>
                </a:lnTo>
                <a:lnTo>
                  <a:pt x="11512113" y="4447999"/>
                </a:lnTo>
                <a:lnTo>
                  <a:pt x="11524057" y="4455171"/>
                </a:lnTo>
                <a:cubicBezTo>
                  <a:pt x="11529737" y="4460778"/>
                  <a:pt x="11534501" y="4469321"/>
                  <a:pt x="11537431" y="4484130"/>
                </a:cubicBezTo>
                <a:cubicBezTo>
                  <a:pt x="11522561" y="4476542"/>
                  <a:pt x="11506137" y="4459789"/>
                  <a:pt x="11491415" y="4453428"/>
                </a:cubicBezTo>
                <a:cubicBezTo>
                  <a:pt x="11496005" y="4469125"/>
                  <a:pt x="11498579" y="4482668"/>
                  <a:pt x="11500015" y="4495032"/>
                </a:cubicBezTo>
                <a:lnTo>
                  <a:pt x="11501383" y="4521381"/>
                </a:lnTo>
                <a:lnTo>
                  <a:pt x="11519901" y="4534895"/>
                </a:lnTo>
                <a:cubicBezTo>
                  <a:pt x="11526263" y="4538792"/>
                  <a:pt x="11531953" y="4540606"/>
                  <a:pt x="11535757" y="4536920"/>
                </a:cubicBezTo>
                <a:cubicBezTo>
                  <a:pt x="11536835" y="4525423"/>
                  <a:pt x="11531613" y="4514707"/>
                  <a:pt x="11532015" y="4503389"/>
                </a:cubicBezTo>
                <a:cubicBezTo>
                  <a:pt x="11547367" y="4509402"/>
                  <a:pt x="11550841" y="4506842"/>
                  <a:pt x="11568777" y="4506647"/>
                </a:cubicBezTo>
                <a:cubicBezTo>
                  <a:pt x="11574649" y="4529572"/>
                  <a:pt x="11555907" y="4524740"/>
                  <a:pt x="11569915" y="4554074"/>
                </a:cubicBezTo>
                <a:cubicBezTo>
                  <a:pt x="11574731" y="4486273"/>
                  <a:pt x="11608029" y="4502368"/>
                  <a:pt x="11634387" y="4513154"/>
                </a:cubicBezTo>
                <a:lnTo>
                  <a:pt x="11640363" y="4514655"/>
                </a:lnTo>
                <a:lnTo>
                  <a:pt x="11637325" y="4497548"/>
                </a:lnTo>
                <a:cubicBezTo>
                  <a:pt x="11637771" y="4486309"/>
                  <a:pt x="11638279" y="4475053"/>
                  <a:pt x="11631795" y="4464180"/>
                </a:cubicBezTo>
                <a:cubicBezTo>
                  <a:pt x="11623423" y="4483871"/>
                  <a:pt x="11610659" y="4478070"/>
                  <a:pt x="11598057" y="4473219"/>
                </a:cubicBezTo>
                <a:cubicBezTo>
                  <a:pt x="11602359" y="4456879"/>
                  <a:pt x="11610213" y="4464267"/>
                  <a:pt x="11600369" y="4439332"/>
                </a:cubicBezTo>
                <a:cubicBezTo>
                  <a:pt x="11589103" y="4440814"/>
                  <a:pt x="11590173" y="4417476"/>
                  <a:pt x="11577367" y="4400386"/>
                </a:cubicBezTo>
                <a:close/>
                <a:moveTo>
                  <a:pt x="11657483" y="4396725"/>
                </a:moveTo>
                <a:cubicBezTo>
                  <a:pt x="11656919" y="4397387"/>
                  <a:pt x="11656517" y="4399011"/>
                  <a:pt x="11656335" y="4401919"/>
                </a:cubicBezTo>
                <a:lnTo>
                  <a:pt x="11656487" y="4418633"/>
                </a:lnTo>
                <a:lnTo>
                  <a:pt x="11663639" y="4421813"/>
                </a:lnTo>
                <a:lnTo>
                  <a:pt x="11664919" y="4406959"/>
                </a:lnTo>
                <a:lnTo>
                  <a:pt x="11659619" y="4397305"/>
                </a:lnTo>
                <a:cubicBezTo>
                  <a:pt x="11658779" y="4396362"/>
                  <a:pt x="11658049" y="4396062"/>
                  <a:pt x="11657483" y="4396725"/>
                </a:cubicBezTo>
                <a:close/>
                <a:moveTo>
                  <a:pt x="11549815" y="4381913"/>
                </a:moveTo>
                <a:lnTo>
                  <a:pt x="11541359" y="4405023"/>
                </a:lnTo>
                <a:lnTo>
                  <a:pt x="11547117" y="4402034"/>
                </a:lnTo>
                <a:lnTo>
                  <a:pt x="11555537" y="4390975"/>
                </a:lnTo>
                <a:close/>
                <a:moveTo>
                  <a:pt x="1556306" y="4378460"/>
                </a:moveTo>
                <a:cubicBezTo>
                  <a:pt x="1562932" y="4381091"/>
                  <a:pt x="1571491" y="4388991"/>
                  <a:pt x="1581132" y="4399834"/>
                </a:cubicBezTo>
                <a:cubicBezTo>
                  <a:pt x="1572452" y="4398565"/>
                  <a:pt x="1562052" y="4407774"/>
                  <a:pt x="1552394" y="4401328"/>
                </a:cubicBezTo>
                <a:cubicBezTo>
                  <a:pt x="1549173" y="4399179"/>
                  <a:pt x="1546033" y="4395290"/>
                  <a:pt x="1543070" y="4388695"/>
                </a:cubicBezTo>
                <a:cubicBezTo>
                  <a:pt x="1544984" y="4378464"/>
                  <a:pt x="1549679" y="4375828"/>
                  <a:pt x="1556306" y="4378460"/>
                </a:cubicBezTo>
                <a:close/>
                <a:moveTo>
                  <a:pt x="11519171" y="4377197"/>
                </a:moveTo>
                <a:lnTo>
                  <a:pt x="11518667" y="4378498"/>
                </a:lnTo>
                <a:lnTo>
                  <a:pt x="11521373" y="4402281"/>
                </a:lnTo>
                <a:cubicBezTo>
                  <a:pt x="11514159" y="4398971"/>
                  <a:pt x="11505253" y="4383277"/>
                  <a:pt x="11503599" y="4410840"/>
                </a:cubicBezTo>
                <a:lnTo>
                  <a:pt x="11497057" y="4399547"/>
                </a:lnTo>
                <a:lnTo>
                  <a:pt x="11494761" y="4400580"/>
                </a:lnTo>
                <a:cubicBezTo>
                  <a:pt x="11492947" y="4403522"/>
                  <a:pt x="11492281" y="4409011"/>
                  <a:pt x="11493619" y="4419479"/>
                </a:cubicBezTo>
                <a:cubicBezTo>
                  <a:pt x="11490383" y="4416684"/>
                  <a:pt x="11485873" y="4406344"/>
                  <a:pt x="11481837" y="4398703"/>
                </a:cubicBezTo>
                <a:lnTo>
                  <a:pt x="11476631" y="4390955"/>
                </a:lnTo>
                <a:lnTo>
                  <a:pt x="11473637" y="4396100"/>
                </a:lnTo>
                <a:lnTo>
                  <a:pt x="11486285" y="4430139"/>
                </a:lnTo>
                <a:cubicBezTo>
                  <a:pt x="11491971" y="4437314"/>
                  <a:pt x="11498573" y="4440769"/>
                  <a:pt x="11505173" y="4443832"/>
                </a:cubicBezTo>
                <a:lnTo>
                  <a:pt x="11511391" y="4447566"/>
                </a:lnTo>
                <a:lnTo>
                  <a:pt x="11518393" y="4420875"/>
                </a:lnTo>
                <a:lnTo>
                  <a:pt x="11530521" y="4410931"/>
                </a:lnTo>
                <a:close/>
                <a:moveTo>
                  <a:pt x="11735613" y="4375254"/>
                </a:moveTo>
                <a:cubicBezTo>
                  <a:pt x="11737961" y="4389587"/>
                  <a:pt x="11737305" y="4391096"/>
                  <a:pt x="11735355" y="4390058"/>
                </a:cubicBezTo>
                <a:lnTo>
                  <a:pt x="11732321" y="4389879"/>
                </a:lnTo>
                <a:lnTo>
                  <a:pt x="11741461" y="4395410"/>
                </a:lnTo>
                <a:cubicBezTo>
                  <a:pt x="11747501" y="4397623"/>
                  <a:pt x="11753221" y="4397860"/>
                  <a:pt x="11758441" y="4394992"/>
                </a:cubicBezTo>
                <a:cubicBezTo>
                  <a:pt x="11755531" y="4389534"/>
                  <a:pt x="11752209" y="4384051"/>
                  <a:pt x="11750239" y="4378511"/>
                </a:cubicBezTo>
                <a:lnTo>
                  <a:pt x="11750235" y="4377999"/>
                </a:lnTo>
                <a:lnTo>
                  <a:pt x="11748207" y="4380093"/>
                </a:lnTo>
                <a:cubicBezTo>
                  <a:pt x="11744697" y="4382183"/>
                  <a:pt x="11740727" y="4381771"/>
                  <a:pt x="11735613" y="4375254"/>
                </a:cubicBezTo>
                <a:close/>
                <a:moveTo>
                  <a:pt x="11609311" y="4373566"/>
                </a:moveTo>
                <a:lnTo>
                  <a:pt x="11591435" y="4386755"/>
                </a:lnTo>
                <a:lnTo>
                  <a:pt x="11609309" y="4385321"/>
                </a:lnTo>
                <a:close/>
                <a:moveTo>
                  <a:pt x="11426271" y="4369030"/>
                </a:moveTo>
                <a:lnTo>
                  <a:pt x="11402801" y="4381325"/>
                </a:lnTo>
                <a:cubicBezTo>
                  <a:pt x="11396767" y="4383642"/>
                  <a:pt x="11390813" y="4386384"/>
                  <a:pt x="11385179" y="4390758"/>
                </a:cubicBezTo>
                <a:lnTo>
                  <a:pt x="11385027" y="4390943"/>
                </a:lnTo>
                <a:lnTo>
                  <a:pt x="11388939" y="4393941"/>
                </a:lnTo>
                <a:cubicBezTo>
                  <a:pt x="11393969" y="4396775"/>
                  <a:pt x="11399425" y="4401957"/>
                  <a:pt x="11407165" y="4420043"/>
                </a:cubicBezTo>
                <a:cubicBezTo>
                  <a:pt x="11404259" y="4439896"/>
                  <a:pt x="11391185" y="4400549"/>
                  <a:pt x="11389531" y="4428113"/>
                </a:cubicBezTo>
                <a:lnTo>
                  <a:pt x="11394799" y="4435935"/>
                </a:lnTo>
                <a:lnTo>
                  <a:pt x="11395239" y="4431978"/>
                </a:lnTo>
                <a:cubicBezTo>
                  <a:pt x="11398535" y="4425479"/>
                  <a:pt x="11406173" y="4439421"/>
                  <a:pt x="11411569" y="4442471"/>
                </a:cubicBezTo>
                <a:lnTo>
                  <a:pt x="11416657" y="4437533"/>
                </a:lnTo>
                <a:lnTo>
                  <a:pt x="11411111" y="4419630"/>
                </a:lnTo>
                <a:cubicBezTo>
                  <a:pt x="11406299" y="4413270"/>
                  <a:pt x="11401479" y="4406923"/>
                  <a:pt x="11404941" y="4399938"/>
                </a:cubicBezTo>
                <a:cubicBezTo>
                  <a:pt x="11412851" y="4409210"/>
                  <a:pt x="11417801" y="4401376"/>
                  <a:pt x="11427177" y="4418479"/>
                </a:cubicBezTo>
                <a:cubicBezTo>
                  <a:pt x="11425985" y="4423138"/>
                  <a:pt x="11425101" y="4430042"/>
                  <a:pt x="11423713" y="4434944"/>
                </a:cubicBezTo>
                <a:lnTo>
                  <a:pt x="11419551" y="4437809"/>
                </a:lnTo>
                <a:lnTo>
                  <a:pt x="11420533" y="4443910"/>
                </a:lnTo>
                <a:cubicBezTo>
                  <a:pt x="11422167" y="4448275"/>
                  <a:pt x="11423939" y="4452614"/>
                  <a:pt x="11423531" y="4457154"/>
                </a:cubicBezTo>
                <a:lnTo>
                  <a:pt x="11414851" y="4460139"/>
                </a:lnTo>
                <a:lnTo>
                  <a:pt x="11429023" y="4465173"/>
                </a:lnTo>
                <a:cubicBezTo>
                  <a:pt x="11434437" y="4477281"/>
                  <a:pt x="11425503" y="4471269"/>
                  <a:pt x="11424519" y="4485815"/>
                </a:cubicBezTo>
                <a:cubicBezTo>
                  <a:pt x="11430067" y="4498927"/>
                  <a:pt x="11434037" y="4503537"/>
                  <a:pt x="11437423" y="4504867"/>
                </a:cubicBezTo>
                <a:cubicBezTo>
                  <a:pt x="11440807" y="4506197"/>
                  <a:pt x="11443607" y="4504249"/>
                  <a:pt x="11446815" y="4504248"/>
                </a:cubicBezTo>
                <a:cubicBezTo>
                  <a:pt x="11437075" y="4469253"/>
                  <a:pt x="11448325" y="4492002"/>
                  <a:pt x="11454243" y="4469895"/>
                </a:cubicBezTo>
                <a:lnTo>
                  <a:pt x="11445557" y="4449363"/>
                </a:lnTo>
                <a:lnTo>
                  <a:pt x="11438761" y="4457070"/>
                </a:lnTo>
                <a:cubicBezTo>
                  <a:pt x="11435299" y="4456213"/>
                  <a:pt x="11431563" y="4453734"/>
                  <a:pt x="11429045" y="4456487"/>
                </a:cubicBezTo>
                <a:cubicBezTo>
                  <a:pt x="11432193" y="4444616"/>
                  <a:pt x="11427567" y="4434102"/>
                  <a:pt x="11430635" y="4422614"/>
                </a:cubicBezTo>
                <a:lnTo>
                  <a:pt x="11441293" y="4439284"/>
                </a:lnTo>
                <a:lnTo>
                  <a:pt x="11440433" y="4437254"/>
                </a:lnTo>
                <a:cubicBezTo>
                  <a:pt x="11443535" y="4428920"/>
                  <a:pt x="11452369" y="4454126"/>
                  <a:pt x="11454975" y="4442940"/>
                </a:cubicBezTo>
                <a:cubicBezTo>
                  <a:pt x="11457835" y="4454289"/>
                  <a:pt x="11455335" y="4465535"/>
                  <a:pt x="11463375" y="4476307"/>
                </a:cubicBezTo>
                <a:lnTo>
                  <a:pt x="11464449" y="4409264"/>
                </a:lnTo>
                <a:lnTo>
                  <a:pt x="11459865" y="4414965"/>
                </a:lnTo>
                <a:cubicBezTo>
                  <a:pt x="11459811" y="4395791"/>
                  <a:pt x="11452635" y="4401459"/>
                  <a:pt x="11448225" y="4394730"/>
                </a:cubicBezTo>
                <a:lnTo>
                  <a:pt x="11446527" y="4388067"/>
                </a:lnTo>
                <a:lnTo>
                  <a:pt x="11433901" y="4383058"/>
                </a:lnTo>
                <a:close/>
                <a:moveTo>
                  <a:pt x="12167759" y="4367782"/>
                </a:moveTo>
                <a:cubicBezTo>
                  <a:pt x="12170157" y="4367151"/>
                  <a:pt x="12173513" y="4367992"/>
                  <a:pt x="12178363" y="4371077"/>
                </a:cubicBezTo>
                <a:cubicBezTo>
                  <a:pt x="12175907" y="4400031"/>
                  <a:pt x="12164747" y="4387741"/>
                  <a:pt x="12168929" y="4412115"/>
                </a:cubicBezTo>
                <a:cubicBezTo>
                  <a:pt x="12163125" y="4398212"/>
                  <a:pt x="12156935" y="4405475"/>
                  <a:pt x="12157499" y="4392397"/>
                </a:cubicBezTo>
                <a:cubicBezTo>
                  <a:pt x="12161979" y="4384823"/>
                  <a:pt x="12160563" y="4369676"/>
                  <a:pt x="12167759" y="4367782"/>
                </a:cubicBezTo>
                <a:close/>
                <a:moveTo>
                  <a:pt x="2684774" y="4363854"/>
                </a:moveTo>
                <a:cubicBezTo>
                  <a:pt x="2678915" y="4376726"/>
                  <a:pt x="2665722" y="4367967"/>
                  <a:pt x="2664708" y="4395901"/>
                </a:cubicBezTo>
                <a:lnTo>
                  <a:pt x="2665010" y="4396361"/>
                </a:lnTo>
                <a:cubicBezTo>
                  <a:pt x="2669168" y="4401506"/>
                  <a:pt x="2673014" y="4403379"/>
                  <a:pt x="2676313" y="4402962"/>
                </a:cubicBezTo>
                <a:cubicBezTo>
                  <a:pt x="2686208" y="4401710"/>
                  <a:pt x="2691159" y="4379838"/>
                  <a:pt x="2684774" y="4363854"/>
                </a:cubicBezTo>
                <a:close/>
                <a:moveTo>
                  <a:pt x="12077687" y="4363589"/>
                </a:moveTo>
                <a:cubicBezTo>
                  <a:pt x="12075175" y="4361229"/>
                  <a:pt x="12072733" y="4361816"/>
                  <a:pt x="12070165" y="4367069"/>
                </a:cubicBezTo>
                <a:lnTo>
                  <a:pt x="12070135" y="4368926"/>
                </a:lnTo>
                <a:lnTo>
                  <a:pt x="12078395" y="4400481"/>
                </a:lnTo>
                <a:cubicBezTo>
                  <a:pt x="12079617" y="4390457"/>
                  <a:pt x="12081987" y="4387174"/>
                  <a:pt x="12084975" y="4387529"/>
                </a:cubicBezTo>
                <a:lnTo>
                  <a:pt x="12092943" y="4394404"/>
                </a:lnTo>
                <a:lnTo>
                  <a:pt x="12085615" y="4377789"/>
                </a:lnTo>
                <a:cubicBezTo>
                  <a:pt x="12082773" y="4371256"/>
                  <a:pt x="12080195" y="4365949"/>
                  <a:pt x="12077687" y="4363589"/>
                </a:cubicBezTo>
                <a:close/>
                <a:moveTo>
                  <a:pt x="11442463" y="4356437"/>
                </a:moveTo>
                <a:cubicBezTo>
                  <a:pt x="11441703" y="4362200"/>
                  <a:pt x="11444373" y="4367699"/>
                  <a:pt x="11446935" y="4373171"/>
                </a:cubicBezTo>
                <a:lnTo>
                  <a:pt x="11447113" y="4373937"/>
                </a:lnTo>
                <a:lnTo>
                  <a:pt x="11448851" y="4366535"/>
                </a:lnTo>
                <a:close/>
                <a:moveTo>
                  <a:pt x="11708753" y="4352203"/>
                </a:moveTo>
                <a:lnTo>
                  <a:pt x="11712263" y="4354232"/>
                </a:lnTo>
                <a:lnTo>
                  <a:pt x="11712425" y="4354073"/>
                </a:lnTo>
                <a:lnTo>
                  <a:pt x="11711779" y="4353740"/>
                </a:lnTo>
                <a:close/>
                <a:moveTo>
                  <a:pt x="11902429" y="4347263"/>
                </a:moveTo>
                <a:lnTo>
                  <a:pt x="11900199" y="4357741"/>
                </a:lnTo>
                <a:lnTo>
                  <a:pt x="11900295" y="4365031"/>
                </a:lnTo>
                <a:cubicBezTo>
                  <a:pt x="11902701" y="4371361"/>
                  <a:pt x="11906847" y="4375666"/>
                  <a:pt x="11911055" y="4377391"/>
                </a:cubicBezTo>
                <a:cubicBezTo>
                  <a:pt x="11915263" y="4379117"/>
                  <a:pt x="11919535" y="4378264"/>
                  <a:pt x="11922195" y="4374276"/>
                </a:cubicBezTo>
                <a:lnTo>
                  <a:pt x="11922811" y="4365022"/>
                </a:lnTo>
                <a:lnTo>
                  <a:pt x="11920297" y="4352372"/>
                </a:lnTo>
                <a:lnTo>
                  <a:pt x="11920195" y="4351353"/>
                </a:lnTo>
                <a:lnTo>
                  <a:pt x="11915979" y="4350134"/>
                </a:lnTo>
                <a:cubicBezTo>
                  <a:pt x="11912171" y="4353576"/>
                  <a:pt x="11910367" y="4363469"/>
                  <a:pt x="11906891" y="4359475"/>
                </a:cubicBezTo>
                <a:close/>
                <a:moveTo>
                  <a:pt x="11964849" y="4338820"/>
                </a:moveTo>
                <a:lnTo>
                  <a:pt x="11963183" y="4339237"/>
                </a:lnTo>
                <a:lnTo>
                  <a:pt x="11961339" y="4373180"/>
                </a:lnTo>
                <a:lnTo>
                  <a:pt x="11961695" y="4373565"/>
                </a:lnTo>
                <a:cubicBezTo>
                  <a:pt x="11964271" y="4375123"/>
                  <a:pt x="11966837" y="4376853"/>
                  <a:pt x="11970023" y="4383684"/>
                </a:cubicBezTo>
                <a:lnTo>
                  <a:pt x="11972179" y="4356015"/>
                </a:lnTo>
                <a:lnTo>
                  <a:pt x="11970403" y="4348542"/>
                </a:lnTo>
                <a:lnTo>
                  <a:pt x="11970127" y="4346555"/>
                </a:lnTo>
                <a:close/>
                <a:moveTo>
                  <a:pt x="11719827" y="4337024"/>
                </a:moveTo>
                <a:lnTo>
                  <a:pt x="11725091" y="4341729"/>
                </a:lnTo>
                <a:lnTo>
                  <a:pt x="11726239" y="4340612"/>
                </a:lnTo>
                <a:close/>
                <a:moveTo>
                  <a:pt x="12303465" y="4324811"/>
                </a:moveTo>
                <a:lnTo>
                  <a:pt x="12319235" y="4350600"/>
                </a:lnTo>
                <a:cubicBezTo>
                  <a:pt x="12319427" y="4362616"/>
                  <a:pt x="12314427" y="4364792"/>
                  <a:pt x="12309529" y="4361359"/>
                </a:cubicBezTo>
                <a:cubicBezTo>
                  <a:pt x="12304631" y="4357925"/>
                  <a:pt x="12299833" y="4348882"/>
                  <a:pt x="12300431" y="4338461"/>
                </a:cubicBezTo>
                <a:cubicBezTo>
                  <a:pt x="12305475" y="4344794"/>
                  <a:pt x="12304523" y="4334834"/>
                  <a:pt x="12303465" y="4324811"/>
                </a:cubicBezTo>
                <a:close/>
                <a:moveTo>
                  <a:pt x="1644142" y="4324280"/>
                </a:moveTo>
                <a:cubicBezTo>
                  <a:pt x="1635681" y="4336220"/>
                  <a:pt x="1630970" y="4316960"/>
                  <a:pt x="1620041" y="4335891"/>
                </a:cubicBezTo>
                <a:lnTo>
                  <a:pt x="1619827" y="4335767"/>
                </a:lnTo>
                <a:cubicBezTo>
                  <a:pt x="1630560" y="4354225"/>
                  <a:pt x="1640577" y="4367993"/>
                  <a:pt x="1648484" y="4367140"/>
                </a:cubicBezTo>
                <a:cubicBezTo>
                  <a:pt x="1634016" y="4341819"/>
                  <a:pt x="1653986" y="4350212"/>
                  <a:pt x="1658000" y="4369925"/>
                </a:cubicBezTo>
                <a:cubicBezTo>
                  <a:pt x="1657537" y="4353687"/>
                  <a:pt x="1652781" y="4337967"/>
                  <a:pt x="1644142" y="4324280"/>
                </a:cubicBezTo>
                <a:close/>
                <a:moveTo>
                  <a:pt x="12033585" y="4318689"/>
                </a:moveTo>
                <a:lnTo>
                  <a:pt x="12033259" y="4319847"/>
                </a:lnTo>
                <a:lnTo>
                  <a:pt x="12029703" y="4333875"/>
                </a:lnTo>
                <a:lnTo>
                  <a:pt x="12032287" y="4349193"/>
                </a:lnTo>
                <a:cubicBezTo>
                  <a:pt x="12034971" y="4327500"/>
                  <a:pt x="12048001" y="4366678"/>
                  <a:pt x="12052037" y="4354749"/>
                </a:cubicBezTo>
                <a:lnTo>
                  <a:pt x="12051409" y="4349979"/>
                </a:lnTo>
                <a:lnTo>
                  <a:pt x="12050683" y="4350215"/>
                </a:lnTo>
                <a:cubicBezTo>
                  <a:pt x="12049103" y="4348956"/>
                  <a:pt x="12048303" y="4345857"/>
                  <a:pt x="12047831" y="4341627"/>
                </a:cubicBezTo>
                <a:lnTo>
                  <a:pt x="12047127" y="4332351"/>
                </a:lnTo>
                <a:lnTo>
                  <a:pt x="12045953" y="4330401"/>
                </a:lnTo>
                <a:cubicBezTo>
                  <a:pt x="12042985" y="4328562"/>
                  <a:pt x="12038923" y="4329425"/>
                  <a:pt x="12033295" y="4322255"/>
                </a:cubicBezTo>
                <a:close/>
                <a:moveTo>
                  <a:pt x="876414" y="4310355"/>
                </a:moveTo>
                <a:cubicBezTo>
                  <a:pt x="883577" y="4308367"/>
                  <a:pt x="889852" y="4322230"/>
                  <a:pt x="897601" y="4326596"/>
                </a:cubicBezTo>
                <a:cubicBezTo>
                  <a:pt x="904628" y="4337642"/>
                  <a:pt x="895207" y="4334199"/>
                  <a:pt x="897559" y="4349386"/>
                </a:cubicBezTo>
                <a:cubicBezTo>
                  <a:pt x="888991" y="4326189"/>
                  <a:pt x="885364" y="4342346"/>
                  <a:pt x="868867" y="4318563"/>
                </a:cubicBezTo>
                <a:cubicBezTo>
                  <a:pt x="871540" y="4313440"/>
                  <a:pt x="874026" y="4311017"/>
                  <a:pt x="876414" y="4310355"/>
                </a:cubicBezTo>
                <a:close/>
                <a:moveTo>
                  <a:pt x="908167" y="4305024"/>
                </a:moveTo>
                <a:cubicBezTo>
                  <a:pt x="916228" y="4305106"/>
                  <a:pt x="930815" y="4317538"/>
                  <a:pt x="950102" y="4337659"/>
                </a:cubicBezTo>
                <a:cubicBezTo>
                  <a:pt x="942433" y="4333657"/>
                  <a:pt x="936335" y="4333844"/>
                  <a:pt x="929235" y="4331385"/>
                </a:cubicBezTo>
                <a:cubicBezTo>
                  <a:pt x="922134" y="4328925"/>
                  <a:pt x="914032" y="4323820"/>
                  <a:pt x="902348" y="4309231"/>
                </a:cubicBezTo>
                <a:cubicBezTo>
                  <a:pt x="903518" y="4306341"/>
                  <a:pt x="905480" y="4304997"/>
                  <a:pt x="908167" y="4305024"/>
                </a:cubicBezTo>
                <a:close/>
                <a:moveTo>
                  <a:pt x="12061743" y="4299972"/>
                </a:moveTo>
                <a:lnTo>
                  <a:pt x="12062897" y="4303316"/>
                </a:lnTo>
                <a:cubicBezTo>
                  <a:pt x="12065309" y="4307047"/>
                  <a:pt x="12068077" y="4309585"/>
                  <a:pt x="12070557" y="4312237"/>
                </a:cubicBezTo>
                <a:lnTo>
                  <a:pt x="12070859" y="4312726"/>
                </a:lnTo>
                <a:lnTo>
                  <a:pt x="12078805" y="4317089"/>
                </a:lnTo>
                <a:cubicBezTo>
                  <a:pt x="12088771" y="4317923"/>
                  <a:pt x="12097743" y="4313124"/>
                  <a:pt x="12105487" y="4301195"/>
                </a:cubicBezTo>
                <a:close/>
                <a:moveTo>
                  <a:pt x="12049151" y="4299619"/>
                </a:moveTo>
                <a:lnTo>
                  <a:pt x="12050461" y="4301531"/>
                </a:lnTo>
                <a:lnTo>
                  <a:pt x="12052287" y="4302532"/>
                </a:lnTo>
                <a:lnTo>
                  <a:pt x="12053215" y="4299733"/>
                </a:lnTo>
                <a:close/>
                <a:moveTo>
                  <a:pt x="2346455" y="4296571"/>
                </a:moveTo>
                <a:cubicBezTo>
                  <a:pt x="2363095" y="4323574"/>
                  <a:pt x="2362050" y="4324396"/>
                  <a:pt x="2375019" y="4342436"/>
                </a:cubicBezTo>
                <a:cubicBezTo>
                  <a:pt x="2362145" y="4333613"/>
                  <a:pt x="2348039" y="4338596"/>
                  <a:pt x="2336846" y="4332289"/>
                </a:cubicBezTo>
                <a:cubicBezTo>
                  <a:pt x="2333115" y="4330184"/>
                  <a:pt x="2329706" y="4326827"/>
                  <a:pt x="2326774" y="4321284"/>
                </a:cubicBezTo>
                <a:cubicBezTo>
                  <a:pt x="2345806" y="4332272"/>
                  <a:pt x="2332507" y="4302206"/>
                  <a:pt x="2346455" y="4296571"/>
                </a:cubicBezTo>
                <a:close/>
                <a:moveTo>
                  <a:pt x="12249009" y="4288121"/>
                </a:moveTo>
                <a:cubicBezTo>
                  <a:pt x="12242577" y="4290637"/>
                  <a:pt x="12239873" y="4313192"/>
                  <a:pt x="12229745" y="4296650"/>
                </a:cubicBezTo>
                <a:lnTo>
                  <a:pt x="12228965" y="4296770"/>
                </a:lnTo>
                <a:cubicBezTo>
                  <a:pt x="12230097" y="4305302"/>
                  <a:pt x="12232163" y="4310880"/>
                  <a:pt x="12234689" y="4314081"/>
                </a:cubicBezTo>
                <a:cubicBezTo>
                  <a:pt x="12242263" y="4323688"/>
                  <a:pt x="12253975" y="4311922"/>
                  <a:pt x="12257097" y="4294475"/>
                </a:cubicBezTo>
                <a:cubicBezTo>
                  <a:pt x="12253711" y="4288670"/>
                  <a:pt x="12251153" y="4287282"/>
                  <a:pt x="12249009" y="4288121"/>
                </a:cubicBezTo>
                <a:close/>
                <a:moveTo>
                  <a:pt x="2473965" y="4287201"/>
                </a:moveTo>
                <a:cubicBezTo>
                  <a:pt x="2469009" y="4290721"/>
                  <a:pt x="2466690" y="4301466"/>
                  <a:pt x="2467112" y="4319747"/>
                </a:cubicBezTo>
                <a:lnTo>
                  <a:pt x="2467452" y="4319658"/>
                </a:lnTo>
                <a:cubicBezTo>
                  <a:pt x="2485080" y="4333829"/>
                  <a:pt x="2492873" y="4321076"/>
                  <a:pt x="2496637" y="4298009"/>
                </a:cubicBezTo>
                <a:cubicBezTo>
                  <a:pt x="2486514" y="4287387"/>
                  <a:pt x="2478921" y="4283681"/>
                  <a:pt x="2473965" y="4287201"/>
                </a:cubicBezTo>
                <a:close/>
                <a:moveTo>
                  <a:pt x="1867668" y="4270459"/>
                </a:moveTo>
                <a:cubicBezTo>
                  <a:pt x="1872558" y="4270787"/>
                  <a:pt x="1879466" y="4276914"/>
                  <a:pt x="1888016" y="4288410"/>
                </a:cubicBezTo>
                <a:cubicBezTo>
                  <a:pt x="1878052" y="4286650"/>
                  <a:pt x="1873942" y="4301673"/>
                  <a:pt x="1859422" y="4287301"/>
                </a:cubicBezTo>
                <a:cubicBezTo>
                  <a:pt x="1859904" y="4275602"/>
                  <a:pt x="1862778" y="4270131"/>
                  <a:pt x="1867668" y="4270459"/>
                </a:cubicBezTo>
                <a:close/>
                <a:moveTo>
                  <a:pt x="2400574" y="4254953"/>
                </a:moveTo>
                <a:cubicBezTo>
                  <a:pt x="2408278" y="4268526"/>
                  <a:pt x="2414279" y="4282829"/>
                  <a:pt x="2418642" y="4297752"/>
                </a:cubicBezTo>
                <a:cubicBezTo>
                  <a:pt x="2418054" y="4302475"/>
                  <a:pt x="2415199" y="4300933"/>
                  <a:pt x="2411587" y="4297403"/>
                </a:cubicBezTo>
                <a:cubicBezTo>
                  <a:pt x="2407975" y="4293873"/>
                  <a:pt x="2403602" y="4288355"/>
                  <a:pt x="2399979" y="4285123"/>
                </a:cubicBezTo>
                <a:cubicBezTo>
                  <a:pt x="2408281" y="4278652"/>
                  <a:pt x="2399810" y="4275044"/>
                  <a:pt x="2400574" y="4254953"/>
                </a:cubicBezTo>
                <a:close/>
                <a:moveTo>
                  <a:pt x="12572569" y="4250178"/>
                </a:moveTo>
                <a:cubicBezTo>
                  <a:pt x="12573803" y="4258662"/>
                  <a:pt x="12576007" y="4264106"/>
                  <a:pt x="12578759" y="4267484"/>
                </a:cubicBezTo>
                <a:cubicBezTo>
                  <a:pt x="12587011" y="4277617"/>
                  <a:pt x="12600185" y="4269154"/>
                  <a:pt x="12606829" y="4268390"/>
                </a:cubicBezTo>
                <a:cubicBezTo>
                  <a:pt x="12602853" y="4242426"/>
                  <a:pt x="12582249" y="4253913"/>
                  <a:pt x="12573211" y="4250548"/>
                </a:cubicBezTo>
                <a:close/>
                <a:moveTo>
                  <a:pt x="12856075" y="4239638"/>
                </a:moveTo>
                <a:cubicBezTo>
                  <a:pt x="12850547" y="4241005"/>
                  <a:pt x="12850259" y="4269660"/>
                  <a:pt x="12851685" y="4277006"/>
                </a:cubicBezTo>
                <a:lnTo>
                  <a:pt x="12851041" y="4276636"/>
                </a:lnTo>
                <a:cubicBezTo>
                  <a:pt x="12852739" y="4280611"/>
                  <a:pt x="12854827" y="4281932"/>
                  <a:pt x="12856891" y="4281416"/>
                </a:cubicBezTo>
                <a:cubicBezTo>
                  <a:pt x="12863077" y="4279868"/>
                  <a:pt x="12869029" y="4261781"/>
                  <a:pt x="12863479" y="4249167"/>
                </a:cubicBezTo>
                <a:cubicBezTo>
                  <a:pt x="12860341" y="4241759"/>
                  <a:pt x="12857917" y="4239183"/>
                  <a:pt x="12856075" y="4239638"/>
                </a:cubicBezTo>
                <a:close/>
                <a:moveTo>
                  <a:pt x="13280729" y="4233831"/>
                </a:moveTo>
                <a:cubicBezTo>
                  <a:pt x="13288991" y="4252861"/>
                  <a:pt x="13291715" y="4236039"/>
                  <a:pt x="13301183" y="4259900"/>
                </a:cubicBezTo>
                <a:lnTo>
                  <a:pt x="13295029" y="4286862"/>
                </a:lnTo>
                <a:cubicBezTo>
                  <a:pt x="13283679" y="4269472"/>
                  <a:pt x="13273923" y="4252288"/>
                  <a:pt x="13280729" y="4233831"/>
                </a:cubicBezTo>
                <a:close/>
                <a:moveTo>
                  <a:pt x="13249039" y="4229938"/>
                </a:moveTo>
                <a:cubicBezTo>
                  <a:pt x="13254089" y="4265651"/>
                  <a:pt x="13281683" y="4260334"/>
                  <a:pt x="13272085" y="4269052"/>
                </a:cubicBezTo>
                <a:cubicBezTo>
                  <a:pt x="13260525" y="4254251"/>
                  <a:pt x="13264885" y="4277034"/>
                  <a:pt x="13261277" y="4281140"/>
                </a:cubicBezTo>
                <a:cubicBezTo>
                  <a:pt x="13260075" y="4282509"/>
                  <a:pt x="13257987" y="4281802"/>
                  <a:pt x="13254129" y="4276937"/>
                </a:cubicBezTo>
                <a:cubicBezTo>
                  <a:pt x="13250461" y="4261558"/>
                  <a:pt x="13248861" y="4245805"/>
                  <a:pt x="13249039" y="4229938"/>
                </a:cubicBezTo>
                <a:close/>
                <a:moveTo>
                  <a:pt x="13164921" y="4222011"/>
                </a:moveTo>
                <a:cubicBezTo>
                  <a:pt x="13190835" y="4246525"/>
                  <a:pt x="13207455" y="4212059"/>
                  <a:pt x="13234897" y="4244302"/>
                </a:cubicBezTo>
                <a:cubicBezTo>
                  <a:pt x="13236063" y="4240556"/>
                  <a:pt x="13237425" y="4237207"/>
                  <a:pt x="13240335" y="4244020"/>
                </a:cubicBezTo>
                <a:cubicBezTo>
                  <a:pt x="13230729" y="4258437"/>
                  <a:pt x="13251539" y="4270309"/>
                  <a:pt x="13241353" y="4284248"/>
                </a:cubicBezTo>
                <a:cubicBezTo>
                  <a:pt x="13232583" y="4269061"/>
                  <a:pt x="13227507" y="4277109"/>
                  <a:pt x="13216987" y="4252356"/>
                </a:cubicBezTo>
                <a:cubicBezTo>
                  <a:pt x="13211719" y="4272843"/>
                  <a:pt x="13194479" y="4264171"/>
                  <a:pt x="13200199" y="4300698"/>
                </a:cubicBezTo>
                <a:cubicBezTo>
                  <a:pt x="13189517" y="4301661"/>
                  <a:pt x="13194235" y="4284849"/>
                  <a:pt x="13181013" y="4268232"/>
                </a:cubicBezTo>
                <a:cubicBezTo>
                  <a:pt x="13171083" y="4265921"/>
                  <a:pt x="13180927" y="4308393"/>
                  <a:pt x="13165187" y="4289467"/>
                </a:cubicBezTo>
                <a:cubicBezTo>
                  <a:pt x="13167787" y="4266442"/>
                  <a:pt x="13156315" y="4245560"/>
                  <a:pt x="13164921" y="4222011"/>
                </a:cubicBezTo>
                <a:close/>
                <a:moveTo>
                  <a:pt x="12812711" y="4214687"/>
                </a:moveTo>
                <a:cubicBezTo>
                  <a:pt x="12810393" y="4217377"/>
                  <a:pt x="12808643" y="4223496"/>
                  <a:pt x="12807401" y="4232191"/>
                </a:cubicBezTo>
                <a:lnTo>
                  <a:pt x="12822941" y="4258129"/>
                </a:lnTo>
                <a:lnTo>
                  <a:pt x="12823047" y="4258191"/>
                </a:lnTo>
                <a:cubicBezTo>
                  <a:pt x="12832915" y="4244067"/>
                  <a:pt x="12811677" y="4231949"/>
                  <a:pt x="12821435" y="4217764"/>
                </a:cubicBezTo>
                <a:cubicBezTo>
                  <a:pt x="12817919" y="4212739"/>
                  <a:pt x="12815031" y="4211998"/>
                  <a:pt x="12812711" y="4214687"/>
                </a:cubicBezTo>
                <a:close/>
                <a:moveTo>
                  <a:pt x="1798500" y="4205359"/>
                </a:moveTo>
                <a:cubicBezTo>
                  <a:pt x="1793069" y="4207357"/>
                  <a:pt x="1787596" y="4209116"/>
                  <a:pt x="1783168" y="4213761"/>
                </a:cubicBezTo>
                <a:lnTo>
                  <a:pt x="1774398" y="4238629"/>
                </a:lnTo>
                <a:lnTo>
                  <a:pt x="1774092" y="4238749"/>
                </a:lnTo>
                <a:lnTo>
                  <a:pt x="1774102" y="4239469"/>
                </a:lnTo>
                <a:lnTo>
                  <a:pt x="1774398" y="4238629"/>
                </a:lnTo>
                <a:lnTo>
                  <a:pt x="1793235" y="4231247"/>
                </a:lnTo>
                <a:cubicBezTo>
                  <a:pt x="1799628" y="4227613"/>
                  <a:pt x="1803709" y="4220914"/>
                  <a:pt x="1798500" y="4205359"/>
                </a:cubicBezTo>
                <a:close/>
                <a:moveTo>
                  <a:pt x="13013567" y="4205101"/>
                </a:moveTo>
                <a:cubicBezTo>
                  <a:pt x="13021567" y="4204551"/>
                  <a:pt x="13029971" y="4212967"/>
                  <a:pt x="13033935" y="4230798"/>
                </a:cubicBezTo>
                <a:cubicBezTo>
                  <a:pt x="13017725" y="4211456"/>
                  <a:pt x="13018337" y="4290664"/>
                  <a:pt x="13000153" y="4259917"/>
                </a:cubicBezTo>
                <a:cubicBezTo>
                  <a:pt x="13003027" y="4250741"/>
                  <a:pt x="13001295" y="4240900"/>
                  <a:pt x="12995615" y="4233200"/>
                </a:cubicBezTo>
                <a:cubicBezTo>
                  <a:pt x="12997969" y="4215167"/>
                  <a:pt x="13005567" y="4205651"/>
                  <a:pt x="13013567" y="4205101"/>
                </a:cubicBezTo>
                <a:close/>
                <a:moveTo>
                  <a:pt x="2590696" y="4203076"/>
                </a:moveTo>
                <a:cubicBezTo>
                  <a:pt x="2584926" y="4204361"/>
                  <a:pt x="2580825" y="4210228"/>
                  <a:pt x="2580915" y="4227604"/>
                </a:cubicBezTo>
                <a:lnTo>
                  <a:pt x="2580853" y="4227712"/>
                </a:lnTo>
                <a:cubicBezTo>
                  <a:pt x="2585537" y="4234051"/>
                  <a:pt x="2588762" y="4236368"/>
                  <a:pt x="2591273" y="4236701"/>
                </a:cubicBezTo>
                <a:cubicBezTo>
                  <a:pt x="2598810" y="4237704"/>
                  <a:pt x="2599926" y="4220863"/>
                  <a:pt x="2614679" y="4241252"/>
                </a:cubicBezTo>
                <a:cubicBezTo>
                  <a:pt x="2615449" y="4229291"/>
                  <a:pt x="2614064" y="4217369"/>
                  <a:pt x="2610484" y="4206034"/>
                </a:cubicBezTo>
                <a:cubicBezTo>
                  <a:pt x="2603903" y="4205086"/>
                  <a:pt x="2596465" y="4201790"/>
                  <a:pt x="2590696" y="4203076"/>
                </a:cubicBezTo>
                <a:close/>
                <a:moveTo>
                  <a:pt x="13067563" y="4201448"/>
                </a:moveTo>
                <a:cubicBezTo>
                  <a:pt x="13060887" y="4206898"/>
                  <a:pt x="13057797" y="4233507"/>
                  <a:pt x="13050127" y="4233732"/>
                </a:cubicBezTo>
                <a:cubicBezTo>
                  <a:pt x="13047571" y="4233805"/>
                  <a:pt x="13044505" y="4230949"/>
                  <a:pt x="13040629" y="4223399"/>
                </a:cubicBezTo>
                <a:cubicBezTo>
                  <a:pt x="13045969" y="4193403"/>
                  <a:pt x="13058825" y="4209666"/>
                  <a:pt x="13067563" y="4201448"/>
                </a:cubicBezTo>
                <a:close/>
                <a:moveTo>
                  <a:pt x="1058879" y="4197845"/>
                </a:moveTo>
                <a:lnTo>
                  <a:pt x="1060739" y="4199628"/>
                </a:lnTo>
                <a:lnTo>
                  <a:pt x="1061363" y="4200273"/>
                </a:lnTo>
                <a:lnTo>
                  <a:pt x="1060435" y="4204591"/>
                </a:lnTo>
                <a:close/>
                <a:moveTo>
                  <a:pt x="13138121" y="4196557"/>
                </a:moveTo>
                <a:cubicBezTo>
                  <a:pt x="13138923" y="4230243"/>
                  <a:pt x="13132209" y="4296948"/>
                  <a:pt x="13120433" y="4271898"/>
                </a:cubicBezTo>
                <a:cubicBezTo>
                  <a:pt x="13127019" y="4244188"/>
                  <a:pt x="13088409" y="4274512"/>
                  <a:pt x="13084743" y="4240600"/>
                </a:cubicBezTo>
                <a:cubicBezTo>
                  <a:pt x="13074513" y="4250664"/>
                  <a:pt x="13083175" y="4273202"/>
                  <a:pt x="13069087" y="4261790"/>
                </a:cubicBezTo>
                <a:cubicBezTo>
                  <a:pt x="13070223" y="4247474"/>
                  <a:pt x="13063697" y="4254827"/>
                  <a:pt x="13057533" y="4242286"/>
                </a:cubicBezTo>
                <a:cubicBezTo>
                  <a:pt x="13082551" y="4199693"/>
                  <a:pt x="13106485" y="4208378"/>
                  <a:pt x="13138121" y="4196557"/>
                </a:cubicBezTo>
                <a:close/>
                <a:moveTo>
                  <a:pt x="1822955" y="4155598"/>
                </a:moveTo>
                <a:cubicBezTo>
                  <a:pt x="1821489" y="4168012"/>
                  <a:pt x="1805389" y="4179108"/>
                  <a:pt x="1817443" y="4203178"/>
                </a:cubicBezTo>
                <a:cubicBezTo>
                  <a:pt x="1826538" y="4211138"/>
                  <a:pt x="1834149" y="4176462"/>
                  <a:pt x="1822955" y="4155598"/>
                </a:cubicBezTo>
                <a:close/>
                <a:moveTo>
                  <a:pt x="1094735" y="4153093"/>
                </a:moveTo>
                <a:cubicBezTo>
                  <a:pt x="1107305" y="4198992"/>
                  <a:pt x="1083746" y="4154591"/>
                  <a:pt x="1080240" y="4175238"/>
                </a:cubicBezTo>
                <a:lnTo>
                  <a:pt x="1080026" y="4175114"/>
                </a:lnTo>
                <a:cubicBezTo>
                  <a:pt x="1083492" y="4185599"/>
                  <a:pt x="1087963" y="4191238"/>
                  <a:pt x="1092265" y="4193354"/>
                </a:cubicBezTo>
                <a:cubicBezTo>
                  <a:pt x="1105176" y="4199706"/>
                  <a:pt x="1116573" y="4174364"/>
                  <a:pt x="1094735" y="4153093"/>
                </a:cubicBezTo>
                <a:close/>
                <a:moveTo>
                  <a:pt x="1998103" y="4145641"/>
                </a:moveTo>
                <a:lnTo>
                  <a:pt x="1998511" y="4150547"/>
                </a:lnTo>
                <a:lnTo>
                  <a:pt x="2001892" y="4146901"/>
                </a:lnTo>
                <a:close/>
                <a:moveTo>
                  <a:pt x="12200127" y="4143655"/>
                </a:moveTo>
                <a:cubicBezTo>
                  <a:pt x="12192683" y="4141047"/>
                  <a:pt x="12187187" y="4149130"/>
                  <a:pt x="12183333" y="4165622"/>
                </a:cubicBezTo>
                <a:cubicBezTo>
                  <a:pt x="12188537" y="4170194"/>
                  <a:pt x="12193177" y="4170306"/>
                  <a:pt x="12195823" y="4157574"/>
                </a:cubicBezTo>
                <a:lnTo>
                  <a:pt x="12198155" y="4170525"/>
                </a:lnTo>
                <a:lnTo>
                  <a:pt x="12197447" y="4171059"/>
                </a:lnTo>
                <a:lnTo>
                  <a:pt x="12198229" y="4170941"/>
                </a:lnTo>
                <a:lnTo>
                  <a:pt x="12198155" y="4170525"/>
                </a:lnTo>
                <a:lnTo>
                  <a:pt x="12203583" y="4166422"/>
                </a:lnTo>
                <a:cubicBezTo>
                  <a:pt x="12205065" y="4161448"/>
                  <a:pt x="12206297" y="4154496"/>
                  <a:pt x="12208233" y="4149910"/>
                </a:cubicBezTo>
                <a:cubicBezTo>
                  <a:pt x="12205307" y="4146581"/>
                  <a:pt x="12202609" y="4144524"/>
                  <a:pt x="12200127" y="4143655"/>
                </a:cubicBezTo>
                <a:close/>
                <a:moveTo>
                  <a:pt x="1704758" y="4134734"/>
                </a:moveTo>
                <a:cubicBezTo>
                  <a:pt x="1710348" y="4134083"/>
                  <a:pt x="1716543" y="4136581"/>
                  <a:pt x="1722847" y="4144000"/>
                </a:cubicBezTo>
                <a:cubicBezTo>
                  <a:pt x="1721404" y="4151436"/>
                  <a:pt x="1697625" y="4135568"/>
                  <a:pt x="1713078" y="4163882"/>
                </a:cubicBezTo>
                <a:cubicBezTo>
                  <a:pt x="1708869" y="4183269"/>
                  <a:pt x="1681541" y="4139970"/>
                  <a:pt x="1684188" y="4177859"/>
                </a:cubicBezTo>
                <a:cubicBezTo>
                  <a:pt x="1676666" y="4166993"/>
                  <a:pt x="1687988" y="4136688"/>
                  <a:pt x="1704758" y="4134734"/>
                </a:cubicBezTo>
                <a:close/>
                <a:moveTo>
                  <a:pt x="12531613" y="4125010"/>
                </a:moveTo>
                <a:cubicBezTo>
                  <a:pt x="12529237" y="4153582"/>
                  <a:pt x="12522217" y="4154376"/>
                  <a:pt x="12509719" y="4126626"/>
                </a:cubicBezTo>
                <a:cubicBezTo>
                  <a:pt x="12507563" y="4135793"/>
                  <a:pt x="12505473" y="4144851"/>
                  <a:pt x="12503423" y="4154079"/>
                </a:cubicBezTo>
                <a:lnTo>
                  <a:pt x="12502749" y="4154259"/>
                </a:lnTo>
                <a:cubicBezTo>
                  <a:pt x="12516909" y="4156161"/>
                  <a:pt x="12533119" y="4169084"/>
                  <a:pt x="12543355" y="4144192"/>
                </a:cubicBezTo>
                <a:close/>
                <a:moveTo>
                  <a:pt x="12632525" y="4124512"/>
                </a:moveTo>
                <a:cubicBezTo>
                  <a:pt x="12635473" y="4123875"/>
                  <a:pt x="12638867" y="4125407"/>
                  <a:pt x="12642687" y="4129965"/>
                </a:cubicBezTo>
                <a:cubicBezTo>
                  <a:pt x="12644887" y="4166169"/>
                  <a:pt x="12631091" y="4168327"/>
                  <a:pt x="12618527" y="4165637"/>
                </a:cubicBezTo>
                <a:cubicBezTo>
                  <a:pt x="12618847" y="4147855"/>
                  <a:pt x="12623681" y="4126424"/>
                  <a:pt x="12632525" y="4124512"/>
                </a:cubicBezTo>
                <a:close/>
                <a:moveTo>
                  <a:pt x="2517561" y="4120730"/>
                </a:moveTo>
                <a:cubicBezTo>
                  <a:pt x="2531317" y="4141363"/>
                  <a:pt x="2530418" y="4123163"/>
                  <a:pt x="2542222" y="4138534"/>
                </a:cubicBezTo>
                <a:cubicBezTo>
                  <a:pt x="2542442" y="4152848"/>
                  <a:pt x="2540482" y="4161055"/>
                  <a:pt x="2536326" y="4163130"/>
                </a:cubicBezTo>
                <a:cubicBezTo>
                  <a:pt x="2532171" y="4165205"/>
                  <a:pt x="2525818" y="4161145"/>
                  <a:pt x="2517247" y="4150921"/>
                </a:cubicBezTo>
                <a:close/>
                <a:moveTo>
                  <a:pt x="2014518" y="4118910"/>
                </a:moveTo>
                <a:cubicBezTo>
                  <a:pt x="2011766" y="4119103"/>
                  <a:pt x="2009453" y="4120539"/>
                  <a:pt x="2007346" y="4122568"/>
                </a:cubicBezTo>
                <a:lnTo>
                  <a:pt x="2006243" y="4123859"/>
                </a:lnTo>
                <a:lnTo>
                  <a:pt x="2007656" y="4125988"/>
                </a:lnTo>
                <a:lnTo>
                  <a:pt x="2012329" y="4135644"/>
                </a:lnTo>
                <a:lnTo>
                  <a:pt x="2024323" y="4122708"/>
                </a:lnTo>
                <a:cubicBezTo>
                  <a:pt x="2020461" y="4119765"/>
                  <a:pt x="2017270" y="4118716"/>
                  <a:pt x="2014518" y="4118910"/>
                </a:cubicBezTo>
                <a:close/>
                <a:moveTo>
                  <a:pt x="12371491" y="4117689"/>
                </a:moveTo>
                <a:cubicBezTo>
                  <a:pt x="12365765" y="4120612"/>
                  <a:pt x="12368273" y="4141925"/>
                  <a:pt x="12357291" y="4131307"/>
                </a:cubicBezTo>
                <a:lnTo>
                  <a:pt x="12357043" y="4131735"/>
                </a:lnTo>
                <a:cubicBezTo>
                  <a:pt x="12358093" y="4140968"/>
                  <a:pt x="12359981" y="4146790"/>
                  <a:pt x="12362253" y="4149888"/>
                </a:cubicBezTo>
                <a:cubicBezTo>
                  <a:pt x="12369065" y="4159183"/>
                  <a:pt x="12379327" y="4143958"/>
                  <a:pt x="12380765" y="4122759"/>
                </a:cubicBezTo>
                <a:cubicBezTo>
                  <a:pt x="12376223" y="4117783"/>
                  <a:pt x="12373399" y="4116714"/>
                  <a:pt x="12371491" y="4117689"/>
                </a:cubicBezTo>
                <a:close/>
                <a:moveTo>
                  <a:pt x="1182810" y="4115924"/>
                </a:moveTo>
                <a:lnTo>
                  <a:pt x="1183413" y="4119593"/>
                </a:lnTo>
                <a:lnTo>
                  <a:pt x="1191621" y="4152980"/>
                </a:lnTo>
                <a:lnTo>
                  <a:pt x="1192090" y="4136656"/>
                </a:lnTo>
                <a:close/>
                <a:moveTo>
                  <a:pt x="12243545" y="4113143"/>
                </a:moveTo>
                <a:cubicBezTo>
                  <a:pt x="12240865" y="4112387"/>
                  <a:pt x="12238599" y="4112963"/>
                  <a:pt x="12236789" y="4114833"/>
                </a:cubicBezTo>
                <a:lnTo>
                  <a:pt x="12231943" y="4140321"/>
                </a:lnTo>
                <a:lnTo>
                  <a:pt x="12231109" y="4141158"/>
                </a:lnTo>
                <a:lnTo>
                  <a:pt x="12231767" y="4141253"/>
                </a:lnTo>
                <a:lnTo>
                  <a:pt x="12231943" y="4140321"/>
                </a:lnTo>
                <a:lnTo>
                  <a:pt x="12252773" y="4119444"/>
                </a:lnTo>
                <a:cubicBezTo>
                  <a:pt x="12249315" y="4115986"/>
                  <a:pt x="12246223" y="4113899"/>
                  <a:pt x="12243545" y="4113143"/>
                </a:cubicBezTo>
                <a:close/>
                <a:moveTo>
                  <a:pt x="12461749" y="4111569"/>
                </a:moveTo>
                <a:cubicBezTo>
                  <a:pt x="12456751" y="4109450"/>
                  <a:pt x="12452813" y="4113308"/>
                  <a:pt x="12450025" y="4123819"/>
                </a:cubicBezTo>
                <a:lnTo>
                  <a:pt x="12449957" y="4124920"/>
                </a:lnTo>
                <a:cubicBezTo>
                  <a:pt x="12455251" y="4127977"/>
                  <a:pt x="12461191" y="4134793"/>
                  <a:pt x="12466571" y="4138718"/>
                </a:cubicBezTo>
                <a:cubicBezTo>
                  <a:pt x="12471951" y="4142644"/>
                  <a:pt x="12476773" y="4143681"/>
                  <a:pt x="12479827" y="4135179"/>
                </a:cubicBezTo>
                <a:cubicBezTo>
                  <a:pt x="12472803" y="4121784"/>
                  <a:pt x="12466747" y="4113688"/>
                  <a:pt x="12461749" y="4111569"/>
                </a:cubicBezTo>
                <a:close/>
                <a:moveTo>
                  <a:pt x="2048578" y="4107377"/>
                </a:moveTo>
                <a:lnTo>
                  <a:pt x="2048163" y="4107695"/>
                </a:lnTo>
                <a:lnTo>
                  <a:pt x="2048511" y="4108706"/>
                </a:lnTo>
                <a:close/>
                <a:moveTo>
                  <a:pt x="2762970" y="4101778"/>
                </a:moveTo>
                <a:cubicBezTo>
                  <a:pt x="2759999" y="4103362"/>
                  <a:pt x="2757855" y="4106750"/>
                  <a:pt x="2757487" y="4111956"/>
                </a:cubicBezTo>
                <a:lnTo>
                  <a:pt x="2758112" y="4112602"/>
                </a:lnTo>
                <a:cubicBezTo>
                  <a:pt x="2772540" y="4134048"/>
                  <a:pt x="2772363" y="4114842"/>
                  <a:pt x="2786486" y="4135828"/>
                </a:cubicBezTo>
                <a:cubicBezTo>
                  <a:pt x="2788249" y="4108505"/>
                  <a:pt x="2771884" y="4097025"/>
                  <a:pt x="2762970" y="4101778"/>
                </a:cubicBezTo>
                <a:close/>
                <a:moveTo>
                  <a:pt x="12280887" y="4101622"/>
                </a:moveTo>
                <a:cubicBezTo>
                  <a:pt x="12271067" y="4098835"/>
                  <a:pt x="12259853" y="4109541"/>
                  <a:pt x="12256755" y="4125880"/>
                </a:cubicBezTo>
                <a:cubicBezTo>
                  <a:pt x="12263707" y="4128538"/>
                  <a:pt x="12270929" y="4132637"/>
                  <a:pt x="12277899" y="4135323"/>
                </a:cubicBezTo>
                <a:lnTo>
                  <a:pt x="12296785" y="4136257"/>
                </a:lnTo>
                <a:lnTo>
                  <a:pt x="12296797" y="4136306"/>
                </a:lnTo>
                <a:lnTo>
                  <a:pt x="12297517" y="4136293"/>
                </a:lnTo>
                <a:lnTo>
                  <a:pt x="12296785" y="4136257"/>
                </a:lnTo>
                <a:lnTo>
                  <a:pt x="12289891" y="4109197"/>
                </a:lnTo>
                <a:cubicBezTo>
                  <a:pt x="12287279" y="4104979"/>
                  <a:pt x="12284161" y="4102551"/>
                  <a:pt x="12280887" y="4101622"/>
                </a:cubicBezTo>
                <a:close/>
                <a:moveTo>
                  <a:pt x="1260299" y="4100957"/>
                </a:moveTo>
                <a:lnTo>
                  <a:pt x="1258642" y="4126879"/>
                </a:lnTo>
                <a:lnTo>
                  <a:pt x="1259315" y="4126512"/>
                </a:lnTo>
                <a:cubicBezTo>
                  <a:pt x="1263448" y="4121545"/>
                  <a:pt x="1266869" y="4114697"/>
                  <a:pt x="1269993" y="4107054"/>
                </a:cubicBezTo>
                <a:lnTo>
                  <a:pt x="1270650" y="4105378"/>
                </a:lnTo>
                <a:close/>
                <a:moveTo>
                  <a:pt x="2057783" y="4100313"/>
                </a:moveTo>
                <a:lnTo>
                  <a:pt x="2057534" y="4100531"/>
                </a:lnTo>
                <a:lnTo>
                  <a:pt x="2055386" y="4102172"/>
                </a:lnTo>
                <a:lnTo>
                  <a:pt x="2058125" y="4107977"/>
                </a:lnTo>
                <a:lnTo>
                  <a:pt x="2058171" y="4109028"/>
                </a:lnTo>
                <a:lnTo>
                  <a:pt x="2058419" y="4108600"/>
                </a:lnTo>
                <a:lnTo>
                  <a:pt x="2058125" y="4107977"/>
                </a:lnTo>
                <a:close/>
                <a:moveTo>
                  <a:pt x="11597555" y="4098108"/>
                </a:moveTo>
                <a:lnTo>
                  <a:pt x="11592343" y="4107244"/>
                </a:lnTo>
                <a:lnTo>
                  <a:pt x="11589173" y="4123141"/>
                </a:lnTo>
                <a:lnTo>
                  <a:pt x="11589135" y="4123142"/>
                </a:lnTo>
                <a:lnTo>
                  <a:pt x="11589119" y="4123417"/>
                </a:lnTo>
                <a:lnTo>
                  <a:pt x="11589173" y="4123141"/>
                </a:lnTo>
                <a:lnTo>
                  <a:pt x="11603871" y="4123206"/>
                </a:lnTo>
                <a:close/>
                <a:moveTo>
                  <a:pt x="12192981" y="4097043"/>
                </a:moveTo>
                <a:cubicBezTo>
                  <a:pt x="12192487" y="4109876"/>
                  <a:pt x="12193541" y="4114227"/>
                  <a:pt x="12195985" y="4117279"/>
                </a:cubicBezTo>
                <a:lnTo>
                  <a:pt x="12207033" y="4129380"/>
                </a:lnTo>
                <a:lnTo>
                  <a:pt x="12206881" y="4130021"/>
                </a:lnTo>
                <a:lnTo>
                  <a:pt x="12207341" y="4129718"/>
                </a:lnTo>
                <a:lnTo>
                  <a:pt x="12207033" y="4129380"/>
                </a:lnTo>
                <a:lnTo>
                  <a:pt x="12211845" y="4109075"/>
                </a:lnTo>
                <a:cubicBezTo>
                  <a:pt x="12202081" y="4086470"/>
                  <a:pt x="12200905" y="4109747"/>
                  <a:pt x="12192981" y="4097043"/>
                </a:cubicBezTo>
                <a:close/>
                <a:moveTo>
                  <a:pt x="12795031" y="4095786"/>
                </a:moveTo>
                <a:cubicBezTo>
                  <a:pt x="12784161" y="4096191"/>
                  <a:pt x="12798121" y="4146999"/>
                  <a:pt x="12790691" y="4166789"/>
                </a:cubicBezTo>
                <a:cubicBezTo>
                  <a:pt x="12797027" y="4170876"/>
                  <a:pt x="12801175" y="4164431"/>
                  <a:pt x="12804783" y="4152254"/>
                </a:cubicBezTo>
                <a:lnTo>
                  <a:pt x="12804497" y="4151518"/>
                </a:lnTo>
                <a:cubicBezTo>
                  <a:pt x="12791079" y="4130795"/>
                  <a:pt x="12810999" y="4128894"/>
                  <a:pt x="12801345" y="4098936"/>
                </a:cubicBezTo>
                <a:cubicBezTo>
                  <a:pt x="12798643" y="4096699"/>
                  <a:pt x="12796585" y="4095728"/>
                  <a:pt x="12795031" y="4095786"/>
                </a:cubicBezTo>
                <a:close/>
                <a:moveTo>
                  <a:pt x="2612755" y="4089227"/>
                </a:moveTo>
                <a:cubicBezTo>
                  <a:pt x="2618788" y="4088593"/>
                  <a:pt x="2626358" y="4092214"/>
                  <a:pt x="2636807" y="4103880"/>
                </a:cubicBezTo>
                <a:cubicBezTo>
                  <a:pt x="2625810" y="4099029"/>
                  <a:pt x="2617514" y="4117151"/>
                  <a:pt x="2607994" y="4113151"/>
                </a:cubicBezTo>
                <a:cubicBezTo>
                  <a:pt x="2604818" y="4111818"/>
                  <a:pt x="2601509" y="4108026"/>
                  <a:pt x="2597918" y="4100106"/>
                </a:cubicBezTo>
                <a:cubicBezTo>
                  <a:pt x="2602224" y="4094750"/>
                  <a:pt x="2606722" y="4089861"/>
                  <a:pt x="2612755" y="4089227"/>
                </a:cubicBezTo>
                <a:close/>
                <a:moveTo>
                  <a:pt x="1177721" y="4084937"/>
                </a:moveTo>
                <a:lnTo>
                  <a:pt x="1181303" y="4106735"/>
                </a:lnTo>
                <a:lnTo>
                  <a:pt x="1191515" y="4120563"/>
                </a:lnTo>
                <a:lnTo>
                  <a:pt x="1206372" y="4111520"/>
                </a:lnTo>
                <a:lnTo>
                  <a:pt x="1205285" y="4109853"/>
                </a:lnTo>
                <a:cubicBezTo>
                  <a:pt x="1195758" y="4101712"/>
                  <a:pt x="1188688" y="4111694"/>
                  <a:pt x="1177721" y="4084937"/>
                </a:cubicBezTo>
                <a:close/>
                <a:moveTo>
                  <a:pt x="1977004" y="4078706"/>
                </a:moveTo>
                <a:cubicBezTo>
                  <a:pt x="1976591" y="4085098"/>
                  <a:pt x="1977991" y="4090577"/>
                  <a:pt x="1979312" y="4096133"/>
                </a:cubicBezTo>
                <a:lnTo>
                  <a:pt x="1980756" y="4110310"/>
                </a:lnTo>
                <a:lnTo>
                  <a:pt x="1988869" y="4097675"/>
                </a:lnTo>
                <a:lnTo>
                  <a:pt x="1999653" y="4113926"/>
                </a:lnTo>
                <a:lnTo>
                  <a:pt x="2005373" y="4109344"/>
                </a:lnTo>
                <a:close/>
                <a:moveTo>
                  <a:pt x="12697019" y="4078344"/>
                </a:moveTo>
                <a:cubicBezTo>
                  <a:pt x="12677267" y="4110575"/>
                  <a:pt x="12690343" y="4157334"/>
                  <a:pt x="12665661" y="4168464"/>
                </a:cubicBezTo>
                <a:cubicBezTo>
                  <a:pt x="12679319" y="4187045"/>
                  <a:pt x="12698055" y="4186454"/>
                  <a:pt x="12692655" y="4146408"/>
                </a:cubicBezTo>
                <a:cubicBezTo>
                  <a:pt x="12713999" y="4207495"/>
                  <a:pt x="12723909" y="4141921"/>
                  <a:pt x="12746611" y="4169286"/>
                </a:cubicBezTo>
                <a:lnTo>
                  <a:pt x="12746717" y="4169348"/>
                </a:lnTo>
                <a:cubicBezTo>
                  <a:pt x="12740661" y="4132914"/>
                  <a:pt x="12758129" y="4141432"/>
                  <a:pt x="12762969" y="4120699"/>
                </a:cubicBezTo>
                <a:cubicBezTo>
                  <a:pt x="12773833" y="4140658"/>
                  <a:pt x="12784041" y="4156818"/>
                  <a:pt x="12787273" y="4132448"/>
                </a:cubicBezTo>
                <a:cubicBezTo>
                  <a:pt x="12774895" y="4115605"/>
                  <a:pt x="12765289" y="4112483"/>
                  <a:pt x="12757469" y="4121088"/>
                </a:cubicBezTo>
                <a:cubicBezTo>
                  <a:pt x="12748743" y="4109775"/>
                  <a:pt x="12762515" y="4102469"/>
                  <a:pt x="12765743" y="4106757"/>
                </a:cubicBezTo>
                <a:cubicBezTo>
                  <a:pt x="12755259" y="4074038"/>
                  <a:pt x="12732385" y="4105750"/>
                  <a:pt x="12720311" y="4117031"/>
                </a:cubicBezTo>
                <a:cubicBezTo>
                  <a:pt x="12705733" y="4071397"/>
                  <a:pt x="12717107" y="4131720"/>
                  <a:pt x="12697019" y="4078344"/>
                </a:cubicBezTo>
                <a:close/>
                <a:moveTo>
                  <a:pt x="2547630" y="4076065"/>
                </a:moveTo>
                <a:cubicBezTo>
                  <a:pt x="2559492" y="4096031"/>
                  <a:pt x="2566100" y="4118667"/>
                  <a:pt x="2566700" y="4141828"/>
                </a:cubicBezTo>
                <a:lnTo>
                  <a:pt x="2546954" y="4121445"/>
                </a:lnTo>
                <a:cubicBezTo>
                  <a:pt x="2556838" y="4117172"/>
                  <a:pt x="2548865" y="4095172"/>
                  <a:pt x="2547630" y="4076065"/>
                </a:cubicBezTo>
                <a:close/>
                <a:moveTo>
                  <a:pt x="1211350" y="4075833"/>
                </a:moveTo>
                <a:cubicBezTo>
                  <a:pt x="1210143" y="4082622"/>
                  <a:pt x="1211822" y="4088047"/>
                  <a:pt x="1214742" y="4092871"/>
                </a:cubicBezTo>
                <a:lnTo>
                  <a:pt x="1222077" y="4101960"/>
                </a:lnTo>
                <a:lnTo>
                  <a:pt x="1222353" y="4101792"/>
                </a:lnTo>
                <a:lnTo>
                  <a:pt x="1230294" y="4088610"/>
                </a:lnTo>
                <a:lnTo>
                  <a:pt x="1221108" y="4082768"/>
                </a:lnTo>
                <a:cubicBezTo>
                  <a:pt x="1218506" y="4082212"/>
                  <a:pt x="1215852" y="4081497"/>
                  <a:pt x="1211350" y="4075833"/>
                </a:cubicBezTo>
                <a:close/>
                <a:moveTo>
                  <a:pt x="11599275" y="4074952"/>
                </a:moveTo>
                <a:lnTo>
                  <a:pt x="11599209" y="4094897"/>
                </a:lnTo>
                <a:lnTo>
                  <a:pt x="11608571" y="4096181"/>
                </a:lnTo>
                <a:lnTo>
                  <a:pt x="11610111" y="4084362"/>
                </a:lnTo>
                <a:lnTo>
                  <a:pt x="11609345" y="4083565"/>
                </a:lnTo>
                <a:cubicBezTo>
                  <a:pt x="11608491" y="4084055"/>
                  <a:pt x="11607887" y="4085843"/>
                  <a:pt x="11607305" y="4087717"/>
                </a:cubicBezTo>
                <a:close/>
                <a:moveTo>
                  <a:pt x="2006742" y="4074366"/>
                </a:moveTo>
                <a:lnTo>
                  <a:pt x="2001363" y="4091343"/>
                </a:lnTo>
                <a:cubicBezTo>
                  <a:pt x="2010786" y="4090581"/>
                  <a:pt x="2024900" y="4106144"/>
                  <a:pt x="2035560" y="4114972"/>
                </a:cubicBezTo>
                <a:lnTo>
                  <a:pt x="2038336" y="4116162"/>
                </a:lnTo>
                <a:lnTo>
                  <a:pt x="2023768" y="4100445"/>
                </a:lnTo>
                <a:close/>
                <a:moveTo>
                  <a:pt x="13173299" y="4073135"/>
                </a:moveTo>
                <a:cubicBezTo>
                  <a:pt x="13181547" y="4078610"/>
                  <a:pt x="13187191" y="4070317"/>
                  <a:pt x="13199565" y="4098280"/>
                </a:cubicBezTo>
                <a:cubicBezTo>
                  <a:pt x="13199427" y="4106115"/>
                  <a:pt x="13197721" y="4109746"/>
                  <a:pt x="13195241" y="4110467"/>
                </a:cubicBezTo>
                <a:cubicBezTo>
                  <a:pt x="13187799" y="4112627"/>
                  <a:pt x="13173369" y="4088576"/>
                  <a:pt x="13173299" y="4073135"/>
                </a:cubicBezTo>
                <a:close/>
                <a:moveTo>
                  <a:pt x="1928805" y="4072669"/>
                </a:moveTo>
                <a:cubicBezTo>
                  <a:pt x="1925566" y="4073738"/>
                  <a:pt x="1922496" y="4077206"/>
                  <a:pt x="1919584" y="4084054"/>
                </a:cubicBezTo>
                <a:cubicBezTo>
                  <a:pt x="1925166" y="4107240"/>
                  <a:pt x="1944881" y="4103221"/>
                  <a:pt x="1956991" y="4118055"/>
                </a:cubicBezTo>
                <a:lnTo>
                  <a:pt x="1958396" y="4124921"/>
                </a:lnTo>
                <a:lnTo>
                  <a:pt x="1963211" y="4121985"/>
                </a:lnTo>
                <a:cubicBezTo>
                  <a:pt x="1968275" y="4119944"/>
                  <a:pt x="1973416" y="4118139"/>
                  <a:pt x="1977930" y="4114710"/>
                </a:cubicBezTo>
                <a:lnTo>
                  <a:pt x="1979216" y="4112703"/>
                </a:lnTo>
                <a:lnTo>
                  <a:pt x="1962739" y="4101309"/>
                </a:lnTo>
                <a:cubicBezTo>
                  <a:pt x="1949747" y="4087842"/>
                  <a:pt x="1938520" y="4069462"/>
                  <a:pt x="1928805" y="4072669"/>
                </a:cubicBezTo>
                <a:close/>
                <a:moveTo>
                  <a:pt x="2090813" y="4065960"/>
                </a:moveTo>
                <a:lnTo>
                  <a:pt x="2089113" y="4073126"/>
                </a:lnTo>
                <a:lnTo>
                  <a:pt x="2092500" y="4067105"/>
                </a:lnTo>
                <a:close/>
                <a:moveTo>
                  <a:pt x="1273049" y="4061976"/>
                </a:moveTo>
                <a:lnTo>
                  <a:pt x="1268264" y="4069280"/>
                </a:lnTo>
                <a:lnTo>
                  <a:pt x="1270028" y="4073493"/>
                </a:lnTo>
                <a:cubicBezTo>
                  <a:pt x="1277247" y="4077661"/>
                  <a:pt x="1275668" y="4071259"/>
                  <a:pt x="1273085" y="4062300"/>
                </a:cubicBezTo>
                <a:close/>
                <a:moveTo>
                  <a:pt x="12572181" y="4061165"/>
                </a:moveTo>
                <a:cubicBezTo>
                  <a:pt x="12571415" y="4080829"/>
                  <a:pt x="12567593" y="4098566"/>
                  <a:pt x="12562939" y="4091661"/>
                </a:cubicBezTo>
                <a:lnTo>
                  <a:pt x="12558179" y="4076002"/>
                </a:lnTo>
                <a:lnTo>
                  <a:pt x="12558193" y="4075762"/>
                </a:lnTo>
                <a:lnTo>
                  <a:pt x="12558087" y="4075701"/>
                </a:lnTo>
                <a:lnTo>
                  <a:pt x="12558179" y="4076002"/>
                </a:lnTo>
                <a:lnTo>
                  <a:pt x="12556317" y="4106459"/>
                </a:lnTo>
                <a:cubicBezTo>
                  <a:pt x="12555655" y="4116218"/>
                  <a:pt x="12552871" y="4123880"/>
                  <a:pt x="12541709" y="4124565"/>
                </a:cubicBezTo>
                <a:cubicBezTo>
                  <a:pt x="12561615" y="4157019"/>
                  <a:pt x="12570343" y="4126837"/>
                  <a:pt x="12577101" y="4087962"/>
                </a:cubicBezTo>
                <a:cubicBezTo>
                  <a:pt x="12585501" y="4083543"/>
                  <a:pt x="12599731" y="4111009"/>
                  <a:pt x="12609159" y="4112459"/>
                </a:cubicBezTo>
                <a:cubicBezTo>
                  <a:pt x="12605381" y="4114556"/>
                  <a:pt x="12601695" y="4116992"/>
                  <a:pt x="12606127" y="4126109"/>
                </a:cubicBezTo>
                <a:cubicBezTo>
                  <a:pt x="12590621" y="4117155"/>
                  <a:pt x="12566851" y="4126959"/>
                  <a:pt x="12569389" y="4169492"/>
                </a:cubicBezTo>
                <a:cubicBezTo>
                  <a:pt x="12573431" y="4176567"/>
                  <a:pt x="12576715" y="4179371"/>
                  <a:pt x="12579523" y="4179532"/>
                </a:cubicBezTo>
                <a:cubicBezTo>
                  <a:pt x="12587955" y="4180015"/>
                  <a:pt x="12592133" y="4156707"/>
                  <a:pt x="12599833" y="4153558"/>
                </a:cubicBezTo>
                <a:lnTo>
                  <a:pt x="12619357" y="4185935"/>
                </a:lnTo>
                <a:cubicBezTo>
                  <a:pt x="12633853" y="4163791"/>
                  <a:pt x="12669849" y="4184430"/>
                  <a:pt x="12658515" y="4108730"/>
                </a:cubicBezTo>
                <a:cubicBezTo>
                  <a:pt x="12664255" y="4116320"/>
                  <a:pt x="12665987" y="4126163"/>
                  <a:pt x="12663175" y="4135232"/>
                </a:cubicBezTo>
                <a:cubicBezTo>
                  <a:pt x="12682193" y="4153912"/>
                  <a:pt x="12672289" y="4100427"/>
                  <a:pt x="12659309" y="4081667"/>
                </a:cubicBezTo>
                <a:cubicBezTo>
                  <a:pt x="12650863" y="4120994"/>
                  <a:pt x="12653441" y="4077995"/>
                  <a:pt x="12641871" y="4062473"/>
                </a:cubicBezTo>
                <a:cubicBezTo>
                  <a:pt x="12628887" y="4099037"/>
                  <a:pt x="12601337" y="4052903"/>
                  <a:pt x="12587905" y="4086785"/>
                </a:cubicBezTo>
                <a:cubicBezTo>
                  <a:pt x="12583863" y="4069337"/>
                  <a:pt x="12579773" y="4062840"/>
                  <a:pt x="12572181" y="4061165"/>
                </a:cubicBezTo>
                <a:close/>
                <a:moveTo>
                  <a:pt x="1288360" y="4060265"/>
                </a:moveTo>
                <a:lnTo>
                  <a:pt x="1285910" y="4060393"/>
                </a:lnTo>
                <a:lnTo>
                  <a:pt x="1287399" y="4062716"/>
                </a:lnTo>
                <a:close/>
                <a:moveTo>
                  <a:pt x="1541267" y="4059126"/>
                </a:moveTo>
                <a:lnTo>
                  <a:pt x="1541500" y="4059692"/>
                </a:lnTo>
                <a:lnTo>
                  <a:pt x="1536645" y="4066754"/>
                </a:lnTo>
                <a:cubicBezTo>
                  <a:pt x="1536720" y="4076143"/>
                  <a:pt x="1542509" y="4092010"/>
                  <a:pt x="1547978" y="4097917"/>
                </a:cubicBezTo>
                <a:cubicBezTo>
                  <a:pt x="1550715" y="4100871"/>
                  <a:pt x="1553371" y="4101335"/>
                  <a:pt x="1555191" y="4097253"/>
                </a:cubicBezTo>
                <a:cubicBezTo>
                  <a:pt x="1550750" y="4091979"/>
                  <a:pt x="1549998" y="4084880"/>
                  <a:pt x="1548993" y="4077883"/>
                </a:cubicBezTo>
                <a:lnTo>
                  <a:pt x="1541500" y="4059692"/>
                </a:lnTo>
                <a:lnTo>
                  <a:pt x="1541571" y="4059587"/>
                </a:lnTo>
                <a:close/>
                <a:moveTo>
                  <a:pt x="11969723" y="4056809"/>
                </a:moveTo>
                <a:cubicBezTo>
                  <a:pt x="11967209" y="4056481"/>
                  <a:pt x="11965361" y="4059059"/>
                  <a:pt x="11964469" y="4063178"/>
                </a:cubicBezTo>
                <a:lnTo>
                  <a:pt x="11972783" y="4094742"/>
                </a:lnTo>
                <a:lnTo>
                  <a:pt x="11971895" y="4096163"/>
                </a:lnTo>
                <a:lnTo>
                  <a:pt x="11972985" y="4095509"/>
                </a:lnTo>
                <a:lnTo>
                  <a:pt x="11972783" y="4094742"/>
                </a:lnTo>
                <a:lnTo>
                  <a:pt x="11977021" y="4087964"/>
                </a:lnTo>
                <a:cubicBezTo>
                  <a:pt x="11976879" y="4083641"/>
                  <a:pt x="11976207" y="4077334"/>
                  <a:pt x="11978961" y="4067873"/>
                </a:cubicBezTo>
                <a:cubicBezTo>
                  <a:pt x="11975413" y="4060371"/>
                  <a:pt x="11972237" y="4057137"/>
                  <a:pt x="11969723" y="4056809"/>
                </a:cubicBezTo>
                <a:close/>
                <a:moveTo>
                  <a:pt x="2611598" y="4053250"/>
                </a:moveTo>
                <a:cubicBezTo>
                  <a:pt x="2618379" y="4051577"/>
                  <a:pt x="2630888" y="4064922"/>
                  <a:pt x="2637028" y="4061515"/>
                </a:cubicBezTo>
                <a:cubicBezTo>
                  <a:pt x="2633442" y="4065005"/>
                  <a:pt x="2630578" y="4070518"/>
                  <a:pt x="2626312" y="4072350"/>
                </a:cubicBezTo>
                <a:cubicBezTo>
                  <a:pt x="2622046" y="4074183"/>
                  <a:pt x="2616376" y="4072334"/>
                  <a:pt x="2607174" y="4061105"/>
                </a:cubicBezTo>
                <a:cubicBezTo>
                  <a:pt x="2607714" y="4056034"/>
                  <a:pt x="2609338" y="4053808"/>
                  <a:pt x="2611598" y="4053250"/>
                </a:cubicBezTo>
                <a:close/>
                <a:moveTo>
                  <a:pt x="12417947" y="4051686"/>
                </a:moveTo>
                <a:cubicBezTo>
                  <a:pt x="12412397" y="4074146"/>
                  <a:pt x="12414679" y="4097852"/>
                  <a:pt x="12424437" y="4118740"/>
                </a:cubicBezTo>
                <a:cubicBezTo>
                  <a:pt x="12415467" y="4130817"/>
                  <a:pt x="12407189" y="4146142"/>
                  <a:pt x="12391585" y="4121304"/>
                </a:cubicBezTo>
                <a:cubicBezTo>
                  <a:pt x="12384491" y="4135319"/>
                  <a:pt x="12396353" y="4147871"/>
                  <a:pt x="12393321" y="4161520"/>
                </a:cubicBezTo>
                <a:cubicBezTo>
                  <a:pt x="12409941" y="4137179"/>
                  <a:pt x="12419665" y="4165039"/>
                  <a:pt x="12432343" y="4131719"/>
                </a:cubicBezTo>
                <a:lnTo>
                  <a:pt x="12451947" y="4163713"/>
                </a:lnTo>
                <a:lnTo>
                  <a:pt x="12464097" y="4156607"/>
                </a:lnTo>
                <a:lnTo>
                  <a:pt x="12464397" y="4157213"/>
                </a:lnTo>
                <a:lnTo>
                  <a:pt x="12464215" y="4156537"/>
                </a:lnTo>
                <a:lnTo>
                  <a:pt x="12464097" y="4156607"/>
                </a:lnTo>
                <a:lnTo>
                  <a:pt x="12457541" y="4143303"/>
                </a:lnTo>
                <a:cubicBezTo>
                  <a:pt x="12449125" y="4134947"/>
                  <a:pt x="12436975" y="4139133"/>
                  <a:pt x="12429691" y="4118780"/>
                </a:cubicBezTo>
                <a:cubicBezTo>
                  <a:pt x="12432977" y="4088881"/>
                  <a:pt x="12444099" y="4106421"/>
                  <a:pt x="12448351" y="4083497"/>
                </a:cubicBezTo>
                <a:cubicBezTo>
                  <a:pt x="12440763" y="4070703"/>
                  <a:pt x="12430411" y="4059736"/>
                  <a:pt x="12417947" y="4051686"/>
                </a:cubicBezTo>
                <a:close/>
                <a:moveTo>
                  <a:pt x="1671371" y="4049402"/>
                </a:moveTo>
                <a:cubicBezTo>
                  <a:pt x="1681010" y="4062097"/>
                  <a:pt x="1680503" y="4079771"/>
                  <a:pt x="1685123" y="4094987"/>
                </a:cubicBezTo>
                <a:cubicBezTo>
                  <a:pt x="1696160" y="4103782"/>
                  <a:pt x="1698290" y="4075637"/>
                  <a:pt x="1708925" y="4105875"/>
                </a:cubicBezTo>
                <a:cubicBezTo>
                  <a:pt x="1706493" y="4118730"/>
                  <a:pt x="1690467" y="4091653"/>
                  <a:pt x="1694383" y="4120437"/>
                </a:cubicBezTo>
                <a:cubicBezTo>
                  <a:pt x="1678892" y="4088179"/>
                  <a:pt x="1674826" y="4104067"/>
                  <a:pt x="1664557" y="4104018"/>
                </a:cubicBezTo>
                <a:cubicBezTo>
                  <a:pt x="1661137" y="4104004"/>
                  <a:pt x="1657024" y="4102218"/>
                  <a:pt x="1651571" y="4096289"/>
                </a:cubicBezTo>
                <a:cubicBezTo>
                  <a:pt x="1654398" y="4070402"/>
                  <a:pt x="1673811" y="4089881"/>
                  <a:pt x="1671371" y="4049402"/>
                </a:cubicBezTo>
                <a:close/>
                <a:moveTo>
                  <a:pt x="1152423" y="4048615"/>
                </a:moveTo>
                <a:cubicBezTo>
                  <a:pt x="1142887" y="4043148"/>
                  <a:pt x="1151639" y="4086614"/>
                  <a:pt x="1133709" y="4058671"/>
                </a:cubicBezTo>
                <a:cubicBezTo>
                  <a:pt x="1133149" y="4069397"/>
                  <a:pt x="1137543" y="4080561"/>
                  <a:pt x="1140443" y="4089739"/>
                </a:cubicBezTo>
                <a:lnTo>
                  <a:pt x="1138219" y="4108900"/>
                </a:lnTo>
                <a:lnTo>
                  <a:pt x="1153496" y="4117713"/>
                </a:lnTo>
                <a:cubicBezTo>
                  <a:pt x="1160848" y="4110549"/>
                  <a:pt x="1148402" y="4063660"/>
                  <a:pt x="1157761" y="4054305"/>
                </a:cubicBezTo>
                <a:cubicBezTo>
                  <a:pt x="1155521" y="4051176"/>
                  <a:pt x="1153786" y="4049396"/>
                  <a:pt x="1152423" y="4048615"/>
                </a:cubicBezTo>
                <a:close/>
                <a:moveTo>
                  <a:pt x="2041021" y="4043926"/>
                </a:moveTo>
                <a:cubicBezTo>
                  <a:pt x="2037467" y="4044494"/>
                  <a:pt x="2034523" y="4046751"/>
                  <a:pt x="2030951" y="4047256"/>
                </a:cubicBezTo>
                <a:lnTo>
                  <a:pt x="2033535" y="4053351"/>
                </a:lnTo>
                <a:lnTo>
                  <a:pt x="2041786" y="4051123"/>
                </a:lnTo>
                <a:lnTo>
                  <a:pt x="2054994" y="4053990"/>
                </a:lnTo>
                <a:lnTo>
                  <a:pt x="2054757" y="4050732"/>
                </a:lnTo>
                <a:cubicBezTo>
                  <a:pt x="2048741" y="4044479"/>
                  <a:pt x="2044576" y="4043358"/>
                  <a:pt x="2041021" y="4043926"/>
                </a:cubicBezTo>
                <a:close/>
                <a:moveTo>
                  <a:pt x="2007043" y="4043718"/>
                </a:moveTo>
                <a:lnTo>
                  <a:pt x="2009339" y="4059892"/>
                </a:lnTo>
                <a:lnTo>
                  <a:pt x="2015440" y="4058242"/>
                </a:lnTo>
                <a:close/>
                <a:moveTo>
                  <a:pt x="2927017" y="4043052"/>
                </a:moveTo>
                <a:cubicBezTo>
                  <a:pt x="2924965" y="4042023"/>
                  <a:pt x="2923408" y="4042363"/>
                  <a:pt x="2922266" y="4043861"/>
                </a:cubicBezTo>
                <a:lnTo>
                  <a:pt x="2919752" y="4065036"/>
                </a:lnTo>
                <a:lnTo>
                  <a:pt x="2919539" y="4064923"/>
                </a:lnTo>
                <a:lnTo>
                  <a:pt x="2919751" y="4065045"/>
                </a:lnTo>
                <a:lnTo>
                  <a:pt x="2919752" y="4065036"/>
                </a:lnTo>
                <a:lnTo>
                  <a:pt x="2932009" y="4071569"/>
                </a:lnTo>
                <a:cubicBezTo>
                  <a:pt x="2934326" y="4068576"/>
                  <a:pt x="2935019" y="4060954"/>
                  <a:pt x="2934736" y="4050455"/>
                </a:cubicBezTo>
                <a:cubicBezTo>
                  <a:pt x="2931615" y="4046478"/>
                  <a:pt x="2929068" y="4044080"/>
                  <a:pt x="2927017" y="4043052"/>
                </a:cubicBezTo>
                <a:close/>
                <a:moveTo>
                  <a:pt x="1216521" y="4035757"/>
                </a:moveTo>
                <a:cubicBezTo>
                  <a:pt x="1217161" y="4045395"/>
                  <a:pt x="1221250" y="4053316"/>
                  <a:pt x="1224888" y="4061495"/>
                </a:cubicBezTo>
                <a:lnTo>
                  <a:pt x="1230458" y="4088338"/>
                </a:lnTo>
                <a:lnTo>
                  <a:pt x="1245581" y="4063228"/>
                </a:lnTo>
                <a:lnTo>
                  <a:pt x="1248773" y="4065318"/>
                </a:lnTo>
                <a:lnTo>
                  <a:pt x="1254919" y="4046804"/>
                </a:lnTo>
                <a:cubicBezTo>
                  <a:pt x="1239649" y="4036704"/>
                  <a:pt x="1242345" y="4074765"/>
                  <a:pt x="1216521" y="4035757"/>
                </a:cubicBezTo>
                <a:close/>
                <a:moveTo>
                  <a:pt x="13092143" y="4029072"/>
                </a:moveTo>
                <a:cubicBezTo>
                  <a:pt x="13093389" y="4028175"/>
                  <a:pt x="13094843" y="4028481"/>
                  <a:pt x="13096745" y="4031361"/>
                </a:cubicBezTo>
                <a:cubicBezTo>
                  <a:pt x="13098477" y="4044909"/>
                  <a:pt x="13097143" y="4058827"/>
                  <a:pt x="13092661" y="4071780"/>
                </a:cubicBezTo>
                <a:cubicBezTo>
                  <a:pt x="13084621" y="4061006"/>
                  <a:pt x="13087305" y="4049440"/>
                  <a:pt x="13084475" y="4038536"/>
                </a:cubicBezTo>
                <a:cubicBezTo>
                  <a:pt x="13083479" y="4042239"/>
                  <a:pt x="13079411" y="4040887"/>
                  <a:pt x="13080243" y="4032529"/>
                </a:cubicBezTo>
                <a:cubicBezTo>
                  <a:pt x="13086573" y="4045272"/>
                  <a:pt x="13088411" y="4031763"/>
                  <a:pt x="13092143" y="4029072"/>
                </a:cubicBezTo>
                <a:close/>
                <a:moveTo>
                  <a:pt x="1976915" y="4019570"/>
                </a:moveTo>
                <a:lnTo>
                  <a:pt x="1973455" y="4020511"/>
                </a:lnTo>
                <a:lnTo>
                  <a:pt x="1967834" y="4029221"/>
                </a:lnTo>
                <a:lnTo>
                  <a:pt x="1974777" y="4032167"/>
                </a:lnTo>
                <a:cubicBezTo>
                  <a:pt x="1977012" y="4031291"/>
                  <a:pt x="1978327" y="4027887"/>
                  <a:pt x="1978319" y="4020860"/>
                </a:cubicBezTo>
                <a:close/>
                <a:moveTo>
                  <a:pt x="1807910" y="4018865"/>
                </a:moveTo>
                <a:cubicBezTo>
                  <a:pt x="1815723" y="4013823"/>
                  <a:pt x="1826800" y="4017794"/>
                  <a:pt x="1834571" y="4037680"/>
                </a:cubicBezTo>
                <a:cubicBezTo>
                  <a:pt x="1821745" y="4038403"/>
                  <a:pt x="1803712" y="4025424"/>
                  <a:pt x="1800828" y="4054130"/>
                </a:cubicBezTo>
                <a:cubicBezTo>
                  <a:pt x="1795547" y="4037963"/>
                  <a:pt x="1800097" y="4023907"/>
                  <a:pt x="1807910" y="4018865"/>
                </a:cubicBezTo>
                <a:close/>
                <a:moveTo>
                  <a:pt x="2249771" y="4014664"/>
                </a:moveTo>
                <a:lnTo>
                  <a:pt x="2237434" y="4022309"/>
                </a:lnTo>
                <a:lnTo>
                  <a:pt x="2231429" y="4018165"/>
                </a:lnTo>
                <a:lnTo>
                  <a:pt x="2217733" y="4033464"/>
                </a:lnTo>
                <a:cubicBezTo>
                  <a:pt x="2226200" y="4037568"/>
                  <a:pt x="2234067" y="4039935"/>
                  <a:pt x="2240121" y="4037192"/>
                </a:cubicBezTo>
                <a:close/>
                <a:moveTo>
                  <a:pt x="2069578" y="4013946"/>
                </a:moveTo>
                <a:cubicBezTo>
                  <a:pt x="2061395" y="4014783"/>
                  <a:pt x="2056325" y="4024547"/>
                  <a:pt x="2054636" y="4043533"/>
                </a:cubicBezTo>
                <a:cubicBezTo>
                  <a:pt x="2059119" y="4051326"/>
                  <a:pt x="2062651" y="4054006"/>
                  <a:pt x="2065338" y="4053486"/>
                </a:cubicBezTo>
                <a:cubicBezTo>
                  <a:pt x="2068025" y="4052966"/>
                  <a:pt x="2069867" y="4049243"/>
                  <a:pt x="2070970" y="4044230"/>
                </a:cubicBezTo>
                <a:lnTo>
                  <a:pt x="2071445" y="4037468"/>
                </a:lnTo>
                <a:lnTo>
                  <a:pt x="2062900" y="4031194"/>
                </a:lnTo>
                <a:lnTo>
                  <a:pt x="2072119" y="4027927"/>
                </a:lnTo>
                <a:lnTo>
                  <a:pt x="2072168" y="4027227"/>
                </a:lnTo>
                <a:cubicBezTo>
                  <a:pt x="2071902" y="4021543"/>
                  <a:pt x="2071001" y="4016479"/>
                  <a:pt x="2069578" y="4013946"/>
                </a:cubicBezTo>
                <a:close/>
                <a:moveTo>
                  <a:pt x="968902" y="4008589"/>
                </a:moveTo>
                <a:cubicBezTo>
                  <a:pt x="972070" y="4009407"/>
                  <a:pt x="975695" y="4011464"/>
                  <a:pt x="979676" y="4014511"/>
                </a:cubicBezTo>
                <a:cubicBezTo>
                  <a:pt x="967281" y="4011775"/>
                  <a:pt x="974004" y="4060145"/>
                  <a:pt x="955430" y="4041437"/>
                </a:cubicBezTo>
                <a:cubicBezTo>
                  <a:pt x="953998" y="4014836"/>
                  <a:pt x="959396" y="4006136"/>
                  <a:pt x="968902" y="4008589"/>
                </a:cubicBezTo>
                <a:close/>
                <a:moveTo>
                  <a:pt x="1985673" y="3977466"/>
                </a:moveTo>
                <a:cubicBezTo>
                  <a:pt x="1983070" y="3976642"/>
                  <a:pt x="1981656" y="3980126"/>
                  <a:pt x="1980304" y="3984380"/>
                </a:cubicBezTo>
                <a:lnTo>
                  <a:pt x="1978923" y="3987576"/>
                </a:lnTo>
                <a:lnTo>
                  <a:pt x="1981393" y="4008769"/>
                </a:lnTo>
                <a:lnTo>
                  <a:pt x="1987926" y="4016568"/>
                </a:lnTo>
                <a:lnTo>
                  <a:pt x="1984351" y="4017542"/>
                </a:lnTo>
                <a:lnTo>
                  <a:pt x="2000488" y="4030442"/>
                </a:lnTo>
                <a:cubicBezTo>
                  <a:pt x="2014588" y="4035081"/>
                  <a:pt x="2016687" y="4012498"/>
                  <a:pt x="2011507" y="3986834"/>
                </a:cubicBezTo>
                <a:cubicBezTo>
                  <a:pt x="1996573" y="3966521"/>
                  <a:pt x="2008777" y="4022191"/>
                  <a:pt x="1991983" y="3995954"/>
                </a:cubicBezTo>
                <a:lnTo>
                  <a:pt x="1992896" y="3988411"/>
                </a:lnTo>
                <a:close/>
                <a:moveTo>
                  <a:pt x="2658297" y="3976263"/>
                </a:moveTo>
                <a:cubicBezTo>
                  <a:pt x="2677185" y="4027521"/>
                  <a:pt x="2692926" y="4015078"/>
                  <a:pt x="2712150" y="4024751"/>
                </a:cubicBezTo>
                <a:cubicBezTo>
                  <a:pt x="2705252" y="4030038"/>
                  <a:pt x="2694517" y="4025408"/>
                  <a:pt x="2696794" y="4054813"/>
                </a:cubicBezTo>
                <a:cubicBezTo>
                  <a:pt x="2683852" y="4019680"/>
                  <a:pt x="2684742" y="4036162"/>
                  <a:pt x="2667675" y="4023741"/>
                </a:cubicBezTo>
                <a:cubicBezTo>
                  <a:pt x="2670685" y="4032610"/>
                  <a:pt x="2672219" y="4042050"/>
                  <a:pt x="2672206" y="4051453"/>
                </a:cubicBezTo>
                <a:cubicBezTo>
                  <a:pt x="2659872" y="4039485"/>
                  <a:pt x="2653039" y="4042671"/>
                  <a:pt x="2652251" y="4061321"/>
                </a:cubicBezTo>
                <a:cubicBezTo>
                  <a:pt x="2639813" y="4051003"/>
                  <a:pt x="2629682" y="4038168"/>
                  <a:pt x="2622703" y="4023586"/>
                </a:cubicBezTo>
                <a:cubicBezTo>
                  <a:pt x="2625235" y="4019202"/>
                  <a:pt x="2636535" y="4026297"/>
                  <a:pt x="2627788" y="4013547"/>
                </a:cubicBezTo>
                <a:cubicBezTo>
                  <a:pt x="2627329" y="3996312"/>
                  <a:pt x="2645276" y="4028205"/>
                  <a:pt x="2652383" y="4031454"/>
                </a:cubicBezTo>
                <a:cubicBezTo>
                  <a:pt x="2648130" y="4012885"/>
                  <a:pt x="2650179" y="3993534"/>
                  <a:pt x="2658297" y="3976263"/>
                </a:cubicBezTo>
                <a:close/>
                <a:moveTo>
                  <a:pt x="1779070" y="3976190"/>
                </a:moveTo>
                <a:cubicBezTo>
                  <a:pt x="1781693" y="3974988"/>
                  <a:pt x="1785826" y="3976813"/>
                  <a:pt x="1792349" y="3983360"/>
                </a:cubicBezTo>
                <a:cubicBezTo>
                  <a:pt x="1807622" y="4034953"/>
                  <a:pt x="1768423" y="4004053"/>
                  <a:pt x="1791523" y="4058884"/>
                </a:cubicBezTo>
                <a:cubicBezTo>
                  <a:pt x="1775904" y="4050864"/>
                  <a:pt x="1787975" y="4030456"/>
                  <a:pt x="1772491" y="4022943"/>
                </a:cubicBezTo>
                <a:cubicBezTo>
                  <a:pt x="1776922" y="4010636"/>
                  <a:pt x="1771201" y="3979794"/>
                  <a:pt x="1779070" y="3976190"/>
                </a:cubicBezTo>
                <a:close/>
                <a:moveTo>
                  <a:pt x="1355629" y="3975776"/>
                </a:moveTo>
                <a:cubicBezTo>
                  <a:pt x="1357981" y="3975339"/>
                  <a:pt x="1360806" y="3976899"/>
                  <a:pt x="1363857" y="3981370"/>
                </a:cubicBezTo>
                <a:cubicBezTo>
                  <a:pt x="1373091" y="4005380"/>
                  <a:pt x="1361006" y="3991985"/>
                  <a:pt x="1363797" y="4019262"/>
                </a:cubicBezTo>
                <a:cubicBezTo>
                  <a:pt x="1358997" y="4009790"/>
                  <a:pt x="1354563" y="4000672"/>
                  <a:pt x="1353900" y="4008986"/>
                </a:cubicBezTo>
                <a:cubicBezTo>
                  <a:pt x="1345776" y="3996382"/>
                  <a:pt x="1348573" y="3977089"/>
                  <a:pt x="1355629" y="3975776"/>
                </a:cubicBezTo>
                <a:close/>
                <a:moveTo>
                  <a:pt x="2995459" y="3962314"/>
                </a:moveTo>
                <a:cubicBezTo>
                  <a:pt x="2997531" y="4003435"/>
                  <a:pt x="2972173" y="3966837"/>
                  <a:pt x="2961187" y="3971045"/>
                </a:cubicBezTo>
                <a:lnTo>
                  <a:pt x="2960973" y="3970922"/>
                </a:lnTo>
                <a:cubicBezTo>
                  <a:pt x="2971579" y="3986884"/>
                  <a:pt x="2955620" y="3976244"/>
                  <a:pt x="2965322" y="3998956"/>
                </a:cubicBezTo>
                <a:cubicBezTo>
                  <a:pt x="2970380" y="4004335"/>
                  <a:pt x="2975447" y="4007109"/>
                  <a:pt x="2980036" y="4007649"/>
                </a:cubicBezTo>
                <a:cubicBezTo>
                  <a:pt x="2993805" y="4009269"/>
                  <a:pt x="3003295" y="3990794"/>
                  <a:pt x="2995459" y="3962314"/>
                </a:cubicBezTo>
                <a:close/>
                <a:moveTo>
                  <a:pt x="1552582" y="3957292"/>
                </a:moveTo>
                <a:cubicBezTo>
                  <a:pt x="1565562" y="3965927"/>
                  <a:pt x="1548581" y="3988917"/>
                  <a:pt x="1561669" y="3997614"/>
                </a:cubicBezTo>
                <a:cubicBezTo>
                  <a:pt x="1560831" y="4001907"/>
                  <a:pt x="1557769" y="4000354"/>
                  <a:pt x="1554064" y="3996860"/>
                </a:cubicBezTo>
                <a:cubicBezTo>
                  <a:pt x="1550360" y="3993366"/>
                  <a:pt x="1546010" y="3987932"/>
                  <a:pt x="1542595" y="3984464"/>
                </a:cubicBezTo>
                <a:cubicBezTo>
                  <a:pt x="1542162" y="3964963"/>
                  <a:pt x="1550369" y="3969275"/>
                  <a:pt x="1552582" y="3957292"/>
                </a:cubicBezTo>
                <a:close/>
                <a:moveTo>
                  <a:pt x="2019709" y="3952412"/>
                </a:moveTo>
                <a:lnTo>
                  <a:pt x="2014374" y="3956421"/>
                </a:lnTo>
                <a:lnTo>
                  <a:pt x="2011669" y="3963085"/>
                </a:lnTo>
                <a:lnTo>
                  <a:pt x="2024267" y="3970230"/>
                </a:lnTo>
                <a:cubicBezTo>
                  <a:pt x="2029823" y="3972956"/>
                  <a:pt x="2034922" y="3977894"/>
                  <a:pt x="2037017" y="3992295"/>
                </a:cubicBezTo>
                <a:cubicBezTo>
                  <a:pt x="2041207" y="4021094"/>
                  <a:pt x="2011584" y="3993867"/>
                  <a:pt x="2026905" y="4027096"/>
                </a:cubicBezTo>
                <a:cubicBezTo>
                  <a:pt x="2035728" y="4023918"/>
                  <a:pt x="2047778" y="4028736"/>
                  <a:pt x="2046390" y="3995569"/>
                </a:cubicBezTo>
                <a:cubicBezTo>
                  <a:pt x="2037916" y="3986540"/>
                  <a:pt x="2034525" y="3973888"/>
                  <a:pt x="2037352" y="3961833"/>
                </a:cubicBezTo>
                <a:cubicBezTo>
                  <a:pt x="2030393" y="3955604"/>
                  <a:pt x="2024509" y="3952526"/>
                  <a:pt x="2019709" y="3952412"/>
                </a:cubicBezTo>
                <a:close/>
                <a:moveTo>
                  <a:pt x="13273339" y="3924564"/>
                </a:moveTo>
                <a:cubicBezTo>
                  <a:pt x="13283657" y="3936083"/>
                  <a:pt x="13307231" y="3946129"/>
                  <a:pt x="13304017" y="3976641"/>
                </a:cubicBezTo>
                <a:cubicBezTo>
                  <a:pt x="13293157" y="3945560"/>
                  <a:pt x="13273561" y="3946652"/>
                  <a:pt x="13273339" y="3924564"/>
                </a:cubicBezTo>
                <a:close/>
                <a:moveTo>
                  <a:pt x="2287624" y="3918752"/>
                </a:moveTo>
                <a:lnTo>
                  <a:pt x="2284365" y="3922498"/>
                </a:lnTo>
                <a:lnTo>
                  <a:pt x="2284151" y="3922375"/>
                </a:lnTo>
                <a:lnTo>
                  <a:pt x="2291665" y="3936420"/>
                </a:lnTo>
                <a:lnTo>
                  <a:pt x="2292091" y="3925246"/>
                </a:lnTo>
                <a:close/>
                <a:moveTo>
                  <a:pt x="1413658" y="3917225"/>
                </a:moveTo>
                <a:cubicBezTo>
                  <a:pt x="1400188" y="3916246"/>
                  <a:pt x="1388483" y="3940688"/>
                  <a:pt x="1379332" y="3952089"/>
                </a:cubicBezTo>
                <a:cubicBezTo>
                  <a:pt x="1379541" y="3940374"/>
                  <a:pt x="1376358" y="3928840"/>
                  <a:pt x="1369923" y="3918993"/>
                </a:cubicBezTo>
                <a:cubicBezTo>
                  <a:pt x="1355445" y="3926034"/>
                  <a:pt x="1355328" y="3939085"/>
                  <a:pt x="1369540" y="3956701"/>
                </a:cubicBezTo>
                <a:cubicBezTo>
                  <a:pt x="1359171" y="3955207"/>
                  <a:pt x="1332435" y="3951641"/>
                  <a:pt x="1325186" y="3978194"/>
                </a:cubicBezTo>
                <a:lnTo>
                  <a:pt x="1325743" y="4014696"/>
                </a:lnTo>
                <a:lnTo>
                  <a:pt x="1325748" y="4014687"/>
                </a:lnTo>
                <a:lnTo>
                  <a:pt x="1326453" y="4015044"/>
                </a:lnTo>
                <a:lnTo>
                  <a:pt x="1330201" y="4006093"/>
                </a:lnTo>
                <a:cubicBezTo>
                  <a:pt x="1334404" y="4002739"/>
                  <a:pt x="1339016" y="4014759"/>
                  <a:pt x="1345029" y="4006572"/>
                </a:cubicBezTo>
                <a:cubicBezTo>
                  <a:pt x="1350611" y="4021347"/>
                  <a:pt x="1358638" y="4035106"/>
                  <a:pt x="1368633" y="4047435"/>
                </a:cubicBezTo>
                <a:cubicBezTo>
                  <a:pt x="1376539" y="4050289"/>
                  <a:pt x="1385365" y="4046116"/>
                  <a:pt x="1388220" y="4038211"/>
                </a:cubicBezTo>
                <a:cubicBezTo>
                  <a:pt x="1382529" y="4018671"/>
                  <a:pt x="1374755" y="3999780"/>
                  <a:pt x="1364926" y="3981985"/>
                </a:cubicBezTo>
                <a:cubicBezTo>
                  <a:pt x="1392962" y="4021842"/>
                  <a:pt x="1399114" y="4002294"/>
                  <a:pt x="1412774" y="4003336"/>
                </a:cubicBezTo>
                <a:cubicBezTo>
                  <a:pt x="1406362" y="3953435"/>
                  <a:pt x="1418497" y="3955879"/>
                  <a:pt x="1427686" y="3928103"/>
                </a:cubicBezTo>
                <a:cubicBezTo>
                  <a:pt x="1422834" y="3920703"/>
                  <a:pt x="1418148" y="3917552"/>
                  <a:pt x="1413658" y="3917225"/>
                </a:cubicBezTo>
                <a:close/>
                <a:moveTo>
                  <a:pt x="1158780" y="3911021"/>
                </a:moveTo>
                <a:cubicBezTo>
                  <a:pt x="1161140" y="3931133"/>
                  <a:pt x="1172582" y="3949538"/>
                  <a:pt x="1183694" y="3959215"/>
                </a:cubicBezTo>
                <a:cubicBezTo>
                  <a:pt x="1194809" y="3968894"/>
                  <a:pt x="1205595" y="3969845"/>
                  <a:pt x="1206649" y="3955053"/>
                </a:cubicBezTo>
                <a:cubicBezTo>
                  <a:pt x="1198240" y="3931092"/>
                  <a:pt x="1184637" y="3917108"/>
                  <a:pt x="1178082" y="3916602"/>
                </a:cubicBezTo>
                <a:lnTo>
                  <a:pt x="1177871" y="3916480"/>
                </a:lnTo>
                <a:cubicBezTo>
                  <a:pt x="1189609" y="3949495"/>
                  <a:pt x="1172664" y="3933152"/>
                  <a:pt x="1158780" y="3911021"/>
                </a:cubicBezTo>
                <a:close/>
                <a:moveTo>
                  <a:pt x="1584761" y="3910342"/>
                </a:moveTo>
                <a:lnTo>
                  <a:pt x="1580741" y="3914760"/>
                </a:lnTo>
                <a:lnTo>
                  <a:pt x="1577814" y="3914356"/>
                </a:lnTo>
                <a:lnTo>
                  <a:pt x="1577831" y="3918897"/>
                </a:lnTo>
                <a:cubicBezTo>
                  <a:pt x="1578887" y="3927098"/>
                  <a:pt x="1581409" y="3934650"/>
                  <a:pt x="1586702" y="3940914"/>
                </a:cubicBezTo>
                <a:cubicBezTo>
                  <a:pt x="1589189" y="3940068"/>
                  <a:pt x="1590418" y="3931582"/>
                  <a:pt x="1589289" y="3921554"/>
                </a:cubicBezTo>
                <a:close/>
                <a:moveTo>
                  <a:pt x="2337597" y="3905807"/>
                </a:moveTo>
                <a:lnTo>
                  <a:pt x="2342987" y="3918737"/>
                </a:lnTo>
                <a:lnTo>
                  <a:pt x="2368365" y="3936186"/>
                </a:lnTo>
                <a:lnTo>
                  <a:pt x="2352777" y="3910625"/>
                </a:lnTo>
                <a:close/>
                <a:moveTo>
                  <a:pt x="826445" y="3898921"/>
                </a:moveTo>
                <a:cubicBezTo>
                  <a:pt x="829235" y="3899787"/>
                  <a:pt x="832208" y="3901923"/>
                  <a:pt x="834842" y="3905511"/>
                </a:cubicBezTo>
                <a:cubicBezTo>
                  <a:pt x="842853" y="3943503"/>
                  <a:pt x="822898" y="3908169"/>
                  <a:pt x="820393" y="3920411"/>
                </a:cubicBezTo>
                <a:cubicBezTo>
                  <a:pt x="811353" y="3905139"/>
                  <a:pt x="818075" y="3896320"/>
                  <a:pt x="826445" y="3898921"/>
                </a:cubicBezTo>
                <a:close/>
                <a:moveTo>
                  <a:pt x="1746241" y="3894284"/>
                </a:moveTo>
                <a:cubicBezTo>
                  <a:pt x="1757044" y="3913354"/>
                  <a:pt x="1739637" y="3922268"/>
                  <a:pt x="1745712" y="3954722"/>
                </a:cubicBezTo>
                <a:cubicBezTo>
                  <a:pt x="1727564" y="3929843"/>
                  <a:pt x="1743446" y="3909495"/>
                  <a:pt x="1746241" y="3894284"/>
                </a:cubicBezTo>
                <a:close/>
                <a:moveTo>
                  <a:pt x="1577741" y="3892963"/>
                </a:moveTo>
                <a:lnTo>
                  <a:pt x="1577755" y="3896639"/>
                </a:lnTo>
                <a:lnTo>
                  <a:pt x="1579887" y="3898276"/>
                </a:lnTo>
                <a:close/>
                <a:moveTo>
                  <a:pt x="1442747" y="3892731"/>
                </a:moveTo>
                <a:lnTo>
                  <a:pt x="1433770" y="3893943"/>
                </a:lnTo>
                <a:lnTo>
                  <a:pt x="1436761" y="3915448"/>
                </a:lnTo>
                <a:cubicBezTo>
                  <a:pt x="1436883" y="3925392"/>
                  <a:pt x="1437992" y="3934837"/>
                  <a:pt x="1446581" y="3940580"/>
                </a:cubicBezTo>
                <a:cubicBezTo>
                  <a:pt x="1452796" y="3937964"/>
                  <a:pt x="1450338" y="3931234"/>
                  <a:pt x="1447028" y="3922213"/>
                </a:cubicBezTo>
                <a:close/>
                <a:moveTo>
                  <a:pt x="1967406" y="3891077"/>
                </a:moveTo>
                <a:cubicBezTo>
                  <a:pt x="1972353" y="3898066"/>
                  <a:pt x="1969505" y="3901271"/>
                  <a:pt x="1966853" y="3898455"/>
                </a:cubicBezTo>
                <a:cubicBezTo>
                  <a:pt x="1969850" y="3909312"/>
                  <a:pt x="1977793" y="3918034"/>
                  <a:pt x="1976326" y="3931445"/>
                </a:cubicBezTo>
                <a:cubicBezTo>
                  <a:pt x="1966026" y="3922362"/>
                  <a:pt x="1957912" y="3910975"/>
                  <a:pt x="1952640" y="3898379"/>
                </a:cubicBezTo>
                <a:cubicBezTo>
                  <a:pt x="1953465" y="3884596"/>
                  <a:pt x="1968701" y="3910074"/>
                  <a:pt x="1967406" y="3891077"/>
                </a:cubicBezTo>
                <a:close/>
                <a:moveTo>
                  <a:pt x="1018903" y="3890006"/>
                </a:moveTo>
                <a:cubicBezTo>
                  <a:pt x="1023630" y="3895160"/>
                  <a:pt x="1022598" y="3903119"/>
                  <a:pt x="1023670" y="3910155"/>
                </a:cubicBezTo>
                <a:cubicBezTo>
                  <a:pt x="1035135" y="3925614"/>
                  <a:pt x="1034112" y="3907627"/>
                  <a:pt x="1047639" y="3928414"/>
                </a:cubicBezTo>
                <a:cubicBezTo>
                  <a:pt x="1042872" y="3938707"/>
                  <a:pt x="1038862" y="3950882"/>
                  <a:pt x="1027716" y="3944021"/>
                </a:cubicBezTo>
                <a:cubicBezTo>
                  <a:pt x="1024001" y="3941734"/>
                  <a:pt x="1019494" y="3937331"/>
                  <a:pt x="1013900" y="3930038"/>
                </a:cubicBezTo>
                <a:cubicBezTo>
                  <a:pt x="1018014" y="3911310"/>
                  <a:pt x="1027398" y="3926422"/>
                  <a:pt x="1018903" y="3890006"/>
                </a:cubicBezTo>
                <a:close/>
                <a:moveTo>
                  <a:pt x="2762032" y="3889438"/>
                </a:moveTo>
                <a:lnTo>
                  <a:pt x="2727556" y="3901161"/>
                </a:lnTo>
                <a:cubicBezTo>
                  <a:pt x="2721137" y="3904237"/>
                  <a:pt x="2715526" y="3908881"/>
                  <a:pt x="2711824" y="3916817"/>
                </a:cubicBezTo>
                <a:lnTo>
                  <a:pt x="2707995" y="3948449"/>
                </a:lnTo>
                <a:lnTo>
                  <a:pt x="2711366" y="3952844"/>
                </a:lnTo>
                <a:cubicBezTo>
                  <a:pt x="2714242" y="3956481"/>
                  <a:pt x="2715780" y="3955980"/>
                  <a:pt x="2714884" y="3936784"/>
                </a:cubicBezTo>
                <a:cubicBezTo>
                  <a:pt x="2723327" y="3942658"/>
                  <a:pt x="2724022" y="3952325"/>
                  <a:pt x="2724484" y="3962145"/>
                </a:cubicBezTo>
                <a:cubicBezTo>
                  <a:pt x="2735580" y="3954971"/>
                  <a:pt x="2768599" y="3948021"/>
                  <a:pt x="2770738" y="3920133"/>
                </a:cubicBezTo>
                <a:close/>
                <a:moveTo>
                  <a:pt x="2080786" y="3886453"/>
                </a:moveTo>
                <a:lnTo>
                  <a:pt x="2068760" y="3887424"/>
                </a:lnTo>
                <a:lnTo>
                  <a:pt x="2069660" y="3894676"/>
                </a:lnTo>
                <a:lnTo>
                  <a:pt x="2084505" y="3936724"/>
                </a:lnTo>
                <a:cubicBezTo>
                  <a:pt x="2093412" y="3938087"/>
                  <a:pt x="2090536" y="3929726"/>
                  <a:pt x="2086408" y="3918912"/>
                </a:cubicBezTo>
                <a:close/>
                <a:moveTo>
                  <a:pt x="2106269" y="3884695"/>
                </a:moveTo>
                <a:cubicBezTo>
                  <a:pt x="2096891" y="3888836"/>
                  <a:pt x="2094669" y="3902810"/>
                  <a:pt x="2100374" y="3932199"/>
                </a:cubicBezTo>
                <a:lnTo>
                  <a:pt x="2100128" y="3932626"/>
                </a:lnTo>
                <a:cubicBezTo>
                  <a:pt x="2113058" y="3947648"/>
                  <a:pt x="2127361" y="3956155"/>
                  <a:pt x="2137356" y="3955581"/>
                </a:cubicBezTo>
                <a:cubicBezTo>
                  <a:pt x="2147348" y="3955005"/>
                  <a:pt x="2153032" y="3945346"/>
                  <a:pt x="2148724" y="3924037"/>
                </a:cubicBezTo>
                <a:cubicBezTo>
                  <a:pt x="2146488" y="3934582"/>
                  <a:pt x="2142754" y="3915601"/>
                  <a:pt x="2134669" y="3908365"/>
                </a:cubicBezTo>
                <a:cubicBezTo>
                  <a:pt x="2126458" y="3918882"/>
                  <a:pt x="2139063" y="3956816"/>
                  <a:pt x="2114910" y="3932462"/>
                </a:cubicBezTo>
                <a:cubicBezTo>
                  <a:pt x="2105891" y="3911286"/>
                  <a:pt x="2123647" y="3910414"/>
                  <a:pt x="2106269" y="3884695"/>
                </a:cubicBezTo>
                <a:close/>
                <a:moveTo>
                  <a:pt x="13169573" y="3884475"/>
                </a:moveTo>
                <a:cubicBezTo>
                  <a:pt x="13162373" y="3898428"/>
                  <a:pt x="13189387" y="3910175"/>
                  <a:pt x="13181637" y="3924094"/>
                </a:cubicBezTo>
                <a:cubicBezTo>
                  <a:pt x="13168123" y="3907735"/>
                  <a:pt x="13157025" y="3909171"/>
                  <a:pt x="13144263" y="3899664"/>
                </a:cubicBezTo>
                <a:cubicBezTo>
                  <a:pt x="13149741" y="3876591"/>
                  <a:pt x="13160797" y="3887821"/>
                  <a:pt x="13169573" y="3884475"/>
                </a:cubicBezTo>
                <a:close/>
                <a:moveTo>
                  <a:pt x="2259126" y="3883483"/>
                </a:moveTo>
                <a:lnTo>
                  <a:pt x="2259049" y="3883553"/>
                </a:lnTo>
                <a:lnTo>
                  <a:pt x="2259294" y="3883925"/>
                </a:lnTo>
                <a:close/>
                <a:moveTo>
                  <a:pt x="2368396" y="3882936"/>
                </a:moveTo>
                <a:lnTo>
                  <a:pt x="2366862" y="3884575"/>
                </a:lnTo>
                <a:cubicBezTo>
                  <a:pt x="2367633" y="3892435"/>
                  <a:pt x="2368978" y="3897347"/>
                  <a:pt x="2370841" y="3900728"/>
                </a:cubicBezTo>
                <a:lnTo>
                  <a:pt x="2372804" y="3902659"/>
                </a:lnTo>
                <a:lnTo>
                  <a:pt x="2368578" y="3884353"/>
                </a:lnTo>
                <a:close/>
                <a:moveTo>
                  <a:pt x="1560759" y="3879977"/>
                </a:moveTo>
                <a:cubicBezTo>
                  <a:pt x="1558694" y="3877635"/>
                  <a:pt x="1556387" y="3877712"/>
                  <a:pt x="1553849" y="3881737"/>
                </a:cubicBezTo>
                <a:cubicBezTo>
                  <a:pt x="1567601" y="3903365"/>
                  <a:pt x="1547468" y="3894023"/>
                  <a:pt x="1553254" y="3919323"/>
                </a:cubicBezTo>
                <a:cubicBezTo>
                  <a:pt x="1529645" y="3885872"/>
                  <a:pt x="1536169" y="3934839"/>
                  <a:pt x="1519641" y="3920735"/>
                </a:cubicBezTo>
                <a:cubicBezTo>
                  <a:pt x="1523608" y="3955107"/>
                  <a:pt x="1521422" y="3964826"/>
                  <a:pt x="1509296" y="3970514"/>
                </a:cubicBezTo>
                <a:cubicBezTo>
                  <a:pt x="1501139" y="3961669"/>
                  <a:pt x="1506582" y="3946560"/>
                  <a:pt x="1499823" y="3937525"/>
                </a:cubicBezTo>
                <a:cubicBezTo>
                  <a:pt x="1491032" y="3982641"/>
                  <a:pt x="1512597" y="4003079"/>
                  <a:pt x="1541546" y="4051732"/>
                </a:cubicBezTo>
                <a:cubicBezTo>
                  <a:pt x="1542952" y="4038427"/>
                  <a:pt x="1535119" y="4029769"/>
                  <a:pt x="1532133" y="4018634"/>
                </a:cubicBezTo>
                <a:cubicBezTo>
                  <a:pt x="1540032" y="4027187"/>
                  <a:pt x="1535139" y="4000835"/>
                  <a:pt x="1541992" y="4006502"/>
                </a:cubicBezTo>
                <a:cubicBezTo>
                  <a:pt x="1541218" y="4018461"/>
                  <a:pt x="1542713" y="4030446"/>
                  <a:pt x="1546293" y="4041782"/>
                </a:cubicBezTo>
                <a:cubicBezTo>
                  <a:pt x="1562535" y="4057861"/>
                  <a:pt x="1560898" y="4032533"/>
                  <a:pt x="1569964" y="4067711"/>
                </a:cubicBezTo>
                <a:cubicBezTo>
                  <a:pt x="1575523" y="4064503"/>
                  <a:pt x="1583667" y="4068922"/>
                  <a:pt x="1580056" y="4040599"/>
                </a:cubicBezTo>
                <a:cubicBezTo>
                  <a:pt x="1571826" y="4028431"/>
                  <a:pt x="1567735" y="4038477"/>
                  <a:pt x="1565728" y="4024911"/>
                </a:cubicBezTo>
                <a:lnTo>
                  <a:pt x="1566033" y="4025372"/>
                </a:lnTo>
                <a:cubicBezTo>
                  <a:pt x="1575433" y="4019963"/>
                  <a:pt x="1582485" y="4011202"/>
                  <a:pt x="1585762" y="4000831"/>
                </a:cubicBezTo>
                <a:cubicBezTo>
                  <a:pt x="1567679" y="3982262"/>
                  <a:pt x="1584190" y="3992935"/>
                  <a:pt x="1581395" y="3973073"/>
                </a:cubicBezTo>
                <a:cubicBezTo>
                  <a:pt x="1566307" y="3949816"/>
                  <a:pt x="1574581" y="3990810"/>
                  <a:pt x="1562196" y="3974961"/>
                </a:cubicBezTo>
                <a:cubicBezTo>
                  <a:pt x="1557453" y="3936007"/>
                  <a:pt x="1570672" y="3946205"/>
                  <a:pt x="1572496" y="3925015"/>
                </a:cubicBezTo>
                <a:lnTo>
                  <a:pt x="1570222" y="3913312"/>
                </a:lnTo>
                <a:lnTo>
                  <a:pt x="1568932" y="3913135"/>
                </a:lnTo>
                <a:cubicBezTo>
                  <a:pt x="1566029" y="3910300"/>
                  <a:pt x="1562969" y="3905397"/>
                  <a:pt x="1559813" y="3897586"/>
                </a:cubicBezTo>
                <a:lnTo>
                  <a:pt x="1566420" y="3893768"/>
                </a:lnTo>
                <a:lnTo>
                  <a:pt x="1566218" y="3892728"/>
                </a:lnTo>
                <a:cubicBezTo>
                  <a:pt x="1564648" y="3887080"/>
                  <a:pt x="1562824" y="3882319"/>
                  <a:pt x="1560759" y="3879977"/>
                </a:cubicBezTo>
                <a:close/>
                <a:moveTo>
                  <a:pt x="1350606" y="3878591"/>
                </a:moveTo>
                <a:cubicBezTo>
                  <a:pt x="1347579" y="3878332"/>
                  <a:pt x="1345149" y="3880057"/>
                  <a:pt x="1343732" y="3883160"/>
                </a:cubicBezTo>
                <a:lnTo>
                  <a:pt x="1345597" y="3891248"/>
                </a:lnTo>
                <a:lnTo>
                  <a:pt x="1353896" y="3895623"/>
                </a:lnTo>
                <a:lnTo>
                  <a:pt x="1352902" y="3909546"/>
                </a:lnTo>
                <a:lnTo>
                  <a:pt x="1356760" y="3902588"/>
                </a:lnTo>
                <a:cubicBezTo>
                  <a:pt x="1359035" y="3899696"/>
                  <a:pt x="1360966" y="3895855"/>
                  <a:pt x="1360727" y="3886020"/>
                </a:cubicBezTo>
                <a:lnTo>
                  <a:pt x="1361061" y="3885928"/>
                </a:lnTo>
                <a:cubicBezTo>
                  <a:pt x="1357257" y="3881094"/>
                  <a:pt x="1353633" y="3878851"/>
                  <a:pt x="1350606" y="3878591"/>
                </a:cubicBezTo>
                <a:close/>
                <a:moveTo>
                  <a:pt x="2168826" y="3877609"/>
                </a:moveTo>
                <a:cubicBezTo>
                  <a:pt x="2164884" y="3882462"/>
                  <a:pt x="2162163" y="3890872"/>
                  <a:pt x="2163230" y="3910025"/>
                </a:cubicBezTo>
                <a:lnTo>
                  <a:pt x="2162983" y="3910453"/>
                </a:lnTo>
                <a:cubicBezTo>
                  <a:pt x="2174859" y="3922728"/>
                  <a:pt x="2181351" y="3919632"/>
                  <a:pt x="2182753" y="3900907"/>
                </a:cubicBezTo>
                <a:cubicBezTo>
                  <a:pt x="2176812" y="3893912"/>
                  <a:pt x="2172186" y="3886109"/>
                  <a:pt x="2168826" y="3877609"/>
                </a:cubicBezTo>
                <a:close/>
                <a:moveTo>
                  <a:pt x="1899643" y="3875077"/>
                </a:moveTo>
                <a:cubicBezTo>
                  <a:pt x="1902162" y="3875527"/>
                  <a:pt x="1905267" y="3877623"/>
                  <a:pt x="1909241" y="3882163"/>
                </a:cubicBezTo>
                <a:cubicBezTo>
                  <a:pt x="1904084" y="3894299"/>
                  <a:pt x="1899128" y="3906838"/>
                  <a:pt x="1885080" y="3893878"/>
                </a:cubicBezTo>
                <a:cubicBezTo>
                  <a:pt x="1889795" y="3887190"/>
                  <a:pt x="1892085" y="3873728"/>
                  <a:pt x="1899643" y="3875077"/>
                </a:cubicBezTo>
                <a:close/>
                <a:moveTo>
                  <a:pt x="1418672" y="3864436"/>
                </a:moveTo>
                <a:cubicBezTo>
                  <a:pt x="1421344" y="3880810"/>
                  <a:pt x="1404683" y="3880030"/>
                  <a:pt x="1418185" y="3902085"/>
                </a:cubicBezTo>
                <a:lnTo>
                  <a:pt x="1418490" y="3902545"/>
                </a:lnTo>
                <a:cubicBezTo>
                  <a:pt x="1422877" y="3904579"/>
                  <a:pt x="1424904" y="3901009"/>
                  <a:pt x="1426614" y="3896808"/>
                </a:cubicBezTo>
                <a:lnTo>
                  <a:pt x="1431357" y="3889581"/>
                </a:lnTo>
                <a:lnTo>
                  <a:pt x="1429207" y="3879515"/>
                </a:lnTo>
                <a:lnTo>
                  <a:pt x="1432051" y="3878925"/>
                </a:lnTo>
                <a:close/>
                <a:moveTo>
                  <a:pt x="1283762" y="3863971"/>
                </a:moveTo>
                <a:cubicBezTo>
                  <a:pt x="1281025" y="3887486"/>
                  <a:pt x="1243311" y="3856730"/>
                  <a:pt x="1259434" y="3906108"/>
                </a:cubicBezTo>
                <a:lnTo>
                  <a:pt x="1259644" y="3890686"/>
                </a:lnTo>
                <a:cubicBezTo>
                  <a:pt x="1269871" y="3908283"/>
                  <a:pt x="1277753" y="3927235"/>
                  <a:pt x="1282935" y="3946911"/>
                </a:cubicBezTo>
                <a:cubicBezTo>
                  <a:pt x="1283169" y="3931930"/>
                  <a:pt x="1295952" y="3951288"/>
                  <a:pt x="1292703" y="3927026"/>
                </a:cubicBezTo>
                <a:cubicBezTo>
                  <a:pt x="1256897" y="3891238"/>
                  <a:pt x="1302168" y="3896557"/>
                  <a:pt x="1283762" y="3863971"/>
                </a:cubicBezTo>
                <a:close/>
                <a:moveTo>
                  <a:pt x="1231210" y="3860155"/>
                </a:moveTo>
                <a:cubicBezTo>
                  <a:pt x="1231949" y="3869990"/>
                  <a:pt x="1230197" y="3880672"/>
                  <a:pt x="1235788" y="3888035"/>
                </a:cubicBezTo>
                <a:lnTo>
                  <a:pt x="1235911" y="3887822"/>
                </a:lnTo>
                <a:cubicBezTo>
                  <a:pt x="1236694" y="3882141"/>
                  <a:pt x="1240805" y="3889042"/>
                  <a:pt x="1244457" y="3893057"/>
                </a:cubicBezTo>
                <a:cubicBezTo>
                  <a:pt x="1248111" y="3897074"/>
                  <a:pt x="1251307" y="3898205"/>
                  <a:pt x="1250266" y="3880994"/>
                </a:cubicBezTo>
                <a:close/>
                <a:moveTo>
                  <a:pt x="835506" y="3852993"/>
                </a:moveTo>
                <a:cubicBezTo>
                  <a:pt x="847475" y="3864611"/>
                  <a:pt x="850331" y="3880661"/>
                  <a:pt x="859509" y="3893659"/>
                </a:cubicBezTo>
                <a:cubicBezTo>
                  <a:pt x="857698" y="3901739"/>
                  <a:pt x="851042" y="3896471"/>
                  <a:pt x="849853" y="3906192"/>
                </a:cubicBezTo>
                <a:cubicBezTo>
                  <a:pt x="840930" y="3889778"/>
                  <a:pt x="836052" y="3871560"/>
                  <a:pt x="835506" y="3852993"/>
                </a:cubicBezTo>
                <a:close/>
                <a:moveTo>
                  <a:pt x="3018247" y="3852701"/>
                </a:moveTo>
                <a:cubicBezTo>
                  <a:pt x="3033139" y="3882972"/>
                  <a:pt x="3006340" y="3867642"/>
                  <a:pt x="3002849" y="3875180"/>
                </a:cubicBezTo>
                <a:cubicBezTo>
                  <a:pt x="2985307" y="3837391"/>
                  <a:pt x="3015195" y="3861205"/>
                  <a:pt x="3018247" y="3852701"/>
                </a:cubicBezTo>
                <a:close/>
                <a:moveTo>
                  <a:pt x="2014070" y="3851000"/>
                </a:moveTo>
                <a:lnTo>
                  <a:pt x="2008290" y="3854107"/>
                </a:lnTo>
                <a:lnTo>
                  <a:pt x="2011515" y="3858280"/>
                </a:lnTo>
                <a:close/>
                <a:moveTo>
                  <a:pt x="2498563" y="3847445"/>
                </a:moveTo>
                <a:lnTo>
                  <a:pt x="2496549" y="3858126"/>
                </a:lnTo>
                <a:lnTo>
                  <a:pt x="2496135" y="3858255"/>
                </a:lnTo>
                <a:lnTo>
                  <a:pt x="2496439" y="3858716"/>
                </a:lnTo>
                <a:lnTo>
                  <a:pt x="2496549" y="3858126"/>
                </a:lnTo>
                <a:lnTo>
                  <a:pt x="2504519" y="3855681"/>
                </a:lnTo>
                <a:lnTo>
                  <a:pt x="2498886" y="3848366"/>
                </a:lnTo>
                <a:close/>
                <a:moveTo>
                  <a:pt x="1387404" y="3846716"/>
                </a:moveTo>
                <a:cubicBezTo>
                  <a:pt x="1381269" y="3843635"/>
                  <a:pt x="1379644" y="3852883"/>
                  <a:pt x="1380514" y="3868784"/>
                </a:cubicBezTo>
                <a:lnTo>
                  <a:pt x="1399525" y="3889458"/>
                </a:lnTo>
                <a:cubicBezTo>
                  <a:pt x="1400699" y="3876303"/>
                  <a:pt x="1394401" y="3866965"/>
                  <a:pt x="1395117" y="3854116"/>
                </a:cubicBezTo>
                <a:cubicBezTo>
                  <a:pt x="1391995" y="3850139"/>
                  <a:pt x="1389449" y="3847743"/>
                  <a:pt x="1387404" y="3846716"/>
                </a:cubicBezTo>
                <a:close/>
                <a:moveTo>
                  <a:pt x="2514370" y="3845518"/>
                </a:moveTo>
                <a:lnTo>
                  <a:pt x="2511722" y="3846971"/>
                </a:lnTo>
                <a:lnTo>
                  <a:pt x="2512305" y="3853292"/>
                </a:lnTo>
                <a:lnTo>
                  <a:pt x="2513488" y="3852929"/>
                </a:lnTo>
                <a:close/>
                <a:moveTo>
                  <a:pt x="1310577" y="3841579"/>
                </a:moveTo>
                <a:cubicBezTo>
                  <a:pt x="1305199" y="3842342"/>
                  <a:pt x="1300602" y="3847031"/>
                  <a:pt x="1293634" y="3851564"/>
                </a:cubicBezTo>
                <a:lnTo>
                  <a:pt x="1293970" y="3851473"/>
                </a:lnTo>
                <a:cubicBezTo>
                  <a:pt x="1298609" y="3859996"/>
                  <a:pt x="1300002" y="3869925"/>
                  <a:pt x="1298216" y="3879446"/>
                </a:cubicBezTo>
                <a:cubicBezTo>
                  <a:pt x="1316140" y="3888655"/>
                  <a:pt x="1313447" y="3843183"/>
                  <a:pt x="1332204" y="3855152"/>
                </a:cubicBezTo>
                <a:cubicBezTo>
                  <a:pt x="1322114" y="3843979"/>
                  <a:pt x="1315955" y="3840816"/>
                  <a:pt x="1310577" y="3841579"/>
                </a:cubicBezTo>
                <a:close/>
                <a:moveTo>
                  <a:pt x="13017791" y="3840617"/>
                </a:moveTo>
                <a:cubicBezTo>
                  <a:pt x="13026285" y="3852083"/>
                  <a:pt x="13028823" y="3866950"/>
                  <a:pt x="13024521" y="3880579"/>
                </a:cubicBezTo>
                <a:cubicBezTo>
                  <a:pt x="13022067" y="3875812"/>
                  <a:pt x="13017117" y="3875557"/>
                  <a:pt x="13013109" y="3874223"/>
                </a:cubicBezTo>
                <a:cubicBezTo>
                  <a:pt x="13009103" y="3872889"/>
                  <a:pt x="13006039" y="3870478"/>
                  <a:pt x="13007359" y="3861401"/>
                </a:cubicBezTo>
                <a:cubicBezTo>
                  <a:pt x="13015259" y="3865250"/>
                  <a:pt x="13020667" y="3858108"/>
                  <a:pt x="13017791" y="3840617"/>
                </a:cubicBezTo>
                <a:close/>
                <a:moveTo>
                  <a:pt x="814961" y="3840417"/>
                </a:moveTo>
                <a:cubicBezTo>
                  <a:pt x="817496" y="3840751"/>
                  <a:pt x="821004" y="3843658"/>
                  <a:pt x="825929" y="3850316"/>
                </a:cubicBezTo>
                <a:cubicBezTo>
                  <a:pt x="820351" y="3861212"/>
                  <a:pt x="820241" y="3886102"/>
                  <a:pt x="806457" y="3875151"/>
                </a:cubicBezTo>
                <a:cubicBezTo>
                  <a:pt x="808514" y="3861580"/>
                  <a:pt x="807357" y="3839416"/>
                  <a:pt x="814961" y="3840417"/>
                </a:cubicBezTo>
                <a:close/>
                <a:moveTo>
                  <a:pt x="13423483" y="3834029"/>
                </a:moveTo>
                <a:cubicBezTo>
                  <a:pt x="13427017" y="3830348"/>
                  <a:pt x="13431171" y="3830252"/>
                  <a:pt x="13436117" y="3834034"/>
                </a:cubicBezTo>
                <a:cubicBezTo>
                  <a:pt x="13441177" y="3867753"/>
                  <a:pt x="13423871" y="3860186"/>
                  <a:pt x="13414577" y="3855533"/>
                </a:cubicBezTo>
                <a:cubicBezTo>
                  <a:pt x="13417037" y="3844976"/>
                  <a:pt x="13419949" y="3837710"/>
                  <a:pt x="13423483" y="3834029"/>
                </a:cubicBezTo>
                <a:close/>
                <a:moveTo>
                  <a:pt x="3211804" y="3828099"/>
                </a:moveTo>
                <a:cubicBezTo>
                  <a:pt x="3204930" y="3829014"/>
                  <a:pt x="3199436" y="3833898"/>
                  <a:pt x="3194059" y="3839135"/>
                </a:cubicBezTo>
                <a:lnTo>
                  <a:pt x="3193812" y="3839563"/>
                </a:lnTo>
                <a:lnTo>
                  <a:pt x="3218434" y="3851961"/>
                </a:lnTo>
                <a:lnTo>
                  <a:pt x="3222010" y="3843580"/>
                </a:lnTo>
                <a:lnTo>
                  <a:pt x="3224291" y="3850024"/>
                </a:lnTo>
                <a:lnTo>
                  <a:pt x="3237829" y="3840878"/>
                </a:lnTo>
                <a:cubicBezTo>
                  <a:pt x="3226933" y="3830238"/>
                  <a:pt x="3218679" y="3827183"/>
                  <a:pt x="3211804" y="3828099"/>
                </a:cubicBezTo>
                <a:close/>
                <a:moveTo>
                  <a:pt x="12752215" y="3823104"/>
                </a:moveTo>
                <a:cubicBezTo>
                  <a:pt x="12744847" y="3820929"/>
                  <a:pt x="12740107" y="3833725"/>
                  <a:pt x="12733091" y="3833095"/>
                </a:cubicBezTo>
                <a:lnTo>
                  <a:pt x="12732555" y="3832786"/>
                </a:lnTo>
                <a:cubicBezTo>
                  <a:pt x="12733621" y="3841316"/>
                  <a:pt x="12735609" y="3846715"/>
                  <a:pt x="12738069" y="3849710"/>
                </a:cubicBezTo>
                <a:cubicBezTo>
                  <a:pt x="12745447" y="3858695"/>
                  <a:pt x="12757057" y="3846042"/>
                  <a:pt x="12760639" y="3831319"/>
                </a:cubicBezTo>
                <a:cubicBezTo>
                  <a:pt x="12757417" y="3826216"/>
                  <a:pt x="12754671" y="3823828"/>
                  <a:pt x="12752215" y="3823104"/>
                </a:cubicBezTo>
                <a:close/>
                <a:moveTo>
                  <a:pt x="13697735" y="3818689"/>
                </a:moveTo>
                <a:cubicBezTo>
                  <a:pt x="13703935" y="3818778"/>
                  <a:pt x="13713127" y="3837401"/>
                  <a:pt x="13718381" y="3831451"/>
                </a:cubicBezTo>
                <a:cubicBezTo>
                  <a:pt x="13716585" y="3848022"/>
                  <a:pt x="13712523" y="3848637"/>
                  <a:pt x="13707743" y="3844166"/>
                </a:cubicBezTo>
                <a:cubicBezTo>
                  <a:pt x="13702963" y="3839695"/>
                  <a:pt x="13697463" y="3830139"/>
                  <a:pt x="13692793" y="3826374"/>
                </a:cubicBezTo>
                <a:cubicBezTo>
                  <a:pt x="13693937" y="3820689"/>
                  <a:pt x="13695669" y="3818659"/>
                  <a:pt x="13697735" y="3818689"/>
                </a:cubicBezTo>
                <a:close/>
                <a:moveTo>
                  <a:pt x="2659290" y="3811289"/>
                </a:moveTo>
                <a:cubicBezTo>
                  <a:pt x="2679945" y="3854298"/>
                  <a:pt x="2688299" y="3822049"/>
                  <a:pt x="2706549" y="3834154"/>
                </a:cubicBezTo>
                <a:cubicBezTo>
                  <a:pt x="2703413" y="3832914"/>
                  <a:pt x="2682679" y="3887106"/>
                  <a:pt x="2667686" y="3852069"/>
                </a:cubicBezTo>
                <a:cubicBezTo>
                  <a:pt x="2666890" y="3882837"/>
                  <a:pt x="2656794" y="3885991"/>
                  <a:pt x="2642772" y="3878181"/>
                </a:cubicBezTo>
                <a:cubicBezTo>
                  <a:pt x="2641912" y="3837188"/>
                  <a:pt x="2656802" y="3843504"/>
                  <a:pt x="2659290" y="3811289"/>
                </a:cubicBezTo>
                <a:close/>
                <a:moveTo>
                  <a:pt x="13328195" y="3810454"/>
                </a:moveTo>
                <a:cubicBezTo>
                  <a:pt x="13334103" y="3804019"/>
                  <a:pt x="13344205" y="3823246"/>
                  <a:pt x="13351375" y="3825461"/>
                </a:cubicBezTo>
                <a:cubicBezTo>
                  <a:pt x="13348347" y="3834407"/>
                  <a:pt x="13344135" y="3836823"/>
                  <a:pt x="13339359" y="3835991"/>
                </a:cubicBezTo>
                <a:cubicBezTo>
                  <a:pt x="13334581" y="3835157"/>
                  <a:pt x="13329239" y="3831075"/>
                  <a:pt x="13323949" y="3827022"/>
                </a:cubicBezTo>
                <a:cubicBezTo>
                  <a:pt x="13324723" y="3817594"/>
                  <a:pt x="13326225" y="3812598"/>
                  <a:pt x="13328195" y="3810454"/>
                </a:cubicBezTo>
                <a:close/>
                <a:moveTo>
                  <a:pt x="13756833" y="3809304"/>
                </a:moveTo>
                <a:cubicBezTo>
                  <a:pt x="13768395" y="3816693"/>
                  <a:pt x="13767347" y="3856297"/>
                  <a:pt x="13775619" y="3841967"/>
                </a:cubicBezTo>
                <a:cubicBezTo>
                  <a:pt x="13777757" y="3833079"/>
                  <a:pt x="13770659" y="3824133"/>
                  <a:pt x="13771527" y="3815221"/>
                </a:cubicBezTo>
                <a:cubicBezTo>
                  <a:pt x="13780467" y="3840489"/>
                  <a:pt x="13785721" y="3850652"/>
                  <a:pt x="13791829" y="3820811"/>
                </a:cubicBezTo>
                <a:cubicBezTo>
                  <a:pt x="13820817" y="3853092"/>
                  <a:pt x="13842615" y="3839295"/>
                  <a:pt x="13867319" y="3843435"/>
                </a:cubicBezTo>
                <a:cubicBezTo>
                  <a:pt x="13876775" y="3755925"/>
                  <a:pt x="13863293" y="3873621"/>
                  <a:pt x="13886105" y="3876098"/>
                </a:cubicBezTo>
                <a:cubicBezTo>
                  <a:pt x="13883745" y="3890563"/>
                  <a:pt x="13877937" y="3884072"/>
                  <a:pt x="13875505" y="3896927"/>
                </a:cubicBezTo>
                <a:cubicBezTo>
                  <a:pt x="13861695" y="3881825"/>
                  <a:pt x="13872183" y="3865635"/>
                  <a:pt x="13865635" y="3850305"/>
                </a:cubicBezTo>
                <a:cubicBezTo>
                  <a:pt x="13859905" y="3884926"/>
                  <a:pt x="13840633" y="3833588"/>
                  <a:pt x="13834395" y="3865635"/>
                </a:cubicBezTo>
                <a:cubicBezTo>
                  <a:pt x="13839127" y="3862377"/>
                  <a:pt x="13868495" y="3881901"/>
                  <a:pt x="13860753" y="3911367"/>
                </a:cubicBezTo>
                <a:cubicBezTo>
                  <a:pt x="13847147" y="3884546"/>
                  <a:pt x="13825299" y="3920413"/>
                  <a:pt x="13797841" y="3860785"/>
                </a:cubicBezTo>
                <a:cubicBezTo>
                  <a:pt x="13790765" y="3867110"/>
                  <a:pt x="13786595" y="3892363"/>
                  <a:pt x="13772313" y="3855601"/>
                </a:cubicBezTo>
                <a:cubicBezTo>
                  <a:pt x="13764569" y="3871235"/>
                  <a:pt x="13759287" y="3902121"/>
                  <a:pt x="13747403" y="3890841"/>
                </a:cubicBezTo>
                <a:cubicBezTo>
                  <a:pt x="13753121" y="3837962"/>
                  <a:pt x="13759493" y="3841497"/>
                  <a:pt x="13756833" y="3809304"/>
                </a:cubicBezTo>
                <a:close/>
                <a:moveTo>
                  <a:pt x="974582" y="3805244"/>
                </a:moveTo>
                <a:cubicBezTo>
                  <a:pt x="978519" y="3826338"/>
                  <a:pt x="952751" y="3805757"/>
                  <a:pt x="969964" y="3837939"/>
                </a:cubicBezTo>
                <a:lnTo>
                  <a:pt x="970929" y="3838496"/>
                </a:lnTo>
                <a:cubicBezTo>
                  <a:pt x="975197" y="3829126"/>
                  <a:pt x="996963" y="3839839"/>
                  <a:pt x="974582" y="3805244"/>
                </a:cubicBezTo>
                <a:close/>
                <a:moveTo>
                  <a:pt x="2371938" y="3804994"/>
                </a:moveTo>
                <a:cubicBezTo>
                  <a:pt x="2369786" y="3805530"/>
                  <a:pt x="2368293" y="3806780"/>
                  <a:pt x="2366639" y="3807127"/>
                </a:cubicBezTo>
                <a:lnTo>
                  <a:pt x="2366460" y="3807031"/>
                </a:lnTo>
                <a:lnTo>
                  <a:pt x="2371874" y="3816205"/>
                </a:lnTo>
                <a:lnTo>
                  <a:pt x="2378377" y="3819555"/>
                </a:lnTo>
                <a:lnTo>
                  <a:pt x="2381190" y="3807150"/>
                </a:lnTo>
                <a:cubicBezTo>
                  <a:pt x="2376901" y="3804638"/>
                  <a:pt x="2374090" y="3804458"/>
                  <a:pt x="2371938" y="3804994"/>
                </a:cubicBezTo>
                <a:close/>
                <a:moveTo>
                  <a:pt x="1332819" y="3802463"/>
                </a:moveTo>
                <a:cubicBezTo>
                  <a:pt x="1330614" y="3819869"/>
                  <a:pt x="1318220" y="3809720"/>
                  <a:pt x="1317984" y="3832112"/>
                </a:cubicBezTo>
                <a:lnTo>
                  <a:pt x="1318322" y="3832023"/>
                </a:lnTo>
                <a:cubicBezTo>
                  <a:pt x="1321895" y="3837009"/>
                  <a:pt x="1325396" y="3839342"/>
                  <a:pt x="1328434" y="3839615"/>
                </a:cubicBezTo>
                <a:cubicBezTo>
                  <a:pt x="1337552" y="3840433"/>
                  <a:pt x="1342518" y="3822714"/>
                  <a:pt x="1332819" y="3802463"/>
                </a:cubicBezTo>
                <a:close/>
                <a:moveTo>
                  <a:pt x="13652593" y="3799490"/>
                </a:moveTo>
                <a:cubicBezTo>
                  <a:pt x="13659359" y="3797160"/>
                  <a:pt x="13671467" y="3812494"/>
                  <a:pt x="13670655" y="3827423"/>
                </a:cubicBezTo>
                <a:cubicBezTo>
                  <a:pt x="13665783" y="3821044"/>
                  <a:pt x="13666457" y="3830989"/>
                  <a:pt x="13667393" y="3841225"/>
                </a:cubicBezTo>
                <a:cubicBezTo>
                  <a:pt x="13656169" y="3816209"/>
                  <a:pt x="13652399" y="3833851"/>
                  <a:pt x="13648285" y="3808376"/>
                </a:cubicBezTo>
                <a:cubicBezTo>
                  <a:pt x="13648677" y="3803005"/>
                  <a:pt x="13650339" y="3800266"/>
                  <a:pt x="13652593" y="3799490"/>
                </a:cubicBezTo>
                <a:close/>
                <a:moveTo>
                  <a:pt x="1968820" y="3786377"/>
                </a:moveTo>
                <a:cubicBezTo>
                  <a:pt x="1975182" y="3795610"/>
                  <a:pt x="1972362" y="3809382"/>
                  <a:pt x="1972954" y="3821700"/>
                </a:cubicBezTo>
                <a:lnTo>
                  <a:pt x="1954173" y="3800877"/>
                </a:lnTo>
                <a:cubicBezTo>
                  <a:pt x="1955535" y="3787404"/>
                  <a:pt x="1967212" y="3800279"/>
                  <a:pt x="1968820" y="3786377"/>
                </a:cubicBezTo>
                <a:close/>
                <a:moveTo>
                  <a:pt x="2348245" y="3785420"/>
                </a:moveTo>
                <a:cubicBezTo>
                  <a:pt x="2358873" y="3827774"/>
                  <a:pt x="2339367" y="3798831"/>
                  <a:pt x="2337948" y="3827955"/>
                </a:cubicBezTo>
                <a:lnTo>
                  <a:pt x="2337719" y="3828108"/>
                </a:lnTo>
                <a:lnTo>
                  <a:pt x="2342048" y="3830331"/>
                </a:lnTo>
                <a:lnTo>
                  <a:pt x="2349512" y="3830620"/>
                </a:lnTo>
                <a:cubicBezTo>
                  <a:pt x="2354279" y="3830958"/>
                  <a:pt x="2358466" y="3830385"/>
                  <a:pt x="2360692" y="3825719"/>
                </a:cubicBezTo>
                <a:lnTo>
                  <a:pt x="2360249" y="3803637"/>
                </a:lnTo>
                <a:close/>
                <a:moveTo>
                  <a:pt x="1372329" y="3784173"/>
                </a:moveTo>
                <a:cubicBezTo>
                  <a:pt x="1369067" y="3785748"/>
                  <a:pt x="1367274" y="3791201"/>
                  <a:pt x="1366910" y="3800472"/>
                </a:cubicBezTo>
                <a:cubicBezTo>
                  <a:pt x="1369859" y="3808947"/>
                  <a:pt x="1375423" y="3817650"/>
                  <a:pt x="1381064" y="3823776"/>
                </a:cubicBezTo>
                <a:cubicBezTo>
                  <a:pt x="1386706" y="3829903"/>
                  <a:pt x="1392426" y="3833455"/>
                  <a:pt x="1395690" y="3831632"/>
                </a:cubicBezTo>
                <a:cubicBezTo>
                  <a:pt x="1401772" y="3814184"/>
                  <a:pt x="1380441" y="3809142"/>
                  <a:pt x="1386556" y="3791141"/>
                </a:cubicBezTo>
                <a:cubicBezTo>
                  <a:pt x="1380320" y="3784902"/>
                  <a:pt x="1375590" y="3782599"/>
                  <a:pt x="1372329" y="3784173"/>
                </a:cubicBezTo>
                <a:close/>
                <a:moveTo>
                  <a:pt x="1129752" y="3781975"/>
                </a:moveTo>
                <a:cubicBezTo>
                  <a:pt x="1139990" y="3781669"/>
                  <a:pt x="1153256" y="3795183"/>
                  <a:pt x="1154499" y="3822850"/>
                </a:cubicBezTo>
                <a:cubicBezTo>
                  <a:pt x="1137994" y="3807475"/>
                  <a:pt x="1136234" y="3814727"/>
                  <a:pt x="1121082" y="3786875"/>
                </a:cubicBezTo>
                <a:cubicBezTo>
                  <a:pt x="1123264" y="3783714"/>
                  <a:pt x="1126340" y="3782077"/>
                  <a:pt x="1129752" y="3781975"/>
                </a:cubicBezTo>
                <a:close/>
                <a:moveTo>
                  <a:pt x="2306523" y="3781370"/>
                </a:moveTo>
                <a:lnTo>
                  <a:pt x="2313991" y="3821913"/>
                </a:lnTo>
                <a:cubicBezTo>
                  <a:pt x="2316948" y="3828798"/>
                  <a:pt x="2320341" y="3834746"/>
                  <a:pt x="2323648" y="3838858"/>
                </a:cubicBezTo>
                <a:lnTo>
                  <a:pt x="2326662" y="3840816"/>
                </a:lnTo>
                <a:lnTo>
                  <a:pt x="2329665" y="3836858"/>
                </a:lnTo>
                <a:lnTo>
                  <a:pt x="2307958" y="3781684"/>
                </a:lnTo>
                <a:close/>
                <a:moveTo>
                  <a:pt x="2012162" y="3780457"/>
                </a:moveTo>
                <a:cubicBezTo>
                  <a:pt x="2018451" y="3789756"/>
                  <a:pt x="2015621" y="3813600"/>
                  <a:pt x="2007280" y="3812810"/>
                </a:cubicBezTo>
                <a:cubicBezTo>
                  <a:pt x="2004502" y="3812547"/>
                  <a:pt x="2001110" y="3809545"/>
                  <a:pt x="1997238" y="3802356"/>
                </a:cubicBezTo>
                <a:cubicBezTo>
                  <a:pt x="1995594" y="3776310"/>
                  <a:pt x="2010316" y="3796503"/>
                  <a:pt x="2012162" y="3780457"/>
                </a:cubicBezTo>
                <a:close/>
                <a:moveTo>
                  <a:pt x="1416158" y="3772242"/>
                </a:moveTo>
                <a:lnTo>
                  <a:pt x="1413742" y="3777554"/>
                </a:lnTo>
                <a:lnTo>
                  <a:pt x="1414138" y="3778011"/>
                </a:lnTo>
                <a:lnTo>
                  <a:pt x="1427377" y="3797536"/>
                </a:lnTo>
                <a:lnTo>
                  <a:pt x="1427706" y="3797456"/>
                </a:lnTo>
                <a:lnTo>
                  <a:pt x="1448395" y="3783262"/>
                </a:lnTo>
                <a:lnTo>
                  <a:pt x="1451500" y="3783775"/>
                </a:lnTo>
                <a:lnTo>
                  <a:pt x="1453390" y="3780103"/>
                </a:lnTo>
                <a:cubicBezTo>
                  <a:pt x="1445215" y="3789072"/>
                  <a:pt x="1426215" y="3768451"/>
                  <a:pt x="1416158" y="3772242"/>
                </a:cubicBezTo>
                <a:close/>
                <a:moveTo>
                  <a:pt x="2400117" y="3764395"/>
                </a:moveTo>
                <a:lnTo>
                  <a:pt x="2398734" y="3764842"/>
                </a:lnTo>
                <a:cubicBezTo>
                  <a:pt x="2393204" y="3765499"/>
                  <a:pt x="2387958" y="3766115"/>
                  <a:pt x="2384648" y="3769693"/>
                </a:cubicBezTo>
                <a:lnTo>
                  <a:pt x="2384489" y="3771152"/>
                </a:lnTo>
                <a:lnTo>
                  <a:pt x="2390502" y="3781997"/>
                </a:lnTo>
                <a:lnTo>
                  <a:pt x="2402846" y="3788903"/>
                </a:lnTo>
                <a:lnTo>
                  <a:pt x="2416557" y="3786556"/>
                </a:lnTo>
                <a:lnTo>
                  <a:pt x="2422344" y="3779816"/>
                </a:lnTo>
                <a:lnTo>
                  <a:pt x="2417457" y="3781604"/>
                </a:lnTo>
                <a:cubicBezTo>
                  <a:pt x="2414213" y="3780782"/>
                  <a:pt x="2410726" y="3778680"/>
                  <a:pt x="2406999" y="3774741"/>
                </a:cubicBezTo>
                <a:close/>
                <a:moveTo>
                  <a:pt x="3088462" y="3757918"/>
                </a:moveTo>
                <a:lnTo>
                  <a:pt x="3080747" y="3758029"/>
                </a:lnTo>
                <a:lnTo>
                  <a:pt x="3084001" y="3764122"/>
                </a:lnTo>
                <a:lnTo>
                  <a:pt x="3086206" y="3760094"/>
                </a:lnTo>
                <a:close/>
                <a:moveTo>
                  <a:pt x="3218697" y="3756703"/>
                </a:moveTo>
                <a:lnTo>
                  <a:pt x="3217534" y="3757907"/>
                </a:lnTo>
                <a:lnTo>
                  <a:pt x="3220857" y="3757196"/>
                </a:lnTo>
                <a:close/>
                <a:moveTo>
                  <a:pt x="999891" y="3755975"/>
                </a:moveTo>
                <a:cubicBezTo>
                  <a:pt x="988885" y="3765163"/>
                  <a:pt x="1000900" y="3787072"/>
                  <a:pt x="980181" y="3765413"/>
                </a:cubicBezTo>
                <a:lnTo>
                  <a:pt x="979930" y="3788084"/>
                </a:lnTo>
                <a:lnTo>
                  <a:pt x="980889" y="3788638"/>
                </a:lnTo>
                <a:cubicBezTo>
                  <a:pt x="985531" y="3798873"/>
                  <a:pt x="991830" y="3808214"/>
                  <a:pt x="999530" y="3816367"/>
                </a:cubicBezTo>
                <a:cubicBezTo>
                  <a:pt x="990327" y="3777973"/>
                  <a:pt x="1004209" y="3804810"/>
                  <a:pt x="1009361" y="3788963"/>
                </a:cubicBezTo>
                <a:cubicBezTo>
                  <a:pt x="1001423" y="3780244"/>
                  <a:pt x="1006758" y="3765072"/>
                  <a:pt x="999891" y="3755975"/>
                </a:cubicBezTo>
                <a:close/>
                <a:moveTo>
                  <a:pt x="13715131" y="3745572"/>
                </a:moveTo>
                <a:cubicBezTo>
                  <a:pt x="13719371" y="3746255"/>
                  <a:pt x="13724415" y="3752090"/>
                  <a:pt x="13730307" y="3763619"/>
                </a:cubicBezTo>
                <a:cubicBezTo>
                  <a:pt x="13727843" y="3775172"/>
                  <a:pt x="13723339" y="3773464"/>
                  <a:pt x="13718513" y="3769073"/>
                </a:cubicBezTo>
                <a:cubicBezTo>
                  <a:pt x="13713685" y="3764682"/>
                  <a:pt x="13708537" y="3757609"/>
                  <a:pt x="13704781" y="3758435"/>
                </a:cubicBezTo>
                <a:cubicBezTo>
                  <a:pt x="13707457" y="3749357"/>
                  <a:pt x="13710891" y="3744888"/>
                  <a:pt x="13715131" y="3745572"/>
                </a:cubicBezTo>
                <a:close/>
                <a:moveTo>
                  <a:pt x="2422064" y="3736354"/>
                </a:moveTo>
                <a:lnTo>
                  <a:pt x="2416048" y="3755000"/>
                </a:lnTo>
                <a:lnTo>
                  <a:pt x="2427695" y="3768398"/>
                </a:lnTo>
                <a:close/>
                <a:moveTo>
                  <a:pt x="2785796" y="3721346"/>
                </a:moveTo>
                <a:lnTo>
                  <a:pt x="2786548" y="3727917"/>
                </a:lnTo>
                <a:lnTo>
                  <a:pt x="2792988" y="3726792"/>
                </a:lnTo>
                <a:close/>
                <a:moveTo>
                  <a:pt x="13627285" y="3709691"/>
                </a:moveTo>
                <a:cubicBezTo>
                  <a:pt x="13628763" y="3709635"/>
                  <a:pt x="13630691" y="3711095"/>
                  <a:pt x="13633535" y="3714876"/>
                </a:cubicBezTo>
                <a:cubicBezTo>
                  <a:pt x="13629579" y="3726424"/>
                  <a:pt x="13634123" y="3737318"/>
                  <a:pt x="13630933" y="3749021"/>
                </a:cubicBezTo>
                <a:cubicBezTo>
                  <a:pt x="13624929" y="3742132"/>
                  <a:pt x="13620929" y="3746098"/>
                  <a:pt x="13613679" y="3729508"/>
                </a:cubicBezTo>
                <a:cubicBezTo>
                  <a:pt x="13622493" y="3723688"/>
                  <a:pt x="13622855" y="3709861"/>
                  <a:pt x="13627285" y="3709691"/>
                </a:cubicBezTo>
                <a:close/>
                <a:moveTo>
                  <a:pt x="2389553" y="3706462"/>
                </a:moveTo>
                <a:cubicBezTo>
                  <a:pt x="2387589" y="3715308"/>
                  <a:pt x="2382262" y="3713660"/>
                  <a:pt x="2383838" y="3731681"/>
                </a:cubicBezTo>
                <a:cubicBezTo>
                  <a:pt x="2390720" y="3734086"/>
                  <a:pt x="2394915" y="3741212"/>
                  <a:pt x="2398265" y="3745535"/>
                </a:cubicBezTo>
                <a:lnTo>
                  <a:pt x="2400908" y="3747503"/>
                </a:lnTo>
                <a:lnTo>
                  <a:pt x="2401219" y="3747001"/>
                </a:lnTo>
                <a:lnTo>
                  <a:pt x="2403835" y="3747706"/>
                </a:lnTo>
                <a:lnTo>
                  <a:pt x="2407641" y="3742572"/>
                </a:lnTo>
                <a:cubicBezTo>
                  <a:pt x="2398436" y="3731838"/>
                  <a:pt x="2402307" y="3715251"/>
                  <a:pt x="2389553" y="3706462"/>
                </a:cubicBezTo>
                <a:close/>
                <a:moveTo>
                  <a:pt x="13446629" y="3705922"/>
                </a:moveTo>
                <a:cubicBezTo>
                  <a:pt x="13442923" y="3716046"/>
                  <a:pt x="13448721" y="3734651"/>
                  <a:pt x="13441529" y="3726363"/>
                </a:cubicBezTo>
                <a:lnTo>
                  <a:pt x="13440887" y="3725993"/>
                </a:lnTo>
                <a:cubicBezTo>
                  <a:pt x="13442819" y="3737589"/>
                  <a:pt x="13450183" y="3746260"/>
                  <a:pt x="13457591" y="3747508"/>
                </a:cubicBezTo>
                <a:cubicBezTo>
                  <a:pt x="13464999" y="3748755"/>
                  <a:pt x="13472451" y="3742577"/>
                  <a:pt x="13474559" y="3724475"/>
                </a:cubicBezTo>
                <a:cubicBezTo>
                  <a:pt x="13459509" y="3682131"/>
                  <a:pt x="13461697" y="3747989"/>
                  <a:pt x="13446629" y="3705922"/>
                </a:cubicBezTo>
                <a:close/>
                <a:moveTo>
                  <a:pt x="998138" y="3705448"/>
                </a:moveTo>
                <a:cubicBezTo>
                  <a:pt x="993020" y="3704525"/>
                  <a:pt x="989308" y="3707373"/>
                  <a:pt x="990265" y="3722756"/>
                </a:cubicBezTo>
                <a:lnTo>
                  <a:pt x="991105" y="3723524"/>
                </a:lnTo>
                <a:cubicBezTo>
                  <a:pt x="1000992" y="3737146"/>
                  <a:pt x="1007162" y="3740851"/>
                  <a:pt x="1010689" y="3737701"/>
                </a:cubicBezTo>
                <a:cubicBezTo>
                  <a:pt x="1014220" y="3734552"/>
                  <a:pt x="1015111" y="3724550"/>
                  <a:pt x="1014446" y="3710763"/>
                </a:cubicBezTo>
                <a:cubicBezTo>
                  <a:pt x="1009780" y="3711064"/>
                  <a:pt x="1003256" y="3706371"/>
                  <a:pt x="998138" y="3705448"/>
                </a:cubicBezTo>
                <a:close/>
                <a:moveTo>
                  <a:pt x="2938649" y="3699590"/>
                </a:moveTo>
                <a:lnTo>
                  <a:pt x="2938802" y="3699605"/>
                </a:lnTo>
                <a:lnTo>
                  <a:pt x="2938766" y="3700191"/>
                </a:lnTo>
                <a:lnTo>
                  <a:pt x="2938493" y="3700140"/>
                </a:lnTo>
                <a:close/>
                <a:moveTo>
                  <a:pt x="2489223" y="3696845"/>
                </a:moveTo>
                <a:lnTo>
                  <a:pt x="2489158" y="3699411"/>
                </a:lnTo>
                <a:lnTo>
                  <a:pt x="2499176" y="3720951"/>
                </a:lnTo>
                <a:lnTo>
                  <a:pt x="2499508" y="3721007"/>
                </a:lnTo>
                <a:lnTo>
                  <a:pt x="2500314" y="3709723"/>
                </a:lnTo>
                <a:lnTo>
                  <a:pt x="2502681" y="3708803"/>
                </a:lnTo>
                <a:close/>
                <a:moveTo>
                  <a:pt x="2893195" y="3695149"/>
                </a:moveTo>
                <a:lnTo>
                  <a:pt x="2886950" y="3697972"/>
                </a:lnTo>
                <a:lnTo>
                  <a:pt x="2885719" y="3701299"/>
                </a:lnTo>
                <a:lnTo>
                  <a:pt x="2886411" y="3703283"/>
                </a:lnTo>
                <a:lnTo>
                  <a:pt x="2895032" y="3697179"/>
                </a:lnTo>
                <a:close/>
                <a:moveTo>
                  <a:pt x="2837090" y="3694495"/>
                </a:moveTo>
                <a:cubicBezTo>
                  <a:pt x="2836797" y="3713897"/>
                  <a:pt x="2823013" y="3695672"/>
                  <a:pt x="2816136" y="3696714"/>
                </a:cubicBezTo>
                <a:lnTo>
                  <a:pt x="2812315" y="3706286"/>
                </a:lnTo>
                <a:lnTo>
                  <a:pt x="2827249" y="3714872"/>
                </a:lnTo>
                <a:lnTo>
                  <a:pt x="2835160" y="3715447"/>
                </a:lnTo>
                <a:close/>
                <a:moveTo>
                  <a:pt x="3304964" y="3693664"/>
                </a:moveTo>
                <a:lnTo>
                  <a:pt x="3300679" y="3695492"/>
                </a:lnTo>
                <a:lnTo>
                  <a:pt x="3285765" y="3711752"/>
                </a:lnTo>
                <a:lnTo>
                  <a:pt x="3284868" y="3737424"/>
                </a:lnTo>
                <a:lnTo>
                  <a:pt x="3272401" y="3726323"/>
                </a:lnTo>
                <a:lnTo>
                  <a:pt x="3268820" y="3730225"/>
                </a:lnTo>
                <a:lnTo>
                  <a:pt x="3253430" y="3732281"/>
                </a:lnTo>
                <a:lnTo>
                  <a:pt x="3255833" y="3736346"/>
                </a:lnTo>
                <a:lnTo>
                  <a:pt x="3249841" y="3732762"/>
                </a:lnTo>
                <a:lnTo>
                  <a:pt x="3240644" y="3733992"/>
                </a:lnTo>
                <a:lnTo>
                  <a:pt x="3242082" y="3728123"/>
                </a:lnTo>
                <a:lnTo>
                  <a:pt x="3227170" y="3719207"/>
                </a:lnTo>
                <a:lnTo>
                  <a:pt x="3224477" y="3709236"/>
                </a:lnTo>
                <a:lnTo>
                  <a:pt x="3221784" y="3714764"/>
                </a:lnTo>
                <a:cubicBezTo>
                  <a:pt x="3217391" y="3726913"/>
                  <a:pt x="3212849" y="3738551"/>
                  <a:pt x="3205574" y="3743120"/>
                </a:cubicBezTo>
                <a:cubicBezTo>
                  <a:pt x="3197216" y="3728454"/>
                  <a:pt x="3205285" y="3728551"/>
                  <a:pt x="3206272" y="3720423"/>
                </a:cubicBezTo>
                <a:cubicBezTo>
                  <a:pt x="3202415" y="3695240"/>
                  <a:pt x="3196728" y="3731025"/>
                  <a:pt x="3181860" y="3702192"/>
                </a:cubicBezTo>
                <a:cubicBezTo>
                  <a:pt x="3187132" y="3719495"/>
                  <a:pt x="3186940" y="3727227"/>
                  <a:pt x="3181099" y="3732411"/>
                </a:cubicBezTo>
                <a:cubicBezTo>
                  <a:pt x="3141646" y="3666142"/>
                  <a:pt x="3149871" y="3776123"/>
                  <a:pt x="3111236" y="3735850"/>
                </a:cubicBezTo>
                <a:cubicBezTo>
                  <a:pt x="3107597" y="3754995"/>
                  <a:pt x="3114728" y="3774512"/>
                  <a:pt x="3129761" y="3786755"/>
                </a:cubicBezTo>
                <a:cubicBezTo>
                  <a:pt x="3131513" y="3812865"/>
                  <a:pt x="3116284" y="3792806"/>
                  <a:pt x="3114374" y="3808957"/>
                </a:cubicBezTo>
                <a:cubicBezTo>
                  <a:pt x="3111162" y="3804393"/>
                  <a:pt x="3110264" y="3798599"/>
                  <a:pt x="3110102" y="3792427"/>
                </a:cubicBezTo>
                <a:lnTo>
                  <a:pt x="3110110" y="3791628"/>
                </a:lnTo>
                <a:lnTo>
                  <a:pt x="3099854" y="3774249"/>
                </a:lnTo>
                <a:cubicBezTo>
                  <a:pt x="3094582" y="3768405"/>
                  <a:pt x="3091188" y="3767123"/>
                  <a:pt x="3098408" y="3780061"/>
                </a:cubicBezTo>
                <a:cubicBezTo>
                  <a:pt x="3096789" y="3787682"/>
                  <a:pt x="3092957" y="3775097"/>
                  <a:pt x="3090466" y="3773772"/>
                </a:cubicBezTo>
                <a:lnTo>
                  <a:pt x="3089811" y="3775000"/>
                </a:lnTo>
                <a:lnTo>
                  <a:pt x="3099798" y="3793698"/>
                </a:lnTo>
                <a:cubicBezTo>
                  <a:pt x="3093174" y="3789731"/>
                  <a:pt x="3087611" y="3788658"/>
                  <a:pt x="3082694" y="3789354"/>
                </a:cubicBezTo>
                <a:lnTo>
                  <a:pt x="3080514" y="3790389"/>
                </a:lnTo>
                <a:lnTo>
                  <a:pt x="3084914" y="3800894"/>
                </a:lnTo>
                <a:cubicBezTo>
                  <a:pt x="3090113" y="3807817"/>
                  <a:pt x="3095325" y="3809720"/>
                  <a:pt x="3096774" y="3798936"/>
                </a:cubicBezTo>
                <a:cubicBezTo>
                  <a:pt x="3103632" y="3810026"/>
                  <a:pt x="3094552" y="3806495"/>
                  <a:pt x="3096077" y="3821633"/>
                </a:cubicBezTo>
                <a:cubicBezTo>
                  <a:pt x="3116024" y="3827589"/>
                  <a:pt x="3132981" y="3840944"/>
                  <a:pt x="3143638" y="3858791"/>
                </a:cubicBezTo>
                <a:cubicBezTo>
                  <a:pt x="3149485" y="3836072"/>
                  <a:pt x="3126333" y="3827268"/>
                  <a:pt x="3130691" y="3805402"/>
                </a:cubicBezTo>
                <a:cubicBezTo>
                  <a:pt x="3145149" y="3822590"/>
                  <a:pt x="3157505" y="3816748"/>
                  <a:pt x="3168396" y="3847275"/>
                </a:cubicBezTo>
                <a:cubicBezTo>
                  <a:pt x="3186674" y="3829453"/>
                  <a:pt x="3204724" y="3800661"/>
                  <a:pt x="3223289" y="3806532"/>
                </a:cubicBezTo>
                <a:cubicBezTo>
                  <a:pt x="3228461" y="3821781"/>
                  <a:pt x="3230917" y="3838029"/>
                  <a:pt x="3246020" y="3848174"/>
                </a:cubicBezTo>
                <a:cubicBezTo>
                  <a:pt x="3241437" y="3807455"/>
                  <a:pt x="3220478" y="3795355"/>
                  <a:pt x="3238707" y="3777361"/>
                </a:cubicBezTo>
                <a:cubicBezTo>
                  <a:pt x="3223093" y="3754515"/>
                  <a:pt x="3222817" y="3775745"/>
                  <a:pt x="3214353" y="3773851"/>
                </a:cubicBezTo>
                <a:lnTo>
                  <a:pt x="3214024" y="3761550"/>
                </a:lnTo>
                <a:lnTo>
                  <a:pt x="3193806" y="3782523"/>
                </a:lnTo>
                <a:cubicBezTo>
                  <a:pt x="3177669" y="3756381"/>
                  <a:pt x="3172956" y="3765779"/>
                  <a:pt x="3164967" y="3744056"/>
                </a:cubicBezTo>
                <a:cubicBezTo>
                  <a:pt x="3163477" y="3710828"/>
                  <a:pt x="3177069" y="3757176"/>
                  <a:pt x="3184419" y="3764699"/>
                </a:cubicBezTo>
                <a:cubicBezTo>
                  <a:pt x="3196897" y="3776180"/>
                  <a:pt x="3178043" y="3744619"/>
                  <a:pt x="3185075" y="3734419"/>
                </a:cubicBezTo>
                <a:cubicBezTo>
                  <a:pt x="3212217" y="3765205"/>
                  <a:pt x="3222470" y="3750163"/>
                  <a:pt x="3230167" y="3727943"/>
                </a:cubicBezTo>
                <a:lnTo>
                  <a:pt x="3243394" y="3752960"/>
                </a:lnTo>
                <a:lnTo>
                  <a:pt x="3244303" y="3752360"/>
                </a:lnTo>
                <a:lnTo>
                  <a:pt x="3246065" y="3758012"/>
                </a:lnTo>
                <a:lnTo>
                  <a:pt x="3249049" y="3763655"/>
                </a:lnTo>
                <a:lnTo>
                  <a:pt x="3247731" y="3763353"/>
                </a:lnTo>
                <a:lnTo>
                  <a:pt x="3249358" y="3768575"/>
                </a:lnTo>
                <a:cubicBezTo>
                  <a:pt x="3250998" y="3773978"/>
                  <a:pt x="3253236" y="3779120"/>
                  <a:pt x="3257996" y="3783223"/>
                </a:cubicBezTo>
                <a:cubicBezTo>
                  <a:pt x="3261072" y="3766035"/>
                  <a:pt x="3270004" y="3773045"/>
                  <a:pt x="3264458" y="3735477"/>
                </a:cubicBezTo>
                <a:cubicBezTo>
                  <a:pt x="3279086" y="3746206"/>
                  <a:pt x="3277903" y="3764058"/>
                  <a:pt x="3292377" y="3774553"/>
                </a:cubicBezTo>
                <a:cubicBezTo>
                  <a:pt x="3301768" y="3774842"/>
                  <a:pt x="3287696" y="3711536"/>
                  <a:pt x="3317645" y="3755491"/>
                </a:cubicBezTo>
                <a:cubicBezTo>
                  <a:pt x="3319936" y="3739418"/>
                  <a:pt x="3309411" y="3729492"/>
                  <a:pt x="3313973" y="3712447"/>
                </a:cubicBezTo>
                <a:cubicBezTo>
                  <a:pt x="3302337" y="3698030"/>
                  <a:pt x="3298937" y="3707617"/>
                  <a:pt x="3294344" y="3714092"/>
                </a:cubicBezTo>
                <a:close/>
                <a:moveTo>
                  <a:pt x="2508348" y="3693502"/>
                </a:moveTo>
                <a:lnTo>
                  <a:pt x="2506928" y="3707147"/>
                </a:lnTo>
                <a:lnTo>
                  <a:pt x="2508987" y="3706344"/>
                </a:lnTo>
                <a:cubicBezTo>
                  <a:pt x="2510044" y="3704652"/>
                  <a:pt x="2510521" y="3701265"/>
                  <a:pt x="2509835" y="3694488"/>
                </a:cubicBezTo>
                <a:close/>
                <a:moveTo>
                  <a:pt x="3320918" y="3690791"/>
                </a:moveTo>
                <a:lnTo>
                  <a:pt x="3320671" y="3691219"/>
                </a:lnTo>
                <a:cubicBezTo>
                  <a:pt x="3318170" y="3705176"/>
                  <a:pt x="3321234" y="3719634"/>
                  <a:pt x="3329268" y="3731403"/>
                </a:cubicBezTo>
                <a:cubicBezTo>
                  <a:pt x="3336867" y="3717253"/>
                  <a:pt x="3360585" y="3749769"/>
                  <a:pt x="3359216" y="3709909"/>
                </a:cubicBezTo>
                <a:cubicBezTo>
                  <a:pt x="3341635" y="3688492"/>
                  <a:pt x="3336022" y="3703646"/>
                  <a:pt x="3320918" y="3690791"/>
                </a:cubicBezTo>
                <a:close/>
                <a:moveTo>
                  <a:pt x="1884183" y="3685150"/>
                </a:moveTo>
                <a:lnTo>
                  <a:pt x="1898416" y="3701098"/>
                </a:lnTo>
                <a:lnTo>
                  <a:pt x="1898497" y="3686778"/>
                </a:lnTo>
                <a:lnTo>
                  <a:pt x="1898084" y="3686452"/>
                </a:lnTo>
                <a:close/>
                <a:moveTo>
                  <a:pt x="3237102" y="3683325"/>
                </a:moveTo>
                <a:lnTo>
                  <a:pt x="3233476" y="3690768"/>
                </a:lnTo>
                <a:lnTo>
                  <a:pt x="3241487" y="3703856"/>
                </a:lnTo>
                <a:lnTo>
                  <a:pt x="3246001" y="3710519"/>
                </a:lnTo>
                <a:lnTo>
                  <a:pt x="3246364" y="3708776"/>
                </a:lnTo>
                <a:cubicBezTo>
                  <a:pt x="3245440" y="3699261"/>
                  <a:pt x="3236783" y="3693265"/>
                  <a:pt x="3237102" y="3683325"/>
                </a:cubicBezTo>
                <a:close/>
                <a:moveTo>
                  <a:pt x="2997507" y="3673751"/>
                </a:moveTo>
                <a:lnTo>
                  <a:pt x="2996616" y="3674121"/>
                </a:lnTo>
                <a:lnTo>
                  <a:pt x="2997512" y="3673842"/>
                </a:lnTo>
                <a:close/>
                <a:moveTo>
                  <a:pt x="1078792" y="3672911"/>
                </a:moveTo>
                <a:lnTo>
                  <a:pt x="1078600" y="3695474"/>
                </a:lnTo>
                <a:cubicBezTo>
                  <a:pt x="1086207" y="3706994"/>
                  <a:pt x="1089947" y="3708050"/>
                  <a:pt x="1092336" y="3705454"/>
                </a:cubicBezTo>
                <a:cubicBezTo>
                  <a:pt x="1094726" y="3702858"/>
                  <a:pt x="1095765" y="3696614"/>
                  <a:pt x="1097968" y="3693538"/>
                </a:cubicBezTo>
                <a:close/>
                <a:moveTo>
                  <a:pt x="2919989" y="3661803"/>
                </a:moveTo>
                <a:lnTo>
                  <a:pt x="2912844" y="3674922"/>
                </a:lnTo>
                <a:cubicBezTo>
                  <a:pt x="2912920" y="3680098"/>
                  <a:pt x="2913473" y="3682612"/>
                  <a:pt x="2914421" y="3683819"/>
                </a:cubicBezTo>
                <a:lnTo>
                  <a:pt x="2915790" y="3684194"/>
                </a:lnTo>
                <a:lnTo>
                  <a:pt x="2928075" y="3676655"/>
                </a:lnTo>
                <a:lnTo>
                  <a:pt x="2921764" y="3662351"/>
                </a:lnTo>
                <a:close/>
                <a:moveTo>
                  <a:pt x="962490" y="3657311"/>
                </a:moveTo>
                <a:cubicBezTo>
                  <a:pt x="944634" y="3654141"/>
                  <a:pt x="932288" y="3671957"/>
                  <a:pt x="933861" y="3692757"/>
                </a:cubicBezTo>
                <a:cubicBezTo>
                  <a:pt x="948591" y="3680586"/>
                  <a:pt x="972174" y="3692348"/>
                  <a:pt x="982494" y="3668788"/>
                </a:cubicBezTo>
                <a:lnTo>
                  <a:pt x="981870" y="3668144"/>
                </a:lnTo>
                <a:cubicBezTo>
                  <a:pt x="975005" y="3661757"/>
                  <a:pt x="968441" y="3658368"/>
                  <a:pt x="962490" y="3657311"/>
                </a:cubicBezTo>
                <a:close/>
                <a:moveTo>
                  <a:pt x="2101874" y="3656438"/>
                </a:moveTo>
                <a:cubicBezTo>
                  <a:pt x="2109284" y="3643604"/>
                  <a:pt x="2124673" y="3689564"/>
                  <a:pt x="2124788" y="3705173"/>
                </a:cubicBezTo>
                <a:cubicBezTo>
                  <a:pt x="2121726" y="3706648"/>
                  <a:pt x="2119305" y="3705420"/>
                  <a:pt x="2117262" y="3702478"/>
                </a:cubicBezTo>
                <a:cubicBezTo>
                  <a:pt x="2111136" y="3693654"/>
                  <a:pt x="2108400" y="3669403"/>
                  <a:pt x="2101874" y="3656438"/>
                </a:cubicBezTo>
                <a:close/>
                <a:moveTo>
                  <a:pt x="2958976" y="3654787"/>
                </a:moveTo>
                <a:lnTo>
                  <a:pt x="2956153" y="3661558"/>
                </a:lnTo>
                <a:lnTo>
                  <a:pt x="2964168" y="3665056"/>
                </a:lnTo>
                <a:cubicBezTo>
                  <a:pt x="2961432" y="3673745"/>
                  <a:pt x="2956506" y="3676602"/>
                  <a:pt x="2953725" y="3685121"/>
                </a:cubicBezTo>
                <a:cubicBezTo>
                  <a:pt x="2958502" y="3692656"/>
                  <a:pt x="2961552" y="3695523"/>
                  <a:pt x="2963736" y="3696053"/>
                </a:cubicBezTo>
                <a:cubicBezTo>
                  <a:pt x="2970290" y="3697644"/>
                  <a:pt x="2969049" y="3678213"/>
                  <a:pt x="2983217" y="3700723"/>
                </a:cubicBezTo>
                <a:cubicBezTo>
                  <a:pt x="2984570" y="3693804"/>
                  <a:pt x="2982932" y="3688367"/>
                  <a:pt x="2979999" y="3683572"/>
                </a:cubicBezTo>
                <a:lnTo>
                  <a:pt x="2979092" y="3682476"/>
                </a:lnTo>
                <a:lnTo>
                  <a:pt x="2977456" y="3690694"/>
                </a:lnTo>
                <a:cubicBezTo>
                  <a:pt x="2961869" y="3683120"/>
                  <a:pt x="2974460" y="3662301"/>
                  <a:pt x="2958976" y="3654787"/>
                </a:cubicBezTo>
                <a:close/>
                <a:moveTo>
                  <a:pt x="2140850" y="3650109"/>
                </a:moveTo>
                <a:cubicBezTo>
                  <a:pt x="2143449" y="3650765"/>
                  <a:pt x="2146441" y="3652546"/>
                  <a:pt x="2150082" y="3656181"/>
                </a:cubicBezTo>
                <a:cubicBezTo>
                  <a:pt x="2143908" y="3666874"/>
                  <a:pt x="2133749" y="3663719"/>
                  <a:pt x="2130257" y="3680381"/>
                </a:cubicBezTo>
                <a:cubicBezTo>
                  <a:pt x="2125176" y="3672885"/>
                  <a:pt x="2127385" y="3661899"/>
                  <a:pt x="2121166" y="3654885"/>
                </a:cubicBezTo>
                <a:cubicBezTo>
                  <a:pt x="2128800" y="3656298"/>
                  <a:pt x="2133054" y="3648141"/>
                  <a:pt x="2140850" y="3650109"/>
                </a:cubicBezTo>
                <a:close/>
                <a:moveTo>
                  <a:pt x="13466951" y="3642441"/>
                </a:moveTo>
                <a:cubicBezTo>
                  <a:pt x="13472367" y="3643250"/>
                  <a:pt x="13477765" y="3651250"/>
                  <a:pt x="13477957" y="3663267"/>
                </a:cubicBezTo>
                <a:cubicBezTo>
                  <a:pt x="13469661" y="3645219"/>
                  <a:pt x="13468421" y="3671907"/>
                  <a:pt x="13463033" y="3673762"/>
                </a:cubicBezTo>
                <a:cubicBezTo>
                  <a:pt x="13461237" y="3674379"/>
                  <a:pt x="13458979" y="3672238"/>
                  <a:pt x="13455845" y="3664762"/>
                </a:cubicBezTo>
                <a:cubicBezTo>
                  <a:pt x="13456103" y="3648014"/>
                  <a:pt x="13461535" y="3641632"/>
                  <a:pt x="13466951" y="3642441"/>
                </a:cubicBezTo>
                <a:close/>
                <a:moveTo>
                  <a:pt x="1257871" y="3637134"/>
                </a:moveTo>
                <a:cubicBezTo>
                  <a:pt x="1252745" y="3646012"/>
                  <a:pt x="1251260" y="3666115"/>
                  <a:pt x="1247574" y="3679670"/>
                </a:cubicBezTo>
                <a:lnTo>
                  <a:pt x="1247698" y="3679456"/>
                </a:lnTo>
                <a:cubicBezTo>
                  <a:pt x="1259726" y="3678131"/>
                  <a:pt x="1277389" y="3691751"/>
                  <a:pt x="1291075" y="3695946"/>
                </a:cubicBezTo>
                <a:cubicBezTo>
                  <a:pt x="1282753" y="3687148"/>
                  <a:pt x="1279180" y="3674818"/>
                  <a:pt x="1281667" y="3662852"/>
                </a:cubicBezTo>
                <a:close/>
                <a:moveTo>
                  <a:pt x="3026666" y="3630925"/>
                </a:moveTo>
                <a:lnTo>
                  <a:pt x="3017946" y="3645325"/>
                </a:lnTo>
                <a:lnTo>
                  <a:pt x="3017104" y="3645801"/>
                </a:lnTo>
                <a:lnTo>
                  <a:pt x="3018571" y="3648875"/>
                </a:lnTo>
                <a:cubicBezTo>
                  <a:pt x="3021959" y="3656714"/>
                  <a:pt x="3021962" y="3661277"/>
                  <a:pt x="3012642" y="3659390"/>
                </a:cubicBezTo>
                <a:lnTo>
                  <a:pt x="3017331" y="3666826"/>
                </a:lnTo>
                <a:lnTo>
                  <a:pt x="3034699" y="3650163"/>
                </a:lnTo>
                <a:lnTo>
                  <a:pt x="3039890" y="3643460"/>
                </a:lnTo>
                <a:lnTo>
                  <a:pt x="3030511" y="3635843"/>
                </a:lnTo>
                <a:close/>
                <a:moveTo>
                  <a:pt x="2092950" y="3630896"/>
                </a:moveTo>
                <a:cubicBezTo>
                  <a:pt x="2108468" y="3650692"/>
                  <a:pt x="2079865" y="3649863"/>
                  <a:pt x="2096745" y="3673725"/>
                </a:cubicBezTo>
                <a:cubicBezTo>
                  <a:pt x="2089418" y="3667641"/>
                  <a:pt x="2067026" y="3649864"/>
                  <a:pt x="2062934" y="3674737"/>
                </a:cubicBezTo>
                <a:cubicBezTo>
                  <a:pt x="2057130" y="3647003"/>
                  <a:pt x="2085493" y="3647267"/>
                  <a:pt x="2092950" y="3630896"/>
                </a:cubicBezTo>
                <a:close/>
                <a:moveTo>
                  <a:pt x="3048871" y="3628685"/>
                </a:moveTo>
                <a:lnTo>
                  <a:pt x="3046396" y="3635064"/>
                </a:lnTo>
                <a:lnTo>
                  <a:pt x="3049654" y="3630855"/>
                </a:lnTo>
                <a:close/>
                <a:moveTo>
                  <a:pt x="1533280" y="3625432"/>
                </a:moveTo>
                <a:cubicBezTo>
                  <a:pt x="1531415" y="3626300"/>
                  <a:pt x="1529687" y="3628537"/>
                  <a:pt x="1528089" y="3632445"/>
                </a:cubicBezTo>
                <a:lnTo>
                  <a:pt x="1528535" y="3632419"/>
                </a:lnTo>
                <a:cubicBezTo>
                  <a:pt x="1534129" y="3636433"/>
                  <a:pt x="1541084" y="3643728"/>
                  <a:pt x="1548121" y="3652924"/>
                </a:cubicBezTo>
                <a:lnTo>
                  <a:pt x="1550439" y="3656605"/>
                </a:lnTo>
                <a:lnTo>
                  <a:pt x="1549889" y="3641015"/>
                </a:lnTo>
                <a:lnTo>
                  <a:pt x="1539290" y="3626637"/>
                </a:lnTo>
                <a:cubicBezTo>
                  <a:pt x="1537146" y="3625066"/>
                  <a:pt x="1535145" y="3624565"/>
                  <a:pt x="1533280" y="3625432"/>
                </a:cubicBezTo>
                <a:close/>
                <a:moveTo>
                  <a:pt x="2608060" y="3624653"/>
                </a:moveTo>
                <a:lnTo>
                  <a:pt x="2604794" y="3631198"/>
                </a:lnTo>
                <a:lnTo>
                  <a:pt x="2607655" y="3634468"/>
                </a:lnTo>
                <a:close/>
                <a:moveTo>
                  <a:pt x="3424463" y="3621486"/>
                </a:moveTo>
                <a:lnTo>
                  <a:pt x="3417558" y="3632875"/>
                </a:lnTo>
                <a:cubicBezTo>
                  <a:pt x="3411709" y="3637329"/>
                  <a:pt x="3404207" y="3636427"/>
                  <a:pt x="3393463" y="3624165"/>
                </a:cubicBezTo>
                <a:cubicBezTo>
                  <a:pt x="3386095" y="3637663"/>
                  <a:pt x="3375279" y="3641828"/>
                  <a:pt x="3364699" y="3646699"/>
                </a:cubicBezTo>
                <a:lnTo>
                  <a:pt x="3356499" y="3654718"/>
                </a:lnTo>
                <a:lnTo>
                  <a:pt x="3393339" y="3647066"/>
                </a:lnTo>
                <a:cubicBezTo>
                  <a:pt x="3406634" y="3643630"/>
                  <a:pt x="3419056" y="3638619"/>
                  <a:pt x="3428961" y="3629117"/>
                </a:cubicBezTo>
                <a:close/>
                <a:moveTo>
                  <a:pt x="2974495" y="3619501"/>
                </a:moveTo>
                <a:lnTo>
                  <a:pt x="2962428" y="3626955"/>
                </a:lnTo>
                <a:lnTo>
                  <a:pt x="2970367" y="3636671"/>
                </a:lnTo>
                <a:lnTo>
                  <a:pt x="2977126" y="3636907"/>
                </a:lnTo>
                <a:lnTo>
                  <a:pt x="2979978" y="3632397"/>
                </a:lnTo>
                <a:lnTo>
                  <a:pt x="2979252" y="3627268"/>
                </a:lnTo>
                <a:close/>
                <a:moveTo>
                  <a:pt x="13423731" y="3619128"/>
                </a:moveTo>
                <a:lnTo>
                  <a:pt x="13439039" y="3645219"/>
                </a:lnTo>
                <a:cubicBezTo>
                  <a:pt x="13438891" y="3659677"/>
                  <a:pt x="13433511" y="3663131"/>
                  <a:pt x="13428319" y="3660543"/>
                </a:cubicBezTo>
                <a:cubicBezTo>
                  <a:pt x="13423129" y="3657957"/>
                  <a:pt x="13418127" y="3649329"/>
                  <a:pt x="13418737" y="3639630"/>
                </a:cubicBezTo>
                <a:cubicBezTo>
                  <a:pt x="13424965" y="3648358"/>
                  <a:pt x="13424957" y="3629103"/>
                  <a:pt x="13423731" y="3619128"/>
                </a:cubicBezTo>
                <a:close/>
                <a:moveTo>
                  <a:pt x="1436607" y="3616276"/>
                </a:moveTo>
                <a:lnTo>
                  <a:pt x="1436870" y="3617662"/>
                </a:lnTo>
                <a:lnTo>
                  <a:pt x="1436373" y="3628405"/>
                </a:lnTo>
                <a:cubicBezTo>
                  <a:pt x="1433231" y="3633442"/>
                  <a:pt x="1424208" y="3623552"/>
                  <a:pt x="1426624" y="3643449"/>
                </a:cubicBezTo>
                <a:lnTo>
                  <a:pt x="1445677" y="3664290"/>
                </a:lnTo>
                <a:lnTo>
                  <a:pt x="1436870" y="3617662"/>
                </a:lnTo>
                <a:lnTo>
                  <a:pt x="1436912" y="3616737"/>
                </a:lnTo>
                <a:close/>
                <a:moveTo>
                  <a:pt x="3065516" y="3614150"/>
                </a:moveTo>
                <a:lnTo>
                  <a:pt x="3065158" y="3614383"/>
                </a:lnTo>
                <a:lnTo>
                  <a:pt x="3065665" y="3614220"/>
                </a:lnTo>
                <a:close/>
                <a:moveTo>
                  <a:pt x="2621947" y="3613656"/>
                </a:moveTo>
                <a:lnTo>
                  <a:pt x="2619177" y="3618072"/>
                </a:lnTo>
                <a:lnTo>
                  <a:pt x="2621289" y="3618358"/>
                </a:lnTo>
                <a:close/>
                <a:moveTo>
                  <a:pt x="3009692" y="3613558"/>
                </a:moveTo>
                <a:cubicBezTo>
                  <a:pt x="3007754" y="3613629"/>
                  <a:pt x="3005923" y="3615149"/>
                  <a:pt x="3004183" y="3618717"/>
                </a:cubicBezTo>
                <a:lnTo>
                  <a:pt x="3007630" y="3625941"/>
                </a:lnTo>
                <a:lnTo>
                  <a:pt x="3012718" y="3627247"/>
                </a:lnTo>
                <a:lnTo>
                  <a:pt x="3018095" y="3619966"/>
                </a:lnTo>
                <a:lnTo>
                  <a:pt x="3015846" y="3617089"/>
                </a:lnTo>
                <a:cubicBezTo>
                  <a:pt x="3013675" y="3614863"/>
                  <a:pt x="3011630" y="3613486"/>
                  <a:pt x="3009692" y="3613558"/>
                </a:cubicBezTo>
                <a:close/>
                <a:moveTo>
                  <a:pt x="1336165" y="3612241"/>
                </a:moveTo>
                <a:cubicBezTo>
                  <a:pt x="1333914" y="3613789"/>
                  <a:pt x="1331918" y="3617431"/>
                  <a:pt x="1330167" y="3623550"/>
                </a:cubicBezTo>
                <a:lnTo>
                  <a:pt x="1330504" y="3623461"/>
                </a:lnTo>
                <a:cubicBezTo>
                  <a:pt x="1342367" y="3616621"/>
                  <a:pt x="1347111" y="3639198"/>
                  <a:pt x="1354673" y="3645434"/>
                </a:cubicBezTo>
                <a:cubicBezTo>
                  <a:pt x="1357194" y="3647514"/>
                  <a:pt x="1360027" y="3647776"/>
                  <a:pt x="1363542" y="3644530"/>
                </a:cubicBezTo>
                <a:cubicBezTo>
                  <a:pt x="1351960" y="3621802"/>
                  <a:pt x="1342917" y="3607597"/>
                  <a:pt x="1336165" y="3612241"/>
                </a:cubicBezTo>
                <a:close/>
                <a:moveTo>
                  <a:pt x="1564207" y="3610068"/>
                </a:moveTo>
                <a:lnTo>
                  <a:pt x="1571534" y="3635000"/>
                </a:lnTo>
                <a:lnTo>
                  <a:pt x="1576675" y="3623782"/>
                </a:lnTo>
                <a:close/>
                <a:moveTo>
                  <a:pt x="13563485" y="3607560"/>
                </a:moveTo>
                <a:cubicBezTo>
                  <a:pt x="13570755" y="3606267"/>
                  <a:pt x="13578511" y="3608393"/>
                  <a:pt x="13587161" y="3616381"/>
                </a:cubicBezTo>
                <a:cubicBezTo>
                  <a:pt x="13578391" y="3638980"/>
                  <a:pt x="13556729" y="3601663"/>
                  <a:pt x="13560063" y="3658626"/>
                </a:cubicBezTo>
                <a:cubicBezTo>
                  <a:pt x="13550271" y="3645701"/>
                  <a:pt x="13554911" y="3631981"/>
                  <a:pt x="13542727" y="3619246"/>
                </a:cubicBezTo>
                <a:cubicBezTo>
                  <a:pt x="13549431" y="3613562"/>
                  <a:pt x="13556215" y="3608852"/>
                  <a:pt x="13563485" y="3607560"/>
                </a:cubicBezTo>
                <a:close/>
                <a:moveTo>
                  <a:pt x="2996889" y="3605666"/>
                </a:moveTo>
                <a:lnTo>
                  <a:pt x="2986724" y="3611945"/>
                </a:lnTo>
                <a:lnTo>
                  <a:pt x="2990705" y="3615442"/>
                </a:lnTo>
                <a:close/>
                <a:moveTo>
                  <a:pt x="1556354" y="3605074"/>
                </a:moveTo>
                <a:lnTo>
                  <a:pt x="1554296" y="3609771"/>
                </a:lnTo>
                <a:cubicBezTo>
                  <a:pt x="1552941" y="3611254"/>
                  <a:pt x="1551783" y="3613259"/>
                  <a:pt x="1552343" y="3620070"/>
                </a:cubicBezTo>
                <a:lnTo>
                  <a:pt x="1552970" y="3620717"/>
                </a:lnTo>
                <a:lnTo>
                  <a:pt x="1569077" y="3643341"/>
                </a:lnTo>
                <a:lnTo>
                  <a:pt x="1558549" y="3607504"/>
                </a:lnTo>
                <a:close/>
                <a:moveTo>
                  <a:pt x="1138912" y="3600364"/>
                </a:moveTo>
                <a:lnTo>
                  <a:pt x="1137492" y="3613970"/>
                </a:lnTo>
                <a:lnTo>
                  <a:pt x="1137274" y="3613850"/>
                </a:lnTo>
                <a:lnTo>
                  <a:pt x="1137491" y="3613975"/>
                </a:lnTo>
                <a:lnTo>
                  <a:pt x="1137492" y="3613970"/>
                </a:lnTo>
                <a:lnTo>
                  <a:pt x="1145424" y="3618361"/>
                </a:lnTo>
                <a:cubicBezTo>
                  <a:pt x="1148632" y="3621197"/>
                  <a:pt x="1152137" y="3624829"/>
                  <a:pt x="1155345" y="3627653"/>
                </a:cubicBezTo>
                <a:cubicBezTo>
                  <a:pt x="1161762" y="3633299"/>
                  <a:pt x="1167000" y="3635718"/>
                  <a:pt x="1166324" y="3622067"/>
                </a:cubicBezTo>
                <a:cubicBezTo>
                  <a:pt x="1155546" y="3610175"/>
                  <a:pt x="1143298" y="3594709"/>
                  <a:pt x="1138912" y="3600364"/>
                </a:cubicBezTo>
                <a:close/>
                <a:moveTo>
                  <a:pt x="1176372" y="3594787"/>
                </a:moveTo>
                <a:lnTo>
                  <a:pt x="1176117" y="3617454"/>
                </a:lnTo>
                <a:lnTo>
                  <a:pt x="1190465" y="3632868"/>
                </a:lnTo>
                <a:cubicBezTo>
                  <a:pt x="1199516" y="3643370"/>
                  <a:pt x="1193507" y="3661432"/>
                  <a:pt x="1204555" y="3670946"/>
                </a:cubicBezTo>
                <a:cubicBezTo>
                  <a:pt x="1198932" y="3640181"/>
                  <a:pt x="1220115" y="3681783"/>
                  <a:pt x="1214384" y="3650955"/>
                </a:cubicBezTo>
                <a:cubicBezTo>
                  <a:pt x="1199222" y="3633502"/>
                  <a:pt x="1193637" y="3611315"/>
                  <a:pt x="1176372" y="3594787"/>
                </a:cubicBezTo>
                <a:close/>
                <a:moveTo>
                  <a:pt x="1469021" y="3591160"/>
                </a:moveTo>
                <a:cubicBezTo>
                  <a:pt x="1463724" y="3591043"/>
                  <a:pt x="1459054" y="3592588"/>
                  <a:pt x="1456321" y="3599423"/>
                </a:cubicBezTo>
                <a:lnTo>
                  <a:pt x="1456623" y="3599883"/>
                </a:lnTo>
                <a:cubicBezTo>
                  <a:pt x="1461649" y="3606492"/>
                  <a:pt x="1465560" y="3610033"/>
                  <a:pt x="1468699" y="3611458"/>
                </a:cubicBezTo>
                <a:cubicBezTo>
                  <a:pt x="1478117" y="3615732"/>
                  <a:pt x="1480598" y="3600963"/>
                  <a:pt x="1485482" y="3592874"/>
                </a:cubicBezTo>
                <a:cubicBezTo>
                  <a:pt x="1480242" y="3593058"/>
                  <a:pt x="1474318" y="3591277"/>
                  <a:pt x="1469021" y="3591160"/>
                </a:cubicBezTo>
                <a:close/>
                <a:moveTo>
                  <a:pt x="3445595" y="3589996"/>
                </a:moveTo>
                <a:lnTo>
                  <a:pt x="3440353" y="3597367"/>
                </a:lnTo>
                <a:lnTo>
                  <a:pt x="3444287" y="3607022"/>
                </a:lnTo>
                <a:lnTo>
                  <a:pt x="3456708" y="3594777"/>
                </a:lnTo>
                <a:lnTo>
                  <a:pt x="3455369" y="3593010"/>
                </a:lnTo>
                <a:cubicBezTo>
                  <a:pt x="3451595" y="3589837"/>
                  <a:pt x="3448402" y="3589083"/>
                  <a:pt x="3445595" y="3589996"/>
                </a:cubicBezTo>
                <a:close/>
                <a:moveTo>
                  <a:pt x="1301647" y="3585269"/>
                </a:moveTo>
                <a:cubicBezTo>
                  <a:pt x="1314441" y="3633007"/>
                  <a:pt x="1286226" y="3595187"/>
                  <a:pt x="1281900" y="3617500"/>
                </a:cubicBezTo>
                <a:lnTo>
                  <a:pt x="1282238" y="3617409"/>
                </a:lnTo>
                <a:cubicBezTo>
                  <a:pt x="1289032" y="3630956"/>
                  <a:pt x="1295210" y="3638560"/>
                  <a:pt x="1300264" y="3641637"/>
                </a:cubicBezTo>
                <a:cubicBezTo>
                  <a:pt x="1315428" y="3650866"/>
                  <a:pt x="1320474" y="3619343"/>
                  <a:pt x="1301647" y="3585269"/>
                </a:cubicBezTo>
                <a:close/>
                <a:moveTo>
                  <a:pt x="931198" y="3579963"/>
                </a:moveTo>
                <a:cubicBezTo>
                  <a:pt x="939796" y="3583501"/>
                  <a:pt x="948468" y="3595958"/>
                  <a:pt x="948305" y="3617110"/>
                </a:cubicBezTo>
                <a:cubicBezTo>
                  <a:pt x="927870" y="3586064"/>
                  <a:pt x="927245" y="3606661"/>
                  <a:pt x="914530" y="3596327"/>
                </a:cubicBezTo>
                <a:cubicBezTo>
                  <a:pt x="914074" y="3581805"/>
                  <a:pt x="922599" y="3576424"/>
                  <a:pt x="931198" y="3579963"/>
                </a:cubicBezTo>
                <a:close/>
                <a:moveTo>
                  <a:pt x="3073811" y="3578638"/>
                </a:moveTo>
                <a:lnTo>
                  <a:pt x="3085823" y="3607826"/>
                </a:lnTo>
                <a:lnTo>
                  <a:pt x="3085991" y="3607773"/>
                </a:lnTo>
                <a:lnTo>
                  <a:pt x="3090799" y="3603715"/>
                </a:lnTo>
                <a:lnTo>
                  <a:pt x="3084705" y="3594720"/>
                </a:lnTo>
                <a:lnTo>
                  <a:pt x="3083702" y="3596328"/>
                </a:lnTo>
                <a:lnTo>
                  <a:pt x="3081797" y="3590425"/>
                </a:lnTo>
                <a:close/>
                <a:moveTo>
                  <a:pt x="13040283" y="3572552"/>
                </a:moveTo>
                <a:cubicBezTo>
                  <a:pt x="13034109" y="3569074"/>
                  <a:pt x="13030695" y="3582209"/>
                  <a:pt x="13025437" y="3584094"/>
                </a:cubicBezTo>
                <a:lnTo>
                  <a:pt x="13024795" y="3583723"/>
                </a:lnTo>
                <a:cubicBezTo>
                  <a:pt x="13025771" y="3584998"/>
                  <a:pt x="13029791" y="3593593"/>
                  <a:pt x="13034403" y="3597432"/>
                </a:cubicBezTo>
                <a:cubicBezTo>
                  <a:pt x="13039013" y="3601270"/>
                  <a:pt x="13044213" y="3600352"/>
                  <a:pt x="13047547" y="3582599"/>
                </a:cubicBezTo>
                <a:cubicBezTo>
                  <a:pt x="13044705" y="3576716"/>
                  <a:pt x="13042341" y="3573711"/>
                  <a:pt x="13040283" y="3572552"/>
                </a:cubicBezTo>
                <a:close/>
                <a:moveTo>
                  <a:pt x="3104229" y="3564974"/>
                </a:moveTo>
                <a:lnTo>
                  <a:pt x="3105975" y="3574529"/>
                </a:lnTo>
                <a:lnTo>
                  <a:pt x="3114396" y="3579969"/>
                </a:lnTo>
                <a:lnTo>
                  <a:pt x="3114324" y="3577861"/>
                </a:lnTo>
                <a:close/>
                <a:moveTo>
                  <a:pt x="3495332" y="3552936"/>
                </a:moveTo>
                <a:lnTo>
                  <a:pt x="3493500" y="3565593"/>
                </a:lnTo>
                <a:lnTo>
                  <a:pt x="3504404" y="3562949"/>
                </a:lnTo>
                <a:lnTo>
                  <a:pt x="3507548" y="3564919"/>
                </a:lnTo>
                <a:lnTo>
                  <a:pt x="3509986" y="3567310"/>
                </a:lnTo>
                <a:lnTo>
                  <a:pt x="3511368" y="3567313"/>
                </a:lnTo>
                <a:lnTo>
                  <a:pt x="3519647" y="3572500"/>
                </a:lnTo>
                <a:cubicBezTo>
                  <a:pt x="3525127" y="3577514"/>
                  <a:pt x="3531027" y="3584505"/>
                  <a:pt x="3537413" y="3593914"/>
                </a:cubicBezTo>
                <a:cubicBezTo>
                  <a:pt x="3536259" y="3577633"/>
                  <a:pt x="3532201" y="3572867"/>
                  <a:pt x="3527632" y="3569356"/>
                </a:cubicBezTo>
                <a:lnTo>
                  <a:pt x="3522591" y="3565281"/>
                </a:lnTo>
                <a:lnTo>
                  <a:pt x="3519641" y="3567329"/>
                </a:lnTo>
                <a:lnTo>
                  <a:pt x="3511368" y="3567313"/>
                </a:lnTo>
                <a:lnTo>
                  <a:pt x="3507548" y="3564919"/>
                </a:lnTo>
                <a:close/>
                <a:moveTo>
                  <a:pt x="2710949" y="3548711"/>
                </a:moveTo>
                <a:lnTo>
                  <a:pt x="2697039" y="3549115"/>
                </a:lnTo>
                <a:lnTo>
                  <a:pt x="2695117" y="3552813"/>
                </a:lnTo>
                <a:lnTo>
                  <a:pt x="2703139" y="3559267"/>
                </a:lnTo>
                <a:cubicBezTo>
                  <a:pt x="2706796" y="3558704"/>
                  <a:pt x="2709304" y="3554485"/>
                  <a:pt x="2711927" y="3549940"/>
                </a:cubicBezTo>
                <a:close/>
                <a:moveTo>
                  <a:pt x="3169163" y="3546229"/>
                </a:moveTo>
                <a:lnTo>
                  <a:pt x="3165905" y="3551766"/>
                </a:lnTo>
                <a:lnTo>
                  <a:pt x="3176240" y="3551097"/>
                </a:lnTo>
                <a:close/>
                <a:moveTo>
                  <a:pt x="2152779" y="3542863"/>
                </a:moveTo>
                <a:lnTo>
                  <a:pt x="2152250" y="3543579"/>
                </a:lnTo>
                <a:lnTo>
                  <a:pt x="2154725" y="3562010"/>
                </a:lnTo>
                <a:lnTo>
                  <a:pt x="2166298" y="3567886"/>
                </a:lnTo>
                <a:cubicBezTo>
                  <a:pt x="2172331" y="3566824"/>
                  <a:pt x="2174893" y="3559855"/>
                  <a:pt x="2167779" y="3543770"/>
                </a:cubicBezTo>
                <a:cubicBezTo>
                  <a:pt x="2163885" y="3546441"/>
                  <a:pt x="2157894" y="3543481"/>
                  <a:pt x="2152779" y="3542863"/>
                </a:cubicBezTo>
                <a:close/>
                <a:moveTo>
                  <a:pt x="3173466" y="3540616"/>
                </a:moveTo>
                <a:lnTo>
                  <a:pt x="3178679" y="3550941"/>
                </a:lnTo>
                <a:lnTo>
                  <a:pt x="3179626" y="3550879"/>
                </a:lnTo>
                <a:close/>
                <a:moveTo>
                  <a:pt x="3545465" y="3516395"/>
                </a:moveTo>
                <a:cubicBezTo>
                  <a:pt x="3539356" y="3517484"/>
                  <a:pt x="3534671" y="3521454"/>
                  <a:pt x="3532570" y="3528186"/>
                </a:cubicBezTo>
                <a:lnTo>
                  <a:pt x="3533795" y="3541539"/>
                </a:lnTo>
                <a:lnTo>
                  <a:pt x="3544996" y="3531132"/>
                </a:lnTo>
                <a:cubicBezTo>
                  <a:pt x="3551007" y="3540735"/>
                  <a:pt x="3551840" y="3552623"/>
                  <a:pt x="3558416" y="3561980"/>
                </a:cubicBezTo>
                <a:cubicBezTo>
                  <a:pt x="3563552" y="3563269"/>
                  <a:pt x="3567578" y="3558856"/>
                  <a:pt x="3571150" y="3552307"/>
                </a:cubicBezTo>
                <a:lnTo>
                  <a:pt x="3579126" y="3534353"/>
                </a:lnTo>
                <a:lnTo>
                  <a:pt x="3566908" y="3521891"/>
                </a:lnTo>
                <a:cubicBezTo>
                  <a:pt x="3559109" y="3517098"/>
                  <a:pt x="3551575" y="3515306"/>
                  <a:pt x="3545465" y="3516395"/>
                </a:cubicBezTo>
                <a:close/>
                <a:moveTo>
                  <a:pt x="1012966" y="3505564"/>
                </a:moveTo>
                <a:cubicBezTo>
                  <a:pt x="1016963" y="3502671"/>
                  <a:pt x="1029649" y="3523764"/>
                  <a:pt x="1036499" y="3528575"/>
                </a:cubicBezTo>
                <a:cubicBezTo>
                  <a:pt x="1032386" y="3533472"/>
                  <a:pt x="1030568" y="3539837"/>
                  <a:pt x="1031519" y="3546089"/>
                </a:cubicBezTo>
                <a:cubicBezTo>
                  <a:pt x="1027062" y="3535532"/>
                  <a:pt x="1020610" y="3525961"/>
                  <a:pt x="1012402" y="3517943"/>
                </a:cubicBezTo>
                <a:cubicBezTo>
                  <a:pt x="1011266" y="3510158"/>
                  <a:pt x="1011633" y="3506528"/>
                  <a:pt x="1012966" y="3505564"/>
                </a:cubicBezTo>
                <a:close/>
                <a:moveTo>
                  <a:pt x="1284153" y="3496030"/>
                </a:moveTo>
                <a:lnTo>
                  <a:pt x="1283509" y="3496655"/>
                </a:lnTo>
                <a:lnTo>
                  <a:pt x="1285075" y="3499048"/>
                </a:lnTo>
                <a:lnTo>
                  <a:pt x="1295163" y="3532099"/>
                </a:lnTo>
                <a:cubicBezTo>
                  <a:pt x="1302286" y="3542360"/>
                  <a:pt x="1311101" y="3551728"/>
                  <a:pt x="1316331" y="3562803"/>
                </a:cubicBezTo>
                <a:cubicBezTo>
                  <a:pt x="1323085" y="3552587"/>
                  <a:pt x="1304445" y="3521149"/>
                  <a:pt x="1316712" y="3532509"/>
                </a:cubicBezTo>
                <a:cubicBezTo>
                  <a:pt x="1326395" y="3545371"/>
                  <a:pt x="1325824" y="3563151"/>
                  <a:pt x="1335463" y="3575845"/>
                </a:cubicBezTo>
                <a:cubicBezTo>
                  <a:pt x="1335678" y="3565847"/>
                  <a:pt x="1335719" y="3555889"/>
                  <a:pt x="1335950" y="3545612"/>
                </a:cubicBezTo>
                <a:cubicBezTo>
                  <a:pt x="1328408" y="3536696"/>
                  <a:pt x="1319419" y="3528797"/>
                  <a:pt x="1321796" y="3515055"/>
                </a:cubicBezTo>
                <a:cubicBezTo>
                  <a:pt x="1310063" y="3501292"/>
                  <a:pt x="1298754" y="3488776"/>
                  <a:pt x="1297807" y="3504484"/>
                </a:cubicBezTo>
                <a:cubicBezTo>
                  <a:pt x="1304780" y="3510932"/>
                  <a:pt x="1308309" y="3520385"/>
                  <a:pt x="1307134" y="3529830"/>
                </a:cubicBezTo>
                <a:cubicBezTo>
                  <a:pt x="1300412" y="3525663"/>
                  <a:pt x="1297394" y="3519715"/>
                  <a:pt x="1294614" y="3513636"/>
                </a:cubicBezTo>
                <a:lnTo>
                  <a:pt x="1285075" y="3499048"/>
                </a:lnTo>
                <a:close/>
                <a:moveTo>
                  <a:pt x="3594538" y="3485905"/>
                </a:moveTo>
                <a:cubicBezTo>
                  <a:pt x="3590188" y="3492096"/>
                  <a:pt x="3592278" y="3516724"/>
                  <a:pt x="3581385" y="3504660"/>
                </a:cubicBezTo>
                <a:lnTo>
                  <a:pt x="3587824" y="3521478"/>
                </a:lnTo>
                <a:lnTo>
                  <a:pt x="3592311" y="3515881"/>
                </a:lnTo>
                <a:cubicBezTo>
                  <a:pt x="3596664" y="3515041"/>
                  <a:pt x="3601870" y="3519195"/>
                  <a:pt x="3608575" y="3531908"/>
                </a:cubicBezTo>
                <a:cubicBezTo>
                  <a:pt x="3608965" y="3523078"/>
                  <a:pt x="3607183" y="3515240"/>
                  <a:pt x="3605847" y="3507214"/>
                </a:cubicBezTo>
                <a:lnTo>
                  <a:pt x="3605826" y="3496940"/>
                </a:lnTo>
                <a:lnTo>
                  <a:pt x="3601755" y="3487901"/>
                </a:lnTo>
                <a:cubicBezTo>
                  <a:pt x="3598154" y="3483826"/>
                  <a:pt x="3595988" y="3483842"/>
                  <a:pt x="3594538" y="3485905"/>
                </a:cubicBezTo>
                <a:close/>
                <a:moveTo>
                  <a:pt x="3295647" y="3478678"/>
                </a:moveTo>
                <a:lnTo>
                  <a:pt x="3295132" y="3478844"/>
                </a:lnTo>
                <a:lnTo>
                  <a:pt x="3294076" y="3480660"/>
                </a:lnTo>
                <a:lnTo>
                  <a:pt x="3303494" y="3483189"/>
                </a:lnTo>
                <a:lnTo>
                  <a:pt x="3302564" y="3480939"/>
                </a:lnTo>
                <a:cubicBezTo>
                  <a:pt x="3300464" y="3478794"/>
                  <a:pt x="3298067" y="3478347"/>
                  <a:pt x="3295647" y="3478678"/>
                </a:cubicBezTo>
                <a:close/>
                <a:moveTo>
                  <a:pt x="3608768" y="3472336"/>
                </a:moveTo>
                <a:cubicBezTo>
                  <a:pt x="3605344" y="3471696"/>
                  <a:pt x="3602882" y="3473723"/>
                  <a:pt x="3602095" y="3480399"/>
                </a:cubicBezTo>
                <a:lnTo>
                  <a:pt x="3605809" y="3488135"/>
                </a:lnTo>
                <a:lnTo>
                  <a:pt x="3605798" y="3481395"/>
                </a:lnTo>
                <a:cubicBezTo>
                  <a:pt x="3613363" y="3484587"/>
                  <a:pt x="3625210" y="3500516"/>
                  <a:pt x="3629330" y="3493498"/>
                </a:cubicBezTo>
                <a:lnTo>
                  <a:pt x="3629731" y="3487652"/>
                </a:lnTo>
                <a:lnTo>
                  <a:pt x="3621215" y="3480280"/>
                </a:lnTo>
                <a:cubicBezTo>
                  <a:pt x="3616579" y="3476285"/>
                  <a:pt x="3612192" y="3472976"/>
                  <a:pt x="3608768" y="3472336"/>
                </a:cubicBezTo>
                <a:close/>
                <a:moveTo>
                  <a:pt x="3304960" y="3461936"/>
                </a:moveTo>
                <a:lnTo>
                  <a:pt x="3303349" y="3464708"/>
                </a:lnTo>
                <a:lnTo>
                  <a:pt x="3319892" y="3473973"/>
                </a:lnTo>
                <a:lnTo>
                  <a:pt x="3324008" y="3466855"/>
                </a:lnTo>
                <a:cubicBezTo>
                  <a:pt x="3316268" y="3461244"/>
                  <a:pt x="3309933" y="3459619"/>
                  <a:pt x="3304960" y="3461936"/>
                </a:cubicBezTo>
                <a:close/>
                <a:moveTo>
                  <a:pt x="3642651" y="3453623"/>
                </a:moveTo>
                <a:cubicBezTo>
                  <a:pt x="3641151" y="3462024"/>
                  <a:pt x="3639375" y="3466952"/>
                  <a:pt x="3639322" y="3472695"/>
                </a:cubicBezTo>
                <a:lnTo>
                  <a:pt x="3646176" y="3496176"/>
                </a:lnTo>
                <a:lnTo>
                  <a:pt x="3651285" y="3498889"/>
                </a:lnTo>
                <a:cubicBezTo>
                  <a:pt x="3656989" y="3499165"/>
                  <a:pt x="3661769" y="3494113"/>
                  <a:pt x="3666579" y="3488308"/>
                </a:cubicBezTo>
                <a:lnTo>
                  <a:pt x="3679111" y="3476103"/>
                </a:lnTo>
                <a:lnTo>
                  <a:pt x="3671779" y="3473007"/>
                </a:lnTo>
                <a:cubicBezTo>
                  <a:pt x="3663522" y="3470449"/>
                  <a:pt x="3655285" y="3468045"/>
                  <a:pt x="3642651" y="3453623"/>
                </a:cubicBezTo>
                <a:close/>
                <a:moveTo>
                  <a:pt x="3718436" y="3433496"/>
                </a:moveTo>
                <a:lnTo>
                  <a:pt x="3718720" y="3449956"/>
                </a:lnTo>
                <a:lnTo>
                  <a:pt x="3720375" y="3450640"/>
                </a:lnTo>
                <a:lnTo>
                  <a:pt x="3728087" y="3443464"/>
                </a:lnTo>
                <a:close/>
                <a:moveTo>
                  <a:pt x="1512548" y="3430407"/>
                </a:moveTo>
                <a:cubicBezTo>
                  <a:pt x="1506689" y="3443279"/>
                  <a:pt x="1493492" y="3434518"/>
                  <a:pt x="1492482" y="3462454"/>
                </a:cubicBezTo>
                <a:lnTo>
                  <a:pt x="1492781" y="3462912"/>
                </a:lnTo>
                <a:cubicBezTo>
                  <a:pt x="1496939" y="3468057"/>
                  <a:pt x="1500789" y="3469932"/>
                  <a:pt x="1504087" y="3469515"/>
                </a:cubicBezTo>
                <a:cubicBezTo>
                  <a:pt x="1513981" y="3468262"/>
                  <a:pt x="1518933" y="3446391"/>
                  <a:pt x="1512548" y="3430407"/>
                </a:cubicBezTo>
                <a:close/>
                <a:moveTo>
                  <a:pt x="12983141" y="3408851"/>
                </a:moveTo>
                <a:cubicBezTo>
                  <a:pt x="12984687" y="3407335"/>
                  <a:pt x="12986917" y="3407534"/>
                  <a:pt x="12990443" y="3410318"/>
                </a:cubicBezTo>
                <a:cubicBezTo>
                  <a:pt x="13000871" y="3448566"/>
                  <a:pt x="12980777" y="3413722"/>
                  <a:pt x="12984425" y="3458033"/>
                </a:cubicBezTo>
                <a:cubicBezTo>
                  <a:pt x="12981847" y="3452126"/>
                  <a:pt x="12977089" y="3447525"/>
                  <a:pt x="12971079" y="3445338"/>
                </a:cubicBezTo>
                <a:cubicBezTo>
                  <a:pt x="12980011" y="3433385"/>
                  <a:pt x="12978503" y="3413399"/>
                  <a:pt x="12983141" y="3408851"/>
                </a:cubicBezTo>
                <a:close/>
                <a:moveTo>
                  <a:pt x="12533289" y="3388530"/>
                </a:moveTo>
                <a:cubicBezTo>
                  <a:pt x="12529885" y="3389600"/>
                  <a:pt x="12527075" y="3392291"/>
                  <a:pt x="12525471" y="3396676"/>
                </a:cubicBezTo>
                <a:lnTo>
                  <a:pt x="12524829" y="3396305"/>
                </a:lnTo>
                <a:cubicBezTo>
                  <a:pt x="12529159" y="3405044"/>
                  <a:pt x="12532809" y="3409869"/>
                  <a:pt x="12536077" y="3412458"/>
                </a:cubicBezTo>
                <a:cubicBezTo>
                  <a:pt x="12545883" y="3420226"/>
                  <a:pt x="12552269" y="3407871"/>
                  <a:pt x="12563367" y="3420694"/>
                </a:cubicBezTo>
                <a:cubicBezTo>
                  <a:pt x="12559037" y="3396700"/>
                  <a:pt x="12543497" y="3385321"/>
                  <a:pt x="12533289" y="3388530"/>
                </a:cubicBezTo>
                <a:close/>
                <a:moveTo>
                  <a:pt x="12614225" y="3376659"/>
                </a:moveTo>
                <a:cubicBezTo>
                  <a:pt x="12608553" y="3377128"/>
                  <a:pt x="12605069" y="3384028"/>
                  <a:pt x="12606941" y="3397086"/>
                </a:cubicBezTo>
                <a:lnTo>
                  <a:pt x="12606299" y="3396715"/>
                </a:lnTo>
                <a:cubicBezTo>
                  <a:pt x="12611905" y="3401948"/>
                  <a:pt x="12617759" y="3408358"/>
                  <a:pt x="12622825" y="3410017"/>
                </a:cubicBezTo>
                <a:cubicBezTo>
                  <a:pt x="12627893" y="3411676"/>
                  <a:pt x="12632171" y="3408586"/>
                  <a:pt x="12634629" y="3394819"/>
                </a:cubicBezTo>
                <a:cubicBezTo>
                  <a:pt x="12627755" y="3382153"/>
                  <a:pt x="12619897" y="3376191"/>
                  <a:pt x="12614225" y="3376659"/>
                </a:cubicBezTo>
                <a:close/>
                <a:moveTo>
                  <a:pt x="12307041" y="3368347"/>
                </a:moveTo>
                <a:cubicBezTo>
                  <a:pt x="12302147" y="3370155"/>
                  <a:pt x="12299171" y="3376671"/>
                  <a:pt x="12302037" y="3393441"/>
                </a:cubicBezTo>
                <a:lnTo>
                  <a:pt x="12302143" y="3393502"/>
                </a:lnTo>
                <a:cubicBezTo>
                  <a:pt x="12313477" y="3407460"/>
                  <a:pt x="12328221" y="3398720"/>
                  <a:pt x="12323547" y="3371496"/>
                </a:cubicBezTo>
                <a:cubicBezTo>
                  <a:pt x="12318747" y="3369438"/>
                  <a:pt x="12311937" y="3366539"/>
                  <a:pt x="12307041" y="3368347"/>
                </a:cubicBezTo>
                <a:close/>
                <a:moveTo>
                  <a:pt x="1174229" y="3363124"/>
                </a:moveTo>
                <a:cubicBezTo>
                  <a:pt x="1190866" y="3390125"/>
                  <a:pt x="1189821" y="3390947"/>
                  <a:pt x="1202793" y="3408989"/>
                </a:cubicBezTo>
                <a:cubicBezTo>
                  <a:pt x="1189918" y="3400166"/>
                  <a:pt x="1175813" y="3405149"/>
                  <a:pt x="1164616" y="3398839"/>
                </a:cubicBezTo>
                <a:cubicBezTo>
                  <a:pt x="1160886" y="3396736"/>
                  <a:pt x="1157477" y="3393378"/>
                  <a:pt x="1154545" y="3387835"/>
                </a:cubicBezTo>
                <a:cubicBezTo>
                  <a:pt x="1173580" y="3398825"/>
                  <a:pt x="1160281" y="3368759"/>
                  <a:pt x="1174229" y="3363124"/>
                </a:cubicBezTo>
                <a:close/>
                <a:moveTo>
                  <a:pt x="1301736" y="3353753"/>
                </a:moveTo>
                <a:cubicBezTo>
                  <a:pt x="1296781" y="3357273"/>
                  <a:pt x="1294462" y="3368018"/>
                  <a:pt x="1294886" y="3386300"/>
                </a:cubicBezTo>
                <a:lnTo>
                  <a:pt x="1295223" y="3386210"/>
                </a:lnTo>
                <a:cubicBezTo>
                  <a:pt x="1312854" y="3400381"/>
                  <a:pt x="1320644" y="3387627"/>
                  <a:pt x="1324408" y="3364560"/>
                </a:cubicBezTo>
                <a:cubicBezTo>
                  <a:pt x="1314285" y="3353939"/>
                  <a:pt x="1306692" y="3350233"/>
                  <a:pt x="1301736" y="3353753"/>
                </a:cubicBezTo>
                <a:close/>
                <a:moveTo>
                  <a:pt x="12128001" y="3348900"/>
                </a:moveTo>
                <a:cubicBezTo>
                  <a:pt x="12124647" y="3350156"/>
                  <a:pt x="12122457" y="3355246"/>
                  <a:pt x="12122943" y="3366754"/>
                </a:cubicBezTo>
                <a:lnTo>
                  <a:pt x="12122757" y="3367075"/>
                </a:lnTo>
                <a:cubicBezTo>
                  <a:pt x="12126007" y="3373300"/>
                  <a:pt x="12128679" y="3376332"/>
                  <a:pt x="12131003" y="3377462"/>
                </a:cubicBezTo>
                <a:cubicBezTo>
                  <a:pt x="12137975" y="3380852"/>
                  <a:pt x="12141825" y="3367141"/>
                  <a:pt x="12148839" y="3371297"/>
                </a:cubicBezTo>
                <a:cubicBezTo>
                  <a:pt x="12158607" y="3375867"/>
                  <a:pt x="12138065" y="3345132"/>
                  <a:pt x="12128001" y="3348900"/>
                </a:cubicBezTo>
                <a:close/>
                <a:moveTo>
                  <a:pt x="3879842" y="3342359"/>
                </a:moveTo>
                <a:lnTo>
                  <a:pt x="3879903" y="3343118"/>
                </a:lnTo>
                <a:lnTo>
                  <a:pt x="3880632" y="3342903"/>
                </a:lnTo>
                <a:close/>
                <a:moveTo>
                  <a:pt x="12389911" y="3341974"/>
                </a:moveTo>
                <a:cubicBezTo>
                  <a:pt x="12384301" y="3340054"/>
                  <a:pt x="12379513" y="3342851"/>
                  <a:pt x="12376315" y="3354195"/>
                </a:cubicBezTo>
                <a:cubicBezTo>
                  <a:pt x="12381971" y="3356747"/>
                  <a:pt x="12388605" y="3364891"/>
                  <a:pt x="12394489" y="3368840"/>
                </a:cubicBezTo>
                <a:cubicBezTo>
                  <a:pt x="12400373" y="3372789"/>
                  <a:pt x="12405505" y="3372544"/>
                  <a:pt x="12408157" y="3358319"/>
                </a:cubicBezTo>
                <a:lnTo>
                  <a:pt x="12408449" y="3358059"/>
                </a:lnTo>
                <a:cubicBezTo>
                  <a:pt x="12401957" y="3350533"/>
                  <a:pt x="12395523" y="3343895"/>
                  <a:pt x="12389911" y="3341974"/>
                </a:cubicBezTo>
                <a:close/>
                <a:moveTo>
                  <a:pt x="11986381" y="3330890"/>
                </a:moveTo>
                <a:cubicBezTo>
                  <a:pt x="11982663" y="3331178"/>
                  <a:pt x="11979249" y="3333092"/>
                  <a:pt x="11976393" y="3338038"/>
                </a:cubicBezTo>
                <a:lnTo>
                  <a:pt x="11976759" y="3338393"/>
                </a:lnTo>
                <a:cubicBezTo>
                  <a:pt x="11985021" y="3345445"/>
                  <a:pt x="11996821" y="3355573"/>
                  <a:pt x="12006225" y="3358364"/>
                </a:cubicBezTo>
                <a:cubicBezTo>
                  <a:pt x="12015627" y="3361155"/>
                  <a:pt x="12022635" y="3356611"/>
                  <a:pt x="12021319" y="3334319"/>
                </a:cubicBezTo>
                <a:cubicBezTo>
                  <a:pt x="12011455" y="3343809"/>
                  <a:pt x="11997541" y="3330028"/>
                  <a:pt x="11986381" y="3330890"/>
                </a:cubicBezTo>
                <a:close/>
                <a:moveTo>
                  <a:pt x="1228346" y="3321505"/>
                </a:moveTo>
                <a:cubicBezTo>
                  <a:pt x="1236052" y="3335079"/>
                  <a:pt x="1242053" y="3349382"/>
                  <a:pt x="1246416" y="3364305"/>
                </a:cubicBezTo>
                <a:cubicBezTo>
                  <a:pt x="1245828" y="3369027"/>
                  <a:pt x="1242973" y="3367486"/>
                  <a:pt x="1239361" y="3363956"/>
                </a:cubicBezTo>
                <a:cubicBezTo>
                  <a:pt x="1235748" y="3360426"/>
                  <a:pt x="1231378" y="3354909"/>
                  <a:pt x="1227753" y="3351676"/>
                </a:cubicBezTo>
                <a:cubicBezTo>
                  <a:pt x="1236053" y="3345204"/>
                  <a:pt x="1227585" y="3341597"/>
                  <a:pt x="1228346" y="3321505"/>
                </a:cubicBezTo>
                <a:close/>
                <a:moveTo>
                  <a:pt x="3947003" y="3291434"/>
                </a:moveTo>
                <a:lnTo>
                  <a:pt x="3947441" y="3293380"/>
                </a:lnTo>
                <a:lnTo>
                  <a:pt x="3948195" y="3292658"/>
                </a:lnTo>
                <a:close/>
                <a:moveTo>
                  <a:pt x="12672893" y="3277174"/>
                </a:moveTo>
                <a:cubicBezTo>
                  <a:pt x="12677605" y="3285314"/>
                  <a:pt x="12681057" y="3294152"/>
                  <a:pt x="12682993" y="3303396"/>
                </a:cubicBezTo>
                <a:cubicBezTo>
                  <a:pt x="12686509" y="3294588"/>
                  <a:pt x="12687527" y="3275784"/>
                  <a:pt x="12693423" y="3282611"/>
                </a:cubicBezTo>
                <a:cubicBezTo>
                  <a:pt x="12692469" y="3293895"/>
                  <a:pt x="12695835" y="3305108"/>
                  <a:pt x="12690839" y="3316481"/>
                </a:cubicBezTo>
                <a:cubicBezTo>
                  <a:pt x="12681185" y="3303066"/>
                  <a:pt x="12670129" y="3302955"/>
                  <a:pt x="12672893" y="3277174"/>
                </a:cubicBezTo>
                <a:close/>
                <a:moveTo>
                  <a:pt x="1418468" y="3269628"/>
                </a:moveTo>
                <a:cubicBezTo>
                  <a:pt x="1412699" y="3270913"/>
                  <a:pt x="1408598" y="3276780"/>
                  <a:pt x="1408689" y="3294157"/>
                </a:cubicBezTo>
                <a:lnTo>
                  <a:pt x="1408627" y="3294264"/>
                </a:lnTo>
                <a:cubicBezTo>
                  <a:pt x="1413310" y="3300603"/>
                  <a:pt x="1416535" y="3302921"/>
                  <a:pt x="1419047" y="3303253"/>
                </a:cubicBezTo>
                <a:cubicBezTo>
                  <a:pt x="1426584" y="3304257"/>
                  <a:pt x="1427699" y="3287415"/>
                  <a:pt x="1442450" y="3307803"/>
                </a:cubicBezTo>
                <a:cubicBezTo>
                  <a:pt x="1443220" y="3295842"/>
                  <a:pt x="1441836" y="3283921"/>
                  <a:pt x="1438256" y="3272586"/>
                </a:cubicBezTo>
                <a:cubicBezTo>
                  <a:pt x="1431674" y="3271638"/>
                  <a:pt x="1424237" y="3268342"/>
                  <a:pt x="1418468" y="3269628"/>
                </a:cubicBezTo>
                <a:close/>
                <a:moveTo>
                  <a:pt x="10938293" y="3266153"/>
                </a:moveTo>
                <a:lnTo>
                  <a:pt x="10924805" y="3273064"/>
                </a:lnTo>
                <a:lnTo>
                  <a:pt x="10933297" y="3286921"/>
                </a:lnTo>
                <a:cubicBezTo>
                  <a:pt x="10934417" y="3281151"/>
                  <a:pt x="10936085" y="3278015"/>
                  <a:pt x="10938173" y="3276992"/>
                </a:cubicBezTo>
                <a:lnTo>
                  <a:pt x="10945381" y="3279676"/>
                </a:lnTo>
                <a:lnTo>
                  <a:pt x="10945747" y="3280420"/>
                </a:lnTo>
                <a:lnTo>
                  <a:pt x="10945567" y="3279745"/>
                </a:lnTo>
                <a:lnTo>
                  <a:pt x="10945381" y="3279676"/>
                </a:lnTo>
                <a:lnTo>
                  <a:pt x="10938893" y="3266511"/>
                </a:lnTo>
                <a:close/>
                <a:moveTo>
                  <a:pt x="12746575" y="3265387"/>
                </a:moveTo>
                <a:cubicBezTo>
                  <a:pt x="12754543" y="3281966"/>
                  <a:pt x="12757755" y="3300361"/>
                  <a:pt x="12755883" y="3318670"/>
                </a:cubicBezTo>
                <a:cubicBezTo>
                  <a:pt x="12743397" y="3284228"/>
                  <a:pt x="12743875" y="3325142"/>
                  <a:pt x="12732989" y="3300034"/>
                </a:cubicBezTo>
                <a:cubicBezTo>
                  <a:pt x="12727009" y="3266924"/>
                  <a:pt x="12744663" y="3299076"/>
                  <a:pt x="12746575" y="3265387"/>
                </a:cubicBezTo>
                <a:close/>
                <a:moveTo>
                  <a:pt x="11267657" y="3254772"/>
                </a:moveTo>
                <a:lnTo>
                  <a:pt x="11267979" y="3257652"/>
                </a:lnTo>
                <a:lnTo>
                  <a:pt x="11268623" y="3255656"/>
                </a:lnTo>
                <a:close/>
                <a:moveTo>
                  <a:pt x="10895547" y="3253062"/>
                </a:moveTo>
                <a:lnTo>
                  <a:pt x="10891851" y="3257073"/>
                </a:lnTo>
                <a:lnTo>
                  <a:pt x="10883677" y="3256314"/>
                </a:lnTo>
                <a:lnTo>
                  <a:pt x="10872287" y="3264549"/>
                </a:lnTo>
                <a:lnTo>
                  <a:pt x="10872281" y="3264756"/>
                </a:lnTo>
                <a:cubicBezTo>
                  <a:pt x="10873981" y="3271353"/>
                  <a:pt x="10876187" y="3277903"/>
                  <a:pt x="10874671" y="3284728"/>
                </a:cubicBezTo>
                <a:cubicBezTo>
                  <a:pt x="10882981" y="3272557"/>
                  <a:pt x="10889567" y="3273437"/>
                  <a:pt x="10895661" y="3273194"/>
                </a:cubicBezTo>
                <a:lnTo>
                  <a:pt x="10903701" y="3270512"/>
                </a:lnTo>
                <a:close/>
                <a:moveTo>
                  <a:pt x="11250263" y="3252813"/>
                </a:moveTo>
                <a:lnTo>
                  <a:pt x="11259335" y="3266405"/>
                </a:lnTo>
                <a:cubicBezTo>
                  <a:pt x="11261491" y="3268149"/>
                  <a:pt x="11263409" y="3268508"/>
                  <a:pt x="11264991" y="3266909"/>
                </a:cubicBezTo>
                <a:lnTo>
                  <a:pt x="11267663" y="3258630"/>
                </a:lnTo>
                <a:close/>
                <a:moveTo>
                  <a:pt x="10991069" y="3249834"/>
                </a:moveTo>
                <a:cubicBezTo>
                  <a:pt x="10988915" y="3259001"/>
                  <a:pt x="10986823" y="3268059"/>
                  <a:pt x="10984775" y="3277286"/>
                </a:cubicBezTo>
                <a:lnTo>
                  <a:pt x="10984099" y="3277467"/>
                </a:lnTo>
                <a:cubicBezTo>
                  <a:pt x="10998261" y="3279369"/>
                  <a:pt x="11014469" y="3292292"/>
                  <a:pt x="11024705" y="3267400"/>
                </a:cubicBezTo>
                <a:lnTo>
                  <a:pt x="11014633" y="3250940"/>
                </a:lnTo>
                <a:lnTo>
                  <a:pt x="11013401" y="3250180"/>
                </a:lnTo>
                <a:cubicBezTo>
                  <a:pt x="11015529" y="3258288"/>
                  <a:pt x="11015143" y="3263724"/>
                  <a:pt x="11013425" y="3266797"/>
                </a:cubicBezTo>
                <a:lnTo>
                  <a:pt x="11006185" y="3269003"/>
                </a:lnTo>
                <a:lnTo>
                  <a:pt x="11005811" y="3270146"/>
                </a:lnTo>
                <a:lnTo>
                  <a:pt x="11003831" y="3267417"/>
                </a:lnTo>
                <a:lnTo>
                  <a:pt x="10996563" y="3259307"/>
                </a:lnTo>
                <a:lnTo>
                  <a:pt x="10996249" y="3256970"/>
                </a:lnTo>
                <a:close/>
                <a:moveTo>
                  <a:pt x="11168113" y="3241544"/>
                </a:moveTo>
                <a:cubicBezTo>
                  <a:pt x="11172855" y="3250127"/>
                  <a:pt x="11177427" y="3258756"/>
                  <a:pt x="11173371" y="3268250"/>
                </a:cubicBezTo>
                <a:lnTo>
                  <a:pt x="11164113" y="3256478"/>
                </a:lnTo>
                <a:lnTo>
                  <a:pt x="11159547" y="3277427"/>
                </a:lnTo>
                <a:cubicBezTo>
                  <a:pt x="11156993" y="3283880"/>
                  <a:pt x="11153183" y="3288889"/>
                  <a:pt x="11147013" y="3291672"/>
                </a:cubicBezTo>
                <a:cubicBezTo>
                  <a:pt x="11160669" y="3310252"/>
                  <a:pt x="11179405" y="3309662"/>
                  <a:pt x="11174007" y="3269616"/>
                </a:cubicBezTo>
                <a:cubicBezTo>
                  <a:pt x="11195349" y="3330702"/>
                  <a:pt x="11205259" y="3265129"/>
                  <a:pt x="11227961" y="3292494"/>
                </a:cubicBezTo>
                <a:lnTo>
                  <a:pt x="11228069" y="3292556"/>
                </a:lnTo>
                <a:cubicBezTo>
                  <a:pt x="11225039" y="3274340"/>
                  <a:pt x="11227893" y="3267360"/>
                  <a:pt x="11232109" y="3262343"/>
                </a:cubicBezTo>
                <a:lnTo>
                  <a:pt x="11240239" y="3250068"/>
                </a:lnTo>
                <a:lnTo>
                  <a:pt x="11217945" y="3249426"/>
                </a:lnTo>
                <a:cubicBezTo>
                  <a:pt x="11201955" y="3249926"/>
                  <a:pt x="11186017" y="3250670"/>
                  <a:pt x="11168113" y="3241544"/>
                </a:cubicBezTo>
                <a:close/>
                <a:moveTo>
                  <a:pt x="12523233" y="3241246"/>
                </a:moveTo>
                <a:cubicBezTo>
                  <a:pt x="12535307" y="3261333"/>
                  <a:pt x="12553135" y="3230704"/>
                  <a:pt x="12559615" y="3272088"/>
                </a:cubicBezTo>
                <a:cubicBezTo>
                  <a:pt x="12554961" y="3274464"/>
                  <a:pt x="12545849" y="3277900"/>
                  <a:pt x="12537907" y="3275169"/>
                </a:cubicBezTo>
                <a:cubicBezTo>
                  <a:pt x="12529965" y="3272438"/>
                  <a:pt x="12523195" y="3263540"/>
                  <a:pt x="12523233" y="3241246"/>
                </a:cubicBezTo>
                <a:close/>
                <a:moveTo>
                  <a:pt x="3949085" y="3239987"/>
                </a:moveTo>
                <a:lnTo>
                  <a:pt x="3948823" y="3245307"/>
                </a:lnTo>
                <a:lnTo>
                  <a:pt x="3953010" y="3259773"/>
                </a:lnTo>
                <a:cubicBezTo>
                  <a:pt x="3956769" y="3264573"/>
                  <a:pt x="3960803" y="3267921"/>
                  <a:pt x="3964026" y="3268640"/>
                </a:cubicBezTo>
                <a:lnTo>
                  <a:pt x="3966766" y="3265568"/>
                </a:lnTo>
                <a:lnTo>
                  <a:pt x="3951064" y="3242849"/>
                </a:lnTo>
                <a:lnTo>
                  <a:pt x="3950068" y="3242047"/>
                </a:lnTo>
                <a:lnTo>
                  <a:pt x="3949567" y="3240683"/>
                </a:lnTo>
                <a:close/>
                <a:moveTo>
                  <a:pt x="11140631" y="3236295"/>
                </a:moveTo>
                <a:lnTo>
                  <a:pt x="11144525" y="3258440"/>
                </a:lnTo>
                <a:cubicBezTo>
                  <a:pt x="11154035" y="3267779"/>
                  <a:pt x="11156313" y="3259078"/>
                  <a:pt x="11154593" y="3245696"/>
                </a:cubicBezTo>
                <a:lnTo>
                  <a:pt x="11154393" y="3244856"/>
                </a:lnTo>
                <a:close/>
                <a:moveTo>
                  <a:pt x="11139553" y="3235625"/>
                </a:moveTo>
                <a:cubicBezTo>
                  <a:pt x="11130159" y="3233925"/>
                  <a:pt x="11123917" y="3242762"/>
                  <a:pt x="11124641" y="3266209"/>
                </a:cubicBezTo>
                <a:lnTo>
                  <a:pt x="11123409" y="3265543"/>
                </a:lnTo>
                <a:lnTo>
                  <a:pt x="11122957" y="3274398"/>
                </a:lnTo>
                <a:cubicBezTo>
                  <a:pt x="11119417" y="3290153"/>
                  <a:pt x="11109301" y="3290863"/>
                  <a:pt x="11099879" y="3288845"/>
                </a:cubicBezTo>
                <a:lnTo>
                  <a:pt x="11106199" y="3256252"/>
                </a:lnTo>
                <a:lnTo>
                  <a:pt x="11094357" y="3249860"/>
                </a:lnTo>
                <a:cubicBezTo>
                  <a:pt x="11080785" y="3249564"/>
                  <a:pt x="11068987" y="3258182"/>
                  <a:pt x="11056361" y="3262604"/>
                </a:cubicBezTo>
                <a:lnTo>
                  <a:pt x="11055687" y="3262665"/>
                </a:lnTo>
                <a:lnTo>
                  <a:pt x="11053227" y="3266719"/>
                </a:lnTo>
                <a:cubicBezTo>
                  <a:pt x="11051115" y="3273479"/>
                  <a:pt x="11050105" y="3282066"/>
                  <a:pt x="11050739" y="3292699"/>
                </a:cubicBezTo>
                <a:cubicBezTo>
                  <a:pt x="11054783" y="3299774"/>
                  <a:pt x="11058065" y="3302579"/>
                  <a:pt x="11060875" y="3302740"/>
                </a:cubicBezTo>
                <a:cubicBezTo>
                  <a:pt x="11069305" y="3303222"/>
                  <a:pt x="11073483" y="3279915"/>
                  <a:pt x="11081185" y="3276766"/>
                </a:cubicBezTo>
                <a:lnTo>
                  <a:pt x="11100707" y="3309142"/>
                </a:lnTo>
                <a:cubicBezTo>
                  <a:pt x="11111581" y="3292535"/>
                  <a:pt x="11134547" y="3299991"/>
                  <a:pt x="11140567" y="3272823"/>
                </a:cubicBezTo>
                <a:lnTo>
                  <a:pt x="11139931" y="3235860"/>
                </a:lnTo>
                <a:close/>
                <a:moveTo>
                  <a:pt x="723179" y="3232751"/>
                </a:moveTo>
                <a:cubicBezTo>
                  <a:pt x="738299" y="3245332"/>
                  <a:pt x="738381" y="3265198"/>
                  <a:pt x="737309" y="3285825"/>
                </a:cubicBezTo>
                <a:lnTo>
                  <a:pt x="717964" y="3265246"/>
                </a:lnTo>
                <a:cubicBezTo>
                  <a:pt x="714124" y="3239786"/>
                  <a:pt x="725003" y="3253054"/>
                  <a:pt x="723179" y="3232751"/>
                </a:cubicBezTo>
                <a:close/>
                <a:moveTo>
                  <a:pt x="12425987" y="3230794"/>
                </a:moveTo>
                <a:cubicBezTo>
                  <a:pt x="12427643" y="3230776"/>
                  <a:pt x="12429479" y="3231854"/>
                  <a:pt x="12431619" y="3234694"/>
                </a:cubicBezTo>
                <a:cubicBezTo>
                  <a:pt x="12429437" y="3246125"/>
                  <a:pt x="12440545" y="3256530"/>
                  <a:pt x="12434747" y="3268298"/>
                </a:cubicBezTo>
                <a:cubicBezTo>
                  <a:pt x="12424233" y="3232424"/>
                  <a:pt x="12411917" y="3263386"/>
                  <a:pt x="12412773" y="3242636"/>
                </a:cubicBezTo>
                <a:cubicBezTo>
                  <a:pt x="12417699" y="3240772"/>
                  <a:pt x="12421023" y="3230848"/>
                  <a:pt x="12425987" y="3230794"/>
                </a:cubicBezTo>
                <a:close/>
                <a:moveTo>
                  <a:pt x="12451601" y="3228021"/>
                </a:moveTo>
                <a:cubicBezTo>
                  <a:pt x="12458707" y="3225808"/>
                  <a:pt x="12470997" y="3249907"/>
                  <a:pt x="12473605" y="3265208"/>
                </a:cubicBezTo>
                <a:cubicBezTo>
                  <a:pt x="12471615" y="3277177"/>
                  <a:pt x="12465867" y="3276389"/>
                  <a:pt x="12460137" y="3269891"/>
                </a:cubicBezTo>
                <a:cubicBezTo>
                  <a:pt x="12454405" y="3263391"/>
                  <a:pt x="12448693" y="3251182"/>
                  <a:pt x="12446773" y="3240306"/>
                </a:cubicBezTo>
                <a:cubicBezTo>
                  <a:pt x="12447439" y="3232421"/>
                  <a:pt x="12449233" y="3228759"/>
                  <a:pt x="12451601" y="3228021"/>
                </a:cubicBezTo>
                <a:close/>
                <a:moveTo>
                  <a:pt x="11272979" y="3225717"/>
                </a:moveTo>
                <a:lnTo>
                  <a:pt x="11272449" y="3240878"/>
                </a:lnTo>
                <a:cubicBezTo>
                  <a:pt x="11273549" y="3257252"/>
                  <a:pt x="11276287" y="3278688"/>
                  <a:pt x="11272041" y="3289997"/>
                </a:cubicBezTo>
                <a:cubicBezTo>
                  <a:pt x="11278379" y="3294084"/>
                  <a:pt x="11282527" y="3287639"/>
                  <a:pt x="11286135" y="3275462"/>
                </a:cubicBezTo>
                <a:lnTo>
                  <a:pt x="11285847" y="3274726"/>
                </a:lnTo>
                <a:cubicBezTo>
                  <a:pt x="11275783" y="3259183"/>
                  <a:pt x="11284473" y="3254229"/>
                  <a:pt x="11285375" y="3240083"/>
                </a:cubicBezTo>
                <a:lnTo>
                  <a:pt x="11283313" y="3226278"/>
                </a:lnTo>
                <a:close/>
                <a:moveTo>
                  <a:pt x="12570809" y="3223797"/>
                </a:moveTo>
                <a:cubicBezTo>
                  <a:pt x="12580903" y="3230765"/>
                  <a:pt x="12590027" y="3239169"/>
                  <a:pt x="12597749" y="3248762"/>
                </a:cubicBezTo>
                <a:cubicBezTo>
                  <a:pt x="12596239" y="3264715"/>
                  <a:pt x="12605961" y="3279740"/>
                  <a:pt x="12597447" y="3296214"/>
                </a:cubicBezTo>
                <a:cubicBezTo>
                  <a:pt x="12591453" y="3277139"/>
                  <a:pt x="12584751" y="3295834"/>
                  <a:pt x="12581639" y="3291498"/>
                </a:cubicBezTo>
                <a:cubicBezTo>
                  <a:pt x="12580603" y="3290053"/>
                  <a:pt x="12579965" y="3286048"/>
                  <a:pt x="12579885" y="3277233"/>
                </a:cubicBezTo>
                <a:cubicBezTo>
                  <a:pt x="12584081" y="3281080"/>
                  <a:pt x="12597513" y="3263740"/>
                  <a:pt x="12590333" y="3256173"/>
                </a:cubicBezTo>
                <a:cubicBezTo>
                  <a:pt x="12582595" y="3256981"/>
                  <a:pt x="12566775" y="3245851"/>
                  <a:pt x="12570809" y="3223797"/>
                </a:cubicBezTo>
                <a:close/>
                <a:moveTo>
                  <a:pt x="747652" y="3213087"/>
                </a:moveTo>
                <a:cubicBezTo>
                  <a:pt x="755799" y="3226632"/>
                  <a:pt x="762231" y="3241182"/>
                  <a:pt x="766804" y="3256229"/>
                </a:cubicBezTo>
                <a:cubicBezTo>
                  <a:pt x="763279" y="3280858"/>
                  <a:pt x="750899" y="3233641"/>
                  <a:pt x="747313" y="3258377"/>
                </a:cubicBezTo>
                <a:cubicBezTo>
                  <a:pt x="734641" y="3255624"/>
                  <a:pt x="761133" y="3246537"/>
                  <a:pt x="747652" y="3213087"/>
                </a:cubicBezTo>
                <a:close/>
                <a:moveTo>
                  <a:pt x="12382385" y="3211544"/>
                </a:moveTo>
                <a:cubicBezTo>
                  <a:pt x="12381361" y="3221220"/>
                  <a:pt x="12385795" y="3222924"/>
                  <a:pt x="12390353" y="3224415"/>
                </a:cubicBezTo>
                <a:cubicBezTo>
                  <a:pt x="12387669" y="3265000"/>
                  <a:pt x="12379695" y="3266279"/>
                  <a:pt x="12369219" y="3258181"/>
                </a:cubicBezTo>
                <a:cubicBezTo>
                  <a:pt x="12358745" y="3250084"/>
                  <a:pt x="12345767" y="3232611"/>
                  <a:pt x="12333079" y="3235694"/>
                </a:cubicBezTo>
                <a:cubicBezTo>
                  <a:pt x="12344805" y="3202538"/>
                  <a:pt x="12370143" y="3243119"/>
                  <a:pt x="12382385" y="3211544"/>
                </a:cubicBezTo>
                <a:close/>
                <a:moveTo>
                  <a:pt x="12311641" y="3210340"/>
                </a:moveTo>
                <a:cubicBezTo>
                  <a:pt x="12317439" y="3228946"/>
                  <a:pt x="12329725" y="3211372"/>
                  <a:pt x="12327579" y="3236083"/>
                </a:cubicBezTo>
                <a:cubicBezTo>
                  <a:pt x="12322643" y="3229812"/>
                  <a:pt x="12320759" y="3239989"/>
                  <a:pt x="12318737" y="3250656"/>
                </a:cubicBezTo>
                <a:cubicBezTo>
                  <a:pt x="12309179" y="3224605"/>
                  <a:pt x="12309515" y="3254075"/>
                  <a:pt x="12304925" y="3255856"/>
                </a:cubicBezTo>
                <a:cubicBezTo>
                  <a:pt x="12303395" y="3256449"/>
                  <a:pt x="12301317" y="3253966"/>
                  <a:pt x="12298143" y="3245324"/>
                </a:cubicBezTo>
                <a:cubicBezTo>
                  <a:pt x="12302509" y="3214052"/>
                  <a:pt x="12324373" y="3250773"/>
                  <a:pt x="12311641" y="3210340"/>
                </a:cubicBezTo>
                <a:close/>
                <a:moveTo>
                  <a:pt x="11522805" y="3205632"/>
                </a:moveTo>
                <a:lnTo>
                  <a:pt x="11522681" y="3207231"/>
                </a:lnTo>
                <a:lnTo>
                  <a:pt x="11524207" y="3209772"/>
                </a:lnTo>
                <a:lnTo>
                  <a:pt x="11529347" y="3209418"/>
                </a:lnTo>
                <a:close/>
                <a:moveTo>
                  <a:pt x="1349857" y="3204151"/>
                </a:moveTo>
                <a:cubicBezTo>
                  <a:pt x="1363613" y="3224785"/>
                  <a:pt x="1362711" y="3206583"/>
                  <a:pt x="1374518" y="3221955"/>
                </a:cubicBezTo>
                <a:cubicBezTo>
                  <a:pt x="1374737" y="3236269"/>
                  <a:pt x="1372778" y="3244477"/>
                  <a:pt x="1368623" y="3246552"/>
                </a:cubicBezTo>
                <a:cubicBezTo>
                  <a:pt x="1364464" y="3248625"/>
                  <a:pt x="1358111" y="3244565"/>
                  <a:pt x="1349540" y="3234341"/>
                </a:cubicBezTo>
                <a:close/>
                <a:moveTo>
                  <a:pt x="11039417" y="3201058"/>
                </a:moveTo>
                <a:lnTo>
                  <a:pt x="11038545" y="3215303"/>
                </a:lnTo>
                <a:lnTo>
                  <a:pt x="11043251" y="3216510"/>
                </a:lnTo>
                <a:lnTo>
                  <a:pt x="11043161" y="3216172"/>
                </a:lnTo>
                <a:close/>
                <a:moveTo>
                  <a:pt x="11424803" y="3185698"/>
                </a:moveTo>
                <a:lnTo>
                  <a:pt x="11424887" y="3186484"/>
                </a:lnTo>
                <a:lnTo>
                  <a:pt x="11427529" y="3189497"/>
                </a:lnTo>
                <a:lnTo>
                  <a:pt x="11427577" y="3189383"/>
                </a:lnTo>
                <a:close/>
                <a:moveTo>
                  <a:pt x="12257219" y="3185550"/>
                </a:moveTo>
                <a:cubicBezTo>
                  <a:pt x="12265719" y="3187624"/>
                  <a:pt x="12276955" y="3218547"/>
                  <a:pt x="12291815" y="3225414"/>
                </a:cubicBezTo>
                <a:cubicBezTo>
                  <a:pt x="12287001" y="3250299"/>
                  <a:pt x="12265103" y="3214130"/>
                  <a:pt x="12272711" y="3260726"/>
                </a:cubicBezTo>
                <a:cubicBezTo>
                  <a:pt x="12252463" y="3239484"/>
                  <a:pt x="12270811" y="3215855"/>
                  <a:pt x="12249597" y="3195052"/>
                </a:cubicBezTo>
                <a:cubicBezTo>
                  <a:pt x="12251855" y="3187373"/>
                  <a:pt x="12254385" y="3184859"/>
                  <a:pt x="12257219" y="3185550"/>
                </a:cubicBezTo>
                <a:close/>
                <a:moveTo>
                  <a:pt x="11974641" y="3176329"/>
                </a:moveTo>
                <a:cubicBezTo>
                  <a:pt x="11988683" y="3201405"/>
                  <a:pt x="12001917" y="3222449"/>
                  <a:pt x="12004969" y="3187279"/>
                </a:cubicBezTo>
                <a:cubicBezTo>
                  <a:pt x="12026169" y="3235025"/>
                  <a:pt x="12044789" y="3188453"/>
                  <a:pt x="12057901" y="3243790"/>
                </a:cubicBezTo>
                <a:cubicBezTo>
                  <a:pt x="12038737" y="3226596"/>
                  <a:pt x="12021907" y="3222155"/>
                  <a:pt x="12009325" y="3240985"/>
                </a:cubicBezTo>
                <a:cubicBezTo>
                  <a:pt x="12001377" y="3230548"/>
                  <a:pt x="12002223" y="3219203"/>
                  <a:pt x="11994947" y="3208586"/>
                </a:cubicBezTo>
                <a:cubicBezTo>
                  <a:pt x="11997213" y="3226150"/>
                  <a:pt x="11995619" y="3233357"/>
                  <a:pt x="11988485" y="3236082"/>
                </a:cubicBezTo>
                <a:cubicBezTo>
                  <a:pt x="11973879" y="3224085"/>
                  <a:pt x="11981157" y="3209751"/>
                  <a:pt x="11975533" y="3196520"/>
                </a:cubicBezTo>
                <a:cubicBezTo>
                  <a:pt x="11973955" y="3203453"/>
                  <a:pt x="11970845" y="3199948"/>
                  <a:pt x="11968439" y="3204118"/>
                </a:cubicBezTo>
                <a:cubicBezTo>
                  <a:pt x="11966319" y="3215444"/>
                  <a:pt x="11977487" y="3225740"/>
                  <a:pt x="11971691" y="3237508"/>
                </a:cubicBezTo>
                <a:cubicBezTo>
                  <a:pt x="11964963" y="3231627"/>
                  <a:pt x="11959371" y="3231678"/>
                  <a:pt x="11952643" y="3225797"/>
                </a:cubicBezTo>
                <a:cubicBezTo>
                  <a:pt x="11963185" y="3204080"/>
                  <a:pt x="11960207" y="3188243"/>
                  <a:pt x="11974641" y="3176329"/>
                </a:cubicBezTo>
                <a:close/>
                <a:moveTo>
                  <a:pt x="12154341" y="3172459"/>
                </a:moveTo>
                <a:cubicBezTo>
                  <a:pt x="12156211" y="3172226"/>
                  <a:pt x="12158491" y="3172984"/>
                  <a:pt x="12161335" y="3175035"/>
                </a:cubicBezTo>
                <a:cubicBezTo>
                  <a:pt x="12156881" y="3191145"/>
                  <a:pt x="12152981" y="3207288"/>
                  <a:pt x="12161433" y="3222290"/>
                </a:cubicBezTo>
                <a:cubicBezTo>
                  <a:pt x="12174187" y="3230083"/>
                  <a:pt x="12180645" y="3203582"/>
                  <a:pt x="12197197" y="3232958"/>
                </a:cubicBezTo>
                <a:cubicBezTo>
                  <a:pt x="12181329" y="3260442"/>
                  <a:pt x="12153323" y="3220033"/>
                  <a:pt x="12133635" y="3224493"/>
                </a:cubicBezTo>
                <a:cubicBezTo>
                  <a:pt x="12142211" y="3249408"/>
                  <a:pt x="12155603" y="3230902"/>
                  <a:pt x="12147951" y="3256998"/>
                </a:cubicBezTo>
                <a:cubicBezTo>
                  <a:pt x="12132921" y="3233634"/>
                  <a:pt x="12134855" y="3246586"/>
                  <a:pt x="12123983" y="3218492"/>
                </a:cubicBezTo>
                <a:cubicBezTo>
                  <a:pt x="12148377" y="3224216"/>
                  <a:pt x="12141261" y="3174085"/>
                  <a:pt x="12154341" y="3172459"/>
                </a:cubicBezTo>
                <a:close/>
                <a:moveTo>
                  <a:pt x="1590742" y="3168330"/>
                </a:moveTo>
                <a:cubicBezTo>
                  <a:pt x="1587771" y="3169914"/>
                  <a:pt x="1585627" y="3173302"/>
                  <a:pt x="1585259" y="3178508"/>
                </a:cubicBezTo>
                <a:lnTo>
                  <a:pt x="1585883" y="3179154"/>
                </a:lnTo>
                <a:cubicBezTo>
                  <a:pt x="1600311" y="3200600"/>
                  <a:pt x="1600134" y="3181393"/>
                  <a:pt x="1614257" y="3202379"/>
                </a:cubicBezTo>
                <a:cubicBezTo>
                  <a:pt x="1616022" y="3175057"/>
                  <a:pt x="1599656" y="3163577"/>
                  <a:pt x="1590742" y="3168330"/>
                </a:cubicBezTo>
                <a:close/>
                <a:moveTo>
                  <a:pt x="816641" y="3164227"/>
                </a:moveTo>
                <a:cubicBezTo>
                  <a:pt x="835872" y="3180320"/>
                  <a:pt x="836378" y="3204140"/>
                  <a:pt x="850033" y="3222719"/>
                </a:cubicBezTo>
                <a:cubicBezTo>
                  <a:pt x="846034" y="3246932"/>
                  <a:pt x="833321" y="3205228"/>
                  <a:pt x="825878" y="3212194"/>
                </a:cubicBezTo>
                <a:cubicBezTo>
                  <a:pt x="822738" y="3233196"/>
                  <a:pt x="834691" y="3245087"/>
                  <a:pt x="825391" y="3249844"/>
                </a:cubicBezTo>
                <a:cubicBezTo>
                  <a:pt x="812186" y="3215413"/>
                  <a:pt x="801528" y="3231644"/>
                  <a:pt x="786783" y="3216430"/>
                </a:cubicBezTo>
                <a:cubicBezTo>
                  <a:pt x="789989" y="3243234"/>
                  <a:pt x="781523" y="3238632"/>
                  <a:pt x="781630" y="3256232"/>
                </a:cubicBezTo>
                <a:cubicBezTo>
                  <a:pt x="765777" y="3249360"/>
                  <a:pt x="778002" y="3228185"/>
                  <a:pt x="762335" y="3220994"/>
                </a:cubicBezTo>
                <a:cubicBezTo>
                  <a:pt x="761510" y="3213531"/>
                  <a:pt x="764194" y="3215795"/>
                  <a:pt x="767185" y="3218518"/>
                </a:cubicBezTo>
                <a:cubicBezTo>
                  <a:pt x="774892" y="3176769"/>
                  <a:pt x="806456" y="3198414"/>
                  <a:pt x="816641" y="3164227"/>
                </a:cubicBezTo>
                <a:close/>
                <a:moveTo>
                  <a:pt x="12006051" y="3160955"/>
                </a:moveTo>
                <a:cubicBezTo>
                  <a:pt x="12026963" y="3201546"/>
                  <a:pt x="12030973" y="3150390"/>
                  <a:pt x="12047731" y="3170759"/>
                </a:cubicBezTo>
                <a:cubicBezTo>
                  <a:pt x="12038039" y="3187549"/>
                  <a:pt x="12025429" y="3184691"/>
                  <a:pt x="12015091" y="3194692"/>
                </a:cubicBezTo>
                <a:cubicBezTo>
                  <a:pt x="12016943" y="3177653"/>
                  <a:pt x="12001617" y="3186912"/>
                  <a:pt x="12006051" y="3160955"/>
                </a:cubicBezTo>
                <a:close/>
                <a:moveTo>
                  <a:pt x="1379923" y="3159485"/>
                </a:moveTo>
                <a:cubicBezTo>
                  <a:pt x="1391782" y="3179449"/>
                  <a:pt x="1398391" y="3202086"/>
                  <a:pt x="1398993" y="3225248"/>
                </a:cubicBezTo>
                <a:lnTo>
                  <a:pt x="1379248" y="3204865"/>
                </a:lnTo>
                <a:cubicBezTo>
                  <a:pt x="1389130" y="3200591"/>
                  <a:pt x="1381156" y="3178591"/>
                  <a:pt x="1379923" y="3159485"/>
                </a:cubicBezTo>
                <a:close/>
                <a:moveTo>
                  <a:pt x="12104641" y="3159129"/>
                </a:moveTo>
                <a:cubicBezTo>
                  <a:pt x="12124445" y="3196942"/>
                  <a:pt x="12111621" y="3211498"/>
                  <a:pt x="12119221" y="3238842"/>
                </a:cubicBezTo>
                <a:cubicBezTo>
                  <a:pt x="12110717" y="3218746"/>
                  <a:pt x="12109023" y="3236591"/>
                  <a:pt x="12104471" y="3238788"/>
                </a:cubicBezTo>
                <a:cubicBezTo>
                  <a:pt x="12102955" y="3239520"/>
                  <a:pt x="12101121" y="3238515"/>
                  <a:pt x="12098611" y="3233786"/>
                </a:cubicBezTo>
                <a:cubicBezTo>
                  <a:pt x="12089773" y="3205870"/>
                  <a:pt x="12111841" y="3217043"/>
                  <a:pt x="12102375" y="3193183"/>
                </a:cubicBezTo>
                <a:cubicBezTo>
                  <a:pt x="12097301" y="3183695"/>
                  <a:pt x="12082175" y="3192358"/>
                  <a:pt x="12084751" y="3174311"/>
                </a:cubicBezTo>
                <a:cubicBezTo>
                  <a:pt x="12093739" y="3182208"/>
                  <a:pt x="12099707" y="3173106"/>
                  <a:pt x="12104641" y="3159129"/>
                </a:cubicBezTo>
                <a:close/>
                <a:moveTo>
                  <a:pt x="1440527" y="3155779"/>
                </a:moveTo>
                <a:cubicBezTo>
                  <a:pt x="1446561" y="3155145"/>
                  <a:pt x="1454131" y="3158767"/>
                  <a:pt x="1464580" y="3170433"/>
                </a:cubicBezTo>
                <a:cubicBezTo>
                  <a:pt x="1453584" y="3165582"/>
                  <a:pt x="1445288" y="3183704"/>
                  <a:pt x="1435765" y="3179702"/>
                </a:cubicBezTo>
                <a:cubicBezTo>
                  <a:pt x="1432590" y="3178369"/>
                  <a:pt x="1429281" y="3174578"/>
                  <a:pt x="1425688" y="3166658"/>
                </a:cubicBezTo>
                <a:cubicBezTo>
                  <a:pt x="1429995" y="3161302"/>
                  <a:pt x="1434493" y="3156412"/>
                  <a:pt x="1440527" y="3155779"/>
                </a:cubicBezTo>
                <a:close/>
                <a:moveTo>
                  <a:pt x="11836459" y="3146023"/>
                </a:moveTo>
                <a:cubicBezTo>
                  <a:pt x="11830345" y="3143682"/>
                  <a:pt x="11827109" y="3156601"/>
                  <a:pt x="11823859" y="3169268"/>
                </a:cubicBezTo>
                <a:lnTo>
                  <a:pt x="11823613" y="3169696"/>
                </a:lnTo>
                <a:cubicBezTo>
                  <a:pt x="11831679" y="3174496"/>
                  <a:pt x="11840421" y="3179115"/>
                  <a:pt x="11843641" y="3154025"/>
                </a:cubicBezTo>
                <a:cubicBezTo>
                  <a:pt x="11840855" y="3149279"/>
                  <a:pt x="11838497" y="3146804"/>
                  <a:pt x="11836459" y="3146023"/>
                </a:cubicBezTo>
                <a:close/>
                <a:moveTo>
                  <a:pt x="12717063" y="3139819"/>
                </a:moveTo>
                <a:cubicBezTo>
                  <a:pt x="12721869" y="3136837"/>
                  <a:pt x="12726263" y="3138304"/>
                  <a:pt x="12728115" y="3159052"/>
                </a:cubicBezTo>
                <a:cubicBezTo>
                  <a:pt x="12723317" y="3155320"/>
                  <a:pt x="12713409" y="3169331"/>
                  <a:pt x="12707615" y="3162497"/>
                </a:cubicBezTo>
                <a:cubicBezTo>
                  <a:pt x="12705685" y="3160218"/>
                  <a:pt x="12704213" y="3155624"/>
                  <a:pt x="12703537" y="3147285"/>
                </a:cubicBezTo>
                <a:cubicBezTo>
                  <a:pt x="12707039" y="3150234"/>
                  <a:pt x="12712257" y="3142802"/>
                  <a:pt x="12717063" y="3139819"/>
                </a:cubicBezTo>
                <a:close/>
                <a:moveTo>
                  <a:pt x="1443893" y="3136673"/>
                </a:moveTo>
                <a:cubicBezTo>
                  <a:pt x="1450673" y="3135000"/>
                  <a:pt x="1463181" y="3148344"/>
                  <a:pt x="1469322" y="3144936"/>
                </a:cubicBezTo>
                <a:cubicBezTo>
                  <a:pt x="1465738" y="3148428"/>
                  <a:pt x="1462873" y="3153941"/>
                  <a:pt x="1458608" y="3155774"/>
                </a:cubicBezTo>
                <a:cubicBezTo>
                  <a:pt x="1454341" y="3157606"/>
                  <a:pt x="1448671" y="3155758"/>
                  <a:pt x="1439469" y="3144528"/>
                </a:cubicBezTo>
                <a:cubicBezTo>
                  <a:pt x="1440009" y="3139457"/>
                  <a:pt x="1441633" y="3137231"/>
                  <a:pt x="1443893" y="3136673"/>
                </a:cubicBezTo>
                <a:close/>
                <a:moveTo>
                  <a:pt x="11539353" y="3131772"/>
                </a:moveTo>
                <a:lnTo>
                  <a:pt x="11520157" y="3141770"/>
                </a:lnTo>
                <a:lnTo>
                  <a:pt x="11529007" y="3148398"/>
                </a:lnTo>
                <a:cubicBezTo>
                  <a:pt x="11534849" y="3156370"/>
                  <a:pt x="11539327" y="3165407"/>
                  <a:pt x="11542001" y="3170658"/>
                </a:cubicBezTo>
                <a:cubicBezTo>
                  <a:pt x="11544083" y="3149760"/>
                  <a:pt x="11542573" y="3138052"/>
                  <a:pt x="11554009" y="3142943"/>
                </a:cubicBezTo>
                <a:cubicBezTo>
                  <a:pt x="11555893" y="3160428"/>
                  <a:pt x="11551973" y="3168573"/>
                  <a:pt x="11549101" y="3175897"/>
                </a:cubicBezTo>
                <a:lnTo>
                  <a:pt x="11547241" y="3183854"/>
                </a:lnTo>
                <a:lnTo>
                  <a:pt x="11549609" y="3184926"/>
                </a:lnTo>
                <a:lnTo>
                  <a:pt x="11557521" y="3197037"/>
                </a:lnTo>
                <a:lnTo>
                  <a:pt x="11559699" y="3194917"/>
                </a:lnTo>
                <a:lnTo>
                  <a:pt x="11560065" y="3176868"/>
                </a:lnTo>
                <a:cubicBezTo>
                  <a:pt x="11560711" y="3169388"/>
                  <a:pt x="11561867" y="3166903"/>
                  <a:pt x="11563061" y="3163625"/>
                </a:cubicBezTo>
                <a:lnTo>
                  <a:pt x="11563137" y="3163204"/>
                </a:lnTo>
                <a:lnTo>
                  <a:pt x="11563027" y="3163264"/>
                </a:lnTo>
                <a:cubicBezTo>
                  <a:pt x="11561987" y="3162344"/>
                  <a:pt x="11561179" y="3159917"/>
                  <a:pt x="11561595" y="3155737"/>
                </a:cubicBezTo>
                <a:lnTo>
                  <a:pt x="11564019" y="3158302"/>
                </a:lnTo>
                <a:lnTo>
                  <a:pt x="11566297" y="3145616"/>
                </a:lnTo>
                <a:cubicBezTo>
                  <a:pt x="11556755" y="3138680"/>
                  <a:pt x="11547627" y="3133126"/>
                  <a:pt x="11539353" y="3131772"/>
                </a:cubicBezTo>
                <a:close/>
                <a:moveTo>
                  <a:pt x="11709427" y="3130135"/>
                </a:moveTo>
                <a:cubicBezTo>
                  <a:pt x="11703943" y="3127350"/>
                  <a:pt x="11701189" y="3138834"/>
                  <a:pt x="11697685" y="3146755"/>
                </a:cubicBezTo>
                <a:lnTo>
                  <a:pt x="11697437" y="3147183"/>
                </a:lnTo>
                <a:cubicBezTo>
                  <a:pt x="11700729" y="3154324"/>
                  <a:pt x="11703837" y="3158961"/>
                  <a:pt x="11706569" y="3161495"/>
                </a:cubicBezTo>
                <a:cubicBezTo>
                  <a:pt x="11714767" y="3169095"/>
                  <a:pt x="11719597" y="3157766"/>
                  <a:pt x="11715949" y="3138337"/>
                </a:cubicBezTo>
                <a:cubicBezTo>
                  <a:pt x="11713385" y="3133577"/>
                  <a:pt x="11711255" y="3131064"/>
                  <a:pt x="11709427" y="3130135"/>
                </a:cubicBezTo>
                <a:close/>
                <a:moveTo>
                  <a:pt x="13272101" y="3129196"/>
                </a:moveTo>
                <a:lnTo>
                  <a:pt x="13287473" y="3155179"/>
                </a:lnTo>
                <a:cubicBezTo>
                  <a:pt x="13284925" y="3168111"/>
                  <a:pt x="13281319" y="3174728"/>
                  <a:pt x="13276681" y="3175010"/>
                </a:cubicBezTo>
                <a:cubicBezTo>
                  <a:pt x="13272045" y="3175290"/>
                  <a:pt x="13266379" y="3169238"/>
                  <a:pt x="13259709" y="3156832"/>
                </a:cubicBezTo>
                <a:cubicBezTo>
                  <a:pt x="13262183" y="3137728"/>
                  <a:pt x="13270461" y="3153772"/>
                  <a:pt x="13272101" y="3129196"/>
                </a:cubicBezTo>
                <a:close/>
                <a:moveTo>
                  <a:pt x="891587" y="3117607"/>
                </a:moveTo>
                <a:cubicBezTo>
                  <a:pt x="899688" y="3119116"/>
                  <a:pt x="908776" y="3122455"/>
                  <a:pt x="919532" y="3128523"/>
                </a:cubicBezTo>
                <a:cubicBezTo>
                  <a:pt x="920466" y="3142468"/>
                  <a:pt x="911030" y="3139300"/>
                  <a:pt x="919281" y="3151192"/>
                </a:cubicBezTo>
                <a:cubicBezTo>
                  <a:pt x="912724" y="3168226"/>
                  <a:pt x="909017" y="3144269"/>
                  <a:pt x="894953" y="3140711"/>
                </a:cubicBezTo>
                <a:cubicBezTo>
                  <a:pt x="908909" y="3171868"/>
                  <a:pt x="860306" y="3164910"/>
                  <a:pt x="879868" y="3185615"/>
                </a:cubicBezTo>
                <a:cubicBezTo>
                  <a:pt x="880527" y="3192377"/>
                  <a:pt x="878568" y="3194054"/>
                  <a:pt x="875007" y="3192312"/>
                </a:cubicBezTo>
                <a:cubicBezTo>
                  <a:pt x="864316" y="3187082"/>
                  <a:pt x="839174" y="3151071"/>
                  <a:pt x="826874" y="3129211"/>
                </a:cubicBezTo>
                <a:cubicBezTo>
                  <a:pt x="851856" y="3125027"/>
                  <a:pt x="867283" y="3113080"/>
                  <a:pt x="891587" y="3117607"/>
                </a:cubicBezTo>
                <a:close/>
                <a:moveTo>
                  <a:pt x="13156341" y="3117433"/>
                </a:moveTo>
                <a:cubicBezTo>
                  <a:pt x="13158583" y="3116788"/>
                  <a:pt x="13161115" y="3117912"/>
                  <a:pt x="13164145" y="3122050"/>
                </a:cubicBezTo>
                <a:cubicBezTo>
                  <a:pt x="13159441" y="3150701"/>
                  <a:pt x="13148261" y="3139685"/>
                  <a:pt x="13138499" y="3137328"/>
                </a:cubicBezTo>
                <a:cubicBezTo>
                  <a:pt x="13145519" y="3137210"/>
                  <a:pt x="13149619" y="3119365"/>
                  <a:pt x="13156341" y="3117433"/>
                </a:cubicBezTo>
                <a:close/>
                <a:moveTo>
                  <a:pt x="12515561" y="3116443"/>
                </a:moveTo>
                <a:cubicBezTo>
                  <a:pt x="12516697" y="3116030"/>
                  <a:pt x="12518875" y="3118633"/>
                  <a:pt x="12522733" y="3126029"/>
                </a:cubicBezTo>
                <a:cubicBezTo>
                  <a:pt x="12526491" y="3149158"/>
                  <a:pt x="12517663" y="3143207"/>
                  <a:pt x="12516993" y="3173761"/>
                </a:cubicBezTo>
                <a:cubicBezTo>
                  <a:pt x="12492893" y="3154003"/>
                  <a:pt x="12468163" y="3163250"/>
                  <a:pt x="12459717" y="3185038"/>
                </a:cubicBezTo>
                <a:cubicBezTo>
                  <a:pt x="12459975" y="3171500"/>
                  <a:pt x="12457705" y="3158640"/>
                  <a:pt x="12458211" y="3144673"/>
                </a:cubicBezTo>
                <a:cubicBezTo>
                  <a:pt x="12475987" y="3160069"/>
                  <a:pt x="12492387" y="3167970"/>
                  <a:pt x="12500393" y="3127676"/>
                </a:cubicBezTo>
                <a:cubicBezTo>
                  <a:pt x="12511583" y="3132994"/>
                  <a:pt x="12511143" y="3169814"/>
                  <a:pt x="12516209" y="3153632"/>
                </a:cubicBezTo>
                <a:cubicBezTo>
                  <a:pt x="12518115" y="3146071"/>
                  <a:pt x="12512151" y="3117683"/>
                  <a:pt x="12515561" y="3116443"/>
                </a:cubicBezTo>
                <a:close/>
                <a:moveTo>
                  <a:pt x="1754789" y="3109604"/>
                </a:moveTo>
                <a:cubicBezTo>
                  <a:pt x="1752738" y="3108576"/>
                  <a:pt x="1751182" y="3108916"/>
                  <a:pt x="1750040" y="3110414"/>
                </a:cubicBezTo>
                <a:lnTo>
                  <a:pt x="1747527" y="3131589"/>
                </a:lnTo>
                <a:lnTo>
                  <a:pt x="1747310" y="3131475"/>
                </a:lnTo>
                <a:lnTo>
                  <a:pt x="1747525" y="3131599"/>
                </a:lnTo>
                <a:lnTo>
                  <a:pt x="1747527" y="3131589"/>
                </a:lnTo>
                <a:lnTo>
                  <a:pt x="1759781" y="3138121"/>
                </a:lnTo>
                <a:cubicBezTo>
                  <a:pt x="1762097" y="3135127"/>
                  <a:pt x="1762790" y="3127506"/>
                  <a:pt x="1762507" y="3117006"/>
                </a:cubicBezTo>
                <a:cubicBezTo>
                  <a:pt x="1759386" y="3113029"/>
                  <a:pt x="1756840" y="3110632"/>
                  <a:pt x="1754789" y="3109604"/>
                </a:cubicBezTo>
                <a:close/>
                <a:moveTo>
                  <a:pt x="13223177" y="3105510"/>
                </a:moveTo>
                <a:cubicBezTo>
                  <a:pt x="13231707" y="3122840"/>
                  <a:pt x="13235863" y="3145774"/>
                  <a:pt x="13246391" y="3144581"/>
                </a:cubicBezTo>
                <a:lnTo>
                  <a:pt x="13239547" y="3171997"/>
                </a:lnTo>
                <a:cubicBezTo>
                  <a:pt x="13228485" y="3151639"/>
                  <a:pt x="13222781" y="3128668"/>
                  <a:pt x="13223177" y="3105510"/>
                </a:cubicBezTo>
                <a:close/>
                <a:moveTo>
                  <a:pt x="97907" y="3102321"/>
                </a:moveTo>
                <a:cubicBezTo>
                  <a:pt x="111704" y="3131532"/>
                  <a:pt x="115390" y="3125390"/>
                  <a:pt x="146737" y="3168157"/>
                </a:cubicBezTo>
                <a:cubicBezTo>
                  <a:pt x="142197" y="3183930"/>
                  <a:pt x="122068" y="3159760"/>
                  <a:pt x="107589" y="3150260"/>
                </a:cubicBezTo>
                <a:cubicBezTo>
                  <a:pt x="113667" y="3189132"/>
                  <a:pt x="97424" y="3169344"/>
                  <a:pt x="88076" y="3167512"/>
                </a:cubicBezTo>
                <a:cubicBezTo>
                  <a:pt x="94113" y="3232881"/>
                  <a:pt x="57257" y="3212744"/>
                  <a:pt x="58884" y="3242770"/>
                </a:cubicBezTo>
                <a:cubicBezTo>
                  <a:pt x="37488" y="3221292"/>
                  <a:pt x="53224" y="3189596"/>
                  <a:pt x="58843" y="3189989"/>
                </a:cubicBezTo>
                <a:cubicBezTo>
                  <a:pt x="37289" y="3165569"/>
                  <a:pt x="46521" y="3219236"/>
                  <a:pt x="24185" y="3192223"/>
                </a:cubicBezTo>
                <a:cubicBezTo>
                  <a:pt x="26177" y="3208774"/>
                  <a:pt x="43359" y="3217553"/>
                  <a:pt x="38947" y="3237536"/>
                </a:cubicBezTo>
                <a:cubicBezTo>
                  <a:pt x="30354" y="3227724"/>
                  <a:pt x="28630" y="3236141"/>
                  <a:pt x="19245" y="3224734"/>
                </a:cubicBezTo>
                <a:cubicBezTo>
                  <a:pt x="37869" y="3211247"/>
                  <a:pt x="-32230" y="3116305"/>
                  <a:pt x="19289" y="3187116"/>
                </a:cubicBezTo>
                <a:cubicBezTo>
                  <a:pt x="38507" y="3171120"/>
                  <a:pt x="64279" y="3172168"/>
                  <a:pt x="73355" y="3129781"/>
                </a:cubicBezTo>
                <a:cubicBezTo>
                  <a:pt x="93503" y="3152680"/>
                  <a:pt x="93032" y="3141142"/>
                  <a:pt x="88080" y="3114898"/>
                </a:cubicBezTo>
                <a:cubicBezTo>
                  <a:pt x="93346" y="3122074"/>
                  <a:pt x="91673" y="3133371"/>
                  <a:pt x="97800" y="3140044"/>
                </a:cubicBezTo>
                <a:cubicBezTo>
                  <a:pt x="112241" y="3148382"/>
                  <a:pt x="91481" y="3114439"/>
                  <a:pt x="97907" y="3102321"/>
                </a:cubicBezTo>
                <a:close/>
                <a:moveTo>
                  <a:pt x="904813" y="3092738"/>
                </a:moveTo>
                <a:cubicBezTo>
                  <a:pt x="909456" y="3090838"/>
                  <a:pt x="915086" y="3091521"/>
                  <a:pt x="924868" y="3103229"/>
                </a:cubicBezTo>
                <a:cubicBezTo>
                  <a:pt x="925757" y="3120212"/>
                  <a:pt x="920045" y="3119302"/>
                  <a:pt x="912692" y="3113917"/>
                </a:cubicBezTo>
                <a:cubicBezTo>
                  <a:pt x="905338" y="3108529"/>
                  <a:pt x="896347" y="3098668"/>
                  <a:pt x="890674" y="3097747"/>
                </a:cubicBezTo>
                <a:cubicBezTo>
                  <a:pt x="896512" y="3099121"/>
                  <a:pt x="900169" y="3094637"/>
                  <a:pt x="904813" y="3092738"/>
                </a:cubicBezTo>
                <a:close/>
                <a:moveTo>
                  <a:pt x="11592051" y="3082488"/>
                </a:moveTo>
                <a:cubicBezTo>
                  <a:pt x="11592415" y="3128043"/>
                  <a:pt x="11583109" y="3140209"/>
                  <a:pt x="11584415" y="3191295"/>
                </a:cubicBezTo>
                <a:lnTo>
                  <a:pt x="11591263" y="3198234"/>
                </a:lnTo>
                <a:lnTo>
                  <a:pt x="11595813" y="3194029"/>
                </a:lnTo>
                <a:cubicBezTo>
                  <a:pt x="11587841" y="3174739"/>
                  <a:pt x="11587141" y="3153230"/>
                  <a:pt x="11593969" y="3133502"/>
                </a:cubicBezTo>
                <a:cubicBezTo>
                  <a:pt x="11603877" y="3150238"/>
                  <a:pt x="11596261" y="3151483"/>
                  <a:pt x="11598299" y="3163513"/>
                </a:cubicBezTo>
                <a:lnTo>
                  <a:pt x="11601257" y="3171355"/>
                </a:lnTo>
                <a:lnTo>
                  <a:pt x="11604607" y="3148914"/>
                </a:lnTo>
                <a:cubicBezTo>
                  <a:pt x="11611927" y="3155993"/>
                  <a:pt x="11612139" y="3163778"/>
                  <a:pt x="11611199" y="3171701"/>
                </a:cubicBezTo>
                <a:lnTo>
                  <a:pt x="11611181" y="3173051"/>
                </a:lnTo>
                <a:lnTo>
                  <a:pt x="11614353" y="3169670"/>
                </a:lnTo>
                <a:cubicBezTo>
                  <a:pt x="11617855" y="3169349"/>
                  <a:pt x="11621597" y="3171554"/>
                  <a:pt x="11625569" y="3174382"/>
                </a:cubicBezTo>
                <a:lnTo>
                  <a:pt x="11634721" y="3180520"/>
                </a:lnTo>
                <a:lnTo>
                  <a:pt x="11649383" y="3144962"/>
                </a:lnTo>
                <a:cubicBezTo>
                  <a:pt x="11624723" y="3127159"/>
                  <a:pt x="11622005" y="3131865"/>
                  <a:pt x="11592051" y="3082488"/>
                </a:cubicBezTo>
                <a:close/>
                <a:moveTo>
                  <a:pt x="153521" y="3081239"/>
                </a:moveTo>
                <a:cubicBezTo>
                  <a:pt x="155285" y="3080167"/>
                  <a:pt x="157789" y="3081034"/>
                  <a:pt x="161611" y="3085344"/>
                </a:cubicBezTo>
                <a:cubicBezTo>
                  <a:pt x="158371" y="3093738"/>
                  <a:pt x="159878" y="3114743"/>
                  <a:pt x="152642" y="3113070"/>
                </a:cubicBezTo>
                <a:cubicBezTo>
                  <a:pt x="150230" y="3112513"/>
                  <a:pt x="146845" y="3109436"/>
                  <a:pt x="141989" y="3102533"/>
                </a:cubicBezTo>
                <a:cubicBezTo>
                  <a:pt x="149593" y="3105105"/>
                  <a:pt x="148228" y="3084452"/>
                  <a:pt x="153521" y="3081239"/>
                </a:cubicBezTo>
                <a:close/>
                <a:moveTo>
                  <a:pt x="13076669" y="3074252"/>
                </a:moveTo>
                <a:cubicBezTo>
                  <a:pt x="13092335" y="3085151"/>
                  <a:pt x="13103891" y="3100949"/>
                  <a:pt x="13109325" y="3119201"/>
                </a:cubicBezTo>
                <a:cubicBezTo>
                  <a:pt x="13113919" y="3112726"/>
                  <a:pt x="13113513" y="3076132"/>
                  <a:pt x="13121731" y="3091287"/>
                </a:cubicBezTo>
                <a:cubicBezTo>
                  <a:pt x="13120777" y="3106279"/>
                  <a:pt x="13127079" y="3094375"/>
                  <a:pt x="13131357" y="3096844"/>
                </a:cubicBezTo>
                <a:cubicBezTo>
                  <a:pt x="13132649" y="3113132"/>
                  <a:pt x="13130277" y="3129588"/>
                  <a:pt x="13124435" y="3144893"/>
                </a:cubicBezTo>
                <a:cubicBezTo>
                  <a:pt x="13114365" y="3129240"/>
                  <a:pt x="13106919" y="3129788"/>
                  <a:pt x="13102219" y="3146325"/>
                </a:cubicBezTo>
                <a:cubicBezTo>
                  <a:pt x="13097401" y="3138125"/>
                  <a:pt x="13093947" y="3129287"/>
                  <a:pt x="13092179" y="3119996"/>
                </a:cubicBezTo>
                <a:cubicBezTo>
                  <a:pt x="13083717" y="3139350"/>
                  <a:pt x="13076247" y="3124628"/>
                  <a:pt x="13082499" y="3161461"/>
                </a:cubicBezTo>
                <a:cubicBezTo>
                  <a:pt x="13069705" y="3134969"/>
                  <a:pt x="13062893" y="3144296"/>
                  <a:pt x="13054275" y="3143171"/>
                </a:cubicBezTo>
                <a:cubicBezTo>
                  <a:pt x="13066087" y="3125179"/>
                  <a:pt x="13085833" y="3128025"/>
                  <a:pt x="13076669" y="3074252"/>
                </a:cubicBezTo>
                <a:close/>
                <a:moveTo>
                  <a:pt x="938694" y="3073443"/>
                </a:moveTo>
                <a:cubicBezTo>
                  <a:pt x="945830" y="3069882"/>
                  <a:pt x="957168" y="3074324"/>
                  <a:pt x="968492" y="3088919"/>
                </a:cubicBezTo>
                <a:cubicBezTo>
                  <a:pt x="967318" y="3098363"/>
                  <a:pt x="970843" y="3107815"/>
                  <a:pt x="977920" y="3114325"/>
                </a:cubicBezTo>
                <a:cubicBezTo>
                  <a:pt x="977979" y="3150291"/>
                  <a:pt x="938904" y="3081389"/>
                  <a:pt x="934106" y="3105995"/>
                </a:cubicBezTo>
                <a:cubicBezTo>
                  <a:pt x="928624" y="3088571"/>
                  <a:pt x="931558" y="3077005"/>
                  <a:pt x="938694" y="3073443"/>
                </a:cubicBezTo>
                <a:close/>
                <a:moveTo>
                  <a:pt x="1490588" y="3059682"/>
                </a:moveTo>
                <a:cubicBezTo>
                  <a:pt x="1509479" y="3110942"/>
                  <a:pt x="1525217" y="3098497"/>
                  <a:pt x="1544443" y="3108171"/>
                </a:cubicBezTo>
                <a:cubicBezTo>
                  <a:pt x="1537543" y="3113457"/>
                  <a:pt x="1526810" y="3108829"/>
                  <a:pt x="1529086" y="3138232"/>
                </a:cubicBezTo>
                <a:cubicBezTo>
                  <a:pt x="1516143" y="3103098"/>
                  <a:pt x="1517038" y="3119584"/>
                  <a:pt x="1499966" y="3107160"/>
                </a:cubicBezTo>
                <a:cubicBezTo>
                  <a:pt x="1502975" y="3116028"/>
                  <a:pt x="1504512" y="3125470"/>
                  <a:pt x="1504503" y="3134875"/>
                </a:cubicBezTo>
                <a:cubicBezTo>
                  <a:pt x="1492163" y="3122904"/>
                  <a:pt x="1485330" y="3126089"/>
                  <a:pt x="1484545" y="3144741"/>
                </a:cubicBezTo>
                <a:cubicBezTo>
                  <a:pt x="1472106" y="3134423"/>
                  <a:pt x="1461977" y="3121589"/>
                  <a:pt x="1454997" y="3107007"/>
                </a:cubicBezTo>
                <a:cubicBezTo>
                  <a:pt x="1457529" y="3102622"/>
                  <a:pt x="1468831" y="3109718"/>
                  <a:pt x="1460079" y="3096965"/>
                </a:cubicBezTo>
                <a:cubicBezTo>
                  <a:pt x="1459622" y="3079732"/>
                  <a:pt x="1477572" y="3111627"/>
                  <a:pt x="1484679" y="3114875"/>
                </a:cubicBezTo>
                <a:cubicBezTo>
                  <a:pt x="1480426" y="3096307"/>
                  <a:pt x="1482473" y="3076954"/>
                  <a:pt x="1490588" y="3059682"/>
                </a:cubicBezTo>
                <a:close/>
                <a:moveTo>
                  <a:pt x="183402" y="3042327"/>
                </a:moveTo>
                <a:cubicBezTo>
                  <a:pt x="185754" y="3041889"/>
                  <a:pt x="188578" y="3043449"/>
                  <a:pt x="191629" y="3047919"/>
                </a:cubicBezTo>
                <a:cubicBezTo>
                  <a:pt x="200868" y="3071932"/>
                  <a:pt x="188781" y="3058537"/>
                  <a:pt x="191571" y="3085813"/>
                </a:cubicBezTo>
                <a:cubicBezTo>
                  <a:pt x="186769" y="3076339"/>
                  <a:pt x="182338" y="3067223"/>
                  <a:pt x="181675" y="3075538"/>
                </a:cubicBezTo>
                <a:cubicBezTo>
                  <a:pt x="173550" y="3062934"/>
                  <a:pt x="176348" y="3043641"/>
                  <a:pt x="183402" y="3042327"/>
                </a:cubicBezTo>
                <a:close/>
                <a:moveTo>
                  <a:pt x="734576" y="3039135"/>
                </a:moveTo>
                <a:cubicBezTo>
                  <a:pt x="742788" y="3052324"/>
                  <a:pt x="742249" y="3080675"/>
                  <a:pt x="734499" y="3082543"/>
                </a:cubicBezTo>
                <a:cubicBezTo>
                  <a:pt x="731915" y="3083165"/>
                  <a:pt x="728531" y="3080847"/>
                  <a:pt x="724403" y="3074042"/>
                </a:cubicBezTo>
                <a:cubicBezTo>
                  <a:pt x="721029" y="3043575"/>
                  <a:pt x="730066" y="3047938"/>
                  <a:pt x="734576" y="3039135"/>
                </a:cubicBezTo>
                <a:close/>
                <a:moveTo>
                  <a:pt x="1823233" y="3028867"/>
                </a:moveTo>
                <a:cubicBezTo>
                  <a:pt x="1825302" y="3069986"/>
                  <a:pt x="1799947" y="3033390"/>
                  <a:pt x="1788959" y="3037597"/>
                </a:cubicBezTo>
                <a:lnTo>
                  <a:pt x="1788748" y="3037475"/>
                </a:lnTo>
                <a:cubicBezTo>
                  <a:pt x="1799353" y="3053437"/>
                  <a:pt x="1783391" y="3042796"/>
                  <a:pt x="1793096" y="3065509"/>
                </a:cubicBezTo>
                <a:cubicBezTo>
                  <a:pt x="1798154" y="3070888"/>
                  <a:pt x="1803218" y="3073661"/>
                  <a:pt x="1807810" y="3074202"/>
                </a:cubicBezTo>
                <a:cubicBezTo>
                  <a:pt x="1821579" y="3075822"/>
                  <a:pt x="1831069" y="3057347"/>
                  <a:pt x="1823233" y="3028867"/>
                </a:cubicBezTo>
                <a:close/>
                <a:moveTo>
                  <a:pt x="102198" y="3026194"/>
                </a:moveTo>
                <a:cubicBezTo>
                  <a:pt x="105528" y="3023483"/>
                  <a:pt x="110723" y="3025662"/>
                  <a:pt x="117548" y="3032241"/>
                </a:cubicBezTo>
                <a:cubicBezTo>
                  <a:pt x="111864" y="3034306"/>
                  <a:pt x="112523" y="3053028"/>
                  <a:pt x="106615" y="3054722"/>
                </a:cubicBezTo>
                <a:cubicBezTo>
                  <a:pt x="104645" y="3055286"/>
                  <a:pt x="101942" y="3053958"/>
                  <a:pt x="98034" y="3049492"/>
                </a:cubicBezTo>
                <a:cubicBezTo>
                  <a:pt x="97401" y="3036508"/>
                  <a:pt x="98867" y="3028905"/>
                  <a:pt x="102198" y="3026194"/>
                </a:cubicBezTo>
                <a:close/>
                <a:moveTo>
                  <a:pt x="1093881" y="3024944"/>
                </a:moveTo>
                <a:cubicBezTo>
                  <a:pt x="1092075" y="3025467"/>
                  <a:pt x="1091294" y="3028919"/>
                  <a:pt x="1092334" y="3036934"/>
                </a:cubicBezTo>
                <a:lnTo>
                  <a:pt x="1091706" y="3036288"/>
                </a:lnTo>
                <a:cubicBezTo>
                  <a:pt x="1092524" y="3045743"/>
                  <a:pt x="1099001" y="3054651"/>
                  <a:pt x="1105112" y="3059106"/>
                </a:cubicBezTo>
                <a:cubicBezTo>
                  <a:pt x="1111221" y="3063560"/>
                  <a:pt x="1116961" y="3063559"/>
                  <a:pt x="1116303" y="3055193"/>
                </a:cubicBezTo>
                <a:cubicBezTo>
                  <a:pt x="1113945" y="3048164"/>
                  <a:pt x="1099300" y="3023374"/>
                  <a:pt x="1093881" y="3024944"/>
                </a:cubicBezTo>
                <a:close/>
                <a:moveTo>
                  <a:pt x="1118287" y="2981978"/>
                </a:moveTo>
                <a:cubicBezTo>
                  <a:pt x="1114953" y="2980838"/>
                  <a:pt x="1112807" y="2982950"/>
                  <a:pt x="1112136" y="2989050"/>
                </a:cubicBezTo>
                <a:lnTo>
                  <a:pt x="1111925" y="2988928"/>
                </a:lnTo>
                <a:cubicBezTo>
                  <a:pt x="1127594" y="2996121"/>
                  <a:pt x="1115260" y="3017234"/>
                  <a:pt x="1130972" y="3024592"/>
                </a:cubicBezTo>
                <a:lnTo>
                  <a:pt x="1131566" y="2994422"/>
                </a:lnTo>
                <a:cubicBezTo>
                  <a:pt x="1126143" y="2987512"/>
                  <a:pt x="1121621" y="2983119"/>
                  <a:pt x="1118287" y="2981978"/>
                </a:cubicBezTo>
                <a:close/>
                <a:moveTo>
                  <a:pt x="12346987" y="2973513"/>
                </a:moveTo>
                <a:cubicBezTo>
                  <a:pt x="12345553" y="2982169"/>
                  <a:pt x="12343275" y="2985451"/>
                  <a:pt x="12340565" y="2986007"/>
                </a:cubicBezTo>
                <a:lnTo>
                  <a:pt x="12338417" y="2985087"/>
                </a:lnTo>
                <a:lnTo>
                  <a:pt x="12340317" y="2988770"/>
                </a:lnTo>
                <a:lnTo>
                  <a:pt x="12347915" y="2983324"/>
                </a:lnTo>
                <a:close/>
                <a:moveTo>
                  <a:pt x="12695223" y="2967991"/>
                </a:moveTo>
                <a:lnTo>
                  <a:pt x="12695461" y="2968376"/>
                </a:lnTo>
                <a:lnTo>
                  <a:pt x="12695293" y="2968522"/>
                </a:lnTo>
                <a:lnTo>
                  <a:pt x="12695033" y="2968129"/>
                </a:lnTo>
                <a:close/>
                <a:moveTo>
                  <a:pt x="574015" y="2960837"/>
                </a:moveTo>
                <a:cubicBezTo>
                  <a:pt x="584820" y="2979908"/>
                  <a:pt x="567411" y="2988821"/>
                  <a:pt x="573486" y="3021275"/>
                </a:cubicBezTo>
                <a:cubicBezTo>
                  <a:pt x="555336" y="2996395"/>
                  <a:pt x="571222" y="2976050"/>
                  <a:pt x="574015" y="2960837"/>
                </a:cubicBezTo>
                <a:close/>
                <a:moveTo>
                  <a:pt x="398528" y="2957818"/>
                </a:moveTo>
                <a:cubicBezTo>
                  <a:pt x="403429" y="2959240"/>
                  <a:pt x="409584" y="2964077"/>
                  <a:pt x="416996" y="2971993"/>
                </a:cubicBezTo>
                <a:cubicBezTo>
                  <a:pt x="412729" y="2978083"/>
                  <a:pt x="405419" y="2988195"/>
                  <a:pt x="396708" y="2979689"/>
                </a:cubicBezTo>
                <a:cubicBezTo>
                  <a:pt x="393803" y="2976853"/>
                  <a:pt x="390743" y="2971950"/>
                  <a:pt x="387587" y="2964139"/>
                </a:cubicBezTo>
                <a:cubicBezTo>
                  <a:pt x="389981" y="2958391"/>
                  <a:pt x="393627" y="2956397"/>
                  <a:pt x="398528" y="2957818"/>
                </a:cubicBezTo>
                <a:close/>
                <a:moveTo>
                  <a:pt x="795178" y="2957628"/>
                </a:moveTo>
                <a:cubicBezTo>
                  <a:pt x="800125" y="2964618"/>
                  <a:pt x="797279" y="2967824"/>
                  <a:pt x="794627" y="2965008"/>
                </a:cubicBezTo>
                <a:cubicBezTo>
                  <a:pt x="797625" y="2975866"/>
                  <a:pt x="805569" y="2984588"/>
                  <a:pt x="804100" y="2997998"/>
                </a:cubicBezTo>
                <a:cubicBezTo>
                  <a:pt x="793800" y="2988915"/>
                  <a:pt x="785686" y="2977528"/>
                  <a:pt x="780410" y="2964930"/>
                </a:cubicBezTo>
                <a:cubicBezTo>
                  <a:pt x="781238" y="2951148"/>
                  <a:pt x="796475" y="2976628"/>
                  <a:pt x="795178" y="2957628"/>
                </a:cubicBezTo>
                <a:close/>
                <a:moveTo>
                  <a:pt x="12857375" y="2956128"/>
                </a:moveTo>
                <a:cubicBezTo>
                  <a:pt x="12861525" y="2953355"/>
                  <a:pt x="12867711" y="2956535"/>
                  <a:pt x="12873503" y="2966508"/>
                </a:cubicBezTo>
                <a:cubicBezTo>
                  <a:pt x="12868771" y="2983596"/>
                  <a:pt x="12860429" y="2978780"/>
                  <a:pt x="12853463" y="2981459"/>
                </a:cubicBezTo>
                <a:cubicBezTo>
                  <a:pt x="12851111" y="2967625"/>
                  <a:pt x="12853225" y="2958901"/>
                  <a:pt x="12857375" y="2956128"/>
                </a:cubicBezTo>
                <a:close/>
                <a:moveTo>
                  <a:pt x="12562647" y="2952406"/>
                </a:moveTo>
                <a:lnTo>
                  <a:pt x="12563651" y="2952955"/>
                </a:lnTo>
                <a:lnTo>
                  <a:pt x="12562777" y="2953149"/>
                </a:lnTo>
                <a:close/>
                <a:moveTo>
                  <a:pt x="159946" y="2951738"/>
                </a:moveTo>
                <a:cubicBezTo>
                  <a:pt x="163835" y="2949631"/>
                  <a:pt x="171048" y="2961495"/>
                  <a:pt x="181671" y="2962175"/>
                </a:cubicBezTo>
                <a:cubicBezTo>
                  <a:pt x="183690" y="2980167"/>
                  <a:pt x="178304" y="2978626"/>
                  <a:pt x="176490" y="2987701"/>
                </a:cubicBezTo>
                <a:cubicBezTo>
                  <a:pt x="167994" y="2978948"/>
                  <a:pt x="166486" y="2967241"/>
                  <a:pt x="157162" y="2959433"/>
                </a:cubicBezTo>
                <a:cubicBezTo>
                  <a:pt x="157723" y="2954695"/>
                  <a:pt x="158650" y="2952440"/>
                  <a:pt x="159946" y="2951738"/>
                </a:cubicBezTo>
                <a:close/>
                <a:moveTo>
                  <a:pt x="12579135" y="2949553"/>
                </a:moveTo>
                <a:cubicBezTo>
                  <a:pt x="12579455" y="2963569"/>
                  <a:pt x="12573251" y="2959310"/>
                  <a:pt x="12568259" y="2955484"/>
                </a:cubicBezTo>
                <a:lnTo>
                  <a:pt x="12563651" y="2952955"/>
                </a:lnTo>
                <a:close/>
                <a:moveTo>
                  <a:pt x="12679753" y="2942482"/>
                </a:moveTo>
                <a:cubicBezTo>
                  <a:pt x="12712475" y="2952248"/>
                  <a:pt x="12742653" y="2934309"/>
                  <a:pt x="12782657" y="2948993"/>
                </a:cubicBezTo>
                <a:cubicBezTo>
                  <a:pt x="12770687" y="2985286"/>
                  <a:pt x="12730131" y="2922658"/>
                  <a:pt x="12731317" y="2979382"/>
                </a:cubicBezTo>
                <a:cubicBezTo>
                  <a:pt x="12722825" y="2965069"/>
                  <a:pt x="12715993" y="2958378"/>
                  <a:pt x="12710163" y="2957205"/>
                </a:cubicBezTo>
                <a:lnTo>
                  <a:pt x="12695223" y="2967991"/>
                </a:lnTo>
                <a:lnTo>
                  <a:pt x="12690271" y="2960004"/>
                </a:lnTo>
                <a:cubicBezTo>
                  <a:pt x="12684495" y="2955941"/>
                  <a:pt x="12677971" y="2961130"/>
                  <a:pt x="12679753" y="2942482"/>
                </a:cubicBezTo>
                <a:close/>
                <a:moveTo>
                  <a:pt x="12208089" y="2938735"/>
                </a:moveTo>
                <a:cubicBezTo>
                  <a:pt x="12202013" y="2939968"/>
                  <a:pt x="12198157" y="2947759"/>
                  <a:pt x="12200003" y="2963084"/>
                </a:cubicBezTo>
                <a:lnTo>
                  <a:pt x="12199467" y="2962775"/>
                </a:lnTo>
                <a:cubicBezTo>
                  <a:pt x="12206191" y="2971505"/>
                  <a:pt x="12212595" y="2978196"/>
                  <a:pt x="12217869" y="2978229"/>
                </a:cubicBezTo>
                <a:cubicBezTo>
                  <a:pt x="12223143" y="2978261"/>
                  <a:pt x="12227289" y="2971637"/>
                  <a:pt x="12229497" y="2953734"/>
                </a:cubicBezTo>
                <a:cubicBezTo>
                  <a:pt x="12222461" y="2942828"/>
                  <a:pt x="12214165" y="2937502"/>
                  <a:pt x="12208089" y="2938735"/>
                </a:cubicBezTo>
                <a:close/>
                <a:moveTo>
                  <a:pt x="446386" y="2912675"/>
                </a:moveTo>
                <a:cubicBezTo>
                  <a:pt x="446178" y="2916619"/>
                  <a:pt x="445301" y="2918803"/>
                  <a:pt x="443915" y="2919650"/>
                </a:cubicBezTo>
                <a:lnTo>
                  <a:pt x="443648" y="2919599"/>
                </a:lnTo>
                <a:close/>
                <a:moveTo>
                  <a:pt x="12486111" y="2908859"/>
                </a:moveTo>
                <a:cubicBezTo>
                  <a:pt x="12491637" y="2910802"/>
                  <a:pt x="12497965" y="2917378"/>
                  <a:pt x="12504433" y="2924821"/>
                </a:cubicBezTo>
                <a:cubicBezTo>
                  <a:pt x="12495931" y="2935595"/>
                  <a:pt x="12483497" y="2924281"/>
                  <a:pt x="12472593" y="2920695"/>
                </a:cubicBezTo>
                <a:cubicBezTo>
                  <a:pt x="12475857" y="2909606"/>
                  <a:pt x="12480583" y="2906916"/>
                  <a:pt x="12486111" y="2908859"/>
                </a:cubicBezTo>
                <a:close/>
                <a:moveTo>
                  <a:pt x="11914383" y="2907348"/>
                </a:moveTo>
                <a:lnTo>
                  <a:pt x="11909717" y="2910095"/>
                </a:lnTo>
                <a:cubicBezTo>
                  <a:pt x="11905991" y="2916428"/>
                  <a:pt x="11904523" y="2928662"/>
                  <a:pt x="11908515" y="2938667"/>
                </a:cubicBezTo>
                <a:lnTo>
                  <a:pt x="11908329" y="2938988"/>
                </a:lnTo>
                <a:cubicBezTo>
                  <a:pt x="11911315" y="2946166"/>
                  <a:pt x="11913509" y="2949037"/>
                  <a:pt x="11915197" y="2949140"/>
                </a:cubicBezTo>
                <a:cubicBezTo>
                  <a:pt x="11920259" y="2949449"/>
                  <a:pt x="11920771" y="2924853"/>
                  <a:pt x="11924479" y="2916942"/>
                </a:cubicBezTo>
                <a:lnTo>
                  <a:pt x="11923267" y="2915264"/>
                </a:lnTo>
                <a:lnTo>
                  <a:pt x="11921141" y="2913679"/>
                </a:lnTo>
                <a:cubicBezTo>
                  <a:pt x="11919393" y="2912768"/>
                  <a:pt x="11917643" y="2911859"/>
                  <a:pt x="11915675" y="2909634"/>
                </a:cubicBezTo>
                <a:close/>
                <a:moveTo>
                  <a:pt x="12306743" y="2901693"/>
                </a:moveTo>
                <a:cubicBezTo>
                  <a:pt x="12318215" y="2901151"/>
                  <a:pt x="12329441" y="2905850"/>
                  <a:pt x="12336017" y="2918416"/>
                </a:cubicBezTo>
                <a:cubicBezTo>
                  <a:pt x="12316393" y="2919062"/>
                  <a:pt x="12295351" y="2914757"/>
                  <a:pt x="12275997" y="2916416"/>
                </a:cubicBezTo>
                <a:cubicBezTo>
                  <a:pt x="12283555" y="2908018"/>
                  <a:pt x="12295271" y="2902235"/>
                  <a:pt x="12306743" y="2901693"/>
                </a:cubicBezTo>
                <a:close/>
                <a:moveTo>
                  <a:pt x="11837797" y="2899876"/>
                </a:moveTo>
                <a:lnTo>
                  <a:pt x="11823461" y="2900914"/>
                </a:lnTo>
                <a:lnTo>
                  <a:pt x="11832443" y="2909148"/>
                </a:lnTo>
                <a:lnTo>
                  <a:pt x="11840363" y="2901878"/>
                </a:lnTo>
                <a:close/>
                <a:moveTo>
                  <a:pt x="2039576" y="2894650"/>
                </a:moveTo>
                <a:cubicBezTo>
                  <a:pt x="2032702" y="2895565"/>
                  <a:pt x="2027208" y="2900450"/>
                  <a:pt x="2021831" y="2905687"/>
                </a:cubicBezTo>
                <a:lnTo>
                  <a:pt x="2021584" y="2906115"/>
                </a:lnTo>
                <a:cubicBezTo>
                  <a:pt x="2044197" y="2929436"/>
                  <a:pt x="2054528" y="2917719"/>
                  <a:pt x="2065603" y="2907431"/>
                </a:cubicBezTo>
                <a:cubicBezTo>
                  <a:pt x="2054705" y="2896789"/>
                  <a:pt x="2046450" y="2893735"/>
                  <a:pt x="2039576" y="2894650"/>
                </a:cubicBezTo>
                <a:close/>
                <a:moveTo>
                  <a:pt x="1344404" y="2893009"/>
                </a:moveTo>
                <a:cubicBezTo>
                  <a:pt x="1341441" y="2896788"/>
                  <a:pt x="1333963" y="2898745"/>
                  <a:pt x="1328444" y="2902812"/>
                </a:cubicBezTo>
                <a:lnTo>
                  <a:pt x="1324323" y="2924679"/>
                </a:lnTo>
                <a:lnTo>
                  <a:pt x="1323908" y="2924808"/>
                </a:lnTo>
                <a:lnTo>
                  <a:pt x="1324214" y="2925269"/>
                </a:lnTo>
                <a:lnTo>
                  <a:pt x="1324323" y="2924679"/>
                </a:lnTo>
                <a:lnTo>
                  <a:pt x="1341260" y="2919480"/>
                </a:lnTo>
                <a:cubicBezTo>
                  <a:pt x="1346880" y="2915827"/>
                  <a:pt x="1350133" y="2908650"/>
                  <a:pt x="1344404" y="2893009"/>
                </a:cubicBezTo>
                <a:close/>
                <a:moveTo>
                  <a:pt x="469462" y="2889309"/>
                </a:moveTo>
                <a:cubicBezTo>
                  <a:pt x="472246" y="2890183"/>
                  <a:pt x="476060" y="2893767"/>
                  <a:pt x="481471" y="2901560"/>
                </a:cubicBezTo>
                <a:cubicBezTo>
                  <a:pt x="476360" y="2913867"/>
                  <a:pt x="471157" y="2926834"/>
                  <a:pt x="456876" y="2914026"/>
                </a:cubicBezTo>
                <a:cubicBezTo>
                  <a:pt x="462024" y="2908442"/>
                  <a:pt x="461110" y="2886686"/>
                  <a:pt x="469462" y="2889309"/>
                </a:cubicBezTo>
                <a:close/>
                <a:moveTo>
                  <a:pt x="11989553" y="2884717"/>
                </a:moveTo>
                <a:cubicBezTo>
                  <a:pt x="11982091" y="2883538"/>
                  <a:pt x="11975017" y="2884734"/>
                  <a:pt x="11969233" y="2894014"/>
                </a:cubicBezTo>
                <a:lnTo>
                  <a:pt x="11975921" y="2913291"/>
                </a:lnTo>
                <a:lnTo>
                  <a:pt x="11998721" y="2906388"/>
                </a:lnTo>
                <a:cubicBezTo>
                  <a:pt x="12006645" y="2906116"/>
                  <a:pt x="12014585" y="2909255"/>
                  <a:pt x="12022069" y="2919815"/>
                </a:cubicBezTo>
                <a:cubicBezTo>
                  <a:pt x="12025645" y="2912755"/>
                  <a:pt x="12024455" y="2906112"/>
                  <a:pt x="12022749" y="2899496"/>
                </a:cubicBezTo>
                <a:lnTo>
                  <a:pt x="12021139" y="2885963"/>
                </a:lnTo>
                <a:lnTo>
                  <a:pt x="12012205" y="2889669"/>
                </a:lnTo>
                <a:cubicBezTo>
                  <a:pt x="12004867" y="2889449"/>
                  <a:pt x="11997015" y="2885896"/>
                  <a:pt x="11989553" y="2884717"/>
                </a:cubicBezTo>
                <a:close/>
                <a:moveTo>
                  <a:pt x="11956099" y="2881442"/>
                </a:moveTo>
                <a:lnTo>
                  <a:pt x="11940305" y="2892721"/>
                </a:lnTo>
                <a:lnTo>
                  <a:pt x="11940319" y="2892721"/>
                </a:lnTo>
                <a:cubicBezTo>
                  <a:pt x="11943977" y="2908057"/>
                  <a:pt x="11949045" y="2914779"/>
                  <a:pt x="11955055" y="2916896"/>
                </a:cubicBezTo>
                <a:lnTo>
                  <a:pt x="11959177" y="2916196"/>
                </a:lnTo>
                <a:lnTo>
                  <a:pt x="11954817" y="2908362"/>
                </a:lnTo>
                <a:cubicBezTo>
                  <a:pt x="11956187" y="2899317"/>
                  <a:pt x="11960227" y="2890097"/>
                  <a:pt x="11956099" y="2881442"/>
                </a:cubicBezTo>
                <a:close/>
                <a:moveTo>
                  <a:pt x="1114018" y="2875636"/>
                </a:moveTo>
                <a:lnTo>
                  <a:pt x="1114232" y="2875759"/>
                </a:lnTo>
                <a:lnTo>
                  <a:pt x="1114232" y="2875778"/>
                </a:lnTo>
                <a:close/>
                <a:moveTo>
                  <a:pt x="12196483" y="2868779"/>
                </a:moveTo>
                <a:cubicBezTo>
                  <a:pt x="12200721" y="2869463"/>
                  <a:pt x="12205765" y="2875298"/>
                  <a:pt x="12211659" y="2886827"/>
                </a:cubicBezTo>
                <a:cubicBezTo>
                  <a:pt x="12209193" y="2898381"/>
                  <a:pt x="12204691" y="2896672"/>
                  <a:pt x="12199865" y="2892281"/>
                </a:cubicBezTo>
                <a:cubicBezTo>
                  <a:pt x="12195037" y="2887890"/>
                  <a:pt x="12189887" y="2880818"/>
                  <a:pt x="12186133" y="2881643"/>
                </a:cubicBezTo>
                <a:cubicBezTo>
                  <a:pt x="12188807" y="2872564"/>
                  <a:pt x="12192243" y="2868096"/>
                  <a:pt x="12196483" y="2868779"/>
                </a:cubicBezTo>
                <a:close/>
                <a:moveTo>
                  <a:pt x="1072968" y="2868082"/>
                </a:moveTo>
                <a:cubicBezTo>
                  <a:pt x="1071613" y="2868769"/>
                  <a:pt x="1070339" y="2870594"/>
                  <a:pt x="1069149" y="2873828"/>
                </a:cubicBezTo>
                <a:lnTo>
                  <a:pt x="1069985" y="2874596"/>
                </a:lnTo>
                <a:cubicBezTo>
                  <a:pt x="1076644" y="2906533"/>
                  <a:pt x="1094910" y="2898113"/>
                  <a:pt x="1092936" y="2921784"/>
                </a:cubicBezTo>
                <a:cubicBezTo>
                  <a:pt x="1101890" y="2930233"/>
                  <a:pt x="1108706" y="2933741"/>
                  <a:pt x="1112411" y="2927324"/>
                </a:cubicBezTo>
                <a:cubicBezTo>
                  <a:pt x="1095918" y="2914185"/>
                  <a:pt x="1082453" y="2863272"/>
                  <a:pt x="1072968" y="2868082"/>
                </a:cubicBezTo>
                <a:close/>
                <a:moveTo>
                  <a:pt x="663108" y="2866999"/>
                </a:moveTo>
                <a:cubicBezTo>
                  <a:pt x="665922" y="2867976"/>
                  <a:pt x="669229" y="2870259"/>
                  <a:pt x="673300" y="2874570"/>
                </a:cubicBezTo>
                <a:cubicBezTo>
                  <a:pt x="667001" y="2889186"/>
                  <a:pt x="656567" y="2893427"/>
                  <a:pt x="653152" y="2914412"/>
                </a:cubicBezTo>
                <a:cubicBezTo>
                  <a:pt x="639876" y="2906034"/>
                  <a:pt x="656998" y="2882554"/>
                  <a:pt x="643786" y="2874072"/>
                </a:cubicBezTo>
                <a:cubicBezTo>
                  <a:pt x="650662" y="2872908"/>
                  <a:pt x="654666" y="2864070"/>
                  <a:pt x="663108" y="2866999"/>
                </a:cubicBezTo>
                <a:close/>
                <a:moveTo>
                  <a:pt x="315668" y="2858023"/>
                </a:moveTo>
                <a:cubicBezTo>
                  <a:pt x="321840" y="2890673"/>
                  <a:pt x="305788" y="2866380"/>
                  <a:pt x="300782" y="2870882"/>
                </a:cubicBezTo>
                <a:lnTo>
                  <a:pt x="300693" y="2888082"/>
                </a:lnTo>
                <a:lnTo>
                  <a:pt x="300066" y="2887514"/>
                </a:lnTo>
                <a:lnTo>
                  <a:pt x="300694" y="2888160"/>
                </a:lnTo>
                <a:lnTo>
                  <a:pt x="300693" y="2888082"/>
                </a:lnTo>
                <a:lnTo>
                  <a:pt x="314819" y="2900868"/>
                </a:lnTo>
                <a:cubicBezTo>
                  <a:pt x="328063" y="2906049"/>
                  <a:pt x="335898" y="2889237"/>
                  <a:pt x="330306" y="2873174"/>
                </a:cubicBezTo>
                <a:cubicBezTo>
                  <a:pt x="328219" y="2883949"/>
                  <a:pt x="323940" y="2864937"/>
                  <a:pt x="315668" y="2858023"/>
                </a:cubicBezTo>
                <a:close/>
                <a:moveTo>
                  <a:pt x="1925444" y="2841588"/>
                </a:moveTo>
                <a:lnTo>
                  <a:pt x="1924188" y="2841606"/>
                </a:lnTo>
                <a:lnTo>
                  <a:pt x="1926179" y="2846610"/>
                </a:lnTo>
                <a:cubicBezTo>
                  <a:pt x="1925100" y="2851691"/>
                  <a:pt x="1923038" y="2847792"/>
                  <a:pt x="1921043" y="2844235"/>
                </a:cubicBezTo>
                <a:lnTo>
                  <a:pt x="1919212" y="2841678"/>
                </a:lnTo>
                <a:lnTo>
                  <a:pt x="1917502" y="2841702"/>
                </a:lnTo>
                <a:lnTo>
                  <a:pt x="1916324" y="2843916"/>
                </a:lnTo>
                <a:lnTo>
                  <a:pt x="1916028" y="2841725"/>
                </a:lnTo>
                <a:lnTo>
                  <a:pt x="1913580" y="2841761"/>
                </a:lnTo>
                <a:cubicBezTo>
                  <a:pt x="1914724" y="2855825"/>
                  <a:pt x="1921593" y="2868630"/>
                  <a:pt x="1932628" y="2877428"/>
                </a:cubicBezTo>
                <a:lnTo>
                  <a:pt x="1926114" y="2875773"/>
                </a:lnTo>
                <a:lnTo>
                  <a:pt x="1923848" y="2888185"/>
                </a:lnTo>
                <a:cubicBezTo>
                  <a:pt x="1943795" y="2894140"/>
                  <a:pt x="1960755" y="2907497"/>
                  <a:pt x="1971411" y="2925343"/>
                </a:cubicBezTo>
                <a:cubicBezTo>
                  <a:pt x="1974335" y="2913984"/>
                  <a:pt x="1970006" y="2906101"/>
                  <a:pt x="1965495" y="2898327"/>
                </a:cubicBezTo>
                <a:lnTo>
                  <a:pt x="1961232" y="2882344"/>
                </a:lnTo>
                <a:lnTo>
                  <a:pt x="1961194" y="2882697"/>
                </a:lnTo>
                <a:cubicBezTo>
                  <a:pt x="1957557" y="2888827"/>
                  <a:pt x="1948634" y="2880571"/>
                  <a:pt x="1947201" y="2892685"/>
                </a:cubicBezTo>
                <a:cubicBezTo>
                  <a:pt x="1940783" y="2883562"/>
                  <a:pt x="1943613" y="2869510"/>
                  <a:pt x="1943071" y="2857362"/>
                </a:cubicBezTo>
                <a:lnTo>
                  <a:pt x="1940534" y="2855091"/>
                </a:lnTo>
                <a:lnTo>
                  <a:pt x="1940337" y="2862342"/>
                </a:lnTo>
                <a:lnTo>
                  <a:pt x="1931056" y="2846610"/>
                </a:lnTo>
                <a:close/>
                <a:moveTo>
                  <a:pt x="12108637" y="2832899"/>
                </a:moveTo>
                <a:cubicBezTo>
                  <a:pt x="12110113" y="2832843"/>
                  <a:pt x="12112041" y="2834304"/>
                  <a:pt x="12114885" y="2838084"/>
                </a:cubicBezTo>
                <a:cubicBezTo>
                  <a:pt x="12110929" y="2849632"/>
                  <a:pt x="12115475" y="2860526"/>
                  <a:pt x="12112283" y="2872229"/>
                </a:cubicBezTo>
                <a:cubicBezTo>
                  <a:pt x="12106279" y="2865340"/>
                  <a:pt x="12102279" y="2869306"/>
                  <a:pt x="12095031" y="2852716"/>
                </a:cubicBezTo>
                <a:cubicBezTo>
                  <a:pt x="12103845" y="2846896"/>
                  <a:pt x="12104207" y="2833069"/>
                  <a:pt x="12108637" y="2832899"/>
                </a:cubicBezTo>
                <a:close/>
                <a:moveTo>
                  <a:pt x="187749" y="2831367"/>
                </a:moveTo>
                <a:cubicBezTo>
                  <a:pt x="183567" y="2848487"/>
                  <a:pt x="194555" y="2858110"/>
                  <a:pt x="192431" y="2874137"/>
                </a:cubicBezTo>
                <a:cubicBezTo>
                  <a:pt x="167249" y="2822667"/>
                  <a:pt x="167335" y="2865494"/>
                  <a:pt x="147840" y="2851102"/>
                </a:cubicBezTo>
                <a:cubicBezTo>
                  <a:pt x="154996" y="2828570"/>
                  <a:pt x="170456" y="2828226"/>
                  <a:pt x="187749" y="2831367"/>
                </a:cubicBezTo>
                <a:close/>
                <a:moveTo>
                  <a:pt x="11927979" y="2829130"/>
                </a:moveTo>
                <a:cubicBezTo>
                  <a:pt x="11924273" y="2839254"/>
                  <a:pt x="11930071" y="2857859"/>
                  <a:pt x="11922879" y="2849570"/>
                </a:cubicBezTo>
                <a:lnTo>
                  <a:pt x="11922239" y="2849200"/>
                </a:lnTo>
                <a:cubicBezTo>
                  <a:pt x="11924171" y="2860796"/>
                  <a:pt x="11931533" y="2869468"/>
                  <a:pt x="11938941" y="2870715"/>
                </a:cubicBezTo>
                <a:cubicBezTo>
                  <a:pt x="11946349" y="2871962"/>
                  <a:pt x="11953801" y="2865784"/>
                  <a:pt x="11955911" y="2847683"/>
                </a:cubicBezTo>
                <a:cubicBezTo>
                  <a:pt x="11940859" y="2805339"/>
                  <a:pt x="11943049" y="2871197"/>
                  <a:pt x="11927979" y="2829130"/>
                </a:cubicBezTo>
                <a:close/>
                <a:moveTo>
                  <a:pt x="11888739" y="2824727"/>
                </a:moveTo>
                <a:cubicBezTo>
                  <a:pt x="11888501" y="2830576"/>
                  <a:pt x="11885475" y="2835818"/>
                  <a:pt x="11880529" y="2838951"/>
                </a:cubicBezTo>
                <a:cubicBezTo>
                  <a:pt x="11885321" y="2863250"/>
                  <a:pt x="11885489" y="2846662"/>
                  <a:pt x="11895837" y="2865043"/>
                </a:cubicBezTo>
                <a:lnTo>
                  <a:pt x="11897833" y="2892113"/>
                </a:lnTo>
                <a:lnTo>
                  <a:pt x="11910549" y="2893925"/>
                </a:lnTo>
                <a:lnTo>
                  <a:pt x="11913981" y="2885953"/>
                </a:lnTo>
                <a:cubicBezTo>
                  <a:pt x="11916237" y="2885590"/>
                  <a:pt x="11918921" y="2887887"/>
                  <a:pt x="11921603" y="2890186"/>
                </a:cubicBezTo>
                <a:lnTo>
                  <a:pt x="11927337" y="2893368"/>
                </a:lnTo>
                <a:lnTo>
                  <a:pt x="11929729" y="2893249"/>
                </a:lnTo>
                <a:lnTo>
                  <a:pt x="11934281" y="2882677"/>
                </a:lnTo>
                <a:cubicBezTo>
                  <a:pt x="11912921" y="2860646"/>
                  <a:pt x="11911143" y="2874593"/>
                  <a:pt x="11888739" y="2824727"/>
                </a:cubicBezTo>
                <a:close/>
                <a:moveTo>
                  <a:pt x="1614148" y="2822456"/>
                </a:moveTo>
                <a:cubicBezTo>
                  <a:pt x="1618244" y="2831665"/>
                  <a:pt x="1622093" y="2841301"/>
                  <a:pt x="1623493" y="2832699"/>
                </a:cubicBezTo>
                <a:lnTo>
                  <a:pt x="1626288" y="2852518"/>
                </a:lnTo>
                <a:lnTo>
                  <a:pt x="1638336" y="2867504"/>
                </a:lnTo>
                <a:cubicBezTo>
                  <a:pt x="1630607" y="2869031"/>
                  <a:pt x="1625994" y="2876776"/>
                  <a:pt x="1613399" y="2864514"/>
                </a:cubicBezTo>
                <a:lnTo>
                  <a:pt x="1617424" y="2856798"/>
                </a:lnTo>
                <a:lnTo>
                  <a:pt x="1613385" y="2852673"/>
                </a:lnTo>
                <a:cubicBezTo>
                  <a:pt x="1613602" y="2842672"/>
                  <a:pt x="1613832" y="2832396"/>
                  <a:pt x="1614148" y="2822456"/>
                </a:cubicBezTo>
                <a:close/>
                <a:moveTo>
                  <a:pt x="1228991" y="2813553"/>
                </a:moveTo>
                <a:cubicBezTo>
                  <a:pt x="1237633" y="2810742"/>
                  <a:pt x="1252537" y="2826886"/>
                  <a:pt x="1261705" y="2842126"/>
                </a:cubicBezTo>
                <a:cubicBezTo>
                  <a:pt x="1257222" y="2846311"/>
                  <a:pt x="1251714" y="2849797"/>
                  <a:pt x="1245227" y="2848155"/>
                </a:cubicBezTo>
                <a:cubicBezTo>
                  <a:pt x="1238743" y="2846514"/>
                  <a:pt x="1231279" y="2839744"/>
                  <a:pt x="1222881" y="2823418"/>
                </a:cubicBezTo>
                <a:cubicBezTo>
                  <a:pt x="1223926" y="2817534"/>
                  <a:pt x="1226111" y="2814490"/>
                  <a:pt x="1228991" y="2813553"/>
                </a:cubicBezTo>
                <a:close/>
                <a:moveTo>
                  <a:pt x="264999" y="2813280"/>
                </a:moveTo>
                <a:cubicBezTo>
                  <a:pt x="269293" y="2809859"/>
                  <a:pt x="277204" y="2812644"/>
                  <a:pt x="285833" y="2826965"/>
                </a:cubicBezTo>
                <a:cubicBezTo>
                  <a:pt x="290208" y="2859151"/>
                  <a:pt x="263544" y="2810247"/>
                  <a:pt x="265875" y="2836831"/>
                </a:cubicBezTo>
                <a:cubicBezTo>
                  <a:pt x="260032" y="2826329"/>
                  <a:pt x="260706" y="2816701"/>
                  <a:pt x="264999" y="2813280"/>
                </a:cubicBezTo>
                <a:close/>
                <a:moveTo>
                  <a:pt x="1150170" y="2806106"/>
                </a:moveTo>
                <a:cubicBezTo>
                  <a:pt x="1159294" y="2862422"/>
                  <a:pt x="1139039" y="2804386"/>
                  <a:pt x="1149235" y="2851195"/>
                </a:cubicBezTo>
                <a:cubicBezTo>
                  <a:pt x="1133244" y="2847525"/>
                  <a:pt x="1097104" y="2832078"/>
                  <a:pt x="1104859" y="2865072"/>
                </a:cubicBezTo>
                <a:cubicBezTo>
                  <a:pt x="1105327" y="2860067"/>
                  <a:pt x="1120659" y="2859936"/>
                  <a:pt x="1119192" y="2873347"/>
                </a:cubicBezTo>
                <a:cubicBezTo>
                  <a:pt x="1108179" y="2869698"/>
                  <a:pt x="1101297" y="2877418"/>
                  <a:pt x="1099121" y="2897979"/>
                </a:cubicBezTo>
                <a:cubicBezTo>
                  <a:pt x="1110362" y="2912596"/>
                  <a:pt x="1113504" y="2905533"/>
                  <a:pt x="1114176" y="2891530"/>
                </a:cubicBezTo>
                <a:lnTo>
                  <a:pt x="1114232" y="2875778"/>
                </a:lnTo>
                <a:lnTo>
                  <a:pt x="1124335" y="2882477"/>
                </a:lnTo>
                <a:cubicBezTo>
                  <a:pt x="1134076" y="2885969"/>
                  <a:pt x="1142452" y="2883320"/>
                  <a:pt x="1152696" y="2909659"/>
                </a:cubicBezTo>
                <a:cubicBezTo>
                  <a:pt x="1159056" y="2874689"/>
                  <a:pt x="1200179" y="2926949"/>
                  <a:pt x="1187875" y="2862810"/>
                </a:cubicBezTo>
                <a:cubicBezTo>
                  <a:pt x="1203758" y="2900498"/>
                  <a:pt x="1220100" y="2890969"/>
                  <a:pt x="1222281" y="2868415"/>
                </a:cubicBezTo>
                <a:cubicBezTo>
                  <a:pt x="1195452" y="2871177"/>
                  <a:pt x="1183283" y="2824082"/>
                  <a:pt x="1150170" y="2806106"/>
                </a:cubicBezTo>
                <a:close/>
                <a:moveTo>
                  <a:pt x="2014693" y="2785924"/>
                </a:moveTo>
                <a:cubicBezTo>
                  <a:pt x="2019959" y="2803224"/>
                  <a:pt x="2019772" y="2810958"/>
                  <a:pt x="2013926" y="2816139"/>
                </a:cubicBezTo>
                <a:cubicBezTo>
                  <a:pt x="1974473" y="2749870"/>
                  <a:pt x="1982701" y="2859853"/>
                  <a:pt x="1944066" y="2819580"/>
                </a:cubicBezTo>
                <a:cubicBezTo>
                  <a:pt x="1940429" y="2838726"/>
                  <a:pt x="1947554" y="2858240"/>
                  <a:pt x="1962591" y="2870486"/>
                </a:cubicBezTo>
                <a:lnTo>
                  <a:pt x="1962093" y="2874819"/>
                </a:lnTo>
                <a:lnTo>
                  <a:pt x="1978652" y="2887886"/>
                </a:lnTo>
                <a:cubicBezTo>
                  <a:pt x="1984910" y="2892392"/>
                  <a:pt x="1990722" y="2898562"/>
                  <a:pt x="1996170" y="2913828"/>
                </a:cubicBezTo>
                <a:cubicBezTo>
                  <a:pt x="2014448" y="2896006"/>
                  <a:pt x="2032495" y="2867213"/>
                  <a:pt x="2051063" y="2873086"/>
                </a:cubicBezTo>
                <a:cubicBezTo>
                  <a:pt x="2056233" y="2888332"/>
                  <a:pt x="2058689" y="2904581"/>
                  <a:pt x="2073794" y="2914727"/>
                </a:cubicBezTo>
                <a:cubicBezTo>
                  <a:pt x="2069211" y="2874008"/>
                  <a:pt x="2048249" y="2861906"/>
                  <a:pt x="2066481" y="2843914"/>
                </a:cubicBezTo>
                <a:lnTo>
                  <a:pt x="2066193" y="2843604"/>
                </a:lnTo>
                <a:lnTo>
                  <a:pt x="2050988" y="2840121"/>
                </a:lnTo>
                <a:cubicBezTo>
                  <a:pt x="2040820" y="2843038"/>
                  <a:pt x="2031564" y="2851416"/>
                  <a:pt x="2026102" y="2865945"/>
                </a:cubicBezTo>
                <a:cubicBezTo>
                  <a:pt x="2009963" y="2839802"/>
                  <a:pt x="2005252" y="2849200"/>
                  <a:pt x="1997258" y="2827474"/>
                </a:cubicBezTo>
                <a:cubicBezTo>
                  <a:pt x="1995767" y="2794246"/>
                  <a:pt x="2009361" y="2840595"/>
                  <a:pt x="2016710" y="2848118"/>
                </a:cubicBezTo>
                <a:cubicBezTo>
                  <a:pt x="2029194" y="2859602"/>
                  <a:pt x="2010337" y="2828039"/>
                  <a:pt x="2017368" y="2817839"/>
                </a:cubicBezTo>
                <a:cubicBezTo>
                  <a:pt x="2024152" y="2825535"/>
                  <a:pt x="2029884" y="2830368"/>
                  <a:pt x="2034782" y="2832940"/>
                </a:cubicBezTo>
                <a:lnTo>
                  <a:pt x="2041952" y="2833828"/>
                </a:lnTo>
                <a:lnTo>
                  <a:pt x="2041721" y="2825228"/>
                </a:lnTo>
                <a:cubicBezTo>
                  <a:pt x="2043650" y="2822904"/>
                  <a:pt x="2047248" y="2822767"/>
                  <a:pt x="2051328" y="2823170"/>
                </a:cubicBezTo>
                <a:lnTo>
                  <a:pt x="2055189" y="2822379"/>
                </a:lnTo>
                <a:lnTo>
                  <a:pt x="2062458" y="2811362"/>
                </a:lnTo>
                <a:lnTo>
                  <a:pt x="2067000" y="2819952"/>
                </a:lnTo>
                <a:lnTo>
                  <a:pt x="2072075" y="2818912"/>
                </a:lnTo>
                <a:cubicBezTo>
                  <a:pt x="2076823" y="2829211"/>
                  <a:pt x="2076247" y="2841569"/>
                  <a:pt x="2085770" y="2849776"/>
                </a:cubicBezTo>
                <a:cubicBezTo>
                  <a:pt x="2088078" y="2836885"/>
                  <a:pt x="2093677" y="2837605"/>
                  <a:pt x="2093994" y="2822922"/>
                </a:cubicBezTo>
                <a:lnTo>
                  <a:pt x="2093332" y="2815069"/>
                </a:lnTo>
                <a:lnTo>
                  <a:pt x="2073477" y="2817723"/>
                </a:lnTo>
                <a:cubicBezTo>
                  <a:pt x="2073247" y="2810461"/>
                  <a:pt x="2074924" y="2807865"/>
                  <a:pt x="2076535" y="2805231"/>
                </a:cubicBezTo>
                <a:lnTo>
                  <a:pt x="2077752" y="2799398"/>
                </a:lnTo>
                <a:lnTo>
                  <a:pt x="2059492" y="2788479"/>
                </a:lnTo>
                <a:lnTo>
                  <a:pt x="2054614" y="2798494"/>
                </a:lnTo>
                <a:cubicBezTo>
                  <a:pt x="2050221" y="2810643"/>
                  <a:pt x="2045676" y="2822279"/>
                  <a:pt x="2038402" y="2826848"/>
                </a:cubicBezTo>
                <a:cubicBezTo>
                  <a:pt x="2030043" y="2812182"/>
                  <a:pt x="2038115" y="2812281"/>
                  <a:pt x="2039102" y="2804153"/>
                </a:cubicBezTo>
                <a:cubicBezTo>
                  <a:pt x="2035245" y="2778970"/>
                  <a:pt x="2029558" y="2814754"/>
                  <a:pt x="2014693" y="2785924"/>
                </a:cubicBezTo>
                <a:close/>
                <a:moveTo>
                  <a:pt x="1771476" y="2783319"/>
                </a:moveTo>
                <a:lnTo>
                  <a:pt x="1771630" y="2783334"/>
                </a:lnTo>
                <a:lnTo>
                  <a:pt x="1771594" y="2783920"/>
                </a:lnTo>
                <a:lnTo>
                  <a:pt x="1771321" y="2783869"/>
                </a:lnTo>
                <a:close/>
                <a:moveTo>
                  <a:pt x="2139048" y="2777480"/>
                </a:moveTo>
                <a:lnTo>
                  <a:pt x="2122806" y="2790630"/>
                </a:lnTo>
                <a:lnTo>
                  <a:pt x="2112718" y="2801756"/>
                </a:lnTo>
                <a:lnTo>
                  <a:pt x="2112640" y="2803975"/>
                </a:lnTo>
                <a:lnTo>
                  <a:pt x="2111570" y="2803022"/>
                </a:lnTo>
                <a:lnTo>
                  <a:pt x="2101653" y="2813957"/>
                </a:lnTo>
                <a:lnTo>
                  <a:pt x="2100829" y="2814068"/>
                </a:lnTo>
                <a:lnTo>
                  <a:pt x="2106249" y="2821656"/>
                </a:lnTo>
                <a:cubicBezTo>
                  <a:pt x="2109590" y="2828771"/>
                  <a:pt x="2112913" y="2835858"/>
                  <a:pt x="2120151" y="2841106"/>
                </a:cubicBezTo>
                <a:cubicBezTo>
                  <a:pt x="2129539" y="2841393"/>
                  <a:pt x="2115467" y="2778088"/>
                  <a:pt x="2145415" y="2822042"/>
                </a:cubicBezTo>
                <a:cubicBezTo>
                  <a:pt x="2147708" y="2805969"/>
                  <a:pt x="2137185" y="2796045"/>
                  <a:pt x="2141747" y="2779000"/>
                </a:cubicBezTo>
                <a:close/>
                <a:moveTo>
                  <a:pt x="2179658" y="2771798"/>
                </a:moveTo>
                <a:lnTo>
                  <a:pt x="2179381" y="2782476"/>
                </a:lnTo>
                <a:lnTo>
                  <a:pt x="2151902" y="2773942"/>
                </a:lnTo>
                <a:lnTo>
                  <a:pt x="2157040" y="2797954"/>
                </a:lnTo>
                <a:cubicBezTo>
                  <a:pt x="2164638" y="2783805"/>
                  <a:pt x="2188360" y="2816322"/>
                  <a:pt x="2186990" y="2776462"/>
                </a:cubicBezTo>
                <a:close/>
                <a:moveTo>
                  <a:pt x="291101" y="2771403"/>
                </a:moveTo>
                <a:cubicBezTo>
                  <a:pt x="294860" y="2780702"/>
                  <a:pt x="304652" y="2797335"/>
                  <a:pt x="305676" y="2786662"/>
                </a:cubicBezTo>
                <a:cubicBezTo>
                  <a:pt x="313619" y="2798840"/>
                  <a:pt x="309551" y="2815154"/>
                  <a:pt x="300809" y="2812044"/>
                </a:cubicBezTo>
                <a:cubicBezTo>
                  <a:pt x="297896" y="2811009"/>
                  <a:pt x="294464" y="2807816"/>
                  <a:pt x="290784" y="2801592"/>
                </a:cubicBezTo>
                <a:close/>
                <a:moveTo>
                  <a:pt x="2069929" y="2767053"/>
                </a:moveTo>
                <a:lnTo>
                  <a:pt x="2068724" y="2769530"/>
                </a:lnTo>
                <a:lnTo>
                  <a:pt x="2069261" y="2770409"/>
                </a:lnTo>
                <a:lnTo>
                  <a:pt x="2072615" y="2775358"/>
                </a:lnTo>
                <a:close/>
                <a:moveTo>
                  <a:pt x="11948303" y="2765650"/>
                </a:moveTo>
                <a:cubicBezTo>
                  <a:pt x="11953719" y="2766459"/>
                  <a:pt x="11959117" y="2774459"/>
                  <a:pt x="11959309" y="2786476"/>
                </a:cubicBezTo>
                <a:cubicBezTo>
                  <a:pt x="11951013" y="2768427"/>
                  <a:pt x="11949775" y="2795115"/>
                  <a:pt x="11944385" y="2796970"/>
                </a:cubicBezTo>
                <a:cubicBezTo>
                  <a:pt x="11942591" y="2797587"/>
                  <a:pt x="11940333" y="2795447"/>
                  <a:pt x="11937199" y="2787970"/>
                </a:cubicBezTo>
                <a:cubicBezTo>
                  <a:pt x="11937457" y="2771223"/>
                  <a:pt x="11942889" y="2764841"/>
                  <a:pt x="11948303" y="2765650"/>
                </a:cubicBezTo>
                <a:close/>
                <a:moveTo>
                  <a:pt x="1664862" y="2761047"/>
                </a:moveTo>
                <a:cubicBezTo>
                  <a:pt x="1664571" y="2780450"/>
                  <a:pt x="1650787" y="2762225"/>
                  <a:pt x="1643909" y="2763266"/>
                </a:cubicBezTo>
                <a:lnTo>
                  <a:pt x="1640088" y="2772838"/>
                </a:lnTo>
                <a:lnTo>
                  <a:pt x="1662582" y="2785772"/>
                </a:lnTo>
                <a:cubicBezTo>
                  <a:pt x="1668625" y="2784537"/>
                  <a:pt x="1671261" y="2777005"/>
                  <a:pt x="1664862" y="2761047"/>
                </a:cubicBezTo>
                <a:close/>
                <a:moveTo>
                  <a:pt x="753288" y="2760480"/>
                </a:moveTo>
                <a:cubicBezTo>
                  <a:pt x="759539" y="2777064"/>
                  <a:pt x="767732" y="2780654"/>
                  <a:pt x="772652" y="2773371"/>
                </a:cubicBezTo>
                <a:cubicBezTo>
                  <a:pt x="784200" y="2787452"/>
                  <a:pt x="766935" y="2787466"/>
                  <a:pt x="767334" y="2798390"/>
                </a:cubicBezTo>
                <a:cubicBezTo>
                  <a:pt x="756792" y="2788739"/>
                  <a:pt x="751662" y="2774656"/>
                  <a:pt x="753288" y="2760480"/>
                </a:cubicBezTo>
                <a:close/>
                <a:moveTo>
                  <a:pt x="1336768" y="2753851"/>
                </a:moveTo>
                <a:cubicBezTo>
                  <a:pt x="1339894" y="2783749"/>
                  <a:pt x="1333341" y="2786952"/>
                  <a:pt x="1316994" y="2763397"/>
                </a:cubicBezTo>
                <a:lnTo>
                  <a:pt x="1316421" y="2785880"/>
                </a:lnTo>
                <a:lnTo>
                  <a:pt x="1316761" y="2785791"/>
                </a:lnTo>
                <a:cubicBezTo>
                  <a:pt x="1337439" y="2802578"/>
                  <a:pt x="1344800" y="2783159"/>
                  <a:pt x="1355944" y="2774477"/>
                </a:cubicBezTo>
                <a:close/>
                <a:moveTo>
                  <a:pt x="1839672" y="2748470"/>
                </a:moveTo>
                <a:cubicBezTo>
                  <a:pt x="1834831" y="2745247"/>
                  <a:pt x="1832434" y="2745985"/>
                  <a:pt x="1831453" y="2749299"/>
                </a:cubicBezTo>
                <a:lnTo>
                  <a:pt x="1831579" y="2757188"/>
                </a:lnTo>
                <a:lnTo>
                  <a:pt x="1842818" y="2753708"/>
                </a:lnTo>
                <a:close/>
                <a:moveTo>
                  <a:pt x="11905081" y="2742335"/>
                </a:moveTo>
                <a:lnTo>
                  <a:pt x="11920391" y="2768427"/>
                </a:lnTo>
                <a:cubicBezTo>
                  <a:pt x="11920241" y="2782886"/>
                  <a:pt x="11914863" y="2786338"/>
                  <a:pt x="11909671" y="2783750"/>
                </a:cubicBezTo>
                <a:cubicBezTo>
                  <a:pt x="11904479" y="2781165"/>
                  <a:pt x="11899477" y="2772537"/>
                  <a:pt x="11900087" y="2762837"/>
                </a:cubicBezTo>
                <a:cubicBezTo>
                  <a:pt x="11906315" y="2771565"/>
                  <a:pt x="11906309" y="2752311"/>
                  <a:pt x="11905081" y="2742335"/>
                </a:cubicBezTo>
                <a:close/>
                <a:moveTo>
                  <a:pt x="1825278" y="2740302"/>
                </a:moveTo>
                <a:cubicBezTo>
                  <a:pt x="1822097" y="2744615"/>
                  <a:pt x="1818875" y="2743190"/>
                  <a:pt x="1815944" y="2741556"/>
                </a:cubicBezTo>
                <a:lnTo>
                  <a:pt x="1812273" y="2741558"/>
                </a:lnTo>
                <a:lnTo>
                  <a:pt x="1812103" y="2741395"/>
                </a:lnTo>
                <a:lnTo>
                  <a:pt x="1812049" y="2741558"/>
                </a:lnTo>
                <a:lnTo>
                  <a:pt x="1808351" y="2741560"/>
                </a:lnTo>
                <a:lnTo>
                  <a:pt x="1806102" y="2752871"/>
                </a:lnTo>
                <a:lnTo>
                  <a:pt x="1808647" y="2752198"/>
                </a:lnTo>
                <a:lnTo>
                  <a:pt x="1812049" y="2741558"/>
                </a:lnTo>
                <a:lnTo>
                  <a:pt x="1812273" y="2741558"/>
                </a:lnTo>
                <a:lnTo>
                  <a:pt x="1826242" y="2754931"/>
                </a:lnTo>
                <a:close/>
                <a:moveTo>
                  <a:pt x="12044837" y="2730768"/>
                </a:moveTo>
                <a:cubicBezTo>
                  <a:pt x="12052107" y="2729476"/>
                  <a:pt x="12059863" y="2731602"/>
                  <a:pt x="12068513" y="2739590"/>
                </a:cubicBezTo>
                <a:cubicBezTo>
                  <a:pt x="12059743" y="2762188"/>
                  <a:pt x="12038081" y="2724871"/>
                  <a:pt x="12041415" y="2781834"/>
                </a:cubicBezTo>
                <a:cubicBezTo>
                  <a:pt x="12031623" y="2768909"/>
                  <a:pt x="12036263" y="2755189"/>
                  <a:pt x="12024081" y="2742454"/>
                </a:cubicBezTo>
                <a:cubicBezTo>
                  <a:pt x="12030785" y="2736771"/>
                  <a:pt x="12037567" y="2732060"/>
                  <a:pt x="12044837" y="2730768"/>
                </a:cubicBezTo>
                <a:close/>
                <a:moveTo>
                  <a:pt x="1249495" y="2728419"/>
                </a:moveTo>
                <a:cubicBezTo>
                  <a:pt x="1243650" y="2733600"/>
                  <a:pt x="1243525" y="2741226"/>
                  <a:pt x="1248688" y="2758467"/>
                </a:cubicBezTo>
                <a:cubicBezTo>
                  <a:pt x="1220433" y="2736024"/>
                  <a:pt x="1219323" y="2789565"/>
                  <a:pt x="1189797" y="2764392"/>
                </a:cubicBezTo>
                <a:cubicBezTo>
                  <a:pt x="1187565" y="2784065"/>
                  <a:pt x="1210841" y="2820317"/>
                  <a:pt x="1184293" y="2789732"/>
                </a:cubicBezTo>
                <a:cubicBezTo>
                  <a:pt x="1182897" y="2806787"/>
                  <a:pt x="1192766" y="2839888"/>
                  <a:pt x="1200772" y="2844582"/>
                </a:cubicBezTo>
                <a:cubicBezTo>
                  <a:pt x="1203438" y="2846146"/>
                  <a:pt x="1205901" y="2844555"/>
                  <a:pt x="1207668" y="2838161"/>
                </a:cubicBezTo>
                <a:cubicBezTo>
                  <a:pt x="1200759" y="2831607"/>
                  <a:pt x="1197336" y="2822216"/>
                  <a:pt x="1198402" y="2812709"/>
                </a:cubicBezTo>
                <a:cubicBezTo>
                  <a:pt x="1226485" y="2884104"/>
                  <a:pt x="1247401" y="2848127"/>
                  <a:pt x="1270920" y="2859995"/>
                </a:cubicBezTo>
                <a:lnTo>
                  <a:pt x="1271746" y="2822256"/>
                </a:lnTo>
                <a:cubicBezTo>
                  <a:pt x="1282735" y="2820758"/>
                  <a:pt x="1306226" y="2853430"/>
                  <a:pt x="1305974" y="2820772"/>
                </a:cubicBezTo>
                <a:cubicBezTo>
                  <a:pt x="1287008" y="2782730"/>
                  <a:pt x="1261524" y="2786126"/>
                  <a:pt x="1252572" y="2801633"/>
                </a:cubicBezTo>
                <a:cubicBezTo>
                  <a:pt x="1251740" y="2791457"/>
                  <a:pt x="1247438" y="2791254"/>
                  <a:pt x="1242951" y="2791372"/>
                </a:cubicBezTo>
                <a:cubicBezTo>
                  <a:pt x="1250558" y="2785356"/>
                  <a:pt x="1248982" y="2754503"/>
                  <a:pt x="1258633" y="2754084"/>
                </a:cubicBezTo>
                <a:cubicBezTo>
                  <a:pt x="1284520" y="2784572"/>
                  <a:pt x="1306897" y="2806332"/>
                  <a:pt x="1307586" y="2768089"/>
                </a:cubicBezTo>
                <a:lnTo>
                  <a:pt x="1307369" y="2767964"/>
                </a:lnTo>
                <a:cubicBezTo>
                  <a:pt x="1287673" y="2778124"/>
                  <a:pt x="1282663" y="2747285"/>
                  <a:pt x="1268905" y="2734064"/>
                </a:cubicBezTo>
                <a:cubicBezTo>
                  <a:pt x="1280479" y="2767125"/>
                  <a:pt x="1263321" y="2750659"/>
                  <a:pt x="1249495" y="2728419"/>
                </a:cubicBezTo>
                <a:close/>
                <a:moveTo>
                  <a:pt x="1736897" y="2721610"/>
                </a:moveTo>
                <a:cubicBezTo>
                  <a:pt x="1728660" y="2721737"/>
                  <a:pt x="1721281" y="2730381"/>
                  <a:pt x="1717652" y="2738766"/>
                </a:cubicBezTo>
                <a:cubicBezTo>
                  <a:pt x="1721084" y="2772831"/>
                  <a:pt x="1735877" y="2732889"/>
                  <a:pt x="1736707" y="2759608"/>
                </a:cubicBezTo>
                <a:cubicBezTo>
                  <a:pt x="1735601" y="2798323"/>
                  <a:pt x="1718820" y="2741437"/>
                  <a:pt x="1712011" y="2763600"/>
                </a:cubicBezTo>
                <a:lnTo>
                  <a:pt x="1719993" y="2786485"/>
                </a:lnTo>
                <a:lnTo>
                  <a:pt x="1730494" y="2779048"/>
                </a:lnTo>
                <a:lnTo>
                  <a:pt x="1746446" y="2769258"/>
                </a:lnTo>
                <a:lnTo>
                  <a:pt x="1747162" y="2759065"/>
                </a:lnTo>
                <a:cubicBezTo>
                  <a:pt x="1751101" y="2754871"/>
                  <a:pt x="1757176" y="2753174"/>
                  <a:pt x="1761293" y="2755551"/>
                </a:cubicBezTo>
                <a:cubicBezTo>
                  <a:pt x="1754231" y="2729871"/>
                  <a:pt x="1745135" y="2721482"/>
                  <a:pt x="1736897" y="2721610"/>
                </a:cubicBezTo>
                <a:close/>
                <a:moveTo>
                  <a:pt x="1376707" y="2715622"/>
                </a:moveTo>
                <a:cubicBezTo>
                  <a:pt x="1368592" y="2713283"/>
                  <a:pt x="1365432" y="2724451"/>
                  <a:pt x="1366435" y="2747168"/>
                </a:cubicBezTo>
                <a:lnTo>
                  <a:pt x="1366772" y="2747077"/>
                </a:lnTo>
                <a:cubicBezTo>
                  <a:pt x="1380387" y="2758074"/>
                  <a:pt x="1381051" y="2733218"/>
                  <a:pt x="1386502" y="2722536"/>
                </a:cubicBezTo>
                <a:cubicBezTo>
                  <a:pt x="1382667" y="2718683"/>
                  <a:pt x="1379412" y="2716402"/>
                  <a:pt x="1376707" y="2715622"/>
                </a:cubicBezTo>
                <a:close/>
                <a:moveTo>
                  <a:pt x="2226293" y="2707894"/>
                </a:moveTo>
                <a:lnTo>
                  <a:pt x="2218219" y="2714219"/>
                </a:lnTo>
                <a:lnTo>
                  <a:pt x="2221114" y="2713619"/>
                </a:lnTo>
                <a:lnTo>
                  <a:pt x="2228747" y="2709772"/>
                </a:lnTo>
                <a:close/>
                <a:moveTo>
                  <a:pt x="1878458" y="2703432"/>
                </a:moveTo>
                <a:lnTo>
                  <a:pt x="1878741" y="2704218"/>
                </a:lnTo>
                <a:lnTo>
                  <a:pt x="1877789" y="2704520"/>
                </a:lnTo>
                <a:close/>
                <a:moveTo>
                  <a:pt x="11521633" y="2695759"/>
                </a:moveTo>
                <a:cubicBezTo>
                  <a:pt x="11515461" y="2692282"/>
                  <a:pt x="11512047" y="2705417"/>
                  <a:pt x="11506789" y="2707301"/>
                </a:cubicBezTo>
                <a:lnTo>
                  <a:pt x="11506147" y="2706931"/>
                </a:lnTo>
                <a:cubicBezTo>
                  <a:pt x="11507121" y="2708205"/>
                  <a:pt x="11511141" y="2716801"/>
                  <a:pt x="11515753" y="2720640"/>
                </a:cubicBezTo>
                <a:cubicBezTo>
                  <a:pt x="11520363" y="2724478"/>
                  <a:pt x="11525565" y="2723560"/>
                  <a:pt x="11528897" y="2705807"/>
                </a:cubicBezTo>
                <a:cubicBezTo>
                  <a:pt x="11526055" y="2699924"/>
                  <a:pt x="11523691" y="2696919"/>
                  <a:pt x="11521633" y="2695759"/>
                </a:cubicBezTo>
                <a:close/>
                <a:moveTo>
                  <a:pt x="1837463" y="2680110"/>
                </a:moveTo>
                <a:cubicBezTo>
                  <a:pt x="1835525" y="2680181"/>
                  <a:pt x="1833694" y="2681701"/>
                  <a:pt x="1831954" y="2685268"/>
                </a:cubicBezTo>
                <a:cubicBezTo>
                  <a:pt x="1840403" y="2707685"/>
                  <a:pt x="1859053" y="2729717"/>
                  <a:pt x="1840413" y="2725941"/>
                </a:cubicBezTo>
                <a:lnTo>
                  <a:pt x="1853759" y="2747100"/>
                </a:lnTo>
                <a:lnTo>
                  <a:pt x="1867526" y="2733892"/>
                </a:lnTo>
                <a:cubicBezTo>
                  <a:pt x="1873307" y="2727091"/>
                  <a:pt x="1878459" y="2720067"/>
                  <a:pt x="1882481" y="2714583"/>
                </a:cubicBezTo>
                <a:lnTo>
                  <a:pt x="1878741" y="2704218"/>
                </a:lnTo>
                <a:lnTo>
                  <a:pt x="1913202" y="2693284"/>
                </a:lnTo>
                <a:lnTo>
                  <a:pt x="1911042" y="2689256"/>
                </a:lnTo>
                <a:cubicBezTo>
                  <a:pt x="1898921" y="2676174"/>
                  <a:pt x="1886647" y="2679182"/>
                  <a:pt x="1878566" y="2690285"/>
                </a:cubicBezTo>
                <a:lnTo>
                  <a:pt x="1872375" y="2706237"/>
                </a:lnTo>
                <a:lnTo>
                  <a:pt x="1877789" y="2704520"/>
                </a:lnTo>
                <a:lnTo>
                  <a:pt x="1875104" y="2708896"/>
                </a:lnTo>
                <a:cubicBezTo>
                  <a:pt x="1873885" y="2711812"/>
                  <a:pt x="1872458" y="2714981"/>
                  <a:pt x="1870500" y="2715886"/>
                </a:cubicBezTo>
                <a:cubicBezTo>
                  <a:pt x="1868543" y="2716792"/>
                  <a:pt x="1866056" y="2715437"/>
                  <a:pt x="1862716" y="2709303"/>
                </a:cubicBezTo>
                <a:lnTo>
                  <a:pt x="1865646" y="2708372"/>
                </a:lnTo>
                <a:lnTo>
                  <a:pt x="1858285" y="2702396"/>
                </a:lnTo>
                <a:cubicBezTo>
                  <a:pt x="1850066" y="2692718"/>
                  <a:pt x="1843279" y="2679896"/>
                  <a:pt x="1837463" y="2680110"/>
                </a:cubicBezTo>
                <a:close/>
                <a:moveTo>
                  <a:pt x="1451805" y="2676888"/>
                </a:moveTo>
                <a:cubicBezTo>
                  <a:pt x="1449617" y="2676969"/>
                  <a:pt x="1447660" y="2679278"/>
                  <a:pt x="1446187" y="2685843"/>
                </a:cubicBezTo>
                <a:lnTo>
                  <a:pt x="1446494" y="2686305"/>
                </a:lnTo>
                <a:cubicBezTo>
                  <a:pt x="1454361" y="2698119"/>
                  <a:pt x="1464246" y="2705573"/>
                  <a:pt x="1470263" y="2705766"/>
                </a:cubicBezTo>
                <a:cubicBezTo>
                  <a:pt x="1476282" y="2705963"/>
                  <a:pt x="1478435" y="2698898"/>
                  <a:pt x="1470837" y="2681680"/>
                </a:cubicBezTo>
                <a:cubicBezTo>
                  <a:pt x="1467002" y="2696470"/>
                  <a:pt x="1458368" y="2676647"/>
                  <a:pt x="1451805" y="2676888"/>
                </a:cubicBezTo>
                <a:close/>
                <a:moveTo>
                  <a:pt x="1824661" y="2672217"/>
                </a:moveTo>
                <a:lnTo>
                  <a:pt x="1775740" y="2702436"/>
                </a:lnTo>
                <a:lnTo>
                  <a:pt x="1774166" y="2702381"/>
                </a:lnTo>
                <a:lnTo>
                  <a:pt x="1774788" y="2703026"/>
                </a:lnTo>
                <a:lnTo>
                  <a:pt x="1775740" y="2702436"/>
                </a:lnTo>
                <a:lnTo>
                  <a:pt x="1804897" y="2703459"/>
                </a:lnTo>
                <a:cubicBezTo>
                  <a:pt x="1813108" y="2697915"/>
                  <a:pt x="1819489" y="2686983"/>
                  <a:pt x="1824661" y="2672217"/>
                </a:cubicBezTo>
                <a:close/>
                <a:moveTo>
                  <a:pt x="1901583" y="2645189"/>
                </a:moveTo>
                <a:cubicBezTo>
                  <a:pt x="1902683" y="2659585"/>
                  <a:pt x="1910160" y="2670960"/>
                  <a:pt x="1916998" y="2682644"/>
                </a:cubicBezTo>
                <a:lnTo>
                  <a:pt x="1919448" y="2690970"/>
                </a:lnTo>
                <a:lnTo>
                  <a:pt x="1927522" y="2684157"/>
                </a:lnTo>
                <a:lnTo>
                  <a:pt x="1920783" y="2673528"/>
                </a:lnTo>
                <a:cubicBezTo>
                  <a:pt x="1913875" y="2664407"/>
                  <a:pt x="1906785" y="2655321"/>
                  <a:pt x="1901583" y="2645189"/>
                </a:cubicBezTo>
                <a:close/>
                <a:moveTo>
                  <a:pt x="1971791" y="2644745"/>
                </a:moveTo>
                <a:lnTo>
                  <a:pt x="1973851" y="2648699"/>
                </a:lnTo>
                <a:lnTo>
                  <a:pt x="1974624" y="2647868"/>
                </a:lnTo>
                <a:close/>
                <a:moveTo>
                  <a:pt x="2361823" y="2644562"/>
                </a:moveTo>
                <a:lnTo>
                  <a:pt x="2354015" y="2649986"/>
                </a:lnTo>
                <a:lnTo>
                  <a:pt x="2365187" y="2660467"/>
                </a:lnTo>
                <a:close/>
                <a:moveTo>
                  <a:pt x="1378272" y="2643924"/>
                </a:moveTo>
                <a:cubicBezTo>
                  <a:pt x="1371506" y="2657126"/>
                  <a:pt x="1368026" y="2671801"/>
                  <a:pt x="1367852" y="2686673"/>
                </a:cubicBezTo>
                <a:cubicBezTo>
                  <a:pt x="1382830" y="2704446"/>
                  <a:pt x="1384408" y="2683682"/>
                  <a:pt x="1401547" y="2707837"/>
                </a:cubicBezTo>
                <a:lnTo>
                  <a:pt x="1401885" y="2707747"/>
                </a:lnTo>
                <a:cubicBezTo>
                  <a:pt x="1406970" y="2735493"/>
                  <a:pt x="1383037" y="2730517"/>
                  <a:pt x="1390573" y="2757967"/>
                </a:cubicBezTo>
                <a:cubicBezTo>
                  <a:pt x="1392060" y="2750698"/>
                  <a:pt x="1396648" y="2748928"/>
                  <a:pt x="1404786" y="2758045"/>
                </a:cubicBezTo>
                <a:lnTo>
                  <a:pt x="1405827" y="2720432"/>
                </a:lnTo>
                <a:cubicBezTo>
                  <a:pt x="1433405" y="2743057"/>
                  <a:pt x="1427959" y="2713959"/>
                  <a:pt x="1454524" y="2726731"/>
                </a:cubicBezTo>
                <a:cubicBezTo>
                  <a:pt x="1445073" y="2716428"/>
                  <a:pt x="1448961" y="2699563"/>
                  <a:pt x="1435916" y="2691035"/>
                </a:cubicBezTo>
                <a:cubicBezTo>
                  <a:pt x="1434825" y="2720347"/>
                  <a:pt x="1419885" y="2711151"/>
                  <a:pt x="1406186" y="2705240"/>
                </a:cubicBezTo>
                <a:cubicBezTo>
                  <a:pt x="1404083" y="2682209"/>
                  <a:pt x="1394314" y="2660598"/>
                  <a:pt x="1378272" y="2643924"/>
                </a:cubicBezTo>
                <a:close/>
                <a:moveTo>
                  <a:pt x="1955427" y="2637290"/>
                </a:moveTo>
                <a:lnTo>
                  <a:pt x="1955014" y="2646309"/>
                </a:lnTo>
                <a:lnTo>
                  <a:pt x="1959864" y="2656859"/>
                </a:lnTo>
                <a:lnTo>
                  <a:pt x="1963763" y="2653570"/>
                </a:lnTo>
                <a:cubicBezTo>
                  <a:pt x="1963155" y="2647586"/>
                  <a:pt x="1960152" y="2642787"/>
                  <a:pt x="1956400" y="2638356"/>
                </a:cubicBezTo>
                <a:close/>
                <a:moveTo>
                  <a:pt x="1539552" y="2615239"/>
                </a:moveTo>
                <a:cubicBezTo>
                  <a:pt x="1522923" y="2609729"/>
                  <a:pt x="1508836" y="2621487"/>
                  <a:pt x="1525468" y="2655472"/>
                </a:cubicBezTo>
                <a:cubicBezTo>
                  <a:pt x="1538887" y="2654948"/>
                  <a:pt x="1546116" y="2637733"/>
                  <a:pt x="1555557" y="2626074"/>
                </a:cubicBezTo>
                <a:lnTo>
                  <a:pt x="1555985" y="2626321"/>
                </a:lnTo>
                <a:cubicBezTo>
                  <a:pt x="1550921" y="2620831"/>
                  <a:pt x="1545095" y="2617075"/>
                  <a:pt x="1539552" y="2615239"/>
                </a:cubicBezTo>
                <a:close/>
                <a:moveTo>
                  <a:pt x="1620230" y="2611154"/>
                </a:moveTo>
                <a:cubicBezTo>
                  <a:pt x="1615259" y="2610779"/>
                  <a:pt x="1611792" y="2614624"/>
                  <a:pt x="1610054" y="2623316"/>
                </a:cubicBezTo>
                <a:lnTo>
                  <a:pt x="1609843" y="2623194"/>
                </a:lnTo>
                <a:cubicBezTo>
                  <a:pt x="1613411" y="2626394"/>
                  <a:pt x="1617761" y="2631829"/>
                  <a:pt x="1621465" y="2635412"/>
                </a:cubicBezTo>
                <a:cubicBezTo>
                  <a:pt x="1625171" y="2638996"/>
                  <a:pt x="1628235" y="2640729"/>
                  <a:pt x="1629235" y="2636530"/>
                </a:cubicBezTo>
                <a:cubicBezTo>
                  <a:pt x="1625727" y="2633221"/>
                  <a:pt x="1624076" y="2628418"/>
                  <a:pt x="1624695" y="2623641"/>
                </a:cubicBezTo>
                <a:cubicBezTo>
                  <a:pt x="1632866" y="2633208"/>
                  <a:pt x="1637024" y="2631188"/>
                  <a:pt x="1639429" y="2624305"/>
                </a:cubicBezTo>
                <a:cubicBezTo>
                  <a:pt x="1631676" y="2616122"/>
                  <a:pt x="1625201" y="2611528"/>
                  <a:pt x="1620230" y="2611154"/>
                </a:cubicBezTo>
                <a:close/>
                <a:moveTo>
                  <a:pt x="2077508" y="2610000"/>
                </a:moveTo>
                <a:lnTo>
                  <a:pt x="2075257" y="2624329"/>
                </a:lnTo>
                <a:lnTo>
                  <a:pt x="2089207" y="2623756"/>
                </a:lnTo>
                <a:lnTo>
                  <a:pt x="2088773" y="2614511"/>
                </a:lnTo>
                <a:lnTo>
                  <a:pt x="2087669" y="2612856"/>
                </a:lnTo>
                <a:cubicBezTo>
                  <a:pt x="2084073" y="2609882"/>
                  <a:pt x="2080465" y="2608953"/>
                  <a:pt x="2077508" y="2610000"/>
                </a:cubicBezTo>
                <a:close/>
                <a:moveTo>
                  <a:pt x="980550" y="2609414"/>
                </a:moveTo>
                <a:cubicBezTo>
                  <a:pt x="975435" y="2608796"/>
                  <a:pt x="971196" y="2610520"/>
                  <a:pt x="970805" y="2622558"/>
                </a:cubicBezTo>
                <a:lnTo>
                  <a:pt x="971768" y="2623113"/>
                </a:lnTo>
                <a:cubicBezTo>
                  <a:pt x="985302" y="2638197"/>
                  <a:pt x="1009778" y="2642491"/>
                  <a:pt x="995550" y="2610321"/>
                </a:cubicBezTo>
                <a:cubicBezTo>
                  <a:pt x="991656" y="2612992"/>
                  <a:pt x="985665" y="2610032"/>
                  <a:pt x="980550" y="2609414"/>
                </a:cubicBezTo>
                <a:close/>
                <a:moveTo>
                  <a:pt x="1567287" y="2606503"/>
                </a:moveTo>
                <a:cubicBezTo>
                  <a:pt x="1562296" y="2605083"/>
                  <a:pt x="1558322" y="2609063"/>
                  <a:pt x="1555791" y="2618509"/>
                </a:cubicBezTo>
                <a:lnTo>
                  <a:pt x="1556095" y="2618970"/>
                </a:lnTo>
                <a:cubicBezTo>
                  <a:pt x="1564664" y="2624631"/>
                  <a:pt x="1574730" y="2627447"/>
                  <a:pt x="1584885" y="2626895"/>
                </a:cubicBezTo>
                <a:cubicBezTo>
                  <a:pt x="1578286" y="2614743"/>
                  <a:pt x="1572278" y="2607923"/>
                  <a:pt x="1567287" y="2606503"/>
                </a:cubicBezTo>
                <a:close/>
                <a:moveTo>
                  <a:pt x="2036777" y="2604752"/>
                </a:moveTo>
                <a:cubicBezTo>
                  <a:pt x="2026669" y="2605189"/>
                  <a:pt x="2018883" y="2615524"/>
                  <a:pt x="2014617" y="2629460"/>
                </a:cubicBezTo>
                <a:cubicBezTo>
                  <a:pt x="2006908" y="2623298"/>
                  <a:pt x="2006784" y="2613386"/>
                  <a:pt x="2000737" y="2606330"/>
                </a:cubicBezTo>
                <a:cubicBezTo>
                  <a:pt x="1997950" y="2620050"/>
                  <a:pt x="1991266" y="2623784"/>
                  <a:pt x="1987153" y="2629395"/>
                </a:cubicBezTo>
                <a:lnTo>
                  <a:pt x="1985030" y="2636377"/>
                </a:lnTo>
                <a:lnTo>
                  <a:pt x="2020094" y="2634118"/>
                </a:lnTo>
                <a:cubicBezTo>
                  <a:pt x="2026082" y="2633689"/>
                  <a:pt x="2031606" y="2631942"/>
                  <a:pt x="2035978" y="2626936"/>
                </a:cubicBezTo>
                <a:lnTo>
                  <a:pt x="2042530" y="2607344"/>
                </a:lnTo>
                <a:close/>
                <a:moveTo>
                  <a:pt x="2378296" y="2600126"/>
                </a:moveTo>
                <a:lnTo>
                  <a:pt x="2375101" y="2603046"/>
                </a:lnTo>
                <a:lnTo>
                  <a:pt x="2386190" y="2628532"/>
                </a:lnTo>
                <a:cubicBezTo>
                  <a:pt x="2391326" y="2629822"/>
                  <a:pt x="2395352" y="2625409"/>
                  <a:pt x="2398923" y="2618859"/>
                </a:cubicBezTo>
                <a:lnTo>
                  <a:pt x="2403225" y="2609176"/>
                </a:lnTo>
                <a:lnTo>
                  <a:pt x="2399740" y="2605622"/>
                </a:lnTo>
                <a:cubicBezTo>
                  <a:pt x="2391940" y="2600829"/>
                  <a:pt x="2384407" y="2599037"/>
                  <a:pt x="2378296" y="2600126"/>
                </a:cubicBezTo>
                <a:close/>
                <a:moveTo>
                  <a:pt x="2414215" y="2588389"/>
                </a:moveTo>
                <a:lnTo>
                  <a:pt x="2414566" y="2589311"/>
                </a:lnTo>
                <a:lnTo>
                  <a:pt x="2415119" y="2588621"/>
                </a:lnTo>
                <a:close/>
                <a:moveTo>
                  <a:pt x="1924508" y="2587701"/>
                </a:moveTo>
                <a:cubicBezTo>
                  <a:pt x="1921539" y="2591976"/>
                  <a:pt x="1922223" y="2602709"/>
                  <a:pt x="1921903" y="2612309"/>
                </a:cubicBezTo>
                <a:lnTo>
                  <a:pt x="1920685" y="2620768"/>
                </a:lnTo>
                <a:lnTo>
                  <a:pt x="1920163" y="2620983"/>
                </a:lnTo>
                <a:lnTo>
                  <a:pt x="1918353" y="2626240"/>
                </a:lnTo>
                <a:lnTo>
                  <a:pt x="1913554" y="2629911"/>
                </a:lnTo>
                <a:lnTo>
                  <a:pt x="1913461" y="2629803"/>
                </a:lnTo>
                <a:lnTo>
                  <a:pt x="1913275" y="2630124"/>
                </a:lnTo>
                <a:lnTo>
                  <a:pt x="1913554" y="2629911"/>
                </a:lnTo>
                <a:lnTo>
                  <a:pt x="1916079" y="2632844"/>
                </a:lnTo>
                <a:lnTo>
                  <a:pt x="1918353" y="2626240"/>
                </a:lnTo>
                <a:lnTo>
                  <a:pt x="1920089" y="2624912"/>
                </a:lnTo>
                <a:lnTo>
                  <a:pt x="1920685" y="2620768"/>
                </a:lnTo>
                <a:lnTo>
                  <a:pt x="1927272" y="2618060"/>
                </a:lnTo>
                <a:cubicBezTo>
                  <a:pt x="1930156" y="2618491"/>
                  <a:pt x="1933608" y="2620476"/>
                  <a:pt x="1937794" y="2624461"/>
                </a:cubicBezTo>
                <a:cubicBezTo>
                  <a:pt x="1933916" y="2628708"/>
                  <a:pt x="1930751" y="2634867"/>
                  <a:pt x="1926942" y="2639333"/>
                </a:cubicBezTo>
                <a:lnTo>
                  <a:pt x="1922812" y="2640660"/>
                </a:lnTo>
                <a:lnTo>
                  <a:pt x="1923256" y="2641176"/>
                </a:lnTo>
                <a:cubicBezTo>
                  <a:pt x="1930373" y="2644952"/>
                  <a:pt x="1931265" y="2631136"/>
                  <a:pt x="1942170" y="2646521"/>
                </a:cubicBezTo>
                <a:cubicBezTo>
                  <a:pt x="1945031" y="2622792"/>
                  <a:pt x="1942136" y="2601871"/>
                  <a:pt x="1924508" y="2587701"/>
                </a:cubicBezTo>
                <a:close/>
                <a:moveTo>
                  <a:pt x="2427368" y="2569634"/>
                </a:moveTo>
                <a:cubicBezTo>
                  <a:pt x="2425918" y="2571699"/>
                  <a:pt x="2425182" y="2575810"/>
                  <a:pt x="2424444" y="2579929"/>
                </a:cubicBezTo>
                <a:lnTo>
                  <a:pt x="2422932" y="2585239"/>
                </a:lnTo>
                <a:lnTo>
                  <a:pt x="2436346" y="2598459"/>
                </a:lnTo>
                <a:cubicBezTo>
                  <a:pt x="2436739" y="2589631"/>
                  <a:pt x="2434955" y="2581791"/>
                  <a:pt x="2433618" y="2573765"/>
                </a:cubicBezTo>
                <a:lnTo>
                  <a:pt x="2433613" y="2571362"/>
                </a:lnTo>
                <a:close/>
                <a:moveTo>
                  <a:pt x="1595988" y="2569139"/>
                </a:moveTo>
                <a:cubicBezTo>
                  <a:pt x="1595540" y="2583994"/>
                  <a:pt x="1582713" y="2564468"/>
                  <a:pt x="1585668" y="2588990"/>
                </a:cubicBezTo>
                <a:lnTo>
                  <a:pt x="1599889" y="2604613"/>
                </a:lnTo>
                <a:cubicBezTo>
                  <a:pt x="1601043" y="2586316"/>
                  <a:pt x="1609493" y="2591194"/>
                  <a:pt x="1595988" y="2569139"/>
                </a:cubicBezTo>
                <a:close/>
                <a:moveTo>
                  <a:pt x="2188199" y="2543455"/>
                </a:moveTo>
                <a:lnTo>
                  <a:pt x="2185471" y="2545289"/>
                </a:lnTo>
                <a:lnTo>
                  <a:pt x="2185345" y="2545610"/>
                </a:lnTo>
                <a:lnTo>
                  <a:pt x="2187044" y="2546831"/>
                </a:lnTo>
                <a:close/>
                <a:moveTo>
                  <a:pt x="606093" y="2537541"/>
                </a:moveTo>
                <a:lnTo>
                  <a:pt x="599629" y="2551668"/>
                </a:lnTo>
                <a:lnTo>
                  <a:pt x="598669" y="2550864"/>
                </a:lnTo>
                <a:lnTo>
                  <a:pt x="599616" y="2551696"/>
                </a:lnTo>
                <a:lnTo>
                  <a:pt x="599629" y="2551668"/>
                </a:lnTo>
                <a:lnTo>
                  <a:pt x="611624" y="2561705"/>
                </a:lnTo>
                <a:cubicBezTo>
                  <a:pt x="620504" y="2563739"/>
                  <a:pt x="618653" y="2543794"/>
                  <a:pt x="619511" y="2541937"/>
                </a:cubicBezTo>
                <a:cubicBezTo>
                  <a:pt x="615845" y="2542600"/>
                  <a:pt x="610391" y="2538525"/>
                  <a:pt x="606093" y="2537541"/>
                </a:cubicBezTo>
                <a:close/>
                <a:moveTo>
                  <a:pt x="2475479" y="2537351"/>
                </a:moveTo>
                <a:cubicBezTo>
                  <a:pt x="2473978" y="2545752"/>
                  <a:pt x="2472202" y="2550680"/>
                  <a:pt x="2472150" y="2556424"/>
                </a:cubicBezTo>
                <a:lnTo>
                  <a:pt x="2473997" y="2562754"/>
                </a:lnTo>
                <a:lnTo>
                  <a:pt x="2479056" y="2565441"/>
                </a:lnTo>
                <a:cubicBezTo>
                  <a:pt x="2484760" y="2565716"/>
                  <a:pt x="2489541" y="2560665"/>
                  <a:pt x="2494350" y="2554859"/>
                </a:cubicBezTo>
                <a:lnTo>
                  <a:pt x="2496007" y="2553247"/>
                </a:lnTo>
                <a:lnTo>
                  <a:pt x="2491686" y="2551493"/>
                </a:lnTo>
                <a:cubicBezTo>
                  <a:pt x="2487013" y="2548770"/>
                  <a:pt x="2481796" y="2544563"/>
                  <a:pt x="2475479" y="2537351"/>
                </a:cubicBezTo>
                <a:close/>
                <a:moveTo>
                  <a:pt x="11464495" y="2532059"/>
                </a:moveTo>
                <a:cubicBezTo>
                  <a:pt x="11466041" y="2530543"/>
                  <a:pt x="11468269" y="2530743"/>
                  <a:pt x="11471795" y="2533527"/>
                </a:cubicBezTo>
                <a:cubicBezTo>
                  <a:pt x="11482223" y="2571774"/>
                  <a:pt x="11462129" y="2536931"/>
                  <a:pt x="11465777" y="2581242"/>
                </a:cubicBezTo>
                <a:cubicBezTo>
                  <a:pt x="11463199" y="2575334"/>
                  <a:pt x="11458441" y="2570734"/>
                  <a:pt x="11452431" y="2568546"/>
                </a:cubicBezTo>
                <a:cubicBezTo>
                  <a:pt x="11461363" y="2556593"/>
                  <a:pt x="11459857" y="2536607"/>
                  <a:pt x="11464495" y="2532059"/>
                </a:cubicBezTo>
                <a:close/>
                <a:moveTo>
                  <a:pt x="2132733" y="2528488"/>
                </a:moveTo>
                <a:cubicBezTo>
                  <a:pt x="2127759" y="2530803"/>
                  <a:pt x="2124147" y="2537060"/>
                  <a:pt x="2121851" y="2547213"/>
                </a:cubicBezTo>
                <a:lnTo>
                  <a:pt x="2130226" y="2549463"/>
                </a:lnTo>
                <a:lnTo>
                  <a:pt x="2132725" y="2546504"/>
                </a:lnTo>
                <a:lnTo>
                  <a:pt x="2141399" y="2551362"/>
                </a:lnTo>
                <a:lnTo>
                  <a:pt x="2151783" y="2533408"/>
                </a:lnTo>
                <a:cubicBezTo>
                  <a:pt x="2144042" y="2527797"/>
                  <a:pt x="2137707" y="2526172"/>
                  <a:pt x="2132733" y="2528488"/>
                </a:cubicBezTo>
                <a:close/>
                <a:moveTo>
                  <a:pt x="11014639" y="2511737"/>
                </a:moveTo>
                <a:cubicBezTo>
                  <a:pt x="11011235" y="2512807"/>
                  <a:pt x="11008425" y="2515498"/>
                  <a:pt x="11006821" y="2519883"/>
                </a:cubicBezTo>
                <a:lnTo>
                  <a:pt x="11006181" y="2519513"/>
                </a:lnTo>
                <a:cubicBezTo>
                  <a:pt x="11010511" y="2528251"/>
                  <a:pt x="11014161" y="2533077"/>
                  <a:pt x="11017429" y="2535666"/>
                </a:cubicBezTo>
                <a:cubicBezTo>
                  <a:pt x="11027235" y="2543434"/>
                  <a:pt x="11033619" y="2531079"/>
                  <a:pt x="11044717" y="2543902"/>
                </a:cubicBezTo>
                <a:cubicBezTo>
                  <a:pt x="11040389" y="2519908"/>
                  <a:pt x="11024847" y="2508528"/>
                  <a:pt x="11014639" y="2511737"/>
                </a:cubicBezTo>
                <a:close/>
                <a:moveTo>
                  <a:pt x="11095575" y="2499867"/>
                </a:moveTo>
                <a:cubicBezTo>
                  <a:pt x="11089905" y="2500335"/>
                  <a:pt x="11086419" y="2507235"/>
                  <a:pt x="11088291" y="2520293"/>
                </a:cubicBezTo>
                <a:lnTo>
                  <a:pt x="11087653" y="2519924"/>
                </a:lnTo>
                <a:cubicBezTo>
                  <a:pt x="11093257" y="2525156"/>
                  <a:pt x="11099111" y="2531565"/>
                  <a:pt x="11104177" y="2533224"/>
                </a:cubicBezTo>
                <a:cubicBezTo>
                  <a:pt x="11109243" y="2534884"/>
                  <a:pt x="11113523" y="2531794"/>
                  <a:pt x="11115981" y="2518027"/>
                </a:cubicBezTo>
                <a:cubicBezTo>
                  <a:pt x="11109105" y="2505360"/>
                  <a:pt x="11101247" y="2499398"/>
                  <a:pt x="11095575" y="2499867"/>
                </a:cubicBezTo>
                <a:close/>
                <a:moveTo>
                  <a:pt x="10788393" y="2491555"/>
                </a:moveTo>
                <a:cubicBezTo>
                  <a:pt x="10783499" y="2493363"/>
                  <a:pt x="10780523" y="2499879"/>
                  <a:pt x="10783389" y="2516649"/>
                </a:cubicBezTo>
                <a:lnTo>
                  <a:pt x="10783495" y="2516711"/>
                </a:lnTo>
                <a:cubicBezTo>
                  <a:pt x="10794827" y="2530668"/>
                  <a:pt x="10809571" y="2521926"/>
                  <a:pt x="10804899" y="2494704"/>
                </a:cubicBezTo>
                <a:cubicBezTo>
                  <a:pt x="10800097" y="2492645"/>
                  <a:pt x="10793287" y="2489746"/>
                  <a:pt x="10788393" y="2491555"/>
                </a:cubicBezTo>
                <a:close/>
                <a:moveTo>
                  <a:pt x="10609353" y="2472107"/>
                </a:moveTo>
                <a:cubicBezTo>
                  <a:pt x="10605999" y="2473363"/>
                  <a:pt x="10603809" y="2478453"/>
                  <a:pt x="10604293" y="2489962"/>
                </a:cubicBezTo>
                <a:lnTo>
                  <a:pt x="10604109" y="2490282"/>
                </a:lnTo>
                <a:cubicBezTo>
                  <a:pt x="10607357" y="2496507"/>
                  <a:pt x="10610029" y="2499539"/>
                  <a:pt x="10612353" y="2500669"/>
                </a:cubicBezTo>
                <a:cubicBezTo>
                  <a:pt x="10619325" y="2504060"/>
                  <a:pt x="10623177" y="2490350"/>
                  <a:pt x="10630189" y="2494505"/>
                </a:cubicBezTo>
                <a:cubicBezTo>
                  <a:pt x="10639959" y="2499075"/>
                  <a:pt x="10619417" y="2468339"/>
                  <a:pt x="10609353" y="2472107"/>
                </a:cubicBezTo>
                <a:close/>
                <a:moveTo>
                  <a:pt x="10871263" y="2465182"/>
                </a:moveTo>
                <a:cubicBezTo>
                  <a:pt x="10865653" y="2463261"/>
                  <a:pt x="10860865" y="2466058"/>
                  <a:pt x="10857667" y="2477402"/>
                </a:cubicBezTo>
                <a:cubicBezTo>
                  <a:pt x="10863321" y="2479954"/>
                  <a:pt x="10869957" y="2488098"/>
                  <a:pt x="10875841" y="2492048"/>
                </a:cubicBezTo>
                <a:cubicBezTo>
                  <a:pt x="10881723" y="2495996"/>
                  <a:pt x="10886857" y="2495751"/>
                  <a:pt x="10889509" y="2481527"/>
                </a:cubicBezTo>
                <a:lnTo>
                  <a:pt x="10889799" y="2481266"/>
                </a:lnTo>
                <a:cubicBezTo>
                  <a:pt x="10883309" y="2473740"/>
                  <a:pt x="10876875" y="2467102"/>
                  <a:pt x="10871263" y="2465182"/>
                </a:cubicBezTo>
                <a:close/>
                <a:moveTo>
                  <a:pt x="10467733" y="2454098"/>
                </a:moveTo>
                <a:cubicBezTo>
                  <a:pt x="10464013" y="2454385"/>
                  <a:pt x="10460599" y="2456300"/>
                  <a:pt x="10457743" y="2461246"/>
                </a:cubicBezTo>
                <a:lnTo>
                  <a:pt x="10458109" y="2461600"/>
                </a:lnTo>
                <a:cubicBezTo>
                  <a:pt x="10466371" y="2468652"/>
                  <a:pt x="10478171" y="2478780"/>
                  <a:pt x="10487575" y="2481571"/>
                </a:cubicBezTo>
                <a:cubicBezTo>
                  <a:pt x="10496979" y="2484363"/>
                  <a:pt x="10503987" y="2479818"/>
                  <a:pt x="10502669" y="2457527"/>
                </a:cubicBezTo>
                <a:cubicBezTo>
                  <a:pt x="10492807" y="2467017"/>
                  <a:pt x="10478891" y="2453236"/>
                  <a:pt x="10467733" y="2454098"/>
                </a:cubicBezTo>
                <a:close/>
                <a:moveTo>
                  <a:pt x="1770507" y="2423681"/>
                </a:moveTo>
                <a:cubicBezTo>
                  <a:pt x="1768480" y="2425227"/>
                  <a:pt x="1767335" y="2429619"/>
                  <a:pt x="1768014" y="2437889"/>
                </a:cubicBezTo>
                <a:lnTo>
                  <a:pt x="1767803" y="2437767"/>
                </a:lnTo>
                <a:cubicBezTo>
                  <a:pt x="1774334" y="2444604"/>
                  <a:pt x="1776658" y="2450401"/>
                  <a:pt x="1778593" y="2454209"/>
                </a:cubicBezTo>
                <a:cubicBezTo>
                  <a:pt x="1780531" y="2458018"/>
                  <a:pt x="1782081" y="2459841"/>
                  <a:pt x="1787073" y="2458731"/>
                </a:cubicBezTo>
                <a:cubicBezTo>
                  <a:pt x="1790600" y="2440020"/>
                  <a:pt x="1776587" y="2419044"/>
                  <a:pt x="1770507" y="2423681"/>
                </a:cubicBezTo>
                <a:close/>
                <a:moveTo>
                  <a:pt x="11154243" y="2400382"/>
                </a:moveTo>
                <a:cubicBezTo>
                  <a:pt x="11158957" y="2408522"/>
                  <a:pt x="11162407" y="2417360"/>
                  <a:pt x="11164345" y="2426604"/>
                </a:cubicBezTo>
                <a:cubicBezTo>
                  <a:pt x="11167861" y="2417796"/>
                  <a:pt x="11168879" y="2398993"/>
                  <a:pt x="11174775" y="2405819"/>
                </a:cubicBezTo>
                <a:cubicBezTo>
                  <a:pt x="11173821" y="2417104"/>
                  <a:pt x="11177185" y="2428316"/>
                  <a:pt x="11172191" y="2439689"/>
                </a:cubicBezTo>
                <a:cubicBezTo>
                  <a:pt x="11162539" y="2426275"/>
                  <a:pt x="11151481" y="2426163"/>
                  <a:pt x="11154243" y="2400382"/>
                </a:cubicBezTo>
                <a:close/>
                <a:moveTo>
                  <a:pt x="11227927" y="2388595"/>
                </a:moveTo>
                <a:cubicBezTo>
                  <a:pt x="11235895" y="2405174"/>
                  <a:pt x="11239107" y="2423568"/>
                  <a:pt x="11237235" y="2441878"/>
                </a:cubicBezTo>
                <a:cubicBezTo>
                  <a:pt x="11224747" y="2407435"/>
                  <a:pt x="11225225" y="2448349"/>
                  <a:pt x="11214339" y="2423242"/>
                </a:cubicBezTo>
                <a:cubicBezTo>
                  <a:pt x="11208359" y="2390132"/>
                  <a:pt x="11226015" y="2422285"/>
                  <a:pt x="11227927" y="2388595"/>
                </a:cubicBezTo>
                <a:close/>
                <a:moveTo>
                  <a:pt x="567830" y="2369224"/>
                </a:moveTo>
                <a:cubicBezTo>
                  <a:pt x="574105" y="2370869"/>
                  <a:pt x="582770" y="2388972"/>
                  <a:pt x="596529" y="2394775"/>
                </a:cubicBezTo>
                <a:cubicBezTo>
                  <a:pt x="592416" y="2399674"/>
                  <a:pt x="590598" y="2406039"/>
                  <a:pt x="591319" y="2412444"/>
                </a:cubicBezTo>
                <a:cubicBezTo>
                  <a:pt x="572061" y="2371951"/>
                  <a:pt x="571913" y="2412218"/>
                  <a:pt x="562251" y="2374130"/>
                </a:cubicBezTo>
                <a:cubicBezTo>
                  <a:pt x="563912" y="2369956"/>
                  <a:pt x="565739" y="2368676"/>
                  <a:pt x="567830" y="2369224"/>
                </a:cubicBezTo>
                <a:close/>
                <a:moveTo>
                  <a:pt x="11004583" y="2364453"/>
                </a:moveTo>
                <a:cubicBezTo>
                  <a:pt x="11016659" y="2384542"/>
                  <a:pt x="11034487" y="2353912"/>
                  <a:pt x="11040965" y="2395295"/>
                </a:cubicBezTo>
                <a:cubicBezTo>
                  <a:pt x="11036313" y="2397672"/>
                  <a:pt x="11027199" y="2401108"/>
                  <a:pt x="11019257" y="2398377"/>
                </a:cubicBezTo>
                <a:cubicBezTo>
                  <a:pt x="11011317" y="2395646"/>
                  <a:pt x="11004547" y="2386746"/>
                  <a:pt x="11004583" y="2364453"/>
                </a:cubicBezTo>
                <a:close/>
                <a:moveTo>
                  <a:pt x="10907339" y="2354002"/>
                </a:moveTo>
                <a:cubicBezTo>
                  <a:pt x="10908995" y="2353984"/>
                  <a:pt x="10910831" y="2355063"/>
                  <a:pt x="10912971" y="2357902"/>
                </a:cubicBezTo>
                <a:cubicBezTo>
                  <a:pt x="10910791" y="2369334"/>
                  <a:pt x="10921897" y="2379738"/>
                  <a:pt x="10916101" y="2391507"/>
                </a:cubicBezTo>
                <a:cubicBezTo>
                  <a:pt x="10905581" y="2355631"/>
                  <a:pt x="10893269" y="2386595"/>
                  <a:pt x="10894127" y="2365844"/>
                </a:cubicBezTo>
                <a:cubicBezTo>
                  <a:pt x="10899053" y="2363981"/>
                  <a:pt x="10902375" y="2354057"/>
                  <a:pt x="10907339" y="2354002"/>
                </a:cubicBezTo>
                <a:close/>
                <a:moveTo>
                  <a:pt x="10932953" y="2351230"/>
                </a:moveTo>
                <a:cubicBezTo>
                  <a:pt x="10940061" y="2349016"/>
                  <a:pt x="10952349" y="2373115"/>
                  <a:pt x="10954957" y="2388416"/>
                </a:cubicBezTo>
                <a:cubicBezTo>
                  <a:pt x="10952965" y="2400384"/>
                  <a:pt x="10947219" y="2399597"/>
                  <a:pt x="10941487" y="2393098"/>
                </a:cubicBezTo>
                <a:cubicBezTo>
                  <a:pt x="10935759" y="2386600"/>
                  <a:pt x="10930045" y="2374389"/>
                  <a:pt x="10928125" y="2363514"/>
                </a:cubicBezTo>
                <a:cubicBezTo>
                  <a:pt x="10928793" y="2355629"/>
                  <a:pt x="10930585" y="2351968"/>
                  <a:pt x="10932953" y="2351230"/>
                </a:cubicBezTo>
                <a:close/>
                <a:moveTo>
                  <a:pt x="11052163" y="2347006"/>
                </a:moveTo>
                <a:cubicBezTo>
                  <a:pt x="11062257" y="2353974"/>
                  <a:pt x="11071379" y="2362377"/>
                  <a:pt x="11079101" y="2371970"/>
                </a:cubicBezTo>
                <a:cubicBezTo>
                  <a:pt x="11077591" y="2387923"/>
                  <a:pt x="11087313" y="2402949"/>
                  <a:pt x="11078797" y="2419421"/>
                </a:cubicBezTo>
                <a:cubicBezTo>
                  <a:pt x="11072805" y="2400347"/>
                  <a:pt x="11066105" y="2419043"/>
                  <a:pt x="11062993" y="2414707"/>
                </a:cubicBezTo>
                <a:cubicBezTo>
                  <a:pt x="11061955" y="2413261"/>
                  <a:pt x="11061317" y="2409257"/>
                  <a:pt x="11061237" y="2400441"/>
                </a:cubicBezTo>
                <a:cubicBezTo>
                  <a:pt x="11065433" y="2404289"/>
                  <a:pt x="11078867" y="2386949"/>
                  <a:pt x="11071687" y="2379381"/>
                </a:cubicBezTo>
                <a:cubicBezTo>
                  <a:pt x="11063947" y="2380189"/>
                  <a:pt x="11048127" y="2369059"/>
                  <a:pt x="11052163" y="2347006"/>
                </a:cubicBezTo>
                <a:close/>
                <a:moveTo>
                  <a:pt x="10863739" y="2334753"/>
                </a:moveTo>
                <a:cubicBezTo>
                  <a:pt x="10862713" y="2344428"/>
                  <a:pt x="10867149" y="2346133"/>
                  <a:pt x="10871705" y="2347624"/>
                </a:cubicBezTo>
                <a:cubicBezTo>
                  <a:pt x="10869021" y="2388211"/>
                  <a:pt x="10861047" y="2389487"/>
                  <a:pt x="10850573" y="2381390"/>
                </a:cubicBezTo>
                <a:cubicBezTo>
                  <a:pt x="10840095" y="2373291"/>
                  <a:pt x="10827119" y="2355819"/>
                  <a:pt x="10814429" y="2358901"/>
                </a:cubicBezTo>
                <a:cubicBezTo>
                  <a:pt x="10826159" y="2325747"/>
                  <a:pt x="10851497" y="2366327"/>
                  <a:pt x="10863739" y="2334753"/>
                </a:cubicBezTo>
                <a:close/>
                <a:moveTo>
                  <a:pt x="10792993" y="2333548"/>
                </a:moveTo>
                <a:cubicBezTo>
                  <a:pt x="10798791" y="2352154"/>
                  <a:pt x="10811075" y="2334579"/>
                  <a:pt x="10808931" y="2359290"/>
                </a:cubicBezTo>
                <a:cubicBezTo>
                  <a:pt x="10803993" y="2353018"/>
                  <a:pt x="10802109" y="2363197"/>
                  <a:pt x="10800089" y="2373863"/>
                </a:cubicBezTo>
                <a:cubicBezTo>
                  <a:pt x="10790531" y="2347811"/>
                  <a:pt x="10790867" y="2377284"/>
                  <a:pt x="10786277" y="2379064"/>
                </a:cubicBezTo>
                <a:cubicBezTo>
                  <a:pt x="10784747" y="2379658"/>
                  <a:pt x="10782671" y="2377174"/>
                  <a:pt x="10779495" y="2368532"/>
                </a:cubicBezTo>
                <a:cubicBezTo>
                  <a:pt x="10783861" y="2337260"/>
                  <a:pt x="10805723" y="2373980"/>
                  <a:pt x="10792993" y="2333548"/>
                </a:cubicBezTo>
                <a:close/>
                <a:moveTo>
                  <a:pt x="2781381" y="2323409"/>
                </a:moveTo>
                <a:lnTo>
                  <a:pt x="2781220" y="2326677"/>
                </a:lnTo>
                <a:lnTo>
                  <a:pt x="2786674" y="2331067"/>
                </a:lnTo>
                <a:close/>
                <a:moveTo>
                  <a:pt x="10738569" y="2308757"/>
                </a:moveTo>
                <a:cubicBezTo>
                  <a:pt x="10747071" y="2310832"/>
                  <a:pt x="10758309" y="2341755"/>
                  <a:pt x="10773167" y="2348622"/>
                </a:cubicBezTo>
                <a:cubicBezTo>
                  <a:pt x="10768353" y="2373508"/>
                  <a:pt x="10746455" y="2337338"/>
                  <a:pt x="10754061" y="2383933"/>
                </a:cubicBezTo>
                <a:cubicBezTo>
                  <a:pt x="10733813" y="2362691"/>
                  <a:pt x="10752161" y="2339062"/>
                  <a:pt x="10730947" y="2318259"/>
                </a:cubicBezTo>
                <a:cubicBezTo>
                  <a:pt x="10733207" y="2310580"/>
                  <a:pt x="10735737" y="2308066"/>
                  <a:pt x="10738569" y="2308757"/>
                </a:cubicBezTo>
                <a:close/>
                <a:moveTo>
                  <a:pt x="10455995" y="2299539"/>
                </a:moveTo>
                <a:cubicBezTo>
                  <a:pt x="10470037" y="2324614"/>
                  <a:pt x="10483269" y="2345656"/>
                  <a:pt x="10486319" y="2310487"/>
                </a:cubicBezTo>
                <a:cubicBezTo>
                  <a:pt x="10507523" y="2358234"/>
                  <a:pt x="10526141" y="2311661"/>
                  <a:pt x="10539251" y="2366997"/>
                </a:cubicBezTo>
                <a:cubicBezTo>
                  <a:pt x="10520087" y="2349804"/>
                  <a:pt x="10503259" y="2345363"/>
                  <a:pt x="10490675" y="2364193"/>
                </a:cubicBezTo>
                <a:cubicBezTo>
                  <a:pt x="10482727" y="2353756"/>
                  <a:pt x="10483575" y="2342411"/>
                  <a:pt x="10476301" y="2331795"/>
                </a:cubicBezTo>
                <a:cubicBezTo>
                  <a:pt x="10478565" y="2349358"/>
                  <a:pt x="10476969" y="2356565"/>
                  <a:pt x="10469837" y="2359290"/>
                </a:cubicBezTo>
                <a:cubicBezTo>
                  <a:pt x="10455231" y="2347293"/>
                  <a:pt x="10462507" y="2332958"/>
                  <a:pt x="10456885" y="2319729"/>
                </a:cubicBezTo>
                <a:cubicBezTo>
                  <a:pt x="10455305" y="2326661"/>
                  <a:pt x="10452199" y="2323156"/>
                  <a:pt x="10449791" y="2327327"/>
                </a:cubicBezTo>
                <a:cubicBezTo>
                  <a:pt x="10447671" y="2338653"/>
                  <a:pt x="10458841" y="2348949"/>
                  <a:pt x="10453045" y="2360717"/>
                </a:cubicBezTo>
                <a:cubicBezTo>
                  <a:pt x="10446313" y="2354834"/>
                  <a:pt x="10440725" y="2354886"/>
                  <a:pt x="10433995" y="2349005"/>
                </a:cubicBezTo>
                <a:cubicBezTo>
                  <a:pt x="10444537" y="2327287"/>
                  <a:pt x="10441561" y="2311452"/>
                  <a:pt x="10455995" y="2299539"/>
                </a:cubicBezTo>
                <a:close/>
                <a:moveTo>
                  <a:pt x="10635691" y="2295665"/>
                </a:moveTo>
                <a:cubicBezTo>
                  <a:pt x="10637561" y="2295433"/>
                  <a:pt x="10639841" y="2296191"/>
                  <a:pt x="10642685" y="2298242"/>
                </a:cubicBezTo>
                <a:cubicBezTo>
                  <a:pt x="10638233" y="2314352"/>
                  <a:pt x="10634333" y="2330496"/>
                  <a:pt x="10642783" y="2345497"/>
                </a:cubicBezTo>
                <a:cubicBezTo>
                  <a:pt x="10655537" y="2353290"/>
                  <a:pt x="10661995" y="2326788"/>
                  <a:pt x="10678547" y="2356165"/>
                </a:cubicBezTo>
                <a:cubicBezTo>
                  <a:pt x="10662679" y="2383649"/>
                  <a:pt x="10634673" y="2343240"/>
                  <a:pt x="10614987" y="2347701"/>
                </a:cubicBezTo>
                <a:cubicBezTo>
                  <a:pt x="10623563" y="2372615"/>
                  <a:pt x="10636955" y="2354110"/>
                  <a:pt x="10629303" y="2380206"/>
                </a:cubicBezTo>
                <a:cubicBezTo>
                  <a:pt x="10614273" y="2356842"/>
                  <a:pt x="10616205" y="2369793"/>
                  <a:pt x="10605333" y="2341699"/>
                </a:cubicBezTo>
                <a:cubicBezTo>
                  <a:pt x="10629727" y="2347424"/>
                  <a:pt x="10622611" y="2297292"/>
                  <a:pt x="10635691" y="2295665"/>
                </a:cubicBezTo>
                <a:close/>
                <a:moveTo>
                  <a:pt x="10487401" y="2284161"/>
                </a:moveTo>
                <a:cubicBezTo>
                  <a:pt x="10508313" y="2324753"/>
                  <a:pt x="10512323" y="2273597"/>
                  <a:pt x="10529083" y="2293967"/>
                </a:cubicBezTo>
                <a:cubicBezTo>
                  <a:pt x="10519389" y="2310757"/>
                  <a:pt x="10506779" y="2307899"/>
                  <a:pt x="10496441" y="2317899"/>
                </a:cubicBezTo>
                <a:cubicBezTo>
                  <a:pt x="10498295" y="2300862"/>
                  <a:pt x="10482965" y="2310119"/>
                  <a:pt x="10487401" y="2284161"/>
                </a:cubicBezTo>
                <a:close/>
                <a:moveTo>
                  <a:pt x="10585991" y="2282337"/>
                </a:moveTo>
                <a:cubicBezTo>
                  <a:pt x="10605795" y="2320149"/>
                  <a:pt x="10592971" y="2334705"/>
                  <a:pt x="10600571" y="2362050"/>
                </a:cubicBezTo>
                <a:cubicBezTo>
                  <a:pt x="10592067" y="2341953"/>
                  <a:pt x="10590373" y="2359799"/>
                  <a:pt x="10585823" y="2361997"/>
                </a:cubicBezTo>
                <a:cubicBezTo>
                  <a:pt x="10584307" y="2362729"/>
                  <a:pt x="10582473" y="2361723"/>
                  <a:pt x="10579963" y="2356995"/>
                </a:cubicBezTo>
                <a:cubicBezTo>
                  <a:pt x="10571125" y="2329078"/>
                  <a:pt x="10593193" y="2340252"/>
                  <a:pt x="10583727" y="2316390"/>
                </a:cubicBezTo>
                <a:cubicBezTo>
                  <a:pt x="10578651" y="2306902"/>
                  <a:pt x="10563525" y="2315565"/>
                  <a:pt x="10566103" y="2297518"/>
                </a:cubicBezTo>
                <a:cubicBezTo>
                  <a:pt x="10575089" y="2305416"/>
                  <a:pt x="10581059" y="2296314"/>
                  <a:pt x="10585991" y="2282337"/>
                </a:cubicBezTo>
                <a:close/>
                <a:moveTo>
                  <a:pt x="177629" y="2270702"/>
                </a:moveTo>
                <a:cubicBezTo>
                  <a:pt x="191385" y="2291336"/>
                  <a:pt x="190486" y="2273135"/>
                  <a:pt x="202289" y="2288507"/>
                </a:cubicBezTo>
                <a:cubicBezTo>
                  <a:pt x="202509" y="2302821"/>
                  <a:pt x="200552" y="2311030"/>
                  <a:pt x="196394" y="2313103"/>
                </a:cubicBezTo>
                <a:cubicBezTo>
                  <a:pt x="192238" y="2315178"/>
                  <a:pt x="185883" y="2311116"/>
                  <a:pt x="177314" y="2300894"/>
                </a:cubicBezTo>
                <a:close/>
                <a:moveTo>
                  <a:pt x="10317811" y="2269231"/>
                </a:moveTo>
                <a:cubicBezTo>
                  <a:pt x="10311695" y="2266890"/>
                  <a:pt x="10308461" y="2279808"/>
                  <a:pt x="10305211" y="2292476"/>
                </a:cubicBezTo>
                <a:lnTo>
                  <a:pt x="10304963" y="2292904"/>
                </a:lnTo>
                <a:cubicBezTo>
                  <a:pt x="10313031" y="2297705"/>
                  <a:pt x="10321773" y="2302323"/>
                  <a:pt x="10324993" y="2277232"/>
                </a:cubicBezTo>
                <a:cubicBezTo>
                  <a:pt x="10322207" y="2272487"/>
                  <a:pt x="10319849" y="2270011"/>
                  <a:pt x="10317811" y="2269231"/>
                </a:cubicBezTo>
                <a:close/>
                <a:moveTo>
                  <a:pt x="11198415" y="2263027"/>
                </a:moveTo>
                <a:cubicBezTo>
                  <a:pt x="11203221" y="2260044"/>
                  <a:pt x="11207613" y="2261512"/>
                  <a:pt x="11209467" y="2282259"/>
                </a:cubicBezTo>
                <a:cubicBezTo>
                  <a:pt x="11204669" y="2278529"/>
                  <a:pt x="11194761" y="2292539"/>
                  <a:pt x="11188969" y="2285704"/>
                </a:cubicBezTo>
                <a:cubicBezTo>
                  <a:pt x="11187037" y="2283427"/>
                  <a:pt x="11185563" y="2278832"/>
                  <a:pt x="11184887" y="2270493"/>
                </a:cubicBezTo>
                <a:cubicBezTo>
                  <a:pt x="11188391" y="2273442"/>
                  <a:pt x="11193609" y="2266009"/>
                  <a:pt x="11198415" y="2263027"/>
                </a:cubicBezTo>
                <a:close/>
                <a:moveTo>
                  <a:pt x="10020705" y="2254980"/>
                </a:moveTo>
                <a:lnTo>
                  <a:pt x="10005461" y="2262918"/>
                </a:lnTo>
                <a:lnTo>
                  <a:pt x="10032053" y="2301137"/>
                </a:lnTo>
                <a:lnTo>
                  <a:pt x="10041193" y="2311038"/>
                </a:lnTo>
                <a:lnTo>
                  <a:pt x="10041415" y="2300075"/>
                </a:lnTo>
                <a:cubicBezTo>
                  <a:pt x="10042707" y="2285115"/>
                  <a:pt x="10046035" y="2290137"/>
                  <a:pt x="10047649" y="2268823"/>
                </a:cubicBezTo>
                <a:cubicBezTo>
                  <a:pt x="10038107" y="2261889"/>
                  <a:pt x="10028979" y="2256333"/>
                  <a:pt x="10020705" y="2254980"/>
                </a:cubicBezTo>
                <a:close/>
                <a:moveTo>
                  <a:pt x="10190777" y="2253342"/>
                </a:moveTo>
                <a:cubicBezTo>
                  <a:pt x="10185293" y="2250558"/>
                  <a:pt x="10182539" y="2262042"/>
                  <a:pt x="10179035" y="2269962"/>
                </a:cubicBezTo>
                <a:lnTo>
                  <a:pt x="10178787" y="2270390"/>
                </a:lnTo>
                <a:cubicBezTo>
                  <a:pt x="10182079" y="2277531"/>
                  <a:pt x="10185189" y="2282169"/>
                  <a:pt x="10187921" y="2284703"/>
                </a:cubicBezTo>
                <a:cubicBezTo>
                  <a:pt x="10196119" y="2292303"/>
                  <a:pt x="10200949" y="2280974"/>
                  <a:pt x="10197299" y="2261543"/>
                </a:cubicBezTo>
                <a:cubicBezTo>
                  <a:pt x="10194735" y="2256784"/>
                  <a:pt x="10192605" y="2254270"/>
                  <a:pt x="10190777" y="2253342"/>
                </a:cubicBezTo>
                <a:close/>
                <a:moveTo>
                  <a:pt x="2099611" y="2253041"/>
                </a:moveTo>
                <a:lnTo>
                  <a:pt x="2098978" y="2268218"/>
                </a:lnTo>
                <a:cubicBezTo>
                  <a:pt x="2096052" y="2265387"/>
                  <a:pt x="2093363" y="2263123"/>
                  <a:pt x="2093975" y="2270463"/>
                </a:cubicBezTo>
                <a:lnTo>
                  <a:pt x="2093270" y="2271195"/>
                </a:lnTo>
                <a:cubicBezTo>
                  <a:pt x="2100505" y="2285211"/>
                  <a:pt x="2108883" y="2295645"/>
                  <a:pt x="2116172" y="2299693"/>
                </a:cubicBezTo>
                <a:cubicBezTo>
                  <a:pt x="2123460" y="2303741"/>
                  <a:pt x="2129660" y="2301403"/>
                  <a:pt x="2132536" y="2289875"/>
                </a:cubicBezTo>
                <a:cubicBezTo>
                  <a:pt x="2115950" y="2264755"/>
                  <a:pt x="2109138" y="2281498"/>
                  <a:pt x="2099611" y="2253041"/>
                </a:cubicBezTo>
                <a:close/>
                <a:moveTo>
                  <a:pt x="11753453" y="2252404"/>
                </a:moveTo>
                <a:lnTo>
                  <a:pt x="11768825" y="2278387"/>
                </a:lnTo>
                <a:cubicBezTo>
                  <a:pt x="11766279" y="2291319"/>
                  <a:pt x="11762671" y="2297936"/>
                  <a:pt x="11758035" y="2298217"/>
                </a:cubicBezTo>
                <a:cubicBezTo>
                  <a:pt x="11753399" y="2298499"/>
                  <a:pt x="11747731" y="2292446"/>
                  <a:pt x="11741063" y="2280040"/>
                </a:cubicBezTo>
                <a:cubicBezTo>
                  <a:pt x="11743535" y="2260936"/>
                  <a:pt x="11751813" y="2276981"/>
                  <a:pt x="11753453" y="2252404"/>
                </a:cubicBezTo>
                <a:close/>
                <a:moveTo>
                  <a:pt x="11637695" y="2240641"/>
                </a:moveTo>
                <a:cubicBezTo>
                  <a:pt x="11639935" y="2239997"/>
                  <a:pt x="11642469" y="2241120"/>
                  <a:pt x="11645499" y="2245258"/>
                </a:cubicBezTo>
                <a:cubicBezTo>
                  <a:pt x="11640793" y="2273909"/>
                  <a:pt x="11629613" y="2262893"/>
                  <a:pt x="11619851" y="2260537"/>
                </a:cubicBezTo>
                <a:cubicBezTo>
                  <a:pt x="11626871" y="2260419"/>
                  <a:pt x="11630971" y="2242574"/>
                  <a:pt x="11637695" y="2240641"/>
                </a:cubicBezTo>
                <a:close/>
                <a:moveTo>
                  <a:pt x="10996913" y="2239651"/>
                </a:moveTo>
                <a:cubicBezTo>
                  <a:pt x="10998049" y="2239238"/>
                  <a:pt x="11000227" y="2241841"/>
                  <a:pt x="11004085" y="2249237"/>
                </a:cubicBezTo>
                <a:cubicBezTo>
                  <a:pt x="11007843" y="2272366"/>
                  <a:pt x="10999017" y="2266416"/>
                  <a:pt x="10998345" y="2296970"/>
                </a:cubicBezTo>
                <a:cubicBezTo>
                  <a:pt x="10974245" y="2277211"/>
                  <a:pt x="10949513" y="2286458"/>
                  <a:pt x="10941069" y="2308246"/>
                </a:cubicBezTo>
                <a:cubicBezTo>
                  <a:pt x="10941327" y="2294708"/>
                  <a:pt x="10939057" y="2281848"/>
                  <a:pt x="10939563" y="2267882"/>
                </a:cubicBezTo>
                <a:cubicBezTo>
                  <a:pt x="10957339" y="2283278"/>
                  <a:pt x="10973741" y="2291179"/>
                  <a:pt x="10981745" y="2250884"/>
                </a:cubicBezTo>
                <a:cubicBezTo>
                  <a:pt x="10992935" y="2256203"/>
                  <a:pt x="10992495" y="2293022"/>
                  <a:pt x="10997559" y="2276840"/>
                </a:cubicBezTo>
                <a:cubicBezTo>
                  <a:pt x="10999465" y="2269278"/>
                  <a:pt x="10993503" y="2240891"/>
                  <a:pt x="10996913" y="2239651"/>
                </a:cubicBezTo>
                <a:close/>
                <a:moveTo>
                  <a:pt x="11704529" y="2228719"/>
                </a:moveTo>
                <a:cubicBezTo>
                  <a:pt x="11713059" y="2246048"/>
                  <a:pt x="11717217" y="2268982"/>
                  <a:pt x="11727745" y="2267789"/>
                </a:cubicBezTo>
                <a:lnTo>
                  <a:pt x="11720899" y="2295206"/>
                </a:lnTo>
                <a:cubicBezTo>
                  <a:pt x="11709837" y="2274847"/>
                  <a:pt x="11704133" y="2251876"/>
                  <a:pt x="11704529" y="2228719"/>
                </a:cubicBezTo>
                <a:close/>
                <a:moveTo>
                  <a:pt x="207698" y="2226037"/>
                </a:moveTo>
                <a:cubicBezTo>
                  <a:pt x="219559" y="2246003"/>
                  <a:pt x="226167" y="2268640"/>
                  <a:pt x="226768" y="2291801"/>
                </a:cubicBezTo>
                <a:lnTo>
                  <a:pt x="207021" y="2271418"/>
                </a:lnTo>
                <a:cubicBezTo>
                  <a:pt x="216906" y="2267145"/>
                  <a:pt x="208932" y="2245145"/>
                  <a:pt x="207698" y="2226037"/>
                </a:cubicBezTo>
                <a:close/>
                <a:moveTo>
                  <a:pt x="10073401" y="2205695"/>
                </a:moveTo>
                <a:cubicBezTo>
                  <a:pt x="10073765" y="2251250"/>
                  <a:pt x="10064459" y="2263416"/>
                  <a:pt x="10065769" y="2314505"/>
                </a:cubicBezTo>
                <a:cubicBezTo>
                  <a:pt x="10072819" y="2326989"/>
                  <a:pt x="10076251" y="2319560"/>
                  <a:pt x="10083511" y="2333163"/>
                </a:cubicBezTo>
                <a:cubicBezTo>
                  <a:pt x="10085899" y="2312724"/>
                  <a:pt x="10074467" y="2294005"/>
                  <a:pt x="10085959" y="2272122"/>
                </a:cubicBezTo>
                <a:cubicBezTo>
                  <a:pt x="10093277" y="2279200"/>
                  <a:pt x="10093489" y="2286986"/>
                  <a:pt x="10092551" y="2294909"/>
                </a:cubicBezTo>
                <a:lnTo>
                  <a:pt x="10092255" y="2318181"/>
                </a:lnTo>
                <a:lnTo>
                  <a:pt x="10091465" y="2318646"/>
                </a:lnTo>
                <a:lnTo>
                  <a:pt x="10092249" y="2318529"/>
                </a:lnTo>
                <a:lnTo>
                  <a:pt x="10092255" y="2318181"/>
                </a:lnTo>
                <a:lnTo>
                  <a:pt x="10115865" y="2304234"/>
                </a:lnTo>
                <a:cubicBezTo>
                  <a:pt x="10122117" y="2294208"/>
                  <a:pt x="10126781" y="2280574"/>
                  <a:pt x="10130733" y="2268169"/>
                </a:cubicBezTo>
                <a:cubicBezTo>
                  <a:pt x="10106075" y="2250368"/>
                  <a:pt x="10103357" y="2255073"/>
                  <a:pt x="10073401" y="2205695"/>
                </a:cubicBezTo>
                <a:close/>
                <a:moveTo>
                  <a:pt x="271666" y="2203223"/>
                </a:moveTo>
                <a:cubicBezTo>
                  <a:pt x="278447" y="2201550"/>
                  <a:pt x="290955" y="2214895"/>
                  <a:pt x="297096" y="2211487"/>
                </a:cubicBezTo>
                <a:cubicBezTo>
                  <a:pt x="293509" y="2214978"/>
                  <a:pt x="290646" y="2220491"/>
                  <a:pt x="286380" y="2222324"/>
                </a:cubicBezTo>
                <a:cubicBezTo>
                  <a:pt x="282113" y="2224156"/>
                  <a:pt x="276443" y="2222307"/>
                  <a:pt x="267242" y="2211078"/>
                </a:cubicBezTo>
                <a:cubicBezTo>
                  <a:pt x="267782" y="2206007"/>
                  <a:pt x="269406" y="2203781"/>
                  <a:pt x="271666" y="2203223"/>
                </a:cubicBezTo>
                <a:close/>
                <a:moveTo>
                  <a:pt x="11558019" y="2197460"/>
                </a:moveTo>
                <a:cubicBezTo>
                  <a:pt x="11573687" y="2208359"/>
                  <a:pt x="11585243" y="2224156"/>
                  <a:pt x="11590675" y="2242409"/>
                </a:cubicBezTo>
                <a:cubicBezTo>
                  <a:pt x="11595269" y="2235934"/>
                  <a:pt x="11594865" y="2199340"/>
                  <a:pt x="11603083" y="2214495"/>
                </a:cubicBezTo>
                <a:cubicBezTo>
                  <a:pt x="11602129" y="2229486"/>
                  <a:pt x="11608431" y="2217582"/>
                  <a:pt x="11612709" y="2220052"/>
                </a:cubicBezTo>
                <a:cubicBezTo>
                  <a:pt x="11613999" y="2236340"/>
                  <a:pt x="11611629" y="2252795"/>
                  <a:pt x="11605787" y="2268101"/>
                </a:cubicBezTo>
                <a:cubicBezTo>
                  <a:pt x="11595715" y="2252448"/>
                  <a:pt x="11588269" y="2252996"/>
                  <a:pt x="11583569" y="2269532"/>
                </a:cubicBezTo>
                <a:cubicBezTo>
                  <a:pt x="11578753" y="2261333"/>
                  <a:pt x="11575297" y="2252494"/>
                  <a:pt x="11573531" y="2243204"/>
                </a:cubicBezTo>
                <a:cubicBezTo>
                  <a:pt x="11565069" y="2262558"/>
                  <a:pt x="11557597" y="2247836"/>
                  <a:pt x="11563851" y="2284668"/>
                </a:cubicBezTo>
                <a:cubicBezTo>
                  <a:pt x="11551055" y="2258177"/>
                  <a:pt x="11544243" y="2267504"/>
                  <a:pt x="11535625" y="2266378"/>
                </a:cubicBezTo>
                <a:cubicBezTo>
                  <a:pt x="11547439" y="2248386"/>
                  <a:pt x="11567185" y="2251232"/>
                  <a:pt x="11558019" y="2197460"/>
                </a:cubicBezTo>
                <a:close/>
                <a:moveTo>
                  <a:pt x="871845" y="2156686"/>
                </a:moveTo>
                <a:lnTo>
                  <a:pt x="863423" y="2182312"/>
                </a:lnTo>
                <a:lnTo>
                  <a:pt x="862691" y="2181987"/>
                </a:lnTo>
                <a:lnTo>
                  <a:pt x="863316" y="2182633"/>
                </a:lnTo>
                <a:lnTo>
                  <a:pt x="863423" y="2182312"/>
                </a:lnTo>
                <a:lnTo>
                  <a:pt x="880251" y="2189790"/>
                </a:lnTo>
                <a:cubicBezTo>
                  <a:pt x="883820" y="2186022"/>
                  <a:pt x="885793" y="2177786"/>
                  <a:pt x="888260" y="2170797"/>
                </a:cubicBezTo>
                <a:cubicBezTo>
                  <a:pt x="883351" y="2158552"/>
                  <a:pt x="876942" y="2154281"/>
                  <a:pt x="871845" y="2156686"/>
                </a:cubicBezTo>
                <a:close/>
                <a:moveTo>
                  <a:pt x="947950" y="2126530"/>
                </a:moveTo>
                <a:cubicBezTo>
                  <a:pt x="944476" y="2127311"/>
                  <a:pt x="941300" y="2129795"/>
                  <a:pt x="938909" y="2133611"/>
                </a:cubicBezTo>
                <a:lnTo>
                  <a:pt x="937960" y="2167580"/>
                </a:lnTo>
                <a:lnTo>
                  <a:pt x="937097" y="2169193"/>
                </a:lnTo>
                <a:lnTo>
                  <a:pt x="937907" y="2169518"/>
                </a:lnTo>
                <a:lnTo>
                  <a:pt x="937960" y="2167580"/>
                </a:lnTo>
                <a:lnTo>
                  <a:pt x="942457" y="2159183"/>
                </a:lnTo>
                <a:cubicBezTo>
                  <a:pt x="949515" y="2154047"/>
                  <a:pt x="959980" y="2158698"/>
                  <a:pt x="958778" y="2129665"/>
                </a:cubicBezTo>
                <a:cubicBezTo>
                  <a:pt x="955196" y="2126669"/>
                  <a:pt x="951424" y="2125748"/>
                  <a:pt x="947950" y="2126530"/>
                </a:cubicBezTo>
                <a:close/>
                <a:moveTo>
                  <a:pt x="318364" y="2126236"/>
                </a:moveTo>
                <a:cubicBezTo>
                  <a:pt x="337252" y="2177494"/>
                  <a:pt x="352993" y="2165050"/>
                  <a:pt x="372217" y="2174724"/>
                </a:cubicBezTo>
                <a:cubicBezTo>
                  <a:pt x="365320" y="2180012"/>
                  <a:pt x="354584" y="2175381"/>
                  <a:pt x="356862" y="2204786"/>
                </a:cubicBezTo>
                <a:cubicBezTo>
                  <a:pt x="343919" y="2169652"/>
                  <a:pt x="344809" y="2186135"/>
                  <a:pt x="327742" y="2173714"/>
                </a:cubicBezTo>
                <a:cubicBezTo>
                  <a:pt x="330752" y="2182583"/>
                  <a:pt x="332287" y="2192023"/>
                  <a:pt x="332273" y="2201426"/>
                </a:cubicBezTo>
                <a:cubicBezTo>
                  <a:pt x="319939" y="2189458"/>
                  <a:pt x="313107" y="2192644"/>
                  <a:pt x="312319" y="2211294"/>
                </a:cubicBezTo>
                <a:cubicBezTo>
                  <a:pt x="299880" y="2200976"/>
                  <a:pt x="289749" y="2188140"/>
                  <a:pt x="282771" y="2173560"/>
                </a:cubicBezTo>
                <a:cubicBezTo>
                  <a:pt x="285303" y="2169175"/>
                  <a:pt x="296602" y="2176270"/>
                  <a:pt x="287856" y="2163520"/>
                </a:cubicBezTo>
                <a:cubicBezTo>
                  <a:pt x="287396" y="2146285"/>
                  <a:pt x="305343" y="2178178"/>
                  <a:pt x="312450" y="2181427"/>
                </a:cubicBezTo>
                <a:cubicBezTo>
                  <a:pt x="308198" y="2162858"/>
                  <a:pt x="310246" y="2143507"/>
                  <a:pt x="318364" y="2126236"/>
                </a:cubicBezTo>
                <a:close/>
                <a:moveTo>
                  <a:pt x="700665" y="2126229"/>
                </a:moveTo>
                <a:cubicBezTo>
                  <a:pt x="719092" y="2154831"/>
                  <a:pt x="718258" y="2117991"/>
                  <a:pt x="729926" y="2149395"/>
                </a:cubicBezTo>
                <a:cubicBezTo>
                  <a:pt x="733054" y="2176583"/>
                  <a:pt x="713008" y="2140910"/>
                  <a:pt x="719423" y="2176982"/>
                </a:cubicBezTo>
                <a:cubicBezTo>
                  <a:pt x="708641" y="2162060"/>
                  <a:pt x="702227" y="2144525"/>
                  <a:pt x="700665" y="2126229"/>
                </a:cubicBezTo>
                <a:close/>
                <a:moveTo>
                  <a:pt x="770416" y="2099766"/>
                </a:moveTo>
                <a:cubicBezTo>
                  <a:pt x="785455" y="2121139"/>
                  <a:pt x="776271" y="2126675"/>
                  <a:pt x="774532" y="2142779"/>
                </a:cubicBezTo>
                <a:cubicBezTo>
                  <a:pt x="766493" y="2134717"/>
                  <a:pt x="759980" y="2125252"/>
                  <a:pt x="755354" y="2114741"/>
                </a:cubicBezTo>
                <a:cubicBezTo>
                  <a:pt x="756881" y="2105924"/>
                  <a:pt x="767331" y="2121656"/>
                  <a:pt x="774782" y="2127526"/>
                </a:cubicBezTo>
                <a:cubicBezTo>
                  <a:pt x="771834" y="2118550"/>
                  <a:pt x="770406" y="2109172"/>
                  <a:pt x="770416" y="2099766"/>
                </a:cubicBezTo>
                <a:close/>
                <a:moveTo>
                  <a:pt x="11176575" y="2091199"/>
                </a:moveTo>
                <a:lnTo>
                  <a:pt x="11176813" y="2091584"/>
                </a:lnTo>
                <a:lnTo>
                  <a:pt x="11176643" y="2091729"/>
                </a:lnTo>
                <a:lnTo>
                  <a:pt x="11176385" y="2091337"/>
                </a:lnTo>
                <a:close/>
                <a:moveTo>
                  <a:pt x="11338727" y="2079336"/>
                </a:moveTo>
                <a:cubicBezTo>
                  <a:pt x="11342877" y="2076563"/>
                  <a:pt x="11349063" y="2079742"/>
                  <a:pt x="11354853" y="2089715"/>
                </a:cubicBezTo>
                <a:cubicBezTo>
                  <a:pt x="11350123" y="2106804"/>
                  <a:pt x="11341779" y="2101988"/>
                  <a:pt x="11334815" y="2104668"/>
                </a:cubicBezTo>
                <a:cubicBezTo>
                  <a:pt x="11332463" y="2090833"/>
                  <a:pt x="11334577" y="2082109"/>
                  <a:pt x="11338727" y="2079336"/>
                </a:cubicBezTo>
                <a:close/>
                <a:moveTo>
                  <a:pt x="11043997" y="2075613"/>
                </a:moveTo>
                <a:lnTo>
                  <a:pt x="11045001" y="2076162"/>
                </a:lnTo>
                <a:lnTo>
                  <a:pt x="11044125" y="2076356"/>
                </a:lnTo>
                <a:close/>
                <a:moveTo>
                  <a:pt x="11060485" y="2072760"/>
                </a:moveTo>
                <a:cubicBezTo>
                  <a:pt x="11060807" y="2086777"/>
                  <a:pt x="11054603" y="2082518"/>
                  <a:pt x="11049609" y="2078691"/>
                </a:cubicBezTo>
                <a:lnTo>
                  <a:pt x="11045001" y="2076162"/>
                </a:lnTo>
                <a:close/>
                <a:moveTo>
                  <a:pt x="11161105" y="2065690"/>
                </a:moveTo>
                <a:cubicBezTo>
                  <a:pt x="11193825" y="2075455"/>
                  <a:pt x="11224003" y="2057516"/>
                  <a:pt x="11264009" y="2072201"/>
                </a:cubicBezTo>
                <a:cubicBezTo>
                  <a:pt x="11252037" y="2108493"/>
                  <a:pt x="11211481" y="2045865"/>
                  <a:pt x="11212667" y="2102589"/>
                </a:cubicBezTo>
                <a:cubicBezTo>
                  <a:pt x="11204177" y="2088276"/>
                  <a:pt x="11197345" y="2081587"/>
                  <a:pt x="11191515" y="2080413"/>
                </a:cubicBezTo>
                <a:lnTo>
                  <a:pt x="11176575" y="2091199"/>
                </a:lnTo>
                <a:lnTo>
                  <a:pt x="11171623" y="2083213"/>
                </a:lnTo>
                <a:cubicBezTo>
                  <a:pt x="11165849" y="2079149"/>
                  <a:pt x="11159323" y="2084338"/>
                  <a:pt x="11161105" y="2065690"/>
                </a:cubicBezTo>
                <a:close/>
                <a:moveTo>
                  <a:pt x="10689439" y="2061943"/>
                </a:moveTo>
                <a:cubicBezTo>
                  <a:pt x="10683363" y="2063176"/>
                  <a:pt x="10679507" y="2070966"/>
                  <a:pt x="10681355" y="2086291"/>
                </a:cubicBezTo>
                <a:lnTo>
                  <a:pt x="10680819" y="2085982"/>
                </a:lnTo>
                <a:cubicBezTo>
                  <a:pt x="10687543" y="2094713"/>
                  <a:pt x="10693947" y="2101404"/>
                  <a:pt x="10699221" y="2101437"/>
                </a:cubicBezTo>
                <a:cubicBezTo>
                  <a:pt x="10704495" y="2101470"/>
                  <a:pt x="10708641" y="2094844"/>
                  <a:pt x="10710849" y="2076942"/>
                </a:cubicBezTo>
                <a:cubicBezTo>
                  <a:pt x="10703815" y="2066035"/>
                  <a:pt x="10695517" y="2060710"/>
                  <a:pt x="10689439" y="2061943"/>
                </a:cubicBezTo>
                <a:close/>
                <a:moveTo>
                  <a:pt x="10967461" y="2032066"/>
                </a:moveTo>
                <a:cubicBezTo>
                  <a:pt x="10972989" y="2034010"/>
                  <a:pt x="10979317" y="2040586"/>
                  <a:pt x="10985785" y="2048029"/>
                </a:cubicBezTo>
                <a:cubicBezTo>
                  <a:pt x="10977281" y="2058802"/>
                  <a:pt x="10964849" y="2047490"/>
                  <a:pt x="10953943" y="2043902"/>
                </a:cubicBezTo>
                <a:cubicBezTo>
                  <a:pt x="10957209" y="2032813"/>
                  <a:pt x="10961935" y="2030123"/>
                  <a:pt x="10967461" y="2032066"/>
                </a:cubicBezTo>
                <a:close/>
                <a:moveTo>
                  <a:pt x="10397955" y="2029249"/>
                </a:moveTo>
                <a:cubicBezTo>
                  <a:pt x="10390175" y="2026842"/>
                  <a:pt x="10383881" y="2046869"/>
                  <a:pt x="10389865" y="2061875"/>
                </a:cubicBezTo>
                <a:lnTo>
                  <a:pt x="10389681" y="2062196"/>
                </a:lnTo>
                <a:cubicBezTo>
                  <a:pt x="10392665" y="2069374"/>
                  <a:pt x="10394859" y="2072245"/>
                  <a:pt x="10396547" y="2072347"/>
                </a:cubicBezTo>
                <a:cubicBezTo>
                  <a:pt x="10401609" y="2072656"/>
                  <a:pt x="10402121" y="2048060"/>
                  <a:pt x="10405833" y="2040151"/>
                </a:cubicBezTo>
                <a:cubicBezTo>
                  <a:pt x="10403309" y="2033347"/>
                  <a:pt x="10400549" y="2030052"/>
                  <a:pt x="10397955" y="2029249"/>
                </a:cubicBezTo>
                <a:close/>
                <a:moveTo>
                  <a:pt x="10788097" y="2024901"/>
                </a:moveTo>
                <a:cubicBezTo>
                  <a:pt x="10799567" y="2024359"/>
                  <a:pt x="10810793" y="2029058"/>
                  <a:pt x="10817371" y="2041624"/>
                </a:cubicBezTo>
                <a:cubicBezTo>
                  <a:pt x="10797745" y="2042269"/>
                  <a:pt x="10776703" y="2037966"/>
                  <a:pt x="10757349" y="2039624"/>
                </a:cubicBezTo>
                <a:cubicBezTo>
                  <a:pt x="10764907" y="2031227"/>
                  <a:pt x="10776625" y="2025444"/>
                  <a:pt x="10788097" y="2024901"/>
                </a:cubicBezTo>
                <a:close/>
                <a:moveTo>
                  <a:pt x="1054727" y="2011812"/>
                </a:moveTo>
                <a:cubicBezTo>
                  <a:pt x="1046135" y="2010454"/>
                  <a:pt x="1042577" y="2023051"/>
                  <a:pt x="1039709" y="2037651"/>
                </a:cubicBezTo>
                <a:cubicBezTo>
                  <a:pt x="1044442" y="2043164"/>
                  <a:pt x="1047951" y="2045341"/>
                  <a:pt x="1050667" y="2045349"/>
                </a:cubicBezTo>
                <a:cubicBezTo>
                  <a:pt x="1058816" y="2045375"/>
                  <a:pt x="1059809" y="2025870"/>
                  <a:pt x="1065159" y="2018264"/>
                </a:cubicBezTo>
                <a:cubicBezTo>
                  <a:pt x="1061015" y="2014268"/>
                  <a:pt x="1057592" y="2012265"/>
                  <a:pt x="1054727" y="2011812"/>
                </a:cubicBezTo>
                <a:close/>
                <a:moveTo>
                  <a:pt x="678315" y="2002674"/>
                </a:moveTo>
                <a:cubicBezTo>
                  <a:pt x="693206" y="2032944"/>
                  <a:pt x="666407" y="2017615"/>
                  <a:pt x="662916" y="2025152"/>
                </a:cubicBezTo>
                <a:cubicBezTo>
                  <a:pt x="645374" y="1987363"/>
                  <a:pt x="675262" y="2011177"/>
                  <a:pt x="678315" y="2002674"/>
                </a:cubicBezTo>
                <a:close/>
                <a:moveTo>
                  <a:pt x="832073" y="2002611"/>
                </a:moveTo>
                <a:cubicBezTo>
                  <a:pt x="846489" y="2019635"/>
                  <a:pt x="837998" y="2037547"/>
                  <a:pt x="831243" y="2040347"/>
                </a:cubicBezTo>
                <a:cubicBezTo>
                  <a:pt x="828918" y="2050557"/>
                  <a:pt x="849116" y="2058793"/>
                  <a:pt x="850932" y="2053426"/>
                </a:cubicBezTo>
                <a:cubicBezTo>
                  <a:pt x="868290" y="2084123"/>
                  <a:pt x="839247" y="2052668"/>
                  <a:pt x="845107" y="2078580"/>
                </a:cubicBezTo>
                <a:cubicBezTo>
                  <a:pt x="829496" y="2068570"/>
                  <a:pt x="830450" y="2050870"/>
                  <a:pt x="821226" y="2037701"/>
                </a:cubicBezTo>
                <a:cubicBezTo>
                  <a:pt x="823009" y="2025471"/>
                  <a:pt x="826646" y="2013738"/>
                  <a:pt x="832073" y="2002611"/>
                </a:cubicBezTo>
                <a:close/>
                <a:moveTo>
                  <a:pt x="1132810" y="1996151"/>
                </a:moveTo>
                <a:cubicBezTo>
                  <a:pt x="1127695" y="1997013"/>
                  <a:pt x="1123288" y="2002916"/>
                  <a:pt x="1120215" y="2007131"/>
                </a:cubicBezTo>
                <a:lnTo>
                  <a:pt x="1120000" y="2007007"/>
                </a:lnTo>
                <a:cubicBezTo>
                  <a:pt x="1124868" y="2019941"/>
                  <a:pt x="1131497" y="2026549"/>
                  <a:pt x="1137300" y="2027672"/>
                </a:cubicBezTo>
                <a:cubicBezTo>
                  <a:pt x="1143104" y="2028795"/>
                  <a:pt x="1148085" y="2024433"/>
                  <a:pt x="1149649" y="2015427"/>
                </a:cubicBezTo>
                <a:cubicBezTo>
                  <a:pt x="1143747" y="1999472"/>
                  <a:pt x="1137924" y="1995290"/>
                  <a:pt x="1132810" y="1996151"/>
                </a:cubicBezTo>
                <a:close/>
                <a:moveTo>
                  <a:pt x="882077" y="1993554"/>
                </a:moveTo>
                <a:cubicBezTo>
                  <a:pt x="904296" y="2032618"/>
                  <a:pt x="876240" y="2038237"/>
                  <a:pt x="865992" y="2038450"/>
                </a:cubicBezTo>
                <a:cubicBezTo>
                  <a:pt x="850849" y="1999479"/>
                  <a:pt x="881557" y="2016923"/>
                  <a:pt x="882077" y="1993554"/>
                </a:cubicBezTo>
                <a:close/>
                <a:moveTo>
                  <a:pt x="937284" y="1946595"/>
                </a:moveTo>
                <a:cubicBezTo>
                  <a:pt x="939721" y="1946057"/>
                  <a:pt x="943146" y="1948356"/>
                  <a:pt x="947747" y="1954898"/>
                </a:cubicBezTo>
                <a:cubicBezTo>
                  <a:pt x="955297" y="1975653"/>
                  <a:pt x="952271" y="2008557"/>
                  <a:pt x="936899" y="1989984"/>
                </a:cubicBezTo>
                <a:cubicBezTo>
                  <a:pt x="931551" y="1975348"/>
                  <a:pt x="929973" y="1948209"/>
                  <a:pt x="937284" y="1946595"/>
                </a:cubicBezTo>
                <a:close/>
                <a:moveTo>
                  <a:pt x="960940" y="1936319"/>
                </a:moveTo>
                <a:cubicBezTo>
                  <a:pt x="965250" y="1933855"/>
                  <a:pt x="973015" y="1940824"/>
                  <a:pt x="978291" y="1940021"/>
                </a:cubicBezTo>
                <a:cubicBezTo>
                  <a:pt x="989657" y="1957134"/>
                  <a:pt x="963327" y="1936800"/>
                  <a:pt x="972157" y="1973124"/>
                </a:cubicBezTo>
                <a:cubicBezTo>
                  <a:pt x="961251" y="1965830"/>
                  <a:pt x="965604" y="1951375"/>
                  <a:pt x="958001" y="1942564"/>
                </a:cubicBezTo>
                <a:cubicBezTo>
                  <a:pt x="958450" y="1939010"/>
                  <a:pt x="959503" y="1937140"/>
                  <a:pt x="960940" y="1936319"/>
                </a:cubicBezTo>
                <a:close/>
                <a:moveTo>
                  <a:pt x="450040" y="1914067"/>
                </a:moveTo>
                <a:cubicBezTo>
                  <a:pt x="455034" y="1914401"/>
                  <a:pt x="461228" y="1920901"/>
                  <a:pt x="466109" y="1934056"/>
                </a:cubicBezTo>
                <a:cubicBezTo>
                  <a:pt x="458383" y="1935585"/>
                  <a:pt x="453768" y="1943328"/>
                  <a:pt x="441170" y="1931065"/>
                </a:cubicBezTo>
                <a:cubicBezTo>
                  <a:pt x="441252" y="1919562"/>
                  <a:pt x="445046" y="1913732"/>
                  <a:pt x="450040" y="1914067"/>
                </a:cubicBezTo>
                <a:close/>
                <a:moveTo>
                  <a:pt x="9067687" y="1890265"/>
                </a:moveTo>
                <a:lnTo>
                  <a:pt x="9063405" y="1920161"/>
                </a:lnTo>
                <a:lnTo>
                  <a:pt x="9063623" y="1920286"/>
                </a:lnTo>
                <a:cubicBezTo>
                  <a:pt x="9077765" y="1927275"/>
                  <a:pt x="9102489" y="1975264"/>
                  <a:pt x="9124041" y="1984606"/>
                </a:cubicBezTo>
                <a:cubicBezTo>
                  <a:pt x="9131225" y="1987720"/>
                  <a:pt x="9138055" y="1986540"/>
                  <a:pt x="9144023" y="1978114"/>
                </a:cubicBezTo>
                <a:cubicBezTo>
                  <a:pt x="9113531" y="1949671"/>
                  <a:pt x="9090953" y="1942340"/>
                  <a:pt x="9067687" y="1890265"/>
                </a:cubicBezTo>
                <a:close/>
                <a:moveTo>
                  <a:pt x="1278059" y="1890189"/>
                </a:moveTo>
                <a:cubicBezTo>
                  <a:pt x="1267528" y="1891896"/>
                  <a:pt x="1265216" y="1928686"/>
                  <a:pt x="1271169" y="1920040"/>
                </a:cubicBezTo>
                <a:cubicBezTo>
                  <a:pt x="1276592" y="1909908"/>
                  <a:pt x="1292874" y="1930860"/>
                  <a:pt x="1291329" y="1903160"/>
                </a:cubicBezTo>
                <a:cubicBezTo>
                  <a:pt x="1285994" y="1892950"/>
                  <a:pt x="1281570" y="1889621"/>
                  <a:pt x="1278059" y="1890189"/>
                </a:cubicBezTo>
                <a:close/>
                <a:moveTo>
                  <a:pt x="1027720" y="1887974"/>
                </a:moveTo>
                <a:cubicBezTo>
                  <a:pt x="1032056" y="1887031"/>
                  <a:pt x="1037189" y="1888328"/>
                  <a:pt x="1043899" y="1894056"/>
                </a:cubicBezTo>
                <a:cubicBezTo>
                  <a:pt x="1025024" y="1899521"/>
                  <a:pt x="1028802" y="1945494"/>
                  <a:pt x="1012810" y="1939570"/>
                </a:cubicBezTo>
                <a:cubicBezTo>
                  <a:pt x="1007481" y="1937595"/>
                  <a:pt x="999952" y="1929854"/>
                  <a:pt x="988659" y="1912924"/>
                </a:cubicBezTo>
                <a:cubicBezTo>
                  <a:pt x="991800" y="1909462"/>
                  <a:pt x="994848" y="1905661"/>
                  <a:pt x="989125" y="1897794"/>
                </a:cubicBezTo>
                <a:cubicBezTo>
                  <a:pt x="1008871" y="1913792"/>
                  <a:pt x="1014711" y="1890803"/>
                  <a:pt x="1027720" y="1887974"/>
                </a:cubicBezTo>
                <a:close/>
                <a:moveTo>
                  <a:pt x="9001965" y="1885422"/>
                </a:moveTo>
                <a:cubicBezTo>
                  <a:pt x="8997279" y="1885210"/>
                  <a:pt x="8992839" y="1886050"/>
                  <a:pt x="8988783" y="1888628"/>
                </a:cubicBezTo>
                <a:lnTo>
                  <a:pt x="8988997" y="1888752"/>
                </a:lnTo>
                <a:cubicBezTo>
                  <a:pt x="9011065" y="1910047"/>
                  <a:pt x="9029369" y="1917620"/>
                  <a:pt x="9050795" y="1938547"/>
                </a:cubicBezTo>
                <a:cubicBezTo>
                  <a:pt x="9052679" y="1924663"/>
                  <a:pt x="9051425" y="1910535"/>
                  <a:pt x="9046857" y="1897205"/>
                </a:cubicBezTo>
                <a:cubicBezTo>
                  <a:pt x="9032273" y="1896162"/>
                  <a:pt x="9016021" y="1886058"/>
                  <a:pt x="9001965" y="1885422"/>
                </a:cubicBezTo>
                <a:close/>
                <a:moveTo>
                  <a:pt x="890234" y="1877916"/>
                </a:moveTo>
                <a:cubicBezTo>
                  <a:pt x="897656" y="1889757"/>
                  <a:pt x="902059" y="1902138"/>
                  <a:pt x="909116" y="1913627"/>
                </a:cubicBezTo>
                <a:cubicBezTo>
                  <a:pt x="890907" y="1898981"/>
                  <a:pt x="864801" y="1903443"/>
                  <a:pt x="853874" y="1932496"/>
                </a:cubicBezTo>
                <a:cubicBezTo>
                  <a:pt x="837737" y="1906354"/>
                  <a:pt x="833023" y="1915752"/>
                  <a:pt x="825034" y="1894029"/>
                </a:cubicBezTo>
                <a:cubicBezTo>
                  <a:pt x="823544" y="1860800"/>
                  <a:pt x="837137" y="1907149"/>
                  <a:pt x="844486" y="1914671"/>
                </a:cubicBezTo>
                <a:cubicBezTo>
                  <a:pt x="856965" y="1926153"/>
                  <a:pt x="838111" y="1894592"/>
                  <a:pt x="845142" y="1884392"/>
                </a:cubicBezTo>
                <a:cubicBezTo>
                  <a:pt x="872284" y="1915178"/>
                  <a:pt x="882537" y="1900136"/>
                  <a:pt x="890234" y="1877916"/>
                </a:cubicBezTo>
                <a:close/>
                <a:moveTo>
                  <a:pt x="8917525" y="1872840"/>
                </a:moveTo>
                <a:lnTo>
                  <a:pt x="8944385" y="1932970"/>
                </a:lnTo>
                <a:lnTo>
                  <a:pt x="8978791" y="1955581"/>
                </a:lnTo>
                <a:cubicBezTo>
                  <a:pt x="8982527" y="1931073"/>
                  <a:pt x="8971453" y="1910989"/>
                  <a:pt x="8958611" y="1891741"/>
                </a:cubicBezTo>
                <a:cubicBezTo>
                  <a:pt x="8950383" y="1884995"/>
                  <a:pt x="8941773" y="1883481"/>
                  <a:pt x="8932001" y="1880744"/>
                </a:cubicBezTo>
                <a:close/>
                <a:moveTo>
                  <a:pt x="1049789" y="1861380"/>
                </a:moveTo>
                <a:cubicBezTo>
                  <a:pt x="1059041" y="1902656"/>
                  <a:pt x="1059615" y="1859925"/>
                  <a:pt x="1079034" y="1884825"/>
                </a:cubicBezTo>
                <a:cubicBezTo>
                  <a:pt x="1085320" y="1921107"/>
                  <a:pt x="1057534" y="1863286"/>
                  <a:pt x="1063759" y="1899674"/>
                </a:cubicBezTo>
                <a:cubicBezTo>
                  <a:pt x="1056716" y="1891615"/>
                  <a:pt x="1049932" y="1883850"/>
                  <a:pt x="1048920" y="1891535"/>
                </a:cubicBezTo>
                <a:cubicBezTo>
                  <a:pt x="1034705" y="1871209"/>
                  <a:pt x="1054132" y="1880286"/>
                  <a:pt x="1049789" y="1861380"/>
                </a:cubicBezTo>
                <a:close/>
                <a:moveTo>
                  <a:pt x="599250" y="1849871"/>
                </a:moveTo>
                <a:lnTo>
                  <a:pt x="599403" y="1849886"/>
                </a:lnTo>
                <a:lnTo>
                  <a:pt x="599367" y="1850472"/>
                </a:lnTo>
                <a:lnTo>
                  <a:pt x="599094" y="1850421"/>
                </a:lnTo>
                <a:close/>
                <a:moveTo>
                  <a:pt x="9321323" y="1846630"/>
                </a:moveTo>
                <a:cubicBezTo>
                  <a:pt x="9317455" y="1858512"/>
                  <a:pt x="9307427" y="1844026"/>
                  <a:pt x="9307485" y="1872577"/>
                </a:cubicBezTo>
                <a:lnTo>
                  <a:pt x="9307697" y="1872699"/>
                </a:lnTo>
                <a:cubicBezTo>
                  <a:pt x="9317331" y="1886388"/>
                  <a:pt x="9321723" y="1876804"/>
                  <a:pt x="9333463" y="1899696"/>
                </a:cubicBezTo>
                <a:cubicBezTo>
                  <a:pt x="9337063" y="1879388"/>
                  <a:pt x="9324443" y="1864685"/>
                  <a:pt x="9321323" y="1846630"/>
                </a:cubicBezTo>
                <a:close/>
                <a:moveTo>
                  <a:pt x="599749" y="1820142"/>
                </a:moveTo>
                <a:cubicBezTo>
                  <a:pt x="606995" y="1830315"/>
                  <a:pt x="605735" y="1833116"/>
                  <a:pt x="603212" y="1835760"/>
                </a:cubicBezTo>
                <a:lnTo>
                  <a:pt x="599250" y="1849871"/>
                </a:lnTo>
                <a:lnTo>
                  <a:pt x="580561" y="1848098"/>
                </a:lnTo>
                <a:cubicBezTo>
                  <a:pt x="576009" y="1852064"/>
                  <a:pt x="573437" y="1861273"/>
                  <a:pt x="573610" y="1877771"/>
                </a:cubicBezTo>
                <a:cubicBezTo>
                  <a:pt x="546272" y="1828053"/>
                  <a:pt x="541732" y="1902856"/>
                  <a:pt x="513844" y="1877060"/>
                </a:cubicBezTo>
                <a:cubicBezTo>
                  <a:pt x="541254" y="1844405"/>
                  <a:pt x="576253" y="1844791"/>
                  <a:pt x="599749" y="1820142"/>
                </a:cubicBezTo>
                <a:close/>
                <a:moveTo>
                  <a:pt x="1084523" y="1812705"/>
                </a:moveTo>
                <a:cubicBezTo>
                  <a:pt x="1086631" y="1810689"/>
                  <a:pt x="1090079" y="1811602"/>
                  <a:pt x="1095875" y="1817123"/>
                </a:cubicBezTo>
                <a:cubicBezTo>
                  <a:pt x="1087739" y="1845791"/>
                  <a:pt x="1115609" y="1857034"/>
                  <a:pt x="1108594" y="1885494"/>
                </a:cubicBezTo>
                <a:cubicBezTo>
                  <a:pt x="1092234" y="1840971"/>
                  <a:pt x="1090799" y="1884205"/>
                  <a:pt x="1074498" y="1864525"/>
                </a:cubicBezTo>
                <a:cubicBezTo>
                  <a:pt x="1083931" y="1851150"/>
                  <a:pt x="1078198" y="1818751"/>
                  <a:pt x="1084523" y="1812705"/>
                </a:cubicBezTo>
                <a:close/>
                <a:moveTo>
                  <a:pt x="1391810" y="1803564"/>
                </a:moveTo>
                <a:cubicBezTo>
                  <a:pt x="1385040" y="1806852"/>
                  <a:pt x="1380449" y="1816416"/>
                  <a:pt x="1374258" y="1821356"/>
                </a:cubicBezTo>
                <a:lnTo>
                  <a:pt x="1363645" y="1823857"/>
                </a:lnTo>
                <a:lnTo>
                  <a:pt x="1363639" y="1823850"/>
                </a:lnTo>
                <a:lnTo>
                  <a:pt x="1363298" y="1823938"/>
                </a:lnTo>
                <a:lnTo>
                  <a:pt x="1363645" y="1823857"/>
                </a:lnTo>
                <a:lnTo>
                  <a:pt x="1377092" y="1840517"/>
                </a:lnTo>
                <a:cubicBezTo>
                  <a:pt x="1389439" y="1845554"/>
                  <a:pt x="1398453" y="1820172"/>
                  <a:pt x="1404071" y="1804701"/>
                </a:cubicBezTo>
                <a:cubicBezTo>
                  <a:pt x="1399124" y="1801845"/>
                  <a:pt x="1395195" y="1801920"/>
                  <a:pt x="1391810" y="1803564"/>
                </a:cubicBezTo>
                <a:close/>
                <a:moveTo>
                  <a:pt x="705560" y="1771070"/>
                </a:moveTo>
                <a:lnTo>
                  <a:pt x="702875" y="1775447"/>
                </a:lnTo>
                <a:cubicBezTo>
                  <a:pt x="701656" y="1778363"/>
                  <a:pt x="700229" y="1781532"/>
                  <a:pt x="698272" y="1782438"/>
                </a:cubicBezTo>
                <a:cubicBezTo>
                  <a:pt x="696312" y="1783342"/>
                  <a:pt x="693825" y="1781987"/>
                  <a:pt x="690487" y="1775854"/>
                </a:cubicBezTo>
                <a:close/>
                <a:moveTo>
                  <a:pt x="706229" y="1769983"/>
                </a:moveTo>
                <a:lnTo>
                  <a:pt x="706512" y="1770769"/>
                </a:lnTo>
                <a:lnTo>
                  <a:pt x="705560" y="1771070"/>
                </a:lnTo>
                <a:close/>
                <a:moveTo>
                  <a:pt x="1167442" y="1749297"/>
                </a:moveTo>
                <a:cubicBezTo>
                  <a:pt x="1179570" y="1744185"/>
                  <a:pt x="1198426" y="1791237"/>
                  <a:pt x="1216689" y="1774084"/>
                </a:cubicBezTo>
                <a:cubicBezTo>
                  <a:pt x="1221276" y="1803681"/>
                  <a:pt x="1216584" y="1791562"/>
                  <a:pt x="1215189" y="1819417"/>
                </a:cubicBezTo>
                <a:cubicBezTo>
                  <a:pt x="1195574" y="1800536"/>
                  <a:pt x="1216423" y="1809864"/>
                  <a:pt x="1211392" y="1784002"/>
                </a:cubicBezTo>
                <a:cubicBezTo>
                  <a:pt x="1191575" y="1790669"/>
                  <a:pt x="1187572" y="1839834"/>
                  <a:pt x="1160103" y="1823689"/>
                </a:cubicBezTo>
                <a:cubicBezTo>
                  <a:pt x="1159855" y="1790037"/>
                  <a:pt x="1178760" y="1809650"/>
                  <a:pt x="1186111" y="1795928"/>
                </a:cubicBezTo>
                <a:cubicBezTo>
                  <a:pt x="1185927" y="1778711"/>
                  <a:pt x="1174477" y="1766682"/>
                  <a:pt x="1162677" y="1755020"/>
                </a:cubicBezTo>
                <a:cubicBezTo>
                  <a:pt x="1164114" y="1751822"/>
                  <a:pt x="1165709" y="1750027"/>
                  <a:pt x="1167442" y="1749297"/>
                </a:cubicBezTo>
                <a:close/>
                <a:moveTo>
                  <a:pt x="1203664" y="1713664"/>
                </a:moveTo>
                <a:cubicBezTo>
                  <a:pt x="1214925" y="1723302"/>
                  <a:pt x="1224646" y="1728202"/>
                  <a:pt x="1228477" y="1716866"/>
                </a:cubicBezTo>
                <a:cubicBezTo>
                  <a:pt x="1239704" y="1730764"/>
                  <a:pt x="1221981" y="1731083"/>
                  <a:pt x="1222545" y="1741959"/>
                </a:cubicBezTo>
                <a:cubicBezTo>
                  <a:pt x="1226110" y="1767402"/>
                  <a:pt x="1239696" y="1746586"/>
                  <a:pt x="1246110" y="1775242"/>
                </a:cubicBezTo>
                <a:cubicBezTo>
                  <a:pt x="1246979" y="1796705"/>
                  <a:pt x="1227320" y="1761114"/>
                  <a:pt x="1230836" y="1790094"/>
                </a:cubicBezTo>
                <a:cubicBezTo>
                  <a:pt x="1223697" y="1762445"/>
                  <a:pt x="1205419" y="1756315"/>
                  <a:pt x="1203664" y="1713664"/>
                </a:cubicBezTo>
                <a:close/>
                <a:moveTo>
                  <a:pt x="755043" y="1684611"/>
                </a:moveTo>
                <a:cubicBezTo>
                  <a:pt x="757927" y="1685041"/>
                  <a:pt x="761380" y="1687026"/>
                  <a:pt x="765566" y="1691011"/>
                </a:cubicBezTo>
                <a:cubicBezTo>
                  <a:pt x="757807" y="1699505"/>
                  <a:pt x="752912" y="1715645"/>
                  <a:pt x="739993" y="1710609"/>
                </a:cubicBezTo>
                <a:cubicBezTo>
                  <a:pt x="742861" y="1696011"/>
                  <a:pt x="746393" y="1683318"/>
                  <a:pt x="755043" y="1684611"/>
                </a:cubicBezTo>
                <a:close/>
                <a:moveTo>
                  <a:pt x="1289990" y="1665402"/>
                </a:moveTo>
                <a:cubicBezTo>
                  <a:pt x="1306748" y="1685773"/>
                  <a:pt x="1288906" y="1685309"/>
                  <a:pt x="1299031" y="1699139"/>
                </a:cubicBezTo>
                <a:cubicBezTo>
                  <a:pt x="1284829" y="1696075"/>
                  <a:pt x="1275215" y="1705067"/>
                  <a:pt x="1258795" y="1694731"/>
                </a:cubicBezTo>
                <a:cubicBezTo>
                  <a:pt x="1263019" y="1668652"/>
                  <a:pt x="1292177" y="1711010"/>
                  <a:pt x="1289990" y="1665402"/>
                </a:cubicBezTo>
                <a:close/>
                <a:moveTo>
                  <a:pt x="1324571" y="1663551"/>
                </a:moveTo>
                <a:cubicBezTo>
                  <a:pt x="1343030" y="1666651"/>
                  <a:pt x="1348367" y="1681853"/>
                  <a:pt x="1368252" y="1695330"/>
                </a:cubicBezTo>
                <a:cubicBezTo>
                  <a:pt x="1365473" y="1703850"/>
                  <a:pt x="1360436" y="1706645"/>
                  <a:pt x="1357550" y="1715101"/>
                </a:cubicBezTo>
                <a:cubicBezTo>
                  <a:pt x="1346813" y="1707762"/>
                  <a:pt x="1351336" y="1693263"/>
                  <a:pt x="1343730" y="1684451"/>
                </a:cubicBezTo>
                <a:cubicBezTo>
                  <a:pt x="1339562" y="1682045"/>
                  <a:pt x="1338664" y="1686804"/>
                  <a:pt x="1333896" y="1681483"/>
                </a:cubicBezTo>
                <a:cubicBezTo>
                  <a:pt x="1335533" y="1695689"/>
                  <a:pt x="1349114" y="1704528"/>
                  <a:pt x="1342463" y="1722219"/>
                </a:cubicBezTo>
                <a:cubicBezTo>
                  <a:pt x="1334978" y="1723316"/>
                  <a:pt x="1329937" y="1717980"/>
                  <a:pt x="1323175" y="1701530"/>
                </a:cubicBezTo>
                <a:cubicBezTo>
                  <a:pt x="1321816" y="1715003"/>
                  <a:pt x="1328421" y="1723809"/>
                  <a:pt x="1326864" y="1736883"/>
                </a:cubicBezTo>
                <a:cubicBezTo>
                  <a:pt x="1306508" y="1726699"/>
                  <a:pt x="1294198" y="1739127"/>
                  <a:pt x="1286204" y="1763600"/>
                </a:cubicBezTo>
                <a:cubicBezTo>
                  <a:pt x="1269838" y="1708949"/>
                  <a:pt x="1309190" y="1740082"/>
                  <a:pt x="1303781" y="1688195"/>
                </a:cubicBezTo>
                <a:cubicBezTo>
                  <a:pt x="1323903" y="1717064"/>
                  <a:pt x="1324948" y="1692286"/>
                  <a:pt x="1324571" y="1663551"/>
                </a:cubicBezTo>
                <a:close/>
                <a:moveTo>
                  <a:pt x="933255" y="1588771"/>
                </a:moveTo>
                <a:cubicBezTo>
                  <a:pt x="915781" y="1597791"/>
                  <a:pt x="900022" y="1611506"/>
                  <a:pt x="882443" y="1620462"/>
                </a:cubicBezTo>
                <a:cubicBezTo>
                  <a:pt x="881161" y="1592061"/>
                  <a:pt x="911934" y="1581736"/>
                  <a:pt x="933255" y="1588771"/>
                </a:cubicBezTo>
                <a:close/>
                <a:moveTo>
                  <a:pt x="1003469" y="1573574"/>
                </a:moveTo>
                <a:cubicBezTo>
                  <a:pt x="997470" y="1575475"/>
                  <a:pt x="992813" y="1584159"/>
                  <a:pt x="992386" y="1597245"/>
                </a:cubicBezTo>
                <a:cubicBezTo>
                  <a:pt x="1003366" y="1612066"/>
                  <a:pt x="1010311" y="1615970"/>
                  <a:pt x="1014815" y="1613382"/>
                </a:cubicBezTo>
                <a:cubicBezTo>
                  <a:pt x="1019322" y="1610798"/>
                  <a:pt x="1021387" y="1601724"/>
                  <a:pt x="1022610" y="1590594"/>
                </a:cubicBezTo>
                <a:cubicBezTo>
                  <a:pt x="1016811" y="1576553"/>
                  <a:pt x="1009469" y="1571673"/>
                  <a:pt x="1003469" y="1573574"/>
                </a:cubicBezTo>
                <a:close/>
                <a:moveTo>
                  <a:pt x="1435233" y="1567580"/>
                </a:moveTo>
                <a:cubicBezTo>
                  <a:pt x="1430590" y="1565559"/>
                  <a:pt x="1427467" y="1567820"/>
                  <a:pt x="1427418" y="1578771"/>
                </a:cubicBezTo>
                <a:lnTo>
                  <a:pt x="1427356" y="1578879"/>
                </a:lnTo>
                <a:cubicBezTo>
                  <a:pt x="1434780" y="1588868"/>
                  <a:pt x="1439748" y="1591807"/>
                  <a:pt x="1443478" y="1591180"/>
                </a:cubicBezTo>
                <a:cubicBezTo>
                  <a:pt x="1447206" y="1590552"/>
                  <a:pt x="1449700" y="1586359"/>
                  <a:pt x="1452169" y="1582081"/>
                </a:cubicBezTo>
                <a:cubicBezTo>
                  <a:pt x="1446040" y="1575905"/>
                  <a:pt x="1439877" y="1569601"/>
                  <a:pt x="1435233" y="1567580"/>
                </a:cubicBezTo>
                <a:close/>
                <a:moveTo>
                  <a:pt x="1535952" y="1489611"/>
                </a:moveTo>
                <a:cubicBezTo>
                  <a:pt x="1532055" y="1488181"/>
                  <a:pt x="1529442" y="1490237"/>
                  <a:pt x="1529793" y="1500991"/>
                </a:cubicBezTo>
                <a:lnTo>
                  <a:pt x="1530097" y="1501452"/>
                </a:lnTo>
                <a:cubicBezTo>
                  <a:pt x="1534254" y="1513761"/>
                  <a:pt x="1539952" y="1521116"/>
                  <a:pt x="1544230" y="1521428"/>
                </a:cubicBezTo>
                <a:cubicBezTo>
                  <a:pt x="1548506" y="1521741"/>
                  <a:pt x="1551358" y="1515008"/>
                  <a:pt x="1549819" y="1499148"/>
                </a:cubicBezTo>
                <a:cubicBezTo>
                  <a:pt x="1545032" y="1495957"/>
                  <a:pt x="1539850" y="1491041"/>
                  <a:pt x="1535952" y="1489611"/>
                </a:cubicBezTo>
                <a:close/>
                <a:moveTo>
                  <a:pt x="1689781" y="1402424"/>
                </a:moveTo>
                <a:cubicBezTo>
                  <a:pt x="1677519" y="1403265"/>
                  <a:pt x="1669498" y="1416279"/>
                  <a:pt x="1662592" y="1432504"/>
                </a:cubicBezTo>
                <a:cubicBezTo>
                  <a:pt x="1679057" y="1455843"/>
                  <a:pt x="1675032" y="1438118"/>
                  <a:pt x="1695634" y="1476534"/>
                </a:cubicBezTo>
                <a:cubicBezTo>
                  <a:pt x="1696751" y="1466200"/>
                  <a:pt x="1694981" y="1446785"/>
                  <a:pt x="1701565" y="1451441"/>
                </a:cubicBezTo>
                <a:cubicBezTo>
                  <a:pt x="1707891" y="1458514"/>
                  <a:pt x="1705407" y="1469486"/>
                  <a:pt x="1710426" y="1477091"/>
                </a:cubicBezTo>
                <a:cubicBezTo>
                  <a:pt x="1715796" y="1461368"/>
                  <a:pt x="1736865" y="1491072"/>
                  <a:pt x="1731829" y="1444959"/>
                </a:cubicBezTo>
                <a:cubicBezTo>
                  <a:pt x="1714099" y="1419607"/>
                  <a:pt x="1704643" y="1451792"/>
                  <a:pt x="1703572" y="1405972"/>
                </a:cubicBezTo>
                <a:cubicBezTo>
                  <a:pt x="1698427" y="1403215"/>
                  <a:pt x="1693868" y="1402143"/>
                  <a:pt x="1689781" y="1402424"/>
                </a:cubicBezTo>
                <a:close/>
                <a:moveTo>
                  <a:pt x="1240259" y="1400651"/>
                </a:moveTo>
                <a:cubicBezTo>
                  <a:pt x="1238424" y="1402646"/>
                  <a:pt x="1237689" y="1406882"/>
                  <a:pt x="1238906" y="1414037"/>
                </a:cubicBezTo>
                <a:lnTo>
                  <a:pt x="1238691" y="1413913"/>
                </a:lnTo>
                <a:cubicBezTo>
                  <a:pt x="1243308" y="1417149"/>
                  <a:pt x="1250460" y="1427553"/>
                  <a:pt x="1255985" y="1433327"/>
                </a:cubicBezTo>
                <a:cubicBezTo>
                  <a:pt x="1261510" y="1439101"/>
                  <a:pt x="1265411" y="1440248"/>
                  <a:pt x="1263533" y="1424976"/>
                </a:cubicBezTo>
                <a:cubicBezTo>
                  <a:pt x="1261181" y="1408859"/>
                  <a:pt x="1245766" y="1394666"/>
                  <a:pt x="1240259" y="1400651"/>
                </a:cubicBezTo>
                <a:close/>
                <a:moveTo>
                  <a:pt x="1609152" y="1389959"/>
                </a:moveTo>
                <a:cubicBezTo>
                  <a:pt x="1607902" y="1447698"/>
                  <a:pt x="1603195" y="1444981"/>
                  <a:pt x="1590742" y="1472726"/>
                </a:cubicBezTo>
                <a:lnTo>
                  <a:pt x="1591475" y="1473435"/>
                </a:lnTo>
                <a:cubicBezTo>
                  <a:pt x="1600625" y="1482282"/>
                  <a:pt x="1611271" y="1491816"/>
                  <a:pt x="1621515" y="1497321"/>
                </a:cubicBezTo>
                <a:cubicBezTo>
                  <a:pt x="1631759" y="1502824"/>
                  <a:pt x="1641602" y="1504301"/>
                  <a:pt x="1649146" y="1497036"/>
                </a:cubicBezTo>
                <a:cubicBezTo>
                  <a:pt x="1646533" y="1481554"/>
                  <a:pt x="1626046" y="1473574"/>
                  <a:pt x="1631386" y="1453700"/>
                </a:cubicBezTo>
                <a:cubicBezTo>
                  <a:pt x="1651855" y="1466659"/>
                  <a:pt x="1651849" y="1488899"/>
                  <a:pt x="1664133" y="1505404"/>
                </a:cubicBezTo>
                <a:cubicBezTo>
                  <a:pt x="1663622" y="1489993"/>
                  <a:pt x="1670096" y="1494587"/>
                  <a:pt x="1670177" y="1480374"/>
                </a:cubicBezTo>
                <a:cubicBezTo>
                  <a:pt x="1645696" y="1435583"/>
                  <a:pt x="1631801" y="1429272"/>
                  <a:pt x="1609152" y="1389959"/>
                </a:cubicBezTo>
                <a:close/>
                <a:moveTo>
                  <a:pt x="1800815" y="1371643"/>
                </a:moveTo>
                <a:cubicBezTo>
                  <a:pt x="1794670" y="1370395"/>
                  <a:pt x="1793753" y="1384998"/>
                  <a:pt x="1789257" y="1388710"/>
                </a:cubicBezTo>
                <a:lnTo>
                  <a:pt x="1789046" y="1388588"/>
                </a:lnTo>
                <a:cubicBezTo>
                  <a:pt x="1796269" y="1398676"/>
                  <a:pt x="1801547" y="1402935"/>
                  <a:pt x="1804876" y="1401363"/>
                </a:cubicBezTo>
                <a:cubicBezTo>
                  <a:pt x="1808207" y="1399794"/>
                  <a:pt x="1809591" y="1392393"/>
                  <a:pt x="1809029" y="1379166"/>
                </a:cubicBezTo>
                <a:cubicBezTo>
                  <a:pt x="1805493" y="1374237"/>
                  <a:pt x="1802864" y="1372059"/>
                  <a:pt x="1800815" y="1371643"/>
                </a:cubicBezTo>
                <a:close/>
                <a:moveTo>
                  <a:pt x="1908973" y="1287130"/>
                </a:moveTo>
                <a:lnTo>
                  <a:pt x="1897806" y="1309862"/>
                </a:lnTo>
                <a:lnTo>
                  <a:pt x="1897567" y="1309793"/>
                </a:lnTo>
                <a:lnTo>
                  <a:pt x="1897778" y="1309915"/>
                </a:lnTo>
                <a:lnTo>
                  <a:pt x="1897806" y="1309862"/>
                </a:lnTo>
                <a:lnTo>
                  <a:pt x="1922732" y="1317051"/>
                </a:lnTo>
                <a:cubicBezTo>
                  <a:pt x="1929661" y="1314777"/>
                  <a:pt x="1933392" y="1306521"/>
                  <a:pt x="1928722" y="1288425"/>
                </a:cubicBezTo>
                <a:cubicBezTo>
                  <a:pt x="1921791" y="1286848"/>
                  <a:pt x="1914669" y="1284984"/>
                  <a:pt x="1908973" y="1287130"/>
                </a:cubicBezTo>
                <a:close/>
                <a:moveTo>
                  <a:pt x="2147872" y="1198736"/>
                </a:moveTo>
                <a:cubicBezTo>
                  <a:pt x="2140703" y="1198514"/>
                  <a:pt x="2141079" y="1219532"/>
                  <a:pt x="2151902" y="1231342"/>
                </a:cubicBezTo>
                <a:cubicBezTo>
                  <a:pt x="2155190" y="1218982"/>
                  <a:pt x="2166727" y="1232344"/>
                  <a:pt x="2158156" y="1206435"/>
                </a:cubicBezTo>
                <a:lnTo>
                  <a:pt x="2157448" y="1207166"/>
                </a:lnTo>
                <a:cubicBezTo>
                  <a:pt x="2153489" y="1201244"/>
                  <a:pt x="2150261" y="1198810"/>
                  <a:pt x="2147872" y="1198736"/>
                </a:cubicBezTo>
                <a:close/>
                <a:moveTo>
                  <a:pt x="7895461" y="956818"/>
                </a:moveTo>
                <a:lnTo>
                  <a:pt x="7891180" y="986713"/>
                </a:lnTo>
                <a:lnTo>
                  <a:pt x="7891394" y="986837"/>
                </a:lnTo>
                <a:cubicBezTo>
                  <a:pt x="7905539" y="993828"/>
                  <a:pt x="7930264" y="1041816"/>
                  <a:pt x="7951814" y="1051158"/>
                </a:cubicBezTo>
                <a:cubicBezTo>
                  <a:pt x="7958999" y="1054273"/>
                  <a:pt x="7965829" y="1053092"/>
                  <a:pt x="7971798" y="1044667"/>
                </a:cubicBezTo>
                <a:cubicBezTo>
                  <a:pt x="7941305" y="1016224"/>
                  <a:pt x="7918727" y="1008892"/>
                  <a:pt x="7895461" y="956818"/>
                </a:cubicBezTo>
                <a:close/>
                <a:moveTo>
                  <a:pt x="7829739" y="951975"/>
                </a:moveTo>
                <a:cubicBezTo>
                  <a:pt x="7825053" y="951763"/>
                  <a:pt x="7820612" y="952603"/>
                  <a:pt x="7816557" y="955181"/>
                </a:cubicBezTo>
                <a:lnTo>
                  <a:pt x="7816768" y="955303"/>
                </a:lnTo>
                <a:cubicBezTo>
                  <a:pt x="7838838" y="976600"/>
                  <a:pt x="7857140" y="984171"/>
                  <a:pt x="7878567" y="1005098"/>
                </a:cubicBezTo>
                <a:cubicBezTo>
                  <a:pt x="7880454" y="991216"/>
                  <a:pt x="7879198" y="977088"/>
                  <a:pt x="7874628" y="963756"/>
                </a:cubicBezTo>
                <a:cubicBezTo>
                  <a:pt x="7860046" y="962714"/>
                  <a:pt x="7843795" y="952611"/>
                  <a:pt x="7829739" y="951975"/>
                </a:cubicBezTo>
                <a:close/>
                <a:moveTo>
                  <a:pt x="7726176" y="928951"/>
                </a:moveTo>
                <a:cubicBezTo>
                  <a:pt x="7725430" y="938642"/>
                  <a:pt x="7722472" y="949198"/>
                  <a:pt x="7727035" y="957108"/>
                </a:cubicBezTo>
                <a:lnTo>
                  <a:pt x="7727247" y="957230"/>
                </a:lnTo>
                <a:cubicBezTo>
                  <a:pt x="7747749" y="986179"/>
                  <a:pt x="7781616" y="1007301"/>
                  <a:pt x="7806563" y="1022132"/>
                </a:cubicBezTo>
                <a:cubicBezTo>
                  <a:pt x="7810302" y="997626"/>
                  <a:pt x="7799225" y="977540"/>
                  <a:pt x="7786382" y="958292"/>
                </a:cubicBezTo>
                <a:cubicBezTo>
                  <a:pt x="7769927" y="944800"/>
                  <a:pt x="7751945" y="952239"/>
                  <a:pt x="7726176" y="928951"/>
                </a:cubicBezTo>
                <a:close/>
                <a:moveTo>
                  <a:pt x="8149095" y="913181"/>
                </a:moveTo>
                <a:cubicBezTo>
                  <a:pt x="8145227" y="925063"/>
                  <a:pt x="8135199" y="910577"/>
                  <a:pt x="8135257" y="939127"/>
                </a:cubicBezTo>
                <a:lnTo>
                  <a:pt x="8135471" y="939251"/>
                </a:lnTo>
                <a:cubicBezTo>
                  <a:pt x="8145106" y="952941"/>
                  <a:pt x="8149497" y="943357"/>
                  <a:pt x="8161237" y="966248"/>
                </a:cubicBezTo>
                <a:cubicBezTo>
                  <a:pt x="8164834" y="945938"/>
                  <a:pt x="8152216" y="931238"/>
                  <a:pt x="8149095" y="913181"/>
                </a:cubicBezTo>
                <a:close/>
                <a:moveTo>
                  <a:pt x="3004401" y="855585"/>
                </a:moveTo>
                <a:cubicBezTo>
                  <a:pt x="3004739" y="861910"/>
                  <a:pt x="3002428" y="868134"/>
                  <a:pt x="2998168" y="872804"/>
                </a:cubicBezTo>
                <a:lnTo>
                  <a:pt x="2997504" y="873703"/>
                </a:lnTo>
                <a:cubicBezTo>
                  <a:pt x="3000114" y="882268"/>
                  <a:pt x="3005405" y="891134"/>
                  <a:pt x="3010962" y="897318"/>
                </a:cubicBezTo>
                <a:cubicBezTo>
                  <a:pt x="3016519" y="903503"/>
                  <a:pt x="3022340" y="907006"/>
                  <a:pt x="3026010" y="904849"/>
                </a:cubicBezTo>
                <a:cubicBezTo>
                  <a:pt x="3029824" y="883666"/>
                  <a:pt x="3017743" y="869275"/>
                  <a:pt x="3004401" y="855585"/>
                </a:cubicBezTo>
                <a:close/>
                <a:moveTo>
                  <a:pt x="3172201" y="837754"/>
                </a:moveTo>
                <a:cubicBezTo>
                  <a:pt x="3170222" y="839236"/>
                  <a:pt x="3169009" y="843143"/>
                  <a:pt x="3169140" y="851310"/>
                </a:cubicBezTo>
                <a:lnTo>
                  <a:pt x="3169249" y="851373"/>
                </a:lnTo>
                <a:cubicBezTo>
                  <a:pt x="3179539" y="858741"/>
                  <a:pt x="3206525" y="870044"/>
                  <a:pt x="3195030" y="840308"/>
                </a:cubicBezTo>
                <a:cubicBezTo>
                  <a:pt x="3190964" y="850685"/>
                  <a:pt x="3178138" y="833308"/>
                  <a:pt x="3172201" y="837754"/>
                </a:cubicBezTo>
                <a:close/>
                <a:moveTo>
                  <a:pt x="3968544" y="668094"/>
                </a:moveTo>
                <a:lnTo>
                  <a:pt x="3969158" y="668693"/>
                </a:lnTo>
                <a:lnTo>
                  <a:pt x="3968760" y="668892"/>
                </a:lnTo>
                <a:close/>
                <a:moveTo>
                  <a:pt x="4238836" y="652320"/>
                </a:moveTo>
                <a:cubicBezTo>
                  <a:pt x="4229763" y="650469"/>
                  <a:pt x="4223471" y="653895"/>
                  <a:pt x="4228788" y="679137"/>
                </a:cubicBezTo>
                <a:cubicBezTo>
                  <a:pt x="4234838" y="658532"/>
                  <a:pt x="4276913" y="706923"/>
                  <a:pt x="4265387" y="657490"/>
                </a:cubicBezTo>
                <a:lnTo>
                  <a:pt x="4265572" y="657169"/>
                </a:lnTo>
                <a:cubicBezTo>
                  <a:pt x="4259763" y="661301"/>
                  <a:pt x="4247909" y="654172"/>
                  <a:pt x="4238836" y="652320"/>
                </a:cubicBezTo>
                <a:close/>
                <a:moveTo>
                  <a:pt x="4025829" y="645373"/>
                </a:moveTo>
                <a:cubicBezTo>
                  <a:pt x="4020569" y="653744"/>
                  <a:pt x="4007973" y="637773"/>
                  <a:pt x="4005129" y="653813"/>
                </a:cubicBezTo>
                <a:lnTo>
                  <a:pt x="4005531" y="653617"/>
                </a:lnTo>
                <a:cubicBezTo>
                  <a:pt x="4008123" y="663883"/>
                  <a:pt x="4011910" y="670249"/>
                  <a:pt x="4015823" y="673585"/>
                </a:cubicBezTo>
                <a:cubicBezTo>
                  <a:pt x="4027563" y="683592"/>
                  <a:pt x="4040464" y="666335"/>
                  <a:pt x="4025829" y="645373"/>
                </a:cubicBezTo>
                <a:close/>
                <a:moveTo>
                  <a:pt x="3896357" y="640920"/>
                </a:moveTo>
                <a:cubicBezTo>
                  <a:pt x="3894758" y="652831"/>
                  <a:pt x="3895533" y="664826"/>
                  <a:pt x="3898375" y="676451"/>
                </a:cubicBezTo>
                <a:cubicBezTo>
                  <a:pt x="3908636" y="687079"/>
                  <a:pt x="3932049" y="692470"/>
                  <a:pt x="3919710" y="660249"/>
                </a:cubicBezTo>
                <a:cubicBezTo>
                  <a:pt x="3917267" y="678801"/>
                  <a:pt x="3900876" y="657788"/>
                  <a:pt x="3896357" y="640920"/>
                </a:cubicBezTo>
                <a:close/>
                <a:moveTo>
                  <a:pt x="4344218" y="610606"/>
                </a:moveTo>
                <a:cubicBezTo>
                  <a:pt x="4345817" y="639192"/>
                  <a:pt x="4335054" y="624991"/>
                  <a:pt x="4331768" y="637353"/>
                </a:cubicBezTo>
                <a:lnTo>
                  <a:pt x="4332490" y="637342"/>
                </a:lnTo>
                <a:cubicBezTo>
                  <a:pt x="4339568" y="645208"/>
                  <a:pt x="4346407" y="652007"/>
                  <a:pt x="4351690" y="653757"/>
                </a:cubicBezTo>
                <a:cubicBezTo>
                  <a:pt x="4356970" y="655504"/>
                  <a:pt x="4360697" y="652202"/>
                  <a:pt x="4361549" y="639859"/>
                </a:cubicBezTo>
                <a:cubicBezTo>
                  <a:pt x="4355664" y="630046"/>
                  <a:pt x="4353800" y="618705"/>
                  <a:pt x="4344218" y="610606"/>
                </a:cubicBezTo>
                <a:close/>
                <a:moveTo>
                  <a:pt x="3954816" y="594251"/>
                </a:moveTo>
                <a:cubicBezTo>
                  <a:pt x="3953834" y="608299"/>
                  <a:pt x="3955930" y="620846"/>
                  <a:pt x="3958967" y="632938"/>
                </a:cubicBezTo>
                <a:lnTo>
                  <a:pt x="3968544" y="668094"/>
                </a:lnTo>
                <a:lnTo>
                  <a:pt x="3945793" y="645880"/>
                </a:lnTo>
                <a:cubicBezTo>
                  <a:pt x="3940203" y="645560"/>
                  <a:pt x="3938019" y="653353"/>
                  <a:pt x="3942862" y="671762"/>
                </a:cubicBezTo>
                <a:cubicBezTo>
                  <a:pt x="3960707" y="678643"/>
                  <a:pt x="3995314" y="691066"/>
                  <a:pt x="3985740" y="639482"/>
                </a:cubicBezTo>
                <a:cubicBezTo>
                  <a:pt x="3973110" y="666552"/>
                  <a:pt x="3968258" y="609997"/>
                  <a:pt x="3954816" y="594251"/>
                </a:cubicBezTo>
                <a:close/>
                <a:moveTo>
                  <a:pt x="4394198" y="568737"/>
                </a:moveTo>
                <a:lnTo>
                  <a:pt x="4391185" y="598651"/>
                </a:lnTo>
                <a:cubicBezTo>
                  <a:pt x="4395323" y="605498"/>
                  <a:pt x="4398675" y="608002"/>
                  <a:pt x="4401095" y="607670"/>
                </a:cubicBezTo>
                <a:cubicBezTo>
                  <a:pt x="4408363" y="606671"/>
                  <a:pt x="4407291" y="580146"/>
                  <a:pt x="4394198" y="568737"/>
                </a:cubicBezTo>
                <a:close/>
                <a:moveTo>
                  <a:pt x="4569575" y="563333"/>
                </a:moveTo>
                <a:cubicBezTo>
                  <a:pt x="4568770" y="578803"/>
                  <a:pt x="4576951" y="608443"/>
                  <a:pt x="4584129" y="612139"/>
                </a:cubicBezTo>
                <a:cubicBezTo>
                  <a:pt x="4586520" y="613371"/>
                  <a:pt x="4588801" y="611720"/>
                  <a:pt x="4590602" y="605701"/>
                </a:cubicBezTo>
                <a:cubicBezTo>
                  <a:pt x="4582346" y="592095"/>
                  <a:pt x="4580840" y="575682"/>
                  <a:pt x="4569575" y="563333"/>
                </a:cubicBezTo>
                <a:close/>
                <a:moveTo>
                  <a:pt x="4519931" y="553493"/>
                </a:moveTo>
                <a:cubicBezTo>
                  <a:pt x="4518850" y="568694"/>
                  <a:pt x="4507223" y="548580"/>
                  <a:pt x="4508570" y="573170"/>
                </a:cubicBezTo>
                <a:lnTo>
                  <a:pt x="4508447" y="573383"/>
                </a:lnTo>
                <a:cubicBezTo>
                  <a:pt x="4527008" y="587664"/>
                  <a:pt x="4519883" y="612354"/>
                  <a:pt x="4538096" y="626006"/>
                </a:cubicBezTo>
                <a:cubicBezTo>
                  <a:pt x="4541412" y="614090"/>
                  <a:pt x="4549645" y="618844"/>
                  <a:pt x="4550650" y="599318"/>
                </a:cubicBezTo>
                <a:cubicBezTo>
                  <a:pt x="4544551" y="593088"/>
                  <a:pt x="4539986" y="552094"/>
                  <a:pt x="4533442" y="569848"/>
                </a:cubicBezTo>
                <a:cubicBezTo>
                  <a:pt x="4543301" y="585379"/>
                  <a:pt x="4541965" y="603000"/>
                  <a:pt x="4531243" y="592677"/>
                </a:cubicBezTo>
                <a:cubicBezTo>
                  <a:pt x="4529955" y="579100"/>
                  <a:pt x="4526110" y="565757"/>
                  <a:pt x="4519931" y="553493"/>
                </a:cubicBezTo>
                <a:close/>
                <a:moveTo>
                  <a:pt x="4590439" y="550105"/>
                </a:moveTo>
                <a:cubicBezTo>
                  <a:pt x="4586926" y="549645"/>
                  <a:pt x="4584775" y="553929"/>
                  <a:pt x="4584490" y="564673"/>
                </a:cubicBezTo>
                <a:lnTo>
                  <a:pt x="4584274" y="564548"/>
                </a:lnTo>
                <a:cubicBezTo>
                  <a:pt x="4590036" y="572722"/>
                  <a:pt x="4594911" y="577925"/>
                  <a:pt x="4598443" y="578413"/>
                </a:cubicBezTo>
                <a:cubicBezTo>
                  <a:pt x="4601975" y="578901"/>
                  <a:pt x="4604166" y="574677"/>
                  <a:pt x="4604556" y="563994"/>
                </a:cubicBezTo>
                <a:cubicBezTo>
                  <a:pt x="4598826" y="555767"/>
                  <a:pt x="4593952" y="550564"/>
                  <a:pt x="4590439" y="550105"/>
                </a:cubicBezTo>
                <a:close/>
                <a:moveTo>
                  <a:pt x="4652986" y="530498"/>
                </a:moveTo>
                <a:cubicBezTo>
                  <a:pt x="4649832" y="550779"/>
                  <a:pt x="4636152" y="533470"/>
                  <a:pt x="4631222" y="546452"/>
                </a:cubicBezTo>
                <a:cubicBezTo>
                  <a:pt x="4651587" y="573609"/>
                  <a:pt x="4641610" y="575790"/>
                  <a:pt x="4641641" y="585130"/>
                </a:cubicBezTo>
                <a:lnTo>
                  <a:pt x="4646381" y="597733"/>
                </a:lnTo>
                <a:lnTo>
                  <a:pt x="4646223" y="598031"/>
                </a:lnTo>
                <a:lnTo>
                  <a:pt x="4646498" y="598047"/>
                </a:lnTo>
                <a:lnTo>
                  <a:pt x="4646381" y="597733"/>
                </a:lnTo>
                <a:lnTo>
                  <a:pt x="4652794" y="585610"/>
                </a:lnTo>
                <a:cubicBezTo>
                  <a:pt x="4661679" y="581181"/>
                  <a:pt x="4676060" y="595688"/>
                  <a:pt x="4682877" y="583689"/>
                </a:cubicBezTo>
                <a:cubicBezTo>
                  <a:pt x="4667288" y="569698"/>
                  <a:pt x="4656787" y="551087"/>
                  <a:pt x="4652986" y="530498"/>
                </a:cubicBezTo>
                <a:close/>
                <a:moveTo>
                  <a:pt x="6617297" y="141159"/>
                </a:moveTo>
                <a:cubicBezTo>
                  <a:pt x="6621089" y="149906"/>
                  <a:pt x="6621660" y="159789"/>
                  <a:pt x="6618952" y="168921"/>
                </a:cubicBezTo>
                <a:cubicBezTo>
                  <a:pt x="6623433" y="175856"/>
                  <a:pt x="6626972" y="178863"/>
                  <a:pt x="6629572" y="177975"/>
                </a:cubicBezTo>
                <a:cubicBezTo>
                  <a:pt x="6632169" y="177087"/>
                  <a:pt x="6633826" y="172304"/>
                  <a:pt x="6634536" y="163659"/>
                </a:cubicBezTo>
                <a:cubicBezTo>
                  <a:pt x="6627544" y="148357"/>
                  <a:pt x="6622306" y="137917"/>
                  <a:pt x="6617406" y="141222"/>
                </a:cubicBezTo>
                <a:close/>
                <a:moveTo>
                  <a:pt x="6551476" y="107719"/>
                </a:moveTo>
                <a:cubicBezTo>
                  <a:pt x="6550480" y="123400"/>
                  <a:pt x="6550775" y="131590"/>
                  <a:pt x="6549897" y="136697"/>
                </a:cubicBezTo>
                <a:lnTo>
                  <a:pt x="6541269" y="147139"/>
                </a:lnTo>
                <a:lnTo>
                  <a:pt x="6541207" y="146992"/>
                </a:lnTo>
                <a:lnTo>
                  <a:pt x="6541251" y="147160"/>
                </a:lnTo>
                <a:lnTo>
                  <a:pt x="6541269" y="147139"/>
                </a:lnTo>
                <a:lnTo>
                  <a:pt x="6555997" y="182195"/>
                </a:lnTo>
                <a:cubicBezTo>
                  <a:pt x="6558867" y="187506"/>
                  <a:pt x="6561761" y="191529"/>
                  <a:pt x="6564404" y="192747"/>
                </a:cubicBezTo>
                <a:cubicBezTo>
                  <a:pt x="6567046" y="193965"/>
                  <a:pt x="6569443" y="192381"/>
                  <a:pt x="6571318" y="186477"/>
                </a:cubicBezTo>
                <a:cubicBezTo>
                  <a:pt x="6535169" y="148068"/>
                  <a:pt x="6594083" y="164828"/>
                  <a:pt x="6551476" y="107719"/>
                </a:cubicBezTo>
                <a:close/>
                <a:moveTo>
                  <a:pt x="6583046" y="107266"/>
                </a:moveTo>
                <a:cubicBezTo>
                  <a:pt x="6581349" y="108121"/>
                  <a:pt x="6580238" y="111312"/>
                  <a:pt x="6580193" y="118736"/>
                </a:cubicBezTo>
                <a:cubicBezTo>
                  <a:pt x="6595819" y="149717"/>
                  <a:pt x="6596390" y="144772"/>
                  <a:pt x="6612445" y="178709"/>
                </a:cubicBezTo>
                <a:cubicBezTo>
                  <a:pt x="6614472" y="154214"/>
                  <a:pt x="6604448" y="134026"/>
                  <a:pt x="6601166" y="111312"/>
                </a:cubicBezTo>
                <a:cubicBezTo>
                  <a:pt x="6598505" y="123142"/>
                  <a:pt x="6588139" y="104699"/>
                  <a:pt x="6583046" y="107266"/>
                </a:cubicBezTo>
                <a:close/>
                <a:moveTo>
                  <a:pt x="6494059" y="85406"/>
                </a:moveTo>
                <a:cubicBezTo>
                  <a:pt x="6495809" y="101389"/>
                  <a:pt x="6506198" y="114516"/>
                  <a:pt x="6503024" y="132362"/>
                </a:cubicBezTo>
                <a:cubicBezTo>
                  <a:pt x="6514797" y="133276"/>
                  <a:pt x="6524690" y="164949"/>
                  <a:pt x="6535185" y="180264"/>
                </a:cubicBezTo>
                <a:lnTo>
                  <a:pt x="6545695" y="188175"/>
                </a:lnTo>
                <a:lnTo>
                  <a:pt x="6545741" y="188535"/>
                </a:lnTo>
                <a:lnTo>
                  <a:pt x="6545972" y="188384"/>
                </a:lnTo>
                <a:lnTo>
                  <a:pt x="6545695" y="188175"/>
                </a:lnTo>
                <a:lnTo>
                  <a:pt x="6540821" y="150779"/>
                </a:lnTo>
                <a:cubicBezTo>
                  <a:pt x="6538171" y="138607"/>
                  <a:pt x="6533716" y="127123"/>
                  <a:pt x="6525074" y="117144"/>
                </a:cubicBezTo>
                <a:cubicBezTo>
                  <a:pt x="6523047" y="125099"/>
                  <a:pt x="6523122" y="139544"/>
                  <a:pt x="6517799" y="134189"/>
                </a:cubicBezTo>
                <a:cubicBezTo>
                  <a:pt x="6510579" y="121749"/>
                  <a:pt x="6504485" y="73030"/>
                  <a:pt x="6494059" y="85406"/>
                </a:cubicBezTo>
                <a:close/>
                <a:moveTo>
                  <a:pt x="6323639" y="26903"/>
                </a:moveTo>
                <a:cubicBezTo>
                  <a:pt x="6328699" y="27650"/>
                  <a:pt x="6335303" y="34242"/>
                  <a:pt x="6343284" y="45980"/>
                </a:cubicBezTo>
                <a:cubicBezTo>
                  <a:pt x="6335372" y="54246"/>
                  <a:pt x="6325512" y="53543"/>
                  <a:pt x="6313257" y="42904"/>
                </a:cubicBezTo>
                <a:cubicBezTo>
                  <a:pt x="6315064" y="31257"/>
                  <a:pt x="6318580" y="26157"/>
                  <a:pt x="6323639" y="26903"/>
                </a:cubicBezTo>
                <a:close/>
                <a:moveTo>
                  <a:pt x="6403223" y="25333"/>
                </a:moveTo>
                <a:cubicBezTo>
                  <a:pt x="6425737" y="29064"/>
                  <a:pt x="6450740" y="44355"/>
                  <a:pt x="6472300" y="69992"/>
                </a:cubicBezTo>
                <a:cubicBezTo>
                  <a:pt x="6472245" y="57982"/>
                  <a:pt x="6462279" y="49804"/>
                  <a:pt x="6456062" y="40083"/>
                </a:cubicBezTo>
                <a:cubicBezTo>
                  <a:pt x="6475084" y="43936"/>
                  <a:pt x="6509904" y="35237"/>
                  <a:pt x="6524747" y="93997"/>
                </a:cubicBezTo>
                <a:cubicBezTo>
                  <a:pt x="6538089" y="103982"/>
                  <a:pt x="6525299" y="66369"/>
                  <a:pt x="6529662" y="56340"/>
                </a:cubicBezTo>
                <a:cubicBezTo>
                  <a:pt x="6570714" y="90449"/>
                  <a:pt x="6590470" y="84889"/>
                  <a:pt x="6636056" y="125466"/>
                </a:cubicBezTo>
                <a:cubicBezTo>
                  <a:pt x="6677339" y="114223"/>
                  <a:pt x="6719078" y="104669"/>
                  <a:pt x="6777019" y="160652"/>
                </a:cubicBezTo>
                <a:cubicBezTo>
                  <a:pt x="6798867" y="145033"/>
                  <a:pt x="6845080" y="166012"/>
                  <a:pt x="6871142" y="205583"/>
                </a:cubicBezTo>
                <a:cubicBezTo>
                  <a:pt x="6917471" y="165598"/>
                  <a:pt x="7046486" y="311380"/>
                  <a:pt x="7092810" y="199528"/>
                </a:cubicBezTo>
                <a:cubicBezTo>
                  <a:pt x="7095225" y="287474"/>
                  <a:pt x="7144127" y="236856"/>
                  <a:pt x="7157393" y="312672"/>
                </a:cubicBezTo>
                <a:cubicBezTo>
                  <a:pt x="7170213" y="302822"/>
                  <a:pt x="7203243" y="376505"/>
                  <a:pt x="7205773" y="324209"/>
                </a:cubicBezTo>
                <a:cubicBezTo>
                  <a:pt x="7280057" y="384491"/>
                  <a:pt x="7337809" y="376341"/>
                  <a:pt x="7379338" y="299221"/>
                </a:cubicBezTo>
                <a:cubicBezTo>
                  <a:pt x="7391335" y="318696"/>
                  <a:pt x="7404606" y="338191"/>
                  <a:pt x="7405485" y="361372"/>
                </a:cubicBezTo>
                <a:cubicBezTo>
                  <a:pt x="7416425" y="367118"/>
                  <a:pt x="7422961" y="354064"/>
                  <a:pt x="7425798" y="326187"/>
                </a:cubicBezTo>
                <a:cubicBezTo>
                  <a:pt x="7441251" y="354501"/>
                  <a:pt x="7445779" y="338009"/>
                  <a:pt x="7454267" y="337634"/>
                </a:cubicBezTo>
                <a:cubicBezTo>
                  <a:pt x="7465980" y="372914"/>
                  <a:pt x="7472247" y="366265"/>
                  <a:pt x="7485368" y="398367"/>
                </a:cubicBezTo>
                <a:cubicBezTo>
                  <a:pt x="7484288" y="417279"/>
                  <a:pt x="7471892" y="390587"/>
                  <a:pt x="7469675" y="403564"/>
                </a:cubicBezTo>
                <a:cubicBezTo>
                  <a:pt x="7515383" y="441219"/>
                  <a:pt x="7573646" y="428229"/>
                  <a:pt x="7602140" y="351713"/>
                </a:cubicBezTo>
                <a:cubicBezTo>
                  <a:pt x="7618548" y="399114"/>
                  <a:pt x="7635993" y="406192"/>
                  <a:pt x="7651237" y="391893"/>
                </a:cubicBezTo>
                <a:cubicBezTo>
                  <a:pt x="7706543" y="482572"/>
                  <a:pt x="7761896" y="525508"/>
                  <a:pt x="7812836" y="550641"/>
                </a:cubicBezTo>
                <a:lnTo>
                  <a:pt x="7819302" y="505609"/>
                </a:lnTo>
                <a:cubicBezTo>
                  <a:pt x="7824252" y="549392"/>
                  <a:pt x="7850185" y="532137"/>
                  <a:pt x="7867169" y="553350"/>
                </a:cubicBezTo>
                <a:cubicBezTo>
                  <a:pt x="7866993" y="544266"/>
                  <a:pt x="7864937" y="535236"/>
                  <a:pt x="7861005" y="526977"/>
                </a:cubicBezTo>
                <a:cubicBezTo>
                  <a:pt x="7903360" y="536600"/>
                  <a:pt x="7942196" y="538490"/>
                  <a:pt x="7985892" y="591239"/>
                </a:cubicBezTo>
                <a:cubicBezTo>
                  <a:pt x="8029418" y="596121"/>
                  <a:pt x="8088366" y="604916"/>
                  <a:pt x="8137225" y="674902"/>
                </a:cubicBezTo>
                <a:cubicBezTo>
                  <a:pt x="8163443" y="662091"/>
                  <a:pt x="8231306" y="729789"/>
                  <a:pt x="8259313" y="755372"/>
                </a:cubicBezTo>
                <a:cubicBezTo>
                  <a:pt x="8307707" y="798997"/>
                  <a:pt x="8349467" y="832375"/>
                  <a:pt x="8391889" y="896224"/>
                </a:cubicBezTo>
                <a:cubicBezTo>
                  <a:pt x="8381769" y="898935"/>
                  <a:pt x="8386427" y="921731"/>
                  <a:pt x="8384997" y="941011"/>
                </a:cubicBezTo>
                <a:cubicBezTo>
                  <a:pt x="8396709" y="959748"/>
                  <a:pt x="8400219" y="941813"/>
                  <a:pt x="8411763" y="960597"/>
                </a:cubicBezTo>
                <a:cubicBezTo>
                  <a:pt x="8401397" y="976572"/>
                  <a:pt x="8390427" y="952843"/>
                  <a:pt x="8388657" y="982336"/>
                </a:cubicBezTo>
                <a:cubicBezTo>
                  <a:pt x="8365949" y="939422"/>
                  <a:pt x="8356999" y="1009258"/>
                  <a:pt x="8342181" y="962062"/>
                </a:cubicBezTo>
                <a:cubicBezTo>
                  <a:pt x="8333091" y="950398"/>
                  <a:pt x="8335773" y="991442"/>
                  <a:pt x="8331381" y="1001028"/>
                </a:cubicBezTo>
                <a:cubicBezTo>
                  <a:pt x="8314005" y="995558"/>
                  <a:pt x="8295535" y="994448"/>
                  <a:pt x="8277588" y="997632"/>
                </a:cubicBezTo>
                <a:cubicBezTo>
                  <a:pt x="8299850" y="1026741"/>
                  <a:pt x="8307325" y="1026636"/>
                  <a:pt x="8339913" y="1076394"/>
                </a:cubicBezTo>
                <a:cubicBezTo>
                  <a:pt x="8301760" y="1076039"/>
                  <a:pt x="8263818" y="1073097"/>
                  <a:pt x="8226024" y="1067675"/>
                </a:cubicBezTo>
                <a:cubicBezTo>
                  <a:pt x="8177595" y="1059677"/>
                  <a:pt x="8131886" y="1039561"/>
                  <a:pt x="8093145" y="1009352"/>
                </a:cubicBezTo>
                <a:cubicBezTo>
                  <a:pt x="8084271" y="1003229"/>
                  <a:pt x="8079305" y="1014053"/>
                  <a:pt x="8075392" y="1029475"/>
                </a:cubicBezTo>
                <a:cubicBezTo>
                  <a:pt x="8072519" y="1018403"/>
                  <a:pt x="8070820" y="1007015"/>
                  <a:pt x="8070398" y="995648"/>
                </a:cubicBezTo>
                <a:cubicBezTo>
                  <a:pt x="8062960" y="997911"/>
                  <a:pt x="8052075" y="989347"/>
                  <a:pt x="8042557" y="983852"/>
                </a:cubicBezTo>
                <a:cubicBezTo>
                  <a:pt x="8044068" y="1047179"/>
                  <a:pt x="7992236" y="956652"/>
                  <a:pt x="7968288" y="916874"/>
                </a:cubicBezTo>
                <a:cubicBezTo>
                  <a:pt x="7965546" y="941386"/>
                  <a:pt x="7981548" y="959607"/>
                  <a:pt x="7993823" y="979100"/>
                </a:cubicBezTo>
                <a:cubicBezTo>
                  <a:pt x="7984676" y="972963"/>
                  <a:pt x="7977472" y="994328"/>
                  <a:pt x="7983175" y="1018296"/>
                </a:cubicBezTo>
                <a:cubicBezTo>
                  <a:pt x="8002620" y="1043639"/>
                  <a:pt x="7999686" y="1017848"/>
                  <a:pt x="8017174" y="1056462"/>
                </a:cubicBezTo>
                <a:cubicBezTo>
                  <a:pt x="8015548" y="1078053"/>
                  <a:pt x="7995062" y="1017458"/>
                  <a:pt x="7997449" y="1056055"/>
                </a:cubicBezTo>
                <a:cubicBezTo>
                  <a:pt x="7984932" y="1046119"/>
                  <a:pt x="7988291" y="1030662"/>
                  <a:pt x="7977926" y="1019971"/>
                </a:cubicBezTo>
                <a:cubicBezTo>
                  <a:pt x="7973828" y="1018176"/>
                  <a:pt x="7969624" y="1016320"/>
                  <a:pt x="7967586" y="1023555"/>
                </a:cubicBezTo>
                <a:cubicBezTo>
                  <a:pt x="7972575" y="1045542"/>
                  <a:pt x="7988576" y="1063763"/>
                  <a:pt x="7993166" y="1085948"/>
                </a:cubicBezTo>
                <a:cubicBezTo>
                  <a:pt x="7996672" y="1089256"/>
                  <a:pt x="7998305" y="1084211"/>
                  <a:pt x="8002447" y="1089881"/>
                </a:cubicBezTo>
                <a:cubicBezTo>
                  <a:pt x="7987515" y="1051031"/>
                  <a:pt x="8016751" y="1076465"/>
                  <a:pt x="8028372" y="1081037"/>
                </a:cubicBezTo>
                <a:cubicBezTo>
                  <a:pt x="8030848" y="1068349"/>
                  <a:pt x="8025758" y="1058140"/>
                  <a:pt x="8028621" y="1045533"/>
                </a:cubicBezTo>
                <a:cubicBezTo>
                  <a:pt x="8056358" y="1059977"/>
                  <a:pt x="8075618" y="1127137"/>
                  <a:pt x="8099540" y="1135101"/>
                </a:cubicBezTo>
                <a:cubicBezTo>
                  <a:pt x="8096174" y="1110058"/>
                  <a:pt x="8071392" y="1092470"/>
                  <a:pt x="8059543" y="1070517"/>
                </a:cubicBezTo>
                <a:cubicBezTo>
                  <a:pt x="8068933" y="1067095"/>
                  <a:pt x="8092066" y="1076174"/>
                  <a:pt x="8093438" y="1108621"/>
                </a:cubicBezTo>
                <a:cubicBezTo>
                  <a:pt x="8113771" y="1079580"/>
                  <a:pt x="8152253" y="1129744"/>
                  <a:pt x="8185165" y="1155732"/>
                </a:cubicBezTo>
                <a:cubicBezTo>
                  <a:pt x="8174102" y="1180574"/>
                  <a:pt x="8146864" y="1132907"/>
                  <a:pt x="8126525" y="1118740"/>
                </a:cubicBezTo>
                <a:cubicBezTo>
                  <a:pt x="8132339" y="1134109"/>
                  <a:pt x="8138952" y="1146368"/>
                  <a:pt x="8145751" y="1155486"/>
                </a:cubicBezTo>
                <a:lnTo>
                  <a:pt x="8154239" y="1162961"/>
                </a:lnTo>
                <a:lnTo>
                  <a:pt x="8185711" y="1169205"/>
                </a:lnTo>
                <a:lnTo>
                  <a:pt x="8195504" y="1152149"/>
                </a:lnTo>
                <a:lnTo>
                  <a:pt x="8220351" y="1174174"/>
                </a:lnTo>
                <a:lnTo>
                  <a:pt x="8244111" y="1163709"/>
                </a:lnTo>
                <a:cubicBezTo>
                  <a:pt x="8252162" y="1156913"/>
                  <a:pt x="8259244" y="1146957"/>
                  <a:pt x="8265036" y="1132975"/>
                </a:cubicBezTo>
                <a:cubicBezTo>
                  <a:pt x="8266847" y="1198934"/>
                  <a:pt x="8294808" y="1186952"/>
                  <a:pt x="8314273" y="1208824"/>
                </a:cubicBezTo>
                <a:lnTo>
                  <a:pt x="8315407" y="1210649"/>
                </a:lnTo>
                <a:lnTo>
                  <a:pt x="8323811" y="1216099"/>
                </a:lnTo>
                <a:cubicBezTo>
                  <a:pt x="8378371" y="1238691"/>
                  <a:pt x="8424983" y="1226354"/>
                  <a:pt x="8483987" y="1269940"/>
                </a:cubicBezTo>
                <a:cubicBezTo>
                  <a:pt x="8482253" y="1278813"/>
                  <a:pt x="8479757" y="1284232"/>
                  <a:pt x="8476933" y="1288163"/>
                </a:cubicBezTo>
                <a:lnTo>
                  <a:pt x="8469679" y="1295630"/>
                </a:lnTo>
                <a:lnTo>
                  <a:pt x="8477065" y="1296689"/>
                </a:lnTo>
                <a:cubicBezTo>
                  <a:pt x="8505979" y="1292546"/>
                  <a:pt x="8530801" y="1271229"/>
                  <a:pt x="8551567" y="1232670"/>
                </a:cubicBezTo>
                <a:cubicBezTo>
                  <a:pt x="8563563" y="1252145"/>
                  <a:pt x="8576835" y="1271641"/>
                  <a:pt x="8577711" y="1294819"/>
                </a:cubicBezTo>
                <a:cubicBezTo>
                  <a:pt x="8588651" y="1300565"/>
                  <a:pt x="8595189" y="1287513"/>
                  <a:pt x="8598025" y="1259634"/>
                </a:cubicBezTo>
                <a:cubicBezTo>
                  <a:pt x="8613477" y="1287949"/>
                  <a:pt x="8618009" y="1271458"/>
                  <a:pt x="8626493" y="1271081"/>
                </a:cubicBezTo>
                <a:cubicBezTo>
                  <a:pt x="8638209" y="1306363"/>
                  <a:pt x="8644475" y="1299714"/>
                  <a:pt x="8657595" y="1331815"/>
                </a:cubicBezTo>
                <a:cubicBezTo>
                  <a:pt x="8656517" y="1350728"/>
                  <a:pt x="8644121" y="1324036"/>
                  <a:pt x="8641903" y="1337014"/>
                </a:cubicBezTo>
                <a:cubicBezTo>
                  <a:pt x="8687609" y="1374666"/>
                  <a:pt x="8745875" y="1361678"/>
                  <a:pt x="8774369" y="1285162"/>
                </a:cubicBezTo>
                <a:cubicBezTo>
                  <a:pt x="8790775" y="1332561"/>
                  <a:pt x="8808221" y="1339640"/>
                  <a:pt x="8823465" y="1325342"/>
                </a:cubicBezTo>
                <a:cubicBezTo>
                  <a:pt x="8878771" y="1416021"/>
                  <a:pt x="8934123" y="1458958"/>
                  <a:pt x="8985061" y="1484088"/>
                </a:cubicBezTo>
                <a:lnTo>
                  <a:pt x="8991527" y="1439057"/>
                </a:lnTo>
                <a:cubicBezTo>
                  <a:pt x="8996479" y="1482839"/>
                  <a:pt x="9022413" y="1465586"/>
                  <a:pt x="9039397" y="1486799"/>
                </a:cubicBezTo>
                <a:cubicBezTo>
                  <a:pt x="9039223" y="1477715"/>
                  <a:pt x="9037163" y="1468683"/>
                  <a:pt x="9033233" y="1460426"/>
                </a:cubicBezTo>
                <a:cubicBezTo>
                  <a:pt x="9075589" y="1470049"/>
                  <a:pt x="9114425" y="1471939"/>
                  <a:pt x="9158121" y="1524689"/>
                </a:cubicBezTo>
                <a:cubicBezTo>
                  <a:pt x="9201647" y="1529569"/>
                  <a:pt x="9260595" y="1538365"/>
                  <a:pt x="9309451" y="1608350"/>
                </a:cubicBezTo>
                <a:cubicBezTo>
                  <a:pt x="9335671" y="1595540"/>
                  <a:pt x="9403533" y="1663237"/>
                  <a:pt x="9431541" y="1688821"/>
                </a:cubicBezTo>
                <a:cubicBezTo>
                  <a:pt x="9479935" y="1732446"/>
                  <a:pt x="9521693" y="1765823"/>
                  <a:pt x="9564115" y="1829671"/>
                </a:cubicBezTo>
                <a:cubicBezTo>
                  <a:pt x="9553995" y="1832382"/>
                  <a:pt x="9558657" y="1855179"/>
                  <a:pt x="9557223" y="1874458"/>
                </a:cubicBezTo>
                <a:cubicBezTo>
                  <a:pt x="9568935" y="1893196"/>
                  <a:pt x="9572445" y="1875260"/>
                  <a:pt x="9583989" y="1894045"/>
                </a:cubicBezTo>
                <a:cubicBezTo>
                  <a:pt x="9573623" y="1910020"/>
                  <a:pt x="9562655" y="1886292"/>
                  <a:pt x="9560883" y="1915784"/>
                </a:cubicBezTo>
                <a:cubicBezTo>
                  <a:pt x="9538175" y="1872869"/>
                  <a:pt x="9529225" y="1942706"/>
                  <a:pt x="9514407" y="1895509"/>
                </a:cubicBezTo>
                <a:cubicBezTo>
                  <a:pt x="9505315" y="1883845"/>
                  <a:pt x="9507999" y="1924889"/>
                  <a:pt x="9503607" y="1934475"/>
                </a:cubicBezTo>
                <a:cubicBezTo>
                  <a:pt x="9486231" y="1929005"/>
                  <a:pt x="9467763" y="1927897"/>
                  <a:pt x="9449815" y="1931080"/>
                </a:cubicBezTo>
                <a:cubicBezTo>
                  <a:pt x="9472079" y="1960189"/>
                  <a:pt x="9479553" y="1960084"/>
                  <a:pt x="9512143" y="2009842"/>
                </a:cubicBezTo>
                <a:cubicBezTo>
                  <a:pt x="9473989" y="2009488"/>
                  <a:pt x="9436043" y="2006545"/>
                  <a:pt x="9398251" y="2001122"/>
                </a:cubicBezTo>
                <a:cubicBezTo>
                  <a:pt x="9349825" y="1993126"/>
                  <a:pt x="9304111" y="1973009"/>
                  <a:pt x="9265371" y="1942799"/>
                </a:cubicBezTo>
                <a:cubicBezTo>
                  <a:pt x="9256501" y="1936679"/>
                  <a:pt x="9251531" y="1947500"/>
                  <a:pt x="9247621" y="1962923"/>
                </a:cubicBezTo>
                <a:cubicBezTo>
                  <a:pt x="9244747" y="1951853"/>
                  <a:pt x="9243049" y="1940463"/>
                  <a:pt x="9242625" y="1929095"/>
                </a:cubicBezTo>
                <a:cubicBezTo>
                  <a:pt x="9235189" y="1931360"/>
                  <a:pt x="9224301" y="1922794"/>
                  <a:pt x="9214783" y="1917299"/>
                </a:cubicBezTo>
                <a:cubicBezTo>
                  <a:pt x="9216297" y="1980628"/>
                  <a:pt x="9164465" y="1890102"/>
                  <a:pt x="9140517" y="1850323"/>
                </a:cubicBezTo>
                <a:cubicBezTo>
                  <a:pt x="9137773" y="1874833"/>
                  <a:pt x="9153777" y="1893056"/>
                  <a:pt x="9166051" y="1912549"/>
                </a:cubicBezTo>
                <a:cubicBezTo>
                  <a:pt x="9156905" y="1906412"/>
                  <a:pt x="9149701" y="1927777"/>
                  <a:pt x="9155401" y="1951743"/>
                </a:cubicBezTo>
                <a:cubicBezTo>
                  <a:pt x="9174845" y="1977086"/>
                  <a:pt x="9171915" y="1951297"/>
                  <a:pt x="9189403" y="1989911"/>
                </a:cubicBezTo>
                <a:cubicBezTo>
                  <a:pt x="9187777" y="2011501"/>
                  <a:pt x="9167291" y="1950908"/>
                  <a:pt x="9169679" y="1989504"/>
                </a:cubicBezTo>
                <a:cubicBezTo>
                  <a:pt x="9157161" y="1979567"/>
                  <a:pt x="9160521" y="1964111"/>
                  <a:pt x="9150151" y="1953418"/>
                </a:cubicBezTo>
                <a:cubicBezTo>
                  <a:pt x="9146057" y="1951625"/>
                  <a:pt x="9141853" y="1949769"/>
                  <a:pt x="9139815" y="1957004"/>
                </a:cubicBezTo>
                <a:cubicBezTo>
                  <a:pt x="9142307" y="1967996"/>
                  <a:pt x="9147555" y="1978049"/>
                  <a:pt x="9152753" y="1988125"/>
                </a:cubicBezTo>
                <a:lnTo>
                  <a:pt x="9162771" y="2012915"/>
                </a:lnTo>
                <a:lnTo>
                  <a:pt x="9174189" y="2023046"/>
                </a:lnTo>
                <a:lnTo>
                  <a:pt x="9174675" y="2023330"/>
                </a:lnTo>
                <a:cubicBezTo>
                  <a:pt x="9159741" y="1984479"/>
                  <a:pt x="9188977" y="2009912"/>
                  <a:pt x="9200599" y="2014485"/>
                </a:cubicBezTo>
                <a:cubicBezTo>
                  <a:pt x="9203075" y="2001796"/>
                  <a:pt x="9197987" y="1991589"/>
                  <a:pt x="9200851" y="1978982"/>
                </a:cubicBezTo>
                <a:cubicBezTo>
                  <a:pt x="9214715" y="1986203"/>
                  <a:pt x="9226467" y="2006604"/>
                  <a:pt x="9237739" y="2026195"/>
                </a:cubicBezTo>
                <a:lnTo>
                  <a:pt x="9251279" y="2048037"/>
                </a:lnTo>
                <a:lnTo>
                  <a:pt x="9252749" y="2046162"/>
                </a:lnTo>
                <a:lnTo>
                  <a:pt x="9260385" y="2045911"/>
                </a:lnTo>
                <a:lnTo>
                  <a:pt x="9254949" y="2035098"/>
                </a:lnTo>
                <a:cubicBezTo>
                  <a:pt x="9246851" y="2024826"/>
                  <a:pt x="9237693" y="2014940"/>
                  <a:pt x="9231769" y="2003964"/>
                </a:cubicBezTo>
                <a:cubicBezTo>
                  <a:pt x="9241159" y="2000542"/>
                  <a:pt x="9264293" y="2009621"/>
                  <a:pt x="9265663" y="2042069"/>
                </a:cubicBezTo>
                <a:cubicBezTo>
                  <a:pt x="9270745" y="2034808"/>
                  <a:pt x="9276965" y="2032499"/>
                  <a:pt x="9283947" y="2033524"/>
                </a:cubicBezTo>
                <a:lnTo>
                  <a:pt x="9305679" y="2044421"/>
                </a:lnTo>
                <a:lnTo>
                  <a:pt x="9328059" y="2043684"/>
                </a:lnTo>
                <a:cubicBezTo>
                  <a:pt x="9402243" y="2035723"/>
                  <a:pt x="9474079" y="2016241"/>
                  <a:pt x="9552783" y="2029597"/>
                </a:cubicBezTo>
                <a:cubicBezTo>
                  <a:pt x="9554253" y="2022605"/>
                  <a:pt x="9551263" y="2016172"/>
                  <a:pt x="9551615" y="2009390"/>
                </a:cubicBezTo>
                <a:cubicBezTo>
                  <a:pt x="9612277" y="2021884"/>
                  <a:pt x="9673797" y="2041289"/>
                  <a:pt x="9723919" y="1998932"/>
                </a:cubicBezTo>
                <a:lnTo>
                  <a:pt x="9748583" y="2036984"/>
                </a:lnTo>
                <a:cubicBezTo>
                  <a:pt x="9765967" y="2005385"/>
                  <a:pt x="9790569" y="2019588"/>
                  <a:pt x="9810243" y="2030947"/>
                </a:cubicBezTo>
                <a:cubicBezTo>
                  <a:pt x="9812123" y="2021768"/>
                  <a:pt x="9804379" y="2013445"/>
                  <a:pt x="9805031" y="2004411"/>
                </a:cubicBezTo>
                <a:cubicBezTo>
                  <a:pt x="9816735" y="1997478"/>
                  <a:pt x="9838797" y="2044722"/>
                  <a:pt x="9849107" y="2026864"/>
                </a:cubicBezTo>
                <a:cubicBezTo>
                  <a:pt x="9897859" y="1993554"/>
                  <a:pt x="9955589" y="2006920"/>
                  <a:pt x="10014279" y="2025550"/>
                </a:cubicBezTo>
                <a:cubicBezTo>
                  <a:pt x="10002557" y="2026340"/>
                  <a:pt x="10006477" y="2009921"/>
                  <a:pt x="10004869" y="1992452"/>
                </a:cubicBezTo>
                <a:cubicBezTo>
                  <a:pt x="10078365" y="2028898"/>
                  <a:pt x="10140473" y="2006294"/>
                  <a:pt x="10206053" y="2001381"/>
                </a:cubicBezTo>
                <a:cubicBezTo>
                  <a:pt x="10216349" y="2014169"/>
                  <a:pt x="10211969" y="2028179"/>
                  <a:pt x="10224609" y="2040611"/>
                </a:cubicBezTo>
                <a:cubicBezTo>
                  <a:pt x="10228877" y="1997160"/>
                  <a:pt x="10247283" y="2029746"/>
                  <a:pt x="10252281" y="1990711"/>
                </a:cubicBezTo>
                <a:cubicBezTo>
                  <a:pt x="10278953" y="2038619"/>
                  <a:pt x="10289065" y="1996404"/>
                  <a:pt x="10313795" y="2032356"/>
                </a:cubicBezTo>
                <a:cubicBezTo>
                  <a:pt x="10332127" y="1991466"/>
                  <a:pt x="10388431" y="2026823"/>
                  <a:pt x="10421669" y="2015928"/>
                </a:cubicBezTo>
                <a:cubicBezTo>
                  <a:pt x="10436299" y="2077276"/>
                  <a:pt x="10473477" y="2000781"/>
                  <a:pt x="10503421" y="2043023"/>
                </a:cubicBezTo>
                <a:cubicBezTo>
                  <a:pt x="10510575" y="2028901"/>
                  <a:pt x="10498651" y="2016456"/>
                  <a:pt x="10501701" y="2002531"/>
                </a:cubicBezTo>
                <a:cubicBezTo>
                  <a:pt x="10511411" y="2009421"/>
                  <a:pt x="10528489" y="2044804"/>
                  <a:pt x="10535211" y="2000061"/>
                </a:cubicBezTo>
                <a:cubicBezTo>
                  <a:pt x="10572193" y="2036528"/>
                  <a:pt x="10600561" y="2025673"/>
                  <a:pt x="10629709" y="2019401"/>
                </a:cubicBezTo>
                <a:cubicBezTo>
                  <a:pt x="10646185" y="2038039"/>
                  <a:pt x="10623981" y="2060441"/>
                  <a:pt x="10643277" y="2079137"/>
                </a:cubicBezTo>
                <a:cubicBezTo>
                  <a:pt x="10667575" y="2039268"/>
                  <a:pt x="10687531" y="2019275"/>
                  <a:pt x="10723301" y="2018823"/>
                </a:cubicBezTo>
                <a:cubicBezTo>
                  <a:pt x="10728717" y="2047476"/>
                  <a:pt x="10713337" y="2030895"/>
                  <a:pt x="10709589" y="2053684"/>
                </a:cubicBezTo>
                <a:cubicBezTo>
                  <a:pt x="10722667" y="2068080"/>
                  <a:pt x="10712483" y="2084730"/>
                  <a:pt x="10725989" y="2099372"/>
                </a:cubicBezTo>
                <a:cubicBezTo>
                  <a:pt x="10735709" y="2070191"/>
                  <a:pt x="10753279" y="2049393"/>
                  <a:pt x="10769903" y="2075675"/>
                </a:cubicBezTo>
                <a:cubicBezTo>
                  <a:pt x="10765491" y="2079115"/>
                  <a:pt x="10745149" y="2072361"/>
                  <a:pt x="10753955" y="2097123"/>
                </a:cubicBezTo>
                <a:cubicBezTo>
                  <a:pt x="10771753" y="2097418"/>
                  <a:pt x="10790845" y="2102879"/>
                  <a:pt x="10803429" y="2072929"/>
                </a:cubicBezTo>
                <a:cubicBezTo>
                  <a:pt x="10813621" y="2085656"/>
                  <a:pt x="10809133" y="2099607"/>
                  <a:pt x="10821667" y="2111976"/>
                </a:cubicBezTo>
                <a:cubicBezTo>
                  <a:pt x="10833793" y="2096164"/>
                  <a:pt x="10848143" y="2116997"/>
                  <a:pt x="10848127" y="2069360"/>
                </a:cubicBezTo>
                <a:cubicBezTo>
                  <a:pt x="10879149" y="2112939"/>
                  <a:pt x="10895163" y="2070138"/>
                  <a:pt x="10918765" y="2070505"/>
                </a:cubicBezTo>
                <a:cubicBezTo>
                  <a:pt x="10924443" y="2054248"/>
                  <a:pt x="10895047" y="2040698"/>
                  <a:pt x="10907833" y="2023982"/>
                </a:cubicBezTo>
                <a:cubicBezTo>
                  <a:pt x="10926941" y="2036582"/>
                  <a:pt x="10918715" y="2085161"/>
                  <a:pt x="10933981" y="2076009"/>
                </a:cubicBezTo>
                <a:cubicBezTo>
                  <a:pt x="10929169" y="2055692"/>
                  <a:pt x="10929837" y="2008597"/>
                  <a:pt x="10947585" y="2041087"/>
                </a:cubicBezTo>
                <a:cubicBezTo>
                  <a:pt x="10945909" y="2052382"/>
                  <a:pt x="10940283" y="2064106"/>
                  <a:pt x="10945107" y="2075018"/>
                </a:cubicBezTo>
                <a:cubicBezTo>
                  <a:pt x="10963699" y="2082329"/>
                  <a:pt x="10983381" y="2085779"/>
                  <a:pt x="11002997" y="2085395"/>
                </a:cubicBezTo>
                <a:lnTo>
                  <a:pt x="11044125" y="2076356"/>
                </a:lnTo>
                <a:lnTo>
                  <a:pt x="11046007" y="2087215"/>
                </a:lnTo>
                <a:cubicBezTo>
                  <a:pt x="11070849" y="2098279"/>
                  <a:pt x="11123683" y="2121368"/>
                  <a:pt x="11120305" y="2075357"/>
                </a:cubicBezTo>
                <a:cubicBezTo>
                  <a:pt x="11127297" y="2090658"/>
                  <a:pt x="11130381" y="2078893"/>
                  <a:pt x="11135395" y="2081076"/>
                </a:cubicBezTo>
                <a:cubicBezTo>
                  <a:pt x="11133171" y="2092339"/>
                  <a:pt x="11129213" y="2103885"/>
                  <a:pt x="11138417" y="2114617"/>
                </a:cubicBezTo>
                <a:cubicBezTo>
                  <a:pt x="11139831" y="2079072"/>
                  <a:pt x="11154743" y="2121905"/>
                  <a:pt x="11156113" y="2086192"/>
                </a:cubicBezTo>
                <a:cubicBezTo>
                  <a:pt x="11149555" y="2080267"/>
                  <a:pt x="11143747" y="2080193"/>
                  <a:pt x="11137081" y="2074205"/>
                </a:cubicBezTo>
                <a:cubicBezTo>
                  <a:pt x="11145711" y="2045180"/>
                  <a:pt x="11157307" y="2091177"/>
                  <a:pt x="11167395" y="2099707"/>
                </a:cubicBezTo>
                <a:lnTo>
                  <a:pt x="11176643" y="2091729"/>
                </a:lnTo>
                <a:lnTo>
                  <a:pt x="11184965" y="2104381"/>
                </a:lnTo>
                <a:cubicBezTo>
                  <a:pt x="11192199" y="2109487"/>
                  <a:pt x="11196249" y="2095891"/>
                  <a:pt x="11204887" y="2109645"/>
                </a:cubicBezTo>
                <a:cubicBezTo>
                  <a:pt x="11206677" y="2134207"/>
                  <a:pt x="11188623" y="2118794"/>
                  <a:pt x="11198315" y="2137081"/>
                </a:cubicBezTo>
                <a:cubicBezTo>
                  <a:pt x="11224083" y="2146538"/>
                  <a:pt x="11249123" y="2147876"/>
                  <a:pt x="11268627" y="2118784"/>
                </a:cubicBezTo>
                <a:cubicBezTo>
                  <a:pt x="11268287" y="2129994"/>
                  <a:pt x="11269323" y="2141287"/>
                  <a:pt x="11271543" y="2152265"/>
                </a:cubicBezTo>
                <a:cubicBezTo>
                  <a:pt x="11276403" y="2140385"/>
                  <a:pt x="11285801" y="2156219"/>
                  <a:pt x="11290265" y="2144537"/>
                </a:cubicBezTo>
                <a:cubicBezTo>
                  <a:pt x="11291723" y="2133116"/>
                  <a:pt x="11286623" y="2122188"/>
                  <a:pt x="11287409" y="2110949"/>
                </a:cubicBezTo>
                <a:cubicBezTo>
                  <a:pt x="11300899" y="2129574"/>
                  <a:pt x="11311537" y="2131153"/>
                  <a:pt x="11321471" y="2128761"/>
                </a:cubicBezTo>
                <a:cubicBezTo>
                  <a:pt x="11316383" y="2123257"/>
                  <a:pt x="11312929" y="2086755"/>
                  <a:pt x="11322755" y="2101840"/>
                </a:cubicBezTo>
                <a:cubicBezTo>
                  <a:pt x="11325083" y="2160790"/>
                  <a:pt x="11344805" y="2106871"/>
                  <a:pt x="11359057" y="2133065"/>
                </a:cubicBezTo>
                <a:cubicBezTo>
                  <a:pt x="11364825" y="2148515"/>
                  <a:pt x="11350827" y="2165103"/>
                  <a:pt x="11358543" y="2180392"/>
                </a:cubicBezTo>
                <a:cubicBezTo>
                  <a:pt x="11364095" y="2140396"/>
                  <a:pt x="11381123" y="2169189"/>
                  <a:pt x="11391373" y="2157856"/>
                </a:cubicBezTo>
                <a:cubicBezTo>
                  <a:pt x="11374323" y="2127621"/>
                  <a:pt x="11402057" y="2121816"/>
                  <a:pt x="11409329" y="2129721"/>
                </a:cubicBezTo>
                <a:cubicBezTo>
                  <a:pt x="11400437" y="2141415"/>
                  <a:pt x="11396769" y="2163822"/>
                  <a:pt x="11410897" y="2190231"/>
                </a:cubicBezTo>
                <a:cubicBezTo>
                  <a:pt x="11415429" y="2183863"/>
                  <a:pt x="11415025" y="2147270"/>
                  <a:pt x="11423245" y="2162423"/>
                </a:cubicBezTo>
                <a:cubicBezTo>
                  <a:pt x="11424939" y="2229138"/>
                  <a:pt x="11475785" y="2210724"/>
                  <a:pt x="11493273" y="2211553"/>
                </a:cubicBezTo>
                <a:cubicBezTo>
                  <a:pt x="11488807" y="2202985"/>
                  <a:pt x="11484633" y="2194161"/>
                  <a:pt x="11489009" y="2184851"/>
                </a:cubicBezTo>
                <a:cubicBezTo>
                  <a:pt x="11506657" y="2218995"/>
                  <a:pt x="11495343" y="2183517"/>
                  <a:pt x="11505619" y="2183746"/>
                </a:cubicBezTo>
                <a:lnTo>
                  <a:pt x="11525079" y="2216228"/>
                </a:lnTo>
                <a:cubicBezTo>
                  <a:pt x="11514719" y="2234914"/>
                  <a:pt x="11527801" y="2252021"/>
                  <a:pt x="11528441" y="2269929"/>
                </a:cubicBezTo>
                <a:cubicBezTo>
                  <a:pt x="11506649" y="2255067"/>
                  <a:pt x="11503111" y="2244896"/>
                  <a:pt x="11489387" y="2272619"/>
                </a:cubicBezTo>
                <a:cubicBezTo>
                  <a:pt x="11467313" y="2224656"/>
                  <a:pt x="11474253" y="2265735"/>
                  <a:pt x="11447459" y="2221748"/>
                </a:cubicBezTo>
                <a:cubicBezTo>
                  <a:pt x="11456825" y="2244551"/>
                  <a:pt x="11444863" y="2265023"/>
                  <a:pt x="11433535" y="2256486"/>
                </a:cubicBezTo>
                <a:cubicBezTo>
                  <a:pt x="11435437" y="2245036"/>
                  <a:pt x="11441111" y="2233483"/>
                  <a:pt x="11436289" y="2222570"/>
                </a:cubicBezTo>
                <a:cubicBezTo>
                  <a:pt x="11432709" y="2235192"/>
                  <a:pt x="11423907" y="2185479"/>
                  <a:pt x="11417443" y="2210264"/>
                </a:cubicBezTo>
                <a:cubicBezTo>
                  <a:pt x="11417793" y="2234849"/>
                  <a:pt x="11427579" y="2258894"/>
                  <a:pt x="11421435" y="2283864"/>
                </a:cubicBezTo>
                <a:cubicBezTo>
                  <a:pt x="11407739" y="2260414"/>
                  <a:pt x="11427629" y="2234112"/>
                  <a:pt x="11406503" y="2210936"/>
                </a:cubicBezTo>
                <a:cubicBezTo>
                  <a:pt x="11399325" y="2257696"/>
                  <a:pt x="11369791" y="2171774"/>
                  <a:pt x="11364185" y="2227425"/>
                </a:cubicBezTo>
                <a:cubicBezTo>
                  <a:pt x="11373027" y="2246933"/>
                  <a:pt x="11387755" y="2266130"/>
                  <a:pt x="11382637" y="2286846"/>
                </a:cubicBezTo>
                <a:cubicBezTo>
                  <a:pt x="11367163" y="2253385"/>
                  <a:pt x="11365779" y="2258006"/>
                  <a:pt x="11360261" y="2220882"/>
                </a:cubicBezTo>
                <a:cubicBezTo>
                  <a:pt x="11341727" y="2276202"/>
                  <a:pt x="11307253" y="2240327"/>
                  <a:pt x="11278949" y="2239956"/>
                </a:cubicBezTo>
                <a:cubicBezTo>
                  <a:pt x="11281833" y="2246327"/>
                  <a:pt x="11282057" y="2253588"/>
                  <a:pt x="11279671" y="2260194"/>
                </a:cubicBezTo>
                <a:cubicBezTo>
                  <a:pt x="11287321" y="2272879"/>
                  <a:pt x="11288985" y="2249743"/>
                  <a:pt x="11298535" y="2272226"/>
                </a:cubicBezTo>
                <a:cubicBezTo>
                  <a:pt x="11287905" y="2303732"/>
                  <a:pt x="11273071" y="2235566"/>
                  <a:pt x="11262233" y="2240999"/>
                </a:cubicBezTo>
                <a:cubicBezTo>
                  <a:pt x="11265047" y="2263300"/>
                  <a:pt x="11267153" y="2281627"/>
                  <a:pt x="11254025" y="2275473"/>
                </a:cubicBezTo>
                <a:cubicBezTo>
                  <a:pt x="11266429" y="2244848"/>
                  <a:pt x="11245779" y="2255172"/>
                  <a:pt x="11233841" y="2222753"/>
                </a:cubicBezTo>
                <a:cubicBezTo>
                  <a:pt x="11220367" y="2255471"/>
                  <a:pt x="11152749" y="2212297"/>
                  <a:pt x="11153697" y="2282285"/>
                </a:cubicBezTo>
                <a:cubicBezTo>
                  <a:pt x="11139705" y="2270214"/>
                  <a:pt x="11146767" y="2255756"/>
                  <a:pt x="11141357" y="2242651"/>
                </a:cubicBezTo>
                <a:cubicBezTo>
                  <a:pt x="11122711" y="2247284"/>
                  <a:pt x="11099443" y="2226580"/>
                  <a:pt x="11083945" y="2253423"/>
                </a:cubicBezTo>
                <a:cubicBezTo>
                  <a:pt x="11089213" y="2240351"/>
                  <a:pt x="11088603" y="2225597"/>
                  <a:pt x="11082501" y="2212949"/>
                </a:cubicBezTo>
                <a:cubicBezTo>
                  <a:pt x="11076149" y="2219261"/>
                  <a:pt x="11067217" y="2212251"/>
                  <a:pt x="11064761" y="2241204"/>
                </a:cubicBezTo>
                <a:cubicBezTo>
                  <a:pt x="11070427" y="2251892"/>
                  <a:pt x="11080015" y="2262702"/>
                  <a:pt x="11079015" y="2273817"/>
                </a:cubicBezTo>
                <a:cubicBezTo>
                  <a:pt x="11069499" y="2260909"/>
                  <a:pt x="11066065" y="2285876"/>
                  <a:pt x="11054421" y="2262328"/>
                </a:cubicBezTo>
                <a:cubicBezTo>
                  <a:pt x="11061487" y="2244162"/>
                  <a:pt x="11057901" y="2223698"/>
                  <a:pt x="11045177" y="2208938"/>
                </a:cubicBezTo>
                <a:cubicBezTo>
                  <a:pt x="11031687" y="2263175"/>
                  <a:pt x="10983985" y="2163768"/>
                  <a:pt x="10982953" y="2240886"/>
                </a:cubicBezTo>
                <a:cubicBezTo>
                  <a:pt x="10975195" y="2239258"/>
                  <a:pt x="10971273" y="2232716"/>
                  <a:pt x="10967185" y="2215098"/>
                </a:cubicBezTo>
                <a:cubicBezTo>
                  <a:pt x="10968617" y="2247438"/>
                  <a:pt x="10945903" y="2219353"/>
                  <a:pt x="10955159" y="2243090"/>
                </a:cubicBezTo>
                <a:cubicBezTo>
                  <a:pt x="10960183" y="2249699"/>
                  <a:pt x="10967019" y="2245516"/>
                  <a:pt x="10967051" y="2262504"/>
                </a:cubicBezTo>
                <a:cubicBezTo>
                  <a:pt x="10949945" y="2261752"/>
                  <a:pt x="10927609" y="2231034"/>
                  <a:pt x="10909801" y="2226313"/>
                </a:cubicBezTo>
                <a:cubicBezTo>
                  <a:pt x="10914987" y="2234868"/>
                  <a:pt x="10910657" y="2244346"/>
                  <a:pt x="10914615" y="2253048"/>
                </a:cubicBezTo>
                <a:cubicBezTo>
                  <a:pt x="10921753" y="2266864"/>
                  <a:pt x="10925123" y="2259544"/>
                  <a:pt x="10932177" y="2272027"/>
                </a:cubicBezTo>
                <a:cubicBezTo>
                  <a:pt x="10901227" y="2312051"/>
                  <a:pt x="10848905" y="2228798"/>
                  <a:pt x="10822835" y="2294454"/>
                </a:cubicBezTo>
                <a:cubicBezTo>
                  <a:pt x="10804311" y="2271210"/>
                  <a:pt x="10829259" y="2286042"/>
                  <a:pt x="10818173" y="2267949"/>
                </a:cubicBezTo>
                <a:cubicBezTo>
                  <a:pt x="10790405" y="2246641"/>
                  <a:pt x="10771175" y="2269332"/>
                  <a:pt x="10744543" y="2253956"/>
                </a:cubicBezTo>
                <a:cubicBezTo>
                  <a:pt x="10731823" y="2317481"/>
                  <a:pt x="10672781" y="2198695"/>
                  <a:pt x="10672683" y="2279629"/>
                </a:cubicBezTo>
                <a:cubicBezTo>
                  <a:pt x="10656711" y="2230481"/>
                  <a:pt x="10645839" y="2295499"/>
                  <a:pt x="10620811" y="2243264"/>
                </a:cubicBezTo>
                <a:cubicBezTo>
                  <a:pt x="10615899" y="2283633"/>
                  <a:pt x="10599551" y="2261075"/>
                  <a:pt x="10588175" y="2266202"/>
                </a:cubicBezTo>
                <a:cubicBezTo>
                  <a:pt x="10578751" y="2215844"/>
                  <a:pt x="10538333" y="2232005"/>
                  <a:pt x="10535161" y="2283932"/>
                </a:cubicBezTo>
                <a:cubicBezTo>
                  <a:pt x="10520493" y="2272042"/>
                  <a:pt x="10527789" y="2257430"/>
                  <a:pt x="10522149" y="2244478"/>
                </a:cubicBezTo>
                <a:cubicBezTo>
                  <a:pt x="10517889" y="2265688"/>
                  <a:pt x="10500833" y="2218911"/>
                  <a:pt x="10496189" y="2240043"/>
                </a:cubicBezTo>
                <a:cubicBezTo>
                  <a:pt x="10502391" y="2257453"/>
                  <a:pt x="10500937" y="2291834"/>
                  <a:pt x="10488379" y="2274319"/>
                </a:cubicBezTo>
                <a:cubicBezTo>
                  <a:pt x="10488347" y="2261037"/>
                  <a:pt x="10501065" y="2246422"/>
                  <a:pt x="10492143" y="2233714"/>
                </a:cubicBezTo>
                <a:cubicBezTo>
                  <a:pt x="10475849" y="2212044"/>
                  <a:pt x="10473855" y="2268357"/>
                  <a:pt x="10461977" y="2269911"/>
                </a:cubicBezTo>
                <a:cubicBezTo>
                  <a:pt x="10459763" y="2244109"/>
                  <a:pt x="10454711" y="2243472"/>
                  <a:pt x="10443631" y="2230801"/>
                </a:cubicBezTo>
                <a:cubicBezTo>
                  <a:pt x="10436493" y="2268602"/>
                  <a:pt x="10419841" y="2255707"/>
                  <a:pt x="10412869" y="2294459"/>
                </a:cubicBezTo>
                <a:cubicBezTo>
                  <a:pt x="10420473" y="2295856"/>
                  <a:pt x="10424443" y="2302567"/>
                  <a:pt x="10423365" y="2320482"/>
                </a:cubicBezTo>
                <a:cubicBezTo>
                  <a:pt x="10419735" y="2317388"/>
                  <a:pt x="10415349" y="2308439"/>
                  <a:pt x="10413635" y="2314865"/>
                </a:cubicBezTo>
                <a:cubicBezTo>
                  <a:pt x="10413927" y="2328436"/>
                  <a:pt x="10428809" y="2340451"/>
                  <a:pt x="10426647" y="2354319"/>
                </a:cubicBezTo>
                <a:cubicBezTo>
                  <a:pt x="10402583" y="2330798"/>
                  <a:pt x="10403825" y="2355416"/>
                  <a:pt x="10390821" y="2350175"/>
                </a:cubicBezTo>
                <a:lnTo>
                  <a:pt x="10371631" y="2332118"/>
                </a:lnTo>
                <a:lnTo>
                  <a:pt x="10371675" y="2332021"/>
                </a:lnTo>
                <a:lnTo>
                  <a:pt x="10377919" y="2325685"/>
                </a:lnTo>
                <a:cubicBezTo>
                  <a:pt x="10386735" y="2323635"/>
                  <a:pt x="10399087" y="2329565"/>
                  <a:pt x="10379263" y="2297585"/>
                </a:cubicBezTo>
                <a:cubicBezTo>
                  <a:pt x="10381023" y="2270084"/>
                  <a:pt x="10409329" y="2308243"/>
                  <a:pt x="10400729" y="2275473"/>
                </a:cubicBezTo>
                <a:cubicBezTo>
                  <a:pt x="10390169" y="2269805"/>
                  <a:pt x="10384461" y="2289323"/>
                  <a:pt x="10367933" y="2251264"/>
                </a:cubicBezTo>
                <a:cubicBezTo>
                  <a:pt x="10365195" y="2288609"/>
                  <a:pt x="10349043" y="2252618"/>
                  <a:pt x="10344815" y="2280692"/>
                </a:cubicBezTo>
                <a:cubicBezTo>
                  <a:pt x="10354945" y="2302654"/>
                  <a:pt x="10356353" y="2279225"/>
                  <a:pt x="10364385" y="2291991"/>
                </a:cubicBezTo>
                <a:cubicBezTo>
                  <a:pt x="10357933" y="2306374"/>
                  <a:pt x="10369659" y="2318421"/>
                  <a:pt x="10371789" y="2331771"/>
                </a:cubicBezTo>
                <a:lnTo>
                  <a:pt x="10371675" y="2332021"/>
                </a:lnTo>
                <a:lnTo>
                  <a:pt x="10371603" y="2332092"/>
                </a:lnTo>
                <a:lnTo>
                  <a:pt x="10371631" y="2332118"/>
                </a:lnTo>
                <a:lnTo>
                  <a:pt x="10362669" y="2351582"/>
                </a:lnTo>
                <a:cubicBezTo>
                  <a:pt x="10358669" y="2352891"/>
                  <a:pt x="10353739" y="2349081"/>
                  <a:pt x="10347961" y="2340686"/>
                </a:cubicBezTo>
                <a:cubicBezTo>
                  <a:pt x="10349637" y="2329390"/>
                  <a:pt x="10355111" y="2317438"/>
                  <a:pt x="10350059" y="2306676"/>
                </a:cubicBezTo>
                <a:cubicBezTo>
                  <a:pt x="10348501" y="2316043"/>
                  <a:pt x="10341609" y="2301798"/>
                  <a:pt x="10339039" y="2307730"/>
                </a:cubicBezTo>
                <a:cubicBezTo>
                  <a:pt x="10331141" y="2324131"/>
                  <a:pt x="10347037" y="2338584"/>
                  <a:pt x="10339305" y="2354937"/>
                </a:cubicBezTo>
                <a:cubicBezTo>
                  <a:pt x="10305337" y="2322634"/>
                  <a:pt x="10278323" y="2380045"/>
                  <a:pt x="10243313" y="2295952"/>
                </a:cubicBezTo>
                <a:cubicBezTo>
                  <a:pt x="10240223" y="2302296"/>
                  <a:pt x="10221227" y="2296176"/>
                  <a:pt x="10231565" y="2323961"/>
                </a:cubicBezTo>
                <a:cubicBezTo>
                  <a:pt x="10239395" y="2343739"/>
                  <a:pt x="10251557" y="2312547"/>
                  <a:pt x="10253339" y="2349225"/>
                </a:cubicBezTo>
                <a:cubicBezTo>
                  <a:pt x="10234153" y="2330588"/>
                  <a:pt x="10196707" y="2374702"/>
                  <a:pt x="10193207" y="2300247"/>
                </a:cubicBezTo>
                <a:cubicBezTo>
                  <a:pt x="10188407" y="2294481"/>
                  <a:pt x="10185269" y="2297944"/>
                  <a:pt x="10182081" y="2301238"/>
                </a:cubicBezTo>
                <a:cubicBezTo>
                  <a:pt x="10174355" y="2317595"/>
                  <a:pt x="10190247" y="2332048"/>
                  <a:pt x="10182515" y="2348400"/>
                </a:cubicBezTo>
                <a:cubicBezTo>
                  <a:pt x="10159767" y="2348529"/>
                  <a:pt x="10132345" y="2343176"/>
                  <a:pt x="10106903" y="2342016"/>
                </a:cubicBezTo>
                <a:lnTo>
                  <a:pt x="10072133" y="2344550"/>
                </a:lnTo>
                <a:lnTo>
                  <a:pt x="10073071" y="2345565"/>
                </a:lnTo>
                <a:cubicBezTo>
                  <a:pt x="10100189" y="2370776"/>
                  <a:pt x="10126761" y="2387792"/>
                  <a:pt x="10152233" y="2400358"/>
                </a:cubicBezTo>
                <a:lnTo>
                  <a:pt x="10158697" y="2355327"/>
                </a:lnTo>
                <a:cubicBezTo>
                  <a:pt x="10163649" y="2399109"/>
                  <a:pt x="10189581" y="2381855"/>
                  <a:pt x="10206567" y="2403069"/>
                </a:cubicBezTo>
                <a:cubicBezTo>
                  <a:pt x="10206389" y="2393984"/>
                  <a:pt x="10204333" y="2384954"/>
                  <a:pt x="10200403" y="2376696"/>
                </a:cubicBezTo>
                <a:cubicBezTo>
                  <a:pt x="10242759" y="2386320"/>
                  <a:pt x="10281595" y="2388209"/>
                  <a:pt x="10325289" y="2440958"/>
                </a:cubicBezTo>
                <a:lnTo>
                  <a:pt x="10359373" y="2449015"/>
                </a:lnTo>
                <a:lnTo>
                  <a:pt x="10366419" y="2439873"/>
                </a:lnTo>
                <a:cubicBezTo>
                  <a:pt x="10379621" y="2431186"/>
                  <a:pt x="10395699" y="2438116"/>
                  <a:pt x="10406671" y="2417073"/>
                </a:cubicBezTo>
                <a:cubicBezTo>
                  <a:pt x="10413249" y="2422725"/>
                  <a:pt x="10425559" y="2458207"/>
                  <a:pt x="10428233" y="2442212"/>
                </a:cubicBezTo>
                <a:cubicBezTo>
                  <a:pt x="10421671" y="2402208"/>
                  <a:pt x="10461269" y="2439328"/>
                  <a:pt x="10471109" y="2445009"/>
                </a:cubicBezTo>
                <a:cubicBezTo>
                  <a:pt x="10495573" y="2458705"/>
                  <a:pt x="10513507" y="2404181"/>
                  <a:pt x="10526611" y="2440264"/>
                </a:cubicBezTo>
                <a:cubicBezTo>
                  <a:pt x="10519071" y="2444182"/>
                  <a:pt x="10512509" y="2455794"/>
                  <a:pt x="10502843" y="2449073"/>
                </a:cubicBezTo>
                <a:cubicBezTo>
                  <a:pt x="10535945" y="2521654"/>
                  <a:pt x="10558495" y="2396645"/>
                  <a:pt x="10596731" y="2468485"/>
                </a:cubicBezTo>
                <a:cubicBezTo>
                  <a:pt x="10616951" y="2402591"/>
                  <a:pt x="10693325" y="2501725"/>
                  <a:pt x="10693595" y="2427164"/>
                </a:cubicBezTo>
                <a:cubicBezTo>
                  <a:pt x="10702629" y="2445355"/>
                  <a:pt x="10705077" y="2428518"/>
                  <a:pt x="10715035" y="2452517"/>
                </a:cubicBezTo>
                <a:cubicBezTo>
                  <a:pt x="10714541" y="2419293"/>
                  <a:pt x="10746293" y="2419373"/>
                  <a:pt x="10754677" y="2469558"/>
                </a:cubicBezTo>
                <a:cubicBezTo>
                  <a:pt x="10780281" y="2464235"/>
                  <a:pt x="10798337" y="2419621"/>
                  <a:pt x="10830139" y="2450245"/>
                </a:cubicBezTo>
                <a:cubicBezTo>
                  <a:pt x="10836031" y="2465480"/>
                  <a:pt x="10822291" y="2482358"/>
                  <a:pt x="10830129" y="2497436"/>
                </a:cubicBezTo>
                <a:cubicBezTo>
                  <a:pt x="10832895" y="2488195"/>
                  <a:pt x="10846083" y="2474991"/>
                  <a:pt x="10833893" y="2456831"/>
                </a:cubicBezTo>
                <a:cubicBezTo>
                  <a:pt x="10860449" y="2430100"/>
                  <a:pt x="10900933" y="2485698"/>
                  <a:pt x="10924357" y="2442901"/>
                </a:cubicBezTo>
                <a:cubicBezTo>
                  <a:pt x="10928269" y="2472677"/>
                  <a:pt x="10947811" y="2469701"/>
                  <a:pt x="10942607" y="2434756"/>
                </a:cubicBezTo>
                <a:cubicBezTo>
                  <a:pt x="10951227" y="2446006"/>
                  <a:pt x="10948603" y="2457467"/>
                  <a:pt x="10951645" y="2468493"/>
                </a:cubicBezTo>
                <a:cubicBezTo>
                  <a:pt x="10963347" y="2455143"/>
                  <a:pt x="10988909" y="2490149"/>
                  <a:pt x="10985735" y="2438839"/>
                </a:cubicBezTo>
                <a:cubicBezTo>
                  <a:pt x="10997295" y="2443516"/>
                  <a:pt x="11009197" y="2447109"/>
                  <a:pt x="11021395" y="2449445"/>
                </a:cubicBezTo>
                <a:cubicBezTo>
                  <a:pt x="11050767" y="2519589"/>
                  <a:pt x="11102575" y="2442700"/>
                  <a:pt x="11149541" y="2507317"/>
                </a:cubicBezTo>
                <a:cubicBezTo>
                  <a:pt x="11174871" y="2442948"/>
                  <a:pt x="11231385" y="2558705"/>
                  <a:pt x="11254311" y="2479971"/>
                </a:cubicBezTo>
                <a:cubicBezTo>
                  <a:pt x="11266795" y="2514412"/>
                  <a:pt x="11266363" y="2473669"/>
                  <a:pt x="11277143" y="2498712"/>
                </a:cubicBezTo>
                <a:cubicBezTo>
                  <a:pt x="11261499" y="2534454"/>
                  <a:pt x="11229589" y="2511184"/>
                  <a:pt x="11204075" y="2530676"/>
                </a:cubicBezTo>
                <a:cubicBezTo>
                  <a:pt x="11204847" y="2546378"/>
                  <a:pt x="11206617" y="2562086"/>
                  <a:pt x="11209397" y="2577523"/>
                </a:cubicBezTo>
                <a:cubicBezTo>
                  <a:pt x="11219149" y="2585578"/>
                  <a:pt x="11227185" y="2583515"/>
                  <a:pt x="11230891" y="2555853"/>
                </a:cubicBezTo>
                <a:cubicBezTo>
                  <a:pt x="11248313" y="2575322"/>
                  <a:pt x="11220399" y="2596994"/>
                  <a:pt x="11243907" y="2615556"/>
                </a:cubicBezTo>
                <a:cubicBezTo>
                  <a:pt x="11237651" y="2582429"/>
                  <a:pt x="11273421" y="2608642"/>
                  <a:pt x="11256877" y="2560733"/>
                </a:cubicBezTo>
                <a:cubicBezTo>
                  <a:pt x="11276335" y="2587793"/>
                  <a:pt x="11279317" y="2543601"/>
                  <a:pt x="11292397" y="2571828"/>
                </a:cubicBezTo>
                <a:cubicBezTo>
                  <a:pt x="11278481" y="2535418"/>
                  <a:pt x="11291041" y="2539106"/>
                  <a:pt x="11286629" y="2504760"/>
                </a:cubicBezTo>
                <a:cubicBezTo>
                  <a:pt x="11310595" y="2540556"/>
                  <a:pt x="11318833" y="2516653"/>
                  <a:pt x="11327031" y="2495292"/>
                </a:cubicBezTo>
                <a:cubicBezTo>
                  <a:pt x="11338999" y="2507904"/>
                  <a:pt x="11331737" y="2521964"/>
                  <a:pt x="11339431" y="2534817"/>
                </a:cubicBezTo>
                <a:cubicBezTo>
                  <a:pt x="11342397" y="2532396"/>
                  <a:pt x="11345837" y="2530390"/>
                  <a:pt x="11349351" y="2528997"/>
                </a:cubicBezTo>
                <a:cubicBezTo>
                  <a:pt x="11369929" y="2520771"/>
                  <a:pt x="11393121" y="2530740"/>
                  <a:pt x="11401301" y="2551147"/>
                </a:cubicBezTo>
                <a:cubicBezTo>
                  <a:pt x="11385093" y="2538223"/>
                  <a:pt x="11375931" y="2566443"/>
                  <a:pt x="11360899" y="2560616"/>
                </a:cubicBezTo>
                <a:cubicBezTo>
                  <a:pt x="11373173" y="2580109"/>
                  <a:pt x="11367337" y="2600837"/>
                  <a:pt x="11384899" y="2619816"/>
                </a:cubicBezTo>
                <a:cubicBezTo>
                  <a:pt x="11379589" y="2591228"/>
                  <a:pt x="11391313" y="2603272"/>
                  <a:pt x="11394579" y="2578351"/>
                </a:cubicBezTo>
                <a:cubicBezTo>
                  <a:pt x="11398423" y="2630477"/>
                  <a:pt x="11468529" y="2657977"/>
                  <a:pt x="11473247" y="2613503"/>
                </a:cubicBezTo>
                <a:cubicBezTo>
                  <a:pt x="11487819" y="2626051"/>
                  <a:pt x="11470781" y="2640741"/>
                  <a:pt x="11485523" y="2653243"/>
                </a:cubicBezTo>
                <a:cubicBezTo>
                  <a:pt x="11487099" y="2646313"/>
                  <a:pt x="11490193" y="2650095"/>
                  <a:pt x="11492601" y="2645923"/>
                </a:cubicBezTo>
                <a:cubicBezTo>
                  <a:pt x="11490791" y="2615219"/>
                  <a:pt x="11494737" y="2599247"/>
                  <a:pt x="11477729" y="2572887"/>
                </a:cubicBezTo>
                <a:cubicBezTo>
                  <a:pt x="11487751" y="2582949"/>
                  <a:pt x="11495049" y="2577467"/>
                  <a:pt x="11503443" y="2577749"/>
                </a:cubicBezTo>
                <a:cubicBezTo>
                  <a:pt x="11494623" y="2549558"/>
                  <a:pt x="11479349" y="2563413"/>
                  <a:pt x="11480165" y="2538787"/>
                </a:cubicBezTo>
                <a:cubicBezTo>
                  <a:pt x="11495903" y="2571543"/>
                  <a:pt x="11497791" y="2518878"/>
                  <a:pt x="11513997" y="2556752"/>
                </a:cubicBezTo>
                <a:cubicBezTo>
                  <a:pt x="11513897" y="2589774"/>
                  <a:pt x="11501815" y="2581802"/>
                  <a:pt x="11506357" y="2611232"/>
                </a:cubicBezTo>
                <a:cubicBezTo>
                  <a:pt x="11519825" y="2631127"/>
                  <a:pt x="11524865" y="2599673"/>
                  <a:pt x="11537889" y="2615890"/>
                </a:cubicBezTo>
                <a:cubicBezTo>
                  <a:pt x="11534025" y="2634193"/>
                  <a:pt x="11550555" y="2651008"/>
                  <a:pt x="11546753" y="2669202"/>
                </a:cubicBezTo>
                <a:cubicBezTo>
                  <a:pt x="11531173" y="2679885"/>
                  <a:pt x="11526163" y="2700663"/>
                  <a:pt x="11535127" y="2717244"/>
                </a:cubicBezTo>
                <a:cubicBezTo>
                  <a:pt x="11544053" y="2725251"/>
                  <a:pt x="11543439" y="2677411"/>
                  <a:pt x="11552913" y="2689157"/>
                </a:cubicBezTo>
                <a:cubicBezTo>
                  <a:pt x="11547493" y="2719537"/>
                  <a:pt x="11577587" y="2720514"/>
                  <a:pt x="11567275" y="2742080"/>
                </a:cubicBezTo>
                <a:cubicBezTo>
                  <a:pt x="11578941" y="2746819"/>
                  <a:pt x="11595745" y="2729570"/>
                  <a:pt x="11573231" y="2694470"/>
                </a:cubicBezTo>
                <a:cubicBezTo>
                  <a:pt x="11574193" y="2736519"/>
                  <a:pt x="11566755" y="2683460"/>
                  <a:pt x="11557693" y="2668532"/>
                </a:cubicBezTo>
                <a:cubicBezTo>
                  <a:pt x="11555683" y="2672504"/>
                  <a:pt x="11554399" y="2681888"/>
                  <a:pt x="11550567" y="2675683"/>
                </a:cubicBezTo>
                <a:cubicBezTo>
                  <a:pt x="11554631" y="2664199"/>
                  <a:pt x="11549609" y="2653883"/>
                  <a:pt x="11553321" y="2641769"/>
                </a:cubicBezTo>
                <a:cubicBezTo>
                  <a:pt x="11566101" y="2640875"/>
                  <a:pt x="11562805" y="2675477"/>
                  <a:pt x="11578837" y="2694143"/>
                </a:cubicBezTo>
                <a:cubicBezTo>
                  <a:pt x="11582209" y="2686822"/>
                  <a:pt x="11587373" y="2690231"/>
                  <a:pt x="11589285" y="2673083"/>
                </a:cubicBezTo>
                <a:cubicBezTo>
                  <a:pt x="11583763" y="2654494"/>
                  <a:pt x="11571263" y="2671948"/>
                  <a:pt x="11573747" y="2647143"/>
                </a:cubicBezTo>
                <a:cubicBezTo>
                  <a:pt x="11596271" y="2662716"/>
                  <a:pt x="11610929" y="2635102"/>
                  <a:pt x="11635557" y="2663581"/>
                </a:cubicBezTo>
                <a:cubicBezTo>
                  <a:pt x="11615427" y="2680905"/>
                  <a:pt x="11611325" y="2705057"/>
                  <a:pt x="11589135" y="2720765"/>
                </a:cubicBezTo>
                <a:cubicBezTo>
                  <a:pt x="11593013" y="2727138"/>
                  <a:pt x="11592387" y="2733907"/>
                  <a:pt x="11595205" y="2740382"/>
                </a:cubicBezTo>
                <a:cubicBezTo>
                  <a:pt x="11617207" y="2732409"/>
                  <a:pt x="11635547" y="2703357"/>
                  <a:pt x="11658727" y="2702482"/>
                </a:cubicBezTo>
                <a:cubicBezTo>
                  <a:pt x="11666705" y="2713361"/>
                  <a:pt x="11664143" y="2724716"/>
                  <a:pt x="11666913" y="2735726"/>
                </a:cubicBezTo>
                <a:cubicBezTo>
                  <a:pt x="11668597" y="2728856"/>
                  <a:pt x="11671689" y="2732637"/>
                  <a:pt x="11674099" y="2728465"/>
                </a:cubicBezTo>
                <a:cubicBezTo>
                  <a:pt x="11676005" y="2719730"/>
                  <a:pt x="11668845" y="2710889"/>
                  <a:pt x="11669667" y="2701810"/>
                </a:cubicBezTo>
                <a:cubicBezTo>
                  <a:pt x="11678789" y="2696383"/>
                  <a:pt x="11696329" y="2685264"/>
                  <a:pt x="11703329" y="2719818"/>
                </a:cubicBezTo>
                <a:cubicBezTo>
                  <a:pt x="11718635" y="2705414"/>
                  <a:pt x="11739491" y="2634468"/>
                  <a:pt x="11755851" y="2682696"/>
                </a:cubicBezTo>
                <a:cubicBezTo>
                  <a:pt x="11751115" y="2685953"/>
                  <a:pt x="11739697" y="2715861"/>
                  <a:pt x="11719299" y="2746007"/>
                </a:cubicBezTo>
                <a:cubicBezTo>
                  <a:pt x="11739713" y="2753373"/>
                  <a:pt x="11751013" y="2702434"/>
                  <a:pt x="11776001" y="2735967"/>
                </a:cubicBezTo>
                <a:cubicBezTo>
                  <a:pt x="11760135" y="2714545"/>
                  <a:pt x="11774253" y="2691325"/>
                  <a:pt x="11765175" y="2669260"/>
                </a:cubicBezTo>
                <a:cubicBezTo>
                  <a:pt x="11771289" y="2678920"/>
                  <a:pt x="11772631" y="2656595"/>
                  <a:pt x="11780039" y="2675130"/>
                </a:cubicBezTo>
                <a:cubicBezTo>
                  <a:pt x="11769939" y="2686697"/>
                  <a:pt x="11771859" y="2720172"/>
                  <a:pt x="11783925" y="2748670"/>
                </a:cubicBezTo>
                <a:cubicBezTo>
                  <a:pt x="11791017" y="2706994"/>
                  <a:pt x="11800543" y="2731741"/>
                  <a:pt x="11813693" y="2760580"/>
                </a:cubicBezTo>
                <a:cubicBezTo>
                  <a:pt x="11838767" y="2706042"/>
                  <a:pt x="11864617" y="2751911"/>
                  <a:pt x="11892105" y="2728995"/>
                </a:cubicBezTo>
                <a:cubicBezTo>
                  <a:pt x="11897501" y="2776458"/>
                  <a:pt x="11862155" y="2744071"/>
                  <a:pt x="11869729" y="2797640"/>
                </a:cubicBezTo>
                <a:cubicBezTo>
                  <a:pt x="11893009" y="2815357"/>
                  <a:pt x="11903589" y="2754305"/>
                  <a:pt x="11934617" y="2820844"/>
                </a:cubicBezTo>
                <a:cubicBezTo>
                  <a:pt x="11946715" y="2794459"/>
                  <a:pt x="11965153" y="2805248"/>
                  <a:pt x="11981801" y="2805308"/>
                </a:cubicBezTo>
                <a:cubicBezTo>
                  <a:pt x="11985917" y="2789289"/>
                  <a:pt x="11980255" y="2773901"/>
                  <a:pt x="11988093" y="2757609"/>
                </a:cubicBezTo>
                <a:cubicBezTo>
                  <a:pt x="11992951" y="2764262"/>
                  <a:pt x="11998637" y="2777383"/>
                  <a:pt x="12001379" y="2770412"/>
                </a:cubicBezTo>
                <a:cubicBezTo>
                  <a:pt x="11990439" y="2753545"/>
                  <a:pt x="11990787" y="2737632"/>
                  <a:pt x="11998739" y="2736949"/>
                </a:cubicBezTo>
                <a:cubicBezTo>
                  <a:pt x="12017869" y="2768523"/>
                  <a:pt x="11999791" y="2776624"/>
                  <a:pt x="11994593" y="2791305"/>
                </a:cubicBezTo>
                <a:cubicBezTo>
                  <a:pt x="12012169" y="2789759"/>
                  <a:pt x="11990891" y="2814263"/>
                  <a:pt x="12006469" y="2831243"/>
                </a:cubicBezTo>
                <a:cubicBezTo>
                  <a:pt x="12006387" y="2798540"/>
                  <a:pt x="12017901" y="2785512"/>
                  <a:pt x="12024595" y="2823313"/>
                </a:cubicBezTo>
                <a:cubicBezTo>
                  <a:pt x="12011541" y="2838021"/>
                  <a:pt x="12011961" y="2864214"/>
                  <a:pt x="11995825" y="2851904"/>
                </a:cubicBezTo>
                <a:cubicBezTo>
                  <a:pt x="11999747" y="2858447"/>
                  <a:pt x="11999059" y="2865321"/>
                  <a:pt x="12001879" y="2871796"/>
                </a:cubicBezTo>
                <a:cubicBezTo>
                  <a:pt x="12012701" y="2890593"/>
                  <a:pt x="12020363" y="2848675"/>
                  <a:pt x="12025935" y="2883973"/>
                </a:cubicBezTo>
                <a:lnTo>
                  <a:pt x="12025225" y="2884267"/>
                </a:lnTo>
                <a:lnTo>
                  <a:pt x="12038225" y="2897450"/>
                </a:lnTo>
                <a:cubicBezTo>
                  <a:pt x="12044549" y="2901564"/>
                  <a:pt x="12050499" y="2899225"/>
                  <a:pt x="12053861" y="2876855"/>
                </a:cubicBezTo>
                <a:cubicBezTo>
                  <a:pt x="12090841" y="2913320"/>
                  <a:pt x="12119211" y="2902467"/>
                  <a:pt x="12148357" y="2896194"/>
                </a:cubicBezTo>
                <a:cubicBezTo>
                  <a:pt x="12164833" y="2914831"/>
                  <a:pt x="12142631" y="2937233"/>
                  <a:pt x="12161925" y="2955930"/>
                </a:cubicBezTo>
                <a:cubicBezTo>
                  <a:pt x="12186227" y="2916061"/>
                  <a:pt x="12206181" y="2896067"/>
                  <a:pt x="12241949" y="2895615"/>
                </a:cubicBezTo>
                <a:cubicBezTo>
                  <a:pt x="12247367" y="2924268"/>
                  <a:pt x="12231987" y="2907687"/>
                  <a:pt x="12228239" y="2930477"/>
                </a:cubicBezTo>
                <a:cubicBezTo>
                  <a:pt x="12234779" y="2937675"/>
                  <a:pt x="12235503" y="2945437"/>
                  <a:pt x="12236279" y="2953228"/>
                </a:cubicBezTo>
                <a:lnTo>
                  <a:pt x="12237091" y="2955458"/>
                </a:lnTo>
                <a:lnTo>
                  <a:pt x="12238185" y="2932512"/>
                </a:lnTo>
                <a:cubicBezTo>
                  <a:pt x="12243967" y="2936206"/>
                  <a:pt x="12246595" y="2947955"/>
                  <a:pt x="12248811" y="2956989"/>
                </a:cubicBezTo>
                <a:lnTo>
                  <a:pt x="12251389" y="2964788"/>
                </a:lnTo>
                <a:lnTo>
                  <a:pt x="12255781" y="2957385"/>
                </a:lnTo>
                <a:lnTo>
                  <a:pt x="12252879" y="2938430"/>
                </a:lnTo>
                <a:lnTo>
                  <a:pt x="12259191" y="2951635"/>
                </a:lnTo>
                <a:lnTo>
                  <a:pt x="12264005" y="2943517"/>
                </a:lnTo>
                <a:cubicBezTo>
                  <a:pt x="12271691" y="2937956"/>
                  <a:pt x="12280239" y="2939327"/>
                  <a:pt x="12288553" y="2952468"/>
                </a:cubicBezTo>
                <a:lnTo>
                  <a:pt x="12284673" y="2953285"/>
                </a:lnTo>
                <a:lnTo>
                  <a:pt x="12293733" y="2960591"/>
                </a:lnTo>
                <a:lnTo>
                  <a:pt x="12307693" y="2964521"/>
                </a:lnTo>
                <a:lnTo>
                  <a:pt x="12322079" y="2949722"/>
                </a:lnTo>
                <a:lnTo>
                  <a:pt x="12328999" y="2966230"/>
                </a:lnTo>
                <a:lnTo>
                  <a:pt x="12348671" y="2966643"/>
                </a:lnTo>
                <a:cubicBezTo>
                  <a:pt x="12353399" y="2922888"/>
                  <a:pt x="12352393" y="2930436"/>
                  <a:pt x="12353055" y="2949230"/>
                </a:cubicBezTo>
                <a:lnTo>
                  <a:pt x="12356145" y="2980023"/>
                </a:lnTo>
                <a:lnTo>
                  <a:pt x="12358099" y="2979395"/>
                </a:lnTo>
                <a:cubicBezTo>
                  <a:pt x="12363201" y="2976672"/>
                  <a:pt x="12366785" y="2969970"/>
                  <a:pt x="12366775" y="2946152"/>
                </a:cubicBezTo>
                <a:cubicBezTo>
                  <a:pt x="12397797" y="2989731"/>
                  <a:pt x="12413811" y="2946929"/>
                  <a:pt x="12437413" y="2947297"/>
                </a:cubicBezTo>
                <a:cubicBezTo>
                  <a:pt x="12443091" y="2931041"/>
                  <a:pt x="12413697" y="2917491"/>
                  <a:pt x="12426483" y="2900775"/>
                </a:cubicBezTo>
                <a:cubicBezTo>
                  <a:pt x="12445589" y="2913374"/>
                  <a:pt x="12437363" y="2961953"/>
                  <a:pt x="12452629" y="2952801"/>
                </a:cubicBezTo>
                <a:cubicBezTo>
                  <a:pt x="12447819" y="2932485"/>
                  <a:pt x="12448487" y="2885389"/>
                  <a:pt x="12466233" y="2917879"/>
                </a:cubicBezTo>
                <a:cubicBezTo>
                  <a:pt x="12464559" y="2929175"/>
                  <a:pt x="12458933" y="2940898"/>
                  <a:pt x="12463755" y="2951810"/>
                </a:cubicBezTo>
                <a:cubicBezTo>
                  <a:pt x="12482349" y="2959121"/>
                  <a:pt x="12502031" y="2962572"/>
                  <a:pt x="12521645" y="2962188"/>
                </a:cubicBezTo>
                <a:lnTo>
                  <a:pt x="12562777" y="2953149"/>
                </a:lnTo>
                <a:lnTo>
                  <a:pt x="12564657" y="2964008"/>
                </a:lnTo>
                <a:cubicBezTo>
                  <a:pt x="12589497" y="2975070"/>
                  <a:pt x="12642333" y="2998160"/>
                  <a:pt x="12638953" y="2952149"/>
                </a:cubicBezTo>
                <a:cubicBezTo>
                  <a:pt x="12645945" y="2967451"/>
                  <a:pt x="12649029" y="2955685"/>
                  <a:pt x="12654045" y="2957869"/>
                </a:cubicBezTo>
                <a:cubicBezTo>
                  <a:pt x="12651819" y="2969131"/>
                  <a:pt x="12647863" y="2980678"/>
                  <a:pt x="12657067" y="2991410"/>
                </a:cubicBezTo>
                <a:cubicBezTo>
                  <a:pt x="12658481" y="2955865"/>
                  <a:pt x="12673395" y="2998698"/>
                  <a:pt x="12674761" y="2962984"/>
                </a:cubicBezTo>
                <a:cubicBezTo>
                  <a:pt x="12668201" y="2957058"/>
                  <a:pt x="12662397" y="2956985"/>
                  <a:pt x="12655731" y="2950998"/>
                </a:cubicBezTo>
                <a:cubicBezTo>
                  <a:pt x="12664361" y="2921972"/>
                  <a:pt x="12675957" y="2967970"/>
                  <a:pt x="12686043" y="2976500"/>
                </a:cubicBezTo>
                <a:lnTo>
                  <a:pt x="12695293" y="2968522"/>
                </a:lnTo>
                <a:lnTo>
                  <a:pt x="12703615" y="2981173"/>
                </a:lnTo>
                <a:cubicBezTo>
                  <a:pt x="12710847" y="2986279"/>
                  <a:pt x="12714899" y="2972684"/>
                  <a:pt x="12723537" y="2986438"/>
                </a:cubicBezTo>
                <a:cubicBezTo>
                  <a:pt x="12725327" y="3011000"/>
                  <a:pt x="12707275" y="2995587"/>
                  <a:pt x="12716963" y="3013873"/>
                </a:cubicBezTo>
                <a:cubicBezTo>
                  <a:pt x="12742733" y="3023331"/>
                  <a:pt x="12767769" y="3024668"/>
                  <a:pt x="12787275" y="2995577"/>
                </a:cubicBezTo>
                <a:cubicBezTo>
                  <a:pt x="12786935" y="3006786"/>
                  <a:pt x="12787973" y="3018079"/>
                  <a:pt x="12790191" y="3029057"/>
                </a:cubicBezTo>
                <a:cubicBezTo>
                  <a:pt x="12795053" y="3017178"/>
                  <a:pt x="12804449" y="3033011"/>
                  <a:pt x="12808911" y="3021329"/>
                </a:cubicBezTo>
                <a:cubicBezTo>
                  <a:pt x="12810371" y="3009909"/>
                  <a:pt x="12805275" y="2998982"/>
                  <a:pt x="12806059" y="2987741"/>
                </a:cubicBezTo>
                <a:cubicBezTo>
                  <a:pt x="12819547" y="3006366"/>
                  <a:pt x="12830187" y="3007945"/>
                  <a:pt x="12840123" y="3005554"/>
                </a:cubicBezTo>
                <a:cubicBezTo>
                  <a:pt x="12835031" y="3000049"/>
                  <a:pt x="12831577" y="2963547"/>
                  <a:pt x="12841405" y="2978633"/>
                </a:cubicBezTo>
                <a:cubicBezTo>
                  <a:pt x="12843733" y="3037584"/>
                  <a:pt x="12863455" y="2983664"/>
                  <a:pt x="12877707" y="3009857"/>
                </a:cubicBezTo>
                <a:cubicBezTo>
                  <a:pt x="12883475" y="3025308"/>
                  <a:pt x="12869477" y="3041896"/>
                  <a:pt x="12877191" y="3057184"/>
                </a:cubicBezTo>
                <a:cubicBezTo>
                  <a:pt x="12882743" y="3017187"/>
                  <a:pt x="12899773" y="3045981"/>
                  <a:pt x="12910023" y="3034648"/>
                </a:cubicBezTo>
                <a:cubicBezTo>
                  <a:pt x="12892973" y="3004413"/>
                  <a:pt x="12920707" y="2998608"/>
                  <a:pt x="12927977" y="3006513"/>
                </a:cubicBezTo>
                <a:cubicBezTo>
                  <a:pt x="12919087" y="3018208"/>
                  <a:pt x="12915419" y="3040615"/>
                  <a:pt x="12929547" y="3067024"/>
                </a:cubicBezTo>
                <a:cubicBezTo>
                  <a:pt x="12934079" y="3060656"/>
                  <a:pt x="12933673" y="3024062"/>
                  <a:pt x="12941893" y="3039216"/>
                </a:cubicBezTo>
                <a:cubicBezTo>
                  <a:pt x="12943589" y="3105930"/>
                  <a:pt x="12994433" y="3087516"/>
                  <a:pt x="13011921" y="3088345"/>
                </a:cubicBezTo>
                <a:cubicBezTo>
                  <a:pt x="13007455" y="3079777"/>
                  <a:pt x="13003283" y="3070953"/>
                  <a:pt x="13007659" y="3061644"/>
                </a:cubicBezTo>
                <a:cubicBezTo>
                  <a:pt x="13025307" y="3095787"/>
                  <a:pt x="13013991" y="3060309"/>
                  <a:pt x="13024269" y="3060539"/>
                </a:cubicBezTo>
                <a:lnTo>
                  <a:pt x="13043729" y="3093020"/>
                </a:lnTo>
                <a:cubicBezTo>
                  <a:pt x="13033369" y="3111707"/>
                  <a:pt x="13046451" y="3128813"/>
                  <a:pt x="13047091" y="3146721"/>
                </a:cubicBezTo>
                <a:cubicBezTo>
                  <a:pt x="13025297" y="3131859"/>
                  <a:pt x="13021759" y="3121688"/>
                  <a:pt x="13008035" y="3149411"/>
                </a:cubicBezTo>
                <a:cubicBezTo>
                  <a:pt x="12985961" y="3101448"/>
                  <a:pt x="12992903" y="3142528"/>
                  <a:pt x="12966107" y="3098540"/>
                </a:cubicBezTo>
                <a:cubicBezTo>
                  <a:pt x="12975473" y="3121344"/>
                  <a:pt x="12963511" y="3141815"/>
                  <a:pt x="12952185" y="3133279"/>
                </a:cubicBezTo>
                <a:cubicBezTo>
                  <a:pt x="12954087" y="3121829"/>
                  <a:pt x="12959761" y="3110275"/>
                  <a:pt x="12954937" y="3099363"/>
                </a:cubicBezTo>
                <a:cubicBezTo>
                  <a:pt x="12951359" y="3111985"/>
                  <a:pt x="12942557" y="3062272"/>
                  <a:pt x="12936091" y="3087057"/>
                </a:cubicBezTo>
                <a:cubicBezTo>
                  <a:pt x="12936443" y="3111641"/>
                  <a:pt x="12946229" y="3135687"/>
                  <a:pt x="12940085" y="3160657"/>
                </a:cubicBezTo>
                <a:cubicBezTo>
                  <a:pt x="12926387" y="3137206"/>
                  <a:pt x="12946277" y="3110904"/>
                  <a:pt x="12925151" y="3087728"/>
                </a:cubicBezTo>
                <a:cubicBezTo>
                  <a:pt x="12917975" y="3134489"/>
                  <a:pt x="12888441" y="3048567"/>
                  <a:pt x="12882833" y="3104218"/>
                </a:cubicBezTo>
                <a:cubicBezTo>
                  <a:pt x="12891677" y="3123726"/>
                  <a:pt x="12906403" y="3142922"/>
                  <a:pt x="12901287" y="3163638"/>
                </a:cubicBezTo>
                <a:cubicBezTo>
                  <a:pt x="12885813" y="3130178"/>
                  <a:pt x="12884427" y="3134798"/>
                  <a:pt x="12878909" y="3097675"/>
                </a:cubicBezTo>
                <a:cubicBezTo>
                  <a:pt x="12860377" y="3152994"/>
                  <a:pt x="12825903" y="3117120"/>
                  <a:pt x="12797599" y="3116750"/>
                </a:cubicBezTo>
                <a:cubicBezTo>
                  <a:pt x="12800479" y="3123119"/>
                  <a:pt x="12800707" y="3130381"/>
                  <a:pt x="12798319" y="3136986"/>
                </a:cubicBezTo>
                <a:cubicBezTo>
                  <a:pt x="12805969" y="3149671"/>
                  <a:pt x="12807635" y="3126536"/>
                  <a:pt x="12817183" y="3149017"/>
                </a:cubicBezTo>
                <a:cubicBezTo>
                  <a:pt x="12806551" y="3180524"/>
                  <a:pt x="12791721" y="3112358"/>
                  <a:pt x="12780883" y="3117791"/>
                </a:cubicBezTo>
                <a:cubicBezTo>
                  <a:pt x="12783695" y="3140092"/>
                  <a:pt x="12785803" y="3158420"/>
                  <a:pt x="12772673" y="3152264"/>
                </a:cubicBezTo>
                <a:cubicBezTo>
                  <a:pt x="12785077" y="3121641"/>
                  <a:pt x="12764429" y="3131965"/>
                  <a:pt x="12752489" y="3099545"/>
                </a:cubicBezTo>
                <a:cubicBezTo>
                  <a:pt x="12739017" y="3132264"/>
                  <a:pt x="12671399" y="3089090"/>
                  <a:pt x="12672345" y="3159077"/>
                </a:cubicBezTo>
                <a:cubicBezTo>
                  <a:pt x="12658351" y="3147005"/>
                  <a:pt x="12665417" y="3132548"/>
                  <a:pt x="12660005" y="3119443"/>
                </a:cubicBezTo>
                <a:cubicBezTo>
                  <a:pt x="12641359" y="3124077"/>
                  <a:pt x="12618093" y="3103372"/>
                  <a:pt x="12602595" y="3130216"/>
                </a:cubicBezTo>
                <a:cubicBezTo>
                  <a:pt x="12607861" y="3117143"/>
                  <a:pt x="12607251" y="3102389"/>
                  <a:pt x="12601151" y="3089741"/>
                </a:cubicBezTo>
                <a:cubicBezTo>
                  <a:pt x="12594797" y="3096053"/>
                  <a:pt x="12585869" y="3089044"/>
                  <a:pt x="12583411" y="3117997"/>
                </a:cubicBezTo>
                <a:cubicBezTo>
                  <a:pt x="12589077" y="3128684"/>
                  <a:pt x="12598663" y="3139494"/>
                  <a:pt x="12597665" y="3150610"/>
                </a:cubicBezTo>
                <a:cubicBezTo>
                  <a:pt x="12588149" y="3137701"/>
                  <a:pt x="12584713" y="3162668"/>
                  <a:pt x="12573069" y="3139120"/>
                </a:cubicBezTo>
                <a:cubicBezTo>
                  <a:pt x="12580135" y="3120954"/>
                  <a:pt x="12576549" y="3100491"/>
                  <a:pt x="12563825" y="3085730"/>
                </a:cubicBezTo>
                <a:cubicBezTo>
                  <a:pt x="12550335" y="3139967"/>
                  <a:pt x="12503169" y="3040870"/>
                  <a:pt x="12501603" y="3117679"/>
                </a:cubicBezTo>
                <a:cubicBezTo>
                  <a:pt x="12493843" y="3116050"/>
                  <a:pt x="12489923" y="3109508"/>
                  <a:pt x="12485833" y="3091891"/>
                </a:cubicBezTo>
                <a:cubicBezTo>
                  <a:pt x="12487267" y="3124231"/>
                  <a:pt x="12464553" y="3096145"/>
                  <a:pt x="12473807" y="3119882"/>
                </a:cubicBezTo>
                <a:cubicBezTo>
                  <a:pt x="12478833" y="3126492"/>
                  <a:pt x="12485669" y="3122309"/>
                  <a:pt x="12485699" y="3139296"/>
                </a:cubicBezTo>
                <a:cubicBezTo>
                  <a:pt x="12468593" y="3138544"/>
                  <a:pt x="12446259" y="3107827"/>
                  <a:pt x="12428451" y="3103106"/>
                </a:cubicBezTo>
                <a:cubicBezTo>
                  <a:pt x="12433637" y="3111661"/>
                  <a:pt x="12429305" y="3121138"/>
                  <a:pt x="12433265" y="3129841"/>
                </a:cubicBezTo>
                <a:cubicBezTo>
                  <a:pt x="12440403" y="3143657"/>
                  <a:pt x="12443775" y="3136337"/>
                  <a:pt x="12450827" y="3148820"/>
                </a:cubicBezTo>
                <a:cubicBezTo>
                  <a:pt x="12419875" y="3188842"/>
                  <a:pt x="12367555" y="3105590"/>
                  <a:pt x="12341483" y="3171246"/>
                </a:cubicBezTo>
                <a:cubicBezTo>
                  <a:pt x="12322961" y="3148003"/>
                  <a:pt x="12347907" y="3162834"/>
                  <a:pt x="12336823" y="3144741"/>
                </a:cubicBezTo>
                <a:cubicBezTo>
                  <a:pt x="12309055" y="3123435"/>
                  <a:pt x="12289823" y="3146124"/>
                  <a:pt x="12263193" y="3130749"/>
                </a:cubicBezTo>
                <a:cubicBezTo>
                  <a:pt x="12250473" y="3194274"/>
                  <a:pt x="12191431" y="3075487"/>
                  <a:pt x="12191333" y="3156422"/>
                </a:cubicBezTo>
                <a:cubicBezTo>
                  <a:pt x="12175361" y="3107274"/>
                  <a:pt x="12164487" y="3172292"/>
                  <a:pt x="12139461" y="3120057"/>
                </a:cubicBezTo>
                <a:cubicBezTo>
                  <a:pt x="12134549" y="3160427"/>
                  <a:pt x="12118199" y="3137867"/>
                  <a:pt x="12106825" y="3142994"/>
                </a:cubicBezTo>
                <a:cubicBezTo>
                  <a:pt x="12097399" y="3092636"/>
                  <a:pt x="12056983" y="3108798"/>
                  <a:pt x="12053811" y="3160725"/>
                </a:cubicBezTo>
                <a:cubicBezTo>
                  <a:pt x="12039143" y="3148834"/>
                  <a:pt x="12046439" y="3134223"/>
                  <a:pt x="12040797" y="3121270"/>
                </a:cubicBezTo>
                <a:cubicBezTo>
                  <a:pt x="12036537" y="3142479"/>
                  <a:pt x="12019481" y="3095703"/>
                  <a:pt x="12014839" y="3116835"/>
                </a:cubicBezTo>
                <a:cubicBezTo>
                  <a:pt x="12021041" y="3134247"/>
                  <a:pt x="12019587" y="3168627"/>
                  <a:pt x="12007027" y="3151110"/>
                </a:cubicBezTo>
                <a:cubicBezTo>
                  <a:pt x="12006995" y="3137829"/>
                  <a:pt x="12019713" y="3123214"/>
                  <a:pt x="12010793" y="3110507"/>
                </a:cubicBezTo>
                <a:cubicBezTo>
                  <a:pt x="11994499" y="3088836"/>
                  <a:pt x="11992503" y="3145149"/>
                  <a:pt x="11980625" y="3146703"/>
                </a:cubicBezTo>
                <a:cubicBezTo>
                  <a:pt x="11978411" y="3120900"/>
                  <a:pt x="11973361" y="3120264"/>
                  <a:pt x="11962279" y="3107593"/>
                </a:cubicBezTo>
                <a:cubicBezTo>
                  <a:pt x="11955143" y="3145394"/>
                  <a:pt x="11938491" y="3132499"/>
                  <a:pt x="11931517" y="3171251"/>
                </a:cubicBezTo>
                <a:cubicBezTo>
                  <a:pt x="11939123" y="3172648"/>
                  <a:pt x="11943091" y="3179359"/>
                  <a:pt x="11942015" y="3197275"/>
                </a:cubicBezTo>
                <a:cubicBezTo>
                  <a:pt x="11938385" y="3194180"/>
                  <a:pt x="11933997" y="3185231"/>
                  <a:pt x="11932285" y="3191657"/>
                </a:cubicBezTo>
                <a:cubicBezTo>
                  <a:pt x="11932575" y="3205228"/>
                  <a:pt x="11947457" y="3217242"/>
                  <a:pt x="11945297" y="3231111"/>
                </a:cubicBezTo>
                <a:cubicBezTo>
                  <a:pt x="11921231" y="3207591"/>
                  <a:pt x="11922471" y="3232208"/>
                  <a:pt x="11909469" y="3226967"/>
                </a:cubicBezTo>
                <a:lnTo>
                  <a:pt x="11890277" y="3208910"/>
                </a:lnTo>
                <a:lnTo>
                  <a:pt x="11890323" y="3208813"/>
                </a:lnTo>
                <a:lnTo>
                  <a:pt x="11896569" y="3202477"/>
                </a:lnTo>
                <a:cubicBezTo>
                  <a:pt x="11905385" y="3200428"/>
                  <a:pt x="11917737" y="3206357"/>
                  <a:pt x="11897913" y="3174378"/>
                </a:cubicBezTo>
                <a:cubicBezTo>
                  <a:pt x="11899675" y="3146877"/>
                  <a:pt x="11927979" y="3185036"/>
                  <a:pt x="11919377" y="3152265"/>
                </a:cubicBezTo>
                <a:cubicBezTo>
                  <a:pt x="11908817" y="3146597"/>
                  <a:pt x="11903111" y="3166117"/>
                  <a:pt x="11886583" y="3128056"/>
                </a:cubicBezTo>
                <a:cubicBezTo>
                  <a:pt x="11883845" y="3165401"/>
                  <a:pt x="11867691" y="3129411"/>
                  <a:pt x="11863463" y="3157484"/>
                </a:cubicBezTo>
                <a:cubicBezTo>
                  <a:pt x="11873597" y="3179448"/>
                  <a:pt x="11875003" y="3156018"/>
                  <a:pt x="11883033" y="3168782"/>
                </a:cubicBezTo>
                <a:cubicBezTo>
                  <a:pt x="11876583" y="3183168"/>
                  <a:pt x="11888309" y="3195213"/>
                  <a:pt x="11890439" y="3208563"/>
                </a:cubicBezTo>
                <a:lnTo>
                  <a:pt x="11890323" y="3208813"/>
                </a:lnTo>
                <a:lnTo>
                  <a:pt x="11890253" y="3208885"/>
                </a:lnTo>
                <a:lnTo>
                  <a:pt x="11890277" y="3208910"/>
                </a:lnTo>
                <a:lnTo>
                  <a:pt x="11881317" y="3228375"/>
                </a:lnTo>
                <a:cubicBezTo>
                  <a:pt x="11877317" y="3229683"/>
                  <a:pt x="11872389" y="3225874"/>
                  <a:pt x="11866611" y="3217478"/>
                </a:cubicBezTo>
                <a:cubicBezTo>
                  <a:pt x="11868285" y="3206181"/>
                  <a:pt x="11873761" y="3194230"/>
                  <a:pt x="11868707" y="3183468"/>
                </a:cubicBezTo>
                <a:cubicBezTo>
                  <a:pt x="11867149" y="3192836"/>
                  <a:pt x="11860259" y="3178591"/>
                  <a:pt x="11857689" y="3184523"/>
                </a:cubicBezTo>
                <a:cubicBezTo>
                  <a:pt x="11849789" y="3200922"/>
                  <a:pt x="11865687" y="3215376"/>
                  <a:pt x="11857955" y="3231730"/>
                </a:cubicBezTo>
                <a:cubicBezTo>
                  <a:pt x="11823987" y="3199428"/>
                  <a:pt x="11796973" y="3256838"/>
                  <a:pt x="11761963" y="3172745"/>
                </a:cubicBezTo>
                <a:cubicBezTo>
                  <a:pt x="11758871" y="3179087"/>
                  <a:pt x="11739875" y="3172967"/>
                  <a:pt x="11750213" y="3200753"/>
                </a:cubicBezTo>
                <a:cubicBezTo>
                  <a:pt x="11758043" y="3220531"/>
                  <a:pt x="11770207" y="3189340"/>
                  <a:pt x="11771989" y="3226017"/>
                </a:cubicBezTo>
                <a:cubicBezTo>
                  <a:pt x="11752803" y="3207381"/>
                  <a:pt x="11715355" y="3251494"/>
                  <a:pt x="11711855" y="3177039"/>
                </a:cubicBezTo>
                <a:cubicBezTo>
                  <a:pt x="11707057" y="3171274"/>
                  <a:pt x="11703919" y="3174737"/>
                  <a:pt x="11700733" y="3178031"/>
                </a:cubicBezTo>
                <a:cubicBezTo>
                  <a:pt x="11693001" y="3194386"/>
                  <a:pt x="11708897" y="3208840"/>
                  <a:pt x="11701167" y="3225193"/>
                </a:cubicBezTo>
                <a:lnTo>
                  <a:pt x="11680231" y="3223425"/>
                </a:lnTo>
                <a:lnTo>
                  <a:pt x="11676593" y="3233675"/>
                </a:lnTo>
                <a:cubicBezTo>
                  <a:pt x="11674111" y="3234396"/>
                  <a:pt x="11670855" y="3232203"/>
                  <a:pt x="11667613" y="3228389"/>
                </a:cubicBezTo>
                <a:lnTo>
                  <a:pt x="11665089" y="3222146"/>
                </a:lnTo>
                <a:lnTo>
                  <a:pt x="11644695" y="3220424"/>
                </a:lnTo>
                <a:lnTo>
                  <a:pt x="11648603" y="3244610"/>
                </a:lnTo>
                <a:cubicBezTo>
                  <a:pt x="11640445" y="3229349"/>
                  <a:pt x="11640483" y="3265589"/>
                  <a:pt x="11636593" y="3272326"/>
                </a:cubicBezTo>
                <a:cubicBezTo>
                  <a:pt x="11624093" y="3258409"/>
                  <a:pt x="11615165" y="3265230"/>
                  <a:pt x="11605335" y="3267683"/>
                </a:cubicBezTo>
                <a:cubicBezTo>
                  <a:pt x="11604253" y="3242391"/>
                  <a:pt x="11623391" y="3258146"/>
                  <a:pt x="11613421" y="3233424"/>
                </a:cubicBezTo>
                <a:cubicBezTo>
                  <a:pt x="11607299" y="3267248"/>
                  <a:pt x="11581521" y="3198038"/>
                  <a:pt x="11586549" y="3255269"/>
                </a:cubicBezTo>
                <a:lnTo>
                  <a:pt x="11566609" y="3234807"/>
                </a:lnTo>
                <a:lnTo>
                  <a:pt x="11561831" y="3237576"/>
                </a:lnTo>
                <a:lnTo>
                  <a:pt x="11521519" y="3222112"/>
                </a:lnTo>
                <a:lnTo>
                  <a:pt x="11520175" y="3239335"/>
                </a:lnTo>
                <a:cubicBezTo>
                  <a:pt x="11515335" y="3232404"/>
                  <a:pt x="11510321" y="3226515"/>
                  <a:pt x="11509281" y="3240175"/>
                </a:cubicBezTo>
                <a:lnTo>
                  <a:pt x="11503755" y="3221172"/>
                </a:lnTo>
                <a:lnTo>
                  <a:pt x="11488437" y="3220628"/>
                </a:lnTo>
                <a:lnTo>
                  <a:pt x="11488839" y="3235074"/>
                </a:lnTo>
                <a:lnTo>
                  <a:pt x="11481287" y="3220445"/>
                </a:lnTo>
                <a:lnTo>
                  <a:pt x="11426243" y="3223603"/>
                </a:lnTo>
                <a:lnTo>
                  <a:pt x="11426141" y="3226109"/>
                </a:lnTo>
                <a:lnTo>
                  <a:pt x="11421659" y="3223866"/>
                </a:lnTo>
                <a:lnTo>
                  <a:pt x="11412433" y="3224394"/>
                </a:lnTo>
                <a:lnTo>
                  <a:pt x="11417867" y="3240439"/>
                </a:lnTo>
                <a:lnTo>
                  <a:pt x="11410045" y="3236168"/>
                </a:lnTo>
                <a:lnTo>
                  <a:pt x="11412763" y="3244338"/>
                </a:lnTo>
                <a:lnTo>
                  <a:pt x="11385679" y="3225487"/>
                </a:lnTo>
                <a:lnTo>
                  <a:pt x="11370615" y="3238389"/>
                </a:lnTo>
                <a:cubicBezTo>
                  <a:pt x="11363647" y="3239106"/>
                  <a:pt x="11356213" y="3235928"/>
                  <a:pt x="11348741" y="3231365"/>
                </a:cubicBezTo>
                <a:lnTo>
                  <a:pt x="11333611" y="3220867"/>
                </a:lnTo>
                <a:lnTo>
                  <a:pt x="11302487" y="3227187"/>
                </a:lnTo>
                <a:lnTo>
                  <a:pt x="11297773" y="3248422"/>
                </a:lnTo>
                <a:cubicBezTo>
                  <a:pt x="11295821" y="3262019"/>
                  <a:pt x="11296483" y="3275448"/>
                  <a:pt x="11304337" y="3288394"/>
                </a:cubicBezTo>
                <a:cubicBezTo>
                  <a:pt x="11307723" y="3270671"/>
                  <a:pt x="11301849" y="3255161"/>
                  <a:pt x="11312193" y="3254289"/>
                </a:cubicBezTo>
                <a:cubicBezTo>
                  <a:pt x="11326183" y="3266360"/>
                  <a:pt x="11310127" y="3281329"/>
                  <a:pt x="11324529" y="3293923"/>
                </a:cubicBezTo>
                <a:cubicBezTo>
                  <a:pt x="11345939" y="3294875"/>
                  <a:pt x="11367255" y="3295312"/>
                  <a:pt x="11389165" y="3299226"/>
                </a:cubicBezTo>
                <a:lnTo>
                  <a:pt x="11421317" y="3311571"/>
                </a:lnTo>
                <a:lnTo>
                  <a:pt x="11760981" y="3321896"/>
                </a:lnTo>
                <a:cubicBezTo>
                  <a:pt x="11797637" y="3321388"/>
                  <a:pt x="11845359" y="3308871"/>
                  <a:pt x="11873119" y="3332171"/>
                </a:cubicBezTo>
                <a:cubicBezTo>
                  <a:pt x="11886985" y="3300250"/>
                  <a:pt x="11910691" y="3321922"/>
                  <a:pt x="11925321" y="3293866"/>
                </a:cubicBezTo>
                <a:cubicBezTo>
                  <a:pt x="11931897" y="3299517"/>
                  <a:pt x="11944209" y="3335000"/>
                  <a:pt x="11946883" y="3319005"/>
                </a:cubicBezTo>
                <a:cubicBezTo>
                  <a:pt x="11940319" y="3279000"/>
                  <a:pt x="11979921" y="3316122"/>
                  <a:pt x="11989759" y="3321802"/>
                </a:cubicBezTo>
                <a:cubicBezTo>
                  <a:pt x="12014221" y="3335497"/>
                  <a:pt x="12032155" y="3280973"/>
                  <a:pt x="12045259" y="3317056"/>
                </a:cubicBezTo>
                <a:cubicBezTo>
                  <a:pt x="12037721" y="3320975"/>
                  <a:pt x="12031695" y="3332895"/>
                  <a:pt x="12021493" y="3325865"/>
                </a:cubicBezTo>
                <a:cubicBezTo>
                  <a:pt x="12054593" y="3398447"/>
                  <a:pt x="12077143" y="3273438"/>
                  <a:pt x="12115381" y="3345277"/>
                </a:cubicBezTo>
                <a:cubicBezTo>
                  <a:pt x="12135601" y="3279383"/>
                  <a:pt x="12211977" y="3378519"/>
                  <a:pt x="12212247" y="3303957"/>
                </a:cubicBezTo>
                <a:cubicBezTo>
                  <a:pt x="12221279" y="3322148"/>
                  <a:pt x="12223727" y="3305310"/>
                  <a:pt x="12233683" y="3329310"/>
                </a:cubicBezTo>
                <a:cubicBezTo>
                  <a:pt x="12233189" y="3296085"/>
                  <a:pt x="12264941" y="3296166"/>
                  <a:pt x="12273327" y="3346351"/>
                </a:cubicBezTo>
                <a:cubicBezTo>
                  <a:pt x="12298931" y="3341028"/>
                  <a:pt x="12316987" y="3296413"/>
                  <a:pt x="12348787" y="3327037"/>
                </a:cubicBezTo>
                <a:cubicBezTo>
                  <a:pt x="12354679" y="3342272"/>
                  <a:pt x="12340941" y="3359150"/>
                  <a:pt x="12348777" y="3374228"/>
                </a:cubicBezTo>
                <a:cubicBezTo>
                  <a:pt x="12351545" y="3364988"/>
                  <a:pt x="12364733" y="3351783"/>
                  <a:pt x="12352543" y="3333624"/>
                </a:cubicBezTo>
                <a:cubicBezTo>
                  <a:pt x="12379099" y="3306893"/>
                  <a:pt x="12419581" y="3362490"/>
                  <a:pt x="12443007" y="3319693"/>
                </a:cubicBezTo>
                <a:cubicBezTo>
                  <a:pt x="12446919" y="3349470"/>
                  <a:pt x="12466461" y="3346493"/>
                  <a:pt x="12461255" y="3311548"/>
                </a:cubicBezTo>
                <a:cubicBezTo>
                  <a:pt x="12469875" y="3322798"/>
                  <a:pt x="12467251" y="3334260"/>
                  <a:pt x="12470295" y="3345285"/>
                </a:cubicBezTo>
                <a:cubicBezTo>
                  <a:pt x="12481997" y="3331935"/>
                  <a:pt x="12507559" y="3366942"/>
                  <a:pt x="12504387" y="3315632"/>
                </a:cubicBezTo>
                <a:cubicBezTo>
                  <a:pt x="12515945" y="3320310"/>
                  <a:pt x="12527847" y="3323901"/>
                  <a:pt x="12540043" y="3326237"/>
                </a:cubicBezTo>
                <a:cubicBezTo>
                  <a:pt x="12569417" y="3396382"/>
                  <a:pt x="12621225" y="3319492"/>
                  <a:pt x="12668191" y="3384110"/>
                </a:cubicBezTo>
                <a:cubicBezTo>
                  <a:pt x="12693519" y="3319740"/>
                  <a:pt x="12750033" y="3435497"/>
                  <a:pt x="12772959" y="3356764"/>
                </a:cubicBezTo>
                <a:cubicBezTo>
                  <a:pt x="12785445" y="3391205"/>
                  <a:pt x="12785011" y="3350461"/>
                  <a:pt x="12795791" y="3375505"/>
                </a:cubicBezTo>
                <a:cubicBezTo>
                  <a:pt x="12780147" y="3411247"/>
                  <a:pt x="12748239" y="3387976"/>
                  <a:pt x="12722725" y="3407469"/>
                </a:cubicBezTo>
                <a:cubicBezTo>
                  <a:pt x="12723497" y="3423170"/>
                  <a:pt x="12725265" y="3438879"/>
                  <a:pt x="12728045" y="3454316"/>
                </a:cubicBezTo>
                <a:cubicBezTo>
                  <a:pt x="12737797" y="3462370"/>
                  <a:pt x="12745833" y="3460307"/>
                  <a:pt x="12749541" y="3432646"/>
                </a:cubicBezTo>
                <a:cubicBezTo>
                  <a:pt x="12766961" y="3452114"/>
                  <a:pt x="12739049" y="3473786"/>
                  <a:pt x="12762557" y="3492348"/>
                </a:cubicBezTo>
                <a:cubicBezTo>
                  <a:pt x="12756299" y="3459221"/>
                  <a:pt x="12792071" y="3485434"/>
                  <a:pt x="12775527" y="3437526"/>
                </a:cubicBezTo>
                <a:cubicBezTo>
                  <a:pt x="12794985" y="3464586"/>
                  <a:pt x="12797967" y="3420394"/>
                  <a:pt x="12811045" y="3448620"/>
                </a:cubicBezTo>
                <a:cubicBezTo>
                  <a:pt x="12797129" y="3412211"/>
                  <a:pt x="12809689" y="3415898"/>
                  <a:pt x="12805277" y="3381552"/>
                </a:cubicBezTo>
                <a:cubicBezTo>
                  <a:pt x="12829243" y="3417348"/>
                  <a:pt x="12837483" y="3393445"/>
                  <a:pt x="12845681" y="3372084"/>
                </a:cubicBezTo>
                <a:cubicBezTo>
                  <a:pt x="12857649" y="3384696"/>
                  <a:pt x="12850387" y="3398756"/>
                  <a:pt x="12858081" y="3411610"/>
                </a:cubicBezTo>
                <a:cubicBezTo>
                  <a:pt x="12861047" y="3409189"/>
                  <a:pt x="12864487" y="3407182"/>
                  <a:pt x="12868001" y="3405789"/>
                </a:cubicBezTo>
                <a:cubicBezTo>
                  <a:pt x="12888579" y="3397564"/>
                  <a:pt x="12911769" y="3407532"/>
                  <a:pt x="12919951" y="3427940"/>
                </a:cubicBezTo>
                <a:cubicBezTo>
                  <a:pt x="12903741" y="3415016"/>
                  <a:pt x="12894579" y="3443235"/>
                  <a:pt x="12879547" y="3437409"/>
                </a:cubicBezTo>
                <a:cubicBezTo>
                  <a:pt x="12891823" y="3456902"/>
                  <a:pt x="12885985" y="3477629"/>
                  <a:pt x="12903547" y="3496608"/>
                </a:cubicBezTo>
                <a:cubicBezTo>
                  <a:pt x="12898237" y="3468020"/>
                  <a:pt x="12909963" y="3480065"/>
                  <a:pt x="12913227" y="3455143"/>
                </a:cubicBezTo>
                <a:cubicBezTo>
                  <a:pt x="12917071" y="3507269"/>
                  <a:pt x="12987179" y="3534770"/>
                  <a:pt x="12991895" y="3490295"/>
                </a:cubicBezTo>
                <a:cubicBezTo>
                  <a:pt x="13006469" y="3502844"/>
                  <a:pt x="12989429" y="3517534"/>
                  <a:pt x="13004171" y="3530036"/>
                </a:cubicBezTo>
                <a:cubicBezTo>
                  <a:pt x="13005749" y="3523105"/>
                  <a:pt x="13008841" y="3526887"/>
                  <a:pt x="13011251" y="3522716"/>
                </a:cubicBezTo>
                <a:cubicBezTo>
                  <a:pt x="13009441" y="3492011"/>
                  <a:pt x="13013387" y="3476039"/>
                  <a:pt x="12996379" y="3449680"/>
                </a:cubicBezTo>
                <a:cubicBezTo>
                  <a:pt x="13006399" y="3459741"/>
                  <a:pt x="13013699" y="3454259"/>
                  <a:pt x="13022091" y="3454542"/>
                </a:cubicBezTo>
                <a:cubicBezTo>
                  <a:pt x="13013271" y="3426350"/>
                  <a:pt x="12998001" y="3440206"/>
                  <a:pt x="12998813" y="3415580"/>
                </a:cubicBezTo>
                <a:cubicBezTo>
                  <a:pt x="13014553" y="3448335"/>
                  <a:pt x="13016439" y="3395671"/>
                  <a:pt x="13032645" y="3433545"/>
                </a:cubicBezTo>
                <a:cubicBezTo>
                  <a:pt x="13032547" y="3466567"/>
                  <a:pt x="13020465" y="3458595"/>
                  <a:pt x="13025005" y="3488024"/>
                </a:cubicBezTo>
                <a:cubicBezTo>
                  <a:pt x="13038473" y="3507919"/>
                  <a:pt x="13043513" y="3476465"/>
                  <a:pt x="13056539" y="3492682"/>
                </a:cubicBezTo>
                <a:cubicBezTo>
                  <a:pt x="13052675" y="3510985"/>
                  <a:pt x="13069203" y="3527800"/>
                  <a:pt x="13065401" y="3545995"/>
                </a:cubicBezTo>
                <a:cubicBezTo>
                  <a:pt x="13049821" y="3556677"/>
                  <a:pt x="13044813" y="3577456"/>
                  <a:pt x="13053777" y="3594036"/>
                </a:cubicBezTo>
                <a:cubicBezTo>
                  <a:pt x="13062701" y="3602043"/>
                  <a:pt x="13062087" y="3554204"/>
                  <a:pt x="13071561" y="3565950"/>
                </a:cubicBezTo>
                <a:cubicBezTo>
                  <a:pt x="13066143" y="3596329"/>
                  <a:pt x="13096237" y="3597307"/>
                  <a:pt x="13085923" y="3618872"/>
                </a:cubicBezTo>
                <a:cubicBezTo>
                  <a:pt x="13097589" y="3623612"/>
                  <a:pt x="13114393" y="3606363"/>
                  <a:pt x="13091879" y="3571263"/>
                </a:cubicBezTo>
                <a:cubicBezTo>
                  <a:pt x="13092843" y="3613312"/>
                  <a:pt x="13085403" y="3560253"/>
                  <a:pt x="13076341" y="3545324"/>
                </a:cubicBezTo>
                <a:cubicBezTo>
                  <a:pt x="13074331" y="3549296"/>
                  <a:pt x="13073049" y="3558680"/>
                  <a:pt x="13069217" y="3552475"/>
                </a:cubicBezTo>
                <a:cubicBezTo>
                  <a:pt x="13073279" y="3540992"/>
                  <a:pt x="13068257" y="3530675"/>
                  <a:pt x="13071971" y="3518561"/>
                </a:cubicBezTo>
                <a:cubicBezTo>
                  <a:pt x="13084749" y="3517667"/>
                  <a:pt x="13081455" y="3552270"/>
                  <a:pt x="13097487" y="3570936"/>
                </a:cubicBezTo>
                <a:cubicBezTo>
                  <a:pt x="13100859" y="3563615"/>
                  <a:pt x="13106021" y="3567023"/>
                  <a:pt x="13107935" y="3549876"/>
                </a:cubicBezTo>
                <a:cubicBezTo>
                  <a:pt x="13102413" y="3531286"/>
                  <a:pt x="13089911" y="3548740"/>
                  <a:pt x="13092397" y="3523936"/>
                </a:cubicBezTo>
                <a:cubicBezTo>
                  <a:pt x="13114919" y="3539508"/>
                  <a:pt x="13129579" y="3511895"/>
                  <a:pt x="13154205" y="3540373"/>
                </a:cubicBezTo>
                <a:cubicBezTo>
                  <a:pt x="13134077" y="3557697"/>
                  <a:pt x="13129973" y="3581850"/>
                  <a:pt x="13107785" y="3597557"/>
                </a:cubicBezTo>
                <a:cubicBezTo>
                  <a:pt x="13111663" y="3603931"/>
                  <a:pt x="13111035" y="3610699"/>
                  <a:pt x="13113855" y="3617175"/>
                </a:cubicBezTo>
                <a:cubicBezTo>
                  <a:pt x="13135855" y="3609201"/>
                  <a:pt x="13154197" y="3580150"/>
                  <a:pt x="13177375" y="3579274"/>
                </a:cubicBezTo>
                <a:cubicBezTo>
                  <a:pt x="13185355" y="3590153"/>
                  <a:pt x="13182791" y="3601508"/>
                  <a:pt x="13185561" y="3612518"/>
                </a:cubicBezTo>
                <a:cubicBezTo>
                  <a:pt x="13187247" y="3605648"/>
                  <a:pt x="13190339" y="3609430"/>
                  <a:pt x="13192747" y="3605258"/>
                </a:cubicBezTo>
                <a:cubicBezTo>
                  <a:pt x="13194655" y="3596522"/>
                  <a:pt x="13187495" y="3587682"/>
                  <a:pt x="13188315" y="3578603"/>
                </a:cubicBezTo>
                <a:cubicBezTo>
                  <a:pt x="13197439" y="3573176"/>
                  <a:pt x="13214979" y="3562057"/>
                  <a:pt x="13221981" y="3596611"/>
                </a:cubicBezTo>
                <a:cubicBezTo>
                  <a:pt x="13237283" y="3582206"/>
                  <a:pt x="13258139" y="3511260"/>
                  <a:pt x="13274499" y="3559489"/>
                </a:cubicBezTo>
                <a:cubicBezTo>
                  <a:pt x="13269765" y="3562746"/>
                  <a:pt x="13258345" y="3592654"/>
                  <a:pt x="13237947" y="3622799"/>
                </a:cubicBezTo>
                <a:cubicBezTo>
                  <a:pt x="13258363" y="3630165"/>
                  <a:pt x="13269663" y="3579226"/>
                  <a:pt x="13294649" y="3612759"/>
                </a:cubicBezTo>
                <a:cubicBezTo>
                  <a:pt x="13278783" y="3591337"/>
                  <a:pt x="13292903" y="3568117"/>
                  <a:pt x="13283825" y="3546053"/>
                </a:cubicBezTo>
                <a:cubicBezTo>
                  <a:pt x="13289939" y="3555713"/>
                  <a:pt x="13291281" y="3533387"/>
                  <a:pt x="13298689" y="3551922"/>
                </a:cubicBezTo>
                <a:cubicBezTo>
                  <a:pt x="13288589" y="3563489"/>
                  <a:pt x="13290507" y="3596965"/>
                  <a:pt x="13302573" y="3625463"/>
                </a:cubicBezTo>
                <a:cubicBezTo>
                  <a:pt x="13309665" y="3583786"/>
                  <a:pt x="13319193" y="3608534"/>
                  <a:pt x="13332345" y="3637374"/>
                </a:cubicBezTo>
                <a:cubicBezTo>
                  <a:pt x="13357415" y="3582835"/>
                  <a:pt x="13383265" y="3628704"/>
                  <a:pt x="13410755" y="3605788"/>
                </a:cubicBezTo>
                <a:cubicBezTo>
                  <a:pt x="13416151" y="3653250"/>
                  <a:pt x="13380803" y="3620863"/>
                  <a:pt x="13388379" y="3674432"/>
                </a:cubicBezTo>
                <a:cubicBezTo>
                  <a:pt x="13411659" y="3692150"/>
                  <a:pt x="13422237" y="3631098"/>
                  <a:pt x="13453267" y="3697636"/>
                </a:cubicBezTo>
                <a:cubicBezTo>
                  <a:pt x="13465363" y="3671252"/>
                  <a:pt x="13483803" y="3682040"/>
                  <a:pt x="13500449" y="3682100"/>
                </a:cubicBezTo>
                <a:cubicBezTo>
                  <a:pt x="13504565" y="3666081"/>
                  <a:pt x="13498905" y="3650694"/>
                  <a:pt x="13506743" y="3634402"/>
                </a:cubicBezTo>
                <a:cubicBezTo>
                  <a:pt x="13511601" y="3641054"/>
                  <a:pt x="13517287" y="3654177"/>
                  <a:pt x="13520027" y="3647204"/>
                </a:cubicBezTo>
                <a:cubicBezTo>
                  <a:pt x="13509089" y="3630338"/>
                  <a:pt x="13509435" y="3614424"/>
                  <a:pt x="13517389" y="3613741"/>
                </a:cubicBezTo>
                <a:cubicBezTo>
                  <a:pt x="13536517" y="3645316"/>
                  <a:pt x="13518439" y="3653416"/>
                  <a:pt x="13513243" y="3668097"/>
                </a:cubicBezTo>
                <a:cubicBezTo>
                  <a:pt x="13530817" y="3666551"/>
                  <a:pt x="13509539" y="3691055"/>
                  <a:pt x="13525119" y="3708035"/>
                </a:cubicBezTo>
                <a:cubicBezTo>
                  <a:pt x="13525035" y="3675333"/>
                  <a:pt x="13536551" y="3662305"/>
                  <a:pt x="13543245" y="3700105"/>
                </a:cubicBezTo>
                <a:cubicBezTo>
                  <a:pt x="13530191" y="3714813"/>
                  <a:pt x="13530611" y="3741006"/>
                  <a:pt x="13514473" y="3728696"/>
                </a:cubicBezTo>
                <a:cubicBezTo>
                  <a:pt x="13518397" y="3735239"/>
                  <a:pt x="13517707" y="3742113"/>
                  <a:pt x="13520529" y="3748589"/>
                </a:cubicBezTo>
                <a:cubicBezTo>
                  <a:pt x="13531351" y="3767385"/>
                  <a:pt x="13539013" y="3725467"/>
                  <a:pt x="13544583" y="3760766"/>
                </a:cubicBezTo>
                <a:cubicBezTo>
                  <a:pt x="13527899" y="3778797"/>
                  <a:pt x="13503307" y="3746062"/>
                  <a:pt x="13487881" y="3770806"/>
                </a:cubicBezTo>
                <a:cubicBezTo>
                  <a:pt x="13487897" y="3784361"/>
                  <a:pt x="13502301" y="3796955"/>
                  <a:pt x="13499713" y="3810575"/>
                </a:cubicBezTo>
                <a:cubicBezTo>
                  <a:pt x="13488529" y="3786723"/>
                  <a:pt x="13485947" y="3816885"/>
                  <a:pt x="13473465" y="3785155"/>
                </a:cubicBezTo>
                <a:cubicBezTo>
                  <a:pt x="13474837" y="3776109"/>
                  <a:pt x="13478875" y="3766890"/>
                  <a:pt x="13474747" y="3758234"/>
                </a:cubicBezTo>
                <a:cubicBezTo>
                  <a:pt x="13463695" y="3757127"/>
                  <a:pt x="13441901" y="3780051"/>
                  <a:pt x="13451879" y="3806487"/>
                </a:cubicBezTo>
                <a:cubicBezTo>
                  <a:pt x="13441635" y="3781750"/>
                  <a:pt x="13437987" y="3799180"/>
                  <a:pt x="13427575" y="3774487"/>
                </a:cubicBezTo>
                <a:cubicBezTo>
                  <a:pt x="13431461" y="3741083"/>
                  <a:pt x="13449045" y="3792872"/>
                  <a:pt x="13452931" y="3759469"/>
                </a:cubicBezTo>
                <a:cubicBezTo>
                  <a:pt x="13431569" y="3737438"/>
                  <a:pt x="13429791" y="3751385"/>
                  <a:pt x="13407389" y="3701520"/>
                </a:cubicBezTo>
                <a:cubicBezTo>
                  <a:pt x="13407149" y="3707369"/>
                  <a:pt x="13404123" y="3712610"/>
                  <a:pt x="13399177" y="3715743"/>
                </a:cubicBezTo>
                <a:cubicBezTo>
                  <a:pt x="13403971" y="3740042"/>
                  <a:pt x="13404137" y="3723454"/>
                  <a:pt x="13414485" y="3741835"/>
                </a:cubicBezTo>
                <a:cubicBezTo>
                  <a:pt x="13411771" y="3752957"/>
                  <a:pt x="13412669" y="3764742"/>
                  <a:pt x="13416957" y="3775343"/>
                </a:cubicBezTo>
                <a:cubicBezTo>
                  <a:pt x="13412015" y="3801436"/>
                  <a:pt x="13399471" y="3780934"/>
                  <a:pt x="13393839" y="3803777"/>
                </a:cubicBezTo>
                <a:cubicBezTo>
                  <a:pt x="13403543" y="3836614"/>
                  <a:pt x="13420207" y="3802316"/>
                  <a:pt x="13413025" y="3836242"/>
                </a:cubicBezTo>
                <a:cubicBezTo>
                  <a:pt x="13397425" y="3834365"/>
                  <a:pt x="13368459" y="3834895"/>
                  <a:pt x="13359139" y="3812260"/>
                </a:cubicBezTo>
                <a:cubicBezTo>
                  <a:pt x="13367855" y="3825563"/>
                  <a:pt x="13371667" y="3809085"/>
                  <a:pt x="13375221" y="3791317"/>
                </a:cubicBezTo>
                <a:cubicBezTo>
                  <a:pt x="13349271" y="3754517"/>
                  <a:pt x="13326781" y="3800138"/>
                  <a:pt x="13310227" y="3768052"/>
                </a:cubicBezTo>
                <a:cubicBezTo>
                  <a:pt x="13307143" y="3779815"/>
                  <a:pt x="13310211" y="3792282"/>
                  <a:pt x="13318413" y="3801296"/>
                </a:cubicBezTo>
                <a:cubicBezTo>
                  <a:pt x="13314231" y="3832247"/>
                  <a:pt x="13304085" y="3827102"/>
                  <a:pt x="13295295" y="3829727"/>
                </a:cubicBezTo>
                <a:cubicBezTo>
                  <a:pt x="13266785" y="3779329"/>
                  <a:pt x="13242361" y="3808291"/>
                  <a:pt x="13214549" y="3828309"/>
                </a:cubicBezTo>
                <a:cubicBezTo>
                  <a:pt x="13215231" y="3812306"/>
                  <a:pt x="13232649" y="3818940"/>
                  <a:pt x="13222803" y="3794006"/>
                </a:cubicBezTo>
                <a:cubicBezTo>
                  <a:pt x="13207089" y="3766395"/>
                  <a:pt x="13204875" y="3819874"/>
                  <a:pt x="13191993" y="3809582"/>
                </a:cubicBezTo>
                <a:cubicBezTo>
                  <a:pt x="13189417" y="3796261"/>
                  <a:pt x="13196785" y="3782263"/>
                  <a:pt x="13185369" y="3769685"/>
                </a:cubicBezTo>
                <a:lnTo>
                  <a:pt x="13178755" y="3796948"/>
                </a:lnTo>
                <a:cubicBezTo>
                  <a:pt x="13153137" y="3753640"/>
                  <a:pt x="13149435" y="3842048"/>
                  <a:pt x="13130665" y="3840479"/>
                </a:cubicBezTo>
                <a:cubicBezTo>
                  <a:pt x="13108519" y="3794614"/>
                  <a:pt x="13081373" y="3826566"/>
                  <a:pt x="13091151" y="3870141"/>
                </a:cubicBezTo>
                <a:cubicBezTo>
                  <a:pt x="13095333" y="3870557"/>
                  <a:pt x="13106783" y="3833679"/>
                  <a:pt x="13107653" y="3868973"/>
                </a:cubicBezTo>
                <a:cubicBezTo>
                  <a:pt x="13094491" y="3855957"/>
                  <a:pt x="13117161" y="3893998"/>
                  <a:pt x="13110461" y="3902392"/>
                </a:cubicBezTo>
                <a:cubicBezTo>
                  <a:pt x="13098823" y="3887972"/>
                  <a:pt x="13087971" y="3878856"/>
                  <a:pt x="13076289" y="3864268"/>
                </a:cubicBezTo>
                <a:cubicBezTo>
                  <a:pt x="13081913" y="3825879"/>
                  <a:pt x="13081273" y="3831925"/>
                  <a:pt x="13093245" y="3815881"/>
                </a:cubicBezTo>
                <a:cubicBezTo>
                  <a:pt x="13063593" y="3790919"/>
                  <a:pt x="13034171" y="3800882"/>
                  <a:pt x="13029491" y="3833686"/>
                </a:cubicBezTo>
                <a:cubicBezTo>
                  <a:pt x="13031121" y="3818513"/>
                  <a:pt x="13009569" y="3801508"/>
                  <a:pt x="13004529" y="3801592"/>
                </a:cubicBezTo>
                <a:cubicBezTo>
                  <a:pt x="13011199" y="3851785"/>
                  <a:pt x="12979401" y="3793499"/>
                  <a:pt x="12970791" y="3810631"/>
                </a:cubicBezTo>
                <a:cubicBezTo>
                  <a:pt x="12973069" y="3822497"/>
                  <a:pt x="12968239" y="3867906"/>
                  <a:pt x="12959337" y="3858629"/>
                </a:cubicBezTo>
                <a:cubicBezTo>
                  <a:pt x="12957175" y="3838418"/>
                  <a:pt x="12957723" y="3818202"/>
                  <a:pt x="12946381" y="3798820"/>
                </a:cubicBezTo>
                <a:cubicBezTo>
                  <a:pt x="12936779" y="3839903"/>
                  <a:pt x="12920549" y="3762803"/>
                  <a:pt x="12910133" y="3814680"/>
                </a:cubicBezTo>
                <a:cubicBezTo>
                  <a:pt x="12921377" y="3814469"/>
                  <a:pt x="12917137" y="3830701"/>
                  <a:pt x="12918531" y="3848047"/>
                </a:cubicBezTo>
                <a:cubicBezTo>
                  <a:pt x="12903135" y="3841868"/>
                  <a:pt x="12878739" y="3854731"/>
                  <a:pt x="12888131" y="3816235"/>
                </a:cubicBezTo>
                <a:cubicBezTo>
                  <a:pt x="12875887" y="3841393"/>
                  <a:pt x="12850949" y="3866063"/>
                  <a:pt x="12822693" y="3840909"/>
                </a:cubicBezTo>
                <a:lnTo>
                  <a:pt x="12816291" y="3868298"/>
                </a:lnTo>
                <a:cubicBezTo>
                  <a:pt x="12798403" y="3853836"/>
                  <a:pt x="12821855" y="3836433"/>
                  <a:pt x="12811077" y="3821513"/>
                </a:cubicBezTo>
                <a:cubicBezTo>
                  <a:pt x="12789021" y="3831310"/>
                  <a:pt x="12785823" y="3865252"/>
                  <a:pt x="12759001" y="3858607"/>
                </a:cubicBezTo>
                <a:cubicBezTo>
                  <a:pt x="12769781" y="3883652"/>
                  <a:pt x="12770885" y="3852350"/>
                  <a:pt x="12781663" y="3877395"/>
                </a:cubicBezTo>
                <a:cubicBezTo>
                  <a:pt x="12766349" y="3869838"/>
                  <a:pt x="12744337" y="3908460"/>
                  <a:pt x="12733797" y="3873858"/>
                </a:cubicBezTo>
                <a:cubicBezTo>
                  <a:pt x="12738967" y="3882689"/>
                  <a:pt x="12754929" y="3872084"/>
                  <a:pt x="12747999" y="3859386"/>
                </a:cubicBezTo>
                <a:cubicBezTo>
                  <a:pt x="12735131" y="3859940"/>
                  <a:pt x="12719017" y="3842653"/>
                  <a:pt x="12711779" y="3875689"/>
                </a:cubicBezTo>
                <a:cubicBezTo>
                  <a:pt x="12720043" y="3880887"/>
                  <a:pt x="12729605" y="3872721"/>
                  <a:pt x="12727335" y="3901353"/>
                </a:cubicBezTo>
                <a:cubicBezTo>
                  <a:pt x="12716039" y="3892266"/>
                  <a:pt x="12707925" y="3912248"/>
                  <a:pt x="12706339" y="3875972"/>
                </a:cubicBezTo>
                <a:cubicBezTo>
                  <a:pt x="12709697" y="3920543"/>
                  <a:pt x="12695737" y="3894090"/>
                  <a:pt x="12687403" y="3911239"/>
                </a:cubicBezTo>
                <a:cubicBezTo>
                  <a:pt x="12697089" y="3924102"/>
                  <a:pt x="12704639" y="3924611"/>
                  <a:pt x="12716369" y="3949492"/>
                </a:cubicBezTo>
                <a:cubicBezTo>
                  <a:pt x="12718629" y="3930264"/>
                  <a:pt x="12726951" y="3946476"/>
                  <a:pt x="12728119" y="3921483"/>
                </a:cubicBezTo>
                <a:cubicBezTo>
                  <a:pt x="12763609" y="4007708"/>
                  <a:pt x="12785567" y="3895334"/>
                  <a:pt x="12826935" y="3961994"/>
                </a:cubicBezTo>
                <a:cubicBezTo>
                  <a:pt x="12838207" y="3930860"/>
                  <a:pt x="12864817" y="3988999"/>
                  <a:pt x="12874079" y="3945295"/>
                </a:cubicBezTo>
                <a:cubicBezTo>
                  <a:pt x="12905761" y="3957599"/>
                  <a:pt x="12937133" y="3967726"/>
                  <a:pt x="12964249" y="3952865"/>
                </a:cubicBezTo>
                <a:cubicBezTo>
                  <a:pt x="12965865" y="3968344"/>
                  <a:pt x="12975141" y="3983395"/>
                  <a:pt x="12974903" y="3999369"/>
                </a:cubicBezTo>
                <a:cubicBezTo>
                  <a:pt x="12981867" y="3996690"/>
                  <a:pt x="12992861" y="4018153"/>
                  <a:pt x="12996799" y="3997753"/>
                </a:cubicBezTo>
                <a:cubicBezTo>
                  <a:pt x="13012219" y="4019203"/>
                  <a:pt x="13011859" y="4041811"/>
                  <a:pt x="13019113" y="4063824"/>
                </a:cubicBezTo>
                <a:cubicBezTo>
                  <a:pt x="13023315" y="4045430"/>
                  <a:pt x="13030317" y="4027372"/>
                  <a:pt x="13026477" y="4009327"/>
                </a:cubicBezTo>
                <a:cubicBezTo>
                  <a:pt x="13042737" y="4011300"/>
                  <a:pt x="13055303" y="4036949"/>
                  <a:pt x="13060649" y="4047450"/>
                </a:cubicBezTo>
                <a:cubicBezTo>
                  <a:pt x="13062733" y="4026552"/>
                  <a:pt x="13061223" y="4014844"/>
                  <a:pt x="13072659" y="4019736"/>
                </a:cubicBezTo>
                <a:cubicBezTo>
                  <a:pt x="13076425" y="4054705"/>
                  <a:pt x="13056983" y="4052319"/>
                  <a:pt x="13069111" y="4080710"/>
                </a:cubicBezTo>
                <a:cubicBezTo>
                  <a:pt x="13076749" y="4071433"/>
                  <a:pt x="13090531" y="4048303"/>
                  <a:pt x="13098637" y="4092055"/>
                </a:cubicBezTo>
                <a:cubicBezTo>
                  <a:pt x="13102041" y="4074057"/>
                  <a:pt x="13109745" y="4081213"/>
                  <a:pt x="13114463" y="4070821"/>
                </a:cubicBezTo>
                <a:cubicBezTo>
                  <a:pt x="13106491" y="4051531"/>
                  <a:pt x="13105791" y="4030023"/>
                  <a:pt x="13112617" y="4010294"/>
                </a:cubicBezTo>
                <a:cubicBezTo>
                  <a:pt x="13125829" y="4032610"/>
                  <a:pt x="13107885" y="4027383"/>
                  <a:pt x="13123211" y="4056905"/>
                </a:cubicBezTo>
                <a:cubicBezTo>
                  <a:pt x="13135301" y="4027810"/>
                  <a:pt x="13151275" y="4069545"/>
                  <a:pt x="13170799" y="4060427"/>
                </a:cubicBezTo>
                <a:cubicBezTo>
                  <a:pt x="13161955" y="4089825"/>
                  <a:pt x="13157463" y="4087232"/>
                  <a:pt x="13167251" y="4121402"/>
                </a:cubicBezTo>
                <a:cubicBezTo>
                  <a:pt x="13159095" y="4106141"/>
                  <a:pt x="13159131" y="4142382"/>
                  <a:pt x="13155241" y="4149118"/>
                </a:cubicBezTo>
                <a:cubicBezTo>
                  <a:pt x="13142743" y="4135201"/>
                  <a:pt x="13133815" y="4142023"/>
                  <a:pt x="13123985" y="4144475"/>
                </a:cubicBezTo>
                <a:cubicBezTo>
                  <a:pt x="13122903" y="4119183"/>
                  <a:pt x="13142041" y="4134938"/>
                  <a:pt x="13132071" y="4110216"/>
                </a:cubicBezTo>
                <a:cubicBezTo>
                  <a:pt x="13125947" y="4144040"/>
                  <a:pt x="13100169" y="4074831"/>
                  <a:pt x="13105199" y="4132061"/>
                </a:cubicBezTo>
                <a:cubicBezTo>
                  <a:pt x="13088877" y="4109947"/>
                  <a:pt x="13066835" y="4092802"/>
                  <a:pt x="13041455" y="4082425"/>
                </a:cubicBezTo>
                <a:cubicBezTo>
                  <a:pt x="13038311" y="4093301"/>
                  <a:pt x="13037511" y="4104817"/>
                  <a:pt x="13038823" y="4116127"/>
                </a:cubicBezTo>
                <a:cubicBezTo>
                  <a:pt x="13033985" y="4109196"/>
                  <a:pt x="13028969" y="4103307"/>
                  <a:pt x="13027931" y="4116967"/>
                </a:cubicBezTo>
                <a:cubicBezTo>
                  <a:pt x="13011687" y="4104594"/>
                  <a:pt x="13031053" y="4089824"/>
                  <a:pt x="13021199" y="4077004"/>
                </a:cubicBezTo>
                <a:cubicBezTo>
                  <a:pt x="13006573" y="4062571"/>
                  <a:pt x="13001323" y="4082782"/>
                  <a:pt x="13007489" y="4111866"/>
                </a:cubicBezTo>
                <a:cubicBezTo>
                  <a:pt x="12994953" y="4099496"/>
                  <a:pt x="12999533" y="4085884"/>
                  <a:pt x="12989463" y="4072941"/>
                </a:cubicBezTo>
                <a:cubicBezTo>
                  <a:pt x="12970779" y="4072704"/>
                  <a:pt x="12972839" y="4112110"/>
                  <a:pt x="12943451" y="4062490"/>
                </a:cubicBezTo>
                <a:cubicBezTo>
                  <a:pt x="12940251" y="4076182"/>
                  <a:pt x="12951987" y="4088949"/>
                  <a:pt x="12944789" y="4102901"/>
                </a:cubicBezTo>
                <a:cubicBezTo>
                  <a:pt x="12926579" y="4091960"/>
                  <a:pt x="12923611" y="4087964"/>
                  <a:pt x="12936515" y="4117231"/>
                </a:cubicBezTo>
                <a:cubicBezTo>
                  <a:pt x="12929273" y="4123601"/>
                  <a:pt x="12916431" y="4096939"/>
                  <a:pt x="12908353" y="4098832"/>
                </a:cubicBezTo>
                <a:cubicBezTo>
                  <a:pt x="12885899" y="4142906"/>
                  <a:pt x="12849183" y="4084491"/>
                  <a:pt x="12825519" y="4084233"/>
                </a:cubicBezTo>
                <a:cubicBezTo>
                  <a:pt x="12820345" y="4111475"/>
                  <a:pt x="12807277" y="4139293"/>
                  <a:pt x="12822985" y="4165186"/>
                </a:cubicBezTo>
                <a:cubicBezTo>
                  <a:pt x="12826373" y="4147464"/>
                  <a:pt x="12820497" y="4131953"/>
                  <a:pt x="12830841" y="4131081"/>
                </a:cubicBezTo>
                <a:cubicBezTo>
                  <a:pt x="12844833" y="4143152"/>
                  <a:pt x="12828775" y="4158121"/>
                  <a:pt x="12843179" y="4170715"/>
                </a:cubicBezTo>
                <a:cubicBezTo>
                  <a:pt x="12885997" y="4172620"/>
                  <a:pt x="12928443" y="4172458"/>
                  <a:pt x="12976009" y="4202202"/>
                </a:cubicBezTo>
                <a:cubicBezTo>
                  <a:pt x="12973185" y="4234508"/>
                  <a:pt x="12960777" y="4210804"/>
                  <a:pt x="12954791" y="4223888"/>
                </a:cubicBezTo>
                <a:cubicBezTo>
                  <a:pt x="12956891" y="4254334"/>
                  <a:pt x="12970619" y="4246858"/>
                  <a:pt x="12965551" y="4270453"/>
                </a:cubicBezTo>
                <a:cubicBezTo>
                  <a:pt x="12960839" y="4262314"/>
                  <a:pt x="12957447" y="4253370"/>
                  <a:pt x="12955513" y="4244125"/>
                </a:cubicBezTo>
                <a:cubicBezTo>
                  <a:pt x="12942271" y="4266567"/>
                  <a:pt x="12943977" y="4286088"/>
                  <a:pt x="12929639" y="4286224"/>
                </a:cubicBezTo>
                <a:cubicBezTo>
                  <a:pt x="12945147" y="4273932"/>
                  <a:pt x="12927339" y="4259086"/>
                  <a:pt x="12931395" y="4232054"/>
                </a:cubicBezTo>
                <a:cubicBezTo>
                  <a:pt x="12937621" y="4240783"/>
                  <a:pt x="12944759" y="4258306"/>
                  <a:pt x="12948771" y="4251356"/>
                </a:cubicBezTo>
                <a:cubicBezTo>
                  <a:pt x="12944745" y="4233630"/>
                  <a:pt x="12950831" y="4215186"/>
                  <a:pt x="12939527" y="4197966"/>
                </a:cubicBezTo>
                <a:cubicBezTo>
                  <a:pt x="12948689" y="4252734"/>
                  <a:pt x="12925873" y="4195928"/>
                  <a:pt x="12916729" y="4226582"/>
                </a:cubicBezTo>
                <a:cubicBezTo>
                  <a:pt x="12929157" y="4246304"/>
                  <a:pt x="12913891" y="4269289"/>
                  <a:pt x="12911173" y="4273995"/>
                </a:cubicBezTo>
                <a:cubicBezTo>
                  <a:pt x="12884359" y="4258942"/>
                  <a:pt x="12829873" y="4315033"/>
                  <a:pt x="12804993" y="4267730"/>
                </a:cubicBezTo>
                <a:cubicBezTo>
                  <a:pt x="12803605" y="4283470"/>
                  <a:pt x="12818827" y="4298104"/>
                  <a:pt x="12810377" y="4314471"/>
                </a:cubicBezTo>
                <a:cubicBezTo>
                  <a:pt x="12785489" y="4261745"/>
                  <a:pt x="12782659" y="4271092"/>
                  <a:pt x="12762887" y="4264095"/>
                </a:cubicBezTo>
                <a:cubicBezTo>
                  <a:pt x="12775081" y="4256307"/>
                  <a:pt x="12765433" y="4221648"/>
                  <a:pt x="12780075" y="4235805"/>
                </a:cubicBezTo>
                <a:cubicBezTo>
                  <a:pt x="12777263" y="4244876"/>
                  <a:pt x="12778995" y="4254717"/>
                  <a:pt x="12784675" y="4262415"/>
                </a:cubicBezTo>
                <a:cubicBezTo>
                  <a:pt x="12787805" y="4250820"/>
                  <a:pt x="12799373" y="4239675"/>
                  <a:pt x="12795747" y="4214340"/>
                </a:cubicBezTo>
                <a:cubicBezTo>
                  <a:pt x="12788229" y="4230818"/>
                  <a:pt x="12743973" y="4193861"/>
                  <a:pt x="12754399" y="4278303"/>
                </a:cubicBezTo>
                <a:cubicBezTo>
                  <a:pt x="12742125" y="4268935"/>
                  <a:pt x="12734843" y="4284266"/>
                  <a:pt x="12722877" y="4274364"/>
                </a:cubicBezTo>
                <a:cubicBezTo>
                  <a:pt x="12724541" y="4241102"/>
                  <a:pt x="12742905" y="4248568"/>
                  <a:pt x="12729965" y="4219850"/>
                </a:cubicBezTo>
                <a:cubicBezTo>
                  <a:pt x="12715857" y="4199584"/>
                  <a:pt x="12716339" y="4259752"/>
                  <a:pt x="12703033" y="4241802"/>
                </a:cubicBezTo>
                <a:cubicBezTo>
                  <a:pt x="12720181" y="4305459"/>
                  <a:pt x="12669409" y="4262744"/>
                  <a:pt x="12672577" y="4304924"/>
                </a:cubicBezTo>
                <a:cubicBezTo>
                  <a:pt x="12664741" y="4279725"/>
                  <a:pt x="12672945" y="4287742"/>
                  <a:pt x="12669495" y="4271491"/>
                </a:cubicBezTo>
                <a:cubicBezTo>
                  <a:pt x="12659163" y="4259250"/>
                  <a:pt x="12644879" y="4257564"/>
                  <a:pt x="12649961" y="4286306"/>
                </a:cubicBezTo>
                <a:cubicBezTo>
                  <a:pt x="12634015" y="4255142"/>
                  <a:pt x="12637317" y="4294122"/>
                  <a:pt x="12625347" y="4254842"/>
                </a:cubicBezTo>
                <a:cubicBezTo>
                  <a:pt x="12615207" y="4265243"/>
                  <a:pt x="12605597" y="4276949"/>
                  <a:pt x="12613033" y="4309759"/>
                </a:cubicBezTo>
                <a:cubicBezTo>
                  <a:pt x="12600889" y="4319433"/>
                  <a:pt x="12604945" y="4264738"/>
                  <a:pt x="12593447" y="4277491"/>
                </a:cubicBezTo>
                <a:cubicBezTo>
                  <a:pt x="12599405" y="4301749"/>
                  <a:pt x="12597355" y="4322096"/>
                  <a:pt x="12576901" y="4306152"/>
                </a:cubicBezTo>
                <a:cubicBezTo>
                  <a:pt x="12570407" y="4295415"/>
                  <a:pt x="12578869" y="4283477"/>
                  <a:pt x="12573709" y="4272654"/>
                </a:cubicBezTo>
                <a:cubicBezTo>
                  <a:pt x="12563001" y="4273174"/>
                  <a:pt x="12572291" y="4288947"/>
                  <a:pt x="12571399" y="4306540"/>
                </a:cubicBezTo>
                <a:cubicBezTo>
                  <a:pt x="12563739" y="4293134"/>
                  <a:pt x="12560951" y="4299938"/>
                  <a:pt x="12553901" y="4287454"/>
                </a:cubicBezTo>
                <a:cubicBezTo>
                  <a:pt x="12544427" y="4254465"/>
                  <a:pt x="12572197" y="4285897"/>
                  <a:pt x="12561605" y="4253117"/>
                </a:cubicBezTo>
                <a:cubicBezTo>
                  <a:pt x="12543489" y="4237812"/>
                  <a:pt x="12530977" y="4268373"/>
                  <a:pt x="12543897" y="4308486"/>
                </a:cubicBezTo>
                <a:cubicBezTo>
                  <a:pt x="12529223" y="4273636"/>
                  <a:pt x="12505125" y="4243752"/>
                  <a:pt x="12514351" y="4297417"/>
                </a:cubicBezTo>
                <a:cubicBezTo>
                  <a:pt x="12503199" y="4297964"/>
                  <a:pt x="12507331" y="4281670"/>
                  <a:pt x="12500161" y="4264699"/>
                </a:cubicBezTo>
                <a:cubicBezTo>
                  <a:pt x="12468955" y="4289602"/>
                  <a:pt x="12445071" y="4259841"/>
                  <a:pt x="12417499" y="4297963"/>
                </a:cubicBezTo>
                <a:cubicBezTo>
                  <a:pt x="12403993" y="4283322"/>
                  <a:pt x="12408047" y="4267410"/>
                  <a:pt x="12401159" y="4252171"/>
                </a:cubicBezTo>
                <a:cubicBezTo>
                  <a:pt x="12384411" y="4267597"/>
                  <a:pt x="12382969" y="4316528"/>
                  <a:pt x="12365383" y="4268445"/>
                </a:cubicBezTo>
                <a:cubicBezTo>
                  <a:pt x="12359137" y="4298776"/>
                  <a:pt x="12343445" y="4276312"/>
                  <a:pt x="12342801" y="4297187"/>
                </a:cubicBezTo>
                <a:cubicBezTo>
                  <a:pt x="12342551" y="4287490"/>
                  <a:pt x="12338963" y="4278146"/>
                  <a:pt x="12332425" y="4270948"/>
                </a:cubicBezTo>
                <a:cubicBezTo>
                  <a:pt x="12329745" y="4291645"/>
                  <a:pt x="12294683" y="4346690"/>
                  <a:pt x="12285755" y="4288063"/>
                </a:cubicBezTo>
                <a:cubicBezTo>
                  <a:pt x="12276915" y="4319178"/>
                  <a:pt x="12259819" y="4336686"/>
                  <a:pt x="12258165" y="4364249"/>
                </a:cubicBezTo>
                <a:cubicBezTo>
                  <a:pt x="12228353" y="4303260"/>
                  <a:pt x="12184259" y="4381609"/>
                  <a:pt x="12188285" y="4316347"/>
                </a:cubicBezTo>
                <a:cubicBezTo>
                  <a:pt x="12171325" y="4300280"/>
                  <a:pt x="12185221" y="4358209"/>
                  <a:pt x="12164965" y="4325126"/>
                </a:cubicBezTo>
                <a:cubicBezTo>
                  <a:pt x="12152573" y="4301145"/>
                  <a:pt x="12185105" y="4328770"/>
                  <a:pt x="12170939" y="4297491"/>
                </a:cubicBezTo>
                <a:cubicBezTo>
                  <a:pt x="12156375" y="4286658"/>
                  <a:pt x="12128517" y="4282551"/>
                  <a:pt x="12141645" y="4333906"/>
                </a:cubicBezTo>
                <a:cubicBezTo>
                  <a:pt x="12145865" y="4325362"/>
                  <a:pt x="12166087" y="4327628"/>
                  <a:pt x="12165917" y="4345211"/>
                </a:cubicBezTo>
                <a:cubicBezTo>
                  <a:pt x="12144491" y="4338115"/>
                  <a:pt x="12120457" y="4348623"/>
                  <a:pt x="12102491" y="4317004"/>
                </a:cubicBezTo>
                <a:cubicBezTo>
                  <a:pt x="12092671" y="4331297"/>
                  <a:pt x="12114155" y="4342988"/>
                  <a:pt x="12104441" y="4357344"/>
                </a:cubicBezTo>
                <a:cubicBezTo>
                  <a:pt x="12084641" y="4328657"/>
                  <a:pt x="12091647" y="4358511"/>
                  <a:pt x="12078607" y="4352693"/>
                </a:cubicBezTo>
                <a:cubicBezTo>
                  <a:pt x="12088855" y="4366311"/>
                  <a:pt x="12096507" y="4381707"/>
                  <a:pt x="12100935" y="4398240"/>
                </a:cubicBezTo>
                <a:cubicBezTo>
                  <a:pt x="12106721" y="4386180"/>
                  <a:pt x="12113613" y="4377485"/>
                  <a:pt x="12124195" y="4389350"/>
                </a:cubicBezTo>
                <a:lnTo>
                  <a:pt x="12128087" y="4395675"/>
                </a:lnTo>
                <a:lnTo>
                  <a:pt x="12130719" y="4387558"/>
                </a:lnTo>
                <a:cubicBezTo>
                  <a:pt x="12135189" y="4378982"/>
                  <a:pt x="12139787" y="4375896"/>
                  <a:pt x="12144701" y="4379733"/>
                </a:cubicBezTo>
                <a:lnTo>
                  <a:pt x="12134705" y="4406429"/>
                </a:lnTo>
                <a:lnTo>
                  <a:pt x="12136103" y="4408703"/>
                </a:lnTo>
                <a:lnTo>
                  <a:pt x="12132675" y="4411851"/>
                </a:lnTo>
                <a:lnTo>
                  <a:pt x="12132563" y="4412150"/>
                </a:lnTo>
                <a:cubicBezTo>
                  <a:pt x="12127585" y="4417901"/>
                  <a:pt x="12122117" y="4420949"/>
                  <a:pt x="12117499" y="4428334"/>
                </a:cubicBezTo>
                <a:lnTo>
                  <a:pt x="12123055" y="4411194"/>
                </a:lnTo>
                <a:lnTo>
                  <a:pt x="12121445" y="4410417"/>
                </a:lnTo>
                <a:lnTo>
                  <a:pt x="12113801" y="4408006"/>
                </a:lnTo>
                <a:lnTo>
                  <a:pt x="12111555" y="4418182"/>
                </a:lnTo>
                <a:cubicBezTo>
                  <a:pt x="12107883" y="4425678"/>
                  <a:pt x="12102363" y="4421021"/>
                  <a:pt x="12100795" y="4440222"/>
                </a:cubicBezTo>
                <a:cubicBezTo>
                  <a:pt x="12086129" y="4407087"/>
                  <a:pt x="12077773" y="4416378"/>
                  <a:pt x="12068711" y="4421699"/>
                </a:cubicBezTo>
                <a:cubicBezTo>
                  <a:pt x="12072501" y="4430445"/>
                  <a:pt x="12075117" y="4448639"/>
                  <a:pt x="12069327" y="4441874"/>
                </a:cubicBezTo>
                <a:cubicBezTo>
                  <a:pt x="12059931" y="4412207"/>
                  <a:pt x="12037197" y="4440718"/>
                  <a:pt x="12027561" y="4464815"/>
                </a:cubicBezTo>
                <a:cubicBezTo>
                  <a:pt x="12017507" y="4452593"/>
                  <a:pt x="12021979" y="4438920"/>
                  <a:pt x="12009967" y="4426137"/>
                </a:cubicBezTo>
                <a:cubicBezTo>
                  <a:pt x="12002229" y="4447194"/>
                  <a:pt x="11981817" y="4452663"/>
                  <a:pt x="11974095" y="4421826"/>
                </a:cubicBezTo>
                <a:cubicBezTo>
                  <a:pt x="11974185" y="4384376"/>
                  <a:pt x="11990985" y="4447405"/>
                  <a:pt x="11993969" y="4427170"/>
                </a:cubicBezTo>
                <a:cubicBezTo>
                  <a:pt x="11988491" y="4405042"/>
                  <a:pt x="12006181" y="4381317"/>
                  <a:pt x="11993533" y="4359756"/>
                </a:cubicBezTo>
                <a:cubicBezTo>
                  <a:pt x="11983529" y="4360540"/>
                  <a:pt x="11993001" y="4375991"/>
                  <a:pt x="11985723" y="4394034"/>
                </a:cubicBezTo>
                <a:lnTo>
                  <a:pt x="11979817" y="4386784"/>
                </a:lnTo>
                <a:lnTo>
                  <a:pt x="11979867" y="4388370"/>
                </a:lnTo>
                <a:lnTo>
                  <a:pt x="11979355" y="4386220"/>
                </a:lnTo>
                <a:lnTo>
                  <a:pt x="11977985" y="4384537"/>
                </a:lnTo>
                <a:cubicBezTo>
                  <a:pt x="11971405" y="4381613"/>
                  <a:pt x="11967601" y="4394548"/>
                  <a:pt x="11960321" y="4388634"/>
                </a:cubicBezTo>
                <a:lnTo>
                  <a:pt x="11955753" y="4373309"/>
                </a:lnTo>
                <a:lnTo>
                  <a:pt x="11946025" y="4367951"/>
                </a:lnTo>
                <a:lnTo>
                  <a:pt x="11944015" y="4385013"/>
                </a:lnTo>
                <a:cubicBezTo>
                  <a:pt x="11939703" y="4391989"/>
                  <a:pt x="11933443" y="4393936"/>
                  <a:pt x="11928097" y="4390849"/>
                </a:cubicBezTo>
                <a:cubicBezTo>
                  <a:pt x="11931991" y="4410779"/>
                  <a:pt x="11932589" y="4431230"/>
                  <a:pt x="11930113" y="4451328"/>
                </a:cubicBezTo>
                <a:cubicBezTo>
                  <a:pt x="11911391" y="4431396"/>
                  <a:pt x="11901161" y="4461707"/>
                  <a:pt x="11881233" y="4434231"/>
                </a:cubicBezTo>
                <a:cubicBezTo>
                  <a:pt x="11880491" y="4415267"/>
                  <a:pt x="11897931" y="4430753"/>
                  <a:pt x="11887467" y="4406889"/>
                </a:cubicBezTo>
                <a:cubicBezTo>
                  <a:pt x="11874473" y="4425195"/>
                  <a:pt x="11867859" y="4383303"/>
                  <a:pt x="11855369" y="4408888"/>
                </a:cubicBezTo>
                <a:cubicBezTo>
                  <a:pt x="11851145" y="4392122"/>
                  <a:pt x="11833761" y="4374812"/>
                  <a:pt x="11822223" y="4376236"/>
                </a:cubicBezTo>
                <a:lnTo>
                  <a:pt x="11813625" y="4384351"/>
                </a:lnTo>
                <a:lnTo>
                  <a:pt x="11813197" y="4388820"/>
                </a:lnTo>
                <a:cubicBezTo>
                  <a:pt x="11803825" y="4354176"/>
                  <a:pt x="11781985" y="4360390"/>
                  <a:pt x="11785891" y="4391164"/>
                </a:cubicBezTo>
                <a:cubicBezTo>
                  <a:pt x="11772051" y="4360429"/>
                  <a:pt x="11764595" y="4362969"/>
                  <a:pt x="11758043" y="4369934"/>
                </a:cubicBezTo>
                <a:lnTo>
                  <a:pt x="11755409" y="4372655"/>
                </a:lnTo>
                <a:lnTo>
                  <a:pt x="11761697" y="4385768"/>
                </a:lnTo>
                <a:cubicBezTo>
                  <a:pt x="11763919" y="4390812"/>
                  <a:pt x="11766087" y="4394345"/>
                  <a:pt x="11772921" y="4400785"/>
                </a:cubicBezTo>
                <a:lnTo>
                  <a:pt x="11772889" y="4413741"/>
                </a:lnTo>
                <a:lnTo>
                  <a:pt x="11775379" y="4408783"/>
                </a:lnTo>
                <a:cubicBezTo>
                  <a:pt x="11778527" y="4405770"/>
                  <a:pt x="11782233" y="4405523"/>
                  <a:pt x="11786727" y="4409472"/>
                </a:cubicBezTo>
                <a:cubicBezTo>
                  <a:pt x="11784165" y="4425209"/>
                  <a:pt x="11781257" y="4438905"/>
                  <a:pt x="11774947" y="4435015"/>
                </a:cubicBezTo>
                <a:lnTo>
                  <a:pt x="11772843" y="4432138"/>
                </a:lnTo>
                <a:lnTo>
                  <a:pt x="11772805" y="4447915"/>
                </a:lnTo>
                <a:cubicBezTo>
                  <a:pt x="11764933" y="4436418"/>
                  <a:pt x="11757031" y="4426376"/>
                  <a:pt x="11749501" y="4418608"/>
                </a:cubicBezTo>
                <a:lnTo>
                  <a:pt x="11734661" y="4407587"/>
                </a:lnTo>
                <a:lnTo>
                  <a:pt x="11737947" y="4415671"/>
                </a:lnTo>
                <a:cubicBezTo>
                  <a:pt x="11730621" y="4427125"/>
                  <a:pt x="11725955" y="4449529"/>
                  <a:pt x="11713109" y="4431274"/>
                </a:cubicBezTo>
                <a:cubicBezTo>
                  <a:pt x="11716145" y="4417307"/>
                  <a:pt x="11727969" y="4421326"/>
                  <a:pt x="11727369" y="4409008"/>
                </a:cubicBezTo>
                <a:lnTo>
                  <a:pt x="11725745" y="4403416"/>
                </a:lnTo>
                <a:lnTo>
                  <a:pt x="11711927" y="4405849"/>
                </a:lnTo>
                <a:lnTo>
                  <a:pt x="11704217" y="4427267"/>
                </a:lnTo>
                <a:lnTo>
                  <a:pt x="11707279" y="4429763"/>
                </a:lnTo>
                <a:cubicBezTo>
                  <a:pt x="11704983" y="4441768"/>
                  <a:pt x="11700689" y="4443461"/>
                  <a:pt x="11695709" y="4441621"/>
                </a:cubicBezTo>
                <a:cubicBezTo>
                  <a:pt x="11690731" y="4439780"/>
                  <a:pt x="11685063" y="4434406"/>
                  <a:pt x="11680019" y="4432278"/>
                </a:cubicBezTo>
                <a:lnTo>
                  <a:pt x="11686809" y="4422227"/>
                </a:lnTo>
                <a:lnTo>
                  <a:pt x="11681263" y="4399895"/>
                </a:lnTo>
                <a:cubicBezTo>
                  <a:pt x="11681827" y="4390863"/>
                  <a:pt x="11683077" y="4381782"/>
                  <a:pt x="11678813" y="4373116"/>
                </a:cubicBezTo>
                <a:cubicBezTo>
                  <a:pt x="11673739" y="4387583"/>
                  <a:pt x="11663253" y="4368697"/>
                  <a:pt x="11657129" y="4374857"/>
                </a:cubicBezTo>
                <a:lnTo>
                  <a:pt x="11669423" y="4387807"/>
                </a:lnTo>
                <a:lnTo>
                  <a:pt x="11673755" y="4387307"/>
                </a:lnTo>
                <a:lnTo>
                  <a:pt x="11674171" y="4395197"/>
                </a:lnTo>
                <a:lnTo>
                  <a:pt x="11676151" y="4398872"/>
                </a:lnTo>
                <a:lnTo>
                  <a:pt x="11675017" y="4411212"/>
                </a:lnTo>
                <a:lnTo>
                  <a:pt x="11675897" y="4427899"/>
                </a:lnTo>
                <a:cubicBezTo>
                  <a:pt x="11679153" y="4441186"/>
                  <a:pt x="11683451" y="4454363"/>
                  <a:pt x="11684303" y="4467830"/>
                </a:cubicBezTo>
                <a:cubicBezTo>
                  <a:pt x="11677667" y="4446602"/>
                  <a:pt x="11671227" y="4440034"/>
                  <a:pt x="11664597" y="4437471"/>
                </a:cubicBezTo>
                <a:lnTo>
                  <a:pt x="11655319" y="4434659"/>
                </a:lnTo>
                <a:lnTo>
                  <a:pt x="11645553" y="4449736"/>
                </a:lnTo>
                <a:cubicBezTo>
                  <a:pt x="11652353" y="4457226"/>
                  <a:pt x="11654739" y="4464948"/>
                  <a:pt x="11655563" y="4472751"/>
                </a:cubicBezTo>
                <a:lnTo>
                  <a:pt x="11655669" y="4476595"/>
                </a:lnTo>
                <a:lnTo>
                  <a:pt x="11659669" y="4479965"/>
                </a:lnTo>
                <a:cubicBezTo>
                  <a:pt x="11667615" y="4482087"/>
                  <a:pt x="11672939" y="4470965"/>
                  <a:pt x="11681923" y="4476151"/>
                </a:cubicBezTo>
                <a:cubicBezTo>
                  <a:pt x="11678031" y="4494011"/>
                  <a:pt x="11677919" y="4512482"/>
                  <a:pt x="11681375" y="4530448"/>
                </a:cubicBezTo>
                <a:cubicBezTo>
                  <a:pt x="11734577" y="4543766"/>
                  <a:pt x="11786869" y="4474430"/>
                  <a:pt x="11840341" y="4536673"/>
                </a:cubicBezTo>
                <a:cubicBezTo>
                  <a:pt x="11833297" y="4533317"/>
                  <a:pt x="11825559" y="4526711"/>
                  <a:pt x="11822585" y="4544956"/>
                </a:cubicBezTo>
                <a:cubicBezTo>
                  <a:pt x="11835041" y="4557711"/>
                  <a:pt x="11830889" y="4571569"/>
                  <a:pt x="11841035" y="4584128"/>
                </a:cubicBezTo>
                <a:cubicBezTo>
                  <a:pt x="11845177" y="4530766"/>
                  <a:pt x="11865121" y="4593042"/>
                  <a:pt x="11872341" y="4587943"/>
                </a:cubicBezTo>
                <a:cubicBezTo>
                  <a:pt x="11879735" y="4571680"/>
                  <a:pt x="11869785" y="4556809"/>
                  <a:pt x="11877087" y="4540207"/>
                </a:cubicBezTo>
                <a:cubicBezTo>
                  <a:pt x="11891069" y="4575514"/>
                  <a:pt x="11895067" y="4565131"/>
                  <a:pt x="11906557" y="4578325"/>
                </a:cubicBezTo>
                <a:cubicBezTo>
                  <a:pt x="11910577" y="4566670"/>
                  <a:pt x="11904021" y="4556042"/>
                  <a:pt x="11902815" y="4544794"/>
                </a:cubicBezTo>
                <a:cubicBezTo>
                  <a:pt x="11915357" y="4556170"/>
                  <a:pt x="11931979" y="4514291"/>
                  <a:pt x="11939499" y="4548434"/>
                </a:cubicBezTo>
                <a:cubicBezTo>
                  <a:pt x="11933285" y="4554259"/>
                  <a:pt x="11921987" y="4536042"/>
                  <a:pt x="11920331" y="4563606"/>
                </a:cubicBezTo>
                <a:cubicBezTo>
                  <a:pt x="11944903" y="4569949"/>
                  <a:pt x="11933247" y="4590881"/>
                  <a:pt x="11949345" y="4628694"/>
                </a:cubicBezTo>
                <a:cubicBezTo>
                  <a:pt x="11956985" y="4612003"/>
                  <a:pt x="11950863" y="4596918"/>
                  <a:pt x="11948269" y="4581162"/>
                </a:cubicBezTo>
                <a:cubicBezTo>
                  <a:pt x="11961307" y="4566730"/>
                  <a:pt x="11991227" y="4582579"/>
                  <a:pt x="12016075" y="4588938"/>
                </a:cubicBezTo>
                <a:cubicBezTo>
                  <a:pt x="12010103" y="4557543"/>
                  <a:pt x="12023909" y="4556104"/>
                  <a:pt x="12027899" y="4533882"/>
                </a:cubicBezTo>
                <a:cubicBezTo>
                  <a:pt x="12042545" y="4550749"/>
                  <a:pt x="12026897" y="4569947"/>
                  <a:pt x="12043319" y="4586702"/>
                </a:cubicBezTo>
                <a:cubicBezTo>
                  <a:pt x="12043517" y="4565856"/>
                  <a:pt x="12051633" y="4545874"/>
                  <a:pt x="12065885" y="4530573"/>
                </a:cubicBezTo>
                <a:cubicBezTo>
                  <a:pt x="12059681" y="4516868"/>
                  <a:pt x="12053535" y="4524301"/>
                  <a:pt x="12054039" y="4511329"/>
                </a:cubicBezTo>
                <a:cubicBezTo>
                  <a:pt x="12067333" y="4528558"/>
                  <a:pt x="12068283" y="4494314"/>
                  <a:pt x="12061359" y="4476914"/>
                </a:cubicBezTo>
                <a:cubicBezTo>
                  <a:pt x="12073125" y="4490124"/>
                  <a:pt x="12077453" y="4464103"/>
                  <a:pt x="12091133" y="4487830"/>
                </a:cubicBezTo>
                <a:cubicBezTo>
                  <a:pt x="12091051" y="4516871"/>
                  <a:pt x="12081805" y="4494850"/>
                  <a:pt x="12077361" y="4502549"/>
                </a:cubicBezTo>
                <a:cubicBezTo>
                  <a:pt x="12091517" y="4519278"/>
                  <a:pt x="12080589" y="4527086"/>
                  <a:pt x="12076843" y="4529627"/>
                </a:cubicBezTo>
                <a:cubicBezTo>
                  <a:pt x="12090521" y="4529398"/>
                  <a:pt x="12102795" y="4538765"/>
                  <a:pt x="12111491" y="4567171"/>
                </a:cubicBezTo>
                <a:cubicBezTo>
                  <a:pt x="12104119" y="4540671"/>
                  <a:pt x="12094685" y="4571584"/>
                  <a:pt x="12103279" y="4581395"/>
                </a:cubicBezTo>
                <a:cubicBezTo>
                  <a:pt x="12126179" y="4601746"/>
                  <a:pt x="12134903" y="4544896"/>
                  <a:pt x="12153875" y="4543160"/>
                </a:cubicBezTo>
                <a:cubicBezTo>
                  <a:pt x="12150223" y="4561585"/>
                  <a:pt x="12140965" y="4580337"/>
                  <a:pt x="12158399" y="4596820"/>
                </a:cubicBezTo>
                <a:cubicBezTo>
                  <a:pt x="12158637" y="4556889"/>
                  <a:pt x="12172475" y="4506988"/>
                  <a:pt x="12190557" y="4546800"/>
                </a:cubicBezTo>
                <a:cubicBezTo>
                  <a:pt x="12186389" y="4536979"/>
                  <a:pt x="12172815" y="4544684"/>
                  <a:pt x="12182283" y="4561131"/>
                </a:cubicBezTo>
                <a:cubicBezTo>
                  <a:pt x="12195833" y="4559399"/>
                  <a:pt x="12210857" y="4566220"/>
                  <a:pt x="12221893" y="4551060"/>
                </a:cubicBezTo>
                <a:cubicBezTo>
                  <a:pt x="12230605" y="4562649"/>
                  <a:pt x="12236779" y="4575910"/>
                  <a:pt x="12240131" y="4590109"/>
                </a:cubicBezTo>
                <a:cubicBezTo>
                  <a:pt x="12249721" y="4575968"/>
                  <a:pt x="12244333" y="4575424"/>
                  <a:pt x="12249563" y="4549071"/>
                </a:cubicBezTo>
                <a:cubicBezTo>
                  <a:pt x="12257287" y="4562370"/>
                  <a:pt x="12260073" y="4555566"/>
                  <a:pt x="12267125" y="4568050"/>
                </a:cubicBezTo>
                <a:cubicBezTo>
                  <a:pt x="12272313" y="4576605"/>
                  <a:pt x="12268149" y="4586037"/>
                  <a:pt x="12272109" y="4594740"/>
                </a:cubicBezTo>
                <a:cubicBezTo>
                  <a:pt x="12308613" y="4617955"/>
                  <a:pt x="12319239" y="4567197"/>
                  <a:pt x="12344857" y="4555181"/>
                </a:cubicBezTo>
                <a:cubicBezTo>
                  <a:pt x="12345277" y="4577667"/>
                  <a:pt x="12347477" y="4600039"/>
                  <a:pt x="12351575" y="4622083"/>
                </a:cubicBezTo>
                <a:cubicBezTo>
                  <a:pt x="12360205" y="4613805"/>
                  <a:pt x="12373231" y="4630023"/>
                  <a:pt x="12377867" y="4599762"/>
                </a:cubicBezTo>
                <a:cubicBezTo>
                  <a:pt x="12367109" y="4583569"/>
                  <a:pt x="12354953" y="4623890"/>
                  <a:pt x="12355189" y="4581249"/>
                </a:cubicBezTo>
                <a:cubicBezTo>
                  <a:pt x="12365563" y="4569701"/>
                  <a:pt x="12381059" y="4591765"/>
                  <a:pt x="12400485" y="4618381"/>
                </a:cubicBezTo>
                <a:cubicBezTo>
                  <a:pt x="12410485" y="4584513"/>
                  <a:pt x="12386681" y="4594869"/>
                  <a:pt x="12385341" y="4565577"/>
                </a:cubicBezTo>
                <a:cubicBezTo>
                  <a:pt x="12423799" y="4594054"/>
                  <a:pt x="12448463" y="4551829"/>
                  <a:pt x="12471971" y="4539023"/>
                </a:cubicBezTo>
                <a:cubicBezTo>
                  <a:pt x="12470627" y="4562344"/>
                  <a:pt x="12461121" y="4540031"/>
                  <a:pt x="12458043" y="4553510"/>
                </a:cubicBezTo>
                <a:cubicBezTo>
                  <a:pt x="12470629" y="4568762"/>
                  <a:pt x="12461259" y="4584741"/>
                  <a:pt x="12474321" y="4599412"/>
                </a:cubicBezTo>
                <a:cubicBezTo>
                  <a:pt x="12494105" y="4525136"/>
                  <a:pt x="12540137" y="4597055"/>
                  <a:pt x="12569795" y="4578532"/>
                </a:cubicBezTo>
                <a:cubicBezTo>
                  <a:pt x="12563393" y="4592091"/>
                  <a:pt x="12566355" y="4608201"/>
                  <a:pt x="12577015" y="4618633"/>
                </a:cubicBezTo>
                <a:cubicBezTo>
                  <a:pt x="12582191" y="4591392"/>
                  <a:pt x="12588295" y="4568966"/>
                  <a:pt x="12598599" y="4569640"/>
                </a:cubicBezTo>
                <a:cubicBezTo>
                  <a:pt x="12598269" y="4578858"/>
                  <a:pt x="12599881" y="4587919"/>
                  <a:pt x="12603351" y="4596481"/>
                </a:cubicBezTo>
                <a:cubicBezTo>
                  <a:pt x="12624091" y="4568957"/>
                  <a:pt x="12656129" y="4604851"/>
                  <a:pt x="12674567" y="4564020"/>
                </a:cubicBezTo>
                <a:cubicBezTo>
                  <a:pt x="12672069" y="4575268"/>
                  <a:pt x="12673195" y="4586898"/>
                  <a:pt x="12677759" y="4597518"/>
                </a:cubicBezTo>
                <a:cubicBezTo>
                  <a:pt x="12714119" y="4574306"/>
                  <a:pt x="12713091" y="4595101"/>
                  <a:pt x="12749179" y="4612373"/>
                </a:cubicBezTo>
                <a:cubicBezTo>
                  <a:pt x="12744189" y="4625461"/>
                  <a:pt x="12744753" y="4640045"/>
                  <a:pt x="12750855" y="4652695"/>
                </a:cubicBezTo>
                <a:cubicBezTo>
                  <a:pt x="12757997" y="4616609"/>
                  <a:pt x="12764411" y="4672927"/>
                  <a:pt x="12772535" y="4650953"/>
                </a:cubicBezTo>
                <a:cubicBezTo>
                  <a:pt x="12776805" y="4637877"/>
                  <a:pt x="12778139" y="4623960"/>
                  <a:pt x="12776299" y="4610349"/>
                </a:cubicBezTo>
                <a:cubicBezTo>
                  <a:pt x="12783709" y="4621473"/>
                  <a:pt x="12790269" y="4627398"/>
                  <a:pt x="12794827" y="4622473"/>
                </a:cubicBezTo>
                <a:cubicBezTo>
                  <a:pt x="12797573" y="4610797"/>
                  <a:pt x="12785135" y="4600479"/>
                  <a:pt x="12786427" y="4589105"/>
                </a:cubicBezTo>
                <a:cubicBezTo>
                  <a:pt x="12809641" y="4604220"/>
                  <a:pt x="12801305" y="4612237"/>
                  <a:pt x="12823647" y="4613303"/>
                </a:cubicBezTo>
                <a:cubicBezTo>
                  <a:pt x="12817179" y="4600300"/>
                  <a:pt x="12802973" y="4588105"/>
                  <a:pt x="12811247" y="4573776"/>
                </a:cubicBezTo>
                <a:cubicBezTo>
                  <a:pt x="12842371" y="4625824"/>
                  <a:pt x="12885329" y="4589454"/>
                  <a:pt x="12881755" y="4662823"/>
                </a:cubicBezTo>
                <a:cubicBezTo>
                  <a:pt x="12898183" y="4678581"/>
                  <a:pt x="12906351" y="4646649"/>
                  <a:pt x="12921315" y="4653579"/>
                </a:cubicBezTo>
                <a:cubicBezTo>
                  <a:pt x="12919683" y="4662334"/>
                  <a:pt x="12915859" y="4671675"/>
                  <a:pt x="12920093" y="4680394"/>
                </a:cubicBezTo>
                <a:cubicBezTo>
                  <a:pt x="12932151" y="4659263"/>
                  <a:pt x="12940259" y="4713139"/>
                  <a:pt x="12953375" y="4698324"/>
                </a:cubicBezTo>
                <a:cubicBezTo>
                  <a:pt x="12954301" y="4669058"/>
                  <a:pt x="12940611" y="4640905"/>
                  <a:pt x="12941153" y="4611561"/>
                </a:cubicBezTo>
                <a:cubicBezTo>
                  <a:pt x="12953491" y="4651195"/>
                  <a:pt x="12985587" y="4677853"/>
                  <a:pt x="12981497" y="4622448"/>
                </a:cubicBezTo>
                <a:cubicBezTo>
                  <a:pt x="13073541" y="4663328"/>
                  <a:pt x="13157269" y="4655628"/>
                  <a:pt x="13246035" y="4679216"/>
                </a:cubicBezTo>
                <a:cubicBezTo>
                  <a:pt x="13243035" y="4709853"/>
                  <a:pt x="13228033" y="4669394"/>
                  <a:pt x="13222853" y="4687506"/>
                </a:cubicBezTo>
                <a:cubicBezTo>
                  <a:pt x="13227311" y="4711895"/>
                  <a:pt x="13212659" y="4699730"/>
                  <a:pt x="13224191" y="4727918"/>
                </a:cubicBezTo>
                <a:cubicBezTo>
                  <a:pt x="13226329" y="4719028"/>
                  <a:pt x="13231767" y="4732578"/>
                  <a:pt x="13234917" y="4727124"/>
                </a:cubicBezTo>
                <a:cubicBezTo>
                  <a:pt x="13235977" y="4715902"/>
                  <a:pt x="13232549" y="4704796"/>
                  <a:pt x="13237547" y="4693423"/>
                </a:cubicBezTo>
                <a:cubicBezTo>
                  <a:pt x="13251327" y="4705370"/>
                  <a:pt x="13244261" y="4719829"/>
                  <a:pt x="13249673" y="4732933"/>
                </a:cubicBezTo>
                <a:cubicBezTo>
                  <a:pt x="13256311" y="4734770"/>
                  <a:pt x="13263773" y="4741359"/>
                  <a:pt x="13269761" y="4738399"/>
                </a:cubicBezTo>
                <a:cubicBezTo>
                  <a:pt x="13269993" y="4727128"/>
                  <a:pt x="13269001" y="4716003"/>
                  <a:pt x="13266843" y="4704919"/>
                </a:cubicBezTo>
                <a:cubicBezTo>
                  <a:pt x="13248709" y="4680759"/>
                  <a:pt x="13244359" y="4656432"/>
                  <a:pt x="13235549" y="4632666"/>
                </a:cubicBezTo>
                <a:cubicBezTo>
                  <a:pt x="13244561" y="4645712"/>
                  <a:pt x="13248255" y="4621037"/>
                  <a:pt x="13259455" y="4644614"/>
                </a:cubicBezTo>
                <a:cubicBezTo>
                  <a:pt x="13257585" y="4658222"/>
                  <a:pt x="13247657" y="4672453"/>
                  <a:pt x="13260791" y="4685025"/>
                </a:cubicBezTo>
                <a:cubicBezTo>
                  <a:pt x="13278643" y="4665960"/>
                  <a:pt x="13311169" y="4737069"/>
                  <a:pt x="13324209" y="4687563"/>
                </a:cubicBezTo>
                <a:cubicBezTo>
                  <a:pt x="13334395" y="4715116"/>
                  <a:pt x="13336769" y="4715202"/>
                  <a:pt x="13334979" y="4686934"/>
                </a:cubicBezTo>
                <a:cubicBezTo>
                  <a:pt x="13346803" y="4714865"/>
                  <a:pt x="13352563" y="4707355"/>
                  <a:pt x="13361119" y="4712295"/>
                </a:cubicBezTo>
                <a:cubicBezTo>
                  <a:pt x="13352965" y="4731113"/>
                  <a:pt x="13340317" y="4719677"/>
                  <a:pt x="13333007" y="4740979"/>
                </a:cubicBezTo>
                <a:cubicBezTo>
                  <a:pt x="13359837" y="4790833"/>
                  <a:pt x="13369537" y="4741680"/>
                  <a:pt x="13389347" y="4750836"/>
                </a:cubicBezTo>
                <a:cubicBezTo>
                  <a:pt x="13393569" y="4790202"/>
                  <a:pt x="13409929" y="4765571"/>
                  <a:pt x="13419321" y="4782399"/>
                </a:cubicBezTo>
                <a:cubicBezTo>
                  <a:pt x="13421325" y="4807084"/>
                  <a:pt x="13406845" y="4832661"/>
                  <a:pt x="13417903" y="4856727"/>
                </a:cubicBezTo>
                <a:cubicBezTo>
                  <a:pt x="13423895" y="4821402"/>
                  <a:pt x="13439511" y="4844248"/>
                  <a:pt x="13449681" y="4834293"/>
                </a:cubicBezTo>
                <a:cubicBezTo>
                  <a:pt x="13455219" y="4804693"/>
                  <a:pt x="13451747" y="4813669"/>
                  <a:pt x="13452187" y="4780556"/>
                </a:cubicBezTo>
                <a:cubicBezTo>
                  <a:pt x="13466349" y="4812829"/>
                  <a:pt x="13464993" y="4804063"/>
                  <a:pt x="13482589" y="4832616"/>
                </a:cubicBezTo>
                <a:cubicBezTo>
                  <a:pt x="13477163" y="4853867"/>
                  <a:pt x="13482127" y="4860583"/>
                  <a:pt x="13484371" y="4893249"/>
                </a:cubicBezTo>
                <a:cubicBezTo>
                  <a:pt x="13476185" y="4898787"/>
                  <a:pt x="13463059" y="4874099"/>
                  <a:pt x="13459613" y="4908469"/>
                </a:cubicBezTo>
                <a:cubicBezTo>
                  <a:pt x="13428013" y="4863419"/>
                  <a:pt x="13410677" y="4894190"/>
                  <a:pt x="13377577" y="4873226"/>
                </a:cubicBezTo>
                <a:cubicBezTo>
                  <a:pt x="13371457" y="4933717"/>
                  <a:pt x="13344727" y="4872084"/>
                  <a:pt x="13331355" y="4889318"/>
                </a:cubicBezTo>
                <a:cubicBezTo>
                  <a:pt x="13335759" y="4897990"/>
                  <a:pt x="13339931" y="4906818"/>
                  <a:pt x="13335785" y="4915973"/>
                </a:cubicBezTo>
                <a:cubicBezTo>
                  <a:pt x="13324647" y="4892290"/>
                  <a:pt x="13322293" y="4922300"/>
                  <a:pt x="13309751" y="4890676"/>
                </a:cubicBezTo>
                <a:cubicBezTo>
                  <a:pt x="13307611" y="4872899"/>
                  <a:pt x="13313527" y="4854497"/>
                  <a:pt x="13300783" y="4837303"/>
                </a:cubicBezTo>
                <a:cubicBezTo>
                  <a:pt x="13299205" y="4844234"/>
                  <a:pt x="13296113" y="4840453"/>
                  <a:pt x="13293767" y="4844516"/>
                </a:cubicBezTo>
                <a:cubicBezTo>
                  <a:pt x="13282485" y="4870230"/>
                  <a:pt x="13303781" y="4893359"/>
                  <a:pt x="13292623" y="4918860"/>
                </a:cubicBezTo>
                <a:cubicBezTo>
                  <a:pt x="13278317" y="4894488"/>
                  <a:pt x="13276179" y="4896959"/>
                  <a:pt x="13269443" y="4927148"/>
                </a:cubicBezTo>
                <a:cubicBezTo>
                  <a:pt x="13264793" y="4918903"/>
                  <a:pt x="13261571" y="4909913"/>
                  <a:pt x="13259635" y="4900669"/>
                </a:cubicBezTo>
                <a:cubicBezTo>
                  <a:pt x="13253465" y="4906660"/>
                  <a:pt x="13250473" y="4932594"/>
                  <a:pt x="13242507" y="4928851"/>
                </a:cubicBezTo>
                <a:cubicBezTo>
                  <a:pt x="13230951" y="4875267"/>
                  <a:pt x="13260625" y="4905376"/>
                  <a:pt x="13271921" y="4893218"/>
                </a:cubicBezTo>
                <a:cubicBezTo>
                  <a:pt x="13265451" y="4877504"/>
                  <a:pt x="13275051" y="4861372"/>
                  <a:pt x="13261435" y="4846668"/>
                </a:cubicBezTo>
                <a:cubicBezTo>
                  <a:pt x="13252707" y="4870432"/>
                  <a:pt x="13237185" y="4854341"/>
                  <a:pt x="13228143" y="4875928"/>
                </a:cubicBezTo>
                <a:cubicBezTo>
                  <a:pt x="13214759" y="4868486"/>
                  <a:pt x="13214395" y="4836763"/>
                  <a:pt x="13208119" y="4870355"/>
                </a:cubicBezTo>
                <a:cubicBezTo>
                  <a:pt x="13197913" y="4857903"/>
                  <a:pt x="13202445" y="4844123"/>
                  <a:pt x="13190203" y="4831492"/>
                </a:cubicBezTo>
                <a:cubicBezTo>
                  <a:pt x="13188035" y="4857475"/>
                  <a:pt x="13180393" y="4850212"/>
                  <a:pt x="13176707" y="4866477"/>
                </a:cubicBezTo>
                <a:cubicBezTo>
                  <a:pt x="13169641" y="4856980"/>
                  <a:pt x="13162047" y="4814809"/>
                  <a:pt x="13153811" y="4827594"/>
                </a:cubicBezTo>
                <a:cubicBezTo>
                  <a:pt x="13162435" y="4851679"/>
                  <a:pt x="13172837" y="4875652"/>
                  <a:pt x="13163457" y="4901036"/>
                </a:cubicBezTo>
                <a:cubicBezTo>
                  <a:pt x="13147027" y="4841072"/>
                  <a:pt x="13146673" y="4893057"/>
                  <a:pt x="13129987" y="4835513"/>
                </a:cubicBezTo>
                <a:cubicBezTo>
                  <a:pt x="13127525" y="4872876"/>
                  <a:pt x="13124879" y="4857944"/>
                  <a:pt x="13115221" y="4876894"/>
                </a:cubicBezTo>
                <a:cubicBezTo>
                  <a:pt x="13125219" y="4891934"/>
                  <a:pt x="13141795" y="4863718"/>
                  <a:pt x="13146757" y="4901802"/>
                </a:cubicBezTo>
                <a:cubicBezTo>
                  <a:pt x="13131839" y="4911585"/>
                  <a:pt x="13111215" y="4889267"/>
                  <a:pt x="13095643" y="4891541"/>
                </a:cubicBezTo>
                <a:cubicBezTo>
                  <a:pt x="13105897" y="4941950"/>
                  <a:pt x="13059299" y="4904353"/>
                  <a:pt x="13046249" y="4921771"/>
                </a:cubicBezTo>
                <a:cubicBezTo>
                  <a:pt x="13065393" y="4946654"/>
                  <a:pt x="13109817" y="4959612"/>
                  <a:pt x="13109307" y="5018780"/>
                </a:cubicBezTo>
                <a:cubicBezTo>
                  <a:pt x="13115477" y="5022913"/>
                  <a:pt x="13119565" y="5016574"/>
                  <a:pt x="13123173" y="5004398"/>
                </a:cubicBezTo>
                <a:cubicBezTo>
                  <a:pt x="13117137" y="4994353"/>
                  <a:pt x="13114293" y="4982731"/>
                  <a:pt x="13114773" y="4971030"/>
                </a:cubicBezTo>
                <a:cubicBezTo>
                  <a:pt x="13140941" y="4994123"/>
                  <a:pt x="13118119" y="4918064"/>
                  <a:pt x="13140435" y="4928810"/>
                </a:cubicBezTo>
                <a:cubicBezTo>
                  <a:pt x="13134163" y="4943868"/>
                  <a:pt x="13134089" y="4960793"/>
                  <a:pt x="13140315" y="4975938"/>
                </a:cubicBezTo>
                <a:cubicBezTo>
                  <a:pt x="13145643" y="4980297"/>
                  <a:pt x="13150653" y="4983474"/>
                  <a:pt x="13154903" y="4981794"/>
                </a:cubicBezTo>
                <a:cubicBezTo>
                  <a:pt x="13157057" y="4972627"/>
                  <a:pt x="13159043" y="4963508"/>
                  <a:pt x="13161137" y="4954450"/>
                </a:cubicBezTo>
                <a:cubicBezTo>
                  <a:pt x="13172395" y="4971503"/>
                  <a:pt x="13180081" y="4968811"/>
                  <a:pt x="13191215" y="4986076"/>
                </a:cubicBezTo>
                <a:cubicBezTo>
                  <a:pt x="13189127" y="5021801"/>
                  <a:pt x="13177053" y="4999002"/>
                  <a:pt x="13172635" y="5020977"/>
                </a:cubicBezTo>
                <a:cubicBezTo>
                  <a:pt x="13180045" y="5032100"/>
                  <a:pt x="13186437" y="5038071"/>
                  <a:pt x="13191037" y="5033312"/>
                </a:cubicBezTo>
                <a:cubicBezTo>
                  <a:pt x="13194301" y="5019511"/>
                  <a:pt x="13197439" y="5005925"/>
                  <a:pt x="13200533" y="4992169"/>
                </a:cubicBezTo>
                <a:cubicBezTo>
                  <a:pt x="13193327" y="4990574"/>
                  <a:pt x="13189587" y="4983711"/>
                  <a:pt x="13190601" y="4965900"/>
                </a:cubicBezTo>
                <a:cubicBezTo>
                  <a:pt x="13211379" y="4988449"/>
                  <a:pt x="13226805" y="4977535"/>
                  <a:pt x="13245009" y="4983055"/>
                </a:cubicBezTo>
                <a:cubicBezTo>
                  <a:pt x="13249535" y="4860614"/>
                  <a:pt x="13327731" y="5015130"/>
                  <a:pt x="13342835" y="4949702"/>
                </a:cubicBezTo>
                <a:cubicBezTo>
                  <a:pt x="13336451" y="4969401"/>
                  <a:pt x="13335301" y="4990412"/>
                  <a:pt x="13339501" y="5010801"/>
                </a:cubicBezTo>
                <a:cubicBezTo>
                  <a:pt x="13317407" y="4980652"/>
                  <a:pt x="13284379" y="4937341"/>
                  <a:pt x="13285093" y="4993649"/>
                </a:cubicBezTo>
                <a:cubicBezTo>
                  <a:pt x="13270011" y="4960987"/>
                  <a:pt x="13261547" y="4970217"/>
                  <a:pt x="13252577" y="4975874"/>
                </a:cubicBezTo>
                <a:cubicBezTo>
                  <a:pt x="13259629" y="5005896"/>
                  <a:pt x="13269439" y="4979764"/>
                  <a:pt x="13273789" y="5021628"/>
                </a:cubicBezTo>
                <a:cubicBezTo>
                  <a:pt x="13276577" y="4962211"/>
                  <a:pt x="13308723" y="5063615"/>
                  <a:pt x="13301623" y="4992927"/>
                </a:cubicBezTo>
                <a:cubicBezTo>
                  <a:pt x="13324159" y="5040585"/>
                  <a:pt x="13333131" y="5007266"/>
                  <a:pt x="13351393" y="5030216"/>
                </a:cubicBezTo>
                <a:cubicBezTo>
                  <a:pt x="13346987" y="5046495"/>
                  <a:pt x="13339237" y="5039168"/>
                  <a:pt x="13348977" y="5064040"/>
                </a:cubicBezTo>
                <a:cubicBezTo>
                  <a:pt x="13353365" y="5048038"/>
                  <a:pt x="13362275" y="5083980"/>
                  <a:pt x="13364179" y="5090071"/>
                </a:cubicBezTo>
                <a:cubicBezTo>
                  <a:pt x="13358567" y="5056318"/>
                  <a:pt x="13375827" y="5088668"/>
                  <a:pt x="13377675" y="5055086"/>
                </a:cubicBezTo>
                <a:cubicBezTo>
                  <a:pt x="13370423" y="5053321"/>
                  <a:pt x="13366683" y="5046458"/>
                  <a:pt x="13367805" y="5028711"/>
                </a:cubicBezTo>
                <a:cubicBezTo>
                  <a:pt x="13382223" y="5044736"/>
                  <a:pt x="13389633" y="5018072"/>
                  <a:pt x="13408319" y="5059803"/>
                </a:cubicBezTo>
                <a:cubicBezTo>
                  <a:pt x="13406645" y="5071098"/>
                  <a:pt x="13401185" y="5082777"/>
                  <a:pt x="13405903" y="5093626"/>
                </a:cubicBezTo>
                <a:cubicBezTo>
                  <a:pt x="13420897" y="5093587"/>
                  <a:pt x="13414315" y="5064976"/>
                  <a:pt x="13426105" y="5051962"/>
                </a:cubicBezTo>
                <a:cubicBezTo>
                  <a:pt x="13442917" y="5105586"/>
                  <a:pt x="13453459" y="5066330"/>
                  <a:pt x="13473183" y="5123060"/>
                </a:cubicBezTo>
                <a:cubicBezTo>
                  <a:pt x="13483229" y="5105904"/>
                  <a:pt x="13507885" y="5148656"/>
                  <a:pt x="13515213" y="5147325"/>
                </a:cubicBezTo>
                <a:cubicBezTo>
                  <a:pt x="13505651" y="5134250"/>
                  <a:pt x="13509613" y="5173325"/>
                  <a:pt x="13512689" y="5181089"/>
                </a:cubicBezTo>
                <a:cubicBezTo>
                  <a:pt x="13522225" y="5178895"/>
                  <a:pt x="13547525" y="5224728"/>
                  <a:pt x="13534369" y="5179349"/>
                </a:cubicBezTo>
                <a:cubicBezTo>
                  <a:pt x="13551905" y="5190470"/>
                  <a:pt x="13541415" y="5200242"/>
                  <a:pt x="13550401" y="5225676"/>
                </a:cubicBezTo>
                <a:cubicBezTo>
                  <a:pt x="13553087" y="5203985"/>
                  <a:pt x="13566115" y="5243162"/>
                  <a:pt x="13570151" y="5231233"/>
                </a:cubicBezTo>
                <a:cubicBezTo>
                  <a:pt x="13567659" y="5195290"/>
                  <a:pt x="13562665" y="5213081"/>
                  <a:pt x="13551411" y="5198739"/>
                </a:cubicBezTo>
                <a:cubicBezTo>
                  <a:pt x="13547339" y="5173432"/>
                  <a:pt x="13556517" y="5190139"/>
                  <a:pt x="13559327" y="5164526"/>
                </a:cubicBezTo>
                <a:cubicBezTo>
                  <a:pt x="13568239" y="5185641"/>
                  <a:pt x="13573571" y="5185297"/>
                  <a:pt x="13575475" y="5163725"/>
                </a:cubicBezTo>
                <a:cubicBezTo>
                  <a:pt x="13579723" y="5193411"/>
                  <a:pt x="13599927" y="5183117"/>
                  <a:pt x="13594939" y="5216455"/>
                </a:cubicBezTo>
                <a:cubicBezTo>
                  <a:pt x="13590205" y="5213295"/>
                  <a:pt x="13577445" y="5165005"/>
                  <a:pt x="13569597" y="5210950"/>
                </a:cubicBezTo>
                <a:cubicBezTo>
                  <a:pt x="13592181" y="5230122"/>
                  <a:pt x="13583159" y="5244019"/>
                  <a:pt x="13596509" y="5276965"/>
                </a:cubicBezTo>
                <a:cubicBezTo>
                  <a:pt x="13601403" y="5236872"/>
                  <a:pt x="13624615" y="5304601"/>
                  <a:pt x="13632513" y="5281783"/>
                </a:cubicBezTo>
                <a:cubicBezTo>
                  <a:pt x="13630115" y="5307918"/>
                  <a:pt x="13621001" y="5291105"/>
                  <a:pt x="13618909" y="5316706"/>
                </a:cubicBezTo>
                <a:cubicBezTo>
                  <a:pt x="13604243" y="5283571"/>
                  <a:pt x="13595887" y="5292861"/>
                  <a:pt x="13586825" y="5298182"/>
                </a:cubicBezTo>
                <a:cubicBezTo>
                  <a:pt x="13590615" y="5306928"/>
                  <a:pt x="13593231" y="5325123"/>
                  <a:pt x="13587441" y="5318358"/>
                </a:cubicBezTo>
                <a:cubicBezTo>
                  <a:pt x="13578045" y="5288690"/>
                  <a:pt x="13555311" y="5317202"/>
                  <a:pt x="13545677" y="5341300"/>
                </a:cubicBezTo>
                <a:cubicBezTo>
                  <a:pt x="13535621" y="5329076"/>
                  <a:pt x="13540093" y="5315404"/>
                  <a:pt x="13528081" y="5302621"/>
                </a:cubicBezTo>
                <a:cubicBezTo>
                  <a:pt x="13520343" y="5323677"/>
                  <a:pt x="13499931" y="5329146"/>
                  <a:pt x="13492209" y="5298309"/>
                </a:cubicBezTo>
                <a:cubicBezTo>
                  <a:pt x="13492301" y="5260860"/>
                  <a:pt x="13509099" y="5323889"/>
                  <a:pt x="13512083" y="5303654"/>
                </a:cubicBezTo>
                <a:cubicBezTo>
                  <a:pt x="13506607" y="5281526"/>
                  <a:pt x="13524297" y="5257801"/>
                  <a:pt x="13511647" y="5236241"/>
                </a:cubicBezTo>
                <a:cubicBezTo>
                  <a:pt x="13501643" y="5237024"/>
                  <a:pt x="13511117" y="5252475"/>
                  <a:pt x="13503837" y="5270517"/>
                </a:cubicBezTo>
                <a:cubicBezTo>
                  <a:pt x="13491669" y="5247379"/>
                  <a:pt x="13488141" y="5273003"/>
                  <a:pt x="13478435" y="5265118"/>
                </a:cubicBezTo>
                <a:cubicBezTo>
                  <a:pt x="13464717" y="5253065"/>
                  <a:pt x="13480605" y="5238139"/>
                  <a:pt x="13466371" y="5225502"/>
                </a:cubicBezTo>
                <a:cubicBezTo>
                  <a:pt x="13471245" y="5259542"/>
                  <a:pt x="13456905" y="5273508"/>
                  <a:pt x="13446211" y="5267333"/>
                </a:cubicBezTo>
                <a:cubicBezTo>
                  <a:pt x="13450105" y="5287263"/>
                  <a:pt x="13450705" y="5307715"/>
                  <a:pt x="13448227" y="5327812"/>
                </a:cubicBezTo>
                <a:cubicBezTo>
                  <a:pt x="13429505" y="5307880"/>
                  <a:pt x="13419275" y="5338191"/>
                  <a:pt x="13399349" y="5310716"/>
                </a:cubicBezTo>
                <a:cubicBezTo>
                  <a:pt x="13398605" y="5291750"/>
                  <a:pt x="13416043" y="5307236"/>
                  <a:pt x="13405581" y="5283373"/>
                </a:cubicBezTo>
                <a:cubicBezTo>
                  <a:pt x="13392587" y="5301679"/>
                  <a:pt x="13385973" y="5259788"/>
                  <a:pt x="13373483" y="5285372"/>
                </a:cubicBezTo>
                <a:cubicBezTo>
                  <a:pt x="13367853" y="5263017"/>
                  <a:pt x="13338825" y="5239695"/>
                  <a:pt x="13331453" y="5261106"/>
                </a:cubicBezTo>
                <a:cubicBezTo>
                  <a:pt x="13316705" y="5239474"/>
                  <a:pt x="13327881" y="5216411"/>
                  <a:pt x="13309519" y="5195114"/>
                </a:cubicBezTo>
                <a:cubicBezTo>
                  <a:pt x="13314633" y="5233431"/>
                  <a:pt x="13293209" y="5211508"/>
                  <a:pt x="13296991" y="5249909"/>
                </a:cubicBezTo>
                <a:cubicBezTo>
                  <a:pt x="13287733" y="5227168"/>
                  <a:pt x="13285749" y="5250119"/>
                  <a:pt x="13278759" y="5237528"/>
                </a:cubicBezTo>
                <a:cubicBezTo>
                  <a:pt x="13280813" y="5226309"/>
                  <a:pt x="13284129" y="5214393"/>
                  <a:pt x="13275843" y="5204046"/>
                </a:cubicBezTo>
                <a:cubicBezTo>
                  <a:pt x="13273651" y="5218466"/>
                  <a:pt x="13268011" y="5211931"/>
                  <a:pt x="13265685" y="5224848"/>
                </a:cubicBezTo>
                <a:cubicBezTo>
                  <a:pt x="13252943" y="5207652"/>
                  <a:pt x="13259795" y="5189363"/>
                  <a:pt x="13251325" y="5171925"/>
                </a:cubicBezTo>
                <a:cubicBezTo>
                  <a:pt x="13248299" y="5218660"/>
                  <a:pt x="13231665" y="5184246"/>
                  <a:pt x="13223595" y="5200690"/>
                </a:cubicBezTo>
                <a:cubicBezTo>
                  <a:pt x="13233127" y="5213322"/>
                  <a:pt x="13245105" y="5223945"/>
                  <a:pt x="13258777" y="5232124"/>
                </a:cubicBezTo>
                <a:cubicBezTo>
                  <a:pt x="13243935" y="5256349"/>
                  <a:pt x="13215769" y="5203871"/>
                  <a:pt x="13201259" y="5229002"/>
                </a:cubicBezTo>
                <a:cubicBezTo>
                  <a:pt x="13226817" y="5244755"/>
                  <a:pt x="13255673" y="5282946"/>
                  <a:pt x="13276555" y="5271475"/>
                </a:cubicBezTo>
                <a:cubicBezTo>
                  <a:pt x="13270737" y="5260560"/>
                  <a:pt x="13263265" y="5249544"/>
                  <a:pt x="13268263" y="5238170"/>
                </a:cubicBezTo>
                <a:cubicBezTo>
                  <a:pt x="13282367" y="5263139"/>
                  <a:pt x="13277367" y="5264388"/>
                  <a:pt x="13291035" y="5277269"/>
                </a:cubicBezTo>
                <a:cubicBezTo>
                  <a:pt x="13292971" y="5292932"/>
                  <a:pt x="13289071" y="5309073"/>
                  <a:pt x="13290917" y="5324398"/>
                </a:cubicBezTo>
                <a:cubicBezTo>
                  <a:pt x="13259431" y="5278415"/>
                  <a:pt x="13227487" y="5255694"/>
                  <a:pt x="13220545" y="5308721"/>
                </a:cubicBezTo>
                <a:cubicBezTo>
                  <a:pt x="13222883" y="5289110"/>
                  <a:pt x="13204509" y="5273512"/>
                  <a:pt x="13205957" y="5302866"/>
                </a:cubicBezTo>
                <a:cubicBezTo>
                  <a:pt x="13191925" y="5285924"/>
                  <a:pt x="13205457" y="5266931"/>
                  <a:pt x="13196925" y="5249600"/>
                </a:cubicBezTo>
                <a:cubicBezTo>
                  <a:pt x="13191853" y="5264067"/>
                  <a:pt x="13181367" y="5245180"/>
                  <a:pt x="13175243" y="5251341"/>
                </a:cubicBezTo>
                <a:cubicBezTo>
                  <a:pt x="13181527" y="5264664"/>
                  <a:pt x="13200627" y="5264428"/>
                  <a:pt x="13192853" y="5290738"/>
                </a:cubicBezTo>
                <a:cubicBezTo>
                  <a:pt x="13191401" y="5313997"/>
                  <a:pt x="13175901" y="5255142"/>
                  <a:pt x="13174449" y="5278402"/>
                </a:cubicBezTo>
                <a:cubicBezTo>
                  <a:pt x="13174727" y="5316206"/>
                  <a:pt x="13176193" y="5310209"/>
                  <a:pt x="13163669" y="5326220"/>
                </a:cubicBezTo>
                <a:cubicBezTo>
                  <a:pt x="13177265" y="5341199"/>
                  <a:pt x="13173211" y="5357111"/>
                  <a:pt x="13174323" y="5372724"/>
                </a:cubicBezTo>
                <a:cubicBezTo>
                  <a:pt x="13158695" y="5342739"/>
                  <a:pt x="13164305" y="5396743"/>
                  <a:pt x="13161349" y="5407297"/>
                </a:cubicBezTo>
                <a:cubicBezTo>
                  <a:pt x="13147873" y="5385687"/>
                  <a:pt x="13162879" y="5362410"/>
                  <a:pt x="13149911" y="5340664"/>
                </a:cubicBezTo>
                <a:cubicBezTo>
                  <a:pt x="13141537" y="5360354"/>
                  <a:pt x="13128773" y="5354553"/>
                  <a:pt x="13116173" y="5349703"/>
                </a:cubicBezTo>
                <a:cubicBezTo>
                  <a:pt x="13120473" y="5333364"/>
                  <a:pt x="13128329" y="5340751"/>
                  <a:pt x="13118483" y="5315815"/>
                </a:cubicBezTo>
                <a:cubicBezTo>
                  <a:pt x="13107217" y="5317298"/>
                  <a:pt x="13108287" y="5293960"/>
                  <a:pt x="13095481" y="5276870"/>
                </a:cubicBezTo>
                <a:cubicBezTo>
                  <a:pt x="13101941" y="5315820"/>
                  <a:pt x="13080701" y="5283451"/>
                  <a:pt x="13067929" y="5258396"/>
                </a:cubicBezTo>
                <a:cubicBezTo>
                  <a:pt x="13059947" y="5279882"/>
                  <a:pt x="13052807" y="5287310"/>
                  <a:pt x="13059493" y="5319688"/>
                </a:cubicBezTo>
                <a:cubicBezTo>
                  <a:pt x="13045257" y="5300631"/>
                  <a:pt x="13037409" y="5277423"/>
                  <a:pt x="13037285" y="5253680"/>
                </a:cubicBezTo>
                <a:cubicBezTo>
                  <a:pt x="13033057" y="5291876"/>
                  <a:pt x="13006389" y="5254093"/>
                  <a:pt x="13011733" y="5295963"/>
                </a:cubicBezTo>
                <a:cubicBezTo>
                  <a:pt x="13005263" y="5290374"/>
                  <a:pt x="12993689" y="5254603"/>
                  <a:pt x="12991015" y="5270598"/>
                </a:cubicBezTo>
                <a:cubicBezTo>
                  <a:pt x="13002751" y="5342394"/>
                  <a:pt x="13043829" y="5301376"/>
                  <a:pt x="13055545" y="5360613"/>
                </a:cubicBezTo>
                <a:cubicBezTo>
                  <a:pt x="13040675" y="5353026"/>
                  <a:pt x="13024253" y="5336273"/>
                  <a:pt x="13009529" y="5329911"/>
                </a:cubicBezTo>
                <a:cubicBezTo>
                  <a:pt x="13027891" y="5392701"/>
                  <a:pt x="13013965" y="5421022"/>
                  <a:pt x="13024255" y="5477296"/>
                </a:cubicBezTo>
                <a:cubicBezTo>
                  <a:pt x="13003375" y="5436153"/>
                  <a:pt x="12984857" y="5484778"/>
                  <a:pt x="12958721" y="5488797"/>
                </a:cubicBezTo>
                <a:cubicBezTo>
                  <a:pt x="12966919" y="5471142"/>
                  <a:pt x="12965393" y="5456002"/>
                  <a:pt x="12976245" y="5433749"/>
                </a:cubicBezTo>
                <a:cubicBezTo>
                  <a:pt x="12944747" y="5393463"/>
                  <a:pt x="12916043" y="5369334"/>
                  <a:pt x="12898097" y="5405601"/>
                </a:cubicBezTo>
                <a:cubicBezTo>
                  <a:pt x="12863033" y="5340868"/>
                  <a:pt x="12852433" y="5413315"/>
                  <a:pt x="12816575" y="5344275"/>
                </a:cubicBezTo>
                <a:cubicBezTo>
                  <a:pt x="12815447" y="5367719"/>
                  <a:pt x="12806001" y="5345298"/>
                  <a:pt x="12802865" y="5358887"/>
                </a:cubicBezTo>
                <a:lnTo>
                  <a:pt x="12783615" y="5326527"/>
                </a:lnTo>
                <a:cubicBezTo>
                  <a:pt x="12760601" y="5366142"/>
                  <a:pt x="12712129" y="5288819"/>
                  <a:pt x="12690635" y="5292951"/>
                </a:cubicBezTo>
                <a:cubicBezTo>
                  <a:pt x="12694933" y="5301562"/>
                  <a:pt x="12701831" y="5310111"/>
                  <a:pt x="12700735" y="5319172"/>
                </a:cubicBezTo>
                <a:cubicBezTo>
                  <a:pt x="12695477" y="5320129"/>
                  <a:pt x="12690769" y="5352489"/>
                  <a:pt x="12684615" y="5320416"/>
                </a:cubicBezTo>
                <a:cubicBezTo>
                  <a:pt x="12693723" y="5335515"/>
                  <a:pt x="12687313" y="5299446"/>
                  <a:pt x="12679803" y="5293684"/>
                </a:cubicBezTo>
                <a:cubicBezTo>
                  <a:pt x="12674207" y="5304855"/>
                  <a:pt x="12623635" y="5268955"/>
                  <a:pt x="12629145" y="5284113"/>
                </a:cubicBezTo>
                <a:cubicBezTo>
                  <a:pt x="12630927" y="5265465"/>
                  <a:pt x="12649475" y="5266192"/>
                  <a:pt x="12642213" y="5248882"/>
                </a:cubicBezTo>
                <a:cubicBezTo>
                  <a:pt x="12627637" y="5233622"/>
                  <a:pt x="12616433" y="5238703"/>
                  <a:pt x="12603707" y="5231356"/>
                </a:cubicBezTo>
                <a:cubicBezTo>
                  <a:pt x="12604077" y="5258376"/>
                  <a:pt x="12614425" y="5284171"/>
                  <a:pt x="12612771" y="5311734"/>
                </a:cubicBezTo>
                <a:cubicBezTo>
                  <a:pt x="12606727" y="5284289"/>
                  <a:pt x="12598151" y="5252032"/>
                  <a:pt x="12588373" y="5232323"/>
                </a:cubicBezTo>
                <a:lnTo>
                  <a:pt x="12573269" y="5214692"/>
                </a:lnTo>
                <a:lnTo>
                  <a:pt x="12566247" y="5190739"/>
                </a:lnTo>
                <a:cubicBezTo>
                  <a:pt x="12557303" y="5178841"/>
                  <a:pt x="12542423" y="5176466"/>
                  <a:pt x="12534525" y="5182820"/>
                </a:cubicBezTo>
                <a:lnTo>
                  <a:pt x="12529583" y="5198634"/>
                </a:lnTo>
                <a:lnTo>
                  <a:pt x="12529075" y="5198106"/>
                </a:lnTo>
                <a:lnTo>
                  <a:pt x="12529533" y="5198796"/>
                </a:lnTo>
                <a:lnTo>
                  <a:pt x="12529583" y="5198634"/>
                </a:lnTo>
                <a:lnTo>
                  <a:pt x="12541663" y="5211163"/>
                </a:lnTo>
                <a:cubicBezTo>
                  <a:pt x="12548745" y="5212645"/>
                  <a:pt x="12553863" y="5203218"/>
                  <a:pt x="12560965" y="5204105"/>
                </a:cubicBezTo>
                <a:lnTo>
                  <a:pt x="12572463" y="5214773"/>
                </a:lnTo>
                <a:lnTo>
                  <a:pt x="12556757" y="5228205"/>
                </a:lnTo>
                <a:cubicBezTo>
                  <a:pt x="12567465" y="5245223"/>
                  <a:pt x="12562147" y="5252706"/>
                  <a:pt x="12572359" y="5254037"/>
                </a:cubicBezTo>
                <a:cubicBezTo>
                  <a:pt x="12560907" y="5301040"/>
                  <a:pt x="12539035" y="5266310"/>
                  <a:pt x="12520513" y="5298393"/>
                </a:cubicBezTo>
                <a:cubicBezTo>
                  <a:pt x="12499039" y="5249635"/>
                  <a:pt x="12483975" y="5313515"/>
                  <a:pt x="12451633" y="5249500"/>
                </a:cubicBezTo>
                <a:cubicBezTo>
                  <a:pt x="12448981" y="5274348"/>
                  <a:pt x="12436397" y="5245266"/>
                  <a:pt x="12435209" y="5277947"/>
                </a:cubicBezTo>
                <a:cubicBezTo>
                  <a:pt x="12439567" y="5286451"/>
                  <a:pt x="12446469" y="5294998"/>
                  <a:pt x="12445479" y="5304124"/>
                </a:cubicBezTo>
                <a:cubicBezTo>
                  <a:pt x="12421893" y="5261989"/>
                  <a:pt x="12415989" y="5332726"/>
                  <a:pt x="12387833" y="5302212"/>
                </a:cubicBezTo>
                <a:cubicBezTo>
                  <a:pt x="12390687" y="5262935"/>
                  <a:pt x="12422071" y="5301446"/>
                  <a:pt x="12416621" y="5265931"/>
                </a:cubicBezTo>
                <a:cubicBezTo>
                  <a:pt x="12394151" y="5248540"/>
                  <a:pt x="12339689" y="5274701"/>
                  <a:pt x="12345823" y="5225056"/>
                </a:cubicBezTo>
                <a:cubicBezTo>
                  <a:pt x="12328033" y="5230184"/>
                  <a:pt x="12308479" y="5266522"/>
                  <a:pt x="12278495" y="5244360"/>
                </a:cubicBezTo>
                <a:cubicBezTo>
                  <a:pt x="12259499" y="5216997"/>
                  <a:pt x="12258675" y="5195702"/>
                  <a:pt x="12245591" y="5199841"/>
                </a:cubicBezTo>
                <a:cubicBezTo>
                  <a:pt x="12236187" y="5168459"/>
                  <a:pt x="12250973" y="5167301"/>
                  <a:pt x="12246291" y="5145775"/>
                </a:cubicBezTo>
                <a:cubicBezTo>
                  <a:pt x="12241659" y="5139964"/>
                  <a:pt x="12238689" y="5143382"/>
                  <a:pt x="12235565" y="5146568"/>
                </a:cubicBezTo>
                <a:cubicBezTo>
                  <a:pt x="12232107" y="5162682"/>
                  <a:pt x="12238167" y="5177873"/>
                  <a:pt x="12230819" y="5194306"/>
                </a:cubicBezTo>
                <a:cubicBezTo>
                  <a:pt x="12215401" y="5175567"/>
                  <a:pt x="12230785" y="5153364"/>
                  <a:pt x="12222629" y="5134396"/>
                </a:cubicBezTo>
                <a:cubicBezTo>
                  <a:pt x="12203599" y="5108577"/>
                  <a:pt x="12220519" y="5188929"/>
                  <a:pt x="12200599" y="5163171"/>
                </a:cubicBezTo>
                <a:cubicBezTo>
                  <a:pt x="12204517" y="5149463"/>
                  <a:pt x="12201645" y="5134686"/>
                  <a:pt x="12193085" y="5123328"/>
                </a:cubicBezTo>
                <a:cubicBezTo>
                  <a:pt x="12180789" y="5136475"/>
                  <a:pt x="12189315" y="5144676"/>
                  <a:pt x="12188401" y="5170956"/>
                </a:cubicBezTo>
                <a:cubicBezTo>
                  <a:pt x="12177319" y="5141744"/>
                  <a:pt x="12180773" y="5188369"/>
                  <a:pt x="12169797" y="5159218"/>
                </a:cubicBezTo>
                <a:cubicBezTo>
                  <a:pt x="12161959" y="5134017"/>
                  <a:pt x="12181143" y="5149942"/>
                  <a:pt x="12171555" y="5125299"/>
                </a:cubicBezTo>
                <a:cubicBezTo>
                  <a:pt x="12156075" y="5096541"/>
                  <a:pt x="12158347" y="5161020"/>
                  <a:pt x="12150753" y="5174174"/>
                </a:cubicBezTo>
                <a:cubicBezTo>
                  <a:pt x="12159431" y="5168775"/>
                  <a:pt x="12182285" y="5196372"/>
                  <a:pt x="12176855" y="5226032"/>
                </a:cubicBezTo>
                <a:cubicBezTo>
                  <a:pt x="12160161" y="5220673"/>
                  <a:pt x="12142141" y="5208449"/>
                  <a:pt x="12127327" y="5213278"/>
                </a:cubicBezTo>
                <a:lnTo>
                  <a:pt x="12114373" y="5224157"/>
                </a:lnTo>
                <a:lnTo>
                  <a:pt x="12108801" y="5204850"/>
                </a:lnTo>
                <a:cubicBezTo>
                  <a:pt x="12108531" y="5191363"/>
                  <a:pt x="12108653" y="5177814"/>
                  <a:pt x="12099741" y="5164970"/>
                </a:cubicBezTo>
                <a:cubicBezTo>
                  <a:pt x="12097049" y="5205196"/>
                  <a:pt x="12074365" y="5136061"/>
                  <a:pt x="12068649" y="5161278"/>
                </a:cubicBezTo>
                <a:cubicBezTo>
                  <a:pt x="12076651" y="5183723"/>
                  <a:pt x="12094373" y="5180691"/>
                  <a:pt x="12092161" y="5226756"/>
                </a:cubicBezTo>
                <a:cubicBezTo>
                  <a:pt x="12077607" y="5210225"/>
                  <a:pt x="12074057" y="5191921"/>
                  <a:pt x="12065249" y="5174573"/>
                </a:cubicBezTo>
                <a:lnTo>
                  <a:pt x="12055325" y="5222884"/>
                </a:lnTo>
                <a:cubicBezTo>
                  <a:pt x="12034547" y="5200338"/>
                  <a:pt x="12022843" y="5224808"/>
                  <a:pt x="12001737" y="5200358"/>
                </a:cubicBezTo>
                <a:cubicBezTo>
                  <a:pt x="12005093" y="5165651"/>
                  <a:pt x="12008505" y="5218524"/>
                  <a:pt x="12012527" y="5199457"/>
                </a:cubicBezTo>
                <a:cubicBezTo>
                  <a:pt x="12013635" y="5187409"/>
                  <a:pt x="12005473" y="5176848"/>
                  <a:pt x="12003485" y="5165720"/>
                </a:cubicBezTo>
                <a:cubicBezTo>
                  <a:pt x="11997283" y="5192511"/>
                  <a:pt x="11978475" y="5220152"/>
                  <a:pt x="11957211" y="5210299"/>
                </a:cubicBezTo>
                <a:cubicBezTo>
                  <a:pt x="11944595" y="5195601"/>
                  <a:pt x="11953979" y="5179346"/>
                  <a:pt x="11940687" y="5164826"/>
                </a:cubicBezTo>
                <a:cubicBezTo>
                  <a:pt x="11926479" y="5160046"/>
                  <a:pt x="11921187" y="5147722"/>
                  <a:pt x="11920235" y="5186670"/>
                </a:cubicBezTo>
                <a:cubicBezTo>
                  <a:pt x="11903655" y="5170680"/>
                  <a:pt x="11909909" y="5152191"/>
                  <a:pt x="11904319" y="5134704"/>
                </a:cubicBezTo>
                <a:cubicBezTo>
                  <a:pt x="11895205" y="5138139"/>
                  <a:pt x="11886865" y="5143448"/>
                  <a:pt x="11879883" y="5150110"/>
                </a:cubicBezTo>
                <a:cubicBezTo>
                  <a:pt x="11882585" y="5134560"/>
                  <a:pt x="11881537" y="5128536"/>
                  <a:pt x="11878191" y="5123681"/>
                </a:cubicBezTo>
                <a:lnTo>
                  <a:pt x="11864785" y="5106863"/>
                </a:lnTo>
                <a:lnTo>
                  <a:pt x="11896515" y="5108737"/>
                </a:lnTo>
                <a:cubicBezTo>
                  <a:pt x="11913899" y="5113605"/>
                  <a:pt x="11931671" y="5120550"/>
                  <a:pt x="11948771" y="5124149"/>
                </a:cubicBezTo>
                <a:cubicBezTo>
                  <a:pt x="11940239" y="5106819"/>
                  <a:pt x="11949345" y="5087837"/>
                  <a:pt x="11943971" y="5070473"/>
                </a:cubicBezTo>
                <a:cubicBezTo>
                  <a:pt x="11910557" y="5078701"/>
                  <a:pt x="11837795" y="5014306"/>
                  <a:pt x="11839777" y="5113126"/>
                </a:cubicBezTo>
                <a:cubicBezTo>
                  <a:pt x="11826537" y="5114322"/>
                  <a:pt x="11834545" y="5090570"/>
                  <a:pt x="11821325" y="5073953"/>
                </a:cubicBezTo>
                <a:cubicBezTo>
                  <a:pt x="11814447" y="5094509"/>
                  <a:pt x="11801487" y="5084602"/>
                  <a:pt x="11791629" y="5090317"/>
                </a:cubicBezTo>
                <a:cubicBezTo>
                  <a:pt x="11795359" y="5119420"/>
                  <a:pt x="11782087" y="5107337"/>
                  <a:pt x="11788505" y="5131291"/>
                </a:cubicBezTo>
                <a:cubicBezTo>
                  <a:pt x="11798535" y="5135655"/>
                  <a:pt x="11811003" y="5152835"/>
                  <a:pt x="11815491" y="5128762"/>
                </a:cubicBezTo>
                <a:cubicBezTo>
                  <a:pt x="11810839" y="5120515"/>
                  <a:pt x="11803893" y="5111801"/>
                  <a:pt x="11804823" y="5102782"/>
                </a:cubicBezTo>
                <a:cubicBezTo>
                  <a:pt x="11815283" y="5120230"/>
                  <a:pt x="11817969" y="5094830"/>
                  <a:pt x="11828943" y="5113857"/>
                </a:cubicBezTo>
                <a:cubicBezTo>
                  <a:pt x="11826401" y="5141478"/>
                  <a:pt x="11841851" y="5167080"/>
                  <a:pt x="11839555" y="5194272"/>
                </a:cubicBezTo>
                <a:cubicBezTo>
                  <a:pt x="11826421" y="5195531"/>
                  <a:pt x="11834433" y="5171780"/>
                  <a:pt x="11821209" y="5155162"/>
                </a:cubicBezTo>
                <a:cubicBezTo>
                  <a:pt x="11817113" y="5208693"/>
                  <a:pt x="11771769" y="5109650"/>
                  <a:pt x="11787099" y="5192506"/>
                </a:cubicBezTo>
                <a:cubicBezTo>
                  <a:pt x="11781857" y="5186770"/>
                  <a:pt x="11777425" y="5187777"/>
                  <a:pt x="11775259" y="5199929"/>
                </a:cubicBezTo>
                <a:cubicBezTo>
                  <a:pt x="11763555" y="5193029"/>
                  <a:pt x="11762691" y="5153033"/>
                  <a:pt x="11755319" y="5168026"/>
                </a:cubicBezTo>
                <a:cubicBezTo>
                  <a:pt x="11753501" y="5177101"/>
                  <a:pt x="11761077" y="5185467"/>
                  <a:pt x="11760531" y="5194563"/>
                </a:cubicBezTo>
                <a:cubicBezTo>
                  <a:pt x="11746557" y="5188633"/>
                  <a:pt x="11735357" y="5196426"/>
                  <a:pt x="11720289" y="5184733"/>
                </a:cubicBezTo>
                <a:cubicBezTo>
                  <a:pt x="11734263" y="5208200"/>
                  <a:pt x="11707229" y="5194020"/>
                  <a:pt x="11720093" y="5211997"/>
                </a:cubicBezTo>
                <a:cubicBezTo>
                  <a:pt x="11728861" y="5196810"/>
                  <a:pt x="11745243" y="5218818"/>
                  <a:pt x="11758943" y="5228438"/>
                </a:cubicBezTo>
                <a:cubicBezTo>
                  <a:pt x="11737611" y="5219688"/>
                  <a:pt x="11737383" y="5243795"/>
                  <a:pt x="11722549" y="5252200"/>
                </a:cubicBezTo>
                <a:cubicBezTo>
                  <a:pt x="11719637" y="5238967"/>
                  <a:pt x="11726407" y="5224768"/>
                  <a:pt x="11714699" y="5212448"/>
                </a:cubicBezTo>
                <a:cubicBezTo>
                  <a:pt x="11712595" y="5220786"/>
                  <a:pt x="11707849" y="5213198"/>
                  <a:pt x="11706487" y="5226671"/>
                </a:cubicBezTo>
                <a:cubicBezTo>
                  <a:pt x="11711971" y="5244096"/>
                  <a:pt x="11709883" y="5262283"/>
                  <a:pt x="11716973" y="5279638"/>
                </a:cubicBezTo>
                <a:cubicBezTo>
                  <a:pt x="11724995" y="5260313"/>
                  <a:pt x="11742393" y="5288467"/>
                  <a:pt x="11747911" y="5256433"/>
                </a:cubicBezTo>
                <a:cubicBezTo>
                  <a:pt x="11761141" y="5271059"/>
                  <a:pt x="11761087" y="5286712"/>
                  <a:pt x="11770593" y="5301613"/>
                </a:cubicBezTo>
                <a:cubicBezTo>
                  <a:pt x="11789937" y="5281694"/>
                  <a:pt x="11786233" y="5225373"/>
                  <a:pt x="11819075" y="5270000"/>
                </a:cubicBezTo>
                <a:cubicBezTo>
                  <a:pt x="11827273" y="5293839"/>
                  <a:pt x="11803625" y="5283181"/>
                  <a:pt x="11821471" y="5310310"/>
                </a:cubicBezTo>
                <a:cubicBezTo>
                  <a:pt x="11823871" y="5276761"/>
                  <a:pt x="11826037" y="5275729"/>
                  <a:pt x="11839197" y="5274915"/>
                </a:cubicBezTo>
                <a:cubicBezTo>
                  <a:pt x="11847941" y="5296077"/>
                  <a:pt x="11819437" y="5299012"/>
                  <a:pt x="11838773" y="5328996"/>
                </a:cubicBezTo>
                <a:cubicBezTo>
                  <a:pt x="11840029" y="5297925"/>
                  <a:pt x="11852413" y="5310066"/>
                  <a:pt x="11847363" y="5260524"/>
                </a:cubicBezTo>
                <a:cubicBezTo>
                  <a:pt x="11873091" y="5292774"/>
                  <a:pt x="11837911" y="5291713"/>
                  <a:pt x="11860301" y="5327027"/>
                </a:cubicBezTo>
                <a:cubicBezTo>
                  <a:pt x="11864951" y="5287361"/>
                  <a:pt x="11882855" y="5315377"/>
                  <a:pt x="11866075" y="5272324"/>
                </a:cubicBezTo>
                <a:cubicBezTo>
                  <a:pt x="11887999" y="5312645"/>
                  <a:pt x="11900793" y="5311476"/>
                  <a:pt x="11892937" y="5270008"/>
                </a:cubicBezTo>
                <a:cubicBezTo>
                  <a:pt x="11897991" y="5277062"/>
                  <a:pt x="11902957" y="5282782"/>
                  <a:pt x="11903679" y="5268939"/>
                </a:cubicBezTo>
                <a:cubicBezTo>
                  <a:pt x="11912007" y="5280448"/>
                  <a:pt x="11913551" y="5325687"/>
                  <a:pt x="11926177" y="5314438"/>
                </a:cubicBezTo>
                <a:cubicBezTo>
                  <a:pt x="11926763" y="5296383"/>
                  <a:pt x="11922337" y="5278857"/>
                  <a:pt x="11921207" y="5260807"/>
                </a:cubicBezTo>
                <a:cubicBezTo>
                  <a:pt x="11929315" y="5259358"/>
                  <a:pt x="11948941" y="5244879"/>
                  <a:pt x="11954737" y="5278311"/>
                </a:cubicBezTo>
                <a:cubicBezTo>
                  <a:pt x="11943059" y="5261732"/>
                  <a:pt x="11938547" y="5281655"/>
                  <a:pt x="11928963" y="5273555"/>
                </a:cubicBezTo>
                <a:cubicBezTo>
                  <a:pt x="11958131" y="5310216"/>
                  <a:pt x="11978307" y="5261691"/>
                  <a:pt x="11994171" y="5342145"/>
                </a:cubicBezTo>
                <a:cubicBezTo>
                  <a:pt x="12001523" y="5314591"/>
                  <a:pt x="12022187" y="5355612"/>
                  <a:pt x="12029119" y="5325820"/>
                </a:cubicBezTo>
                <a:cubicBezTo>
                  <a:pt x="12018963" y="5326372"/>
                  <a:pt x="12000663" y="5283724"/>
                  <a:pt x="11998027" y="5322127"/>
                </a:cubicBezTo>
                <a:lnTo>
                  <a:pt x="11982195" y="5296446"/>
                </a:lnTo>
                <a:lnTo>
                  <a:pt x="11987771" y="5269008"/>
                </a:lnTo>
                <a:cubicBezTo>
                  <a:pt x="11999967" y="5288882"/>
                  <a:pt x="12014665" y="5290097"/>
                  <a:pt x="12033101" y="5305589"/>
                </a:cubicBezTo>
                <a:cubicBezTo>
                  <a:pt x="12035305" y="5323259"/>
                  <a:pt x="12030151" y="5341816"/>
                  <a:pt x="12043295" y="5358815"/>
                </a:cubicBezTo>
                <a:cubicBezTo>
                  <a:pt x="12051703" y="5321034"/>
                  <a:pt x="12082025" y="5356936"/>
                  <a:pt x="12090153" y="5361629"/>
                </a:cubicBezTo>
                <a:cubicBezTo>
                  <a:pt x="12086799" y="5327181"/>
                  <a:pt x="12105765" y="5330144"/>
                  <a:pt x="12093671" y="5293790"/>
                </a:cubicBezTo>
                <a:cubicBezTo>
                  <a:pt x="12097011" y="5297144"/>
                  <a:pt x="12099377" y="5295516"/>
                  <a:pt x="12100413" y="5286560"/>
                </a:cubicBezTo>
                <a:cubicBezTo>
                  <a:pt x="12109015" y="5325748"/>
                  <a:pt x="12123159" y="5324218"/>
                  <a:pt x="12122407" y="5358862"/>
                </a:cubicBezTo>
                <a:cubicBezTo>
                  <a:pt x="12133201" y="5356965"/>
                  <a:pt x="12129525" y="5318624"/>
                  <a:pt x="12124455" y="5298017"/>
                </a:cubicBezTo>
                <a:cubicBezTo>
                  <a:pt x="12142999" y="5319987"/>
                  <a:pt x="12172351" y="5270629"/>
                  <a:pt x="12165631" y="5328208"/>
                </a:cubicBezTo>
                <a:cubicBezTo>
                  <a:pt x="12172837" y="5337215"/>
                  <a:pt x="12188657" y="5316976"/>
                  <a:pt x="12192189" y="5353092"/>
                </a:cubicBezTo>
                <a:cubicBezTo>
                  <a:pt x="12186971" y="5358920"/>
                  <a:pt x="12177593" y="5342811"/>
                  <a:pt x="12174661" y="5361224"/>
                </a:cubicBezTo>
                <a:cubicBezTo>
                  <a:pt x="12192215" y="5402444"/>
                  <a:pt x="12194507" y="5362417"/>
                  <a:pt x="12207485" y="5378465"/>
                </a:cubicBezTo>
                <a:lnTo>
                  <a:pt x="12204729" y="5392132"/>
                </a:lnTo>
                <a:cubicBezTo>
                  <a:pt x="12207611" y="5398501"/>
                  <a:pt x="12207839" y="5405762"/>
                  <a:pt x="12205727" y="5412385"/>
                </a:cubicBezTo>
                <a:cubicBezTo>
                  <a:pt x="12199333" y="5403701"/>
                  <a:pt x="12191493" y="5385915"/>
                  <a:pt x="12188227" y="5393298"/>
                </a:cubicBezTo>
                <a:cubicBezTo>
                  <a:pt x="12187237" y="5402423"/>
                  <a:pt x="12183581" y="5411719"/>
                  <a:pt x="12187923" y="5420499"/>
                </a:cubicBezTo>
                <a:cubicBezTo>
                  <a:pt x="12202333" y="5424684"/>
                  <a:pt x="12224555" y="5442505"/>
                  <a:pt x="12220483" y="5390532"/>
                </a:cubicBezTo>
                <a:cubicBezTo>
                  <a:pt x="12242245" y="5404950"/>
                  <a:pt x="12262333" y="5410416"/>
                  <a:pt x="12277959" y="5392489"/>
                </a:cubicBezTo>
                <a:cubicBezTo>
                  <a:pt x="12269091" y="5371541"/>
                  <a:pt x="12264919" y="5348884"/>
                  <a:pt x="12265511" y="5326125"/>
                </a:cubicBezTo>
                <a:cubicBezTo>
                  <a:pt x="12281157" y="5389915"/>
                  <a:pt x="12271975" y="5318879"/>
                  <a:pt x="12293431" y="5343956"/>
                </a:cubicBezTo>
                <a:cubicBezTo>
                  <a:pt x="12298843" y="5381018"/>
                  <a:pt x="12275985" y="5378372"/>
                  <a:pt x="12289805" y="5411733"/>
                </a:cubicBezTo>
                <a:cubicBezTo>
                  <a:pt x="12311331" y="5410759"/>
                  <a:pt x="12338157" y="5437652"/>
                  <a:pt x="12351557" y="5393202"/>
                </a:cubicBezTo>
                <a:cubicBezTo>
                  <a:pt x="12379491" y="5442124"/>
                  <a:pt x="12409337" y="5409449"/>
                  <a:pt x="12433573" y="5453672"/>
                </a:cubicBezTo>
                <a:cubicBezTo>
                  <a:pt x="12432757" y="5468173"/>
                  <a:pt x="12424115" y="5461901"/>
                  <a:pt x="12429237" y="5474269"/>
                </a:cubicBezTo>
                <a:cubicBezTo>
                  <a:pt x="12444461" y="5485196"/>
                  <a:pt x="12437227" y="5531069"/>
                  <a:pt x="12451185" y="5519735"/>
                </a:cubicBezTo>
                <a:cubicBezTo>
                  <a:pt x="12451433" y="5501769"/>
                  <a:pt x="12442625" y="5484422"/>
                  <a:pt x="12441375" y="5466587"/>
                </a:cubicBezTo>
                <a:cubicBezTo>
                  <a:pt x="12451211" y="5434481"/>
                  <a:pt x="12470043" y="5453482"/>
                  <a:pt x="12483507" y="5443004"/>
                </a:cubicBezTo>
                <a:cubicBezTo>
                  <a:pt x="12473507" y="5425253"/>
                  <a:pt x="12459657" y="5408986"/>
                  <a:pt x="12462969" y="5390651"/>
                </a:cubicBezTo>
                <a:cubicBezTo>
                  <a:pt x="12472133" y="5386387"/>
                  <a:pt x="12485957" y="5404922"/>
                  <a:pt x="12493629" y="5395092"/>
                </a:cubicBezTo>
                <a:cubicBezTo>
                  <a:pt x="12489143" y="5409040"/>
                  <a:pt x="12503085" y="5421939"/>
                  <a:pt x="12501081" y="5435041"/>
                </a:cubicBezTo>
                <a:cubicBezTo>
                  <a:pt x="12487495" y="5410657"/>
                  <a:pt x="12476819" y="5400500"/>
                  <a:pt x="12469361" y="5410454"/>
                </a:cubicBezTo>
                <a:cubicBezTo>
                  <a:pt x="12485935" y="5427437"/>
                  <a:pt x="12485511" y="5412362"/>
                  <a:pt x="12487493" y="5449440"/>
                </a:cubicBezTo>
                <a:cubicBezTo>
                  <a:pt x="12504603" y="5449196"/>
                  <a:pt x="12525109" y="5467022"/>
                  <a:pt x="12542071" y="5465552"/>
                </a:cubicBezTo>
                <a:cubicBezTo>
                  <a:pt x="12536189" y="5487108"/>
                  <a:pt x="12548961" y="5524998"/>
                  <a:pt x="12561033" y="5524839"/>
                </a:cubicBezTo>
                <a:cubicBezTo>
                  <a:pt x="12559377" y="5556106"/>
                  <a:pt x="12542219" y="5501854"/>
                  <a:pt x="12539457" y="5526640"/>
                </a:cubicBezTo>
                <a:cubicBezTo>
                  <a:pt x="12550585" y="5559728"/>
                  <a:pt x="12570231" y="5581766"/>
                  <a:pt x="12579435" y="5537174"/>
                </a:cubicBezTo>
                <a:cubicBezTo>
                  <a:pt x="12566459" y="5506297"/>
                  <a:pt x="12565653" y="5512390"/>
                  <a:pt x="12568213" y="5490911"/>
                </a:cubicBezTo>
                <a:cubicBezTo>
                  <a:pt x="12551453" y="5474248"/>
                  <a:pt x="12564191" y="5527517"/>
                  <a:pt x="12545309" y="5499219"/>
                </a:cubicBezTo>
                <a:cubicBezTo>
                  <a:pt x="12548657" y="5483042"/>
                  <a:pt x="12556361" y="5490198"/>
                  <a:pt x="12558007" y="5464627"/>
                </a:cubicBezTo>
                <a:cubicBezTo>
                  <a:pt x="12585869" y="5475153"/>
                  <a:pt x="12627257" y="5509173"/>
                  <a:pt x="12636903" y="5465547"/>
                </a:cubicBezTo>
                <a:cubicBezTo>
                  <a:pt x="12649795" y="5480262"/>
                  <a:pt x="12645725" y="5496450"/>
                  <a:pt x="12658727" y="5511228"/>
                </a:cubicBezTo>
                <a:cubicBezTo>
                  <a:pt x="12660197" y="5504235"/>
                  <a:pt x="12663183" y="5507955"/>
                  <a:pt x="12665529" y="5503891"/>
                </a:cubicBezTo>
                <a:cubicBezTo>
                  <a:pt x="12671961" y="5497194"/>
                  <a:pt x="12658823" y="5461663"/>
                  <a:pt x="12671271" y="5476407"/>
                </a:cubicBezTo>
                <a:cubicBezTo>
                  <a:pt x="12688105" y="5511222"/>
                  <a:pt x="12738443" y="5530731"/>
                  <a:pt x="12739547" y="5478183"/>
                </a:cubicBezTo>
                <a:cubicBezTo>
                  <a:pt x="12755517" y="5490539"/>
                  <a:pt x="12736809" y="5505403"/>
                  <a:pt x="12746663" y="5518223"/>
                </a:cubicBezTo>
                <a:cubicBezTo>
                  <a:pt x="12750117" y="5509522"/>
                  <a:pt x="12757923" y="5527862"/>
                  <a:pt x="12764101" y="5537416"/>
                </a:cubicBezTo>
                <a:cubicBezTo>
                  <a:pt x="12765195" y="5508104"/>
                  <a:pt x="12774315" y="5523921"/>
                  <a:pt x="12784079" y="5542821"/>
                </a:cubicBezTo>
                <a:cubicBezTo>
                  <a:pt x="12785685" y="5533621"/>
                  <a:pt x="12781111" y="5524994"/>
                  <a:pt x="12784599" y="5515741"/>
                </a:cubicBezTo>
                <a:cubicBezTo>
                  <a:pt x="12790065" y="5526028"/>
                  <a:pt x="12793845" y="5527141"/>
                  <a:pt x="12797637" y="5528261"/>
                </a:cubicBezTo>
                <a:lnTo>
                  <a:pt x="12810347" y="5540432"/>
                </a:lnTo>
                <a:lnTo>
                  <a:pt x="12810223" y="5540517"/>
                </a:lnTo>
                <a:lnTo>
                  <a:pt x="12810787" y="5541130"/>
                </a:lnTo>
                <a:lnTo>
                  <a:pt x="12814117" y="5574278"/>
                </a:lnTo>
                <a:cubicBezTo>
                  <a:pt x="12818235" y="5567388"/>
                  <a:pt x="12823647" y="5566662"/>
                  <a:pt x="12827599" y="5559817"/>
                </a:cubicBezTo>
                <a:cubicBezTo>
                  <a:pt x="12823777" y="5552976"/>
                  <a:pt x="12821195" y="5551273"/>
                  <a:pt x="12818687" y="5549719"/>
                </a:cubicBezTo>
                <a:lnTo>
                  <a:pt x="12810787" y="5541130"/>
                </a:lnTo>
                <a:lnTo>
                  <a:pt x="12810757" y="5540825"/>
                </a:lnTo>
                <a:lnTo>
                  <a:pt x="12810347" y="5540432"/>
                </a:lnTo>
                <a:lnTo>
                  <a:pt x="12823335" y="5531636"/>
                </a:lnTo>
                <a:cubicBezTo>
                  <a:pt x="12827053" y="5529024"/>
                  <a:pt x="12829809" y="5525732"/>
                  <a:pt x="12830675" y="5518674"/>
                </a:cubicBezTo>
                <a:cubicBezTo>
                  <a:pt x="12830525" y="5562648"/>
                  <a:pt x="12852337" y="5524622"/>
                  <a:pt x="12861601" y="5570323"/>
                </a:cubicBezTo>
                <a:cubicBezTo>
                  <a:pt x="12885503" y="5548190"/>
                  <a:pt x="12914863" y="5555874"/>
                  <a:pt x="12950091" y="5597602"/>
                </a:cubicBezTo>
                <a:cubicBezTo>
                  <a:pt x="12955077" y="5567968"/>
                  <a:pt x="12954911" y="5584556"/>
                  <a:pt x="12964633" y="5603287"/>
                </a:cubicBezTo>
                <a:cubicBezTo>
                  <a:pt x="12979201" y="5585462"/>
                  <a:pt x="13008451" y="5580247"/>
                  <a:pt x="13024099" y="5619084"/>
                </a:cubicBezTo>
                <a:cubicBezTo>
                  <a:pt x="13029483" y="5576419"/>
                  <a:pt x="13066627" y="5635081"/>
                  <a:pt x="13073993" y="5656159"/>
                </a:cubicBezTo>
                <a:cubicBezTo>
                  <a:pt x="13070979" y="5651995"/>
                  <a:pt x="13056645" y="5661260"/>
                  <a:pt x="13065781" y="5670382"/>
                </a:cubicBezTo>
                <a:cubicBezTo>
                  <a:pt x="13074915" y="5679506"/>
                  <a:pt x="13081553" y="5678634"/>
                  <a:pt x="13087357" y="5668580"/>
                </a:cubicBezTo>
                <a:cubicBezTo>
                  <a:pt x="13082845" y="5659845"/>
                  <a:pt x="13078717" y="5651187"/>
                  <a:pt x="13082649" y="5641907"/>
                </a:cubicBezTo>
                <a:cubicBezTo>
                  <a:pt x="13096793" y="5654210"/>
                  <a:pt x="13105537" y="5637585"/>
                  <a:pt x="13116387" y="5632868"/>
                </a:cubicBezTo>
                <a:cubicBezTo>
                  <a:pt x="13095413" y="5679079"/>
                  <a:pt x="13104641" y="5729037"/>
                  <a:pt x="13077705" y="5689246"/>
                </a:cubicBezTo>
                <a:cubicBezTo>
                  <a:pt x="13067849" y="5715210"/>
                  <a:pt x="13050617" y="5698132"/>
                  <a:pt x="13039785" y="5719113"/>
                </a:cubicBezTo>
                <a:cubicBezTo>
                  <a:pt x="13027027" y="5702191"/>
                  <a:pt x="13028095" y="5678853"/>
                  <a:pt x="13016827" y="5680335"/>
                </a:cubicBezTo>
                <a:cubicBezTo>
                  <a:pt x="13015979" y="5661307"/>
                  <a:pt x="13033311" y="5676731"/>
                  <a:pt x="13022849" y="5652867"/>
                </a:cubicBezTo>
                <a:cubicBezTo>
                  <a:pt x="12998379" y="5657706"/>
                  <a:pt x="12966205" y="5656383"/>
                  <a:pt x="12964413" y="5704684"/>
                </a:cubicBezTo>
                <a:cubicBezTo>
                  <a:pt x="12950069" y="5685565"/>
                  <a:pt x="12960285" y="5664658"/>
                  <a:pt x="12945897" y="5645372"/>
                </a:cubicBezTo>
                <a:cubicBezTo>
                  <a:pt x="12941107" y="5692939"/>
                  <a:pt x="12911479" y="5645462"/>
                  <a:pt x="12903227" y="5648397"/>
                </a:cubicBezTo>
                <a:cubicBezTo>
                  <a:pt x="12910375" y="5649102"/>
                  <a:pt x="12915423" y="5636901"/>
                  <a:pt x="12919587" y="5620058"/>
                </a:cubicBezTo>
                <a:cubicBezTo>
                  <a:pt x="12933327" y="5651090"/>
                  <a:pt x="12954475" y="5645333"/>
                  <a:pt x="12947779" y="5611238"/>
                </a:cubicBezTo>
                <a:cubicBezTo>
                  <a:pt x="12926913" y="5584647"/>
                  <a:pt x="12915517" y="5612287"/>
                  <a:pt x="12895115" y="5588104"/>
                </a:cubicBezTo>
                <a:cubicBezTo>
                  <a:pt x="12893535" y="5595035"/>
                  <a:pt x="12892019" y="5601861"/>
                  <a:pt x="12890671" y="5608638"/>
                </a:cubicBezTo>
                <a:cubicBezTo>
                  <a:pt x="12897351" y="5632886"/>
                  <a:pt x="12908917" y="5615322"/>
                  <a:pt x="12906041" y="5634624"/>
                </a:cubicBezTo>
                <a:cubicBezTo>
                  <a:pt x="12897885" y="5619363"/>
                  <a:pt x="12898581" y="5655697"/>
                  <a:pt x="12894691" y="5662434"/>
                </a:cubicBezTo>
                <a:cubicBezTo>
                  <a:pt x="12864679" y="5612169"/>
                  <a:pt x="12876907" y="5704354"/>
                  <a:pt x="12852743" y="5685698"/>
                </a:cubicBezTo>
                <a:cubicBezTo>
                  <a:pt x="12851275" y="5660326"/>
                  <a:pt x="12868435" y="5666668"/>
                  <a:pt x="12860125" y="5651176"/>
                </a:cubicBezTo>
                <a:cubicBezTo>
                  <a:pt x="12844097" y="5652758"/>
                  <a:pt x="12826457" y="5644286"/>
                  <a:pt x="12812167" y="5654715"/>
                </a:cubicBezTo>
                <a:cubicBezTo>
                  <a:pt x="12799905" y="5642360"/>
                  <a:pt x="12803995" y="5628608"/>
                  <a:pt x="12794141" y="5615790"/>
                </a:cubicBezTo>
                <a:cubicBezTo>
                  <a:pt x="12789477" y="5628068"/>
                  <a:pt x="12783405" y="5639820"/>
                  <a:pt x="12776155" y="5650893"/>
                </a:cubicBezTo>
                <a:cubicBezTo>
                  <a:pt x="12767151" y="5626728"/>
                  <a:pt x="12781203" y="5600904"/>
                  <a:pt x="12776241" y="5576650"/>
                </a:cubicBezTo>
                <a:cubicBezTo>
                  <a:pt x="12766775" y="5559209"/>
                  <a:pt x="12763483" y="5576272"/>
                  <a:pt x="12756367" y="5571310"/>
                </a:cubicBezTo>
                <a:cubicBezTo>
                  <a:pt x="12766539" y="5605558"/>
                  <a:pt x="12746967" y="5597965"/>
                  <a:pt x="12741307" y="5592701"/>
                </a:cubicBezTo>
                <a:cubicBezTo>
                  <a:pt x="12751409" y="5629047"/>
                  <a:pt x="12733915" y="5615382"/>
                  <a:pt x="12737757" y="5633428"/>
                </a:cubicBezTo>
                <a:cubicBezTo>
                  <a:pt x="12740095" y="5637772"/>
                  <a:pt x="12742589" y="5642348"/>
                  <a:pt x="12740121" y="5646626"/>
                </a:cubicBezTo>
                <a:cubicBezTo>
                  <a:pt x="12724249" y="5629905"/>
                  <a:pt x="12739559" y="5610797"/>
                  <a:pt x="12725249" y="5593838"/>
                </a:cubicBezTo>
                <a:cubicBezTo>
                  <a:pt x="12705471" y="5577714"/>
                  <a:pt x="12710239" y="5659604"/>
                  <a:pt x="12695023" y="5636560"/>
                </a:cubicBezTo>
                <a:cubicBezTo>
                  <a:pt x="12699907" y="5623409"/>
                  <a:pt x="12699237" y="5608763"/>
                  <a:pt x="12693135" y="5596114"/>
                </a:cubicBezTo>
                <a:cubicBezTo>
                  <a:pt x="12665789" y="5565925"/>
                  <a:pt x="12667507" y="5648905"/>
                  <a:pt x="12663967" y="5658984"/>
                </a:cubicBezTo>
                <a:cubicBezTo>
                  <a:pt x="12665859" y="5643108"/>
                  <a:pt x="12656521" y="5628164"/>
                  <a:pt x="12652809" y="5612615"/>
                </a:cubicBezTo>
                <a:cubicBezTo>
                  <a:pt x="12655863" y="5593987"/>
                  <a:pt x="12674945" y="5587609"/>
                  <a:pt x="12668307" y="5564528"/>
                </a:cubicBezTo>
                <a:cubicBezTo>
                  <a:pt x="12636599" y="5540659"/>
                  <a:pt x="12649055" y="5602322"/>
                  <a:pt x="12629825" y="5621305"/>
                </a:cubicBezTo>
                <a:cubicBezTo>
                  <a:pt x="12622227" y="5610502"/>
                  <a:pt x="12623015" y="5599264"/>
                  <a:pt x="12615907" y="5588602"/>
                </a:cubicBezTo>
                <a:cubicBezTo>
                  <a:pt x="12612385" y="5602112"/>
                  <a:pt x="12609523" y="5615715"/>
                  <a:pt x="12606597" y="5629426"/>
                </a:cubicBezTo>
                <a:cubicBezTo>
                  <a:pt x="12613559" y="5641572"/>
                  <a:pt x="12627197" y="5616223"/>
                  <a:pt x="12628833" y="5647966"/>
                </a:cubicBezTo>
                <a:cubicBezTo>
                  <a:pt x="12617659" y="5646078"/>
                  <a:pt x="12604425" y="5632448"/>
                  <a:pt x="12596825" y="5650305"/>
                </a:cubicBezTo>
                <a:cubicBezTo>
                  <a:pt x="12631009" y="5665192"/>
                  <a:pt x="12662657" y="5667922"/>
                  <a:pt x="12695843" y="5676389"/>
                </a:cubicBezTo>
                <a:cubicBezTo>
                  <a:pt x="12678419" y="5726074"/>
                  <a:pt x="12606799" y="5628829"/>
                  <a:pt x="12611435" y="5702800"/>
                </a:cubicBezTo>
                <a:cubicBezTo>
                  <a:pt x="12607183" y="5722020"/>
                  <a:pt x="12597127" y="5713504"/>
                  <a:pt x="12588575" y="5711276"/>
                </a:cubicBezTo>
                <a:cubicBezTo>
                  <a:pt x="12589671" y="5702213"/>
                  <a:pt x="12593433" y="5692978"/>
                  <a:pt x="12589091" y="5684198"/>
                </a:cubicBezTo>
                <a:cubicBezTo>
                  <a:pt x="12571671" y="5682267"/>
                  <a:pt x="12549711" y="5656329"/>
                  <a:pt x="12532275" y="5654673"/>
                </a:cubicBezTo>
                <a:cubicBezTo>
                  <a:pt x="12533309" y="5645717"/>
                  <a:pt x="12537027" y="5636314"/>
                  <a:pt x="12532667" y="5627809"/>
                </a:cubicBezTo>
                <a:cubicBezTo>
                  <a:pt x="12527989" y="5646781"/>
                  <a:pt x="12513531" y="5612054"/>
                  <a:pt x="12509809" y="5636284"/>
                </a:cubicBezTo>
                <a:cubicBezTo>
                  <a:pt x="12517885" y="5645511"/>
                  <a:pt x="12522729" y="5637612"/>
                  <a:pt x="12532275" y="5654673"/>
                </a:cubicBezTo>
                <a:cubicBezTo>
                  <a:pt x="12519593" y="5685281"/>
                  <a:pt x="12509549" y="5677484"/>
                  <a:pt x="12505835" y="5731094"/>
                </a:cubicBezTo>
                <a:cubicBezTo>
                  <a:pt x="12486933" y="5706776"/>
                  <a:pt x="12502313" y="5754728"/>
                  <a:pt x="12471339" y="5720446"/>
                </a:cubicBezTo>
                <a:cubicBezTo>
                  <a:pt x="12464665" y="5771776"/>
                  <a:pt x="12416707" y="5726406"/>
                  <a:pt x="12391493" y="5727105"/>
                </a:cubicBezTo>
                <a:cubicBezTo>
                  <a:pt x="12392527" y="5718150"/>
                  <a:pt x="12396139" y="5708684"/>
                  <a:pt x="12391843" y="5700071"/>
                </a:cubicBezTo>
                <a:cubicBezTo>
                  <a:pt x="12389525" y="5704581"/>
                  <a:pt x="12386559" y="5703297"/>
                  <a:pt x="12382325" y="5694576"/>
                </a:cubicBezTo>
                <a:cubicBezTo>
                  <a:pt x="12389785" y="5725123"/>
                  <a:pt x="12382617" y="5749644"/>
                  <a:pt x="12365901" y="5723023"/>
                </a:cubicBezTo>
                <a:cubicBezTo>
                  <a:pt x="12360715" y="5714469"/>
                  <a:pt x="12364771" y="5704975"/>
                  <a:pt x="12360917" y="5696335"/>
                </a:cubicBezTo>
                <a:cubicBezTo>
                  <a:pt x="12356671" y="5714558"/>
                  <a:pt x="12364531" y="5720950"/>
                  <a:pt x="12355115" y="5723925"/>
                </a:cubicBezTo>
                <a:cubicBezTo>
                  <a:pt x="12347259" y="5712832"/>
                  <a:pt x="12349117" y="5701214"/>
                  <a:pt x="12346073" y="5690188"/>
                </a:cubicBezTo>
                <a:cubicBezTo>
                  <a:pt x="12342881" y="5701892"/>
                  <a:pt x="12347383" y="5712618"/>
                  <a:pt x="12344375" y="5724001"/>
                </a:cubicBezTo>
                <a:cubicBezTo>
                  <a:pt x="12327727" y="5730358"/>
                  <a:pt x="12293243" y="5690057"/>
                  <a:pt x="12291051" y="5728434"/>
                </a:cubicBezTo>
                <a:cubicBezTo>
                  <a:pt x="12275395" y="5711836"/>
                  <a:pt x="12294105" y="5692268"/>
                  <a:pt x="12281071" y="5675330"/>
                </a:cubicBezTo>
                <a:cubicBezTo>
                  <a:pt x="12266723" y="5750321"/>
                  <a:pt x="12233275" y="5711189"/>
                  <a:pt x="12207687" y="5674742"/>
                </a:cubicBezTo>
                <a:cubicBezTo>
                  <a:pt x="12211903" y="5681025"/>
                  <a:pt x="12212667" y="5671059"/>
                  <a:pt x="12205113" y="5661420"/>
                </a:cubicBezTo>
                <a:cubicBezTo>
                  <a:pt x="12217813" y="5660910"/>
                  <a:pt x="12226261" y="5614170"/>
                  <a:pt x="12211571" y="5579597"/>
                </a:cubicBezTo>
                <a:cubicBezTo>
                  <a:pt x="12202199" y="5592864"/>
                  <a:pt x="12209673" y="5614004"/>
                  <a:pt x="12195211" y="5607934"/>
                </a:cubicBezTo>
                <a:cubicBezTo>
                  <a:pt x="12202717" y="5624817"/>
                  <a:pt x="12204517" y="5643681"/>
                  <a:pt x="12200011" y="5661613"/>
                </a:cubicBezTo>
                <a:cubicBezTo>
                  <a:pt x="12186831" y="5642452"/>
                  <a:pt x="12197171" y="5621331"/>
                  <a:pt x="12186001" y="5601905"/>
                </a:cubicBezTo>
                <a:cubicBezTo>
                  <a:pt x="12176145" y="5596500"/>
                  <a:pt x="12171387" y="5574362"/>
                  <a:pt x="12162065" y="5590509"/>
                </a:cubicBezTo>
                <a:cubicBezTo>
                  <a:pt x="12159111" y="5672932"/>
                  <a:pt x="12114275" y="5645621"/>
                  <a:pt x="12095831" y="5683739"/>
                </a:cubicBezTo>
                <a:cubicBezTo>
                  <a:pt x="12101783" y="5668494"/>
                  <a:pt x="12101365" y="5651430"/>
                  <a:pt x="12094571" y="5636526"/>
                </a:cubicBezTo>
                <a:cubicBezTo>
                  <a:pt x="12079955" y="5640352"/>
                  <a:pt x="12071911" y="5624156"/>
                  <a:pt x="12076969" y="5671707"/>
                </a:cubicBezTo>
                <a:cubicBezTo>
                  <a:pt x="12051185" y="5631156"/>
                  <a:pt x="12078677" y="5711479"/>
                  <a:pt x="12058243" y="5686848"/>
                </a:cubicBezTo>
                <a:cubicBezTo>
                  <a:pt x="12064419" y="5666028"/>
                  <a:pt x="12057291" y="5646516"/>
                  <a:pt x="12054683" y="5626332"/>
                </a:cubicBezTo>
                <a:cubicBezTo>
                  <a:pt x="12049991" y="5620627"/>
                  <a:pt x="12047021" y="5624044"/>
                  <a:pt x="12043957" y="5627125"/>
                </a:cubicBezTo>
                <a:cubicBezTo>
                  <a:pt x="12046999" y="5642855"/>
                  <a:pt x="12052889" y="5658089"/>
                  <a:pt x="12045095" y="5674550"/>
                </a:cubicBezTo>
                <a:cubicBezTo>
                  <a:pt x="12032071" y="5634379"/>
                  <a:pt x="12024665" y="5660047"/>
                  <a:pt x="12031659" y="5689181"/>
                </a:cubicBezTo>
                <a:cubicBezTo>
                  <a:pt x="12002937" y="5669033"/>
                  <a:pt x="11979631" y="5677538"/>
                  <a:pt x="11956983" y="5679718"/>
                </a:cubicBezTo>
                <a:cubicBezTo>
                  <a:pt x="11934335" y="5681898"/>
                  <a:pt x="11913901" y="5678515"/>
                  <a:pt x="11890617" y="5634128"/>
                </a:cubicBezTo>
                <a:cubicBezTo>
                  <a:pt x="11887673" y="5665653"/>
                  <a:pt x="11874639" y="5645010"/>
                  <a:pt x="11871757" y="5676427"/>
                </a:cubicBezTo>
                <a:cubicBezTo>
                  <a:pt x="11849179" y="5635015"/>
                  <a:pt x="11843579" y="5658302"/>
                  <a:pt x="11842397" y="5692700"/>
                </a:cubicBezTo>
                <a:cubicBezTo>
                  <a:pt x="11820021" y="5682061"/>
                  <a:pt x="11809607" y="5657370"/>
                  <a:pt x="11808659" y="5701739"/>
                </a:cubicBezTo>
                <a:cubicBezTo>
                  <a:pt x="11790741" y="5687829"/>
                  <a:pt x="11813121" y="5669808"/>
                  <a:pt x="11802157" y="5655208"/>
                </a:cubicBezTo>
                <a:cubicBezTo>
                  <a:pt x="11787097" y="5635106"/>
                  <a:pt x="11788387" y="5672637"/>
                  <a:pt x="11775477" y="5630536"/>
                </a:cubicBezTo>
                <a:cubicBezTo>
                  <a:pt x="11773909" y="5659431"/>
                  <a:pt x="11765827" y="5654908"/>
                  <a:pt x="11756799" y="5645846"/>
                </a:cubicBezTo>
                <a:cubicBezTo>
                  <a:pt x="11757727" y="5636829"/>
                  <a:pt x="11761383" y="5627531"/>
                  <a:pt x="11756811" y="5618903"/>
                </a:cubicBezTo>
                <a:cubicBezTo>
                  <a:pt x="11710717" y="5651323"/>
                  <a:pt x="11638115" y="5622953"/>
                  <a:pt x="11604591" y="5673609"/>
                </a:cubicBezTo>
                <a:cubicBezTo>
                  <a:pt x="11620611" y="5684143"/>
                  <a:pt x="11643497" y="5659570"/>
                  <a:pt x="11653949" y="5689132"/>
                </a:cubicBezTo>
                <a:cubicBezTo>
                  <a:pt x="11649473" y="5683550"/>
                  <a:pt x="11642127" y="5685158"/>
                  <a:pt x="11647255" y="5696529"/>
                </a:cubicBezTo>
                <a:cubicBezTo>
                  <a:pt x="11658643" y="5704958"/>
                  <a:pt x="11672061" y="5715557"/>
                  <a:pt x="11660753" y="5681795"/>
                </a:cubicBezTo>
                <a:cubicBezTo>
                  <a:pt x="11679323" y="5683961"/>
                  <a:pt x="11681769" y="5729861"/>
                  <a:pt x="11677969" y="5754474"/>
                </a:cubicBezTo>
                <a:cubicBezTo>
                  <a:pt x="11652221" y="5723495"/>
                  <a:pt x="11613531" y="5681337"/>
                  <a:pt x="11621869" y="5746182"/>
                </a:cubicBezTo>
                <a:cubicBezTo>
                  <a:pt x="11608403" y="5715165"/>
                  <a:pt x="11610739" y="5762000"/>
                  <a:pt x="11597869" y="5734893"/>
                </a:cubicBezTo>
                <a:cubicBezTo>
                  <a:pt x="11595403" y="5710513"/>
                  <a:pt x="11613153" y="5725464"/>
                  <a:pt x="11603231" y="5707332"/>
                </a:cubicBezTo>
                <a:cubicBezTo>
                  <a:pt x="11590825" y="5686337"/>
                  <a:pt x="11586109" y="5703150"/>
                  <a:pt x="11580507" y="5716314"/>
                </a:cubicBezTo>
                <a:cubicBezTo>
                  <a:pt x="11583327" y="5722789"/>
                  <a:pt x="11588369" y="5729122"/>
                  <a:pt x="11587297" y="5735917"/>
                </a:cubicBezTo>
                <a:cubicBezTo>
                  <a:pt x="11573811" y="5716297"/>
                  <a:pt x="11570767" y="5691440"/>
                  <a:pt x="11579183" y="5669208"/>
                </a:cubicBezTo>
                <a:cubicBezTo>
                  <a:pt x="11589565" y="5676912"/>
                  <a:pt x="11593253" y="5694726"/>
                  <a:pt x="11600437" y="5667219"/>
                </a:cubicBezTo>
                <a:cubicBezTo>
                  <a:pt x="11581107" y="5646363"/>
                  <a:pt x="11596547" y="5622337"/>
                  <a:pt x="11581491" y="5601240"/>
                </a:cubicBezTo>
                <a:cubicBezTo>
                  <a:pt x="11577501" y="5613337"/>
                  <a:pt x="11569871" y="5606795"/>
                  <a:pt x="11564115" y="5609601"/>
                </a:cubicBezTo>
                <a:cubicBezTo>
                  <a:pt x="11572175" y="5688261"/>
                  <a:pt x="11550361" y="5733700"/>
                  <a:pt x="11528103" y="5741381"/>
                </a:cubicBezTo>
                <a:cubicBezTo>
                  <a:pt x="11536147" y="5719790"/>
                  <a:pt x="11514821" y="5710045"/>
                  <a:pt x="11512085" y="5716022"/>
                </a:cubicBezTo>
                <a:cubicBezTo>
                  <a:pt x="11515549" y="5756949"/>
                  <a:pt x="11483519" y="5722770"/>
                  <a:pt x="11469363" y="5719875"/>
                </a:cubicBezTo>
                <a:cubicBezTo>
                  <a:pt x="11470487" y="5708545"/>
                  <a:pt x="11475563" y="5696788"/>
                  <a:pt x="11470509" y="5686029"/>
                </a:cubicBezTo>
                <a:cubicBezTo>
                  <a:pt x="11453113" y="5668000"/>
                  <a:pt x="11463195" y="5739698"/>
                  <a:pt x="11451925" y="5728342"/>
                </a:cubicBezTo>
                <a:cubicBezTo>
                  <a:pt x="11446989" y="5684285"/>
                  <a:pt x="11437259" y="5726577"/>
                  <a:pt x="11431805" y="5723428"/>
                </a:cubicBezTo>
                <a:cubicBezTo>
                  <a:pt x="11434389" y="5707096"/>
                  <a:pt x="11415289" y="5693503"/>
                  <a:pt x="11409015" y="5678187"/>
                </a:cubicBezTo>
                <a:cubicBezTo>
                  <a:pt x="11407371" y="5692640"/>
                  <a:pt x="11401503" y="5686256"/>
                  <a:pt x="11399715" y="5699481"/>
                </a:cubicBezTo>
                <a:cubicBezTo>
                  <a:pt x="11405315" y="5693732"/>
                  <a:pt x="11416627" y="5698838"/>
                  <a:pt x="11415839" y="5724903"/>
                </a:cubicBezTo>
                <a:cubicBezTo>
                  <a:pt x="11400263" y="5706929"/>
                  <a:pt x="11385297" y="5707413"/>
                  <a:pt x="11395857" y="5747162"/>
                </a:cubicBezTo>
                <a:cubicBezTo>
                  <a:pt x="11380729" y="5735576"/>
                  <a:pt x="11396987" y="5720009"/>
                  <a:pt x="11382383" y="5708012"/>
                </a:cubicBezTo>
                <a:cubicBezTo>
                  <a:pt x="11379121" y="5753184"/>
                  <a:pt x="11373513" y="5712018"/>
                  <a:pt x="11365051" y="5716544"/>
                </a:cubicBezTo>
                <a:cubicBezTo>
                  <a:pt x="11362991" y="5732464"/>
                  <a:pt x="11365337" y="5748650"/>
                  <a:pt x="11371875" y="5763260"/>
                </a:cubicBezTo>
                <a:cubicBezTo>
                  <a:pt x="11367059" y="5730109"/>
                  <a:pt x="11394237" y="5764049"/>
                  <a:pt x="11403889" y="5759926"/>
                </a:cubicBezTo>
                <a:cubicBezTo>
                  <a:pt x="11397393" y="5774143"/>
                  <a:pt x="11409269" y="5786419"/>
                  <a:pt x="11406727" y="5800207"/>
                </a:cubicBezTo>
                <a:cubicBezTo>
                  <a:pt x="11398113" y="5798087"/>
                  <a:pt x="11388227" y="5789526"/>
                  <a:pt x="11384109" y="5809252"/>
                </a:cubicBezTo>
                <a:cubicBezTo>
                  <a:pt x="11389113" y="5834669"/>
                  <a:pt x="11398455" y="5834786"/>
                  <a:pt x="11408263" y="5847437"/>
                </a:cubicBezTo>
                <a:cubicBezTo>
                  <a:pt x="11383365" y="5845609"/>
                  <a:pt x="11376229" y="5824380"/>
                  <a:pt x="11357351" y="5784961"/>
                </a:cubicBezTo>
                <a:cubicBezTo>
                  <a:pt x="11348421" y="5809322"/>
                  <a:pt x="11325981" y="5757296"/>
                  <a:pt x="11311865" y="5749146"/>
                </a:cubicBezTo>
                <a:cubicBezTo>
                  <a:pt x="11308077" y="5729278"/>
                  <a:pt x="11312471" y="5708573"/>
                  <a:pt x="11307521" y="5688747"/>
                </a:cubicBezTo>
                <a:cubicBezTo>
                  <a:pt x="11296111" y="5695420"/>
                  <a:pt x="11280247" y="5680415"/>
                  <a:pt x="11270053" y="5692637"/>
                </a:cubicBezTo>
                <a:cubicBezTo>
                  <a:pt x="11270677" y="5710822"/>
                  <a:pt x="11279015" y="5744296"/>
                  <a:pt x="11264201" y="5727473"/>
                </a:cubicBezTo>
                <a:cubicBezTo>
                  <a:pt x="11259387" y="5704446"/>
                  <a:pt x="11275187" y="5709432"/>
                  <a:pt x="11257271" y="5680695"/>
                </a:cubicBezTo>
                <a:cubicBezTo>
                  <a:pt x="11259879" y="5717422"/>
                  <a:pt x="11253831" y="5692826"/>
                  <a:pt x="11243985" y="5695554"/>
                </a:cubicBezTo>
                <a:cubicBezTo>
                  <a:pt x="11245309" y="5711291"/>
                  <a:pt x="11247691" y="5726926"/>
                  <a:pt x="11250917" y="5742333"/>
                </a:cubicBezTo>
                <a:cubicBezTo>
                  <a:pt x="11253449" y="5737948"/>
                  <a:pt x="11270689" y="5742912"/>
                  <a:pt x="11268663" y="5760990"/>
                </a:cubicBezTo>
                <a:cubicBezTo>
                  <a:pt x="11261225" y="5759550"/>
                  <a:pt x="11249601" y="5738436"/>
                  <a:pt x="11247515" y="5763040"/>
                </a:cubicBezTo>
                <a:cubicBezTo>
                  <a:pt x="11254885" y="5786830"/>
                  <a:pt x="11266023" y="5769022"/>
                  <a:pt x="11263701" y="5788356"/>
                </a:cubicBezTo>
                <a:cubicBezTo>
                  <a:pt x="11256997" y="5780208"/>
                  <a:pt x="11258017" y="5799190"/>
                  <a:pt x="11259749" y="5809033"/>
                </a:cubicBezTo>
                <a:cubicBezTo>
                  <a:pt x="11247239" y="5794393"/>
                  <a:pt x="11239691" y="5776347"/>
                  <a:pt x="11238075" y="5757163"/>
                </a:cubicBezTo>
                <a:cubicBezTo>
                  <a:pt x="11232229" y="5763340"/>
                  <a:pt x="11221159" y="5744972"/>
                  <a:pt x="11216929" y="5759214"/>
                </a:cubicBezTo>
                <a:cubicBezTo>
                  <a:pt x="11204543" y="5740655"/>
                  <a:pt x="11192879" y="5687008"/>
                  <a:pt x="11184405" y="5708353"/>
                </a:cubicBezTo>
                <a:cubicBezTo>
                  <a:pt x="11175933" y="5729697"/>
                  <a:pt x="11200039" y="5747467"/>
                  <a:pt x="11188855" y="5768813"/>
                </a:cubicBezTo>
                <a:cubicBezTo>
                  <a:pt x="11172319" y="5750283"/>
                  <a:pt x="11190293" y="5728292"/>
                  <a:pt x="11173709" y="5709593"/>
                </a:cubicBezTo>
                <a:cubicBezTo>
                  <a:pt x="11151857" y="5704960"/>
                  <a:pt x="11129297" y="5697355"/>
                  <a:pt x="11116475" y="5735865"/>
                </a:cubicBezTo>
                <a:cubicBezTo>
                  <a:pt x="11109329" y="5692671"/>
                  <a:pt x="11097573" y="5735505"/>
                  <a:pt x="11090515" y="5731430"/>
                </a:cubicBezTo>
                <a:cubicBezTo>
                  <a:pt x="11079079" y="5720121"/>
                  <a:pt x="11072245" y="5675396"/>
                  <a:pt x="11062225" y="5686577"/>
                </a:cubicBezTo>
                <a:cubicBezTo>
                  <a:pt x="11058753" y="5713092"/>
                  <a:pt x="11055765" y="5754573"/>
                  <a:pt x="11052317" y="5768693"/>
                </a:cubicBezTo>
                <a:cubicBezTo>
                  <a:pt x="11047035" y="5754380"/>
                  <a:pt x="11038683" y="5741429"/>
                  <a:pt x="11027871" y="5730766"/>
                </a:cubicBezTo>
                <a:cubicBezTo>
                  <a:pt x="11017003" y="5697970"/>
                  <a:pt x="11045435" y="5728502"/>
                  <a:pt x="11033723" y="5695932"/>
                </a:cubicBezTo>
                <a:cubicBezTo>
                  <a:pt x="11020977" y="5696274"/>
                  <a:pt x="10992769" y="5691536"/>
                  <a:pt x="10996565" y="5726951"/>
                </a:cubicBezTo>
                <a:cubicBezTo>
                  <a:pt x="11006653" y="5738621"/>
                  <a:pt x="11013091" y="5713392"/>
                  <a:pt x="11019507" y="5744760"/>
                </a:cubicBezTo>
                <a:cubicBezTo>
                  <a:pt x="11001705" y="5776831"/>
                  <a:pt x="10954715" y="5727316"/>
                  <a:pt x="10947529" y="5765944"/>
                </a:cubicBezTo>
                <a:cubicBezTo>
                  <a:pt x="10913919" y="5746111"/>
                  <a:pt x="10886315" y="5698091"/>
                  <a:pt x="10881725" y="5752477"/>
                </a:cubicBezTo>
                <a:cubicBezTo>
                  <a:pt x="10872609" y="5735663"/>
                  <a:pt x="10866763" y="5710472"/>
                  <a:pt x="10859977" y="5727658"/>
                </a:cubicBezTo>
                <a:cubicBezTo>
                  <a:pt x="10863327" y="5739145"/>
                  <a:pt x="10868425" y="5750073"/>
                  <a:pt x="10875135" y="5759937"/>
                </a:cubicBezTo>
                <a:cubicBezTo>
                  <a:pt x="10872655" y="5773619"/>
                  <a:pt x="10870111" y="5787410"/>
                  <a:pt x="10867677" y="5801259"/>
                </a:cubicBezTo>
                <a:cubicBezTo>
                  <a:pt x="10850837" y="5737068"/>
                  <a:pt x="10836803" y="5824357"/>
                  <a:pt x="10824535" y="5778918"/>
                </a:cubicBezTo>
                <a:cubicBezTo>
                  <a:pt x="10836293" y="5794120"/>
                  <a:pt x="10835211" y="5768828"/>
                  <a:pt x="10829513" y="5751279"/>
                </a:cubicBezTo>
                <a:cubicBezTo>
                  <a:pt x="10823415" y="5765297"/>
                  <a:pt x="10805907" y="5724246"/>
                  <a:pt x="10802833" y="5754268"/>
                </a:cubicBezTo>
                <a:cubicBezTo>
                  <a:pt x="10815519" y="5788114"/>
                  <a:pt x="10796307" y="5768040"/>
                  <a:pt x="10791311" y="5789539"/>
                </a:cubicBezTo>
                <a:cubicBezTo>
                  <a:pt x="10776109" y="5777339"/>
                  <a:pt x="10792121" y="5762201"/>
                  <a:pt x="10777393" y="5750416"/>
                </a:cubicBezTo>
                <a:cubicBezTo>
                  <a:pt x="10775491" y="5754453"/>
                  <a:pt x="10774759" y="5763869"/>
                  <a:pt x="10770849" y="5758047"/>
                </a:cubicBezTo>
                <a:cubicBezTo>
                  <a:pt x="10765225" y="5727280"/>
                  <a:pt x="10796321" y="5737391"/>
                  <a:pt x="10777893" y="5689536"/>
                </a:cubicBezTo>
                <a:cubicBezTo>
                  <a:pt x="10771193" y="5725591"/>
                  <a:pt x="10729595" y="5655376"/>
                  <a:pt x="10739583" y="5727733"/>
                </a:cubicBezTo>
                <a:cubicBezTo>
                  <a:pt x="10731465" y="5717342"/>
                  <a:pt x="10732463" y="5706226"/>
                  <a:pt x="10724363" y="5695560"/>
                </a:cubicBezTo>
                <a:cubicBezTo>
                  <a:pt x="10721983" y="5724131"/>
                  <a:pt x="10700759" y="5698900"/>
                  <a:pt x="10707553" y="5731341"/>
                </a:cubicBezTo>
                <a:cubicBezTo>
                  <a:pt x="10717949" y="5749891"/>
                  <a:pt x="10715509" y="5709412"/>
                  <a:pt x="10727645" y="5735812"/>
                </a:cubicBezTo>
                <a:cubicBezTo>
                  <a:pt x="10712027" y="5769286"/>
                  <a:pt x="10695665" y="5752427"/>
                  <a:pt x="10695269" y="5800536"/>
                </a:cubicBezTo>
                <a:cubicBezTo>
                  <a:pt x="10684783" y="5781648"/>
                  <a:pt x="10690147" y="5760504"/>
                  <a:pt x="10679571" y="5741281"/>
                </a:cubicBezTo>
                <a:cubicBezTo>
                  <a:pt x="10700459" y="5776726"/>
                  <a:pt x="10704243" y="5724725"/>
                  <a:pt x="10692271" y="5699275"/>
                </a:cubicBezTo>
                <a:cubicBezTo>
                  <a:pt x="10684521" y="5723320"/>
                  <a:pt x="10669451" y="5712621"/>
                  <a:pt x="10660399" y="5729783"/>
                </a:cubicBezTo>
                <a:cubicBezTo>
                  <a:pt x="10664151" y="5743784"/>
                  <a:pt x="10670725" y="5756848"/>
                  <a:pt x="10679727" y="5768178"/>
                </a:cubicBezTo>
                <a:cubicBezTo>
                  <a:pt x="10677757" y="5804684"/>
                  <a:pt x="10663985" y="5788034"/>
                  <a:pt x="10657677" y="5804641"/>
                </a:cubicBezTo>
                <a:cubicBezTo>
                  <a:pt x="10643665" y="5790135"/>
                  <a:pt x="10646829" y="5774280"/>
                  <a:pt x="10639543" y="5759237"/>
                </a:cubicBezTo>
                <a:cubicBezTo>
                  <a:pt x="10630423" y="5812576"/>
                  <a:pt x="10583475" y="5767931"/>
                  <a:pt x="10575675" y="5820465"/>
                </a:cubicBezTo>
                <a:cubicBezTo>
                  <a:pt x="10568777" y="5800796"/>
                  <a:pt x="10570781" y="5780281"/>
                  <a:pt x="10565325" y="5760589"/>
                </a:cubicBezTo>
                <a:cubicBezTo>
                  <a:pt x="10545149" y="5751079"/>
                  <a:pt x="10569233" y="5805194"/>
                  <a:pt x="10549819" y="5789424"/>
                </a:cubicBezTo>
                <a:cubicBezTo>
                  <a:pt x="10552035" y="5780151"/>
                  <a:pt x="10549903" y="5770507"/>
                  <a:pt x="10543931" y="5763068"/>
                </a:cubicBezTo>
                <a:cubicBezTo>
                  <a:pt x="10537305" y="5775782"/>
                  <a:pt x="10534773" y="5790289"/>
                  <a:pt x="10536687" y="5804514"/>
                </a:cubicBezTo>
                <a:cubicBezTo>
                  <a:pt x="10545425" y="5802715"/>
                  <a:pt x="10554365" y="5804025"/>
                  <a:pt x="10562127" y="5808363"/>
                </a:cubicBezTo>
                <a:cubicBezTo>
                  <a:pt x="10561713" y="5822669"/>
                  <a:pt x="10566733" y="5836691"/>
                  <a:pt x="10576275" y="5847333"/>
                </a:cubicBezTo>
                <a:cubicBezTo>
                  <a:pt x="10560741" y="5861892"/>
                  <a:pt x="10540449" y="5850603"/>
                  <a:pt x="10522853" y="5853419"/>
                </a:cubicBezTo>
                <a:cubicBezTo>
                  <a:pt x="10511733" y="5877372"/>
                  <a:pt x="10526805" y="5898193"/>
                  <a:pt x="10532237" y="5920152"/>
                </a:cubicBezTo>
                <a:cubicBezTo>
                  <a:pt x="10510833" y="5900666"/>
                  <a:pt x="10522943" y="5898957"/>
                  <a:pt x="10504585" y="5869253"/>
                </a:cubicBezTo>
                <a:cubicBezTo>
                  <a:pt x="10516265" y="5815679"/>
                  <a:pt x="10533401" y="5840830"/>
                  <a:pt x="10549147" y="5823684"/>
                </a:cubicBezTo>
                <a:cubicBezTo>
                  <a:pt x="10540921" y="5816938"/>
                  <a:pt x="10537153" y="5811055"/>
                  <a:pt x="10533557" y="5805148"/>
                </a:cubicBezTo>
                <a:lnTo>
                  <a:pt x="10519155" y="5786648"/>
                </a:lnTo>
                <a:lnTo>
                  <a:pt x="10519227" y="5786591"/>
                </a:lnTo>
                <a:lnTo>
                  <a:pt x="10518999" y="5786063"/>
                </a:lnTo>
                <a:lnTo>
                  <a:pt x="10517771" y="5751261"/>
                </a:lnTo>
                <a:cubicBezTo>
                  <a:pt x="10517935" y="5741962"/>
                  <a:pt x="10517157" y="5732138"/>
                  <a:pt x="10510869" y="5712895"/>
                </a:cubicBezTo>
                <a:cubicBezTo>
                  <a:pt x="10519995" y="5727716"/>
                  <a:pt x="10534145" y="5703947"/>
                  <a:pt x="10529351" y="5697185"/>
                </a:cubicBezTo>
                <a:cubicBezTo>
                  <a:pt x="10511987" y="5664772"/>
                  <a:pt x="10498739" y="5709456"/>
                  <a:pt x="10511409" y="5739870"/>
                </a:cubicBezTo>
                <a:cubicBezTo>
                  <a:pt x="10497615" y="5710660"/>
                  <a:pt x="10482101" y="5737778"/>
                  <a:pt x="10487749" y="5756153"/>
                </a:cubicBezTo>
                <a:cubicBezTo>
                  <a:pt x="10499991" y="5782614"/>
                  <a:pt x="10497445" y="5742074"/>
                  <a:pt x="10508055" y="5760748"/>
                </a:cubicBezTo>
                <a:lnTo>
                  <a:pt x="10518999" y="5786063"/>
                </a:lnTo>
                <a:lnTo>
                  <a:pt x="10519013" y="5786467"/>
                </a:lnTo>
                <a:lnTo>
                  <a:pt x="10519155" y="5786648"/>
                </a:lnTo>
                <a:lnTo>
                  <a:pt x="10504293" y="5798567"/>
                </a:lnTo>
                <a:cubicBezTo>
                  <a:pt x="10463409" y="5813974"/>
                  <a:pt x="10387003" y="5753439"/>
                  <a:pt x="10416309" y="5866054"/>
                </a:cubicBezTo>
                <a:cubicBezTo>
                  <a:pt x="10407637" y="5842796"/>
                  <a:pt x="10426749" y="5840568"/>
                  <a:pt x="10427009" y="5864816"/>
                </a:cubicBezTo>
                <a:cubicBezTo>
                  <a:pt x="10423535" y="5867373"/>
                  <a:pt x="10405521" y="5864246"/>
                  <a:pt x="10413937" y="5879799"/>
                </a:cubicBezTo>
                <a:cubicBezTo>
                  <a:pt x="10428013" y="5883079"/>
                  <a:pt x="10436213" y="5858010"/>
                  <a:pt x="10443327" y="5828894"/>
                </a:cubicBezTo>
                <a:cubicBezTo>
                  <a:pt x="10465877" y="5876279"/>
                  <a:pt x="10465027" y="5819463"/>
                  <a:pt x="10482439" y="5844631"/>
                </a:cubicBezTo>
                <a:cubicBezTo>
                  <a:pt x="10482635" y="5872692"/>
                  <a:pt x="10469335" y="5842627"/>
                  <a:pt x="10465259" y="5853392"/>
                </a:cubicBezTo>
                <a:cubicBezTo>
                  <a:pt x="10467687" y="5869193"/>
                  <a:pt x="10472075" y="5884562"/>
                  <a:pt x="10478213" y="5899371"/>
                </a:cubicBezTo>
                <a:cubicBezTo>
                  <a:pt x="10468285" y="5917308"/>
                  <a:pt x="10477763" y="5945596"/>
                  <a:pt x="10458597" y="5921982"/>
                </a:cubicBezTo>
                <a:cubicBezTo>
                  <a:pt x="10452091" y="5893984"/>
                  <a:pt x="10475271" y="5889400"/>
                  <a:pt x="10454609" y="5854799"/>
                </a:cubicBezTo>
                <a:cubicBezTo>
                  <a:pt x="10450075" y="5896242"/>
                  <a:pt x="10438957" y="5916487"/>
                  <a:pt x="10449849" y="5943310"/>
                </a:cubicBezTo>
                <a:cubicBezTo>
                  <a:pt x="10458203" y="5962678"/>
                  <a:pt x="10468481" y="5931538"/>
                  <a:pt x="10471721" y="5967915"/>
                </a:cubicBezTo>
                <a:cubicBezTo>
                  <a:pt x="10466309" y="5962225"/>
                  <a:pt x="10462029" y="5963461"/>
                  <a:pt x="10460199" y="5975522"/>
                </a:cubicBezTo>
                <a:cubicBezTo>
                  <a:pt x="10442469" y="5928926"/>
                  <a:pt x="10424533" y="5966908"/>
                  <a:pt x="10415705" y="5899214"/>
                </a:cubicBezTo>
                <a:cubicBezTo>
                  <a:pt x="10414751" y="5938160"/>
                  <a:pt x="10384297" y="5983746"/>
                  <a:pt x="10360233" y="5945897"/>
                </a:cubicBezTo>
                <a:cubicBezTo>
                  <a:pt x="10363931" y="5954307"/>
                  <a:pt x="10365991" y="5963338"/>
                  <a:pt x="10366165" y="5972421"/>
                </a:cubicBezTo>
                <a:cubicBezTo>
                  <a:pt x="10360943" y="5965414"/>
                  <a:pt x="10355929" y="5959524"/>
                  <a:pt x="10355425" y="5973492"/>
                </a:cubicBezTo>
                <a:cubicBezTo>
                  <a:pt x="10346719" y="5957201"/>
                  <a:pt x="10342555" y="5938972"/>
                  <a:pt x="10343221" y="5920533"/>
                </a:cubicBezTo>
                <a:cubicBezTo>
                  <a:pt x="10360011" y="5930226"/>
                  <a:pt x="10372131" y="5919114"/>
                  <a:pt x="10385945" y="5915684"/>
                </a:cubicBezTo>
                <a:cubicBezTo>
                  <a:pt x="10378121" y="5901327"/>
                  <a:pt x="10387297" y="5883953"/>
                  <a:pt x="10372931" y="5869812"/>
                </a:cubicBezTo>
                <a:cubicBezTo>
                  <a:pt x="10373613" y="5912841"/>
                  <a:pt x="10334627" y="5875646"/>
                  <a:pt x="10327175" y="5922390"/>
                </a:cubicBezTo>
                <a:cubicBezTo>
                  <a:pt x="10338151" y="5937711"/>
                  <a:pt x="10343029" y="5929261"/>
                  <a:pt x="10342671" y="5954579"/>
                </a:cubicBezTo>
                <a:cubicBezTo>
                  <a:pt x="10329157" y="5969591"/>
                  <a:pt x="10287049" y="5938294"/>
                  <a:pt x="10299503" y="5993536"/>
                </a:cubicBezTo>
                <a:cubicBezTo>
                  <a:pt x="10288527" y="5964385"/>
                  <a:pt x="10276039" y="5930939"/>
                  <a:pt x="10270841" y="5976988"/>
                </a:cubicBezTo>
                <a:cubicBezTo>
                  <a:pt x="10262769" y="5966767"/>
                  <a:pt x="10263429" y="5955742"/>
                  <a:pt x="10255391" y="5944968"/>
                </a:cubicBezTo>
                <a:cubicBezTo>
                  <a:pt x="10253993" y="5914787"/>
                  <a:pt x="10269751" y="5960104"/>
                  <a:pt x="10268355" y="5929924"/>
                </a:cubicBezTo>
                <a:cubicBezTo>
                  <a:pt x="10241709" y="5897286"/>
                  <a:pt x="10274065" y="5916823"/>
                  <a:pt x="10263553" y="5896496"/>
                </a:cubicBezTo>
                <a:cubicBezTo>
                  <a:pt x="10251951" y="5877819"/>
                  <a:pt x="10249769" y="5900371"/>
                  <a:pt x="10242251" y="5899310"/>
                </a:cubicBezTo>
                <a:cubicBezTo>
                  <a:pt x="10260423" y="5935756"/>
                  <a:pt x="10239533" y="5935385"/>
                  <a:pt x="10256081" y="5972174"/>
                </a:cubicBezTo>
                <a:cubicBezTo>
                  <a:pt x="10245685" y="5947207"/>
                  <a:pt x="10215957" y="5918922"/>
                  <a:pt x="10221059" y="5962935"/>
                </a:cubicBezTo>
                <a:cubicBezTo>
                  <a:pt x="10213401" y="5949529"/>
                  <a:pt x="10210365" y="5956760"/>
                  <a:pt x="10203129" y="5944595"/>
                </a:cubicBezTo>
                <a:cubicBezTo>
                  <a:pt x="10185663" y="5893590"/>
                  <a:pt x="10229143" y="5912133"/>
                  <a:pt x="10205237" y="5869813"/>
                </a:cubicBezTo>
                <a:cubicBezTo>
                  <a:pt x="10248855" y="5895282"/>
                  <a:pt x="10264113" y="5850334"/>
                  <a:pt x="10294583" y="5838551"/>
                </a:cubicBezTo>
                <a:cubicBezTo>
                  <a:pt x="10272287" y="5796163"/>
                  <a:pt x="10272573" y="5866056"/>
                  <a:pt x="10256511" y="5816570"/>
                </a:cubicBezTo>
                <a:cubicBezTo>
                  <a:pt x="10247585" y="5829811"/>
                  <a:pt x="10248707" y="5838730"/>
                  <a:pt x="10253587" y="5864363"/>
                </a:cubicBezTo>
                <a:cubicBezTo>
                  <a:pt x="10229029" y="5844907"/>
                  <a:pt x="10244639" y="5865042"/>
                  <a:pt x="10233861" y="5826166"/>
                </a:cubicBezTo>
                <a:cubicBezTo>
                  <a:pt x="10227647" y="5842113"/>
                  <a:pt x="10216569" y="5825736"/>
                  <a:pt x="10228071" y="5860894"/>
                </a:cubicBezTo>
                <a:cubicBezTo>
                  <a:pt x="10208811" y="5858189"/>
                  <a:pt x="10218919" y="5806846"/>
                  <a:pt x="10210193" y="5781701"/>
                </a:cubicBezTo>
                <a:cubicBezTo>
                  <a:pt x="10202789" y="5803663"/>
                  <a:pt x="10180795" y="5765442"/>
                  <a:pt x="10172737" y="5786313"/>
                </a:cubicBezTo>
                <a:cubicBezTo>
                  <a:pt x="10178269" y="5799205"/>
                  <a:pt x="10181567" y="5812513"/>
                  <a:pt x="10187161" y="5825299"/>
                </a:cubicBezTo>
                <a:cubicBezTo>
                  <a:pt x="10187267" y="5797697"/>
                  <a:pt x="10197261" y="5813734"/>
                  <a:pt x="10201321" y="5803243"/>
                </a:cubicBezTo>
                <a:cubicBezTo>
                  <a:pt x="10210969" y="5813948"/>
                  <a:pt x="10220805" y="5858410"/>
                  <a:pt x="10209157" y="5849689"/>
                </a:cubicBezTo>
                <a:cubicBezTo>
                  <a:pt x="10214147" y="5843019"/>
                  <a:pt x="10205959" y="5807062"/>
                  <a:pt x="10203163" y="5823271"/>
                </a:cubicBezTo>
                <a:cubicBezTo>
                  <a:pt x="10199595" y="5836612"/>
                  <a:pt x="10198919" y="5850623"/>
                  <a:pt x="10201479" y="5864221"/>
                </a:cubicBezTo>
                <a:cubicBezTo>
                  <a:pt x="10192107" y="5863658"/>
                  <a:pt x="10163891" y="5843375"/>
                  <a:pt x="10169433" y="5868106"/>
                </a:cubicBezTo>
                <a:cubicBezTo>
                  <a:pt x="10183793" y="5890656"/>
                  <a:pt x="10184897" y="5855646"/>
                  <a:pt x="10199149" y="5878134"/>
                </a:cubicBezTo>
                <a:cubicBezTo>
                  <a:pt x="10199231" y="5911831"/>
                  <a:pt x="10180423" y="5880440"/>
                  <a:pt x="10187965" y="5913313"/>
                </a:cubicBezTo>
                <a:cubicBezTo>
                  <a:pt x="10168735" y="5856722"/>
                  <a:pt x="10123651" y="5871333"/>
                  <a:pt x="10138831" y="5926296"/>
                </a:cubicBezTo>
                <a:cubicBezTo>
                  <a:pt x="10123033" y="5910190"/>
                  <a:pt x="10120321" y="5876113"/>
                  <a:pt x="10112621" y="5895622"/>
                </a:cubicBezTo>
                <a:cubicBezTo>
                  <a:pt x="10111945" y="5906923"/>
                  <a:pt x="10117609" y="5917609"/>
                  <a:pt x="10117483" y="5928943"/>
                </a:cubicBezTo>
                <a:cubicBezTo>
                  <a:pt x="10103769" y="5909475"/>
                  <a:pt x="10109607" y="5936657"/>
                  <a:pt x="10108673" y="5950378"/>
                </a:cubicBezTo>
                <a:cubicBezTo>
                  <a:pt x="10097995" y="5943929"/>
                  <a:pt x="10085801" y="5930471"/>
                  <a:pt x="10075979" y="5927226"/>
                </a:cubicBezTo>
                <a:lnTo>
                  <a:pt x="10089393" y="5845849"/>
                </a:lnTo>
                <a:lnTo>
                  <a:pt x="10093719" y="5851056"/>
                </a:lnTo>
                <a:lnTo>
                  <a:pt x="10091205" y="5834854"/>
                </a:lnTo>
                <a:lnTo>
                  <a:pt x="10095295" y="5810045"/>
                </a:lnTo>
                <a:cubicBezTo>
                  <a:pt x="10089541" y="5810502"/>
                  <a:pt x="10088721" y="5816304"/>
                  <a:pt x="10089555" y="5824216"/>
                </a:cubicBezTo>
                <a:lnTo>
                  <a:pt x="10091205" y="5834854"/>
                </a:lnTo>
                <a:lnTo>
                  <a:pt x="10089393" y="5845849"/>
                </a:lnTo>
                <a:lnTo>
                  <a:pt x="10083659" y="5838946"/>
                </a:lnTo>
                <a:cubicBezTo>
                  <a:pt x="10075535" y="5835453"/>
                  <a:pt x="10071841" y="5851901"/>
                  <a:pt x="10060153" y="5835099"/>
                </a:cubicBezTo>
                <a:cubicBezTo>
                  <a:pt x="10062063" y="5818948"/>
                  <a:pt x="10052033" y="5804461"/>
                  <a:pt x="10041451" y="5789939"/>
                </a:cubicBezTo>
                <a:cubicBezTo>
                  <a:pt x="10039793" y="5832328"/>
                  <a:pt x="10018159" y="5789039"/>
                  <a:pt x="10014799" y="5793374"/>
                </a:cubicBezTo>
                <a:cubicBezTo>
                  <a:pt x="10013357" y="5804517"/>
                  <a:pt x="10009091" y="5816599"/>
                  <a:pt x="10014419" y="5827375"/>
                </a:cubicBezTo>
                <a:cubicBezTo>
                  <a:pt x="10019697" y="5832561"/>
                  <a:pt x="10031009" y="5806297"/>
                  <a:pt x="10033455" y="5838366"/>
                </a:cubicBezTo>
                <a:cubicBezTo>
                  <a:pt x="10028051" y="5834389"/>
                  <a:pt x="10017437" y="5861914"/>
                  <a:pt x="10023555" y="5866873"/>
                </a:cubicBezTo>
                <a:cubicBezTo>
                  <a:pt x="10024883" y="5851240"/>
                  <a:pt x="10044451" y="5856122"/>
                  <a:pt x="10046853" y="5884315"/>
                </a:cubicBezTo>
                <a:cubicBezTo>
                  <a:pt x="10043449" y="5929976"/>
                  <a:pt x="10020633" y="5890708"/>
                  <a:pt x="10022751" y="5934708"/>
                </a:cubicBezTo>
                <a:cubicBezTo>
                  <a:pt x="10014403" y="5924468"/>
                  <a:pt x="10016351" y="5913189"/>
                  <a:pt x="10012909" y="5902359"/>
                </a:cubicBezTo>
                <a:cubicBezTo>
                  <a:pt x="10002367" y="5909251"/>
                  <a:pt x="9975783" y="5894045"/>
                  <a:pt x="9981613" y="5933345"/>
                </a:cubicBezTo>
                <a:cubicBezTo>
                  <a:pt x="9951539" y="5897016"/>
                  <a:pt x="9958133" y="5950303"/>
                  <a:pt x="9940865" y="5958726"/>
                </a:cubicBezTo>
                <a:cubicBezTo>
                  <a:pt x="9941679" y="5958056"/>
                  <a:pt x="9919615" y="5925639"/>
                  <a:pt x="9929345" y="5966333"/>
                </a:cubicBezTo>
                <a:cubicBezTo>
                  <a:pt x="9916437" y="5954604"/>
                  <a:pt x="9919993" y="5940544"/>
                  <a:pt x="9909385" y="5928288"/>
                </a:cubicBezTo>
                <a:cubicBezTo>
                  <a:pt x="9914639" y="5969822"/>
                  <a:pt x="9881601" y="5938625"/>
                  <a:pt x="9872745" y="5959892"/>
                </a:cubicBezTo>
                <a:cubicBezTo>
                  <a:pt x="9873159" y="5945588"/>
                  <a:pt x="9867969" y="5931611"/>
                  <a:pt x="9858197" y="5921122"/>
                </a:cubicBezTo>
                <a:cubicBezTo>
                  <a:pt x="9840217" y="5906320"/>
                  <a:pt x="9859397" y="5947195"/>
                  <a:pt x="9849491" y="5942617"/>
                </a:cubicBezTo>
                <a:cubicBezTo>
                  <a:pt x="9849573" y="5931115"/>
                  <a:pt x="9846101" y="5919842"/>
                  <a:pt x="9839649" y="5910271"/>
                </a:cubicBezTo>
                <a:cubicBezTo>
                  <a:pt x="9842559" y="5944747"/>
                  <a:pt x="9825111" y="5893465"/>
                  <a:pt x="9824077" y="5912544"/>
                </a:cubicBezTo>
                <a:cubicBezTo>
                  <a:pt x="9819667" y="5926110"/>
                  <a:pt x="9834745" y="5938522"/>
                  <a:pt x="9833277" y="5951935"/>
                </a:cubicBezTo>
                <a:cubicBezTo>
                  <a:pt x="9812219" y="5940491"/>
                  <a:pt x="9805117" y="5987865"/>
                  <a:pt x="9783007" y="5971821"/>
                </a:cubicBezTo>
                <a:cubicBezTo>
                  <a:pt x="9784743" y="5960419"/>
                  <a:pt x="9782895" y="5948799"/>
                  <a:pt x="9777873" y="5938484"/>
                </a:cubicBezTo>
                <a:cubicBezTo>
                  <a:pt x="9771221" y="5970006"/>
                  <a:pt x="9762577" y="5974855"/>
                  <a:pt x="9752247" y="5934953"/>
                </a:cubicBezTo>
                <a:cubicBezTo>
                  <a:pt x="9738405" y="5958189"/>
                  <a:pt x="9721269" y="5988365"/>
                  <a:pt x="9699033" y="5942159"/>
                </a:cubicBezTo>
                <a:cubicBezTo>
                  <a:pt x="9696577" y="5971112"/>
                  <a:pt x="9681855" y="5947214"/>
                  <a:pt x="9675187" y="5958763"/>
                </a:cubicBezTo>
                <a:cubicBezTo>
                  <a:pt x="9678533" y="5981372"/>
                  <a:pt x="9669763" y="5976308"/>
                  <a:pt x="9672815" y="6006589"/>
                </a:cubicBezTo>
                <a:cubicBezTo>
                  <a:pt x="9661433" y="5982337"/>
                  <a:pt x="9659593" y="5976141"/>
                  <a:pt x="9650589" y="5982349"/>
                </a:cubicBezTo>
                <a:cubicBezTo>
                  <a:pt x="9643773" y="5954886"/>
                  <a:pt x="9660005" y="5962832"/>
                  <a:pt x="9665563" y="5953206"/>
                </a:cubicBezTo>
                <a:cubicBezTo>
                  <a:pt x="9651441" y="5928515"/>
                  <a:pt x="9654535" y="5900926"/>
                  <a:pt x="9651837" y="5873987"/>
                </a:cubicBezTo>
                <a:cubicBezTo>
                  <a:pt x="9638875" y="5867787"/>
                  <a:pt x="9627085" y="5866970"/>
                  <a:pt x="9631499" y="5904024"/>
                </a:cubicBezTo>
                <a:cubicBezTo>
                  <a:pt x="9613211" y="5897174"/>
                  <a:pt x="9589617" y="5867155"/>
                  <a:pt x="9586503" y="5923674"/>
                </a:cubicBezTo>
                <a:cubicBezTo>
                  <a:pt x="9574491" y="5917310"/>
                  <a:pt x="9577535" y="5876719"/>
                  <a:pt x="9570651" y="5891851"/>
                </a:cubicBezTo>
                <a:cubicBezTo>
                  <a:pt x="9569945" y="5899001"/>
                  <a:pt x="9573209" y="5905449"/>
                  <a:pt x="9573135" y="5912249"/>
                </a:cubicBezTo>
                <a:cubicBezTo>
                  <a:pt x="9539555" y="5871616"/>
                  <a:pt x="9511861" y="5933908"/>
                  <a:pt x="9473575" y="5911803"/>
                </a:cubicBezTo>
                <a:cubicBezTo>
                  <a:pt x="9493243" y="5938987"/>
                  <a:pt x="9491213" y="5930402"/>
                  <a:pt x="9507603" y="5961537"/>
                </a:cubicBezTo>
                <a:cubicBezTo>
                  <a:pt x="9505931" y="5931340"/>
                  <a:pt x="9522459" y="5975818"/>
                  <a:pt x="9520585" y="5946218"/>
                </a:cubicBezTo>
                <a:cubicBezTo>
                  <a:pt x="9515901" y="5938524"/>
                  <a:pt x="9512265" y="5946547"/>
                  <a:pt x="9512091" y="5933758"/>
                </a:cubicBezTo>
                <a:cubicBezTo>
                  <a:pt x="9534257" y="5912902"/>
                  <a:pt x="9554301" y="5948574"/>
                  <a:pt x="9575099" y="5932064"/>
                </a:cubicBezTo>
                <a:cubicBezTo>
                  <a:pt x="9571253" y="5946383"/>
                  <a:pt x="9559263" y="5948871"/>
                  <a:pt x="9579165" y="5972197"/>
                </a:cubicBezTo>
                <a:cubicBezTo>
                  <a:pt x="9573493" y="5993877"/>
                  <a:pt x="9565567" y="5988586"/>
                  <a:pt x="9554609" y="5961872"/>
                </a:cubicBezTo>
                <a:cubicBezTo>
                  <a:pt x="9550611" y="5975959"/>
                  <a:pt x="9531293" y="6014854"/>
                  <a:pt x="9511837" y="6001625"/>
                </a:cubicBezTo>
                <a:cubicBezTo>
                  <a:pt x="9513129" y="5990252"/>
                  <a:pt x="9516213" y="5978486"/>
                  <a:pt x="9506637" y="5968394"/>
                </a:cubicBezTo>
                <a:cubicBezTo>
                  <a:pt x="9495601" y="5953183"/>
                  <a:pt x="9495783" y="5984230"/>
                  <a:pt x="9488417" y="5984396"/>
                </a:cubicBezTo>
                <a:lnTo>
                  <a:pt x="9501123" y="6003140"/>
                </a:lnTo>
                <a:cubicBezTo>
                  <a:pt x="9474789" y="6004049"/>
                  <a:pt x="9451597" y="6018038"/>
                  <a:pt x="9428553" y="6033251"/>
                </a:cubicBezTo>
                <a:cubicBezTo>
                  <a:pt x="9415175" y="6021106"/>
                  <a:pt x="9418561" y="6007090"/>
                  <a:pt x="9407893" y="5994942"/>
                </a:cubicBezTo>
                <a:cubicBezTo>
                  <a:pt x="9406503" y="6004264"/>
                  <a:pt x="9405007" y="6013525"/>
                  <a:pt x="9403575" y="6022677"/>
                </a:cubicBezTo>
                <a:cubicBezTo>
                  <a:pt x="9394459" y="6012283"/>
                  <a:pt x="9396623" y="6001125"/>
                  <a:pt x="9392965" y="5990173"/>
                </a:cubicBezTo>
                <a:cubicBezTo>
                  <a:pt x="9390759" y="6003873"/>
                  <a:pt x="9379521" y="5981842"/>
                  <a:pt x="9380151" y="6005449"/>
                </a:cubicBezTo>
                <a:cubicBezTo>
                  <a:pt x="9385017" y="6013817"/>
                  <a:pt x="9392441" y="6021953"/>
                  <a:pt x="9391787" y="6030989"/>
                </a:cubicBezTo>
                <a:cubicBezTo>
                  <a:pt x="9381303" y="6022227"/>
                  <a:pt x="9378451" y="6043963"/>
                  <a:pt x="9366251" y="6027795"/>
                </a:cubicBezTo>
                <a:cubicBezTo>
                  <a:pt x="9367499" y="6016252"/>
                  <a:pt x="9370521" y="6004594"/>
                  <a:pt x="9360887" y="5994610"/>
                </a:cubicBezTo>
                <a:cubicBezTo>
                  <a:pt x="9360127" y="6013706"/>
                  <a:pt x="9351081" y="5998502"/>
                  <a:pt x="9351279" y="6022856"/>
                </a:cubicBezTo>
                <a:cubicBezTo>
                  <a:pt x="9358007" y="6032445"/>
                  <a:pt x="9361755" y="6043735"/>
                  <a:pt x="9361993" y="6055424"/>
                </a:cubicBezTo>
                <a:cubicBezTo>
                  <a:pt x="9333643" y="6003265"/>
                  <a:pt x="9333229" y="6065481"/>
                  <a:pt x="9315049" y="6054985"/>
                </a:cubicBezTo>
                <a:cubicBezTo>
                  <a:pt x="9309363" y="6041861"/>
                  <a:pt x="9318481" y="6027305"/>
                  <a:pt x="9310707" y="6014834"/>
                </a:cubicBezTo>
                <a:cubicBezTo>
                  <a:pt x="9267853" y="5983105"/>
                  <a:pt x="9238333" y="6070294"/>
                  <a:pt x="9177151" y="5999180"/>
                </a:cubicBezTo>
                <a:cubicBezTo>
                  <a:pt x="9175965" y="6010617"/>
                  <a:pt x="9187149" y="6020638"/>
                  <a:pt x="9182579" y="6032259"/>
                </a:cubicBezTo>
                <a:cubicBezTo>
                  <a:pt x="9168631" y="6034188"/>
                  <a:pt x="9180889" y="6016168"/>
                  <a:pt x="9166543" y="6000757"/>
                </a:cubicBezTo>
                <a:cubicBezTo>
                  <a:pt x="9152641" y="6002853"/>
                  <a:pt x="9172585" y="6016223"/>
                  <a:pt x="9166669" y="6034623"/>
                </a:cubicBezTo>
                <a:cubicBezTo>
                  <a:pt x="9155449" y="6022440"/>
                  <a:pt x="9158791" y="6008258"/>
                  <a:pt x="9145821" y="5996635"/>
                </a:cubicBezTo>
                <a:cubicBezTo>
                  <a:pt x="9139291" y="6018817"/>
                  <a:pt x="9121945" y="5996253"/>
                  <a:pt x="9115905" y="6021284"/>
                </a:cubicBezTo>
                <a:cubicBezTo>
                  <a:pt x="9122693" y="6030766"/>
                  <a:pt x="9126443" y="6042055"/>
                  <a:pt x="9126851" y="6053696"/>
                </a:cubicBezTo>
                <a:cubicBezTo>
                  <a:pt x="9121625" y="6047686"/>
                  <a:pt x="9120507" y="6058021"/>
                  <a:pt x="9119387" y="6068353"/>
                </a:cubicBezTo>
                <a:cubicBezTo>
                  <a:pt x="9090173" y="6031523"/>
                  <a:pt x="9091583" y="6086381"/>
                  <a:pt x="9072471" y="6068358"/>
                </a:cubicBezTo>
                <a:cubicBezTo>
                  <a:pt x="9063213" y="6028079"/>
                  <a:pt x="9086835" y="6052125"/>
                  <a:pt x="9092595" y="6038198"/>
                </a:cubicBezTo>
                <a:cubicBezTo>
                  <a:pt x="9088071" y="6032450"/>
                  <a:pt x="9088039" y="6025587"/>
                  <a:pt x="9084759" y="6019415"/>
                </a:cubicBezTo>
                <a:cubicBezTo>
                  <a:pt x="9065587" y="6024460"/>
                  <a:pt x="9045877" y="6027481"/>
                  <a:pt x="9026023" y="6028282"/>
                </a:cubicBezTo>
                <a:cubicBezTo>
                  <a:pt x="9042349" y="6045692"/>
                  <a:pt x="9056209" y="6053551"/>
                  <a:pt x="9065537" y="6042825"/>
                </a:cubicBezTo>
                <a:cubicBezTo>
                  <a:pt x="9062283" y="6054634"/>
                  <a:pt x="9069301" y="6064959"/>
                  <a:pt x="9071073" y="6075964"/>
                </a:cubicBezTo>
                <a:cubicBezTo>
                  <a:pt x="9041595" y="6039839"/>
                  <a:pt x="9059997" y="6083542"/>
                  <a:pt x="9044449" y="6079844"/>
                </a:cubicBezTo>
                <a:cubicBezTo>
                  <a:pt x="9035645" y="6062497"/>
                  <a:pt x="9017003" y="6038473"/>
                  <a:pt x="9007845" y="6044450"/>
                </a:cubicBezTo>
                <a:cubicBezTo>
                  <a:pt x="9019829" y="6074326"/>
                  <a:pt x="9023643" y="6074389"/>
                  <a:pt x="9031621" y="6095394"/>
                </a:cubicBezTo>
                <a:cubicBezTo>
                  <a:pt x="9018431" y="6075514"/>
                  <a:pt x="9016103" y="6099553"/>
                  <a:pt x="8999463" y="6066132"/>
                </a:cubicBezTo>
                <a:cubicBezTo>
                  <a:pt x="9004423" y="6091383"/>
                  <a:pt x="8989809" y="6105332"/>
                  <a:pt x="8978143" y="6069225"/>
                </a:cubicBezTo>
                <a:cubicBezTo>
                  <a:pt x="8967707" y="6112249"/>
                  <a:pt x="8942865" y="6097479"/>
                  <a:pt x="8921711" y="6097814"/>
                </a:cubicBezTo>
                <a:cubicBezTo>
                  <a:pt x="8912551" y="6111205"/>
                  <a:pt x="8926357" y="6154967"/>
                  <a:pt x="8914693" y="6146522"/>
                </a:cubicBezTo>
                <a:cubicBezTo>
                  <a:pt x="8910331" y="6107641"/>
                  <a:pt x="8901495" y="6138758"/>
                  <a:pt x="8885401" y="6096240"/>
                </a:cubicBezTo>
                <a:cubicBezTo>
                  <a:pt x="8882363" y="6162503"/>
                  <a:pt x="8841171" y="6118759"/>
                  <a:pt x="8846645" y="6183375"/>
                </a:cubicBezTo>
                <a:cubicBezTo>
                  <a:pt x="8832847" y="6161579"/>
                  <a:pt x="8832871" y="6194387"/>
                  <a:pt x="8824299" y="6193431"/>
                </a:cubicBezTo>
                <a:cubicBezTo>
                  <a:pt x="8816057" y="6114098"/>
                  <a:pt x="8767345" y="6183648"/>
                  <a:pt x="8759417" y="6209729"/>
                </a:cubicBezTo>
                <a:cubicBezTo>
                  <a:pt x="8742909" y="6167687"/>
                  <a:pt x="8772027" y="6181219"/>
                  <a:pt x="8766373" y="6161127"/>
                </a:cubicBezTo>
                <a:cubicBezTo>
                  <a:pt x="8754623" y="6147643"/>
                  <a:pt x="8741969" y="6130785"/>
                  <a:pt x="8733999" y="6131744"/>
                </a:cubicBezTo>
                <a:cubicBezTo>
                  <a:pt x="8749577" y="6166261"/>
                  <a:pt x="8733227" y="6143701"/>
                  <a:pt x="8726643" y="6146462"/>
                </a:cubicBezTo>
                <a:cubicBezTo>
                  <a:pt x="8732925" y="6163490"/>
                  <a:pt x="8735769" y="6181531"/>
                  <a:pt x="8734741" y="6199618"/>
                </a:cubicBezTo>
                <a:cubicBezTo>
                  <a:pt x="8719159" y="6183632"/>
                  <a:pt x="8731239" y="6163943"/>
                  <a:pt x="8721339" y="6147250"/>
                </a:cubicBezTo>
                <a:cubicBezTo>
                  <a:pt x="8704981" y="6126682"/>
                  <a:pt x="8692597" y="6132080"/>
                  <a:pt x="8683049" y="6084646"/>
                </a:cubicBezTo>
                <a:cubicBezTo>
                  <a:pt x="8684159" y="6114090"/>
                  <a:pt x="8691477" y="6142413"/>
                  <a:pt x="8691591" y="6171853"/>
                </a:cubicBezTo>
                <a:cubicBezTo>
                  <a:pt x="8676817" y="6139653"/>
                  <a:pt x="8660009" y="6147770"/>
                  <a:pt x="8646159" y="6124091"/>
                </a:cubicBezTo>
                <a:cubicBezTo>
                  <a:pt x="8650963" y="6152817"/>
                  <a:pt x="8678483" y="6178257"/>
                  <a:pt x="8686797" y="6206585"/>
                </a:cubicBezTo>
                <a:cubicBezTo>
                  <a:pt x="8670771" y="6221003"/>
                  <a:pt x="8641905" y="6126768"/>
                  <a:pt x="8631999" y="6187640"/>
                </a:cubicBezTo>
                <a:cubicBezTo>
                  <a:pt x="8662005" y="6194696"/>
                  <a:pt x="8668413" y="6238179"/>
                  <a:pt x="8701119" y="6251927"/>
                </a:cubicBezTo>
                <a:cubicBezTo>
                  <a:pt x="8689815" y="6251248"/>
                  <a:pt x="8668783" y="6268906"/>
                  <a:pt x="8660511" y="6244454"/>
                </a:cubicBezTo>
                <a:cubicBezTo>
                  <a:pt x="8664191" y="6247719"/>
                  <a:pt x="8666463" y="6245753"/>
                  <a:pt x="8666843" y="6236703"/>
                </a:cubicBezTo>
                <a:cubicBezTo>
                  <a:pt x="8645581" y="6199188"/>
                  <a:pt x="8632081" y="6193676"/>
                  <a:pt x="8620613" y="6195751"/>
                </a:cubicBezTo>
                <a:cubicBezTo>
                  <a:pt x="8618701" y="6174115"/>
                  <a:pt x="8625709" y="6172599"/>
                  <a:pt x="8607213" y="6143386"/>
                </a:cubicBezTo>
                <a:cubicBezTo>
                  <a:pt x="8602299" y="6149674"/>
                  <a:pt x="8591873" y="6134387"/>
                  <a:pt x="8590215" y="6152820"/>
                </a:cubicBezTo>
                <a:cubicBezTo>
                  <a:pt x="8599097" y="6170783"/>
                  <a:pt x="8606897" y="6152328"/>
                  <a:pt x="8602355" y="6178224"/>
                </a:cubicBezTo>
                <a:cubicBezTo>
                  <a:pt x="8586425" y="6171735"/>
                  <a:pt x="8573503" y="6152870"/>
                  <a:pt x="8578063" y="6202270"/>
                </a:cubicBezTo>
                <a:cubicBezTo>
                  <a:pt x="8555215" y="6159849"/>
                  <a:pt x="8531107" y="6179867"/>
                  <a:pt x="8545203" y="6214240"/>
                </a:cubicBezTo>
                <a:lnTo>
                  <a:pt x="8527739" y="6189900"/>
                </a:lnTo>
                <a:cubicBezTo>
                  <a:pt x="8532451" y="6225700"/>
                  <a:pt x="8521287" y="6207991"/>
                  <a:pt x="8513303" y="6219351"/>
                </a:cubicBezTo>
                <a:cubicBezTo>
                  <a:pt x="8497635" y="6194621"/>
                  <a:pt x="8499589" y="6178638"/>
                  <a:pt x="8483655" y="6169438"/>
                </a:cubicBezTo>
                <a:cubicBezTo>
                  <a:pt x="8478787" y="6196144"/>
                  <a:pt x="8473925" y="6225562"/>
                  <a:pt x="8452221" y="6208325"/>
                </a:cubicBezTo>
                <a:cubicBezTo>
                  <a:pt x="8452255" y="6186528"/>
                  <a:pt x="8475011" y="6198241"/>
                  <a:pt x="8463237" y="6165777"/>
                </a:cubicBezTo>
                <a:cubicBezTo>
                  <a:pt x="8454123" y="6172922"/>
                  <a:pt x="8443837" y="6147020"/>
                  <a:pt x="8439341" y="6149129"/>
                </a:cubicBezTo>
                <a:cubicBezTo>
                  <a:pt x="8429435" y="6179628"/>
                  <a:pt x="8421755" y="6173911"/>
                  <a:pt x="8424601" y="6219613"/>
                </a:cubicBezTo>
                <a:cubicBezTo>
                  <a:pt x="8387297" y="6182961"/>
                  <a:pt x="8390149" y="6299536"/>
                  <a:pt x="8344741" y="6231969"/>
                </a:cubicBezTo>
                <a:cubicBezTo>
                  <a:pt x="8348155" y="6249767"/>
                  <a:pt x="8347359" y="6256579"/>
                  <a:pt x="8340913" y="6259844"/>
                </a:cubicBezTo>
                <a:cubicBezTo>
                  <a:pt x="8324467" y="6248067"/>
                  <a:pt x="8324497" y="6199606"/>
                  <a:pt x="8311157" y="6209870"/>
                </a:cubicBezTo>
                <a:cubicBezTo>
                  <a:pt x="8307345" y="6226349"/>
                  <a:pt x="8327433" y="6239229"/>
                  <a:pt x="8320555" y="6256078"/>
                </a:cubicBezTo>
                <a:cubicBezTo>
                  <a:pt x="8304224" y="6263615"/>
                  <a:pt x="8285230" y="6246376"/>
                  <a:pt x="8284890" y="6288957"/>
                </a:cubicBezTo>
                <a:cubicBezTo>
                  <a:pt x="8267799" y="6277805"/>
                  <a:pt x="8285424" y="6261603"/>
                  <a:pt x="8274526" y="6249607"/>
                </a:cubicBezTo>
                <a:cubicBezTo>
                  <a:pt x="8260139" y="6250569"/>
                  <a:pt x="8237017" y="6242209"/>
                  <a:pt x="8243089" y="6288492"/>
                </a:cubicBezTo>
                <a:cubicBezTo>
                  <a:pt x="8230340" y="6286123"/>
                  <a:pt x="8214614" y="6271625"/>
                  <a:pt x="8210230" y="6300463"/>
                </a:cubicBezTo>
                <a:cubicBezTo>
                  <a:pt x="8199721" y="6286553"/>
                  <a:pt x="8198735" y="6270727"/>
                  <a:pt x="8184503" y="6257092"/>
                </a:cubicBezTo>
                <a:cubicBezTo>
                  <a:pt x="8186703" y="6299714"/>
                  <a:pt x="8162414" y="6243484"/>
                  <a:pt x="8161451" y="6274299"/>
                </a:cubicBezTo>
                <a:cubicBezTo>
                  <a:pt x="8166612" y="6291536"/>
                  <a:pt x="8169521" y="6309472"/>
                  <a:pt x="8169993" y="6327426"/>
                </a:cubicBezTo>
                <a:cubicBezTo>
                  <a:pt x="8152068" y="6300678"/>
                  <a:pt x="8166113" y="6269432"/>
                  <a:pt x="8144695" y="6242808"/>
                </a:cubicBezTo>
                <a:cubicBezTo>
                  <a:pt x="8144398" y="6257893"/>
                  <a:pt x="8136891" y="6248426"/>
                  <a:pt x="8133061" y="6251348"/>
                </a:cubicBezTo>
                <a:cubicBezTo>
                  <a:pt x="8140399" y="6265566"/>
                  <a:pt x="8143757" y="6281477"/>
                  <a:pt x="8142630" y="6297511"/>
                </a:cubicBezTo>
                <a:cubicBezTo>
                  <a:pt x="8128302" y="6281824"/>
                  <a:pt x="8134139" y="6257388"/>
                  <a:pt x="8121474" y="6260058"/>
                </a:cubicBezTo>
                <a:cubicBezTo>
                  <a:pt x="8118983" y="6283145"/>
                  <a:pt x="8130177" y="6304010"/>
                  <a:pt x="8138970" y="6325341"/>
                </a:cubicBezTo>
                <a:cubicBezTo>
                  <a:pt x="8119133" y="6290788"/>
                  <a:pt x="8142634" y="6351839"/>
                  <a:pt x="8127441" y="6333942"/>
                </a:cubicBezTo>
                <a:cubicBezTo>
                  <a:pt x="8127139" y="6319650"/>
                  <a:pt x="8121512" y="6327667"/>
                  <a:pt x="8114151" y="6315718"/>
                </a:cubicBezTo>
                <a:cubicBezTo>
                  <a:pt x="8114015" y="6301379"/>
                  <a:pt x="8122983" y="6306842"/>
                  <a:pt x="8116956" y="6294808"/>
                </a:cubicBezTo>
                <a:cubicBezTo>
                  <a:pt x="8100607" y="6268543"/>
                  <a:pt x="8098241" y="6294126"/>
                  <a:pt x="8090359" y="6299129"/>
                </a:cubicBezTo>
                <a:cubicBezTo>
                  <a:pt x="8103058" y="6323571"/>
                  <a:pt x="8098829" y="6282487"/>
                  <a:pt x="8114151" y="6315718"/>
                </a:cubicBezTo>
                <a:cubicBezTo>
                  <a:pt x="8111871" y="6360174"/>
                  <a:pt x="8085256" y="6320565"/>
                  <a:pt x="8100820" y="6379316"/>
                </a:cubicBezTo>
                <a:cubicBezTo>
                  <a:pt x="8091533" y="6348717"/>
                  <a:pt x="8083840" y="6349694"/>
                  <a:pt x="8076077" y="6328813"/>
                </a:cubicBezTo>
                <a:cubicBezTo>
                  <a:pt x="8079622" y="6313036"/>
                  <a:pt x="8078118" y="6296625"/>
                  <a:pt x="8071703" y="6281800"/>
                </a:cubicBezTo>
                <a:cubicBezTo>
                  <a:pt x="8061513" y="6282903"/>
                  <a:pt x="8031171" y="6262106"/>
                  <a:pt x="8042486" y="6307708"/>
                </a:cubicBezTo>
                <a:cubicBezTo>
                  <a:pt x="8044953" y="6286888"/>
                  <a:pt x="8063597" y="6303498"/>
                  <a:pt x="8070785" y="6330320"/>
                </a:cubicBezTo>
                <a:cubicBezTo>
                  <a:pt x="8061096" y="6356238"/>
                  <a:pt x="8042260" y="6348359"/>
                  <a:pt x="8037080" y="6390428"/>
                </a:cubicBezTo>
                <a:cubicBezTo>
                  <a:pt x="8014669" y="6360091"/>
                  <a:pt x="8013195" y="6415989"/>
                  <a:pt x="7998973" y="6362578"/>
                </a:cubicBezTo>
                <a:cubicBezTo>
                  <a:pt x="7991742" y="6389917"/>
                  <a:pt x="7979538" y="6382159"/>
                  <a:pt x="7977484" y="6407209"/>
                </a:cubicBezTo>
                <a:cubicBezTo>
                  <a:pt x="7966452" y="6363338"/>
                  <a:pt x="7959511" y="6421785"/>
                  <a:pt x="7943116" y="6392642"/>
                </a:cubicBezTo>
                <a:cubicBezTo>
                  <a:pt x="7943913" y="6364584"/>
                  <a:pt x="7960940" y="6397086"/>
                  <a:pt x="7961736" y="6369028"/>
                </a:cubicBezTo>
                <a:cubicBezTo>
                  <a:pt x="7928874" y="6329381"/>
                  <a:pt x="7974602" y="6351931"/>
                  <a:pt x="7958117" y="6315034"/>
                </a:cubicBezTo>
                <a:cubicBezTo>
                  <a:pt x="7944318" y="6304359"/>
                  <a:pt x="7941073" y="6316888"/>
                  <a:pt x="7933343" y="6305582"/>
                </a:cubicBezTo>
                <a:cubicBezTo>
                  <a:pt x="7932590" y="6351346"/>
                  <a:pt x="7913717" y="6362550"/>
                  <a:pt x="7910297" y="6404778"/>
                </a:cubicBezTo>
                <a:cubicBezTo>
                  <a:pt x="7900641" y="6385943"/>
                  <a:pt x="7907858" y="6364300"/>
                  <a:pt x="7897081" y="6345672"/>
                </a:cubicBezTo>
                <a:cubicBezTo>
                  <a:pt x="7895893" y="6323028"/>
                  <a:pt x="7918437" y="6337327"/>
                  <a:pt x="7906751" y="6309903"/>
                </a:cubicBezTo>
                <a:cubicBezTo>
                  <a:pt x="7894724" y="6324064"/>
                  <a:pt x="7884371" y="6344467"/>
                  <a:pt x="7859430" y="6311102"/>
                </a:cubicBezTo>
                <a:cubicBezTo>
                  <a:pt x="7851610" y="6329829"/>
                  <a:pt x="7849568" y="6369433"/>
                  <a:pt x="7825845" y="6330496"/>
                </a:cubicBezTo>
                <a:cubicBezTo>
                  <a:pt x="7809330" y="6341065"/>
                  <a:pt x="7830574" y="6427765"/>
                  <a:pt x="7802335" y="6395918"/>
                </a:cubicBezTo>
                <a:cubicBezTo>
                  <a:pt x="7811717" y="6383367"/>
                  <a:pt x="7803099" y="6361995"/>
                  <a:pt x="7799463" y="6334942"/>
                </a:cubicBezTo>
                <a:cubicBezTo>
                  <a:pt x="7786166" y="6374033"/>
                  <a:pt x="7737800" y="6348391"/>
                  <a:pt x="7744531" y="6398476"/>
                </a:cubicBezTo>
                <a:cubicBezTo>
                  <a:pt x="7764085" y="6431297"/>
                  <a:pt x="7740200" y="6370168"/>
                  <a:pt x="7759643" y="6402925"/>
                </a:cubicBezTo>
                <a:lnTo>
                  <a:pt x="7755338" y="6437799"/>
                </a:lnTo>
                <a:cubicBezTo>
                  <a:pt x="7740052" y="6399314"/>
                  <a:pt x="7728319" y="6406798"/>
                  <a:pt x="7717061" y="6409996"/>
                </a:cubicBezTo>
                <a:cubicBezTo>
                  <a:pt x="7726087" y="6460550"/>
                  <a:pt x="7704511" y="6439394"/>
                  <a:pt x="7699515" y="6467311"/>
                </a:cubicBezTo>
                <a:cubicBezTo>
                  <a:pt x="7683808" y="6454248"/>
                  <a:pt x="7681470" y="6436075"/>
                  <a:pt x="7672213" y="6437289"/>
                </a:cubicBezTo>
                <a:cubicBezTo>
                  <a:pt x="7668026" y="6480358"/>
                  <a:pt x="7716427" y="6484204"/>
                  <a:pt x="7698953" y="6514468"/>
                </a:cubicBezTo>
                <a:cubicBezTo>
                  <a:pt x="7686834" y="6470255"/>
                  <a:pt x="7638339" y="6435698"/>
                  <a:pt x="7627595" y="6458013"/>
                </a:cubicBezTo>
                <a:cubicBezTo>
                  <a:pt x="7634614" y="6467340"/>
                  <a:pt x="7638702" y="6478542"/>
                  <a:pt x="7639385" y="6490201"/>
                </a:cubicBezTo>
                <a:cubicBezTo>
                  <a:pt x="7626232" y="6478900"/>
                  <a:pt x="7629129" y="6464744"/>
                  <a:pt x="7618104" y="6452961"/>
                </a:cubicBezTo>
                <a:cubicBezTo>
                  <a:pt x="7600729" y="6465030"/>
                  <a:pt x="7615023" y="6505222"/>
                  <a:pt x="7589779" y="6471400"/>
                </a:cubicBezTo>
                <a:cubicBezTo>
                  <a:pt x="7589369" y="6487417"/>
                  <a:pt x="7600259" y="6501406"/>
                  <a:pt x="7599854" y="6517427"/>
                </a:cubicBezTo>
                <a:cubicBezTo>
                  <a:pt x="7586804" y="6506185"/>
                  <a:pt x="7589639" y="6492137"/>
                  <a:pt x="7578512" y="6480294"/>
                </a:cubicBezTo>
                <a:cubicBezTo>
                  <a:pt x="7573755" y="6509773"/>
                  <a:pt x="7564672" y="6523778"/>
                  <a:pt x="7545079" y="6499919"/>
                </a:cubicBezTo>
                <a:cubicBezTo>
                  <a:pt x="7538837" y="6519129"/>
                  <a:pt x="7562161" y="6533309"/>
                  <a:pt x="7554402" y="6552926"/>
                </a:cubicBezTo>
                <a:cubicBezTo>
                  <a:pt x="7544573" y="6547965"/>
                  <a:pt x="7541004" y="6565011"/>
                  <a:pt x="7532189" y="6563487"/>
                </a:cubicBezTo>
                <a:cubicBezTo>
                  <a:pt x="7535878" y="6549932"/>
                  <a:pt x="7533921" y="6535541"/>
                  <a:pt x="7526730" y="6523547"/>
                </a:cubicBezTo>
                <a:cubicBezTo>
                  <a:pt x="7484248" y="6552919"/>
                  <a:pt x="7455824" y="6573011"/>
                  <a:pt x="7405892" y="6578975"/>
                </a:cubicBezTo>
                <a:cubicBezTo>
                  <a:pt x="7411431" y="6587162"/>
                  <a:pt x="7416361" y="6595427"/>
                  <a:pt x="7413345" y="6605094"/>
                </a:cubicBezTo>
                <a:cubicBezTo>
                  <a:pt x="7399609" y="6579483"/>
                  <a:pt x="7402167" y="6610617"/>
                  <a:pt x="7392953" y="6601876"/>
                </a:cubicBezTo>
                <a:cubicBezTo>
                  <a:pt x="7392269" y="6590218"/>
                  <a:pt x="7388184" y="6579018"/>
                  <a:pt x="7380999" y="6569735"/>
                </a:cubicBezTo>
                <a:cubicBezTo>
                  <a:pt x="7372924" y="6587176"/>
                  <a:pt x="7354869" y="6569052"/>
                  <a:pt x="7351215" y="6602303"/>
                </a:cubicBezTo>
                <a:cubicBezTo>
                  <a:pt x="7342574" y="6592324"/>
                  <a:pt x="7342576" y="6581206"/>
                  <a:pt x="7334104" y="6571178"/>
                </a:cubicBezTo>
                <a:cubicBezTo>
                  <a:pt x="7332132" y="6621518"/>
                  <a:pt x="7302994" y="6577888"/>
                  <a:pt x="7294006" y="6605065"/>
                </a:cubicBezTo>
                <a:cubicBezTo>
                  <a:pt x="7298454" y="6611197"/>
                  <a:pt x="7298714" y="6617907"/>
                  <a:pt x="7302164" y="6624034"/>
                </a:cubicBezTo>
                <a:cubicBezTo>
                  <a:pt x="7307374" y="6612783"/>
                  <a:pt x="7318443" y="6621027"/>
                  <a:pt x="7327961" y="6626522"/>
                </a:cubicBezTo>
                <a:cubicBezTo>
                  <a:pt x="7319037" y="6638768"/>
                  <a:pt x="7308760" y="6652369"/>
                  <a:pt x="7315270" y="6690490"/>
                </a:cubicBezTo>
                <a:cubicBezTo>
                  <a:pt x="7295133" y="6675727"/>
                  <a:pt x="7318608" y="6653347"/>
                  <a:pt x="7305674" y="6637468"/>
                </a:cubicBezTo>
                <a:cubicBezTo>
                  <a:pt x="7274764" y="6661117"/>
                  <a:pt x="7243658" y="6777477"/>
                  <a:pt x="7199383" y="6751915"/>
                </a:cubicBezTo>
                <a:cubicBezTo>
                  <a:pt x="7203258" y="6783241"/>
                  <a:pt x="7195841" y="6770404"/>
                  <a:pt x="7186294" y="6774586"/>
                </a:cubicBezTo>
                <a:cubicBezTo>
                  <a:pt x="7171724" y="6726962"/>
                  <a:pt x="7212116" y="6733315"/>
                  <a:pt x="7190506" y="6691464"/>
                </a:cubicBezTo>
                <a:cubicBezTo>
                  <a:pt x="7167721" y="6696846"/>
                  <a:pt x="7145856" y="6719158"/>
                  <a:pt x="7125912" y="6757406"/>
                </a:cubicBezTo>
                <a:cubicBezTo>
                  <a:pt x="7109231" y="6740363"/>
                  <a:pt x="7110958" y="6723536"/>
                  <a:pt x="7126770" y="6750489"/>
                </a:cubicBezTo>
                <a:cubicBezTo>
                  <a:pt x="7119166" y="6731554"/>
                  <a:pt x="7142230" y="6707653"/>
                  <a:pt x="7129987" y="6674775"/>
                </a:cubicBezTo>
                <a:cubicBezTo>
                  <a:pt x="7113923" y="6684324"/>
                  <a:pt x="7098292" y="6727200"/>
                  <a:pt x="7101658" y="6748537"/>
                </a:cubicBezTo>
                <a:cubicBezTo>
                  <a:pt x="7100353" y="6738944"/>
                  <a:pt x="7095800" y="6730039"/>
                  <a:pt x="7088675" y="6723360"/>
                </a:cubicBezTo>
                <a:cubicBezTo>
                  <a:pt x="7068429" y="6781396"/>
                  <a:pt x="7032879" y="6787396"/>
                  <a:pt x="7028405" y="6898884"/>
                </a:cubicBezTo>
                <a:cubicBezTo>
                  <a:pt x="7015218" y="6880718"/>
                  <a:pt x="7013273" y="6860631"/>
                  <a:pt x="7008808" y="6840942"/>
                </a:cubicBezTo>
                <a:cubicBezTo>
                  <a:pt x="7016816" y="6848561"/>
                  <a:pt x="7019327" y="6866693"/>
                  <a:pt x="7022285" y="6858848"/>
                </a:cubicBezTo>
                <a:cubicBezTo>
                  <a:pt x="7028457" y="6855567"/>
                  <a:pt x="7029055" y="6848354"/>
                  <a:pt x="7019969" y="6831986"/>
                </a:cubicBezTo>
                <a:cubicBezTo>
                  <a:pt x="7011879" y="6835872"/>
                  <a:pt x="6999231" y="6824434"/>
                  <a:pt x="6993616" y="6836877"/>
                </a:cubicBezTo>
                <a:cubicBezTo>
                  <a:pt x="6999565" y="6846587"/>
                  <a:pt x="6997287" y="6858675"/>
                  <a:pt x="7000627" y="6869443"/>
                </a:cubicBezTo>
                <a:cubicBezTo>
                  <a:pt x="6996323" y="6879363"/>
                  <a:pt x="6975570" y="6834301"/>
                  <a:pt x="6971955" y="6847471"/>
                </a:cubicBezTo>
                <a:cubicBezTo>
                  <a:pt x="6971795" y="6856647"/>
                  <a:pt x="6969009" y="6866161"/>
                  <a:pt x="6974274" y="6874334"/>
                </a:cubicBezTo>
                <a:cubicBezTo>
                  <a:pt x="6987170" y="6867805"/>
                  <a:pt x="6983796" y="6865001"/>
                  <a:pt x="6997730" y="6897428"/>
                </a:cubicBezTo>
                <a:cubicBezTo>
                  <a:pt x="7001988" y="6883632"/>
                  <a:pt x="7011028" y="6885999"/>
                  <a:pt x="7019514" y="6886622"/>
                </a:cubicBezTo>
                <a:cubicBezTo>
                  <a:pt x="7018064" y="6912589"/>
                  <a:pt x="7037828" y="6891206"/>
                  <a:pt x="7036854" y="6917593"/>
                </a:cubicBezTo>
                <a:cubicBezTo>
                  <a:pt x="7027092" y="6924364"/>
                  <a:pt x="7030389" y="6917426"/>
                  <a:pt x="7013501" y="6894557"/>
                </a:cubicBezTo>
                <a:cubicBezTo>
                  <a:pt x="6985044" y="6891245"/>
                  <a:pt x="6993267" y="6946897"/>
                  <a:pt x="6975994" y="6956317"/>
                </a:cubicBezTo>
                <a:cubicBezTo>
                  <a:pt x="6972809" y="6918119"/>
                  <a:pt x="6977624" y="6878407"/>
                  <a:pt x="6956764" y="6843405"/>
                </a:cubicBezTo>
                <a:cubicBezTo>
                  <a:pt x="6936670" y="6826102"/>
                  <a:pt x="6941718" y="6896890"/>
                  <a:pt x="6925892" y="6896876"/>
                </a:cubicBezTo>
                <a:cubicBezTo>
                  <a:pt x="6904302" y="6861169"/>
                  <a:pt x="6901480" y="6889770"/>
                  <a:pt x="6890419" y="6889658"/>
                </a:cubicBezTo>
                <a:cubicBezTo>
                  <a:pt x="6899787" y="6918880"/>
                  <a:pt x="6881758" y="6963938"/>
                  <a:pt x="6870001" y="6934905"/>
                </a:cubicBezTo>
                <a:cubicBezTo>
                  <a:pt x="6878292" y="6934131"/>
                  <a:pt x="6888316" y="6915536"/>
                  <a:pt x="6869079" y="6894020"/>
                </a:cubicBezTo>
                <a:cubicBezTo>
                  <a:pt x="6869032" y="6918803"/>
                  <a:pt x="6860021" y="6912175"/>
                  <a:pt x="6855559" y="6923859"/>
                </a:cubicBezTo>
                <a:cubicBezTo>
                  <a:pt x="6862700" y="6933969"/>
                  <a:pt x="6857316" y="6946262"/>
                  <a:pt x="6867853" y="6955910"/>
                </a:cubicBezTo>
                <a:cubicBezTo>
                  <a:pt x="6856221" y="6971865"/>
                  <a:pt x="6847410" y="6989592"/>
                  <a:pt x="6841628" y="7008500"/>
                </a:cubicBezTo>
                <a:cubicBezTo>
                  <a:pt x="6800589" y="6953864"/>
                  <a:pt x="6825103" y="7063551"/>
                  <a:pt x="6780599" y="6999358"/>
                </a:cubicBezTo>
                <a:cubicBezTo>
                  <a:pt x="6780488" y="7024246"/>
                  <a:pt x="6769876" y="7012987"/>
                  <a:pt x="6771004" y="7042156"/>
                </a:cubicBezTo>
                <a:cubicBezTo>
                  <a:pt x="6760349" y="7003066"/>
                  <a:pt x="6754018" y="6962907"/>
                  <a:pt x="6752129" y="6922463"/>
                </a:cubicBezTo>
                <a:cubicBezTo>
                  <a:pt x="6721174" y="6939525"/>
                  <a:pt x="6682730" y="6942139"/>
                  <a:pt x="6694034" y="7035931"/>
                </a:cubicBezTo>
                <a:cubicBezTo>
                  <a:pt x="6666255" y="7034153"/>
                  <a:pt x="6627528" y="7048867"/>
                  <a:pt x="6633009" y="7129030"/>
                </a:cubicBezTo>
                <a:cubicBezTo>
                  <a:pt x="6684483" y="7192258"/>
                  <a:pt x="6678739" y="7027100"/>
                  <a:pt x="6716233" y="7072561"/>
                </a:cubicBezTo>
                <a:cubicBezTo>
                  <a:pt x="6706942" y="7064203"/>
                  <a:pt x="6704758" y="7021305"/>
                  <a:pt x="6715252" y="7031784"/>
                </a:cubicBezTo>
                <a:cubicBezTo>
                  <a:pt x="6715992" y="7043333"/>
                  <a:pt x="6720247" y="7054487"/>
                  <a:pt x="6727500" y="7063666"/>
                </a:cubicBezTo>
                <a:cubicBezTo>
                  <a:pt x="6738037" y="7042943"/>
                  <a:pt x="6718977" y="6954940"/>
                  <a:pt x="6747913" y="6964088"/>
                </a:cubicBezTo>
                <a:cubicBezTo>
                  <a:pt x="6751255" y="7012645"/>
                  <a:pt x="6754376" y="7106273"/>
                  <a:pt x="6732408" y="7117405"/>
                </a:cubicBezTo>
                <a:cubicBezTo>
                  <a:pt x="6723889" y="7100794"/>
                  <a:pt x="6739483" y="7079710"/>
                  <a:pt x="6722241" y="7064621"/>
                </a:cubicBezTo>
                <a:cubicBezTo>
                  <a:pt x="6715209" y="7103481"/>
                  <a:pt x="6703714" y="7118946"/>
                  <a:pt x="6710747" y="7183323"/>
                </a:cubicBezTo>
                <a:cubicBezTo>
                  <a:pt x="6690175" y="7169307"/>
                  <a:pt x="6674431" y="7172621"/>
                  <a:pt x="6655699" y="7165801"/>
                </a:cubicBezTo>
                <a:cubicBezTo>
                  <a:pt x="6655345" y="7221492"/>
                  <a:pt x="6635042" y="7205777"/>
                  <a:pt x="6650798" y="7269628"/>
                </a:cubicBezTo>
                <a:cubicBezTo>
                  <a:pt x="6634718" y="7254497"/>
                  <a:pt x="6647755" y="7233649"/>
                  <a:pt x="6630051" y="7218866"/>
                </a:cubicBezTo>
                <a:cubicBezTo>
                  <a:pt x="6611616" y="7220913"/>
                  <a:pt x="6622789" y="7226507"/>
                  <a:pt x="6607117" y="7188941"/>
                </a:cubicBezTo>
                <a:lnTo>
                  <a:pt x="6601018" y="7251868"/>
                </a:lnTo>
                <a:cubicBezTo>
                  <a:pt x="6587540" y="7237669"/>
                  <a:pt x="6578801" y="7239469"/>
                  <a:pt x="6574817" y="7256989"/>
                </a:cubicBezTo>
                <a:cubicBezTo>
                  <a:pt x="6588421" y="7283806"/>
                  <a:pt x="6587055" y="7260488"/>
                  <a:pt x="6594470" y="7266908"/>
                </a:cubicBezTo>
                <a:cubicBezTo>
                  <a:pt x="6590180" y="7284964"/>
                  <a:pt x="6591918" y="7303934"/>
                  <a:pt x="6599700" y="7320833"/>
                </a:cubicBezTo>
                <a:cubicBezTo>
                  <a:pt x="6589330" y="7317554"/>
                  <a:pt x="6588142" y="7343818"/>
                  <a:pt x="6569469" y="7312933"/>
                </a:cubicBezTo>
                <a:cubicBezTo>
                  <a:pt x="6569457" y="7294674"/>
                  <a:pt x="6569678" y="7276265"/>
                  <a:pt x="6553877" y="7261153"/>
                </a:cubicBezTo>
                <a:cubicBezTo>
                  <a:pt x="6554484" y="7299861"/>
                  <a:pt x="6553468" y="7338915"/>
                  <a:pt x="6553130" y="7377788"/>
                </a:cubicBezTo>
                <a:cubicBezTo>
                  <a:pt x="6524756" y="7326900"/>
                  <a:pt x="6547833" y="7445741"/>
                  <a:pt x="6520383" y="7397952"/>
                </a:cubicBezTo>
                <a:cubicBezTo>
                  <a:pt x="6513098" y="7369078"/>
                  <a:pt x="6527071" y="7378714"/>
                  <a:pt x="6514509" y="7351070"/>
                </a:cubicBezTo>
                <a:cubicBezTo>
                  <a:pt x="6526361" y="7365614"/>
                  <a:pt x="6524295" y="7334619"/>
                  <a:pt x="6531572" y="7334114"/>
                </a:cubicBezTo>
                <a:cubicBezTo>
                  <a:pt x="6527316" y="7322960"/>
                  <a:pt x="6521359" y="7312532"/>
                  <a:pt x="6513893" y="7303233"/>
                </a:cubicBezTo>
                <a:lnTo>
                  <a:pt x="6509832" y="7345090"/>
                </a:lnTo>
                <a:cubicBezTo>
                  <a:pt x="6491317" y="7299611"/>
                  <a:pt x="6492555" y="7349090"/>
                  <a:pt x="6475031" y="7331273"/>
                </a:cubicBezTo>
                <a:cubicBezTo>
                  <a:pt x="6483273" y="7286125"/>
                  <a:pt x="6518911" y="7304418"/>
                  <a:pt x="6496722" y="7210474"/>
                </a:cubicBezTo>
                <a:cubicBezTo>
                  <a:pt x="6468965" y="7197301"/>
                  <a:pt x="6469231" y="7337620"/>
                  <a:pt x="6427090" y="7237719"/>
                </a:cubicBezTo>
                <a:cubicBezTo>
                  <a:pt x="6421079" y="7239238"/>
                  <a:pt x="6419537" y="7255744"/>
                  <a:pt x="6418568" y="7273720"/>
                </a:cubicBezTo>
                <a:cubicBezTo>
                  <a:pt x="6423894" y="7281787"/>
                  <a:pt x="6431731" y="7289448"/>
                  <a:pt x="6431738" y="7298577"/>
                </a:cubicBezTo>
                <a:cubicBezTo>
                  <a:pt x="6388319" y="7290051"/>
                  <a:pt x="6369514" y="7361894"/>
                  <a:pt x="6324211" y="7347005"/>
                </a:cubicBezTo>
                <a:cubicBezTo>
                  <a:pt x="6330355" y="7357110"/>
                  <a:pt x="6328076" y="7369199"/>
                  <a:pt x="6331542" y="7379755"/>
                </a:cubicBezTo>
                <a:cubicBezTo>
                  <a:pt x="6314660" y="7352184"/>
                  <a:pt x="6319041" y="7393498"/>
                  <a:pt x="6305921" y="7377940"/>
                </a:cubicBezTo>
                <a:cubicBezTo>
                  <a:pt x="6303958" y="7348001"/>
                  <a:pt x="6320826" y="7357312"/>
                  <a:pt x="6304969" y="7330192"/>
                </a:cubicBezTo>
                <a:cubicBezTo>
                  <a:pt x="6289333" y="7333568"/>
                  <a:pt x="6272637" y="7333341"/>
                  <a:pt x="6261708" y="7352270"/>
                </a:cubicBezTo>
                <a:cubicBezTo>
                  <a:pt x="6248197" y="7341333"/>
                  <a:pt x="6250669" y="7326931"/>
                  <a:pt x="6239230" y="7315622"/>
                </a:cubicBezTo>
                <a:cubicBezTo>
                  <a:pt x="6240099" y="7326960"/>
                  <a:pt x="6244698" y="7337030"/>
                  <a:pt x="6241409" y="7349391"/>
                </a:cubicBezTo>
                <a:cubicBezTo>
                  <a:pt x="6230457" y="7335510"/>
                  <a:pt x="6228796" y="7319863"/>
                  <a:pt x="6214259" y="7306766"/>
                </a:cubicBezTo>
                <a:cubicBezTo>
                  <a:pt x="6211403" y="7332209"/>
                  <a:pt x="6207214" y="7319952"/>
                  <a:pt x="6210367" y="7348579"/>
                </a:cubicBezTo>
                <a:cubicBezTo>
                  <a:pt x="6196967" y="7323874"/>
                  <a:pt x="6194604" y="7296844"/>
                  <a:pt x="6181264" y="7272031"/>
                </a:cubicBezTo>
                <a:cubicBezTo>
                  <a:pt x="6174250" y="7285663"/>
                  <a:pt x="6171240" y="7311872"/>
                  <a:pt x="6153625" y="7291008"/>
                </a:cubicBezTo>
                <a:lnTo>
                  <a:pt x="6154666" y="7277350"/>
                </a:lnTo>
                <a:cubicBezTo>
                  <a:pt x="6151971" y="7273371"/>
                  <a:pt x="6149448" y="7269347"/>
                  <a:pt x="6150680" y="7264498"/>
                </a:cubicBezTo>
                <a:cubicBezTo>
                  <a:pt x="6164010" y="7291301"/>
                  <a:pt x="6176779" y="7272150"/>
                  <a:pt x="6167222" y="7254370"/>
                </a:cubicBezTo>
                <a:cubicBezTo>
                  <a:pt x="6148424" y="7261484"/>
                  <a:pt x="6134890" y="7263936"/>
                  <a:pt x="6131854" y="7302537"/>
                </a:cubicBezTo>
                <a:cubicBezTo>
                  <a:pt x="6117021" y="7265740"/>
                  <a:pt x="6114906" y="7297315"/>
                  <a:pt x="6104013" y="7266786"/>
                </a:cubicBezTo>
                <a:cubicBezTo>
                  <a:pt x="6109192" y="7283750"/>
                  <a:pt x="6107799" y="7300483"/>
                  <a:pt x="6096882" y="7288762"/>
                </a:cubicBezTo>
                <a:cubicBezTo>
                  <a:pt x="6099060" y="7260788"/>
                  <a:pt x="6090485" y="7233166"/>
                  <a:pt x="6072814" y="7211414"/>
                </a:cubicBezTo>
                <a:lnTo>
                  <a:pt x="6096211" y="7179258"/>
                </a:lnTo>
                <a:lnTo>
                  <a:pt x="6099666" y="7192872"/>
                </a:lnTo>
                <a:cubicBezTo>
                  <a:pt x="6107195" y="7214224"/>
                  <a:pt x="6118234" y="7232147"/>
                  <a:pt x="6131212" y="7236716"/>
                </a:cubicBezTo>
                <a:cubicBezTo>
                  <a:pt x="6119479" y="7211835"/>
                  <a:pt x="6101559" y="7187800"/>
                  <a:pt x="6107093" y="7159196"/>
                </a:cubicBezTo>
                <a:cubicBezTo>
                  <a:pt x="6116801" y="7180914"/>
                  <a:pt x="6128841" y="7201553"/>
                  <a:pt x="6142909" y="7220656"/>
                </a:cubicBezTo>
                <a:cubicBezTo>
                  <a:pt x="6143027" y="7201188"/>
                  <a:pt x="6144405" y="7183732"/>
                  <a:pt x="6159281" y="7210573"/>
                </a:cubicBezTo>
                <a:cubicBezTo>
                  <a:pt x="6159954" y="7166188"/>
                  <a:pt x="6159770" y="7159096"/>
                  <a:pt x="6170946" y="7139740"/>
                </a:cubicBezTo>
                <a:lnTo>
                  <a:pt x="6171239" y="7139481"/>
                </a:lnTo>
                <a:cubicBezTo>
                  <a:pt x="6163170" y="7114431"/>
                  <a:pt x="6148975" y="7120493"/>
                  <a:pt x="6145267" y="7138030"/>
                </a:cubicBezTo>
                <a:cubicBezTo>
                  <a:pt x="6133173" y="7115507"/>
                  <a:pt x="6156680" y="7123945"/>
                  <a:pt x="6138583" y="7098239"/>
                </a:cubicBezTo>
                <a:cubicBezTo>
                  <a:pt x="6113390" y="7080129"/>
                  <a:pt x="6122217" y="7171778"/>
                  <a:pt x="6089186" y="7128466"/>
                </a:cubicBezTo>
                <a:cubicBezTo>
                  <a:pt x="6088652" y="7137605"/>
                  <a:pt x="6089389" y="7148368"/>
                  <a:pt x="6091202" y="7159517"/>
                </a:cubicBezTo>
                <a:lnTo>
                  <a:pt x="6095763" y="7177493"/>
                </a:lnTo>
                <a:lnTo>
                  <a:pt x="6088488" y="7153108"/>
                </a:lnTo>
                <a:cubicBezTo>
                  <a:pt x="6087017" y="7144326"/>
                  <a:pt x="6084598" y="7135801"/>
                  <a:pt x="6075016" y="7128558"/>
                </a:cubicBezTo>
                <a:cubicBezTo>
                  <a:pt x="6079383" y="7183979"/>
                  <a:pt x="6063786" y="7191230"/>
                  <a:pt x="6047715" y="7202769"/>
                </a:cubicBezTo>
                <a:cubicBezTo>
                  <a:pt x="6057263" y="7228957"/>
                  <a:pt x="6065475" y="7277473"/>
                  <a:pt x="6042748" y="7258791"/>
                </a:cubicBezTo>
                <a:cubicBezTo>
                  <a:pt x="6044140" y="7242055"/>
                  <a:pt x="6052674" y="7248265"/>
                  <a:pt x="6051119" y="7222557"/>
                </a:cubicBezTo>
                <a:cubicBezTo>
                  <a:pt x="6045561" y="7208228"/>
                  <a:pt x="6035845" y="7195916"/>
                  <a:pt x="6023259" y="7187081"/>
                </a:cubicBezTo>
                <a:cubicBezTo>
                  <a:pt x="6023876" y="7197134"/>
                  <a:pt x="6039658" y="7237471"/>
                  <a:pt x="6024947" y="7228123"/>
                </a:cubicBezTo>
                <a:cubicBezTo>
                  <a:pt x="6027017" y="7221333"/>
                  <a:pt x="6013534" y="7186885"/>
                  <a:pt x="6011608" y="7203312"/>
                </a:cubicBezTo>
                <a:cubicBezTo>
                  <a:pt x="6009232" y="7224470"/>
                  <a:pt x="6024395" y="7241921"/>
                  <a:pt x="6016702" y="7264144"/>
                </a:cubicBezTo>
                <a:cubicBezTo>
                  <a:pt x="6006023" y="7253986"/>
                  <a:pt x="5993198" y="7210505"/>
                  <a:pt x="5989317" y="7221669"/>
                </a:cubicBezTo>
                <a:cubicBezTo>
                  <a:pt x="5998647" y="7238604"/>
                  <a:pt x="6005524" y="7290915"/>
                  <a:pt x="5993826" y="7289436"/>
                </a:cubicBezTo>
                <a:cubicBezTo>
                  <a:pt x="5980974" y="7265760"/>
                  <a:pt x="5992693" y="7262260"/>
                  <a:pt x="5986867" y="7249627"/>
                </a:cubicBezTo>
                <a:cubicBezTo>
                  <a:pt x="5983717" y="7272619"/>
                  <a:pt x="5967509" y="7210789"/>
                  <a:pt x="5967885" y="7233107"/>
                </a:cubicBezTo>
                <a:cubicBezTo>
                  <a:pt x="5991602" y="7283162"/>
                  <a:pt x="5965705" y="7317403"/>
                  <a:pt x="5946134" y="7306103"/>
                </a:cubicBezTo>
                <a:cubicBezTo>
                  <a:pt x="5948979" y="7324143"/>
                  <a:pt x="5954507" y="7341737"/>
                  <a:pt x="5962260" y="7358191"/>
                </a:cubicBezTo>
                <a:cubicBezTo>
                  <a:pt x="5948087" y="7345445"/>
                  <a:pt x="5943271" y="7353788"/>
                  <a:pt x="5955190" y="7380062"/>
                </a:cubicBezTo>
                <a:cubicBezTo>
                  <a:pt x="5942731" y="7364598"/>
                  <a:pt x="5943236" y="7389414"/>
                  <a:pt x="5930142" y="7371589"/>
                </a:cubicBezTo>
                <a:cubicBezTo>
                  <a:pt x="5926959" y="7336098"/>
                  <a:pt x="5939951" y="7297542"/>
                  <a:pt x="5952826" y="7284873"/>
                </a:cubicBezTo>
                <a:cubicBezTo>
                  <a:pt x="5948276" y="7278680"/>
                  <a:pt x="5947908" y="7271907"/>
                  <a:pt x="5944243" y="7265658"/>
                </a:cubicBezTo>
                <a:cubicBezTo>
                  <a:pt x="5917374" y="7325288"/>
                  <a:pt x="5881609" y="7308204"/>
                  <a:pt x="5861319" y="7392739"/>
                </a:cubicBezTo>
                <a:cubicBezTo>
                  <a:pt x="5848674" y="7370182"/>
                  <a:pt x="5848476" y="7387321"/>
                  <a:pt x="5837385" y="7370222"/>
                </a:cubicBezTo>
                <a:cubicBezTo>
                  <a:pt x="5836857" y="7320011"/>
                  <a:pt x="5864432" y="7308555"/>
                  <a:pt x="5853939" y="7236335"/>
                </a:cubicBezTo>
                <a:lnTo>
                  <a:pt x="5844481" y="7224315"/>
                </a:lnTo>
                <a:cubicBezTo>
                  <a:pt x="5829917" y="7278930"/>
                  <a:pt x="5827396" y="7370731"/>
                  <a:pt x="5779691" y="7320232"/>
                </a:cubicBezTo>
                <a:cubicBezTo>
                  <a:pt x="5762733" y="7352075"/>
                  <a:pt x="5740309" y="7404008"/>
                  <a:pt x="5709061" y="7362297"/>
                </a:cubicBezTo>
                <a:cubicBezTo>
                  <a:pt x="5714408" y="7379215"/>
                  <a:pt x="5710132" y="7386871"/>
                  <a:pt x="5702103" y="7384231"/>
                </a:cubicBezTo>
                <a:cubicBezTo>
                  <a:pt x="5705895" y="7368026"/>
                  <a:pt x="5701391" y="7350882"/>
                  <a:pt x="5690234" y="7338594"/>
                </a:cubicBezTo>
                <a:cubicBezTo>
                  <a:pt x="5684645" y="7345064"/>
                  <a:pt x="5676196" y="7340186"/>
                  <a:pt x="5660983" y="7317143"/>
                </a:cubicBezTo>
                <a:cubicBezTo>
                  <a:pt x="5658855" y="7334166"/>
                  <a:pt x="5650272" y="7327784"/>
                  <a:pt x="5663376" y="7351037"/>
                </a:cubicBezTo>
                <a:cubicBezTo>
                  <a:pt x="5665290" y="7344011"/>
                  <a:pt x="5664232" y="7330285"/>
                  <a:pt x="5669858" y="7336098"/>
                </a:cubicBezTo>
                <a:cubicBezTo>
                  <a:pt x="5681075" y="7376938"/>
                  <a:pt x="5657310" y="7368209"/>
                  <a:pt x="5658915" y="7406922"/>
                </a:cubicBezTo>
                <a:cubicBezTo>
                  <a:pt x="5625614" y="7327524"/>
                  <a:pt x="5593959" y="7347031"/>
                  <a:pt x="5562156" y="7323823"/>
                </a:cubicBezTo>
                <a:cubicBezTo>
                  <a:pt x="5555888" y="7289976"/>
                  <a:pt x="5531892" y="7274981"/>
                  <a:pt x="5515653" y="7257904"/>
                </a:cubicBezTo>
                <a:cubicBezTo>
                  <a:pt x="5493607" y="7183721"/>
                  <a:pt x="5500164" y="7103947"/>
                  <a:pt x="5533939" y="7034328"/>
                </a:cubicBezTo>
                <a:cubicBezTo>
                  <a:pt x="5545778" y="7062980"/>
                  <a:pt x="5532911" y="7058830"/>
                  <a:pt x="5540550" y="7080922"/>
                </a:cubicBezTo>
                <a:cubicBezTo>
                  <a:pt x="5562414" y="7096398"/>
                  <a:pt x="5550775" y="7036778"/>
                  <a:pt x="5574705" y="7046459"/>
                </a:cubicBezTo>
                <a:cubicBezTo>
                  <a:pt x="5543143" y="6931701"/>
                  <a:pt x="5634908" y="6962437"/>
                  <a:pt x="5638878" y="6902703"/>
                </a:cubicBezTo>
                <a:cubicBezTo>
                  <a:pt x="5684910" y="6936837"/>
                  <a:pt x="5712617" y="6875266"/>
                  <a:pt x="5722007" y="6844183"/>
                </a:cubicBezTo>
                <a:cubicBezTo>
                  <a:pt x="5713245" y="6840835"/>
                  <a:pt x="5703799" y="6881152"/>
                  <a:pt x="5691464" y="6836816"/>
                </a:cubicBezTo>
                <a:cubicBezTo>
                  <a:pt x="5706635" y="6811780"/>
                  <a:pt x="5730620" y="6825059"/>
                  <a:pt x="5732767" y="6780098"/>
                </a:cubicBezTo>
                <a:cubicBezTo>
                  <a:pt x="5755058" y="6785698"/>
                  <a:pt x="5790112" y="6774135"/>
                  <a:pt x="5779019" y="6729376"/>
                </a:cubicBezTo>
                <a:cubicBezTo>
                  <a:pt x="5792910" y="6726558"/>
                  <a:pt x="5781661" y="6745302"/>
                  <a:pt x="5797049" y="6759892"/>
                </a:cubicBezTo>
                <a:cubicBezTo>
                  <a:pt x="5808393" y="6747904"/>
                  <a:pt x="5804587" y="6687814"/>
                  <a:pt x="5827346" y="6712361"/>
                </a:cubicBezTo>
                <a:cubicBezTo>
                  <a:pt x="5829013" y="6733430"/>
                  <a:pt x="5802298" y="6709307"/>
                  <a:pt x="5814880" y="6735679"/>
                </a:cubicBezTo>
                <a:cubicBezTo>
                  <a:pt x="5829274" y="6736432"/>
                  <a:pt x="5858655" y="6746549"/>
                  <a:pt x="5833953" y="6697212"/>
                </a:cubicBezTo>
                <a:cubicBezTo>
                  <a:pt x="5872740" y="6710050"/>
                  <a:pt x="5898431" y="6681110"/>
                  <a:pt x="5926166" y="6657767"/>
                </a:cubicBezTo>
                <a:cubicBezTo>
                  <a:pt x="5914929" y="6602656"/>
                  <a:pt x="5930092" y="6543537"/>
                  <a:pt x="5948717" y="6530051"/>
                </a:cubicBezTo>
                <a:cubicBezTo>
                  <a:pt x="5938644" y="6504272"/>
                  <a:pt x="5926994" y="6479008"/>
                  <a:pt x="5914084" y="6454444"/>
                </a:cubicBezTo>
                <a:cubicBezTo>
                  <a:pt x="5909350" y="6457700"/>
                  <a:pt x="5906070" y="6465359"/>
                  <a:pt x="5906079" y="6483617"/>
                </a:cubicBezTo>
                <a:cubicBezTo>
                  <a:pt x="5917474" y="6498465"/>
                  <a:pt x="5923118" y="6516839"/>
                  <a:pt x="5921886" y="6535520"/>
                </a:cubicBezTo>
                <a:cubicBezTo>
                  <a:pt x="5902639" y="6533534"/>
                  <a:pt x="5883044" y="6531915"/>
                  <a:pt x="5872566" y="6558948"/>
                </a:cubicBezTo>
                <a:cubicBezTo>
                  <a:pt x="5863514" y="6549444"/>
                  <a:pt x="5863090" y="6538076"/>
                  <a:pt x="5854495" y="6528266"/>
                </a:cubicBezTo>
                <a:cubicBezTo>
                  <a:pt x="5861300" y="6565133"/>
                  <a:pt x="5846524" y="6539350"/>
                  <a:pt x="5841274" y="6558563"/>
                </a:cubicBezTo>
                <a:cubicBezTo>
                  <a:pt x="5844587" y="6565180"/>
                  <a:pt x="5850273" y="6570888"/>
                  <a:pt x="5849756" y="6577718"/>
                </a:cubicBezTo>
                <a:cubicBezTo>
                  <a:pt x="5841405" y="6567479"/>
                  <a:pt x="5835369" y="6561143"/>
                  <a:pt x="5830710" y="6561304"/>
                </a:cubicBezTo>
                <a:cubicBezTo>
                  <a:pt x="5833823" y="6539859"/>
                  <a:pt x="5851961" y="6504987"/>
                  <a:pt x="5833837" y="6471423"/>
                </a:cubicBezTo>
                <a:cubicBezTo>
                  <a:pt x="5814149" y="6489716"/>
                  <a:pt x="5818558" y="6541597"/>
                  <a:pt x="5791983" y="6528109"/>
                </a:cubicBezTo>
                <a:cubicBezTo>
                  <a:pt x="5779529" y="6514358"/>
                  <a:pt x="5790747" y="6496167"/>
                  <a:pt x="5775086" y="6483276"/>
                </a:cubicBezTo>
                <a:cubicBezTo>
                  <a:pt x="5758916" y="6478930"/>
                  <a:pt x="5754624" y="6514525"/>
                  <a:pt x="5732453" y="6492169"/>
                </a:cubicBezTo>
                <a:cubicBezTo>
                  <a:pt x="5736549" y="6476426"/>
                  <a:pt x="5734232" y="6459688"/>
                  <a:pt x="5726055" y="6445700"/>
                </a:cubicBezTo>
                <a:cubicBezTo>
                  <a:pt x="5708817" y="6429614"/>
                  <a:pt x="5710261" y="6473796"/>
                  <a:pt x="5685350" y="6433463"/>
                </a:cubicBezTo>
                <a:cubicBezTo>
                  <a:pt x="5684789" y="6442833"/>
                  <a:pt x="5690557" y="6450872"/>
                  <a:pt x="5688156" y="6460463"/>
                </a:cubicBezTo>
                <a:cubicBezTo>
                  <a:pt x="5662429" y="6430925"/>
                  <a:pt x="5647501" y="6433569"/>
                  <a:pt x="5636794" y="6450629"/>
                </a:cubicBezTo>
                <a:cubicBezTo>
                  <a:pt x="5608446" y="6408597"/>
                  <a:pt x="5601342" y="6435722"/>
                  <a:pt x="5577891" y="6407924"/>
                </a:cubicBezTo>
                <a:cubicBezTo>
                  <a:pt x="5617027" y="6318158"/>
                  <a:pt x="5686839" y="6325668"/>
                  <a:pt x="5721083" y="6219674"/>
                </a:cubicBezTo>
                <a:cubicBezTo>
                  <a:pt x="5748668" y="6237597"/>
                  <a:pt x="5759825" y="6201975"/>
                  <a:pt x="5768826" y="6161684"/>
                </a:cubicBezTo>
                <a:cubicBezTo>
                  <a:pt x="5797028" y="6191372"/>
                  <a:pt x="5822291" y="6163180"/>
                  <a:pt x="5811854" y="6098264"/>
                </a:cubicBezTo>
                <a:cubicBezTo>
                  <a:pt x="5802106" y="6120582"/>
                  <a:pt x="5801570" y="6175599"/>
                  <a:pt x="5779569" y="6159617"/>
                </a:cubicBezTo>
                <a:cubicBezTo>
                  <a:pt x="5794847" y="6120812"/>
                  <a:pt x="5803150" y="6058018"/>
                  <a:pt x="5835454" y="6072960"/>
                </a:cubicBezTo>
                <a:cubicBezTo>
                  <a:pt x="5820414" y="6044174"/>
                  <a:pt x="5835802" y="6024681"/>
                  <a:pt x="5845687" y="6023117"/>
                </a:cubicBezTo>
                <a:cubicBezTo>
                  <a:pt x="5846468" y="6047950"/>
                  <a:pt x="5833693" y="6075509"/>
                  <a:pt x="5843406" y="6098939"/>
                </a:cubicBezTo>
                <a:cubicBezTo>
                  <a:pt x="5860144" y="6080086"/>
                  <a:pt x="5843239" y="6012293"/>
                  <a:pt x="5859931" y="5985854"/>
                </a:cubicBezTo>
                <a:cubicBezTo>
                  <a:pt x="5868927" y="5995468"/>
                  <a:pt x="5869349" y="6006835"/>
                  <a:pt x="5878008" y="6016539"/>
                </a:cubicBezTo>
                <a:cubicBezTo>
                  <a:pt x="5885663" y="6006984"/>
                  <a:pt x="5898387" y="5970127"/>
                  <a:pt x="5904773" y="6011174"/>
                </a:cubicBezTo>
                <a:cubicBezTo>
                  <a:pt x="5905525" y="6004194"/>
                  <a:pt x="5909460" y="6007748"/>
                  <a:pt x="5910847" y="6003131"/>
                </a:cubicBezTo>
                <a:cubicBezTo>
                  <a:pt x="5904091" y="5981977"/>
                  <a:pt x="5908580" y="5957905"/>
                  <a:pt x="5901906" y="5936370"/>
                </a:cubicBezTo>
                <a:cubicBezTo>
                  <a:pt x="5896351" y="5931166"/>
                  <a:pt x="5893749" y="5934940"/>
                  <a:pt x="5890990" y="5938479"/>
                </a:cubicBezTo>
                <a:cubicBezTo>
                  <a:pt x="5887526" y="5952878"/>
                  <a:pt x="5898166" y="5964582"/>
                  <a:pt x="5892188" y="5979381"/>
                </a:cubicBezTo>
                <a:cubicBezTo>
                  <a:pt x="5875001" y="5944933"/>
                  <a:pt x="5887561" y="6007652"/>
                  <a:pt x="5875416" y="5989661"/>
                </a:cubicBezTo>
                <a:cubicBezTo>
                  <a:pt x="5871359" y="5947535"/>
                  <a:pt x="5881608" y="5971277"/>
                  <a:pt x="5885671" y="5939544"/>
                </a:cubicBezTo>
                <a:cubicBezTo>
                  <a:pt x="5878729" y="5916002"/>
                  <a:pt x="5861807" y="5901096"/>
                  <a:pt x="5856956" y="5910987"/>
                </a:cubicBezTo>
                <a:cubicBezTo>
                  <a:pt x="5857776" y="5888076"/>
                  <a:pt x="5862477" y="5864126"/>
                  <a:pt x="5847953" y="5844334"/>
                </a:cubicBezTo>
                <a:cubicBezTo>
                  <a:pt x="5846995" y="5890691"/>
                  <a:pt x="5847375" y="5995003"/>
                  <a:pt x="5817123" y="5939464"/>
                </a:cubicBezTo>
                <a:lnTo>
                  <a:pt x="5803307" y="5957801"/>
                </a:lnTo>
                <a:lnTo>
                  <a:pt x="5806539" y="5957309"/>
                </a:lnTo>
                <a:cubicBezTo>
                  <a:pt x="5810109" y="5969280"/>
                  <a:pt x="5811850" y="5979483"/>
                  <a:pt x="5811242" y="5986831"/>
                </a:cubicBezTo>
                <a:lnTo>
                  <a:pt x="5809174" y="5989567"/>
                </a:lnTo>
                <a:lnTo>
                  <a:pt x="5811501" y="5995395"/>
                </a:lnTo>
                <a:lnTo>
                  <a:pt x="5807319" y="5992024"/>
                </a:lnTo>
                <a:lnTo>
                  <a:pt x="5801866" y="5999242"/>
                </a:lnTo>
                <a:lnTo>
                  <a:pt x="5800695" y="5986688"/>
                </a:lnTo>
                <a:lnTo>
                  <a:pt x="5796355" y="5983192"/>
                </a:lnTo>
                <a:cubicBezTo>
                  <a:pt x="5791963" y="5981261"/>
                  <a:pt x="5788379" y="5981972"/>
                  <a:pt x="5786064" y="5986840"/>
                </a:cubicBezTo>
                <a:cubicBezTo>
                  <a:pt x="5767623" y="6032372"/>
                  <a:pt x="5738095" y="6072646"/>
                  <a:pt x="5700154" y="6103784"/>
                </a:cubicBezTo>
                <a:cubicBezTo>
                  <a:pt x="5670242" y="6127438"/>
                  <a:pt x="5638744" y="6148894"/>
                  <a:pt x="5605881" y="6168277"/>
                </a:cubicBezTo>
                <a:cubicBezTo>
                  <a:pt x="5609161" y="6109000"/>
                  <a:pt x="5615642" y="6105183"/>
                  <a:pt x="5620475" y="6068905"/>
                </a:cubicBezTo>
                <a:cubicBezTo>
                  <a:pt x="5603337" y="6075122"/>
                  <a:pt x="5587839" y="6085423"/>
                  <a:pt x="5575523" y="6098847"/>
                </a:cubicBezTo>
                <a:cubicBezTo>
                  <a:pt x="5566989" y="6092636"/>
                  <a:pt x="5548787" y="6055747"/>
                  <a:pt x="5546684" y="6070504"/>
                </a:cubicBezTo>
                <a:cubicBezTo>
                  <a:pt x="5557452" y="6118787"/>
                  <a:pt x="5514737" y="6062610"/>
                  <a:pt x="5516636" y="6111190"/>
                </a:cubicBezTo>
                <a:cubicBezTo>
                  <a:pt x="5504300" y="6092732"/>
                  <a:pt x="5502582" y="6102701"/>
                  <a:pt x="5495336" y="6105190"/>
                </a:cubicBezTo>
                <a:lnTo>
                  <a:pt x="5490607" y="6104536"/>
                </a:lnTo>
                <a:lnTo>
                  <a:pt x="5493095" y="6111270"/>
                </a:lnTo>
                <a:cubicBezTo>
                  <a:pt x="5497373" y="6119853"/>
                  <a:pt x="5503780" y="6130860"/>
                  <a:pt x="5503081" y="6135162"/>
                </a:cubicBezTo>
                <a:cubicBezTo>
                  <a:pt x="5490333" y="6115256"/>
                  <a:pt x="5502184" y="6177708"/>
                  <a:pt x="5489991" y="6157835"/>
                </a:cubicBezTo>
                <a:cubicBezTo>
                  <a:pt x="5480375" y="6129041"/>
                  <a:pt x="5502686" y="6134364"/>
                  <a:pt x="5479993" y="6105008"/>
                </a:cubicBezTo>
                <a:cubicBezTo>
                  <a:pt x="5474712" y="6131190"/>
                  <a:pt x="5461773" y="6131134"/>
                  <a:pt x="5454563" y="6150782"/>
                </a:cubicBezTo>
                <a:cubicBezTo>
                  <a:pt x="5454103" y="6143674"/>
                  <a:pt x="5451191" y="6136860"/>
                  <a:pt x="5446190" y="6131690"/>
                </a:cubicBezTo>
                <a:cubicBezTo>
                  <a:pt x="5449843" y="6088314"/>
                  <a:pt x="5484890" y="6109119"/>
                  <a:pt x="5483058" y="6076975"/>
                </a:cubicBezTo>
                <a:lnTo>
                  <a:pt x="5492070" y="6089023"/>
                </a:lnTo>
                <a:lnTo>
                  <a:pt x="5492134" y="6089244"/>
                </a:lnTo>
                <a:lnTo>
                  <a:pt x="5492359" y="6088743"/>
                </a:lnTo>
                <a:cubicBezTo>
                  <a:pt x="5495532" y="6086672"/>
                  <a:pt x="5498700" y="6084579"/>
                  <a:pt x="5499033" y="6073507"/>
                </a:cubicBezTo>
                <a:cubicBezTo>
                  <a:pt x="5493562" y="6065572"/>
                  <a:pt x="5489013" y="6056101"/>
                  <a:pt x="5484574" y="6048941"/>
                </a:cubicBezTo>
                <a:lnTo>
                  <a:pt x="5473335" y="6040215"/>
                </a:lnTo>
                <a:lnTo>
                  <a:pt x="5471905" y="6043870"/>
                </a:lnTo>
                <a:cubicBezTo>
                  <a:pt x="5468244" y="6058545"/>
                  <a:pt x="5465980" y="6074813"/>
                  <a:pt x="5457346" y="6079524"/>
                </a:cubicBezTo>
                <a:cubicBezTo>
                  <a:pt x="5454160" y="6041327"/>
                  <a:pt x="5458975" y="6001615"/>
                  <a:pt x="5438115" y="5966613"/>
                </a:cubicBezTo>
                <a:cubicBezTo>
                  <a:pt x="5418021" y="5949309"/>
                  <a:pt x="5423069" y="6020097"/>
                  <a:pt x="5407243" y="6020084"/>
                </a:cubicBezTo>
                <a:cubicBezTo>
                  <a:pt x="5385653" y="5984376"/>
                  <a:pt x="5382830" y="6012977"/>
                  <a:pt x="5371770" y="6012866"/>
                </a:cubicBezTo>
                <a:cubicBezTo>
                  <a:pt x="5381138" y="6042087"/>
                  <a:pt x="5363109" y="6087146"/>
                  <a:pt x="5351352" y="6058113"/>
                </a:cubicBezTo>
                <a:cubicBezTo>
                  <a:pt x="5359643" y="6057339"/>
                  <a:pt x="5369667" y="6038744"/>
                  <a:pt x="5350430" y="6017227"/>
                </a:cubicBezTo>
                <a:cubicBezTo>
                  <a:pt x="5350383" y="6042011"/>
                  <a:pt x="5341372" y="6035383"/>
                  <a:pt x="5336910" y="6047066"/>
                </a:cubicBezTo>
                <a:cubicBezTo>
                  <a:pt x="5344051" y="6057177"/>
                  <a:pt x="5338667" y="6069469"/>
                  <a:pt x="5349204" y="6079118"/>
                </a:cubicBezTo>
                <a:cubicBezTo>
                  <a:pt x="5337572" y="6095073"/>
                  <a:pt x="5328761" y="6112800"/>
                  <a:pt x="5322979" y="6131707"/>
                </a:cubicBezTo>
                <a:cubicBezTo>
                  <a:pt x="5281940" y="6077071"/>
                  <a:pt x="5306454" y="6186759"/>
                  <a:pt x="5261950" y="6122565"/>
                </a:cubicBezTo>
                <a:cubicBezTo>
                  <a:pt x="5261839" y="6147454"/>
                  <a:pt x="5251227" y="6136195"/>
                  <a:pt x="5252355" y="6165363"/>
                </a:cubicBezTo>
                <a:cubicBezTo>
                  <a:pt x="5241700" y="6126273"/>
                  <a:pt x="5235368" y="6086115"/>
                  <a:pt x="5233480" y="6045671"/>
                </a:cubicBezTo>
                <a:cubicBezTo>
                  <a:pt x="5202525" y="6062732"/>
                  <a:pt x="5164081" y="6065347"/>
                  <a:pt x="5175384" y="6159138"/>
                </a:cubicBezTo>
                <a:cubicBezTo>
                  <a:pt x="5147606" y="6157360"/>
                  <a:pt x="5108876" y="6172073"/>
                  <a:pt x="5114360" y="6252238"/>
                </a:cubicBezTo>
                <a:cubicBezTo>
                  <a:pt x="5165834" y="6315466"/>
                  <a:pt x="5160089" y="6150308"/>
                  <a:pt x="5197584" y="6195768"/>
                </a:cubicBezTo>
                <a:cubicBezTo>
                  <a:pt x="5188293" y="6187410"/>
                  <a:pt x="5186109" y="6144512"/>
                  <a:pt x="5196603" y="6154992"/>
                </a:cubicBezTo>
                <a:cubicBezTo>
                  <a:pt x="5197343" y="6166541"/>
                  <a:pt x="5201598" y="6177695"/>
                  <a:pt x="5208851" y="6186874"/>
                </a:cubicBezTo>
                <a:cubicBezTo>
                  <a:pt x="5219389" y="6166151"/>
                  <a:pt x="5200328" y="6078147"/>
                  <a:pt x="5229264" y="6087295"/>
                </a:cubicBezTo>
                <a:cubicBezTo>
                  <a:pt x="5232607" y="6135852"/>
                  <a:pt x="5235726" y="6229481"/>
                  <a:pt x="5213759" y="6240613"/>
                </a:cubicBezTo>
                <a:cubicBezTo>
                  <a:pt x="5205240" y="6224002"/>
                  <a:pt x="5220834" y="6202918"/>
                  <a:pt x="5203592" y="6187828"/>
                </a:cubicBezTo>
                <a:cubicBezTo>
                  <a:pt x="5196559" y="6226688"/>
                  <a:pt x="5185065" y="6242154"/>
                  <a:pt x="5192098" y="6306531"/>
                </a:cubicBezTo>
                <a:cubicBezTo>
                  <a:pt x="5171526" y="6292515"/>
                  <a:pt x="5155781" y="6295829"/>
                  <a:pt x="5137050" y="6289008"/>
                </a:cubicBezTo>
                <a:cubicBezTo>
                  <a:pt x="5136696" y="6344700"/>
                  <a:pt x="5116393" y="6328985"/>
                  <a:pt x="5132149" y="6392835"/>
                </a:cubicBezTo>
                <a:cubicBezTo>
                  <a:pt x="5116069" y="6377705"/>
                  <a:pt x="5129106" y="6356857"/>
                  <a:pt x="5111402" y="6342074"/>
                </a:cubicBezTo>
                <a:cubicBezTo>
                  <a:pt x="5092967" y="6344120"/>
                  <a:pt x="5104140" y="6349714"/>
                  <a:pt x="5088468" y="6312148"/>
                </a:cubicBezTo>
                <a:lnTo>
                  <a:pt x="5082369" y="6375075"/>
                </a:lnTo>
                <a:cubicBezTo>
                  <a:pt x="5068891" y="6360876"/>
                  <a:pt x="5060152" y="6362676"/>
                  <a:pt x="5056168" y="6380197"/>
                </a:cubicBezTo>
                <a:cubicBezTo>
                  <a:pt x="5069772" y="6407013"/>
                  <a:pt x="5068406" y="6383696"/>
                  <a:pt x="5075821" y="6390116"/>
                </a:cubicBezTo>
                <a:cubicBezTo>
                  <a:pt x="5071531" y="6408172"/>
                  <a:pt x="5073269" y="6427142"/>
                  <a:pt x="5081051" y="6444041"/>
                </a:cubicBezTo>
                <a:cubicBezTo>
                  <a:pt x="5070680" y="6440762"/>
                  <a:pt x="5069493" y="6467026"/>
                  <a:pt x="5050820" y="6436140"/>
                </a:cubicBezTo>
                <a:cubicBezTo>
                  <a:pt x="5050808" y="6417881"/>
                  <a:pt x="5051030" y="6399473"/>
                  <a:pt x="5035228" y="6384361"/>
                </a:cubicBezTo>
                <a:cubicBezTo>
                  <a:pt x="5035835" y="6423068"/>
                  <a:pt x="5034819" y="6462122"/>
                  <a:pt x="5034481" y="6500996"/>
                </a:cubicBezTo>
                <a:cubicBezTo>
                  <a:pt x="5006107" y="6450108"/>
                  <a:pt x="5029184" y="6568949"/>
                  <a:pt x="5001734" y="6521160"/>
                </a:cubicBezTo>
                <a:cubicBezTo>
                  <a:pt x="4994448" y="6492286"/>
                  <a:pt x="5008422" y="6501921"/>
                  <a:pt x="4995860" y="6474277"/>
                </a:cubicBezTo>
                <a:cubicBezTo>
                  <a:pt x="5007711" y="6488821"/>
                  <a:pt x="5005646" y="6457827"/>
                  <a:pt x="5012922" y="6457322"/>
                </a:cubicBezTo>
                <a:cubicBezTo>
                  <a:pt x="5008667" y="6446168"/>
                  <a:pt x="5002710" y="6435740"/>
                  <a:pt x="4995245" y="6426440"/>
                </a:cubicBezTo>
                <a:lnTo>
                  <a:pt x="4991182" y="6468298"/>
                </a:lnTo>
                <a:cubicBezTo>
                  <a:pt x="4972668" y="6422818"/>
                  <a:pt x="4973907" y="6472298"/>
                  <a:pt x="4956383" y="6454480"/>
                </a:cubicBezTo>
                <a:cubicBezTo>
                  <a:pt x="4964624" y="6409332"/>
                  <a:pt x="5000262" y="6427626"/>
                  <a:pt x="4978073" y="6333681"/>
                </a:cubicBezTo>
                <a:cubicBezTo>
                  <a:pt x="4950315" y="6320508"/>
                  <a:pt x="4950582" y="6460828"/>
                  <a:pt x="4908441" y="6360926"/>
                </a:cubicBezTo>
                <a:cubicBezTo>
                  <a:pt x="4902429" y="6362445"/>
                  <a:pt x="4900888" y="6378951"/>
                  <a:pt x="4899919" y="6396928"/>
                </a:cubicBezTo>
                <a:cubicBezTo>
                  <a:pt x="4905245" y="6404994"/>
                  <a:pt x="4913081" y="6412655"/>
                  <a:pt x="4913090" y="6421785"/>
                </a:cubicBezTo>
                <a:cubicBezTo>
                  <a:pt x="4869670" y="6413259"/>
                  <a:pt x="4850865" y="6485102"/>
                  <a:pt x="4805563" y="6470212"/>
                </a:cubicBezTo>
                <a:cubicBezTo>
                  <a:pt x="4811706" y="6480317"/>
                  <a:pt x="4809428" y="6492407"/>
                  <a:pt x="4812891" y="6502961"/>
                </a:cubicBezTo>
                <a:cubicBezTo>
                  <a:pt x="4796011" y="6475391"/>
                  <a:pt x="4800392" y="6516705"/>
                  <a:pt x="4787272" y="6501147"/>
                </a:cubicBezTo>
                <a:cubicBezTo>
                  <a:pt x="4785309" y="6471209"/>
                  <a:pt x="4802177" y="6480519"/>
                  <a:pt x="4786320" y="6453399"/>
                </a:cubicBezTo>
                <a:cubicBezTo>
                  <a:pt x="4770684" y="6456776"/>
                  <a:pt x="4753988" y="6456549"/>
                  <a:pt x="4743059" y="6475478"/>
                </a:cubicBezTo>
                <a:cubicBezTo>
                  <a:pt x="4729548" y="6464541"/>
                  <a:pt x="4732020" y="6450139"/>
                  <a:pt x="4720581" y="6438830"/>
                </a:cubicBezTo>
                <a:cubicBezTo>
                  <a:pt x="4721450" y="6450167"/>
                  <a:pt x="4726049" y="6460237"/>
                  <a:pt x="4722760" y="6472598"/>
                </a:cubicBezTo>
                <a:cubicBezTo>
                  <a:pt x="4711808" y="6458718"/>
                  <a:pt x="4710147" y="6443071"/>
                  <a:pt x="4695610" y="6429974"/>
                </a:cubicBezTo>
                <a:cubicBezTo>
                  <a:pt x="4692754" y="6455417"/>
                  <a:pt x="4688564" y="6443159"/>
                  <a:pt x="4691718" y="6471786"/>
                </a:cubicBezTo>
                <a:cubicBezTo>
                  <a:pt x="4678318" y="6447082"/>
                  <a:pt x="4675956" y="6420051"/>
                  <a:pt x="4662615" y="6395238"/>
                </a:cubicBezTo>
                <a:cubicBezTo>
                  <a:pt x="4655601" y="6408870"/>
                  <a:pt x="4652591" y="6435080"/>
                  <a:pt x="4634976" y="6414216"/>
                </a:cubicBezTo>
                <a:lnTo>
                  <a:pt x="4636018" y="6400558"/>
                </a:lnTo>
                <a:cubicBezTo>
                  <a:pt x="4633322" y="6396578"/>
                  <a:pt x="4630799" y="6392555"/>
                  <a:pt x="4632031" y="6387705"/>
                </a:cubicBezTo>
                <a:cubicBezTo>
                  <a:pt x="4645361" y="6414508"/>
                  <a:pt x="4658130" y="6395358"/>
                  <a:pt x="4648573" y="6377578"/>
                </a:cubicBezTo>
                <a:cubicBezTo>
                  <a:pt x="4629775" y="6384692"/>
                  <a:pt x="4616240" y="6387143"/>
                  <a:pt x="4613205" y="6425745"/>
                </a:cubicBezTo>
                <a:cubicBezTo>
                  <a:pt x="4598372" y="6388947"/>
                  <a:pt x="4596257" y="6420522"/>
                  <a:pt x="4585364" y="6389993"/>
                </a:cubicBezTo>
                <a:cubicBezTo>
                  <a:pt x="4590543" y="6406958"/>
                  <a:pt x="4589149" y="6423690"/>
                  <a:pt x="4578233" y="6411970"/>
                </a:cubicBezTo>
                <a:cubicBezTo>
                  <a:pt x="4580411" y="6383996"/>
                  <a:pt x="4571836" y="6356373"/>
                  <a:pt x="4554166" y="6334622"/>
                </a:cubicBezTo>
                <a:cubicBezTo>
                  <a:pt x="4557889" y="6328787"/>
                  <a:pt x="4561884" y="6323964"/>
                  <a:pt x="4565882" y="6318982"/>
                </a:cubicBezTo>
                <a:lnTo>
                  <a:pt x="4577562" y="6302467"/>
                </a:lnTo>
                <a:lnTo>
                  <a:pt x="4581016" y="6316080"/>
                </a:lnTo>
                <a:cubicBezTo>
                  <a:pt x="4588546" y="6337431"/>
                  <a:pt x="4599587" y="6355355"/>
                  <a:pt x="4612563" y="6359924"/>
                </a:cubicBezTo>
                <a:cubicBezTo>
                  <a:pt x="4600830" y="6335042"/>
                  <a:pt x="4582910" y="6311007"/>
                  <a:pt x="4588444" y="6282404"/>
                </a:cubicBezTo>
                <a:cubicBezTo>
                  <a:pt x="4598152" y="6304122"/>
                  <a:pt x="4610192" y="6324760"/>
                  <a:pt x="4624260" y="6343863"/>
                </a:cubicBezTo>
                <a:cubicBezTo>
                  <a:pt x="4624378" y="6324396"/>
                  <a:pt x="4625756" y="6306940"/>
                  <a:pt x="4640632" y="6333780"/>
                </a:cubicBezTo>
                <a:cubicBezTo>
                  <a:pt x="4641305" y="6289395"/>
                  <a:pt x="4641121" y="6282303"/>
                  <a:pt x="4652296" y="6262947"/>
                </a:cubicBezTo>
                <a:lnTo>
                  <a:pt x="4652590" y="6262689"/>
                </a:lnTo>
                <a:cubicBezTo>
                  <a:pt x="4644521" y="6237639"/>
                  <a:pt x="4630326" y="6243701"/>
                  <a:pt x="4626618" y="6261238"/>
                </a:cubicBezTo>
                <a:cubicBezTo>
                  <a:pt x="4614524" y="6238715"/>
                  <a:pt x="4638031" y="6247152"/>
                  <a:pt x="4619933" y="6221447"/>
                </a:cubicBezTo>
                <a:cubicBezTo>
                  <a:pt x="4594741" y="6203337"/>
                  <a:pt x="4603567" y="6294985"/>
                  <a:pt x="4570537" y="6251674"/>
                </a:cubicBezTo>
                <a:cubicBezTo>
                  <a:pt x="4570003" y="6260812"/>
                  <a:pt x="4570740" y="6271576"/>
                  <a:pt x="4572552" y="6282724"/>
                </a:cubicBezTo>
                <a:lnTo>
                  <a:pt x="4577113" y="6300700"/>
                </a:lnTo>
                <a:lnTo>
                  <a:pt x="4569840" y="6276315"/>
                </a:lnTo>
                <a:cubicBezTo>
                  <a:pt x="4568368" y="6267534"/>
                  <a:pt x="4565947" y="6259007"/>
                  <a:pt x="4556367" y="6251765"/>
                </a:cubicBezTo>
                <a:cubicBezTo>
                  <a:pt x="4560734" y="6307186"/>
                  <a:pt x="4545137" y="6314437"/>
                  <a:pt x="4529066" y="6325977"/>
                </a:cubicBezTo>
                <a:cubicBezTo>
                  <a:pt x="4538614" y="6352164"/>
                  <a:pt x="4546826" y="6400680"/>
                  <a:pt x="4524097" y="6381997"/>
                </a:cubicBezTo>
                <a:cubicBezTo>
                  <a:pt x="4525491" y="6365263"/>
                  <a:pt x="4534024" y="6371472"/>
                  <a:pt x="4532470" y="6345764"/>
                </a:cubicBezTo>
                <a:cubicBezTo>
                  <a:pt x="4526911" y="6331435"/>
                  <a:pt x="4517196" y="6319124"/>
                  <a:pt x="4504610" y="6310289"/>
                </a:cubicBezTo>
                <a:cubicBezTo>
                  <a:pt x="4505227" y="6320341"/>
                  <a:pt x="4521008" y="6360679"/>
                  <a:pt x="4506298" y="6351331"/>
                </a:cubicBezTo>
                <a:cubicBezTo>
                  <a:pt x="4508368" y="6344541"/>
                  <a:pt x="4494885" y="6310092"/>
                  <a:pt x="4492960" y="6326519"/>
                </a:cubicBezTo>
                <a:cubicBezTo>
                  <a:pt x="4490583" y="6347677"/>
                  <a:pt x="4505746" y="6365129"/>
                  <a:pt x="4498053" y="6387352"/>
                </a:cubicBezTo>
                <a:cubicBezTo>
                  <a:pt x="4487373" y="6377193"/>
                  <a:pt x="4474549" y="6333712"/>
                  <a:pt x="4470668" y="6344877"/>
                </a:cubicBezTo>
                <a:cubicBezTo>
                  <a:pt x="4479998" y="6361812"/>
                  <a:pt x="4486875" y="6414122"/>
                  <a:pt x="4475177" y="6412643"/>
                </a:cubicBezTo>
                <a:cubicBezTo>
                  <a:pt x="4462325" y="6388967"/>
                  <a:pt x="4474043" y="6385468"/>
                  <a:pt x="4468217" y="6372834"/>
                </a:cubicBezTo>
                <a:cubicBezTo>
                  <a:pt x="4465068" y="6395826"/>
                  <a:pt x="4448860" y="6333997"/>
                  <a:pt x="4449236" y="6356314"/>
                </a:cubicBezTo>
                <a:cubicBezTo>
                  <a:pt x="4472953" y="6406369"/>
                  <a:pt x="4447056" y="6440610"/>
                  <a:pt x="4427484" y="6429311"/>
                </a:cubicBezTo>
                <a:cubicBezTo>
                  <a:pt x="4430330" y="6447351"/>
                  <a:pt x="4435857" y="6464944"/>
                  <a:pt x="4443611" y="6481399"/>
                </a:cubicBezTo>
                <a:cubicBezTo>
                  <a:pt x="4429436" y="6468651"/>
                  <a:pt x="4424619" y="6476994"/>
                  <a:pt x="4436541" y="6503269"/>
                </a:cubicBezTo>
                <a:cubicBezTo>
                  <a:pt x="4424082" y="6487806"/>
                  <a:pt x="4424587" y="6512622"/>
                  <a:pt x="4411493" y="6494797"/>
                </a:cubicBezTo>
                <a:cubicBezTo>
                  <a:pt x="4408310" y="6459305"/>
                  <a:pt x="4421302" y="6420750"/>
                  <a:pt x="4434178" y="6408081"/>
                </a:cubicBezTo>
                <a:cubicBezTo>
                  <a:pt x="4429627" y="6401888"/>
                  <a:pt x="4429259" y="6395115"/>
                  <a:pt x="4425594" y="6388866"/>
                </a:cubicBezTo>
                <a:cubicBezTo>
                  <a:pt x="4398725" y="6448496"/>
                  <a:pt x="4362960" y="6431412"/>
                  <a:pt x="4342670" y="6515947"/>
                </a:cubicBezTo>
                <a:cubicBezTo>
                  <a:pt x="4330025" y="6493389"/>
                  <a:pt x="4329828" y="6510529"/>
                  <a:pt x="4318736" y="6493430"/>
                </a:cubicBezTo>
                <a:cubicBezTo>
                  <a:pt x="4318208" y="6443219"/>
                  <a:pt x="4345783" y="6431763"/>
                  <a:pt x="4335289" y="6359542"/>
                </a:cubicBezTo>
                <a:lnTo>
                  <a:pt x="4325832" y="6347522"/>
                </a:lnTo>
                <a:cubicBezTo>
                  <a:pt x="4311268" y="6402138"/>
                  <a:pt x="4308747" y="6493939"/>
                  <a:pt x="4261042" y="6443440"/>
                </a:cubicBezTo>
                <a:cubicBezTo>
                  <a:pt x="4244085" y="6475283"/>
                  <a:pt x="4221660" y="6527216"/>
                  <a:pt x="4190412" y="6485504"/>
                </a:cubicBezTo>
                <a:cubicBezTo>
                  <a:pt x="4195759" y="6502423"/>
                  <a:pt x="4191483" y="6510078"/>
                  <a:pt x="4183454" y="6507439"/>
                </a:cubicBezTo>
                <a:cubicBezTo>
                  <a:pt x="4187246" y="6491233"/>
                  <a:pt x="4182741" y="6474089"/>
                  <a:pt x="4171585" y="6461802"/>
                </a:cubicBezTo>
                <a:cubicBezTo>
                  <a:pt x="4165996" y="6468271"/>
                  <a:pt x="4157547" y="6463393"/>
                  <a:pt x="4142334" y="6440351"/>
                </a:cubicBezTo>
                <a:cubicBezTo>
                  <a:pt x="4140205" y="6457374"/>
                  <a:pt x="4131624" y="6450992"/>
                  <a:pt x="4144727" y="6474244"/>
                </a:cubicBezTo>
                <a:cubicBezTo>
                  <a:pt x="4146638" y="6467217"/>
                  <a:pt x="4145583" y="6453492"/>
                  <a:pt x="4151206" y="6459304"/>
                </a:cubicBezTo>
                <a:cubicBezTo>
                  <a:pt x="4162426" y="6500146"/>
                  <a:pt x="4138661" y="6491417"/>
                  <a:pt x="4140266" y="6530129"/>
                </a:cubicBezTo>
                <a:cubicBezTo>
                  <a:pt x="4106965" y="6450731"/>
                  <a:pt x="4075310" y="6470239"/>
                  <a:pt x="4043507" y="6447030"/>
                </a:cubicBezTo>
                <a:cubicBezTo>
                  <a:pt x="4037239" y="6413183"/>
                  <a:pt x="4013243" y="6398189"/>
                  <a:pt x="3997004" y="6381112"/>
                </a:cubicBezTo>
                <a:cubicBezTo>
                  <a:pt x="3985982" y="6344021"/>
                  <a:pt x="3982109" y="6305531"/>
                  <a:pt x="3985215" y="6267613"/>
                </a:cubicBezTo>
                <a:lnTo>
                  <a:pt x="3989603" y="6251548"/>
                </a:lnTo>
                <a:lnTo>
                  <a:pt x="3966400" y="6246664"/>
                </a:lnTo>
                <a:cubicBezTo>
                  <a:pt x="3962924" y="6294421"/>
                  <a:pt x="3946042" y="6246603"/>
                  <a:pt x="3904710" y="6217177"/>
                </a:cubicBezTo>
                <a:cubicBezTo>
                  <a:pt x="3916907" y="6215807"/>
                  <a:pt x="3932735" y="6225943"/>
                  <a:pt x="3938448" y="6208138"/>
                </a:cubicBezTo>
                <a:cubicBezTo>
                  <a:pt x="3946662" y="6214163"/>
                  <a:pt x="3947417" y="6223726"/>
                  <a:pt x="3947879" y="6233546"/>
                </a:cubicBezTo>
                <a:cubicBezTo>
                  <a:pt x="3958325" y="6240148"/>
                  <a:pt x="3965932" y="6237837"/>
                  <a:pt x="3967402" y="6224426"/>
                </a:cubicBezTo>
                <a:cubicBezTo>
                  <a:pt x="3968872" y="6211016"/>
                  <a:pt x="3953828" y="6210888"/>
                  <a:pt x="3953283" y="6216275"/>
                </a:cubicBezTo>
                <a:cubicBezTo>
                  <a:pt x="3949309" y="6194019"/>
                  <a:pt x="3952037" y="6124583"/>
                  <a:pt x="3977954" y="6159224"/>
                </a:cubicBezTo>
                <a:cubicBezTo>
                  <a:pt x="3972150" y="6117659"/>
                  <a:pt x="4000087" y="6107553"/>
                  <a:pt x="4021616" y="6115704"/>
                </a:cubicBezTo>
                <a:cubicBezTo>
                  <a:pt x="4020562" y="6094562"/>
                  <a:pt x="4012060" y="6080387"/>
                  <a:pt x="4031305" y="6103617"/>
                </a:cubicBezTo>
                <a:cubicBezTo>
                  <a:pt x="4040948" y="6049867"/>
                  <a:pt x="4062426" y="6028472"/>
                  <a:pt x="4094360" y="6035645"/>
                </a:cubicBezTo>
                <a:cubicBezTo>
                  <a:pt x="4079470" y="5991543"/>
                  <a:pt x="4117328" y="6013400"/>
                  <a:pt x="4095149" y="5975499"/>
                </a:cubicBezTo>
                <a:cubicBezTo>
                  <a:pt x="4099512" y="5981155"/>
                  <a:pt x="4103560" y="5982601"/>
                  <a:pt x="4108094" y="5982992"/>
                </a:cubicBezTo>
                <a:lnTo>
                  <a:pt x="4123830" y="5984137"/>
                </a:lnTo>
                <a:lnTo>
                  <a:pt x="4123705" y="5984574"/>
                </a:lnTo>
                <a:lnTo>
                  <a:pt x="4123796" y="5984774"/>
                </a:lnTo>
                <a:lnTo>
                  <a:pt x="4120840" y="5996606"/>
                </a:lnTo>
                <a:cubicBezTo>
                  <a:pt x="4119310" y="5999287"/>
                  <a:pt x="4117900" y="6002038"/>
                  <a:pt x="4118452" y="6009487"/>
                </a:cubicBezTo>
                <a:cubicBezTo>
                  <a:pt x="4125586" y="6013178"/>
                  <a:pt x="4130573" y="6011210"/>
                  <a:pt x="4137522" y="6015222"/>
                </a:cubicBezTo>
                <a:lnTo>
                  <a:pt x="4123796" y="5984774"/>
                </a:lnTo>
                <a:lnTo>
                  <a:pt x="4123953" y="5984145"/>
                </a:lnTo>
                <a:lnTo>
                  <a:pt x="4123830" y="5984137"/>
                </a:lnTo>
                <a:lnTo>
                  <a:pt x="4128705" y="5967086"/>
                </a:lnTo>
                <a:cubicBezTo>
                  <a:pt x="4131455" y="5964235"/>
                  <a:pt x="4134223" y="5961413"/>
                  <a:pt x="4133815" y="5949771"/>
                </a:cubicBezTo>
                <a:cubicBezTo>
                  <a:pt x="4141462" y="5956039"/>
                  <a:pt x="4141710" y="5965736"/>
                  <a:pt x="4147806" y="5972963"/>
                </a:cubicBezTo>
                <a:cubicBezTo>
                  <a:pt x="4146813" y="5951716"/>
                  <a:pt x="4146803" y="5933458"/>
                  <a:pt x="4162343" y="5958399"/>
                </a:cubicBezTo>
                <a:cubicBezTo>
                  <a:pt x="4163118" y="5946442"/>
                  <a:pt x="4160816" y="5926717"/>
                  <a:pt x="4167743" y="5932999"/>
                </a:cubicBezTo>
                <a:cubicBezTo>
                  <a:pt x="4169760" y="5916908"/>
                  <a:pt x="4146338" y="5913511"/>
                  <a:pt x="4153988" y="5894829"/>
                </a:cubicBezTo>
                <a:cubicBezTo>
                  <a:pt x="4181222" y="5939781"/>
                  <a:pt x="4215062" y="5897721"/>
                  <a:pt x="4212062" y="5859202"/>
                </a:cubicBezTo>
                <a:cubicBezTo>
                  <a:pt x="4215640" y="5840163"/>
                  <a:pt x="4222027" y="5877502"/>
                  <a:pt x="4230947" y="5880084"/>
                </a:cubicBezTo>
                <a:cubicBezTo>
                  <a:pt x="4234762" y="5882858"/>
                  <a:pt x="4235735" y="5877716"/>
                  <a:pt x="4240508" y="5883037"/>
                </a:cubicBezTo>
                <a:cubicBezTo>
                  <a:pt x="4244206" y="5863784"/>
                  <a:pt x="4232758" y="5851757"/>
                  <a:pt x="4236565" y="5832566"/>
                </a:cubicBezTo>
                <a:cubicBezTo>
                  <a:pt x="4266730" y="5865525"/>
                  <a:pt x="4285455" y="5815307"/>
                  <a:pt x="4304431" y="5792327"/>
                </a:cubicBezTo>
                <a:cubicBezTo>
                  <a:pt x="4318642" y="5813649"/>
                  <a:pt x="4321564" y="5803644"/>
                  <a:pt x="4332617" y="5815872"/>
                </a:cubicBezTo>
                <a:lnTo>
                  <a:pt x="4331802" y="5818398"/>
                </a:lnTo>
                <a:lnTo>
                  <a:pt x="4334559" y="5818060"/>
                </a:lnTo>
                <a:lnTo>
                  <a:pt x="4318693" y="5785161"/>
                </a:lnTo>
                <a:cubicBezTo>
                  <a:pt x="4334119" y="5777954"/>
                  <a:pt x="4342963" y="5752261"/>
                  <a:pt x="4357796" y="5743855"/>
                </a:cubicBezTo>
                <a:cubicBezTo>
                  <a:pt x="4341077" y="5710819"/>
                  <a:pt x="4348356" y="5724145"/>
                  <a:pt x="4354003" y="5701027"/>
                </a:cubicBezTo>
                <a:cubicBezTo>
                  <a:pt x="4342994" y="5696382"/>
                  <a:pt x="4338401" y="5710271"/>
                  <a:pt x="4338936" y="5738244"/>
                </a:cubicBezTo>
                <a:cubicBezTo>
                  <a:pt x="4330115" y="5727589"/>
                  <a:pt x="4336211" y="5709863"/>
                  <a:pt x="4325243" y="5699966"/>
                </a:cubicBezTo>
                <a:lnTo>
                  <a:pt x="4328101" y="5698334"/>
                </a:lnTo>
                <a:lnTo>
                  <a:pt x="4312060" y="5684511"/>
                </a:lnTo>
                <a:cubicBezTo>
                  <a:pt x="4315174" y="5663066"/>
                  <a:pt x="4333313" y="5628194"/>
                  <a:pt x="4315188" y="5594631"/>
                </a:cubicBezTo>
                <a:cubicBezTo>
                  <a:pt x="4295500" y="5612923"/>
                  <a:pt x="4299909" y="5664804"/>
                  <a:pt x="4273334" y="5651316"/>
                </a:cubicBezTo>
                <a:cubicBezTo>
                  <a:pt x="4260880" y="5637566"/>
                  <a:pt x="4272098" y="5619375"/>
                  <a:pt x="4256438" y="5606484"/>
                </a:cubicBezTo>
                <a:lnTo>
                  <a:pt x="4256099" y="5606682"/>
                </a:lnTo>
                <a:lnTo>
                  <a:pt x="4252673" y="5629551"/>
                </a:lnTo>
                <a:cubicBezTo>
                  <a:pt x="4219995" y="5610825"/>
                  <a:pt x="4219123" y="5652101"/>
                  <a:pt x="4185699" y="5617119"/>
                </a:cubicBezTo>
                <a:cubicBezTo>
                  <a:pt x="4193771" y="5610799"/>
                  <a:pt x="4185364" y="5607085"/>
                  <a:pt x="4186295" y="5586949"/>
                </a:cubicBezTo>
                <a:cubicBezTo>
                  <a:pt x="4144744" y="5558396"/>
                  <a:pt x="4162468" y="5633650"/>
                  <a:pt x="4179555" y="5687290"/>
                </a:cubicBezTo>
                <a:cubicBezTo>
                  <a:pt x="4164366" y="5664690"/>
                  <a:pt x="4160296" y="5636674"/>
                  <a:pt x="4147211" y="5613150"/>
                </a:cubicBezTo>
                <a:cubicBezTo>
                  <a:pt x="4139375" y="5625735"/>
                  <a:pt x="4127623" y="5627078"/>
                  <a:pt x="4122629" y="5647580"/>
                </a:cubicBezTo>
                <a:cubicBezTo>
                  <a:pt x="4125147" y="5666431"/>
                  <a:pt x="4140527" y="5656345"/>
                  <a:pt x="4150921" y="5671186"/>
                </a:cubicBezTo>
                <a:cubicBezTo>
                  <a:pt x="4148114" y="5655307"/>
                  <a:pt x="4122267" y="5711679"/>
                  <a:pt x="4111574" y="5705506"/>
                </a:cubicBezTo>
                <a:cubicBezTo>
                  <a:pt x="4108011" y="5714142"/>
                  <a:pt x="4120326" y="5748630"/>
                  <a:pt x="4120834" y="5730958"/>
                </a:cubicBezTo>
                <a:cubicBezTo>
                  <a:pt x="4131328" y="5761685"/>
                  <a:pt x="4111282" y="5736137"/>
                  <a:pt x="4106251" y="5737936"/>
                </a:cubicBezTo>
                <a:cubicBezTo>
                  <a:pt x="4100708" y="5730746"/>
                  <a:pt x="4102470" y="5719784"/>
                  <a:pt x="4101887" y="5710179"/>
                </a:cubicBezTo>
                <a:cubicBezTo>
                  <a:pt x="4081099" y="5717285"/>
                  <a:pt x="4077829" y="5808650"/>
                  <a:pt x="4038153" y="5785743"/>
                </a:cubicBezTo>
                <a:lnTo>
                  <a:pt x="4037601" y="5823497"/>
                </a:lnTo>
                <a:cubicBezTo>
                  <a:pt x="4028153" y="5813195"/>
                  <a:pt x="4031186" y="5837331"/>
                  <a:pt x="4018420" y="5817699"/>
                </a:cubicBezTo>
                <a:cubicBezTo>
                  <a:pt x="4021844" y="5895248"/>
                  <a:pt x="3976377" y="5837913"/>
                  <a:pt x="3978486" y="5911567"/>
                </a:cubicBezTo>
                <a:cubicBezTo>
                  <a:pt x="3944765" y="5888960"/>
                  <a:pt x="3932081" y="5924272"/>
                  <a:pt x="3924946" y="5974908"/>
                </a:cubicBezTo>
                <a:cubicBezTo>
                  <a:pt x="3945592" y="5988539"/>
                  <a:pt x="3951417" y="6002169"/>
                  <a:pt x="3967647" y="6013821"/>
                </a:cubicBezTo>
                <a:cubicBezTo>
                  <a:pt x="3943001" y="6023403"/>
                  <a:pt x="3902895" y="5991121"/>
                  <a:pt x="3905141" y="6036622"/>
                </a:cubicBezTo>
                <a:cubicBezTo>
                  <a:pt x="3885914" y="5982746"/>
                  <a:pt x="3859630" y="5965287"/>
                  <a:pt x="3844197" y="5901623"/>
                </a:cubicBezTo>
                <a:cubicBezTo>
                  <a:pt x="3834690" y="5914385"/>
                  <a:pt x="3828781" y="5937211"/>
                  <a:pt x="3819759" y="5951109"/>
                </a:cubicBezTo>
                <a:cubicBezTo>
                  <a:pt x="3799659" y="5894302"/>
                  <a:pt x="3856371" y="5908936"/>
                  <a:pt x="3830530" y="5840831"/>
                </a:cubicBezTo>
                <a:cubicBezTo>
                  <a:pt x="3821165" y="5828151"/>
                  <a:pt x="3828549" y="5865497"/>
                  <a:pt x="3825850" y="5873633"/>
                </a:cubicBezTo>
                <a:cubicBezTo>
                  <a:pt x="3809114" y="5834455"/>
                  <a:pt x="3804909" y="5880508"/>
                  <a:pt x="3782638" y="5849684"/>
                </a:cubicBezTo>
                <a:cubicBezTo>
                  <a:pt x="3794340" y="5870414"/>
                  <a:pt x="3799107" y="5894269"/>
                  <a:pt x="3796305" y="5917890"/>
                </a:cubicBezTo>
                <a:cubicBezTo>
                  <a:pt x="3786120" y="5886629"/>
                  <a:pt x="3776007" y="5883643"/>
                  <a:pt x="3758456" y="5869089"/>
                </a:cubicBezTo>
                <a:cubicBezTo>
                  <a:pt x="3759817" y="5897109"/>
                  <a:pt x="3757903" y="5935502"/>
                  <a:pt x="3743730" y="5898800"/>
                </a:cubicBezTo>
                <a:cubicBezTo>
                  <a:pt x="3741122" y="5920109"/>
                  <a:pt x="3753779" y="5939679"/>
                  <a:pt x="3743389" y="5944089"/>
                </a:cubicBezTo>
                <a:cubicBezTo>
                  <a:pt x="3747222" y="5970543"/>
                  <a:pt x="3750273" y="5960327"/>
                  <a:pt x="3762334" y="5972280"/>
                </a:cubicBezTo>
                <a:cubicBezTo>
                  <a:pt x="3753803" y="5982614"/>
                  <a:pt x="3745541" y="5993957"/>
                  <a:pt x="3728596" y="5981319"/>
                </a:cubicBezTo>
                <a:cubicBezTo>
                  <a:pt x="3728025" y="6006516"/>
                  <a:pt x="3752555" y="6019108"/>
                  <a:pt x="3751949" y="6044853"/>
                </a:cubicBezTo>
                <a:cubicBezTo>
                  <a:pt x="3743636" y="6036772"/>
                  <a:pt x="3721490" y="5987200"/>
                  <a:pt x="3722892" y="6021089"/>
                </a:cubicBezTo>
                <a:cubicBezTo>
                  <a:pt x="3716107" y="6006906"/>
                  <a:pt x="3704639" y="5995153"/>
                  <a:pt x="3708925" y="5975382"/>
                </a:cubicBezTo>
                <a:cubicBezTo>
                  <a:pt x="3689963" y="5967715"/>
                  <a:pt x="3694172" y="5972283"/>
                  <a:pt x="3675675" y="5939360"/>
                </a:cubicBezTo>
                <a:cubicBezTo>
                  <a:pt x="3662792" y="5919944"/>
                  <a:pt x="3678796" y="5978664"/>
                  <a:pt x="3665907" y="5959245"/>
                </a:cubicBezTo>
                <a:cubicBezTo>
                  <a:pt x="3646446" y="5940594"/>
                  <a:pt x="3663091" y="5931524"/>
                  <a:pt x="3661994" y="5916631"/>
                </a:cubicBezTo>
                <a:cubicBezTo>
                  <a:pt x="3653181" y="5914110"/>
                  <a:pt x="3653437" y="5935646"/>
                  <a:pt x="3642287" y="5926070"/>
                </a:cubicBezTo>
                <a:cubicBezTo>
                  <a:pt x="3643622" y="5945236"/>
                  <a:pt x="3664840" y="5954921"/>
                  <a:pt x="3660991" y="5976653"/>
                </a:cubicBezTo>
                <a:cubicBezTo>
                  <a:pt x="3648056" y="5950649"/>
                  <a:pt x="3639624" y="5973157"/>
                  <a:pt x="3651349" y="5988910"/>
                </a:cubicBezTo>
                <a:cubicBezTo>
                  <a:pt x="3618652" y="5946505"/>
                  <a:pt x="3602089" y="5981859"/>
                  <a:pt x="3598287" y="6037841"/>
                </a:cubicBezTo>
                <a:cubicBezTo>
                  <a:pt x="3592069" y="6023414"/>
                  <a:pt x="3580513" y="6011323"/>
                  <a:pt x="3574513" y="5997022"/>
                </a:cubicBezTo>
                <a:cubicBezTo>
                  <a:pt x="3580072" y="5978987"/>
                  <a:pt x="3575123" y="5980405"/>
                  <a:pt x="3574849" y="5951730"/>
                </a:cubicBezTo>
                <a:cubicBezTo>
                  <a:pt x="3584864" y="5959080"/>
                  <a:pt x="3583947" y="5972526"/>
                  <a:pt x="3584322" y="5984719"/>
                </a:cubicBezTo>
                <a:cubicBezTo>
                  <a:pt x="3608146" y="5984216"/>
                  <a:pt x="3614114" y="5936328"/>
                  <a:pt x="3628293" y="5910293"/>
                </a:cubicBezTo>
                <a:cubicBezTo>
                  <a:pt x="3603034" y="5895995"/>
                  <a:pt x="3604964" y="5955142"/>
                  <a:pt x="3579998" y="5941584"/>
                </a:cubicBezTo>
                <a:cubicBezTo>
                  <a:pt x="3587792" y="5927834"/>
                  <a:pt x="3592854" y="5912646"/>
                  <a:pt x="3594852" y="5896832"/>
                </a:cubicBezTo>
                <a:cubicBezTo>
                  <a:pt x="3579581" y="5886731"/>
                  <a:pt x="3582278" y="5924793"/>
                  <a:pt x="3556454" y="5885785"/>
                </a:cubicBezTo>
                <a:cubicBezTo>
                  <a:pt x="3557734" y="5905060"/>
                  <a:pt x="3572810" y="5917473"/>
                  <a:pt x="3570481" y="5938799"/>
                </a:cubicBezTo>
                <a:cubicBezTo>
                  <a:pt x="3561902" y="5928712"/>
                  <a:pt x="3560287" y="5937192"/>
                  <a:pt x="3551285" y="5925862"/>
                </a:cubicBezTo>
                <a:cubicBezTo>
                  <a:pt x="3548866" y="5939438"/>
                  <a:pt x="3558006" y="5947566"/>
                  <a:pt x="3565502" y="5956315"/>
                </a:cubicBezTo>
                <a:cubicBezTo>
                  <a:pt x="3565328" y="5971186"/>
                  <a:pt x="3552380" y="5951877"/>
                  <a:pt x="3555796" y="5976092"/>
                </a:cubicBezTo>
                <a:cubicBezTo>
                  <a:pt x="3539973" y="5941005"/>
                  <a:pt x="3532275" y="5970640"/>
                  <a:pt x="3517654" y="5934964"/>
                </a:cubicBezTo>
                <a:cubicBezTo>
                  <a:pt x="3512292" y="5962525"/>
                  <a:pt x="3533548" y="5977079"/>
                  <a:pt x="3531596" y="6003185"/>
                </a:cubicBezTo>
                <a:cubicBezTo>
                  <a:pt x="3514566" y="5988220"/>
                  <a:pt x="3501091" y="6022932"/>
                  <a:pt x="3507392" y="6045108"/>
                </a:cubicBezTo>
                <a:cubicBezTo>
                  <a:pt x="3483781" y="6029194"/>
                  <a:pt x="3498754" y="6069209"/>
                  <a:pt x="3478425" y="6059469"/>
                </a:cubicBezTo>
                <a:cubicBezTo>
                  <a:pt x="3481591" y="6085108"/>
                  <a:pt x="3488716" y="6063128"/>
                  <a:pt x="3497602" y="6080094"/>
                </a:cubicBezTo>
                <a:cubicBezTo>
                  <a:pt x="3494083" y="6113851"/>
                  <a:pt x="3469961" y="6092653"/>
                  <a:pt x="3463884" y="6119230"/>
                </a:cubicBezTo>
                <a:cubicBezTo>
                  <a:pt x="3451579" y="6103000"/>
                  <a:pt x="3441979" y="6085052"/>
                  <a:pt x="3435277" y="6065785"/>
                </a:cubicBezTo>
                <a:cubicBezTo>
                  <a:pt x="3429627" y="6076067"/>
                  <a:pt x="3409749" y="6071719"/>
                  <a:pt x="3396950" y="6039805"/>
                </a:cubicBezTo>
                <a:lnTo>
                  <a:pt x="3398812" y="6047873"/>
                </a:lnTo>
                <a:lnTo>
                  <a:pt x="3382733" y="6032472"/>
                </a:lnTo>
                <a:cubicBezTo>
                  <a:pt x="3378216" y="6030629"/>
                  <a:pt x="3375735" y="6034187"/>
                  <a:pt x="3377000" y="6047679"/>
                </a:cubicBezTo>
                <a:cubicBezTo>
                  <a:pt x="3381684" y="6058085"/>
                  <a:pt x="3388200" y="6067551"/>
                  <a:pt x="3396113" y="6075826"/>
                </a:cubicBezTo>
                <a:cubicBezTo>
                  <a:pt x="3395865" y="6067981"/>
                  <a:pt x="3397248" y="6065216"/>
                  <a:pt x="3398650" y="6062603"/>
                </a:cubicBezTo>
                <a:lnTo>
                  <a:pt x="3400368" y="6054618"/>
                </a:lnTo>
                <a:lnTo>
                  <a:pt x="3401580" y="6059874"/>
                </a:lnTo>
                <a:cubicBezTo>
                  <a:pt x="3405450" y="6065460"/>
                  <a:pt x="3409346" y="6071060"/>
                  <a:pt x="3406373" y="6080039"/>
                </a:cubicBezTo>
                <a:cubicBezTo>
                  <a:pt x="3401909" y="6091721"/>
                  <a:pt x="3385916" y="6071507"/>
                  <a:pt x="3387071" y="6097413"/>
                </a:cubicBezTo>
                <a:cubicBezTo>
                  <a:pt x="3371811" y="6085323"/>
                  <a:pt x="3372286" y="6067203"/>
                  <a:pt x="3363063" y="6071574"/>
                </a:cubicBezTo>
                <a:cubicBezTo>
                  <a:pt x="3363166" y="6096586"/>
                  <a:pt x="3390134" y="6108165"/>
                  <a:pt x="3396560" y="6130124"/>
                </a:cubicBezTo>
                <a:cubicBezTo>
                  <a:pt x="3409263" y="6146159"/>
                  <a:pt x="3392191" y="6083113"/>
                  <a:pt x="3410994" y="6115501"/>
                </a:cubicBezTo>
                <a:cubicBezTo>
                  <a:pt x="3419833" y="6146128"/>
                  <a:pt x="3399316" y="6151536"/>
                  <a:pt x="3382130" y="6137337"/>
                </a:cubicBezTo>
                <a:cubicBezTo>
                  <a:pt x="3378182" y="6154307"/>
                  <a:pt x="3388829" y="6164019"/>
                  <a:pt x="3386768" y="6179940"/>
                </a:cubicBezTo>
                <a:cubicBezTo>
                  <a:pt x="3366681" y="6163352"/>
                  <a:pt x="3332250" y="6149889"/>
                  <a:pt x="3339125" y="6180951"/>
                </a:cubicBezTo>
                <a:cubicBezTo>
                  <a:pt x="3337387" y="6189644"/>
                  <a:pt x="3330724" y="6172536"/>
                  <a:pt x="3329572" y="6163172"/>
                </a:cubicBezTo>
                <a:cubicBezTo>
                  <a:pt x="3319588" y="6162685"/>
                  <a:pt x="3307639" y="6158923"/>
                  <a:pt x="3311049" y="6195255"/>
                </a:cubicBezTo>
                <a:cubicBezTo>
                  <a:pt x="3295735" y="6173866"/>
                  <a:pt x="3296413" y="6192938"/>
                  <a:pt x="3281805" y="6171813"/>
                </a:cubicBezTo>
                <a:cubicBezTo>
                  <a:pt x="3300052" y="6187623"/>
                  <a:pt x="3286039" y="6117793"/>
                  <a:pt x="3310469" y="6149577"/>
                </a:cubicBezTo>
                <a:cubicBezTo>
                  <a:pt x="3305662" y="6114434"/>
                  <a:pt x="3290900" y="6106909"/>
                  <a:pt x="3300875" y="6079017"/>
                </a:cubicBezTo>
                <a:cubicBezTo>
                  <a:pt x="3270871" y="6043300"/>
                  <a:pt x="3284457" y="6091639"/>
                  <a:pt x="3281678" y="6096452"/>
                </a:cubicBezTo>
                <a:cubicBezTo>
                  <a:pt x="3260565" y="6070288"/>
                  <a:pt x="3282611" y="6068901"/>
                  <a:pt x="3272167" y="6041054"/>
                </a:cubicBezTo>
                <a:cubicBezTo>
                  <a:pt x="3284604" y="6058785"/>
                  <a:pt x="3289390" y="6056416"/>
                  <a:pt x="3286447" y="6033614"/>
                </a:cubicBezTo>
                <a:cubicBezTo>
                  <a:pt x="3301853" y="6054342"/>
                  <a:pt x="3301388" y="6035396"/>
                  <a:pt x="3310520" y="6059346"/>
                </a:cubicBezTo>
                <a:cubicBezTo>
                  <a:pt x="3307451" y="6077252"/>
                  <a:pt x="3294857" y="6063994"/>
                  <a:pt x="3310364" y="6096901"/>
                </a:cubicBezTo>
                <a:cubicBezTo>
                  <a:pt x="3320253" y="6105463"/>
                  <a:pt x="3311519" y="6064773"/>
                  <a:pt x="3324860" y="6082170"/>
                </a:cubicBezTo>
                <a:cubicBezTo>
                  <a:pt x="3320000" y="6055267"/>
                  <a:pt x="3306075" y="6052218"/>
                  <a:pt x="3315579" y="6034034"/>
                </a:cubicBezTo>
                <a:cubicBezTo>
                  <a:pt x="3327198" y="6080098"/>
                  <a:pt x="3326295" y="6027817"/>
                  <a:pt x="3335225" y="6024702"/>
                </a:cubicBezTo>
                <a:cubicBezTo>
                  <a:pt x="3333409" y="6016239"/>
                  <a:pt x="3317362" y="5980310"/>
                  <a:pt x="3316156" y="5996725"/>
                </a:cubicBezTo>
                <a:cubicBezTo>
                  <a:pt x="3323273" y="5994274"/>
                  <a:pt x="3323311" y="5944817"/>
                  <a:pt x="3340421" y="5954696"/>
                </a:cubicBezTo>
                <a:cubicBezTo>
                  <a:pt x="3329133" y="5895706"/>
                  <a:pt x="3356977" y="5924043"/>
                  <a:pt x="3345640" y="5869587"/>
                </a:cubicBezTo>
                <a:cubicBezTo>
                  <a:pt x="3362356" y="5874960"/>
                  <a:pt x="3370962" y="5903030"/>
                  <a:pt x="3383969" y="5895566"/>
                </a:cubicBezTo>
                <a:cubicBezTo>
                  <a:pt x="3382628" y="5883814"/>
                  <a:pt x="3371998" y="5876536"/>
                  <a:pt x="3364963" y="5867485"/>
                </a:cubicBezTo>
                <a:cubicBezTo>
                  <a:pt x="3360220" y="5822110"/>
                  <a:pt x="3379924" y="5841328"/>
                  <a:pt x="3384396" y="5820240"/>
                </a:cubicBezTo>
                <a:cubicBezTo>
                  <a:pt x="3394349" y="5835111"/>
                  <a:pt x="3394546" y="5842927"/>
                  <a:pt x="3389144" y="5848077"/>
                </a:cubicBezTo>
                <a:cubicBezTo>
                  <a:pt x="3407966" y="5876482"/>
                  <a:pt x="3406673" y="5839945"/>
                  <a:pt x="3418328" y="5871627"/>
                </a:cubicBezTo>
                <a:cubicBezTo>
                  <a:pt x="3416867" y="5865508"/>
                  <a:pt x="3406502" y="5829866"/>
                  <a:pt x="3418474" y="5841483"/>
                </a:cubicBezTo>
                <a:cubicBezTo>
                  <a:pt x="3414367" y="5815015"/>
                  <a:pt x="3411424" y="5825294"/>
                  <a:pt x="3399299" y="5813445"/>
                </a:cubicBezTo>
                <a:cubicBezTo>
                  <a:pt x="3403701" y="5784332"/>
                  <a:pt x="3428135" y="5808704"/>
                  <a:pt x="3423751" y="5756267"/>
                </a:cubicBezTo>
                <a:cubicBezTo>
                  <a:pt x="3453123" y="5820992"/>
                  <a:pt x="3430332" y="5716718"/>
                  <a:pt x="3462319" y="5767270"/>
                </a:cubicBezTo>
                <a:cubicBezTo>
                  <a:pt x="3445151" y="5728840"/>
                  <a:pt x="3466778" y="5746459"/>
                  <a:pt x="3457871" y="5716934"/>
                </a:cubicBezTo>
                <a:cubicBezTo>
                  <a:pt x="3447519" y="5716090"/>
                  <a:pt x="3435575" y="5712331"/>
                  <a:pt x="3438600" y="5748586"/>
                </a:cubicBezTo>
                <a:cubicBezTo>
                  <a:pt x="3411275" y="5699586"/>
                  <a:pt x="3404267" y="5753717"/>
                  <a:pt x="3400058" y="5790640"/>
                </a:cubicBezTo>
                <a:cubicBezTo>
                  <a:pt x="3393439" y="5770993"/>
                  <a:pt x="3382000" y="5753265"/>
                  <a:pt x="3366619" y="5739395"/>
                </a:cubicBezTo>
                <a:cubicBezTo>
                  <a:pt x="3412458" y="5788675"/>
                  <a:pt x="3402872" y="5615597"/>
                  <a:pt x="3468122" y="5719431"/>
                </a:cubicBezTo>
                <a:cubicBezTo>
                  <a:pt x="3480762" y="5705197"/>
                  <a:pt x="3499519" y="5707043"/>
                  <a:pt x="3506665" y="5677375"/>
                </a:cubicBezTo>
                <a:cubicBezTo>
                  <a:pt x="3516556" y="5692354"/>
                  <a:pt x="3516748" y="5700164"/>
                  <a:pt x="3511304" y="5705149"/>
                </a:cubicBezTo>
                <a:lnTo>
                  <a:pt x="3539994" y="5735971"/>
                </a:lnTo>
                <a:cubicBezTo>
                  <a:pt x="3546403" y="5737961"/>
                  <a:pt x="3548832" y="5729810"/>
                  <a:pt x="3549872" y="5716151"/>
                </a:cubicBezTo>
                <a:cubicBezTo>
                  <a:pt x="3534993" y="5699434"/>
                  <a:pt x="3535940" y="5725219"/>
                  <a:pt x="3516220" y="5695153"/>
                </a:cubicBezTo>
                <a:cubicBezTo>
                  <a:pt x="3517274" y="5674801"/>
                  <a:pt x="3525446" y="5673245"/>
                  <a:pt x="3526457" y="5652726"/>
                </a:cubicBezTo>
                <a:lnTo>
                  <a:pt x="3545527" y="5673291"/>
                </a:lnTo>
                <a:cubicBezTo>
                  <a:pt x="3550236" y="5672301"/>
                  <a:pt x="3552800" y="5667366"/>
                  <a:pt x="3555231" y="5660927"/>
                </a:cubicBezTo>
                <a:cubicBezTo>
                  <a:pt x="3553054" y="5644696"/>
                  <a:pt x="3544525" y="5630078"/>
                  <a:pt x="3531562" y="5620169"/>
                </a:cubicBezTo>
                <a:cubicBezTo>
                  <a:pt x="3545609" y="5600045"/>
                  <a:pt x="3563997" y="5677109"/>
                  <a:pt x="3574835" y="5644013"/>
                </a:cubicBezTo>
                <a:cubicBezTo>
                  <a:pt x="3581334" y="5653754"/>
                  <a:pt x="3584621" y="5665346"/>
                  <a:pt x="3584309" y="5677001"/>
                </a:cubicBezTo>
                <a:cubicBezTo>
                  <a:pt x="3593200" y="5685558"/>
                  <a:pt x="3599911" y="5689004"/>
                  <a:pt x="3603615" y="5682588"/>
                </a:cubicBezTo>
                <a:cubicBezTo>
                  <a:pt x="3573423" y="5631646"/>
                  <a:pt x="3605966" y="5598248"/>
                  <a:pt x="3609721" y="5567048"/>
                </a:cubicBezTo>
                <a:cubicBezTo>
                  <a:pt x="3589522" y="5558808"/>
                  <a:pt x="3568047" y="5614283"/>
                  <a:pt x="3551718" y="5565501"/>
                </a:cubicBezTo>
                <a:cubicBezTo>
                  <a:pt x="3536726" y="5571960"/>
                  <a:pt x="3530332" y="5601066"/>
                  <a:pt x="3512691" y="5600004"/>
                </a:cubicBezTo>
                <a:cubicBezTo>
                  <a:pt x="3497943" y="5564541"/>
                  <a:pt x="3526363" y="5580522"/>
                  <a:pt x="3527610" y="5562561"/>
                </a:cubicBezTo>
                <a:cubicBezTo>
                  <a:pt x="3509770" y="5550978"/>
                  <a:pt x="3514837" y="5565170"/>
                  <a:pt x="3493961" y="5534151"/>
                </a:cubicBezTo>
                <a:cubicBezTo>
                  <a:pt x="3508035" y="5592754"/>
                  <a:pt x="3481841" y="5547973"/>
                  <a:pt x="3497738" y="5607627"/>
                </a:cubicBezTo>
                <a:cubicBezTo>
                  <a:pt x="3477088" y="5590287"/>
                  <a:pt x="3474111" y="5564328"/>
                  <a:pt x="3469536" y="5539158"/>
                </a:cubicBezTo>
                <a:cubicBezTo>
                  <a:pt x="3456225" y="5532328"/>
                  <a:pt x="3470522" y="5572521"/>
                  <a:pt x="3469044" y="5584217"/>
                </a:cubicBezTo>
                <a:cubicBezTo>
                  <a:pt x="3457827" y="5572036"/>
                  <a:pt x="3454840" y="5582148"/>
                  <a:pt x="3440336" y="5561083"/>
                </a:cubicBezTo>
                <a:cubicBezTo>
                  <a:pt x="3435681" y="5577787"/>
                  <a:pt x="3446435" y="5587561"/>
                  <a:pt x="3444311" y="5603588"/>
                </a:cubicBezTo>
                <a:cubicBezTo>
                  <a:pt x="3421911" y="5577682"/>
                  <a:pt x="3437246" y="5605212"/>
                  <a:pt x="3429651" y="5618366"/>
                </a:cubicBezTo>
                <a:cubicBezTo>
                  <a:pt x="3411072" y="5604360"/>
                  <a:pt x="3405522" y="5625824"/>
                  <a:pt x="3386297" y="5609734"/>
                </a:cubicBezTo>
                <a:cubicBezTo>
                  <a:pt x="3381797" y="5629381"/>
                  <a:pt x="3398665" y="5638692"/>
                  <a:pt x="3400429" y="5655394"/>
                </a:cubicBezTo>
                <a:cubicBezTo>
                  <a:pt x="3416186" y="5660213"/>
                  <a:pt x="3427059" y="5619151"/>
                  <a:pt x="3443722" y="5671549"/>
                </a:cubicBezTo>
                <a:cubicBezTo>
                  <a:pt x="3439066" y="5678129"/>
                  <a:pt x="3423611" y="5657228"/>
                  <a:pt x="3415165" y="5655061"/>
                </a:cubicBezTo>
                <a:cubicBezTo>
                  <a:pt x="3418113" y="5664035"/>
                  <a:pt x="3419711" y="5673371"/>
                  <a:pt x="3419804" y="5682836"/>
                </a:cubicBezTo>
                <a:cubicBezTo>
                  <a:pt x="3398629" y="5660488"/>
                  <a:pt x="3395955" y="5658944"/>
                  <a:pt x="3395692" y="5687310"/>
                </a:cubicBezTo>
                <a:cubicBezTo>
                  <a:pt x="3373002" y="5670786"/>
                  <a:pt x="3380047" y="5640061"/>
                  <a:pt x="3357467" y="5623603"/>
                </a:cubicBezTo>
                <a:cubicBezTo>
                  <a:pt x="3353543" y="5620767"/>
                  <a:pt x="3352615" y="5626078"/>
                  <a:pt x="3347785" y="5620864"/>
                </a:cubicBezTo>
                <a:cubicBezTo>
                  <a:pt x="3345408" y="5642023"/>
                  <a:pt x="3359734" y="5654998"/>
                  <a:pt x="3366703" y="5671571"/>
                </a:cubicBezTo>
                <a:cubicBezTo>
                  <a:pt x="3371824" y="5705184"/>
                  <a:pt x="3354673" y="5680310"/>
                  <a:pt x="3356808" y="5706496"/>
                </a:cubicBezTo>
                <a:cubicBezTo>
                  <a:pt x="3348700" y="5700532"/>
                  <a:pt x="3347842" y="5690909"/>
                  <a:pt x="3347377" y="5681087"/>
                </a:cubicBezTo>
                <a:cubicBezTo>
                  <a:pt x="3327336" y="5673081"/>
                  <a:pt x="3335296" y="5739563"/>
                  <a:pt x="3299304" y="5690265"/>
                </a:cubicBezTo>
                <a:cubicBezTo>
                  <a:pt x="3281272" y="5725198"/>
                  <a:pt x="3250474" y="5707416"/>
                  <a:pt x="3245879" y="5761799"/>
                </a:cubicBezTo>
                <a:cubicBezTo>
                  <a:pt x="3225712" y="5733756"/>
                  <a:pt x="3226689" y="5761700"/>
                  <a:pt x="3216829" y="5760997"/>
                </a:cubicBezTo>
                <a:cubicBezTo>
                  <a:pt x="3202588" y="5731815"/>
                  <a:pt x="3203317" y="5723394"/>
                  <a:pt x="3188053" y="5707595"/>
                </a:cubicBezTo>
                <a:cubicBezTo>
                  <a:pt x="3188953" y="5674179"/>
                  <a:pt x="3192224" y="5682340"/>
                  <a:pt x="3188349" y="5647307"/>
                </a:cubicBezTo>
                <a:cubicBezTo>
                  <a:pt x="3205598" y="5675233"/>
                  <a:pt x="3198104" y="5669195"/>
                  <a:pt x="3217392" y="5692594"/>
                </a:cubicBezTo>
                <a:cubicBezTo>
                  <a:pt x="3231176" y="5696132"/>
                  <a:pt x="3233043" y="5668690"/>
                  <a:pt x="3256065" y="5696242"/>
                </a:cubicBezTo>
                <a:cubicBezTo>
                  <a:pt x="3253288" y="5669685"/>
                  <a:pt x="3228341" y="5654856"/>
                  <a:pt x="3217733" y="5632475"/>
                </a:cubicBezTo>
                <a:cubicBezTo>
                  <a:pt x="3217912" y="5612901"/>
                  <a:pt x="3244151" y="5626482"/>
                  <a:pt x="3227908" y="5590154"/>
                </a:cubicBezTo>
                <a:cubicBezTo>
                  <a:pt x="3240426" y="5572428"/>
                  <a:pt x="3273894" y="5610287"/>
                  <a:pt x="3271710" y="5553557"/>
                </a:cubicBezTo>
                <a:cubicBezTo>
                  <a:pt x="3254623" y="5538702"/>
                  <a:pt x="3249372" y="5555206"/>
                  <a:pt x="3233081" y="5542664"/>
                </a:cubicBezTo>
                <a:cubicBezTo>
                  <a:pt x="3237487" y="5533798"/>
                  <a:pt x="3246412" y="5538097"/>
                  <a:pt x="3242932" y="5507570"/>
                </a:cubicBezTo>
                <a:cubicBezTo>
                  <a:pt x="3255626" y="5533009"/>
                  <a:pt x="3257790" y="5531976"/>
                  <a:pt x="3252680" y="5502790"/>
                </a:cubicBezTo>
                <a:cubicBezTo>
                  <a:pt x="3288348" y="5539066"/>
                  <a:pt x="3281342" y="5461302"/>
                  <a:pt x="3306272" y="5468995"/>
                </a:cubicBezTo>
                <a:cubicBezTo>
                  <a:pt x="3311314" y="5451373"/>
                  <a:pt x="3295387" y="5443889"/>
                  <a:pt x="3287286" y="5433223"/>
                </a:cubicBezTo>
                <a:cubicBezTo>
                  <a:pt x="3285088" y="5407143"/>
                  <a:pt x="3300315" y="5427199"/>
                  <a:pt x="3302012" y="5410923"/>
                </a:cubicBezTo>
                <a:cubicBezTo>
                  <a:pt x="3306267" y="5435910"/>
                  <a:pt x="3314236" y="5458905"/>
                  <a:pt x="3311040" y="5489142"/>
                </a:cubicBezTo>
                <a:cubicBezTo>
                  <a:pt x="3314608" y="5499759"/>
                  <a:pt x="3319358" y="5510057"/>
                  <a:pt x="3325258" y="5519596"/>
                </a:cubicBezTo>
                <a:cubicBezTo>
                  <a:pt x="3331709" y="5519042"/>
                  <a:pt x="3335087" y="5509730"/>
                  <a:pt x="3339921" y="5504819"/>
                </a:cubicBezTo>
                <a:cubicBezTo>
                  <a:pt x="3337990" y="5490871"/>
                  <a:pt x="3324840" y="5482282"/>
                  <a:pt x="3330558" y="5464478"/>
                </a:cubicBezTo>
                <a:cubicBezTo>
                  <a:pt x="3338532" y="5472647"/>
                  <a:pt x="3344940" y="5482050"/>
                  <a:pt x="3349625" y="5492456"/>
                </a:cubicBezTo>
                <a:cubicBezTo>
                  <a:pt x="3354662" y="5496078"/>
                  <a:pt x="3353076" y="5481044"/>
                  <a:pt x="3359478" y="5487735"/>
                </a:cubicBezTo>
                <a:cubicBezTo>
                  <a:pt x="3355309" y="5457665"/>
                  <a:pt x="3348768" y="5475420"/>
                  <a:pt x="3340323" y="5452008"/>
                </a:cubicBezTo>
                <a:cubicBezTo>
                  <a:pt x="3326456" y="5438727"/>
                  <a:pt x="3334250" y="5481298"/>
                  <a:pt x="3316146" y="5456585"/>
                </a:cubicBezTo>
                <a:cubicBezTo>
                  <a:pt x="3381178" y="5391610"/>
                  <a:pt x="3457480" y="5356525"/>
                  <a:pt x="3516919" y="5275058"/>
                </a:cubicBezTo>
                <a:cubicBezTo>
                  <a:pt x="3541082" y="5325084"/>
                  <a:pt x="3555548" y="5285954"/>
                  <a:pt x="3546415" y="5245461"/>
                </a:cubicBezTo>
                <a:cubicBezTo>
                  <a:pt x="3561449" y="5270539"/>
                  <a:pt x="3563716" y="5301934"/>
                  <a:pt x="3579044" y="5326754"/>
                </a:cubicBezTo>
                <a:cubicBezTo>
                  <a:pt x="3597875" y="5332920"/>
                  <a:pt x="3577574" y="5282131"/>
                  <a:pt x="3598964" y="5294480"/>
                </a:cubicBezTo>
                <a:cubicBezTo>
                  <a:pt x="3598026" y="5285240"/>
                  <a:pt x="3590086" y="5279229"/>
                  <a:pt x="3584605" y="5271931"/>
                </a:cubicBezTo>
                <a:cubicBezTo>
                  <a:pt x="3594037" y="5258553"/>
                  <a:pt x="3617077" y="5282124"/>
                  <a:pt x="3623425" y="5260265"/>
                </a:cubicBezTo>
                <a:cubicBezTo>
                  <a:pt x="3583707" y="5198406"/>
                  <a:pt x="3638774" y="5208240"/>
                  <a:pt x="3640022" y="5147788"/>
                </a:cubicBezTo>
                <a:cubicBezTo>
                  <a:pt x="3654475" y="5155849"/>
                  <a:pt x="3648273" y="5173514"/>
                  <a:pt x="3648941" y="5188159"/>
                </a:cubicBezTo>
                <a:cubicBezTo>
                  <a:pt x="3667466" y="5176324"/>
                  <a:pt x="3656469" y="5173397"/>
                  <a:pt x="3669119" y="5148759"/>
                </a:cubicBezTo>
                <a:cubicBezTo>
                  <a:pt x="3676308" y="5158044"/>
                  <a:pt x="3670697" y="5173200"/>
                  <a:pt x="3678532" y="5181859"/>
                </a:cubicBezTo>
                <a:cubicBezTo>
                  <a:pt x="3685110" y="5183803"/>
                  <a:pt x="3687641" y="5175709"/>
                  <a:pt x="3688682" y="5162052"/>
                </a:cubicBezTo>
                <a:cubicBezTo>
                  <a:pt x="3693898" y="5174759"/>
                  <a:pt x="3701948" y="5186251"/>
                  <a:pt x="3712185" y="5195440"/>
                </a:cubicBezTo>
                <a:cubicBezTo>
                  <a:pt x="3730379" y="5210367"/>
                  <a:pt x="3707911" y="5157897"/>
                  <a:pt x="3731893" y="5186002"/>
                </a:cubicBezTo>
                <a:cubicBezTo>
                  <a:pt x="3730852" y="5171997"/>
                  <a:pt x="3723940" y="5159023"/>
                  <a:pt x="3713073" y="5150182"/>
                </a:cubicBezTo>
                <a:cubicBezTo>
                  <a:pt x="3735630" y="5117290"/>
                  <a:pt x="3724138" y="5100390"/>
                  <a:pt x="3767437" y="5101720"/>
                </a:cubicBezTo>
                <a:cubicBezTo>
                  <a:pt x="3766080" y="5090241"/>
                  <a:pt x="3761237" y="5079602"/>
                  <a:pt x="3753510" y="5071006"/>
                </a:cubicBezTo>
                <a:cubicBezTo>
                  <a:pt x="3790249" y="5096780"/>
                  <a:pt x="3799739" y="5050214"/>
                  <a:pt x="3831417" y="5063513"/>
                </a:cubicBezTo>
                <a:cubicBezTo>
                  <a:pt x="3830247" y="5054423"/>
                  <a:pt x="3827114" y="5045770"/>
                  <a:pt x="3822217" y="5037953"/>
                </a:cubicBezTo>
                <a:cubicBezTo>
                  <a:pt x="3830805" y="5032217"/>
                  <a:pt x="3847242" y="5048695"/>
                  <a:pt x="3865303" y="5069530"/>
                </a:cubicBezTo>
                <a:cubicBezTo>
                  <a:pt x="3869318" y="5055166"/>
                  <a:pt x="3863765" y="5039839"/>
                  <a:pt x="3851549" y="5031360"/>
                </a:cubicBezTo>
                <a:cubicBezTo>
                  <a:pt x="3886558" y="5032466"/>
                  <a:pt x="3890567" y="4947230"/>
                  <a:pt x="3944670" y="5001708"/>
                </a:cubicBezTo>
                <a:cubicBezTo>
                  <a:pt x="3948525" y="4982688"/>
                  <a:pt x="3931719" y="4973270"/>
                  <a:pt x="3935817" y="4953819"/>
                </a:cubicBezTo>
                <a:cubicBezTo>
                  <a:pt x="3926412" y="4943685"/>
                  <a:pt x="3929275" y="4967867"/>
                  <a:pt x="3916509" y="4948233"/>
                </a:cubicBezTo>
                <a:cubicBezTo>
                  <a:pt x="3943521" y="4947146"/>
                  <a:pt x="3985996" y="4971383"/>
                  <a:pt x="4004816" y="4927922"/>
                </a:cubicBezTo>
                <a:lnTo>
                  <a:pt x="4007365" y="4937676"/>
                </a:lnTo>
                <a:lnTo>
                  <a:pt x="4014377" y="4916077"/>
                </a:lnTo>
                <a:cubicBezTo>
                  <a:pt x="4021940" y="4894402"/>
                  <a:pt x="4030927" y="4872627"/>
                  <a:pt x="4040894" y="4858438"/>
                </a:cubicBezTo>
                <a:lnTo>
                  <a:pt x="4060954" y="4843243"/>
                </a:lnTo>
                <a:lnTo>
                  <a:pt x="4052378" y="4826765"/>
                </a:lnTo>
                <a:cubicBezTo>
                  <a:pt x="4056568" y="4825191"/>
                  <a:pt x="4055705" y="4809152"/>
                  <a:pt x="4062360" y="4814420"/>
                </a:cubicBezTo>
                <a:lnTo>
                  <a:pt x="4066200" y="4823173"/>
                </a:lnTo>
                <a:lnTo>
                  <a:pt x="4074040" y="4787143"/>
                </a:lnTo>
                <a:cubicBezTo>
                  <a:pt x="4091876" y="4739657"/>
                  <a:pt x="4124741" y="4713903"/>
                  <a:pt x="4151227" y="4694332"/>
                </a:cubicBezTo>
                <a:lnTo>
                  <a:pt x="4156928" y="4674504"/>
                </a:lnTo>
                <a:lnTo>
                  <a:pt x="4145242" y="4669936"/>
                </a:lnTo>
                <a:cubicBezTo>
                  <a:pt x="4139477" y="4665412"/>
                  <a:pt x="4133119" y="4659138"/>
                  <a:pt x="4127055" y="4653713"/>
                </a:cubicBezTo>
                <a:cubicBezTo>
                  <a:pt x="4126583" y="4632051"/>
                  <a:pt x="4132449" y="4631339"/>
                  <a:pt x="4139603" y="4639140"/>
                </a:cubicBezTo>
                <a:lnTo>
                  <a:pt x="4143880" y="4646849"/>
                </a:lnTo>
                <a:lnTo>
                  <a:pt x="4143937" y="4644939"/>
                </a:lnTo>
                <a:cubicBezTo>
                  <a:pt x="4145546" y="4637189"/>
                  <a:pt x="4148890" y="4634366"/>
                  <a:pt x="4153236" y="4634385"/>
                </a:cubicBezTo>
                <a:lnTo>
                  <a:pt x="4165357" y="4639526"/>
                </a:lnTo>
                <a:lnTo>
                  <a:pt x="4168193" y="4635610"/>
                </a:lnTo>
                <a:lnTo>
                  <a:pt x="4165848" y="4600014"/>
                </a:lnTo>
                <a:lnTo>
                  <a:pt x="4147140" y="4597346"/>
                </a:lnTo>
                <a:lnTo>
                  <a:pt x="4145162" y="4607274"/>
                </a:lnTo>
                <a:lnTo>
                  <a:pt x="4136567" y="4590622"/>
                </a:lnTo>
                <a:lnTo>
                  <a:pt x="4122528" y="4581332"/>
                </a:lnTo>
                <a:lnTo>
                  <a:pt x="4111945" y="4606739"/>
                </a:lnTo>
                <a:lnTo>
                  <a:pt x="4110343" y="4608018"/>
                </a:lnTo>
                <a:lnTo>
                  <a:pt x="4113161" y="4625158"/>
                </a:lnTo>
                <a:lnTo>
                  <a:pt x="4109859" y="4608404"/>
                </a:lnTo>
                <a:lnTo>
                  <a:pt x="4095807" y="4619620"/>
                </a:lnTo>
                <a:lnTo>
                  <a:pt x="4096343" y="4619751"/>
                </a:lnTo>
                <a:cubicBezTo>
                  <a:pt x="4098514" y="4621185"/>
                  <a:pt x="4100909" y="4624038"/>
                  <a:pt x="4103433" y="4629665"/>
                </a:cubicBezTo>
                <a:cubicBezTo>
                  <a:pt x="4105967" y="4659361"/>
                  <a:pt x="4084336" y="4617784"/>
                  <a:pt x="4088188" y="4651379"/>
                </a:cubicBezTo>
                <a:cubicBezTo>
                  <a:pt x="4075616" y="4621163"/>
                  <a:pt x="4066252" y="4620033"/>
                  <a:pt x="4059178" y="4631421"/>
                </a:cubicBezTo>
                <a:lnTo>
                  <a:pt x="4058648" y="4632852"/>
                </a:lnTo>
                <a:lnTo>
                  <a:pt x="4060831" y="4639112"/>
                </a:lnTo>
                <a:lnTo>
                  <a:pt x="4055294" y="4641943"/>
                </a:lnTo>
                <a:lnTo>
                  <a:pt x="4050172" y="4655817"/>
                </a:lnTo>
                <a:cubicBezTo>
                  <a:pt x="4047667" y="4665697"/>
                  <a:pt x="4045619" y="4676636"/>
                  <a:pt x="4043918" y="4686562"/>
                </a:cubicBezTo>
                <a:lnTo>
                  <a:pt x="4026433" y="4656194"/>
                </a:lnTo>
                <a:lnTo>
                  <a:pt x="4024250" y="4657253"/>
                </a:lnTo>
                <a:cubicBezTo>
                  <a:pt x="4018231" y="4663330"/>
                  <a:pt x="4014289" y="4673165"/>
                  <a:pt x="4015485" y="4690111"/>
                </a:cubicBezTo>
                <a:lnTo>
                  <a:pt x="3999682" y="4675175"/>
                </a:lnTo>
                <a:lnTo>
                  <a:pt x="3993069" y="4682854"/>
                </a:lnTo>
                <a:lnTo>
                  <a:pt x="3965571" y="4691460"/>
                </a:lnTo>
                <a:lnTo>
                  <a:pt x="3968203" y="4702172"/>
                </a:lnTo>
                <a:cubicBezTo>
                  <a:pt x="3967464" y="4707719"/>
                  <a:pt x="3964762" y="4711456"/>
                  <a:pt x="3961214" y="4710764"/>
                </a:cubicBezTo>
                <a:lnTo>
                  <a:pt x="3959621" y="4709138"/>
                </a:lnTo>
                <a:lnTo>
                  <a:pt x="3966108" y="4734894"/>
                </a:lnTo>
                <a:cubicBezTo>
                  <a:pt x="3953503" y="4733747"/>
                  <a:pt x="3931815" y="4706111"/>
                  <a:pt x="3936528" y="4755743"/>
                </a:cubicBezTo>
                <a:cubicBezTo>
                  <a:pt x="3912650" y="4737823"/>
                  <a:pt x="3903654" y="4763288"/>
                  <a:pt x="3888166" y="4770599"/>
                </a:cubicBezTo>
                <a:cubicBezTo>
                  <a:pt x="3881989" y="4761045"/>
                  <a:pt x="3885022" y="4747395"/>
                  <a:pt x="3884646" y="4735201"/>
                </a:cubicBezTo>
                <a:cubicBezTo>
                  <a:pt x="3873213" y="4726604"/>
                  <a:pt x="3873892" y="4753091"/>
                  <a:pt x="3856151" y="4726022"/>
                </a:cubicBezTo>
                <a:cubicBezTo>
                  <a:pt x="3867474" y="4715305"/>
                  <a:pt x="3891360" y="4741359"/>
                  <a:pt x="3895015" y="4708107"/>
                </a:cubicBezTo>
                <a:cubicBezTo>
                  <a:pt x="3915135" y="4761431"/>
                  <a:pt x="3923869" y="4716103"/>
                  <a:pt x="3939331" y="4701330"/>
                </a:cubicBezTo>
                <a:lnTo>
                  <a:pt x="3953349" y="4701478"/>
                </a:lnTo>
                <a:lnTo>
                  <a:pt x="3954081" y="4672483"/>
                </a:lnTo>
                <a:lnTo>
                  <a:pt x="3954698" y="4673763"/>
                </a:lnTo>
                <a:lnTo>
                  <a:pt x="3953636" y="4666093"/>
                </a:lnTo>
                <a:lnTo>
                  <a:pt x="3953335" y="4665985"/>
                </a:lnTo>
                <a:lnTo>
                  <a:pt x="3941702" y="4669257"/>
                </a:lnTo>
                <a:cubicBezTo>
                  <a:pt x="3928341" y="4666496"/>
                  <a:pt x="3910720" y="4654719"/>
                  <a:pt x="3904354" y="4646482"/>
                </a:cubicBezTo>
                <a:cubicBezTo>
                  <a:pt x="3902457" y="4655937"/>
                  <a:pt x="3903961" y="4665931"/>
                  <a:pt x="3908597" y="4674455"/>
                </a:cubicBezTo>
                <a:cubicBezTo>
                  <a:pt x="3903077" y="4665493"/>
                  <a:pt x="3899726" y="4667834"/>
                  <a:pt x="3895199" y="4669535"/>
                </a:cubicBezTo>
                <a:lnTo>
                  <a:pt x="3890621" y="4669856"/>
                </a:lnTo>
                <a:lnTo>
                  <a:pt x="3897920" y="4683316"/>
                </a:lnTo>
                <a:cubicBezTo>
                  <a:pt x="3903636" y="4689343"/>
                  <a:pt x="3908564" y="4695753"/>
                  <a:pt x="3904369" y="4706235"/>
                </a:cubicBezTo>
                <a:cubicBezTo>
                  <a:pt x="3881480" y="4669065"/>
                  <a:pt x="3884686" y="4695869"/>
                  <a:pt x="3870628" y="4715273"/>
                </a:cubicBezTo>
                <a:cubicBezTo>
                  <a:pt x="3861434" y="4700695"/>
                  <a:pt x="3852711" y="4689065"/>
                  <a:pt x="3846455" y="4686968"/>
                </a:cubicBezTo>
                <a:lnTo>
                  <a:pt x="3842483" y="4689597"/>
                </a:lnTo>
                <a:lnTo>
                  <a:pt x="3844189" y="4712415"/>
                </a:lnTo>
                <a:lnTo>
                  <a:pt x="3837482" y="4711070"/>
                </a:lnTo>
                <a:lnTo>
                  <a:pt x="3837063" y="4715858"/>
                </a:lnTo>
                <a:lnTo>
                  <a:pt x="3831300" y="4709830"/>
                </a:lnTo>
                <a:lnTo>
                  <a:pt x="3817878" y="4707138"/>
                </a:lnTo>
                <a:cubicBezTo>
                  <a:pt x="3810679" y="4707888"/>
                  <a:pt x="3804688" y="4710622"/>
                  <a:pt x="3798808" y="4713768"/>
                </a:cubicBezTo>
                <a:lnTo>
                  <a:pt x="3794913" y="4715696"/>
                </a:lnTo>
                <a:lnTo>
                  <a:pt x="3790692" y="4740363"/>
                </a:lnTo>
                <a:cubicBezTo>
                  <a:pt x="3784340" y="4751116"/>
                  <a:pt x="3775163" y="4756760"/>
                  <a:pt x="3764903" y="4761319"/>
                </a:cubicBezTo>
                <a:lnTo>
                  <a:pt x="3739336" y="4772673"/>
                </a:lnTo>
                <a:lnTo>
                  <a:pt x="3740030" y="4784886"/>
                </a:lnTo>
                <a:lnTo>
                  <a:pt x="3734902" y="4774642"/>
                </a:lnTo>
                <a:lnTo>
                  <a:pt x="3732779" y="4775585"/>
                </a:lnTo>
                <a:lnTo>
                  <a:pt x="3715690" y="4794814"/>
                </a:lnTo>
                <a:lnTo>
                  <a:pt x="3715239" y="4796954"/>
                </a:lnTo>
                <a:lnTo>
                  <a:pt x="3714763" y="4795859"/>
                </a:lnTo>
                <a:lnTo>
                  <a:pt x="3705518" y="4806261"/>
                </a:lnTo>
                <a:lnTo>
                  <a:pt x="3703075" y="4809801"/>
                </a:lnTo>
                <a:cubicBezTo>
                  <a:pt x="3700532" y="4811174"/>
                  <a:pt x="3697911" y="4810574"/>
                  <a:pt x="3695341" y="4808510"/>
                </a:cubicBezTo>
                <a:lnTo>
                  <a:pt x="3684695" y="4788511"/>
                </a:lnTo>
                <a:lnTo>
                  <a:pt x="3685844" y="4800941"/>
                </a:lnTo>
                <a:lnTo>
                  <a:pt x="3677895" y="4790621"/>
                </a:lnTo>
                <a:lnTo>
                  <a:pt x="3680841" y="4800531"/>
                </a:lnTo>
                <a:cubicBezTo>
                  <a:pt x="3684610" y="4810924"/>
                  <a:pt x="3688501" y="4821655"/>
                  <a:pt x="3680855" y="4820449"/>
                </a:cubicBezTo>
                <a:lnTo>
                  <a:pt x="3680003" y="4818928"/>
                </a:lnTo>
                <a:lnTo>
                  <a:pt x="3675063" y="4824082"/>
                </a:lnTo>
                <a:cubicBezTo>
                  <a:pt x="3668071" y="4816196"/>
                  <a:pt x="3658447" y="4778316"/>
                  <a:pt x="3656990" y="4814370"/>
                </a:cubicBezTo>
                <a:cubicBezTo>
                  <a:pt x="3651980" y="4803349"/>
                  <a:pt x="3648332" y="4796235"/>
                  <a:pt x="3645450" y="4791827"/>
                </a:cubicBezTo>
                <a:lnTo>
                  <a:pt x="3644347" y="4790825"/>
                </a:lnTo>
                <a:lnTo>
                  <a:pt x="3645272" y="4796884"/>
                </a:lnTo>
                <a:cubicBezTo>
                  <a:pt x="3644840" y="4802480"/>
                  <a:pt x="3640815" y="4798552"/>
                  <a:pt x="3638534" y="4803152"/>
                </a:cubicBezTo>
                <a:lnTo>
                  <a:pt x="3637234" y="4817102"/>
                </a:lnTo>
                <a:lnTo>
                  <a:pt x="3646604" y="4834324"/>
                </a:lnTo>
                <a:cubicBezTo>
                  <a:pt x="3637818" y="4828361"/>
                  <a:pt x="3629651" y="4826782"/>
                  <a:pt x="3621657" y="4826672"/>
                </a:cubicBezTo>
                <a:lnTo>
                  <a:pt x="3618935" y="4826804"/>
                </a:lnTo>
                <a:lnTo>
                  <a:pt x="3619162" y="4827216"/>
                </a:lnTo>
                <a:cubicBezTo>
                  <a:pt x="3621323" y="4829710"/>
                  <a:pt x="3623673" y="4833419"/>
                  <a:pt x="3626703" y="4846076"/>
                </a:cubicBezTo>
                <a:cubicBezTo>
                  <a:pt x="3613017" y="4817536"/>
                  <a:pt x="3596820" y="4845453"/>
                  <a:pt x="3582457" y="4834348"/>
                </a:cubicBezTo>
                <a:lnTo>
                  <a:pt x="3576128" y="4821467"/>
                </a:lnTo>
                <a:lnTo>
                  <a:pt x="3572304" y="4820340"/>
                </a:lnTo>
                <a:lnTo>
                  <a:pt x="3563936" y="4810853"/>
                </a:lnTo>
                <a:lnTo>
                  <a:pt x="3562580" y="4811992"/>
                </a:lnTo>
                <a:cubicBezTo>
                  <a:pt x="3557770" y="4809984"/>
                  <a:pt x="3551097" y="4802761"/>
                  <a:pt x="3545466" y="4798297"/>
                </a:cubicBezTo>
                <a:lnTo>
                  <a:pt x="3542604" y="4799049"/>
                </a:lnTo>
                <a:lnTo>
                  <a:pt x="3551628" y="4809149"/>
                </a:lnTo>
                <a:lnTo>
                  <a:pt x="3554557" y="4829980"/>
                </a:lnTo>
                <a:lnTo>
                  <a:pt x="3555512" y="4830591"/>
                </a:lnTo>
                <a:lnTo>
                  <a:pt x="3560833" y="4836695"/>
                </a:lnTo>
                <a:lnTo>
                  <a:pt x="3565385" y="4832492"/>
                </a:lnTo>
                <a:cubicBezTo>
                  <a:pt x="3571495" y="4839939"/>
                  <a:pt x="3569893" y="4841296"/>
                  <a:pt x="3567509" y="4843823"/>
                </a:cubicBezTo>
                <a:lnTo>
                  <a:pt x="3567443" y="4844281"/>
                </a:lnTo>
                <a:lnTo>
                  <a:pt x="3567859" y="4844758"/>
                </a:lnTo>
                <a:lnTo>
                  <a:pt x="3567315" y="4845188"/>
                </a:lnTo>
                <a:lnTo>
                  <a:pt x="3564936" y="4862176"/>
                </a:lnTo>
                <a:lnTo>
                  <a:pt x="3558850" y="4851894"/>
                </a:lnTo>
                <a:lnTo>
                  <a:pt x="3555480" y="4854562"/>
                </a:lnTo>
                <a:lnTo>
                  <a:pt x="3544107" y="4863424"/>
                </a:lnTo>
                <a:lnTo>
                  <a:pt x="3545150" y="4867294"/>
                </a:lnTo>
                <a:lnTo>
                  <a:pt x="3543564" y="4863847"/>
                </a:lnTo>
                <a:lnTo>
                  <a:pt x="3543065" y="4864236"/>
                </a:lnTo>
                <a:cubicBezTo>
                  <a:pt x="3534738" y="4844634"/>
                  <a:pt x="3527254" y="4833318"/>
                  <a:pt x="3520481" y="4827204"/>
                </a:cubicBezTo>
                <a:lnTo>
                  <a:pt x="3502411" y="4821470"/>
                </a:lnTo>
                <a:lnTo>
                  <a:pt x="3510196" y="4840146"/>
                </a:lnTo>
                <a:lnTo>
                  <a:pt x="3510679" y="4840619"/>
                </a:lnTo>
                <a:cubicBezTo>
                  <a:pt x="3515429" y="4846962"/>
                  <a:pt x="3521297" y="4855876"/>
                  <a:pt x="3528549" y="4856283"/>
                </a:cubicBezTo>
                <a:lnTo>
                  <a:pt x="3525861" y="4859504"/>
                </a:lnTo>
                <a:lnTo>
                  <a:pt x="3540746" y="4869740"/>
                </a:lnTo>
                <a:cubicBezTo>
                  <a:pt x="3539083" y="4881758"/>
                  <a:pt x="3544668" y="4890115"/>
                  <a:pt x="3545130" y="4882398"/>
                </a:cubicBezTo>
                <a:cubicBezTo>
                  <a:pt x="3541195" y="4926752"/>
                  <a:pt x="3532088" y="4977104"/>
                  <a:pt x="3481981" y="4919656"/>
                </a:cubicBezTo>
                <a:cubicBezTo>
                  <a:pt x="3479097" y="4940948"/>
                  <a:pt x="3504980" y="4948475"/>
                  <a:pt x="3499889" y="4970634"/>
                </a:cubicBezTo>
                <a:cubicBezTo>
                  <a:pt x="3479047" y="4938068"/>
                  <a:pt x="3468984" y="4990576"/>
                  <a:pt x="3451492" y="4993454"/>
                </a:cubicBezTo>
                <a:cubicBezTo>
                  <a:pt x="3443028" y="4985146"/>
                  <a:pt x="3442346" y="4973486"/>
                  <a:pt x="3432948" y="4965067"/>
                </a:cubicBezTo>
                <a:cubicBezTo>
                  <a:pt x="3436066" y="4976704"/>
                  <a:pt x="3443673" y="4985519"/>
                  <a:pt x="3441987" y="4998803"/>
                </a:cubicBezTo>
                <a:cubicBezTo>
                  <a:pt x="3432405" y="5000830"/>
                  <a:pt x="3436123" y="4991425"/>
                  <a:pt x="3423333" y="4977768"/>
                </a:cubicBezTo>
                <a:cubicBezTo>
                  <a:pt x="3424317" y="4987176"/>
                  <a:pt x="3432470" y="4993308"/>
                  <a:pt x="3432362" y="5003370"/>
                </a:cubicBezTo>
                <a:cubicBezTo>
                  <a:pt x="3431031" y="5034827"/>
                  <a:pt x="3412558" y="5017175"/>
                  <a:pt x="3403918" y="4986948"/>
                </a:cubicBezTo>
                <a:cubicBezTo>
                  <a:pt x="3404548" y="4996723"/>
                  <a:pt x="3402638" y="4999042"/>
                  <a:pt x="3398893" y="4996880"/>
                </a:cubicBezTo>
                <a:cubicBezTo>
                  <a:pt x="3399481" y="5006489"/>
                  <a:pt x="3407339" y="5012879"/>
                  <a:pt x="3412714" y="5020116"/>
                </a:cubicBezTo>
                <a:cubicBezTo>
                  <a:pt x="3390591" y="5032013"/>
                  <a:pt x="3371744" y="5095278"/>
                  <a:pt x="3340296" y="5054164"/>
                </a:cubicBezTo>
                <a:cubicBezTo>
                  <a:pt x="3330446" y="5099381"/>
                  <a:pt x="3319959" y="5050124"/>
                  <a:pt x="3315748" y="5080630"/>
                </a:cubicBezTo>
                <a:cubicBezTo>
                  <a:pt x="3285663" y="5036167"/>
                  <a:pt x="3280860" y="5047940"/>
                  <a:pt x="3254637" y="5027666"/>
                </a:cubicBezTo>
                <a:cubicBezTo>
                  <a:pt x="3254062" y="5008653"/>
                  <a:pt x="3262345" y="5012581"/>
                  <a:pt x="3264729" y="5000554"/>
                </a:cubicBezTo>
                <a:lnTo>
                  <a:pt x="3257902" y="4995926"/>
                </a:lnTo>
                <a:lnTo>
                  <a:pt x="3259214" y="5001220"/>
                </a:lnTo>
                <a:cubicBezTo>
                  <a:pt x="3257574" y="5005478"/>
                  <a:pt x="3256113" y="5007174"/>
                  <a:pt x="3254625" y="5007269"/>
                </a:cubicBezTo>
                <a:lnTo>
                  <a:pt x="3250112" y="5003886"/>
                </a:lnTo>
                <a:lnTo>
                  <a:pt x="3248070" y="5007178"/>
                </a:lnTo>
                <a:cubicBezTo>
                  <a:pt x="3246367" y="5008401"/>
                  <a:pt x="3244124" y="5008086"/>
                  <a:pt x="3240754" y="5004536"/>
                </a:cubicBezTo>
                <a:cubicBezTo>
                  <a:pt x="3241340" y="5014142"/>
                  <a:pt x="3249203" y="5020536"/>
                  <a:pt x="3254637" y="5027666"/>
                </a:cubicBezTo>
                <a:cubicBezTo>
                  <a:pt x="3240298" y="5037925"/>
                  <a:pt x="3234314" y="5071258"/>
                  <a:pt x="3220195" y="5081645"/>
                </a:cubicBezTo>
                <a:cubicBezTo>
                  <a:pt x="3220717" y="5091355"/>
                  <a:pt x="3228534" y="5097579"/>
                  <a:pt x="3234120" y="5104939"/>
                </a:cubicBezTo>
                <a:cubicBezTo>
                  <a:pt x="3227891" y="5111041"/>
                  <a:pt x="3223867" y="5123687"/>
                  <a:pt x="3210148" y="5108923"/>
                </a:cubicBezTo>
                <a:cubicBezTo>
                  <a:pt x="3177707" y="5042854"/>
                  <a:pt x="3163775" y="5162570"/>
                  <a:pt x="3123840" y="5128250"/>
                </a:cubicBezTo>
                <a:cubicBezTo>
                  <a:pt x="3135886" y="5116524"/>
                  <a:pt x="3148497" y="5105982"/>
                  <a:pt x="3160880" y="5094630"/>
                </a:cubicBezTo>
                <a:lnTo>
                  <a:pt x="3161893" y="5093535"/>
                </a:lnTo>
                <a:lnTo>
                  <a:pt x="3155793" y="5082263"/>
                </a:lnTo>
                <a:cubicBezTo>
                  <a:pt x="3152710" y="5078707"/>
                  <a:pt x="3149677" y="5077031"/>
                  <a:pt x="3146599" y="5075959"/>
                </a:cubicBezTo>
                <a:lnTo>
                  <a:pt x="3132885" y="5069405"/>
                </a:lnTo>
                <a:lnTo>
                  <a:pt x="3134082" y="5075255"/>
                </a:lnTo>
                <a:cubicBezTo>
                  <a:pt x="3135689" y="5083152"/>
                  <a:pt x="3137929" y="5090755"/>
                  <a:pt x="3142741" y="5097241"/>
                </a:cubicBezTo>
                <a:cubicBezTo>
                  <a:pt x="3140731" y="5095474"/>
                  <a:pt x="3136731" y="5089608"/>
                  <a:pt x="3131720" y="5082425"/>
                </a:cubicBezTo>
                <a:lnTo>
                  <a:pt x="3126197" y="5075070"/>
                </a:lnTo>
                <a:lnTo>
                  <a:pt x="3125303" y="5089811"/>
                </a:lnTo>
                <a:cubicBezTo>
                  <a:pt x="3123599" y="5094209"/>
                  <a:pt x="3121510" y="5097460"/>
                  <a:pt x="3121563" y="5106260"/>
                </a:cubicBezTo>
                <a:cubicBezTo>
                  <a:pt x="3105712" y="5099388"/>
                  <a:pt x="3117936" y="5078214"/>
                  <a:pt x="3102270" y="5071022"/>
                </a:cubicBezTo>
                <a:cubicBezTo>
                  <a:pt x="3101442" y="5063558"/>
                  <a:pt x="3104130" y="5065823"/>
                  <a:pt x="3107121" y="5068547"/>
                </a:cubicBezTo>
                <a:lnTo>
                  <a:pt x="3112036" y="5057586"/>
                </a:lnTo>
                <a:lnTo>
                  <a:pt x="3097467" y="5045796"/>
                </a:lnTo>
                <a:cubicBezTo>
                  <a:pt x="3092367" y="5044479"/>
                  <a:pt x="3088232" y="5047411"/>
                  <a:pt x="3086044" y="5057378"/>
                </a:cubicBezTo>
                <a:cubicBezTo>
                  <a:pt x="3087151" y="5071276"/>
                  <a:pt x="3093783" y="5084232"/>
                  <a:pt x="3104588" y="5093180"/>
                </a:cubicBezTo>
                <a:lnTo>
                  <a:pt x="3101802" y="5095141"/>
                </a:lnTo>
                <a:lnTo>
                  <a:pt x="3106737" y="5106256"/>
                </a:lnTo>
                <a:cubicBezTo>
                  <a:pt x="3103212" y="5130885"/>
                  <a:pt x="3090832" y="5083668"/>
                  <a:pt x="3087245" y="5108404"/>
                </a:cubicBezTo>
                <a:cubicBezTo>
                  <a:pt x="3080911" y="5107029"/>
                  <a:pt x="3084364" y="5104067"/>
                  <a:pt x="3087718" y="5097270"/>
                </a:cubicBezTo>
                <a:lnTo>
                  <a:pt x="3089708" y="5090124"/>
                </a:lnTo>
                <a:lnTo>
                  <a:pt x="3083457" y="5083814"/>
                </a:lnTo>
                <a:cubicBezTo>
                  <a:pt x="3072941" y="5071984"/>
                  <a:pt x="3061566" y="5059641"/>
                  <a:pt x="3057158" y="5071355"/>
                </a:cubicBezTo>
                <a:lnTo>
                  <a:pt x="3061832" y="5088229"/>
                </a:lnTo>
                <a:lnTo>
                  <a:pt x="3063112" y="5082778"/>
                </a:lnTo>
                <a:cubicBezTo>
                  <a:pt x="3078232" y="5095359"/>
                  <a:pt x="3078314" y="5115226"/>
                  <a:pt x="3077241" y="5135852"/>
                </a:cubicBezTo>
                <a:lnTo>
                  <a:pt x="3057897" y="5115273"/>
                </a:lnTo>
                <a:lnTo>
                  <a:pt x="3059094" y="5103520"/>
                </a:lnTo>
                <a:lnTo>
                  <a:pt x="3055800" y="5102263"/>
                </a:lnTo>
                <a:cubicBezTo>
                  <a:pt x="3051831" y="5100649"/>
                  <a:pt x="3047394" y="5096660"/>
                  <a:pt x="3042679" y="5078397"/>
                </a:cubicBezTo>
                <a:cubicBezTo>
                  <a:pt x="3040352" y="5085894"/>
                  <a:pt x="3027366" y="5102210"/>
                  <a:pt x="3018944" y="5067402"/>
                </a:cubicBezTo>
                <a:cubicBezTo>
                  <a:pt x="3015261" y="5075257"/>
                  <a:pt x="3003818" y="5062233"/>
                  <a:pt x="3004401" y="5081963"/>
                </a:cubicBezTo>
                <a:cubicBezTo>
                  <a:pt x="3012108" y="5105664"/>
                  <a:pt x="3037257" y="5120895"/>
                  <a:pt x="3041600" y="5146217"/>
                </a:cubicBezTo>
                <a:cubicBezTo>
                  <a:pt x="3029726" y="5140360"/>
                  <a:pt x="3018650" y="5133109"/>
                  <a:pt x="3008363" y="5124748"/>
                </a:cubicBezTo>
                <a:cubicBezTo>
                  <a:pt x="3005858" y="5140697"/>
                  <a:pt x="3016445" y="5150516"/>
                  <a:pt x="3012217" y="5167468"/>
                </a:cubicBezTo>
                <a:cubicBezTo>
                  <a:pt x="2994627" y="5165581"/>
                  <a:pt x="2983480" y="5181676"/>
                  <a:pt x="2968917" y="5188383"/>
                </a:cubicBezTo>
                <a:cubicBezTo>
                  <a:pt x="2969037" y="5205705"/>
                  <a:pt x="2980941" y="5191758"/>
                  <a:pt x="2992465" y="5214525"/>
                </a:cubicBezTo>
                <a:cubicBezTo>
                  <a:pt x="2980789" y="5243147"/>
                  <a:pt x="2945283" y="5157198"/>
                  <a:pt x="2944610" y="5215414"/>
                </a:cubicBezTo>
                <a:cubicBezTo>
                  <a:pt x="2937626" y="5211952"/>
                  <a:pt x="2920305" y="5179707"/>
                  <a:pt x="2920873" y="5197005"/>
                </a:cubicBezTo>
                <a:cubicBezTo>
                  <a:pt x="2908734" y="5181725"/>
                  <a:pt x="2927468" y="5191259"/>
                  <a:pt x="2921193" y="5166818"/>
                </a:cubicBezTo>
                <a:lnTo>
                  <a:pt x="2907077" y="5151252"/>
                </a:lnTo>
                <a:cubicBezTo>
                  <a:pt x="2901394" y="5182336"/>
                  <a:pt x="2878021" y="5164278"/>
                  <a:pt x="2873034" y="5197617"/>
                </a:cubicBezTo>
                <a:cubicBezTo>
                  <a:pt x="2884285" y="5230493"/>
                  <a:pt x="2905310" y="5224950"/>
                  <a:pt x="2901690" y="5191204"/>
                </a:cubicBezTo>
                <a:cubicBezTo>
                  <a:pt x="2913640" y="5204094"/>
                  <a:pt x="2924177" y="5212030"/>
                  <a:pt x="2930141" y="5207631"/>
                </a:cubicBezTo>
                <a:cubicBezTo>
                  <a:pt x="2920925" y="5209012"/>
                  <a:pt x="2919010" y="5264942"/>
                  <a:pt x="2891029" y="5225973"/>
                </a:cubicBezTo>
                <a:cubicBezTo>
                  <a:pt x="2888214" y="5249872"/>
                  <a:pt x="2907515" y="5262869"/>
                  <a:pt x="2904593" y="5286704"/>
                </a:cubicBezTo>
                <a:cubicBezTo>
                  <a:pt x="2878735" y="5245539"/>
                  <a:pt x="2851470" y="5262879"/>
                  <a:pt x="2828072" y="5271044"/>
                </a:cubicBezTo>
                <a:cubicBezTo>
                  <a:pt x="2830946" y="5296945"/>
                  <a:pt x="2838181" y="5275027"/>
                  <a:pt x="2846849" y="5291867"/>
                </a:cubicBezTo>
                <a:cubicBezTo>
                  <a:pt x="2836526" y="5296174"/>
                  <a:pt x="2849013" y="5315787"/>
                  <a:pt x="2846361" y="5336928"/>
                </a:cubicBezTo>
                <a:cubicBezTo>
                  <a:pt x="2826659" y="5324127"/>
                  <a:pt x="2820274" y="5347533"/>
                  <a:pt x="2798696" y="5330085"/>
                </a:cubicBezTo>
                <a:cubicBezTo>
                  <a:pt x="2795218" y="5377841"/>
                  <a:pt x="2778336" y="5330023"/>
                  <a:pt x="2737003" y="5300597"/>
                </a:cubicBezTo>
                <a:cubicBezTo>
                  <a:pt x="2749204" y="5299229"/>
                  <a:pt x="2765028" y="5309363"/>
                  <a:pt x="2770744" y="5291559"/>
                </a:cubicBezTo>
                <a:cubicBezTo>
                  <a:pt x="2778958" y="5297584"/>
                  <a:pt x="2779711" y="5307146"/>
                  <a:pt x="2780172" y="5316966"/>
                </a:cubicBezTo>
                <a:cubicBezTo>
                  <a:pt x="2790621" y="5323570"/>
                  <a:pt x="2798228" y="5321259"/>
                  <a:pt x="2799698" y="5307848"/>
                </a:cubicBezTo>
                <a:cubicBezTo>
                  <a:pt x="2801165" y="5294435"/>
                  <a:pt x="2786124" y="5294309"/>
                  <a:pt x="2785580" y="5299697"/>
                </a:cubicBezTo>
                <a:cubicBezTo>
                  <a:pt x="2781603" y="5277439"/>
                  <a:pt x="2784334" y="5208004"/>
                  <a:pt x="2810251" y="5242645"/>
                </a:cubicBezTo>
                <a:cubicBezTo>
                  <a:pt x="2804444" y="5201079"/>
                  <a:pt x="2832381" y="5190973"/>
                  <a:pt x="2853910" y="5199124"/>
                </a:cubicBezTo>
                <a:cubicBezTo>
                  <a:pt x="2852856" y="5177982"/>
                  <a:pt x="2844356" y="5163808"/>
                  <a:pt x="2863602" y="5187038"/>
                </a:cubicBezTo>
                <a:cubicBezTo>
                  <a:pt x="2873244" y="5133288"/>
                  <a:pt x="2894722" y="5111894"/>
                  <a:pt x="2926656" y="5119067"/>
                </a:cubicBezTo>
                <a:cubicBezTo>
                  <a:pt x="2911763" y="5074963"/>
                  <a:pt x="2949624" y="5096822"/>
                  <a:pt x="2927446" y="5058921"/>
                </a:cubicBezTo>
                <a:cubicBezTo>
                  <a:pt x="2931808" y="5064576"/>
                  <a:pt x="2935856" y="5066022"/>
                  <a:pt x="2940390" y="5066413"/>
                </a:cubicBezTo>
                <a:lnTo>
                  <a:pt x="2956124" y="5067557"/>
                </a:lnTo>
                <a:lnTo>
                  <a:pt x="2955999" y="5067994"/>
                </a:lnTo>
                <a:lnTo>
                  <a:pt x="2956089" y="5068193"/>
                </a:lnTo>
                <a:lnTo>
                  <a:pt x="2953136" y="5080028"/>
                </a:lnTo>
                <a:cubicBezTo>
                  <a:pt x="2951606" y="5082709"/>
                  <a:pt x="2950194" y="5085458"/>
                  <a:pt x="2950745" y="5092907"/>
                </a:cubicBezTo>
                <a:cubicBezTo>
                  <a:pt x="2957881" y="5096599"/>
                  <a:pt x="2962869" y="5094632"/>
                  <a:pt x="2969818" y="5098643"/>
                </a:cubicBezTo>
                <a:lnTo>
                  <a:pt x="2956089" y="5068193"/>
                </a:lnTo>
                <a:lnTo>
                  <a:pt x="2956246" y="5067565"/>
                </a:lnTo>
                <a:lnTo>
                  <a:pt x="2956124" y="5067557"/>
                </a:lnTo>
                <a:lnTo>
                  <a:pt x="2960999" y="5050506"/>
                </a:lnTo>
                <a:cubicBezTo>
                  <a:pt x="2963748" y="5047655"/>
                  <a:pt x="2966519" y="5044834"/>
                  <a:pt x="2966112" y="5033192"/>
                </a:cubicBezTo>
                <a:cubicBezTo>
                  <a:pt x="2973759" y="5039461"/>
                  <a:pt x="2974007" y="5049157"/>
                  <a:pt x="2980100" y="5056383"/>
                </a:cubicBezTo>
                <a:cubicBezTo>
                  <a:pt x="2979107" y="5035136"/>
                  <a:pt x="2979096" y="5016878"/>
                  <a:pt x="2994640" y="5041820"/>
                </a:cubicBezTo>
                <a:cubicBezTo>
                  <a:pt x="2995412" y="5029862"/>
                  <a:pt x="2993109" y="5010137"/>
                  <a:pt x="3000036" y="5016418"/>
                </a:cubicBezTo>
                <a:cubicBezTo>
                  <a:pt x="3002053" y="5000328"/>
                  <a:pt x="2978634" y="4996933"/>
                  <a:pt x="2986284" y="4978250"/>
                </a:cubicBezTo>
                <a:cubicBezTo>
                  <a:pt x="3013517" y="5023203"/>
                  <a:pt x="3047356" y="4981141"/>
                  <a:pt x="3044356" y="4942622"/>
                </a:cubicBezTo>
                <a:cubicBezTo>
                  <a:pt x="3047934" y="4923583"/>
                  <a:pt x="3054324" y="4960924"/>
                  <a:pt x="3063240" y="4963504"/>
                </a:cubicBezTo>
                <a:cubicBezTo>
                  <a:pt x="3067058" y="4966280"/>
                  <a:pt x="3068031" y="4961138"/>
                  <a:pt x="3072802" y="4966458"/>
                </a:cubicBezTo>
                <a:cubicBezTo>
                  <a:pt x="3074652" y="4956831"/>
                  <a:pt x="3072715" y="4949012"/>
                  <a:pt x="3070792" y="4941199"/>
                </a:cubicBezTo>
                <a:lnTo>
                  <a:pt x="3069831" y="4928697"/>
                </a:lnTo>
                <a:lnTo>
                  <a:pt x="3064335" y="4924069"/>
                </a:lnTo>
                <a:cubicBezTo>
                  <a:pt x="3060962" y="4893602"/>
                  <a:pt x="3069998" y="4897965"/>
                  <a:pt x="3074509" y="4889162"/>
                </a:cubicBezTo>
                <a:cubicBezTo>
                  <a:pt x="3078615" y="4895756"/>
                  <a:pt x="3080532" y="4906141"/>
                  <a:pt x="3080457" y="4915111"/>
                </a:cubicBezTo>
                <a:lnTo>
                  <a:pt x="3078422" y="4921007"/>
                </a:lnTo>
                <a:lnTo>
                  <a:pt x="3089521" y="4926835"/>
                </a:lnTo>
                <a:lnTo>
                  <a:pt x="3102202" y="4919584"/>
                </a:lnTo>
                <a:lnTo>
                  <a:pt x="3100854" y="4915129"/>
                </a:lnTo>
                <a:cubicBezTo>
                  <a:pt x="3095432" y="4900878"/>
                  <a:pt x="3090223" y="4899660"/>
                  <a:pt x="3073167" y="4883826"/>
                </a:cubicBezTo>
                <a:cubicBezTo>
                  <a:pt x="3094758" y="4881746"/>
                  <a:pt x="3087659" y="4837723"/>
                  <a:pt x="3112683" y="4856876"/>
                </a:cubicBezTo>
                <a:cubicBezTo>
                  <a:pt x="3111084" y="4823584"/>
                  <a:pt x="3097944" y="4836958"/>
                  <a:pt x="3098549" y="4811214"/>
                </a:cubicBezTo>
                <a:cubicBezTo>
                  <a:pt x="3114326" y="4824885"/>
                  <a:pt x="3124473" y="4843863"/>
                  <a:pt x="3127151" y="4864659"/>
                </a:cubicBezTo>
                <a:cubicBezTo>
                  <a:pt x="3136497" y="4871195"/>
                  <a:pt x="3139531" y="4861254"/>
                  <a:pt x="3151475" y="4875138"/>
                </a:cubicBezTo>
                <a:cubicBezTo>
                  <a:pt x="3144077" y="4854112"/>
                  <a:pt x="3146146" y="4846823"/>
                  <a:pt x="3151527" y="4845349"/>
                </a:cubicBezTo>
                <a:lnTo>
                  <a:pt x="3169280" y="4849891"/>
                </a:lnTo>
                <a:lnTo>
                  <a:pt x="3170759" y="4848377"/>
                </a:lnTo>
                <a:lnTo>
                  <a:pt x="3170806" y="4848327"/>
                </a:lnTo>
                <a:lnTo>
                  <a:pt x="3166564" y="4834082"/>
                </a:lnTo>
                <a:cubicBezTo>
                  <a:pt x="3159914" y="4822964"/>
                  <a:pt x="3148541" y="4823537"/>
                  <a:pt x="3137874" y="4799412"/>
                </a:cubicBezTo>
                <a:cubicBezTo>
                  <a:pt x="3145331" y="4789457"/>
                  <a:pt x="3149877" y="4800353"/>
                  <a:pt x="3162072" y="4817518"/>
                </a:cubicBezTo>
                <a:lnTo>
                  <a:pt x="3162342" y="4795226"/>
                </a:lnTo>
                <a:lnTo>
                  <a:pt x="3157539" y="4783388"/>
                </a:lnTo>
                <a:lnTo>
                  <a:pt x="3168487" y="4777131"/>
                </a:lnTo>
                <a:lnTo>
                  <a:pt x="3172971" y="4766773"/>
                </a:lnTo>
                <a:lnTo>
                  <a:pt x="3175859" y="4770509"/>
                </a:lnTo>
                <a:lnTo>
                  <a:pt x="3182036" y="4764164"/>
                </a:lnTo>
                <a:lnTo>
                  <a:pt x="3190520" y="4789480"/>
                </a:lnTo>
                <a:lnTo>
                  <a:pt x="3206600" y="4810286"/>
                </a:lnTo>
                <a:cubicBezTo>
                  <a:pt x="3201878" y="4787598"/>
                  <a:pt x="3190260" y="4768201"/>
                  <a:pt x="3192827" y="4742020"/>
                </a:cubicBezTo>
                <a:lnTo>
                  <a:pt x="3203104" y="4743197"/>
                </a:lnTo>
                <a:lnTo>
                  <a:pt x="3210877" y="4735021"/>
                </a:lnTo>
                <a:lnTo>
                  <a:pt x="3212658" y="4732366"/>
                </a:lnTo>
                <a:cubicBezTo>
                  <a:pt x="3204571" y="4718713"/>
                  <a:pt x="3204865" y="4700917"/>
                  <a:pt x="3198741" y="4686829"/>
                </a:cubicBezTo>
                <a:lnTo>
                  <a:pt x="3210176" y="4682287"/>
                </a:lnTo>
                <a:lnTo>
                  <a:pt x="3209124" y="4675909"/>
                </a:lnTo>
                <a:cubicBezTo>
                  <a:pt x="3210056" y="4660494"/>
                  <a:pt x="3213333" y="4647841"/>
                  <a:pt x="3214630" y="4640534"/>
                </a:cubicBezTo>
                <a:lnTo>
                  <a:pt x="3223055" y="4677173"/>
                </a:lnTo>
                <a:lnTo>
                  <a:pt x="3239397" y="4670680"/>
                </a:lnTo>
                <a:cubicBezTo>
                  <a:pt x="3251468" y="4661197"/>
                  <a:pt x="3262370" y="4648491"/>
                  <a:pt x="3273042" y="4635189"/>
                </a:cubicBezTo>
                <a:cubicBezTo>
                  <a:pt x="3280468" y="4643506"/>
                  <a:pt x="3285669" y="4645769"/>
                  <a:pt x="3289686" y="4644815"/>
                </a:cubicBezTo>
                <a:lnTo>
                  <a:pt x="3296128" y="4638303"/>
                </a:lnTo>
                <a:lnTo>
                  <a:pt x="3289491" y="4635927"/>
                </a:lnTo>
                <a:cubicBezTo>
                  <a:pt x="3283361" y="4627101"/>
                  <a:pt x="3280625" y="4602850"/>
                  <a:pt x="3274100" y="4589885"/>
                </a:cubicBezTo>
                <a:cubicBezTo>
                  <a:pt x="3277805" y="4583468"/>
                  <a:pt x="3283506" y="4591749"/>
                  <a:pt x="3288295" y="4603588"/>
                </a:cubicBezTo>
                <a:lnTo>
                  <a:pt x="3296776" y="4637650"/>
                </a:lnTo>
                <a:lnTo>
                  <a:pt x="3299248" y="4635152"/>
                </a:lnTo>
                <a:cubicBezTo>
                  <a:pt x="3304656" y="4626064"/>
                  <a:pt x="3309524" y="4615471"/>
                  <a:pt x="3322222" y="4626082"/>
                </a:cubicBezTo>
                <a:lnTo>
                  <a:pt x="3323612" y="4622422"/>
                </a:lnTo>
                <a:lnTo>
                  <a:pt x="3320673" y="4609502"/>
                </a:lnTo>
                <a:lnTo>
                  <a:pt x="3324445" y="4620236"/>
                </a:lnTo>
                <a:lnTo>
                  <a:pt x="3329606" y="4606669"/>
                </a:lnTo>
                <a:lnTo>
                  <a:pt x="3327046" y="4601917"/>
                </a:lnTo>
                <a:lnTo>
                  <a:pt x="3330486" y="4604352"/>
                </a:lnTo>
                <a:lnTo>
                  <a:pt x="3334847" y="4592885"/>
                </a:lnTo>
                <a:cubicBezTo>
                  <a:pt x="3356287" y="4579838"/>
                  <a:pt x="3396589" y="4611127"/>
                  <a:pt x="3387477" y="4541701"/>
                </a:cubicBezTo>
                <a:cubicBezTo>
                  <a:pt x="3394209" y="4552146"/>
                  <a:pt x="3397378" y="4552835"/>
                  <a:pt x="3400309" y="4552851"/>
                </a:cubicBezTo>
                <a:lnTo>
                  <a:pt x="3405324" y="4555982"/>
                </a:lnTo>
                <a:lnTo>
                  <a:pt x="3396144" y="4538568"/>
                </a:lnTo>
                <a:cubicBezTo>
                  <a:pt x="3396050" y="4534203"/>
                  <a:pt x="3399221" y="4532447"/>
                  <a:pt x="3403630" y="4531260"/>
                </a:cubicBezTo>
                <a:lnTo>
                  <a:pt x="3413858" y="4528590"/>
                </a:lnTo>
                <a:lnTo>
                  <a:pt x="3417616" y="4512474"/>
                </a:lnTo>
                <a:cubicBezTo>
                  <a:pt x="3401824" y="4501788"/>
                  <a:pt x="3403380" y="4531205"/>
                  <a:pt x="3383645" y="4491293"/>
                </a:cubicBezTo>
                <a:cubicBezTo>
                  <a:pt x="3400304" y="4523440"/>
                  <a:pt x="3383391" y="4510253"/>
                  <a:pt x="3377985" y="4523814"/>
                </a:cubicBezTo>
                <a:cubicBezTo>
                  <a:pt x="3362055" y="4499788"/>
                  <a:pt x="3373809" y="4502154"/>
                  <a:pt x="3378686" y="4493705"/>
                </a:cubicBezTo>
                <a:cubicBezTo>
                  <a:pt x="3355943" y="4468882"/>
                  <a:pt x="3350694" y="4491804"/>
                  <a:pt x="3339272" y="4497757"/>
                </a:cubicBezTo>
                <a:cubicBezTo>
                  <a:pt x="3339159" y="4512520"/>
                  <a:pt x="3358106" y="4513051"/>
                  <a:pt x="3358808" y="4503189"/>
                </a:cubicBezTo>
                <a:cubicBezTo>
                  <a:pt x="3366662" y="4538238"/>
                  <a:pt x="3328435" y="4516025"/>
                  <a:pt x="3318953" y="4530228"/>
                </a:cubicBezTo>
                <a:cubicBezTo>
                  <a:pt x="3316691" y="4509885"/>
                  <a:pt x="3325404" y="4519703"/>
                  <a:pt x="3328606" y="4514486"/>
                </a:cubicBezTo>
                <a:lnTo>
                  <a:pt x="3328791" y="4511533"/>
                </a:lnTo>
                <a:lnTo>
                  <a:pt x="3323830" y="4505097"/>
                </a:lnTo>
                <a:lnTo>
                  <a:pt x="3314327" y="4509423"/>
                </a:lnTo>
                <a:cubicBezTo>
                  <a:pt x="3306741" y="4509673"/>
                  <a:pt x="3299006" y="4506051"/>
                  <a:pt x="3290961" y="4502564"/>
                </a:cubicBezTo>
                <a:lnTo>
                  <a:pt x="3270652" y="4497682"/>
                </a:lnTo>
                <a:lnTo>
                  <a:pt x="3268801" y="4501854"/>
                </a:lnTo>
                <a:lnTo>
                  <a:pt x="3277478" y="4516888"/>
                </a:lnTo>
                <a:cubicBezTo>
                  <a:pt x="3283460" y="4522675"/>
                  <a:pt x="3288663" y="4528851"/>
                  <a:pt x="3284586" y="4539618"/>
                </a:cubicBezTo>
                <a:lnTo>
                  <a:pt x="3267362" y="4521294"/>
                </a:lnTo>
                <a:lnTo>
                  <a:pt x="3267853" y="4544643"/>
                </a:lnTo>
                <a:cubicBezTo>
                  <a:pt x="3253075" y="4578888"/>
                  <a:pt x="3216499" y="4557771"/>
                  <a:pt x="3199629" y="4562289"/>
                </a:cubicBezTo>
                <a:cubicBezTo>
                  <a:pt x="3228939" y="4602168"/>
                  <a:pt x="3169043" y="4606373"/>
                  <a:pt x="3158817" y="4632978"/>
                </a:cubicBezTo>
                <a:cubicBezTo>
                  <a:pt x="3171857" y="4666460"/>
                  <a:pt x="3179778" y="4617418"/>
                  <a:pt x="3201783" y="4649943"/>
                </a:cubicBezTo>
                <a:cubicBezTo>
                  <a:pt x="3192979" y="4690632"/>
                  <a:pt x="3152278" y="4632200"/>
                  <a:pt x="3152924" y="4680483"/>
                </a:cubicBezTo>
                <a:cubicBezTo>
                  <a:pt x="3147396" y="4673011"/>
                  <a:pt x="3149312" y="4662284"/>
                  <a:pt x="3148726" y="4652678"/>
                </a:cubicBezTo>
                <a:cubicBezTo>
                  <a:pt x="3131421" y="4624862"/>
                  <a:pt x="3135064" y="4656340"/>
                  <a:pt x="3120280" y="4636254"/>
                </a:cubicBezTo>
                <a:cubicBezTo>
                  <a:pt x="3124218" y="4707969"/>
                  <a:pt x="3079186" y="4660011"/>
                  <a:pt x="3084969" y="4712972"/>
                </a:cubicBezTo>
                <a:cubicBezTo>
                  <a:pt x="3068630" y="4703609"/>
                  <a:pt x="3060242" y="4709246"/>
                  <a:pt x="3051760" y="4712851"/>
                </a:cubicBezTo>
                <a:lnTo>
                  <a:pt x="3047509" y="4713393"/>
                </a:lnTo>
                <a:lnTo>
                  <a:pt x="3046862" y="4716493"/>
                </a:lnTo>
                <a:lnTo>
                  <a:pt x="3045086" y="4713700"/>
                </a:lnTo>
                <a:lnTo>
                  <a:pt x="3037963" y="4714607"/>
                </a:lnTo>
                <a:cubicBezTo>
                  <a:pt x="3032673" y="4713265"/>
                  <a:pt x="3026351" y="4709285"/>
                  <a:pt x="3017995" y="4700541"/>
                </a:cubicBezTo>
                <a:cubicBezTo>
                  <a:pt x="3026067" y="4694220"/>
                  <a:pt x="3017661" y="4690507"/>
                  <a:pt x="3018590" y="4670370"/>
                </a:cubicBezTo>
                <a:lnTo>
                  <a:pt x="2999307" y="4666777"/>
                </a:lnTo>
                <a:lnTo>
                  <a:pt x="2998360" y="4672807"/>
                </a:lnTo>
                <a:lnTo>
                  <a:pt x="2996509" y="4672282"/>
                </a:lnTo>
                <a:lnTo>
                  <a:pt x="2993231" y="4689718"/>
                </a:lnTo>
                <a:lnTo>
                  <a:pt x="2998121" y="4718268"/>
                </a:lnTo>
                <a:lnTo>
                  <a:pt x="3013233" y="4724598"/>
                </a:lnTo>
                <a:lnTo>
                  <a:pt x="3003234" y="4740313"/>
                </a:lnTo>
                <a:lnTo>
                  <a:pt x="3011852" y="4770711"/>
                </a:lnTo>
                <a:lnTo>
                  <a:pt x="3000479" y="4746092"/>
                </a:lnTo>
                <a:lnTo>
                  <a:pt x="2993084" y="4764440"/>
                </a:lnTo>
                <a:cubicBezTo>
                  <a:pt x="2979809" y="4756061"/>
                  <a:pt x="2996931" y="4732582"/>
                  <a:pt x="2983719" y="4724099"/>
                </a:cubicBezTo>
                <a:lnTo>
                  <a:pt x="2989489" y="4720853"/>
                </a:lnTo>
                <a:lnTo>
                  <a:pt x="2979507" y="4696572"/>
                </a:lnTo>
                <a:cubicBezTo>
                  <a:pt x="2971671" y="4709157"/>
                  <a:pt x="2959916" y="4710497"/>
                  <a:pt x="2954923" y="4731000"/>
                </a:cubicBezTo>
                <a:cubicBezTo>
                  <a:pt x="2957440" y="4749851"/>
                  <a:pt x="2972823" y="4739767"/>
                  <a:pt x="2983218" y="4754607"/>
                </a:cubicBezTo>
                <a:cubicBezTo>
                  <a:pt x="2980407" y="4738727"/>
                  <a:pt x="2954563" y="4795101"/>
                  <a:pt x="2943867" y="4788925"/>
                </a:cubicBezTo>
                <a:cubicBezTo>
                  <a:pt x="2940307" y="4797563"/>
                  <a:pt x="2952619" y="4832050"/>
                  <a:pt x="2953128" y="4814378"/>
                </a:cubicBezTo>
                <a:cubicBezTo>
                  <a:pt x="2963622" y="4845105"/>
                  <a:pt x="2943579" y="4819558"/>
                  <a:pt x="2938544" y="4821356"/>
                </a:cubicBezTo>
                <a:cubicBezTo>
                  <a:pt x="2933005" y="4814167"/>
                  <a:pt x="2934766" y="4803206"/>
                  <a:pt x="2934183" y="4793600"/>
                </a:cubicBezTo>
                <a:cubicBezTo>
                  <a:pt x="2928987" y="4795376"/>
                  <a:pt x="2924886" y="4802419"/>
                  <a:pt x="2921036" y="4811626"/>
                </a:cubicBezTo>
                <a:lnTo>
                  <a:pt x="2914963" y="4827808"/>
                </a:lnTo>
                <a:lnTo>
                  <a:pt x="2915458" y="4836065"/>
                </a:lnTo>
                <a:cubicBezTo>
                  <a:pt x="2913214" y="4844733"/>
                  <a:pt x="2910382" y="4855076"/>
                  <a:pt x="2913419" y="4871302"/>
                </a:cubicBezTo>
                <a:lnTo>
                  <a:pt x="2907648" y="4845565"/>
                </a:lnTo>
                <a:lnTo>
                  <a:pt x="2894222" y="4868020"/>
                </a:lnTo>
                <a:cubicBezTo>
                  <a:pt x="2888010" y="4873474"/>
                  <a:pt x="2880366" y="4874890"/>
                  <a:pt x="2870446" y="4869163"/>
                </a:cubicBezTo>
                <a:lnTo>
                  <a:pt x="2869894" y="4906917"/>
                </a:lnTo>
                <a:cubicBezTo>
                  <a:pt x="2860447" y="4896615"/>
                  <a:pt x="2863479" y="4920750"/>
                  <a:pt x="2850717" y="4901120"/>
                </a:cubicBezTo>
                <a:cubicBezTo>
                  <a:pt x="2854138" y="4978668"/>
                  <a:pt x="2808673" y="4921334"/>
                  <a:pt x="2810780" y="4994988"/>
                </a:cubicBezTo>
                <a:cubicBezTo>
                  <a:pt x="2777062" y="4972382"/>
                  <a:pt x="2764375" y="5007692"/>
                  <a:pt x="2757239" y="5058328"/>
                </a:cubicBezTo>
                <a:cubicBezTo>
                  <a:pt x="2777887" y="5071960"/>
                  <a:pt x="2783713" y="5085590"/>
                  <a:pt x="2799941" y="5097241"/>
                </a:cubicBezTo>
                <a:cubicBezTo>
                  <a:pt x="2775297" y="5106824"/>
                  <a:pt x="2735191" y="5074542"/>
                  <a:pt x="2737437" y="5120044"/>
                </a:cubicBezTo>
                <a:cubicBezTo>
                  <a:pt x="2718207" y="5066165"/>
                  <a:pt x="2691926" y="5048708"/>
                  <a:pt x="2676493" y="4985045"/>
                </a:cubicBezTo>
                <a:cubicBezTo>
                  <a:pt x="2666985" y="4997806"/>
                  <a:pt x="2661077" y="5020632"/>
                  <a:pt x="2652056" y="5034531"/>
                </a:cubicBezTo>
                <a:cubicBezTo>
                  <a:pt x="2631952" y="4977722"/>
                  <a:pt x="2688667" y="4992357"/>
                  <a:pt x="2662823" y="4924251"/>
                </a:cubicBezTo>
                <a:cubicBezTo>
                  <a:pt x="2653459" y="4911571"/>
                  <a:pt x="2660843" y="4948917"/>
                  <a:pt x="2658146" y="4957054"/>
                </a:cubicBezTo>
                <a:cubicBezTo>
                  <a:pt x="2641407" y="4917875"/>
                  <a:pt x="2637203" y="4963929"/>
                  <a:pt x="2614934" y="4933105"/>
                </a:cubicBezTo>
                <a:cubicBezTo>
                  <a:pt x="2626633" y="4953834"/>
                  <a:pt x="2631400" y="4977689"/>
                  <a:pt x="2628598" y="5001310"/>
                </a:cubicBezTo>
                <a:cubicBezTo>
                  <a:pt x="2618414" y="4970049"/>
                  <a:pt x="2608301" y="4967063"/>
                  <a:pt x="2590752" y="4952510"/>
                </a:cubicBezTo>
                <a:cubicBezTo>
                  <a:pt x="2592113" y="4980531"/>
                  <a:pt x="2590196" y="5018922"/>
                  <a:pt x="2576024" y="4982220"/>
                </a:cubicBezTo>
                <a:cubicBezTo>
                  <a:pt x="2573416" y="5003529"/>
                  <a:pt x="2586072" y="5023099"/>
                  <a:pt x="2575685" y="5027511"/>
                </a:cubicBezTo>
                <a:cubicBezTo>
                  <a:pt x="2579518" y="5053965"/>
                  <a:pt x="2582567" y="5043747"/>
                  <a:pt x="2594628" y="5055700"/>
                </a:cubicBezTo>
                <a:cubicBezTo>
                  <a:pt x="2586096" y="5066033"/>
                  <a:pt x="2577837" y="5077378"/>
                  <a:pt x="2560890" y="5064739"/>
                </a:cubicBezTo>
                <a:cubicBezTo>
                  <a:pt x="2560319" y="5089936"/>
                  <a:pt x="2584851" y="5102529"/>
                  <a:pt x="2584245" y="5128274"/>
                </a:cubicBezTo>
                <a:cubicBezTo>
                  <a:pt x="2575932" y="5120194"/>
                  <a:pt x="2553787" y="5070622"/>
                  <a:pt x="2555186" y="5104509"/>
                </a:cubicBezTo>
                <a:cubicBezTo>
                  <a:pt x="2548401" y="5090326"/>
                  <a:pt x="2536932" y="5078572"/>
                  <a:pt x="2541220" y="5058803"/>
                </a:cubicBezTo>
                <a:cubicBezTo>
                  <a:pt x="2522256" y="5051135"/>
                  <a:pt x="2526469" y="5055704"/>
                  <a:pt x="2507971" y="5022781"/>
                </a:cubicBezTo>
                <a:cubicBezTo>
                  <a:pt x="2495085" y="5003364"/>
                  <a:pt x="2511092" y="5062085"/>
                  <a:pt x="2498204" y="5042666"/>
                </a:cubicBezTo>
                <a:cubicBezTo>
                  <a:pt x="2478740" y="5024014"/>
                  <a:pt x="2495384" y="5014944"/>
                  <a:pt x="2494290" y="5000052"/>
                </a:cubicBezTo>
                <a:cubicBezTo>
                  <a:pt x="2489882" y="4998790"/>
                  <a:pt x="2487743" y="5003544"/>
                  <a:pt x="2485310" y="5007416"/>
                </a:cubicBezTo>
                <a:lnTo>
                  <a:pt x="2479186" y="5008599"/>
                </a:lnTo>
                <a:lnTo>
                  <a:pt x="2486670" y="5018183"/>
                </a:lnTo>
                <a:lnTo>
                  <a:pt x="2478738" y="5018447"/>
                </a:lnTo>
                <a:lnTo>
                  <a:pt x="2485878" y="5033820"/>
                </a:lnTo>
                <a:cubicBezTo>
                  <a:pt x="2490869" y="5041355"/>
                  <a:pt x="2495211" y="5049207"/>
                  <a:pt x="2493284" y="5060073"/>
                </a:cubicBezTo>
                <a:cubicBezTo>
                  <a:pt x="2480352" y="5034070"/>
                  <a:pt x="2471918" y="5056577"/>
                  <a:pt x="2483642" y="5072330"/>
                </a:cubicBezTo>
                <a:cubicBezTo>
                  <a:pt x="2450945" y="5029925"/>
                  <a:pt x="2434382" y="5065279"/>
                  <a:pt x="2430582" y="5121262"/>
                </a:cubicBezTo>
                <a:cubicBezTo>
                  <a:pt x="2424364" y="5106836"/>
                  <a:pt x="2412810" y="5094745"/>
                  <a:pt x="2406806" y="5080442"/>
                </a:cubicBezTo>
                <a:lnTo>
                  <a:pt x="2407574" y="5074364"/>
                </a:lnTo>
                <a:lnTo>
                  <a:pt x="2403541" y="5077562"/>
                </a:lnTo>
                <a:cubicBezTo>
                  <a:pt x="2400409" y="5080919"/>
                  <a:pt x="2398411" y="5085290"/>
                  <a:pt x="2398817" y="5092796"/>
                </a:cubicBezTo>
                <a:cubicBezTo>
                  <a:pt x="2388120" y="5082057"/>
                  <a:pt x="2386705" y="5068763"/>
                  <a:pt x="2388666" y="5058204"/>
                </a:cubicBezTo>
                <a:lnTo>
                  <a:pt x="2393082" y="5045967"/>
                </a:lnTo>
                <a:lnTo>
                  <a:pt x="2395727" y="5045694"/>
                </a:lnTo>
                <a:lnTo>
                  <a:pt x="2397175" y="5041523"/>
                </a:lnTo>
                <a:lnTo>
                  <a:pt x="2398776" y="5040015"/>
                </a:lnTo>
                <a:lnTo>
                  <a:pt x="2397437" y="5039291"/>
                </a:lnTo>
                <a:lnTo>
                  <a:pt x="2397796" y="5039735"/>
                </a:lnTo>
                <a:lnTo>
                  <a:pt x="2397175" y="5041523"/>
                </a:lnTo>
                <a:lnTo>
                  <a:pt x="2393403" y="5045076"/>
                </a:lnTo>
                <a:lnTo>
                  <a:pt x="2393082" y="5045967"/>
                </a:lnTo>
                <a:lnTo>
                  <a:pt x="2391598" y="5046120"/>
                </a:lnTo>
                <a:cubicBezTo>
                  <a:pt x="2388766" y="5046179"/>
                  <a:pt x="2386382" y="5047405"/>
                  <a:pt x="2388090" y="5059512"/>
                </a:cubicBezTo>
                <a:lnTo>
                  <a:pt x="2379062" y="5045677"/>
                </a:lnTo>
                <a:lnTo>
                  <a:pt x="2375927" y="5049862"/>
                </a:lnTo>
                <a:cubicBezTo>
                  <a:pt x="2373314" y="5050713"/>
                  <a:pt x="2369704" y="5049002"/>
                  <a:pt x="2364118" y="5042249"/>
                </a:cubicBezTo>
                <a:cubicBezTo>
                  <a:pt x="2366110" y="5058800"/>
                  <a:pt x="2383292" y="5067579"/>
                  <a:pt x="2378881" y="5087562"/>
                </a:cubicBezTo>
                <a:cubicBezTo>
                  <a:pt x="2374584" y="5082655"/>
                  <a:pt x="2372003" y="5082307"/>
                  <a:pt x="2369327" y="5081759"/>
                </a:cubicBezTo>
                <a:lnTo>
                  <a:pt x="2361346" y="5076255"/>
                </a:lnTo>
                <a:lnTo>
                  <a:pt x="2363889" y="5086604"/>
                </a:lnTo>
                <a:cubicBezTo>
                  <a:pt x="2346860" y="5071641"/>
                  <a:pt x="2333384" y="5106352"/>
                  <a:pt x="2339685" y="5128527"/>
                </a:cubicBezTo>
                <a:cubicBezTo>
                  <a:pt x="2316078" y="5112616"/>
                  <a:pt x="2331051" y="5152631"/>
                  <a:pt x="2310718" y="5142888"/>
                </a:cubicBezTo>
                <a:cubicBezTo>
                  <a:pt x="2313884" y="5168527"/>
                  <a:pt x="2321012" y="5146550"/>
                  <a:pt x="2329898" y="5163515"/>
                </a:cubicBezTo>
                <a:cubicBezTo>
                  <a:pt x="2326378" y="5197273"/>
                  <a:pt x="2302254" y="5176073"/>
                  <a:pt x="2296178" y="5202651"/>
                </a:cubicBezTo>
                <a:cubicBezTo>
                  <a:pt x="2283873" y="5186421"/>
                  <a:pt x="2274274" y="5168473"/>
                  <a:pt x="2267571" y="5149205"/>
                </a:cubicBezTo>
                <a:cubicBezTo>
                  <a:pt x="2261923" y="5159488"/>
                  <a:pt x="2242046" y="5155141"/>
                  <a:pt x="2229243" y="5123224"/>
                </a:cubicBezTo>
                <a:lnTo>
                  <a:pt x="2231105" y="5131293"/>
                </a:lnTo>
                <a:lnTo>
                  <a:pt x="2215026" y="5115892"/>
                </a:lnTo>
                <a:cubicBezTo>
                  <a:pt x="2210512" y="5114051"/>
                  <a:pt x="2208028" y="5117607"/>
                  <a:pt x="2209294" y="5131099"/>
                </a:cubicBezTo>
                <a:cubicBezTo>
                  <a:pt x="2213980" y="5141506"/>
                  <a:pt x="2220496" y="5150972"/>
                  <a:pt x="2228408" y="5159247"/>
                </a:cubicBezTo>
                <a:cubicBezTo>
                  <a:pt x="2228161" y="5151403"/>
                  <a:pt x="2229545" y="5148637"/>
                  <a:pt x="2230946" y="5146024"/>
                </a:cubicBezTo>
                <a:lnTo>
                  <a:pt x="2232662" y="5138043"/>
                </a:lnTo>
                <a:lnTo>
                  <a:pt x="2233874" y="5143294"/>
                </a:lnTo>
                <a:cubicBezTo>
                  <a:pt x="2237744" y="5148880"/>
                  <a:pt x="2241640" y="5154480"/>
                  <a:pt x="2238667" y="5163459"/>
                </a:cubicBezTo>
                <a:cubicBezTo>
                  <a:pt x="2234204" y="5175142"/>
                  <a:pt x="2218212" y="5154928"/>
                  <a:pt x="2219364" y="5180832"/>
                </a:cubicBezTo>
                <a:cubicBezTo>
                  <a:pt x="2204104" y="5168743"/>
                  <a:pt x="2204582" y="5150624"/>
                  <a:pt x="2195357" y="5154994"/>
                </a:cubicBezTo>
                <a:cubicBezTo>
                  <a:pt x="2195460" y="5180006"/>
                  <a:pt x="2222428" y="5191586"/>
                  <a:pt x="2228856" y="5213546"/>
                </a:cubicBezTo>
                <a:cubicBezTo>
                  <a:pt x="2241560" y="5229581"/>
                  <a:pt x="2224484" y="5166533"/>
                  <a:pt x="2243290" y="5198922"/>
                </a:cubicBezTo>
                <a:cubicBezTo>
                  <a:pt x="2252128" y="5229549"/>
                  <a:pt x="2231612" y="5234957"/>
                  <a:pt x="2214424" y="5220757"/>
                </a:cubicBezTo>
                <a:cubicBezTo>
                  <a:pt x="2210478" y="5237729"/>
                  <a:pt x="2221124" y="5247440"/>
                  <a:pt x="2219062" y="5263360"/>
                </a:cubicBezTo>
                <a:cubicBezTo>
                  <a:pt x="2198977" y="5246774"/>
                  <a:pt x="2164542" y="5233308"/>
                  <a:pt x="2171422" y="5264373"/>
                </a:cubicBezTo>
                <a:cubicBezTo>
                  <a:pt x="2169681" y="5273064"/>
                  <a:pt x="2163020" y="5255957"/>
                  <a:pt x="2161865" y="5246592"/>
                </a:cubicBezTo>
                <a:cubicBezTo>
                  <a:pt x="2151881" y="5246104"/>
                  <a:pt x="2139935" y="5242344"/>
                  <a:pt x="2143342" y="5278675"/>
                </a:cubicBezTo>
                <a:cubicBezTo>
                  <a:pt x="2128028" y="5257286"/>
                  <a:pt x="2128708" y="5276359"/>
                  <a:pt x="2114099" y="5255233"/>
                </a:cubicBezTo>
                <a:cubicBezTo>
                  <a:pt x="2132348" y="5271045"/>
                  <a:pt x="2118335" y="5201214"/>
                  <a:pt x="2142763" y="5232998"/>
                </a:cubicBezTo>
                <a:cubicBezTo>
                  <a:pt x="2137958" y="5197856"/>
                  <a:pt x="2123195" y="5190330"/>
                  <a:pt x="2133168" y="5162437"/>
                </a:cubicBezTo>
                <a:cubicBezTo>
                  <a:pt x="2103165" y="5126720"/>
                  <a:pt x="2116750" y="5175059"/>
                  <a:pt x="2113972" y="5179872"/>
                </a:cubicBezTo>
                <a:cubicBezTo>
                  <a:pt x="2092858" y="5153708"/>
                  <a:pt x="2114905" y="5152321"/>
                  <a:pt x="2104461" y="5124475"/>
                </a:cubicBezTo>
                <a:cubicBezTo>
                  <a:pt x="2116897" y="5142205"/>
                  <a:pt x="2121685" y="5139837"/>
                  <a:pt x="2118740" y="5117033"/>
                </a:cubicBezTo>
                <a:cubicBezTo>
                  <a:pt x="2134149" y="5137763"/>
                  <a:pt x="2133684" y="5118818"/>
                  <a:pt x="2142813" y="5142765"/>
                </a:cubicBezTo>
                <a:cubicBezTo>
                  <a:pt x="2139747" y="5160673"/>
                  <a:pt x="2127153" y="5147415"/>
                  <a:pt x="2142661" y="5180322"/>
                </a:cubicBezTo>
                <a:cubicBezTo>
                  <a:pt x="2152547" y="5188883"/>
                  <a:pt x="2143815" y="5148195"/>
                  <a:pt x="2157154" y="5165590"/>
                </a:cubicBezTo>
                <a:cubicBezTo>
                  <a:pt x="2152296" y="5138689"/>
                  <a:pt x="2138368" y="5135638"/>
                  <a:pt x="2147873" y="5117455"/>
                </a:cubicBezTo>
                <a:cubicBezTo>
                  <a:pt x="2159492" y="5163518"/>
                  <a:pt x="2158590" y="5111238"/>
                  <a:pt x="2167521" y="5108123"/>
                </a:cubicBezTo>
                <a:cubicBezTo>
                  <a:pt x="2165703" y="5099659"/>
                  <a:pt x="2149656" y="5063731"/>
                  <a:pt x="2148452" y="5080146"/>
                </a:cubicBezTo>
                <a:cubicBezTo>
                  <a:pt x="2155569" y="5077695"/>
                  <a:pt x="2155604" y="5028237"/>
                  <a:pt x="2172717" y="5038117"/>
                </a:cubicBezTo>
                <a:cubicBezTo>
                  <a:pt x="2161427" y="4979125"/>
                  <a:pt x="2189273" y="5007464"/>
                  <a:pt x="2177933" y="4953007"/>
                </a:cubicBezTo>
                <a:cubicBezTo>
                  <a:pt x="2194653" y="4958382"/>
                  <a:pt x="2203256" y="4986450"/>
                  <a:pt x="2216265" y="4978988"/>
                </a:cubicBezTo>
                <a:cubicBezTo>
                  <a:pt x="2214922" y="4967233"/>
                  <a:pt x="2204294" y="4959957"/>
                  <a:pt x="2197257" y="4950905"/>
                </a:cubicBezTo>
                <a:cubicBezTo>
                  <a:pt x="2192513" y="4905530"/>
                  <a:pt x="2212217" y="4924748"/>
                  <a:pt x="2216692" y="4903661"/>
                </a:cubicBezTo>
                <a:cubicBezTo>
                  <a:pt x="2226643" y="4918532"/>
                  <a:pt x="2226839" y="4926346"/>
                  <a:pt x="2221439" y="4931498"/>
                </a:cubicBezTo>
                <a:cubicBezTo>
                  <a:pt x="2240260" y="4959903"/>
                  <a:pt x="2238969" y="4923366"/>
                  <a:pt x="2250619" y="4955046"/>
                </a:cubicBezTo>
                <a:cubicBezTo>
                  <a:pt x="2249163" y="4948930"/>
                  <a:pt x="2238797" y="4913287"/>
                  <a:pt x="2250771" y="4924905"/>
                </a:cubicBezTo>
                <a:cubicBezTo>
                  <a:pt x="2246661" y="4898435"/>
                  <a:pt x="2243721" y="4908716"/>
                  <a:pt x="2231593" y="4896865"/>
                </a:cubicBezTo>
                <a:cubicBezTo>
                  <a:pt x="2235994" y="4867751"/>
                  <a:pt x="2260429" y="4892124"/>
                  <a:pt x="2256048" y="4839689"/>
                </a:cubicBezTo>
                <a:cubicBezTo>
                  <a:pt x="2285416" y="4904412"/>
                  <a:pt x="2262629" y="4800140"/>
                  <a:pt x="2294615" y="4850691"/>
                </a:cubicBezTo>
                <a:cubicBezTo>
                  <a:pt x="2277447" y="4812262"/>
                  <a:pt x="2299072" y="4829879"/>
                  <a:pt x="2290167" y="4800356"/>
                </a:cubicBezTo>
                <a:cubicBezTo>
                  <a:pt x="2279814" y="4799511"/>
                  <a:pt x="2267869" y="4795751"/>
                  <a:pt x="2270893" y="4832005"/>
                </a:cubicBezTo>
                <a:cubicBezTo>
                  <a:pt x="2243571" y="4783007"/>
                  <a:pt x="2236561" y="4837137"/>
                  <a:pt x="2232351" y="4874060"/>
                </a:cubicBezTo>
                <a:cubicBezTo>
                  <a:pt x="2225733" y="4854413"/>
                  <a:pt x="2214293" y="4836685"/>
                  <a:pt x="2198915" y="4822816"/>
                </a:cubicBezTo>
                <a:cubicBezTo>
                  <a:pt x="2244752" y="4872095"/>
                  <a:pt x="2235168" y="4699018"/>
                  <a:pt x="2300418" y="4802853"/>
                </a:cubicBezTo>
                <a:cubicBezTo>
                  <a:pt x="2313059" y="4788619"/>
                  <a:pt x="2331812" y="4790462"/>
                  <a:pt x="2338958" y="4760795"/>
                </a:cubicBezTo>
                <a:cubicBezTo>
                  <a:pt x="2348849" y="4775774"/>
                  <a:pt x="2349041" y="4783584"/>
                  <a:pt x="2343598" y="4788570"/>
                </a:cubicBezTo>
                <a:lnTo>
                  <a:pt x="2372289" y="4819392"/>
                </a:lnTo>
                <a:cubicBezTo>
                  <a:pt x="2378700" y="4821383"/>
                  <a:pt x="2381126" y="4813230"/>
                  <a:pt x="2382165" y="4799570"/>
                </a:cubicBezTo>
                <a:cubicBezTo>
                  <a:pt x="2367289" y="4782855"/>
                  <a:pt x="2368233" y="4808639"/>
                  <a:pt x="2348515" y="4778574"/>
                </a:cubicBezTo>
                <a:cubicBezTo>
                  <a:pt x="2349570" y="4758223"/>
                  <a:pt x="2357740" y="4756665"/>
                  <a:pt x="2358750" y="4736145"/>
                </a:cubicBezTo>
                <a:lnTo>
                  <a:pt x="2377823" y="4756712"/>
                </a:lnTo>
                <a:cubicBezTo>
                  <a:pt x="2382529" y="4755720"/>
                  <a:pt x="2385096" y="4750787"/>
                  <a:pt x="2387527" y="4744348"/>
                </a:cubicBezTo>
                <a:cubicBezTo>
                  <a:pt x="2385347" y="4728116"/>
                  <a:pt x="2376819" y="4713498"/>
                  <a:pt x="2363856" y="4703589"/>
                </a:cubicBezTo>
                <a:cubicBezTo>
                  <a:pt x="2377902" y="4683465"/>
                  <a:pt x="2396294" y="4760531"/>
                  <a:pt x="2407129" y="4727433"/>
                </a:cubicBezTo>
                <a:cubicBezTo>
                  <a:pt x="2413630" y="4737175"/>
                  <a:pt x="2416917" y="4748767"/>
                  <a:pt x="2416604" y="4760422"/>
                </a:cubicBezTo>
                <a:cubicBezTo>
                  <a:pt x="2425496" y="4768979"/>
                  <a:pt x="2432207" y="4772426"/>
                  <a:pt x="2435911" y="4766010"/>
                </a:cubicBezTo>
                <a:cubicBezTo>
                  <a:pt x="2405719" y="4715067"/>
                  <a:pt x="2438259" y="4681668"/>
                  <a:pt x="2442014" y="4650468"/>
                </a:cubicBezTo>
                <a:cubicBezTo>
                  <a:pt x="2421815" y="4642227"/>
                  <a:pt x="2400340" y="4697702"/>
                  <a:pt x="2384014" y="4648922"/>
                </a:cubicBezTo>
                <a:cubicBezTo>
                  <a:pt x="2369020" y="4655380"/>
                  <a:pt x="2362628" y="4684487"/>
                  <a:pt x="2344987" y="4683425"/>
                </a:cubicBezTo>
                <a:cubicBezTo>
                  <a:pt x="2330239" y="4647963"/>
                  <a:pt x="2358657" y="4663942"/>
                  <a:pt x="2359903" y="4645981"/>
                </a:cubicBezTo>
                <a:cubicBezTo>
                  <a:pt x="2342064" y="4634399"/>
                  <a:pt x="2347131" y="4648590"/>
                  <a:pt x="2326254" y="4617571"/>
                </a:cubicBezTo>
                <a:cubicBezTo>
                  <a:pt x="2340328" y="4676174"/>
                  <a:pt x="2314136" y="4631394"/>
                  <a:pt x="2330035" y="4691049"/>
                </a:cubicBezTo>
                <a:cubicBezTo>
                  <a:pt x="2309385" y="4673708"/>
                  <a:pt x="2306404" y="4647748"/>
                  <a:pt x="2301831" y="4622579"/>
                </a:cubicBezTo>
                <a:cubicBezTo>
                  <a:pt x="2288519" y="4615748"/>
                  <a:pt x="2302815" y="4655941"/>
                  <a:pt x="2301341" y="4667639"/>
                </a:cubicBezTo>
                <a:cubicBezTo>
                  <a:pt x="2290120" y="4655455"/>
                  <a:pt x="2287136" y="4665569"/>
                  <a:pt x="2272629" y="4644502"/>
                </a:cubicBezTo>
                <a:cubicBezTo>
                  <a:pt x="2267975" y="4661208"/>
                  <a:pt x="2278729" y="4670981"/>
                  <a:pt x="2276608" y="4687010"/>
                </a:cubicBezTo>
                <a:cubicBezTo>
                  <a:pt x="2254204" y="4661101"/>
                  <a:pt x="2269539" y="4688632"/>
                  <a:pt x="2261944" y="4701786"/>
                </a:cubicBezTo>
                <a:cubicBezTo>
                  <a:pt x="2243368" y="4687781"/>
                  <a:pt x="2237819" y="4709246"/>
                  <a:pt x="2218590" y="4693154"/>
                </a:cubicBezTo>
                <a:cubicBezTo>
                  <a:pt x="2214093" y="4712803"/>
                  <a:pt x="2230958" y="4722111"/>
                  <a:pt x="2232722" y="4738813"/>
                </a:cubicBezTo>
                <a:cubicBezTo>
                  <a:pt x="2248480" y="4743633"/>
                  <a:pt x="2259355" y="4702573"/>
                  <a:pt x="2276017" y="4754970"/>
                </a:cubicBezTo>
                <a:cubicBezTo>
                  <a:pt x="2271359" y="4761549"/>
                  <a:pt x="2255907" y="4740650"/>
                  <a:pt x="2247460" y="4738483"/>
                </a:cubicBezTo>
                <a:cubicBezTo>
                  <a:pt x="2250409" y="4747457"/>
                  <a:pt x="2252006" y="4756792"/>
                  <a:pt x="2252100" y="4766257"/>
                </a:cubicBezTo>
                <a:cubicBezTo>
                  <a:pt x="2230923" y="4743908"/>
                  <a:pt x="2228250" y="4742365"/>
                  <a:pt x="2227986" y="4770730"/>
                </a:cubicBezTo>
                <a:cubicBezTo>
                  <a:pt x="2205298" y="4754208"/>
                  <a:pt x="2212342" y="4723483"/>
                  <a:pt x="2189760" y="4707023"/>
                </a:cubicBezTo>
                <a:cubicBezTo>
                  <a:pt x="2185839" y="4704188"/>
                  <a:pt x="2184912" y="4709499"/>
                  <a:pt x="2180081" y="4704285"/>
                </a:cubicBezTo>
                <a:cubicBezTo>
                  <a:pt x="2177702" y="4725442"/>
                  <a:pt x="2192027" y="4738418"/>
                  <a:pt x="2198999" y="4754992"/>
                </a:cubicBezTo>
                <a:cubicBezTo>
                  <a:pt x="2204120" y="4788605"/>
                  <a:pt x="2186967" y="4763730"/>
                  <a:pt x="2189104" y="4789917"/>
                </a:cubicBezTo>
                <a:cubicBezTo>
                  <a:pt x="2180994" y="4783952"/>
                  <a:pt x="2180135" y="4774329"/>
                  <a:pt x="2179673" y="4764509"/>
                </a:cubicBezTo>
                <a:cubicBezTo>
                  <a:pt x="2159629" y="4756501"/>
                  <a:pt x="2167589" y="4822983"/>
                  <a:pt x="2131598" y="4773686"/>
                </a:cubicBezTo>
                <a:cubicBezTo>
                  <a:pt x="2113565" y="4808617"/>
                  <a:pt x="2082767" y="4790836"/>
                  <a:pt x="2078175" y="4845220"/>
                </a:cubicBezTo>
                <a:cubicBezTo>
                  <a:pt x="2058006" y="4817177"/>
                  <a:pt x="2058982" y="4845119"/>
                  <a:pt x="2049125" y="4844418"/>
                </a:cubicBezTo>
                <a:cubicBezTo>
                  <a:pt x="2034885" y="4815236"/>
                  <a:pt x="2035613" y="4806815"/>
                  <a:pt x="2020346" y="4791014"/>
                </a:cubicBezTo>
                <a:cubicBezTo>
                  <a:pt x="2021247" y="4757599"/>
                  <a:pt x="2024520" y="4765761"/>
                  <a:pt x="2020646" y="4730729"/>
                </a:cubicBezTo>
                <a:cubicBezTo>
                  <a:pt x="2037895" y="4758654"/>
                  <a:pt x="2030397" y="4752615"/>
                  <a:pt x="2049688" y="4776016"/>
                </a:cubicBezTo>
                <a:cubicBezTo>
                  <a:pt x="2063471" y="4779553"/>
                  <a:pt x="2065339" y="4752112"/>
                  <a:pt x="2088361" y="4779663"/>
                </a:cubicBezTo>
                <a:cubicBezTo>
                  <a:pt x="2085584" y="4753107"/>
                  <a:pt x="2060637" y="4738277"/>
                  <a:pt x="2050029" y="4715896"/>
                </a:cubicBezTo>
                <a:cubicBezTo>
                  <a:pt x="2050208" y="4696322"/>
                  <a:pt x="2076448" y="4709903"/>
                  <a:pt x="2060204" y="4673576"/>
                </a:cubicBezTo>
                <a:cubicBezTo>
                  <a:pt x="2072722" y="4655850"/>
                  <a:pt x="2106191" y="4693709"/>
                  <a:pt x="2104004" y="4636978"/>
                </a:cubicBezTo>
                <a:cubicBezTo>
                  <a:pt x="2086916" y="4622122"/>
                  <a:pt x="2081665" y="4638626"/>
                  <a:pt x="2065374" y="4626083"/>
                </a:cubicBezTo>
                <a:cubicBezTo>
                  <a:pt x="2069783" y="4617220"/>
                  <a:pt x="2078705" y="4621517"/>
                  <a:pt x="2075228" y="4590992"/>
                </a:cubicBezTo>
                <a:cubicBezTo>
                  <a:pt x="2087922" y="4616430"/>
                  <a:pt x="2090087" y="4615398"/>
                  <a:pt x="2084976" y="4586212"/>
                </a:cubicBezTo>
                <a:cubicBezTo>
                  <a:pt x="2120644" y="4622488"/>
                  <a:pt x="2113635" y="4544721"/>
                  <a:pt x="2138568" y="4552416"/>
                </a:cubicBezTo>
                <a:cubicBezTo>
                  <a:pt x="2143608" y="4534794"/>
                  <a:pt x="2127683" y="4527310"/>
                  <a:pt x="2119580" y="4516643"/>
                </a:cubicBezTo>
                <a:cubicBezTo>
                  <a:pt x="2117384" y="4490564"/>
                  <a:pt x="2132609" y="4510619"/>
                  <a:pt x="2134308" y="4494345"/>
                </a:cubicBezTo>
                <a:cubicBezTo>
                  <a:pt x="2138562" y="4519331"/>
                  <a:pt x="2146533" y="4542326"/>
                  <a:pt x="2143333" y="4572562"/>
                </a:cubicBezTo>
                <a:cubicBezTo>
                  <a:pt x="2146901" y="4583180"/>
                  <a:pt x="2151651" y="4593477"/>
                  <a:pt x="2157551" y="4603015"/>
                </a:cubicBezTo>
                <a:cubicBezTo>
                  <a:pt x="2164002" y="4602462"/>
                  <a:pt x="2167384" y="4593151"/>
                  <a:pt x="2172214" y="4588239"/>
                </a:cubicBezTo>
                <a:cubicBezTo>
                  <a:pt x="2170283" y="4574291"/>
                  <a:pt x="2157136" y="4565703"/>
                  <a:pt x="2162852" y="4547899"/>
                </a:cubicBezTo>
                <a:cubicBezTo>
                  <a:pt x="2170826" y="4556067"/>
                  <a:pt x="2177234" y="4565470"/>
                  <a:pt x="2181918" y="4575876"/>
                </a:cubicBezTo>
                <a:cubicBezTo>
                  <a:pt x="2186958" y="4579499"/>
                  <a:pt x="2185370" y="4564464"/>
                  <a:pt x="2191775" y="4571157"/>
                </a:cubicBezTo>
                <a:cubicBezTo>
                  <a:pt x="2187602" y="4541085"/>
                  <a:pt x="2181062" y="4558840"/>
                  <a:pt x="2172617" y="4535429"/>
                </a:cubicBezTo>
                <a:cubicBezTo>
                  <a:pt x="2158753" y="4522149"/>
                  <a:pt x="2166543" y="4564717"/>
                  <a:pt x="2148442" y="4540007"/>
                </a:cubicBezTo>
                <a:cubicBezTo>
                  <a:pt x="2213475" y="4475031"/>
                  <a:pt x="2289773" y="4439945"/>
                  <a:pt x="2349215" y="4358480"/>
                </a:cubicBezTo>
                <a:cubicBezTo>
                  <a:pt x="2373376" y="4408504"/>
                  <a:pt x="2387844" y="4369375"/>
                  <a:pt x="2378711" y="4328882"/>
                </a:cubicBezTo>
                <a:cubicBezTo>
                  <a:pt x="2393745" y="4353961"/>
                  <a:pt x="2396012" y="4385356"/>
                  <a:pt x="2411339" y="4410176"/>
                </a:cubicBezTo>
                <a:cubicBezTo>
                  <a:pt x="2430169" y="4416340"/>
                  <a:pt x="2409868" y="4365551"/>
                  <a:pt x="2431259" y="4377902"/>
                </a:cubicBezTo>
                <a:cubicBezTo>
                  <a:pt x="2430322" y="4368661"/>
                  <a:pt x="2422382" y="4362650"/>
                  <a:pt x="2416899" y="4355351"/>
                </a:cubicBezTo>
                <a:cubicBezTo>
                  <a:pt x="2426334" y="4341975"/>
                  <a:pt x="2449371" y="4365544"/>
                  <a:pt x="2455719" y="4343685"/>
                </a:cubicBezTo>
                <a:cubicBezTo>
                  <a:pt x="2416002" y="4281827"/>
                  <a:pt x="2471070" y="4291661"/>
                  <a:pt x="2472316" y="4231208"/>
                </a:cubicBezTo>
                <a:cubicBezTo>
                  <a:pt x="2486772" y="4239271"/>
                  <a:pt x="2480566" y="4256934"/>
                  <a:pt x="2481235" y="4271579"/>
                </a:cubicBezTo>
                <a:cubicBezTo>
                  <a:pt x="2499760" y="4259745"/>
                  <a:pt x="2488761" y="4256816"/>
                  <a:pt x="2501416" y="4232181"/>
                </a:cubicBezTo>
                <a:cubicBezTo>
                  <a:pt x="2508601" y="4241464"/>
                  <a:pt x="2502993" y="4256621"/>
                  <a:pt x="2510826" y="4265279"/>
                </a:cubicBezTo>
                <a:cubicBezTo>
                  <a:pt x="2517404" y="4267223"/>
                  <a:pt x="2519936" y="4259130"/>
                  <a:pt x="2520977" y="4245473"/>
                </a:cubicBezTo>
                <a:cubicBezTo>
                  <a:pt x="2526191" y="4258179"/>
                  <a:pt x="2534243" y="4269672"/>
                  <a:pt x="2544479" y="4278861"/>
                </a:cubicBezTo>
                <a:cubicBezTo>
                  <a:pt x="2562672" y="4293787"/>
                  <a:pt x="2540204" y="4241317"/>
                  <a:pt x="2564188" y="4269424"/>
                </a:cubicBezTo>
                <a:cubicBezTo>
                  <a:pt x="2563148" y="4255418"/>
                  <a:pt x="2556235" y="4242444"/>
                  <a:pt x="2545369" y="4233603"/>
                </a:cubicBezTo>
                <a:cubicBezTo>
                  <a:pt x="2567924" y="4200710"/>
                  <a:pt x="2556434" y="4183811"/>
                  <a:pt x="2599730" y="4185139"/>
                </a:cubicBezTo>
                <a:cubicBezTo>
                  <a:pt x="2598373" y="4173660"/>
                  <a:pt x="2593533" y="4163023"/>
                  <a:pt x="2585807" y="4154428"/>
                </a:cubicBezTo>
                <a:cubicBezTo>
                  <a:pt x="2622544" y="4180202"/>
                  <a:pt x="2632032" y="4133634"/>
                  <a:pt x="2663712" y="4146935"/>
                </a:cubicBezTo>
                <a:cubicBezTo>
                  <a:pt x="2662544" y="4137845"/>
                  <a:pt x="2659409" y="4129192"/>
                  <a:pt x="2654514" y="4121375"/>
                </a:cubicBezTo>
                <a:cubicBezTo>
                  <a:pt x="2663101" y="4115638"/>
                  <a:pt x="2679538" y="4132116"/>
                  <a:pt x="2697600" y="4152952"/>
                </a:cubicBezTo>
                <a:cubicBezTo>
                  <a:pt x="2701615" y="4138587"/>
                  <a:pt x="2696061" y="4123260"/>
                  <a:pt x="2683844" y="4114781"/>
                </a:cubicBezTo>
                <a:cubicBezTo>
                  <a:pt x="2718855" y="4115888"/>
                  <a:pt x="2722861" y="4030650"/>
                  <a:pt x="2776965" y="4085129"/>
                </a:cubicBezTo>
                <a:cubicBezTo>
                  <a:pt x="2780818" y="4066108"/>
                  <a:pt x="2764012" y="4056690"/>
                  <a:pt x="2768112" y="4037241"/>
                </a:cubicBezTo>
                <a:cubicBezTo>
                  <a:pt x="2758706" y="4027105"/>
                  <a:pt x="2761570" y="4051288"/>
                  <a:pt x="2748806" y="4031655"/>
                </a:cubicBezTo>
                <a:cubicBezTo>
                  <a:pt x="2775817" y="4030567"/>
                  <a:pt x="2818291" y="4054804"/>
                  <a:pt x="2837109" y="4011342"/>
                </a:cubicBezTo>
                <a:cubicBezTo>
                  <a:pt x="2850642" y="4037550"/>
                  <a:pt x="2824740" y="4040419"/>
                  <a:pt x="2850396" y="4064641"/>
                </a:cubicBezTo>
                <a:cubicBezTo>
                  <a:pt x="2853852" y="4031989"/>
                  <a:pt x="2856616" y="4005210"/>
                  <a:pt x="2871057" y="4009838"/>
                </a:cubicBezTo>
                <a:cubicBezTo>
                  <a:pt x="2892842" y="4046941"/>
                  <a:pt x="2861895" y="4017809"/>
                  <a:pt x="2860674" y="4037210"/>
                </a:cubicBezTo>
                <a:cubicBezTo>
                  <a:pt x="2879761" y="4061205"/>
                  <a:pt x="2882992" y="4040540"/>
                  <a:pt x="2894603" y="4043396"/>
                </a:cubicBezTo>
                <a:cubicBezTo>
                  <a:pt x="2887025" y="4022196"/>
                  <a:pt x="2877744" y="4001721"/>
                  <a:pt x="2866860" y="3982034"/>
                </a:cubicBezTo>
                <a:cubicBezTo>
                  <a:pt x="2895162" y="3979694"/>
                  <a:pt x="2929870" y="4018128"/>
                  <a:pt x="2949645" y="3979923"/>
                </a:cubicBezTo>
                <a:cubicBezTo>
                  <a:pt x="2948767" y="3970577"/>
                  <a:pt x="2940337" y="3964427"/>
                  <a:pt x="2940724" y="3954382"/>
                </a:cubicBezTo>
                <a:cubicBezTo>
                  <a:pt x="2940265" y="3939858"/>
                  <a:pt x="2947432" y="3943996"/>
                  <a:pt x="2946439" y="3929164"/>
                </a:cubicBezTo>
                <a:cubicBezTo>
                  <a:pt x="2964349" y="3948772"/>
                  <a:pt x="2960372" y="3951467"/>
                  <a:pt x="2975130" y="3959988"/>
                </a:cubicBezTo>
                <a:cubicBezTo>
                  <a:pt x="2970872" y="3946123"/>
                  <a:pt x="2969649" y="3931442"/>
                  <a:pt x="2971400" y="3917053"/>
                </a:cubicBezTo>
                <a:cubicBezTo>
                  <a:pt x="2988536" y="3924667"/>
                  <a:pt x="2998141" y="3911246"/>
                  <a:pt x="3010677" y="3906078"/>
                </a:cubicBezTo>
                <a:cubicBezTo>
                  <a:pt x="3010775" y="3886885"/>
                  <a:pt x="2995164" y="3886999"/>
                  <a:pt x="2996345" y="3897803"/>
                </a:cubicBezTo>
                <a:cubicBezTo>
                  <a:pt x="2992097" y="3854286"/>
                  <a:pt x="3029139" y="3890644"/>
                  <a:pt x="3049145" y="3925151"/>
                </a:cubicBezTo>
                <a:cubicBezTo>
                  <a:pt x="3056064" y="3902054"/>
                  <a:pt x="3038667" y="3890442"/>
                  <a:pt x="3026230" y="3876417"/>
                </a:cubicBezTo>
                <a:cubicBezTo>
                  <a:pt x="3043407" y="3868653"/>
                  <a:pt x="3079280" y="3913461"/>
                  <a:pt x="3089166" y="3884234"/>
                </a:cubicBezTo>
                <a:cubicBezTo>
                  <a:pt x="3091703" y="3871441"/>
                  <a:pt x="3068074" y="3849385"/>
                  <a:pt x="3074836" y="3875960"/>
                </a:cubicBezTo>
                <a:cubicBezTo>
                  <a:pt x="3068205" y="3847179"/>
                  <a:pt x="3074278" y="3832718"/>
                  <a:pt x="3086117" y="3826293"/>
                </a:cubicBezTo>
                <a:cubicBezTo>
                  <a:pt x="3081595" y="3825964"/>
                  <a:pt x="3068185" y="3824496"/>
                  <a:pt x="3072188" y="3802994"/>
                </a:cubicBezTo>
                <a:cubicBezTo>
                  <a:pt x="3066598" y="3799338"/>
                  <a:pt x="3066511" y="3811854"/>
                  <a:pt x="3060841" y="3807852"/>
                </a:cubicBezTo>
                <a:lnTo>
                  <a:pt x="3057877" y="3803853"/>
                </a:lnTo>
                <a:lnTo>
                  <a:pt x="3044799" y="3813133"/>
                </a:lnTo>
                <a:cubicBezTo>
                  <a:pt x="3046671" y="3827189"/>
                  <a:pt x="3059985" y="3835732"/>
                  <a:pt x="3053824" y="3853564"/>
                </a:cubicBezTo>
                <a:cubicBezTo>
                  <a:pt x="3019650" y="3792483"/>
                  <a:pt x="2982678" y="3863678"/>
                  <a:pt x="2954761" y="3842141"/>
                </a:cubicBezTo>
                <a:cubicBezTo>
                  <a:pt x="2960519" y="3876124"/>
                  <a:pt x="2937478" y="3877507"/>
                  <a:pt x="2963639" y="3897888"/>
                </a:cubicBezTo>
                <a:cubicBezTo>
                  <a:pt x="2955287" y="3909889"/>
                  <a:pt x="2947947" y="3892962"/>
                  <a:pt x="2939292" y="3872137"/>
                </a:cubicBezTo>
                <a:cubicBezTo>
                  <a:pt x="2927127" y="3872956"/>
                  <a:pt x="2948429" y="3939297"/>
                  <a:pt x="2923469" y="3917329"/>
                </a:cubicBezTo>
                <a:cubicBezTo>
                  <a:pt x="2920329" y="3893128"/>
                  <a:pt x="2933449" y="3912397"/>
                  <a:pt x="2933788" y="3897477"/>
                </a:cubicBezTo>
                <a:cubicBezTo>
                  <a:pt x="2928355" y="3893058"/>
                  <a:pt x="2924985" y="3886548"/>
                  <a:pt x="2924293" y="3879591"/>
                </a:cubicBezTo>
                <a:lnTo>
                  <a:pt x="2898010" y="3905493"/>
                </a:lnTo>
                <a:lnTo>
                  <a:pt x="2907029" y="3926052"/>
                </a:lnTo>
                <a:cubicBezTo>
                  <a:pt x="2908345" y="3935937"/>
                  <a:pt x="2906993" y="3944390"/>
                  <a:pt x="2903404" y="3945669"/>
                </a:cubicBezTo>
                <a:cubicBezTo>
                  <a:pt x="2895538" y="3942125"/>
                  <a:pt x="2894741" y="3935107"/>
                  <a:pt x="2893968" y="3928048"/>
                </a:cubicBezTo>
                <a:lnTo>
                  <a:pt x="2886396" y="3913495"/>
                </a:lnTo>
                <a:lnTo>
                  <a:pt x="2872033" y="3918395"/>
                </a:lnTo>
                <a:cubicBezTo>
                  <a:pt x="2864367" y="3917704"/>
                  <a:pt x="2855373" y="3913447"/>
                  <a:pt x="2844338" y="3903726"/>
                </a:cubicBezTo>
                <a:cubicBezTo>
                  <a:pt x="2857953" y="3938678"/>
                  <a:pt x="2854294" y="3935140"/>
                  <a:pt x="2857838" y="3971978"/>
                </a:cubicBezTo>
                <a:cubicBezTo>
                  <a:pt x="2843154" y="3956656"/>
                  <a:pt x="2846097" y="3932546"/>
                  <a:pt x="2844107" y="3911291"/>
                </a:cubicBezTo>
                <a:cubicBezTo>
                  <a:pt x="2811465" y="3866067"/>
                  <a:pt x="2828916" y="3955137"/>
                  <a:pt x="2799209" y="3918167"/>
                </a:cubicBezTo>
                <a:cubicBezTo>
                  <a:pt x="2792609" y="3948863"/>
                  <a:pt x="2822946" y="3961529"/>
                  <a:pt x="2822853" y="3988853"/>
                </a:cubicBezTo>
                <a:cubicBezTo>
                  <a:pt x="2805046" y="3970303"/>
                  <a:pt x="2801729" y="3944432"/>
                  <a:pt x="2789509" y="3923117"/>
                </a:cubicBezTo>
                <a:cubicBezTo>
                  <a:pt x="2771347" y="3904932"/>
                  <a:pt x="2788262" y="3952198"/>
                  <a:pt x="2779175" y="3943244"/>
                </a:cubicBezTo>
                <a:cubicBezTo>
                  <a:pt x="2780561" y="3955168"/>
                  <a:pt x="2791309" y="3962229"/>
                  <a:pt x="2798624" y="3971300"/>
                </a:cubicBezTo>
                <a:cubicBezTo>
                  <a:pt x="2793081" y="3984356"/>
                  <a:pt x="2772548" y="3972501"/>
                  <a:pt x="2769256" y="3948070"/>
                </a:cubicBezTo>
                <a:cubicBezTo>
                  <a:pt x="2767699" y="3998931"/>
                  <a:pt x="2753762" y="3960086"/>
                  <a:pt x="2758383" y="4013088"/>
                </a:cubicBezTo>
                <a:cubicBezTo>
                  <a:pt x="2732527" y="3995879"/>
                  <a:pt x="2734610" y="4006350"/>
                  <a:pt x="2723276" y="4030176"/>
                </a:cubicBezTo>
                <a:cubicBezTo>
                  <a:pt x="2714813" y="4014455"/>
                  <a:pt x="2717774" y="3992780"/>
                  <a:pt x="2699273" y="3982098"/>
                </a:cubicBezTo>
                <a:lnTo>
                  <a:pt x="2699843" y="3944069"/>
                </a:lnTo>
                <a:cubicBezTo>
                  <a:pt x="2702065" y="3942750"/>
                  <a:pt x="2704227" y="3944033"/>
                  <a:pt x="2706196" y="3946103"/>
                </a:cubicBezTo>
                <a:lnTo>
                  <a:pt x="2707312" y="3947560"/>
                </a:lnTo>
                <a:lnTo>
                  <a:pt x="2705461" y="3909393"/>
                </a:lnTo>
                <a:cubicBezTo>
                  <a:pt x="2711321" y="3886913"/>
                  <a:pt x="2729347" y="3876484"/>
                  <a:pt x="2745630" y="3877563"/>
                </a:cubicBezTo>
                <a:lnTo>
                  <a:pt x="2760698" y="3884737"/>
                </a:lnTo>
                <a:lnTo>
                  <a:pt x="2760626" y="3884482"/>
                </a:lnTo>
                <a:cubicBezTo>
                  <a:pt x="2760163" y="3867247"/>
                  <a:pt x="2778048" y="3899247"/>
                  <a:pt x="2785053" y="3902435"/>
                </a:cubicBezTo>
                <a:cubicBezTo>
                  <a:pt x="2784142" y="3872394"/>
                  <a:pt x="2769441" y="3854638"/>
                  <a:pt x="2756320" y="3849202"/>
                </a:cubicBezTo>
                <a:cubicBezTo>
                  <a:pt x="2758670" y="3838722"/>
                  <a:pt x="2785585" y="3829879"/>
                  <a:pt x="2785834" y="3864531"/>
                </a:cubicBezTo>
                <a:cubicBezTo>
                  <a:pt x="2800378" y="3869219"/>
                  <a:pt x="2800985" y="3836062"/>
                  <a:pt x="2825536" y="3867632"/>
                </a:cubicBezTo>
                <a:cubicBezTo>
                  <a:pt x="2824617" y="3850703"/>
                  <a:pt x="2804338" y="3842845"/>
                  <a:pt x="2801529" y="3826965"/>
                </a:cubicBezTo>
                <a:cubicBezTo>
                  <a:pt x="2800711" y="3797260"/>
                  <a:pt x="2844327" y="3833851"/>
                  <a:pt x="2817355" y="3781774"/>
                </a:cubicBezTo>
                <a:cubicBezTo>
                  <a:pt x="2818278" y="3763628"/>
                  <a:pt x="2833600" y="3796856"/>
                  <a:pt x="2831928" y="3804447"/>
                </a:cubicBezTo>
                <a:cubicBezTo>
                  <a:pt x="2841621" y="3801487"/>
                  <a:pt x="2850089" y="3794971"/>
                  <a:pt x="2852520" y="3771990"/>
                </a:cubicBezTo>
                <a:cubicBezTo>
                  <a:pt x="2858760" y="3781440"/>
                  <a:pt x="2859869" y="3793346"/>
                  <a:pt x="2866738" y="3802444"/>
                </a:cubicBezTo>
                <a:cubicBezTo>
                  <a:pt x="2876889" y="3810301"/>
                  <a:pt x="2877218" y="3791953"/>
                  <a:pt x="2886923" y="3799838"/>
                </a:cubicBezTo>
                <a:lnTo>
                  <a:pt x="2885132" y="3796024"/>
                </a:lnTo>
                <a:lnTo>
                  <a:pt x="2865840" y="3798074"/>
                </a:lnTo>
                <a:lnTo>
                  <a:pt x="2879408" y="3783829"/>
                </a:lnTo>
                <a:lnTo>
                  <a:pt x="2872600" y="3769324"/>
                </a:lnTo>
                <a:cubicBezTo>
                  <a:pt x="2904081" y="3784934"/>
                  <a:pt x="2924849" y="3771686"/>
                  <a:pt x="2942682" y="3750185"/>
                </a:cubicBezTo>
                <a:cubicBezTo>
                  <a:pt x="2941886" y="3729334"/>
                  <a:pt x="2934065" y="3751768"/>
                  <a:pt x="2923169" y="3729649"/>
                </a:cubicBezTo>
                <a:cubicBezTo>
                  <a:pt x="2923816" y="3713339"/>
                  <a:pt x="2934098" y="3723125"/>
                  <a:pt x="2937839" y="3715140"/>
                </a:cubicBezTo>
                <a:lnTo>
                  <a:pt x="2938766" y="3700191"/>
                </a:lnTo>
                <a:lnTo>
                  <a:pt x="2950720" y="3702449"/>
                </a:lnTo>
                <a:lnTo>
                  <a:pt x="2950894" y="3674188"/>
                </a:lnTo>
                <a:lnTo>
                  <a:pt x="2944239" y="3690159"/>
                </a:lnTo>
                <a:lnTo>
                  <a:pt x="2940444" y="3693187"/>
                </a:lnTo>
                <a:lnTo>
                  <a:pt x="2938649" y="3699590"/>
                </a:lnTo>
                <a:lnTo>
                  <a:pt x="2933084" y="3699062"/>
                </a:lnTo>
                <a:lnTo>
                  <a:pt x="2930375" y="3701222"/>
                </a:lnTo>
                <a:lnTo>
                  <a:pt x="2929350" y="3707412"/>
                </a:lnTo>
                <a:lnTo>
                  <a:pt x="2924403" y="3705990"/>
                </a:lnTo>
                <a:lnTo>
                  <a:pt x="2918088" y="3711031"/>
                </a:lnTo>
                <a:lnTo>
                  <a:pt x="2918526" y="3704799"/>
                </a:lnTo>
                <a:lnTo>
                  <a:pt x="2918332" y="3704765"/>
                </a:lnTo>
                <a:lnTo>
                  <a:pt x="2916350" y="3713219"/>
                </a:lnTo>
                <a:lnTo>
                  <a:pt x="2915959" y="3717929"/>
                </a:lnTo>
                <a:lnTo>
                  <a:pt x="2915435" y="3717122"/>
                </a:lnTo>
                <a:lnTo>
                  <a:pt x="2913005" y="3727489"/>
                </a:lnTo>
                <a:cubicBezTo>
                  <a:pt x="2906172" y="3715059"/>
                  <a:pt x="2900762" y="3710413"/>
                  <a:pt x="2896057" y="3710031"/>
                </a:cubicBezTo>
                <a:lnTo>
                  <a:pt x="2890095" y="3713842"/>
                </a:lnTo>
                <a:lnTo>
                  <a:pt x="2893125" y="3722533"/>
                </a:lnTo>
                <a:lnTo>
                  <a:pt x="2876440" y="3729762"/>
                </a:lnTo>
                <a:lnTo>
                  <a:pt x="2871690" y="3753113"/>
                </a:lnTo>
                <a:lnTo>
                  <a:pt x="2862651" y="3737413"/>
                </a:lnTo>
                <a:lnTo>
                  <a:pt x="2852467" y="3745989"/>
                </a:lnTo>
                <a:cubicBezTo>
                  <a:pt x="2848876" y="3752112"/>
                  <a:pt x="2846884" y="3760823"/>
                  <a:pt x="2847782" y="3773533"/>
                </a:cubicBezTo>
                <a:lnTo>
                  <a:pt x="2821475" y="3748669"/>
                </a:lnTo>
                <a:lnTo>
                  <a:pt x="2820840" y="3749403"/>
                </a:lnTo>
                <a:lnTo>
                  <a:pt x="2788170" y="3759631"/>
                </a:lnTo>
                <a:lnTo>
                  <a:pt x="2790839" y="3765171"/>
                </a:lnTo>
                <a:lnTo>
                  <a:pt x="2792668" y="3767447"/>
                </a:lnTo>
                <a:lnTo>
                  <a:pt x="2795722" y="3766147"/>
                </a:lnTo>
                <a:lnTo>
                  <a:pt x="2796593" y="3772330"/>
                </a:lnTo>
                <a:lnTo>
                  <a:pt x="2806042" y="3784083"/>
                </a:lnTo>
                <a:lnTo>
                  <a:pt x="2798611" y="3786649"/>
                </a:lnTo>
                <a:lnTo>
                  <a:pt x="2799146" y="3790440"/>
                </a:lnTo>
                <a:cubicBezTo>
                  <a:pt x="2797863" y="3793140"/>
                  <a:pt x="2795875" y="3794647"/>
                  <a:pt x="2793510" y="3794186"/>
                </a:cubicBezTo>
                <a:lnTo>
                  <a:pt x="2791548" y="3792181"/>
                </a:lnTo>
                <a:lnTo>
                  <a:pt x="2793879" y="3801445"/>
                </a:lnTo>
                <a:cubicBezTo>
                  <a:pt x="2781279" y="3800301"/>
                  <a:pt x="2759589" y="3772664"/>
                  <a:pt x="2764302" y="3822296"/>
                </a:cubicBezTo>
                <a:cubicBezTo>
                  <a:pt x="2740423" y="3804376"/>
                  <a:pt x="2731429" y="3829841"/>
                  <a:pt x="2715942" y="3837152"/>
                </a:cubicBezTo>
                <a:cubicBezTo>
                  <a:pt x="2709763" y="3827598"/>
                  <a:pt x="2712795" y="3813947"/>
                  <a:pt x="2712418" y="3801753"/>
                </a:cubicBezTo>
                <a:cubicBezTo>
                  <a:pt x="2700985" y="3793156"/>
                  <a:pt x="2701666" y="3819644"/>
                  <a:pt x="2683926" y="3792575"/>
                </a:cubicBezTo>
                <a:cubicBezTo>
                  <a:pt x="2695248" y="3781858"/>
                  <a:pt x="2719134" y="3807912"/>
                  <a:pt x="2722789" y="3774659"/>
                </a:cubicBezTo>
                <a:cubicBezTo>
                  <a:pt x="2749615" y="3845757"/>
                  <a:pt x="2756206" y="3741479"/>
                  <a:pt x="2785480" y="3768079"/>
                </a:cubicBezTo>
                <a:lnTo>
                  <a:pt x="2786015" y="3770202"/>
                </a:lnTo>
                <a:lnTo>
                  <a:pt x="2786265" y="3760227"/>
                </a:lnTo>
                <a:lnTo>
                  <a:pt x="2785270" y="3760539"/>
                </a:lnTo>
                <a:lnTo>
                  <a:pt x="2783801" y="3749919"/>
                </a:lnTo>
                <a:lnTo>
                  <a:pt x="2773996" y="3752677"/>
                </a:lnTo>
                <a:cubicBezTo>
                  <a:pt x="2760636" y="3749918"/>
                  <a:pt x="2743016" y="3738141"/>
                  <a:pt x="2736650" y="3729903"/>
                </a:cubicBezTo>
                <a:cubicBezTo>
                  <a:pt x="2734754" y="3739359"/>
                  <a:pt x="2736255" y="3749351"/>
                  <a:pt x="2740893" y="3757877"/>
                </a:cubicBezTo>
                <a:cubicBezTo>
                  <a:pt x="2738133" y="3753395"/>
                  <a:pt x="2735914" y="3751740"/>
                  <a:pt x="2733823" y="3751419"/>
                </a:cubicBezTo>
                <a:lnTo>
                  <a:pt x="2727826" y="3752876"/>
                </a:lnTo>
                <a:lnTo>
                  <a:pt x="2732636" y="3759658"/>
                </a:lnTo>
                <a:cubicBezTo>
                  <a:pt x="2734058" y="3763324"/>
                  <a:pt x="2734241" y="3767546"/>
                  <a:pt x="2732140" y="3772787"/>
                </a:cubicBezTo>
                <a:cubicBezTo>
                  <a:pt x="2720696" y="3754202"/>
                  <a:pt x="2715775" y="3751610"/>
                  <a:pt x="2711958" y="3756089"/>
                </a:cubicBezTo>
                <a:lnTo>
                  <a:pt x="2707603" y="3764358"/>
                </a:lnTo>
                <a:lnTo>
                  <a:pt x="2707674" y="3766774"/>
                </a:lnTo>
                <a:lnTo>
                  <a:pt x="2706319" y="3766796"/>
                </a:lnTo>
                <a:lnTo>
                  <a:pt x="2698402" y="3781826"/>
                </a:lnTo>
                <a:cubicBezTo>
                  <a:pt x="2689208" y="3767248"/>
                  <a:pt x="2680485" y="3755617"/>
                  <a:pt x="2674227" y="3753519"/>
                </a:cubicBezTo>
                <a:lnTo>
                  <a:pt x="2670257" y="3756148"/>
                </a:lnTo>
                <a:lnTo>
                  <a:pt x="2674604" y="3770688"/>
                </a:lnTo>
                <a:cubicBezTo>
                  <a:pt x="2677118" y="3778128"/>
                  <a:pt x="2678817" y="3785988"/>
                  <a:pt x="2676482" y="3795834"/>
                </a:cubicBezTo>
                <a:cubicBezTo>
                  <a:pt x="2655068" y="3786251"/>
                  <a:pt x="2642866" y="3790899"/>
                  <a:pt x="2631103" y="3797189"/>
                </a:cubicBezTo>
                <a:lnTo>
                  <a:pt x="2619611" y="3800209"/>
                </a:lnTo>
                <a:lnTo>
                  <a:pt x="2618463" y="3806915"/>
                </a:lnTo>
                <a:lnTo>
                  <a:pt x="2593784" y="3826972"/>
                </a:lnTo>
                <a:lnTo>
                  <a:pt x="2594980" y="3831071"/>
                </a:lnTo>
                <a:cubicBezTo>
                  <a:pt x="2596956" y="3837006"/>
                  <a:pt x="2597404" y="3841294"/>
                  <a:pt x="2592437" y="3843845"/>
                </a:cubicBezTo>
                <a:lnTo>
                  <a:pt x="2585772" y="3830938"/>
                </a:lnTo>
                <a:lnTo>
                  <a:pt x="2571372" y="3837331"/>
                </a:lnTo>
                <a:lnTo>
                  <a:pt x="2570798" y="3841417"/>
                </a:lnTo>
                <a:cubicBezTo>
                  <a:pt x="2570632" y="3849470"/>
                  <a:pt x="2571158" y="3858900"/>
                  <a:pt x="2572324" y="3868307"/>
                </a:cubicBezTo>
                <a:lnTo>
                  <a:pt x="2559703" y="3843093"/>
                </a:lnTo>
                <a:lnTo>
                  <a:pt x="2551730" y="3852065"/>
                </a:lnTo>
                <a:lnTo>
                  <a:pt x="2553146" y="3855097"/>
                </a:lnTo>
                <a:cubicBezTo>
                  <a:pt x="2553709" y="3869680"/>
                  <a:pt x="2546807" y="3864839"/>
                  <a:pt x="2547534" y="3880375"/>
                </a:cubicBezTo>
                <a:lnTo>
                  <a:pt x="2540647" y="3864536"/>
                </a:lnTo>
                <a:lnTo>
                  <a:pt x="2536750" y="3868923"/>
                </a:lnTo>
                <a:lnTo>
                  <a:pt x="2542638" y="3882680"/>
                </a:lnTo>
                <a:cubicBezTo>
                  <a:pt x="2533603" y="3905982"/>
                  <a:pt x="2521254" y="3889584"/>
                  <a:pt x="2513869" y="3866071"/>
                </a:cubicBezTo>
                <a:lnTo>
                  <a:pt x="2513514" y="3866370"/>
                </a:lnTo>
                <a:lnTo>
                  <a:pt x="2513618" y="3867494"/>
                </a:lnTo>
                <a:lnTo>
                  <a:pt x="2513051" y="3866759"/>
                </a:lnTo>
                <a:lnTo>
                  <a:pt x="2509033" y="3870152"/>
                </a:lnTo>
                <a:cubicBezTo>
                  <a:pt x="2510124" y="3880627"/>
                  <a:pt x="2524617" y="3905679"/>
                  <a:pt x="2513150" y="3903870"/>
                </a:cubicBezTo>
                <a:lnTo>
                  <a:pt x="2504658" y="3888731"/>
                </a:lnTo>
                <a:lnTo>
                  <a:pt x="2502834" y="3890634"/>
                </a:lnTo>
                <a:cubicBezTo>
                  <a:pt x="2500503" y="3888005"/>
                  <a:pt x="2497880" y="3882044"/>
                  <a:pt x="2495365" y="3876599"/>
                </a:cubicBezTo>
                <a:lnTo>
                  <a:pt x="2491736" y="3870783"/>
                </a:lnTo>
                <a:lnTo>
                  <a:pt x="2487755" y="3868832"/>
                </a:lnTo>
                <a:lnTo>
                  <a:pt x="2484761" y="3880921"/>
                </a:lnTo>
                <a:lnTo>
                  <a:pt x="2475499" y="3862826"/>
                </a:lnTo>
                <a:lnTo>
                  <a:pt x="2474854" y="3862510"/>
                </a:lnTo>
                <a:cubicBezTo>
                  <a:pt x="2481593" y="3891959"/>
                  <a:pt x="2474250" y="3879672"/>
                  <a:pt x="2470827" y="3886572"/>
                </a:cubicBezTo>
                <a:lnTo>
                  <a:pt x="2470210" y="3893216"/>
                </a:lnTo>
                <a:lnTo>
                  <a:pt x="2474377" y="3900877"/>
                </a:lnTo>
                <a:lnTo>
                  <a:pt x="2469631" y="3899420"/>
                </a:lnTo>
                <a:lnTo>
                  <a:pt x="2469379" y="3902126"/>
                </a:lnTo>
                <a:lnTo>
                  <a:pt x="2467588" y="3898795"/>
                </a:lnTo>
                <a:lnTo>
                  <a:pt x="2449430" y="3893224"/>
                </a:lnTo>
                <a:lnTo>
                  <a:pt x="2448765" y="3893256"/>
                </a:lnTo>
                <a:lnTo>
                  <a:pt x="2445056" y="3899062"/>
                </a:lnTo>
                <a:cubicBezTo>
                  <a:pt x="2449596" y="3914660"/>
                  <a:pt x="2452936" y="3904182"/>
                  <a:pt x="2458998" y="3929498"/>
                </a:cubicBezTo>
                <a:cubicBezTo>
                  <a:pt x="2440753" y="3891445"/>
                  <a:pt x="2418037" y="3953759"/>
                  <a:pt x="2401162" y="3890119"/>
                </a:cubicBezTo>
                <a:cubicBezTo>
                  <a:pt x="2399766" y="3901431"/>
                  <a:pt x="2391635" y="3894029"/>
                  <a:pt x="2383631" y="3886806"/>
                </a:cubicBezTo>
                <a:lnTo>
                  <a:pt x="2380646" y="3884553"/>
                </a:lnTo>
                <a:lnTo>
                  <a:pt x="2382896" y="3900552"/>
                </a:lnTo>
                <a:cubicBezTo>
                  <a:pt x="2384884" y="3906031"/>
                  <a:pt x="2387999" y="3907116"/>
                  <a:pt x="2393158" y="3899044"/>
                </a:cubicBezTo>
                <a:cubicBezTo>
                  <a:pt x="2399268" y="3906492"/>
                  <a:pt x="2397667" y="3907849"/>
                  <a:pt x="2395280" y="3910374"/>
                </a:cubicBezTo>
                <a:lnTo>
                  <a:pt x="2393804" y="3920893"/>
                </a:lnTo>
                <a:lnTo>
                  <a:pt x="2400155" y="3928179"/>
                </a:lnTo>
                <a:cubicBezTo>
                  <a:pt x="2394852" y="3942799"/>
                  <a:pt x="2380708" y="3933206"/>
                  <a:pt x="2375360" y="3947657"/>
                </a:cubicBezTo>
                <a:lnTo>
                  <a:pt x="2368534" y="3936465"/>
                </a:lnTo>
                <a:lnTo>
                  <a:pt x="2369913" y="3950021"/>
                </a:lnTo>
                <a:cubicBezTo>
                  <a:pt x="2371162" y="3952649"/>
                  <a:pt x="2372672" y="3952807"/>
                  <a:pt x="2372902" y="3948949"/>
                </a:cubicBezTo>
                <a:cubicBezTo>
                  <a:pt x="2369952" y="3982215"/>
                  <a:pt x="2364091" y="4018854"/>
                  <a:pt x="2340208" y="4010860"/>
                </a:cubicBezTo>
                <a:lnTo>
                  <a:pt x="2315630" y="3990965"/>
                </a:lnTo>
                <a:lnTo>
                  <a:pt x="2315273" y="3991893"/>
                </a:lnTo>
                <a:lnTo>
                  <a:pt x="2312431" y="3993093"/>
                </a:lnTo>
                <a:lnTo>
                  <a:pt x="2319537" y="4011373"/>
                </a:lnTo>
                <a:cubicBezTo>
                  <a:pt x="2325009" y="4018685"/>
                  <a:pt x="2330205" y="4026106"/>
                  <a:pt x="2327661" y="4037185"/>
                </a:cubicBezTo>
                <a:cubicBezTo>
                  <a:pt x="2306821" y="4004621"/>
                  <a:pt x="2296758" y="4057129"/>
                  <a:pt x="2279263" y="4060006"/>
                </a:cubicBezTo>
                <a:cubicBezTo>
                  <a:pt x="2270800" y="4051697"/>
                  <a:pt x="2270117" y="4040037"/>
                  <a:pt x="2260720" y="4031618"/>
                </a:cubicBezTo>
                <a:cubicBezTo>
                  <a:pt x="2263840" y="4043257"/>
                  <a:pt x="2271444" y="4052069"/>
                  <a:pt x="2269761" y="4065355"/>
                </a:cubicBezTo>
                <a:cubicBezTo>
                  <a:pt x="2260177" y="4067381"/>
                  <a:pt x="2263897" y="4057977"/>
                  <a:pt x="2251106" y="4044320"/>
                </a:cubicBezTo>
                <a:cubicBezTo>
                  <a:pt x="2252089" y="4053727"/>
                  <a:pt x="2260244" y="4059861"/>
                  <a:pt x="2260136" y="4069923"/>
                </a:cubicBezTo>
                <a:cubicBezTo>
                  <a:pt x="2258802" y="4101378"/>
                  <a:pt x="2240333" y="4083728"/>
                  <a:pt x="2231690" y="4053500"/>
                </a:cubicBezTo>
                <a:cubicBezTo>
                  <a:pt x="2232319" y="4063274"/>
                  <a:pt x="2230410" y="4065593"/>
                  <a:pt x="2226664" y="4063431"/>
                </a:cubicBezTo>
                <a:cubicBezTo>
                  <a:pt x="2227251" y="4073039"/>
                  <a:pt x="2235110" y="4079430"/>
                  <a:pt x="2240488" y="4086669"/>
                </a:cubicBezTo>
                <a:cubicBezTo>
                  <a:pt x="2218361" y="4098563"/>
                  <a:pt x="2199518" y="4161830"/>
                  <a:pt x="2168070" y="4120717"/>
                </a:cubicBezTo>
                <a:cubicBezTo>
                  <a:pt x="2158220" y="4165933"/>
                  <a:pt x="2147730" y="4116675"/>
                  <a:pt x="2143521" y="4147182"/>
                </a:cubicBezTo>
                <a:cubicBezTo>
                  <a:pt x="2113436" y="4102720"/>
                  <a:pt x="2108634" y="4114493"/>
                  <a:pt x="2082411" y="4094218"/>
                </a:cubicBezTo>
                <a:lnTo>
                  <a:pt x="2083833" y="4088378"/>
                </a:lnTo>
                <a:lnTo>
                  <a:pt x="2082157" y="4087122"/>
                </a:lnTo>
                <a:lnTo>
                  <a:pt x="2073822" y="4079907"/>
                </a:lnTo>
                <a:lnTo>
                  <a:pt x="2082411" y="4094218"/>
                </a:lnTo>
                <a:cubicBezTo>
                  <a:pt x="2068072" y="4104478"/>
                  <a:pt x="2062088" y="4137811"/>
                  <a:pt x="2047966" y="4148195"/>
                </a:cubicBezTo>
                <a:cubicBezTo>
                  <a:pt x="2048491" y="4157908"/>
                  <a:pt x="2056305" y="4164130"/>
                  <a:pt x="2061893" y="4171492"/>
                </a:cubicBezTo>
                <a:cubicBezTo>
                  <a:pt x="2055664" y="4177593"/>
                  <a:pt x="2051641" y="4190240"/>
                  <a:pt x="2037918" y="4175474"/>
                </a:cubicBezTo>
                <a:cubicBezTo>
                  <a:pt x="2033862" y="4167215"/>
                  <a:pt x="2030098" y="4161859"/>
                  <a:pt x="2026536" y="4158743"/>
                </a:cubicBezTo>
                <a:lnTo>
                  <a:pt x="2021679" y="4157171"/>
                </a:lnTo>
                <a:lnTo>
                  <a:pt x="2017848" y="4163759"/>
                </a:lnTo>
                <a:lnTo>
                  <a:pt x="2012864" y="4158763"/>
                </a:lnTo>
                <a:lnTo>
                  <a:pt x="2000120" y="4170825"/>
                </a:lnTo>
                <a:lnTo>
                  <a:pt x="1997617" y="4183290"/>
                </a:lnTo>
                <a:lnTo>
                  <a:pt x="1994274" y="4177115"/>
                </a:lnTo>
                <a:lnTo>
                  <a:pt x="1977383" y="4196969"/>
                </a:lnTo>
                <a:cubicBezTo>
                  <a:pt x="1969953" y="4202333"/>
                  <a:pt x="1961594" y="4203380"/>
                  <a:pt x="1951612" y="4194801"/>
                </a:cubicBezTo>
                <a:lnTo>
                  <a:pt x="1985582" y="4163965"/>
                </a:lnTo>
                <a:lnTo>
                  <a:pt x="1978893" y="4159379"/>
                </a:lnTo>
                <a:lnTo>
                  <a:pt x="1966429" y="4153423"/>
                </a:lnTo>
                <a:lnTo>
                  <a:pt x="1970515" y="4163793"/>
                </a:lnTo>
                <a:lnTo>
                  <a:pt x="1960802" y="4150733"/>
                </a:lnTo>
                <a:lnTo>
                  <a:pt x="1959012" y="4149879"/>
                </a:lnTo>
                <a:cubicBezTo>
                  <a:pt x="1962217" y="4176682"/>
                  <a:pt x="1953752" y="4172080"/>
                  <a:pt x="1953857" y="4189680"/>
                </a:cubicBezTo>
                <a:cubicBezTo>
                  <a:pt x="1938006" y="4182808"/>
                  <a:pt x="1950230" y="4161634"/>
                  <a:pt x="1934561" y="4154441"/>
                </a:cubicBezTo>
                <a:cubicBezTo>
                  <a:pt x="1933738" y="4146979"/>
                  <a:pt x="1936421" y="4149242"/>
                  <a:pt x="1939415" y="4151967"/>
                </a:cubicBezTo>
                <a:lnTo>
                  <a:pt x="1947760" y="4133354"/>
                </a:lnTo>
                <a:lnTo>
                  <a:pt x="1942433" y="4126262"/>
                </a:lnTo>
                <a:cubicBezTo>
                  <a:pt x="1930358" y="4112198"/>
                  <a:pt x="1918193" y="4103998"/>
                  <a:pt x="1913818" y="4123930"/>
                </a:cubicBezTo>
                <a:cubicBezTo>
                  <a:pt x="1914922" y="4137826"/>
                  <a:pt x="1921557" y="4150785"/>
                  <a:pt x="1932359" y="4159731"/>
                </a:cubicBezTo>
                <a:lnTo>
                  <a:pt x="1927313" y="4163283"/>
                </a:lnTo>
                <a:lnTo>
                  <a:pt x="1939033" y="4189677"/>
                </a:lnTo>
                <a:cubicBezTo>
                  <a:pt x="1935509" y="4214307"/>
                  <a:pt x="1923126" y="4167088"/>
                  <a:pt x="1919539" y="4191824"/>
                </a:cubicBezTo>
                <a:cubicBezTo>
                  <a:pt x="1913204" y="4190449"/>
                  <a:pt x="1916661" y="4187488"/>
                  <a:pt x="1920014" y="4180692"/>
                </a:cubicBezTo>
                <a:lnTo>
                  <a:pt x="1919925" y="4159146"/>
                </a:lnTo>
                <a:lnTo>
                  <a:pt x="1911229" y="4150365"/>
                </a:lnTo>
                <a:cubicBezTo>
                  <a:pt x="1900715" y="4138537"/>
                  <a:pt x="1889340" y="4126193"/>
                  <a:pt x="1884929" y="4137906"/>
                </a:cubicBezTo>
                <a:cubicBezTo>
                  <a:pt x="1882975" y="4148826"/>
                  <a:pt x="1887700" y="4156510"/>
                  <a:pt x="1892232" y="4164278"/>
                </a:cubicBezTo>
                <a:lnTo>
                  <a:pt x="1894022" y="4172090"/>
                </a:lnTo>
                <a:lnTo>
                  <a:pt x="1895404" y="4166199"/>
                </a:lnTo>
                <a:cubicBezTo>
                  <a:pt x="1910528" y="4178782"/>
                  <a:pt x="1910606" y="4198647"/>
                  <a:pt x="1909537" y="4219275"/>
                </a:cubicBezTo>
                <a:lnTo>
                  <a:pt x="1890193" y="4198696"/>
                </a:lnTo>
                <a:cubicBezTo>
                  <a:pt x="1888271" y="4185965"/>
                  <a:pt x="1890031" y="4182917"/>
                  <a:pt x="1892041" y="4180513"/>
                </a:cubicBezTo>
                <a:lnTo>
                  <a:pt x="1892898" y="4176873"/>
                </a:lnTo>
                <a:lnTo>
                  <a:pt x="1889153" y="4170945"/>
                </a:lnTo>
                <a:cubicBezTo>
                  <a:pt x="1883969" y="4167618"/>
                  <a:pt x="1877526" y="4172346"/>
                  <a:pt x="1870453" y="4144950"/>
                </a:cubicBezTo>
                <a:cubicBezTo>
                  <a:pt x="1868124" y="4152445"/>
                  <a:pt x="1855141" y="4168762"/>
                  <a:pt x="1846714" y="4133953"/>
                </a:cubicBezTo>
                <a:cubicBezTo>
                  <a:pt x="1843032" y="4141808"/>
                  <a:pt x="1831589" y="4128785"/>
                  <a:pt x="1832175" y="4148515"/>
                </a:cubicBezTo>
                <a:cubicBezTo>
                  <a:pt x="1839880" y="4172215"/>
                  <a:pt x="1865028" y="4187446"/>
                  <a:pt x="1869371" y="4212768"/>
                </a:cubicBezTo>
                <a:cubicBezTo>
                  <a:pt x="1857497" y="4206911"/>
                  <a:pt x="1846424" y="4199662"/>
                  <a:pt x="1836138" y="4191300"/>
                </a:cubicBezTo>
                <a:cubicBezTo>
                  <a:pt x="1833629" y="4207248"/>
                  <a:pt x="1844218" y="4217069"/>
                  <a:pt x="1839989" y="4234020"/>
                </a:cubicBezTo>
                <a:cubicBezTo>
                  <a:pt x="1822398" y="4232132"/>
                  <a:pt x="1811255" y="4248229"/>
                  <a:pt x="1796689" y="4254934"/>
                </a:cubicBezTo>
                <a:cubicBezTo>
                  <a:pt x="1796811" y="4272258"/>
                  <a:pt x="1808714" y="4258311"/>
                  <a:pt x="1820236" y="4281076"/>
                </a:cubicBezTo>
                <a:cubicBezTo>
                  <a:pt x="1808560" y="4309698"/>
                  <a:pt x="1773053" y="4223749"/>
                  <a:pt x="1772382" y="4281965"/>
                </a:cubicBezTo>
                <a:cubicBezTo>
                  <a:pt x="1765398" y="4278504"/>
                  <a:pt x="1748079" y="4246260"/>
                  <a:pt x="1748647" y="4263557"/>
                </a:cubicBezTo>
                <a:cubicBezTo>
                  <a:pt x="1736505" y="4248276"/>
                  <a:pt x="1755242" y="4257811"/>
                  <a:pt x="1748964" y="4233369"/>
                </a:cubicBezTo>
                <a:lnTo>
                  <a:pt x="1734848" y="4217803"/>
                </a:lnTo>
                <a:cubicBezTo>
                  <a:pt x="1729165" y="4248887"/>
                  <a:pt x="1705795" y="4230831"/>
                  <a:pt x="1700808" y="4264170"/>
                </a:cubicBezTo>
                <a:cubicBezTo>
                  <a:pt x="1712057" y="4297044"/>
                  <a:pt x="1733084" y="4291503"/>
                  <a:pt x="1729464" y="4257757"/>
                </a:cubicBezTo>
                <a:cubicBezTo>
                  <a:pt x="1741414" y="4270647"/>
                  <a:pt x="1751951" y="4278582"/>
                  <a:pt x="1757913" y="4274182"/>
                </a:cubicBezTo>
                <a:cubicBezTo>
                  <a:pt x="1748699" y="4275565"/>
                  <a:pt x="1746784" y="4331495"/>
                  <a:pt x="1718802" y="4292525"/>
                </a:cubicBezTo>
                <a:cubicBezTo>
                  <a:pt x="1715986" y="4316423"/>
                  <a:pt x="1735285" y="4329420"/>
                  <a:pt x="1732364" y="4353255"/>
                </a:cubicBezTo>
                <a:cubicBezTo>
                  <a:pt x="1706506" y="4312090"/>
                  <a:pt x="1679244" y="4329432"/>
                  <a:pt x="1655846" y="4337597"/>
                </a:cubicBezTo>
                <a:cubicBezTo>
                  <a:pt x="1658717" y="4363496"/>
                  <a:pt x="1665955" y="4341580"/>
                  <a:pt x="1674623" y="4358419"/>
                </a:cubicBezTo>
                <a:cubicBezTo>
                  <a:pt x="1664300" y="4362726"/>
                  <a:pt x="1676787" y="4382340"/>
                  <a:pt x="1674135" y="4403481"/>
                </a:cubicBezTo>
                <a:cubicBezTo>
                  <a:pt x="1654433" y="4390680"/>
                  <a:pt x="1648049" y="4414086"/>
                  <a:pt x="1626467" y="4396636"/>
                </a:cubicBezTo>
                <a:cubicBezTo>
                  <a:pt x="1622992" y="4444393"/>
                  <a:pt x="1606109" y="4396575"/>
                  <a:pt x="1564777" y="4367149"/>
                </a:cubicBezTo>
                <a:cubicBezTo>
                  <a:pt x="1576975" y="4365780"/>
                  <a:pt x="1592802" y="4375915"/>
                  <a:pt x="1598515" y="4358110"/>
                </a:cubicBezTo>
                <a:cubicBezTo>
                  <a:pt x="1606729" y="4364135"/>
                  <a:pt x="1607484" y="4373698"/>
                  <a:pt x="1607946" y="4383518"/>
                </a:cubicBezTo>
                <a:cubicBezTo>
                  <a:pt x="1618392" y="4390120"/>
                  <a:pt x="1626000" y="4387810"/>
                  <a:pt x="1627469" y="4374399"/>
                </a:cubicBezTo>
                <a:cubicBezTo>
                  <a:pt x="1628939" y="4360988"/>
                  <a:pt x="1613896" y="4360860"/>
                  <a:pt x="1613350" y="4366247"/>
                </a:cubicBezTo>
                <a:cubicBezTo>
                  <a:pt x="1609377" y="4343992"/>
                  <a:pt x="1612104" y="4274555"/>
                  <a:pt x="1638022" y="4309197"/>
                </a:cubicBezTo>
                <a:cubicBezTo>
                  <a:pt x="1632217" y="4267631"/>
                  <a:pt x="1660154" y="4257525"/>
                  <a:pt x="1681683" y="4265677"/>
                </a:cubicBezTo>
                <a:cubicBezTo>
                  <a:pt x="1680630" y="4244534"/>
                  <a:pt x="1672128" y="4230359"/>
                  <a:pt x="1691372" y="4253589"/>
                </a:cubicBezTo>
                <a:cubicBezTo>
                  <a:pt x="1701015" y="4199839"/>
                  <a:pt x="1722494" y="4178445"/>
                  <a:pt x="1754428" y="4185618"/>
                </a:cubicBezTo>
                <a:cubicBezTo>
                  <a:pt x="1739537" y="4141515"/>
                  <a:pt x="1777395" y="4163372"/>
                  <a:pt x="1755216" y="4125472"/>
                </a:cubicBezTo>
                <a:cubicBezTo>
                  <a:pt x="1759579" y="4131127"/>
                  <a:pt x="1763627" y="4132574"/>
                  <a:pt x="1768161" y="4132965"/>
                </a:cubicBezTo>
                <a:lnTo>
                  <a:pt x="1783897" y="4134109"/>
                </a:lnTo>
                <a:lnTo>
                  <a:pt x="1783772" y="4134546"/>
                </a:lnTo>
                <a:lnTo>
                  <a:pt x="1783863" y="4134746"/>
                </a:lnTo>
                <a:lnTo>
                  <a:pt x="1780908" y="4146579"/>
                </a:lnTo>
                <a:cubicBezTo>
                  <a:pt x="1779376" y="4149260"/>
                  <a:pt x="1777967" y="4152010"/>
                  <a:pt x="1778519" y="4159460"/>
                </a:cubicBezTo>
                <a:cubicBezTo>
                  <a:pt x="1785653" y="4163150"/>
                  <a:pt x="1790641" y="4161183"/>
                  <a:pt x="1797589" y="4165194"/>
                </a:cubicBezTo>
                <a:lnTo>
                  <a:pt x="1783863" y="4134746"/>
                </a:lnTo>
                <a:lnTo>
                  <a:pt x="1784019" y="4134118"/>
                </a:lnTo>
                <a:lnTo>
                  <a:pt x="1783897" y="4134109"/>
                </a:lnTo>
                <a:lnTo>
                  <a:pt x="1788773" y="4117059"/>
                </a:lnTo>
                <a:cubicBezTo>
                  <a:pt x="1791522" y="4114208"/>
                  <a:pt x="1794290" y="4111385"/>
                  <a:pt x="1793883" y="4099743"/>
                </a:cubicBezTo>
                <a:cubicBezTo>
                  <a:pt x="1801529" y="4106012"/>
                  <a:pt x="1801777" y="4115708"/>
                  <a:pt x="1807874" y="4122935"/>
                </a:cubicBezTo>
                <a:cubicBezTo>
                  <a:pt x="1806880" y="4101688"/>
                  <a:pt x="1806871" y="4083430"/>
                  <a:pt x="1822411" y="4108371"/>
                </a:cubicBezTo>
                <a:cubicBezTo>
                  <a:pt x="1823185" y="4096414"/>
                  <a:pt x="1820883" y="4076690"/>
                  <a:pt x="1827811" y="4082971"/>
                </a:cubicBezTo>
                <a:cubicBezTo>
                  <a:pt x="1829827" y="4066880"/>
                  <a:pt x="1806405" y="4063484"/>
                  <a:pt x="1814056" y="4044801"/>
                </a:cubicBezTo>
                <a:cubicBezTo>
                  <a:pt x="1841289" y="4089754"/>
                  <a:pt x="1875130" y="4047693"/>
                  <a:pt x="1872130" y="4009174"/>
                </a:cubicBezTo>
                <a:cubicBezTo>
                  <a:pt x="1875708" y="3990135"/>
                  <a:pt x="1882095" y="4027475"/>
                  <a:pt x="1891014" y="4030057"/>
                </a:cubicBezTo>
                <a:cubicBezTo>
                  <a:pt x="1894829" y="4032830"/>
                  <a:pt x="1895803" y="4027689"/>
                  <a:pt x="1900575" y="4033010"/>
                </a:cubicBezTo>
                <a:lnTo>
                  <a:pt x="1898679" y="4009216"/>
                </a:lnTo>
                <a:lnTo>
                  <a:pt x="1896628" y="4007489"/>
                </a:lnTo>
                <a:lnTo>
                  <a:pt x="1897627" y="3995515"/>
                </a:lnTo>
                <a:lnTo>
                  <a:pt x="1896632" y="3982538"/>
                </a:lnTo>
                <a:lnTo>
                  <a:pt x="1898619" y="3983582"/>
                </a:lnTo>
                <a:lnTo>
                  <a:pt x="1898758" y="3981910"/>
                </a:lnTo>
                <a:cubicBezTo>
                  <a:pt x="1901159" y="3978093"/>
                  <a:pt x="1904545" y="3976982"/>
                  <a:pt x="1906800" y="3972581"/>
                </a:cubicBezTo>
                <a:lnTo>
                  <a:pt x="1910787" y="3989971"/>
                </a:lnTo>
                <a:lnTo>
                  <a:pt x="1917292" y="3993386"/>
                </a:lnTo>
                <a:lnTo>
                  <a:pt x="1927357" y="3987630"/>
                </a:lnTo>
                <a:lnTo>
                  <a:pt x="1927353" y="3987619"/>
                </a:lnTo>
                <a:cubicBezTo>
                  <a:pt x="1922939" y="3981862"/>
                  <a:pt x="1916835" y="3977804"/>
                  <a:pt x="1905461" y="3967246"/>
                </a:cubicBezTo>
                <a:cubicBezTo>
                  <a:pt x="1927052" y="3965166"/>
                  <a:pt x="1919955" y="3921144"/>
                  <a:pt x="1944976" y="3940296"/>
                </a:cubicBezTo>
                <a:cubicBezTo>
                  <a:pt x="1943378" y="3907004"/>
                  <a:pt x="1930239" y="3920379"/>
                  <a:pt x="1930844" y="3894635"/>
                </a:cubicBezTo>
                <a:cubicBezTo>
                  <a:pt x="1946619" y="3908305"/>
                  <a:pt x="1956767" y="3927283"/>
                  <a:pt x="1959448" y="3948081"/>
                </a:cubicBezTo>
                <a:lnTo>
                  <a:pt x="1960195" y="3948247"/>
                </a:lnTo>
                <a:lnTo>
                  <a:pt x="1964498" y="3942299"/>
                </a:lnTo>
                <a:lnTo>
                  <a:pt x="1976259" y="3953987"/>
                </a:lnTo>
                <a:lnTo>
                  <a:pt x="1983771" y="3958559"/>
                </a:lnTo>
                <a:cubicBezTo>
                  <a:pt x="1980074" y="3948047"/>
                  <a:pt x="1978741" y="3940967"/>
                  <a:pt x="1979006" y="3936333"/>
                </a:cubicBezTo>
                <a:lnTo>
                  <a:pt x="1979195" y="3936035"/>
                </a:lnTo>
                <a:lnTo>
                  <a:pt x="1978760" y="3935134"/>
                </a:lnTo>
                <a:lnTo>
                  <a:pt x="1981647" y="3932182"/>
                </a:lnTo>
                <a:lnTo>
                  <a:pt x="1983823" y="3928770"/>
                </a:lnTo>
                <a:lnTo>
                  <a:pt x="1984755" y="3929007"/>
                </a:lnTo>
                <a:lnTo>
                  <a:pt x="1997468" y="3916018"/>
                </a:lnTo>
                <a:lnTo>
                  <a:pt x="1990838" y="3908936"/>
                </a:lnTo>
                <a:cubicBezTo>
                  <a:pt x="1984705" y="3904023"/>
                  <a:pt x="1977282" y="3898917"/>
                  <a:pt x="1970170" y="3882833"/>
                </a:cubicBezTo>
                <a:cubicBezTo>
                  <a:pt x="1977625" y="3872878"/>
                  <a:pt x="1982173" y="3883774"/>
                  <a:pt x="1994365" y="3900938"/>
                </a:cubicBezTo>
                <a:cubicBezTo>
                  <a:pt x="1994155" y="3894755"/>
                  <a:pt x="1993566" y="3884542"/>
                  <a:pt x="1994684" y="3874635"/>
                </a:cubicBezTo>
                <a:lnTo>
                  <a:pt x="1994740" y="3874509"/>
                </a:lnTo>
                <a:lnTo>
                  <a:pt x="1992962" y="3868793"/>
                </a:lnTo>
                <a:cubicBezTo>
                  <a:pt x="1992012" y="3861794"/>
                  <a:pt x="1990796" y="3854888"/>
                  <a:pt x="1985311" y="3849939"/>
                </a:cubicBezTo>
                <a:cubicBezTo>
                  <a:pt x="1997570" y="3854878"/>
                  <a:pt x="1999636" y="3831546"/>
                  <a:pt x="2009810" y="3830717"/>
                </a:cubicBezTo>
                <a:cubicBezTo>
                  <a:pt x="2015620" y="3838064"/>
                  <a:pt x="2017772" y="3846934"/>
                  <a:pt x="2018445" y="3856484"/>
                </a:cubicBezTo>
                <a:lnTo>
                  <a:pt x="2018359" y="3867135"/>
                </a:lnTo>
                <a:lnTo>
                  <a:pt x="2029757" y="3881882"/>
                </a:lnTo>
                <a:lnTo>
                  <a:pt x="2034855" y="3879919"/>
                </a:lnTo>
                <a:lnTo>
                  <a:pt x="2029274" y="3860883"/>
                </a:lnTo>
                <a:lnTo>
                  <a:pt x="2026020" y="3833109"/>
                </a:lnTo>
                <a:lnTo>
                  <a:pt x="2025452" y="3833759"/>
                </a:lnTo>
                <a:lnTo>
                  <a:pt x="2025869" y="3831820"/>
                </a:lnTo>
                <a:lnTo>
                  <a:pt x="2025120" y="3825439"/>
                </a:lnTo>
                <a:lnTo>
                  <a:pt x="2027187" y="3825677"/>
                </a:lnTo>
                <a:lnTo>
                  <a:pt x="2030529" y="3810114"/>
                </a:lnTo>
                <a:lnTo>
                  <a:pt x="2039728" y="3800436"/>
                </a:lnTo>
                <a:lnTo>
                  <a:pt x="2037258" y="3793181"/>
                </a:lnTo>
                <a:cubicBezTo>
                  <a:pt x="2035556" y="3785266"/>
                  <a:pt x="2034100" y="3777294"/>
                  <a:pt x="2031034" y="3770249"/>
                </a:cubicBezTo>
                <a:lnTo>
                  <a:pt x="2040838" y="3766355"/>
                </a:lnTo>
                <a:lnTo>
                  <a:pt x="2036898" y="3742462"/>
                </a:lnTo>
                <a:cubicBezTo>
                  <a:pt x="2037830" y="3727047"/>
                  <a:pt x="2041108" y="3714394"/>
                  <a:pt x="2042404" y="3707086"/>
                </a:cubicBezTo>
                <a:lnTo>
                  <a:pt x="2054760" y="3760825"/>
                </a:lnTo>
                <a:lnTo>
                  <a:pt x="2070153" y="3754713"/>
                </a:lnTo>
                <a:lnTo>
                  <a:pt x="2066383" y="3739896"/>
                </a:lnTo>
                <a:cubicBezTo>
                  <a:pt x="2068196" y="3731818"/>
                  <a:pt x="2074850" y="3737085"/>
                  <a:pt x="2076300" y="3727657"/>
                </a:cubicBezTo>
                <a:lnTo>
                  <a:pt x="2079802" y="3745547"/>
                </a:lnTo>
                <a:lnTo>
                  <a:pt x="2105337" y="3718611"/>
                </a:lnTo>
                <a:lnTo>
                  <a:pt x="2120574" y="3727421"/>
                </a:lnTo>
                <a:lnTo>
                  <a:pt x="2126135" y="3720066"/>
                </a:lnTo>
                <a:lnTo>
                  <a:pt x="2129404" y="3720736"/>
                </a:lnTo>
                <a:lnTo>
                  <a:pt x="2131543" y="3718573"/>
                </a:lnTo>
                <a:lnTo>
                  <a:pt x="2136753" y="3711474"/>
                </a:lnTo>
                <a:lnTo>
                  <a:pt x="2133181" y="3705456"/>
                </a:lnTo>
                <a:cubicBezTo>
                  <a:pt x="2139264" y="3673178"/>
                  <a:pt x="2166588" y="3739716"/>
                  <a:pt x="2148444" y="3676053"/>
                </a:cubicBezTo>
                <a:lnTo>
                  <a:pt x="2157471" y="3701733"/>
                </a:lnTo>
                <a:lnTo>
                  <a:pt x="2163788" y="3685122"/>
                </a:lnTo>
                <a:lnTo>
                  <a:pt x="2154818" y="3668469"/>
                </a:lnTo>
                <a:lnTo>
                  <a:pt x="2166875" y="3677005"/>
                </a:lnTo>
                <a:lnTo>
                  <a:pt x="2167141" y="3676306"/>
                </a:lnTo>
                <a:cubicBezTo>
                  <a:pt x="2188583" y="3663259"/>
                  <a:pt x="2228882" y="3694547"/>
                  <a:pt x="2219770" y="3625121"/>
                </a:cubicBezTo>
                <a:lnTo>
                  <a:pt x="2229359" y="3633453"/>
                </a:lnTo>
                <a:lnTo>
                  <a:pt x="2236026" y="3628089"/>
                </a:lnTo>
                <a:cubicBezTo>
                  <a:pt x="2218722" y="3604838"/>
                  <a:pt x="2222584" y="3600188"/>
                  <a:pt x="2231404" y="3597813"/>
                </a:cubicBezTo>
                <a:lnTo>
                  <a:pt x="2237631" y="3596187"/>
                </a:lnTo>
                <a:lnTo>
                  <a:pt x="2234403" y="3596263"/>
                </a:lnTo>
                <a:cubicBezTo>
                  <a:pt x="2230352" y="3597293"/>
                  <a:pt x="2225808" y="3594669"/>
                  <a:pt x="2215939" y="3574713"/>
                </a:cubicBezTo>
                <a:cubicBezTo>
                  <a:pt x="2232598" y="3606860"/>
                  <a:pt x="2215684" y="3593673"/>
                  <a:pt x="2210281" y="3607236"/>
                </a:cubicBezTo>
                <a:cubicBezTo>
                  <a:pt x="2194349" y="3583209"/>
                  <a:pt x="2206102" y="3585574"/>
                  <a:pt x="2210979" y="3577125"/>
                </a:cubicBezTo>
                <a:cubicBezTo>
                  <a:pt x="2188236" y="3552302"/>
                  <a:pt x="2182991" y="3575226"/>
                  <a:pt x="2171565" y="3581176"/>
                </a:cubicBezTo>
                <a:cubicBezTo>
                  <a:pt x="2171456" y="3595942"/>
                  <a:pt x="2190399" y="3596471"/>
                  <a:pt x="2191102" y="3586610"/>
                </a:cubicBezTo>
                <a:cubicBezTo>
                  <a:pt x="2198956" y="3621658"/>
                  <a:pt x="2160732" y="3599447"/>
                  <a:pt x="2151246" y="3613648"/>
                </a:cubicBezTo>
                <a:cubicBezTo>
                  <a:pt x="2148232" y="3586526"/>
                  <a:pt x="2164731" y="3613022"/>
                  <a:pt x="2161649" y="3586004"/>
                </a:cubicBezTo>
                <a:cubicBezTo>
                  <a:pt x="2141741" y="3605166"/>
                  <a:pt x="2121586" y="3577843"/>
                  <a:pt x="2098002" y="3579914"/>
                </a:cubicBezTo>
                <a:cubicBezTo>
                  <a:pt x="2096066" y="3598331"/>
                  <a:pt x="2125035" y="3601508"/>
                  <a:pt x="2116879" y="3623037"/>
                </a:cubicBezTo>
                <a:lnTo>
                  <a:pt x="2097533" y="3602457"/>
                </a:lnTo>
                <a:lnTo>
                  <a:pt x="2095476" y="3604174"/>
                </a:lnTo>
                <a:lnTo>
                  <a:pt x="2095624" y="3611194"/>
                </a:lnTo>
                <a:cubicBezTo>
                  <a:pt x="2088235" y="3628317"/>
                  <a:pt x="2075398" y="3631599"/>
                  <a:pt x="2062298" y="3631166"/>
                </a:cubicBezTo>
                <a:lnTo>
                  <a:pt x="2039186" y="3629627"/>
                </a:lnTo>
                <a:lnTo>
                  <a:pt x="2040030" y="3630874"/>
                </a:lnTo>
                <a:cubicBezTo>
                  <a:pt x="2041158" y="3635198"/>
                  <a:pt x="2039974" y="3638417"/>
                  <a:pt x="2037606" y="3641149"/>
                </a:cubicBezTo>
                <a:lnTo>
                  <a:pt x="2032455" y="3645257"/>
                </a:lnTo>
                <a:lnTo>
                  <a:pt x="2034829" y="3652969"/>
                </a:lnTo>
                <a:cubicBezTo>
                  <a:pt x="2029869" y="3672222"/>
                  <a:pt x="1994260" y="3679576"/>
                  <a:pt x="1986591" y="3699530"/>
                </a:cubicBezTo>
                <a:cubicBezTo>
                  <a:pt x="1999630" y="3733013"/>
                  <a:pt x="2007552" y="3683971"/>
                  <a:pt x="2029554" y="3716494"/>
                </a:cubicBezTo>
                <a:cubicBezTo>
                  <a:pt x="2020753" y="3757184"/>
                  <a:pt x="1980052" y="3698753"/>
                  <a:pt x="1980696" y="3747034"/>
                </a:cubicBezTo>
                <a:cubicBezTo>
                  <a:pt x="1975167" y="3739562"/>
                  <a:pt x="1977085" y="3728836"/>
                  <a:pt x="1976500" y="3719230"/>
                </a:cubicBezTo>
                <a:cubicBezTo>
                  <a:pt x="1959194" y="3691414"/>
                  <a:pt x="1962837" y="3722892"/>
                  <a:pt x="1948051" y="3702805"/>
                </a:cubicBezTo>
                <a:lnTo>
                  <a:pt x="1946074" y="3717553"/>
                </a:lnTo>
                <a:lnTo>
                  <a:pt x="1946400" y="3720514"/>
                </a:lnTo>
                <a:lnTo>
                  <a:pt x="1945469" y="3722060"/>
                </a:lnTo>
                <a:lnTo>
                  <a:pt x="1943383" y="3737600"/>
                </a:lnTo>
                <a:cubicBezTo>
                  <a:pt x="1932651" y="3756849"/>
                  <a:pt x="1908405" y="3739804"/>
                  <a:pt x="1912740" y="3779523"/>
                </a:cubicBezTo>
                <a:cubicBezTo>
                  <a:pt x="1904572" y="3774842"/>
                  <a:pt x="1898391" y="3773910"/>
                  <a:pt x="1893191" y="3774600"/>
                </a:cubicBezTo>
                <a:lnTo>
                  <a:pt x="1883741" y="3777924"/>
                </a:lnTo>
                <a:lnTo>
                  <a:pt x="1879156" y="3799913"/>
                </a:lnTo>
                <a:cubicBezTo>
                  <a:pt x="1876643" y="3798891"/>
                  <a:pt x="1874817" y="3795341"/>
                  <a:pt x="1873407" y="3790874"/>
                </a:cubicBezTo>
                <a:lnTo>
                  <a:pt x="1871091" y="3780478"/>
                </a:lnTo>
                <a:lnTo>
                  <a:pt x="1865738" y="3781160"/>
                </a:lnTo>
                <a:cubicBezTo>
                  <a:pt x="1860443" y="3779816"/>
                  <a:pt x="1854123" y="3775837"/>
                  <a:pt x="1845767" y="3767092"/>
                </a:cubicBezTo>
                <a:cubicBezTo>
                  <a:pt x="1853839" y="3760771"/>
                  <a:pt x="1845432" y="3757058"/>
                  <a:pt x="1846362" y="3736921"/>
                </a:cubicBezTo>
                <a:lnTo>
                  <a:pt x="1834045" y="3734627"/>
                </a:lnTo>
                <a:lnTo>
                  <a:pt x="1830653" y="3756227"/>
                </a:lnTo>
                <a:lnTo>
                  <a:pt x="1821500" y="3753633"/>
                </a:lnTo>
                <a:lnTo>
                  <a:pt x="1821003" y="3756269"/>
                </a:lnTo>
                <a:lnTo>
                  <a:pt x="1831556" y="3802166"/>
                </a:lnTo>
                <a:lnTo>
                  <a:pt x="1845529" y="3808019"/>
                </a:lnTo>
                <a:lnTo>
                  <a:pt x="1836252" y="3822597"/>
                </a:lnTo>
                <a:lnTo>
                  <a:pt x="1839623" y="3837262"/>
                </a:lnTo>
                <a:lnTo>
                  <a:pt x="1834298" y="3825733"/>
                </a:lnTo>
                <a:lnTo>
                  <a:pt x="1825378" y="3847860"/>
                </a:lnTo>
                <a:cubicBezTo>
                  <a:pt x="1812102" y="3839481"/>
                  <a:pt x="1829227" y="3816003"/>
                  <a:pt x="1816012" y="3807519"/>
                </a:cubicBezTo>
                <a:lnTo>
                  <a:pt x="1823850" y="3803111"/>
                </a:lnTo>
                <a:lnTo>
                  <a:pt x="1822663" y="3800540"/>
                </a:lnTo>
                <a:cubicBezTo>
                  <a:pt x="1818109" y="3787769"/>
                  <a:pt x="1813821" y="3774884"/>
                  <a:pt x="1807279" y="3763123"/>
                </a:cubicBezTo>
                <a:cubicBezTo>
                  <a:pt x="1799442" y="3775707"/>
                  <a:pt x="1787690" y="3777050"/>
                  <a:pt x="1782697" y="3797552"/>
                </a:cubicBezTo>
                <a:cubicBezTo>
                  <a:pt x="1785215" y="3816404"/>
                  <a:pt x="1800594" y="3806317"/>
                  <a:pt x="1810988" y="3821158"/>
                </a:cubicBezTo>
                <a:cubicBezTo>
                  <a:pt x="1808181" y="3805280"/>
                  <a:pt x="1782335" y="3861652"/>
                  <a:pt x="1771641" y="3855478"/>
                </a:cubicBezTo>
                <a:cubicBezTo>
                  <a:pt x="1768078" y="3864115"/>
                  <a:pt x="1780393" y="3898602"/>
                  <a:pt x="1780901" y="3880930"/>
                </a:cubicBezTo>
                <a:cubicBezTo>
                  <a:pt x="1791396" y="3911657"/>
                  <a:pt x="1771350" y="3886110"/>
                  <a:pt x="1766318" y="3887909"/>
                </a:cubicBezTo>
                <a:cubicBezTo>
                  <a:pt x="1760775" y="3880718"/>
                  <a:pt x="1762537" y="3869757"/>
                  <a:pt x="1761955" y="3860151"/>
                </a:cubicBezTo>
                <a:cubicBezTo>
                  <a:pt x="1741166" y="3867257"/>
                  <a:pt x="1737897" y="3958623"/>
                  <a:pt x="1698220" y="3935715"/>
                </a:cubicBezTo>
                <a:lnTo>
                  <a:pt x="1697669" y="3973470"/>
                </a:lnTo>
                <a:cubicBezTo>
                  <a:pt x="1688220" y="3963167"/>
                  <a:pt x="1691253" y="3987303"/>
                  <a:pt x="1678488" y="3967671"/>
                </a:cubicBezTo>
                <a:cubicBezTo>
                  <a:pt x="1681911" y="4045221"/>
                  <a:pt x="1636444" y="3987885"/>
                  <a:pt x="1638554" y="4061540"/>
                </a:cubicBezTo>
                <a:cubicBezTo>
                  <a:pt x="1604832" y="4038933"/>
                  <a:pt x="1592149" y="4074245"/>
                  <a:pt x="1585013" y="4124880"/>
                </a:cubicBezTo>
                <a:cubicBezTo>
                  <a:pt x="1605659" y="4138511"/>
                  <a:pt x="1611484" y="4152141"/>
                  <a:pt x="1627715" y="4163794"/>
                </a:cubicBezTo>
                <a:cubicBezTo>
                  <a:pt x="1603069" y="4173376"/>
                  <a:pt x="1562963" y="4141093"/>
                  <a:pt x="1565209" y="4186595"/>
                </a:cubicBezTo>
                <a:cubicBezTo>
                  <a:pt x="1545981" y="4132718"/>
                  <a:pt x="1519697" y="4115260"/>
                  <a:pt x="1504264" y="4051596"/>
                </a:cubicBezTo>
                <a:cubicBezTo>
                  <a:pt x="1494757" y="4064357"/>
                  <a:pt x="1488848" y="4087183"/>
                  <a:pt x="1479826" y="4101082"/>
                </a:cubicBezTo>
                <a:cubicBezTo>
                  <a:pt x="1459726" y="4044275"/>
                  <a:pt x="1516439" y="4058909"/>
                  <a:pt x="1490597" y="3990804"/>
                </a:cubicBezTo>
                <a:cubicBezTo>
                  <a:pt x="1481233" y="3978124"/>
                  <a:pt x="1488617" y="4015470"/>
                  <a:pt x="1485917" y="4023606"/>
                </a:cubicBezTo>
                <a:cubicBezTo>
                  <a:pt x="1469181" y="3984428"/>
                  <a:pt x="1464976" y="4030481"/>
                  <a:pt x="1442706" y="3999656"/>
                </a:cubicBezTo>
                <a:cubicBezTo>
                  <a:pt x="1454407" y="4020386"/>
                  <a:pt x="1459174" y="4044242"/>
                  <a:pt x="1456372" y="4067863"/>
                </a:cubicBezTo>
                <a:cubicBezTo>
                  <a:pt x="1446188" y="4036601"/>
                  <a:pt x="1436075" y="4033615"/>
                  <a:pt x="1418523" y="4019061"/>
                </a:cubicBezTo>
                <a:cubicBezTo>
                  <a:pt x="1419884" y="4047082"/>
                  <a:pt x="1417970" y="4085475"/>
                  <a:pt x="1403798" y="4048773"/>
                </a:cubicBezTo>
                <a:cubicBezTo>
                  <a:pt x="1401189" y="4070081"/>
                  <a:pt x="1413846" y="4089652"/>
                  <a:pt x="1403456" y="4094061"/>
                </a:cubicBezTo>
                <a:cubicBezTo>
                  <a:pt x="1407289" y="4120516"/>
                  <a:pt x="1410340" y="4110299"/>
                  <a:pt x="1422401" y="4122253"/>
                </a:cubicBezTo>
                <a:cubicBezTo>
                  <a:pt x="1413871" y="4132586"/>
                  <a:pt x="1405608" y="4143929"/>
                  <a:pt x="1388661" y="4131290"/>
                </a:cubicBezTo>
                <a:cubicBezTo>
                  <a:pt x="1388092" y="4156488"/>
                  <a:pt x="1412622" y="4169080"/>
                  <a:pt x="1412017" y="4194826"/>
                </a:cubicBezTo>
                <a:cubicBezTo>
                  <a:pt x="1403703" y="4186745"/>
                  <a:pt x="1381557" y="4137172"/>
                  <a:pt x="1382960" y="4171062"/>
                </a:cubicBezTo>
                <a:cubicBezTo>
                  <a:pt x="1376174" y="4156879"/>
                  <a:pt x="1364706" y="4145125"/>
                  <a:pt x="1368992" y="4125354"/>
                </a:cubicBezTo>
                <a:cubicBezTo>
                  <a:pt x="1350030" y="4117687"/>
                  <a:pt x="1354240" y="4122255"/>
                  <a:pt x="1335742" y="4089332"/>
                </a:cubicBezTo>
                <a:cubicBezTo>
                  <a:pt x="1322859" y="4069917"/>
                  <a:pt x="1338863" y="4128636"/>
                  <a:pt x="1325974" y="4109217"/>
                </a:cubicBezTo>
                <a:cubicBezTo>
                  <a:pt x="1306514" y="4090567"/>
                  <a:pt x="1323158" y="4081496"/>
                  <a:pt x="1322062" y="4066604"/>
                </a:cubicBezTo>
                <a:cubicBezTo>
                  <a:pt x="1313249" y="4064082"/>
                  <a:pt x="1313504" y="4085618"/>
                  <a:pt x="1302354" y="4076043"/>
                </a:cubicBezTo>
                <a:lnTo>
                  <a:pt x="1307956" y="4088109"/>
                </a:lnTo>
                <a:lnTo>
                  <a:pt x="1318966" y="4101606"/>
                </a:lnTo>
                <a:lnTo>
                  <a:pt x="1314046" y="4101770"/>
                </a:lnTo>
                <a:lnTo>
                  <a:pt x="1321058" y="4126626"/>
                </a:lnTo>
                <a:cubicBezTo>
                  <a:pt x="1308123" y="4100622"/>
                  <a:pt x="1299692" y="4123130"/>
                  <a:pt x="1311416" y="4138883"/>
                </a:cubicBezTo>
                <a:cubicBezTo>
                  <a:pt x="1278719" y="4096478"/>
                  <a:pt x="1262156" y="4131831"/>
                  <a:pt x="1258354" y="4187813"/>
                </a:cubicBezTo>
                <a:lnTo>
                  <a:pt x="1240549" y="4157242"/>
                </a:lnTo>
                <a:lnTo>
                  <a:pt x="1235834" y="4160983"/>
                </a:lnTo>
                <a:cubicBezTo>
                  <a:pt x="1232699" y="4164339"/>
                  <a:pt x="1230702" y="4168710"/>
                  <a:pt x="1231110" y="4176217"/>
                </a:cubicBezTo>
                <a:cubicBezTo>
                  <a:pt x="1209715" y="4154740"/>
                  <a:pt x="1225450" y="4123043"/>
                  <a:pt x="1231069" y="4123436"/>
                </a:cubicBezTo>
                <a:cubicBezTo>
                  <a:pt x="1225682" y="4117333"/>
                  <a:pt x="1222218" y="4116108"/>
                  <a:pt x="1219703" y="4117282"/>
                </a:cubicBezTo>
                <a:lnTo>
                  <a:pt x="1217218" y="4120897"/>
                </a:lnTo>
                <a:lnTo>
                  <a:pt x="1215864" y="4126065"/>
                </a:lnTo>
                <a:lnTo>
                  <a:pt x="1214793" y="4124423"/>
                </a:lnTo>
                <a:lnTo>
                  <a:pt x="1214033" y="4125525"/>
                </a:lnTo>
                <a:cubicBezTo>
                  <a:pt x="1210855" y="4132513"/>
                  <a:pt x="1207579" y="4139176"/>
                  <a:pt x="1196408" y="4125668"/>
                </a:cubicBezTo>
                <a:cubicBezTo>
                  <a:pt x="1198405" y="4142223"/>
                  <a:pt x="1215582" y="4150998"/>
                  <a:pt x="1211176" y="4170984"/>
                </a:cubicBezTo>
                <a:cubicBezTo>
                  <a:pt x="1202580" y="4161171"/>
                  <a:pt x="1200857" y="4169589"/>
                  <a:pt x="1191470" y="4158180"/>
                </a:cubicBezTo>
                <a:lnTo>
                  <a:pt x="1191615" y="4153145"/>
                </a:lnTo>
                <a:lnTo>
                  <a:pt x="1179811" y="4150276"/>
                </a:lnTo>
                <a:cubicBezTo>
                  <a:pt x="1169132" y="4154764"/>
                  <a:pt x="1162734" y="4178448"/>
                  <a:pt x="1167459" y="4195080"/>
                </a:cubicBezTo>
                <a:cubicBezTo>
                  <a:pt x="1143848" y="4179167"/>
                  <a:pt x="1158822" y="4219182"/>
                  <a:pt x="1138492" y="4209441"/>
                </a:cubicBezTo>
                <a:cubicBezTo>
                  <a:pt x="1141658" y="4235080"/>
                  <a:pt x="1148783" y="4213101"/>
                  <a:pt x="1157669" y="4230066"/>
                </a:cubicBezTo>
                <a:cubicBezTo>
                  <a:pt x="1154150" y="4263824"/>
                  <a:pt x="1130026" y="4242624"/>
                  <a:pt x="1123951" y="4269203"/>
                </a:cubicBezTo>
                <a:cubicBezTo>
                  <a:pt x="1111647" y="4252973"/>
                  <a:pt x="1102046" y="4235024"/>
                  <a:pt x="1095346" y="4215758"/>
                </a:cubicBezTo>
                <a:cubicBezTo>
                  <a:pt x="1089695" y="4226040"/>
                  <a:pt x="1069817" y="4221692"/>
                  <a:pt x="1057017" y="4189777"/>
                </a:cubicBezTo>
                <a:lnTo>
                  <a:pt x="1058879" y="4197845"/>
                </a:lnTo>
                <a:lnTo>
                  <a:pt x="1042798" y="4182443"/>
                </a:lnTo>
                <a:cubicBezTo>
                  <a:pt x="1038283" y="4180601"/>
                  <a:pt x="1035800" y="4184158"/>
                  <a:pt x="1037068" y="4197652"/>
                </a:cubicBezTo>
                <a:cubicBezTo>
                  <a:pt x="1041751" y="4208058"/>
                  <a:pt x="1048268" y="4217523"/>
                  <a:pt x="1056180" y="4225799"/>
                </a:cubicBezTo>
                <a:cubicBezTo>
                  <a:pt x="1055932" y="4217954"/>
                  <a:pt x="1057315" y="4215188"/>
                  <a:pt x="1058717" y="4212576"/>
                </a:cubicBezTo>
                <a:lnTo>
                  <a:pt x="1060435" y="4204591"/>
                </a:lnTo>
                <a:lnTo>
                  <a:pt x="1061648" y="4209847"/>
                </a:lnTo>
                <a:cubicBezTo>
                  <a:pt x="1065518" y="4215433"/>
                  <a:pt x="1069414" y="4221033"/>
                  <a:pt x="1066441" y="4230012"/>
                </a:cubicBezTo>
                <a:cubicBezTo>
                  <a:pt x="1061976" y="4241694"/>
                  <a:pt x="1045983" y="4221480"/>
                  <a:pt x="1047138" y="4247385"/>
                </a:cubicBezTo>
                <a:cubicBezTo>
                  <a:pt x="1031879" y="4235296"/>
                  <a:pt x="1032354" y="4217175"/>
                  <a:pt x="1023131" y="4221547"/>
                </a:cubicBezTo>
                <a:cubicBezTo>
                  <a:pt x="1023231" y="4246558"/>
                  <a:pt x="1050202" y="4258138"/>
                  <a:pt x="1056628" y="4280097"/>
                </a:cubicBezTo>
                <a:cubicBezTo>
                  <a:pt x="1069331" y="4296132"/>
                  <a:pt x="1052258" y="4233086"/>
                  <a:pt x="1071061" y="4265473"/>
                </a:cubicBezTo>
                <a:cubicBezTo>
                  <a:pt x="1079900" y="4296100"/>
                  <a:pt x="1059383" y="4301508"/>
                  <a:pt x="1042198" y="4287310"/>
                </a:cubicBezTo>
                <a:cubicBezTo>
                  <a:pt x="1038250" y="4304280"/>
                  <a:pt x="1048896" y="4313991"/>
                  <a:pt x="1046836" y="4329913"/>
                </a:cubicBezTo>
                <a:cubicBezTo>
                  <a:pt x="1026748" y="4313325"/>
                  <a:pt x="992315" y="4299860"/>
                  <a:pt x="999193" y="4330923"/>
                </a:cubicBezTo>
                <a:cubicBezTo>
                  <a:pt x="997455" y="4339617"/>
                  <a:pt x="990791" y="4322508"/>
                  <a:pt x="989639" y="4313144"/>
                </a:cubicBezTo>
                <a:cubicBezTo>
                  <a:pt x="979655" y="4312657"/>
                  <a:pt x="967707" y="4308895"/>
                  <a:pt x="971116" y="4345227"/>
                </a:cubicBezTo>
                <a:cubicBezTo>
                  <a:pt x="955802" y="4323839"/>
                  <a:pt x="956480" y="4342910"/>
                  <a:pt x="941873" y="4321786"/>
                </a:cubicBezTo>
                <a:cubicBezTo>
                  <a:pt x="960119" y="4337595"/>
                  <a:pt x="946106" y="4267766"/>
                  <a:pt x="970536" y="4299550"/>
                </a:cubicBezTo>
                <a:cubicBezTo>
                  <a:pt x="965729" y="4264407"/>
                  <a:pt x="950967" y="4256881"/>
                  <a:pt x="960942" y="4228990"/>
                </a:cubicBezTo>
                <a:cubicBezTo>
                  <a:pt x="930938" y="4193272"/>
                  <a:pt x="944524" y="4241612"/>
                  <a:pt x="941746" y="4246425"/>
                </a:cubicBezTo>
                <a:cubicBezTo>
                  <a:pt x="920632" y="4220260"/>
                  <a:pt x="942678" y="4218873"/>
                  <a:pt x="932234" y="4191027"/>
                </a:cubicBezTo>
                <a:cubicBezTo>
                  <a:pt x="944671" y="4208758"/>
                  <a:pt x="949457" y="4206388"/>
                  <a:pt x="946514" y="4183586"/>
                </a:cubicBezTo>
                <a:cubicBezTo>
                  <a:pt x="961921" y="4204315"/>
                  <a:pt x="961455" y="4185369"/>
                  <a:pt x="970587" y="4209318"/>
                </a:cubicBezTo>
                <a:cubicBezTo>
                  <a:pt x="967519" y="4227224"/>
                  <a:pt x="954925" y="4213966"/>
                  <a:pt x="970432" y="4246874"/>
                </a:cubicBezTo>
                <a:cubicBezTo>
                  <a:pt x="980321" y="4255436"/>
                  <a:pt x="971587" y="4214746"/>
                  <a:pt x="984928" y="4232143"/>
                </a:cubicBezTo>
                <a:cubicBezTo>
                  <a:pt x="980067" y="4205240"/>
                  <a:pt x="966142" y="4202190"/>
                  <a:pt x="975646" y="4184007"/>
                </a:cubicBezTo>
                <a:cubicBezTo>
                  <a:pt x="987265" y="4230071"/>
                  <a:pt x="986362" y="4177789"/>
                  <a:pt x="995293" y="4174675"/>
                </a:cubicBezTo>
                <a:cubicBezTo>
                  <a:pt x="993476" y="4166211"/>
                  <a:pt x="977429" y="4130283"/>
                  <a:pt x="976224" y="4146697"/>
                </a:cubicBezTo>
                <a:cubicBezTo>
                  <a:pt x="983340" y="4144246"/>
                  <a:pt x="983378" y="4094790"/>
                  <a:pt x="1000489" y="4104669"/>
                </a:cubicBezTo>
                <a:cubicBezTo>
                  <a:pt x="989201" y="4045678"/>
                  <a:pt x="1017044" y="4074015"/>
                  <a:pt x="1005707" y="4019560"/>
                </a:cubicBezTo>
                <a:cubicBezTo>
                  <a:pt x="1022423" y="4024933"/>
                  <a:pt x="1031029" y="4053003"/>
                  <a:pt x="1044036" y="4045539"/>
                </a:cubicBezTo>
                <a:cubicBezTo>
                  <a:pt x="1042696" y="4033786"/>
                  <a:pt x="1032065" y="4026509"/>
                  <a:pt x="1025030" y="4017457"/>
                </a:cubicBezTo>
                <a:cubicBezTo>
                  <a:pt x="1020287" y="3972082"/>
                  <a:pt x="1039991" y="3991301"/>
                  <a:pt x="1044463" y="3970212"/>
                </a:cubicBezTo>
                <a:cubicBezTo>
                  <a:pt x="1054414" y="3985083"/>
                  <a:pt x="1054613" y="3992899"/>
                  <a:pt x="1049211" y="3998049"/>
                </a:cubicBezTo>
                <a:cubicBezTo>
                  <a:pt x="1068033" y="4026455"/>
                  <a:pt x="1066740" y="3989918"/>
                  <a:pt x="1078392" y="4021598"/>
                </a:cubicBezTo>
                <a:cubicBezTo>
                  <a:pt x="1076934" y="4015481"/>
                  <a:pt x="1066569" y="3979839"/>
                  <a:pt x="1078542" y="3991456"/>
                </a:cubicBezTo>
                <a:cubicBezTo>
                  <a:pt x="1074434" y="3964987"/>
                  <a:pt x="1071491" y="3975266"/>
                  <a:pt x="1059367" y="3963417"/>
                </a:cubicBezTo>
                <a:cubicBezTo>
                  <a:pt x="1063768" y="3934304"/>
                  <a:pt x="1088202" y="3958677"/>
                  <a:pt x="1083819" y="3906240"/>
                </a:cubicBezTo>
                <a:cubicBezTo>
                  <a:pt x="1113190" y="3970964"/>
                  <a:pt x="1090399" y="3866691"/>
                  <a:pt x="1122386" y="3917242"/>
                </a:cubicBezTo>
                <a:cubicBezTo>
                  <a:pt x="1105218" y="3878812"/>
                  <a:pt x="1126846" y="3896432"/>
                  <a:pt x="1117938" y="3866907"/>
                </a:cubicBezTo>
                <a:cubicBezTo>
                  <a:pt x="1107586" y="3866063"/>
                  <a:pt x="1095642" y="3862303"/>
                  <a:pt x="1098667" y="3898558"/>
                </a:cubicBezTo>
                <a:cubicBezTo>
                  <a:pt x="1071342" y="3849558"/>
                  <a:pt x="1064334" y="3903689"/>
                  <a:pt x="1060125" y="3940613"/>
                </a:cubicBezTo>
                <a:cubicBezTo>
                  <a:pt x="1053507" y="3920966"/>
                  <a:pt x="1042064" y="3903236"/>
                  <a:pt x="1026686" y="3889367"/>
                </a:cubicBezTo>
                <a:cubicBezTo>
                  <a:pt x="1072527" y="3938647"/>
                  <a:pt x="1062939" y="3765569"/>
                  <a:pt x="1128189" y="3869403"/>
                </a:cubicBezTo>
                <a:cubicBezTo>
                  <a:pt x="1140829" y="3855170"/>
                  <a:pt x="1159587" y="3857015"/>
                  <a:pt x="1166732" y="3827347"/>
                </a:cubicBezTo>
                <a:cubicBezTo>
                  <a:pt x="1176623" y="3842326"/>
                  <a:pt x="1176815" y="3850137"/>
                  <a:pt x="1171371" y="3855122"/>
                </a:cubicBezTo>
                <a:lnTo>
                  <a:pt x="1200061" y="3885944"/>
                </a:lnTo>
                <a:cubicBezTo>
                  <a:pt x="1206471" y="3887934"/>
                  <a:pt x="1208900" y="3879783"/>
                  <a:pt x="1209940" y="3866123"/>
                </a:cubicBezTo>
                <a:cubicBezTo>
                  <a:pt x="1195060" y="3849406"/>
                  <a:pt x="1196007" y="3875191"/>
                  <a:pt x="1176287" y="3845126"/>
                </a:cubicBezTo>
                <a:cubicBezTo>
                  <a:pt x="1177341" y="3824774"/>
                  <a:pt x="1185513" y="3823217"/>
                  <a:pt x="1186524" y="3802698"/>
                </a:cubicBezTo>
                <a:lnTo>
                  <a:pt x="1205594" y="3823263"/>
                </a:lnTo>
                <a:cubicBezTo>
                  <a:pt x="1210303" y="3822273"/>
                  <a:pt x="1212867" y="3817338"/>
                  <a:pt x="1215299" y="3810899"/>
                </a:cubicBezTo>
                <a:cubicBezTo>
                  <a:pt x="1213121" y="3794669"/>
                  <a:pt x="1204593" y="3780050"/>
                  <a:pt x="1191630" y="3770142"/>
                </a:cubicBezTo>
                <a:cubicBezTo>
                  <a:pt x="1205676" y="3750018"/>
                  <a:pt x="1224065" y="3827082"/>
                  <a:pt x="1234903" y="3793986"/>
                </a:cubicBezTo>
                <a:cubicBezTo>
                  <a:pt x="1241401" y="3803726"/>
                  <a:pt x="1244688" y="3815319"/>
                  <a:pt x="1244376" y="3826973"/>
                </a:cubicBezTo>
                <a:cubicBezTo>
                  <a:pt x="1253268" y="3835531"/>
                  <a:pt x="1259978" y="3838977"/>
                  <a:pt x="1263682" y="3832561"/>
                </a:cubicBezTo>
                <a:cubicBezTo>
                  <a:pt x="1233490" y="3781618"/>
                  <a:pt x="1266033" y="3748221"/>
                  <a:pt x="1269788" y="3717020"/>
                </a:cubicBezTo>
                <a:cubicBezTo>
                  <a:pt x="1249589" y="3708780"/>
                  <a:pt x="1228115" y="3764255"/>
                  <a:pt x="1211786" y="3715474"/>
                </a:cubicBezTo>
                <a:cubicBezTo>
                  <a:pt x="1196794" y="3721932"/>
                  <a:pt x="1190399" y="3751038"/>
                  <a:pt x="1172758" y="3749977"/>
                </a:cubicBezTo>
                <a:cubicBezTo>
                  <a:pt x="1158011" y="3714514"/>
                  <a:pt x="1186428" y="3730493"/>
                  <a:pt x="1187677" y="3712533"/>
                </a:cubicBezTo>
                <a:cubicBezTo>
                  <a:pt x="1169837" y="3700951"/>
                  <a:pt x="1174904" y="3715142"/>
                  <a:pt x="1154028" y="3684124"/>
                </a:cubicBezTo>
                <a:cubicBezTo>
                  <a:pt x="1168103" y="3742727"/>
                  <a:pt x="1141908" y="3697946"/>
                  <a:pt x="1157806" y="3757600"/>
                </a:cubicBezTo>
                <a:cubicBezTo>
                  <a:pt x="1137156" y="3740260"/>
                  <a:pt x="1134178" y="3714300"/>
                  <a:pt x="1129603" y="3689131"/>
                </a:cubicBezTo>
                <a:cubicBezTo>
                  <a:pt x="1116293" y="3682300"/>
                  <a:pt x="1130589" y="3722494"/>
                  <a:pt x="1129112" y="3734190"/>
                </a:cubicBezTo>
                <a:cubicBezTo>
                  <a:pt x="1117894" y="3722008"/>
                  <a:pt x="1114907" y="3732120"/>
                  <a:pt x="1100403" y="3711055"/>
                </a:cubicBezTo>
                <a:cubicBezTo>
                  <a:pt x="1095748" y="3727760"/>
                  <a:pt x="1106503" y="3737533"/>
                  <a:pt x="1104378" y="3753560"/>
                </a:cubicBezTo>
                <a:cubicBezTo>
                  <a:pt x="1081979" y="3727654"/>
                  <a:pt x="1097313" y="3755184"/>
                  <a:pt x="1089718" y="3768338"/>
                </a:cubicBezTo>
                <a:cubicBezTo>
                  <a:pt x="1071139" y="3754333"/>
                  <a:pt x="1065591" y="3775797"/>
                  <a:pt x="1046364" y="3759707"/>
                </a:cubicBezTo>
                <a:cubicBezTo>
                  <a:pt x="1041864" y="3779354"/>
                  <a:pt x="1058732" y="3788664"/>
                  <a:pt x="1060496" y="3805366"/>
                </a:cubicBezTo>
                <a:cubicBezTo>
                  <a:pt x="1076253" y="3810185"/>
                  <a:pt x="1087126" y="3769124"/>
                  <a:pt x="1103789" y="3821521"/>
                </a:cubicBezTo>
                <a:cubicBezTo>
                  <a:pt x="1099133" y="3828101"/>
                  <a:pt x="1083678" y="3807200"/>
                  <a:pt x="1075232" y="3805034"/>
                </a:cubicBezTo>
                <a:cubicBezTo>
                  <a:pt x="1078180" y="3814008"/>
                  <a:pt x="1079778" y="3823344"/>
                  <a:pt x="1079871" y="3832808"/>
                </a:cubicBezTo>
                <a:cubicBezTo>
                  <a:pt x="1058697" y="3810461"/>
                  <a:pt x="1056022" y="3808916"/>
                  <a:pt x="1055760" y="3837283"/>
                </a:cubicBezTo>
                <a:cubicBezTo>
                  <a:pt x="1033070" y="3820759"/>
                  <a:pt x="1040114" y="3790034"/>
                  <a:pt x="1017534" y="3773576"/>
                </a:cubicBezTo>
                <a:cubicBezTo>
                  <a:pt x="1013610" y="3770739"/>
                  <a:pt x="1012684" y="3776051"/>
                  <a:pt x="1007852" y="3770837"/>
                </a:cubicBezTo>
                <a:cubicBezTo>
                  <a:pt x="1005476" y="3791995"/>
                  <a:pt x="1019801" y="3804970"/>
                  <a:pt x="1026771" y="3821543"/>
                </a:cubicBezTo>
                <a:cubicBezTo>
                  <a:pt x="1031891" y="3855156"/>
                  <a:pt x="1014740" y="3830282"/>
                  <a:pt x="1016875" y="3856468"/>
                </a:cubicBezTo>
                <a:cubicBezTo>
                  <a:pt x="1008767" y="3850504"/>
                  <a:pt x="1007909" y="3840882"/>
                  <a:pt x="1007445" y="3831060"/>
                </a:cubicBezTo>
                <a:cubicBezTo>
                  <a:pt x="987403" y="3823054"/>
                  <a:pt x="995363" y="3889535"/>
                  <a:pt x="959371" y="3840238"/>
                </a:cubicBezTo>
                <a:cubicBezTo>
                  <a:pt x="941340" y="3875170"/>
                  <a:pt x="910541" y="3857389"/>
                  <a:pt x="905946" y="3911771"/>
                </a:cubicBezTo>
                <a:cubicBezTo>
                  <a:pt x="885779" y="3883729"/>
                  <a:pt x="886756" y="3911672"/>
                  <a:pt x="876896" y="3910969"/>
                </a:cubicBezTo>
                <a:cubicBezTo>
                  <a:pt x="862656" y="3881788"/>
                  <a:pt x="863384" y="3873366"/>
                  <a:pt x="848120" y="3857567"/>
                </a:cubicBezTo>
                <a:cubicBezTo>
                  <a:pt x="849021" y="3824152"/>
                  <a:pt x="852291" y="3832312"/>
                  <a:pt x="848417" y="3797280"/>
                </a:cubicBezTo>
                <a:cubicBezTo>
                  <a:pt x="865666" y="3825205"/>
                  <a:pt x="858171" y="3819168"/>
                  <a:pt x="877459" y="3842567"/>
                </a:cubicBezTo>
                <a:cubicBezTo>
                  <a:pt x="891243" y="3846104"/>
                  <a:pt x="893111" y="3818663"/>
                  <a:pt x="916132" y="3846214"/>
                </a:cubicBezTo>
                <a:cubicBezTo>
                  <a:pt x="913355" y="3819658"/>
                  <a:pt x="888408" y="3804828"/>
                  <a:pt x="877800" y="3782448"/>
                </a:cubicBezTo>
                <a:cubicBezTo>
                  <a:pt x="877979" y="3762873"/>
                  <a:pt x="904218" y="3776454"/>
                  <a:pt x="887976" y="3740127"/>
                </a:cubicBezTo>
                <a:cubicBezTo>
                  <a:pt x="900494" y="3722401"/>
                  <a:pt x="933961" y="3760260"/>
                  <a:pt x="931778" y="3703530"/>
                </a:cubicBezTo>
                <a:cubicBezTo>
                  <a:pt x="914690" y="3688675"/>
                  <a:pt x="909440" y="3705178"/>
                  <a:pt x="893148" y="3692636"/>
                </a:cubicBezTo>
                <a:cubicBezTo>
                  <a:pt x="897554" y="3683771"/>
                  <a:pt x="906479" y="3688070"/>
                  <a:pt x="903000" y="3657543"/>
                </a:cubicBezTo>
                <a:cubicBezTo>
                  <a:pt x="915693" y="3682981"/>
                  <a:pt x="917857" y="3681949"/>
                  <a:pt x="912747" y="3652763"/>
                </a:cubicBezTo>
                <a:cubicBezTo>
                  <a:pt x="948415" y="3689039"/>
                  <a:pt x="941406" y="3611273"/>
                  <a:pt x="966339" y="3618967"/>
                </a:cubicBezTo>
                <a:cubicBezTo>
                  <a:pt x="971382" y="3601346"/>
                  <a:pt x="955454" y="3593861"/>
                  <a:pt x="947355" y="3583196"/>
                </a:cubicBezTo>
                <a:cubicBezTo>
                  <a:pt x="945155" y="3557116"/>
                  <a:pt x="960382" y="3577171"/>
                  <a:pt x="962079" y="3560896"/>
                </a:cubicBezTo>
                <a:cubicBezTo>
                  <a:pt x="966334" y="3585883"/>
                  <a:pt x="974303" y="3608877"/>
                  <a:pt x="971108" y="3639115"/>
                </a:cubicBezTo>
                <a:cubicBezTo>
                  <a:pt x="974676" y="3649733"/>
                  <a:pt x="979425" y="3660030"/>
                  <a:pt x="985326" y="3669568"/>
                </a:cubicBezTo>
                <a:cubicBezTo>
                  <a:pt x="991777" y="3669014"/>
                  <a:pt x="995155" y="3659703"/>
                  <a:pt x="999988" y="3654792"/>
                </a:cubicBezTo>
                <a:cubicBezTo>
                  <a:pt x="998057" y="3640844"/>
                  <a:pt x="984907" y="3632255"/>
                  <a:pt x="990626" y="3614452"/>
                </a:cubicBezTo>
                <a:cubicBezTo>
                  <a:pt x="998599" y="3622619"/>
                  <a:pt x="1005007" y="3632023"/>
                  <a:pt x="1009692" y="3642429"/>
                </a:cubicBezTo>
                <a:cubicBezTo>
                  <a:pt x="1014730" y="3646051"/>
                  <a:pt x="1013144" y="3631017"/>
                  <a:pt x="1019546" y="3637708"/>
                </a:cubicBezTo>
                <a:cubicBezTo>
                  <a:pt x="1015376" y="3607638"/>
                  <a:pt x="1008835" y="3625393"/>
                  <a:pt x="1000390" y="3601981"/>
                </a:cubicBezTo>
                <a:cubicBezTo>
                  <a:pt x="986524" y="3588700"/>
                  <a:pt x="994317" y="3631270"/>
                  <a:pt x="976214" y="3606559"/>
                </a:cubicBezTo>
                <a:cubicBezTo>
                  <a:pt x="1041245" y="3541582"/>
                  <a:pt x="1117547" y="3506498"/>
                  <a:pt x="1176986" y="3425031"/>
                </a:cubicBezTo>
                <a:cubicBezTo>
                  <a:pt x="1201150" y="3475057"/>
                  <a:pt x="1215615" y="3435927"/>
                  <a:pt x="1206482" y="3395434"/>
                </a:cubicBezTo>
                <a:cubicBezTo>
                  <a:pt x="1221516" y="3420512"/>
                  <a:pt x="1223783" y="3451907"/>
                  <a:pt x="1239111" y="3476727"/>
                </a:cubicBezTo>
                <a:cubicBezTo>
                  <a:pt x="1257942" y="3482893"/>
                  <a:pt x="1237642" y="3432104"/>
                  <a:pt x="1259031" y="3444453"/>
                </a:cubicBezTo>
                <a:cubicBezTo>
                  <a:pt x="1258093" y="3435213"/>
                  <a:pt x="1250153" y="3429201"/>
                  <a:pt x="1244672" y="3421903"/>
                </a:cubicBezTo>
                <a:cubicBezTo>
                  <a:pt x="1254105" y="3408526"/>
                  <a:pt x="1277145" y="3432097"/>
                  <a:pt x="1283493" y="3410238"/>
                </a:cubicBezTo>
                <a:cubicBezTo>
                  <a:pt x="1243774" y="3348379"/>
                  <a:pt x="1298842" y="3358213"/>
                  <a:pt x="1300090" y="3297761"/>
                </a:cubicBezTo>
                <a:cubicBezTo>
                  <a:pt x="1314543" y="3305822"/>
                  <a:pt x="1308340" y="3323487"/>
                  <a:pt x="1309008" y="3338132"/>
                </a:cubicBezTo>
                <a:cubicBezTo>
                  <a:pt x="1327533" y="3326297"/>
                  <a:pt x="1316535" y="3323369"/>
                  <a:pt x="1329187" y="3298732"/>
                </a:cubicBezTo>
                <a:cubicBezTo>
                  <a:pt x="1336375" y="3308017"/>
                  <a:pt x="1330764" y="3323173"/>
                  <a:pt x="1338600" y="3331832"/>
                </a:cubicBezTo>
                <a:cubicBezTo>
                  <a:pt x="1345177" y="3333775"/>
                  <a:pt x="1347708" y="3325681"/>
                  <a:pt x="1348749" y="3312025"/>
                </a:cubicBezTo>
                <a:cubicBezTo>
                  <a:pt x="1353965" y="3324732"/>
                  <a:pt x="1362015" y="3336223"/>
                  <a:pt x="1372252" y="3345413"/>
                </a:cubicBezTo>
                <a:cubicBezTo>
                  <a:pt x="1390446" y="3360340"/>
                  <a:pt x="1367979" y="3307870"/>
                  <a:pt x="1391960" y="3335975"/>
                </a:cubicBezTo>
                <a:cubicBezTo>
                  <a:pt x="1390919" y="3321969"/>
                  <a:pt x="1384007" y="3308996"/>
                  <a:pt x="1373141" y="3300155"/>
                </a:cubicBezTo>
                <a:cubicBezTo>
                  <a:pt x="1395698" y="3267263"/>
                  <a:pt x="1384205" y="3250362"/>
                  <a:pt x="1427504" y="3251692"/>
                </a:cubicBezTo>
                <a:cubicBezTo>
                  <a:pt x="1426147" y="3240213"/>
                  <a:pt x="1421304" y="3229575"/>
                  <a:pt x="1413578" y="3220979"/>
                </a:cubicBezTo>
                <a:cubicBezTo>
                  <a:pt x="1450316" y="3246753"/>
                  <a:pt x="1459807" y="3200187"/>
                  <a:pt x="1491484" y="3213486"/>
                </a:cubicBezTo>
                <a:cubicBezTo>
                  <a:pt x="1490314" y="3204396"/>
                  <a:pt x="1487181" y="3195743"/>
                  <a:pt x="1482284" y="3187926"/>
                </a:cubicBezTo>
                <a:cubicBezTo>
                  <a:pt x="1490872" y="3182189"/>
                  <a:pt x="1507310" y="3198667"/>
                  <a:pt x="1525371" y="3219503"/>
                </a:cubicBezTo>
                <a:cubicBezTo>
                  <a:pt x="1529386" y="3205138"/>
                  <a:pt x="1523833" y="3189812"/>
                  <a:pt x="1511616" y="3181333"/>
                </a:cubicBezTo>
                <a:cubicBezTo>
                  <a:pt x="1546625" y="3182439"/>
                  <a:pt x="1550634" y="3097202"/>
                  <a:pt x="1604737" y="3151681"/>
                </a:cubicBezTo>
                <a:cubicBezTo>
                  <a:pt x="1608592" y="3132661"/>
                  <a:pt x="1591786" y="3123243"/>
                  <a:pt x="1595884" y="3103792"/>
                </a:cubicBezTo>
                <a:cubicBezTo>
                  <a:pt x="1586479" y="3093658"/>
                  <a:pt x="1589342" y="3117839"/>
                  <a:pt x="1576577" y="3098206"/>
                </a:cubicBezTo>
                <a:cubicBezTo>
                  <a:pt x="1603589" y="3097119"/>
                  <a:pt x="1646063" y="3121356"/>
                  <a:pt x="1664883" y="3077895"/>
                </a:cubicBezTo>
                <a:cubicBezTo>
                  <a:pt x="1678412" y="3104101"/>
                  <a:pt x="1652511" y="3106971"/>
                  <a:pt x="1678170" y="3131194"/>
                </a:cubicBezTo>
                <a:cubicBezTo>
                  <a:pt x="1681623" y="3098540"/>
                  <a:pt x="1684390" y="3071763"/>
                  <a:pt x="1698828" y="3076390"/>
                </a:cubicBezTo>
                <a:cubicBezTo>
                  <a:pt x="1720613" y="3113492"/>
                  <a:pt x="1689665" y="3084360"/>
                  <a:pt x="1688447" y="3103763"/>
                </a:cubicBezTo>
                <a:cubicBezTo>
                  <a:pt x="1707535" y="3127758"/>
                  <a:pt x="1710766" y="3107093"/>
                  <a:pt x="1722377" y="3109949"/>
                </a:cubicBezTo>
                <a:cubicBezTo>
                  <a:pt x="1714796" y="3088747"/>
                  <a:pt x="1705516" y="3068273"/>
                  <a:pt x="1694635" y="3048587"/>
                </a:cubicBezTo>
                <a:cubicBezTo>
                  <a:pt x="1722936" y="3046247"/>
                  <a:pt x="1757642" y="3084679"/>
                  <a:pt x="1777418" y="3046476"/>
                </a:cubicBezTo>
                <a:cubicBezTo>
                  <a:pt x="1776539" y="3037128"/>
                  <a:pt x="1768111" y="3030980"/>
                  <a:pt x="1768495" y="3020933"/>
                </a:cubicBezTo>
                <a:cubicBezTo>
                  <a:pt x="1768035" y="3006409"/>
                  <a:pt x="1775206" y="3010549"/>
                  <a:pt x="1774210" y="2995715"/>
                </a:cubicBezTo>
                <a:cubicBezTo>
                  <a:pt x="1792123" y="3015325"/>
                  <a:pt x="1788143" y="3018019"/>
                  <a:pt x="1802901" y="3026539"/>
                </a:cubicBezTo>
                <a:cubicBezTo>
                  <a:pt x="1798646" y="3012676"/>
                  <a:pt x="1797421" y="2997994"/>
                  <a:pt x="1799173" y="2983606"/>
                </a:cubicBezTo>
                <a:cubicBezTo>
                  <a:pt x="1816306" y="2991218"/>
                  <a:pt x="1825911" y="2977797"/>
                  <a:pt x="1838449" y="2972630"/>
                </a:cubicBezTo>
                <a:cubicBezTo>
                  <a:pt x="1838549" y="2953438"/>
                  <a:pt x="1822939" y="2953552"/>
                  <a:pt x="1824119" y="2964356"/>
                </a:cubicBezTo>
                <a:cubicBezTo>
                  <a:pt x="1823057" y="2953476"/>
                  <a:pt x="1824575" y="2947590"/>
                  <a:pt x="1827762" y="2945417"/>
                </a:cubicBezTo>
                <a:lnTo>
                  <a:pt x="1831498" y="2946333"/>
                </a:lnTo>
                <a:lnTo>
                  <a:pt x="1829720" y="2940341"/>
                </a:lnTo>
                <a:cubicBezTo>
                  <a:pt x="1830868" y="2930698"/>
                  <a:pt x="1848252" y="2942498"/>
                  <a:pt x="1850543" y="2936123"/>
                </a:cubicBezTo>
                <a:cubicBezTo>
                  <a:pt x="1857988" y="2951258"/>
                  <a:pt x="1855011" y="2954993"/>
                  <a:pt x="1849739" y="2955887"/>
                </a:cubicBezTo>
                <a:lnTo>
                  <a:pt x="1847631" y="2956279"/>
                </a:lnTo>
                <a:lnTo>
                  <a:pt x="1876917" y="2991703"/>
                </a:lnTo>
                <a:cubicBezTo>
                  <a:pt x="1883835" y="2968605"/>
                  <a:pt x="1866442" y="2956994"/>
                  <a:pt x="1854004" y="2942970"/>
                </a:cubicBezTo>
                <a:cubicBezTo>
                  <a:pt x="1871178" y="2935204"/>
                  <a:pt x="1907051" y="2980012"/>
                  <a:pt x="1916937" y="2950785"/>
                </a:cubicBezTo>
                <a:cubicBezTo>
                  <a:pt x="1919477" y="2937994"/>
                  <a:pt x="1895848" y="2915938"/>
                  <a:pt x="1902607" y="2942512"/>
                </a:cubicBezTo>
                <a:cubicBezTo>
                  <a:pt x="1895979" y="2913732"/>
                  <a:pt x="1902050" y="2899270"/>
                  <a:pt x="1913888" y="2892844"/>
                </a:cubicBezTo>
                <a:cubicBezTo>
                  <a:pt x="1911628" y="2892679"/>
                  <a:pt x="1907148" y="2892232"/>
                  <a:pt x="1903729" y="2889135"/>
                </a:cubicBezTo>
                <a:lnTo>
                  <a:pt x="1901902" y="2879641"/>
                </a:lnTo>
                <a:lnTo>
                  <a:pt x="1877629" y="2896863"/>
                </a:lnTo>
                <a:cubicBezTo>
                  <a:pt x="1879498" y="2910917"/>
                  <a:pt x="1892815" y="2919462"/>
                  <a:pt x="1886657" y="2937295"/>
                </a:cubicBezTo>
                <a:cubicBezTo>
                  <a:pt x="1852477" y="2876212"/>
                  <a:pt x="1815505" y="2947407"/>
                  <a:pt x="1787588" y="2925869"/>
                </a:cubicBezTo>
                <a:cubicBezTo>
                  <a:pt x="1793352" y="2959855"/>
                  <a:pt x="1770305" y="2961235"/>
                  <a:pt x="1796469" y="2981618"/>
                </a:cubicBezTo>
                <a:cubicBezTo>
                  <a:pt x="1788117" y="2993619"/>
                  <a:pt x="1780774" y="2976691"/>
                  <a:pt x="1772122" y="2955867"/>
                </a:cubicBezTo>
                <a:cubicBezTo>
                  <a:pt x="1759959" y="2956688"/>
                  <a:pt x="1781262" y="3023028"/>
                  <a:pt x="1756296" y="3001057"/>
                </a:cubicBezTo>
                <a:cubicBezTo>
                  <a:pt x="1753159" y="2976858"/>
                  <a:pt x="1766276" y="2996126"/>
                  <a:pt x="1766621" y="2981209"/>
                </a:cubicBezTo>
                <a:cubicBezTo>
                  <a:pt x="1761185" y="2976788"/>
                  <a:pt x="1757815" y="2970278"/>
                  <a:pt x="1757124" y="2963321"/>
                </a:cubicBezTo>
                <a:lnTo>
                  <a:pt x="1732571" y="2987519"/>
                </a:lnTo>
                <a:lnTo>
                  <a:pt x="1734801" y="2992603"/>
                </a:lnTo>
                <a:cubicBezTo>
                  <a:pt x="1736119" y="3002490"/>
                  <a:pt x="1734766" y="3010943"/>
                  <a:pt x="1731177" y="3012222"/>
                </a:cubicBezTo>
                <a:lnTo>
                  <a:pt x="1722541" y="2996093"/>
                </a:lnTo>
                <a:lnTo>
                  <a:pt x="1704863" y="3002125"/>
                </a:lnTo>
                <a:cubicBezTo>
                  <a:pt x="1697200" y="3001436"/>
                  <a:pt x="1688206" y="2997178"/>
                  <a:pt x="1677170" y="2987458"/>
                </a:cubicBezTo>
                <a:cubicBezTo>
                  <a:pt x="1690783" y="3022408"/>
                  <a:pt x="1687124" y="3018870"/>
                  <a:pt x="1690668" y="3055708"/>
                </a:cubicBezTo>
                <a:cubicBezTo>
                  <a:pt x="1675987" y="3040388"/>
                  <a:pt x="1678924" y="3016274"/>
                  <a:pt x="1676937" y="2995021"/>
                </a:cubicBezTo>
                <a:cubicBezTo>
                  <a:pt x="1644295" y="2949797"/>
                  <a:pt x="1661746" y="3038867"/>
                  <a:pt x="1632042" y="3001899"/>
                </a:cubicBezTo>
                <a:cubicBezTo>
                  <a:pt x="1625442" y="3032595"/>
                  <a:pt x="1655774" y="3045258"/>
                  <a:pt x="1655685" y="3072584"/>
                </a:cubicBezTo>
                <a:cubicBezTo>
                  <a:pt x="1637874" y="3054032"/>
                  <a:pt x="1634559" y="3028162"/>
                  <a:pt x="1622339" y="3006847"/>
                </a:cubicBezTo>
                <a:cubicBezTo>
                  <a:pt x="1604175" y="2988660"/>
                  <a:pt x="1621092" y="3035928"/>
                  <a:pt x="1612002" y="3026972"/>
                </a:cubicBezTo>
                <a:cubicBezTo>
                  <a:pt x="1613388" y="3038896"/>
                  <a:pt x="1624141" y="3045961"/>
                  <a:pt x="1631455" y="3055030"/>
                </a:cubicBezTo>
                <a:cubicBezTo>
                  <a:pt x="1625911" y="3068086"/>
                  <a:pt x="1605378" y="3056231"/>
                  <a:pt x="1602089" y="3031801"/>
                </a:cubicBezTo>
                <a:cubicBezTo>
                  <a:pt x="1600529" y="3082661"/>
                  <a:pt x="1586592" y="3043817"/>
                  <a:pt x="1591211" y="3096816"/>
                </a:cubicBezTo>
                <a:cubicBezTo>
                  <a:pt x="1565356" y="3079609"/>
                  <a:pt x="1567440" y="3090080"/>
                  <a:pt x="1556108" y="3113907"/>
                </a:cubicBezTo>
                <a:cubicBezTo>
                  <a:pt x="1547646" y="3098187"/>
                  <a:pt x="1550606" y="3076511"/>
                  <a:pt x="1532103" y="3065828"/>
                </a:cubicBezTo>
                <a:lnTo>
                  <a:pt x="1532670" y="3027797"/>
                </a:lnTo>
                <a:cubicBezTo>
                  <a:pt x="1541562" y="3022523"/>
                  <a:pt x="1549505" y="3058905"/>
                  <a:pt x="1547714" y="3020514"/>
                </a:cubicBezTo>
                <a:cubicBezTo>
                  <a:pt x="1556154" y="3026386"/>
                  <a:pt x="1556851" y="3036055"/>
                  <a:pt x="1557311" y="3045874"/>
                </a:cubicBezTo>
                <a:cubicBezTo>
                  <a:pt x="1572106" y="3036307"/>
                  <a:pt x="1625879" y="3027143"/>
                  <a:pt x="1593453" y="2968210"/>
                </a:cubicBezTo>
                <a:cubicBezTo>
                  <a:pt x="1592993" y="2950977"/>
                  <a:pt x="1610880" y="2982978"/>
                  <a:pt x="1617882" y="2986164"/>
                </a:cubicBezTo>
                <a:cubicBezTo>
                  <a:pt x="1616975" y="2956126"/>
                  <a:pt x="1602271" y="2938368"/>
                  <a:pt x="1589152" y="2932933"/>
                </a:cubicBezTo>
                <a:cubicBezTo>
                  <a:pt x="1591497" y="2922450"/>
                  <a:pt x="1618418" y="2913611"/>
                  <a:pt x="1618662" y="2948260"/>
                </a:cubicBezTo>
                <a:cubicBezTo>
                  <a:pt x="1633211" y="2952951"/>
                  <a:pt x="1633812" y="2919790"/>
                  <a:pt x="1658365" y="2951362"/>
                </a:cubicBezTo>
                <a:cubicBezTo>
                  <a:pt x="1657445" y="2934432"/>
                  <a:pt x="1637171" y="2926577"/>
                  <a:pt x="1634359" y="2910695"/>
                </a:cubicBezTo>
                <a:cubicBezTo>
                  <a:pt x="1633544" y="2880992"/>
                  <a:pt x="1677155" y="2917579"/>
                  <a:pt x="1650183" y="2865502"/>
                </a:cubicBezTo>
                <a:cubicBezTo>
                  <a:pt x="1651108" y="2847358"/>
                  <a:pt x="1666430" y="2880586"/>
                  <a:pt x="1664755" y="2888175"/>
                </a:cubicBezTo>
                <a:cubicBezTo>
                  <a:pt x="1674451" y="2885217"/>
                  <a:pt x="1682922" y="2878702"/>
                  <a:pt x="1685350" y="2855720"/>
                </a:cubicBezTo>
                <a:cubicBezTo>
                  <a:pt x="1691588" y="2865168"/>
                  <a:pt x="1692699" y="2877076"/>
                  <a:pt x="1699568" y="2886174"/>
                </a:cubicBezTo>
                <a:cubicBezTo>
                  <a:pt x="1709719" y="2894031"/>
                  <a:pt x="1710045" y="2875682"/>
                  <a:pt x="1719753" y="2883568"/>
                </a:cubicBezTo>
                <a:cubicBezTo>
                  <a:pt x="1716075" y="2872891"/>
                  <a:pt x="1711266" y="2862697"/>
                  <a:pt x="1705430" y="2853054"/>
                </a:cubicBezTo>
                <a:cubicBezTo>
                  <a:pt x="1736911" y="2868664"/>
                  <a:pt x="1757681" y="2855417"/>
                  <a:pt x="1775512" y="2833915"/>
                </a:cubicBezTo>
                <a:cubicBezTo>
                  <a:pt x="1774719" y="2813065"/>
                  <a:pt x="1766898" y="2835500"/>
                  <a:pt x="1755999" y="2813379"/>
                </a:cubicBezTo>
                <a:cubicBezTo>
                  <a:pt x="1756643" y="2797067"/>
                  <a:pt x="1766928" y="2806855"/>
                  <a:pt x="1770669" y="2798870"/>
                </a:cubicBezTo>
                <a:lnTo>
                  <a:pt x="1771594" y="2783920"/>
                </a:lnTo>
                <a:lnTo>
                  <a:pt x="1783550" y="2786179"/>
                </a:lnTo>
                <a:cubicBezTo>
                  <a:pt x="1788033" y="2773714"/>
                  <a:pt x="1775090" y="2728009"/>
                  <a:pt x="1796998" y="2748786"/>
                </a:cubicBezTo>
                <a:cubicBezTo>
                  <a:pt x="1794262" y="2757475"/>
                  <a:pt x="1789333" y="2760331"/>
                  <a:pt x="1786553" y="2768850"/>
                </a:cubicBezTo>
                <a:cubicBezTo>
                  <a:pt x="1805658" y="2798987"/>
                  <a:pt x="1797157" y="2754440"/>
                  <a:pt x="1816047" y="2784453"/>
                </a:cubicBezTo>
                <a:cubicBezTo>
                  <a:pt x="1818759" y="2770619"/>
                  <a:pt x="1809496" y="2762705"/>
                  <a:pt x="1801832" y="2754001"/>
                </a:cubicBezTo>
                <a:lnTo>
                  <a:pt x="1803347" y="2753600"/>
                </a:lnTo>
                <a:lnTo>
                  <a:pt x="1795949" y="2739270"/>
                </a:lnTo>
                <a:cubicBezTo>
                  <a:pt x="1795214" y="2732179"/>
                  <a:pt x="1794490" y="2725094"/>
                  <a:pt x="1786747" y="2721337"/>
                </a:cubicBezTo>
                <a:lnTo>
                  <a:pt x="1772440" y="2755681"/>
                </a:lnTo>
                <a:lnTo>
                  <a:pt x="1775438" y="2769207"/>
                </a:lnTo>
                <a:lnTo>
                  <a:pt x="1771476" y="2783319"/>
                </a:lnTo>
                <a:lnTo>
                  <a:pt x="1752787" y="2781546"/>
                </a:lnTo>
                <a:cubicBezTo>
                  <a:pt x="1748235" y="2785512"/>
                  <a:pt x="1745665" y="2794722"/>
                  <a:pt x="1745838" y="2811220"/>
                </a:cubicBezTo>
                <a:cubicBezTo>
                  <a:pt x="1718502" y="2761502"/>
                  <a:pt x="1713958" y="2836304"/>
                  <a:pt x="1686073" y="2810510"/>
                </a:cubicBezTo>
                <a:lnTo>
                  <a:pt x="1704598" y="2797388"/>
                </a:lnTo>
                <a:lnTo>
                  <a:pt x="1684317" y="2807226"/>
                </a:lnTo>
                <a:cubicBezTo>
                  <a:pt x="1678298" y="2813303"/>
                  <a:pt x="1674357" y="2823137"/>
                  <a:pt x="1675553" y="2840084"/>
                </a:cubicBezTo>
                <a:cubicBezTo>
                  <a:pt x="1660480" y="2816551"/>
                  <a:pt x="1636718" y="2810532"/>
                  <a:pt x="1613566" y="2787897"/>
                </a:cubicBezTo>
                <a:cubicBezTo>
                  <a:pt x="1634903" y="2843565"/>
                  <a:pt x="1577152" y="2812930"/>
                  <a:pt x="1564422" y="2796455"/>
                </a:cubicBezTo>
                <a:cubicBezTo>
                  <a:pt x="1562525" y="2805910"/>
                  <a:pt x="1564028" y="2815904"/>
                  <a:pt x="1568664" y="2824428"/>
                </a:cubicBezTo>
                <a:cubicBezTo>
                  <a:pt x="1557623" y="2806502"/>
                  <a:pt x="1555267" y="2833802"/>
                  <a:pt x="1534795" y="2810720"/>
                </a:cubicBezTo>
                <a:cubicBezTo>
                  <a:pt x="1543442" y="2861198"/>
                  <a:pt x="1517831" y="2819605"/>
                  <a:pt x="1495615" y="2814621"/>
                </a:cubicBezTo>
                <a:cubicBezTo>
                  <a:pt x="1497458" y="2830942"/>
                  <a:pt x="1508921" y="2842693"/>
                  <a:pt x="1504257" y="2862387"/>
                </a:cubicBezTo>
                <a:cubicBezTo>
                  <a:pt x="1461422" y="2843217"/>
                  <a:pt x="1455447" y="2880977"/>
                  <a:pt x="1416138" y="2874965"/>
                </a:cubicBezTo>
                <a:cubicBezTo>
                  <a:pt x="1418419" y="2893249"/>
                  <a:pt x="1430142" y="2905294"/>
                  <a:pt x="1420208" y="2910396"/>
                </a:cubicBezTo>
                <a:cubicBezTo>
                  <a:pt x="1400985" y="2859228"/>
                  <a:pt x="1395439" y="2897235"/>
                  <a:pt x="1400097" y="2934859"/>
                </a:cubicBezTo>
                <a:cubicBezTo>
                  <a:pt x="1391352" y="2893450"/>
                  <a:pt x="1365172" y="2873345"/>
                  <a:pt x="1356970" y="2895700"/>
                </a:cubicBezTo>
                <a:cubicBezTo>
                  <a:pt x="1364127" y="2929491"/>
                  <a:pt x="1372623" y="2888340"/>
                  <a:pt x="1380918" y="2921649"/>
                </a:cubicBezTo>
                <a:cubicBezTo>
                  <a:pt x="1381481" y="2936232"/>
                  <a:pt x="1374578" y="2931390"/>
                  <a:pt x="1375306" y="2946926"/>
                </a:cubicBezTo>
                <a:cubicBezTo>
                  <a:pt x="1365629" y="2932071"/>
                  <a:pt x="1366385" y="2913970"/>
                  <a:pt x="1356423" y="2918627"/>
                </a:cubicBezTo>
                <a:cubicBezTo>
                  <a:pt x="1357198" y="2930626"/>
                  <a:pt x="1370557" y="2936628"/>
                  <a:pt x="1370412" y="2949233"/>
                </a:cubicBezTo>
                <a:cubicBezTo>
                  <a:pt x="1361378" y="2972535"/>
                  <a:pt x="1349025" y="2956136"/>
                  <a:pt x="1341642" y="2932623"/>
                </a:cubicBezTo>
                <a:cubicBezTo>
                  <a:pt x="1325352" y="2927495"/>
                  <a:pt x="1356214" y="2972835"/>
                  <a:pt x="1340922" y="2970421"/>
                </a:cubicBezTo>
                <a:cubicBezTo>
                  <a:pt x="1331277" y="2938474"/>
                  <a:pt x="1316719" y="2933063"/>
                  <a:pt x="1302627" y="2929062"/>
                </a:cubicBezTo>
                <a:cubicBezTo>
                  <a:pt x="1311613" y="2968328"/>
                  <a:pt x="1295565" y="2933396"/>
                  <a:pt x="1297152" y="2968679"/>
                </a:cubicBezTo>
                <a:cubicBezTo>
                  <a:pt x="1286966" y="2941124"/>
                  <a:pt x="1275652" y="2949850"/>
                  <a:pt x="1272827" y="2965613"/>
                </a:cubicBezTo>
                <a:cubicBezTo>
                  <a:pt x="1277371" y="2981213"/>
                  <a:pt x="1280710" y="2970735"/>
                  <a:pt x="1286770" y="2996049"/>
                </a:cubicBezTo>
                <a:cubicBezTo>
                  <a:pt x="1268524" y="2957996"/>
                  <a:pt x="1245809" y="3020310"/>
                  <a:pt x="1228936" y="2956672"/>
                </a:cubicBezTo>
                <a:cubicBezTo>
                  <a:pt x="1226142" y="2979298"/>
                  <a:pt x="1196410" y="2927057"/>
                  <a:pt x="1194635" y="2951128"/>
                </a:cubicBezTo>
                <a:cubicBezTo>
                  <a:pt x="1197728" y="2982571"/>
                  <a:pt x="1209959" y="2966818"/>
                  <a:pt x="1227927" y="2994731"/>
                </a:cubicBezTo>
                <a:cubicBezTo>
                  <a:pt x="1222623" y="3009350"/>
                  <a:pt x="1208483" y="2999759"/>
                  <a:pt x="1203132" y="3014209"/>
                </a:cubicBezTo>
                <a:cubicBezTo>
                  <a:pt x="1169827" y="2935806"/>
                  <a:pt x="1149982" y="2989938"/>
                  <a:pt x="1135339" y="2979489"/>
                </a:cubicBezTo>
                <a:cubicBezTo>
                  <a:pt x="1144869" y="3003242"/>
                  <a:pt x="1160398" y="3007218"/>
                  <a:pt x="1168908" y="3015696"/>
                </a:cubicBezTo>
                <a:cubicBezTo>
                  <a:pt x="1169975" y="3006189"/>
                  <a:pt x="1166555" y="2996798"/>
                  <a:pt x="1159584" y="2990349"/>
                </a:cubicBezTo>
                <a:cubicBezTo>
                  <a:pt x="1165142" y="2970601"/>
                  <a:pt x="1174114" y="3005442"/>
                  <a:pt x="1188616" y="3006256"/>
                </a:cubicBezTo>
                <a:cubicBezTo>
                  <a:pt x="1175050" y="3022094"/>
                  <a:pt x="1167928" y="3015415"/>
                  <a:pt x="1172632" y="3073457"/>
                </a:cubicBezTo>
                <a:cubicBezTo>
                  <a:pt x="1157238" y="3063572"/>
                  <a:pt x="1163103" y="3043287"/>
                  <a:pt x="1153923" y="3030286"/>
                </a:cubicBezTo>
                <a:cubicBezTo>
                  <a:pt x="1155890" y="3084180"/>
                  <a:pt x="1080519" y="3062337"/>
                  <a:pt x="1065205" y="3088861"/>
                </a:cubicBezTo>
                <a:cubicBezTo>
                  <a:pt x="1060440" y="3086251"/>
                  <a:pt x="1035728" y="3073979"/>
                  <a:pt x="1036516" y="3050623"/>
                </a:cubicBezTo>
                <a:cubicBezTo>
                  <a:pt x="1013132" y="3029137"/>
                  <a:pt x="1022089" y="3089204"/>
                  <a:pt x="1002573" y="3037299"/>
                </a:cubicBezTo>
                <a:cubicBezTo>
                  <a:pt x="1001456" y="3057757"/>
                  <a:pt x="1015843" y="3070627"/>
                  <a:pt x="1021324" y="3088051"/>
                </a:cubicBezTo>
                <a:cubicBezTo>
                  <a:pt x="1028277" y="3092065"/>
                  <a:pt x="1025651" y="3073153"/>
                  <a:pt x="1026724" y="3062651"/>
                </a:cubicBezTo>
                <a:cubicBezTo>
                  <a:pt x="1043647" y="3083969"/>
                  <a:pt x="1035692" y="3105898"/>
                  <a:pt x="1055227" y="3108622"/>
                </a:cubicBezTo>
                <a:cubicBezTo>
                  <a:pt x="1042970" y="3115520"/>
                  <a:pt x="1034440" y="3098189"/>
                  <a:pt x="1011769" y="3085100"/>
                </a:cubicBezTo>
                <a:cubicBezTo>
                  <a:pt x="1014712" y="3094071"/>
                  <a:pt x="1016248" y="3103514"/>
                  <a:pt x="1016238" y="3112919"/>
                </a:cubicBezTo>
                <a:cubicBezTo>
                  <a:pt x="1000618" y="3094775"/>
                  <a:pt x="1015140" y="3094318"/>
                  <a:pt x="1002270" y="3067211"/>
                </a:cubicBezTo>
                <a:cubicBezTo>
                  <a:pt x="990546" y="3058874"/>
                  <a:pt x="991544" y="3085545"/>
                  <a:pt x="973053" y="3059040"/>
                </a:cubicBezTo>
                <a:cubicBezTo>
                  <a:pt x="999310" y="3009607"/>
                  <a:pt x="1036149" y="2988525"/>
                  <a:pt x="1072235" y="2965299"/>
                </a:cubicBezTo>
                <a:cubicBezTo>
                  <a:pt x="1078731" y="2947376"/>
                  <a:pt x="1056754" y="2942960"/>
                  <a:pt x="1063207" y="2924868"/>
                </a:cubicBezTo>
                <a:cubicBezTo>
                  <a:pt x="1072495" y="2920390"/>
                  <a:pt x="1075209" y="2936930"/>
                  <a:pt x="1087065" y="2950476"/>
                </a:cubicBezTo>
                <a:cubicBezTo>
                  <a:pt x="1087720" y="2920198"/>
                  <a:pt x="1062494" y="2902640"/>
                  <a:pt x="1044284" y="2881574"/>
                </a:cubicBezTo>
                <a:cubicBezTo>
                  <a:pt x="1024027" y="2893692"/>
                  <a:pt x="1021332" y="2962576"/>
                  <a:pt x="979788" y="2935738"/>
                </a:cubicBezTo>
                <a:cubicBezTo>
                  <a:pt x="972011" y="2938093"/>
                  <a:pt x="974055" y="2967648"/>
                  <a:pt x="964704" y="2965814"/>
                </a:cubicBezTo>
                <a:cubicBezTo>
                  <a:pt x="961492" y="2933589"/>
                  <a:pt x="961179" y="2938826"/>
                  <a:pt x="950374" y="2957540"/>
                </a:cubicBezTo>
                <a:cubicBezTo>
                  <a:pt x="937162" y="2949056"/>
                  <a:pt x="940881" y="2932239"/>
                  <a:pt x="931325" y="2921875"/>
                </a:cubicBezTo>
                <a:cubicBezTo>
                  <a:pt x="930684" y="2979539"/>
                  <a:pt x="912660" y="2944321"/>
                  <a:pt x="896534" y="2953976"/>
                </a:cubicBezTo>
                <a:cubicBezTo>
                  <a:pt x="894026" y="2969924"/>
                  <a:pt x="904630" y="2979469"/>
                  <a:pt x="900448" y="2996589"/>
                </a:cubicBezTo>
                <a:cubicBezTo>
                  <a:pt x="890925" y="2968134"/>
                  <a:pt x="876317" y="2953426"/>
                  <a:pt x="871143" y="2973254"/>
                </a:cubicBezTo>
                <a:cubicBezTo>
                  <a:pt x="869338" y="2989466"/>
                  <a:pt x="893177" y="2992391"/>
                  <a:pt x="885297" y="3011227"/>
                </a:cubicBezTo>
                <a:cubicBezTo>
                  <a:pt x="877075" y="2999779"/>
                  <a:pt x="876061" y="3007462"/>
                  <a:pt x="875379" y="3016053"/>
                </a:cubicBezTo>
                <a:cubicBezTo>
                  <a:pt x="871032" y="3005556"/>
                  <a:pt x="864515" y="2996092"/>
                  <a:pt x="856313" y="2988075"/>
                </a:cubicBezTo>
                <a:cubicBezTo>
                  <a:pt x="839412" y="3009688"/>
                  <a:pt x="828943" y="3035727"/>
                  <a:pt x="825926" y="3062931"/>
                </a:cubicBezTo>
                <a:cubicBezTo>
                  <a:pt x="801544" y="3011067"/>
                  <a:pt x="814114" y="3084630"/>
                  <a:pt x="791733" y="3057450"/>
                </a:cubicBezTo>
                <a:cubicBezTo>
                  <a:pt x="795459" y="3083841"/>
                  <a:pt x="803880" y="3060611"/>
                  <a:pt x="815700" y="3083121"/>
                </a:cubicBezTo>
                <a:cubicBezTo>
                  <a:pt x="806128" y="3085863"/>
                  <a:pt x="794877" y="3084359"/>
                  <a:pt x="791122" y="3102723"/>
                </a:cubicBezTo>
                <a:cubicBezTo>
                  <a:pt x="784070" y="3099367"/>
                  <a:pt x="766185" y="3067367"/>
                  <a:pt x="766857" y="3084721"/>
                </a:cubicBezTo>
                <a:cubicBezTo>
                  <a:pt x="757654" y="3050036"/>
                  <a:pt x="755978" y="3054913"/>
                  <a:pt x="733235" y="3033798"/>
                </a:cubicBezTo>
                <a:cubicBezTo>
                  <a:pt x="754823" y="3031717"/>
                  <a:pt x="747727" y="2987696"/>
                  <a:pt x="772750" y="3006849"/>
                </a:cubicBezTo>
                <a:cubicBezTo>
                  <a:pt x="771151" y="2973557"/>
                  <a:pt x="758011" y="2986931"/>
                  <a:pt x="758616" y="2961187"/>
                </a:cubicBezTo>
                <a:cubicBezTo>
                  <a:pt x="774393" y="2974858"/>
                  <a:pt x="784542" y="2993836"/>
                  <a:pt x="787219" y="3014632"/>
                </a:cubicBezTo>
                <a:cubicBezTo>
                  <a:pt x="796566" y="3021168"/>
                  <a:pt x="799599" y="3011227"/>
                  <a:pt x="811542" y="3025110"/>
                </a:cubicBezTo>
                <a:cubicBezTo>
                  <a:pt x="796747" y="2983059"/>
                  <a:pt x="819821" y="2995953"/>
                  <a:pt x="831504" y="3000416"/>
                </a:cubicBezTo>
                <a:cubicBezTo>
                  <a:pt x="827643" y="2969812"/>
                  <a:pt x="812164" y="2981552"/>
                  <a:pt x="797942" y="2949385"/>
                </a:cubicBezTo>
                <a:cubicBezTo>
                  <a:pt x="805398" y="2939430"/>
                  <a:pt x="809944" y="2950326"/>
                  <a:pt x="822139" y="2967491"/>
                </a:cubicBezTo>
                <a:cubicBezTo>
                  <a:pt x="821719" y="2955127"/>
                  <a:pt x="819777" y="2926629"/>
                  <a:pt x="833038" y="2916746"/>
                </a:cubicBezTo>
                <a:cubicBezTo>
                  <a:pt x="841285" y="2933342"/>
                  <a:pt x="852673" y="2948188"/>
                  <a:pt x="866668" y="2960259"/>
                </a:cubicBezTo>
                <a:cubicBezTo>
                  <a:pt x="861945" y="2937571"/>
                  <a:pt x="850325" y="2918172"/>
                  <a:pt x="852894" y="2891992"/>
                </a:cubicBezTo>
                <a:cubicBezTo>
                  <a:pt x="866794" y="2907432"/>
                  <a:pt x="865458" y="2883561"/>
                  <a:pt x="872726" y="2882339"/>
                </a:cubicBezTo>
                <a:cubicBezTo>
                  <a:pt x="864638" y="2868685"/>
                  <a:pt x="864932" y="2850890"/>
                  <a:pt x="858808" y="2836802"/>
                </a:cubicBezTo>
                <a:cubicBezTo>
                  <a:pt x="889507" y="2835988"/>
                  <a:pt x="911760" y="2811764"/>
                  <a:pt x="933109" y="2785162"/>
                </a:cubicBezTo>
                <a:cubicBezTo>
                  <a:pt x="962816" y="2818427"/>
                  <a:pt x="956892" y="2754833"/>
                  <a:pt x="982290" y="2776055"/>
                </a:cubicBezTo>
                <a:cubicBezTo>
                  <a:pt x="983996" y="2697761"/>
                  <a:pt x="1059695" y="2784243"/>
                  <a:pt x="1047545" y="2691674"/>
                </a:cubicBezTo>
                <a:cubicBezTo>
                  <a:pt x="1061010" y="2712566"/>
                  <a:pt x="1060217" y="2694427"/>
                  <a:pt x="1071790" y="2709948"/>
                </a:cubicBezTo>
                <a:cubicBezTo>
                  <a:pt x="1069507" y="2682537"/>
                  <a:pt x="1075726" y="2678428"/>
                  <a:pt x="1077683" y="2662447"/>
                </a:cubicBezTo>
                <a:cubicBezTo>
                  <a:pt x="1061891" y="2651761"/>
                  <a:pt x="1063447" y="2681177"/>
                  <a:pt x="1043713" y="2641266"/>
                </a:cubicBezTo>
                <a:cubicBezTo>
                  <a:pt x="1060372" y="2673413"/>
                  <a:pt x="1043458" y="2660226"/>
                  <a:pt x="1038053" y="2673788"/>
                </a:cubicBezTo>
                <a:cubicBezTo>
                  <a:pt x="1022122" y="2649761"/>
                  <a:pt x="1033873" y="2652125"/>
                  <a:pt x="1038751" y="2643677"/>
                </a:cubicBezTo>
                <a:cubicBezTo>
                  <a:pt x="1016010" y="2618855"/>
                  <a:pt x="1010761" y="2641776"/>
                  <a:pt x="999340" y="2647729"/>
                </a:cubicBezTo>
                <a:cubicBezTo>
                  <a:pt x="999228" y="2662493"/>
                  <a:pt x="1018173" y="2663023"/>
                  <a:pt x="1018875" y="2653162"/>
                </a:cubicBezTo>
                <a:cubicBezTo>
                  <a:pt x="1026730" y="2688211"/>
                  <a:pt x="988503" y="2665998"/>
                  <a:pt x="979021" y="2680201"/>
                </a:cubicBezTo>
                <a:cubicBezTo>
                  <a:pt x="976003" y="2653077"/>
                  <a:pt x="992503" y="2679573"/>
                  <a:pt x="989421" y="2652555"/>
                </a:cubicBezTo>
                <a:cubicBezTo>
                  <a:pt x="969515" y="2671719"/>
                  <a:pt x="949357" y="2644394"/>
                  <a:pt x="925774" y="2646465"/>
                </a:cubicBezTo>
                <a:cubicBezTo>
                  <a:pt x="923840" y="2664884"/>
                  <a:pt x="952806" y="2668060"/>
                  <a:pt x="944654" y="2689590"/>
                </a:cubicBezTo>
                <a:lnTo>
                  <a:pt x="925307" y="2669010"/>
                </a:lnTo>
                <a:cubicBezTo>
                  <a:pt x="913153" y="2705625"/>
                  <a:pt x="879587" y="2696084"/>
                  <a:pt x="856346" y="2680527"/>
                </a:cubicBezTo>
                <a:cubicBezTo>
                  <a:pt x="883896" y="2709124"/>
                  <a:pt x="856335" y="2710180"/>
                  <a:pt x="845985" y="2723170"/>
                </a:cubicBezTo>
                <a:cubicBezTo>
                  <a:pt x="838301" y="2707325"/>
                  <a:pt x="826516" y="2695389"/>
                  <a:pt x="836512" y="2690179"/>
                </a:cubicBezTo>
                <a:cubicBezTo>
                  <a:pt x="801612" y="2650352"/>
                  <a:pt x="826047" y="2725346"/>
                  <a:pt x="797247" y="2694459"/>
                </a:cubicBezTo>
                <a:cubicBezTo>
                  <a:pt x="797226" y="2716976"/>
                  <a:pt x="807937" y="2733997"/>
                  <a:pt x="815984" y="2752903"/>
                </a:cubicBezTo>
                <a:cubicBezTo>
                  <a:pt x="812663" y="2765814"/>
                  <a:pt x="786088" y="2728369"/>
                  <a:pt x="782124" y="2716955"/>
                </a:cubicBezTo>
                <a:cubicBezTo>
                  <a:pt x="766531" y="2706670"/>
                  <a:pt x="768133" y="2773043"/>
                  <a:pt x="748015" y="2726636"/>
                </a:cubicBezTo>
                <a:cubicBezTo>
                  <a:pt x="743913" y="2728546"/>
                  <a:pt x="733693" y="2754158"/>
                  <a:pt x="742754" y="2766376"/>
                </a:cubicBezTo>
                <a:cubicBezTo>
                  <a:pt x="722051" y="2740735"/>
                  <a:pt x="691835" y="2746389"/>
                  <a:pt x="678638" y="2782829"/>
                </a:cubicBezTo>
                <a:cubicBezTo>
                  <a:pt x="697170" y="2790250"/>
                  <a:pt x="693451" y="2785821"/>
                  <a:pt x="717413" y="2816197"/>
                </a:cubicBezTo>
                <a:cubicBezTo>
                  <a:pt x="714590" y="2834673"/>
                  <a:pt x="709857" y="2848052"/>
                  <a:pt x="706929" y="2866466"/>
                </a:cubicBezTo>
                <a:cubicBezTo>
                  <a:pt x="696883" y="2862376"/>
                  <a:pt x="697781" y="2817838"/>
                  <a:pt x="692599" y="2835949"/>
                </a:cubicBezTo>
                <a:cubicBezTo>
                  <a:pt x="675811" y="2805011"/>
                  <a:pt x="704111" y="2831331"/>
                  <a:pt x="707474" y="2828711"/>
                </a:cubicBezTo>
                <a:cubicBezTo>
                  <a:pt x="693818" y="2786176"/>
                  <a:pt x="654670" y="2771985"/>
                  <a:pt x="658427" y="2822780"/>
                </a:cubicBezTo>
                <a:cubicBezTo>
                  <a:pt x="643276" y="2833708"/>
                  <a:pt x="595541" y="2758809"/>
                  <a:pt x="594949" y="2809230"/>
                </a:cubicBezTo>
                <a:lnTo>
                  <a:pt x="575650" y="2788818"/>
                </a:lnTo>
                <a:cubicBezTo>
                  <a:pt x="571989" y="2805528"/>
                  <a:pt x="585539" y="2813920"/>
                  <a:pt x="589971" y="2826747"/>
                </a:cubicBezTo>
                <a:cubicBezTo>
                  <a:pt x="583961" y="2842098"/>
                  <a:pt x="555300" y="2796890"/>
                  <a:pt x="555499" y="2828658"/>
                </a:cubicBezTo>
                <a:cubicBezTo>
                  <a:pt x="559334" y="2855116"/>
                  <a:pt x="571205" y="2840724"/>
                  <a:pt x="579799" y="2854239"/>
                </a:cubicBezTo>
                <a:cubicBezTo>
                  <a:pt x="545642" y="2850918"/>
                  <a:pt x="509826" y="2838366"/>
                  <a:pt x="510581" y="2895838"/>
                </a:cubicBezTo>
                <a:cubicBezTo>
                  <a:pt x="501798" y="2897469"/>
                  <a:pt x="495088" y="2907853"/>
                  <a:pt x="476238" y="2882712"/>
                </a:cubicBezTo>
                <a:cubicBezTo>
                  <a:pt x="478942" y="2870869"/>
                  <a:pt x="475257" y="2858477"/>
                  <a:pt x="466641" y="2849937"/>
                </a:cubicBezTo>
                <a:cubicBezTo>
                  <a:pt x="468164" y="2886321"/>
                  <a:pt x="426061" y="2857734"/>
                  <a:pt x="422048" y="2902473"/>
                </a:cubicBezTo>
                <a:cubicBezTo>
                  <a:pt x="428031" y="2909278"/>
                  <a:pt x="433907" y="2915772"/>
                  <a:pt x="438392" y="2918593"/>
                </a:cubicBezTo>
                <a:lnTo>
                  <a:pt x="443648" y="2919599"/>
                </a:lnTo>
                <a:lnTo>
                  <a:pt x="434836" y="2941885"/>
                </a:lnTo>
                <a:cubicBezTo>
                  <a:pt x="427274" y="2949550"/>
                  <a:pt x="417794" y="2955412"/>
                  <a:pt x="411776" y="2960280"/>
                </a:cubicBezTo>
                <a:cubicBezTo>
                  <a:pt x="388423" y="2934534"/>
                  <a:pt x="420233" y="2955751"/>
                  <a:pt x="412049" y="2922508"/>
                </a:cubicBezTo>
                <a:cubicBezTo>
                  <a:pt x="395688" y="2905648"/>
                  <a:pt x="394818" y="2929386"/>
                  <a:pt x="377753" y="2909551"/>
                </a:cubicBezTo>
                <a:cubicBezTo>
                  <a:pt x="376331" y="2898179"/>
                  <a:pt x="371214" y="2887526"/>
                  <a:pt x="363302" y="2879251"/>
                </a:cubicBezTo>
                <a:cubicBezTo>
                  <a:pt x="363075" y="2858160"/>
                  <a:pt x="371515" y="2872441"/>
                  <a:pt x="363514" y="2849000"/>
                </a:cubicBezTo>
                <a:cubicBezTo>
                  <a:pt x="357663" y="2848759"/>
                  <a:pt x="352314" y="2845671"/>
                  <a:pt x="349183" y="2840727"/>
                </a:cubicBezTo>
                <a:cubicBezTo>
                  <a:pt x="354822" y="2895172"/>
                  <a:pt x="346309" y="2883984"/>
                  <a:pt x="338825" y="2913741"/>
                </a:cubicBezTo>
                <a:cubicBezTo>
                  <a:pt x="358894" y="2940728"/>
                  <a:pt x="348228" y="2887086"/>
                  <a:pt x="368295" y="2914073"/>
                </a:cubicBezTo>
                <a:cubicBezTo>
                  <a:pt x="371214" y="2940141"/>
                  <a:pt x="359873" y="2927178"/>
                  <a:pt x="363249" y="2953937"/>
                </a:cubicBezTo>
                <a:cubicBezTo>
                  <a:pt x="358733" y="2925949"/>
                  <a:pt x="328292" y="2916928"/>
                  <a:pt x="319267" y="2923412"/>
                </a:cubicBezTo>
                <a:cubicBezTo>
                  <a:pt x="320066" y="2933141"/>
                  <a:pt x="328236" y="2938998"/>
                  <a:pt x="333840" y="2946084"/>
                </a:cubicBezTo>
                <a:cubicBezTo>
                  <a:pt x="339007" y="2979866"/>
                  <a:pt x="321686" y="2955037"/>
                  <a:pt x="323868" y="2981392"/>
                </a:cubicBezTo>
                <a:cubicBezTo>
                  <a:pt x="314878" y="2970784"/>
                  <a:pt x="321052" y="2952674"/>
                  <a:pt x="314292" y="2940927"/>
                </a:cubicBezTo>
                <a:cubicBezTo>
                  <a:pt x="288448" y="2927150"/>
                  <a:pt x="283458" y="2967899"/>
                  <a:pt x="260101" y="2960690"/>
                </a:cubicBezTo>
                <a:cubicBezTo>
                  <a:pt x="247336" y="2927225"/>
                  <a:pt x="274550" y="2959620"/>
                  <a:pt x="274908" y="2938009"/>
                </a:cubicBezTo>
                <a:cubicBezTo>
                  <a:pt x="274003" y="2930929"/>
                  <a:pt x="270079" y="2925384"/>
                  <a:pt x="270034" y="2917801"/>
                </a:cubicBezTo>
                <a:cubicBezTo>
                  <a:pt x="262276" y="2936421"/>
                  <a:pt x="249587" y="2913696"/>
                  <a:pt x="230821" y="2907423"/>
                </a:cubicBezTo>
                <a:cubicBezTo>
                  <a:pt x="218193" y="2870760"/>
                  <a:pt x="234510" y="2876331"/>
                  <a:pt x="250791" y="2904693"/>
                </a:cubicBezTo>
                <a:cubicBezTo>
                  <a:pt x="255793" y="2882200"/>
                  <a:pt x="225221" y="2871680"/>
                  <a:pt x="241214" y="2864231"/>
                </a:cubicBezTo>
                <a:cubicBezTo>
                  <a:pt x="226226" y="2848448"/>
                  <a:pt x="206521" y="2850473"/>
                  <a:pt x="206301" y="2813560"/>
                </a:cubicBezTo>
                <a:cubicBezTo>
                  <a:pt x="213593" y="2810068"/>
                  <a:pt x="221895" y="2823845"/>
                  <a:pt x="220916" y="2843814"/>
                </a:cubicBezTo>
                <a:cubicBezTo>
                  <a:pt x="226608" y="2848526"/>
                  <a:pt x="225141" y="2834274"/>
                  <a:pt x="225959" y="2826192"/>
                </a:cubicBezTo>
                <a:cubicBezTo>
                  <a:pt x="240957" y="2836277"/>
                  <a:pt x="243748" y="2852432"/>
                  <a:pt x="255215" y="2864186"/>
                </a:cubicBezTo>
                <a:cubicBezTo>
                  <a:pt x="269649" y="2855978"/>
                  <a:pt x="280287" y="2837309"/>
                  <a:pt x="304318" y="2854464"/>
                </a:cubicBezTo>
                <a:cubicBezTo>
                  <a:pt x="297917" y="2781327"/>
                  <a:pt x="337669" y="2828804"/>
                  <a:pt x="348909" y="2801926"/>
                </a:cubicBezTo>
                <a:cubicBezTo>
                  <a:pt x="328640" y="2751582"/>
                  <a:pt x="314328" y="2797361"/>
                  <a:pt x="295267" y="2753560"/>
                </a:cubicBezTo>
                <a:cubicBezTo>
                  <a:pt x="330348" y="2759983"/>
                  <a:pt x="329878" y="2706954"/>
                  <a:pt x="378864" y="2741651"/>
                </a:cubicBezTo>
                <a:cubicBezTo>
                  <a:pt x="375833" y="2710101"/>
                  <a:pt x="371811" y="2683966"/>
                  <a:pt x="398793" y="2716513"/>
                </a:cubicBezTo>
                <a:cubicBezTo>
                  <a:pt x="395331" y="2685710"/>
                  <a:pt x="380133" y="2655973"/>
                  <a:pt x="365388" y="2650884"/>
                </a:cubicBezTo>
                <a:cubicBezTo>
                  <a:pt x="362917" y="2631206"/>
                  <a:pt x="374860" y="2649792"/>
                  <a:pt x="375322" y="2638369"/>
                </a:cubicBezTo>
                <a:cubicBezTo>
                  <a:pt x="378496" y="2662018"/>
                  <a:pt x="402456" y="2674852"/>
                  <a:pt x="399308" y="2701552"/>
                </a:cubicBezTo>
                <a:cubicBezTo>
                  <a:pt x="403963" y="2659894"/>
                  <a:pt x="439051" y="2698404"/>
                  <a:pt x="453433" y="2681898"/>
                </a:cubicBezTo>
                <a:cubicBezTo>
                  <a:pt x="421152" y="2665683"/>
                  <a:pt x="396157" y="2645263"/>
                  <a:pt x="390118" y="2645343"/>
                </a:cubicBezTo>
                <a:cubicBezTo>
                  <a:pt x="380171" y="2595395"/>
                  <a:pt x="433708" y="2646411"/>
                  <a:pt x="454165" y="2651234"/>
                </a:cubicBezTo>
                <a:cubicBezTo>
                  <a:pt x="442949" y="2617808"/>
                  <a:pt x="463638" y="2618774"/>
                  <a:pt x="474208" y="2618746"/>
                </a:cubicBezTo>
                <a:cubicBezTo>
                  <a:pt x="479779" y="2626383"/>
                  <a:pt x="477359" y="2637247"/>
                  <a:pt x="483743" y="2644214"/>
                </a:cubicBezTo>
                <a:cubicBezTo>
                  <a:pt x="487793" y="2646836"/>
                  <a:pt x="488763" y="2641694"/>
                  <a:pt x="493660" y="2646801"/>
                </a:cubicBezTo>
                <a:cubicBezTo>
                  <a:pt x="490445" y="2635821"/>
                  <a:pt x="482440" y="2627205"/>
                  <a:pt x="484121" y="2613918"/>
                </a:cubicBezTo>
                <a:cubicBezTo>
                  <a:pt x="504529" y="2603028"/>
                  <a:pt x="535045" y="2619078"/>
                  <a:pt x="557978" y="2614922"/>
                </a:cubicBezTo>
                <a:cubicBezTo>
                  <a:pt x="557225" y="2608072"/>
                  <a:pt x="553360" y="2602419"/>
                  <a:pt x="553427" y="2594898"/>
                </a:cubicBezTo>
                <a:cubicBezTo>
                  <a:pt x="526233" y="2592602"/>
                  <a:pt x="510448" y="2573506"/>
                  <a:pt x="484737" y="2568644"/>
                </a:cubicBezTo>
                <a:cubicBezTo>
                  <a:pt x="491336" y="2531530"/>
                  <a:pt x="518326" y="2548254"/>
                  <a:pt x="529738" y="2524044"/>
                </a:cubicBezTo>
                <a:cubicBezTo>
                  <a:pt x="544185" y="2544218"/>
                  <a:pt x="524864" y="2535202"/>
                  <a:pt x="529312" y="2554169"/>
                </a:cubicBezTo>
                <a:cubicBezTo>
                  <a:pt x="539376" y="2568106"/>
                  <a:pt x="542252" y="2562637"/>
                  <a:pt x="548891" y="2567184"/>
                </a:cubicBezTo>
                <a:cubicBezTo>
                  <a:pt x="553841" y="2542807"/>
                  <a:pt x="533288" y="2514684"/>
                  <a:pt x="544800" y="2509069"/>
                </a:cubicBezTo>
                <a:cubicBezTo>
                  <a:pt x="553786" y="2516967"/>
                  <a:pt x="554455" y="2528902"/>
                  <a:pt x="563977" y="2537109"/>
                </a:cubicBezTo>
                <a:cubicBezTo>
                  <a:pt x="563820" y="2544292"/>
                  <a:pt x="558187" y="2536762"/>
                  <a:pt x="554231" y="2534478"/>
                </a:cubicBezTo>
                <a:cubicBezTo>
                  <a:pt x="554013" y="2551889"/>
                  <a:pt x="574107" y="2601562"/>
                  <a:pt x="553744" y="2564710"/>
                </a:cubicBezTo>
                <a:cubicBezTo>
                  <a:pt x="552285" y="2606503"/>
                  <a:pt x="575206" y="2612750"/>
                  <a:pt x="582877" y="2602918"/>
                </a:cubicBezTo>
                <a:cubicBezTo>
                  <a:pt x="563164" y="2589398"/>
                  <a:pt x="588737" y="2573505"/>
                  <a:pt x="568853" y="2549906"/>
                </a:cubicBezTo>
                <a:cubicBezTo>
                  <a:pt x="570935" y="2535423"/>
                  <a:pt x="594571" y="2576730"/>
                  <a:pt x="598131" y="2565384"/>
                </a:cubicBezTo>
                <a:cubicBezTo>
                  <a:pt x="597600" y="2546539"/>
                  <a:pt x="582983" y="2531114"/>
                  <a:pt x="564207" y="2529542"/>
                </a:cubicBezTo>
                <a:cubicBezTo>
                  <a:pt x="552290" y="2516104"/>
                  <a:pt x="557721" y="2492861"/>
                  <a:pt x="545226" y="2478942"/>
                </a:cubicBezTo>
                <a:cubicBezTo>
                  <a:pt x="548822" y="2458632"/>
                  <a:pt x="568917" y="2483352"/>
                  <a:pt x="570737" y="2459450"/>
                </a:cubicBezTo>
                <a:cubicBezTo>
                  <a:pt x="559892" y="2431799"/>
                  <a:pt x="553480" y="2444639"/>
                  <a:pt x="536817" y="2416197"/>
                </a:cubicBezTo>
                <a:cubicBezTo>
                  <a:pt x="532404" y="2375434"/>
                  <a:pt x="559840" y="2419792"/>
                  <a:pt x="557136" y="2383726"/>
                </a:cubicBezTo>
                <a:cubicBezTo>
                  <a:pt x="570538" y="2404724"/>
                  <a:pt x="550062" y="2400174"/>
                  <a:pt x="556460" y="2429107"/>
                </a:cubicBezTo>
                <a:cubicBezTo>
                  <a:pt x="563400" y="2424985"/>
                  <a:pt x="572633" y="2426038"/>
                  <a:pt x="576293" y="2412039"/>
                </a:cubicBezTo>
                <a:cubicBezTo>
                  <a:pt x="574823" y="2442987"/>
                  <a:pt x="586337" y="2454910"/>
                  <a:pt x="599937" y="2482725"/>
                </a:cubicBezTo>
                <a:cubicBezTo>
                  <a:pt x="603921" y="2485454"/>
                  <a:pt x="604957" y="2480206"/>
                  <a:pt x="609788" y="2485419"/>
                </a:cubicBezTo>
                <a:cubicBezTo>
                  <a:pt x="616134" y="2467267"/>
                  <a:pt x="594141" y="2463123"/>
                  <a:pt x="600549" y="2444865"/>
                </a:cubicBezTo>
                <a:cubicBezTo>
                  <a:pt x="626870" y="2481022"/>
                  <a:pt x="673773" y="2422263"/>
                  <a:pt x="651101" y="2375093"/>
                </a:cubicBezTo>
                <a:cubicBezTo>
                  <a:pt x="666263" y="2395254"/>
                  <a:pt x="670231" y="2379009"/>
                  <a:pt x="680112" y="2406102"/>
                </a:cubicBezTo>
                <a:cubicBezTo>
                  <a:pt x="686367" y="2380197"/>
                  <a:pt x="670410" y="2365850"/>
                  <a:pt x="671335" y="2342999"/>
                </a:cubicBezTo>
                <a:cubicBezTo>
                  <a:pt x="661296" y="2355455"/>
                  <a:pt x="639187" y="2335704"/>
                  <a:pt x="631568" y="2354834"/>
                </a:cubicBezTo>
                <a:cubicBezTo>
                  <a:pt x="631015" y="2351092"/>
                  <a:pt x="631081" y="2347278"/>
                  <a:pt x="631693" y="2343496"/>
                </a:cubicBezTo>
                <a:cubicBezTo>
                  <a:pt x="634885" y="2321671"/>
                  <a:pt x="655262" y="2306629"/>
                  <a:pt x="677090" y="2309820"/>
                </a:cubicBezTo>
                <a:cubicBezTo>
                  <a:pt x="677324" y="2294839"/>
                  <a:pt x="664009" y="2286297"/>
                  <a:pt x="667895" y="2269434"/>
                </a:cubicBezTo>
                <a:cubicBezTo>
                  <a:pt x="685785" y="2283896"/>
                  <a:pt x="704765" y="2300417"/>
                  <a:pt x="707790" y="2257390"/>
                </a:cubicBezTo>
                <a:cubicBezTo>
                  <a:pt x="721141" y="2289340"/>
                  <a:pt x="730070" y="2279807"/>
                  <a:pt x="736268" y="2318463"/>
                </a:cubicBezTo>
                <a:cubicBezTo>
                  <a:pt x="733543" y="2287373"/>
                  <a:pt x="758117" y="2324089"/>
                  <a:pt x="761371" y="2291035"/>
                </a:cubicBezTo>
                <a:cubicBezTo>
                  <a:pt x="771111" y="2340861"/>
                  <a:pt x="788981" y="2300271"/>
                  <a:pt x="800127" y="2332090"/>
                </a:cubicBezTo>
                <a:cubicBezTo>
                  <a:pt x="811265" y="2304156"/>
                  <a:pt x="775781" y="2298926"/>
                  <a:pt x="781502" y="2273710"/>
                </a:cubicBezTo>
                <a:cubicBezTo>
                  <a:pt x="798587" y="2295980"/>
                  <a:pt x="806701" y="2293536"/>
                  <a:pt x="811058" y="2281791"/>
                </a:cubicBezTo>
                <a:cubicBezTo>
                  <a:pt x="806333" y="2269226"/>
                  <a:pt x="800877" y="2256949"/>
                  <a:pt x="794847" y="2244912"/>
                </a:cubicBezTo>
                <a:cubicBezTo>
                  <a:pt x="763005" y="2240786"/>
                  <a:pt x="746901" y="2276833"/>
                  <a:pt x="715586" y="2253763"/>
                </a:cubicBezTo>
                <a:cubicBezTo>
                  <a:pt x="712401" y="2226686"/>
                  <a:pt x="732290" y="2262124"/>
                  <a:pt x="725986" y="2226117"/>
                </a:cubicBezTo>
                <a:cubicBezTo>
                  <a:pt x="785212" y="2282840"/>
                  <a:pt x="776163" y="2154273"/>
                  <a:pt x="830393" y="2197420"/>
                </a:cubicBezTo>
                <a:cubicBezTo>
                  <a:pt x="838652" y="2117917"/>
                  <a:pt x="921965" y="2158603"/>
                  <a:pt x="912374" y="2083339"/>
                </a:cubicBezTo>
                <a:cubicBezTo>
                  <a:pt x="921768" y="2075216"/>
                  <a:pt x="930276" y="2066155"/>
                  <a:pt x="937951" y="2056327"/>
                </a:cubicBezTo>
                <a:cubicBezTo>
                  <a:pt x="960814" y="2102179"/>
                  <a:pt x="965556" y="2059145"/>
                  <a:pt x="982301" y="2064963"/>
                </a:cubicBezTo>
                <a:cubicBezTo>
                  <a:pt x="979413" y="2053173"/>
                  <a:pt x="971470" y="2044452"/>
                  <a:pt x="973260" y="2031226"/>
                </a:cubicBezTo>
                <a:cubicBezTo>
                  <a:pt x="986475" y="2063666"/>
                  <a:pt x="1004840" y="2056302"/>
                  <a:pt x="993447" y="2028621"/>
                </a:cubicBezTo>
                <a:cubicBezTo>
                  <a:pt x="1034965" y="2054017"/>
                  <a:pt x="1042040" y="1984953"/>
                  <a:pt x="1078693" y="1995564"/>
                </a:cubicBezTo>
                <a:cubicBezTo>
                  <a:pt x="1077004" y="2017262"/>
                  <a:pt x="1095088" y="2021999"/>
                  <a:pt x="1102319" y="2028739"/>
                </a:cubicBezTo>
                <a:cubicBezTo>
                  <a:pt x="1101568" y="2011766"/>
                  <a:pt x="1081416" y="2003696"/>
                  <a:pt x="1078606" y="1987814"/>
                </a:cubicBezTo>
                <a:cubicBezTo>
                  <a:pt x="1091019" y="1945074"/>
                  <a:pt x="1129102" y="1975189"/>
                  <a:pt x="1153554" y="1966921"/>
                </a:cubicBezTo>
                <a:cubicBezTo>
                  <a:pt x="1135783" y="1919158"/>
                  <a:pt x="1163181" y="1903321"/>
                  <a:pt x="1179533" y="1932295"/>
                </a:cubicBezTo>
                <a:cubicBezTo>
                  <a:pt x="1176093" y="1906641"/>
                  <a:pt x="1186800" y="1919953"/>
                  <a:pt x="1185421" y="1899622"/>
                </a:cubicBezTo>
                <a:cubicBezTo>
                  <a:pt x="1223002" y="1963953"/>
                  <a:pt x="1239448" y="1840127"/>
                  <a:pt x="1289974" y="1886980"/>
                </a:cubicBezTo>
                <a:cubicBezTo>
                  <a:pt x="1287163" y="1805647"/>
                  <a:pt x="1369201" y="1902634"/>
                  <a:pt x="1361403" y="1823272"/>
                </a:cubicBezTo>
                <a:cubicBezTo>
                  <a:pt x="1356456" y="1833819"/>
                  <a:pt x="1345225" y="1827335"/>
                  <a:pt x="1336525" y="1827587"/>
                </a:cubicBezTo>
                <a:cubicBezTo>
                  <a:pt x="1329784" y="1789615"/>
                  <a:pt x="1373008" y="1828119"/>
                  <a:pt x="1387024" y="1803843"/>
                </a:cubicBezTo>
                <a:cubicBezTo>
                  <a:pt x="1392918" y="1794127"/>
                  <a:pt x="1408115" y="1741871"/>
                  <a:pt x="1422653" y="1779925"/>
                </a:cubicBezTo>
                <a:cubicBezTo>
                  <a:pt x="1432905" y="1792545"/>
                  <a:pt x="1425823" y="1755659"/>
                  <a:pt x="1428860" y="1747432"/>
                </a:cubicBezTo>
                <a:cubicBezTo>
                  <a:pt x="1455498" y="1764523"/>
                  <a:pt x="1465297" y="1733963"/>
                  <a:pt x="1493163" y="1754615"/>
                </a:cubicBezTo>
                <a:cubicBezTo>
                  <a:pt x="1505611" y="1720450"/>
                  <a:pt x="1553093" y="1707368"/>
                  <a:pt x="1585200" y="1689545"/>
                </a:cubicBezTo>
                <a:cubicBezTo>
                  <a:pt x="1685672" y="1622214"/>
                  <a:pt x="1787710" y="1558356"/>
                  <a:pt x="1891575" y="1499974"/>
                </a:cubicBezTo>
                <a:cubicBezTo>
                  <a:pt x="1995700" y="1441881"/>
                  <a:pt x="2101155" y="1387410"/>
                  <a:pt x="2207958" y="1336283"/>
                </a:cubicBezTo>
                <a:cubicBezTo>
                  <a:pt x="2261223" y="1310714"/>
                  <a:pt x="2314626" y="1285650"/>
                  <a:pt x="2368813" y="1262181"/>
                </a:cubicBezTo>
                <a:cubicBezTo>
                  <a:pt x="2423005" y="1238713"/>
                  <a:pt x="2477356" y="1216194"/>
                  <a:pt x="2532012" y="1194136"/>
                </a:cubicBezTo>
                <a:cubicBezTo>
                  <a:pt x="2641113" y="1150894"/>
                  <a:pt x="2751243" y="1109818"/>
                  <a:pt x="2862280" y="1071117"/>
                </a:cubicBezTo>
                <a:cubicBezTo>
                  <a:pt x="2917924" y="1051055"/>
                  <a:pt x="2973637" y="1033600"/>
                  <a:pt x="3029700" y="1015776"/>
                </a:cubicBezTo>
                <a:cubicBezTo>
                  <a:pt x="3085763" y="997951"/>
                  <a:pt x="3141961" y="980633"/>
                  <a:pt x="3198191" y="963762"/>
                </a:cubicBezTo>
                <a:cubicBezTo>
                  <a:pt x="3254418" y="946887"/>
                  <a:pt x="3310948" y="930476"/>
                  <a:pt x="3367678" y="914462"/>
                </a:cubicBezTo>
                <a:lnTo>
                  <a:pt x="3452703" y="890686"/>
                </a:lnTo>
                <a:cubicBezTo>
                  <a:pt x="3480816" y="883247"/>
                  <a:pt x="3509305" y="875883"/>
                  <a:pt x="3537797" y="868520"/>
                </a:cubicBezTo>
                <a:cubicBezTo>
                  <a:pt x="3651830" y="838965"/>
                  <a:pt x="3765912" y="810293"/>
                  <a:pt x="3880291" y="782362"/>
                </a:cubicBezTo>
                <a:cubicBezTo>
                  <a:pt x="3937545" y="768650"/>
                  <a:pt x="3994665" y="754430"/>
                  <a:pt x="4051994" y="741329"/>
                </a:cubicBezTo>
                <a:lnTo>
                  <a:pt x="4224364" y="702107"/>
                </a:lnTo>
                <a:cubicBezTo>
                  <a:pt x="4227494" y="684094"/>
                  <a:pt x="4216585" y="671379"/>
                  <a:pt x="4208221" y="657710"/>
                </a:cubicBezTo>
                <a:cubicBezTo>
                  <a:pt x="4153996" y="724219"/>
                  <a:pt x="4062828" y="665023"/>
                  <a:pt x="4007008" y="724910"/>
                </a:cubicBezTo>
                <a:cubicBezTo>
                  <a:pt x="3993867" y="699499"/>
                  <a:pt x="3991426" y="704221"/>
                  <a:pt x="3978749" y="699755"/>
                </a:cubicBezTo>
                <a:cubicBezTo>
                  <a:pt x="3979760" y="713312"/>
                  <a:pt x="3985193" y="703902"/>
                  <a:pt x="3992431" y="716066"/>
                </a:cubicBezTo>
                <a:cubicBezTo>
                  <a:pt x="3986189" y="735276"/>
                  <a:pt x="3961418" y="690746"/>
                  <a:pt x="3961281" y="729023"/>
                </a:cubicBezTo>
                <a:cubicBezTo>
                  <a:pt x="3948463" y="714920"/>
                  <a:pt x="3952614" y="693648"/>
                  <a:pt x="3940532" y="679259"/>
                </a:cubicBezTo>
                <a:cubicBezTo>
                  <a:pt x="3930086" y="751937"/>
                  <a:pt x="3879437" y="746791"/>
                  <a:pt x="3831809" y="724570"/>
                </a:cubicBezTo>
                <a:cubicBezTo>
                  <a:pt x="3804865" y="744803"/>
                  <a:pt x="3780794" y="774397"/>
                  <a:pt x="3739754" y="748421"/>
                </a:cubicBezTo>
                <a:cubicBezTo>
                  <a:pt x="3738282" y="755414"/>
                  <a:pt x="3739507" y="762680"/>
                  <a:pt x="3743062" y="768869"/>
                </a:cubicBezTo>
                <a:cubicBezTo>
                  <a:pt x="3685168" y="746137"/>
                  <a:pt x="3633395" y="816060"/>
                  <a:pt x="3587378" y="775233"/>
                </a:cubicBezTo>
                <a:cubicBezTo>
                  <a:pt x="3585450" y="795365"/>
                  <a:pt x="3593889" y="799524"/>
                  <a:pt x="3585070" y="805411"/>
                </a:cubicBezTo>
                <a:cubicBezTo>
                  <a:pt x="3579713" y="797898"/>
                  <a:pt x="3582242" y="787096"/>
                  <a:pt x="3582270" y="777416"/>
                </a:cubicBezTo>
                <a:cubicBezTo>
                  <a:pt x="3534876" y="839742"/>
                  <a:pt x="3462568" y="773327"/>
                  <a:pt x="3416779" y="846703"/>
                </a:cubicBezTo>
                <a:cubicBezTo>
                  <a:pt x="3397721" y="805614"/>
                  <a:pt x="3380190" y="856237"/>
                  <a:pt x="3365615" y="861224"/>
                </a:cubicBezTo>
                <a:cubicBezTo>
                  <a:pt x="3341165" y="869495"/>
                  <a:pt x="3310714" y="832094"/>
                  <a:pt x="3309959" y="870443"/>
                </a:cubicBezTo>
                <a:cubicBezTo>
                  <a:pt x="3280258" y="850016"/>
                  <a:pt x="3258450" y="855677"/>
                  <a:pt x="3248070" y="896880"/>
                </a:cubicBezTo>
                <a:cubicBezTo>
                  <a:pt x="3232554" y="888922"/>
                  <a:pt x="3246404" y="868400"/>
                  <a:pt x="3230718" y="860484"/>
                </a:cubicBezTo>
                <a:cubicBezTo>
                  <a:pt x="3223661" y="846285"/>
                  <a:pt x="3220752" y="887383"/>
                  <a:pt x="3228582" y="890621"/>
                </a:cubicBezTo>
                <a:cubicBezTo>
                  <a:pt x="3203805" y="861913"/>
                  <a:pt x="3199143" y="897150"/>
                  <a:pt x="3179112" y="882449"/>
                </a:cubicBezTo>
                <a:cubicBezTo>
                  <a:pt x="3177491" y="891921"/>
                  <a:pt x="3180514" y="901511"/>
                  <a:pt x="3187298" y="908278"/>
                </a:cubicBezTo>
                <a:cubicBezTo>
                  <a:pt x="3157890" y="881175"/>
                  <a:pt x="3147019" y="911118"/>
                  <a:pt x="3122762" y="899536"/>
                </a:cubicBezTo>
                <a:cubicBezTo>
                  <a:pt x="3135899" y="948901"/>
                  <a:pt x="3122917" y="905187"/>
                  <a:pt x="3115446" y="931960"/>
                </a:cubicBezTo>
                <a:cubicBezTo>
                  <a:pt x="3110020" y="915422"/>
                  <a:pt x="3099066" y="902540"/>
                  <a:pt x="3092378" y="905236"/>
                </a:cubicBezTo>
                <a:cubicBezTo>
                  <a:pt x="3095388" y="916815"/>
                  <a:pt x="3096271" y="928872"/>
                  <a:pt x="3094840" y="940738"/>
                </a:cubicBezTo>
                <a:cubicBezTo>
                  <a:pt x="3067598" y="896776"/>
                  <a:pt x="3062196" y="972083"/>
                  <a:pt x="3020649" y="928703"/>
                </a:cubicBezTo>
                <a:cubicBezTo>
                  <a:pt x="3019678" y="940261"/>
                  <a:pt x="3022521" y="951885"/>
                  <a:pt x="3028514" y="961762"/>
                </a:cubicBezTo>
                <a:cubicBezTo>
                  <a:pt x="2992962" y="957634"/>
                  <a:pt x="2925239" y="997385"/>
                  <a:pt x="2907883" y="969401"/>
                </a:cubicBezTo>
                <a:cubicBezTo>
                  <a:pt x="2889820" y="968096"/>
                  <a:pt x="2887946" y="1016778"/>
                  <a:pt x="2857382" y="976603"/>
                </a:cubicBezTo>
                <a:cubicBezTo>
                  <a:pt x="2852859" y="1012350"/>
                  <a:pt x="2832398" y="1039892"/>
                  <a:pt x="2815574" y="1009502"/>
                </a:cubicBezTo>
                <a:cubicBezTo>
                  <a:pt x="2724324" y="1069751"/>
                  <a:pt x="2622887" y="1067365"/>
                  <a:pt x="2528353" y="1128855"/>
                </a:cubicBezTo>
                <a:cubicBezTo>
                  <a:pt x="2520412" y="1122845"/>
                  <a:pt x="2520751" y="1112632"/>
                  <a:pt x="2514825" y="1105359"/>
                </a:cubicBezTo>
                <a:cubicBezTo>
                  <a:pt x="2512845" y="1127316"/>
                  <a:pt x="2507829" y="1121426"/>
                  <a:pt x="2502380" y="1147654"/>
                </a:cubicBezTo>
                <a:cubicBezTo>
                  <a:pt x="2434620" y="1127211"/>
                  <a:pt x="2383029" y="1230890"/>
                  <a:pt x="2299870" y="1193145"/>
                </a:cubicBezTo>
                <a:cubicBezTo>
                  <a:pt x="2298498" y="1205897"/>
                  <a:pt x="2304843" y="1215409"/>
                  <a:pt x="2302946" y="1228571"/>
                </a:cubicBezTo>
                <a:cubicBezTo>
                  <a:pt x="2276477" y="1231685"/>
                  <a:pt x="2246413" y="1223738"/>
                  <a:pt x="2227129" y="1248253"/>
                </a:cubicBezTo>
                <a:cubicBezTo>
                  <a:pt x="2222144" y="1228976"/>
                  <a:pt x="2209901" y="1171145"/>
                  <a:pt x="2181667" y="1164968"/>
                </a:cubicBezTo>
                <a:cubicBezTo>
                  <a:pt x="2183332" y="1193450"/>
                  <a:pt x="2194183" y="1206273"/>
                  <a:pt x="2183600" y="1223121"/>
                </a:cubicBezTo>
                <a:cubicBezTo>
                  <a:pt x="2186509" y="1244762"/>
                  <a:pt x="2212467" y="1263030"/>
                  <a:pt x="2208045" y="1234382"/>
                </a:cubicBezTo>
                <a:cubicBezTo>
                  <a:pt x="2227453" y="1261272"/>
                  <a:pt x="2205273" y="1286109"/>
                  <a:pt x="2196746" y="1253953"/>
                </a:cubicBezTo>
                <a:cubicBezTo>
                  <a:pt x="2180402" y="1316096"/>
                  <a:pt x="2123905" y="1259095"/>
                  <a:pt x="2108314" y="1323385"/>
                </a:cubicBezTo>
                <a:cubicBezTo>
                  <a:pt x="2086290" y="1282009"/>
                  <a:pt x="2069017" y="1305259"/>
                  <a:pt x="2067136" y="1349517"/>
                </a:cubicBezTo>
                <a:cubicBezTo>
                  <a:pt x="2058984" y="1343385"/>
                  <a:pt x="2058460" y="1333671"/>
                  <a:pt x="2058379" y="1323929"/>
                </a:cubicBezTo>
                <a:cubicBezTo>
                  <a:pt x="2036556" y="1357530"/>
                  <a:pt x="2001151" y="1352915"/>
                  <a:pt x="1980467" y="1388741"/>
                </a:cubicBezTo>
                <a:cubicBezTo>
                  <a:pt x="1974288" y="1379184"/>
                  <a:pt x="1973575" y="1367082"/>
                  <a:pt x="1966936" y="1357829"/>
                </a:cubicBezTo>
                <a:cubicBezTo>
                  <a:pt x="1932193" y="1397515"/>
                  <a:pt x="1859193" y="1375760"/>
                  <a:pt x="1847902" y="1448662"/>
                </a:cubicBezTo>
                <a:cubicBezTo>
                  <a:pt x="1843302" y="1443298"/>
                  <a:pt x="1844607" y="1435355"/>
                  <a:pt x="1843811" y="1428336"/>
                </a:cubicBezTo>
                <a:cubicBezTo>
                  <a:pt x="1801594" y="1459714"/>
                  <a:pt x="1748025" y="1458160"/>
                  <a:pt x="1715425" y="1517336"/>
                </a:cubicBezTo>
                <a:cubicBezTo>
                  <a:pt x="1672923" y="1502777"/>
                  <a:pt x="1627987" y="1553691"/>
                  <a:pt x="1588568" y="1576277"/>
                </a:cubicBezTo>
                <a:cubicBezTo>
                  <a:pt x="1573956" y="1565272"/>
                  <a:pt x="1580602" y="1544869"/>
                  <a:pt x="1565623" y="1534510"/>
                </a:cubicBezTo>
                <a:cubicBezTo>
                  <a:pt x="1561219" y="1533250"/>
                  <a:pt x="1556872" y="1531880"/>
                  <a:pt x="1555493" y="1539214"/>
                </a:cubicBezTo>
                <a:cubicBezTo>
                  <a:pt x="1589907" y="1605567"/>
                  <a:pt x="1535419" y="1586085"/>
                  <a:pt x="1527905" y="1611692"/>
                </a:cubicBezTo>
                <a:cubicBezTo>
                  <a:pt x="1511109" y="1579038"/>
                  <a:pt x="1537073" y="1600017"/>
                  <a:pt x="1534023" y="1578864"/>
                </a:cubicBezTo>
                <a:cubicBezTo>
                  <a:pt x="1529193" y="1549695"/>
                  <a:pt x="1515944" y="1564005"/>
                  <a:pt x="1509952" y="1560546"/>
                </a:cubicBezTo>
                <a:cubicBezTo>
                  <a:pt x="1521682" y="1650875"/>
                  <a:pt x="1469581" y="1614664"/>
                  <a:pt x="1456255" y="1659729"/>
                </a:cubicBezTo>
                <a:cubicBezTo>
                  <a:pt x="1441335" y="1649260"/>
                  <a:pt x="1447813" y="1628903"/>
                  <a:pt x="1432939" y="1618605"/>
                </a:cubicBezTo>
                <a:cubicBezTo>
                  <a:pt x="1427687" y="1614859"/>
                  <a:pt x="1429212" y="1629999"/>
                  <a:pt x="1422871" y="1623202"/>
                </a:cubicBezTo>
                <a:cubicBezTo>
                  <a:pt x="1423874" y="1635044"/>
                  <a:pt x="1434595" y="1642660"/>
                  <a:pt x="1441693" y="1651607"/>
                </a:cubicBezTo>
                <a:cubicBezTo>
                  <a:pt x="1440025" y="1672031"/>
                  <a:pt x="1432169" y="1674769"/>
                  <a:pt x="1416604" y="1655799"/>
                </a:cubicBezTo>
                <a:cubicBezTo>
                  <a:pt x="1411768" y="1643170"/>
                  <a:pt x="1416101" y="1626279"/>
                  <a:pt x="1403121" y="1617643"/>
                </a:cubicBezTo>
                <a:cubicBezTo>
                  <a:pt x="1403695" y="1602575"/>
                  <a:pt x="1416565" y="1622269"/>
                  <a:pt x="1413719" y="1597812"/>
                </a:cubicBezTo>
                <a:cubicBezTo>
                  <a:pt x="1395757" y="1575321"/>
                  <a:pt x="1399767" y="1614567"/>
                  <a:pt x="1379039" y="1583778"/>
                </a:cubicBezTo>
                <a:cubicBezTo>
                  <a:pt x="1383911" y="1625233"/>
                  <a:pt x="1368919" y="1610445"/>
                  <a:pt x="1362745" y="1621139"/>
                </a:cubicBezTo>
                <a:cubicBezTo>
                  <a:pt x="1371684" y="1653820"/>
                  <a:pt x="1377008" y="1606560"/>
                  <a:pt x="1392226" y="1629606"/>
                </a:cubicBezTo>
                <a:cubicBezTo>
                  <a:pt x="1390822" y="1679700"/>
                  <a:pt x="1404984" y="1642817"/>
                  <a:pt x="1416281" y="1655612"/>
                </a:cubicBezTo>
                <a:cubicBezTo>
                  <a:pt x="1407770" y="1712585"/>
                  <a:pt x="1391831" y="1659178"/>
                  <a:pt x="1379723" y="1702379"/>
                </a:cubicBezTo>
                <a:cubicBezTo>
                  <a:pt x="1370859" y="1691558"/>
                  <a:pt x="1378271" y="1674022"/>
                  <a:pt x="1371156" y="1661644"/>
                </a:cubicBezTo>
                <a:cubicBezTo>
                  <a:pt x="1366246" y="1656812"/>
                  <a:pt x="1366754" y="1666802"/>
                  <a:pt x="1365476" y="1671482"/>
                </a:cubicBezTo>
                <a:cubicBezTo>
                  <a:pt x="1355757" y="1656460"/>
                  <a:pt x="1355835" y="1648665"/>
                  <a:pt x="1361620" y="1643589"/>
                </a:cubicBezTo>
                <a:cubicBezTo>
                  <a:pt x="1336202" y="1613516"/>
                  <a:pt x="1328521" y="1632752"/>
                  <a:pt x="1303253" y="1603904"/>
                </a:cubicBezTo>
                <a:cubicBezTo>
                  <a:pt x="1300253" y="1620708"/>
                  <a:pt x="1296150" y="1623614"/>
                  <a:pt x="1306922" y="1646945"/>
                </a:cubicBezTo>
                <a:cubicBezTo>
                  <a:pt x="1295794" y="1651643"/>
                  <a:pt x="1265844" y="1603980"/>
                  <a:pt x="1262696" y="1630679"/>
                </a:cubicBezTo>
                <a:cubicBezTo>
                  <a:pt x="1261220" y="1646082"/>
                  <a:pt x="1279435" y="1652322"/>
                  <a:pt x="1286258" y="1663961"/>
                </a:cubicBezTo>
                <a:cubicBezTo>
                  <a:pt x="1284143" y="1685411"/>
                  <a:pt x="1266014" y="1656550"/>
                  <a:pt x="1262357" y="1638182"/>
                </a:cubicBezTo>
                <a:cubicBezTo>
                  <a:pt x="1247953" y="1621883"/>
                  <a:pt x="1256511" y="1671026"/>
                  <a:pt x="1241986" y="1654941"/>
                </a:cubicBezTo>
                <a:cubicBezTo>
                  <a:pt x="1243625" y="1669148"/>
                  <a:pt x="1256882" y="1677799"/>
                  <a:pt x="1250553" y="1695676"/>
                </a:cubicBezTo>
                <a:cubicBezTo>
                  <a:pt x="1221858" y="1652016"/>
                  <a:pt x="1178881" y="1658289"/>
                  <a:pt x="1195774" y="1706827"/>
                </a:cubicBezTo>
                <a:cubicBezTo>
                  <a:pt x="1183359" y="1708072"/>
                  <a:pt x="1180053" y="1735538"/>
                  <a:pt x="1155933" y="1703217"/>
                </a:cubicBezTo>
                <a:cubicBezTo>
                  <a:pt x="1160380" y="1760966"/>
                  <a:pt x="1118499" y="1710265"/>
                  <a:pt x="1129242" y="1760812"/>
                </a:cubicBezTo>
                <a:cubicBezTo>
                  <a:pt x="1088135" y="1690738"/>
                  <a:pt x="1097042" y="1823500"/>
                  <a:pt x="1054063" y="1774445"/>
                </a:cubicBezTo>
                <a:cubicBezTo>
                  <a:pt x="1039335" y="1801446"/>
                  <a:pt x="1010794" y="1791101"/>
                  <a:pt x="997938" y="1823746"/>
                </a:cubicBezTo>
                <a:cubicBezTo>
                  <a:pt x="997384" y="1844956"/>
                  <a:pt x="1011573" y="1819640"/>
                  <a:pt x="1007155" y="1849029"/>
                </a:cubicBezTo>
                <a:cubicBezTo>
                  <a:pt x="951319" y="1804958"/>
                  <a:pt x="947422" y="1903092"/>
                  <a:pt x="901247" y="1884274"/>
                </a:cubicBezTo>
                <a:cubicBezTo>
                  <a:pt x="900793" y="1869754"/>
                  <a:pt x="907958" y="1873891"/>
                  <a:pt x="906967" y="1859059"/>
                </a:cubicBezTo>
                <a:cubicBezTo>
                  <a:pt x="906042" y="1849542"/>
                  <a:pt x="897385" y="1843546"/>
                  <a:pt x="897704" y="1833606"/>
                </a:cubicBezTo>
                <a:cubicBezTo>
                  <a:pt x="884348" y="1846856"/>
                  <a:pt x="880724" y="1884262"/>
                  <a:pt x="866176" y="1893401"/>
                </a:cubicBezTo>
                <a:cubicBezTo>
                  <a:pt x="857817" y="1878734"/>
                  <a:pt x="865887" y="1878832"/>
                  <a:pt x="866872" y="1870704"/>
                </a:cubicBezTo>
                <a:cubicBezTo>
                  <a:pt x="863020" y="1845522"/>
                  <a:pt x="857332" y="1881307"/>
                  <a:pt x="842465" y="1852475"/>
                </a:cubicBezTo>
                <a:cubicBezTo>
                  <a:pt x="847731" y="1869775"/>
                  <a:pt x="847544" y="1877509"/>
                  <a:pt x="841701" y="1882692"/>
                </a:cubicBezTo>
                <a:cubicBezTo>
                  <a:pt x="802247" y="1816423"/>
                  <a:pt x="810475" y="1926406"/>
                  <a:pt x="771840" y="1886133"/>
                </a:cubicBezTo>
                <a:cubicBezTo>
                  <a:pt x="768201" y="1905277"/>
                  <a:pt x="775328" y="1924792"/>
                  <a:pt x="790361" y="1937036"/>
                </a:cubicBezTo>
                <a:cubicBezTo>
                  <a:pt x="792114" y="1963146"/>
                  <a:pt x="776884" y="1943087"/>
                  <a:pt x="774975" y="1959238"/>
                </a:cubicBezTo>
                <a:cubicBezTo>
                  <a:pt x="768555" y="1950113"/>
                  <a:pt x="771387" y="1936063"/>
                  <a:pt x="770845" y="1923915"/>
                </a:cubicBezTo>
                <a:cubicBezTo>
                  <a:pt x="754286" y="1900239"/>
                  <a:pt x="750225" y="1910726"/>
                  <a:pt x="741350" y="1908312"/>
                </a:cubicBezTo>
                <a:cubicBezTo>
                  <a:pt x="742498" y="1922378"/>
                  <a:pt x="749367" y="1935183"/>
                  <a:pt x="760402" y="1943981"/>
                </a:cubicBezTo>
                <a:cubicBezTo>
                  <a:pt x="733910" y="1928114"/>
                  <a:pt x="724343" y="1958523"/>
                  <a:pt x="705403" y="1963416"/>
                </a:cubicBezTo>
                <a:cubicBezTo>
                  <a:pt x="707269" y="1977468"/>
                  <a:pt x="720589" y="1986015"/>
                  <a:pt x="714428" y="2003847"/>
                </a:cubicBezTo>
                <a:cubicBezTo>
                  <a:pt x="680250" y="1942764"/>
                  <a:pt x="643279" y="2013960"/>
                  <a:pt x="615361" y="1992421"/>
                </a:cubicBezTo>
                <a:cubicBezTo>
                  <a:pt x="621124" y="2026407"/>
                  <a:pt x="598079" y="2027788"/>
                  <a:pt x="624241" y="2048170"/>
                </a:cubicBezTo>
                <a:cubicBezTo>
                  <a:pt x="615888" y="2060171"/>
                  <a:pt x="608549" y="2043243"/>
                  <a:pt x="599896" y="2022420"/>
                </a:cubicBezTo>
                <a:cubicBezTo>
                  <a:pt x="587731" y="2023239"/>
                  <a:pt x="609033" y="2089580"/>
                  <a:pt x="584071" y="2067610"/>
                </a:cubicBezTo>
                <a:cubicBezTo>
                  <a:pt x="580933" y="2043411"/>
                  <a:pt x="594048" y="2062677"/>
                  <a:pt x="594393" y="2047760"/>
                </a:cubicBezTo>
                <a:cubicBezTo>
                  <a:pt x="588959" y="2043340"/>
                  <a:pt x="585586" y="2036829"/>
                  <a:pt x="584897" y="2029873"/>
                </a:cubicBezTo>
                <a:cubicBezTo>
                  <a:pt x="560571" y="2044347"/>
                  <a:pt x="549083" y="2092895"/>
                  <a:pt x="504941" y="2054009"/>
                </a:cubicBezTo>
                <a:cubicBezTo>
                  <a:pt x="518554" y="2088958"/>
                  <a:pt x="514895" y="2085420"/>
                  <a:pt x="518441" y="2122260"/>
                </a:cubicBezTo>
                <a:cubicBezTo>
                  <a:pt x="503757" y="2106939"/>
                  <a:pt x="506698" y="2082827"/>
                  <a:pt x="504708" y="2061572"/>
                </a:cubicBezTo>
                <a:cubicBezTo>
                  <a:pt x="472067" y="2016348"/>
                  <a:pt x="489518" y="2105418"/>
                  <a:pt x="459814" y="2068450"/>
                </a:cubicBezTo>
                <a:cubicBezTo>
                  <a:pt x="453213" y="2099146"/>
                  <a:pt x="483545" y="2111809"/>
                  <a:pt x="483456" y="2139135"/>
                </a:cubicBezTo>
                <a:cubicBezTo>
                  <a:pt x="465648" y="2120584"/>
                  <a:pt x="462333" y="2094715"/>
                  <a:pt x="450112" y="2073399"/>
                </a:cubicBezTo>
                <a:cubicBezTo>
                  <a:pt x="431949" y="2055213"/>
                  <a:pt x="448867" y="2102481"/>
                  <a:pt x="439776" y="2093525"/>
                </a:cubicBezTo>
                <a:cubicBezTo>
                  <a:pt x="441162" y="2105449"/>
                  <a:pt x="451913" y="2112512"/>
                  <a:pt x="459229" y="2121583"/>
                </a:cubicBezTo>
                <a:cubicBezTo>
                  <a:pt x="453685" y="2134638"/>
                  <a:pt x="433149" y="2122782"/>
                  <a:pt x="429859" y="2098352"/>
                </a:cubicBezTo>
                <a:cubicBezTo>
                  <a:pt x="428302" y="2149213"/>
                  <a:pt x="414366" y="2110369"/>
                  <a:pt x="418985" y="2163369"/>
                </a:cubicBezTo>
                <a:cubicBezTo>
                  <a:pt x="393130" y="2146161"/>
                  <a:pt x="395214" y="2156633"/>
                  <a:pt x="383879" y="2180458"/>
                </a:cubicBezTo>
                <a:cubicBezTo>
                  <a:pt x="375417" y="2164738"/>
                  <a:pt x="378378" y="2143062"/>
                  <a:pt x="359874" y="2132379"/>
                </a:cubicBezTo>
                <a:lnTo>
                  <a:pt x="360444" y="2094350"/>
                </a:lnTo>
                <a:cubicBezTo>
                  <a:pt x="369332" y="2089074"/>
                  <a:pt x="377276" y="2125457"/>
                  <a:pt x="375486" y="2087066"/>
                </a:cubicBezTo>
                <a:cubicBezTo>
                  <a:pt x="383928" y="2092939"/>
                  <a:pt x="384623" y="2102606"/>
                  <a:pt x="385085" y="2112426"/>
                </a:cubicBezTo>
                <a:cubicBezTo>
                  <a:pt x="399877" y="2102859"/>
                  <a:pt x="453650" y="2093695"/>
                  <a:pt x="421226" y="2034763"/>
                </a:cubicBezTo>
                <a:cubicBezTo>
                  <a:pt x="420764" y="2017528"/>
                  <a:pt x="438652" y="2049529"/>
                  <a:pt x="445656" y="2052717"/>
                </a:cubicBezTo>
                <a:cubicBezTo>
                  <a:pt x="444746" y="2022677"/>
                  <a:pt x="430045" y="2004921"/>
                  <a:pt x="416924" y="1999485"/>
                </a:cubicBezTo>
                <a:cubicBezTo>
                  <a:pt x="419269" y="1989002"/>
                  <a:pt x="446189" y="1980162"/>
                  <a:pt x="446436" y="2014812"/>
                </a:cubicBezTo>
                <a:cubicBezTo>
                  <a:pt x="460982" y="2019502"/>
                  <a:pt x="461586" y="1986343"/>
                  <a:pt x="486136" y="2017913"/>
                </a:cubicBezTo>
                <a:cubicBezTo>
                  <a:pt x="485219" y="2000985"/>
                  <a:pt x="464943" y="1993128"/>
                  <a:pt x="462131" y="1977247"/>
                </a:cubicBezTo>
                <a:cubicBezTo>
                  <a:pt x="461314" y="1947542"/>
                  <a:pt x="504929" y="1984132"/>
                  <a:pt x="477957" y="1932055"/>
                </a:cubicBezTo>
                <a:cubicBezTo>
                  <a:pt x="478882" y="1913910"/>
                  <a:pt x="494204" y="1947139"/>
                  <a:pt x="492529" y="1954728"/>
                </a:cubicBezTo>
                <a:cubicBezTo>
                  <a:pt x="502225" y="1951770"/>
                  <a:pt x="510692" y="1945253"/>
                  <a:pt x="513122" y="1922272"/>
                </a:cubicBezTo>
                <a:cubicBezTo>
                  <a:pt x="519362" y="1931721"/>
                  <a:pt x="520470" y="1943626"/>
                  <a:pt x="527342" y="1952727"/>
                </a:cubicBezTo>
                <a:cubicBezTo>
                  <a:pt x="537491" y="1960583"/>
                  <a:pt x="537819" y="1942234"/>
                  <a:pt x="547526" y="1950121"/>
                </a:cubicBezTo>
                <a:cubicBezTo>
                  <a:pt x="543850" y="1939443"/>
                  <a:pt x="539039" y="1929250"/>
                  <a:pt x="533204" y="1919606"/>
                </a:cubicBezTo>
                <a:cubicBezTo>
                  <a:pt x="564682" y="1935215"/>
                  <a:pt x="585453" y="1921968"/>
                  <a:pt x="603286" y="1900468"/>
                </a:cubicBezTo>
                <a:cubicBezTo>
                  <a:pt x="602490" y="1879617"/>
                  <a:pt x="594669" y="1902051"/>
                  <a:pt x="583772" y="1879931"/>
                </a:cubicBezTo>
                <a:cubicBezTo>
                  <a:pt x="584417" y="1863620"/>
                  <a:pt x="594702" y="1873408"/>
                  <a:pt x="598443" y="1865423"/>
                </a:cubicBezTo>
                <a:lnTo>
                  <a:pt x="599367" y="1850472"/>
                </a:lnTo>
                <a:lnTo>
                  <a:pt x="611321" y="1852729"/>
                </a:lnTo>
                <a:cubicBezTo>
                  <a:pt x="615804" y="1840266"/>
                  <a:pt x="602864" y="1794562"/>
                  <a:pt x="624772" y="1815339"/>
                </a:cubicBezTo>
                <a:cubicBezTo>
                  <a:pt x="622034" y="1824026"/>
                  <a:pt x="617106" y="1826883"/>
                  <a:pt x="614324" y="1835401"/>
                </a:cubicBezTo>
                <a:cubicBezTo>
                  <a:pt x="633432" y="1865540"/>
                  <a:pt x="624927" y="1820990"/>
                  <a:pt x="643818" y="1851004"/>
                </a:cubicBezTo>
                <a:cubicBezTo>
                  <a:pt x="646530" y="1837170"/>
                  <a:pt x="637267" y="1829257"/>
                  <a:pt x="629603" y="1820552"/>
                </a:cubicBezTo>
                <a:cubicBezTo>
                  <a:pt x="632913" y="1816047"/>
                  <a:pt x="641042" y="1824448"/>
                  <a:pt x="639876" y="1807947"/>
                </a:cubicBezTo>
                <a:cubicBezTo>
                  <a:pt x="659999" y="1849652"/>
                  <a:pt x="694165" y="1803073"/>
                  <a:pt x="710253" y="1781134"/>
                </a:cubicBezTo>
                <a:lnTo>
                  <a:pt x="706512" y="1770769"/>
                </a:lnTo>
                <a:lnTo>
                  <a:pt x="746589" y="1758052"/>
                </a:lnTo>
                <a:cubicBezTo>
                  <a:pt x="763771" y="1748580"/>
                  <a:pt x="779091" y="1735751"/>
                  <a:pt x="791536" y="1720122"/>
                </a:cubicBezTo>
                <a:cubicBezTo>
                  <a:pt x="790320" y="1708154"/>
                  <a:pt x="779522" y="1700922"/>
                  <a:pt x="772315" y="1691913"/>
                </a:cubicBezTo>
                <a:cubicBezTo>
                  <a:pt x="771485" y="1655075"/>
                  <a:pt x="795739" y="1695314"/>
                  <a:pt x="801622" y="1715250"/>
                </a:cubicBezTo>
                <a:cubicBezTo>
                  <a:pt x="819527" y="1715606"/>
                  <a:pt x="788049" y="1677754"/>
                  <a:pt x="798295" y="1657291"/>
                </a:cubicBezTo>
                <a:cubicBezTo>
                  <a:pt x="817682" y="1665205"/>
                  <a:pt x="799003" y="1691637"/>
                  <a:pt x="811986" y="1702983"/>
                </a:cubicBezTo>
                <a:cubicBezTo>
                  <a:pt x="832166" y="1691249"/>
                  <a:pt x="867248" y="1720629"/>
                  <a:pt x="872694" y="1666738"/>
                </a:cubicBezTo>
                <a:cubicBezTo>
                  <a:pt x="896561" y="1707895"/>
                  <a:pt x="898509" y="1682782"/>
                  <a:pt x="916980" y="1690308"/>
                </a:cubicBezTo>
                <a:cubicBezTo>
                  <a:pt x="921758" y="1673391"/>
                  <a:pt x="910726" y="1663598"/>
                  <a:pt x="913249" y="1647375"/>
                </a:cubicBezTo>
                <a:cubicBezTo>
                  <a:pt x="939233" y="1667081"/>
                  <a:pt x="952712" y="1652620"/>
                  <a:pt x="968302" y="1643654"/>
                </a:cubicBezTo>
                <a:cubicBezTo>
                  <a:pt x="963376" y="1617853"/>
                  <a:pt x="949305" y="1633826"/>
                  <a:pt x="943659" y="1632991"/>
                </a:cubicBezTo>
                <a:cubicBezTo>
                  <a:pt x="944960" y="1602088"/>
                  <a:pt x="970637" y="1611209"/>
                  <a:pt x="993536" y="1631559"/>
                </a:cubicBezTo>
                <a:cubicBezTo>
                  <a:pt x="997727" y="1612447"/>
                  <a:pt x="980581" y="1603119"/>
                  <a:pt x="984895" y="1583793"/>
                </a:cubicBezTo>
                <a:cubicBezTo>
                  <a:pt x="970361" y="1565990"/>
                  <a:pt x="965395" y="1587934"/>
                  <a:pt x="955652" y="1560351"/>
                </a:cubicBezTo>
                <a:cubicBezTo>
                  <a:pt x="986683" y="1542902"/>
                  <a:pt x="1014240" y="1550258"/>
                  <a:pt x="1055113" y="1572573"/>
                </a:cubicBezTo>
                <a:cubicBezTo>
                  <a:pt x="1062518" y="1546905"/>
                  <a:pt x="1032471" y="1538683"/>
                  <a:pt x="1037036" y="1514227"/>
                </a:cubicBezTo>
                <a:cubicBezTo>
                  <a:pt x="1065370" y="1504918"/>
                  <a:pt x="1095413" y="1500306"/>
                  <a:pt x="1109097" y="1450170"/>
                </a:cubicBezTo>
                <a:cubicBezTo>
                  <a:pt x="1137461" y="1485510"/>
                  <a:pt x="1134312" y="1446762"/>
                  <a:pt x="1139522" y="1435511"/>
                </a:cubicBezTo>
                <a:cubicBezTo>
                  <a:pt x="1149127" y="1446047"/>
                  <a:pt x="1145021" y="1462785"/>
                  <a:pt x="1158280" y="1471437"/>
                </a:cubicBezTo>
                <a:cubicBezTo>
                  <a:pt x="1163213" y="1419673"/>
                  <a:pt x="1233427" y="1467484"/>
                  <a:pt x="1215528" y="1407101"/>
                </a:cubicBezTo>
                <a:cubicBezTo>
                  <a:pt x="1249828" y="1399810"/>
                  <a:pt x="1280843" y="1341147"/>
                  <a:pt x="1317062" y="1367333"/>
                </a:cubicBezTo>
                <a:cubicBezTo>
                  <a:pt x="1320422" y="1324214"/>
                  <a:pt x="1350290" y="1355718"/>
                  <a:pt x="1349614" y="1300574"/>
                </a:cubicBezTo>
                <a:cubicBezTo>
                  <a:pt x="1373523" y="1331772"/>
                  <a:pt x="1373108" y="1294460"/>
                  <a:pt x="1398529" y="1329955"/>
                </a:cubicBezTo>
                <a:cubicBezTo>
                  <a:pt x="1403110" y="1312638"/>
                  <a:pt x="1392311" y="1302696"/>
                  <a:pt x="1395047" y="1286594"/>
                </a:cubicBezTo>
                <a:cubicBezTo>
                  <a:pt x="1454235" y="1258169"/>
                  <a:pt x="1519278" y="1246527"/>
                  <a:pt x="1564751" y="1178386"/>
                </a:cubicBezTo>
                <a:cubicBezTo>
                  <a:pt x="1571912" y="1194640"/>
                  <a:pt x="1583571" y="1206789"/>
                  <a:pt x="1573152" y="1211755"/>
                </a:cubicBezTo>
                <a:cubicBezTo>
                  <a:pt x="1614555" y="1166217"/>
                  <a:pt x="1657978" y="1125838"/>
                  <a:pt x="1716850" y="1130311"/>
                </a:cubicBezTo>
                <a:cubicBezTo>
                  <a:pt x="1734220" y="1141482"/>
                  <a:pt x="1729583" y="1088756"/>
                  <a:pt x="1743796" y="1088832"/>
                </a:cubicBezTo>
                <a:cubicBezTo>
                  <a:pt x="1748769" y="1096267"/>
                  <a:pt x="1746224" y="1107346"/>
                  <a:pt x="1752550" y="1114420"/>
                </a:cubicBezTo>
                <a:cubicBezTo>
                  <a:pt x="1763054" y="1094249"/>
                  <a:pt x="1777255" y="1069652"/>
                  <a:pt x="1808906" y="1088923"/>
                </a:cubicBezTo>
                <a:lnTo>
                  <a:pt x="1811129" y="1043581"/>
                </a:lnTo>
                <a:cubicBezTo>
                  <a:pt x="1875247" y="1054788"/>
                  <a:pt x="1919353" y="1007532"/>
                  <a:pt x="1965642" y="966384"/>
                </a:cubicBezTo>
                <a:cubicBezTo>
                  <a:pt x="1969446" y="972144"/>
                  <a:pt x="1970074" y="979210"/>
                  <a:pt x="1974737" y="984469"/>
                </a:cubicBezTo>
                <a:cubicBezTo>
                  <a:pt x="2056328" y="916504"/>
                  <a:pt x="2157238" y="905466"/>
                  <a:pt x="2242962" y="848872"/>
                </a:cubicBezTo>
                <a:cubicBezTo>
                  <a:pt x="2270165" y="883256"/>
                  <a:pt x="2321039" y="820087"/>
                  <a:pt x="2361162" y="804182"/>
                </a:cubicBezTo>
                <a:cubicBezTo>
                  <a:pt x="2382876" y="795473"/>
                  <a:pt x="2407579" y="813443"/>
                  <a:pt x="2413164" y="773892"/>
                </a:cubicBezTo>
                <a:lnTo>
                  <a:pt x="2432030" y="795049"/>
                </a:lnTo>
                <a:cubicBezTo>
                  <a:pt x="2427177" y="743198"/>
                  <a:pt x="2471442" y="798411"/>
                  <a:pt x="2475213" y="746689"/>
                </a:cubicBezTo>
                <a:cubicBezTo>
                  <a:pt x="2533354" y="774412"/>
                  <a:pt x="2579070" y="693007"/>
                  <a:pt x="2643255" y="709532"/>
                </a:cubicBezTo>
                <a:lnTo>
                  <a:pt x="2645286" y="679334"/>
                </a:lnTo>
                <a:cubicBezTo>
                  <a:pt x="2726969" y="697405"/>
                  <a:pt x="2776014" y="614928"/>
                  <a:pt x="2859027" y="637618"/>
                </a:cubicBezTo>
                <a:cubicBezTo>
                  <a:pt x="2876104" y="585309"/>
                  <a:pt x="2926314" y="637397"/>
                  <a:pt x="2943420" y="586529"/>
                </a:cubicBezTo>
                <a:cubicBezTo>
                  <a:pt x="2973367" y="617650"/>
                  <a:pt x="2975438" y="564660"/>
                  <a:pt x="3003510" y="590137"/>
                </a:cubicBezTo>
                <a:cubicBezTo>
                  <a:pt x="3043981" y="544490"/>
                  <a:pt x="3097887" y="540535"/>
                  <a:pt x="3152965" y="540964"/>
                </a:cubicBezTo>
                <a:cubicBezTo>
                  <a:pt x="3205271" y="513840"/>
                  <a:pt x="3262422" y="502776"/>
                  <a:pt x="3319819" y="491284"/>
                </a:cubicBezTo>
                <a:cubicBezTo>
                  <a:pt x="3377219" y="479793"/>
                  <a:pt x="3434459" y="470063"/>
                  <a:pt x="3487283" y="443525"/>
                </a:cubicBezTo>
                <a:lnTo>
                  <a:pt x="3505737" y="465158"/>
                </a:lnTo>
                <a:cubicBezTo>
                  <a:pt x="3512423" y="469875"/>
                  <a:pt x="3507062" y="452237"/>
                  <a:pt x="3502322" y="444651"/>
                </a:cubicBezTo>
                <a:cubicBezTo>
                  <a:pt x="3567134" y="445995"/>
                  <a:pt x="3608345" y="427723"/>
                  <a:pt x="3674465" y="431250"/>
                </a:cubicBezTo>
                <a:cubicBezTo>
                  <a:pt x="3675720" y="421422"/>
                  <a:pt x="3676652" y="411409"/>
                  <a:pt x="3677418" y="401440"/>
                </a:cubicBezTo>
                <a:cubicBezTo>
                  <a:pt x="3689887" y="401084"/>
                  <a:pt x="3696042" y="446986"/>
                  <a:pt x="3706401" y="418173"/>
                </a:cubicBezTo>
                <a:cubicBezTo>
                  <a:pt x="3705496" y="404677"/>
                  <a:pt x="3700063" y="414088"/>
                  <a:pt x="3692701" y="402137"/>
                </a:cubicBezTo>
                <a:cubicBezTo>
                  <a:pt x="3697496" y="391360"/>
                  <a:pt x="3710966" y="393719"/>
                  <a:pt x="3716788" y="413762"/>
                </a:cubicBezTo>
                <a:cubicBezTo>
                  <a:pt x="3771166" y="396393"/>
                  <a:pt x="3825809" y="381028"/>
                  <a:pt x="3880784" y="367567"/>
                </a:cubicBezTo>
                <a:cubicBezTo>
                  <a:pt x="3935754" y="354103"/>
                  <a:pt x="3991175" y="343324"/>
                  <a:pt x="4047023" y="332789"/>
                </a:cubicBezTo>
                <a:cubicBezTo>
                  <a:pt x="4158375" y="312807"/>
                  <a:pt x="4270778" y="298423"/>
                  <a:pt x="4383204" y="284480"/>
                </a:cubicBezTo>
                <a:cubicBezTo>
                  <a:pt x="4495635" y="270540"/>
                  <a:pt x="4608721" y="260400"/>
                  <a:pt x="4721726" y="247931"/>
                </a:cubicBezTo>
                <a:cubicBezTo>
                  <a:pt x="4834734" y="235464"/>
                  <a:pt x="4947346" y="221200"/>
                  <a:pt x="5059340" y="201590"/>
                </a:cubicBezTo>
                <a:lnTo>
                  <a:pt x="5072687" y="217993"/>
                </a:lnTo>
                <a:cubicBezTo>
                  <a:pt x="5126348" y="182100"/>
                  <a:pt x="5203880" y="231568"/>
                  <a:pt x="5252813" y="177688"/>
                </a:cubicBezTo>
                <a:cubicBezTo>
                  <a:pt x="5265502" y="182875"/>
                  <a:pt x="5286089" y="224277"/>
                  <a:pt x="5277468" y="182652"/>
                </a:cubicBezTo>
                <a:cubicBezTo>
                  <a:pt x="5290935" y="198842"/>
                  <a:pt x="5318657" y="206149"/>
                  <a:pt x="5328281" y="177627"/>
                </a:cubicBezTo>
                <a:lnTo>
                  <a:pt x="5345981" y="199822"/>
                </a:lnTo>
                <a:cubicBezTo>
                  <a:pt x="5366007" y="191564"/>
                  <a:pt x="5383966" y="176268"/>
                  <a:pt x="5411693" y="196410"/>
                </a:cubicBezTo>
                <a:cubicBezTo>
                  <a:pt x="5457285" y="166838"/>
                  <a:pt x="5510878" y="167124"/>
                  <a:pt x="5563405" y="163084"/>
                </a:cubicBezTo>
                <a:cubicBezTo>
                  <a:pt x="5615929" y="159045"/>
                  <a:pt x="5667264" y="150899"/>
                  <a:pt x="5708564" y="105301"/>
                </a:cubicBezTo>
                <a:lnTo>
                  <a:pt x="5726154" y="127435"/>
                </a:lnTo>
                <a:cubicBezTo>
                  <a:pt x="5734572" y="91371"/>
                  <a:pt x="5766314" y="93442"/>
                  <a:pt x="5782305" y="121069"/>
                </a:cubicBezTo>
                <a:cubicBezTo>
                  <a:pt x="5784400" y="108303"/>
                  <a:pt x="5778914" y="98291"/>
                  <a:pt x="5781452" y="85497"/>
                </a:cubicBezTo>
                <a:cubicBezTo>
                  <a:pt x="5801140" y="132655"/>
                  <a:pt x="5802573" y="99545"/>
                  <a:pt x="5806873" y="83208"/>
                </a:cubicBezTo>
                <a:cubicBezTo>
                  <a:pt x="5843226" y="117313"/>
                  <a:pt x="5872381" y="97929"/>
                  <a:pt x="5906762" y="89260"/>
                </a:cubicBezTo>
                <a:cubicBezTo>
                  <a:pt x="5908344" y="77626"/>
                  <a:pt x="5906285" y="65885"/>
                  <a:pt x="5900817" y="55599"/>
                </a:cubicBezTo>
                <a:cubicBezTo>
                  <a:pt x="5907363" y="46972"/>
                  <a:pt x="5921850" y="99681"/>
                  <a:pt x="5929719" y="66296"/>
                </a:cubicBezTo>
                <a:cubicBezTo>
                  <a:pt x="5933751" y="71904"/>
                  <a:pt x="5931785" y="79751"/>
                  <a:pt x="5932076" y="86907"/>
                </a:cubicBezTo>
                <a:cubicBezTo>
                  <a:pt x="5943186" y="96317"/>
                  <a:pt x="5944896" y="69639"/>
                  <a:pt x="5960916" y="97711"/>
                </a:cubicBezTo>
                <a:cubicBezTo>
                  <a:pt x="5963025" y="88376"/>
                  <a:pt x="5960511" y="78654"/>
                  <a:pt x="5954015" y="71625"/>
                </a:cubicBezTo>
                <a:cubicBezTo>
                  <a:pt x="5967430" y="86929"/>
                  <a:pt x="5990480" y="101091"/>
                  <a:pt x="6006438" y="95190"/>
                </a:cubicBezTo>
                <a:cubicBezTo>
                  <a:pt x="6005477" y="59558"/>
                  <a:pt x="5993008" y="80165"/>
                  <a:pt x="5980391" y="61757"/>
                </a:cubicBezTo>
                <a:cubicBezTo>
                  <a:pt x="6020975" y="84332"/>
                  <a:pt x="6057144" y="90101"/>
                  <a:pt x="6095675" y="105360"/>
                </a:cubicBezTo>
                <a:lnTo>
                  <a:pt x="6100376" y="67578"/>
                </a:lnTo>
                <a:cubicBezTo>
                  <a:pt x="6090270" y="38644"/>
                  <a:pt x="6111985" y="81554"/>
                  <a:pt x="6101954" y="95724"/>
                </a:cubicBezTo>
                <a:cubicBezTo>
                  <a:pt x="6124876" y="124927"/>
                  <a:pt x="6136538" y="113124"/>
                  <a:pt x="6162697" y="130794"/>
                </a:cubicBezTo>
                <a:cubicBezTo>
                  <a:pt x="6158951" y="101966"/>
                  <a:pt x="6180908" y="107657"/>
                  <a:pt x="6162719" y="88030"/>
                </a:cubicBezTo>
                <a:cubicBezTo>
                  <a:pt x="6169345" y="75315"/>
                  <a:pt x="6181354" y="124170"/>
                  <a:pt x="6189078" y="78437"/>
                </a:cubicBezTo>
                <a:cubicBezTo>
                  <a:pt x="6208792" y="102081"/>
                  <a:pt x="6188133" y="101563"/>
                  <a:pt x="6185878" y="108672"/>
                </a:cubicBezTo>
                <a:cubicBezTo>
                  <a:pt x="6213568" y="137779"/>
                  <a:pt x="6224100" y="100511"/>
                  <a:pt x="6252903" y="134108"/>
                </a:cubicBezTo>
                <a:cubicBezTo>
                  <a:pt x="6253313" y="124506"/>
                  <a:pt x="6245760" y="117580"/>
                  <a:pt x="6240912" y="109932"/>
                </a:cubicBezTo>
                <a:cubicBezTo>
                  <a:pt x="6244429" y="100127"/>
                  <a:pt x="6255579" y="120825"/>
                  <a:pt x="6253384" y="91040"/>
                </a:cubicBezTo>
                <a:cubicBezTo>
                  <a:pt x="6257336" y="129396"/>
                  <a:pt x="6266441" y="102999"/>
                  <a:pt x="6283614" y="130308"/>
                </a:cubicBezTo>
                <a:cubicBezTo>
                  <a:pt x="6318172" y="67986"/>
                  <a:pt x="6404349" y="191886"/>
                  <a:pt x="6427409" y="107241"/>
                </a:cubicBezTo>
                <a:cubicBezTo>
                  <a:pt x="6450590" y="164401"/>
                  <a:pt x="6476972" y="146123"/>
                  <a:pt x="6496867" y="153902"/>
                </a:cubicBezTo>
                <a:cubicBezTo>
                  <a:pt x="6485992" y="111977"/>
                  <a:pt x="6470390" y="148883"/>
                  <a:pt x="6455172" y="125837"/>
                </a:cubicBezTo>
                <a:cubicBezTo>
                  <a:pt x="6456214" y="112179"/>
                  <a:pt x="6462210" y="117352"/>
                  <a:pt x="6463135" y="101917"/>
                </a:cubicBezTo>
                <a:cubicBezTo>
                  <a:pt x="6443423" y="88398"/>
                  <a:pt x="6418316" y="54081"/>
                  <a:pt x="6399877" y="46002"/>
                </a:cubicBezTo>
                <a:cubicBezTo>
                  <a:pt x="6418035" y="114090"/>
                  <a:pt x="6359766" y="56210"/>
                  <a:pt x="6349070" y="50034"/>
                </a:cubicBezTo>
                <a:cubicBezTo>
                  <a:pt x="6360680" y="29432"/>
                  <a:pt x="6380708" y="21602"/>
                  <a:pt x="6403223" y="25333"/>
                </a:cubicBezTo>
                <a:close/>
                <a:moveTo>
                  <a:pt x="6251089" y="14287"/>
                </a:moveTo>
                <a:cubicBezTo>
                  <a:pt x="6269235" y="17585"/>
                  <a:pt x="6292973" y="42599"/>
                  <a:pt x="6305530" y="24182"/>
                </a:cubicBezTo>
                <a:cubicBezTo>
                  <a:pt x="6306547" y="50577"/>
                  <a:pt x="6295257" y="53399"/>
                  <a:pt x="6280595" y="47768"/>
                </a:cubicBezTo>
                <a:cubicBezTo>
                  <a:pt x="6265935" y="42138"/>
                  <a:pt x="6247900" y="28054"/>
                  <a:pt x="6235426" y="20639"/>
                </a:cubicBezTo>
                <a:cubicBezTo>
                  <a:pt x="6239612" y="14501"/>
                  <a:pt x="6245040" y="13187"/>
                  <a:pt x="6251089" y="14287"/>
                </a:cubicBezTo>
                <a:close/>
                <a:moveTo>
                  <a:pt x="6097186" y="0"/>
                </a:moveTo>
                <a:cubicBezTo>
                  <a:pt x="6113458" y="36773"/>
                  <a:pt x="6128322" y="11276"/>
                  <a:pt x="6141858" y="5117"/>
                </a:cubicBezTo>
                <a:cubicBezTo>
                  <a:pt x="6145153" y="11014"/>
                  <a:pt x="6145336" y="18106"/>
                  <a:pt x="6149585" y="23838"/>
                </a:cubicBezTo>
                <a:cubicBezTo>
                  <a:pt x="6148480" y="28475"/>
                  <a:pt x="6149684" y="33306"/>
                  <a:pt x="6152900" y="36873"/>
                </a:cubicBezTo>
                <a:cubicBezTo>
                  <a:pt x="6116659" y="19374"/>
                  <a:pt x="6091293" y="43796"/>
                  <a:pt x="6054132" y="23198"/>
                </a:cubicBezTo>
                <a:cubicBezTo>
                  <a:pt x="6067812" y="12845"/>
                  <a:pt x="6085647" y="18008"/>
                  <a:pt x="6097186" y="0"/>
                </a:cubicBez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13371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7A0ACE26-340C-1E4A-9085-8FF2553BF961}"/>
              </a:ext>
            </a:extLst>
          </p:cNvPr>
          <p:cNvSpPr>
            <a:spLocks noGrp="1"/>
          </p:cNvSpPr>
          <p:nvPr>
            <p:ph type="pic" sz="quarter" idx="14"/>
          </p:nvPr>
        </p:nvSpPr>
        <p:spPr>
          <a:xfrm>
            <a:off x="12907108" y="1606288"/>
            <a:ext cx="9677261" cy="1050342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955138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668E64-8C2A-654A-A0FC-B2A535811965}"/>
              </a:ext>
            </a:extLst>
          </p:cNvPr>
          <p:cNvSpPr>
            <a:spLocks noGrp="1"/>
          </p:cNvSpPr>
          <p:nvPr>
            <p:ph type="pic" sz="quarter" idx="15"/>
          </p:nvPr>
        </p:nvSpPr>
        <p:spPr>
          <a:xfrm>
            <a:off x="9766845" y="1418946"/>
            <a:ext cx="13217635" cy="10878109"/>
          </a:xfrm>
          <a:custGeom>
            <a:avLst/>
            <a:gdLst>
              <a:gd name="connsiteX0" fmla="*/ 0 w 13217635"/>
              <a:gd name="connsiteY0" fmla="*/ 0 h 10878109"/>
              <a:gd name="connsiteX1" fmla="*/ 10826407 w 13217635"/>
              <a:gd name="connsiteY1" fmla="*/ 0 h 10878109"/>
              <a:gd name="connsiteX2" fmla="*/ 13217635 w 13217635"/>
              <a:gd name="connsiteY2" fmla="*/ 2391226 h 10878109"/>
              <a:gd name="connsiteX3" fmla="*/ 13217635 w 13217635"/>
              <a:gd name="connsiteY3" fmla="*/ 10878109 h 10878109"/>
              <a:gd name="connsiteX4" fmla="*/ 0 w 13217635"/>
              <a:gd name="connsiteY4" fmla="*/ 10878109 h 1087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7635" h="10878109">
                <a:moveTo>
                  <a:pt x="0" y="0"/>
                </a:moveTo>
                <a:lnTo>
                  <a:pt x="10826407" y="0"/>
                </a:lnTo>
                <a:lnTo>
                  <a:pt x="13217635" y="2391226"/>
                </a:lnTo>
                <a:lnTo>
                  <a:pt x="13217635" y="10878109"/>
                </a:lnTo>
                <a:lnTo>
                  <a:pt x="0" y="10878109"/>
                </a:ln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108366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9437914" y="1668998"/>
            <a:ext cx="12809909" cy="571499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53449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B3D282-CE51-6442-A3D2-A5255349CBFC}"/>
              </a:ext>
            </a:extLst>
          </p:cNvPr>
          <p:cNvSpPr>
            <a:spLocks noGrp="1"/>
          </p:cNvSpPr>
          <p:nvPr>
            <p:ph type="pic" sz="quarter" idx="14"/>
          </p:nvPr>
        </p:nvSpPr>
        <p:spPr>
          <a:xfrm>
            <a:off x="4448419" y="4329198"/>
            <a:ext cx="15480813" cy="8369634"/>
          </a:xfrm>
          <a:custGeom>
            <a:avLst/>
            <a:gdLst>
              <a:gd name="connsiteX0" fmla="*/ 9656401 w 15480813"/>
              <a:gd name="connsiteY0" fmla="*/ 8314014 h 8369634"/>
              <a:gd name="connsiteX1" fmla="*/ 9664911 w 15480813"/>
              <a:gd name="connsiteY1" fmla="*/ 8315940 h 8369634"/>
              <a:gd name="connsiteX2" fmla="*/ 9658746 w 15480813"/>
              <a:gd name="connsiteY2" fmla="*/ 8369632 h 8369634"/>
              <a:gd name="connsiteX3" fmla="*/ 9636129 w 15480813"/>
              <a:gd name="connsiteY3" fmla="*/ 8322109 h 8369634"/>
              <a:gd name="connsiteX4" fmla="*/ 9656401 w 15480813"/>
              <a:gd name="connsiteY4" fmla="*/ 8314014 h 8369634"/>
              <a:gd name="connsiteX5" fmla="*/ 7443709 w 15480813"/>
              <a:gd name="connsiteY5" fmla="*/ 8142176 h 8369634"/>
              <a:gd name="connsiteX6" fmla="*/ 7445281 w 15480813"/>
              <a:gd name="connsiteY6" fmla="*/ 8175670 h 8369634"/>
              <a:gd name="connsiteX7" fmla="*/ 7413355 w 15480813"/>
              <a:gd name="connsiteY7" fmla="*/ 8180508 h 8369634"/>
              <a:gd name="connsiteX8" fmla="*/ 7443709 w 15480813"/>
              <a:gd name="connsiteY8" fmla="*/ 8142176 h 8369634"/>
              <a:gd name="connsiteX9" fmla="*/ 5824516 w 15480813"/>
              <a:gd name="connsiteY9" fmla="*/ 8141096 h 8369634"/>
              <a:gd name="connsiteX10" fmla="*/ 5844803 w 15480813"/>
              <a:gd name="connsiteY10" fmla="*/ 8149190 h 8369634"/>
              <a:gd name="connsiteX11" fmla="*/ 5822189 w 15480813"/>
              <a:gd name="connsiteY11" fmla="*/ 8196712 h 8369634"/>
              <a:gd name="connsiteX12" fmla="*/ 5816023 w 15480813"/>
              <a:gd name="connsiteY12" fmla="*/ 8143022 h 8369634"/>
              <a:gd name="connsiteX13" fmla="*/ 5824516 w 15480813"/>
              <a:gd name="connsiteY13" fmla="*/ 8141096 h 8369634"/>
              <a:gd name="connsiteX14" fmla="*/ 7408549 w 15480813"/>
              <a:gd name="connsiteY14" fmla="*/ 8126880 h 8369634"/>
              <a:gd name="connsiteX15" fmla="*/ 7407916 w 15480813"/>
              <a:gd name="connsiteY15" fmla="*/ 8134922 h 8369634"/>
              <a:gd name="connsiteX16" fmla="*/ 7403081 w 15480813"/>
              <a:gd name="connsiteY16" fmla="*/ 8178332 h 8369634"/>
              <a:gd name="connsiteX17" fmla="*/ 7392678 w 15480813"/>
              <a:gd name="connsiteY17" fmla="*/ 8131898 h 8369634"/>
              <a:gd name="connsiteX18" fmla="*/ 7408549 w 15480813"/>
              <a:gd name="connsiteY18" fmla="*/ 8126880 h 8369634"/>
              <a:gd name="connsiteX19" fmla="*/ 4955982 w 15480813"/>
              <a:gd name="connsiteY19" fmla="*/ 8054385 h 8369634"/>
              <a:gd name="connsiteX20" fmla="*/ 4953201 w 15480813"/>
              <a:gd name="connsiteY20" fmla="*/ 8110856 h 8369634"/>
              <a:gd name="connsiteX21" fmla="*/ 4925751 w 15480813"/>
              <a:gd name="connsiteY21" fmla="*/ 8103600 h 8369634"/>
              <a:gd name="connsiteX22" fmla="*/ 4947761 w 15480813"/>
              <a:gd name="connsiteY22" fmla="*/ 8086552 h 8369634"/>
              <a:gd name="connsiteX23" fmla="*/ 4955982 w 15480813"/>
              <a:gd name="connsiteY23" fmla="*/ 8054385 h 8369634"/>
              <a:gd name="connsiteX24" fmla="*/ 5010643 w 15480813"/>
              <a:gd name="connsiteY24" fmla="*/ 7909036 h 8369634"/>
              <a:gd name="connsiteX25" fmla="*/ 4996979 w 15480813"/>
              <a:gd name="connsiteY25" fmla="*/ 7962362 h 8369634"/>
              <a:gd name="connsiteX26" fmla="*/ 4991655 w 15480813"/>
              <a:gd name="connsiteY26" fmla="*/ 7915324 h 8369634"/>
              <a:gd name="connsiteX27" fmla="*/ 5010643 w 15480813"/>
              <a:gd name="connsiteY27" fmla="*/ 7909036 h 8369634"/>
              <a:gd name="connsiteX28" fmla="*/ 10524951 w 15480813"/>
              <a:gd name="connsiteY28" fmla="*/ 7881464 h 8369634"/>
              <a:gd name="connsiteX29" fmla="*/ 10533169 w 15480813"/>
              <a:gd name="connsiteY29" fmla="*/ 7913630 h 8369634"/>
              <a:gd name="connsiteX30" fmla="*/ 10555182 w 15480813"/>
              <a:gd name="connsiteY30" fmla="*/ 7930680 h 8369634"/>
              <a:gd name="connsiteX31" fmla="*/ 10527730 w 15480813"/>
              <a:gd name="connsiteY31" fmla="*/ 7937936 h 8369634"/>
              <a:gd name="connsiteX32" fmla="*/ 10524951 w 15480813"/>
              <a:gd name="connsiteY32" fmla="*/ 7881464 h 8369634"/>
              <a:gd name="connsiteX33" fmla="*/ 7237896 w 15480813"/>
              <a:gd name="connsiteY33" fmla="*/ 7857964 h 8369634"/>
              <a:gd name="connsiteX34" fmla="*/ 7256999 w 15480813"/>
              <a:gd name="connsiteY34" fmla="*/ 7871306 h 8369634"/>
              <a:gd name="connsiteX35" fmla="*/ 7238009 w 15480813"/>
              <a:gd name="connsiteY35" fmla="*/ 7900812 h 8369634"/>
              <a:gd name="connsiteX36" fmla="*/ 7293395 w 15480813"/>
              <a:gd name="connsiteY36" fmla="*/ 7956438 h 8369634"/>
              <a:gd name="connsiteX37" fmla="*/ 7302223 w 15480813"/>
              <a:gd name="connsiteY37" fmla="*/ 7924998 h 8369634"/>
              <a:gd name="connsiteX38" fmla="*/ 7295815 w 15480813"/>
              <a:gd name="connsiteY38" fmla="*/ 7979290 h 8369634"/>
              <a:gd name="connsiteX39" fmla="*/ 7298353 w 15480813"/>
              <a:gd name="connsiteY39" fmla="*/ 8002026 h 8369634"/>
              <a:gd name="connsiteX40" fmla="*/ 7357005 w 15480813"/>
              <a:gd name="connsiteY40" fmla="*/ 8080504 h 8369634"/>
              <a:gd name="connsiteX41" fmla="*/ 7298475 w 15480813"/>
              <a:gd name="connsiteY41" fmla="*/ 8135282 h 8369634"/>
              <a:gd name="connsiteX42" fmla="*/ 7306215 w 15480813"/>
              <a:gd name="connsiteY42" fmla="*/ 8203362 h 8369634"/>
              <a:gd name="connsiteX43" fmla="*/ 7293395 w 15480813"/>
              <a:gd name="connsiteY43" fmla="*/ 8134194 h 8369634"/>
              <a:gd name="connsiteX44" fmla="*/ 7216005 w 15480813"/>
              <a:gd name="connsiteY44" fmla="*/ 8040841 h 8369634"/>
              <a:gd name="connsiteX45" fmla="*/ 7259174 w 15480813"/>
              <a:gd name="connsiteY45" fmla="*/ 8027298 h 8369634"/>
              <a:gd name="connsiteX46" fmla="*/ 7210803 w 15480813"/>
              <a:gd name="connsiteY46" fmla="*/ 7995374 h 8369634"/>
              <a:gd name="connsiteX47" fmla="*/ 7202337 w 15480813"/>
              <a:gd name="connsiteY47" fmla="*/ 7938057 h 8369634"/>
              <a:gd name="connsiteX48" fmla="*/ 7237896 w 15480813"/>
              <a:gd name="connsiteY48" fmla="*/ 7857964 h 8369634"/>
              <a:gd name="connsiteX49" fmla="*/ 5027089 w 15480813"/>
              <a:gd name="connsiteY49" fmla="*/ 7844826 h 8369634"/>
              <a:gd name="connsiteX50" fmla="*/ 5021528 w 15480813"/>
              <a:gd name="connsiteY50" fmla="*/ 7888962 h 8369634"/>
              <a:gd name="connsiteX51" fmla="*/ 5027089 w 15480813"/>
              <a:gd name="connsiteY51" fmla="*/ 7844826 h 8369634"/>
              <a:gd name="connsiteX52" fmla="*/ 10470169 w 15480813"/>
              <a:gd name="connsiteY52" fmla="*/ 7736116 h 8369634"/>
              <a:gd name="connsiteX53" fmla="*/ 10489155 w 15480813"/>
              <a:gd name="connsiteY53" fmla="*/ 7742404 h 8369634"/>
              <a:gd name="connsiteX54" fmla="*/ 10483836 w 15480813"/>
              <a:gd name="connsiteY54" fmla="*/ 7789442 h 8369634"/>
              <a:gd name="connsiteX55" fmla="*/ 10470169 w 15480813"/>
              <a:gd name="connsiteY55" fmla="*/ 7736116 h 8369634"/>
              <a:gd name="connsiteX56" fmla="*/ 10453843 w 15480813"/>
              <a:gd name="connsiteY56" fmla="*/ 7671906 h 8369634"/>
              <a:gd name="connsiteX57" fmla="*/ 10459408 w 15480813"/>
              <a:gd name="connsiteY57" fmla="*/ 7716044 h 8369634"/>
              <a:gd name="connsiteX58" fmla="*/ 10453843 w 15480813"/>
              <a:gd name="connsiteY58" fmla="*/ 7671906 h 8369634"/>
              <a:gd name="connsiteX59" fmla="*/ 6572185 w 15480813"/>
              <a:gd name="connsiteY59" fmla="*/ 7490764 h 8369634"/>
              <a:gd name="connsiteX60" fmla="*/ 6590444 w 15480813"/>
              <a:gd name="connsiteY60" fmla="*/ 7539134 h 8369634"/>
              <a:gd name="connsiteX61" fmla="*/ 6572185 w 15480813"/>
              <a:gd name="connsiteY61" fmla="*/ 7490764 h 8369634"/>
              <a:gd name="connsiteX62" fmla="*/ 6951413 w 15480813"/>
              <a:gd name="connsiteY62" fmla="*/ 7484112 h 8369634"/>
              <a:gd name="connsiteX63" fmla="*/ 6951413 w 15480813"/>
              <a:gd name="connsiteY63" fmla="*/ 7484596 h 8369634"/>
              <a:gd name="connsiteX64" fmla="*/ 6965323 w 15480813"/>
              <a:gd name="connsiteY64" fmla="*/ 7527535 h 8369634"/>
              <a:gd name="connsiteX65" fmla="*/ 6971002 w 15480813"/>
              <a:gd name="connsiteY65" fmla="*/ 7531140 h 8369634"/>
              <a:gd name="connsiteX66" fmla="*/ 6972075 w 15480813"/>
              <a:gd name="connsiteY66" fmla="*/ 7503040 h 8369634"/>
              <a:gd name="connsiteX67" fmla="*/ 6970127 w 15480813"/>
              <a:gd name="connsiteY67" fmla="*/ 7499198 h 8369634"/>
              <a:gd name="connsiteX68" fmla="*/ 6951413 w 15480813"/>
              <a:gd name="connsiteY68" fmla="*/ 7484112 h 8369634"/>
              <a:gd name="connsiteX69" fmla="*/ 8458415 w 15480813"/>
              <a:gd name="connsiteY69" fmla="*/ 7461016 h 8369634"/>
              <a:gd name="connsiteX70" fmla="*/ 8496748 w 15480813"/>
              <a:gd name="connsiteY70" fmla="*/ 7468030 h 8369634"/>
              <a:gd name="connsiteX71" fmla="*/ 8520085 w 15480813"/>
              <a:gd name="connsiteY71" fmla="*/ 7483266 h 8369634"/>
              <a:gd name="connsiteX72" fmla="*/ 8465067 w 15480813"/>
              <a:gd name="connsiteY72" fmla="*/ 7506362 h 8369634"/>
              <a:gd name="connsiteX73" fmla="*/ 8458172 w 15480813"/>
              <a:gd name="connsiteY73" fmla="*/ 7538044 h 8369634"/>
              <a:gd name="connsiteX74" fmla="*/ 8344500 w 15480813"/>
              <a:gd name="connsiteY74" fmla="*/ 7494995 h 8369634"/>
              <a:gd name="connsiteX75" fmla="*/ 8457688 w 15480813"/>
              <a:gd name="connsiteY75" fmla="*/ 7471898 h 8369634"/>
              <a:gd name="connsiteX76" fmla="*/ 8458415 w 15480813"/>
              <a:gd name="connsiteY76" fmla="*/ 7461016 h 8369634"/>
              <a:gd name="connsiteX77" fmla="*/ 6517283 w 15480813"/>
              <a:gd name="connsiteY77" fmla="*/ 7444570 h 8369634"/>
              <a:gd name="connsiteX78" fmla="*/ 6501561 w 15480813"/>
              <a:gd name="connsiteY78" fmla="*/ 7508902 h 8369634"/>
              <a:gd name="connsiteX79" fmla="*/ 6521877 w 15480813"/>
              <a:gd name="connsiteY79" fmla="*/ 7513496 h 8369634"/>
              <a:gd name="connsiteX80" fmla="*/ 6547031 w 15480813"/>
              <a:gd name="connsiteY80" fmla="*/ 7485564 h 8369634"/>
              <a:gd name="connsiteX81" fmla="*/ 6517283 w 15480813"/>
              <a:gd name="connsiteY81" fmla="*/ 7445296 h 8369634"/>
              <a:gd name="connsiteX82" fmla="*/ 9990084 w 15480813"/>
              <a:gd name="connsiteY82" fmla="*/ 7406722 h 8369634"/>
              <a:gd name="connsiteX83" fmla="*/ 10108110 w 15480813"/>
              <a:gd name="connsiteY83" fmla="*/ 7437194 h 8369634"/>
              <a:gd name="connsiteX84" fmla="*/ 10011367 w 15480813"/>
              <a:gd name="connsiteY84" fmla="*/ 7465006 h 8369634"/>
              <a:gd name="connsiteX85" fmla="*/ 9990084 w 15480813"/>
              <a:gd name="connsiteY85" fmla="*/ 7406722 h 8369634"/>
              <a:gd name="connsiteX86" fmla="*/ 10077421 w 15480813"/>
              <a:gd name="connsiteY86" fmla="*/ 7381317 h 8369634"/>
              <a:gd name="connsiteX87" fmla="*/ 10108355 w 15480813"/>
              <a:gd name="connsiteY87" fmla="*/ 7393662 h 8369634"/>
              <a:gd name="connsiteX88" fmla="*/ 10067479 w 15480813"/>
              <a:gd name="connsiteY88" fmla="*/ 7386890 h 8369634"/>
              <a:gd name="connsiteX89" fmla="*/ 10077421 w 15480813"/>
              <a:gd name="connsiteY89" fmla="*/ 7381317 h 8369634"/>
              <a:gd name="connsiteX90" fmla="*/ 10422868 w 15480813"/>
              <a:gd name="connsiteY90" fmla="*/ 7370974 h 8369634"/>
              <a:gd name="connsiteX91" fmla="*/ 10440906 w 15480813"/>
              <a:gd name="connsiteY91" fmla="*/ 7393299 h 8369634"/>
              <a:gd name="connsiteX92" fmla="*/ 10409462 w 15480813"/>
              <a:gd name="connsiteY92" fmla="*/ 7398983 h 8369634"/>
              <a:gd name="connsiteX93" fmla="*/ 10422868 w 15480813"/>
              <a:gd name="connsiteY93" fmla="*/ 7370974 h 8369634"/>
              <a:gd name="connsiteX94" fmla="*/ 10212474 w 15480813"/>
              <a:gd name="connsiteY94" fmla="*/ 7366939 h 8369634"/>
              <a:gd name="connsiteX95" fmla="*/ 10252379 w 15480813"/>
              <a:gd name="connsiteY95" fmla="*/ 7395355 h 8369634"/>
              <a:gd name="connsiteX96" fmla="*/ 10212474 w 15480813"/>
              <a:gd name="connsiteY96" fmla="*/ 7366939 h 8369634"/>
              <a:gd name="connsiteX97" fmla="*/ 10887795 w 15480813"/>
              <a:gd name="connsiteY97" fmla="*/ 7357190 h 8369634"/>
              <a:gd name="connsiteX98" fmla="*/ 10900432 w 15480813"/>
              <a:gd name="connsiteY98" fmla="*/ 7380844 h 8369634"/>
              <a:gd name="connsiteX99" fmla="*/ 10869716 w 15480813"/>
              <a:gd name="connsiteY99" fmla="*/ 7365004 h 8369634"/>
              <a:gd name="connsiteX100" fmla="*/ 10887795 w 15480813"/>
              <a:gd name="connsiteY100" fmla="*/ 7357190 h 8369634"/>
              <a:gd name="connsiteX101" fmla="*/ 5791351 w 15480813"/>
              <a:gd name="connsiteY101" fmla="*/ 7349648 h 8369634"/>
              <a:gd name="connsiteX102" fmla="*/ 5806709 w 15480813"/>
              <a:gd name="connsiteY102" fmla="*/ 7353516 h 8369634"/>
              <a:gd name="connsiteX103" fmla="*/ 5774301 w 15480813"/>
              <a:gd name="connsiteY103" fmla="*/ 7379272 h 8369634"/>
              <a:gd name="connsiteX104" fmla="*/ 5791351 w 15480813"/>
              <a:gd name="connsiteY104" fmla="*/ 7349648 h 8369634"/>
              <a:gd name="connsiteX105" fmla="*/ 8977784 w 15480813"/>
              <a:gd name="connsiteY105" fmla="*/ 7330504 h 8369634"/>
              <a:gd name="connsiteX106" fmla="*/ 8979371 w 15480813"/>
              <a:gd name="connsiteY106" fmla="*/ 7335741 h 8369634"/>
              <a:gd name="connsiteX107" fmla="*/ 8977300 w 15480813"/>
              <a:gd name="connsiteY107" fmla="*/ 7336209 h 8369634"/>
              <a:gd name="connsiteX108" fmla="*/ 7041021 w 15480813"/>
              <a:gd name="connsiteY108" fmla="*/ 7329452 h 8369634"/>
              <a:gd name="connsiteX109" fmla="*/ 7039627 w 15480813"/>
              <a:gd name="connsiteY109" fmla="*/ 7331234 h 8369634"/>
              <a:gd name="connsiteX110" fmla="*/ 7043897 w 15480813"/>
              <a:gd name="connsiteY110" fmla="*/ 7335110 h 8369634"/>
              <a:gd name="connsiteX111" fmla="*/ 7049628 w 15480813"/>
              <a:gd name="connsiteY111" fmla="*/ 7334256 h 8369634"/>
              <a:gd name="connsiteX112" fmla="*/ 7049103 w 15480813"/>
              <a:gd name="connsiteY112" fmla="*/ 7332375 h 8369634"/>
              <a:gd name="connsiteX113" fmla="*/ 7041021 w 15480813"/>
              <a:gd name="connsiteY113" fmla="*/ 7329452 h 8369634"/>
              <a:gd name="connsiteX114" fmla="*/ 7126215 w 15480813"/>
              <a:gd name="connsiteY114" fmla="*/ 7326014 h 8369634"/>
              <a:gd name="connsiteX115" fmla="*/ 7101980 w 15480813"/>
              <a:gd name="connsiteY115" fmla="*/ 7334728 h 8369634"/>
              <a:gd name="connsiteX116" fmla="*/ 7103660 w 15480813"/>
              <a:gd name="connsiteY116" fmla="*/ 7354000 h 8369634"/>
              <a:gd name="connsiteX117" fmla="*/ 7090799 w 15480813"/>
              <a:gd name="connsiteY117" fmla="*/ 7352427 h 8369634"/>
              <a:gd name="connsiteX118" fmla="*/ 7084557 w 15480813"/>
              <a:gd name="connsiteY118" fmla="*/ 7341009 h 8369634"/>
              <a:gd name="connsiteX119" fmla="*/ 7064119 w 15480813"/>
              <a:gd name="connsiteY119" fmla="*/ 7349080 h 8369634"/>
              <a:gd name="connsiteX120" fmla="*/ 7063149 w 15480813"/>
              <a:gd name="connsiteY120" fmla="*/ 7356539 h 8369634"/>
              <a:gd name="connsiteX121" fmla="*/ 7055064 w 15480813"/>
              <a:gd name="connsiteY121" fmla="*/ 7353684 h 8369634"/>
              <a:gd name="connsiteX122" fmla="*/ 7054807 w 15480813"/>
              <a:gd name="connsiteY122" fmla="*/ 7352760 h 8369634"/>
              <a:gd name="connsiteX123" fmla="*/ 7022275 w 15480813"/>
              <a:gd name="connsiteY123" fmla="*/ 7365608 h 8369634"/>
              <a:gd name="connsiteX124" fmla="*/ 7018799 w 15480813"/>
              <a:gd name="connsiteY124" fmla="*/ 7357841 h 8369634"/>
              <a:gd name="connsiteX125" fmla="*/ 6966528 w 15480813"/>
              <a:gd name="connsiteY125" fmla="*/ 7424618 h 8369634"/>
              <a:gd name="connsiteX126" fmla="*/ 7005301 w 15480813"/>
              <a:gd name="connsiteY126" fmla="*/ 7431950 h 8369634"/>
              <a:gd name="connsiteX127" fmla="*/ 7013727 w 15480813"/>
              <a:gd name="connsiteY127" fmla="*/ 7433576 h 8369634"/>
              <a:gd name="connsiteX128" fmla="*/ 7026323 w 15480813"/>
              <a:gd name="connsiteY128" fmla="*/ 7431266 h 8369634"/>
              <a:gd name="connsiteX129" fmla="*/ 7039085 w 15480813"/>
              <a:gd name="connsiteY129" fmla="*/ 7418332 h 8369634"/>
              <a:gd name="connsiteX130" fmla="*/ 7013450 w 15480813"/>
              <a:gd name="connsiteY130" fmla="*/ 7379153 h 8369634"/>
              <a:gd name="connsiteX131" fmla="*/ 7068471 w 15480813"/>
              <a:gd name="connsiteY131" fmla="*/ 7391244 h 8369634"/>
              <a:gd name="connsiteX132" fmla="*/ 7075919 w 15480813"/>
              <a:gd name="connsiteY132" fmla="*/ 7400629 h 8369634"/>
              <a:gd name="connsiteX133" fmla="*/ 7087879 w 15480813"/>
              <a:gd name="connsiteY133" fmla="*/ 7388222 h 8369634"/>
              <a:gd name="connsiteX134" fmla="*/ 7207705 w 15480813"/>
              <a:gd name="connsiteY134" fmla="*/ 7343239 h 8369634"/>
              <a:gd name="connsiteX135" fmla="*/ 7222538 w 15480813"/>
              <a:gd name="connsiteY135" fmla="*/ 7342428 h 8369634"/>
              <a:gd name="connsiteX136" fmla="*/ 7221445 w 15480813"/>
              <a:gd name="connsiteY136" fmla="*/ 7334048 h 8369634"/>
              <a:gd name="connsiteX137" fmla="*/ 7125551 w 15480813"/>
              <a:gd name="connsiteY137" fmla="*/ 7336344 h 8369634"/>
              <a:gd name="connsiteX138" fmla="*/ 7067383 w 15480813"/>
              <a:gd name="connsiteY138" fmla="*/ 7324011 h 8369634"/>
              <a:gd name="connsiteX139" fmla="*/ 7066374 w 15480813"/>
              <a:gd name="connsiteY139" fmla="*/ 7331767 h 8369634"/>
              <a:gd name="connsiteX140" fmla="*/ 7073613 w 15480813"/>
              <a:gd name="connsiteY140" fmla="*/ 7330691 h 8369634"/>
              <a:gd name="connsiteX141" fmla="*/ 7078716 w 15480813"/>
              <a:gd name="connsiteY141" fmla="*/ 7328454 h 8369634"/>
              <a:gd name="connsiteX142" fmla="*/ 7078681 w 15480813"/>
              <a:gd name="connsiteY142" fmla="*/ 7328374 h 8369634"/>
              <a:gd name="connsiteX143" fmla="*/ 7067383 w 15480813"/>
              <a:gd name="connsiteY143" fmla="*/ 7324011 h 8369634"/>
              <a:gd name="connsiteX144" fmla="*/ 8908992 w 15480813"/>
              <a:gd name="connsiteY144" fmla="*/ 7317844 h 8369634"/>
              <a:gd name="connsiteX145" fmla="*/ 8894740 w 15480813"/>
              <a:gd name="connsiteY145" fmla="*/ 7334940 h 8369634"/>
              <a:gd name="connsiteX146" fmla="*/ 8890765 w 15480813"/>
              <a:gd name="connsiteY146" fmla="*/ 7366552 h 8369634"/>
              <a:gd name="connsiteX147" fmla="*/ 8890491 w 15480813"/>
              <a:gd name="connsiteY147" fmla="*/ 7366818 h 8369634"/>
              <a:gd name="connsiteX148" fmla="*/ 8890733 w 15480813"/>
              <a:gd name="connsiteY148" fmla="*/ 7366818 h 8369634"/>
              <a:gd name="connsiteX149" fmla="*/ 8890765 w 15480813"/>
              <a:gd name="connsiteY149" fmla="*/ 7366552 h 8369634"/>
              <a:gd name="connsiteX150" fmla="*/ 8906181 w 15480813"/>
              <a:gd name="connsiteY150" fmla="*/ 7351718 h 8369634"/>
              <a:gd name="connsiteX151" fmla="*/ 8908992 w 15480813"/>
              <a:gd name="connsiteY151" fmla="*/ 7317844 h 8369634"/>
              <a:gd name="connsiteX152" fmla="*/ 8529642 w 15480813"/>
              <a:gd name="connsiteY152" fmla="*/ 7311678 h 8369634"/>
              <a:gd name="connsiteX153" fmla="*/ 8504779 w 15480813"/>
              <a:gd name="connsiteY153" fmla="*/ 7339106 h 8369634"/>
              <a:gd name="connsiteX154" fmla="*/ 8505450 w 15480813"/>
              <a:gd name="connsiteY154" fmla="*/ 7361462 h 8369634"/>
              <a:gd name="connsiteX155" fmla="*/ 8505214 w 15480813"/>
              <a:gd name="connsiteY155" fmla="*/ 7361618 h 8369634"/>
              <a:gd name="connsiteX156" fmla="*/ 8505456 w 15480813"/>
              <a:gd name="connsiteY156" fmla="*/ 7361618 h 8369634"/>
              <a:gd name="connsiteX157" fmla="*/ 8505450 w 15480813"/>
              <a:gd name="connsiteY157" fmla="*/ 7361462 h 8369634"/>
              <a:gd name="connsiteX158" fmla="*/ 8515544 w 15480813"/>
              <a:gd name="connsiteY158" fmla="*/ 7354818 h 8369634"/>
              <a:gd name="connsiteX159" fmla="*/ 8529642 w 15480813"/>
              <a:gd name="connsiteY159" fmla="*/ 7311678 h 8369634"/>
              <a:gd name="connsiteX160" fmla="*/ 9918620 w 15480813"/>
              <a:gd name="connsiteY160" fmla="*/ 7307566 h 8369634"/>
              <a:gd name="connsiteX161" fmla="*/ 9922371 w 15480813"/>
              <a:gd name="connsiteY161" fmla="*/ 7341060 h 8369634"/>
              <a:gd name="connsiteX162" fmla="*/ 9895639 w 15480813"/>
              <a:gd name="connsiteY162" fmla="*/ 7314580 h 8369634"/>
              <a:gd name="connsiteX163" fmla="*/ 9897336 w 15480813"/>
              <a:gd name="connsiteY163" fmla="*/ 7315450 h 8369634"/>
              <a:gd name="connsiteX164" fmla="*/ 9918620 w 15480813"/>
              <a:gd name="connsiteY164" fmla="*/ 7307566 h 8369634"/>
              <a:gd name="connsiteX165" fmla="*/ 7113456 w 15480813"/>
              <a:gd name="connsiteY165" fmla="*/ 7278182 h 8369634"/>
              <a:gd name="connsiteX166" fmla="*/ 7108134 w 15480813"/>
              <a:gd name="connsiteY166" fmla="*/ 7304686 h 8369634"/>
              <a:gd name="connsiteX167" fmla="*/ 7102669 w 15480813"/>
              <a:gd name="connsiteY167" fmla="*/ 7317955 h 8369634"/>
              <a:gd name="connsiteX168" fmla="*/ 7106136 w 15480813"/>
              <a:gd name="connsiteY168" fmla="*/ 7316434 h 8369634"/>
              <a:gd name="connsiteX169" fmla="*/ 7121689 w 15480813"/>
              <a:gd name="connsiteY169" fmla="*/ 7315059 h 8369634"/>
              <a:gd name="connsiteX170" fmla="*/ 7126749 w 15480813"/>
              <a:gd name="connsiteY170" fmla="*/ 7317744 h 8369634"/>
              <a:gd name="connsiteX171" fmla="*/ 7128073 w 15480813"/>
              <a:gd name="connsiteY171" fmla="*/ 7297151 h 8369634"/>
              <a:gd name="connsiteX172" fmla="*/ 7113456 w 15480813"/>
              <a:gd name="connsiteY172" fmla="*/ 7278182 h 8369634"/>
              <a:gd name="connsiteX173" fmla="*/ 11661792 w 15480813"/>
              <a:gd name="connsiteY173" fmla="*/ 7265484 h 8369634"/>
              <a:gd name="connsiteX174" fmla="*/ 11657561 w 15480813"/>
              <a:gd name="connsiteY174" fmla="*/ 7319174 h 8369634"/>
              <a:gd name="connsiteX175" fmla="*/ 11661792 w 15480813"/>
              <a:gd name="connsiteY175" fmla="*/ 7265484 h 8369634"/>
              <a:gd name="connsiteX176" fmla="*/ 7576957 w 15480813"/>
              <a:gd name="connsiteY176" fmla="*/ 7257036 h 8369634"/>
              <a:gd name="connsiteX177" fmla="*/ 7558108 w 15480813"/>
              <a:gd name="connsiteY177" fmla="*/ 7277455 h 8369634"/>
              <a:gd name="connsiteX178" fmla="*/ 7558467 w 15480813"/>
              <a:gd name="connsiteY178" fmla="*/ 7277455 h 8369634"/>
              <a:gd name="connsiteX179" fmla="*/ 7586283 w 15480813"/>
              <a:gd name="connsiteY179" fmla="*/ 7294385 h 8369634"/>
              <a:gd name="connsiteX180" fmla="*/ 7576957 w 15480813"/>
              <a:gd name="connsiteY180" fmla="*/ 7257036 h 8369634"/>
              <a:gd name="connsiteX181" fmla="*/ 11790580 w 15480813"/>
              <a:gd name="connsiteY181" fmla="*/ 7242025 h 8369634"/>
              <a:gd name="connsiteX182" fmla="*/ 11804247 w 15480813"/>
              <a:gd name="connsiteY182" fmla="*/ 7266210 h 8369634"/>
              <a:gd name="connsiteX183" fmla="*/ 11781750 w 15480813"/>
              <a:gd name="connsiteY183" fmla="*/ 7295230 h 8369634"/>
              <a:gd name="connsiteX184" fmla="*/ 11790580 w 15480813"/>
              <a:gd name="connsiteY184" fmla="*/ 7242025 h 8369634"/>
              <a:gd name="connsiteX185" fmla="*/ 5490967 w 15480813"/>
              <a:gd name="connsiteY185" fmla="*/ 7233802 h 8369634"/>
              <a:gd name="connsiteX186" fmla="*/ 5469563 w 15480813"/>
              <a:gd name="connsiteY186" fmla="*/ 7292086 h 8369634"/>
              <a:gd name="connsiteX187" fmla="*/ 5372820 w 15480813"/>
              <a:gd name="connsiteY187" fmla="*/ 7264274 h 8369634"/>
              <a:gd name="connsiteX188" fmla="*/ 5490967 w 15480813"/>
              <a:gd name="connsiteY188" fmla="*/ 7233802 h 8369634"/>
              <a:gd name="connsiteX189" fmla="*/ 11890467 w 15480813"/>
              <a:gd name="connsiteY189" fmla="*/ 7224734 h 8369634"/>
              <a:gd name="connsiteX190" fmla="*/ 11918642 w 15480813"/>
              <a:gd name="connsiteY190" fmla="*/ 7228724 h 8369634"/>
              <a:gd name="connsiteX191" fmla="*/ 11868580 w 15480813"/>
              <a:gd name="connsiteY191" fmla="*/ 7275280 h 8369634"/>
              <a:gd name="connsiteX192" fmla="*/ 11813317 w 15480813"/>
              <a:gd name="connsiteY192" fmla="*/ 7289185 h 8369634"/>
              <a:gd name="connsiteX193" fmla="*/ 11835808 w 15480813"/>
              <a:gd name="connsiteY193" fmla="*/ 7249039 h 8369634"/>
              <a:gd name="connsiteX194" fmla="*/ 11858541 w 15480813"/>
              <a:gd name="connsiteY194" fmla="*/ 7274432 h 8369634"/>
              <a:gd name="connsiteX195" fmla="*/ 11890467 w 15480813"/>
              <a:gd name="connsiteY195" fmla="*/ 7224734 h 8369634"/>
              <a:gd name="connsiteX196" fmla="*/ 6692506 w 15480813"/>
              <a:gd name="connsiteY196" fmla="*/ 7215543 h 8369634"/>
              <a:gd name="connsiteX197" fmla="*/ 6710646 w 15480813"/>
              <a:gd name="connsiteY197" fmla="*/ 7263912 h 8369634"/>
              <a:gd name="connsiteX198" fmla="*/ 6778365 w 15480813"/>
              <a:gd name="connsiteY198" fmla="*/ 7256536 h 8369634"/>
              <a:gd name="connsiteX199" fmla="*/ 6675938 w 15480813"/>
              <a:gd name="connsiteY199" fmla="*/ 7289788 h 8369634"/>
              <a:gd name="connsiteX200" fmla="*/ 6697341 w 15480813"/>
              <a:gd name="connsiteY200" fmla="*/ 7249885 h 8369634"/>
              <a:gd name="connsiteX201" fmla="*/ 6692506 w 15480813"/>
              <a:gd name="connsiteY201" fmla="*/ 7215543 h 8369634"/>
              <a:gd name="connsiteX202" fmla="*/ 5403565 w 15480813"/>
              <a:gd name="connsiteY202" fmla="*/ 7208329 h 8369634"/>
              <a:gd name="connsiteX203" fmla="*/ 5413454 w 15480813"/>
              <a:gd name="connsiteY203" fmla="*/ 7213971 h 8369634"/>
              <a:gd name="connsiteX204" fmla="*/ 5372578 w 15480813"/>
              <a:gd name="connsiteY204" fmla="*/ 7220743 h 8369634"/>
              <a:gd name="connsiteX205" fmla="*/ 5403565 w 15480813"/>
              <a:gd name="connsiteY205" fmla="*/ 7208329 h 8369634"/>
              <a:gd name="connsiteX206" fmla="*/ 6583337 w 15480813"/>
              <a:gd name="connsiteY206" fmla="*/ 7207434 h 8369634"/>
              <a:gd name="connsiteX207" fmla="*/ 6634219 w 15480813"/>
              <a:gd name="connsiteY207" fmla="*/ 7214574 h 8369634"/>
              <a:gd name="connsiteX208" fmla="*/ 6631799 w 15480813"/>
              <a:gd name="connsiteY208" fmla="*/ 7259074 h 8369634"/>
              <a:gd name="connsiteX209" fmla="*/ 6573149 w 15480813"/>
              <a:gd name="connsiteY209" fmla="*/ 7225458 h 8369634"/>
              <a:gd name="connsiteX210" fmla="*/ 6583337 w 15480813"/>
              <a:gd name="connsiteY210" fmla="*/ 7207434 h 8369634"/>
              <a:gd name="connsiteX211" fmla="*/ 5810339 w 15480813"/>
              <a:gd name="connsiteY211" fmla="*/ 7206957 h 8369634"/>
              <a:gd name="connsiteX212" fmla="*/ 5766199 w 15480813"/>
              <a:gd name="connsiteY212" fmla="*/ 7263912 h 8369634"/>
              <a:gd name="connsiteX213" fmla="*/ 5810339 w 15480813"/>
              <a:gd name="connsiteY213" fmla="*/ 7206957 h 8369634"/>
              <a:gd name="connsiteX214" fmla="*/ 5058621 w 15480813"/>
              <a:gd name="connsiteY214" fmla="*/ 7198053 h 8369634"/>
              <a:gd name="connsiteX215" fmla="*/ 5072075 w 15480813"/>
              <a:gd name="connsiteY215" fmla="*/ 7226062 h 8369634"/>
              <a:gd name="connsiteX216" fmla="*/ 5040632 w 15480813"/>
              <a:gd name="connsiteY216" fmla="*/ 7220380 h 8369634"/>
              <a:gd name="connsiteX217" fmla="*/ 5058621 w 15480813"/>
              <a:gd name="connsiteY217" fmla="*/ 7198053 h 8369634"/>
              <a:gd name="connsiteX218" fmla="*/ 9970739 w 15480813"/>
              <a:gd name="connsiteY218" fmla="*/ 7195954 h 8369634"/>
              <a:gd name="connsiteX219" fmla="*/ 9974609 w 15480813"/>
              <a:gd name="connsiteY219" fmla="*/ 7229448 h 8369634"/>
              <a:gd name="connsiteX220" fmla="*/ 9951995 w 15480813"/>
              <a:gd name="connsiteY220" fmla="*/ 7225700 h 8369634"/>
              <a:gd name="connsiteX221" fmla="*/ 9970739 w 15480813"/>
              <a:gd name="connsiteY221" fmla="*/ 7195954 h 8369634"/>
              <a:gd name="connsiteX222" fmla="*/ 5268824 w 15480813"/>
              <a:gd name="connsiteY222" fmla="*/ 7194020 h 8369634"/>
              <a:gd name="connsiteX223" fmla="*/ 5228916 w 15480813"/>
              <a:gd name="connsiteY223" fmla="*/ 7222436 h 8369634"/>
              <a:gd name="connsiteX224" fmla="*/ 5268824 w 15480813"/>
              <a:gd name="connsiteY224" fmla="*/ 7194020 h 8369634"/>
              <a:gd name="connsiteX225" fmla="*/ 6644741 w 15480813"/>
              <a:gd name="connsiteY225" fmla="*/ 7193292 h 8369634"/>
              <a:gd name="connsiteX226" fmla="*/ 6657679 w 15480813"/>
              <a:gd name="connsiteY226" fmla="*/ 7274552 h 8369634"/>
              <a:gd name="connsiteX227" fmla="*/ 6644741 w 15480813"/>
              <a:gd name="connsiteY227" fmla="*/ 7193292 h 8369634"/>
              <a:gd name="connsiteX228" fmla="*/ 4593169 w 15480813"/>
              <a:gd name="connsiteY228" fmla="*/ 7184269 h 8369634"/>
              <a:gd name="connsiteX229" fmla="*/ 4611339 w 15480813"/>
              <a:gd name="connsiteY229" fmla="*/ 7192084 h 8369634"/>
              <a:gd name="connsiteX230" fmla="*/ 4580623 w 15480813"/>
              <a:gd name="connsiteY230" fmla="*/ 7207924 h 8369634"/>
              <a:gd name="connsiteX231" fmla="*/ 4593169 w 15480813"/>
              <a:gd name="connsiteY231" fmla="*/ 7184269 h 8369634"/>
              <a:gd name="connsiteX232" fmla="*/ 9689584 w 15480813"/>
              <a:gd name="connsiteY232" fmla="*/ 7176727 h 8369634"/>
              <a:gd name="connsiteX233" fmla="*/ 9706511 w 15480813"/>
              <a:gd name="connsiteY233" fmla="*/ 7206354 h 8369634"/>
              <a:gd name="connsiteX234" fmla="*/ 9674223 w 15480813"/>
              <a:gd name="connsiteY234" fmla="*/ 7180596 h 8369634"/>
              <a:gd name="connsiteX235" fmla="*/ 9689584 w 15480813"/>
              <a:gd name="connsiteY235" fmla="*/ 7176727 h 8369634"/>
              <a:gd name="connsiteX236" fmla="*/ 6863739 w 15480813"/>
              <a:gd name="connsiteY236" fmla="*/ 7163546 h 8369634"/>
              <a:gd name="connsiteX237" fmla="*/ 6893365 w 15480813"/>
              <a:gd name="connsiteY237" fmla="*/ 7170196 h 8369634"/>
              <a:gd name="connsiteX238" fmla="*/ 6885627 w 15480813"/>
              <a:gd name="connsiteY238" fmla="*/ 7224250 h 8369634"/>
              <a:gd name="connsiteX239" fmla="*/ 6863739 w 15480813"/>
              <a:gd name="connsiteY239" fmla="*/ 7163546 h 8369634"/>
              <a:gd name="connsiteX240" fmla="*/ 6799287 w 15480813"/>
              <a:gd name="connsiteY240" fmla="*/ 7149760 h 8369634"/>
              <a:gd name="connsiteX241" fmla="*/ 6817547 w 15480813"/>
              <a:gd name="connsiteY241" fmla="*/ 7198129 h 8369634"/>
              <a:gd name="connsiteX242" fmla="*/ 6799527 w 15480813"/>
              <a:gd name="connsiteY242" fmla="*/ 7216872 h 8369634"/>
              <a:gd name="connsiteX243" fmla="*/ 6756719 w 15480813"/>
              <a:gd name="connsiteY243" fmla="*/ 7196196 h 8369634"/>
              <a:gd name="connsiteX244" fmla="*/ 6799287 w 15480813"/>
              <a:gd name="connsiteY244" fmla="*/ 7149760 h 8369634"/>
              <a:gd name="connsiteX245" fmla="*/ 5904705 w 15480813"/>
              <a:gd name="connsiteY245" fmla="*/ 7136342 h 8369634"/>
              <a:gd name="connsiteX246" fmla="*/ 5909138 w 15480813"/>
              <a:gd name="connsiteY246" fmla="*/ 7141538 h 8369634"/>
              <a:gd name="connsiteX247" fmla="*/ 5902121 w 15480813"/>
              <a:gd name="connsiteY247" fmla="*/ 7173460 h 8369634"/>
              <a:gd name="connsiteX248" fmla="*/ 5877935 w 15480813"/>
              <a:gd name="connsiteY248" fmla="*/ 7189906 h 8369634"/>
              <a:gd name="connsiteX249" fmla="*/ 5904705 w 15480813"/>
              <a:gd name="connsiteY249" fmla="*/ 7136342 h 8369634"/>
              <a:gd name="connsiteX250" fmla="*/ 5562315 w 15480813"/>
              <a:gd name="connsiteY250" fmla="*/ 7134645 h 8369634"/>
              <a:gd name="connsiteX251" fmla="*/ 5583598 w 15480813"/>
              <a:gd name="connsiteY251" fmla="*/ 7142528 h 8369634"/>
              <a:gd name="connsiteX252" fmla="*/ 5585289 w 15480813"/>
              <a:gd name="connsiteY252" fmla="*/ 7141659 h 8369634"/>
              <a:gd name="connsiteX253" fmla="*/ 5558445 w 15480813"/>
              <a:gd name="connsiteY253" fmla="*/ 7168140 h 8369634"/>
              <a:gd name="connsiteX254" fmla="*/ 5562315 w 15480813"/>
              <a:gd name="connsiteY254" fmla="*/ 7134645 h 8369634"/>
              <a:gd name="connsiteX255" fmla="*/ 3819142 w 15480813"/>
              <a:gd name="connsiteY255" fmla="*/ 7092564 h 8369634"/>
              <a:gd name="connsiteX256" fmla="*/ 3823374 w 15480813"/>
              <a:gd name="connsiteY256" fmla="*/ 7146254 h 8369634"/>
              <a:gd name="connsiteX257" fmla="*/ 3819142 w 15480813"/>
              <a:gd name="connsiteY257" fmla="*/ 7092564 h 8369634"/>
              <a:gd name="connsiteX258" fmla="*/ 6808716 w 15480813"/>
              <a:gd name="connsiteY258" fmla="*/ 7084342 h 8369634"/>
              <a:gd name="connsiteX259" fmla="*/ 6861441 w 15480813"/>
              <a:gd name="connsiteY259" fmla="*/ 7140812 h 8369634"/>
              <a:gd name="connsiteX260" fmla="*/ 6800733 w 15480813"/>
              <a:gd name="connsiteY260" fmla="*/ 7138514 h 8369634"/>
              <a:gd name="connsiteX261" fmla="*/ 3690353 w 15480813"/>
              <a:gd name="connsiteY261" fmla="*/ 7069710 h 8369634"/>
              <a:gd name="connsiteX262" fmla="*/ 3699181 w 15480813"/>
              <a:gd name="connsiteY262" fmla="*/ 7122915 h 8369634"/>
              <a:gd name="connsiteX263" fmla="*/ 3676689 w 15480813"/>
              <a:gd name="connsiteY263" fmla="*/ 7093894 h 8369634"/>
              <a:gd name="connsiteX264" fmla="*/ 3690353 w 15480813"/>
              <a:gd name="connsiteY264" fmla="*/ 7069710 h 8369634"/>
              <a:gd name="connsiteX265" fmla="*/ 6175799 w 15480813"/>
              <a:gd name="connsiteY265" fmla="*/ 7067850 h 8369634"/>
              <a:gd name="connsiteX266" fmla="*/ 6215931 w 15480813"/>
              <a:gd name="connsiteY266" fmla="*/ 7069710 h 8369634"/>
              <a:gd name="connsiteX267" fmla="*/ 6181104 w 15480813"/>
              <a:gd name="connsiteY267" fmla="*/ 7117596 h 8369634"/>
              <a:gd name="connsiteX268" fmla="*/ 6135393 w 15480813"/>
              <a:gd name="connsiteY268" fmla="*/ 7084220 h 8369634"/>
              <a:gd name="connsiteX269" fmla="*/ 6175799 w 15480813"/>
              <a:gd name="connsiteY269" fmla="*/ 7067850 h 8369634"/>
              <a:gd name="connsiteX270" fmla="*/ 3590468 w 15480813"/>
              <a:gd name="connsiteY270" fmla="*/ 7051814 h 8369634"/>
              <a:gd name="connsiteX271" fmla="*/ 3622271 w 15480813"/>
              <a:gd name="connsiteY271" fmla="*/ 7101512 h 8369634"/>
              <a:gd name="connsiteX272" fmla="*/ 3645127 w 15480813"/>
              <a:gd name="connsiteY272" fmla="*/ 7076118 h 8369634"/>
              <a:gd name="connsiteX273" fmla="*/ 3667498 w 15480813"/>
              <a:gd name="connsiteY273" fmla="*/ 7116264 h 8369634"/>
              <a:gd name="connsiteX274" fmla="*/ 3612235 w 15480813"/>
              <a:gd name="connsiteY274" fmla="*/ 7102359 h 8369634"/>
              <a:gd name="connsiteX275" fmla="*/ 3562291 w 15480813"/>
              <a:gd name="connsiteY275" fmla="*/ 7055803 h 8369634"/>
              <a:gd name="connsiteX276" fmla="*/ 3590468 w 15480813"/>
              <a:gd name="connsiteY276" fmla="*/ 7051814 h 8369634"/>
              <a:gd name="connsiteX277" fmla="*/ 8788428 w 15480813"/>
              <a:gd name="connsiteY277" fmla="*/ 7042624 h 8369634"/>
              <a:gd name="connsiteX278" fmla="*/ 8783470 w 15480813"/>
              <a:gd name="connsiteY278" fmla="*/ 7076964 h 8369634"/>
              <a:gd name="connsiteX279" fmla="*/ 8804993 w 15480813"/>
              <a:gd name="connsiteY279" fmla="*/ 7116870 h 8369634"/>
              <a:gd name="connsiteX280" fmla="*/ 8702570 w 15480813"/>
              <a:gd name="connsiteY280" fmla="*/ 7083616 h 8369634"/>
              <a:gd name="connsiteX281" fmla="*/ 8770288 w 15480813"/>
              <a:gd name="connsiteY281" fmla="*/ 7090992 h 8369634"/>
              <a:gd name="connsiteX282" fmla="*/ 8788428 w 15480813"/>
              <a:gd name="connsiteY282" fmla="*/ 7042624 h 8369634"/>
              <a:gd name="connsiteX283" fmla="*/ 9670476 w 15480813"/>
              <a:gd name="connsiteY283" fmla="*/ 7034038 h 8369634"/>
              <a:gd name="connsiteX284" fmla="*/ 9714612 w 15480813"/>
              <a:gd name="connsiteY284" fmla="*/ 7090992 h 8369634"/>
              <a:gd name="connsiteX285" fmla="*/ 9670476 w 15480813"/>
              <a:gd name="connsiteY285" fmla="*/ 7034038 h 8369634"/>
              <a:gd name="connsiteX286" fmla="*/ 6507729 w 15480813"/>
              <a:gd name="connsiteY286" fmla="*/ 7027145 h 8369634"/>
              <a:gd name="connsiteX287" fmla="*/ 6488743 w 15480813"/>
              <a:gd name="connsiteY287" fmla="*/ 7079020 h 8369634"/>
              <a:gd name="connsiteX288" fmla="*/ 6475683 w 15480813"/>
              <a:gd name="connsiteY288" fmla="*/ 7064631 h 8369634"/>
              <a:gd name="connsiteX289" fmla="*/ 6507729 w 15480813"/>
              <a:gd name="connsiteY289" fmla="*/ 7027145 h 8369634"/>
              <a:gd name="connsiteX290" fmla="*/ 5510195 w 15480813"/>
              <a:gd name="connsiteY290" fmla="*/ 7023033 h 8369634"/>
              <a:gd name="connsiteX291" fmla="*/ 5528939 w 15480813"/>
              <a:gd name="connsiteY291" fmla="*/ 7052778 h 8369634"/>
              <a:gd name="connsiteX292" fmla="*/ 5506324 w 15480813"/>
              <a:gd name="connsiteY292" fmla="*/ 7056528 h 8369634"/>
              <a:gd name="connsiteX293" fmla="*/ 5510195 w 15480813"/>
              <a:gd name="connsiteY293" fmla="*/ 7023033 h 8369634"/>
              <a:gd name="connsiteX294" fmla="*/ 8836071 w 15480813"/>
              <a:gd name="connsiteY294" fmla="*/ 7020373 h 8369634"/>
              <a:gd name="connsiteX295" fmla="*/ 8823133 w 15480813"/>
              <a:gd name="connsiteY295" fmla="*/ 7101632 h 8369634"/>
              <a:gd name="connsiteX296" fmla="*/ 8836071 w 15480813"/>
              <a:gd name="connsiteY296" fmla="*/ 7020373 h 8369634"/>
              <a:gd name="connsiteX297" fmla="*/ 8617557 w 15480813"/>
              <a:gd name="connsiteY297" fmla="*/ 6990747 h 8369634"/>
              <a:gd name="connsiteX298" fmla="*/ 8595666 w 15480813"/>
              <a:gd name="connsiteY298" fmla="*/ 7051330 h 8369634"/>
              <a:gd name="connsiteX299" fmla="*/ 8587926 w 15480813"/>
              <a:gd name="connsiteY299" fmla="*/ 6997276 h 8369634"/>
              <a:gd name="connsiteX300" fmla="*/ 8681647 w 15480813"/>
              <a:gd name="connsiteY300" fmla="*/ 6976842 h 8369634"/>
              <a:gd name="connsiteX301" fmla="*/ 8724215 w 15480813"/>
              <a:gd name="connsiteY301" fmla="*/ 7023275 h 8369634"/>
              <a:gd name="connsiteX302" fmla="*/ 8681286 w 15480813"/>
              <a:gd name="connsiteY302" fmla="*/ 7043954 h 8369634"/>
              <a:gd name="connsiteX303" fmla="*/ 8663268 w 15480813"/>
              <a:gd name="connsiteY303" fmla="*/ 7025210 h 8369634"/>
              <a:gd name="connsiteX304" fmla="*/ 8681647 w 15480813"/>
              <a:gd name="connsiteY304" fmla="*/ 6976842 h 8369634"/>
              <a:gd name="connsiteX305" fmla="*/ 9576110 w 15480813"/>
              <a:gd name="connsiteY305" fmla="*/ 6963423 h 8369634"/>
              <a:gd name="connsiteX306" fmla="*/ 9602996 w 15480813"/>
              <a:gd name="connsiteY306" fmla="*/ 7016987 h 8369634"/>
              <a:gd name="connsiteX307" fmla="*/ 9578810 w 15480813"/>
              <a:gd name="connsiteY307" fmla="*/ 7000543 h 8369634"/>
              <a:gd name="connsiteX308" fmla="*/ 9571677 w 15480813"/>
              <a:gd name="connsiteY308" fmla="*/ 6968618 h 8369634"/>
              <a:gd name="connsiteX309" fmla="*/ 9576110 w 15480813"/>
              <a:gd name="connsiteY309" fmla="*/ 6963423 h 8369634"/>
              <a:gd name="connsiteX310" fmla="*/ 6605317 w 15480813"/>
              <a:gd name="connsiteY310" fmla="*/ 6960396 h 8369634"/>
              <a:gd name="connsiteX311" fmla="*/ 6567585 w 15480813"/>
              <a:gd name="connsiteY311" fmla="*/ 6974180 h 8369634"/>
              <a:gd name="connsiteX312" fmla="*/ 6567830 w 15480813"/>
              <a:gd name="connsiteY312" fmla="*/ 6974180 h 8369634"/>
              <a:gd name="connsiteX313" fmla="*/ 6605317 w 15480813"/>
              <a:gd name="connsiteY313" fmla="*/ 6993891 h 8369634"/>
              <a:gd name="connsiteX314" fmla="*/ 6605317 w 15480813"/>
              <a:gd name="connsiteY314" fmla="*/ 6960396 h 8369634"/>
              <a:gd name="connsiteX315" fmla="*/ 8671974 w 15480813"/>
              <a:gd name="connsiteY315" fmla="*/ 6911421 h 8369634"/>
              <a:gd name="connsiteX316" fmla="*/ 8680072 w 15480813"/>
              <a:gd name="connsiteY316" fmla="*/ 6965594 h 8369634"/>
              <a:gd name="connsiteX317" fmla="*/ 8619248 w 15480813"/>
              <a:gd name="connsiteY317" fmla="*/ 6967892 h 8369634"/>
              <a:gd name="connsiteX318" fmla="*/ 8671974 w 15480813"/>
              <a:gd name="connsiteY318" fmla="*/ 6911421 h 8369634"/>
              <a:gd name="connsiteX319" fmla="*/ 8698670 w 15480813"/>
              <a:gd name="connsiteY319" fmla="*/ 6910660 h 8369634"/>
              <a:gd name="connsiteX320" fmla="*/ 8697285 w 15480813"/>
              <a:gd name="connsiteY320" fmla="*/ 6913136 h 8369634"/>
              <a:gd name="connsiteX321" fmla="*/ 8701733 w 15480813"/>
              <a:gd name="connsiteY321" fmla="*/ 6915829 h 8369634"/>
              <a:gd name="connsiteX322" fmla="*/ 8701161 w 15480813"/>
              <a:gd name="connsiteY322" fmla="*/ 6911975 h 8369634"/>
              <a:gd name="connsiteX323" fmla="*/ 8698670 w 15480813"/>
              <a:gd name="connsiteY323" fmla="*/ 6910660 h 8369634"/>
              <a:gd name="connsiteX324" fmla="*/ 12642093 w 15480813"/>
              <a:gd name="connsiteY324" fmla="*/ 6906812 h 8369634"/>
              <a:gd name="connsiteX325" fmla="*/ 12665127 w 15480813"/>
              <a:gd name="connsiteY325" fmla="*/ 6920007 h 8369634"/>
              <a:gd name="connsiteX326" fmla="*/ 12603337 w 15480813"/>
              <a:gd name="connsiteY326" fmla="*/ 6939354 h 8369634"/>
              <a:gd name="connsiteX327" fmla="*/ 12568145 w 15480813"/>
              <a:gd name="connsiteY327" fmla="*/ 6937903 h 8369634"/>
              <a:gd name="connsiteX328" fmla="*/ 12538517 w 15480813"/>
              <a:gd name="connsiteY328" fmla="*/ 6917589 h 8369634"/>
              <a:gd name="connsiteX329" fmla="*/ 12611073 w 15480813"/>
              <a:gd name="connsiteY329" fmla="*/ 6913114 h 8369634"/>
              <a:gd name="connsiteX330" fmla="*/ 12642093 w 15480813"/>
              <a:gd name="connsiteY330" fmla="*/ 6906812 h 8369634"/>
              <a:gd name="connsiteX331" fmla="*/ 6630227 w 15480813"/>
              <a:gd name="connsiteY331" fmla="*/ 6898846 h 8369634"/>
              <a:gd name="connsiteX332" fmla="*/ 6624787 w 15480813"/>
              <a:gd name="connsiteY332" fmla="*/ 6964748 h 8369634"/>
              <a:gd name="connsiteX333" fmla="*/ 6625027 w 15480813"/>
              <a:gd name="connsiteY333" fmla="*/ 6964748 h 8369634"/>
              <a:gd name="connsiteX334" fmla="*/ 6660823 w 15480813"/>
              <a:gd name="connsiteY334" fmla="*/ 6928108 h 8369634"/>
              <a:gd name="connsiteX335" fmla="*/ 6630227 w 15480813"/>
              <a:gd name="connsiteY335" fmla="*/ 6898846 h 8369634"/>
              <a:gd name="connsiteX336" fmla="*/ 9305092 w 15480813"/>
              <a:gd name="connsiteY336" fmla="*/ 6895293 h 8369634"/>
              <a:gd name="connsiteX337" fmla="*/ 9345542 w 15480813"/>
              <a:gd name="connsiteY337" fmla="*/ 6911663 h 8369634"/>
              <a:gd name="connsiteX338" fmla="*/ 9299708 w 15480813"/>
              <a:gd name="connsiteY338" fmla="*/ 6945038 h 8369634"/>
              <a:gd name="connsiteX339" fmla="*/ 9265003 w 15480813"/>
              <a:gd name="connsiteY339" fmla="*/ 6897152 h 8369634"/>
              <a:gd name="connsiteX340" fmla="*/ 9305092 w 15480813"/>
              <a:gd name="connsiteY340" fmla="*/ 6895293 h 8369634"/>
              <a:gd name="connsiteX341" fmla="*/ 6031985 w 15480813"/>
              <a:gd name="connsiteY341" fmla="*/ 6893515 h 8369634"/>
              <a:gd name="connsiteX342" fmla="*/ 6036361 w 15480813"/>
              <a:gd name="connsiteY342" fmla="*/ 6895698 h 8369634"/>
              <a:gd name="connsiteX343" fmla="*/ 6028250 w 15480813"/>
              <a:gd name="connsiteY343" fmla="*/ 6968376 h 8369634"/>
              <a:gd name="connsiteX344" fmla="*/ 6026074 w 15480813"/>
              <a:gd name="connsiteY344" fmla="*/ 6899814 h 8369634"/>
              <a:gd name="connsiteX345" fmla="*/ 6031985 w 15480813"/>
              <a:gd name="connsiteY345" fmla="*/ 6893515 h 8369634"/>
              <a:gd name="connsiteX346" fmla="*/ 12004866 w 15480813"/>
              <a:gd name="connsiteY346" fmla="*/ 6893042 h 8369634"/>
              <a:gd name="connsiteX347" fmla="*/ 12047553 w 15480813"/>
              <a:gd name="connsiteY347" fmla="*/ 6931616 h 8369634"/>
              <a:gd name="connsiteX348" fmla="*/ 12006196 w 15480813"/>
              <a:gd name="connsiteY348" fmla="*/ 6980226 h 8369634"/>
              <a:gd name="connsiteX349" fmla="*/ 12001238 w 15480813"/>
              <a:gd name="connsiteY349" fmla="*/ 6946972 h 8369634"/>
              <a:gd name="connsiteX350" fmla="*/ 11987571 w 15480813"/>
              <a:gd name="connsiteY350" fmla="*/ 6988450 h 8369634"/>
              <a:gd name="connsiteX351" fmla="*/ 12006680 w 15480813"/>
              <a:gd name="connsiteY351" fmla="*/ 7034762 h 8369634"/>
              <a:gd name="connsiteX352" fmla="*/ 11799528 w 15480813"/>
              <a:gd name="connsiteY352" fmla="*/ 7091234 h 8369634"/>
              <a:gd name="connsiteX353" fmla="*/ 11790703 w 15480813"/>
              <a:gd name="connsiteY353" fmla="*/ 7122552 h 8369634"/>
              <a:gd name="connsiteX354" fmla="*/ 11732051 w 15480813"/>
              <a:gd name="connsiteY354" fmla="*/ 7102720 h 8369634"/>
              <a:gd name="connsiteX355" fmla="*/ 11714518 w 15480813"/>
              <a:gd name="connsiteY355" fmla="*/ 7134403 h 8369634"/>
              <a:gd name="connsiteX356" fmla="*/ 11687914 w 15480813"/>
              <a:gd name="connsiteY356" fmla="*/ 7117474 h 8369634"/>
              <a:gd name="connsiteX357" fmla="*/ 11579077 w 15480813"/>
              <a:gd name="connsiteY357" fmla="*/ 7176122 h 8369634"/>
              <a:gd name="connsiteX358" fmla="*/ 11561664 w 15480813"/>
              <a:gd name="connsiteY358" fmla="*/ 7140690 h 8369634"/>
              <a:gd name="connsiteX359" fmla="*/ 11557309 w 15480813"/>
              <a:gd name="connsiteY359" fmla="*/ 7139966 h 8369634"/>
              <a:gd name="connsiteX360" fmla="*/ 11540138 w 15480813"/>
              <a:gd name="connsiteY360" fmla="*/ 7126180 h 8369634"/>
              <a:gd name="connsiteX361" fmla="*/ 11540138 w 15480813"/>
              <a:gd name="connsiteY361" fmla="*/ 7180716 h 8369634"/>
              <a:gd name="connsiteX362" fmla="*/ 11527323 w 15480813"/>
              <a:gd name="connsiteY362" fmla="*/ 7178660 h 8369634"/>
              <a:gd name="connsiteX363" fmla="*/ 11510029 w 15480813"/>
              <a:gd name="connsiteY363" fmla="*/ 7121343 h 8369634"/>
              <a:gd name="connsiteX364" fmla="*/ 11522966 w 15480813"/>
              <a:gd name="connsiteY364" fmla="*/ 7145529 h 8369634"/>
              <a:gd name="connsiteX365" fmla="*/ 11552958 w 15480813"/>
              <a:gd name="connsiteY365" fmla="*/ 7095950 h 8369634"/>
              <a:gd name="connsiteX366" fmla="*/ 11669774 w 15480813"/>
              <a:gd name="connsiteY366" fmla="*/ 7005982 h 8369634"/>
              <a:gd name="connsiteX367" fmla="*/ 11712100 w 15480813"/>
              <a:gd name="connsiteY367" fmla="*/ 6957614 h 8369634"/>
              <a:gd name="connsiteX368" fmla="*/ 11758171 w 15480813"/>
              <a:gd name="connsiteY368" fmla="*/ 6964870 h 8369634"/>
              <a:gd name="connsiteX369" fmla="*/ 11802914 w 15480813"/>
              <a:gd name="connsiteY369" fmla="*/ 6939234 h 8369634"/>
              <a:gd name="connsiteX370" fmla="*/ 11812103 w 15480813"/>
              <a:gd name="connsiteY370" fmla="*/ 6962330 h 8369634"/>
              <a:gd name="connsiteX371" fmla="*/ 12004866 w 15480813"/>
              <a:gd name="connsiteY371" fmla="*/ 6893042 h 8369634"/>
              <a:gd name="connsiteX372" fmla="*/ 12390421 w 15480813"/>
              <a:gd name="connsiteY372" fmla="*/ 6879624 h 8369634"/>
              <a:gd name="connsiteX373" fmla="*/ 12404891 w 15480813"/>
              <a:gd name="connsiteY373" fmla="*/ 6890744 h 8369634"/>
              <a:gd name="connsiteX374" fmla="*/ 12384337 w 15480813"/>
              <a:gd name="connsiteY374" fmla="*/ 6888326 h 8369634"/>
              <a:gd name="connsiteX375" fmla="*/ 12390421 w 15480813"/>
              <a:gd name="connsiteY375" fmla="*/ 6879624 h 8369634"/>
              <a:gd name="connsiteX376" fmla="*/ 8973203 w 15480813"/>
              <a:gd name="connsiteY376" fmla="*/ 6854224 h 8369634"/>
              <a:gd name="connsiteX377" fmla="*/ 9005251 w 15480813"/>
              <a:gd name="connsiteY377" fmla="*/ 6891710 h 8369634"/>
              <a:gd name="connsiteX378" fmla="*/ 8992191 w 15480813"/>
              <a:gd name="connsiteY378" fmla="*/ 6906100 h 8369634"/>
              <a:gd name="connsiteX379" fmla="*/ 8973203 w 15480813"/>
              <a:gd name="connsiteY379" fmla="*/ 6854224 h 8369634"/>
              <a:gd name="connsiteX380" fmla="*/ 8876224 w 15480813"/>
              <a:gd name="connsiteY380" fmla="*/ 6787596 h 8369634"/>
              <a:gd name="connsiteX381" fmla="*/ 8876224 w 15480813"/>
              <a:gd name="connsiteY381" fmla="*/ 6820844 h 8369634"/>
              <a:gd name="connsiteX382" fmla="*/ 8875617 w 15480813"/>
              <a:gd name="connsiteY382" fmla="*/ 6820972 h 8369634"/>
              <a:gd name="connsiteX383" fmla="*/ 8876224 w 15480813"/>
              <a:gd name="connsiteY383" fmla="*/ 6821093 h 8369634"/>
              <a:gd name="connsiteX384" fmla="*/ 8876224 w 15480813"/>
              <a:gd name="connsiteY384" fmla="*/ 6820844 h 8369634"/>
              <a:gd name="connsiteX385" fmla="*/ 8894874 w 15480813"/>
              <a:gd name="connsiteY385" fmla="*/ 6816892 h 8369634"/>
              <a:gd name="connsiteX386" fmla="*/ 8913950 w 15480813"/>
              <a:gd name="connsiteY386" fmla="*/ 6801382 h 8369634"/>
              <a:gd name="connsiteX387" fmla="*/ 8876224 w 15480813"/>
              <a:gd name="connsiteY387" fmla="*/ 6787596 h 8369634"/>
              <a:gd name="connsiteX388" fmla="*/ 13684309 w 15480813"/>
              <a:gd name="connsiteY388" fmla="*/ 6770668 h 8369634"/>
              <a:gd name="connsiteX389" fmla="*/ 13718049 w 15480813"/>
              <a:gd name="connsiteY389" fmla="*/ 6793160 h 8369634"/>
              <a:gd name="connsiteX390" fmla="*/ 13684309 w 15480813"/>
              <a:gd name="connsiteY390" fmla="*/ 6770668 h 8369634"/>
              <a:gd name="connsiteX391" fmla="*/ 6071209 w 15480813"/>
              <a:gd name="connsiteY391" fmla="*/ 6765800 h 8369634"/>
              <a:gd name="connsiteX392" fmla="*/ 6092702 w 15480813"/>
              <a:gd name="connsiteY392" fmla="*/ 6769579 h 8369634"/>
              <a:gd name="connsiteX393" fmla="*/ 6088593 w 15480813"/>
              <a:gd name="connsiteY393" fmla="*/ 6870307 h 8369634"/>
              <a:gd name="connsiteX394" fmla="*/ 6059933 w 15480813"/>
              <a:gd name="connsiteY394" fmla="*/ 6886028 h 8369634"/>
              <a:gd name="connsiteX395" fmla="*/ 6051587 w 15480813"/>
              <a:gd name="connsiteY395" fmla="*/ 6849750 h 8369634"/>
              <a:gd name="connsiteX396" fmla="*/ 6057151 w 15480813"/>
              <a:gd name="connsiteY396" fmla="*/ 6794488 h 8369634"/>
              <a:gd name="connsiteX397" fmla="*/ 6071209 w 15480813"/>
              <a:gd name="connsiteY397" fmla="*/ 6765800 h 8369634"/>
              <a:gd name="connsiteX398" fmla="*/ 6769779 w 15480813"/>
              <a:gd name="connsiteY398" fmla="*/ 6739952 h 8369634"/>
              <a:gd name="connsiteX399" fmla="*/ 6770158 w 15480813"/>
              <a:gd name="connsiteY399" fmla="*/ 6740480 h 8369634"/>
              <a:gd name="connsiteX400" fmla="*/ 6770928 w 15480813"/>
              <a:gd name="connsiteY400" fmla="*/ 6765499 h 8369634"/>
              <a:gd name="connsiteX401" fmla="*/ 6787315 w 15480813"/>
              <a:gd name="connsiteY401" fmla="*/ 6788322 h 8369634"/>
              <a:gd name="connsiteX402" fmla="*/ 6786210 w 15480813"/>
              <a:gd name="connsiteY402" fmla="*/ 6762914 h 8369634"/>
              <a:gd name="connsiteX403" fmla="*/ 6770158 w 15480813"/>
              <a:gd name="connsiteY403" fmla="*/ 6740480 h 8369634"/>
              <a:gd name="connsiteX404" fmla="*/ 6770141 w 15480813"/>
              <a:gd name="connsiteY404" fmla="*/ 6739952 h 8369634"/>
              <a:gd name="connsiteX405" fmla="*/ 2838735 w 15480813"/>
              <a:gd name="connsiteY405" fmla="*/ 6733891 h 8369634"/>
              <a:gd name="connsiteX406" fmla="*/ 2869860 w 15480813"/>
              <a:gd name="connsiteY406" fmla="*/ 6740194 h 8369634"/>
              <a:gd name="connsiteX407" fmla="*/ 2942415 w 15480813"/>
              <a:gd name="connsiteY407" fmla="*/ 6744668 h 8369634"/>
              <a:gd name="connsiteX408" fmla="*/ 2912909 w 15480813"/>
              <a:gd name="connsiteY408" fmla="*/ 6764982 h 8369634"/>
              <a:gd name="connsiteX409" fmla="*/ 2877718 w 15480813"/>
              <a:gd name="connsiteY409" fmla="*/ 6766434 h 8369634"/>
              <a:gd name="connsiteX410" fmla="*/ 2815682 w 15480813"/>
              <a:gd name="connsiteY410" fmla="*/ 6747086 h 8369634"/>
              <a:gd name="connsiteX411" fmla="*/ 2838735 w 15480813"/>
              <a:gd name="connsiteY411" fmla="*/ 6733891 h 8369634"/>
              <a:gd name="connsiteX412" fmla="*/ 8851067 w 15480813"/>
              <a:gd name="connsiteY412" fmla="*/ 6726048 h 8369634"/>
              <a:gd name="connsiteX413" fmla="*/ 8820474 w 15480813"/>
              <a:gd name="connsiteY413" fmla="*/ 6755310 h 8369634"/>
              <a:gd name="connsiteX414" fmla="*/ 8856509 w 15480813"/>
              <a:gd name="connsiteY414" fmla="*/ 6791950 h 8369634"/>
              <a:gd name="connsiteX415" fmla="*/ 8851067 w 15480813"/>
              <a:gd name="connsiteY415" fmla="*/ 6726048 h 8369634"/>
              <a:gd name="connsiteX416" fmla="*/ 6670163 w 15480813"/>
              <a:gd name="connsiteY416" fmla="*/ 6725372 h 8369634"/>
              <a:gd name="connsiteX417" fmla="*/ 6675457 w 15480813"/>
              <a:gd name="connsiteY417" fmla="*/ 6740798 h 8369634"/>
              <a:gd name="connsiteX418" fmla="*/ 6623941 w 15480813"/>
              <a:gd name="connsiteY418" fmla="*/ 6751440 h 8369634"/>
              <a:gd name="connsiteX419" fmla="*/ 6670163 w 15480813"/>
              <a:gd name="connsiteY419" fmla="*/ 6725372 h 8369634"/>
              <a:gd name="connsiteX420" fmla="*/ 9448944 w 15480813"/>
              <a:gd name="connsiteY420" fmla="*/ 6720594 h 8369634"/>
              <a:gd name="connsiteX421" fmla="*/ 9454860 w 15480813"/>
              <a:gd name="connsiteY421" fmla="*/ 6726893 h 8369634"/>
              <a:gd name="connsiteX422" fmla="*/ 9452562 w 15480813"/>
              <a:gd name="connsiteY422" fmla="*/ 6795456 h 8369634"/>
              <a:gd name="connsiteX423" fmla="*/ 9444554 w 15480813"/>
              <a:gd name="connsiteY423" fmla="*/ 6722778 h 8369634"/>
              <a:gd name="connsiteX424" fmla="*/ 9448944 w 15480813"/>
              <a:gd name="connsiteY424" fmla="*/ 6720594 h 8369634"/>
              <a:gd name="connsiteX425" fmla="*/ 3475950 w 15480813"/>
              <a:gd name="connsiteY425" fmla="*/ 6720122 h 8369634"/>
              <a:gd name="connsiteX426" fmla="*/ 3669434 w 15480813"/>
              <a:gd name="connsiteY426" fmla="*/ 6789410 h 8369634"/>
              <a:gd name="connsiteX427" fmla="*/ 3678504 w 15480813"/>
              <a:gd name="connsiteY427" fmla="*/ 6766314 h 8369634"/>
              <a:gd name="connsiteX428" fmla="*/ 3723366 w 15480813"/>
              <a:gd name="connsiteY428" fmla="*/ 6791950 h 8369634"/>
              <a:gd name="connsiteX429" fmla="*/ 3769321 w 15480813"/>
              <a:gd name="connsiteY429" fmla="*/ 6784694 h 8369634"/>
              <a:gd name="connsiteX430" fmla="*/ 3811645 w 15480813"/>
              <a:gd name="connsiteY430" fmla="*/ 6833063 h 8369634"/>
              <a:gd name="connsiteX431" fmla="*/ 3928582 w 15480813"/>
              <a:gd name="connsiteY431" fmla="*/ 6923031 h 8369634"/>
              <a:gd name="connsiteX432" fmla="*/ 3958571 w 15480813"/>
              <a:gd name="connsiteY432" fmla="*/ 6972608 h 8369634"/>
              <a:gd name="connsiteX433" fmla="*/ 3971511 w 15480813"/>
              <a:gd name="connsiteY433" fmla="*/ 6948424 h 8369634"/>
              <a:gd name="connsiteX434" fmla="*/ 3954097 w 15480813"/>
              <a:gd name="connsiteY434" fmla="*/ 7005742 h 8369634"/>
              <a:gd name="connsiteX435" fmla="*/ 3941279 w 15480813"/>
              <a:gd name="connsiteY435" fmla="*/ 7007798 h 8369634"/>
              <a:gd name="connsiteX436" fmla="*/ 3941279 w 15480813"/>
              <a:gd name="connsiteY436" fmla="*/ 6953261 h 8369634"/>
              <a:gd name="connsiteX437" fmla="*/ 3924107 w 15480813"/>
              <a:gd name="connsiteY437" fmla="*/ 6967047 h 8369634"/>
              <a:gd name="connsiteX438" fmla="*/ 3919754 w 15480813"/>
              <a:gd name="connsiteY438" fmla="*/ 6967772 h 8369634"/>
              <a:gd name="connsiteX439" fmla="*/ 3902341 w 15480813"/>
              <a:gd name="connsiteY439" fmla="*/ 7003203 h 8369634"/>
              <a:gd name="connsiteX440" fmla="*/ 3793506 w 15480813"/>
              <a:gd name="connsiteY440" fmla="*/ 6944556 h 8369634"/>
              <a:gd name="connsiteX441" fmla="*/ 3766901 w 15480813"/>
              <a:gd name="connsiteY441" fmla="*/ 6961484 h 8369634"/>
              <a:gd name="connsiteX442" fmla="*/ 3749366 w 15480813"/>
              <a:gd name="connsiteY442" fmla="*/ 6929802 h 8369634"/>
              <a:gd name="connsiteX443" fmla="*/ 3690717 w 15480813"/>
              <a:gd name="connsiteY443" fmla="*/ 6949633 h 8369634"/>
              <a:gd name="connsiteX444" fmla="*/ 3681889 w 15480813"/>
              <a:gd name="connsiteY444" fmla="*/ 6918314 h 8369634"/>
              <a:gd name="connsiteX445" fmla="*/ 3474740 w 15480813"/>
              <a:gd name="connsiteY445" fmla="*/ 6861844 h 8369634"/>
              <a:gd name="connsiteX446" fmla="*/ 3493725 w 15480813"/>
              <a:gd name="connsiteY446" fmla="*/ 6815530 h 8369634"/>
              <a:gd name="connsiteX447" fmla="*/ 3480182 w 15480813"/>
              <a:gd name="connsiteY447" fmla="*/ 6774052 h 8369634"/>
              <a:gd name="connsiteX448" fmla="*/ 3475224 w 15480813"/>
              <a:gd name="connsiteY448" fmla="*/ 6807307 h 8369634"/>
              <a:gd name="connsiteX449" fmla="*/ 3433261 w 15480813"/>
              <a:gd name="connsiteY449" fmla="*/ 6758696 h 8369634"/>
              <a:gd name="connsiteX450" fmla="*/ 3475950 w 15480813"/>
              <a:gd name="connsiteY450" fmla="*/ 6720122 h 8369634"/>
              <a:gd name="connsiteX451" fmla="*/ 14102979 w 15480813"/>
              <a:gd name="connsiteY451" fmla="*/ 6716387 h 8369634"/>
              <a:gd name="connsiteX452" fmla="*/ 14119017 w 15480813"/>
              <a:gd name="connsiteY452" fmla="*/ 6716543 h 8369634"/>
              <a:gd name="connsiteX453" fmla="*/ 14130655 w 15480813"/>
              <a:gd name="connsiteY453" fmla="*/ 6731125 h 8369634"/>
              <a:gd name="connsiteX454" fmla="*/ 14082641 w 15480813"/>
              <a:gd name="connsiteY454" fmla="*/ 6785782 h 8369634"/>
              <a:gd name="connsiteX455" fmla="*/ 13999811 w 15480813"/>
              <a:gd name="connsiteY455" fmla="*/ 6786750 h 8369634"/>
              <a:gd name="connsiteX456" fmla="*/ 13906089 w 15480813"/>
              <a:gd name="connsiteY456" fmla="*/ 6797028 h 8369634"/>
              <a:gd name="connsiteX457" fmla="*/ 13726997 w 15480813"/>
              <a:gd name="connsiteY457" fmla="*/ 6815528 h 8369634"/>
              <a:gd name="connsiteX458" fmla="*/ 13726997 w 15480813"/>
              <a:gd name="connsiteY458" fmla="*/ 6772358 h 8369634"/>
              <a:gd name="connsiteX459" fmla="*/ 13770289 w 15480813"/>
              <a:gd name="connsiteY459" fmla="*/ 6775140 h 8369634"/>
              <a:gd name="connsiteX460" fmla="*/ 13811889 w 15480813"/>
              <a:gd name="connsiteY460" fmla="*/ 6771996 h 8369634"/>
              <a:gd name="connsiteX461" fmla="*/ 13890853 w 15480813"/>
              <a:gd name="connsiteY461" fmla="*/ 6756881 h 8369634"/>
              <a:gd name="connsiteX462" fmla="*/ 13970787 w 15480813"/>
              <a:gd name="connsiteY462" fmla="*/ 6742492 h 8369634"/>
              <a:gd name="connsiteX463" fmla="*/ 14061845 w 15480813"/>
              <a:gd name="connsiteY463" fmla="*/ 6742492 h 8369634"/>
              <a:gd name="connsiteX464" fmla="*/ 14102979 w 15480813"/>
              <a:gd name="connsiteY464" fmla="*/ 6716387 h 8369634"/>
              <a:gd name="connsiteX465" fmla="*/ 11277965 w 15480813"/>
              <a:gd name="connsiteY465" fmla="*/ 6712504 h 8369634"/>
              <a:gd name="connsiteX466" fmla="*/ 11299494 w 15480813"/>
              <a:gd name="connsiteY466" fmla="*/ 6759663 h 8369634"/>
              <a:gd name="connsiteX467" fmla="*/ 11277965 w 15480813"/>
              <a:gd name="connsiteY467" fmla="*/ 6712504 h 8369634"/>
              <a:gd name="connsiteX468" fmla="*/ 3090462 w 15480813"/>
              <a:gd name="connsiteY468" fmla="*/ 6707120 h 8369634"/>
              <a:gd name="connsiteX469" fmla="*/ 3096598 w 15480813"/>
              <a:gd name="connsiteY469" fmla="*/ 6715890 h 8369634"/>
              <a:gd name="connsiteX470" fmla="*/ 3076040 w 15480813"/>
              <a:gd name="connsiteY470" fmla="*/ 6718307 h 8369634"/>
              <a:gd name="connsiteX471" fmla="*/ 3090462 w 15480813"/>
              <a:gd name="connsiteY471" fmla="*/ 6707120 h 8369634"/>
              <a:gd name="connsiteX472" fmla="*/ 6739379 w 15480813"/>
              <a:gd name="connsiteY472" fmla="*/ 6704705 h 8369634"/>
              <a:gd name="connsiteX473" fmla="*/ 6746789 w 15480813"/>
              <a:gd name="connsiteY473" fmla="*/ 6721316 h 8369634"/>
              <a:gd name="connsiteX474" fmla="*/ 6758533 w 15480813"/>
              <a:gd name="connsiteY474" fmla="*/ 6731367 h 8369634"/>
              <a:gd name="connsiteX475" fmla="*/ 6755098 w 15480813"/>
              <a:gd name="connsiteY475" fmla="*/ 6740981 h 8369634"/>
              <a:gd name="connsiteX476" fmla="*/ 6756539 w 15480813"/>
              <a:gd name="connsiteY476" fmla="*/ 6739304 h 8369634"/>
              <a:gd name="connsiteX477" fmla="*/ 6763731 w 15480813"/>
              <a:gd name="connsiteY477" fmla="*/ 6715526 h 8369634"/>
              <a:gd name="connsiteX478" fmla="*/ 6274227 w 15480813"/>
              <a:gd name="connsiteY478" fmla="*/ 6693618 h 8369634"/>
              <a:gd name="connsiteX479" fmla="*/ 6279407 w 15480813"/>
              <a:gd name="connsiteY479" fmla="*/ 6694646 h 8369634"/>
              <a:gd name="connsiteX480" fmla="*/ 6275549 w 15480813"/>
              <a:gd name="connsiteY480" fmla="*/ 6746120 h 8369634"/>
              <a:gd name="connsiteX481" fmla="*/ 6268897 w 15480813"/>
              <a:gd name="connsiteY481" fmla="*/ 6699444 h 8369634"/>
              <a:gd name="connsiteX482" fmla="*/ 6274227 w 15480813"/>
              <a:gd name="connsiteY482" fmla="*/ 6693618 h 8369634"/>
              <a:gd name="connsiteX483" fmla="*/ 6418727 w 15480813"/>
              <a:gd name="connsiteY483" fmla="*/ 6679612 h 8369634"/>
              <a:gd name="connsiteX484" fmla="*/ 6400706 w 15480813"/>
              <a:gd name="connsiteY484" fmla="*/ 6754100 h 8369634"/>
              <a:gd name="connsiteX485" fmla="*/ 6418727 w 15480813"/>
              <a:gd name="connsiteY485" fmla="*/ 6679612 h 8369634"/>
              <a:gd name="connsiteX486" fmla="*/ 5484679 w 15480813"/>
              <a:gd name="connsiteY486" fmla="*/ 6678162 h 8369634"/>
              <a:gd name="connsiteX487" fmla="*/ 5449731 w 15480813"/>
              <a:gd name="connsiteY487" fmla="*/ 6714438 h 8369634"/>
              <a:gd name="connsiteX488" fmla="*/ 5484679 w 15480813"/>
              <a:gd name="connsiteY488" fmla="*/ 6678162 h 8369634"/>
              <a:gd name="connsiteX489" fmla="*/ 10845696 w 15480813"/>
              <a:gd name="connsiteY489" fmla="*/ 6675938 h 8369634"/>
              <a:gd name="connsiteX490" fmla="*/ 10857140 w 15480813"/>
              <a:gd name="connsiteY490" fmla="*/ 6677845 h 8369634"/>
              <a:gd name="connsiteX491" fmla="*/ 10871408 w 15480813"/>
              <a:gd name="connsiteY491" fmla="*/ 6711052 h 8369634"/>
              <a:gd name="connsiteX492" fmla="*/ 10836702 w 15480813"/>
              <a:gd name="connsiteY492" fmla="*/ 6683724 h 8369634"/>
              <a:gd name="connsiteX493" fmla="*/ 10845696 w 15480813"/>
              <a:gd name="connsiteY493" fmla="*/ 6675938 h 8369634"/>
              <a:gd name="connsiteX494" fmla="*/ 10797229 w 15480813"/>
              <a:gd name="connsiteY494" fmla="*/ 6656548 h 8369634"/>
              <a:gd name="connsiteX495" fmla="*/ 10841057 w 15480813"/>
              <a:gd name="connsiteY495" fmla="*/ 6673566 h 8369634"/>
              <a:gd name="connsiteX496" fmla="*/ 10718798 w 15480813"/>
              <a:gd name="connsiteY496" fmla="*/ 6708030 h 8369634"/>
              <a:gd name="connsiteX497" fmla="*/ 10718798 w 15480813"/>
              <a:gd name="connsiteY497" fmla="*/ 6751682 h 8369634"/>
              <a:gd name="connsiteX498" fmla="*/ 10649263 w 15480813"/>
              <a:gd name="connsiteY498" fmla="*/ 6718428 h 8369634"/>
              <a:gd name="connsiteX499" fmla="*/ 10797229 w 15480813"/>
              <a:gd name="connsiteY499" fmla="*/ 6656548 h 8369634"/>
              <a:gd name="connsiteX500" fmla="*/ 5404625 w 15480813"/>
              <a:gd name="connsiteY500" fmla="*/ 6655307 h 8369634"/>
              <a:gd name="connsiteX501" fmla="*/ 5405595 w 15480813"/>
              <a:gd name="connsiteY501" fmla="*/ 6655792 h 8369634"/>
              <a:gd name="connsiteX502" fmla="*/ 5434131 w 15480813"/>
              <a:gd name="connsiteY502" fmla="*/ 6686506 h 8369634"/>
              <a:gd name="connsiteX503" fmla="*/ 5404625 w 15480813"/>
              <a:gd name="connsiteY503" fmla="*/ 6655307 h 8369634"/>
              <a:gd name="connsiteX504" fmla="*/ 5741649 w 15480813"/>
              <a:gd name="connsiteY504" fmla="*/ 6644182 h 8369634"/>
              <a:gd name="connsiteX505" fmla="*/ 5764385 w 15480813"/>
              <a:gd name="connsiteY505" fmla="*/ 6729676 h 8369634"/>
              <a:gd name="connsiteX506" fmla="*/ 5715288 w 15480813"/>
              <a:gd name="connsiteY506" fmla="*/ 6716856 h 8369634"/>
              <a:gd name="connsiteX507" fmla="*/ 5720611 w 15480813"/>
              <a:gd name="connsiteY507" fmla="*/ 6763776 h 8369634"/>
              <a:gd name="connsiteX508" fmla="*/ 5664377 w 15480813"/>
              <a:gd name="connsiteY508" fmla="*/ 6805856 h 8369634"/>
              <a:gd name="connsiteX509" fmla="*/ 5656643 w 15480813"/>
              <a:gd name="connsiteY509" fmla="*/ 6747088 h 8369634"/>
              <a:gd name="connsiteX510" fmla="*/ 5595451 w 15480813"/>
              <a:gd name="connsiteY510" fmla="*/ 6833305 h 8369634"/>
              <a:gd name="connsiteX511" fmla="*/ 5624713 w 15480813"/>
              <a:gd name="connsiteY511" fmla="*/ 6749990 h 8369634"/>
              <a:gd name="connsiteX512" fmla="*/ 5590370 w 15480813"/>
              <a:gd name="connsiteY512" fmla="*/ 6718186 h 8369634"/>
              <a:gd name="connsiteX513" fmla="*/ 5663893 w 15480813"/>
              <a:gd name="connsiteY513" fmla="*/ 6714680 h 8369634"/>
              <a:gd name="connsiteX514" fmla="*/ 5707551 w 15480813"/>
              <a:gd name="connsiteY514" fmla="*/ 6657846 h 8369634"/>
              <a:gd name="connsiteX515" fmla="*/ 5666433 w 15480813"/>
              <a:gd name="connsiteY515" fmla="*/ 6726772 h 8369634"/>
              <a:gd name="connsiteX516" fmla="*/ 5741649 w 15480813"/>
              <a:gd name="connsiteY516" fmla="*/ 6644182 h 8369634"/>
              <a:gd name="connsiteX517" fmla="*/ 13265177 w 15480813"/>
              <a:gd name="connsiteY517" fmla="*/ 6626196 h 8369634"/>
              <a:gd name="connsiteX518" fmla="*/ 13274969 w 15480813"/>
              <a:gd name="connsiteY518" fmla="*/ 6656032 h 8369634"/>
              <a:gd name="connsiteX519" fmla="*/ 13252113 w 15480813"/>
              <a:gd name="connsiteY519" fmla="*/ 6654581 h 8369634"/>
              <a:gd name="connsiteX520" fmla="*/ 13265177 w 15480813"/>
              <a:gd name="connsiteY520" fmla="*/ 6626196 h 8369634"/>
              <a:gd name="connsiteX521" fmla="*/ 6528975 w 15480813"/>
              <a:gd name="connsiteY521" fmla="*/ 6625210 h 8369634"/>
              <a:gd name="connsiteX522" fmla="*/ 6538083 w 15480813"/>
              <a:gd name="connsiteY522" fmla="*/ 6629670 h 8369634"/>
              <a:gd name="connsiteX523" fmla="*/ 6510267 w 15480813"/>
              <a:gd name="connsiteY523" fmla="*/ 6645634 h 8369634"/>
              <a:gd name="connsiteX524" fmla="*/ 6528975 w 15480813"/>
              <a:gd name="connsiteY524" fmla="*/ 6625210 h 8369634"/>
              <a:gd name="connsiteX525" fmla="*/ 8873211 w 15480813"/>
              <a:gd name="connsiteY525" fmla="*/ 6619288 h 8369634"/>
              <a:gd name="connsiteX526" fmla="*/ 8840031 w 15480813"/>
              <a:gd name="connsiteY526" fmla="*/ 6626498 h 8369634"/>
              <a:gd name="connsiteX527" fmla="*/ 8764479 w 15480813"/>
              <a:gd name="connsiteY527" fmla="*/ 6651256 h 8369634"/>
              <a:gd name="connsiteX528" fmla="*/ 8710826 w 15480813"/>
              <a:gd name="connsiteY528" fmla="*/ 6659011 h 8369634"/>
              <a:gd name="connsiteX529" fmla="*/ 8710671 w 15480813"/>
              <a:gd name="connsiteY529" fmla="*/ 6667642 h 8369634"/>
              <a:gd name="connsiteX530" fmla="*/ 8748036 w 15480813"/>
              <a:gd name="connsiteY530" fmla="*/ 6715165 h 8369634"/>
              <a:gd name="connsiteX531" fmla="*/ 8782141 w 15480813"/>
              <a:gd name="connsiteY531" fmla="*/ 6741163 h 8369634"/>
              <a:gd name="connsiteX532" fmla="*/ 8764123 w 15480813"/>
              <a:gd name="connsiteY532" fmla="*/ 6689166 h 8369634"/>
              <a:gd name="connsiteX533" fmla="*/ 8856025 w 15480813"/>
              <a:gd name="connsiteY533" fmla="*/ 6668488 h 8369634"/>
              <a:gd name="connsiteX534" fmla="*/ 8856025 w 15480813"/>
              <a:gd name="connsiteY534" fmla="*/ 6701984 h 8369634"/>
              <a:gd name="connsiteX535" fmla="*/ 8878519 w 15480813"/>
              <a:gd name="connsiteY535" fmla="*/ 6685660 h 8369634"/>
              <a:gd name="connsiteX536" fmla="*/ 8888554 w 15480813"/>
              <a:gd name="connsiteY536" fmla="*/ 6717100 h 8369634"/>
              <a:gd name="connsiteX537" fmla="*/ 8888554 w 15480813"/>
              <a:gd name="connsiteY537" fmla="*/ 6683482 h 8369634"/>
              <a:gd name="connsiteX538" fmla="*/ 8913466 w 15480813"/>
              <a:gd name="connsiteY538" fmla="*/ 6711294 h 8369634"/>
              <a:gd name="connsiteX539" fmla="*/ 8919270 w 15480813"/>
              <a:gd name="connsiteY539" fmla="*/ 6653614 h 8369634"/>
              <a:gd name="connsiteX540" fmla="*/ 8880210 w 15480813"/>
              <a:gd name="connsiteY540" fmla="*/ 6663046 h 8369634"/>
              <a:gd name="connsiteX541" fmla="*/ 8874786 w 15480813"/>
              <a:gd name="connsiteY541" fmla="*/ 6628918 h 8369634"/>
              <a:gd name="connsiteX542" fmla="*/ 8936036 w 15480813"/>
              <a:gd name="connsiteY542" fmla="*/ 6610924 h 8369634"/>
              <a:gd name="connsiteX543" fmla="*/ 8937652 w 15480813"/>
              <a:gd name="connsiteY543" fmla="*/ 6616732 h 8369634"/>
              <a:gd name="connsiteX544" fmla="*/ 8980339 w 15480813"/>
              <a:gd name="connsiteY544" fmla="*/ 6628825 h 8369634"/>
              <a:gd name="connsiteX545" fmla="*/ 8978248 w 15480813"/>
              <a:gd name="connsiteY545" fmla="*/ 6621538 h 8369634"/>
              <a:gd name="connsiteX546" fmla="*/ 8952817 w 15480813"/>
              <a:gd name="connsiteY546" fmla="*/ 6611848 h 8369634"/>
              <a:gd name="connsiteX547" fmla="*/ 9323955 w 15480813"/>
              <a:gd name="connsiteY547" fmla="*/ 6597868 h 8369634"/>
              <a:gd name="connsiteX548" fmla="*/ 9340462 w 15480813"/>
              <a:gd name="connsiteY548" fmla="*/ 6629308 h 8369634"/>
              <a:gd name="connsiteX549" fmla="*/ 9304182 w 15480813"/>
              <a:gd name="connsiteY549" fmla="*/ 6612137 h 8369634"/>
              <a:gd name="connsiteX550" fmla="*/ 9323955 w 15480813"/>
              <a:gd name="connsiteY550" fmla="*/ 6597868 h 8369634"/>
              <a:gd name="connsiteX551" fmla="*/ 1796746 w 15480813"/>
              <a:gd name="connsiteY551" fmla="*/ 6597748 h 8369634"/>
              <a:gd name="connsiteX552" fmla="*/ 1763006 w 15480813"/>
              <a:gd name="connsiteY552" fmla="*/ 6620239 h 8369634"/>
              <a:gd name="connsiteX553" fmla="*/ 1796746 w 15480813"/>
              <a:gd name="connsiteY553" fmla="*/ 6597748 h 8369634"/>
              <a:gd name="connsiteX554" fmla="*/ 6319791 w 15480813"/>
              <a:gd name="connsiteY554" fmla="*/ 6593061 h 8369634"/>
              <a:gd name="connsiteX555" fmla="*/ 6322829 w 15480813"/>
              <a:gd name="connsiteY555" fmla="*/ 6621930 h 8369634"/>
              <a:gd name="connsiteX556" fmla="*/ 6254869 w 15480813"/>
              <a:gd name="connsiteY556" fmla="*/ 6718669 h 8369634"/>
              <a:gd name="connsiteX557" fmla="*/ 6229715 w 15480813"/>
              <a:gd name="connsiteY557" fmla="*/ 6690011 h 8369634"/>
              <a:gd name="connsiteX558" fmla="*/ 6272644 w 15480813"/>
              <a:gd name="connsiteY558" fmla="*/ 6621448 h 8369634"/>
              <a:gd name="connsiteX559" fmla="*/ 6297795 w 15480813"/>
              <a:gd name="connsiteY559" fmla="*/ 6593756 h 8369634"/>
              <a:gd name="connsiteX560" fmla="*/ 6319791 w 15480813"/>
              <a:gd name="connsiteY560" fmla="*/ 6593061 h 8369634"/>
              <a:gd name="connsiteX561" fmla="*/ 9409647 w 15480813"/>
              <a:gd name="connsiteY561" fmla="*/ 6592880 h 8369634"/>
              <a:gd name="connsiteX562" fmla="*/ 9423661 w 15480813"/>
              <a:gd name="connsiteY562" fmla="*/ 6621569 h 8369634"/>
              <a:gd name="connsiteX563" fmla="*/ 9429345 w 15480813"/>
              <a:gd name="connsiteY563" fmla="*/ 6676830 h 8369634"/>
              <a:gd name="connsiteX564" fmla="*/ 9421001 w 15480813"/>
              <a:gd name="connsiteY564" fmla="*/ 6713108 h 8369634"/>
              <a:gd name="connsiteX565" fmla="*/ 9392342 w 15480813"/>
              <a:gd name="connsiteY565" fmla="*/ 6697388 h 8369634"/>
              <a:gd name="connsiteX566" fmla="*/ 9388107 w 15480813"/>
              <a:gd name="connsiteY566" fmla="*/ 6596658 h 8369634"/>
              <a:gd name="connsiteX567" fmla="*/ 9409647 w 15480813"/>
              <a:gd name="connsiteY567" fmla="*/ 6592880 h 8369634"/>
              <a:gd name="connsiteX568" fmla="*/ 6765842 w 15480813"/>
              <a:gd name="connsiteY568" fmla="*/ 6570820 h 8369634"/>
              <a:gd name="connsiteX569" fmla="*/ 6766031 w 15480813"/>
              <a:gd name="connsiteY569" fmla="*/ 6570902 h 8369634"/>
              <a:gd name="connsiteX570" fmla="*/ 6766017 w 15480813"/>
              <a:gd name="connsiteY570" fmla="*/ 6570854 h 8369634"/>
              <a:gd name="connsiteX571" fmla="*/ 6742231 w 15480813"/>
              <a:gd name="connsiteY571" fmla="*/ 6565840 h 8369634"/>
              <a:gd name="connsiteX572" fmla="*/ 6740635 w 15480813"/>
              <a:gd name="connsiteY572" fmla="*/ 6576223 h 8369634"/>
              <a:gd name="connsiteX573" fmla="*/ 6740516 w 15480813"/>
              <a:gd name="connsiteY573" fmla="*/ 6576223 h 8369634"/>
              <a:gd name="connsiteX574" fmla="*/ 6752864 w 15480813"/>
              <a:gd name="connsiteY574" fmla="*/ 6571704 h 8369634"/>
              <a:gd name="connsiteX575" fmla="*/ 6756632 w 15480813"/>
              <a:gd name="connsiteY575" fmla="*/ 6568998 h 8369634"/>
              <a:gd name="connsiteX576" fmla="*/ 6751595 w 15480813"/>
              <a:gd name="connsiteY576" fmla="*/ 6568002 h 8369634"/>
              <a:gd name="connsiteX577" fmla="*/ 6611728 w 15480813"/>
              <a:gd name="connsiteY577" fmla="*/ 6546236 h 8369634"/>
              <a:gd name="connsiteX578" fmla="*/ 6598061 w 15480813"/>
              <a:gd name="connsiteY578" fmla="*/ 6599320 h 8369634"/>
              <a:gd name="connsiteX579" fmla="*/ 6598303 w 15480813"/>
              <a:gd name="connsiteY579" fmla="*/ 6599562 h 8369634"/>
              <a:gd name="connsiteX580" fmla="*/ 6614387 w 15480813"/>
              <a:gd name="connsiteY580" fmla="*/ 6591822 h 8369634"/>
              <a:gd name="connsiteX581" fmla="*/ 6611728 w 15480813"/>
              <a:gd name="connsiteY581" fmla="*/ 6546236 h 8369634"/>
              <a:gd name="connsiteX582" fmla="*/ 6745591 w 15480813"/>
              <a:gd name="connsiteY582" fmla="*/ 6543937 h 8369634"/>
              <a:gd name="connsiteX583" fmla="*/ 6743923 w 15480813"/>
              <a:gd name="connsiteY583" fmla="*/ 6554802 h 8369634"/>
              <a:gd name="connsiteX584" fmla="*/ 6747781 w 15480813"/>
              <a:gd name="connsiteY584" fmla="*/ 6557266 h 8369634"/>
              <a:gd name="connsiteX585" fmla="*/ 6758533 w 15480813"/>
              <a:gd name="connsiteY585" fmla="*/ 6554699 h 8369634"/>
              <a:gd name="connsiteX586" fmla="*/ 6758155 w 15480813"/>
              <a:gd name="connsiteY586" fmla="*/ 6550546 h 8369634"/>
              <a:gd name="connsiteX587" fmla="*/ 1377933 w 15480813"/>
              <a:gd name="connsiteY587" fmla="*/ 6543225 h 8369634"/>
              <a:gd name="connsiteX588" fmla="*/ 1419087 w 15480813"/>
              <a:gd name="connsiteY588" fmla="*/ 6569330 h 8369634"/>
              <a:gd name="connsiteX589" fmla="*/ 1510146 w 15480813"/>
              <a:gd name="connsiteY589" fmla="*/ 6569330 h 8369634"/>
              <a:gd name="connsiteX590" fmla="*/ 1590078 w 15480813"/>
              <a:gd name="connsiteY590" fmla="*/ 6583720 h 8369634"/>
              <a:gd name="connsiteX591" fmla="*/ 1668924 w 15480813"/>
              <a:gd name="connsiteY591" fmla="*/ 6598836 h 8369634"/>
              <a:gd name="connsiteX592" fmla="*/ 1710524 w 15480813"/>
              <a:gd name="connsiteY592" fmla="*/ 6601980 h 8369634"/>
              <a:gd name="connsiteX593" fmla="*/ 1753815 w 15480813"/>
              <a:gd name="connsiteY593" fmla="*/ 6599198 h 8369634"/>
              <a:gd name="connsiteX594" fmla="*/ 1753815 w 15480813"/>
              <a:gd name="connsiteY594" fmla="*/ 6642367 h 8369634"/>
              <a:gd name="connsiteX595" fmla="*/ 1574842 w 15480813"/>
              <a:gd name="connsiteY595" fmla="*/ 6623867 h 8369634"/>
              <a:gd name="connsiteX596" fmla="*/ 1481002 w 15480813"/>
              <a:gd name="connsiteY596" fmla="*/ 6613588 h 8369634"/>
              <a:gd name="connsiteX597" fmla="*/ 1398287 w 15480813"/>
              <a:gd name="connsiteY597" fmla="*/ 6612622 h 8369634"/>
              <a:gd name="connsiteX598" fmla="*/ 1350158 w 15480813"/>
              <a:gd name="connsiteY598" fmla="*/ 6557964 h 8369634"/>
              <a:gd name="connsiteX599" fmla="*/ 1361865 w 15480813"/>
              <a:gd name="connsiteY599" fmla="*/ 6543382 h 8369634"/>
              <a:gd name="connsiteX600" fmla="*/ 1377933 w 15480813"/>
              <a:gd name="connsiteY600" fmla="*/ 6543225 h 8369634"/>
              <a:gd name="connsiteX601" fmla="*/ 6152359 w 15480813"/>
              <a:gd name="connsiteY601" fmla="*/ 6542533 h 8369634"/>
              <a:gd name="connsiteX602" fmla="*/ 6128137 w 15480813"/>
              <a:gd name="connsiteY602" fmla="*/ 6586139 h 8369634"/>
              <a:gd name="connsiteX603" fmla="*/ 6146035 w 15480813"/>
              <a:gd name="connsiteY603" fmla="*/ 6624472 h 8369634"/>
              <a:gd name="connsiteX604" fmla="*/ 6176989 w 15480813"/>
              <a:gd name="connsiteY604" fmla="*/ 6620602 h 8369634"/>
              <a:gd name="connsiteX605" fmla="*/ 6194041 w 15480813"/>
              <a:gd name="connsiteY605" fmla="*/ 6557118 h 8369634"/>
              <a:gd name="connsiteX606" fmla="*/ 6160499 w 15480813"/>
              <a:gd name="connsiteY606" fmla="*/ 6543832 h 8369634"/>
              <a:gd name="connsiteX607" fmla="*/ 6152359 w 15480813"/>
              <a:gd name="connsiteY607" fmla="*/ 6542533 h 8369634"/>
              <a:gd name="connsiteX608" fmla="*/ 4203209 w 15480813"/>
              <a:gd name="connsiteY608" fmla="*/ 6539583 h 8369634"/>
              <a:gd name="connsiteX609" fmla="*/ 4181683 w 15480813"/>
              <a:gd name="connsiteY609" fmla="*/ 6586742 h 8369634"/>
              <a:gd name="connsiteX610" fmla="*/ 4203209 w 15480813"/>
              <a:gd name="connsiteY610" fmla="*/ 6539583 h 8369634"/>
              <a:gd name="connsiteX611" fmla="*/ 9157137 w 15480813"/>
              <a:gd name="connsiteY611" fmla="*/ 6531602 h 8369634"/>
              <a:gd name="connsiteX612" fmla="*/ 9179867 w 15480813"/>
              <a:gd name="connsiteY612" fmla="*/ 6535713 h 8369634"/>
              <a:gd name="connsiteX613" fmla="*/ 9160882 w 15480813"/>
              <a:gd name="connsiteY613" fmla="*/ 6553730 h 8369634"/>
              <a:gd name="connsiteX614" fmla="*/ 9165842 w 15480813"/>
              <a:gd name="connsiteY614" fmla="*/ 6543694 h 8369634"/>
              <a:gd name="connsiteX615" fmla="*/ 9157137 w 15480813"/>
              <a:gd name="connsiteY615" fmla="*/ 6531602 h 8369634"/>
              <a:gd name="connsiteX616" fmla="*/ 6709313 w 15480813"/>
              <a:gd name="connsiteY616" fmla="*/ 6524348 h 8369634"/>
              <a:gd name="connsiteX617" fmla="*/ 6734590 w 15480813"/>
              <a:gd name="connsiteY617" fmla="*/ 6586139 h 8369634"/>
              <a:gd name="connsiteX618" fmla="*/ 6734199 w 15480813"/>
              <a:gd name="connsiteY618" fmla="*/ 6563986 h 8369634"/>
              <a:gd name="connsiteX619" fmla="*/ 6722253 w 15480813"/>
              <a:gd name="connsiteY619" fmla="*/ 6561230 h 8369634"/>
              <a:gd name="connsiteX620" fmla="*/ 6728585 w 15480813"/>
              <a:gd name="connsiteY620" fmla="*/ 6547711 h 8369634"/>
              <a:gd name="connsiteX621" fmla="*/ 6733913 w 15480813"/>
              <a:gd name="connsiteY621" fmla="*/ 6549487 h 8369634"/>
              <a:gd name="connsiteX622" fmla="*/ 6733499 w 15480813"/>
              <a:gd name="connsiteY622" fmla="*/ 6529669 h 8369634"/>
              <a:gd name="connsiteX623" fmla="*/ 11642445 w 15480813"/>
              <a:gd name="connsiteY623" fmla="*/ 6521808 h 8369634"/>
              <a:gd name="connsiteX624" fmla="*/ 11646796 w 15480813"/>
              <a:gd name="connsiteY624" fmla="*/ 6555182 h 8369634"/>
              <a:gd name="connsiteX625" fmla="*/ 11633976 w 15480813"/>
              <a:gd name="connsiteY625" fmla="*/ 6574892 h 8369634"/>
              <a:gd name="connsiteX626" fmla="*/ 11642445 w 15480813"/>
              <a:gd name="connsiteY626" fmla="*/ 6521808 h 8369634"/>
              <a:gd name="connsiteX627" fmla="*/ 9206949 w 15480813"/>
              <a:gd name="connsiteY627" fmla="*/ 6520697 h 8369634"/>
              <a:gd name="connsiteX628" fmla="*/ 9212397 w 15480813"/>
              <a:gd name="connsiteY628" fmla="*/ 6526524 h 8369634"/>
              <a:gd name="connsiteX629" fmla="*/ 9205750 w 15480813"/>
              <a:gd name="connsiteY629" fmla="*/ 6573199 h 8369634"/>
              <a:gd name="connsiteX630" fmla="*/ 9201682 w 15480813"/>
              <a:gd name="connsiteY630" fmla="*/ 6521726 h 8369634"/>
              <a:gd name="connsiteX631" fmla="*/ 9206949 w 15480813"/>
              <a:gd name="connsiteY631" fmla="*/ 6520697 h 8369634"/>
              <a:gd name="connsiteX632" fmla="*/ 5564371 w 15480813"/>
              <a:gd name="connsiteY632" fmla="*/ 6517576 h 8369634"/>
              <a:gd name="connsiteX633" fmla="*/ 5556391 w 15480813"/>
              <a:gd name="connsiteY633" fmla="*/ 6618183 h 8369634"/>
              <a:gd name="connsiteX634" fmla="*/ 5544057 w 15480813"/>
              <a:gd name="connsiteY634" fmla="*/ 6603430 h 8369634"/>
              <a:gd name="connsiteX635" fmla="*/ 5531963 w 15480813"/>
              <a:gd name="connsiteY635" fmla="*/ 6611411 h 8369634"/>
              <a:gd name="connsiteX636" fmla="*/ 5564371 w 15480813"/>
              <a:gd name="connsiteY636" fmla="*/ 6517576 h 8369634"/>
              <a:gd name="connsiteX637" fmla="*/ 11311585 w 15480813"/>
              <a:gd name="connsiteY637" fmla="*/ 6510925 h 8369634"/>
              <a:gd name="connsiteX638" fmla="*/ 11311585 w 15480813"/>
              <a:gd name="connsiteY638" fmla="*/ 6565702 h 8369634"/>
              <a:gd name="connsiteX639" fmla="*/ 11298765 w 15480813"/>
              <a:gd name="connsiteY639" fmla="*/ 6541639 h 8369634"/>
              <a:gd name="connsiteX640" fmla="*/ 11285947 w 15480813"/>
              <a:gd name="connsiteY640" fmla="*/ 6637653 h 8369634"/>
              <a:gd name="connsiteX641" fmla="*/ 11243143 w 15480813"/>
              <a:gd name="connsiteY641" fmla="*/ 6597868 h 8369634"/>
              <a:gd name="connsiteX642" fmla="*/ 11234552 w 15480813"/>
              <a:gd name="connsiteY642" fmla="*/ 6640070 h 8369634"/>
              <a:gd name="connsiteX643" fmla="*/ 11127415 w 15480813"/>
              <a:gd name="connsiteY643" fmla="*/ 6633420 h 8369634"/>
              <a:gd name="connsiteX644" fmla="*/ 11123058 w 15480813"/>
              <a:gd name="connsiteY644" fmla="*/ 6588920 h 8369634"/>
              <a:gd name="connsiteX645" fmla="*/ 11208797 w 15480813"/>
              <a:gd name="connsiteY645" fmla="*/ 6559656 h 8369634"/>
              <a:gd name="connsiteX646" fmla="*/ 11213031 w 15480813"/>
              <a:gd name="connsiteY646" fmla="*/ 6527492 h 8369634"/>
              <a:gd name="connsiteX647" fmla="*/ 11230200 w 15480813"/>
              <a:gd name="connsiteY647" fmla="*/ 6519511 h 8369634"/>
              <a:gd name="connsiteX648" fmla="*/ 11311585 w 15480813"/>
              <a:gd name="connsiteY648" fmla="*/ 6510925 h 8369634"/>
              <a:gd name="connsiteX649" fmla="*/ 9996255 w 15480813"/>
              <a:gd name="connsiteY649" fmla="*/ 6505241 h 8369634"/>
              <a:gd name="connsiteX650" fmla="*/ 10031082 w 15480813"/>
              <a:gd name="connsiteY650" fmla="*/ 6541518 h 8369634"/>
              <a:gd name="connsiteX651" fmla="*/ 9996255 w 15480813"/>
              <a:gd name="connsiteY651" fmla="*/ 6505241 h 8369634"/>
              <a:gd name="connsiteX652" fmla="*/ 4635238 w 15480813"/>
              <a:gd name="connsiteY652" fmla="*/ 6503017 h 8369634"/>
              <a:gd name="connsiteX653" fmla="*/ 4644232 w 15480813"/>
              <a:gd name="connsiteY653" fmla="*/ 6510804 h 8369634"/>
              <a:gd name="connsiteX654" fmla="*/ 4609525 w 15480813"/>
              <a:gd name="connsiteY654" fmla="*/ 6538132 h 8369634"/>
              <a:gd name="connsiteX655" fmla="*/ 4623794 w 15480813"/>
              <a:gd name="connsiteY655" fmla="*/ 6504923 h 8369634"/>
              <a:gd name="connsiteX656" fmla="*/ 4635238 w 15480813"/>
              <a:gd name="connsiteY656" fmla="*/ 6503017 h 8369634"/>
              <a:gd name="connsiteX657" fmla="*/ 6703145 w 15480813"/>
              <a:gd name="connsiteY657" fmla="*/ 6500404 h 8369634"/>
              <a:gd name="connsiteX658" fmla="*/ 6683921 w 15480813"/>
              <a:gd name="connsiteY658" fmla="*/ 6529548 h 8369634"/>
              <a:gd name="connsiteX659" fmla="*/ 6680170 w 15480813"/>
              <a:gd name="connsiteY659" fmla="*/ 6584809 h 8369634"/>
              <a:gd name="connsiteX660" fmla="*/ 6645949 w 15480813"/>
              <a:gd name="connsiteY660" fmla="*/ 6520962 h 8369634"/>
              <a:gd name="connsiteX661" fmla="*/ 6627325 w 15480813"/>
              <a:gd name="connsiteY661" fmla="*/ 6606576 h 8369634"/>
              <a:gd name="connsiteX662" fmla="*/ 6601447 w 15480813"/>
              <a:gd name="connsiteY662" fmla="*/ 6611532 h 8369634"/>
              <a:gd name="connsiteX663" fmla="*/ 6599272 w 15480813"/>
              <a:gd name="connsiteY663" fmla="*/ 6655792 h 8369634"/>
              <a:gd name="connsiteX664" fmla="*/ 6628171 w 15480813"/>
              <a:gd name="connsiteY664" fmla="*/ 6662804 h 8369634"/>
              <a:gd name="connsiteX665" fmla="*/ 6598787 w 15480813"/>
              <a:gd name="connsiteY665" fmla="*/ 6689528 h 8369634"/>
              <a:gd name="connsiteX666" fmla="*/ 6642201 w 15480813"/>
              <a:gd name="connsiteY666" fmla="*/ 6699565 h 8369634"/>
              <a:gd name="connsiteX667" fmla="*/ 6593103 w 15480813"/>
              <a:gd name="connsiteY667" fmla="*/ 6755552 h 8369634"/>
              <a:gd name="connsiteX668" fmla="*/ 6609065 w 15480813"/>
              <a:gd name="connsiteY668" fmla="*/ 6781793 h 8369634"/>
              <a:gd name="connsiteX669" fmla="*/ 6600359 w 15480813"/>
              <a:gd name="connsiteY669" fmla="*/ 6835965 h 8369634"/>
              <a:gd name="connsiteX670" fmla="*/ 6561297 w 15480813"/>
              <a:gd name="connsiteY670" fmla="*/ 6826534 h 8369634"/>
              <a:gd name="connsiteX671" fmla="*/ 6567101 w 15480813"/>
              <a:gd name="connsiteY671" fmla="*/ 6884214 h 8369634"/>
              <a:gd name="connsiteX672" fmla="*/ 6592013 w 15480813"/>
              <a:gd name="connsiteY672" fmla="*/ 6856402 h 8369634"/>
              <a:gd name="connsiteX673" fmla="*/ 6592013 w 15480813"/>
              <a:gd name="connsiteY673" fmla="*/ 6890019 h 8369634"/>
              <a:gd name="connsiteX674" fmla="*/ 6602051 w 15480813"/>
              <a:gd name="connsiteY674" fmla="*/ 6858578 h 8369634"/>
              <a:gd name="connsiteX675" fmla="*/ 6624543 w 15480813"/>
              <a:gd name="connsiteY675" fmla="*/ 6874903 h 8369634"/>
              <a:gd name="connsiteX676" fmla="*/ 6624543 w 15480813"/>
              <a:gd name="connsiteY676" fmla="*/ 6841407 h 8369634"/>
              <a:gd name="connsiteX677" fmla="*/ 6716450 w 15480813"/>
              <a:gd name="connsiteY677" fmla="*/ 6862086 h 8369634"/>
              <a:gd name="connsiteX678" fmla="*/ 6698433 w 15480813"/>
              <a:gd name="connsiteY678" fmla="*/ 6914082 h 8369634"/>
              <a:gd name="connsiteX679" fmla="*/ 6732533 w 15480813"/>
              <a:gd name="connsiteY679" fmla="*/ 6888084 h 8369634"/>
              <a:gd name="connsiteX680" fmla="*/ 6769779 w 15480813"/>
              <a:gd name="connsiteY680" fmla="*/ 6840561 h 8369634"/>
              <a:gd name="connsiteX681" fmla="*/ 6747527 w 15480813"/>
              <a:gd name="connsiteY681" fmla="*/ 6756640 h 8369634"/>
              <a:gd name="connsiteX682" fmla="*/ 6751353 w 15480813"/>
              <a:gd name="connsiteY682" fmla="*/ 6745336 h 8369634"/>
              <a:gd name="connsiteX683" fmla="*/ 6752143 w 15480813"/>
              <a:gd name="connsiteY683" fmla="*/ 6744416 h 8369634"/>
              <a:gd name="connsiteX684" fmla="*/ 6750679 w 15480813"/>
              <a:gd name="connsiteY684" fmla="*/ 6745360 h 8369634"/>
              <a:gd name="connsiteX685" fmla="*/ 6725035 w 15480813"/>
              <a:gd name="connsiteY685" fmla="*/ 6714920 h 8369634"/>
              <a:gd name="connsiteX686" fmla="*/ 6733791 w 15480813"/>
              <a:gd name="connsiteY686" fmla="*/ 6702222 h 8369634"/>
              <a:gd name="connsiteX687" fmla="*/ 6727827 w 15480813"/>
              <a:gd name="connsiteY687" fmla="*/ 6699572 h 8369634"/>
              <a:gd name="connsiteX688" fmla="*/ 6636033 w 15480813"/>
              <a:gd name="connsiteY688" fmla="*/ 6675018 h 8369634"/>
              <a:gd name="connsiteX689" fmla="*/ 6651511 w 15480813"/>
              <a:gd name="connsiteY689" fmla="*/ 6578280 h 8369634"/>
              <a:gd name="connsiteX690" fmla="*/ 6674973 w 15480813"/>
              <a:gd name="connsiteY690" fmla="*/ 6617216 h 8369634"/>
              <a:gd name="connsiteX691" fmla="*/ 6705566 w 15480813"/>
              <a:gd name="connsiteY691" fmla="*/ 6579488 h 8369634"/>
              <a:gd name="connsiteX692" fmla="*/ 6703145 w 15480813"/>
              <a:gd name="connsiteY692" fmla="*/ 6500404 h 8369634"/>
              <a:gd name="connsiteX693" fmla="*/ 10743057 w 15480813"/>
              <a:gd name="connsiteY693" fmla="*/ 6495643 h 8369634"/>
              <a:gd name="connsiteX694" fmla="*/ 10754469 w 15480813"/>
              <a:gd name="connsiteY694" fmla="*/ 6528458 h 8369634"/>
              <a:gd name="connsiteX695" fmla="*/ 10732823 w 15480813"/>
              <a:gd name="connsiteY695" fmla="*/ 6524953 h 8369634"/>
              <a:gd name="connsiteX696" fmla="*/ 10743057 w 15480813"/>
              <a:gd name="connsiteY696" fmla="*/ 6495643 h 8369634"/>
              <a:gd name="connsiteX697" fmla="*/ 9256344 w 15480813"/>
              <a:gd name="connsiteY697" fmla="*/ 6490000 h 8369634"/>
              <a:gd name="connsiteX698" fmla="*/ 9247755 w 15480813"/>
              <a:gd name="connsiteY698" fmla="*/ 6493498 h 8369634"/>
              <a:gd name="connsiteX699" fmla="*/ 9241564 w 15480813"/>
              <a:gd name="connsiteY699" fmla="*/ 6499455 h 8369634"/>
              <a:gd name="connsiteX700" fmla="*/ 9240511 w 15480813"/>
              <a:gd name="connsiteY700" fmla="*/ 6501592 h 8369634"/>
              <a:gd name="connsiteX701" fmla="*/ 9250266 w 15480813"/>
              <a:gd name="connsiteY701" fmla="*/ 6515558 h 8369634"/>
              <a:gd name="connsiteX702" fmla="*/ 9251940 w 15480813"/>
              <a:gd name="connsiteY702" fmla="*/ 6504698 h 8369634"/>
              <a:gd name="connsiteX703" fmla="*/ 9271291 w 15480813"/>
              <a:gd name="connsiteY703" fmla="*/ 6524832 h 8369634"/>
              <a:gd name="connsiteX704" fmla="*/ 9259336 w 15480813"/>
              <a:gd name="connsiteY704" fmla="*/ 6492998 h 8369634"/>
              <a:gd name="connsiteX705" fmla="*/ 4683651 w 15480813"/>
              <a:gd name="connsiteY705" fmla="*/ 6483629 h 8369634"/>
              <a:gd name="connsiteX706" fmla="*/ 4831548 w 15480813"/>
              <a:gd name="connsiteY706" fmla="*/ 6545509 h 8369634"/>
              <a:gd name="connsiteX707" fmla="*/ 4762014 w 15480813"/>
              <a:gd name="connsiteY707" fmla="*/ 6578764 h 8369634"/>
              <a:gd name="connsiteX708" fmla="*/ 4762014 w 15480813"/>
              <a:gd name="connsiteY708" fmla="*/ 6535110 h 8369634"/>
              <a:gd name="connsiteX709" fmla="*/ 4639878 w 15480813"/>
              <a:gd name="connsiteY709" fmla="*/ 6500646 h 8369634"/>
              <a:gd name="connsiteX710" fmla="*/ 4683651 w 15480813"/>
              <a:gd name="connsiteY710" fmla="*/ 6483629 h 8369634"/>
              <a:gd name="connsiteX711" fmla="*/ 10075219 w 15480813"/>
              <a:gd name="connsiteY711" fmla="*/ 6482992 h 8369634"/>
              <a:gd name="connsiteX712" fmla="*/ 10045833 w 15480813"/>
              <a:gd name="connsiteY712" fmla="*/ 6514190 h 8369634"/>
              <a:gd name="connsiteX713" fmla="*/ 10045833 w 15480813"/>
              <a:gd name="connsiteY713" fmla="*/ 6514069 h 8369634"/>
              <a:gd name="connsiteX714" fmla="*/ 10075219 w 15480813"/>
              <a:gd name="connsiteY714" fmla="*/ 6482992 h 8369634"/>
              <a:gd name="connsiteX715" fmla="*/ 15429901 w 15480813"/>
              <a:gd name="connsiteY715" fmla="*/ 6475372 h 8369634"/>
              <a:gd name="connsiteX716" fmla="*/ 15459287 w 15480813"/>
              <a:gd name="connsiteY716" fmla="*/ 6548410 h 8369634"/>
              <a:gd name="connsiteX717" fmla="*/ 15420593 w 15480813"/>
              <a:gd name="connsiteY717" fmla="*/ 6530392 h 8369634"/>
              <a:gd name="connsiteX718" fmla="*/ 15391565 w 15480813"/>
              <a:gd name="connsiteY718" fmla="*/ 6569934 h 8369634"/>
              <a:gd name="connsiteX719" fmla="*/ 15402691 w 15480813"/>
              <a:gd name="connsiteY719" fmla="*/ 6516970 h 8369634"/>
              <a:gd name="connsiteX720" fmla="*/ 15429901 w 15480813"/>
              <a:gd name="connsiteY720" fmla="*/ 6475372 h 8369634"/>
              <a:gd name="connsiteX721" fmla="*/ 6549343 w 15480813"/>
              <a:gd name="connsiteY721" fmla="*/ 6472606 h 8369634"/>
              <a:gd name="connsiteX722" fmla="*/ 6569160 w 15480813"/>
              <a:gd name="connsiteY722" fmla="*/ 6502339 h 8369634"/>
              <a:gd name="connsiteX723" fmla="*/ 6552592 w 15480813"/>
              <a:gd name="connsiteY723" fmla="*/ 6509110 h 8369634"/>
              <a:gd name="connsiteX724" fmla="*/ 6528407 w 15480813"/>
              <a:gd name="connsiteY724" fmla="*/ 6536801 h 8369634"/>
              <a:gd name="connsiteX725" fmla="*/ 6518368 w 15480813"/>
              <a:gd name="connsiteY725" fmla="*/ 6478154 h 8369634"/>
              <a:gd name="connsiteX726" fmla="*/ 6549343 w 15480813"/>
              <a:gd name="connsiteY726" fmla="*/ 6472606 h 8369634"/>
              <a:gd name="connsiteX727" fmla="*/ 9739282 w 15480813"/>
              <a:gd name="connsiteY727" fmla="*/ 6471262 h 8369634"/>
              <a:gd name="connsiteX728" fmla="*/ 9814499 w 15480813"/>
              <a:gd name="connsiteY728" fmla="*/ 6553852 h 8369634"/>
              <a:gd name="connsiteX729" fmla="*/ 9773264 w 15480813"/>
              <a:gd name="connsiteY729" fmla="*/ 6484926 h 8369634"/>
              <a:gd name="connsiteX730" fmla="*/ 9817036 w 15480813"/>
              <a:gd name="connsiteY730" fmla="*/ 6541760 h 8369634"/>
              <a:gd name="connsiteX731" fmla="*/ 9890442 w 15480813"/>
              <a:gd name="connsiteY731" fmla="*/ 6545266 h 8369634"/>
              <a:gd name="connsiteX732" fmla="*/ 9856218 w 15480813"/>
              <a:gd name="connsiteY732" fmla="*/ 6577069 h 8369634"/>
              <a:gd name="connsiteX733" fmla="*/ 9885364 w 15480813"/>
              <a:gd name="connsiteY733" fmla="*/ 6660384 h 8369634"/>
              <a:gd name="connsiteX734" fmla="*/ 9824176 w 15480813"/>
              <a:gd name="connsiteY734" fmla="*/ 6574167 h 8369634"/>
              <a:gd name="connsiteX735" fmla="*/ 9816558 w 15480813"/>
              <a:gd name="connsiteY735" fmla="*/ 6632936 h 8369634"/>
              <a:gd name="connsiteX736" fmla="*/ 9760324 w 15480813"/>
              <a:gd name="connsiteY736" fmla="*/ 6590855 h 8369634"/>
              <a:gd name="connsiteX737" fmla="*/ 9765643 w 15480813"/>
              <a:gd name="connsiteY737" fmla="*/ 6543936 h 8369634"/>
              <a:gd name="connsiteX738" fmla="*/ 9716549 w 15480813"/>
              <a:gd name="connsiteY738" fmla="*/ 6556755 h 8369634"/>
              <a:gd name="connsiteX739" fmla="*/ 9739282 w 15480813"/>
              <a:gd name="connsiteY739" fmla="*/ 6471262 h 8369634"/>
              <a:gd name="connsiteX740" fmla="*/ 2215458 w 15480813"/>
              <a:gd name="connsiteY740" fmla="*/ 6453274 h 8369634"/>
              <a:gd name="connsiteX741" fmla="*/ 2228458 w 15480813"/>
              <a:gd name="connsiteY741" fmla="*/ 6481660 h 8369634"/>
              <a:gd name="connsiteX742" fmla="*/ 2205723 w 15480813"/>
              <a:gd name="connsiteY742" fmla="*/ 6483112 h 8369634"/>
              <a:gd name="connsiteX743" fmla="*/ 2215458 w 15480813"/>
              <a:gd name="connsiteY743" fmla="*/ 6453274 h 8369634"/>
              <a:gd name="connsiteX744" fmla="*/ 6164655 w 15480813"/>
              <a:gd name="connsiteY744" fmla="*/ 6448166 h 8369634"/>
              <a:gd name="connsiteX745" fmla="*/ 6191262 w 15480813"/>
              <a:gd name="connsiteY745" fmla="*/ 6466062 h 8369634"/>
              <a:gd name="connsiteX746" fmla="*/ 6164655 w 15480813"/>
              <a:gd name="connsiteY746" fmla="*/ 6448166 h 8369634"/>
              <a:gd name="connsiteX747" fmla="*/ 5622780 w 15480813"/>
              <a:gd name="connsiteY747" fmla="*/ 6441878 h 8369634"/>
              <a:gd name="connsiteX748" fmla="*/ 5617580 w 15480813"/>
              <a:gd name="connsiteY748" fmla="*/ 6508869 h 8369634"/>
              <a:gd name="connsiteX749" fmla="*/ 5607907 w 15480813"/>
              <a:gd name="connsiteY749" fmla="*/ 6529062 h 8369634"/>
              <a:gd name="connsiteX750" fmla="*/ 5622780 w 15480813"/>
              <a:gd name="connsiteY750" fmla="*/ 6441878 h 8369634"/>
              <a:gd name="connsiteX751" fmla="*/ 9228968 w 15480813"/>
              <a:gd name="connsiteY751" fmla="*/ 6433536 h 8369634"/>
              <a:gd name="connsiteX752" fmla="*/ 9218994 w 15480813"/>
              <a:gd name="connsiteY752" fmla="*/ 6435205 h 8369634"/>
              <a:gd name="connsiteX753" fmla="*/ 9208757 w 15480813"/>
              <a:gd name="connsiteY753" fmla="*/ 6456170 h 8369634"/>
              <a:gd name="connsiteX754" fmla="*/ 9209512 w 15480813"/>
              <a:gd name="connsiteY754" fmla="*/ 6472700 h 8369634"/>
              <a:gd name="connsiteX755" fmla="*/ 9221461 w 15480813"/>
              <a:gd name="connsiteY755" fmla="*/ 6489102 h 8369634"/>
              <a:gd name="connsiteX756" fmla="*/ 9237078 w 15480813"/>
              <a:gd name="connsiteY756" fmla="*/ 6497920 h 8369634"/>
              <a:gd name="connsiteX757" fmla="*/ 9239321 w 15480813"/>
              <a:gd name="connsiteY757" fmla="*/ 6478731 h 8369634"/>
              <a:gd name="connsiteX758" fmla="*/ 9232234 w 15480813"/>
              <a:gd name="connsiteY758" fmla="*/ 6478034 h 8369634"/>
              <a:gd name="connsiteX759" fmla="*/ 9228968 w 15480813"/>
              <a:gd name="connsiteY759" fmla="*/ 6433536 h 8369634"/>
              <a:gd name="connsiteX760" fmla="*/ 15468145 w 15480813"/>
              <a:gd name="connsiteY760" fmla="*/ 6429234 h 8369634"/>
              <a:gd name="connsiteX761" fmla="*/ 15480813 w 15480813"/>
              <a:gd name="connsiteY761" fmla="*/ 6433776 h 8369634"/>
              <a:gd name="connsiteX762" fmla="*/ 15445981 w 15480813"/>
              <a:gd name="connsiteY762" fmla="*/ 6472834 h 8369634"/>
              <a:gd name="connsiteX763" fmla="*/ 15468145 w 15480813"/>
              <a:gd name="connsiteY763" fmla="*/ 6429234 h 8369634"/>
              <a:gd name="connsiteX764" fmla="*/ 5544542 w 15480813"/>
              <a:gd name="connsiteY764" fmla="*/ 6374524 h 8369634"/>
              <a:gd name="connsiteX765" fmla="*/ 5496169 w 15480813"/>
              <a:gd name="connsiteY765" fmla="*/ 6406327 h 8369634"/>
              <a:gd name="connsiteX766" fmla="*/ 5497135 w 15480813"/>
              <a:gd name="connsiteY766" fmla="*/ 6406810 h 8369634"/>
              <a:gd name="connsiteX767" fmla="*/ 5529181 w 15480813"/>
              <a:gd name="connsiteY767" fmla="*/ 6461710 h 8369634"/>
              <a:gd name="connsiteX768" fmla="*/ 5544542 w 15480813"/>
              <a:gd name="connsiteY768" fmla="*/ 6374524 h 8369634"/>
              <a:gd name="connsiteX769" fmla="*/ 9329150 w 15480813"/>
              <a:gd name="connsiteY769" fmla="*/ 6369893 h 8369634"/>
              <a:gd name="connsiteX770" fmla="*/ 9321024 w 15480813"/>
              <a:gd name="connsiteY770" fmla="*/ 6371168 h 8369634"/>
              <a:gd name="connsiteX771" fmla="*/ 9304508 w 15480813"/>
              <a:gd name="connsiteY771" fmla="*/ 6381440 h 8369634"/>
              <a:gd name="connsiteX772" fmla="*/ 9296774 w 15480813"/>
              <a:gd name="connsiteY772" fmla="*/ 6382748 h 8369634"/>
              <a:gd name="connsiteX773" fmla="*/ 9292551 w 15480813"/>
              <a:gd name="connsiteY773" fmla="*/ 6391930 h 8369634"/>
              <a:gd name="connsiteX774" fmla="*/ 9291522 w 15480813"/>
              <a:gd name="connsiteY774" fmla="*/ 6398116 h 8369634"/>
              <a:gd name="connsiteX775" fmla="*/ 9296398 w 15480813"/>
              <a:gd name="connsiteY775" fmla="*/ 6412782 h 8369634"/>
              <a:gd name="connsiteX776" fmla="*/ 9304549 w 15480813"/>
              <a:gd name="connsiteY776" fmla="*/ 6447804 h 8369634"/>
              <a:gd name="connsiteX777" fmla="*/ 9335504 w 15480813"/>
              <a:gd name="connsiteY777" fmla="*/ 6451672 h 8369634"/>
              <a:gd name="connsiteX778" fmla="*/ 9353282 w 15480813"/>
              <a:gd name="connsiteY778" fmla="*/ 6413340 h 8369634"/>
              <a:gd name="connsiteX779" fmla="*/ 9329150 w 15480813"/>
              <a:gd name="connsiteY779" fmla="*/ 6369893 h 8369634"/>
              <a:gd name="connsiteX780" fmla="*/ 5584567 w 15480813"/>
              <a:gd name="connsiteY780" fmla="*/ 6363278 h 8369634"/>
              <a:gd name="connsiteX781" fmla="*/ 5594240 w 15480813"/>
              <a:gd name="connsiteY781" fmla="*/ 6366059 h 8369634"/>
              <a:gd name="connsiteX782" fmla="*/ 5594240 w 15480813"/>
              <a:gd name="connsiteY782" fmla="*/ 6388671 h 8369634"/>
              <a:gd name="connsiteX783" fmla="*/ 5579367 w 15480813"/>
              <a:gd name="connsiteY783" fmla="*/ 6407534 h 8369634"/>
              <a:gd name="connsiteX784" fmla="*/ 5581661 w 15480813"/>
              <a:gd name="connsiteY784" fmla="*/ 6419627 h 8369634"/>
              <a:gd name="connsiteX785" fmla="*/ 5571991 w 15480813"/>
              <a:gd name="connsiteY785" fmla="*/ 6416846 h 8369634"/>
              <a:gd name="connsiteX786" fmla="*/ 5569693 w 15480813"/>
              <a:gd name="connsiteY786" fmla="*/ 6404754 h 8369634"/>
              <a:gd name="connsiteX787" fmla="*/ 5584567 w 15480813"/>
              <a:gd name="connsiteY787" fmla="*/ 6363278 h 8369634"/>
              <a:gd name="connsiteX788" fmla="*/ 3838490 w 15480813"/>
              <a:gd name="connsiteY788" fmla="*/ 6348888 h 8369634"/>
              <a:gd name="connsiteX789" fmla="*/ 3846955 w 15480813"/>
              <a:gd name="connsiteY789" fmla="*/ 6401973 h 8369634"/>
              <a:gd name="connsiteX790" fmla="*/ 3834016 w 15480813"/>
              <a:gd name="connsiteY790" fmla="*/ 6382262 h 8369634"/>
              <a:gd name="connsiteX791" fmla="*/ 3838490 w 15480813"/>
              <a:gd name="connsiteY791" fmla="*/ 6348888 h 8369634"/>
              <a:gd name="connsiteX792" fmla="*/ 9916561 w 15480813"/>
              <a:gd name="connsiteY792" fmla="*/ 6344656 h 8369634"/>
              <a:gd name="connsiteX793" fmla="*/ 9948971 w 15480813"/>
              <a:gd name="connsiteY793" fmla="*/ 6438490 h 8369634"/>
              <a:gd name="connsiteX794" fmla="*/ 9936877 w 15480813"/>
              <a:gd name="connsiteY794" fmla="*/ 6430511 h 8369634"/>
              <a:gd name="connsiteX795" fmla="*/ 9924424 w 15480813"/>
              <a:gd name="connsiteY795" fmla="*/ 6445262 h 8369634"/>
              <a:gd name="connsiteX796" fmla="*/ 9916561 w 15480813"/>
              <a:gd name="connsiteY796" fmla="*/ 6344656 h 8369634"/>
              <a:gd name="connsiteX797" fmla="*/ 4168985 w 15480813"/>
              <a:gd name="connsiteY797" fmla="*/ 6337762 h 8369634"/>
              <a:gd name="connsiteX798" fmla="*/ 4250368 w 15480813"/>
              <a:gd name="connsiteY798" fmla="*/ 6346348 h 8369634"/>
              <a:gd name="connsiteX799" fmla="*/ 4267421 w 15480813"/>
              <a:gd name="connsiteY799" fmla="*/ 6354329 h 8369634"/>
              <a:gd name="connsiteX800" fmla="*/ 4271652 w 15480813"/>
              <a:gd name="connsiteY800" fmla="*/ 6386494 h 8369634"/>
              <a:gd name="connsiteX801" fmla="*/ 4357391 w 15480813"/>
              <a:gd name="connsiteY801" fmla="*/ 6415757 h 8369634"/>
              <a:gd name="connsiteX802" fmla="*/ 4353157 w 15480813"/>
              <a:gd name="connsiteY802" fmla="*/ 6460257 h 8369634"/>
              <a:gd name="connsiteX803" fmla="*/ 4246015 w 15480813"/>
              <a:gd name="connsiteY803" fmla="*/ 6466908 h 8369634"/>
              <a:gd name="connsiteX804" fmla="*/ 4237429 w 15480813"/>
              <a:gd name="connsiteY804" fmla="*/ 6424706 h 8369634"/>
              <a:gd name="connsiteX805" fmla="*/ 4194621 w 15480813"/>
              <a:gd name="connsiteY805" fmla="*/ 6464490 h 8369634"/>
              <a:gd name="connsiteX806" fmla="*/ 4181803 w 15480813"/>
              <a:gd name="connsiteY806" fmla="*/ 6368476 h 8369634"/>
              <a:gd name="connsiteX807" fmla="*/ 4168985 w 15480813"/>
              <a:gd name="connsiteY807" fmla="*/ 6392540 h 8369634"/>
              <a:gd name="connsiteX808" fmla="*/ 4168985 w 15480813"/>
              <a:gd name="connsiteY808" fmla="*/ 6337762 h 8369634"/>
              <a:gd name="connsiteX809" fmla="*/ 5652163 w 15480813"/>
              <a:gd name="connsiteY809" fmla="*/ 6335829 h 8369634"/>
              <a:gd name="connsiteX810" fmla="*/ 5673447 w 15480813"/>
              <a:gd name="connsiteY810" fmla="*/ 6375732 h 8369634"/>
              <a:gd name="connsiteX811" fmla="*/ 5656520 w 15480813"/>
              <a:gd name="connsiteY811" fmla="*/ 6428092 h 8369634"/>
              <a:gd name="connsiteX812" fmla="*/ 5593998 w 15480813"/>
              <a:gd name="connsiteY812" fmla="*/ 6411527 h 8369634"/>
              <a:gd name="connsiteX813" fmla="*/ 5652163 w 15480813"/>
              <a:gd name="connsiteY813" fmla="*/ 6335829 h 8369634"/>
              <a:gd name="connsiteX814" fmla="*/ 12767433 w 15480813"/>
              <a:gd name="connsiteY814" fmla="*/ 6334378 h 8369634"/>
              <a:gd name="connsiteX815" fmla="*/ 12815081 w 15480813"/>
              <a:gd name="connsiteY815" fmla="*/ 6349734 h 8369634"/>
              <a:gd name="connsiteX816" fmla="*/ 12767433 w 15480813"/>
              <a:gd name="connsiteY816" fmla="*/ 6334378 h 8369634"/>
              <a:gd name="connsiteX817" fmla="*/ 12744241 w 15480813"/>
              <a:gd name="connsiteY817" fmla="*/ 6330930 h 8369634"/>
              <a:gd name="connsiteX818" fmla="*/ 12754993 w 15480813"/>
              <a:gd name="connsiteY818" fmla="*/ 6331915 h 8369634"/>
              <a:gd name="connsiteX819" fmla="*/ 12763445 w 15480813"/>
              <a:gd name="connsiteY819" fmla="*/ 6355538 h 8369634"/>
              <a:gd name="connsiteX820" fmla="*/ 12738409 w 15480813"/>
              <a:gd name="connsiteY820" fmla="*/ 6374886 h 8369634"/>
              <a:gd name="connsiteX821" fmla="*/ 12744241 w 15480813"/>
              <a:gd name="connsiteY821" fmla="*/ 6330930 h 8369634"/>
              <a:gd name="connsiteX822" fmla="*/ 12682073 w 15480813"/>
              <a:gd name="connsiteY822" fmla="*/ 6329207 h 8369634"/>
              <a:gd name="connsiteX823" fmla="*/ 12706487 w 15480813"/>
              <a:gd name="connsiteY823" fmla="*/ 6360738 h 8369634"/>
              <a:gd name="connsiteX824" fmla="*/ 12697417 w 15480813"/>
              <a:gd name="connsiteY824" fmla="*/ 6381174 h 8369634"/>
              <a:gd name="connsiteX825" fmla="*/ 12670813 w 15480813"/>
              <a:gd name="connsiteY825" fmla="*/ 6356989 h 8369634"/>
              <a:gd name="connsiteX826" fmla="*/ 12672265 w 15480813"/>
              <a:gd name="connsiteY826" fmla="*/ 6389518 h 8369634"/>
              <a:gd name="connsiteX827" fmla="*/ 12554477 w 15480813"/>
              <a:gd name="connsiteY827" fmla="*/ 6366059 h 8369634"/>
              <a:gd name="connsiteX828" fmla="*/ 12649407 w 15480813"/>
              <a:gd name="connsiteY828" fmla="*/ 6333046 h 8369634"/>
              <a:gd name="connsiteX829" fmla="*/ 12682073 w 15480813"/>
              <a:gd name="connsiteY829" fmla="*/ 6329207 h 8369634"/>
              <a:gd name="connsiteX830" fmla="*/ 4737815 w 15480813"/>
              <a:gd name="connsiteY830" fmla="*/ 6322496 h 8369634"/>
              <a:gd name="connsiteX831" fmla="*/ 4748109 w 15480813"/>
              <a:gd name="connsiteY831" fmla="*/ 6352032 h 8369634"/>
              <a:gd name="connsiteX832" fmla="*/ 4726341 w 15480813"/>
              <a:gd name="connsiteY832" fmla="*/ 6355540 h 8369634"/>
              <a:gd name="connsiteX833" fmla="*/ 4737815 w 15480813"/>
              <a:gd name="connsiteY833" fmla="*/ 6322496 h 8369634"/>
              <a:gd name="connsiteX834" fmla="*/ 10724963 w 15480813"/>
              <a:gd name="connsiteY834" fmla="*/ 6316482 h 8369634"/>
              <a:gd name="connsiteX835" fmla="*/ 10742258 w 15480813"/>
              <a:gd name="connsiteY835" fmla="*/ 6341148 h 8369634"/>
              <a:gd name="connsiteX836" fmla="*/ 10759307 w 15480813"/>
              <a:gd name="connsiteY836" fmla="*/ 6409350 h 8369634"/>
              <a:gd name="connsiteX837" fmla="*/ 10729076 w 15480813"/>
              <a:gd name="connsiteY837" fmla="*/ 6371743 h 8369634"/>
              <a:gd name="connsiteX838" fmla="*/ 10724963 w 15480813"/>
              <a:gd name="connsiteY838" fmla="*/ 6316482 h 8369634"/>
              <a:gd name="connsiteX839" fmla="*/ 50911 w 15480813"/>
              <a:gd name="connsiteY839" fmla="*/ 6302454 h 8369634"/>
              <a:gd name="connsiteX840" fmla="*/ 78121 w 15480813"/>
              <a:gd name="connsiteY840" fmla="*/ 6344050 h 8369634"/>
              <a:gd name="connsiteX841" fmla="*/ 89244 w 15480813"/>
              <a:gd name="connsiteY841" fmla="*/ 6397015 h 8369634"/>
              <a:gd name="connsiteX842" fmla="*/ 60342 w 15480813"/>
              <a:gd name="connsiteY842" fmla="*/ 6357473 h 8369634"/>
              <a:gd name="connsiteX843" fmla="*/ 21647 w 15480813"/>
              <a:gd name="connsiteY843" fmla="*/ 6375490 h 8369634"/>
              <a:gd name="connsiteX844" fmla="*/ 50911 w 15480813"/>
              <a:gd name="connsiteY844" fmla="*/ 6302454 h 8369634"/>
              <a:gd name="connsiteX845" fmla="*/ 10293640 w 15480813"/>
              <a:gd name="connsiteY845" fmla="*/ 6293165 h 8369634"/>
              <a:gd name="connsiteX846" fmla="*/ 10296790 w 15480813"/>
              <a:gd name="connsiteY846" fmla="*/ 6302066 h 8369634"/>
              <a:gd name="connsiteX847" fmla="*/ 10302170 w 15480813"/>
              <a:gd name="connsiteY847" fmla="*/ 6301160 h 8369634"/>
              <a:gd name="connsiteX848" fmla="*/ 10294340 w 15480813"/>
              <a:gd name="connsiteY848" fmla="*/ 6293687 h 8369634"/>
              <a:gd name="connsiteX849" fmla="*/ 9858154 w 15480813"/>
              <a:gd name="connsiteY849" fmla="*/ 6268959 h 8369634"/>
              <a:gd name="connsiteX850" fmla="*/ 9873031 w 15480813"/>
              <a:gd name="connsiteY850" fmla="*/ 6356143 h 8369634"/>
              <a:gd name="connsiteX851" fmla="*/ 9863232 w 15480813"/>
              <a:gd name="connsiteY851" fmla="*/ 6335950 h 8369634"/>
              <a:gd name="connsiteX852" fmla="*/ 9858154 w 15480813"/>
              <a:gd name="connsiteY852" fmla="*/ 6268959 h 8369634"/>
              <a:gd name="connsiteX853" fmla="*/ 10699089 w 15480813"/>
              <a:gd name="connsiteY853" fmla="*/ 6257712 h 8369634"/>
              <a:gd name="connsiteX854" fmla="*/ 10699089 w 15480813"/>
              <a:gd name="connsiteY854" fmla="*/ 6290361 h 8369634"/>
              <a:gd name="connsiteX855" fmla="*/ 10681550 w 15480813"/>
              <a:gd name="connsiteY855" fmla="*/ 6287580 h 8369634"/>
              <a:gd name="connsiteX856" fmla="*/ 10699089 w 15480813"/>
              <a:gd name="connsiteY856" fmla="*/ 6257712 h 8369634"/>
              <a:gd name="connsiteX857" fmla="*/ 12740 w 15480813"/>
              <a:gd name="connsiteY857" fmla="*/ 6256314 h 8369634"/>
              <a:gd name="connsiteX858" fmla="*/ 34948 w 15480813"/>
              <a:gd name="connsiteY858" fmla="*/ 6299914 h 8369634"/>
              <a:gd name="connsiteX859" fmla="*/ 0 w 15480813"/>
              <a:gd name="connsiteY859" fmla="*/ 6260856 h 8369634"/>
              <a:gd name="connsiteX860" fmla="*/ 12740 w 15480813"/>
              <a:gd name="connsiteY860" fmla="*/ 6256314 h 8369634"/>
              <a:gd name="connsiteX861" fmla="*/ 10380076 w 15480813"/>
              <a:gd name="connsiteY861" fmla="*/ 6248401 h 8369634"/>
              <a:gd name="connsiteX862" fmla="*/ 10410191 w 15480813"/>
              <a:gd name="connsiteY862" fmla="*/ 6307894 h 8369634"/>
              <a:gd name="connsiteX863" fmla="*/ 10380076 w 15480813"/>
              <a:gd name="connsiteY863" fmla="*/ 6270045 h 8369634"/>
              <a:gd name="connsiteX864" fmla="*/ 10380076 w 15480813"/>
              <a:gd name="connsiteY864" fmla="*/ 6248401 h 8369634"/>
              <a:gd name="connsiteX865" fmla="*/ 9792250 w 15480813"/>
              <a:gd name="connsiteY865" fmla="*/ 6247798 h 8369634"/>
              <a:gd name="connsiteX866" fmla="*/ 9826835 w 15480813"/>
              <a:gd name="connsiteY866" fmla="*/ 6297254 h 8369634"/>
              <a:gd name="connsiteX867" fmla="*/ 9817520 w 15480813"/>
              <a:gd name="connsiteY867" fmla="*/ 6317570 h 8369634"/>
              <a:gd name="connsiteX868" fmla="*/ 9791281 w 15480813"/>
              <a:gd name="connsiteY868" fmla="*/ 6291208 h 8369634"/>
              <a:gd name="connsiteX869" fmla="*/ 9768187 w 15480813"/>
              <a:gd name="connsiteY869" fmla="*/ 6331112 h 8369634"/>
              <a:gd name="connsiteX870" fmla="*/ 9760566 w 15480813"/>
              <a:gd name="connsiteY870" fmla="*/ 6275126 h 8369634"/>
              <a:gd name="connsiteX871" fmla="*/ 9792250 w 15480813"/>
              <a:gd name="connsiteY871" fmla="*/ 6247798 h 8369634"/>
              <a:gd name="connsiteX872" fmla="*/ 10368405 w 15480813"/>
              <a:gd name="connsiteY872" fmla="*/ 6246422 h 8369634"/>
              <a:gd name="connsiteX873" fmla="*/ 10375605 w 15480813"/>
              <a:gd name="connsiteY873" fmla="*/ 6258558 h 8369634"/>
              <a:gd name="connsiteX874" fmla="*/ 10371009 w 15480813"/>
              <a:gd name="connsiteY874" fmla="*/ 6279719 h 8369634"/>
              <a:gd name="connsiteX875" fmla="*/ 10366658 w 15480813"/>
              <a:gd name="connsiteY875" fmla="*/ 6267990 h 8369634"/>
              <a:gd name="connsiteX876" fmla="*/ 10357707 w 15480813"/>
              <a:gd name="connsiteY876" fmla="*/ 6288305 h 8369634"/>
              <a:gd name="connsiteX877" fmla="*/ 10368405 w 15480813"/>
              <a:gd name="connsiteY877" fmla="*/ 6246422 h 8369634"/>
              <a:gd name="connsiteX878" fmla="*/ 6043033 w 15480813"/>
              <a:gd name="connsiteY878" fmla="*/ 6245908 h 8369634"/>
              <a:gd name="connsiteX879" fmla="*/ 6051467 w 15480813"/>
              <a:gd name="connsiteY879" fmla="*/ 6246663 h 8369634"/>
              <a:gd name="connsiteX880" fmla="*/ 6062349 w 15480813"/>
              <a:gd name="connsiteY880" fmla="*/ 6272826 h 8369634"/>
              <a:gd name="connsiteX881" fmla="*/ 6039134 w 15480813"/>
              <a:gd name="connsiteY881" fmla="*/ 6255050 h 8369634"/>
              <a:gd name="connsiteX882" fmla="*/ 6043033 w 15480813"/>
              <a:gd name="connsiteY882" fmla="*/ 6245908 h 8369634"/>
              <a:gd name="connsiteX883" fmla="*/ 10028662 w 15480813"/>
              <a:gd name="connsiteY883" fmla="*/ 6232803 h 8369634"/>
              <a:gd name="connsiteX884" fmla="*/ 10029493 w 15480813"/>
              <a:gd name="connsiteY884" fmla="*/ 6233949 h 8369634"/>
              <a:gd name="connsiteX885" fmla="*/ 10030622 w 15480813"/>
              <a:gd name="connsiteY885" fmla="*/ 6234052 h 8369634"/>
              <a:gd name="connsiteX886" fmla="*/ 9450241 w 15480813"/>
              <a:gd name="connsiteY886" fmla="*/ 6222150 h 8369634"/>
              <a:gd name="connsiteX887" fmla="*/ 9443131 w 15480813"/>
              <a:gd name="connsiteY887" fmla="*/ 6231592 h 8369634"/>
              <a:gd name="connsiteX888" fmla="*/ 9443615 w 15480813"/>
              <a:gd name="connsiteY888" fmla="*/ 6230989 h 8369634"/>
              <a:gd name="connsiteX889" fmla="*/ 9474814 w 15480813"/>
              <a:gd name="connsiteY889" fmla="*/ 6226272 h 8369634"/>
              <a:gd name="connsiteX890" fmla="*/ 9465138 w 15480813"/>
              <a:gd name="connsiteY890" fmla="*/ 6246587 h 8369634"/>
              <a:gd name="connsiteX891" fmla="*/ 9450241 w 15480813"/>
              <a:gd name="connsiteY891" fmla="*/ 6222150 h 8369634"/>
              <a:gd name="connsiteX892" fmla="*/ 9337076 w 15480813"/>
              <a:gd name="connsiteY892" fmla="*/ 6212245 h 8369634"/>
              <a:gd name="connsiteX893" fmla="*/ 9310055 w 15480813"/>
              <a:gd name="connsiteY893" fmla="*/ 6234114 h 8369634"/>
              <a:gd name="connsiteX894" fmla="*/ 9308314 w 15480813"/>
              <a:gd name="connsiteY894" fmla="*/ 6261652 h 8369634"/>
              <a:gd name="connsiteX895" fmla="*/ 9307693 w 15480813"/>
              <a:gd name="connsiteY895" fmla="*/ 6261945 h 8369634"/>
              <a:gd name="connsiteX896" fmla="*/ 9307982 w 15480813"/>
              <a:gd name="connsiteY896" fmla="*/ 6261945 h 8369634"/>
              <a:gd name="connsiteX897" fmla="*/ 9308308 w 15480813"/>
              <a:gd name="connsiteY897" fmla="*/ 6261782 h 8369634"/>
              <a:gd name="connsiteX898" fmla="*/ 9308314 w 15480813"/>
              <a:gd name="connsiteY898" fmla="*/ 6261652 h 8369634"/>
              <a:gd name="connsiteX899" fmla="*/ 9312353 w 15480813"/>
              <a:gd name="connsiteY899" fmla="*/ 6259743 h 8369634"/>
              <a:gd name="connsiteX900" fmla="*/ 9327813 w 15480813"/>
              <a:gd name="connsiteY900" fmla="*/ 6251955 h 8369634"/>
              <a:gd name="connsiteX901" fmla="*/ 9334016 w 15480813"/>
              <a:gd name="connsiteY901" fmla="*/ 6237510 h 8369634"/>
              <a:gd name="connsiteX902" fmla="*/ 9337076 w 15480813"/>
              <a:gd name="connsiteY902" fmla="*/ 6212245 h 8369634"/>
              <a:gd name="connsiteX903" fmla="*/ 10161200 w 15480813"/>
              <a:gd name="connsiteY903" fmla="*/ 6211882 h 8369634"/>
              <a:gd name="connsiteX904" fmla="*/ 10138948 w 15480813"/>
              <a:gd name="connsiteY904" fmla="*/ 6230142 h 8369634"/>
              <a:gd name="connsiteX905" fmla="*/ 10161200 w 15480813"/>
              <a:gd name="connsiteY905" fmla="*/ 6211882 h 8369634"/>
              <a:gd name="connsiteX906" fmla="*/ 9934943 w 15480813"/>
              <a:gd name="connsiteY906" fmla="*/ 6202210 h 8369634"/>
              <a:gd name="connsiteX907" fmla="*/ 9944427 w 15480813"/>
              <a:gd name="connsiteY907" fmla="*/ 6255632 h 8369634"/>
              <a:gd name="connsiteX908" fmla="*/ 9947883 w 15480813"/>
              <a:gd name="connsiteY908" fmla="*/ 6241387 h 8369634"/>
              <a:gd name="connsiteX909" fmla="*/ 9965417 w 15480813"/>
              <a:gd name="connsiteY909" fmla="*/ 6255294 h 8369634"/>
              <a:gd name="connsiteX910" fmla="*/ 9951511 w 15480813"/>
              <a:gd name="connsiteY910" fmla="*/ 6285645 h 8369634"/>
              <a:gd name="connsiteX911" fmla="*/ 9947399 w 15480813"/>
              <a:gd name="connsiteY911" fmla="*/ 6263154 h 8369634"/>
              <a:gd name="connsiteX912" fmla="*/ 9947189 w 15480813"/>
              <a:gd name="connsiteY912" fmla="*/ 6271190 h 8369634"/>
              <a:gd name="connsiteX913" fmla="*/ 9950421 w 15480813"/>
              <a:gd name="connsiteY913" fmla="*/ 6289394 h 8369634"/>
              <a:gd name="connsiteX914" fmla="*/ 9950421 w 15480813"/>
              <a:gd name="connsiteY914" fmla="*/ 6289274 h 8369634"/>
              <a:gd name="connsiteX915" fmla="*/ 9975799 w 15480813"/>
              <a:gd name="connsiteY915" fmla="*/ 6268822 h 8369634"/>
              <a:gd name="connsiteX916" fmla="*/ 9975703 w 15480813"/>
              <a:gd name="connsiteY916" fmla="*/ 6268594 h 8369634"/>
              <a:gd name="connsiteX917" fmla="*/ 9974487 w 15480813"/>
              <a:gd name="connsiteY917" fmla="*/ 6245861 h 8369634"/>
              <a:gd name="connsiteX918" fmla="*/ 9981644 w 15480813"/>
              <a:gd name="connsiteY918" fmla="*/ 6243108 h 8369634"/>
              <a:gd name="connsiteX919" fmla="*/ 9983312 w 15480813"/>
              <a:gd name="connsiteY919" fmla="*/ 6234012 h 8369634"/>
              <a:gd name="connsiteX920" fmla="*/ 9934943 w 15480813"/>
              <a:gd name="connsiteY920" fmla="*/ 6202210 h 8369634"/>
              <a:gd name="connsiteX921" fmla="*/ 9896246 w 15480813"/>
              <a:gd name="connsiteY921" fmla="*/ 6190359 h 8369634"/>
              <a:gd name="connsiteX922" fmla="*/ 9910997 w 15480813"/>
              <a:gd name="connsiteY922" fmla="*/ 6231834 h 8369634"/>
              <a:gd name="connsiteX923" fmla="*/ 9908702 w 15480813"/>
              <a:gd name="connsiteY923" fmla="*/ 6243928 h 8369634"/>
              <a:gd name="connsiteX924" fmla="*/ 9899028 w 15480813"/>
              <a:gd name="connsiteY924" fmla="*/ 6246708 h 8369634"/>
              <a:gd name="connsiteX925" fmla="*/ 9901323 w 15480813"/>
              <a:gd name="connsiteY925" fmla="*/ 6234616 h 8369634"/>
              <a:gd name="connsiteX926" fmla="*/ 9886569 w 15480813"/>
              <a:gd name="connsiteY926" fmla="*/ 6215752 h 8369634"/>
              <a:gd name="connsiteX927" fmla="*/ 9886569 w 15480813"/>
              <a:gd name="connsiteY927" fmla="*/ 6193140 h 8369634"/>
              <a:gd name="connsiteX928" fmla="*/ 5500643 w 15480813"/>
              <a:gd name="connsiteY928" fmla="*/ 6179112 h 8369634"/>
              <a:gd name="connsiteX929" fmla="*/ 5510195 w 15480813"/>
              <a:gd name="connsiteY929" fmla="*/ 6181892 h 8369634"/>
              <a:gd name="connsiteX930" fmla="*/ 5506083 w 15480813"/>
              <a:gd name="connsiteY930" fmla="*/ 6283710 h 8369634"/>
              <a:gd name="connsiteX931" fmla="*/ 5496650 w 15480813"/>
              <a:gd name="connsiteY931" fmla="*/ 6235462 h 8369634"/>
              <a:gd name="connsiteX932" fmla="*/ 5472465 w 15480813"/>
              <a:gd name="connsiteY932" fmla="*/ 6274278 h 8369634"/>
              <a:gd name="connsiteX933" fmla="*/ 5500643 w 15480813"/>
              <a:gd name="connsiteY933" fmla="*/ 6179112 h 8369634"/>
              <a:gd name="connsiteX934" fmla="*/ 2713620 w 15480813"/>
              <a:gd name="connsiteY934" fmla="*/ 6161458 h 8369634"/>
              <a:gd name="connsiteX935" fmla="*/ 2665248 w 15480813"/>
              <a:gd name="connsiteY935" fmla="*/ 6176814 h 8369634"/>
              <a:gd name="connsiteX936" fmla="*/ 2713620 w 15480813"/>
              <a:gd name="connsiteY936" fmla="*/ 6161458 h 8369634"/>
              <a:gd name="connsiteX937" fmla="*/ 11028613 w 15480813"/>
              <a:gd name="connsiteY937" fmla="*/ 6159522 h 8369634"/>
              <a:gd name="connsiteX938" fmla="*/ 11063199 w 15480813"/>
              <a:gd name="connsiteY938" fmla="*/ 6186972 h 8369634"/>
              <a:gd name="connsiteX939" fmla="*/ 11041550 w 15480813"/>
              <a:gd name="connsiteY939" fmla="*/ 6194347 h 8369634"/>
              <a:gd name="connsiteX940" fmla="*/ 11028613 w 15480813"/>
              <a:gd name="connsiteY940" fmla="*/ 6159522 h 8369634"/>
              <a:gd name="connsiteX941" fmla="*/ 2736655 w 15480813"/>
              <a:gd name="connsiteY941" fmla="*/ 6158009 h 8369634"/>
              <a:gd name="connsiteX942" fmla="*/ 2742521 w 15480813"/>
              <a:gd name="connsiteY942" fmla="*/ 6201966 h 8369634"/>
              <a:gd name="connsiteX943" fmla="*/ 2717487 w 15480813"/>
              <a:gd name="connsiteY943" fmla="*/ 6182619 h 8369634"/>
              <a:gd name="connsiteX944" fmla="*/ 2725924 w 15480813"/>
              <a:gd name="connsiteY944" fmla="*/ 6158994 h 8369634"/>
              <a:gd name="connsiteX945" fmla="*/ 2736655 w 15480813"/>
              <a:gd name="connsiteY945" fmla="*/ 6158009 h 8369634"/>
              <a:gd name="connsiteX946" fmla="*/ 5922437 w 15480813"/>
              <a:gd name="connsiteY946" fmla="*/ 6157710 h 8369634"/>
              <a:gd name="connsiteX947" fmla="*/ 5953153 w 15480813"/>
              <a:gd name="connsiteY947" fmla="*/ 6177300 h 8369634"/>
              <a:gd name="connsiteX948" fmla="*/ 5922437 w 15480813"/>
              <a:gd name="connsiteY948" fmla="*/ 6157710 h 8369634"/>
              <a:gd name="connsiteX949" fmla="*/ 2798558 w 15480813"/>
              <a:gd name="connsiteY949" fmla="*/ 6156288 h 8369634"/>
              <a:gd name="connsiteX950" fmla="*/ 2831283 w 15480813"/>
              <a:gd name="connsiteY950" fmla="*/ 6160128 h 8369634"/>
              <a:gd name="connsiteX951" fmla="*/ 2926210 w 15480813"/>
              <a:gd name="connsiteY951" fmla="*/ 6193140 h 8369634"/>
              <a:gd name="connsiteX952" fmla="*/ 2808306 w 15480813"/>
              <a:gd name="connsiteY952" fmla="*/ 6216600 h 8369634"/>
              <a:gd name="connsiteX953" fmla="*/ 2809878 w 15480813"/>
              <a:gd name="connsiteY953" fmla="*/ 6184070 h 8369634"/>
              <a:gd name="connsiteX954" fmla="*/ 2783275 w 15480813"/>
              <a:gd name="connsiteY954" fmla="*/ 6208256 h 8369634"/>
              <a:gd name="connsiteX955" fmla="*/ 2774084 w 15480813"/>
              <a:gd name="connsiteY955" fmla="*/ 6187819 h 8369634"/>
              <a:gd name="connsiteX956" fmla="*/ 2798558 w 15480813"/>
              <a:gd name="connsiteY956" fmla="*/ 6156288 h 8369634"/>
              <a:gd name="connsiteX957" fmla="*/ 9977030 w 15480813"/>
              <a:gd name="connsiteY957" fmla="*/ 6152254 h 8369634"/>
              <a:gd name="connsiteX958" fmla="*/ 9978342 w 15480813"/>
              <a:gd name="connsiteY958" fmla="*/ 6158434 h 8369634"/>
              <a:gd name="connsiteX959" fmla="*/ 9969771 w 15480813"/>
              <a:gd name="connsiteY959" fmla="*/ 6181410 h 8369634"/>
              <a:gd name="connsiteX960" fmla="*/ 9991341 w 15480813"/>
              <a:gd name="connsiteY960" fmla="*/ 6177646 h 8369634"/>
              <a:gd name="connsiteX961" fmla="*/ 9991206 w 15480813"/>
              <a:gd name="connsiteY961" fmla="*/ 6161342 h 8369634"/>
              <a:gd name="connsiteX962" fmla="*/ 10389753 w 15480813"/>
              <a:gd name="connsiteY962" fmla="*/ 6151784 h 8369634"/>
              <a:gd name="connsiteX963" fmla="*/ 10411521 w 15480813"/>
              <a:gd name="connsiteY963" fmla="*/ 6166414 h 8369634"/>
              <a:gd name="connsiteX964" fmla="*/ 10398096 w 15480813"/>
              <a:gd name="connsiteY964" fmla="*/ 6196766 h 8369634"/>
              <a:gd name="connsiteX965" fmla="*/ 10376328 w 15480813"/>
              <a:gd name="connsiteY965" fmla="*/ 6182256 h 8369634"/>
              <a:gd name="connsiteX966" fmla="*/ 10389753 w 15480813"/>
              <a:gd name="connsiteY966" fmla="*/ 6151784 h 8369634"/>
              <a:gd name="connsiteX967" fmla="*/ 4755967 w 15480813"/>
              <a:gd name="connsiteY967" fmla="*/ 6143561 h 8369634"/>
              <a:gd name="connsiteX968" fmla="*/ 4751857 w 15480813"/>
              <a:gd name="connsiteY968" fmla="*/ 6198822 h 8369634"/>
              <a:gd name="connsiteX969" fmla="*/ 4721625 w 15480813"/>
              <a:gd name="connsiteY969" fmla="*/ 6236430 h 8369634"/>
              <a:gd name="connsiteX970" fmla="*/ 4738675 w 15480813"/>
              <a:gd name="connsiteY970" fmla="*/ 6168230 h 8369634"/>
              <a:gd name="connsiteX971" fmla="*/ 4755967 w 15480813"/>
              <a:gd name="connsiteY971" fmla="*/ 6143561 h 8369634"/>
              <a:gd name="connsiteX972" fmla="*/ 6108771 w 15480813"/>
              <a:gd name="connsiteY972" fmla="*/ 6134691 h 8369634"/>
              <a:gd name="connsiteX973" fmla="*/ 6106214 w 15480813"/>
              <a:gd name="connsiteY973" fmla="*/ 6135400 h 8369634"/>
              <a:gd name="connsiteX974" fmla="*/ 6104097 w 15480813"/>
              <a:gd name="connsiteY974" fmla="*/ 6155904 h 8369634"/>
              <a:gd name="connsiteX975" fmla="*/ 6103469 w 15480813"/>
              <a:gd name="connsiteY975" fmla="*/ 6156138 h 8369634"/>
              <a:gd name="connsiteX976" fmla="*/ 6104073 w 15480813"/>
              <a:gd name="connsiteY976" fmla="*/ 6156138 h 8369634"/>
              <a:gd name="connsiteX977" fmla="*/ 6104097 w 15480813"/>
              <a:gd name="connsiteY977" fmla="*/ 6155904 h 8369634"/>
              <a:gd name="connsiteX978" fmla="*/ 6108296 w 15480813"/>
              <a:gd name="connsiteY978" fmla="*/ 6154340 h 8369634"/>
              <a:gd name="connsiteX979" fmla="*/ 6109061 w 15480813"/>
              <a:gd name="connsiteY979" fmla="*/ 6139420 h 8369634"/>
              <a:gd name="connsiteX980" fmla="*/ 10221197 w 15480813"/>
              <a:gd name="connsiteY980" fmla="*/ 6105498 h 8369634"/>
              <a:gd name="connsiteX981" fmla="*/ 10245852 w 15480813"/>
              <a:gd name="connsiteY981" fmla="*/ 6148519 h 8369634"/>
              <a:gd name="connsiteX982" fmla="*/ 10246047 w 15480813"/>
              <a:gd name="connsiteY982" fmla="*/ 6130593 h 8369634"/>
              <a:gd name="connsiteX983" fmla="*/ 10242288 w 15480813"/>
              <a:gd name="connsiteY983" fmla="*/ 6115750 h 8369634"/>
              <a:gd name="connsiteX984" fmla="*/ 5677559 w 15480813"/>
              <a:gd name="connsiteY984" fmla="*/ 6105228 h 8369634"/>
              <a:gd name="connsiteX985" fmla="*/ 5677077 w 15480813"/>
              <a:gd name="connsiteY985" fmla="*/ 6107163 h 8369634"/>
              <a:gd name="connsiteX986" fmla="*/ 5679107 w 15480813"/>
              <a:gd name="connsiteY986" fmla="*/ 6106672 h 8369634"/>
              <a:gd name="connsiteX987" fmla="*/ 10617255 w 15480813"/>
              <a:gd name="connsiteY987" fmla="*/ 6101534 h 8369634"/>
              <a:gd name="connsiteX988" fmla="*/ 10604400 w 15480813"/>
              <a:gd name="connsiteY988" fmla="*/ 6133282 h 8369634"/>
              <a:gd name="connsiteX989" fmla="*/ 10626290 w 15480813"/>
              <a:gd name="connsiteY989" fmla="*/ 6104261 h 8369634"/>
              <a:gd name="connsiteX990" fmla="*/ 10626290 w 15480813"/>
              <a:gd name="connsiteY990" fmla="*/ 6104019 h 8369634"/>
              <a:gd name="connsiteX991" fmla="*/ 10617255 w 15480813"/>
              <a:gd name="connsiteY991" fmla="*/ 6101534 h 8369634"/>
              <a:gd name="connsiteX992" fmla="*/ 4781483 w 15480813"/>
              <a:gd name="connsiteY992" fmla="*/ 6084792 h 8369634"/>
              <a:gd name="connsiteX993" fmla="*/ 4799019 w 15480813"/>
              <a:gd name="connsiteY993" fmla="*/ 6114661 h 8369634"/>
              <a:gd name="connsiteX994" fmla="*/ 4781483 w 15480813"/>
              <a:gd name="connsiteY994" fmla="*/ 6117442 h 8369634"/>
              <a:gd name="connsiteX995" fmla="*/ 4781483 w 15480813"/>
              <a:gd name="connsiteY995" fmla="*/ 6084792 h 8369634"/>
              <a:gd name="connsiteX996" fmla="*/ 5112479 w 15480813"/>
              <a:gd name="connsiteY996" fmla="*/ 6073504 h 8369634"/>
              <a:gd name="connsiteX997" fmla="*/ 5121491 w 15480813"/>
              <a:gd name="connsiteY997" fmla="*/ 6082498 h 8369634"/>
              <a:gd name="connsiteX998" fmla="*/ 5131465 w 15480813"/>
              <a:gd name="connsiteY998" fmla="*/ 6076540 h 8369634"/>
              <a:gd name="connsiteX999" fmla="*/ 5136768 w 15480813"/>
              <a:gd name="connsiteY999" fmla="*/ 6107524 h 8369634"/>
              <a:gd name="connsiteX1000" fmla="*/ 5127955 w 15480813"/>
              <a:gd name="connsiteY1000" fmla="*/ 6100171 h 8369634"/>
              <a:gd name="connsiteX1001" fmla="*/ 5124343 w 15480813"/>
              <a:gd name="connsiteY1001" fmla="*/ 6099745 h 8369634"/>
              <a:gd name="connsiteX1002" fmla="*/ 5123227 w 15480813"/>
              <a:gd name="connsiteY1002" fmla="*/ 6115386 h 8369634"/>
              <a:gd name="connsiteX1003" fmla="*/ 5119055 w 15480813"/>
              <a:gd name="connsiteY1003" fmla="*/ 6104276 h 8369634"/>
              <a:gd name="connsiteX1004" fmla="*/ 5115717 w 15480813"/>
              <a:gd name="connsiteY1004" fmla="*/ 6098002 h 8369634"/>
              <a:gd name="connsiteX1005" fmla="*/ 5114953 w 15480813"/>
              <a:gd name="connsiteY1005" fmla="*/ 6097798 h 8369634"/>
              <a:gd name="connsiteX1006" fmla="*/ 5113962 w 15480813"/>
              <a:gd name="connsiteY1006" fmla="*/ 6095234 h 8369634"/>
              <a:gd name="connsiteX1007" fmla="*/ 5110726 w 15480813"/>
              <a:gd name="connsiteY1007" fmla="*/ 6097898 h 8369634"/>
              <a:gd name="connsiteX1008" fmla="*/ 5109924 w 15480813"/>
              <a:gd name="connsiteY1008" fmla="*/ 6106800 h 8369634"/>
              <a:gd name="connsiteX1009" fmla="*/ 5105329 w 15480813"/>
              <a:gd name="connsiteY1009" fmla="*/ 6085638 h 8369634"/>
              <a:gd name="connsiteX1010" fmla="*/ 5112479 w 15480813"/>
              <a:gd name="connsiteY1010" fmla="*/ 6073504 h 8369634"/>
              <a:gd name="connsiteX1011" fmla="*/ 10427252 w 15480813"/>
              <a:gd name="connsiteY1011" fmla="*/ 6073056 h 8369634"/>
              <a:gd name="connsiteX1012" fmla="*/ 10426339 w 15480813"/>
              <a:gd name="connsiteY1012" fmla="*/ 6073232 h 8369634"/>
              <a:gd name="connsiteX1013" fmla="*/ 10430746 w 15480813"/>
              <a:gd name="connsiteY1013" fmla="*/ 6085125 h 8369634"/>
              <a:gd name="connsiteX1014" fmla="*/ 10430276 w 15480813"/>
              <a:gd name="connsiteY1014" fmla="*/ 6102813 h 8369634"/>
              <a:gd name="connsiteX1015" fmla="*/ 10445981 w 15480813"/>
              <a:gd name="connsiteY1015" fmla="*/ 6076570 h 8369634"/>
              <a:gd name="connsiteX1016" fmla="*/ 10427252 w 15480813"/>
              <a:gd name="connsiteY1016" fmla="*/ 6073056 h 8369634"/>
              <a:gd name="connsiteX1017" fmla="*/ 5784369 w 15480813"/>
              <a:gd name="connsiteY1017" fmla="*/ 6068945 h 8369634"/>
              <a:gd name="connsiteX1018" fmla="*/ 5777807 w 15480813"/>
              <a:gd name="connsiteY1018" fmla="*/ 6069798 h 8369634"/>
              <a:gd name="connsiteX1019" fmla="*/ 5781330 w 15480813"/>
              <a:gd name="connsiteY1019" fmla="*/ 6100770 h 8369634"/>
              <a:gd name="connsiteX1020" fmla="*/ 5790829 w 15480813"/>
              <a:gd name="connsiteY1020" fmla="*/ 6109843 h 8369634"/>
              <a:gd name="connsiteX1021" fmla="*/ 5408497 w 15480813"/>
              <a:gd name="connsiteY1021" fmla="*/ 6056738 h 8369634"/>
              <a:gd name="connsiteX1022" fmla="*/ 5382132 w 15480813"/>
              <a:gd name="connsiteY1022" fmla="*/ 6072216 h 8369634"/>
              <a:gd name="connsiteX1023" fmla="*/ 5408497 w 15480813"/>
              <a:gd name="connsiteY1023" fmla="*/ 6056738 h 8369634"/>
              <a:gd name="connsiteX1024" fmla="*/ 5505597 w 15480813"/>
              <a:gd name="connsiteY1024" fmla="*/ 6053958 h 8369634"/>
              <a:gd name="connsiteX1025" fmla="*/ 5519733 w 15480813"/>
              <a:gd name="connsiteY1025" fmla="*/ 6065626 h 8369634"/>
              <a:gd name="connsiteX1026" fmla="*/ 5519261 w 15480813"/>
              <a:gd name="connsiteY1026" fmla="*/ 6068750 h 8369634"/>
              <a:gd name="connsiteX1027" fmla="*/ 5528566 w 15480813"/>
              <a:gd name="connsiteY1027" fmla="*/ 6076013 h 8369634"/>
              <a:gd name="connsiteX1028" fmla="*/ 5533051 w 15480813"/>
              <a:gd name="connsiteY1028" fmla="*/ 6068468 h 8369634"/>
              <a:gd name="connsiteX1029" fmla="*/ 5547079 w 15480813"/>
              <a:gd name="connsiteY1029" fmla="*/ 6109822 h 8369634"/>
              <a:gd name="connsiteX1030" fmla="*/ 5573441 w 15480813"/>
              <a:gd name="connsiteY1030" fmla="*/ 6094465 h 8369634"/>
              <a:gd name="connsiteX1031" fmla="*/ 5582995 w 15480813"/>
              <a:gd name="connsiteY1031" fmla="*/ 6125544 h 8369634"/>
              <a:gd name="connsiteX1032" fmla="*/ 5573925 w 15480813"/>
              <a:gd name="connsiteY1032" fmla="*/ 6116112 h 8369634"/>
              <a:gd name="connsiteX1033" fmla="*/ 5538615 w 15480813"/>
              <a:gd name="connsiteY1033" fmla="*/ 6133040 h 8369634"/>
              <a:gd name="connsiteX1034" fmla="*/ 5533413 w 15480813"/>
              <a:gd name="connsiteY1034" fmla="*/ 6090233 h 8369634"/>
              <a:gd name="connsiteX1035" fmla="*/ 5529423 w 15480813"/>
              <a:gd name="connsiteY1035" fmla="*/ 6112724 h 8369634"/>
              <a:gd name="connsiteX1036" fmla="*/ 5519780 w 15480813"/>
              <a:gd name="connsiteY1036" fmla="*/ 6087661 h 8369634"/>
              <a:gd name="connsiteX1037" fmla="*/ 5516935 w 15480813"/>
              <a:gd name="connsiteY1037" fmla="*/ 6084135 h 8369634"/>
              <a:gd name="connsiteX1038" fmla="*/ 5514187 w 15480813"/>
              <a:gd name="connsiteY1038" fmla="*/ 6102326 h 8369634"/>
              <a:gd name="connsiteX1039" fmla="*/ 5504821 w 15480813"/>
              <a:gd name="connsiteY1039" fmla="*/ 6096628 h 8369634"/>
              <a:gd name="connsiteX1040" fmla="*/ 5501317 w 15480813"/>
              <a:gd name="connsiteY1040" fmla="*/ 6104918 h 8369634"/>
              <a:gd name="connsiteX1041" fmla="*/ 5485041 w 15480813"/>
              <a:gd name="connsiteY1041" fmla="*/ 6120222 h 8369634"/>
              <a:gd name="connsiteX1042" fmla="*/ 5464273 w 15480813"/>
              <a:gd name="connsiteY1042" fmla="*/ 6089326 h 8369634"/>
              <a:gd name="connsiteX1043" fmla="*/ 5459197 w 15480813"/>
              <a:gd name="connsiteY1043" fmla="*/ 6084652 h 8369634"/>
              <a:gd name="connsiteX1044" fmla="*/ 5453283 w 15480813"/>
              <a:gd name="connsiteY1044" fmla="*/ 6092456 h 8369634"/>
              <a:gd name="connsiteX1045" fmla="*/ 5439451 w 15480813"/>
              <a:gd name="connsiteY1045" fmla="*/ 6138603 h 8369634"/>
              <a:gd name="connsiteX1046" fmla="*/ 5457831 w 15480813"/>
              <a:gd name="connsiteY1046" fmla="*/ 6167140 h 8369634"/>
              <a:gd name="connsiteX1047" fmla="*/ 5411277 w 15480813"/>
              <a:gd name="connsiteY1047" fmla="*/ 6211156 h 8369634"/>
              <a:gd name="connsiteX1048" fmla="*/ 5412485 w 15480813"/>
              <a:gd name="connsiteY1048" fmla="*/ 6165568 h 8369634"/>
              <a:gd name="connsiteX1049" fmla="*/ 5402930 w 15480813"/>
              <a:gd name="connsiteY1049" fmla="*/ 6162788 h 8369634"/>
              <a:gd name="connsiteX1050" fmla="*/ 5429053 w 15480813"/>
              <a:gd name="connsiteY1050" fmla="*/ 6078142 h 8369634"/>
              <a:gd name="connsiteX1051" fmla="*/ 5442957 w 15480813"/>
              <a:gd name="connsiteY1051" fmla="*/ 6075562 h 8369634"/>
              <a:gd name="connsiteX1052" fmla="*/ 5449859 w 15480813"/>
              <a:gd name="connsiteY1052" fmla="*/ 6072073 h 8369634"/>
              <a:gd name="connsiteX1053" fmla="*/ 5444047 w 15480813"/>
              <a:gd name="connsiteY1053" fmla="*/ 6061696 h 8369634"/>
              <a:gd name="connsiteX1054" fmla="*/ 5470802 w 15480813"/>
              <a:gd name="connsiteY1054" fmla="*/ 6059248 h 8369634"/>
              <a:gd name="connsiteX1055" fmla="*/ 5497851 w 15480813"/>
              <a:gd name="connsiteY1055" fmla="*/ 6069640 h 8369634"/>
              <a:gd name="connsiteX1056" fmla="*/ 6005636 w 15480813"/>
              <a:gd name="connsiteY1056" fmla="*/ 6052749 h 8369634"/>
              <a:gd name="connsiteX1057" fmla="*/ 6005513 w 15480813"/>
              <a:gd name="connsiteY1057" fmla="*/ 6052990 h 8369634"/>
              <a:gd name="connsiteX1058" fmla="*/ 6005703 w 15480813"/>
              <a:gd name="connsiteY1058" fmla="*/ 6053072 h 8369634"/>
              <a:gd name="connsiteX1059" fmla="*/ 6007036 w 15480813"/>
              <a:gd name="connsiteY1059" fmla="*/ 6059536 h 8369634"/>
              <a:gd name="connsiteX1060" fmla="*/ 6009431 w 15480813"/>
              <a:gd name="connsiteY1060" fmla="*/ 6054700 h 8369634"/>
              <a:gd name="connsiteX1061" fmla="*/ 6005703 w 15480813"/>
              <a:gd name="connsiteY1061" fmla="*/ 6053072 h 8369634"/>
              <a:gd name="connsiteX1062" fmla="*/ 6030017 w 15480813"/>
              <a:gd name="connsiteY1062" fmla="*/ 6048920 h 8369634"/>
              <a:gd name="connsiteX1063" fmla="*/ 6015067 w 15480813"/>
              <a:gd name="connsiteY1063" fmla="*/ 6073305 h 8369634"/>
              <a:gd name="connsiteX1064" fmla="*/ 6013953 w 15480813"/>
              <a:gd name="connsiteY1064" fmla="*/ 6064930 h 8369634"/>
              <a:gd name="connsiteX1065" fmla="*/ 6009217 w 15480813"/>
              <a:gd name="connsiteY1065" fmla="*/ 6070097 h 8369634"/>
              <a:gd name="connsiteX1066" fmla="*/ 6010329 w 15480813"/>
              <a:gd name="connsiteY1066" fmla="*/ 6075486 h 8369634"/>
              <a:gd name="connsiteX1067" fmla="*/ 6037081 w 15480813"/>
              <a:gd name="connsiteY1067" fmla="*/ 6058310 h 8369634"/>
              <a:gd name="connsiteX1068" fmla="*/ 6030017 w 15480813"/>
              <a:gd name="connsiteY1068" fmla="*/ 6048920 h 8369634"/>
              <a:gd name="connsiteX1069" fmla="*/ 5346217 w 15480813"/>
              <a:gd name="connsiteY1069" fmla="*/ 6045614 h 8369634"/>
              <a:gd name="connsiteX1070" fmla="*/ 5377416 w 15480813"/>
              <a:gd name="connsiteY1070" fmla="*/ 6062058 h 8369634"/>
              <a:gd name="connsiteX1071" fmla="*/ 5351176 w 15480813"/>
              <a:gd name="connsiteY1071" fmla="*/ 6088419 h 8369634"/>
              <a:gd name="connsiteX1072" fmla="*/ 5346217 w 15480813"/>
              <a:gd name="connsiteY1072" fmla="*/ 6045614 h 8369634"/>
              <a:gd name="connsiteX1073" fmla="*/ 5754750 w 15480813"/>
              <a:gd name="connsiteY1073" fmla="*/ 6033582 h 8369634"/>
              <a:gd name="connsiteX1074" fmla="*/ 5736572 w 15480813"/>
              <a:gd name="connsiteY1074" fmla="*/ 6064235 h 8369634"/>
              <a:gd name="connsiteX1075" fmla="*/ 5742665 w 15480813"/>
              <a:gd name="connsiteY1075" fmla="*/ 6080686 h 8369634"/>
              <a:gd name="connsiteX1076" fmla="*/ 5746654 w 15480813"/>
              <a:gd name="connsiteY1076" fmla="*/ 6079896 h 8369634"/>
              <a:gd name="connsiteX1077" fmla="*/ 5759912 w 15480813"/>
              <a:gd name="connsiteY1077" fmla="*/ 6062060 h 8369634"/>
              <a:gd name="connsiteX1078" fmla="*/ 5756059 w 15480813"/>
              <a:gd name="connsiteY1078" fmla="*/ 6040400 h 8369634"/>
              <a:gd name="connsiteX1079" fmla="*/ 5778434 w 15480813"/>
              <a:gd name="connsiteY1079" fmla="*/ 6031350 h 8369634"/>
              <a:gd name="connsiteX1080" fmla="*/ 5768136 w 15480813"/>
              <a:gd name="connsiteY1080" fmla="*/ 6039084 h 8369634"/>
              <a:gd name="connsiteX1081" fmla="*/ 5780015 w 15480813"/>
              <a:gd name="connsiteY1081" fmla="*/ 6055998 h 8369634"/>
              <a:gd name="connsiteX1082" fmla="*/ 5782097 w 15480813"/>
              <a:gd name="connsiteY1082" fmla="*/ 6054552 h 8369634"/>
              <a:gd name="connsiteX1083" fmla="*/ 11292734 w 15480813"/>
              <a:gd name="connsiteY1083" fmla="*/ 6013523 h 8369634"/>
              <a:gd name="connsiteX1084" fmla="*/ 11272684 w 15480813"/>
              <a:gd name="connsiteY1084" fmla="*/ 6036500 h 8369634"/>
              <a:gd name="connsiteX1085" fmla="*/ 11272646 w 15480813"/>
              <a:gd name="connsiteY1085" fmla="*/ 6036302 h 8369634"/>
              <a:gd name="connsiteX1086" fmla="*/ 11272646 w 15480813"/>
              <a:gd name="connsiteY1086" fmla="*/ 6036544 h 8369634"/>
              <a:gd name="connsiteX1087" fmla="*/ 11272684 w 15480813"/>
              <a:gd name="connsiteY1087" fmla="*/ 6036500 h 8369634"/>
              <a:gd name="connsiteX1088" fmla="*/ 11278298 w 15480813"/>
              <a:gd name="connsiteY1088" fmla="*/ 6065295 h 8369634"/>
              <a:gd name="connsiteX1089" fmla="*/ 11311101 w 15480813"/>
              <a:gd name="connsiteY1089" fmla="*/ 6031949 h 8369634"/>
              <a:gd name="connsiteX1090" fmla="*/ 11292734 w 15480813"/>
              <a:gd name="connsiteY1090" fmla="*/ 6013523 h 8369634"/>
              <a:gd name="connsiteX1091" fmla="*/ 5047420 w 15480813"/>
              <a:gd name="connsiteY1091" fmla="*/ 6005906 h 8369634"/>
              <a:gd name="connsiteX1092" fmla="*/ 5036693 w 15480813"/>
              <a:gd name="connsiteY1092" fmla="*/ 6017195 h 8369634"/>
              <a:gd name="connsiteX1093" fmla="*/ 5032923 w 15480813"/>
              <a:gd name="connsiteY1093" fmla="*/ 6022723 h 8369634"/>
              <a:gd name="connsiteX1094" fmla="*/ 5037176 w 15480813"/>
              <a:gd name="connsiteY1094" fmla="*/ 6023067 h 8369634"/>
              <a:gd name="connsiteX1095" fmla="*/ 5039545 w 15480813"/>
              <a:gd name="connsiteY1095" fmla="*/ 6052749 h 8369634"/>
              <a:gd name="connsiteX1096" fmla="*/ 5049476 w 15480813"/>
              <a:gd name="connsiteY1096" fmla="*/ 6037617 h 8369634"/>
              <a:gd name="connsiteX1097" fmla="*/ 5049556 w 15480813"/>
              <a:gd name="connsiteY1097" fmla="*/ 6037547 h 8369634"/>
              <a:gd name="connsiteX1098" fmla="*/ 5046435 w 15480813"/>
              <a:gd name="connsiteY1098" fmla="*/ 6036665 h 8369634"/>
              <a:gd name="connsiteX1099" fmla="*/ 5047420 w 15480813"/>
              <a:gd name="connsiteY1099" fmla="*/ 6005906 h 8369634"/>
              <a:gd name="connsiteX1100" fmla="*/ 5749512 w 15480813"/>
              <a:gd name="connsiteY1100" fmla="*/ 5998091 h 8369634"/>
              <a:gd name="connsiteX1101" fmla="*/ 5746657 w 15480813"/>
              <a:gd name="connsiteY1101" fmla="*/ 6004680 h 8369634"/>
              <a:gd name="connsiteX1102" fmla="*/ 5749454 w 15480813"/>
              <a:gd name="connsiteY1102" fmla="*/ 6009006 h 8369634"/>
              <a:gd name="connsiteX1103" fmla="*/ 5750761 w 15480813"/>
              <a:gd name="connsiteY1103" fmla="*/ 6008634 h 8369634"/>
              <a:gd name="connsiteX1104" fmla="*/ 4452319 w 15480813"/>
              <a:gd name="connsiteY1104" fmla="*/ 5986482 h 8369634"/>
              <a:gd name="connsiteX1105" fmla="*/ 4439379 w 15480813"/>
              <a:gd name="connsiteY1105" fmla="*/ 6021307 h 8369634"/>
              <a:gd name="connsiteX1106" fmla="*/ 4417612 w 15480813"/>
              <a:gd name="connsiteY1106" fmla="*/ 6013932 h 8369634"/>
              <a:gd name="connsiteX1107" fmla="*/ 4452319 w 15480813"/>
              <a:gd name="connsiteY1107" fmla="*/ 5986482 h 8369634"/>
              <a:gd name="connsiteX1108" fmla="*/ 5312257 w 15480813"/>
              <a:gd name="connsiteY1108" fmla="*/ 5971664 h 8369634"/>
              <a:gd name="connsiteX1109" fmla="*/ 5302745 w 15480813"/>
              <a:gd name="connsiteY1109" fmla="*/ 5975652 h 8369634"/>
              <a:gd name="connsiteX1110" fmla="*/ 5304935 w 15480813"/>
              <a:gd name="connsiteY1110" fmla="*/ 5976528 h 8369634"/>
              <a:gd name="connsiteX1111" fmla="*/ 11640403 w 15480813"/>
              <a:gd name="connsiteY1111" fmla="*/ 5967108 h 8369634"/>
              <a:gd name="connsiteX1112" fmla="*/ 11615115 w 15480813"/>
              <a:gd name="connsiteY1112" fmla="*/ 5973060 h 8369634"/>
              <a:gd name="connsiteX1113" fmla="*/ 11615115 w 15480813"/>
              <a:gd name="connsiteY1113" fmla="*/ 6016350 h 8369634"/>
              <a:gd name="connsiteX1114" fmla="*/ 11649578 w 15480813"/>
              <a:gd name="connsiteY1114" fmla="*/ 5978622 h 8369634"/>
              <a:gd name="connsiteX1115" fmla="*/ 11640403 w 15480813"/>
              <a:gd name="connsiteY1115" fmla="*/ 5967108 h 8369634"/>
              <a:gd name="connsiteX1116" fmla="*/ 5574505 w 15480813"/>
              <a:gd name="connsiteY1116" fmla="*/ 5956766 h 8369634"/>
              <a:gd name="connsiteX1117" fmla="*/ 5569713 w 15480813"/>
              <a:gd name="connsiteY1117" fmla="*/ 5969368 h 8369634"/>
              <a:gd name="connsiteX1118" fmla="*/ 5558809 w 15480813"/>
              <a:gd name="connsiteY1118" fmla="*/ 6000024 h 8369634"/>
              <a:gd name="connsiteX1119" fmla="*/ 5577553 w 15480813"/>
              <a:gd name="connsiteY1119" fmla="*/ 6005588 h 8369634"/>
              <a:gd name="connsiteX1120" fmla="*/ 5578436 w 15480813"/>
              <a:gd name="connsiteY1120" fmla="*/ 5974282 h 8369634"/>
              <a:gd name="connsiteX1121" fmla="*/ 5584100 w 15480813"/>
              <a:gd name="connsiteY1121" fmla="*/ 5959264 h 8369634"/>
              <a:gd name="connsiteX1122" fmla="*/ 5304517 w 15480813"/>
              <a:gd name="connsiteY1122" fmla="*/ 5951944 h 8369634"/>
              <a:gd name="connsiteX1123" fmla="*/ 5303731 w 15480813"/>
              <a:gd name="connsiteY1123" fmla="*/ 5952888 h 8369634"/>
              <a:gd name="connsiteX1124" fmla="*/ 5296880 w 15480813"/>
              <a:gd name="connsiteY1124" fmla="*/ 5973302 h 8369634"/>
              <a:gd name="connsiteX1125" fmla="*/ 5301810 w 15480813"/>
              <a:gd name="connsiteY1125" fmla="*/ 5975278 h 8369634"/>
              <a:gd name="connsiteX1126" fmla="*/ 5159927 w 15480813"/>
              <a:gd name="connsiteY1126" fmla="*/ 5937174 h 8369634"/>
              <a:gd name="connsiteX1127" fmla="*/ 5151073 w 15480813"/>
              <a:gd name="connsiteY1127" fmla="*/ 5937816 h 8369634"/>
              <a:gd name="connsiteX1128" fmla="*/ 5151077 w 15480813"/>
              <a:gd name="connsiteY1128" fmla="*/ 5938040 h 8369634"/>
              <a:gd name="connsiteX1129" fmla="*/ 5159685 w 15480813"/>
              <a:gd name="connsiteY1129" fmla="*/ 5939278 h 8369634"/>
              <a:gd name="connsiteX1130" fmla="*/ 5163930 w 15480813"/>
              <a:gd name="connsiteY1130" fmla="*/ 5938000 h 8369634"/>
              <a:gd name="connsiteX1131" fmla="*/ 5034223 w 15480813"/>
              <a:gd name="connsiteY1131" fmla="*/ 5933518 h 8369634"/>
              <a:gd name="connsiteX1132" fmla="*/ 4977508 w 15480813"/>
              <a:gd name="connsiteY1132" fmla="*/ 5964716 h 8369634"/>
              <a:gd name="connsiteX1133" fmla="*/ 4974036 w 15480813"/>
              <a:gd name="connsiteY1133" fmla="*/ 5960210 h 8369634"/>
              <a:gd name="connsiteX1134" fmla="*/ 4968075 w 15480813"/>
              <a:gd name="connsiteY1134" fmla="*/ 5978379 h 8369634"/>
              <a:gd name="connsiteX1135" fmla="*/ 4954753 w 15480813"/>
              <a:gd name="connsiteY1135" fmla="*/ 6005480 h 8369634"/>
              <a:gd name="connsiteX1136" fmla="*/ 4969605 w 15480813"/>
              <a:gd name="connsiteY1136" fmla="*/ 6011075 h 8369634"/>
              <a:gd name="connsiteX1137" fmla="*/ 5012700 w 15480813"/>
              <a:gd name="connsiteY1137" fmla="*/ 5980800 h 8369634"/>
              <a:gd name="connsiteX1138" fmla="*/ 5008709 w 15480813"/>
              <a:gd name="connsiteY1138" fmla="*/ 6025056 h 8369634"/>
              <a:gd name="connsiteX1139" fmla="*/ 5027211 w 15480813"/>
              <a:gd name="connsiteY1139" fmla="*/ 6022260 h 8369634"/>
              <a:gd name="connsiteX1140" fmla="*/ 5030868 w 15480813"/>
              <a:gd name="connsiteY1140" fmla="*/ 6022556 h 8369634"/>
              <a:gd name="connsiteX1141" fmla="*/ 5043414 w 15480813"/>
              <a:gd name="connsiteY1141" fmla="*/ 5992483 h 8369634"/>
              <a:gd name="connsiteX1142" fmla="*/ 5048493 w 15480813"/>
              <a:gd name="connsiteY1142" fmla="*/ 5956130 h 8369634"/>
              <a:gd name="connsiteX1143" fmla="*/ 5040149 w 15480813"/>
              <a:gd name="connsiteY1143" fmla="*/ 5960665 h 8369634"/>
              <a:gd name="connsiteX1144" fmla="*/ 5036813 w 15480813"/>
              <a:gd name="connsiteY1144" fmla="*/ 5961290 h 8369634"/>
              <a:gd name="connsiteX1145" fmla="*/ 5034223 w 15480813"/>
              <a:gd name="connsiteY1145" fmla="*/ 5966166 h 8369634"/>
              <a:gd name="connsiteX1146" fmla="*/ 5034223 w 15480813"/>
              <a:gd name="connsiteY1146" fmla="*/ 5961776 h 8369634"/>
              <a:gd name="connsiteX1147" fmla="*/ 5031441 w 15480813"/>
              <a:gd name="connsiteY1147" fmla="*/ 5962296 h 8369634"/>
              <a:gd name="connsiteX1148" fmla="*/ 5034223 w 15480813"/>
              <a:gd name="connsiteY1148" fmla="*/ 5942870 h 8369634"/>
              <a:gd name="connsiteX1149" fmla="*/ 4863677 w 15480813"/>
              <a:gd name="connsiteY1149" fmla="*/ 5928628 h 8369634"/>
              <a:gd name="connsiteX1150" fmla="*/ 4854646 w 15480813"/>
              <a:gd name="connsiteY1150" fmla="*/ 5931100 h 8369634"/>
              <a:gd name="connsiteX1151" fmla="*/ 4876414 w 15480813"/>
              <a:gd name="connsiteY1151" fmla="*/ 5960121 h 8369634"/>
              <a:gd name="connsiteX1152" fmla="*/ 4863677 w 15480813"/>
              <a:gd name="connsiteY1152" fmla="*/ 5928628 h 8369634"/>
              <a:gd name="connsiteX1153" fmla="*/ 11367046 w 15480813"/>
              <a:gd name="connsiteY1153" fmla="*/ 5917451 h 8369634"/>
              <a:gd name="connsiteX1154" fmla="*/ 11353684 w 15480813"/>
              <a:gd name="connsiteY1154" fmla="*/ 5919126 h 8369634"/>
              <a:gd name="connsiteX1155" fmla="*/ 11353669 w 15480813"/>
              <a:gd name="connsiteY1155" fmla="*/ 5918886 h 8369634"/>
              <a:gd name="connsiteX1156" fmla="*/ 11353669 w 15480813"/>
              <a:gd name="connsiteY1156" fmla="*/ 5919128 h 8369634"/>
              <a:gd name="connsiteX1157" fmla="*/ 11353684 w 15480813"/>
              <a:gd name="connsiteY1157" fmla="*/ 5919126 h 8369634"/>
              <a:gd name="connsiteX1158" fmla="*/ 11354768 w 15480813"/>
              <a:gd name="connsiteY1158" fmla="*/ 5937987 h 8369634"/>
              <a:gd name="connsiteX1159" fmla="*/ 11379427 w 15480813"/>
              <a:gd name="connsiteY1159" fmla="*/ 5945248 h 8369634"/>
              <a:gd name="connsiteX1160" fmla="*/ 11367046 w 15480813"/>
              <a:gd name="connsiteY1160" fmla="*/ 5917451 h 8369634"/>
              <a:gd name="connsiteX1161" fmla="*/ 11789251 w 15480813"/>
              <a:gd name="connsiteY1161" fmla="*/ 5913444 h 8369634"/>
              <a:gd name="connsiteX1162" fmla="*/ 11789251 w 15480813"/>
              <a:gd name="connsiteY1162" fmla="*/ 5913686 h 8369634"/>
              <a:gd name="connsiteX1163" fmla="*/ 11789271 w 15480813"/>
              <a:gd name="connsiteY1163" fmla="*/ 5913702 h 8369634"/>
              <a:gd name="connsiteX1164" fmla="*/ 11791368 w 15480813"/>
              <a:gd name="connsiteY1164" fmla="*/ 5940610 h 8369634"/>
              <a:gd name="connsiteX1165" fmla="*/ 11815976 w 15480813"/>
              <a:gd name="connsiteY1165" fmla="*/ 5949963 h 8369634"/>
              <a:gd name="connsiteX1166" fmla="*/ 11805378 w 15480813"/>
              <a:gd name="connsiteY1166" fmla="*/ 5925839 h 8369634"/>
              <a:gd name="connsiteX1167" fmla="*/ 11789271 w 15480813"/>
              <a:gd name="connsiteY1167" fmla="*/ 5913702 h 8369634"/>
              <a:gd name="connsiteX1168" fmla="*/ 4904301 w 15480813"/>
              <a:gd name="connsiteY1168" fmla="*/ 5909128 h 8369634"/>
              <a:gd name="connsiteX1169" fmla="*/ 4876656 w 15480813"/>
              <a:gd name="connsiteY1169" fmla="*/ 5937992 h 8369634"/>
              <a:gd name="connsiteX1170" fmla="*/ 4885726 w 15480813"/>
              <a:gd name="connsiteY1170" fmla="*/ 5990956 h 8369634"/>
              <a:gd name="connsiteX1171" fmla="*/ 4907370 w 15480813"/>
              <a:gd name="connsiteY1171" fmla="*/ 5943676 h 8369634"/>
              <a:gd name="connsiteX1172" fmla="*/ 4908083 w 15480813"/>
              <a:gd name="connsiteY1172" fmla="*/ 5979576 h 8369634"/>
              <a:gd name="connsiteX1173" fmla="*/ 4907731 w 15480813"/>
              <a:gd name="connsiteY1173" fmla="*/ 5981646 h 8369634"/>
              <a:gd name="connsiteX1174" fmla="*/ 4908133 w 15480813"/>
              <a:gd name="connsiteY1174" fmla="*/ 5982114 h 8369634"/>
              <a:gd name="connsiteX1175" fmla="*/ 4908311 w 15480813"/>
              <a:gd name="connsiteY1175" fmla="*/ 5991060 h 8369634"/>
              <a:gd name="connsiteX1176" fmla="*/ 4928969 w 15480813"/>
              <a:gd name="connsiteY1176" fmla="*/ 6001356 h 8369634"/>
              <a:gd name="connsiteX1177" fmla="*/ 4929268 w 15480813"/>
              <a:gd name="connsiteY1177" fmla="*/ 5999555 h 8369634"/>
              <a:gd name="connsiteX1178" fmla="*/ 4918209 w 15480813"/>
              <a:gd name="connsiteY1178" fmla="*/ 5993858 h 8369634"/>
              <a:gd name="connsiteX1179" fmla="*/ 4908133 w 15480813"/>
              <a:gd name="connsiteY1179" fmla="*/ 5982114 h 8369634"/>
              <a:gd name="connsiteX1180" fmla="*/ 4908083 w 15480813"/>
              <a:gd name="connsiteY1180" fmla="*/ 5979576 h 8369634"/>
              <a:gd name="connsiteX1181" fmla="*/ 4919907 w 15480813"/>
              <a:gd name="connsiteY1181" fmla="*/ 5909776 h 8369634"/>
              <a:gd name="connsiteX1182" fmla="*/ 5033236 w 15480813"/>
              <a:gd name="connsiteY1182" fmla="*/ 5900852 h 8369634"/>
              <a:gd name="connsiteX1183" fmla="*/ 5029265 w 15480813"/>
              <a:gd name="connsiteY1183" fmla="*/ 5901595 h 8369634"/>
              <a:gd name="connsiteX1184" fmla="*/ 5033651 w 15480813"/>
              <a:gd name="connsiteY1184" fmla="*/ 5908878 h 8369634"/>
              <a:gd name="connsiteX1185" fmla="*/ 3934507 w 15480813"/>
              <a:gd name="connsiteY1185" fmla="*/ 5853951 h 8369634"/>
              <a:gd name="connsiteX1186" fmla="*/ 3900043 w 15480813"/>
              <a:gd name="connsiteY1186" fmla="*/ 5870518 h 8369634"/>
              <a:gd name="connsiteX1187" fmla="*/ 3934507 w 15480813"/>
              <a:gd name="connsiteY1187" fmla="*/ 5853951 h 8369634"/>
              <a:gd name="connsiteX1188" fmla="*/ 4188169 w 15480813"/>
              <a:gd name="connsiteY1188" fmla="*/ 5840362 h 8369634"/>
              <a:gd name="connsiteX1189" fmla="*/ 4169711 w 15480813"/>
              <a:gd name="connsiteY1189" fmla="*/ 5858788 h 8369634"/>
              <a:gd name="connsiteX1190" fmla="*/ 4208165 w 15480813"/>
              <a:gd name="connsiteY1190" fmla="*/ 5863382 h 8369634"/>
              <a:gd name="connsiteX1191" fmla="*/ 4188169 w 15480813"/>
              <a:gd name="connsiteY1191" fmla="*/ 5840362 h 8369634"/>
              <a:gd name="connsiteX1192" fmla="*/ 3840654 w 15480813"/>
              <a:gd name="connsiteY1192" fmla="*/ 5793948 h 8369634"/>
              <a:gd name="connsiteX1193" fmla="*/ 3831477 w 15480813"/>
              <a:gd name="connsiteY1193" fmla="*/ 5805462 h 8369634"/>
              <a:gd name="connsiteX1194" fmla="*/ 3865941 w 15480813"/>
              <a:gd name="connsiteY1194" fmla="*/ 5843430 h 8369634"/>
              <a:gd name="connsiteX1195" fmla="*/ 3865941 w 15480813"/>
              <a:gd name="connsiteY1195" fmla="*/ 5799898 h 8369634"/>
              <a:gd name="connsiteX1196" fmla="*/ 3840654 w 15480813"/>
              <a:gd name="connsiteY1196" fmla="*/ 5793948 h 8369634"/>
              <a:gd name="connsiteX1197" fmla="*/ 12420251 w 15480813"/>
              <a:gd name="connsiteY1197" fmla="*/ 5764346 h 8369634"/>
              <a:gd name="connsiteX1198" fmla="*/ 12397517 w 15480813"/>
              <a:gd name="connsiteY1198" fmla="*/ 5793852 h 8369634"/>
              <a:gd name="connsiteX1199" fmla="*/ 12420251 w 15480813"/>
              <a:gd name="connsiteY1199" fmla="*/ 5764346 h 8369634"/>
              <a:gd name="connsiteX1200" fmla="*/ 12390067 w 15480813"/>
              <a:gd name="connsiteY1200" fmla="*/ 5761422 h 8369634"/>
              <a:gd name="connsiteX1201" fmla="*/ 12396789 w 15480813"/>
              <a:gd name="connsiteY1201" fmla="*/ 5771964 h 8369634"/>
              <a:gd name="connsiteX1202" fmla="*/ 12378771 w 15480813"/>
              <a:gd name="connsiteY1202" fmla="*/ 5802437 h 8369634"/>
              <a:gd name="connsiteX1203" fmla="*/ 12398241 w 15480813"/>
              <a:gd name="connsiteY1203" fmla="*/ 5815618 h 8369634"/>
              <a:gd name="connsiteX1204" fmla="*/ 12363775 w 15480813"/>
              <a:gd name="connsiteY1204" fmla="*/ 5778614 h 8369634"/>
              <a:gd name="connsiteX1205" fmla="*/ 12390067 w 15480813"/>
              <a:gd name="connsiteY1205" fmla="*/ 5761422 h 8369634"/>
              <a:gd name="connsiteX1206" fmla="*/ 4113827 w 15480813"/>
              <a:gd name="connsiteY1206" fmla="*/ 5744290 h 8369634"/>
              <a:gd name="connsiteX1207" fmla="*/ 4101508 w 15480813"/>
              <a:gd name="connsiteY1207" fmla="*/ 5772086 h 8369634"/>
              <a:gd name="connsiteX1208" fmla="*/ 4127145 w 15480813"/>
              <a:gd name="connsiteY1208" fmla="*/ 5745967 h 8369634"/>
              <a:gd name="connsiteX1209" fmla="*/ 4113827 w 15480813"/>
              <a:gd name="connsiteY1209" fmla="*/ 5744290 h 8369634"/>
              <a:gd name="connsiteX1210" fmla="*/ 11694576 w 15480813"/>
              <a:gd name="connsiteY1210" fmla="*/ 5743319 h 8369634"/>
              <a:gd name="connsiteX1211" fmla="*/ 11700852 w 15480813"/>
              <a:gd name="connsiteY1211" fmla="*/ 5747055 h 8369634"/>
              <a:gd name="connsiteX1212" fmla="*/ 11674729 w 15480813"/>
              <a:gd name="connsiteY1212" fmla="*/ 5797480 h 8369634"/>
              <a:gd name="connsiteX1213" fmla="*/ 11694576 w 15480813"/>
              <a:gd name="connsiteY1213" fmla="*/ 5743319 h 8369634"/>
              <a:gd name="connsiteX1214" fmla="*/ 3691563 w 15480813"/>
              <a:gd name="connsiteY1214" fmla="*/ 5741130 h 8369634"/>
              <a:gd name="connsiteX1215" fmla="*/ 3664960 w 15480813"/>
              <a:gd name="connsiteY1215" fmla="*/ 5777407 h 8369634"/>
              <a:gd name="connsiteX1216" fmla="*/ 3691563 w 15480813"/>
              <a:gd name="connsiteY1216" fmla="*/ 5741130 h 8369634"/>
              <a:gd name="connsiteX1217" fmla="*/ 11408932 w 15480813"/>
              <a:gd name="connsiteY1217" fmla="*/ 5732060 h 8369634"/>
              <a:gd name="connsiteX1218" fmla="*/ 11398153 w 15480813"/>
              <a:gd name="connsiteY1218" fmla="*/ 5741069 h 8369634"/>
              <a:gd name="connsiteX1219" fmla="*/ 11383352 w 15480813"/>
              <a:gd name="connsiteY1219" fmla="*/ 5738841 h 8369634"/>
              <a:gd name="connsiteX1220" fmla="*/ 11383294 w 15480813"/>
              <a:gd name="connsiteY1220" fmla="*/ 5738590 h 8369634"/>
              <a:gd name="connsiteX1221" fmla="*/ 11383294 w 15480813"/>
              <a:gd name="connsiteY1221" fmla="*/ 5738832 h 8369634"/>
              <a:gd name="connsiteX1222" fmla="*/ 11383352 w 15480813"/>
              <a:gd name="connsiteY1222" fmla="*/ 5738841 h 8369634"/>
              <a:gd name="connsiteX1223" fmla="*/ 11388660 w 15480813"/>
              <a:gd name="connsiteY1223" fmla="*/ 5762074 h 8369634"/>
              <a:gd name="connsiteX1224" fmla="*/ 11408932 w 15480813"/>
              <a:gd name="connsiteY1224" fmla="*/ 5732060 h 8369634"/>
              <a:gd name="connsiteX1225" fmla="*/ 10851938 w 15480813"/>
              <a:gd name="connsiteY1225" fmla="*/ 5716582 h 8369634"/>
              <a:gd name="connsiteX1226" fmla="*/ 10840677 w 15480813"/>
              <a:gd name="connsiteY1226" fmla="*/ 5728780 h 8369634"/>
              <a:gd name="connsiteX1227" fmla="*/ 10826279 w 15480813"/>
              <a:gd name="connsiteY1227" fmla="*/ 5723197 h 8369634"/>
              <a:gd name="connsiteX1228" fmla="*/ 10826183 w 15480813"/>
              <a:gd name="connsiteY1228" fmla="*/ 5722627 h 8369634"/>
              <a:gd name="connsiteX1229" fmla="*/ 10826060 w 15480813"/>
              <a:gd name="connsiteY1229" fmla="*/ 5723111 h 8369634"/>
              <a:gd name="connsiteX1230" fmla="*/ 10826279 w 15480813"/>
              <a:gd name="connsiteY1230" fmla="*/ 5723197 h 8369634"/>
              <a:gd name="connsiteX1231" fmla="*/ 10829831 w 15480813"/>
              <a:gd name="connsiteY1231" fmla="*/ 5744045 h 8369634"/>
              <a:gd name="connsiteX1232" fmla="*/ 10851938 w 15480813"/>
              <a:gd name="connsiteY1232" fmla="*/ 5716582 h 8369634"/>
              <a:gd name="connsiteX1233" fmla="*/ 10972624 w 15480813"/>
              <a:gd name="connsiteY1233" fmla="*/ 5703885 h 8369634"/>
              <a:gd name="connsiteX1234" fmla="*/ 10950979 w 15480813"/>
              <a:gd name="connsiteY1234" fmla="*/ 5765556 h 8369634"/>
              <a:gd name="connsiteX1235" fmla="*/ 10981210 w 15480813"/>
              <a:gd name="connsiteY1235" fmla="*/ 5770634 h 8369634"/>
              <a:gd name="connsiteX1236" fmla="*/ 10972624 w 15480813"/>
              <a:gd name="connsiteY1236" fmla="*/ 5703885 h 8369634"/>
              <a:gd name="connsiteX1237" fmla="*/ 11464317 w 15480813"/>
              <a:gd name="connsiteY1237" fmla="*/ 5697718 h 8369634"/>
              <a:gd name="connsiteX1238" fmla="*/ 11430216 w 15480813"/>
              <a:gd name="connsiteY1238" fmla="*/ 5703038 h 8369634"/>
              <a:gd name="connsiteX1239" fmla="*/ 11443033 w 15480813"/>
              <a:gd name="connsiteY1239" fmla="*/ 5737743 h 8369634"/>
              <a:gd name="connsiteX1240" fmla="*/ 11421872 w 15480813"/>
              <a:gd name="connsiteY1240" fmla="*/ 5767128 h 8369634"/>
              <a:gd name="connsiteX1241" fmla="*/ 11464437 w 15480813"/>
              <a:gd name="connsiteY1241" fmla="*/ 5774020 h 8369634"/>
              <a:gd name="connsiteX1242" fmla="*/ 11464437 w 15480813"/>
              <a:gd name="connsiteY1242" fmla="*/ 5773779 h 8369634"/>
              <a:gd name="connsiteX1243" fmla="*/ 11464317 w 15480813"/>
              <a:gd name="connsiteY1243" fmla="*/ 5697718 h 8369634"/>
              <a:gd name="connsiteX1244" fmla="*/ 11186909 w 15480813"/>
              <a:gd name="connsiteY1244" fmla="*/ 5695420 h 8369634"/>
              <a:gd name="connsiteX1245" fmla="*/ 11152808 w 15480813"/>
              <a:gd name="connsiteY1245" fmla="*/ 5711502 h 8369634"/>
              <a:gd name="connsiteX1246" fmla="*/ 11152808 w 15480813"/>
              <a:gd name="connsiteY1246" fmla="*/ 5744395 h 8369634"/>
              <a:gd name="connsiteX1247" fmla="*/ 11114349 w 15480813"/>
              <a:gd name="connsiteY1247" fmla="*/ 5737985 h 8369634"/>
              <a:gd name="connsiteX1248" fmla="*/ 11110121 w 15480813"/>
              <a:gd name="connsiteY1248" fmla="*/ 5715494 h 8369634"/>
              <a:gd name="connsiteX1249" fmla="*/ 11110121 w 15480813"/>
              <a:gd name="connsiteY1249" fmla="*/ 5759025 h 8369634"/>
              <a:gd name="connsiteX1250" fmla="*/ 11169860 w 15480813"/>
              <a:gd name="connsiteY1250" fmla="*/ 5768941 h 8369634"/>
              <a:gd name="connsiteX1251" fmla="*/ 11169860 w 15480813"/>
              <a:gd name="connsiteY1251" fmla="*/ 5768699 h 8369634"/>
              <a:gd name="connsiteX1252" fmla="*/ 11195495 w 15480813"/>
              <a:gd name="connsiteY1252" fmla="*/ 5740525 h 8369634"/>
              <a:gd name="connsiteX1253" fmla="*/ 11186909 w 15480813"/>
              <a:gd name="connsiteY1253" fmla="*/ 5695420 h 8369634"/>
              <a:gd name="connsiteX1254" fmla="*/ 11063079 w 15480813"/>
              <a:gd name="connsiteY1254" fmla="*/ 5685746 h 8369634"/>
              <a:gd name="connsiteX1255" fmla="*/ 11084482 w 15480813"/>
              <a:gd name="connsiteY1255" fmla="*/ 5743669 h 8369634"/>
              <a:gd name="connsiteX1256" fmla="*/ 11097300 w 15480813"/>
              <a:gd name="connsiteY1256" fmla="*/ 5724078 h 8369634"/>
              <a:gd name="connsiteX1257" fmla="*/ 11063079 w 15480813"/>
              <a:gd name="connsiteY1257" fmla="*/ 5685746 h 8369634"/>
              <a:gd name="connsiteX1258" fmla="*/ 10951098 w 15480813"/>
              <a:gd name="connsiteY1258" fmla="*/ 5678128 h 8369634"/>
              <a:gd name="connsiteX1259" fmla="*/ 10860524 w 15480813"/>
              <a:gd name="connsiteY1259" fmla="*/ 5750682 h 8369634"/>
              <a:gd name="connsiteX1260" fmla="*/ 10942393 w 15480813"/>
              <a:gd name="connsiteY1260" fmla="*/ 5764225 h 8369634"/>
              <a:gd name="connsiteX1261" fmla="*/ 10942515 w 15480813"/>
              <a:gd name="connsiteY1261" fmla="*/ 5763742 h 8369634"/>
              <a:gd name="connsiteX1262" fmla="*/ 10951098 w 15480813"/>
              <a:gd name="connsiteY1262" fmla="*/ 5678128 h 8369634"/>
              <a:gd name="connsiteX1263" fmla="*/ 11554166 w 15480813"/>
              <a:gd name="connsiteY1263" fmla="*/ 5669058 h 8369634"/>
              <a:gd name="connsiteX1264" fmla="*/ 11571337 w 15480813"/>
              <a:gd name="connsiteY1264" fmla="*/ 5693243 h 8369634"/>
              <a:gd name="connsiteX1265" fmla="*/ 11549811 w 15480813"/>
              <a:gd name="connsiteY1265" fmla="*/ 5700983 h 8369634"/>
              <a:gd name="connsiteX1266" fmla="*/ 11549811 w 15480813"/>
              <a:gd name="connsiteY1266" fmla="*/ 5679096 h 8369634"/>
              <a:gd name="connsiteX1267" fmla="*/ 11554166 w 15480813"/>
              <a:gd name="connsiteY1267" fmla="*/ 5669058 h 8369634"/>
              <a:gd name="connsiteX1268" fmla="*/ 11374708 w 15480813"/>
              <a:gd name="connsiteY1268" fmla="*/ 5660836 h 8369634"/>
              <a:gd name="connsiteX1269" fmla="*/ 11374708 w 15480813"/>
              <a:gd name="connsiteY1269" fmla="*/ 5693727 h 8369634"/>
              <a:gd name="connsiteX1270" fmla="*/ 11378942 w 15480813"/>
              <a:gd name="connsiteY1270" fmla="*/ 5705214 h 8369634"/>
              <a:gd name="connsiteX1271" fmla="*/ 11361887 w 15480813"/>
              <a:gd name="connsiteY1271" fmla="*/ 5702313 h 8369634"/>
              <a:gd name="connsiteX1272" fmla="*/ 11374708 w 15480813"/>
              <a:gd name="connsiteY1272" fmla="*/ 5660836 h 8369634"/>
              <a:gd name="connsiteX1273" fmla="*/ 11640094 w 15480813"/>
              <a:gd name="connsiteY1273" fmla="*/ 5649066 h 8369634"/>
              <a:gd name="connsiteX1274" fmla="*/ 11648006 w 15480813"/>
              <a:gd name="connsiteY1274" fmla="*/ 5652130 h 8369634"/>
              <a:gd name="connsiteX1275" fmla="*/ 11609428 w 15480813"/>
              <a:gd name="connsiteY1275" fmla="*/ 5689374 h 8369634"/>
              <a:gd name="connsiteX1276" fmla="*/ 11678360 w 15480813"/>
              <a:gd name="connsiteY1276" fmla="*/ 5700620 h 8369634"/>
              <a:gd name="connsiteX1277" fmla="*/ 11656712 w 15480813"/>
              <a:gd name="connsiteY1277" fmla="*/ 5707876 h 8369634"/>
              <a:gd name="connsiteX1278" fmla="*/ 11709076 w 15480813"/>
              <a:gd name="connsiteY1278" fmla="*/ 5716220 h 8369634"/>
              <a:gd name="connsiteX1279" fmla="*/ 11652722 w 15480813"/>
              <a:gd name="connsiteY1279" fmla="*/ 5794336 h 8369634"/>
              <a:gd name="connsiteX1280" fmla="*/ 11648249 w 15480813"/>
              <a:gd name="connsiteY1280" fmla="*/ 5760839 h 8369634"/>
              <a:gd name="connsiteX1281" fmla="*/ 11626965 w 15480813"/>
              <a:gd name="connsiteY1281" fmla="*/ 5800986 h 8369634"/>
              <a:gd name="connsiteX1282" fmla="*/ 11631316 w 15480813"/>
              <a:gd name="connsiteY1282" fmla="*/ 5834362 h 8369634"/>
              <a:gd name="connsiteX1283" fmla="*/ 11614028 w 15480813"/>
              <a:gd name="connsiteY1283" fmla="*/ 5788048 h 8369634"/>
              <a:gd name="connsiteX1284" fmla="*/ 11626845 w 15480813"/>
              <a:gd name="connsiteY1284" fmla="*/ 5757454 h 8369634"/>
              <a:gd name="connsiteX1285" fmla="*/ 11613905 w 15480813"/>
              <a:gd name="connsiteY1285" fmla="*/ 5733269 h 8369634"/>
              <a:gd name="connsiteX1286" fmla="*/ 11592621 w 15480813"/>
              <a:gd name="connsiteY1286" fmla="*/ 5805823 h 8369634"/>
              <a:gd name="connsiteX1287" fmla="*/ 11592621 w 15480813"/>
              <a:gd name="connsiteY1287" fmla="*/ 5751286 h 8369634"/>
              <a:gd name="connsiteX1288" fmla="*/ 11613905 w 15480813"/>
              <a:gd name="connsiteY1288" fmla="*/ 5711382 h 8369634"/>
              <a:gd name="connsiteX1289" fmla="*/ 11600845 w 15480813"/>
              <a:gd name="connsiteY1289" fmla="*/ 5709690 h 8369634"/>
              <a:gd name="connsiteX1290" fmla="*/ 11600845 w 15480813"/>
              <a:gd name="connsiteY1290" fmla="*/ 5666036 h 8369634"/>
              <a:gd name="connsiteX1291" fmla="*/ 11640094 w 15480813"/>
              <a:gd name="connsiteY1291" fmla="*/ 5649066 h 8369634"/>
              <a:gd name="connsiteX1292" fmla="*/ 11836053 w 15480813"/>
              <a:gd name="connsiteY1292" fmla="*/ 5626978 h 8369634"/>
              <a:gd name="connsiteX1293" fmla="*/ 11849594 w 15480813"/>
              <a:gd name="connsiteY1293" fmla="*/ 5639916 h 8369634"/>
              <a:gd name="connsiteX1294" fmla="*/ 11831938 w 15480813"/>
              <a:gd name="connsiteY1294" fmla="*/ 5680910 h 8369634"/>
              <a:gd name="connsiteX1295" fmla="*/ 11836053 w 15480813"/>
              <a:gd name="connsiteY1295" fmla="*/ 5626978 h 8369634"/>
              <a:gd name="connsiteX1296" fmla="*/ 11876891 w 15480813"/>
              <a:gd name="connsiteY1296" fmla="*/ 5615456 h 8369634"/>
              <a:gd name="connsiteX1297" fmla="*/ 11885025 w 15480813"/>
              <a:gd name="connsiteY1297" fmla="*/ 5623590 h 8369634"/>
              <a:gd name="connsiteX1298" fmla="*/ 11854187 w 15480813"/>
              <a:gd name="connsiteY1298" fmla="*/ 5662287 h 8369634"/>
              <a:gd name="connsiteX1299" fmla="*/ 11876891 w 15480813"/>
              <a:gd name="connsiteY1299" fmla="*/ 5615456 h 8369634"/>
              <a:gd name="connsiteX1300" fmla="*/ 11007213 w 15480813"/>
              <a:gd name="connsiteY1300" fmla="*/ 5611138 h 8369634"/>
              <a:gd name="connsiteX1301" fmla="*/ 11002855 w 15480813"/>
              <a:gd name="connsiteY1301" fmla="*/ 5664706 h 8369634"/>
              <a:gd name="connsiteX1302" fmla="*/ 11007213 w 15480813"/>
              <a:gd name="connsiteY1302" fmla="*/ 5611138 h 8369634"/>
              <a:gd name="connsiteX1303" fmla="*/ 11506762 w 15480813"/>
              <a:gd name="connsiteY1303" fmla="*/ 5606543 h 8369634"/>
              <a:gd name="connsiteX1304" fmla="*/ 11523934 w 15480813"/>
              <a:gd name="connsiteY1304" fmla="*/ 5620327 h 8369634"/>
              <a:gd name="connsiteX1305" fmla="*/ 11494668 w 15480813"/>
              <a:gd name="connsiteY1305" fmla="*/ 5637136 h 8369634"/>
              <a:gd name="connsiteX1306" fmla="*/ 11506762 w 15480813"/>
              <a:gd name="connsiteY1306" fmla="*/ 5606543 h 8369634"/>
              <a:gd name="connsiteX1307" fmla="*/ 3060683 w 15480813"/>
              <a:gd name="connsiteY1307" fmla="*/ 5591426 h 8369634"/>
              <a:gd name="connsiteX1308" fmla="*/ 3083417 w 15480813"/>
              <a:gd name="connsiteY1308" fmla="*/ 5620931 h 8369634"/>
              <a:gd name="connsiteX1309" fmla="*/ 3060683 w 15480813"/>
              <a:gd name="connsiteY1309" fmla="*/ 5591426 h 8369634"/>
              <a:gd name="connsiteX1310" fmla="*/ 3090814 w 15480813"/>
              <a:gd name="connsiteY1310" fmla="*/ 5588624 h 8369634"/>
              <a:gd name="connsiteX1311" fmla="*/ 3117156 w 15480813"/>
              <a:gd name="connsiteY1311" fmla="*/ 5605816 h 8369634"/>
              <a:gd name="connsiteX1312" fmla="*/ 3082690 w 15480813"/>
              <a:gd name="connsiteY1312" fmla="*/ 5642820 h 8369634"/>
              <a:gd name="connsiteX1313" fmla="*/ 3102160 w 15480813"/>
              <a:gd name="connsiteY1313" fmla="*/ 5629638 h 8369634"/>
              <a:gd name="connsiteX1314" fmla="*/ 3084022 w 15480813"/>
              <a:gd name="connsiteY1314" fmla="*/ 5599166 h 8369634"/>
              <a:gd name="connsiteX1315" fmla="*/ 3090814 w 15480813"/>
              <a:gd name="connsiteY1315" fmla="*/ 5588624 h 8369634"/>
              <a:gd name="connsiteX1316" fmla="*/ 12123648 w 15480813"/>
              <a:gd name="connsiteY1316" fmla="*/ 5587514 h 8369634"/>
              <a:gd name="connsiteX1317" fmla="*/ 12127728 w 15480813"/>
              <a:gd name="connsiteY1317" fmla="*/ 5595297 h 8369634"/>
              <a:gd name="connsiteX1318" fmla="*/ 12133531 w 15480813"/>
              <a:gd name="connsiteY1318" fmla="*/ 5672204 h 8369634"/>
              <a:gd name="connsiteX1319" fmla="*/ 12055897 w 15480813"/>
              <a:gd name="connsiteY1319" fmla="*/ 5639071 h 8369634"/>
              <a:gd name="connsiteX1320" fmla="*/ 12055897 w 15480813"/>
              <a:gd name="connsiteY1320" fmla="*/ 5628187 h 8369634"/>
              <a:gd name="connsiteX1321" fmla="*/ 12042837 w 15480813"/>
              <a:gd name="connsiteY1321" fmla="*/ 5659024 h 8369634"/>
              <a:gd name="connsiteX1322" fmla="*/ 12070528 w 15480813"/>
              <a:gd name="connsiteY1322" fmla="*/ 5695300 h 8369634"/>
              <a:gd name="connsiteX1323" fmla="*/ 12070528 w 15480813"/>
              <a:gd name="connsiteY1323" fmla="*/ 5728069 h 8369634"/>
              <a:gd name="connsiteX1324" fmla="*/ 11956617 w 15480813"/>
              <a:gd name="connsiteY1324" fmla="*/ 5667608 h 8369634"/>
              <a:gd name="connsiteX1325" fmla="*/ 11969916 w 15480813"/>
              <a:gd name="connsiteY1325" fmla="*/ 5658660 h 8369634"/>
              <a:gd name="connsiteX1326" fmla="*/ 11943312 w 15480813"/>
              <a:gd name="connsiteY1326" fmla="*/ 5676436 h 8369634"/>
              <a:gd name="connsiteX1327" fmla="*/ 11953228 w 15480813"/>
              <a:gd name="connsiteY1327" fmla="*/ 5775834 h 8369634"/>
              <a:gd name="connsiteX1328" fmla="*/ 11903769 w 15480813"/>
              <a:gd name="connsiteY1328" fmla="*/ 5725168 h 8369634"/>
              <a:gd name="connsiteX1329" fmla="*/ 11912352 w 15480813"/>
              <a:gd name="connsiteY1329" fmla="*/ 5683086 h 8369634"/>
              <a:gd name="connsiteX1330" fmla="*/ 11894579 w 15480813"/>
              <a:gd name="connsiteY1330" fmla="*/ 5691188 h 8369634"/>
              <a:gd name="connsiteX1331" fmla="*/ 11894579 w 15480813"/>
              <a:gd name="connsiteY1331" fmla="*/ 5723838 h 8369634"/>
              <a:gd name="connsiteX1332" fmla="*/ 11876801 w 15480813"/>
              <a:gd name="connsiteY1332" fmla="*/ 5742944 h 8369634"/>
              <a:gd name="connsiteX1333" fmla="*/ 11898327 w 15480813"/>
              <a:gd name="connsiteY1333" fmla="*/ 5637257 h 8369634"/>
              <a:gd name="connsiteX1334" fmla="*/ 11975358 w 15480813"/>
              <a:gd name="connsiteY1334" fmla="*/ 5619240 h 8369634"/>
              <a:gd name="connsiteX1335" fmla="*/ 12060006 w 15480813"/>
              <a:gd name="connsiteY1335" fmla="*/ 5607146 h 8369634"/>
              <a:gd name="connsiteX1336" fmla="*/ 12069560 w 15480813"/>
              <a:gd name="connsiteY1336" fmla="*/ 5641246 h 8369634"/>
              <a:gd name="connsiteX1337" fmla="*/ 12101002 w 15480813"/>
              <a:gd name="connsiteY1337" fmla="*/ 5624076 h 8369634"/>
              <a:gd name="connsiteX1338" fmla="*/ 12115391 w 15480813"/>
              <a:gd name="connsiteY1338" fmla="*/ 5669664 h 8369634"/>
              <a:gd name="connsiteX1339" fmla="*/ 12123735 w 15480813"/>
              <a:gd name="connsiteY1339" fmla="*/ 5627341 h 8369634"/>
              <a:gd name="connsiteX1340" fmla="*/ 12100640 w 15480813"/>
              <a:gd name="connsiteY1340" fmla="*/ 5602188 h 8369634"/>
              <a:gd name="connsiteX1341" fmla="*/ 12123648 w 15480813"/>
              <a:gd name="connsiteY1341" fmla="*/ 5587514 h 8369634"/>
              <a:gd name="connsiteX1342" fmla="*/ 3786357 w 15480813"/>
              <a:gd name="connsiteY1342" fmla="*/ 5570400 h 8369634"/>
              <a:gd name="connsiteX1343" fmla="*/ 3806201 w 15480813"/>
              <a:gd name="connsiteY1343" fmla="*/ 5624560 h 8369634"/>
              <a:gd name="connsiteX1344" fmla="*/ 3780081 w 15480813"/>
              <a:gd name="connsiteY1344" fmla="*/ 5574136 h 8369634"/>
              <a:gd name="connsiteX1345" fmla="*/ 3786357 w 15480813"/>
              <a:gd name="connsiteY1345" fmla="*/ 5570400 h 8369634"/>
              <a:gd name="connsiteX1346" fmla="*/ 10836565 w 15480813"/>
              <a:gd name="connsiteY1346" fmla="*/ 5567348 h 8369634"/>
              <a:gd name="connsiteX1347" fmla="*/ 10822514 w 15480813"/>
              <a:gd name="connsiteY1347" fmla="*/ 5569846 h 8369634"/>
              <a:gd name="connsiteX1348" fmla="*/ 10822313 w 15480813"/>
              <a:gd name="connsiteY1348" fmla="*/ 5569418 h 8369634"/>
              <a:gd name="connsiteX1349" fmla="*/ 10822190 w 15480813"/>
              <a:gd name="connsiteY1349" fmla="*/ 5569902 h 8369634"/>
              <a:gd name="connsiteX1350" fmla="*/ 10822514 w 15480813"/>
              <a:gd name="connsiteY1350" fmla="*/ 5569846 h 8369634"/>
              <a:gd name="connsiteX1351" fmla="*/ 10831954 w 15480813"/>
              <a:gd name="connsiteY1351" fmla="*/ 5589960 h 8369634"/>
              <a:gd name="connsiteX1352" fmla="*/ 10847948 w 15480813"/>
              <a:gd name="connsiteY1352" fmla="*/ 5595901 h 8369634"/>
              <a:gd name="connsiteX1353" fmla="*/ 10836565 w 15480813"/>
              <a:gd name="connsiteY1353" fmla="*/ 5567348 h 8369634"/>
              <a:gd name="connsiteX1354" fmla="*/ 11460223 w 15480813"/>
              <a:gd name="connsiteY1354" fmla="*/ 5560136 h 8369634"/>
              <a:gd name="connsiteX1355" fmla="*/ 11459843 w 15480813"/>
              <a:gd name="connsiteY1355" fmla="*/ 5566032 h 8369634"/>
              <a:gd name="connsiteX1356" fmla="*/ 11442794 w 15480813"/>
              <a:gd name="connsiteY1356" fmla="*/ 5606784 h 8369634"/>
              <a:gd name="connsiteX1357" fmla="*/ 11485479 w 15480813"/>
              <a:gd name="connsiteY1357" fmla="*/ 5613918 h 8369634"/>
              <a:gd name="connsiteX1358" fmla="*/ 11434202 w 15480813"/>
              <a:gd name="connsiteY1358" fmla="*/ 5594571 h 8369634"/>
              <a:gd name="connsiteX1359" fmla="*/ 11460223 w 15480813"/>
              <a:gd name="connsiteY1359" fmla="*/ 5560136 h 8369634"/>
              <a:gd name="connsiteX1360" fmla="*/ 4072001 w 15480813"/>
              <a:gd name="connsiteY1360" fmla="*/ 5558899 h 8369634"/>
              <a:gd name="connsiteX1361" fmla="*/ 4097517 w 15480813"/>
              <a:gd name="connsiteY1361" fmla="*/ 5565671 h 8369634"/>
              <a:gd name="connsiteX1362" fmla="*/ 4072001 w 15480813"/>
              <a:gd name="connsiteY1362" fmla="*/ 5558899 h 8369634"/>
              <a:gd name="connsiteX1363" fmla="*/ 4628269 w 15480813"/>
              <a:gd name="connsiteY1363" fmla="*/ 5543178 h 8369634"/>
              <a:gd name="connsiteX1364" fmla="*/ 4628826 w 15480813"/>
              <a:gd name="connsiteY1364" fmla="*/ 5543779 h 8369634"/>
              <a:gd name="connsiteX1365" fmla="*/ 4631227 w 15480813"/>
              <a:gd name="connsiteY1365" fmla="*/ 5563466 h 8369634"/>
              <a:gd name="connsiteX1366" fmla="*/ 4654269 w 15480813"/>
              <a:gd name="connsiteY1366" fmla="*/ 5549708 h 8369634"/>
              <a:gd name="connsiteX1367" fmla="*/ 4639592 w 15480813"/>
              <a:gd name="connsiteY1367" fmla="*/ 5555378 h 8369634"/>
              <a:gd name="connsiteX1368" fmla="*/ 4628826 w 15480813"/>
              <a:gd name="connsiteY1368" fmla="*/ 5543779 h 8369634"/>
              <a:gd name="connsiteX1369" fmla="*/ 4628753 w 15480813"/>
              <a:gd name="connsiteY1369" fmla="*/ 5543178 h 8369634"/>
              <a:gd name="connsiteX1370" fmla="*/ 4507704 w 15480813"/>
              <a:gd name="connsiteY1370" fmla="*/ 5530482 h 8369634"/>
              <a:gd name="connsiteX1371" fmla="*/ 4499118 w 15480813"/>
              <a:gd name="connsiteY1371" fmla="*/ 5597230 h 8369634"/>
              <a:gd name="connsiteX1372" fmla="*/ 4529351 w 15480813"/>
              <a:gd name="connsiteY1372" fmla="*/ 5592152 h 8369634"/>
              <a:gd name="connsiteX1373" fmla="*/ 4507704 w 15480813"/>
              <a:gd name="connsiteY1373" fmla="*/ 5530482 h 8369634"/>
              <a:gd name="connsiteX1374" fmla="*/ 4016495 w 15480813"/>
              <a:gd name="connsiteY1374" fmla="*/ 5524557 h 8369634"/>
              <a:gd name="connsiteX1375" fmla="*/ 4016374 w 15480813"/>
              <a:gd name="connsiteY1375" fmla="*/ 5600858 h 8369634"/>
              <a:gd name="connsiteX1376" fmla="*/ 4059063 w 15480813"/>
              <a:gd name="connsiteY1376" fmla="*/ 5593968 h 8369634"/>
              <a:gd name="connsiteX1377" fmla="*/ 4037779 w 15480813"/>
              <a:gd name="connsiteY1377" fmla="*/ 5564583 h 8369634"/>
              <a:gd name="connsiteX1378" fmla="*/ 4050717 w 15480813"/>
              <a:gd name="connsiteY1378" fmla="*/ 5529876 h 8369634"/>
              <a:gd name="connsiteX1379" fmla="*/ 4016495 w 15480813"/>
              <a:gd name="connsiteY1379" fmla="*/ 5524557 h 8369634"/>
              <a:gd name="connsiteX1380" fmla="*/ 4293541 w 15480813"/>
              <a:gd name="connsiteY1380" fmla="*/ 5522259 h 8369634"/>
              <a:gd name="connsiteX1381" fmla="*/ 4284953 w 15480813"/>
              <a:gd name="connsiteY1381" fmla="*/ 5567364 h 8369634"/>
              <a:gd name="connsiteX1382" fmla="*/ 4285681 w 15480813"/>
              <a:gd name="connsiteY1382" fmla="*/ 5567364 h 8369634"/>
              <a:gd name="connsiteX1383" fmla="*/ 4309865 w 15480813"/>
              <a:gd name="connsiteY1383" fmla="*/ 5595780 h 8369634"/>
              <a:gd name="connsiteX1384" fmla="*/ 4370330 w 15480813"/>
              <a:gd name="connsiteY1384" fmla="*/ 5585864 h 8369634"/>
              <a:gd name="connsiteX1385" fmla="*/ 4370330 w 15480813"/>
              <a:gd name="connsiteY1385" fmla="*/ 5542332 h 8369634"/>
              <a:gd name="connsiteX1386" fmla="*/ 4366098 w 15480813"/>
              <a:gd name="connsiteY1386" fmla="*/ 5564824 h 8369634"/>
              <a:gd name="connsiteX1387" fmla="*/ 4327643 w 15480813"/>
              <a:gd name="connsiteY1387" fmla="*/ 5571232 h 8369634"/>
              <a:gd name="connsiteX1388" fmla="*/ 4327643 w 15480813"/>
              <a:gd name="connsiteY1388" fmla="*/ 5538342 h 8369634"/>
              <a:gd name="connsiteX1389" fmla="*/ 4293541 w 15480813"/>
              <a:gd name="connsiteY1389" fmla="*/ 5522259 h 8369634"/>
              <a:gd name="connsiteX1390" fmla="*/ 4417735 w 15480813"/>
              <a:gd name="connsiteY1390" fmla="*/ 5512827 h 8369634"/>
              <a:gd name="connsiteX1391" fmla="*/ 4383631 w 15480813"/>
              <a:gd name="connsiteY1391" fmla="*/ 5551159 h 8369634"/>
              <a:gd name="connsiteX1392" fmla="*/ 4396451 w 15480813"/>
              <a:gd name="connsiteY1392" fmla="*/ 5570748 h 8369634"/>
              <a:gd name="connsiteX1393" fmla="*/ 4417735 w 15480813"/>
              <a:gd name="connsiteY1393" fmla="*/ 5512827 h 8369634"/>
              <a:gd name="connsiteX1394" fmla="*/ 4529230 w 15480813"/>
              <a:gd name="connsiteY1394" fmla="*/ 5505088 h 8369634"/>
              <a:gd name="connsiteX1395" fmla="*/ 4529725 w 15480813"/>
              <a:gd name="connsiteY1395" fmla="*/ 5505690 h 8369634"/>
              <a:gd name="connsiteX1396" fmla="*/ 4530367 w 15480813"/>
              <a:gd name="connsiteY1396" fmla="*/ 5537229 h 8369634"/>
              <a:gd name="connsiteX1397" fmla="*/ 4537814 w 15480813"/>
              <a:gd name="connsiteY1397" fmla="*/ 5591185 h 8369634"/>
              <a:gd name="connsiteX1398" fmla="*/ 4619805 w 15480813"/>
              <a:gd name="connsiteY1398" fmla="*/ 5577642 h 8369634"/>
              <a:gd name="connsiteX1399" fmla="*/ 4566989 w 15480813"/>
              <a:gd name="connsiteY1399" fmla="*/ 5550752 h 8369634"/>
              <a:gd name="connsiteX1400" fmla="*/ 4529725 w 15480813"/>
              <a:gd name="connsiteY1400" fmla="*/ 5505690 h 8369634"/>
              <a:gd name="connsiteX1401" fmla="*/ 4529714 w 15480813"/>
              <a:gd name="connsiteY1401" fmla="*/ 5505088 h 8369634"/>
              <a:gd name="connsiteX1402" fmla="*/ 10905564 w 15480813"/>
              <a:gd name="connsiteY1402" fmla="*/ 5503960 h 8369634"/>
              <a:gd name="connsiteX1403" fmla="*/ 10921351 w 15480813"/>
              <a:gd name="connsiteY1403" fmla="*/ 5509803 h 8369634"/>
              <a:gd name="connsiteX1404" fmla="*/ 10905564 w 15480813"/>
              <a:gd name="connsiteY1404" fmla="*/ 5503960 h 8369634"/>
              <a:gd name="connsiteX1405" fmla="*/ 3926766 w 15480813"/>
              <a:gd name="connsiteY1405" fmla="*/ 5496138 h 8369634"/>
              <a:gd name="connsiteX1406" fmla="*/ 3931000 w 15480813"/>
              <a:gd name="connsiteY1406" fmla="*/ 5506175 h 8369634"/>
              <a:gd name="connsiteX1407" fmla="*/ 3931000 w 15480813"/>
              <a:gd name="connsiteY1407" fmla="*/ 5528062 h 8369634"/>
              <a:gd name="connsiteX1408" fmla="*/ 3909595 w 15480813"/>
              <a:gd name="connsiteY1408" fmla="*/ 5520322 h 8369634"/>
              <a:gd name="connsiteX1409" fmla="*/ 3926766 w 15480813"/>
              <a:gd name="connsiteY1409" fmla="*/ 5496138 h 8369634"/>
              <a:gd name="connsiteX1410" fmla="*/ 4106224 w 15480813"/>
              <a:gd name="connsiteY1410" fmla="*/ 5487312 h 8369634"/>
              <a:gd name="connsiteX1411" fmla="*/ 4118317 w 15480813"/>
              <a:gd name="connsiteY1411" fmla="*/ 5528788 h 8369634"/>
              <a:gd name="connsiteX1412" fmla="*/ 4101871 w 15480813"/>
              <a:gd name="connsiteY1412" fmla="*/ 5532296 h 8369634"/>
              <a:gd name="connsiteX1413" fmla="*/ 4106224 w 15480813"/>
              <a:gd name="connsiteY1413" fmla="*/ 5520203 h 8369634"/>
              <a:gd name="connsiteX1414" fmla="*/ 4106224 w 15480813"/>
              <a:gd name="connsiteY1414" fmla="*/ 5487312 h 8369634"/>
              <a:gd name="connsiteX1415" fmla="*/ 3840409 w 15480813"/>
              <a:gd name="connsiteY1415" fmla="*/ 5476145 h 8369634"/>
              <a:gd name="connsiteX1416" fmla="*/ 3879727 w 15480813"/>
              <a:gd name="connsiteY1416" fmla="*/ 5493116 h 8369634"/>
              <a:gd name="connsiteX1417" fmla="*/ 3879727 w 15480813"/>
              <a:gd name="connsiteY1417" fmla="*/ 5536770 h 8369634"/>
              <a:gd name="connsiteX1418" fmla="*/ 3866666 w 15480813"/>
              <a:gd name="connsiteY1418" fmla="*/ 5538462 h 8369634"/>
              <a:gd name="connsiteX1419" fmla="*/ 3887950 w 15480813"/>
              <a:gd name="connsiteY1419" fmla="*/ 5578366 h 8369634"/>
              <a:gd name="connsiteX1420" fmla="*/ 3887950 w 15480813"/>
              <a:gd name="connsiteY1420" fmla="*/ 5632902 h 8369634"/>
              <a:gd name="connsiteX1421" fmla="*/ 3866666 w 15480813"/>
              <a:gd name="connsiteY1421" fmla="*/ 5560348 h 8369634"/>
              <a:gd name="connsiteX1422" fmla="*/ 3853727 w 15480813"/>
              <a:gd name="connsiteY1422" fmla="*/ 5584534 h 8369634"/>
              <a:gd name="connsiteX1423" fmla="*/ 3866545 w 15480813"/>
              <a:gd name="connsiteY1423" fmla="*/ 5615127 h 8369634"/>
              <a:gd name="connsiteX1424" fmla="*/ 3849132 w 15480813"/>
              <a:gd name="connsiteY1424" fmla="*/ 5661441 h 8369634"/>
              <a:gd name="connsiteX1425" fmla="*/ 3853605 w 15480813"/>
              <a:gd name="connsiteY1425" fmla="*/ 5628066 h 8369634"/>
              <a:gd name="connsiteX1426" fmla="*/ 3832200 w 15480813"/>
              <a:gd name="connsiteY1426" fmla="*/ 5587920 h 8369634"/>
              <a:gd name="connsiteX1427" fmla="*/ 3827849 w 15480813"/>
              <a:gd name="connsiteY1427" fmla="*/ 5621415 h 8369634"/>
              <a:gd name="connsiteX1428" fmla="*/ 3771495 w 15480813"/>
              <a:gd name="connsiteY1428" fmla="*/ 5543299 h 8369634"/>
              <a:gd name="connsiteX1429" fmla="*/ 3823859 w 15480813"/>
              <a:gd name="connsiteY1429" fmla="*/ 5534956 h 8369634"/>
              <a:gd name="connsiteX1430" fmla="*/ 3802212 w 15480813"/>
              <a:gd name="connsiteY1430" fmla="*/ 5527700 h 8369634"/>
              <a:gd name="connsiteX1431" fmla="*/ 3871139 w 15480813"/>
              <a:gd name="connsiteY1431" fmla="*/ 5516454 h 8369634"/>
              <a:gd name="connsiteX1432" fmla="*/ 3832564 w 15480813"/>
              <a:gd name="connsiteY1432" fmla="*/ 5479210 h 8369634"/>
              <a:gd name="connsiteX1433" fmla="*/ 3840409 w 15480813"/>
              <a:gd name="connsiteY1433" fmla="*/ 5476145 h 8369634"/>
              <a:gd name="connsiteX1434" fmla="*/ 11195250 w 15480813"/>
              <a:gd name="connsiteY1434" fmla="*/ 5456960 h 8369634"/>
              <a:gd name="connsiteX1435" fmla="*/ 11195250 w 15480813"/>
              <a:gd name="connsiteY1435" fmla="*/ 5457203 h 8369634"/>
              <a:gd name="connsiteX1436" fmla="*/ 11195291 w 15480813"/>
              <a:gd name="connsiteY1436" fmla="*/ 5457207 h 8369634"/>
              <a:gd name="connsiteX1437" fmla="*/ 11199307 w 15480813"/>
              <a:gd name="connsiteY1437" fmla="*/ 5481834 h 8369634"/>
              <a:gd name="connsiteX1438" fmla="*/ 11225123 w 15480813"/>
              <a:gd name="connsiteY1438" fmla="*/ 5473043 h 8369634"/>
              <a:gd name="connsiteX1439" fmla="*/ 11212772 w 15480813"/>
              <a:gd name="connsiteY1439" fmla="*/ 5458865 h 8369634"/>
              <a:gd name="connsiteX1440" fmla="*/ 11195291 w 15480813"/>
              <a:gd name="connsiteY1440" fmla="*/ 5457207 h 8369634"/>
              <a:gd name="connsiteX1441" fmla="*/ 3644762 w 15480813"/>
              <a:gd name="connsiteY1441" fmla="*/ 5454059 h 8369634"/>
              <a:gd name="connsiteX1442" fmla="*/ 3648874 w 15480813"/>
              <a:gd name="connsiteY1442" fmla="*/ 5507989 h 8369634"/>
              <a:gd name="connsiteX1443" fmla="*/ 3631339 w 15480813"/>
              <a:gd name="connsiteY1443" fmla="*/ 5466998 h 8369634"/>
              <a:gd name="connsiteX1444" fmla="*/ 3644762 w 15480813"/>
              <a:gd name="connsiteY1444" fmla="*/ 5454059 h 8369634"/>
              <a:gd name="connsiteX1445" fmla="*/ 11169936 w 15480813"/>
              <a:gd name="connsiteY1445" fmla="*/ 5453862 h 8369634"/>
              <a:gd name="connsiteX1446" fmla="*/ 11161152 w 15480813"/>
              <a:gd name="connsiteY1446" fmla="*/ 5462402 h 8369634"/>
              <a:gd name="connsiteX1447" fmla="*/ 11178201 w 15480813"/>
              <a:gd name="connsiteY1447" fmla="*/ 5508836 h 8369634"/>
              <a:gd name="connsiteX1448" fmla="*/ 11178563 w 15480813"/>
              <a:gd name="connsiteY1448" fmla="*/ 5508594 h 8369634"/>
              <a:gd name="connsiteX1449" fmla="*/ 11182436 w 15480813"/>
              <a:gd name="connsiteY1449" fmla="*/ 5455026 h 8369634"/>
              <a:gd name="connsiteX1450" fmla="*/ 11169936 w 15480813"/>
              <a:gd name="connsiteY1450" fmla="*/ 5453862 h 8369634"/>
              <a:gd name="connsiteX1451" fmla="*/ 12007887 w 15480813"/>
              <a:gd name="connsiteY1451" fmla="*/ 5446319 h 8369634"/>
              <a:gd name="connsiteX1452" fmla="*/ 12008252 w 15480813"/>
              <a:gd name="connsiteY1452" fmla="*/ 5479208 h 8369634"/>
              <a:gd name="connsiteX1453" fmla="*/ 11955042 w 15480813"/>
              <a:gd name="connsiteY1453" fmla="*/ 5514640 h 8369634"/>
              <a:gd name="connsiteX1454" fmla="*/ 12007887 w 15480813"/>
              <a:gd name="connsiteY1454" fmla="*/ 5446319 h 8369634"/>
              <a:gd name="connsiteX1455" fmla="*/ 11288677 w 15480813"/>
              <a:gd name="connsiteY1455" fmla="*/ 5446088 h 8369634"/>
              <a:gd name="connsiteX1456" fmla="*/ 11278012 w 15480813"/>
              <a:gd name="connsiteY1456" fmla="*/ 5451761 h 8369634"/>
              <a:gd name="connsiteX1457" fmla="*/ 11263783 w 15480813"/>
              <a:gd name="connsiteY1457" fmla="*/ 5489468 h 8369634"/>
              <a:gd name="connsiteX1458" fmla="*/ 11263214 w 15480813"/>
              <a:gd name="connsiteY1458" fmla="*/ 5490092 h 8369634"/>
              <a:gd name="connsiteX1459" fmla="*/ 11263456 w 15480813"/>
              <a:gd name="connsiteY1459" fmla="*/ 5490334 h 8369634"/>
              <a:gd name="connsiteX1460" fmla="*/ 11263783 w 15480813"/>
              <a:gd name="connsiteY1460" fmla="*/ 5489468 h 8369634"/>
              <a:gd name="connsiteX1461" fmla="*/ 11273171 w 15480813"/>
              <a:gd name="connsiteY1461" fmla="*/ 5479164 h 8369634"/>
              <a:gd name="connsiteX1462" fmla="*/ 11297557 w 15480813"/>
              <a:gd name="connsiteY1462" fmla="*/ 5452364 h 8369634"/>
              <a:gd name="connsiteX1463" fmla="*/ 11288677 w 15480813"/>
              <a:gd name="connsiteY1463" fmla="*/ 5446088 h 8369634"/>
              <a:gd name="connsiteX1464" fmla="*/ 10662716 w 15480813"/>
              <a:gd name="connsiteY1464" fmla="*/ 5445456 h 8369634"/>
              <a:gd name="connsiteX1465" fmla="*/ 10654824 w 15480813"/>
              <a:gd name="connsiteY1465" fmla="*/ 5497712 h 8369634"/>
              <a:gd name="connsiteX1466" fmla="*/ 10654947 w 15480813"/>
              <a:gd name="connsiteY1466" fmla="*/ 5497481 h 8369634"/>
              <a:gd name="connsiteX1467" fmla="*/ 10672238 w 15480813"/>
              <a:gd name="connsiteY1467" fmla="*/ 5489731 h 8369634"/>
              <a:gd name="connsiteX1468" fmla="*/ 10672238 w 15480813"/>
              <a:gd name="connsiteY1468" fmla="*/ 5446198 h 8369634"/>
              <a:gd name="connsiteX1469" fmla="*/ 10662716 w 15480813"/>
              <a:gd name="connsiteY1469" fmla="*/ 5445456 h 8369634"/>
              <a:gd name="connsiteX1470" fmla="*/ 11519215 w 15480813"/>
              <a:gd name="connsiteY1470" fmla="*/ 5445231 h 8369634"/>
              <a:gd name="connsiteX1471" fmla="*/ 11527924 w 15480813"/>
              <a:gd name="connsiteY1471" fmla="*/ 5468448 h 8369634"/>
              <a:gd name="connsiteX1472" fmla="*/ 11497932 w 15480813"/>
              <a:gd name="connsiteY1472" fmla="*/ 5463370 h 8369634"/>
              <a:gd name="connsiteX1473" fmla="*/ 11519215 w 15480813"/>
              <a:gd name="connsiteY1473" fmla="*/ 5445231 h 8369634"/>
              <a:gd name="connsiteX1474" fmla="*/ 10696785 w 15480813"/>
              <a:gd name="connsiteY1474" fmla="*/ 5443826 h 8369634"/>
              <a:gd name="connsiteX1475" fmla="*/ 10676108 w 15480813"/>
              <a:gd name="connsiteY1475" fmla="*/ 5447045 h 8369634"/>
              <a:gd name="connsiteX1476" fmla="*/ 10697269 w 15480813"/>
              <a:gd name="connsiteY1476" fmla="*/ 5526854 h 8369634"/>
              <a:gd name="connsiteX1477" fmla="*/ 10697634 w 15480813"/>
              <a:gd name="connsiteY1477" fmla="*/ 5526974 h 8369634"/>
              <a:gd name="connsiteX1478" fmla="*/ 10753264 w 15480813"/>
              <a:gd name="connsiteY1478" fmla="*/ 5514278 h 8369634"/>
              <a:gd name="connsiteX1479" fmla="*/ 10696785 w 15480813"/>
              <a:gd name="connsiteY1479" fmla="*/ 5443826 h 8369634"/>
              <a:gd name="connsiteX1480" fmla="*/ 3604528 w 15480813"/>
              <a:gd name="connsiteY1480" fmla="*/ 5442536 h 8369634"/>
              <a:gd name="connsiteX1481" fmla="*/ 3627231 w 15480813"/>
              <a:gd name="connsiteY1481" fmla="*/ 5489368 h 8369634"/>
              <a:gd name="connsiteX1482" fmla="*/ 3596393 w 15480813"/>
              <a:gd name="connsiteY1482" fmla="*/ 5450672 h 8369634"/>
              <a:gd name="connsiteX1483" fmla="*/ 3604528 w 15480813"/>
              <a:gd name="connsiteY1483" fmla="*/ 5442536 h 8369634"/>
              <a:gd name="connsiteX1484" fmla="*/ 4473723 w 15480813"/>
              <a:gd name="connsiteY1484" fmla="*/ 5438217 h 8369634"/>
              <a:gd name="connsiteX1485" fmla="*/ 4478076 w 15480813"/>
              <a:gd name="connsiteY1485" fmla="*/ 5491786 h 8369634"/>
              <a:gd name="connsiteX1486" fmla="*/ 4473723 w 15480813"/>
              <a:gd name="connsiteY1486" fmla="*/ 5438217 h 8369634"/>
              <a:gd name="connsiteX1487" fmla="*/ 3974049 w 15480813"/>
              <a:gd name="connsiteY1487" fmla="*/ 5433622 h 8369634"/>
              <a:gd name="connsiteX1488" fmla="*/ 3986143 w 15480813"/>
              <a:gd name="connsiteY1488" fmla="*/ 5464216 h 8369634"/>
              <a:gd name="connsiteX1489" fmla="*/ 3956879 w 15480813"/>
              <a:gd name="connsiteY1489" fmla="*/ 5447406 h 8369634"/>
              <a:gd name="connsiteX1490" fmla="*/ 3974049 w 15480813"/>
              <a:gd name="connsiteY1490" fmla="*/ 5433622 h 8369634"/>
              <a:gd name="connsiteX1491" fmla="*/ 11062957 w 15480813"/>
              <a:gd name="connsiteY1491" fmla="*/ 5424312 h 8369634"/>
              <a:gd name="connsiteX1492" fmla="*/ 11028613 w 15480813"/>
              <a:gd name="connsiteY1492" fmla="*/ 5473286 h 8369634"/>
              <a:gd name="connsiteX1493" fmla="*/ 11050136 w 15480813"/>
              <a:gd name="connsiteY1493" fmla="*/ 5465908 h 8369634"/>
              <a:gd name="connsiteX1494" fmla="*/ 11122696 w 15480813"/>
              <a:gd name="connsiteY1494" fmla="*/ 5499645 h 8369634"/>
              <a:gd name="connsiteX1495" fmla="*/ 11122696 w 15480813"/>
              <a:gd name="connsiteY1495" fmla="*/ 5499404 h 8369634"/>
              <a:gd name="connsiteX1496" fmla="*/ 11148212 w 15480813"/>
              <a:gd name="connsiteY1496" fmla="*/ 5460588 h 8369634"/>
              <a:gd name="connsiteX1497" fmla="*/ 11062957 w 15480813"/>
              <a:gd name="connsiteY1497" fmla="*/ 5424312 h 8369634"/>
              <a:gd name="connsiteX1498" fmla="*/ 3357391 w 15480813"/>
              <a:gd name="connsiteY1498" fmla="*/ 5414231 h 8369634"/>
              <a:gd name="connsiteX1499" fmla="*/ 3380416 w 15480813"/>
              <a:gd name="connsiteY1499" fmla="*/ 5428905 h 8369634"/>
              <a:gd name="connsiteX1500" fmla="*/ 3357318 w 15480813"/>
              <a:gd name="connsiteY1500" fmla="*/ 5454058 h 8369634"/>
              <a:gd name="connsiteX1501" fmla="*/ 3365664 w 15480813"/>
              <a:gd name="connsiteY1501" fmla="*/ 5496380 h 8369634"/>
              <a:gd name="connsiteX1502" fmla="*/ 3379932 w 15480813"/>
              <a:gd name="connsiteY1502" fmla="*/ 5450792 h 8369634"/>
              <a:gd name="connsiteX1503" fmla="*/ 3411493 w 15480813"/>
              <a:gd name="connsiteY1503" fmla="*/ 5467963 h 8369634"/>
              <a:gd name="connsiteX1504" fmla="*/ 3421047 w 15480813"/>
              <a:gd name="connsiteY1504" fmla="*/ 5433863 h 8369634"/>
              <a:gd name="connsiteX1505" fmla="*/ 3505697 w 15480813"/>
              <a:gd name="connsiteY1505" fmla="*/ 5445956 h 8369634"/>
              <a:gd name="connsiteX1506" fmla="*/ 3582849 w 15480813"/>
              <a:gd name="connsiteY1506" fmla="*/ 5463973 h 8369634"/>
              <a:gd name="connsiteX1507" fmla="*/ 3604254 w 15480813"/>
              <a:gd name="connsiteY1507" fmla="*/ 5569659 h 8369634"/>
              <a:gd name="connsiteX1508" fmla="*/ 3586477 w 15480813"/>
              <a:gd name="connsiteY1508" fmla="*/ 5550554 h 8369634"/>
              <a:gd name="connsiteX1509" fmla="*/ 3586477 w 15480813"/>
              <a:gd name="connsiteY1509" fmla="*/ 5517904 h 8369634"/>
              <a:gd name="connsiteX1510" fmla="*/ 3568700 w 15480813"/>
              <a:gd name="connsiteY1510" fmla="*/ 5509803 h 8369634"/>
              <a:gd name="connsiteX1511" fmla="*/ 3577287 w 15480813"/>
              <a:gd name="connsiteY1511" fmla="*/ 5551884 h 8369634"/>
              <a:gd name="connsiteX1512" fmla="*/ 3527705 w 15480813"/>
              <a:gd name="connsiteY1512" fmla="*/ 5602550 h 8369634"/>
              <a:gd name="connsiteX1513" fmla="*/ 3537501 w 15480813"/>
              <a:gd name="connsiteY1513" fmla="*/ 5503152 h 8369634"/>
              <a:gd name="connsiteX1514" fmla="*/ 3511016 w 15480813"/>
              <a:gd name="connsiteY1514" fmla="*/ 5485376 h 8369634"/>
              <a:gd name="connsiteX1515" fmla="*/ 3524198 w 15480813"/>
              <a:gd name="connsiteY1515" fmla="*/ 5494324 h 8369634"/>
              <a:gd name="connsiteX1516" fmla="*/ 3410405 w 15480813"/>
              <a:gd name="connsiteY1516" fmla="*/ 5554786 h 8369634"/>
              <a:gd name="connsiteX1517" fmla="*/ 3410405 w 15480813"/>
              <a:gd name="connsiteY1517" fmla="*/ 5522016 h 8369634"/>
              <a:gd name="connsiteX1518" fmla="*/ 3438100 w 15480813"/>
              <a:gd name="connsiteY1518" fmla="*/ 5485740 h 8369634"/>
              <a:gd name="connsiteX1519" fmla="*/ 3425038 w 15480813"/>
              <a:gd name="connsiteY1519" fmla="*/ 5454904 h 8369634"/>
              <a:gd name="connsiteX1520" fmla="*/ 3425038 w 15480813"/>
              <a:gd name="connsiteY1520" fmla="*/ 5465787 h 8369634"/>
              <a:gd name="connsiteX1521" fmla="*/ 3347402 w 15480813"/>
              <a:gd name="connsiteY1521" fmla="*/ 5498919 h 8369634"/>
              <a:gd name="connsiteX1522" fmla="*/ 3353329 w 15480813"/>
              <a:gd name="connsiteY1522" fmla="*/ 5422012 h 8369634"/>
              <a:gd name="connsiteX1523" fmla="*/ 3357391 w 15480813"/>
              <a:gd name="connsiteY1523" fmla="*/ 5414231 h 8369634"/>
              <a:gd name="connsiteX1524" fmla="*/ 11708350 w 15480813"/>
              <a:gd name="connsiteY1524" fmla="*/ 5399764 h 8369634"/>
              <a:gd name="connsiteX1525" fmla="*/ 11730118 w 15480813"/>
              <a:gd name="connsiteY1525" fmla="*/ 5403270 h 8369634"/>
              <a:gd name="connsiteX1526" fmla="*/ 11730118 w 15480813"/>
              <a:gd name="connsiteY1526" fmla="*/ 5435920 h 8369634"/>
              <a:gd name="connsiteX1527" fmla="*/ 11708350 w 15480813"/>
              <a:gd name="connsiteY1527" fmla="*/ 5399764 h 8369634"/>
              <a:gd name="connsiteX1528" fmla="*/ 4652686 w 15480813"/>
              <a:gd name="connsiteY1528" fmla="*/ 5392141 h 8369634"/>
              <a:gd name="connsiteX1529" fmla="*/ 4643990 w 15480813"/>
              <a:gd name="connsiteY1529" fmla="*/ 5393704 h 8369634"/>
              <a:gd name="connsiteX1530" fmla="*/ 4632381 w 15480813"/>
              <a:gd name="connsiteY1530" fmla="*/ 5422256 h 8369634"/>
              <a:gd name="connsiteX1531" fmla="*/ 4632864 w 15480813"/>
              <a:gd name="connsiteY1531" fmla="*/ 5422498 h 8369634"/>
              <a:gd name="connsiteX1532" fmla="*/ 4658139 w 15480813"/>
              <a:gd name="connsiteY1532" fmla="*/ 5396258 h 8369634"/>
              <a:gd name="connsiteX1533" fmla="*/ 4652686 w 15480813"/>
              <a:gd name="connsiteY1533" fmla="*/ 5392141 h 8369634"/>
              <a:gd name="connsiteX1534" fmla="*/ 4020811 w 15480813"/>
              <a:gd name="connsiteY1534" fmla="*/ 5387215 h 8369634"/>
              <a:gd name="connsiteX1535" fmla="*/ 4046726 w 15480813"/>
              <a:gd name="connsiteY1535" fmla="*/ 5421650 h 8369634"/>
              <a:gd name="connsiteX1536" fmla="*/ 3995453 w 15480813"/>
              <a:gd name="connsiteY1536" fmla="*/ 5440998 h 8369634"/>
              <a:gd name="connsiteX1537" fmla="*/ 4038142 w 15480813"/>
              <a:gd name="connsiteY1537" fmla="*/ 5433863 h 8369634"/>
              <a:gd name="connsiteX1538" fmla="*/ 4021211 w 15480813"/>
              <a:gd name="connsiteY1538" fmla="*/ 5393112 h 8369634"/>
              <a:gd name="connsiteX1539" fmla="*/ 4020811 w 15480813"/>
              <a:gd name="connsiteY1539" fmla="*/ 5387215 h 8369634"/>
              <a:gd name="connsiteX1540" fmla="*/ 9947119 w 15480813"/>
              <a:gd name="connsiteY1540" fmla="*/ 5383394 h 8369634"/>
              <a:gd name="connsiteX1541" fmla="*/ 9946553 w 15480813"/>
              <a:gd name="connsiteY1541" fmla="*/ 5383561 h 8369634"/>
              <a:gd name="connsiteX1542" fmla="*/ 9947154 w 15480813"/>
              <a:gd name="connsiteY1542" fmla="*/ 5383803 h 8369634"/>
              <a:gd name="connsiteX1543" fmla="*/ 9976062 w 15480813"/>
              <a:gd name="connsiteY1543" fmla="*/ 5443780 h 8369634"/>
              <a:gd name="connsiteX1544" fmla="*/ 9964868 w 15480813"/>
              <a:gd name="connsiteY1544" fmla="*/ 5398762 h 8369634"/>
              <a:gd name="connsiteX1545" fmla="*/ 9957058 w 15480813"/>
              <a:gd name="connsiteY1545" fmla="*/ 5393792 h 8369634"/>
              <a:gd name="connsiteX1546" fmla="*/ 9960097 w 15480813"/>
              <a:gd name="connsiteY1546" fmla="*/ 5379570 h 8369634"/>
              <a:gd name="connsiteX1547" fmla="*/ 9958805 w 15480813"/>
              <a:gd name="connsiteY1547" fmla="*/ 5379950 h 8369634"/>
              <a:gd name="connsiteX1548" fmla="*/ 9960386 w 15480813"/>
              <a:gd name="connsiteY1548" fmla="*/ 5380728 h 8369634"/>
              <a:gd name="connsiteX1549" fmla="*/ 11069819 w 15480813"/>
              <a:gd name="connsiteY1549" fmla="*/ 5379221 h 8369634"/>
              <a:gd name="connsiteX1550" fmla="*/ 11050378 w 15480813"/>
              <a:gd name="connsiteY1550" fmla="*/ 5389360 h 8369634"/>
              <a:gd name="connsiteX1551" fmla="*/ 11050259 w 15480813"/>
              <a:gd name="connsiteY1551" fmla="*/ 5388880 h 8369634"/>
              <a:gd name="connsiteX1552" fmla="*/ 11050136 w 15480813"/>
              <a:gd name="connsiteY1552" fmla="*/ 5389486 h 8369634"/>
              <a:gd name="connsiteX1553" fmla="*/ 11050378 w 15480813"/>
              <a:gd name="connsiteY1553" fmla="*/ 5389360 h 8369634"/>
              <a:gd name="connsiteX1554" fmla="*/ 11055111 w 15480813"/>
              <a:gd name="connsiteY1554" fmla="*/ 5408381 h 8369634"/>
              <a:gd name="connsiteX1555" fmla="*/ 11084240 w 15480813"/>
              <a:gd name="connsiteY1555" fmla="*/ 5406052 h 8369634"/>
              <a:gd name="connsiteX1556" fmla="*/ 11069819 w 15480813"/>
              <a:gd name="connsiteY1556" fmla="*/ 5379221 h 8369634"/>
              <a:gd name="connsiteX1557" fmla="*/ 10984853 w 15480813"/>
              <a:gd name="connsiteY1557" fmla="*/ 5362338 h 8369634"/>
              <a:gd name="connsiteX1558" fmla="*/ 10984398 w 15480813"/>
              <a:gd name="connsiteY1558" fmla="*/ 5362875 h 8369634"/>
              <a:gd name="connsiteX1559" fmla="*/ 10972866 w 15480813"/>
              <a:gd name="connsiteY1559" fmla="*/ 5398314 h 8369634"/>
              <a:gd name="connsiteX1560" fmla="*/ 10977098 w 15480813"/>
              <a:gd name="connsiteY1560" fmla="*/ 5410405 h 8369634"/>
              <a:gd name="connsiteX1561" fmla="*/ 11007213 w 15480813"/>
              <a:gd name="connsiteY1561" fmla="*/ 5404478 h 8369634"/>
              <a:gd name="connsiteX1562" fmla="*/ 10994270 w 15480813"/>
              <a:gd name="connsiteY1562" fmla="*/ 5391540 h 8369634"/>
              <a:gd name="connsiteX1563" fmla="*/ 10985684 w 15480813"/>
              <a:gd name="connsiteY1563" fmla="*/ 5368203 h 8369634"/>
              <a:gd name="connsiteX1564" fmla="*/ 10985806 w 15480813"/>
              <a:gd name="connsiteY1564" fmla="*/ 5367719 h 8369634"/>
              <a:gd name="connsiteX1565" fmla="*/ 10984853 w 15480813"/>
              <a:gd name="connsiteY1565" fmla="*/ 5362338 h 8369634"/>
              <a:gd name="connsiteX1566" fmla="*/ 4575331 w 15480813"/>
              <a:gd name="connsiteY1566" fmla="*/ 5330799 h 8369634"/>
              <a:gd name="connsiteX1567" fmla="*/ 4559582 w 15480813"/>
              <a:gd name="connsiteY1567" fmla="*/ 5336642 h 8369634"/>
              <a:gd name="connsiteX1568" fmla="*/ 4575331 w 15480813"/>
              <a:gd name="connsiteY1568" fmla="*/ 5330799 h 8369634"/>
              <a:gd name="connsiteX1569" fmla="*/ 11399620 w 15480813"/>
              <a:gd name="connsiteY1569" fmla="*/ 5316328 h 8369634"/>
              <a:gd name="connsiteX1570" fmla="*/ 11391279 w 15480813"/>
              <a:gd name="connsiteY1570" fmla="*/ 5369291 h 8369634"/>
              <a:gd name="connsiteX1571" fmla="*/ 11378336 w 15480813"/>
              <a:gd name="connsiteY1571" fmla="*/ 5367236 h 8369634"/>
              <a:gd name="connsiteX1572" fmla="*/ 11399620 w 15480813"/>
              <a:gd name="connsiteY1572" fmla="*/ 5316328 h 8369634"/>
              <a:gd name="connsiteX1573" fmla="*/ 10827148 w 15480813"/>
              <a:gd name="connsiteY1573" fmla="*/ 5308588 h 8369634"/>
              <a:gd name="connsiteX1574" fmla="*/ 10882898 w 15480813"/>
              <a:gd name="connsiteY1574" fmla="*/ 5361430 h 8369634"/>
              <a:gd name="connsiteX1575" fmla="*/ 10827148 w 15480813"/>
              <a:gd name="connsiteY1575" fmla="*/ 5308588 h 8369634"/>
              <a:gd name="connsiteX1576" fmla="*/ 4285681 w 15480813"/>
              <a:gd name="connsiteY1576" fmla="*/ 5284042 h 8369634"/>
              <a:gd name="connsiteX1577" fmla="*/ 4255811 w 15480813"/>
              <a:gd name="connsiteY1577" fmla="*/ 5299882 h 8369634"/>
              <a:gd name="connsiteX1578" fmla="*/ 4285681 w 15480813"/>
              <a:gd name="connsiteY1578" fmla="*/ 5284042 h 8369634"/>
              <a:gd name="connsiteX1579" fmla="*/ 4310516 w 15480813"/>
              <a:gd name="connsiteY1579" fmla="*/ 5280564 h 8369634"/>
              <a:gd name="connsiteX1580" fmla="*/ 4298017 w 15480813"/>
              <a:gd name="connsiteY1580" fmla="*/ 5281864 h 8369634"/>
              <a:gd name="connsiteX1581" fmla="*/ 4298501 w 15480813"/>
              <a:gd name="connsiteY1581" fmla="*/ 5281864 h 8369634"/>
              <a:gd name="connsiteX1582" fmla="*/ 4302248 w 15480813"/>
              <a:gd name="connsiteY1582" fmla="*/ 5335675 h 8369634"/>
              <a:gd name="connsiteX1583" fmla="*/ 4319299 w 15480813"/>
              <a:gd name="connsiteY1583" fmla="*/ 5289240 h 8369634"/>
              <a:gd name="connsiteX1584" fmla="*/ 4310516 w 15480813"/>
              <a:gd name="connsiteY1584" fmla="*/ 5280564 h 8369634"/>
              <a:gd name="connsiteX1585" fmla="*/ 3473047 w 15480813"/>
              <a:gd name="connsiteY1585" fmla="*/ 5273400 h 8369634"/>
              <a:gd name="connsiteX1586" fmla="*/ 3525893 w 15480813"/>
              <a:gd name="connsiteY1586" fmla="*/ 5341720 h 8369634"/>
              <a:gd name="connsiteX1587" fmla="*/ 3472563 w 15480813"/>
              <a:gd name="connsiteY1587" fmla="*/ 5306290 h 8369634"/>
              <a:gd name="connsiteX1588" fmla="*/ 3473047 w 15480813"/>
              <a:gd name="connsiteY1588" fmla="*/ 5273400 h 8369634"/>
              <a:gd name="connsiteX1589" fmla="*/ 4192256 w 15480813"/>
              <a:gd name="connsiteY1589" fmla="*/ 5272928 h 8369634"/>
              <a:gd name="connsiteX1590" fmla="*/ 4183375 w 15480813"/>
              <a:gd name="connsiteY1590" fmla="*/ 5279204 h 8369634"/>
              <a:gd name="connsiteX1591" fmla="*/ 4217356 w 15480813"/>
              <a:gd name="connsiteY1591" fmla="*/ 5317174 h 8369634"/>
              <a:gd name="connsiteX1592" fmla="*/ 4192256 w 15480813"/>
              <a:gd name="connsiteY1592" fmla="*/ 5272928 h 8369634"/>
              <a:gd name="connsiteX1593" fmla="*/ 3961594 w 15480813"/>
              <a:gd name="connsiteY1593" fmla="*/ 5272310 h 8369634"/>
              <a:gd name="connsiteX1594" fmla="*/ 3982877 w 15480813"/>
              <a:gd name="connsiteY1594" fmla="*/ 5290449 h 8369634"/>
              <a:gd name="connsiteX1595" fmla="*/ 3953008 w 15480813"/>
              <a:gd name="connsiteY1595" fmla="*/ 5295528 h 8369634"/>
              <a:gd name="connsiteX1596" fmla="*/ 3961594 w 15480813"/>
              <a:gd name="connsiteY1596" fmla="*/ 5272310 h 8369634"/>
              <a:gd name="connsiteX1597" fmla="*/ 4818307 w 15480813"/>
              <a:gd name="connsiteY1597" fmla="*/ 5272294 h 8369634"/>
              <a:gd name="connsiteX1598" fmla="*/ 4808935 w 15480813"/>
              <a:gd name="connsiteY1598" fmla="*/ 5273036 h 8369634"/>
              <a:gd name="connsiteX1599" fmla="*/ 4808935 w 15480813"/>
              <a:gd name="connsiteY1599" fmla="*/ 5316570 h 8369634"/>
              <a:gd name="connsiteX1600" fmla="*/ 4808815 w 15480813"/>
              <a:gd name="connsiteY1600" fmla="*/ 5317052 h 8369634"/>
              <a:gd name="connsiteX1601" fmla="*/ 4809057 w 15480813"/>
              <a:gd name="connsiteY1601" fmla="*/ 5316944 h 8369634"/>
              <a:gd name="connsiteX1602" fmla="*/ 4826469 w 15480813"/>
              <a:gd name="connsiteY1602" fmla="*/ 5324550 h 8369634"/>
              <a:gd name="connsiteX1603" fmla="*/ 4818307 w 15480813"/>
              <a:gd name="connsiteY1603" fmla="*/ 5272294 h 8369634"/>
              <a:gd name="connsiteX1604" fmla="*/ 4783853 w 15480813"/>
              <a:gd name="connsiteY1604" fmla="*/ 5271150 h 8369634"/>
              <a:gd name="connsiteX1605" fmla="*/ 4739059 w 15480813"/>
              <a:gd name="connsiteY1605" fmla="*/ 5295096 h 8369634"/>
              <a:gd name="connsiteX1606" fmla="*/ 4727456 w 15480813"/>
              <a:gd name="connsiteY1606" fmla="*/ 5341499 h 8369634"/>
              <a:gd name="connsiteX1607" fmla="*/ 4727309 w 15480813"/>
              <a:gd name="connsiteY1607" fmla="*/ 5341480 h 8369634"/>
              <a:gd name="connsiteX1608" fmla="*/ 4727429 w 15480813"/>
              <a:gd name="connsiteY1608" fmla="*/ 5341601 h 8369634"/>
              <a:gd name="connsiteX1609" fmla="*/ 4727456 w 15480813"/>
              <a:gd name="connsiteY1609" fmla="*/ 5341499 h 8369634"/>
              <a:gd name="connsiteX1610" fmla="*/ 4751269 w 15480813"/>
              <a:gd name="connsiteY1610" fmla="*/ 5344608 h 8369634"/>
              <a:gd name="connsiteX1611" fmla="*/ 4783297 w 15480813"/>
              <a:gd name="connsiteY1611" fmla="*/ 5354176 h 8369634"/>
              <a:gd name="connsiteX1612" fmla="*/ 4804459 w 15480813"/>
              <a:gd name="connsiteY1612" fmla="*/ 5274368 h 8369634"/>
              <a:gd name="connsiteX1613" fmla="*/ 4783853 w 15480813"/>
              <a:gd name="connsiteY1613" fmla="*/ 5271150 h 8369634"/>
              <a:gd name="connsiteX1614" fmla="*/ 11968615 w 15480813"/>
              <a:gd name="connsiteY1614" fmla="*/ 5264994 h 8369634"/>
              <a:gd name="connsiteX1615" fmla="*/ 11983582 w 15480813"/>
              <a:gd name="connsiteY1615" fmla="*/ 5290570 h 8369634"/>
              <a:gd name="connsiteX1616" fmla="*/ 11948025 w 15480813"/>
              <a:gd name="connsiteY1616" fmla="*/ 5274246 h 8369634"/>
              <a:gd name="connsiteX1617" fmla="*/ 11968615 w 15480813"/>
              <a:gd name="connsiteY1617" fmla="*/ 5264994 h 8369634"/>
              <a:gd name="connsiteX1618" fmla="*/ 10987611 w 15480813"/>
              <a:gd name="connsiteY1618" fmla="*/ 5264542 h 8369634"/>
              <a:gd name="connsiteX1619" fmla="*/ 11011441 w 15480813"/>
              <a:gd name="connsiteY1619" fmla="*/ 5306894 h 8369634"/>
              <a:gd name="connsiteX1620" fmla="*/ 10990035 w 15480813"/>
              <a:gd name="connsiteY1620" fmla="*/ 5292505 h 8369634"/>
              <a:gd name="connsiteX1621" fmla="*/ 10994392 w 15480813"/>
              <a:gd name="connsiteY1621" fmla="*/ 5271464 h 8369634"/>
              <a:gd name="connsiteX1622" fmla="*/ 10994515 w 15480813"/>
              <a:gd name="connsiteY1622" fmla="*/ 5271222 h 8369634"/>
              <a:gd name="connsiteX1623" fmla="*/ 10987611 w 15480813"/>
              <a:gd name="connsiteY1623" fmla="*/ 5264542 h 8369634"/>
              <a:gd name="connsiteX1624" fmla="*/ 4416766 w 15480813"/>
              <a:gd name="connsiteY1624" fmla="*/ 5250908 h 8369634"/>
              <a:gd name="connsiteX1625" fmla="*/ 4332117 w 15480813"/>
              <a:gd name="connsiteY1625" fmla="*/ 5287186 h 8369634"/>
              <a:gd name="connsiteX1626" fmla="*/ 4332601 w 15480813"/>
              <a:gd name="connsiteY1626" fmla="*/ 5287186 h 8369634"/>
              <a:gd name="connsiteX1627" fmla="*/ 4357028 w 15480813"/>
              <a:gd name="connsiteY1627" fmla="*/ 5325638 h 8369634"/>
              <a:gd name="connsiteX1628" fmla="*/ 4429585 w 15480813"/>
              <a:gd name="connsiteY1628" fmla="*/ 5291902 h 8369634"/>
              <a:gd name="connsiteX1629" fmla="*/ 4450990 w 15480813"/>
              <a:gd name="connsiteY1629" fmla="*/ 5299277 h 8369634"/>
              <a:gd name="connsiteX1630" fmla="*/ 4416766 w 15480813"/>
              <a:gd name="connsiteY1630" fmla="*/ 5250908 h 8369634"/>
              <a:gd name="connsiteX1631" fmla="*/ 3772344 w 15480813"/>
              <a:gd name="connsiteY1631" fmla="*/ 5226844 h 8369634"/>
              <a:gd name="connsiteX1632" fmla="*/ 3750697 w 15480813"/>
              <a:gd name="connsiteY1632" fmla="*/ 5263000 h 8369634"/>
              <a:gd name="connsiteX1633" fmla="*/ 3750697 w 15480813"/>
              <a:gd name="connsiteY1633" fmla="*/ 5230351 h 8369634"/>
              <a:gd name="connsiteX1634" fmla="*/ 11455518 w 15480813"/>
              <a:gd name="connsiteY1634" fmla="*/ 5226055 h 8369634"/>
              <a:gd name="connsiteX1635" fmla="*/ 11463471 w 15480813"/>
              <a:gd name="connsiteY1635" fmla="*/ 5228779 h 8369634"/>
              <a:gd name="connsiteX1636" fmla="*/ 11463471 w 15480813"/>
              <a:gd name="connsiteY1636" fmla="*/ 5272310 h 8369634"/>
              <a:gd name="connsiteX1637" fmla="*/ 11476292 w 15480813"/>
              <a:gd name="connsiteY1637" fmla="*/ 5296494 h 8369634"/>
              <a:gd name="connsiteX1638" fmla="*/ 11455008 w 15480813"/>
              <a:gd name="connsiteY1638" fmla="*/ 5292868 h 8369634"/>
              <a:gd name="connsiteX1639" fmla="*/ 11442187 w 15480813"/>
              <a:gd name="connsiteY1639" fmla="*/ 5247038 h 8369634"/>
              <a:gd name="connsiteX1640" fmla="*/ 11455518 w 15480813"/>
              <a:gd name="connsiteY1640" fmla="*/ 5226055 h 8369634"/>
              <a:gd name="connsiteX1641" fmla="*/ 11755146 w 15480813"/>
              <a:gd name="connsiteY1641" fmla="*/ 5222128 h 8369634"/>
              <a:gd name="connsiteX1642" fmla="*/ 11746805 w 15480813"/>
              <a:gd name="connsiteY1642" fmla="*/ 5286579 h 8369634"/>
              <a:gd name="connsiteX1643" fmla="*/ 11746683 w 15480813"/>
              <a:gd name="connsiteY1643" fmla="*/ 5286518 h 8369634"/>
              <a:gd name="connsiteX1644" fmla="*/ 11729511 w 15480813"/>
              <a:gd name="connsiteY1644" fmla="*/ 5294680 h 8369634"/>
              <a:gd name="connsiteX1645" fmla="*/ 11755146 w 15480813"/>
              <a:gd name="connsiteY1645" fmla="*/ 5222128 h 8369634"/>
              <a:gd name="connsiteX1646" fmla="*/ 11019009 w 15480813"/>
              <a:gd name="connsiteY1646" fmla="*/ 5207094 h 8369634"/>
              <a:gd name="connsiteX1647" fmla="*/ 11011441 w 15480813"/>
              <a:gd name="connsiteY1647" fmla="*/ 5263363 h 8369634"/>
              <a:gd name="connsiteX1648" fmla="*/ 11037199 w 15480813"/>
              <a:gd name="connsiteY1648" fmla="*/ 5245707 h 8369634"/>
              <a:gd name="connsiteX1649" fmla="*/ 11028613 w 15480813"/>
              <a:gd name="connsiteY1649" fmla="*/ 5244377 h 8369634"/>
              <a:gd name="connsiteX1650" fmla="*/ 11028736 w 15480813"/>
              <a:gd name="connsiteY1650" fmla="*/ 5243774 h 8369634"/>
              <a:gd name="connsiteX1651" fmla="*/ 11028613 w 15480813"/>
              <a:gd name="connsiteY1651" fmla="*/ 5211608 h 8369634"/>
              <a:gd name="connsiteX1652" fmla="*/ 11019009 w 15480813"/>
              <a:gd name="connsiteY1652" fmla="*/ 5207094 h 8369634"/>
              <a:gd name="connsiteX1653" fmla="*/ 5295925 w 15480813"/>
              <a:gd name="connsiteY1653" fmla="*/ 5206548 h 8369634"/>
              <a:gd name="connsiteX1654" fmla="*/ 5269550 w 15480813"/>
              <a:gd name="connsiteY1654" fmla="*/ 5222975 h 8369634"/>
              <a:gd name="connsiteX1655" fmla="*/ 5287205 w 15480813"/>
              <a:gd name="connsiteY1655" fmla="*/ 5263484 h 8369634"/>
              <a:gd name="connsiteX1656" fmla="*/ 5287205 w 15480813"/>
              <a:gd name="connsiteY1656" fmla="*/ 5263000 h 8369634"/>
              <a:gd name="connsiteX1657" fmla="*/ 5305829 w 15480813"/>
              <a:gd name="connsiteY1657" fmla="*/ 5211728 h 8369634"/>
              <a:gd name="connsiteX1658" fmla="*/ 5295925 w 15480813"/>
              <a:gd name="connsiteY1658" fmla="*/ 5206548 h 8369634"/>
              <a:gd name="connsiteX1659" fmla="*/ 4410509 w 15480813"/>
              <a:gd name="connsiteY1659" fmla="*/ 5206060 h 8369634"/>
              <a:gd name="connsiteX1660" fmla="*/ 4396087 w 15480813"/>
              <a:gd name="connsiteY1660" fmla="*/ 5232890 h 8369634"/>
              <a:gd name="connsiteX1661" fmla="*/ 4396571 w 15480813"/>
              <a:gd name="connsiteY1661" fmla="*/ 5232890 h 8369634"/>
              <a:gd name="connsiteX1662" fmla="*/ 4430189 w 15480813"/>
              <a:gd name="connsiteY1662" fmla="*/ 5216324 h 8369634"/>
              <a:gd name="connsiteX1663" fmla="*/ 4410509 w 15480813"/>
              <a:gd name="connsiteY1663" fmla="*/ 5206060 h 8369634"/>
              <a:gd name="connsiteX1664" fmla="*/ 4495670 w 15480813"/>
              <a:gd name="connsiteY1664" fmla="*/ 5189677 h 8369634"/>
              <a:gd name="connsiteX1665" fmla="*/ 4494523 w 15480813"/>
              <a:gd name="connsiteY1665" fmla="*/ 5195163 h 8369634"/>
              <a:gd name="connsiteX1666" fmla="*/ 4485937 w 15480813"/>
              <a:gd name="connsiteY1666" fmla="*/ 5218500 h 8369634"/>
              <a:gd name="connsiteX1667" fmla="*/ 4473119 w 15480813"/>
              <a:gd name="connsiteY1667" fmla="*/ 5231438 h 8369634"/>
              <a:gd name="connsiteX1668" fmla="*/ 4503109 w 15480813"/>
              <a:gd name="connsiteY1668" fmla="*/ 5237364 h 8369634"/>
              <a:gd name="connsiteX1669" fmla="*/ 4507462 w 15480813"/>
              <a:gd name="connsiteY1669" fmla="*/ 5225272 h 8369634"/>
              <a:gd name="connsiteX1670" fmla="*/ 4507946 w 15480813"/>
              <a:gd name="connsiteY1670" fmla="*/ 5225272 h 8369634"/>
              <a:gd name="connsiteX1671" fmla="*/ 4496263 w 15480813"/>
              <a:gd name="connsiteY1671" fmla="*/ 5190090 h 8369634"/>
              <a:gd name="connsiteX1672" fmla="*/ 4495670 w 15480813"/>
              <a:gd name="connsiteY1672" fmla="*/ 5189677 h 8369634"/>
              <a:gd name="connsiteX1673" fmla="*/ 10468927 w 15480813"/>
              <a:gd name="connsiteY1673" fmla="*/ 5149313 h 8369634"/>
              <a:gd name="connsiteX1674" fmla="*/ 10465212 w 15480813"/>
              <a:gd name="connsiteY1674" fmla="*/ 5155939 h 8369634"/>
              <a:gd name="connsiteX1675" fmla="*/ 10457364 w 15480813"/>
              <a:gd name="connsiteY1675" fmla="*/ 5170018 h 8369634"/>
              <a:gd name="connsiteX1676" fmla="*/ 10460586 w 15480813"/>
              <a:gd name="connsiteY1676" fmla="*/ 5170478 h 8369634"/>
              <a:gd name="connsiteX1677" fmla="*/ 10471861 w 15480813"/>
              <a:gd name="connsiteY1677" fmla="*/ 5161304 h 8369634"/>
              <a:gd name="connsiteX1678" fmla="*/ 11885387 w 15480813"/>
              <a:gd name="connsiteY1678" fmla="*/ 5144858 h 8369634"/>
              <a:gd name="connsiteX1679" fmla="*/ 11938235 w 15480813"/>
              <a:gd name="connsiteY1679" fmla="*/ 5185730 h 8369634"/>
              <a:gd name="connsiteX1680" fmla="*/ 11916467 w 15480813"/>
              <a:gd name="connsiteY1680" fmla="*/ 5193226 h 8369634"/>
              <a:gd name="connsiteX1681" fmla="*/ 11885387 w 15480813"/>
              <a:gd name="connsiteY1681" fmla="*/ 5144858 h 8369634"/>
              <a:gd name="connsiteX1682" fmla="*/ 4081312 w 15480813"/>
              <a:gd name="connsiteY1682" fmla="*/ 5143649 h 8369634"/>
              <a:gd name="connsiteX1683" fmla="*/ 4102475 w 15480813"/>
              <a:gd name="connsiteY1683" fmla="*/ 5194558 h 8369634"/>
              <a:gd name="connsiteX1684" fmla="*/ 4089657 w 15480813"/>
              <a:gd name="connsiteY1684" fmla="*/ 5196612 h 8369634"/>
              <a:gd name="connsiteX1685" fmla="*/ 4081312 w 15480813"/>
              <a:gd name="connsiteY1685" fmla="*/ 5143649 h 8369634"/>
              <a:gd name="connsiteX1686" fmla="*/ 4653785 w 15480813"/>
              <a:gd name="connsiteY1686" fmla="*/ 5135668 h 8369634"/>
              <a:gd name="connsiteX1687" fmla="*/ 4598037 w 15480813"/>
              <a:gd name="connsiteY1687" fmla="*/ 5188510 h 8369634"/>
              <a:gd name="connsiteX1688" fmla="*/ 4653785 w 15480813"/>
              <a:gd name="connsiteY1688" fmla="*/ 5135668 h 8369634"/>
              <a:gd name="connsiteX1689" fmla="*/ 5343617 w 15480813"/>
              <a:gd name="connsiteY1689" fmla="*/ 5109034 h 8369634"/>
              <a:gd name="connsiteX1690" fmla="*/ 5334551 w 15480813"/>
              <a:gd name="connsiteY1690" fmla="*/ 5114502 h 8369634"/>
              <a:gd name="connsiteX1691" fmla="*/ 5327475 w 15480813"/>
              <a:gd name="connsiteY1691" fmla="*/ 5134292 h 8369634"/>
              <a:gd name="connsiteX1692" fmla="*/ 5345018 w 15480813"/>
              <a:gd name="connsiteY1692" fmla="*/ 5137401 h 8369634"/>
              <a:gd name="connsiteX1693" fmla="*/ 5348511 w 15480813"/>
              <a:gd name="connsiteY1693" fmla="*/ 5118938 h 8369634"/>
              <a:gd name="connsiteX1694" fmla="*/ 5343617 w 15480813"/>
              <a:gd name="connsiteY1694" fmla="*/ 5109034 h 8369634"/>
              <a:gd name="connsiteX1695" fmla="*/ 10476096 w 15480813"/>
              <a:gd name="connsiteY1695" fmla="*/ 5107493 h 8369634"/>
              <a:gd name="connsiteX1696" fmla="*/ 10476096 w 15480813"/>
              <a:gd name="connsiteY1696" fmla="*/ 5107978 h 8369634"/>
              <a:gd name="connsiteX1697" fmla="*/ 10506082 w 15480813"/>
              <a:gd name="connsiteY1697" fmla="*/ 5123576 h 8369634"/>
              <a:gd name="connsiteX1698" fmla="*/ 10476096 w 15480813"/>
              <a:gd name="connsiteY1698" fmla="*/ 5107493 h 8369634"/>
              <a:gd name="connsiteX1699" fmla="*/ 3512273 w 15480813"/>
              <a:gd name="connsiteY1699" fmla="*/ 5092076 h 8369634"/>
              <a:gd name="connsiteX1700" fmla="*/ 3532905 w 15480813"/>
              <a:gd name="connsiteY1700" fmla="*/ 5101326 h 8369634"/>
              <a:gd name="connsiteX1701" fmla="*/ 3497354 w 15480813"/>
              <a:gd name="connsiteY1701" fmla="*/ 5117651 h 8369634"/>
              <a:gd name="connsiteX1702" fmla="*/ 3512273 w 15480813"/>
              <a:gd name="connsiteY1702" fmla="*/ 5092076 h 8369634"/>
              <a:gd name="connsiteX1703" fmla="*/ 4492992 w 15480813"/>
              <a:gd name="connsiteY1703" fmla="*/ 5091628 h 8369634"/>
              <a:gd name="connsiteX1704" fmla="*/ 4485937 w 15480813"/>
              <a:gd name="connsiteY1704" fmla="*/ 5098304 h 8369634"/>
              <a:gd name="connsiteX1705" fmla="*/ 4490291 w 15480813"/>
              <a:gd name="connsiteY1705" fmla="*/ 5119344 h 8369634"/>
              <a:gd name="connsiteX1706" fmla="*/ 4468765 w 15480813"/>
              <a:gd name="connsiteY1706" fmla="*/ 5133734 h 8369634"/>
              <a:gd name="connsiteX1707" fmla="*/ 4469249 w 15480813"/>
              <a:gd name="connsiteY1707" fmla="*/ 5133734 h 8369634"/>
              <a:gd name="connsiteX1708" fmla="*/ 4492992 w 15480813"/>
              <a:gd name="connsiteY1708" fmla="*/ 5091628 h 8369634"/>
              <a:gd name="connsiteX1709" fmla="*/ 10947470 w 15480813"/>
              <a:gd name="connsiteY1709" fmla="*/ 5089234 h 8369634"/>
              <a:gd name="connsiteX1710" fmla="*/ 10977343 w 15480813"/>
              <a:gd name="connsiteY1710" fmla="*/ 5137602 h 8369634"/>
              <a:gd name="connsiteX1711" fmla="*/ 10947470 w 15480813"/>
              <a:gd name="connsiteY1711" fmla="*/ 5089234 h 8369634"/>
              <a:gd name="connsiteX1712" fmla="*/ 4025394 w 15480813"/>
              <a:gd name="connsiteY1712" fmla="*/ 5053136 h 8369634"/>
              <a:gd name="connsiteX1713" fmla="*/ 4038625 w 15480813"/>
              <a:gd name="connsiteY1713" fmla="*/ 5074118 h 8369634"/>
              <a:gd name="connsiteX1714" fmla="*/ 4025807 w 15480813"/>
              <a:gd name="connsiteY1714" fmla="*/ 5119949 h 8369634"/>
              <a:gd name="connsiteX1715" fmla="*/ 4004644 w 15480813"/>
              <a:gd name="connsiteY1715" fmla="*/ 5123576 h 8369634"/>
              <a:gd name="connsiteX1716" fmla="*/ 4017462 w 15480813"/>
              <a:gd name="connsiteY1716" fmla="*/ 5099392 h 8369634"/>
              <a:gd name="connsiteX1717" fmla="*/ 4017462 w 15480813"/>
              <a:gd name="connsiteY1717" fmla="*/ 5055860 h 8369634"/>
              <a:gd name="connsiteX1718" fmla="*/ 4025394 w 15480813"/>
              <a:gd name="connsiteY1718" fmla="*/ 5053136 h 8369634"/>
              <a:gd name="connsiteX1719" fmla="*/ 3725785 w 15480813"/>
              <a:gd name="connsiteY1719" fmla="*/ 5049208 h 8369634"/>
              <a:gd name="connsiteX1720" fmla="*/ 3751421 w 15480813"/>
              <a:gd name="connsiteY1720" fmla="*/ 5121760 h 8369634"/>
              <a:gd name="connsiteX1721" fmla="*/ 3734009 w 15480813"/>
              <a:gd name="connsiteY1721" fmla="*/ 5113658 h 8369634"/>
              <a:gd name="connsiteX1722" fmla="*/ 3725785 w 15480813"/>
              <a:gd name="connsiteY1722" fmla="*/ 5049208 h 8369634"/>
              <a:gd name="connsiteX1723" fmla="*/ 11211821 w 15480813"/>
              <a:gd name="connsiteY1723" fmla="*/ 5045942 h 8369634"/>
              <a:gd name="connsiteX1724" fmla="*/ 11203040 w 15480813"/>
              <a:gd name="connsiteY1724" fmla="*/ 5054710 h 8369634"/>
              <a:gd name="connsiteX1725" fmla="*/ 11190671 w 15480813"/>
              <a:gd name="connsiteY1725" fmla="*/ 5053336 h 8369634"/>
              <a:gd name="connsiteX1726" fmla="*/ 11190657 w 15480813"/>
              <a:gd name="connsiteY1726" fmla="*/ 5053078 h 8369634"/>
              <a:gd name="connsiteX1727" fmla="*/ 11190537 w 15480813"/>
              <a:gd name="connsiteY1727" fmla="*/ 5053320 h 8369634"/>
              <a:gd name="connsiteX1728" fmla="*/ 11190671 w 15480813"/>
              <a:gd name="connsiteY1728" fmla="*/ 5053336 h 8369634"/>
              <a:gd name="connsiteX1729" fmla="*/ 11192821 w 15480813"/>
              <a:gd name="connsiteY1729" fmla="*/ 5087878 h 8369634"/>
              <a:gd name="connsiteX1730" fmla="*/ 11224639 w 15480813"/>
              <a:gd name="connsiteY1730" fmla="*/ 5080768 h 8369634"/>
              <a:gd name="connsiteX1731" fmla="*/ 11211821 w 15480813"/>
              <a:gd name="connsiteY1731" fmla="*/ 5045942 h 8369634"/>
              <a:gd name="connsiteX1732" fmla="*/ 5202071 w 15480813"/>
              <a:gd name="connsiteY1732" fmla="*/ 5037841 h 8369634"/>
              <a:gd name="connsiteX1733" fmla="*/ 5159020 w 15480813"/>
              <a:gd name="connsiteY1733" fmla="*/ 5105195 h 8369634"/>
              <a:gd name="connsiteX1734" fmla="*/ 5175880 w 15480813"/>
              <a:gd name="connsiteY1734" fmla="*/ 5111510 h 8369634"/>
              <a:gd name="connsiteX1735" fmla="*/ 5185529 w 15480813"/>
              <a:gd name="connsiteY1735" fmla="*/ 5105786 h 8369634"/>
              <a:gd name="connsiteX1736" fmla="*/ 5196993 w 15480813"/>
              <a:gd name="connsiteY1736" fmla="*/ 5077988 h 8369634"/>
              <a:gd name="connsiteX1737" fmla="*/ 5210733 w 15480813"/>
              <a:gd name="connsiteY1737" fmla="*/ 5118755 h 8369634"/>
              <a:gd name="connsiteX1738" fmla="*/ 5210803 w 15480813"/>
              <a:gd name="connsiteY1738" fmla="*/ 5118730 h 8369634"/>
              <a:gd name="connsiteX1739" fmla="*/ 5205821 w 15480813"/>
              <a:gd name="connsiteY1739" fmla="*/ 5074118 h 8369634"/>
              <a:gd name="connsiteX1740" fmla="*/ 5226257 w 15480813"/>
              <a:gd name="connsiteY1740" fmla="*/ 5069039 h 8369634"/>
              <a:gd name="connsiteX1741" fmla="*/ 5202071 w 15480813"/>
              <a:gd name="connsiteY1741" fmla="*/ 5037841 h 8369634"/>
              <a:gd name="connsiteX1742" fmla="*/ 4461266 w 15480813"/>
              <a:gd name="connsiteY1742" fmla="*/ 5033933 h 8369634"/>
              <a:gd name="connsiteX1743" fmla="*/ 4452087 w 15480813"/>
              <a:gd name="connsiteY1743" fmla="*/ 5038217 h 8369634"/>
              <a:gd name="connsiteX1744" fmla="*/ 4452078 w 15480813"/>
              <a:gd name="connsiteY1744" fmla="*/ 5038204 h 8369634"/>
              <a:gd name="connsiteX1745" fmla="*/ 4451594 w 15480813"/>
              <a:gd name="connsiteY1745" fmla="*/ 5038446 h 8369634"/>
              <a:gd name="connsiteX1746" fmla="*/ 4452087 w 15480813"/>
              <a:gd name="connsiteY1746" fmla="*/ 5038217 h 8369634"/>
              <a:gd name="connsiteX1747" fmla="*/ 4455233 w 15480813"/>
              <a:gd name="connsiteY1747" fmla="*/ 5042886 h 8369634"/>
              <a:gd name="connsiteX1748" fmla="*/ 4451594 w 15480813"/>
              <a:gd name="connsiteY1748" fmla="*/ 5071216 h 8369634"/>
              <a:gd name="connsiteX1749" fmla="*/ 4443129 w 15480813"/>
              <a:gd name="connsiteY1749" fmla="*/ 5072548 h 8369634"/>
              <a:gd name="connsiteX1750" fmla="*/ 4468765 w 15480813"/>
              <a:gd name="connsiteY1750" fmla="*/ 5090202 h 8369634"/>
              <a:gd name="connsiteX1751" fmla="*/ 4461266 w 15480813"/>
              <a:gd name="connsiteY1751" fmla="*/ 5033933 h 8369634"/>
              <a:gd name="connsiteX1752" fmla="*/ 10789299 w 15480813"/>
              <a:gd name="connsiteY1752" fmla="*/ 5029860 h 8369634"/>
              <a:gd name="connsiteX1753" fmla="*/ 10823398 w 15480813"/>
              <a:gd name="connsiteY1753" fmla="*/ 5046426 h 8369634"/>
              <a:gd name="connsiteX1754" fmla="*/ 10789299 w 15480813"/>
              <a:gd name="connsiteY1754" fmla="*/ 5051746 h 8369634"/>
              <a:gd name="connsiteX1755" fmla="*/ 10789299 w 15480813"/>
              <a:gd name="connsiteY1755" fmla="*/ 5029860 h 8369634"/>
              <a:gd name="connsiteX1756" fmla="*/ 10639711 w 15480813"/>
              <a:gd name="connsiteY1756" fmla="*/ 5026111 h 8369634"/>
              <a:gd name="connsiteX1757" fmla="*/ 10647936 w 15480813"/>
              <a:gd name="connsiteY1757" fmla="*/ 5082098 h 8369634"/>
              <a:gd name="connsiteX1758" fmla="*/ 10639711 w 15480813"/>
              <a:gd name="connsiteY1758" fmla="*/ 5026111 h 8369634"/>
              <a:gd name="connsiteX1759" fmla="*/ 10994515 w 15480813"/>
              <a:gd name="connsiteY1759" fmla="*/ 5020550 h 8369634"/>
              <a:gd name="connsiteX1760" fmla="*/ 11024501 w 15480813"/>
              <a:gd name="connsiteY1760" fmla="*/ 5058278 h 8369634"/>
              <a:gd name="connsiteX1761" fmla="*/ 10994515 w 15480813"/>
              <a:gd name="connsiteY1761" fmla="*/ 5020550 h 8369634"/>
              <a:gd name="connsiteX1762" fmla="*/ 5096784 w 15480813"/>
              <a:gd name="connsiteY1762" fmla="*/ 5016498 h 8369634"/>
              <a:gd name="connsiteX1763" fmla="*/ 5085287 w 15480813"/>
              <a:gd name="connsiteY1763" fmla="*/ 5039248 h 8369634"/>
              <a:gd name="connsiteX1764" fmla="*/ 5067477 w 15480813"/>
              <a:gd name="connsiteY1764" fmla="*/ 5067709 h 8369634"/>
              <a:gd name="connsiteX1765" fmla="*/ 5084636 w 15480813"/>
              <a:gd name="connsiteY1765" fmla="*/ 5104002 h 8369634"/>
              <a:gd name="connsiteX1766" fmla="*/ 5089109 w 15480813"/>
              <a:gd name="connsiteY1766" fmla="*/ 5110888 h 8369634"/>
              <a:gd name="connsiteX1767" fmla="*/ 5096259 w 15480813"/>
              <a:gd name="connsiteY1767" fmla="*/ 5099512 h 8369634"/>
              <a:gd name="connsiteX1768" fmla="*/ 5110279 w 15480813"/>
              <a:gd name="connsiteY1768" fmla="*/ 5035897 h 8369634"/>
              <a:gd name="connsiteX1769" fmla="*/ 5110163 w 15480813"/>
              <a:gd name="connsiteY1769" fmla="*/ 5033662 h 8369634"/>
              <a:gd name="connsiteX1770" fmla="*/ 5096381 w 15480813"/>
              <a:gd name="connsiteY1770" fmla="*/ 5018011 h 8369634"/>
              <a:gd name="connsiteX1771" fmla="*/ 11602464 w 15480813"/>
              <a:gd name="connsiteY1771" fmla="*/ 4999436 h 8369634"/>
              <a:gd name="connsiteX1772" fmla="*/ 11616533 w 15480813"/>
              <a:gd name="connsiteY1772" fmla="*/ 5001119 h 8369634"/>
              <a:gd name="connsiteX1773" fmla="*/ 11616442 w 15480813"/>
              <a:gd name="connsiteY1773" fmla="*/ 5036390 h 8369634"/>
              <a:gd name="connsiteX1774" fmla="*/ 11548120 w 15480813"/>
              <a:gd name="connsiteY1774" fmla="*/ 5025266 h 8369634"/>
              <a:gd name="connsiteX1775" fmla="*/ 11602464 w 15480813"/>
              <a:gd name="connsiteY1775" fmla="*/ 4999436 h 8369634"/>
              <a:gd name="connsiteX1776" fmla="*/ 3595547 w 15480813"/>
              <a:gd name="connsiteY1776" fmla="*/ 4971939 h 8369634"/>
              <a:gd name="connsiteX1777" fmla="*/ 3564346 w 15480813"/>
              <a:gd name="connsiteY1777" fmla="*/ 5020308 h 8369634"/>
              <a:gd name="connsiteX1778" fmla="*/ 3542580 w 15480813"/>
              <a:gd name="connsiteY1778" fmla="*/ 5012811 h 8369634"/>
              <a:gd name="connsiteX1779" fmla="*/ 3595547 w 15480813"/>
              <a:gd name="connsiteY1779" fmla="*/ 4971939 h 8369634"/>
              <a:gd name="connsiteX1780" fmla="*/ 5023612 w 15480813"/>
              <a:gd name="connsiteY1780" fmla="*/ 4964941 h 8369634"/>
              <a:gd name="connsiteX1781" fmla="*/ 5009677 w 15480813"/>
              <a:gd name="connsiteY1781" fmla="*/ 4988384 h 8369634"/>
              <a:gd name="connsiteX1782" fmla="*/ 5009435 w 15480813"/>
              <a:gd name="connsiteY1782" fmla="*/ 4988867 h 8369634"/>
              <a:gd name="connsiteX1783" fmla="*/ 5035555 w 15480813"/>
              <a:gd name="connsiteY1783" fmla="*/ 4994914 h 8369634"/>
              <a:gd name="connsiteX1784" fmla="*/ 5023612 w 15480813"/>
              <a:gd name="connsiteY1784" fmla="*/ 4964941 h 8369634"/>
              <a:gd name="connsiteX1785" fmla="*/ 5113510 w 15480813"/>
              <a:gd name="connsiteY1785" fmla="*/ 4941564 h 8369634"/>
              <a:gd name="connsiteX1786" fmla="*/ 5111623 w 15480813"/>
              <a:gd name="connsiteY1786" fmla="*/ 4942743 h 8369634"/>
              <a:gd name="connsiteX1787" fmla="*/ 5108595 w 15480813"/>
              <a:gd name="connsiteY1787" fmla="*/ 4960572 h 8369634"/>
              <a:gd name="connsiteX1788" fmla="*/ 5107989 w 15480813"/>
              <a:gd name="connsiteY1788" fmla="*/ 4961297 h 8369634"/>
              <a:gd name="connsiteX1789" fmla="*/ 5114819 w 15480813"/>
              <a:gd name="connsiteY1789" fmla="*/ 4962266 h 8369634"/>
              <a:gd name="connsiteX1790" fmla="*/ 5116783 w 15480813"/>
              <a:gd name="connsiteY1790" fmla="*/ 4969028 h 8369634"/>
              <a:gd name="connsiteX1791" fmla="*/ 5119407 w 15480813"/>
              <a:gd name="connsiteY1791" fmla="*/ 4965058 h 8369634"/>
              <a:gd name="connsiteX1792" fmla="*/ 5126976 w 15480813"/>
              <a:gd name="connsiteY1792" fmla="*/ 4946302 h 8369634"/>
              <a:gd name="connsiteX1793" fmla="*/ 5005079 w 15480813"/>
              <a:gd name="connsiteY1793" fmla="*/ 4935056 h 8369634"/>
              <a:gd name="connsiteX1794" fmla="*/ 4974969 w 15480813"/>
              <a:gd name="connsiteY1794" fmla="*/ 4951139 h 8369634"/>
              <a:gd name="connsiteX1795" fmla="*/ 5005079 w 15480813"/>
              <a:gd name="connsiteY1795" fmla="*/ 4935056 h 8369634"/>
              <a:gd name="connsiteX1796" fmla="*/ 11519702 w 15480813"/>
              <a:gd name="connsiteY1796" fmla="*/ 4924393 h 8369634"/>
              <a:gd name="connsiteX1797" fmla="*/ 11548123 w 15480813"/>
              <a:gd name="connsiteY1797" fmla="*/ 4992616 h 8369634"/>
              <a:gd name="connsiteX1798" fmla="*/ 11522362 w 15480813"/>
              <a:gd name="connsiteY1798" fmla="*/ 4933727 h 8369634"/>
              <a:gd name="connsiteX1799" fmla="*/ 11519702 w 15480813"/>
              <a:gd name="connsiteY1799" fmla="*/ 4924393 h 8369634"/>
              <a:gd name="connsiteX1800" fmla="*/ 5094950 w 15480813"/>
              <a:gd name="connsiteY1800" fmla="*/ 4917665 h 8369634"/>
              <a:gd name="connsiteX1801" fmla="*/ 5086949 w 15480813"/>
              <a:gd name="connsiteY1801" fmla="*/ 4931792 h 8369634"/>
              <a:gd name="connsiteX1802" fmla="*/ 5086585 w 15480813"/>
              <a:gd name="connsiteY1802" fmla="*/ 4932276 h 8369634"/>
              <a:gd name="connsiteX1803" fmla="*/ 5091257 w 15480813"/>
              <a:gd name="connsiteY1803" fmla="*/ 4936709 h 8369634"/>
              <a:gd name="connsiteX1804" fmla="*/ 5093931 w 15480813"/>
              <a:gd name="connsiteY1804" fmla="*/ 4923312 h 8369634"/>
              <a:gd name="connsiteX1805" fmla="*/ 4533341 w 15480813"/>
              <a:gd name="connsiteY1805" fmla="*/ 4916313 h 8369634"/>
              <a:gd name="connsiteX1806" fmla="*/ 4503349 w 15480813"/>
              <a:gd name="connsiteY1806" fmla="*/ 4964682 h 8369634"/>
              <a:gd name="connsiteX1807" fmla="*/ 4533341 w 15480813"/>
              <a:gd name="connsiteY1807" fmla="*/ 4916313 h 8369634"/>
              <a:gd name="connsiteX1808" fmla="*/ 11067069 w 15480813"/>
              <a:gd name="connsiteY1808" fmla="*/ 4912928 h 8369634"/>
              <a:gd name="connsiteX1809" fmla="*/ 11075532 w 15480813"/>
              <a:gd name="connsiteY1809" fmla="*/ 4947028 h 8369634"/>
              <a:gd name="connsiteX1810" fmla="*/ 11083998 w 15480813"/>
              <a:gd name="connsiteY1810" fmla="*/ 4959122 h 8369634"/>
              <a:gd name="connsiteX1811" fmla="*/ 11067069 w 15480813"/>
              <a:gd name="connsiteY1811" fmla="*/ 4912928 h 8369634"/>
              <a:gd name="connsiteX1812" fmla="*/ 5116696 w 15480813"/>
              <a:gd name="connsiteY1812" fmla="*/ 4904706 h 8369634"/>
              <a:gd name="connsiteX1813" fmla="*/ 5110219 w 15480813"/>
              <a:gd name="connsiteY1813" fmla="*/ 4907612 h 8369634"/>
              <a:gd name="connsiteX1814" fmla="*/ 5112841 w 15480813"/>
              <a:gd name="connsiteY1814" fmla="*/ 4912453 h 8369634"/>
              <a:gd name="connsiteX1815" fmla="*/ 5128027 w 15480813"/>
              <a:gd name="connsiteY1815" fmla="*/ 4892078 h 8369634"/>
              <a:gd name="connsiteX1816" fmla="*/ 5124363 w 15480813"/>
              <a:gd name="connsiteY1816" fmla="*/ 4892906 h 8369634"/>
              <a:gd name="connsiteX1817" fmla="*/ 5121171 w 15480813"/>
              <a:gd name="connsiteY1817" fmla="*/ 4914742 h 8369634"/>
              <a:gd name="connsiteX1818" fmla="*/ 5120808 w 15480813"/>
              <a:gd name="connsiteY1818" fmla="*/ 4915468 h 8369634"/>
              <a:gd name="connsiteX1819" fmla="*/ 5123239 w 15480813"/>
              <a:gd name="connsiteY1819" fmla="*/ 4916482 h 8369634"/>
              <a:gd name="connsiteX1820" fmla="*/ 5127821 w 15480813"/>
              <a:gd name="connsiteY1820" fmla="*/ 4911478 h 8369634"/>
              <a:gd name="connsiteX1821" fmla="*/ 11203113 w 15480813"/>
              <a:gd name="connsiteY1821" fmla="*/ 4881125 h 8369634"/>
              <a:gd name="connsiteX1822" fmla="*/ 11199001 w 15480813"/>
              <a:gd name="connsiteY1822" fmla="*/ 5011239 h 8369634"/>
              <a:gd name="connsiteX1823" fmla="*/ 11199001 w 15480813"/>
              <a:gd name="connsiteY1823" fmla="*/ 5010997 h 8369634"/>
              <a:gd name="connsiteX1824" fmla="*/ 11245803 w 15480813"/>
              <a:gd name="connsiteY1824" fmla="*/ 4975324 h 8369634"/>
              <a:gd name="connsiteX1825" fmla="*/ 11241446 w 15480813"/>
              <a:gd name="connsiteY1825" fmla="*/ 4898296 h 8369634"/>
              <a:gd name="connsiteX1826" fmla="*/ 11203113 w 15480813"/>
              <a:gd name="connsiteY1826" fmla="*/ 4881125 h 8369634"/>
              <a:gd name="connsiteX1827" fmla="*/ 10512373 w 15480813"/>
              <a:gd name="connsiteY1827" fmla="*/ 4873750 h 8369634"/>
              <a:gd name="connsiteX1828" fmla="*/ 10511891 w 15480813"/>
              <a:gd name="connsiteY1828" fmla="*/ 4874232 h 8369634"/>
              <a:gd name="connsiteX1829" fmla="*/ 10512373 w 15480813"/>
              <a:gd name="connsiteY1829" fmla="*/ 4906398 h 8369634"/>
              <a:gd name="connsiteX1830" fmla="*/ 10512373 w 15480813"/>
              <a:gd name="connsiteY1830" fmla="*/ 4873750 h 8369634"/>
              <a:gd name="connsiteX1831" fmla="*/ 4268629 w 15480813"/>
              <a:gd name="connsiteY1831" fmla="*/ 4872782 h 8369634"/>
              <a:gd name="connsiteX1832" fmla="*/ 4255811 w 15480813"/>
              <a:gd name="connsiteY1832" fmla="*/ 4907608 h 8369634"/>
              <a:gd name="connsiteX1833" fmla="*/ 4256295 w 15480813"/>
              <a:gd name="connsiteY1833" fmla="*/ 4907608 h 8369634"/>
              <a:gd name="connsiteX1834" fmla="*/ 4289792 w 15480813"/>
              <a:gd name="connsiteY1834" fmla="*/ 4880158 h 8369634"/>
              <a:gd name="connsiteX1835" fmla="*/ 4268629 w 15480813"/>
              <a:gd name="connsiteY1835" fmla="*/ 4872782 h 8369634"/>
              <a:gd name="connsiteX1836" fmla="*/ 4691634 w 15480813"/>
              <a:gd name="connsiteY1836" fmla="*/ 4856941 h 8369634"/>
              <a:gd name="connsiteX1837" fmla="*/ 4691634 w 15480813"/>
              <a:gd name="connsiteY1837" fmla="*/ 4878827 h 8369634"/>
              <a:gd name="connsiteX1838" fmla="*/ 4657533 w 15480813"/>
              <a:gd name="connsiteY1838" fmla="*/ 4873508 h 8369634"/>
              <a:gd name="connsiteX1839" fmla="*/ 4691634 w 15480813"/>
              <a:gd name="connsiteY1839" fmla="*/ 4856941 h 8369634"/>
              <a:gd name="connsiteX1840" fmla="*/ 10469685 w 15480813"/>
              <a:gd name="connsiteY1840" fmla="*/ 4855490 h 8369634"/>
              <a:gd name="connsiteX1841" fmla="*/ 10472482 w 15480813"/>
              <a:gd name="connsiteY1841" fmla="*/ 4891010 h 8369634"/>
              <a:gd name="connsiteX1842" fmla="*/ 10473547 w 15480813"/>
              <a:gd name="connsiteY1842" fmla="*/ 4921405 h 8369634"/>
              <a:gd name="connsiteX1843" fmla="*/ 10473068 w 15480813"/>
              <a:gd name="connsiteY1843" fmla="*/ 4922118 h 8369634"/>
              <a:gd name="connsiteX1844" fmla="*/ 10473555 w 15480813"/>
              <a:gd name="connsiteY1844" fmla="*/ 4921634 h 8369634"/>
              <a:gd name="connsiteX1845" fmla="*/ 10473547 w 15480813"/>
              <a:gd name="connsiteY1845" fmla="*/ 4921405 h 8369634"/>
              <a:gd name="connsiteX1846" fmla="*/ 10479989 w 15480813"/>
              <a:gd name="connsiteY1846" fmla="*/ 4911808 h 8369634"/>
              <a:gd name="connsiteX1847" fmla="*/ 10469685 w 15480813"/>
              <a:gd name="connsiteY1847" fmla="*/ 4855490 h 8369634"/>
              <a:gd name="connsiteX1848" fmla="*/ 4840859 w 15480813"/>
              <a:gd name="connsiteY1848" fmla="*/ 4853797 h 8369634"/>
              <a:gd name="connsiteX1849" fmla="*/ 4832517 w 15480813"/>
              <a:gd name="connsiteY1849" fmla="*/ 4909784 h 8369634"/>
              <a:gd name="connsiteX1850" fmla="*/ 4832879 w 15480813"/>
              <a:gd name="connsiteY1850" fmla="*/ 4909664 h 8369634"/>
              <a:gd name="connsiteX1851" fmla="*/ 4840859 w 15480813"/>
              <a:gd name="connsiteY1851" fmla="*/ 4853797 h 8369634"/>
              <a:gd name="connsiteX1852" fmla="*/ 10559172 w 15480813"/>
              <a:gd name="connsiteY1852" fmla="*/ 4849564 h 8369634"/>
              <a:gd name="connsiteX1853" fmla="*/ 10593154 w 15480813"/>
              <a:gd name="connsiteY1853" fmla="*/ 4898900 h 8369634"/>
              <a:gd name="connsiteX1854" fmla="*/ 10520597 w 15480813"/>
              <a:gd name="connsiteY1854" fmla="*/ 4864800 h 8369634"/>
              <a:gd name="connsiteX1855" fmla="*/ 10516001 w 15480813"/>
              <a:gd name="connsiteY1855" fmla="*/ 4918490 h 8369634"/>
              <a:gd name="connsiteX1856" fmla="*/ 10524706 w 15480813"/>
              <a:gd name="connsiteY1856" fmla="*/ 4887292 h 8369634"/>
              <a:gd name="connsiteX1857" fmla="*/ 10575618 w 15480813"/>
              <a:gd name="connsiteY1857" fmla="*/ 4983306 h 8369634"/>
              <a:gd name="connsiteX1858" fmla="*/ 10614196 w 15480813"/>
              <a:gd name="connsiteY1858" fmla="*/ 4956944 h 8369634"/>
              <a:gd name="connsiteX1859" fmla="*/ 10652529 w 15480813"/>
              <a:gd name="connsiteY1859" fmla="*/ 4996123 h 8369634"/>
              <a:gd name="connsiteX1860" fmla="*/ 10589042 w 15480813"/>
              <a:gd name="connsiteY1860" fmla="*/ 4854522 h 8369634"/>
              <a:gd name="connsiteX1861" fmla="*/ 10587228 w 15480813"/>
              <a:gd name="connsiteY1861" fmla="*/ 4855828 h 8369634"/>
              <a:gd name="connsiteX1862" fmla="*/ 10559172 w 15480813"/>
              <a:gd name="connsiteY1862" fmla="*/ 4849564 h 8369634"/>
              <a:gd name="connsiteX1863" fmla="*/ 4486299 w 15480813"/>
              <a:gd name="connsiteY1863" fmla="*/ 4847629 h 8369634"/>
              <a:gd name="connsiteX1864" fmla="*/ 4456429 w 15480813"/>
              <a:gd name="connsiteY1864" fmla="*/ 4885357 h 8369634"/>
              <a:gd name="connsiteX1865" fmla="*/ 4486299 w 15480813"/>
              <a:gd name="connsiteY1865" fmla="*/ 4847629 h 8369634"/>
              <a:gd name="connsiteX1866" fmla="*/ 11596296 w 15480813"/>
              <a:gd name="connsiteY1866" fmla="*/ 4842416 h 8369634"/>
              <a:gd name="connsiteX1867" fmla="*/ 11602298 w 15480813"/>
              <a:gd name="connsiteY1867" fmla="*/ 4842553 h 8369634"/>
              <a:gd name="connsiteX1868" fmla="*/ 11607372 w 15480813"/>
              <a:gd name="connsiteY1868" fmla="*/ 4860690 h 8369634"/>
              <a:gd name="connsiteX1869" fmla="*/ 11603144 w 15480813"/>
              <a:gd name="connsiteY1869" fmla="*/ 4881852 h 8369634"/>
              <a:gd name="connsiteX1870" fmla="*/ 11577503 w 15480813"/>
              <a:gd name="connsiteY1870" fmla="*/ 4866614 h 8369634"/>
              <a:gd name="connsiteX1871" fmla="*/ 11596296 w 15480813"/>
              <a:gd name="connsiteY1871" fmla="*/ 4842416 h 8369634"/>
              <a:gd name="connsiteX1872" fmla="*/ 3878264 w 15480813"/>
              <a:gd name="connsiteY1872" fmla="*/ 4826517 h 8369634"/>
              <a:gd name="connsiteX1873" fmla="*/ 3932693 w 15480813"/>
              <a:gd name="connsiteY1873" fmla="*/ 4852346 h 8369634"/>
              <a:gd name="connsiteX1874" fmla="*/ 3864489 w 15480813"/>
              <a:gd name="connsiteY1874" fmla="*/ 4863471 h 8369634"/>
              <a:gd name="connsiteX1875" fmla="*/ 3864314 w 15480813"/>
              <a:gd name="connsiteY1875" fmla="*/ 4828200 h 8369634"/>
              <a:gd name="connsiteX1876" fmla="*/ 3878264 w 15480813"/>
              <a:gd name="connsiteY1876" fmla="*/ 4826517 h 8369634"/>
              <a:gd name="connsiteX1877" fmla="*/ 11012048 w 15480813"/>
              <a:gd name="connsiteY1877" fmla="*/ 4805427 h 8369634"/>
              <a:gd name="connsiteX1878" fmla="*/ 11033451 w 15480813"/>
              <a:gd name="connsiteY1878" fmla="*/ 4830820 h 8369634"/>
              <a:gd name="connsiteX1879" fmla="*/ 10999350 w 15480813"/>
              <a:gd name="connsiteY1879" fmla="*/ 4868790 h 8369634"/>
              <a:gd name="connsiteX1880" fmla="*/ 11012048 w 15480813"/>
              <a:gd name="connsiteY1880" fmla="*/ 4805427 h 8369634"/>
              <a:gd name="connsiteX1881" fmla="*/ 10602101 w 15480813"/>
              <a:gd name="connsiteY1881" fmla="*/ 4802404 h 8369634"/>
              <a:gd name="connsiteX1882" fmla="*/ 10623263 w 15480813"/>
              <a:gd name="connsiteY1882" fmla="*/ 4838682 h 8369634"/>
              <a:gd name="connsiteX1883" fmla="*/ 10602101 w 15480813"/>
              <a:gd name="connsiteY1883" fmla="*/ 4802404 h 8369634"/>
              <a:gd name="connsiteX1884" fmla="*/ 10483693 w 15480813"/>
              <a:gd name="connsiteY1884" fmla="*/ 4792725 h 8369634"/>
              <a:gd name="connsiteX1885" fmla="*/ 10469566 w 15480813"/>
              <a:gd name="connsiteY1885" fmla="*/ 4801074 h 8369634"/>
              <a:gd name="connsiteX1886" fmla="*/ 10469566 w 15480813"/>
              <a:gd name="connsiteY1886" fmla="*/ 4801557 h 8369634"/>
              <a:gd name="connsiteX1887" fmla="*/ 10546597 w 15480813"/>
              <a:gd name="connsiteY1887" fmla="*/ 4846904 h 8369634"/>
              <a:gd name="connsiteX1888" fmla="*/ 10546597 w 15480813"/>
              <a:gd name="connsiteY1888" fmla="*/ 4803250 h 8369634"/>
              <a:gd name="connsiteX1889" fmla="*/ 10483693 w 15480813"/>
              <a:gd name="connsiteY1889" fmla="*/ 4792725 h 8369634"/>
              <a:gd name="connsiteX1890" fmla="*/ 10747216 w 15480813"/>
              <a:gd name="connsiteY1890" fmla="*/ 4772173 h 8369634"/>
              <a:gd name="connsiteX1891" fmla="*/ 10734276 w 15480813"/>
              <a:gd name="connsiteY1891" fmla="*/ 4846420 h 8369634"/>
              <a:gd name="connsiteX1892" fmla="*/ 10759911 w 15480813"/>
              <a:gd name="connsiteY1892" fmla="*/ 4828766 h 8369634"/>
              <a:gd name="connsiteX1893" fmla="*/ 10747216 w 15480813"/>
              <a:gd name="connsiteY1893" fmla="*/ 4772173 h 8369634"/>
              <a:gd name="connsiteX1894" fmla="*/ 10789903 w 15480813"/>
              <a:gd name="connsiteY1894" fmla="*/ 4768184 h 8369634"/>
              <a:gd name="connsiteX1895" fmla="*/ 10811187 w 15480813"/>
              <a:gd name="connsiteY1895" fmla="*/ 4793576 h 8369634"/>
              <a:gd name="connsiteX1896" fmla="*/ 10789903 w 15480813"/>
              <a:gd name="connsiteY1896" fmla="*/ 4790070 h 8369634"/>
              <a:gd name="connsiteX1897" fmla="*/ 10789903 w 15480813"/>
              <a:gd name="connsiteY1897" fmla="*/ 4768184 h 8369634"/>
              <a:gd name="connsiteX1898" fmla="*/ 10911225 w 15480813"/>
              <a:gd name="connsiteY1898" fmla="*/ 4759884 h 8369634"/>
              <a:gd name="connsiteX1899" fmla="*/ 10922077 w 15480813"/>
              <a:gd name="connsiteY1899" fmla="*/ 4779548 h 8369634"/>
              <a:gd name="connsiteX1900" fmla="*/ 10892207 w 15480813"/>
              <a:gd name="connsiteY1900" fmla="*/ 4763708 h 8369634"/>
              <a:gd name="connsiteX1901" fmla="*/ 10911225 w 15480813"/>
              <a:gd name="connsiteY1901" fmla="*/ 4759884 h 8369634"/>
              <a:gd name="connsiteX1902" fmla="*/ 11068234 w 15480813"/>
              <a:gd name="connsiteY1902" fmla="*/ 4754865 h 8369634"/>
              <a:gd name="connsiteX1903" fmla="*/ 11075412 w 15480813"/>
              <a:gd name="connsiteY1903" fmla="*/ 4761654 h 8369634"/>
              <a:gd name="connsiteX1904" fmla="*/ 11041431 w 15480813"/>
              <a:gd name="connsiteY1904" fmla="*/ 4788618 h 8369634"/>
              <a:gd name="connsiteX1905" fmla="*/ 11057063 w 15480813"/>
              <a:gd name="connsiteY1905" fmla="*/ 4757860 h 8369634"/>
              <a:gd name="connsiteX1906" fmla="*/ 11068234 w 15480813"/>
              <a:gd name="connsiteY1906" fmla="*/ 4754865 h 8369634"/>
              <a:gd name="connsiteX1907" fmla="*/ 3961229 w 15480813"/>
              <a:gd name="connsiteY1907" fmla="*/ 4751472 h 8369634"/>
              <a:gd name="connsiteX1908" fmla="*/ 3958571 w 15480813"/>
              <a:gd name="connsiteY1908" fmla="*/ 4760806 h 8369634"/>
              <a:gd name="connsiteX1909" fmla="*/ 3932814 w 15480813"/>
              <a:gd name="connsiteY1909" fmla="*/ 4819696 h 8369634"/>
              <a:gd name="connsiteX1910" fmla="*/ 3961229 w 15480813"/>
              <a:gd name="connsiteY1910" fmla="*/ 4751472 h 8369634"/>
              <a:gd name="connsiteX1911" fmla="*/ 10414303 w 15480813"/>
              <a:gd name="connsiteY1911" fmla="*/ 4747989 h 8369634"/>
              <a:gd name="connsiteX1912" fmla="*/ 10435587 w 15480813"/>
              <a:gd name="connsiteY1912" fmla="*/ 4773503 h 8369634"/>
              <a:gd name="connsiteX1913" fmla="*/ 10414303 w 15480813"/>
              <a:gd name="connsiteY1913" fmla="*/ 4747989 h 8369634"/>
              <a:gd name="connsiteX1914" fmla="*/ 4413865 w 15480813"/>
              <a:gd name="connsiteY1914" fmla="*/ 4740008 h 8369634"/>
              <a:gd name="connsiteX1915" fmla="*/ 4396812 w 15480813"/>
              <a:gd name="connsiteY1915" fmla="*/ 4786200 h 8369634"/>
              <a:gd name="connsiteX1916" fmla="*/ 4405399 w 15480813"/>
              <a:gd name="connsiteY1916" fmla="*/ 4774106 h 8369634"/>
              <a:gd name="connsiteX1917" fmla="*/ 4413865 w 15480813"/>
              <a:gd name="connsiteY1917" fmla="*/ 4740008 h 8369634"/>
              <a:gd name="connsiteX1918" fmla="*/ 10989504 w 15480813"/>
              <a:gd name="connsiteY1918" fmla="*/ 4736760 h 8369634"/>
              <a:gd name="connsiteX1919" fmla="*/ 10994515 w 15480813"/>
              <a:gd name="connsiteY1919" fmla="*/ 4747989 h 8369634"/>
              <a:gd name="connsiteX1920" fmla="*/ 10973231 w 15480813"/>
              <a:gd name="connsiteY1920" fmla="*/ 4766128 h 8369634"/>
              <a:gd name="connsiteX1921" fmla="*/ 10989504 w 15480813"/>
              <a:gd name="connsiteY1921" fmla="*/ 4736760 h 8369634"/>
              <a:gd name="connsiteX1922" fmla="*/ 11628242 w 15480813"/>
              <a:gd name="connsiteY1922" fmla="*/ 4727529 h 8369634"/>
              <a:gd name="connsiteX1923" fmla="*/ 11632529 w 15480813"/>
              <a:gd name="connsiteY1923" fmla="*/ 4744966 h 8369634"/>
              <a:gd name="connsiteX1924" fmla="*/ 11589961 w 15480813"/>
              <a:gd name="connsiteY1924" fmla="*/ 4759717 h 8369634"/>
              <a:gd name="connsiteX1925" fmla="*/ 11628242 w 15480813"/>
              <a:gd name="connsiteY1925" fmla="*/ 4727529 h 8369634"/>
              <a:gd name="connsiteX1926" fmla="*/ 10820376 w 15480813"/>
              <a:gd name="connsiteY1926" fmla="*/ 4718846 h 8369634"/>
              <a:gd name="connsiteX1927" fmla="*/ 10832468 w 15480813"/>
              <a:gd name="connsiteY1927" fmla="*/ 4786442 h 8369634"/>
              <a:gd name="connsiteX1928" fmla="*/ 10815418 w 15480813"/>
              <a:gd name="connsiteY1928" fmla="*/ 4816188 h 8369634"/>
              <a:gd name="connsiteX1929" fmla="*/ 10819773 w 15480813"/>
              <a:gd name="connsiteY1929" fmla="*/ 4751494 h 8369634"/>
              <a:gd name="connsiteX1930" fmla="*/ 10794741 w 15480813"/>
              <a:gd name="connsiteY1930" fmla="*/ 4736259 h 8369634"/>
              <a:gd name="connsiteX1931" fmla="*/ 10820376 w 15480813"/>
              <a:gd name="connsiteY1931" fmla="*/ 4718846 h 8369634"/>
              <a:gd name="connsiteX1932" fmla="*/ 4986205 w 15480813"/>
              <a:gd name="connsiteY1932" fmla="*/ 4716654 h 8369634"/>
              <a:gd name="connsiteX1933" fmla="*/ 4979837 w 15480813"/>
              <a:gd name="connsiteY1933" fmla="*/ 4727114 h 8369634"/>
              <a:gd name="connsiteX1934" fmla="*/ 4973938 w 15480813"/>
              <a:gd name="connsiteY1934" fmla="*/ 4735402 h 8369634"/>
              <a:gd name="connsiteX1935" fmla="*/ 4983521 w 15480813"/>
              <a:gd name="connsiteY1935" fmla="*/ 4738292 h 8369634"/>
              <a:gd name="connsiteX1936" fmla="*/ 4988241 w 15480813"/>
              <a:gd name="connsiteY1936" fmla="*/ 4724153 h 8369634"/>
              <a:gd name="connsiteX1937" fmla="*/ 12696571 w 15480813"/>
              <a:gd name="connsiteY1937" fmla="*/ 4715703 h 8369634"/>
              <a:gd name="connsiteX1938" fmla="*/ 12719789 w 15480813"/>
              <a:gd name="connsiteY1938" fmla="*/ 4729245 h 8369634"/>
              <a:gd name="connsiteX1939" fmla="*/ 12696571 w 15480813"/>
              <a:gd name="connsiteY1939" fmla="*/ 4715703 h 8369634"/>
              <a:gd name="connsiteX1940" fmla="*/ 4998468 w 15480813"/>
              <a:gd name="connsiteY1940" fmla="*/ 4708370 h 8369634"/>
              <a:gd name="connsiteX1941" fmla="*/ 4998065 w 15480813"/>
              <a:gd name="connsiteY1941" fmla="*/ 4711894 h 8369634"/>
              <a:gd name="connsiteX1942" fmla="*/ 5008104 w 15480813"/>
              <a:gd name="connsiteY1942" fmla="*/ 4748715 h 8369634"/>
              <a:gd name="connsiteX1943" fmla="*/ 5009072 w 15480813"/>
              <a:gd name="connsiteY1943" fmla="*/ 4721015 h 8369634"/>
              <a:gd name="connsiteX1944" fmla="*/ 5008059 w 15480813"/>
              <a:gd name="connsiteY1944" fmla="*/ 4720854 h 8369634"/>
              <a:gd name="connsiteX1945" fmla="*/ 4277820 w 15480813"/>
              <a:gd name="connsiteY1945" fmla="*/ 4707964 h 8369634"/>
              <a:gd name="connsiteX1946" fmla="*/ 4239487 w 15480813"/>
              <a:gd name="connsiteY1946" fmla="*/ 4725134 h 8369634"/>
              <a:gd name="connsiteX1947" fmla="*/ 4235133 w 15480813"/>
              <a:gd name="connsiteY1947" fmla="*/ 4802162 h 8369634"/>
              <a:gd name="connsiteX1948" fmla="*/ 4281931 w 15480813"/>
              <a:gd name="connsiteY1948" fmla="*/ 4838078 h 8369634"/>
              <a:gd name="connsiteX1949" fmla="*/ 4277820 w 15480813"/>
              <a:gd name="connsiteY1949" fmla="*/ 4707964 h 8369634"/>
              <a:gd name="connsiteX1950" fmla="*/ 10603326 w 15480813"/>
              <a:gd name="connsiteY1950" fmla="*/ 4706936 h 8369634"/>
              <a:gd name="connsiteX1951" fmla="*/ 10564130 w 15480813"/>
              <a:gd name="connsiteY1951" fmla="*/ 4729850 h 8369634"/>
              <a:gd name="connsiteX1952" fmla="*/ 10589526 w 15480813"/>
              <a:gd name="connsiteY1952" fmla="*/ 4745208 h 8369634"/>
              <a:gd name="connsiteX1953" fmla="*/ 10597989 w 15480813"/>
              <a:gd name="connsiteY1953" fmla="*/ 4779187 h 8369634"/>
              <a:gd name="connsiteX1954" fmla="*/ 10572354 w 15480813"/>
              <a:gd name="connsiteY1954" fmla="*/ 4785838 h 8369634"/>
              <a:gd name="connsiteX1955" fmla="*/ 10559295 w 15480813"/>
              <a:gd name="connsiteY1955" fmla="*/ 4827315 h 8369634"/>
              <a:gd name="connsiteX1956" fmla="*/ 10559295 w 15480813"/>
              <a:gd name="connsiteY1956" fmla="*/ 4827798 h 8369634"/>
              <a:gd name="connsiteX1957" fmla="*/ 10580698 w 15480813"/>
              <a:gd name="connsiteY1957" fmla="*/ 4820422 h 8369634"/>
              <a:gd name="connsiteX1958" fmla="*/ 10618912 w 15480813"/>
              <a:gd name="connsiteY1958" fmla="*/ 4880883 h 8369634"/>
              <a:gd name="connsiteX1959" fmla="*/ 10640435 w 15480813"/>
              <a:gd name="connsiteY1959" fmla="*/ 4819092 h 8369634"/>
              <a:gd name="connsiteX1960" fmla="*/ 10602466 w 15480813"/>
              <a:gd name="connsiteY1960" fmla="*/ 4736501 h 8369634"/>
              <a:gd name="connsiteX1961" fmla="*/ 10649020 w 15480813"/>
              <a:gd name="connsiteY1961" fmla="*/ 4787773 h 8369634"/>
              <a:gd name="connsiteX1962" fmla="*/ 10640799 w 15480813"/>
              <a:gd name="connsiteY1962" fmla="*/ 4742910 h 8369634"/>
              <a:gd name="connsiteX1963" fmla="*/ 10619396 w 15480813"/>
              <a:gd name="connsiteY1963" fmla="*/ 4750045 h 8369634"/>
              <a:gd name="connsiteX1964" fmla="*/ 10603326 w 15480813"/>
              <a:gd name="connsiteY1964" fmla="*/ 4706936 h 8369634"/>
              <a:gd name="connsiteX1965" fmla="*/ 10830671 w 15480813"/>
              <a:gd name="connsiteY1965" fmla="*/ 4705286 h 8369634"/>
              <a:gd name="connsiteX1966" fmla="*/ 10849036 w 15480813"/>
              <a:gd name="connsiteY1966" fmla="*/ 4712920 h 8369634"/>
              <a:gd name="connsiteX1967" fmla="*/ 10849036 w 15480813"/>
              <a:gd name="connsiteY1967" fmla="*/ 4778340 h 8369634"/>
              <a:gd name="connsiteX1968" fmla="*/ 10827874 w 15480813"/>
              <a:gd name="connsiteY1968" fmla="*/ 4720176 h 8369634"/>
              <a:gd name="connsiteX1969" fmla="*/ 10823520 w 15480813"/>
              <a:gd name="connsiteY1969" fmla="*/ 4719450 h 8369634"/>
              <a:gd name="connsiteX1970" fmla="*/ 10830671 w 15480813"/>
              <a:gd name="connsiteY1970" fmla="*/ 4705286 h 8369634"/>
              <a:gd name="connsiteX1971" fmla="*/ 4886484 w 15480813"/>
              <a:gd name="connsiteY1971" fmla="*/ 4695657 h 8369634"/>
              <a:gd name="connsiteX1972" fmla="*/ 4875628 w 15480813"/>
              <a:gd name="connsiteY1972" fmla="*/ 4724508 h 8369634"/>
              <a:gd name="connsiteX1973" fmla="*/ 4828285 w 15480813"/>
              <a:gd name="connsiteY1973" fmla="*/ 4823202 h 8369634"/>
              <a:gd name="connsiteX1974" fmla="*/ 4866617 w 15480813"/>
              <a:gd name="connsiteY1974" fmla="*/ 4784024 h 8369634"/>
              <a:gd name="connsiteX1975" fmla="*/ 4905193 w 15480813"/>
              <a:gd name="connsiteY1975" fmla="*/ 4810385 h 8369634"/>
              <a:gd name="connsiteX1976" fmla="*/ 4956103 w 15480813"/>
              <a:gd name="connsiteY1976" fmla="*/ 4714373 h 8369634"/>
              <a:gd name="connsiteX1977" fmla="*/ 4964931 w 15480813"/>
              <a:gd name="connsiteY1977" fmla="*/ 4745571 h 8369634"/>
              <a:gd name="connsiteX1978" fmla="*/ 4963609 w 15480813"/>
              <a:gd name="connsiteY1978" fmla="*/ 4737334 h 8369634"/>
              <a:gd name="connsiteX1979" fmla="*/ 4957963 w 15480813"/>
              <a:gd name="connsiteY1979" fmla="*/ 4721128 h 8369634"/>
              <a:gd name="connsiteX1980" fmla="*/ 4953322 w 15480813"/>
              <a:gd name="connsiteY1980" fmla="*/ 4700587 h 8369634"/>
              <a:gd name="connsiteX1981" fmla="*/ 4949631 w 15480813"/>
              <a:gd name="connsiteY1981" fmla="*/ 4702531 h 8369634"/>
              <a:gd name="connsiteX1982" fmla="*/ 4943031 w 15480813"/>
              <a:gd name="connsiteY1982" fmla="*/ 4709096 h 8369634"/>
              <a:gd name="connsiteX1983" fmla="*/ 4887781 w 15480813"/>
              <a:gd name="connsiteY1983" fmla="*/ 4725982 h 8369634"/>
              <a:gd name="connsiteX1984" fmla="*/ 4912737 w 15480813"/>
              <a:gd name="connsiteY1984" fmla="*/ 4706891 h 8369634"/>
              <a:gd name="connsiteX1985" fmla="*/ 4913393 w 15480813"/>
              <a:gd name="connsiteY1985" fmla="*/ 4704668 h 8369634"/>
              <a:gd name="connsiteX1986" fmla="*/ 4894451 w 15480813"/>
              <a:gd name="connsiteY1986" fmla="*/ 4696761 h 8369634"/>
              <a:gd name="connsiteX1987" fmla="*/ 4867102 w 15480813"/>
              <a:gd name="connsiteY1987" fmla="*/ 4692970 h 8369634"/>
              <a:gd name="connsiteX1988" fmla="*/ 4866295 w 15480813"/>
              <a:gd name="connsiteY1988" fmla="*/ 4700116 h 8369634"/>
              <a:gd name="connsiteX1989" fmla="*/ 4869737 w 15480813"/>
              <a:gd name="connsiteY1989" fmla="*/ 4694200 h 8369634"/>
              <a:gd name="connsiteX1990" fmla="*/ 4870585 w 15480813"/>
              <a:gd name="connsiteY1990" fmla="*/ 4693452 h 8369634"/>
              <a:gd name="connsiteX1991" fmla="*/ 12885309 w 15480813"/>
              <a:gd name="connsiteY1991" fmla="*/ 4692046 h 8369634"/>
              <a:gd name="connsiteX1992" fmla="*/ 12902025 w 15480813"/>
              <a:gd name="connsiteY1992" fmla="*/ 4706148 h 8369634"/>
              <a:gd name="connsiteX1993" fmla="*/ 12870219 w 15480813"/>
              <a:gd name="connsiteY1993" fmla="*/ 4702884 h 8369634"/>
              <a:gd name="connsiteX1994" fmla="*/ 12885309 w 15480813"/>
              <a:gd name="connsiteY1994" fmla="*/ 4692046 h 8369634"/>
              <a:gd name="connsiteX1995" fmla="*/ 4676740 w 15480813"/>
              <a:gd name="connsiteY1995" fmla="*/ 4691036 h 8369634"/>
              <a:gd name="connsiteX1996" fmla="*/ 4664542 w 15480813"/>
              <a:gd name="connsiteY1996" fmla="*/ 4716748 h 8369634"/>
              <a:gd name="connsiteX1997" fmla="*/ 4666119 w 15480813"/>
              <a:gd name="connsiteY1997" fmla="*/ 4720418 h 8369634"/>
              <a:gd name="connsiteX1998" fmla="*/ 4678939 w 15480813"/>
              <a:gd name="connsiteY1998" fmla="*/ 4696234 h 8369634"/>
              <a:gd name="connsiteX1999" fmla="*/ 12561495 w 15480813"/>
              <a:gd name="connsiteY1999" fmla="*/ 4688132 h 8369634"/>
              <a:gd name="connsiteX2000" fmla="*/ 12580601 w 15480813"/>
              <a:gd name="connsiteY2000" fmla="*/ 4712317 h 8369634"/>
              <a:gd name="connsiteX2001" fmla="*/ 12553755 w 15480813"/>
              <a:gd name="connsiteY2001" fmla="*/ 4708689 h 8369634"/>
              <a:gd name="connsiteX2002" fmla="*/ 12561495 w 15480813"/>
              <a:gd name="connsiteY2002" fmla="*/ 4688132 h 8369634"/>
              <a:gd name="connsiteX2003" fmla="*/ 10365360 w 15480813"/>
              <a:gd name="connsiteY2003" fmla="*/ 4686657 h 8369634"/>
              <a:gd name="connsiteX2004" fmla="*/ 10364479 w 15480813"/>
              <a:gd name="connsiteY2004" fmla="*/ 4710018 h 8369634"/>
              <a:gd name="connsiteX2005" fmla="*/ 10349031 w 15480813"/>
              <a:gd name="connsiteY2005" fmla="*/ 4707117 h 8369634"/>
              <a:gd name="connsiteX2006" fmla="*/ 10349133 w 15480813"/>
              <a:gd name="connsiteY2006" fmla="*/ 4716692 h 8369634"/>
              <a:gd name="connsiteX2007" fmla="*/ 10351087 w 15480813"/>
              <a:gd name="connsiteY2007" fmla="*/ 4717257 h 8369634"/>
              <a:gd name="connsiteX2008" fmla="*/ 10384795 w 15480813"/>
              <a:gd name="connsiteY2008" fmla="*/ 4710745 h 8369634"/>
              <a:gd name="connsiteX2009" fmla="*/ 10376221 w 15480813"/>
              <a:gd name="connsiteY2009" fmla="*/ 4689956 h 8369634"/>
              <a:gd name="connsiteX2010" fmla="*/ 12604171 w 15480813"/>
              <a:gd name="connsiteY2010" fmla="*/ 4684149 h 8369634"/>
              <a:gd name="connsiteX2011" fmla="*/ 12610713 w 15480813"/>
              <a:gd name="connsiteY2011" fmla="*/ 4694540 h 8369634"/>
              <a:gd name="connsiteX2012" fmla="*/ 12584955 w 15480813"/>
              <a:gd name="connsiteY2012" fmla="*/ 4712920 h 8369634"/>
              <a:gd name="connsiteX2013" fmla="*/ 12604171 w 15480813"/>
              <a:gd name="connsiteY2013" fmla="*/ 4684149 h 8369634"/>
              <a:gd name="connsiteX2014" fmla="*/ 3884626 w 15480813"/>
              <a:gd name="connsiteY2014" fmla="*/ 4669254 h 8369634"/>
              <a:gd name="connsiteX2015" fmla="*/ 3903307 w 15480813"/>
              <a:gd name="connsiteY2015" fmla="*/ 4693452 h 8369634"/>
              <a:gd name="connsiteX2016" fmla="*/ 3877670 w 15480813"/>
              <a:gd name="connsiteY2016" fmla="*/ 4708689 h 8369634"/>
              <a:gd name="connsiteX2017" fmla="*/ 3873558 w 15480813"/>
              <a:gd name="connsiteY2017" fmla="*/ 4687528 h 8369634"/>
              <a:gd name="connsiteX2018" fmla="*/ 3878632 w 15480813"/>
              <a:gd name="connsiteY2018" fmla="*/ 4669390 h 8369634"/>
              <a:gd name="connsiteX2019" fmla="*/ 3884626 w 15480813"/>
              <a:gd name="connsiteY2019" fmla="*/ 4669254 h 8369634"/>
              <a:gd name="connsiteX2020" fmla="*/ 10444896 w 15480813"/>
              <a:gd name="connsiteY2020" fmla="*/ 4665882 h 8369634"/>
              <a:gd name="connsiteX2021" fmla="*/ 10436190 w 15480813"/>
              <a:gd name="connsiteY2021" fmla="*/ 4675314 h 8369634"/>
              <a:gd name="connsiteX2022" fmla="*/ 10452875 w 15480813"/>
              <a:gd name="connsiteY2022" fmla="*/ 4743636 h 8369634"/>
              <a:gd name="connsiteX2023" fmla="*/ 10461584 w 15480813"/>
              <a:gd name="connsiteY2023" fmla="*/ 4712438 h 8369634"/>
              <a:gd name="connsiteX2024" fmla="*/ 10491331 w 15480813"/>
              <a:gd name="connsiteY2024" fmla="*/ 4750166 h 8369634"/>
              <a:gd name="connsiteX2025" fmla="*/ 10491331 w 15480813"/>
              <a:gd name="connsiteY2025" fmla="*/ 4750648 h 8369634"/>
              <a:gd name="connsiteX2026" fmla="*/ 10542846 w 15480813"/>
              <a:gd name="connsiteY2026" fmla="*/ 4693815 h 8369634"/>
              <a:gd name="connsiteX2027" fmla="*/ 10551309 w 15480813"/>
              <a:gd name="connsiteY2027" fmla="*/ 4705908 h 8369634"/>
              <a:gd name="connsiteX2028" fmla="*/ 10542604 w 15480813"/>
              <a:gd name="connsiteY2028" fmla="*/ 4747989 h 8369634"/>
              <a:gd name="connsiteX2029" fmla="*/ 10581302 w 15480813"/>
              <a:gd name="connsiteY2029" fmla="*/ 4700224 h 8369634"/>
              <a:gd name="connsiteX2030" fmla="*/ 10444896 w 15480813"/>
              <a:gd name="connsiteY2030" fmla="*/ 4665882 h 8369634"/>
              <a:gd name="connsiteX2031" fmla="*/ 10900432 w 15480813"/>
              <a:gd name="connsiteY2031" fmla="*/ 4656208 h 8369634"/>
              <a:gd name="connsiteX2032" fmla="*/ 10947231 w 15480813"/>
              <a:gd name="connsiteY2032" fmla="*/ 4729487 h 8369634"/>
              <a:gd name="connsiteX2033" fmla="*/ 10917358 w 15480813"/>
              <a:gd name="connsiteY2033" fmla="*/ 4746175 h 8369634"/>
              <a:gd name="connsiteX2034" fmla="*/ 10900432 w 15480813"/>
              <a:gd name="connsiteY2034" fmla="*/ 4656208 h 8369634"/>
              <a:gd name="connsiteX2035" fmla="*/ 4746417 w 15480813"/>
              <a:gd name="connsiteY2035" fmla="*/ 4648710 h 8369634"/>
              <a:gd name="connsiteX2036" fmla="*/ 4722197 w 15480813"/>
              <a:gd name="connsiteY2036" fmla="*/ 4659262 h 8369634"/>
              <a:gd name="connsiteX2037" fmla="*/ 4726148 w 15480813"/>
              <a:gd name="connsiteY2037" fmla="*/ 4671117 h 8369634"/>
              <a:gd name="connsiteX2038" fmla="*/ 4746657 w 15480813"/>
              <a:gd name="connsiteY2038" fmla="*/ 4673378 h 8369634"/>
              <a:gd name="connsiteX2039" fmla="*/ 4716439 w 15480813"/>
              <a:gd name="connsiteY2039" fmla="*/ 4668724 h 8369634"/>
              <a:gd name="connsiteX2040" fmla="*/ 4716063 w 15480813"/>
              <a:gd name="connsiteY2040" fmla="*/ 4661852 h 8369634"/>
              <a:gd name="connsiteX2041" fmla="*/ 4704294 w 15480813"/>
              <a:gd name="connsiteY2041" fmla="*/ 4666550 h 8369634"/>
              <a:gd name="connsiteX2042" fmla="*/ 4689821 w 15480813"/>
              <a:gd name="connsiteY2042" fmla="*/ 4663464 h 8369634"/>
              <a:gd name="connsiteX2043" fmla="*/ 4688195 w 15480813"/>
              <a:gd name="connsiteY2043" fmla="*/ 4666891 h 8369634"/>
              <a:gd name="connsiteX2044" fmla="*/ 4691908 w 15480813"/>
              <a:gd name="connsiteY2044" fmla="*/ 4668921 h 8369634"/>
              <a:gd name="connsiteX2045" fmla="*/ 4708928 w 15480813"/>
              <a:gd name="connsiteY2045" fmla="*/ 4723804 h 8369634"/>
              <a:gd name="connsiteX2046" fmla="*/ 4690911 w 15480813"/>
              <a:gd name="connsiteY2046" fmla="*/ 4729368 h 8369634"/>
              <a:gd name="connsiteX2047" fmla="*/ 4712314 w 15480813"/>
              <a:gd name="connsiteY2047" fmla="*/ 4747506 h 8369634"/>
              <a:gd name="connsiteX2048" fmla="*/ 4712314 w 15480813"/>
              <a:gd name="connsiteY2048" fmla="*/ 4802162 h 8369634"/>
              <a:gd name="connsiteX2049" fmla="*/ 4725133 w 15480813"/>
              <a:gd name="connsiteY2049" fmla="*/ 4767336 h 8369634"/>
              <a:gd name="connsiteX2050" fmla="*/ 4733719 w 15480813"/>
              <a:gd name="connsiteY2050" fmla="*/ 4809418 h 8369634"/>
              <a:gd name="connsiteX2051" fmla="*/ 4644111 w 15480813"/>
              <a:gd name="connsiteY2051" fmla="*/ 4835296 h 8369634"/>
              <a:gd name="connsiteX2052" fmla="*/ 4639878 w 15480813"/>
              <a:gd name="connsiteY2052" fmla="*/ 4901320 h 8369634"/>
              <a:gd name="connsiteX2053" fmla="*/ 4700342 w 15480813"/>
              <a:gd name="connsiteY2053" fmla="*/ 4945820 h 8369634"/>
              <a:gd name="connsiteX2054" fmla="*/ 4708928 w 15480813"/>
              <a:gd name="connsiteY2054" fmla="*/ 4933727 h 8369634"/>
              <a:gd name="connsiteX2055" fmla="*/ 4713040 w 15480813"/>
              <a:gd name="connsiteY2055" fmla="*/ 4878586 h 8369634"/>
              <a:gd name="connsiteX2056" fmla="*/ 4734203 w 15480813"/>
              <a:gd name="connsiteY2056" fmla="*/ 4820543 h 8369634"/>
              <a:gd name="connsiteX2057" fmla="*/ 4785719 w 15480813"/>
              <a:gd name="connsiteY2057" fmla="*/ 4888260 h 8369634"/>
              <a:gd name="connsiteX2058" fmla="*/ 4781606 w 15480813"/>
              <a:gd name="connsiteY2058" fmla="*/ 4921755 h 8369634"/>
              <a:gd name="connsiteX2059" fmla="*/ 4820181 w 15480813"/>
              <a:gd name="connsiteY2059" fmla="*/ 4926109 h 8369634"/>
              <a:gd name="connsiteX2060" fmla="*/ 4815587 w 15480813"/>
              <a:gd name="connsiteY2060" fmla="*/ 4850774 h 8369634"/>
              <a:gd name="connsiteX2061" fmla="*/ 4734203 w 15480813"/>
              <a:gd name="connsiteY2061" fmla="*/ 4787894 h 8369634"/>
              <a:gd name="connsiteX2062" fmla="*/ 4785113 w 15480813"/>
              <a:gd name="connsiteY2062" fmla="*/ 4703248 h 8369634"/>
              <a:gd name="connsiteX2063" fmla="*/ 4785113 w 15480813"/>
              <a:gd name="connsiteY2063" fmla="*/ 4757784 h 8369634"/>
              <a:gd name="connsiteX2064" fmla="*/ 4810627 w 15480813"/>
              <a:gd name="connsiteY2064" fmla="*/ 4731666 h 8369634"/>
              <a:gd name="connsiteX2065" fmla="*/ 4806518 w 15480813"/>
              <a:gd name="connsiteY2065" fmla="*/ 4765040 h 8369634"/>
              <a:gd name="connsiteX2066" fmla="*/ 4836387 w 15480813"/>
              <a:gd name="connsiteY2066" fmla="*/ 4771085 h 8369634"/>
              <a:gd name="connsiteX2067" fmla="*/ 4853315 w 15480813"/>
              <a:gd name="connsiteY2067" fmla="*/ 4734808 h 8369634"/>
              <a:gd name="connsiteX2068" fmla="*/ 4806421 w 15480813"/>
              <a:gd name="connsiteY2068" fmla="*/ 4698735 h 8369634"/>
              <a:gd name="connsiteX2069" fmla="*/ 4798279 w 15480813"/>
              <a:gd name="connsiteY2069" fmla="*/ 4698139 h 8369634"/>
              <a:gd name="connsiteX2070" fmla="*/ 4767207 w 15480813"/>
              <a:gd name="connsiteY2070" fmla="*/ 4687572 h 8369634"/>
              <a:gd name="connsiteX2071" fmla="*/ 4763867 w 15480813"/>
              <a:gd name="connsiteY2071" fmla="*/ 4683535 h 8369634"/>
              <a:gd name="connsiteX2072" fmla="*/ 4759233 w 15480813"/>
              <a:gd name="connsiteY2072" fmla="*/ 4695508 h 8369634"/>
              <a:gd name="connsiteX2073" fmla="*/ 4753282 w 15480813"/>
              <a:gd name="connsiteY2073" fmla="*/ 4687437 h 8369634"/>
              <a:gd name="connsiteX2074" fmla="*/ 4756522 w 15480813"/>
              <a:gd name="connsiteY2074" fmla="*/ 4674653 h 8369634"/>
              <a:gd name="connsiteX2075" fmla="*/ 4755109 w 15480813"/>
              <a:gd name="connsiteY2075" fmla="*/ 4672946 h 8369634"/>
              <a:gd name="connsiteX2076" fmla="*/ 4746417 w 15480813"/>
              <a:gd name="connsiteY2076" fmla="*/ 4648710 h 8369634"/>
              <a:gd name="connsiteX2077" fmla="*/ 4469249 w 15480813"/>
              <a:gd name="connsiteY2077" fmla="*/ 4632508 h 8369634"/>
              <a:gd name="connsiteX2078" fmla="*/ 4482067 w 15480813"/>
              <a:gd name="connsiteY2078" fmla="*/ 4695872 h 8369634"/>
              <a:gd name="connsiteX2079" fmla="*/ 4447966 w 15480813"/>
              <a:gd name="connsiteY2079" fmla="*/ 4657901 h 8369634"/>
              <a:gd name="connsiteX2080" fmla="*/ 4469249 w 15480813"/>
              <a:gd name="connsiteY2080" fmla="*/ 4632508 h 8369634"/>
              <a:gd name="connsiteX2081" fmla="*/ 12495973 w 15480813"/>
              <a:gd name="connsiteY2081" fmla="*/ 4624462 h 8369634"/>
              <a:gd name="connsiteX2082" fmla="*/ 12507077 w 15480813"/>
              <a:gd name="connsiteY2082" fmla="*/ 4659592 h 8369634"/>
              <a:gd name="connsiteX2083" fmla="*/ 12487849 w 15480813"/>
              <a:gd name="connsiteY2083" fmla="*/ 4624526 h 8369634"/>
              <a:gd name="connsiteX2084" fmla="*/ 12495973 w 15480813"/>
              <a:gd name="connsiteY2084" fmla="*/ 4624462 h 8369634"/>
              <a:gd name="connsiteX2085" fmla="*/ 12412877 w 15480813"/>
              <a:gd name="connsiteY2085" fmla="*/ 4614490 h 8369634"/>
              <a:gd name="connsiteX2086" fmla="*/ 12475759 w 15480813"/>
              <a:gd name="connsiteY2086" fmla="*/ 4741943 h 8369634"/>
              <a:gd name="connsiteX2087" fmla="*/ 12453507 w 15480813"/>
              <a:gd name="connsiteY2087" fmla="*/ 4739162 h 8369634"/>
              <a:gd name="connsiteX2088" fmla="*/ 12412877 w 15480813"/>
              <a:gd name="connsiteY2088" fmla="*/ 4614490 h 8369634"/>
              <a:gd name="connsiteX2089" fmla="*/ 11171869 w 15480813"/>
              <a:gd name="connsiteY2089" fmla="*/ 4613404 h 8369634"/>
              <a:gd name="connsiteX2090" fmla="*/ 11181587 w 15480813"/>
              <a:gd name="connsiteY2090" fmla="*/ 4627066 h 8369634"/>
              <a:gd name="connsiteX2091" fmla="*/ 11151840 w 15480813"/>
              <a:gd name="connsiteY2091" fmla="*/ 4665762 h 8369634"/>
              <a:gd name="connsiteX2092" fmla="*/ 11171869 w 15480813"/>
              <a:gd name="connsiteY2092" fmla="*/ 4613404 h 8369634"/>
              <a:gd name="connsiteX2093" fmla="*/ 11619347 w 15480813"/>
              <a:gd name="connsiteY2093" fmla="*/ 4611830 h 8369634"/>
              <a:gd name="connsiteX2094" fmla="*/ 11644863 w 15480813"/>
              <a:gd name="connsiteY2094" fmla="*/ 4627064 h 8369634"/>
              <a:gd name="connsiteX2095" fmla="*/ 11572548 w 15480813"/>
              <a:gd name="connsiteY2095" fmla="*/ 4636980 h 8369634"/>
              <a:gd name="connsiteX2096" fmla="*/ 11632165 w 15480813"/>
              <a:gd name="connsiteY2096" fmla="*/ 4636014 h 8369634"/>
              <a:gd name="connsiteX2097" fmla="*/ 11619347 w 15480813"/>
              <a:gd name="connsiteY2097" fmla="*/ 4611830 h 8369634"/>
              <a:gd name="connsiteX2098" fmla="*/ 10423043 w 15480813"/>
              <a:gd name="connsiteY2098" fmla="*/ 4598814 h 8369634"/>
              <a:gd name="connsiteX2099" fmla="*/ 10412019 w 15480813"/>
              <a:gd name="connsiteY2099" fmla="*/ 4619342 h 8369634"/>
              <a:gd name="connsiteX2100" fmla="*/ 10393987 w 15480813"/>
              <a:gd name="connsiteY2100" fmla="*/ 4624647 h 8369634"/>
              <a:gd name="connsiteX2101" fmla="*/ 10393987 w 15480813"/>
              <a:gd name="connsiteY2101" fmla="*/ 4625010 h 8369634"/>
              <a:gd name="connsiteX2102" fmla="*/ 10421261 w 15480813"/>
              <a:gd name="connsiteY2102" fmla="*/ 4631778 h 8369634"/>
              <a:gd name="connsiteX2103" fmla="*/ 10423793 w 15480813"/>
              <a:gd name="connsiteY2103" fmla="*/ 4599422 h 8369634"/>
              <a:gd name="connsiteX2104" fmla="*/ 10453240 w 15480813"/>
              <a:gd name="connsiteY2104" fmla="*/ 4587026 h 8369634"/>
              <a:gd name="connsiteX2105" fmla="*/ 10432320 w 15480813"/>
              <a:gd name="connsiteY2105" fmla="*/ 4620658 h 8369634"/>
              <a:gd name="connsiteX2106" fmla="*/ 10479239 w 15480813"/>
              <a:gd name="connsiteY2106" fmla="*/ 4628759 h 8369634"/>
              <a:gd name="connsiteX2107" fmla="*/ 10453240 w 15480813"/>
              <a:gd name="connsiteY2107" fmla="*/ 4587026 h 8369634"/>
              <a:gd name="connsiteX2108" fmla="*/ 4569649 w 15480813"/>
              <a:gd name="connsiteY2108" fmla="*/ 4586966 h 8369634"/>
              <a:gd name="connsiteX2109" fmla="*/ 4588606 w 15480813"/>
              <a:gd name="connsiteY2109" fmla="*/ 4590789 h 8369634"/>
              <a:gd name="connsiteX2110" fmla="*/ 4558856 w 15480813"/>
              <a:gd name="connsiteY2110" fmla="*/ 4606630 h 8369634"/>
              <a:gd name="connsiteX2111" fmla="*/ 4569649 w 15480813"/>
              <a:gd name="connsiteY2111" fmla="*/ 4586966 h 8369634"/>
              <a:gd name="connsiteX2112" fmla="*/ 4412596 w 15480813"/>
              <a:gd name="connsiteY2112" fmla="*/ 4581944 h 8369634"/>
              <a:gd name="connsiteX2113" fmla="*/ 4423795 w 15480813"/>
              <a:gd name="connsiteY2113" fmla="*/ 4584939 h 8369634"/>
              <a:gd name="connsiteX2114" fmla="*/ 4439379 w 15480813"/>
              <a:gd name="connsiteY2114" fmla="*/ 4615698 h 8369634"/>
              <a:gd name="connsiteX2115" fmla="*/ 4405398 w 15480813"/>
              <a:gd name="connsiteY2115" fmla="*/ 4588733 h 8369634"/>
              <a:gd name="connsiteX2116" fmla="*/ 4412596 w 15480813"/>
              <a:gd name="connsiteY2116" fmla="*/ 4581944 h 8369634"/>
              <a:gd name="connsiteX2117" fmla="*/ 4661162 w 15480813"/>
              <a:gd name="connsiteY2117" fmla="*/ 4578696 h 8369634"/>
              <a:gd name="connsiteX2118" fmla="*/ 4664472 w 15480813"/>
              <a:gd name="connsiteY2118" fmla="*/ 4607960 h 8369634"/>
              <a:gd name="connsiteX2119" fmla="*/ 4664961 w 15480813"/>
              <a:gd name="connsiteY2119" fmla="*/ 4624558 h 8369634"/>
              <a:gd name="connsiteX2120" fmla="*/ 4667933 w 15480813"/>
              <a:gd name="connsiteY2120" fmla="*/ 4607294 h 8369634"/>
              <a:gd name="connsiteX2121" fmla="*/ 4675619 w 15480813"/>
              <a:gd name="connsiteY2121" fmla="*/ 4585375 h 8369634"/>
              <a:gd name="connsiteX2122" fmla="*/ 10744947 w 15480813"/>
              <a:gd name="connsiteY2122" fmla="*/ 4575024 h 8369634"/>
              <a:gd name="connsiteX2123" fmla="*/ 10709568 w 15480813"/>
              <a:gd name="connsiteY2123" fmla="*/ 4591059 h 8369634"/>
              <a:gd name="connsiteX2124" fmla="*/ 10709483 w 15480813"/>
              <a:gd name="connsiteY2124" fmla="*/ 4590789 h 8369634"/>
              <a:gd name="connsiteX2125" fmla="*/ 10709364 w 15480813"/>
              <a:gd name="connsiteY2125" fmla="*/ 4591152 h 8369634"/>
              <a:gd name="connsiteX2126" fmla="*/ 10709568 w 15480813"/>
              <a:gd name="connsiteY2126" fmla="*/ 4591059 h 8369634"/>
              <a:gd name="connsiteX2127" fmla="*/ 10715494 w 15480813"/>
              <a:gd name="connsiteY2127" fmla="*/ 4609734 h 8369634"/>
              <a:gd name="connsiteX2128" fmla="*/ 10777447 w 15480813"/>
              <a:gd name="connsiteY2128" fmla="*/ 4602519 h 8369634"/>
              <a:gd name="connsiteX2129" fmla="*/ 10744947 w 15480813"/>
              <a:gd name="connsiteY2129" fmla="*/ 4575024 h 8369634"/>
              <a:gd name="connsiteX2130" fmla="*/ 11969916 w 15480813"/>
              <a:gd name="connsiteY2130" fmla="*/ 4570836 h 8369634"/>
              <a:gd name="connsiteX2131" fmla="*/ 12013813 w 15480813"/>
              <a:gd name="connsiteY2131" fmla="*/ 4621140 h 8369634"/>
              <a:gd name="connsiteX2132" fmla="*/ 11966048 w 15480813"/>
              <a:gd name="connsiteY2132" fmla="*/ 4602760 h 8369634"/>
              <a:gd name="connsiteX2133" fmla="*/ 11969916 w 15480813"/>
              <a:gd name="connsiteY2133" fmla="*/ 4570836 h 8369634"/>
              <a:gd name="connsiteX2134" fmla="*/ 10942031 w 15480813"/>
              <a:gd name="connsiteY2134" fmla="*/ 4566847 h 8369634"/>
              <a:gd name="connsiteX2135" fmla="*/ 10943454 w 15480813"/>
              <a:gd name="connsiteY2135" fmla="*/ 4566997 h 8369634"/>
              <a:gd name="connsiteX2136" fmla="*/ 10942031 w 15480813"/>
              <a:gd name="connsiteY2136" fmla="*/ 4568366 h 8369634"/>
              <a:gd name="connsiteX2137" fmla="*/ 10888095 w 15480813"/>
              <a:gd name="connsiteY2137" fmla="*/ 4566847 h 8369634"/>
              <a:gd name="connsiteX2138" fmla="*/ 10845527 w 15480813"/>
              <a:gd name="connsiteY2138" fmla="*/ 4570474 h 8369634"/>
              <a:gd name="connsiteX2139" fmla="*/ 10845527 w 15480813"/>
              <a:gd name="connsiteY2139" fmla="*/ 4625010 h 8369634"/>
              <a:gd name="connsiteX2140" fmla="*/ 10866811 w 15480813"/>
              <a:gd name="connsiteY2140" fmla="*/ 4650404 h 8369634"/>
              <a:gd name="connsiteX2141" fmla="*/ 10892330 w 15480813"/>
              <a:gd name="connsiteY2141" fmla="*/ 4611226 h 8369634"/>
              <a:gd name="connsiteX2142" fmla="*/ 10888095 w 15480813"/>
              <a:gd name="connsiteY2142" fmla="*/ 4566847 h 8369634"/>
              <a:gd name="connsiteX2143" fmla="*/ 4491362 w 15480813"/>
              <a:gd name="connsiteY2143" fmla="*/ 4563961 h 8369634"/>
              <a:gd name="connsiteX2144" fmla="*/ 4507704 w 15480813"/>
              <a:gd name="connsiteY2144" fmla="*/ 4593328 h 8369634"/>
              <a:gd name="connsiteX2145" fmla="*/ 4486299 w 15480813"/>
              <a:gd name="connsiteY2145" fmla="*/ 4575190 h 8369634"/>
              <a:gd name="connsiteX2146" fmla="*/ 4491362 w 15480813"/>
              <a:gd name="connsiteY2146" fmla="*/ 4563961 h 8369634"/>
              <a:gd name="connsiteX2147" fmla="*/ 10675143 w 15480813"/>
              <a:gd name="connsiteY2147" fmla="*/ 4563703 h 8369634"/>
              <a:gd name="connsiteX2148" fmla="*/ 10675367 w 15480813"/>
              <a:gd name="connsiteY2148" fmla="*/ 4564454 h 8369634"/>
              <a:gd name="connsiteX2149" fmla="*/ 10673466 w 15480813"/>
              <a:gd name="connsiteY2149" fmla="*/ 4573408 h 8369634"/>
              <a:gd name="connsiteX2150" fmla="*/ 10691950 w 15480813"/>
              <a:gd name="connsiteY2150" fmla="*/ 4610136 h 8369634"/>
              <a:gd name="connsiteX2151" fmla="*/ 10704770 w 15480813"/>
              <a:gd name="connsiteY2151" fmla="*/ 4601310 h 8369634"/>
              <a:gd name="connsiteX2152" fmla="*/ 10678771 w 15480813"/>
              <a:gd name="connsiteY2152" fmla="*/ 4575803 h 8369634"/>
              <a:gd name="connsiteX2153" fmla="*/ 10675367 w 15480813"/>
              <a:gd name="connsiteY2153" fmla="*/ 4564454 h 8369634"/>
              <a:gd name="connsiteX2154" fmla="*/ 10675501 w 15480813"/>
              <a:gd name="connsiteY2154" fmla="*/ 4563824 h 8369634"/>
              <a:gd name="connsiteX2155" fmla="*/ 10642053 w 15480813"/>
              <a:gd name="connsiteY2155" fmla="*/ 4563521 h 8369634"/>
              <a:gd name="connsiteX2156" fmla="*/ 10632937 w 15480813"/>
              <a:gd name="connsiteY2156" fmla="*/ 4567450 h 8369634"/>
              <a:gd name="connsiteX2157" fmla="*/ 10632937 w 15480813"/>
              <a:gd name="connsiteY2157" fmla="*/ 4567692 h 8369634"/>
              <a:gd name="connsiteX2158" fmla="*/ 10671150 w 15480813"/>
              <a:gd name="connsiteY2158" fmla="*/ 4606508 h 8369634"/>
              <a:gd name="connsiteX2159" fmla="*/ 10642053 w 15480813"/>
              <a:gd name="connsiteY2159" fmla="*/ 4563521 h 8369634"/>
              <a:gd name="connsiteX2160" fmla="*/ 3852692 w 15480813"/>
              <a:gd name="connsiteY2160" fmla="*/ 4554608 h 8369634"/>
              <a:gd name="connsiteX2161" fmla="*/ 3890851 w 15480813"/>
              <a:gd name="connsiteY2161" fmla="*/ 4586798 h 8369634"/>
              <a:gd name="connsiteX2162" fmla="*/ 3848406 w 15480813"/>
              <a:gd name="connsiteY2162" fmla="*/ 4572047 h 8369634"/>
              <a:gd name="connsiteX2163" fmla="*/ 3852692 w 15480813"/>
              <a:gd name="connsiteY2163" fmla="*/ 4554608 h 8369634"/>
              <a:gd name="connsiteX2164" fmla="*/ 11781149 w 15480813"/>
              <a:gd name="connsiteY2164" fmla="*/ 4551489 h 8369634"/>
              <a:gd name="connsiteX2165" fmla="*/ 11798321 w 15480813"/>
              <a:gd name="connsiteY2165" fmla="*/ 4565274 h 8369634"/>
              <a:gd name="connsiteX2166" fmla="*/ 11811625 w 15480813"/>
              <a:gd name="connsiteY2166" fmla="*/ 4610861 h 8369634"/>
              <a:gd name="connsiteX2167" fmla="*/ 11781149 w 15480813"/>
              <a:gd name="connsiteY2167" fmla="*/ 4551489 h 8369634"/>
              <a:gd name="connsiteX2168" fmla="*/ 11908076 w 15480813"/>
              <a:gd name="connsiteY2168" fmla="*/ 4550642 h 8369634"/>
              <a:gd name="connsiteX2169" fmla="*/ 11931221 w 15480813"/>
              <a:gd name="connsiteY2169" fmla="*/ 4564790 h 8369634"/>
              <a:gd name="connsiteX2170" fmla="*/ 11888289 w 15480813"/>
              <a:gd name="connsiteY2170" fmla="*/ 4557898 h 8369634"/>
              <a:gd name="connsiteX2171" fmla="*/ 11908076 w 15480813"/>
              <a:gd name="connsiteY2171" fmla="*/ 4550642 h 8369634"/>
              <a:gd name="connsiteX2172" fmla="*/ 10390598 w 15480813"/>
              <a:gd name="connsiteY2172" fmla="*/ 4547861 h 8369634"/>
              <a:gd name="connsiteX2173" fmla="*/ 10381651 w 15480813"/>
              <a:gd name="connsiteY2173" fmla="*/ 4611830 h 8369634"/>
              <a:gd name="connsiteX2174" fmla="*/ 10373065 w 15480813"/>
              <a:gd name="connsiteY2174" fmla="*/ 4610378 h 8369634"/>
              <a:gd name="connsiteX2175" fmla="*/ 10373065 w 15480813"/>
              <a:gd name="connsiteY2175" fmla="*/ 4577730 h 8369634"/>
              <a:gd name="connsiteX2176" fmla="*/ 10365619 w 15480813"/>
              <a:gd name="connsiteY2176" fmla="*/ 4590436 h 8369634"/>
              <a:gd name="connsiteX2177" fmla="*/ 10368212 w 15480813"/>
              <a:gd name="connsiteY2177" fmla="*/ 4610894 h 8369634"/>
              <a:gd name="connsiteX2178" fmla="*/ 10366935 w 15480813"/>
              <a:gd name="connsiteY2178" fmla="*/ 4644795 h 8369634"/>
              <a:gd name="connsiteX2179" fmla="*/ 10376393 w 15480813"/>
              <a:gd name="connsiteY2179" fmla="*/ 4643680 h 8369634"/>
              <a:gd name="connsiteX2180" fmla="*/ 10389753 w 15480813"/>
              <a:gd name="connsiteY2180" fmla="*/ 4635047 h 8369634"/>
              <a:gd name="connsiteX2181" fmla="*/ 10389630 w 15480813"/>
              <a:gd name="connsiteY2181" fmla="*/ 4635047 h 8369634"/>
              <a:gd name="connsiteX2182" fmla="*/ 10388481 w 15480813"/>
              <a:gd name="connsiteY2182" fmla="*/ 4585468 h 8369634"/>
              <a:gd name="connsiteX2183" fmla="*/ 10388516 w 15480813"/>
              <a:gd name="connsiteY2183" fmla="*/ 4584876 h 8369634"/>
              <a:gd name="connsiteX2184" fmla="*/ 10387723 w 15480813"/>
              <a:gd name="connsiteY2184" fmla="*/ 4574930 h 8369634"/>
              <a:gd name="connsiteX2185" fmla="*/ 10389309 w 15480813"/>
              <a:gd name="connsiteY2185" fmla="*/ 4570777 h 8369634"/>
              <a:gd name="connsiteX2186" fmla="*/ 11002142 w 15480813"/>
              <a:gd name="connsiteY2186" fmla="*/ 4547818 h 8369634"/>
              <a:gd name="connsiteX2187" fmla="*/ 11015930 w 15480813"/>
              <a:gd name="connsiteY2187" fmla="*/ 4550446 h 8369634"/>
              <a:gd name="connsiteX2188" fmla="*/ 11033451 w 15480813"/>
              <a:gd name="connsiteY2188" fmla="*/ 4590788 h 8369634"/>
              <a:gd name="connsiteX2189" fmla="*/ 10990884 w 15480813"/>
              <a:gd name="connsiteY2189" fmla="*/ 4551005 h 8369634"/>
              <a:gd name="connsiteX2190" fmla="*/ 11002142 w 15480813"/>
              <a:gd name="connsiteY2190" fmla="*/ 4547818 h 8369634"/>
              <a:gd name="connsiteX2191" fmla="*/ 2784363 w 15480813"/>
              <a:gd name="connsiteY2191" fmla="*/ 4542784 h 8369634"/>
              <a:gd name="connsiteX2192" fmla="*/ 2761145 w 15480813"/>
              <a:gd name="connsiteY2192" fmla="*/ 4556326 h 8369634"/>
              <a:gd name="connsiteX2193" fmla="*/ 2784363 w 15480813"/>
              <a:gd name="connsiteY2193" fmla="*/ 4542784 h 8369634"/>
              <a:gd name="connsiteX2194" fmla="*/ 10406248 w 15480813"/>
              <a:gd name="connsiteY2194" fmla="*/ 4538590 h 8369634"/>
              <a:gd name="connsiteX2195" fmla="*/ 10397370 w 15480813"/>
              <a:gd name="connsiteY2195" fmla="*/ 4551005 h 8369634"/>
              <a:gd name="connsiteX2196" fmla="*/ 10402573 w 15480813"/>
              <a:gd name="connsiteY2196" fmla="*/ 4548858 h 8369634"/>
              <a:gd name="connsiteX2197" fmla="*/ 10478504 w 15480813"/>
              <a:gd name="connsiteY2197" fmla="*/ 4535186 h 8369634"/>
              <a:gd name="connsiteX2198" fmla="*/ 10468921 w 15480813"/>
              <a:gd name="connsiteY2198" fmla="*/ 4547694 h 8369634"/>
              <a:gd name="connsiteX2199" fmla="*/ 10424394 w 15480813"/>
              <a:gd name="connsiteY2199" fmla="*/ 4579540 h 8369634"/>
              <a:gd name="connsiteX2200" fmla="*/ 10426106 w 15480813"/>
              <a:gd name="connsiteY2200" fmla="*/ 4585859 h 8369634"/>
              <a:gd name="connsiteX2201" fmla="*/ 10433437 w 15480813"/>
              <a:gd name="connsiteY2201" fmla="*/ 4581138 h 8369634"/>
              <a:gd name="connsiteX2202" fmla="*/ 10461341 w 15480813"/>
              <a:gd name="connsiteY2202" fmla="*/ 4561889 h 8369634"/>
              <a:gd name="connsiteX2203" fmla="*/ 10456868 w 15480813"/>
              <a:gd name="connsiteY2203" fmla="*/ 4582930 h 8369634"/>
              <a:gd name="connsiteX2204" fmla="*/ 10490969 w 15480813"/>
              <a:gd name="connsiteY2204" fmla="*/ 4588854 h 8369634"/>
              <a:gd name="connsiteX2205" fmla="*/ 10478032 w 15480813"/>
              <a:gd name="connsiteY2205" fmla="*/ 4608444 h 8369634"/>
              <a:gd name="connsiteX2206" fmla="*/ 10558930 w 15480813"/>
              <a:gd name="connsiteY2206" fmla="*/ 4644116 h 8369634"/>
              <a:gd name="connsiteX2207" fmla="*/ 10627252 w 15480813"/>
              <a:gd name="connsiteY2207" fmla="*/ 4590063 h 8369634"/>
              <a:gd name="connsiteX2208" fmla="*/ 10533654 w 15480813"/>
              <a:gd name="connsiteY2208" fmla="*/ 4574344 h 8369634"/>
              <a:gd name="connsiteX2209" fmla="*/ 10528562 w 15480813"/>
              <a:gd name="connsiteY2209" fmla="*/ 4551807 h 8369634"/>
              <a:gd name="connsiteX2210" fmla="*/ 10519757 w 15480813"/>
              <a:gd name="connsiteY2210" fmla="*/ 4544278 h 8369634"/>
              <a:gd name="connsiteX2211" fmla="*/ 10518949 w 15480813"/>
              <a:gd name="connsiteY2211" fmla="*/ 4547922 h 8369634"/>
              <a:gd name="connsiteX2212" fmla="*/ 10512492 w 15480813"/>
              <a:gd name="connsiteY2212" fmla="*/ 4566242 h 8369634"/>
              <a:gd name="connsiteX2213" fmla="*/ 10497091 w 15480813"/>
              <a:gd name="connsiteY2213" fmla="*/ 4554316 h 8369634"/>
              <a:gd name="connsiteX2214" fmla="*/ 10490077 w 15480813"/>
              <a:gd name="connsiteY2214" fmla="*/ 4542608 h 8369634"/>
              <a:gd name="connsiteX2215" fmla="*/ 4649760 w 15480813"/>
              <a:gd name="connsiteY2215" fmla="*/ 4532366 h 8369634"/>
              <a:gd name="connsiteX2216" fmla="*/ 4656927 w 15480813"/>
              <a:gd name="connsiteY2216" fmla="*/ 4546532 h 8369634"/>
              <a:gd name="connsiteX2217" fmla="*/ 4652575 w 15480813"/>
              <a:gd name="connsiteY2217" fmla="*/ 4547258 h 8369634"/>
              <a:gd name="connsiteX2218" fmla="*/ 4631291 w 15480813"/>
              <a:gd name="connsiteY2218" fmla="*/ 4605420 h 8369634"/>
              <a:gd name="connsiteX2219" fmla="*/ 4631291 w 15480813"/>
              <a:gd name="connsiteY2219" fmla="*/ 4540002 h 8369634"/>
              <a:gd name="connsiteX2220" fmla="*/ 4649760 w 15480813"/>
              <a:gd name="connsiteY2220" fmla="*/ 4532366 h 8369634"/>
              <a:gd name="connsiteX2221" fmla="*/ 11189808 w 15480813"/>
              <a:gd name="connsiteY2221" fmla="*/ 4530206 h 8369634"/>
              <a:gd name="connsiteX2222" fmla="*/ 11189931 w 15480813"/>
              <a:gd name="connsiteY2222" fmla="*/ 4530326 h 8369634"/>
              <a:gd name="connsiteX2223" fmla="*/ 11223790 w 15480813"/>
              <a:gd name="connsiteY2223" fmla="*/ 4557535 h 8369634"/>
              <a:gd name="connsiteX2224" fmla="*/ 11189808 w 15480813"/>
              <a:gd name="connsiteY2224" fmla="*/ 4530206 h 8369634"/>
              <a:gd name="connsiteX2225" fmla="*/ 10849884 w 15480813"/>
              <a:gd name="connsiteY2225" fmla="*/ 4528150 h 8369634"/>
              <a:gd name="connsiteX2226" fmla="*/ 10832153 w 15480813"/>
              <a:gd name="connsiteY2226" fmla="*/ 4534318 h 8369634"/>
              <a:gd name="connsiteX2227" fmla="*/ 10820700 w 15480813"/>
              <a:gd name="connsiteY2227" fmla="*/ 4541422 h 8369634"/>
              <a:gd name="connsiteX2228" fmla="*/ 10820729 w 15480813"/>
              <a:gd name="connsiteY2228" fmla="*/ 4556102 h 8369634"/>
              <a:gd name="connsiteX2229" fmla="*/ 10824244 w 15480813"/>
              <a:gd name="connsiteY2229" fmla="*/ 4567692 h 8369634"/>
              <a:gd name="connsiteX2230" fmla="*/ 10794377 w 15480813"/>
              <a:gd name="connsiteY2230" fmla="*/ 4628154 h 8369634"/>
              <a:gd name="connsiteX2231" fmla="*/ 10807194 w 15480813"/>
              <a:gd name="connsiteY2231" fmla="*/ 4586677 h 8369634"/>
              <a:gd name="connsiteX2232" fmla="*/ 10841176 w 15480813"/>
              <a:gd name="connsiteY2232" fmla="*/ 4603364 h 8369634"/>
              <a:gd name="connsiteX2233" fmla="*/ 10828478 w 15480813"/>
              <a:gd name="connsiteY2233" fmla="*/ 4579180 h 8369634"/>
              <a:gd name="connsiteX2234" fmla="*/ 10828601 w 15480813"/>
              <a:gd name="connsiteY2234" fmla="*/ 4578696 h 8369634"/>
              <a:gd name="connsiteX2235" fmla="*/ 10849884 w 15480813"/>
              <a:gd name="connsiteY2235" fmla="*/ 4528150 h 8369634"/>
              <a:gd name="connsiteX2236" fmla="*/ 10571835 w 15480813"/>
              <a:gd name="connsiteY2236" fmla="*/ 4528064 h 8369634"/>
              <a:gd name="connsiteX2237" fmla="*/ 10560942 w 15480813"/>
              <a:gd name="connsiteY2237" fmla="*/ 4532640 h 8369634"/>
              <a:gd name="connsiteX2238" fmla="*/ 10555127 w 15480813"/>
              <a:gd name="connsiteY2238" fmla="*/ 4534050 h 8369634"/>
              <a:gd name="connsiteX2239" fmla="*/ 10571316 w 15480813"/>
              <a:gd name="connsiteY2239" fmla="*/ 4552335 h 8369634"/>
              <a:gd name="connsiteX2240" fmla="*/ 10589042 w 15480813"/>
              <a:gd name="connsiteY2240" fmla="*/ 4572892 h 8369634"/>
              <a:gd name="connsiteX2241" fmla="*/ 10593396 w 15480813"/>
              <a:gd name="connsiteY2241" fmla="*/ 4540968 h 8369634"/>
              <a:gd name="connsiteX2242" fmla="*/ 10576405 w 15480813"/>
              <a:gd name="connsiteY2242" fmla="*/ 4532580 h 8369634"/>
              <a:gd name="connsiteX2243" fmla="*/ 10802315 w 15480813"/>
              <a:gd name="connsiteY2243" fmla="*/ 4522471 h 8369634"/>
              <a:gd name="connsiteX2244" fmla="*/ 10798953 w 15480813"/>
              <a:gd name="connsiteY2244" fmla="*/ 4532079 h 8369634"/>
              <a:gd name="connsiteX2245" fmla="*/ 10786639 w 15480813"/>
              <a:gd name="connsiteY2245" fmla="*/ 4539154 h 8369634"/>
              <a:gd name="connsiteX2246" fmla="*/ 10798731 w 15480813"/>
              <a:gd name="connsiteY2246" fmla="*/ 4563340 h 8369634"/>
              <a:gd name="connsiteX2247" fmla="*/ 10798853 w 15480813"/>
              <a:gd name="connsiteY2247" fmla="*/ 4562856 h 8369634"/>
              <a:gd name="connsiteX2248" fmla="*/ 10807489 w 15480813"/>
              <a:gd name="connsiteY2248" fmla="*/ 4545520 h 8369634"/>
              <a:gd name="connsiteX2249" fmla="*/ 10809029 w 15480813"/>
              <a:gd name="connsiteY2249" fmla="*/ 4536568 h 8369634"/>
              <a:gd name="connsiteX2250" fmla="*/ 10865474 w 15480813"/>
              <a:gd name="connsiteY2250" fmla="*/ 4519133 h 8369634"/>
              <a:gd name="connsiteX2251" fmla="*/ 10854113 w 15480813"/>
              <a:gd name="connsiteY2251" fmla="*/ 4561526 h 8369634"/>
              <a:gd name="connsiteX2252" fmla="*/ 10854236 w 15480813"/>
              <a:gd name="connsiteY2252" fmla="*/ 4561042 h 8369634"/>
              <a:gd name="connsiteX2253" fmla="*/ 10879509 w 15480813"/>
              <a:gd name="connsiteY2253" fmla="*/ 4554996 h 8369634"/>
              <a:gd name="connsiteX2254" fmla="*/ 10875397 w 15480813"/>
              <a:gd name="connsiteY2254" fmla="*/ 4521621 h 8369634"/>
              <a:gd name="connsiteX2255" fmla="*/ 10865474 w 15480813"/>
              <a:gd name="connsiteY2255" fmla="*/ 4519133 h 8369634"/>
              <a:gd name="connsiteX2256" fmla="*/ 2595580 w 15480813"/>
              <a:gd name="connsiteY2256" fmla="*/ 4519128 h 8369634"/>
              <a:gd name="connsiteX2257" fmla="*/ 2610710 w 15480813"/>
              <a:gd name="connsiteY2257" fmla="*/ 4529964 h 8369634"/>
              <a:gd name="connsiteX2258" fmla="*/ 2578905 w 15480813"/>
              <a:gd name="connsiteY2258" fmla="*/ 4533230 h 8369634"/>
              <a:gd name="connsiteX2259" fmla="*/ 2595580 w 15480813"/>
              <a:gd name="connsiteY2259" fmla="*/ 4519128 h 8369634"/>
              <a:gd name="connsiteX2260" fmla="*/ 2919440 w 15480813"/>
              <a:gd name="connsiteY2260" fmla="*/ 4515212 h 8369634"/>
              <a:gd name="connsiteX2261" fmla="*/ 2927059 w 15480813"/>
              <a:gd name="connsiteY2261" fmla="*/ 4535768 h 8369634"/>
              <a:gd name="connsiteX2262" fmla="*/ 2900332 w 15480813"/>
              <a:gd name="connsiteY2262" fmla="*/ 4539396 h 8369634"/>
              <a:gd name="connsiteX2263" fmla="*/ 2919440 w 15480813"/>
              <a:gd name="connsiteY2263" fmla="*/ 4515212 h 8369634"/>
              <a:gd name="connsiteX2264" fmla="*/ 5120293 w 15480813"/>
              <a:gd name="connsiteY2264" fmla="*/ 4511963 h 8369634"/>
              <a:gd name="connsiteX2265" fmla="*/ 5105801 w 15480813"/>
              <a:gd name="connsiteY2265" fmla="*/ 4516354 h 8369634"/>
              <a:gd name="connsiteX2266" fmla="*/ 5101643 w 15480813"/>
              <a:gd name="connsiteY2266" fmla="*/ 4524978 h 8369634"/>
              <a:gd name="connsiteX2267" fmla="*/ 5096503 w 15480813"/>
              <a:gd name="connsiteY2267" fmla="*/ 4537342 h 8369634"/>
              <a:gd name="connsiteX2268" fmla="*/ 5095896 w 15480813"/>
              <a:gd name="connsiteY2268" fmla="*/ 4537826 h 8369634"/>
              <a:gd name="connsiteX2269" fmla="*/ 5143541 w 15480813"/>
              <a:gd name="connsiteY2269" fmla="*/ 4540002 h 8369634"/>
              <a:gd name="connsiteX2270" fmla="*/ 5120293 w 15480813"/>
              <a:gd name="connsiteY2270" fmla="*/ 4511963 h 8369634"/>
              <a:gd name="connsiteX2271" fmla="*/ 11314277 w 15480813"/>
              <a:gd name="connsiteY2271" fmla="*/ 4511432 h 8369634"/>
              <a:gd name="connsiteX2272" fmla="*/ 11287519 w 15480813"/>
              <a:gd name="connsiteY2272" fmla="*/ 4535405 h 8369634"/>
              <a:gd name="connsiteX2273" fmla="*/ 11287400 w 15480813"/>
              <a:gd name="connsiteY2273" fmla="*/ 4535405 h 8369634"/>
              <a:gd name="connsiteX2274" fmla="*/ 11342662 w 15480813"/>
              <a:gd name="connsiteY2274" fmla="*/ 4533712 h 8369634"/>
              <a:gd name="connsiteX2275" fmla="*/ 11314277 w 15480813"/>
              <a:gd name="connsiteY2275" fmla="*/ 4511432 h 8369634"/>
              <a:gd name="connsiteX2276" fmla="*/ 2877364 w 15480813"/>
              <a:gd name="connsiteY2276" fmla="*/ 4511230 h 8369634"/>
              <a:gd name="connsiteX2277" fmla="*/ 2896462 w 15480813"/>
              <a:gd name="connsiteY2277" fmla="*/ 4540002 h 8369634"/>
              <a:gd name="connsiteX2278" fmla="*/ 2870825 w 15480813"/>
              <a:gd name="connsiteY2278" fmla="*/ 4521621 h 8369634"/>
              <a:gd name="connsiteX2279" fmla="*/ 2877364 w 15480813"/>
              <a:gd name="connsiteY2279" fmla="*/ 4511230 h 8369634"/>
              <a:gd name="connsiteX2280" fmla="*/ 12804197 w 15480813"/>
              <a:gd name="connsiteY2280" fmla="*/ 4501549 h 8369634"/>
              <a:gd name="connsiteX2281" fmla="*/ 12810485 w 15480813"/>
              <a:gd name="connsiteY2281" fmla="*/ 4523919 h 8369634"/>
              <a:gd name="connsiteX2282" fmla="*/ 12818469 w 15480813"/>
              <a:gd name="connsiteY2282" fmla="*/ 4514003 h 8369634"/>
              <a:gd name="connsiteX2283" fmla="*/ 12803353 w 15480813"/>
              <a:gd name="connsiteY2283" fmla="*/ 4544596 h 8369634"/>
              <a:gd name="connsiteX2284" fmla="*/ 12804197 w 15480813"/>
              <a:gd name="connsiteY2284" fmla="*/ 4501549 h 8369634"/>
              <a:gd name="connsiteX2285" fmla="*/ 13933733 w 15480813"/>
              <a:gd name="connsiteY2285" fmla="*/ 4494070 h 8369634"/>
              <a:gd name="connsiteX2286" fmla="*/ 13943819 w 15480813"/>
              <a:gd name="connsiteY2286" fmla="*/ 4506144 h 8369634"/>
              <a:gd name="connsiteX2287" fmla="*/ 13931847 w 15480813"/>
              <a:gd name="connsiteY2287" fmla="*/ 4518066 h 8369634"/>
              <a:gd name="connsiteX2288" fmla="*/ 13908993 w 15480813"/>
              <a:gd name="connsiteY2288" fmla="*/ 4506144 h 8369634"/>
              <a:gd name="connsiteX2289" fmla="*/ 13933733 w 15480813"/>
              <a:gd name="connsiteY2289" fmla="*/ 4494070 h 8369634"/>
              <a:gd name="connsiteX2290" fmla="*/ 10980364 w 15480813"/>
              <a:gd name="connsiteY2290" fmla="*/ 4486312 h 8369634"/>
              <a:gd name="connsiteX2291" fmla="*/ 10988828 w 15480813"/>
              <a:gd name="connsiteY2291" fmla="*/ 4542177 h 8369634"/>
              <a:gd name="connsiteX2292" fmla="*/ 10967547 w 15480813"/>
              <a:gd name="connsiteY2292" fmla="*/ 4582203 h 8369634"/>
              <a:gd name="connsiteX2293" fmla="*/ 10949640 w 15480813"/>
              <a:gd name="connsiteY2293" fmla="*/ 4567648 h 8369634"/>
              <a:gd name="connsiteX2294" fmla="*/ 10943454 w 15480813"/>
              <a:gd name="connsiteY2294" fmla="*/ 4566997 h 8369634"/>
              <a:gd name="connsiteX2295" fmla="*/ 10965213 w 15480813"/>
              <a:gd name="connsiteY2295" fmla="*/ 4546028 h 8369634"/>
              <a:gd name="connsiteX2296" fmla="*/ 10959080 w 15480813"/>
              <a:gd name="connsiteY2296" fmla="*/ 4493446 h 8369634"/>
              <a:gd name="connsiteX2297" fmla="*/ 10961620 w 15480813"/>
              <a:gd name="connsiteY2297" fmla="*/ 4494729 h 8369634"/>
              <a:gd name="connsiteX2298" fmla="*/ 10980364 w 15480813"/>
              <a:gd name="connsiteY2298" fmla="*/ 4486312 h 8369634"/>
              <a:gd name="connsiteX2299" fmla="*/ 4580019 w 15480813"/>
              <a:gd name="connsiteY2299" fmla="*/ 4483289 h 8369634"/>
              <a:gd name="connsiteX2300" fmla="*/ 4563089 w 15480813"/>
              <a:gd name="connsiteY2300" fmla="*/ 4573256 h 8369634"/>
              <a:gd name="connsiteX2301" fmla="*/ 4533219 w 15480813"/>
              <a:gd name="connsiteY2301" fmla="*/ 4556568 h 8369634"/>
              <a:gd name="connsiteX2302" fmla="*/ 4580019 w 15480813"/>
              <a:gd name="connsiteY2302" fmla="*/ 4483289 h 8369634"/>
              <a:gd name="connsiteX2303" fmla="*/ 11240947 w 15480813"/>
              <a:gd name="connsiteY2303" fmla="*/ 4482260 h 8369634"/>
              <a:gd name="connsiteX2304" fmla="*/ 11228025 w 15480813"/>
              <a:gd name="connsiteY2304" fmla="*/ 4514607 h 8369634"/>
              <a:gd name="connsiteX2305" fmla="*/ 11228147 w 15480813"/>
              <a:gd name="connsiteY2305" fmla="*/ 4514607 h 8369634"/>
              <a:gd name="connsiteX2306" fmla="*/ 11257772 w 15480813"/>
              <a:gd name="connsiteY2306" fmla="*/ 4508682 h 8369634"/>
              <a:gd name="connsiteX2307" fmla="*/ 11240947 w 15480813"/>
              <a:gd name="connsiteY2307" fmla="*/ 4482260 h 8369634"/>
              <a:gd name="connsiteX2308" fmla="*/ 10824973 w 15480813"/>
              <a:gd name="connsiteY2308" fmla="*/ 4480265 h 8369634"/>
              <a:gd name="connsiteX2309" fmla="*/ 10817909 w 15480813"/>
              <a:gd name="connsiteY2309" fmla="*/ 4485924 h 8369634"/>
              <a:gd name="connsiteX2310" fmla="*/ 10820627 w 15480813"/>
              <a:gd name="connsiteY2310" fmla="*/ 4501690 h 8369634"/>
              <a:gd name="connsiteX2311" fmla="*/ 10820636 w 15480813"/>
              <a:gd name="connsiteY2311" fmla="*/ 4505994 h 8369634"/>
              <a:gd name="connsiteX2312" fmla="*/ 10833436 w 15480813"/>
              <a:gd name="connsiteY2312" fmla="*/ 4503604 h 8369634"/>
              <a:gd name="connsiteX2313" fmla="*/ 10824973 w 15480813"/>
              <a:gd name="connsiteY2313" fmla="*/ 4480265 h 8369634"/>
              <a:gd name="connsiteX2314" fmla="*/ 10734658 w 15480813"/>
              <a:gd name="connsiteY2314" fmla="*/ 4477242 h 8369634"/>
              <a:gd name="connsiteX2315" fmla="*/ 10738023 w 15480813"/>
              <a:gd name="connsiteY2315" fmla="*/ 4488972 h 8369634"/>
              <a:gd name="connsiteX2316" fmla="*/ 10731103 w 15480813"/>
              <a:gd name="connsiteY2316" fmla="*/ 4491648 h 8369634"/>
              <a:gd name="connsiteX2317" fmla="*/ 10726550 w 15480813"/>
              <a:gd name="connsiteY2317" fmla="*/ 4486544 h 8369634"/>
              <a:gd name="connsiteX2318" fmla="*/ 10721831 w 15480813"/>
              <a:gd name="connsiteY2318" fmla="*/ 4499729 h 8369634"/>
              <a:gd name="connsiteX2319" fmla="*/ 10709719 w 15480813"/>
              <a:gd name="connsiteY2319" fmla="*/ 4514446 h 8369634"/>
              <a:gd name="connsiteX2320" fmla="*/ 10705520 w 15480813"/>
              <a:gd name="connsiteY2320" fmla="*/ 4515896 h 8369634"/>
              <a:gd name="connsiteX2321" fmla="*/ 10703925 w 15480813"/>
              <a:gd name="connsiteY2321" fmla="*/ 4526700 h 8369634"/>
              <a:gd name="connsiteX2322" fmla="*/ 10746536 w 15480813"/>
              <a:gd name="connsiteY2322" fmla="*/ 4503164 h 8369634"/>
              <a:gd name="connsiteX2323" fmla="*/ 10749027 w 15480813"/>
              <a:gd name="connsiteY2323" fmla="*/ 4483552 h 8369634"/>
              <a:gd name="connsiteX2324" fmla="*/ 11417841 w 15480813"/>
              <a:gd name="connsiteY2324" fmla="*/ 4470286 h 8369634"/>
              <a:gd name="connsiteX2325" fmla="*/ 11410297 w 15480813"/>
              <a:gd name="connsiteY2325" fmla="*/ 4492600 h 8369634"/>
              <a:gd name="connsiteX2326" fmla="*/ 11402172 w 15480813"/>
              <a:gd name="connsiteY2326" fmla="*/ 4489148 h 8369634"/>
              <a:gd name="connsiteX2327" fmla="*/ 11402160 w 15480813"/>
              <a:gd name="connsiteY2327" fmla="*/ 4489093 h 8369634"/>
              <a:gd name="connsiteX2328" fmla="*/ 11402040 w 15480813"/>
              <a:gd name="connsiteY2328" fmla="*/ 4489093 h 8369634"/>
              <a:gd name="connsiteX2329" fmla="*/ 11402172 w 15480813"/>
              <a:gd name="connsiteY2329" fmla="*/ 4489148 h 8369634"/>
              <a:gd name="connsiteX2330" fmla="*/ 11409031 w 15480813"/>
              <a:gd name="connsiteY2330" fmla="*/ 4521344 h 8369634"/>
              <a:gd name="connsiteX2331" fmla="*/ 11444725 w 15480813"/>
              <a:gd name="connsiteY2331" fmla="*/ 4550642 h 8369634"/>
              <a:gd name="connsiteX2332" fmla="*/ 11423321 w 15480813"/>
              <a:gd name="connsiteY2332" fmla="*/ 4470834 h 8369634"/>
              <a:gd name="connsiteX2333" fmla="*/ 11417841 w 15480813"/>
              <a:gd name="connsiteY2333" fmla="*/ 4470286 h 8369634"/>
              <a:gd name="connsiteX2334" fmla="*/ 11942706 w 15480813"/>
              <a:gd name="connsiteY2334" fmla="*/ 4457774 h 8369634"/>
              <a:gd name="connsiteX2335" fmla="*/ 11969070 w 15480813"/>
              <a:gd name="connsiteY2335" fmla="*/ 4505418 h 8369634"/>
              <a:gd name="connsiteX2336" fmla="*/ 11930614 w 15480813"/>
              <a:gd name="connsiteY2336" fmla="*/ 4510254 h 8369634"/>
              <a:gd name="connsiteX2337" fmla="*/ 11942706 w 15480813"/>
              <a:gd name="connsiteY2337" fmla="*/ 4457774 h 8369634"/>
              <a:gd name="connsiteX2338" fmla="*/ 2984961 w 15480813"/>
              <a:gd name="connsiteY2338" fmla="*/ 4451542 h 8369634"/>
              <a:gd name="connsiteX2339" fmla="*/ 2993083 w 15480813"/>
              <a:gd name="connsiteY2339" fmla="*/ 4451607 h 8369634"/>
              <a:gd name="connsiteX2340" fmla="*/ 2973856 w 15480813"/>
              <a:gd name="connsiteY2340" fmla="*/ 4486674 h 8369634"/>
              <a:gd name="connsiteX2341" fmla="*/ 2984961 w 15480813"/>
              <a:gd name="connsiteY2341" fmla="*/ 4451542 h 8369634"/>
              <a:gd name="connsiteX2342" fmla="*/ 12652313 w 15480813"/>
              <a:gd name="connsiteY2342" fmla="*/ 4451244 h 8369634"/>
              <a:gd name="connsiteX2343" fmla="*/ 12680003 w 15480813"/>
              <a:gd name="connsiteY2343" fmla="*/ 4476274 h 8369634"/>
              <a:gd name="connsiteX2344" fmla="*/ 12652313 w 15480813"/>
              <a:gd name="connsiteY2344" fmla="*/ 4451244 h 8369634"/>
              <a:gd name="connsiteX2345" fmla="*/ 11033451 w 15480813"/>
              <a:gd name="connsiteY2345" fmla="*/ 4449551 h 8369634"/>
              <a:gd name="connsiteX2346" fmla="*/ 11033451 w 15480813"/>
              <a:gd name="connsiteY2346" fmla="*/ 4493082 h 8369634"/>
              <a:gd name="connsiteX2347" fmla="*/ 10999469 w 15480813"/>
              <a:gd name="connsiteY2347" fmla="*/ 4509044 h 8369634"/>
              <a:gd name="connsiteX2348" fmla="*/ 10990884 w 15480813"/>
              <a:gd name="connsiteY2348" fmla="*/ 4485828 h 8369634"/>
              <a:gd name="connsiteX2349" fmla="*/ 11033451 w 15480813"/>
              <a:gd name="connsiteY2349" fmla="*/ 4449551 h 8369634"/>
              <a:gd name="connsiteX2350" fmla="*/ 12323928 w 15480813"/>
              <a:gd name="connsiteY2350" fmla="*/ 4441949 h 8369634"/>
              <a:gd name="connsiteX2351" fmla="*/ 12342737 w 15480813"/>
              <a:gd name="connsiteY2351" fmla="*/ 4485465 h 8369634"/>
              <a:gd name="connsiteX2352" fmla="*/ 12320607 w 15480813"/>
              <a:gd name="connsiteY2352" fmla="*/ 4471679 h 8369634"/>
              <a:gd name="connsiteX2353" fmla="*/ 12323928 w 15480813"/>
              <a:gd name="connsiteY2353" fmla="*/ 4441949 h 8369634"/>
              <a:gd name="connsiteX2354" fmla="*/ 3068663 w 15480813"/>
              <a:gd name="connsiteY2354" fmla="*/ 4441933 h 8369634"/>
              <a:gd name="connsiteX2355" fmla="*/ 3028032 w 15480813"/>
              <a:gd name="connsiteY2355" fmla="*/ 4566605 h 8369634"/>
              <a:gd name="connsiteX2356" fmla="*/ 3005660 w 15480813"/>
              <a:gd name="connsiteY2356" fmla="*/ 4569386 h 8369634"/>
              <a:gd name="connsiteX2357" fmla="*/ 3068663 w 15480813"/>
              <a:gd name="connsiteY2357" fmla="*/ 4441933 h 8369634"/>
              <a:gd name="connsiteX2358" fmla="*/ 12190728 w 15480813"/>
              <a:gd name="connsiteY2358" fmla="*/ 4441691 h 8369634"/>
              <a:gd name="connsiteX2359" fmla="*/ 12191576 w 15480813"/>
              <a:gd name="connsiteY2359" fmla="*/ 4474219 h 8369634"/>
              <a:gd name="connsiteX2360" fmla="*/ 12169808 w 15480813"/>
              <a:gd name="connsiteY2360" fmla="*/ 4460193 h 8369634"/>
              <a:gd name="connsiteX2361" fmla="*/ 12190728 w 15480813"/>
              <a:gd name="connsiteY2361" fmla="*/ 4441691 h 8369634"/>
              <a:gd name="connsiteX2362" fmla="*/ 11908362 w 15480813"/>
              <a:gd name="connsiteY2362" fmla="*/ 4441450 h 8369634"/>
              <a:gd name="connsiteX2363" fmla="*/ 11921664 w 15480813"/>
              <a:gd name="connsiteY2363" fmla="*/ 4487037 h 8369634"/>
              <a:gd name="connsiteX2364" fmla="*/ 11878976 w 15480813"/>
              <a:gd name="connsiteY2364" fmla="*/ 4480266 h 8369634"/>
              <a:gd name="connsiteX2365" fmla="*/ 11874867 w 15480813"/>
              <a:gd name="connsiteY2365" fmla="*/ 4501306 h 8369634"/>
              <a:gd name="connsiteX2366" fmla="*/ 11870149 w 15480813"/>
              <a:gd name="connsiteY2366" fmla="*/ 4456928 h 8369634"/>
              <a:gd name="connsiteX2367" fmla="*/ 11904615 w 15480813"/>
              <a:gd name="connsiteY2367" fmla="*/ 4484377 h 8369634"/>
              <a:gd name="connsiteX2368" fmla="*/ 11895664 w 15480813"/>
              <a:gd name="connsiteY2368" fmla="*/ 4450277 h 8369634"/>
              <a:gd name="connsiteX2369" fmla="*/ 11904130 w 15480813"/>
              <a:gd name="connsiteY2369" fmla="*/ 4451728 h 8369634"/>
              <a:gd name="connsiteX2370" fmla="*/ 11908362 w 15480813"/>
              <a:gd name="connsiteY2370" fmla="*/ 4441450 h 8369634"/>
              <a:gd name="connsiteX2371" fmla="*/ 4309059 w 15480813"/>
              <a:gd name="connsiteY2371" fmla="*/ 4440120 h 8369634"/>
              <a:gd name="connsiteX2372" fmla="*/ 4328973 w 15480813"/>
              <a:gd name="connsiteY2372" fmla="*/ 4492479 h 8369634"/>
              <a:gd name="connsiteX2373" fmla="*/ 4299345 w 15480813"/>
              <a:gd name="connsiteY2373" fmla="*/ 4453782 h 8369634"/>
              <a:gd name="connsiteX2374" fmla="*/ 4309059 w 15480813"/>
              <a:gd name="connsiteY2374" fmla="*/ 4440120 h 8369634"/>
              <a:gd name="connsiteX2375" fmla="*/ 3861588 w 15480813"/>
              <a:gd name="connsiteY2375" fmla="*/ 4439272 h 8369634"/>
              <a:gd name="connsiteX2376" fmla="*/ 3848769 w 15480813"/>
              <a:gd name="connsiteY2376" fmla="*/ 4463456 h 8369634"/>
              <a:gd name="connsiteX2377" fmla="*/ 3908388 w 15480813"/>
              <a:gd name="connsiteY2377" fmla="*/ 4464423 h 8369634"/>
              <a:gd name="connsiteX2378" fmla="*/ 3835951 w 15480813"/>
              <a:gd name="connsiteY2378" fmla="*/ 4454508 h 8369634"/>
              <a:gd name="connsiteX2379" fmla="*/ 3861588 w 15480813"/>
              <a:gd name="connsiteY2379" fmla="*/ 4439272 h 8369634"/>
              <a:gd name="connsiteX2380" fmla="*/ 5149475 w 15480813"/>
              <a:gd name="connsiteY2380" fmla="*/ 4434101 h 8369634"/>
              <a:gd name="connsiteX2381" fmla="*/ 5131752 w 15480813"/>
              <a:gd name="connsiteY2381" fmla="*/ 4462546 h 8369634"/>
              <a:gd name="connsiteX2382" fmla="*/ 5130335 w 15480813"/>
              <a:gd name="connsiteY2382" fmla="*/ 4465486 h 8369634"/>
              <a:gd name="connsiteX2383" fmla="*/ 5137007 w 15480813"/>
              <a:gd name="connsiteY2383" fmla="*/ 4460742 h 8369634"/>
              <a:gd name="connsiteX2384" fmla="*/ 10981814 w 15480813"/>
              <a:gd name="connsiteY2384" fmla="*/ 4430446 h 8369634"/>
              <a:gd name="connsiteX2385" fmla="*/ 11007329 w 15480813"/>
              <a:gd name="connsiteY2385" fmla="*/ 4445681 h 8369634"/>
              <a:gd name="connsiteX2386" fmla="*/ 10981814 w 15480813"/>
              <a:gd name="connsiteY2386" fmla="*/ 4430446 h 8369634"/>
              <a:gd name="connsiteX2387" fmla="*/ 11601872 w 15480813"/>
              <a:gd name="connsiteY2387" fmla="*/ 4423536 h 8369634"/>
              <a:gd name="connsiteX2388" fmla="*/ 11580285 w 15480813"/>
              <a:gd name="connsiteY2388" fmla="*/ 4431534 h 8369634"/>
              <a:gd name="connsiteX2389" fmla="*/ 11580407 w 15480813"/>
              <a:gd name="connsiteY2389" fmla="*/ 4431534 h 8369634"/>
              <a:gd name="connsiteX2390" fmla="*/ 11614389 w 15480813"/>
              <a:gd name="connsiteY2390" fmla="*/ 4458982 h 8369634"/>
              <a:gd name="connsiteX2391" fmla="*/ 11601872 w 15480813"/>
              <a:gd name="connsiteY2391" fmla="*/ 4423536 h 8369634"/>
              <a:gd name="connsiteX2392" fmla="*/ 4735745 w 15480813"/>
              <a:gd name="connsiteY2392" fmla="*/ 4402346 h 8369634"/>
              <a:gd name="connsiteX2393" fmla="*/ 4703244 w 15480813"/>
              <a:gd name="connsiteY2393" fmla="*/ 4429842 h 8369634"/>
              <a:gd name="connsiteX2394" fmla="*/ 4703365 w 15480813"/>
              <a:gd name="connsiteY2394" fmla="*/ 4429721 h 8369634"/>
              <a:gd name="connsiteX2395" fmla="*/ 4724443 w 15480813"/>
              <a:gd name="connsiteY2395" fmla="*/ 4432045 h 8369634"/>
              <a:gd name="connsiteX2396" fmla="*/ 4732973 w 15480813"/>
              <a:gd name="connsiteY2396" fmla="*/ 4437585 h 8369634"/>
              <a:gd name="connsiteX2397" fmla="*/ 4748591 w 15480813"/>
              <a:gd name="connsiteY2397" fmla="*/ 4408168 h 8369634"/>
              <a:gd name="connsiteX2398" fmla="*/ 3510897 w 15480813"/>
              <a:gd name="connsiteY2398" fmla="*/ 4397918 h 8369634"/>
              <a:gd name="connsiteX2399" fmla="*/ 3514766 w 15480813"/>
              <a:gd name="connsiteY2399" fmla="*/ 4429840 h 8369634"/>
              <a:gd name="connsiteX2400" fmla="*/ 3467121 w 15480813"/>
              <a:gd name="connsiteY2400" fmla="*/ 4448221 h 8369634"/>
              <a:gd name="connsiteX2401" fmla="*/ 3510897 w 15480813"/>
              <a:gd name="connsiteY2401" fmla="*/ 4397918 h 8369634"/>
              <a:gd name="connsiteX2402" fmla="*/ 4537089 w 15480813"/>
              <a:gd name="connsiteY2402" fmla="*/ 4394894 h 8369634"/>
              <a:gd name="connsiteX2403" fmla="*/ 4537089 w 15480813"/>
              <a:gd name="connsiteY2403" fmla="*/ 4396530 h 8369634"/>
              <a:gd name="connsiteX2404" fmla="*/ 4535563 w 15480813"/>
              <a:gd name="connsiteY2404" fmla="*/ 4395052 h 8369634"/>
              <a:gd name="connsiteX2405" fmla="*/ 4592717 w 15480813"/>
              <a:gd name="connsiteY2405" fmla="*/ 4393926 h 8369634"/>
              <a:gd name="connsiteX2406" fmla="*/ 4588483 w 15480813"/>
              <a:gd name="connsiteY2406" fmla="*/ 4438305 h 8369634"/>
              <a:gd name="connsiteX2407" fmla="*/ 4614121 w 15480813"/>
              <a:gd name="connsiteY2407" fmla="*/ 4477484 h 8369634"/>
              <a:gd name="connsiteX2408" fmla="*/ 4635283 w 15480813"/>
              <a:gd name="connsiteY2408" fmla="*/ 4452091 h 8369634"/>
              <a:gd name="connsiteX2409" fmla="*/ 4635283 w 15480813"/>
              <a:gd name="connsiteY2409" fmla="*/ 4397554 h 8369634"/>
              <a:gd name="connsiteX2410" fmla="*/ 4592717 w 15480813"/>
              <a:gd name="connsiteY2410" fmla="*/ 4393926 h 8369634"/>
              <a:gd name="connsiteX2411" fmla="*/ 11843300 w 15480813"/>
              <a:gd name="connsiteY2411" fmla="*/ 4386711 h 8369634"/>
              <a:gd name="connsiteX2412" fmla="*/ 11852131 w 15480813"/>
              <a:gd name="connsiteY2412" fmla="*/ 4388848 h 8369634"/>
              <a:gd name="connsiteX2413" fmla="*/ 11840037 w 15480813"/>
              <a:gd name="connsiteY2413" fmla="*/ 4452332 h 8369634"/>
              <a:gd name="connsiteX2414" fmla="*/ 11865797 w 15480813"/>
              <a:gd name="connsiteY2414" fmla="*/ 4467326 h 8369634"/>
              <a:gd name="connsiteX2415" fmla="*/ 11845000 w 15480813"/>
              <a:gd name="connsiteY2415" fmla="*/ 4518235 h 8369634"/>
              <a:gd name="connsiteX2416" fmla="*/ 11831573 w 15480813"/>
              <a:gd name="connsiteY2416" fmla="*/ 4450880 h 8369634"/>
              <a:gd name="connsiteX2417" fmla="*/ 11805816 w 15480813"/>
              <a:gd name="connsiteY2417" fmla="*/ 4457652 h 8369634"/>
              <a:gd name="connsiteX2418" fmla="*/ 11826738 w 15480813"/>
              <a:gd name="connsiteY2418" fmla="*/ 4406623 h 8369634"/>
              <a:gd name="connsiteX2419" fmla="*/ 11843300 w 15480813"/>
              <a:gd name="connsiteY2419" fmla="*/ 4386711 h 8369634"/>
              <a:gd name="connsiteX2420" fmla="*/ 11687912 w 15480813"/>
              <a:gd name="connsiteY2420" fmla="*/ 4383526 h 8369634"/>
              <a:gd name="connsiteX2421" fmla="*/ 11687912 w 15480813"/>
              <a:gd name="connsiteY2421" fmla="*/ 4438062 h 8369634"/>
              <a:gd name="connsiteX2422" fmla="*/ 11713669 w 15480813"/>
              <a:gd name="connsiteY2422" fmla="*/ 4486432 h 8369634"/>
              <a:gd name="connsiteX2423" fmla="*/ 11730599 w 15480813"/>
              <a:gd name="connsiteY2423" fmla="*/ 4456564 h 8369634"/>
              <a:gd name="connsiteX2424" fmla="*/ 11704844 w 15480813"/>
              <a:gd name="connsiteY2424" fmla="*/ 4408195 h 8369634"/>
              <a:gd name="connsiteX2425" fmla="*/ 11743177 w 15480813"/>
              <a:gd name="connsiteY2425" fmla="*/ 4414482 h 8369634"/>
              <a:gd name="connsiteX2426" fmla="*/ 11743177 w 15480813"/>
              <a:gd name="connsiteY2426" fmla="*/ 4458014 h 8369634"/>
              <a:gd name="connsiteX2427" fmla="*/ 11781391 w 15480813"/>
              <a:gd name="connsiteY2427" fmla="*/ 4442416 h 8369634"/>
              <a:gd name="connsiteX2428" fmla="*/ 11781391 w 15480813"/>
              <a:gd name="connsiteY2428" fmla="*/ 4486068 h 8369634"/>
              <a:gd name="connsiteX2429" fmla="*/ 11738823 w 15480813"/>
              <a:gd name="connsiteY2429" fmla="*/ 4489938 h 8369634"/>
              <a:gd name="connsiteX2430" fmla="*/ 11734831 w 15480813"/>
              <a:gd name="connsiteY2430" fmla="*/ 4532866 h 8369634"/>
              <a:gd name="connsiteX2431" fmla="*/ 11688031 w 15480813"/>
              <a:gd name="connsiteY2431" fmla="*/ 4557898 h 8369634"/>
              <a:gd name="connsiteX2432" fmla="*/ 11747774 w 15480813"/>
              <a:gd name="connsiteY2432" fmla="*/ 4567692 h 8369634"/>
              <a:gd name="connsiteX2433" fmla="*/ 11743901 w 15480813"/>
              <a:gd name="connsiteY2433" fmla="*/ 4621502 h 8369634"/>
              <a:gd name="connsiteX2434" fmla="*/ 11722255 w 15480813"/>
              <a:gd name="connsiteY2434" fmla="*/ 4574344 h 8369634"/>
              <a:gd name="connsiteX2435" fmla="*/ 11649698 w 15480813"/>
              <a:gd name="connsiteY2435" fmla="*/ 4584138 h 8369634"/>
              <a:gd name="connsiteX2436" fmla="*/ 11666870 w 15480813"/>
              <a:gd name="connsiteY2436" fmla="*/ 4586919 h 8369634"/>
              <a:gd name="connsiteX2437" fmla="*/ 11670982 w 15480813"/>
              <a:gd name="connsiteY2437" fmla="*/ 4555116 h 8369634"/>
              <a:gd name="connsiteX2438" fmla="*/ 11611123 w 15480813"/>
              <a:gd name="connsiteY2438" fmla="*/ 4490784 h 8369634"/>
              <a:gd name="connsiteX2439" fmla="*/ 11573032 w 15480813"/>
              <a:gd name="connsiteY2439" fmla="*/ 4549916 h 8369634"/>
              <a:gd name="connsiteX2440" fmla="*/ 11521875 w 15480813"/>
              <a:gd name="connsiteY2440" fmla="*/ 4497798 h 8369634"/>
              <a:gd name="connsiteX2441" fmla="*/ 11521875 w 15480813"/>
              <a:gd name="connsiteY2441" fmla="*/ 4530690 h 8369634"/>
              <a:gd name="connsiteX2442" fmla="*/ 11474959 w 15480813"/>
              <a:gd name="connsiteY2442" fmla="*/ 4490060 h 8369634"/>
              <a:gd name="connsiteX2443" fmla="*/ 11470844 w 15480813"/>
              <a:gd name="connsiteY2443" fmla="*/ 4522224 h 8369634"/>
              <a:gd name="connsiteX2444" fmla="*/ 11538808 w 15480813"/>
              <a:gd name="connsiteY2444" fmla="*/ 4522224 h 8369634"/>
              <a:gd name="connsiteX2445" fmla="*/ 11623459 w 15480813"/>
              <a:gd name="connsiteY2445" fmla="*/ 4558502 h 8369634"/>
              <a:gd name="connsiteX2446" fmla="*/ 11623459 w 15480813"/>
              <a:gd name="connsiteY2446" fmla="*/ 4602033 h 8369634"/>
              <a:gd name="connsiteX2447" fmla="*/ 11568193 w 15480813"/>
              <a:gd name="connsiteY2447" fmla="*/ 4603728 h 8369634"/>
              <a:gd name="connsiteX2448" fmla="*/ 11514018 w 15480813"/>
              <a:gd name="connsiteY2448" fmla="*/ 4605300 h 8369634"/>
              <a:gd name="connsiteX2449" fmla="*/ 11535302 w 15480813"/>
              <a:gd name="connsiteY2449" fmla="*/ 4630692 h 8369634"/>
              <a:gd name="connsiteX2450" fmla="*/ 11480037 w 15480813"/>
              <a:gd name="connsiteY2450" fmla="*/ 4621502 h 8369634"/>
              <a:gd name="connsiteX2451" fmla="*/ 11518373 w 15480813"/>
              <a:gd name="connsiteY2451" fmla="*/ 4627791 h 8369634"/>
              <a:gd name="connsiteX2452" fmla="*/ 11505433 w 15480813"/>
              <a:gd name="connsiteY2452" fmla="*/ 4593086 h 8369634"/>
              <a:gd name="connsiteX2453" fmla="*/ 11475685 w 15480813"/>
              <a:gd name="connsiteY2453" fmla="*/ 4599010 h 8369634"/>
              <a:gd name="connsiteX2454" fmla="*/ 11454643 w 15480813"/>
              <a:gd name="connsiteY2454" fmla="*/ 4649919 h 8369634"/>
              <a:gd name="connsiteX2455" fmla="*/ 11445938 w 15480813"/>
              <a:gd name="connsiteY2455" fmla="*/ 4594054 h 8369634"/>
              <a:gd name="connsiteX2456" fmla="*/ 11399258 w 15480813"/>
              <a:gd name="connsiteY2456" fmla="*/ 4608080 h 8369634"/>
              <a:gd name="connsiteX2457" fmla="*/ 11420662 w 15480813"/>
              <a:gd name="connsiteY2457" fmla="*/ 4655240 h 8369634"/>
              <a:gd name="connsiteX2458" fmla="*/ 11395024 w 15480813"/>
              <a:gd name="connsiteY2458" fmla="*/ 4618117 h 8369634"/>
              <a:gd name="connsiteX2459" fmla="*/ 11378097 w 15480813"/>
              <a:gd name="connsiteY2459" fmla="*/ 4648105 h 8369634"/>
              <a:gd name="connsiteX2460" fmla="*/ 11301547 w 15480813"/>
              <a:gd name="connsiteY2460" fmla="*/ 4580993 h 8369634"/>
              <a:gd name="connsiteX2461" fmla="*/ 11276034 w 15480813"/>
              <a:gd name="connsiteY2461" fmla="*/ 4609289 h 8369634"/>
              <a:gd name="connsiteX2462" fmla="*/ 11293084 w 15480813"/>
              <a:gd name="connsiteY2462" fmla="*/ 4633475 h 8369634"/>
              <a:gd name="connsiteX2463" fmla="*/ 11233589 w 15480813"/>
              <a:gd name="connsiteY2463" fmla="*/ 4569144 h 8369634"/>
              <a:gd name="connsiteX2464" fmla="*/ 11191141 w 15480813"/>
              <a:gd name="connsiteY2464" fmla="*/ 4594778 h 8369634"/>
              <a:gd name="connsiteX2465" fmla="*/ 11199607 w 15480813"/>
              <a:gd name="connsiteY2465" fmla="*/ 4585226 h 8369634"/>
              <a:gd name="connsiteX2466" fmla="*/ 11182555 w 15480813"/>
              <a:gd name="connsiteY2466" fmla="*/ 4571682 h 8369634"/>
              <a:gd name="connsiteX2467" fmla="*/ 11127412 w 15480813"/>
              <a:gd name="connsiteY2467" fmla="*/ 4606024 h 8369634"/>
              <a:gd name="connsiteX2468" fmla="*/ 11106128 w 15480813"/>
              <a:gd name="connsiteY2468" fmla="*/ 4558864 h 8369634"/>
              <a:gd name="connsiteX2469" fmla="*/ 11190776 w 15480813"/>
              <a:gd name="connsiteY2469" fmla="*/ 4507472 h 8369634"/>
              <a:gd name="connsiteX2470" fmla="*/ 11114349 w 15480813"/>
              <a:gd name="connsiteY2470" fmla="*/ 4484012 h 8369634"/>
              <a:gd name="connsiteX2471" fmla="*/ 11118584 w 15480813"/>
              <a:gd name="connsiteY2471" fmla="*/ 4528272 h 8369634"/>
              <a:gd name="connsiteX2472" fmla="*/ 11054855 w 15480813"/>
              <a:gd name="connsiteY2472" fmla="*/ 4484980 h 8369634"/>
              <a:gd name="connsiteX2473" fmla="*/ 11101532 w 15480813"/>
              <a:gd name="connsiteY2473" fmla="*/ 4427421 h 8369634"/>
              <a:gd name="connsiteX2474" fmla="*/ 11122696 w 15480813"/>
              <a:gd name="connsiteY2474" fmla="*/ 4419924 h 8369634"/>
              <a:gd name="connsiteX2475" fmla="*/ 11182191 w 15480813"/>
              <a:gd name="connsiteY2475" fmla="*/ 4462610 h 8369634"/>
              <a:gd name="connsiteX2476" fmla="*/ 11211941 w 15480813"/>
              <a:gd name="connsiteY2476" fmla="*/ 4456684 h 8369634"/>
              <a:gd name="connsiteX2477" fmla="*/ 11233102 w 15480813"/>
              <a:gd name="connsiteY2477" fmla="*/ 4394772 h 8369634"/>
              <a:gd name="connsiteX2478" fmla="*/ 11326459 w 15480813"/>
              <a:gd name="connsiteY2478" fmla="*/ 4388484 h 8369634"/>
              <a:gd name="connsiteX2479" fmla="*/ 11334922 w 15480813"/>
              <a:gd name="connsiteY2479" fmla="*/ 4433346 h 8369634"/>
              <a:gd name="connsiteX2480" fmla="*/ 11360441 w 15480813"/>
              <a:gd name="connsiteY2480" fmla="*/ 4394288 h 8369634"/>
              <a:gd name="connsiteX2481" fmla="*/ 11348349 w 15480813"/>
              <a:gd name="connsiteY2481" fmla="*/ 4424762 h 8369634"/>
              <a:gd name="connsiteX2482" fmla="*/ 11382328 w 15480813"/>
              <a:gd name="connsiteY2482" fmla="*/ 4408678 h 8369634"/>
              <a:gd name="connsiteX2483" fmla="*/ 11399258 w 15480813"/>
              <a:gd name="connsiteY2483" fmla="*/ 4444109 h 8369634"/>
              <a:gd name="connsiteX2484" fmla="*/ 11420419 w 15480813"/>
              <a:gd name="connsiteY2484" fmla="*/ 4404082 h 8369634"/>
              <a:gd name="connsiteX2485" fmla="*/ 11437469 w 15480813"/>
              <a:gd name="connsiteY2485" fmla="*/ 4417868 h 8369634"/>
              <a:gd name="connsiteX2486" fmla="*/ 11518131 w 15480813"/>
              <a:gd name="connsiteY2486" fmla="*/ 4398400 h 8369634"/>
              <a:gd name="connsiteX2487" fmla="*/ 11543643 w 15480813"/>
              <a:gd name="connsiteY2487" fmla="*/ 4446768 h 8369634"/>
              <a:gd name="connsiteX2488" fmla="*/ 11573271 w 15480813"/>
              <a:gd name="connsiteY2488" fmla="*/ 4386308 h 8369634"/>
              <a:gd name="connsiteX2489" fmla="*/ 11624182 w 15480813"/>
              <a:gd name="connsiteY2489" fmla="*/ 4384010 h 8369634"/>
              <a:gd name="connsiteX2490" fmla="*/ 11620070 w 15480813"/>
              <a:gd name="connsiteY2490" fmla="*/ 4437820 h 8369634"/>
              <a:gd name="connsiteX2491" fmla="*/ 11649818 w 15480813"/>
              <a:gd name="connsiteY2491" fmla="*/ 4442658 h 8369634"/>
              <a:gd name="connsiteX2492" fmla="*/ 11641115 w 15480813"/>
              <a:gd name="connsiteY2492" fmla="*/ 4386670 h 8369634"/>
              <a:gd name="connsiteX2493" fmla="*/ 11687912 w 15480813"/>
              <a:gd name="connsiteY2493" fmla="*/ 4383526 h 8369634"/>
              <a:gd name="connsiteX2494" fmla="*/ 11486808 w 15480813"/>
              <a:gd name="connsiteY2494" fmla="*/ 4383286 h 8369634"/>
              <a:gd name="connsiteX2495" fmla="*/ 11482696 w 15480813"/>
              <a:gd name="connsiteY2495" fmla="*/ 4415451 h 8369634"/>
              <a:gd name="connsiteX2496" fmla="*/ 11457303 w 15480813"/>
              <a:gd name="connsiteY2496" fmla="*/ 4432984 h 8369634"/>
              <a:gd name="connsiteX2497" fmla="*/ 11444486 w 15480813"/>
              <a:gd name="connsiteY2497" fmla="*/ 4398158 h 8369634"/>
              <a:gd name="connsiteX2498" fmla="*/ 11486808 w 15480813"/>
              <a:gd name="connsiteY2498" fmla="*/ 4383286 h 8369634"/>
              <a:gd name="connsiteX2499" fmla="*/ 13250905 w 15480813"/>
              <a:gd name="connsiteY2499" fmla="*/ 4383044 h 8369634"/>
              <a:gd name="connsiteX2500" fmla="*/ 13217043 w 15480813"/>
              <a:gd name="connsiteY2500" fmla="*/ 4391265 h 8369634"/>
              <a:gd name="connsiteX2501" fmla="*/ 13250905 w 15480813"/>
              <a:gd name="connsiteY2501" fmla="*/ 4383044 h 8369634"/>
              <a:gd name="connsiteX2502" fmla="*/ 5632092 w 15480813"/>
              <a:gd name="connsiteY2502" fmla="*/ 4379416 h 8369634"/>
              <a:gd name="connsiteX2503" fmla="*/ 5623401 w 15480813"/>
              <a:gd name="connsiteY2503" fmla="*/ 4414310 h 8369634"/>
              <a:gd name="connsiteX2504" fmla="*/ 5624250 w 15480813"/>
              <a:gd name="connsiteY2504" fmla="*/ 4429376 h 8369634"/>
              <a:gd name="connsiteX2505" fmla="*/ 5635504 w 15480813"/>
              <a:gd name="connsiteY2505" fmla="*/ 4419360 h 8369634"/>
              <a:gd name="connsiteX2506" fmla="*/ 5636913 w 15480813"/>
              <a:gd name="connsiteY2506" fmla="*/ 4413380 h 8369634"/>
              <a:gd name="connsiteX2507" fmla="*/ 5632092 w 15480813"/>
              <a:gd name="connsiteY2507" fmla="*/ 4379416 h 8369634"/>
              <a:gd name="connsiteX2508" fmla="*/ 13338093 w 15480813"/>
              <a:gd name="connsiteY2508" fmla="*/ 4378691 h 8369634"/>
              <a:gd name="connsiteX2509" fmla="*/ 13348853 w 15480813"/>
              <a:gd name="connsiteY2509" fmla="*/ 4390058 h 8369634"/>
              <a:gd name="connsiteX2510" fmla="*/ 13354175 w 15480813"/>
              <a:gd name="connsiteY2510" fmla="*/ 4422465 h 8369634"/>
              <a:gd name="connsiteX2511" fmla="*/ 13327207 w 15480813"/>
              <a:gd name="connsiteY2511" fmla="*/ 4420772 h 8369634"/>
              <a:gd name="connsiteX2512" fmla="*/ 13338093 w 15480813"/>
              <a:gd name="connsiteY2512" fmla="*/ 4378691 h 8369634"/>
              <a:gd name="connsiteX2513" fmla="*/ 12428957 w 15480813"/>
              <a:gd name="connsiteY2513" fmla="*/ 4378570 h 8369634"/>
              <a:gd name="connsiteX2514" fmla="*/ 12436213 w 15480813"/>
              <a:gd name="connsiteY2514" fmla="*/ 4444474 h 8369634"/>
              <a:gd name="connsiteX2515" fmla="*/ 12358337 w 15480813"/>
              <a:gd name="connsiteY2515" fmla="*/ 4433590 h 8369634"/>
              <a:gd name="connsiteX2516" fmla="*/ 12344913 w 15480813"/>
              <a:gd name="connsiteY2516" fmla="*/ 4420772 h 8369634"/>
              <a:gd name="connsiteX2517" fmla="*/ 12428957 w 15480813"/>
              <a:gd name="connsiteY2517" fmla="*/ 4378570 h 8369634"/>
              <a:gd name="connsiteX2518" fmla="*/ 3699423 w 15480813"/>
              <a:gd name="connsiteY2518" fmla="*/ 4378570 h 8369634"/>
              <a:gd name="connsiteX2519" fmla="*/ 3668949 w 15480813"/>
              <a:gd name="connsiteY2519" fmla="*/ 4437942 h 8369634"/>
              <a:gd name="connsiteX2520" fmla="*/ 3682129 w 15480813"/>
              <a:gd name="connsiteY2520" fmla="*/ 4392354 h 8369634"/>
              <a:gd name="connsiteX2521" fmla="*/ 3699423 w 15480813"/>
              <a:gd name="connsiteY2521" fmla="*/ 4378570 h 8369634"/>
              <a:gd name="connsiteX2522" fmla="*/ 3572812 w 15480813"/>
              <a:gd name="connsiteY2522" fmla="*/ 4377950 h 8369634"/>
              <a:gd name="connsiteX2523" fmla="*/ 3592643 w 15480813"/>
              <a:gd name="connsiteY2523" fmla="*/ 4384979 h 8369634"/>
              <a:gd name="connsiteX2524" fmla="*/ 3549715 w 15480813"/>
              <a:gd name="connsiteY2524" fmla="*/ 4391870 h 8369634"/>
              <a:gd name="connsiteX2525" fmla="*/ 3572812 w 15480813"/>
              <a:gd name="connsiteY2525" fmla="*/ 4377950 h 8369634"/>
              <a:gd name="connsiteX2526" fmla="*/ 4479325 w 15480813"/>
              <a:gd name="connsiteY2526" fmla="*/ 4375141 h 8369634"/>
              <a:gd name="connsiteX2527" fmla="*/ 4490532 w 15480813"/>
              <a:gd name="connsiteY2527" fmla="*/ 4378328 h 8369634"/>
              <a:gd name="connsiteX2528" fmla="*/ 4447966 w 15480813"/>
              <a:gd name="connsiteY2528" fmla="*/ 4418110 h 8369634"/>
              <a:gd name="connsiteX2529" fmla="*/ 4465531 w 15480813"/>
              <a:gd name="connsiteY2529" fmla="*/ 4377768 h 8369634"/>
              <a:gd name="connsiteX2530" fmla="*/ 4479325 w 15480813"/>
              <a:gd name="connsiteY2530" fmla="*/ 4375141 h 8369634"/>
              <a:gd name="connsiteX2531" fmla="*/ 5653195 w 15480813"/>
              <a:gd name="connsiteY2531" fmla="*/ 4371306 h 8369634"/>
              <a:gd name="connsiteX2532" fmla="*/ 5644245 w 15480813"/>
              <a:gd name="connsiteY2532" fmla="*/ 4386596 h 8369634"/>
              <a:gd name="connsiteX2533" fmla="*/ 5642755 w 15480813"/>
              <a:gd name="connsiteY2533" fmla="*/ 4412908 h 8369634"/>
              <a:gd name="connsiteX2534" fmla="*/ 5644274 w 15480813"/>
              <a:gd name="connsiteY2534" fmla="*/ 4411554 h 8369634"/>
              <a:gd name="connsiteX2535" fmla="*/ 5653607 w 15480813"/>
              <a:gd name="connsiteY2535" fmla="*/ 4395056 h 8369634"/>
              <a:gd name="connsiteX2536" fmla="*/ 5645271 w 15480813"/>
              <a:gd name="connsiteY2536" fmla="*/ 4399126 h 8369634"/>
              <a:gd name="connsiteX2537" fmla="*/ 5645271 w 15480813"/>
              <a:gd name="connsiteY2537" fmla="*/ 4398402 h 8369634"/>
              <a:gd name="connsiteX2538" fmla="*/ 5655263 w 15480813"/>
              <a:gd name="connsiteY2538" fmla="*/ 4390042 h 8369634"/>
              <a:gd name="connsiteX2539" fmla="*/ 5656697 w 15480813"/>
              <a:gd name="connsiteY2539" fmla="*/ 4372388 h 8369634"/>
              <a:gd name="connsiteX2540" fmla="*/ 11894500 w 15480813"/>
              <a:gd name="connsiteY2540" fmla="*/ 4369274 h 8369634"/>
              <a:gd name="connsiteX2541" fmla="*/ 11920579 w 15480813"/>
              <a:gd name="connsiteY2541" fmla="*/ 4389090 h 8369634"/>
              <a:gd name="connsiteX2542" fmla="*/ 11865071 w 15480813"/>
              <a:gd name="connsiteY2542" fmla="*/ 4380021 h 8369634"/>
              <a:gd name="connsiteX2543" fmla="*/ 11894500 w 15480813"/>
              <a:gd name="connsiteY2543" fmla="*/ 4369274 h 8369634"/>
              <a:gd name="connsiteX2544" fmla="*/ 12021991 w 15480813"/>
              <a:gd name="connsiteY2544" fmla="*/ 4368472 h 8369634"/>
              <a:gd name="connsiteX2545" fmla="*/ 12035339 w 15480813"/>
              <a:gd name="connsiteY2545" fmla="*/ 4374458 h 8369634"/>
              <a:gd name="connsiteX2546" fmla="*/ 12010185 w 15480813"/>
              <a:gd name="connsiteY2546" fmla="*/ 4392234 h 8369634"/>
              <a:gd name="connsiteX2547" fmla="*/ 12021991 w 15480813"/>
              <a:gd name="connsiteY2547" fmla="*/ 4368472 h 8369634"/>
              <a:gd name="connsiteX2548" fmla="*/ 12335195 w 15480813"/>
              <a:gd name="connsiteY2548" fmla="*/ 4360502 h 8369634"/>
              <a:gd name="connsiteX2549" fmla="*/ 12341237 w 15480813"/>
              <a:gd name="connsiteY2549" fmla="*/ 4362037 h 8369634"/>
              <a:gd name="connsiteX2550" fmla="*/ 12347573 w 15480813"/>
              <a:gd name="connsiteY2550" fmla="*/ 4388848 h 8369634"/>
              <a:gd name="connsiteX2551" fmla="*/ 12313228 w 15480813"/>
              <a:gd name="connsiteY2551" fmla="*/ 4383768 h 8369634"/>
              <a:gd name="connsiteX2552" fmla="*/ 12335195 w 15480813"/>
              <a:gd name="connsiteY2552" fmla="*/ 4360502 h 8369634"/>
              <a:gd name="connsiteX2553" fmla="*/ 4290276 w 15480813"/>
              <a:gd name="connsiteY2553" fmla="*/ 4356804 h 8369634"/>
              <a:gd name="connsiteX2554" fmla="*/ 4256175 w 15480813"/>
              <a:gd name="connsiteY2554" fmla="*/ 4384132 h 8369634"/>
              <a:gd name="connsiteX2555" fmla="*/ 4256899 w 15480813"/>
              <a:gd name="connsiteY2555" fmla="*/ 4385220 h 8369634"/>
              <a:gd name="connsiteX2556" fmla="*/ 4290276 w 15480813"/>
              <a:gd name="connsiteY2556" fmla="*/ 4356804 h 8369634"/>
              <a:gd name="connsiteX2557" fmla="*/ 4630447 w 15480813"/>
              <a:gd name="connsiteY2557" fmla="*/ 4354507 h 8369634"/>
              <a:gd name="connsiteX2558" fmla="*/ 4630931 w 15480813"/>
              <a:gd name="connsiteY2558" fmla="*/ 4354748 h 8369634"/>
              <a:gd name="connsiteX2559" fmla="*/ 4651850 w 15480813"/>
              <a:gd name="connsiteY2559" fmla="*/ 4405414 h 8369634"/>
              <a:gd name="connsiteX2560" fmla="*/ 4639031 w 15480813"/>
              <a:gd name="connsiteY2560" fmla="*/ 4429600 h 8369634"/>
              <a:gd name="connsiteX2561" fmla="*/ 4673133 w 15480813"/>
              <a:gd name="connsiteY2561" fmla="*/ 4412912 h 8369634"/>
              <a:gd name="connsiteX2562" fmla="*/ 4685951 w 15480813"/>
              <a:gd name="connsiteY2562" fmla="*/ 4454388 h 8369634"/>
              <a:gd name="connsiteX2563" fmla="*/ 4656083 w 15480813"/>
              <a:gd name="connsiteY2563" fmla="*/ 4393926 h 8369634"/>
              <a:gd name="connsiteX2564" fmla="*/ 4664547 w 15480813"/>
              <a:gd name="connsiteY2564" fmla="*/ 4370709 h 8369634"/>
              <a:gd name="connsiteX2565" fmla="*/ 4630447 w 15480813"/>
              <a:gd name="connsiteY2565" fmla="*/ 4354507 h 8369634"/>
              <a:gd name="connsiteX2566" fmla="*/ 12733165 w 15480813"/>
              <a:gd name="connsiteY2566" fmla="*/ 4351476 h 8369634"/>
              <a:gd name="connsiteX2567" fmla="*/ 12741193 w 15480813"/>
              <a:gd name="connsiteY2567" fmla="*/ 4365025 h 8369634"/>
              <a:gd name="connsiteX2568" fmla="*/ 12706487 w 15480813"/>
              <a:gd name="connsiteY2568" fmla="*/ 4360914 h 8369634"/>
              <a:gd name="connsiteX2569" fmla="*/ 12733165 w 15480813"/>
              <a:gd name="connsiteY2569" fmla="*/ 4351476 h 8369634"/>
              <a:gd name="connsiteX2570" fmla="*/ 12881833 w 15480813"/>
              <a:gd name="connsiteY2570" fmla="*/ 4348944 h 8369634"/>
              <a:gd name="connsiteX2571" fmla="*/ 12837813 w 15480813"/>
              <a:gd name="connsiteY2571" fmla="*/ 4387276 h 8369634"/>
              <a:gd name="connsiteX2572" fmla="*/ 12881833 w 15480813"/>
              <a:gd name="connsiteY2572" fmla="*/ 4348944 h 8369634"/>
              <a:gd name="connsiteX2573" fmla="*/ 4614786 w 15480813"/>
              <a:gd name="connsiteY2573" fmla="*/ 4345729 h 8369634"/>
              <a:gd name="connsiteX2574" fmla="*/ 4604931 w 15480813"/>
              <a:gd name="connsiteY2574" fmla="*/ 4348218 h 8369634"/>
              <a:gd name="connsiteX2575" fmla="*/ 4600697 w 15480813"/>
              <a:gd name="connsiteY2575" fmla="*/ 4381593 h 8369634"/>
              <a:gd name="connsiteX2576" fmla="*/ 4601180 w 15480813"/>
              <a:gd name="connsiteY2576" fmla="*/ 4381593 h 8369634"/>
              <a:gd name="connsiteX2577" fmla="*/ 4626213 w 15480813"/>
              <a:gd name="connsiteY2577" fmla="*/ 4388122 h 8369634"/>
              <a:gd name="connsiteX2578" fmla="*/ 4614786 w 15480813"/>
              <a:gd name="connsiteY2578" fmla="*/ 4345729 h 8369634"/>
              <a:gd name="connsiteX2579" fmla="*/ 12743733 w 15480813"/>
              <a:gd name="connsiteY2579" fmla="*/ 4343744 h 8369634"/>
              <a:gd name="connsiteX2580" fmla="*/ 12804195 w 15480813"/>
              <a:gd name="connsiteY2580" fmla="*/ 4350998 h 8369634"/>
              <a:gd name="connsiteX2581" fmla="*/ 12778195 w 15480813"/>
              <a:gd name="connsiteY2581" fmla="*/ 4401665 h 8369634"/>
              <a:gd name="connsiteX2582" fmla="*/ 12714347 w 15480813"/>
              <a:gd name="connsiteY2582" fmla="*/ 4415814 h 8369634"/>
              <a:gd name="connsiteX2583" fmla="*/ 12743733 w 15480813"/>
              <a:gd name="connsiteY2583" fmla="*/ 4343744 h 8369634"/>
              <a:gd name="connsiteX2584" fmla="*/ 5590731 w 15480813"/>
              <a:gd name="connsiteY2584" fmla="*/ 4342357 h 8369634"/>
              <a:gd name="connsiteX2585" fmla="*/ 5583330 w 15480813"/>
              <a:gd name="connsiteY2585" fmla="*/ 4343484 h 8369634"/>
              <a:gd name="connsiteX2586" fmla="*/ 5580915 w 15480813"/>
              <a:gd name="connsiteY2586" fmla="*/ 4353354 h 8369634"/>
              <a:gd name="connsiteX2587" fmla="*/ 5583523 w 15480813"/>
              <a:gd name="connsiteY2587" fmla="*/ 4350410 h 8369634"/>
              <a:gd name="connsiteX2588" fmla="*/ 5591577 w 15480813"/>
              <a:gd name="connsiteY2588" fmla="*/ 4351604 h 8369634"/>
              <a:gd name="connsiteX2589" fmla="*/ 4166159 w 15480813"/>
              <a:gd name="connsiteY2589" fmla="*/ 4338378 h 8369634"/>
              <a:gd name="connsiteX2590" fmla="*/ 4137665 w 15480813"/>
              <a:gd name="connsiteY2590" fmla="*/ 4360793 h 8369634"/>
              <a:gd name="connsiteX2591" fmla="*/ 4138029 w 15480813"/>
              <a:gd name="connsiteY2591" fmla="*/ 4361035 h 8369634"/>
              <a:gd name="connsiteX2592" fmla="*/ 4192928 w 15480813"/>
              <a:gd name="connsiteY2592" fmla="*/ 4362486 h 8369634"/>
              <a:gd name="connsiteX2593" fmla="*/ 4166159 w 15480813"/>
              <a:gd name="connsiteY2593" fmla="*/ 4338378 h 8369634"/>
              <a:gd name="connsiteX2594" fmla="*/ 5467991 w 15480813"/>
              <a:gd name="connsiteY2594" fmla="*/ 4333949 h 8369634"/>
              <a:gd name="connsiteX2595" fmla="*/ 5467531 w 15480813"/>
              <a:gd name="connsiteY2595" fmla="*/ 4336806 h 8369634"/>
              <a:gd name="connsiteX2596" fmla="*/ 5470168 w 15480813"/>
              <a:gd name="connsiteY2596" fmla="*/ 4344953 h 8369634"/>
              <a:gd name="connsiteX2597" fmla="*/ 5471331 w 15480813"/>
              <a:gd name="connsiteY2597" fmla="*/ 4339348 h 8369634"/>
              <a:gd name="connsiteX2598" fmla="*/ 13044545 w 15480813"/>
              <a:gd name="connsiteY2598" fmla="*/ 4330280 h 8369634"/>
              <a:gd name="connsiteX2599" fmla="*/ 13054157 w 15480813"/>
              <a:gd name="connsiteY2599" fmla="*/ 4344712 h 8369634"/>
              <a:gd name="connsiteX2600" fmla="*/ 13029969 w 15480813"/>
              <a:gd name="connsiteY2600" fmla="*/ 4396224 h 8369634"/>
              <a:gd name="connsiteX2601" fmla="*/ 13044545 w 15480813"/>
              <a:gd name="connsiteY2601" fmla="*/ 4330280 h 8369634"/>
              <a:gd name="connsiteX2602" fmla="*/ 2676614 w 15480813"/>
              <a:gd name="connsiteY2602" fmla="*/ 4328628 h 8369634"/>
              <a:gd name="connsiteX2603" fmla="*/ 2677462 w 15480813"/>
              <a:gd name="connsiteY2603" fmla="*/ 4371676 h 8369634"/>
              <a:gd name="connsiteX2604" fmla="*/ 2662467 w 15480813"/>
              <a:gd name="connsiteY2604" fmla="*/ 4341082 h 8369634"/>
              <a:gd name="connsiteX2605" fmla="*/ 2670329 w 15480813"/>
              <a:gd name="connsiteY2605" fmla="*/ 4350998 h 8369634"/>
              <a:gd name="connsiteX2606" fmla="*/ 2676614 w 15480813"/>
              <a:gd name="connsiteY2606" fmla="*/ 4328628 h 8369634"/>
              <a:gd name="connsiteX2607" fmla="*/ 12892839 w 15480813"/>
              <a:gd name="connsiteY2607" fmla="*/ 4328386 h 8369634"/>
              <a:gd name="connsiteX2608" fmla="*/ 12932017 w 15480813"/>
              <a:gd name="connsiteY2608" fmla="*/ 4332618 h 8369634"/>
              <a:gd name="connsiteX2609" fmla="*/ 12944109 w 15480813"/>
              <a:gd name="connsiteY2609" fmla="*/ 4366114 h 8369634"/>
              <a:gd name="connsiteX2610" fmla="*/ 12928873 w 15480813"/>
              <a:gd name="connsiteY2610" fmla="*/ 4428993 h 8369634"/>
              <a:gd name="connsiteX2611" fmla="*/ 12932141 w 15480813"/>
              <a:gd name="connsiteY2611" fmla="*/ 4375667 h 8369634"/>
              <a:gd name="connsiteX2612" fmla="*/ 12902633 w 15480813"/>
              <a:gd name="connsiteY2612" fmla="*/ 4383284 h 8369634"/>
              <a:gd name="connsiteX2613" fmla="*/ 12892839 w 15480813"/>
              <a:gd name="connsiteY2613" fmla="*/ 4328386 h 8369634"/>
              <a:gd name="connsiteX2614" fmla="*/ 12081290 w 15480813"/>
              <a:gd name="connsiteY2614" fmla="*/ 4327420 h 8369634"/>
              <a:gd name="connsiteX2615" fmla="*/ 12039571 w 15480813"/>
              <a:gd name="connsiteY2615" fmla="*/ 4375184 h 8369634"/>
              <a:gd name="connsiteX2616" fmla="*/ 12081290 w 15480813"/>
              <a:gd name="connsiteY2616" fmla="*/ 4327420 h 8369634"/>
              <a:gd name="connsiteX2617" fmla="*/ 1547178 w 15480813"/>
              <a:gd name="connsiteY2617" fmla="*/ 4320786 h 8369634"/>
              <a:gd name="connsiteX2618" fmla="*/ 1571819 w 15480813"/>
              <a:gd name="connsiteY2618" fmla="*/ 4332860 h 8369634"/>
              <a:gd name="connsiteX2619" fmla="*/ 1549205 w 15480813"/>
              <a:gd name="connsiteY2619" fmla="*/ 4344928 h 8369634"/>
              <a:gd name="connsiteX2620" fmla="*/ 1537112 w 15480813"/>
              <a:gd name="connsiteY2620" fmla="*/ 4332860 h 8369634"/>
              <a:gd name="connsiteX2621" fmla="*/ 1547178 w 15480813"/>
              <a:gd name="connsiteY2621" fmla="*/ 4320786 h 8369634"/>
              <a:gd name="connsiteX2622" fmla="*/ 12973101 w 15480813"/>
              <a:gd name="connsiteY2622" fmla="*/ 4316264 h 8369634"/>
              <a:gd name="connsiteX2623" fmla="*/ 12975431 w 15480813"/>
              <a:gd name="connsiteY2623" fmla="*/ 4337334 h 8369634"/>
              <a:gd name="connsiteX2624" fmla="*/ 12986193 w 15480813"/>
              <a:gd name="connsiteY2624" fmla="*/ 4316898 h 8369634"/>
              <a:gd name="connsiteX2625" fmla="*/ 12987769 w 15480813"/>
              <a:gd name="connsiteY2625" fmla="*/ 4370709 h 8369634"/>
              <a:gd name="connsiteX2626" fmla="*/ 12944955 w 15480813"/>
              <a:gd name="connsiteY2626" fmla="*/ 4334432 h 8369634"/>
              <a:gd name="connsiteX2627" fmla="*/ 12971601 w 15480813"/>
              <a:gd name="connsiteY2627" fmla="*/ 4331797 h 8369634"/>
              <a:gd name="connsiteX2628" fmla="*/ 12973061 w 15480813"/>
              <a:gd name="connsiteY2628" fmla="*/ 4315882 h 8369634"/>
              <a:gd name="connsiteX2629" fmla="*/ 12973133 w 15480813"/>
              <a:gd name="connsiteY2629" fmla="*/ 4315932 h 8369634"/>
              <a:gd name="connsiteX2630" fmla="*/ 12973101 w 15480813"/>
              <a:gd name="connsiteY2630" fmla="*/ 4316264 h 8369634"/>
              <a:gd name="connsiteX2631" fmla="*/ 4498876 w 15480813"/>
              <a:gd name="connsiteY2631" fmla="*/ 4314360 h 8369634"/>
              <a:gd name="connsiteX2632" fmla="*/ 4500085 w 15480813"/>
              <a:gd name="connsiteY2632" fmla="*/ 4316766 h 8369634"/>
              <a:gd name="connsiteX2633" fmla="*/ 4520039 w 15480813"/>
              <a:gd name="connsiteY2633" fmla="*/ 4321494 h 8369634"/>
              <a:gd name="connsiteX2634" fmla="*/ 4513958 w 15480813"/>
              <a:gd name="connsiteY2634" fmla="*/ 4374144 h 8369634"/>
              <a:gd name="connsiteX2635" fmla="*/ 4535563 w 15480813"/>
              <a:gd name="connsiteY2635" fmla="*/ 4395052 h 8369634"/>
              <a:gd name="connsiteX2636" fmla="*/ 4529329 w 15480813"/>
              <a:gd name="connsiteY2636" fmla="*/ 4395695 h 8369634"/>
              <a:gd name="connsiteX2637" fmla="*/ 4511693 w 15480813"/>
              <a:gd name="connsiteY2637" fmla="*/ 4410252 h 8369634"/>
              <a:gd name="connsiteX2638" fmla="*/ 4490413 w 15480813"/>
              <a:gd name="connsiteY2638" fmla="*/ 4370226 h 8369634"/>
              <a:gd name="connsiteX2639" fmla="*/ 4498876 w 15480813"/>
              <a:gd name="connsiteY2639" fmla="*/ 4314360 h 8369634"/>
              <a:gd name="connsiteX2640" fmla="*/ 4239048 w 15480813"/>
              <a:gd name="connsiteY2640" fmla="*/ 4309342 h 8369634"/>
              <a:gd name="connsiteX2641" fmla="*/ 4222315 w 15480813"/>
              <a:gd name="connsiteY2641" fmla="*/ 4335762 h 8369634"/>
              <a:gd name="connsiteX2642" fmla="*/ 4223040 w 15480813"/>
              <a:gd name="connsiteY2642" fmla="*/ 4335762 h 8369634"/>
              <a:gd name="connsiteX2643" fmla="*/ 4252063 w 15480813"/>
              <a:gd name="connsiteY2643" fmla="*/ 4341688 h 8369634"/>
              <a:gd name="connsiteX2644" fmla="*/ 4239048 w 15480813"/>
              <a:gd name="connsiteY2644" fmla="*/ 4309342 h 8369634"/>
              <a:gd name="connsiteX2645" fmla="*/ 4655841 w 15480813"/>
              <a:gd name="connsiteY2645" fmla="*/ 4306984 h 8369634"/>
              <a:gd name="connsiteX2646" fmla="*/ 4647497 w 15480813"/>
              <a:gd name="connsiteY2646" fmla="*/ 4330321 h 8369634"/>
              <a:gd name="connsiteX2647" fmla="*/ 4648464 w 15480813"/>
              <a:gd name="connsiteY2647" fmla="*/ 4330200 h 8369634"/>
              <a:gd name="connsiteX2648" fmla="*/ 4682203 w 15480813"/>
              <a:gd name="connsiteY2648" fmla="*/ 4390058 h 8369634"/>
              <a:gd name="connsiteX2649" fmla="*/ 4694297 w 15480813"/>
              <a:gd name="connsiteY2649" fmla="*/ 4365874 h 8369634"/>
              <a:gd name="connsiteX2650" fmla="*/ 4655841 w 15480813"/>
              <a:gd name="connsiteY2650" fmla="*/ 4306984 h 8369634"/>
              <a:gd name="connsiteX2651" fmla="*/ 5356403 w 15480813"/>
              <a:gd name="connsiteY2651" fmla="*/ 4306954 h 8369634"/>
              <a:gd name="connsiteX2652" fmla="*/ 5353733 w 15480813"/>
              <a:gd name="connsiteY2652" fmla="*/ 4318678 h 8369634"/>
              <a:gd name="connsiteX2653" fmla="*/ 5354200 w 15480813"/>
              <a:gd name="connsiteY2653" fmla="*/ 4321010 h 8369634"/>
              <a:gd name="connsiteX2654" fmla="*/ 5356421 w 15480813"/>
              <a:gd name="connsiteY2654" fmla="*/ 4307180 h 8369634"/>
              <a:gd name="connsiteX2655" fmla="*/ 5575549 w 15480813"/>
              <a:gd name="connsiteY2655" fmla="*/ 4300684 h 8369634"/>
              <a:gd name="connsiteX2656" fmla="*/ 5575251 w 15480813"/>
              <a:gd name="connsiteY2656" fmla="*/ 4301540 h 8369634"/>
              <a:gd name="connsiteX2657" fmla="*/ 5583765 w 15480813"/>
              <a:gd name="connsiteY2657" fmla="*/ 4326240 h 8369634"/>
              <a:gd name="connsiteX2658" fmla="*/ 5589014 w 15480813"/>
              <a:gd name="connsiteY2658" fmla="*/ 4323571 h 8369634"/>
              <a:gd name="connsiteX2659" fmla="*/ 5588635 w 15480813"/>
              <a:gd name="connsiteY2659" fmla="*/ 4319428 h 8369634"/>
              <a:gd name="connsiteX2660" fmla="*/ 5582347 w 15480813"/>
              <a:gd name="connsiteY2660" fmla="*/ 4302519 h 8369634"/>
              <a:gd name="connsiteX2661" fmla="*/ 12110434 w 15480813"/>
              <a:gd name="connsiteY2661" fmla="*/ 4299244 h 8369634"/>
              <a:gd name="connsiteX2662" fmla="*/ 12175008 w 15480813"/>
              <a:gd name="connsiteY2662" fmla="*/ 4330804 h 8369634"/>
              <a:gd name="connsiteX2663" fmla="*/ 12086251 w 15480813"/>
              <a:gd name="connsiteY2663" fmla="*/ 4360793 h 8369634"/>
              <a:gd name="connsiteX2664" fmla="*/ 12107167 w 15480813"/>
              <a:gd name="connsiteY2664" fmla="*/ 4342170 h 8369634"/>
              <a:gd name="connsiteX2665" fmla="*/ 12110434 w 15480813"/>
              <a:gd name="connsiteY2665" fmla="*/ 4299244 h 8369634"/>
              <a:gd name="connsiteX2666" fmla="*/ 11308441 w 15480813"/>
              <a:gd name="connsiteY2666" fmla="*/ 4299244 h 8369634"/>
              <a:gd name="connsiteX2667" fmla="*/ 11333957 w 15480813"/>
              <a:gd name="connsiteY2667" fmla="*/ 4325362 h 8369634"/>
              <a:gd name="connsiteX2668" fmla="*/ 11308441 w 15480813"/>
              <a:gd name="connsiteY2668" fmla="*/ 4299244 h 8369634"/>
              <a:gd name="connsiteX2669" fmla="*/ 5549427 w 15480813"/>
              <a:gd name="connsiteY2669" fmla="*/ 4298482 h 8369634"/>
              <a:gd name="connsiteX2670" fmla="*/ 5542383 w 15480813"/>
              <a:gd name="connsiteY2670" fmla="*/ 4299300 h 8369634"/>
              <a:gd name="connsiteX2671" fmla="*/ 5537283 w 15480813"/>
              <a:gd name="connsiteY2671" fmla="*/ 4332620 h 8369634"/>
              <a:gd name="connsiteX2672" fmla="*/ 5511405 w 15480813"/>
              <a:gd name="connsiteY2672" fmla="*/ 4315207 h 8369634"/>
              <a:gd name="connsiteX2673" fmla="*/ 5537525 w 15480813"/>
              <a:gd name="connsiteY2673" fmla="*/ 4343502 h 8369634"/>
              <a:gd name="connsiteX2674" fmla="*/ 5563402 w 15480813"/>
              <a:gd name="connsiteY2674" fmla="*/ 4360793 h 8369634"/>
              <a:gd name="connsiteX2675" fmla="*/ 5625883 w 15480813"/>
              <a:gd name="connsiteY2675" fmla="*/ 4373906 h 8369634"/>
              <a:gd name="connsiteX2676" fmla="*/ 5631354 w 15480813"/>
              <a:gd name="connsiteY2676" fmla="*/ 4364568 h 8369634"/>
              <a:gd name="connsiteX2677" fmla="*/ 5616959 w 15480813"/>
              <a:gd name="connsiteY2677" fmla="*/ 4360128 h 8369634"/>
              <a:gd name="connsiteX2678" fmla="*/ 5576465 w 15480813"/>
              <a:gd name="connsiteY2678" fmla="*/ 4358376 h 8369634"/>
              <a:gd name="connsiteX2679" fmla="*/ 5580131 w 15480813"/>
              <a:gd name="connsiteY2679" fmla="*/ 4354237 h 8369634"/>
              <a:gd name="connsiteX2680" fmla="*/ 5567033 w 15480813"/>
              <a:gd name="connsiteY2680" fmla="*/ 4313996 h 8369634"/>
              <a:gd name="connsiteX2681" fmla="*/ 5546353 w 15480813"/>
              <a:gd name="connsiteY2681" fmla="*/ 4350394 h 8369634"/>
              <a:gd name="connsiteX2682" fmla="*/ 4057127 w 15480813"/>
              <a:gd name="connsiteY2682" fmla="*/ 4297914 h 8369634"/>
              <a:gd name="connsiteX2683" fmla="*/ 4035723 w 15480813"/>
              <a:gd name="connsiteY2683" fmla="*/ 4377723 h 8369634"/>
              <a:gd name="connsiteX2684" fmla="*/ 4036086 w 15480813"/>
              <a:gd name="connsiteY2684" fmla="*/ 4377723 h 8369634"/>
              <a:gd name="connsiteX2685" fmla="*/ 4078410 w 15480813"/>
              <a:gd name="connsiteY2685" fmla="*/ 4316172 h 8369634"/>
              <a:gd name="connsiteX2686" fmla="*/ 4057127 w 15480813"/>
              <a:gd name="connsiteY2686" fmla="*/ 4297914 h 8369634"/>
              <a:gd name="connsiteX2687" fmla="*/ 5561982 w 15480813"/>
              <a:gd name="connsiteY2687" fmla="*/ 4297022 h 8369634"/>
              <a:gd name="connsiteX2688" fmla="*/ 5553740 w 15480813"/>
              <a:gd name="connsiteY2688" fmla="*/ 4297980 h 8369634"/>
              <a:gd name="connsiteX2689" fmla="*/ 5560667 w 15480813"/>
              <a:gd name="connsiteY2689" fmla="*/ 4302562 h 8369634"/>
              <a:gd name="connsiteX2690" fmla="*/ 5565916 w 15480813"/>
              <a:gd name="connsiteY2690" fmla="*/ 4298085 h 8369634"/>
              <a:gd name="connsiteX2691" fmla="*/ 5520017 w 15480813"/>
              <a:gd name="connsiteY2691" fmla="*/ 4293686 h 8369634"/>
              <a:gd name="connsiteX2692" fmla="*/ 5522817 w 15480813"/>
              <a:gd name="connsiteY2692" fmla="*/ 4301270 h 8369634"/>
              <a:gd name="connsiteX2693" fmla="*/ 5533171 w 15480813"/>
              <a:gd name="connsiteY2693" fmla="*/ 4311458 h 8369634"/>
              <a:gd name="connsiteX2694" fmla="*/ 5537149 w 15480813"/>
              <a:gd name="connsiteY2694" fmla="*/ 4299909 h 8369634"/>
              <a:gd name="connsiteX2695" fmla="*/ 5534949 w 15480813"/>
              <a:gd name="connsiteY2695" fmla="*/ 4300164 h 8369634"/>
              <a:gd name="connsiteX2696" fmla="*/ 5520330 w 15480813"/>
              <a:gd name="connsiteY2696" fmla="*/ 4294053 h 8369634"/>
              <a:gd name="connsiteX2697" fmla="*/ 5499727 w 15480813"/>
              <a:gd name="connsiteY2697" fmla="*/ 4292712 h 8369634"/>
              <a:gd name="connsiteX2698" fmla="*/ 5485013 w 15480813"/>
              <a:gd name="connsiteY2698" fmla="*/ 4331313 h 8369634"/>
              <a:gd name="connsiteX2699" fmla="*/ 5493228 w 15480813"/>
              <a:gd name="connsiteY2699" fmla="*/ 4330301 h 8369634"/>
              <a:gd name="connsiteX2700" fmla="*/ 5497076 w 15480813"/>
              <a:gd name="connsiteY2700" fmla="*/ 4312772 h 8369634"/>
              <a:gd name="connsiteX2701" fmla="*/ 12953421 w 15480813"/>
              <a:gd name="connsiteY2701" fmla="*/ 4291746 h 8369634"/>
              <a:gd name="connsiteX2702" fmla="*/ 12971953 w 15480813"/>
              <a:gd name="connsiteY2702" fmla="*/ 4305879 h 8369634"/>
              <a:gd name="connsiteX2703" fmla="*/ 12973061 w 15480813"/>
              <a:gd name="connsiteY2703" fmla="*/ 4315882 h 8369634"/>
              <a:gd name="connsiteX2704" fmla="*/ 12961781 w 15480813"/>
              <a:gd name="connsiteY2704" fmla="*/ 4308419 h 8369634"/>
              <a:gd name="connsiteX2705" fmla="*/ 12953421 w 15480813"/>
              <a:gd name="connsiteY2705" fmla="*/ 4291746 h 8369634"/>
              <a:gd name="connsiteX2706" fmla="*/ 3538105 w 15480813"/>
              <a:gd name="connsiteY2706" fmla="*/ 4284854 h 8369634"/>
              <a:gd name="connsiteX2707" fmla="*/ 3550198 w 15480813"/>
              <a:gd name="connsiteY2707" fmla="*/ 4337334 h 8369634"/>
              <a:gd name="connsiteX2708" fmla="*/ 3511743 w 15480813"/>
              <a:gd name="connsiteY2708" fmla="*/ 4332498 h 8369634"/>
              <a:gd name="connsiteX2709" fmla="*/ 3538105 w 15480813"/>
              <a:gd name="connsiteY2709" fmla="*/ 4284854 h 8369634"/>
              <a:gd name="connsiteX2710" fmla="*/ 2828502 w 15480813"/>
              <a:gd name="connsiteY2710" fmla="*/ 4278324 h 8369634"/>
              <a:gd name="connsiteX2711" fmla="*/ 2800808 w 15480813"/>
              <a:gd name="connsiteY2711" fmla="*/ 4303354 h 8369634"/>
              <a:gd name="connsiteX2712" fmla="*/ 2828502 w 15480813"/>
              <a:gd name="connsiteY2712" fmla="*/ 4278324 h 8369634"/>
              <a:gd name="connsiteX2713" fmla="*/ 5505719 w 15480813"/>
              <a:gd name="connsiteY2713" fmla="*/ 4276994 h 8369634"/>
              <a:gd name="connsiteX2714" fmla="*/ 5499800 w 15480813"/>
              <a:gd name="connsiteY2714" fmla="*/ 4292520 h 8369634"/>
              <a:gd name="connsiteX2715" fmla="*/ 5507173 w 15480813"/>
              <a:gd name="connsiteY2715" fmla="*/ 4283282 h 8369634"/>
              <a:gd name="connsiteX2716" fmla="*/ 5510489 w 15480813"/>
              <a:gd name="connsiteY2716" fmla="*/ 4283265 h 8369634"/>
              <a:gd name="connsiteX2717" fmla="*/ 5510505 w 15480813"/>
              <a:gd name="connsiteY2717" fmla="*/ 4282581 h 8369634"/>
              <a:gd name="connsiteX2718" fmla="*/ 4448087 w 15480813"/>
              <a:gd name="connsiteY2718" fmla="*/ 4276632 h 8369634"/>
              <a:gd name="connsiteX2719" fmla="*/ 4490532 w 15480813"/>
              <a:gd name="connsiteY2719" fmla="*/ 4312909 h 8369634"/>
              <a:gd name="connsiteX2720" fmla="*/ 4482067 w 15480813"/>
              <a:gd name="connsiteY2720" fmla="*/ 4336125 h 8369634"/>
              <a:gd name="connsiteX2721" fmla="*/ 4448087 w 15480813"/>
              <a:gd name="connsiteY2721" fmla="*/ 4320164 h 8369634"/>
              <a:gd name="connsiteX2722" fmla="*/ 4448087 w 15480813"/>
              <a:gd name="connsiteY2722" fmla="*/ 4276632 h 8369634"/>
              <a:gd name="connsiteX2723" fmla="*/ 11238136 w 15480813"/>
              <a:gd name="connsiteY2723" fmla="*/ 4273306 h 8369634"/>
              <a:gd name="connsiteX2724" fmla="*/ 11257530 w 15480813"/>
              <a:gd name="connsiteY2724" fmla="*/ 4290779 h 8369634"/>
              <a:gd name="connsiteX2725" fmla="*/ 11223551 w 15480813"/>
              <a:gd name="connsiteY2725" fmla="*/ 4296100 h 8369634"/>
              <a:gd name="connsiteX2726" fmla="*/ 11238136 w 15480813"/>
              <a:gd name="connsiteY2726" fmla="*/ 4273306 h 8369634"/>
              <a:gd name="connsiteX2727" fmla="*/ 3156887 w 15480813"/>
              <a:gd name="connsiteY2727" fmla="*/ 4269202 h 8369634"/>
              <a:gd name="connsiteX2728" fmla="*/ 3160207 w 15480813"/>
              <a:gd name="connsiteY2728" fmla="*/ 4298881 h 8369634"/>
              <a:gd name="connsiteX2729" fmla="*/ 3138198 w 15480813"/>
              <a:gd name="connsiteY2729" fmla="*/ 4312667 h 8369634"/>
              <a:gd name="connsiteX2730" fmla="*/ 3156887 w 15480813"/>
              <a:gd name="connsiteY2730" fmla="*/ 4269202 h 8369634"/>
              <a:gd name="connsiteX2731" fmla="*/ 3290202 w 15480813"/>
              <a:gd name="connsiteY2731" fmla="*/ 4268770 h 8369634"/>
              <a:gd name="connsiteX2732" fmla="*/ 3311124 w 15480813"/>
              <a:gd name="connsiteY2732" fmla="*/ 4287272 h 8369634"/>
              <a:gd name="connsiteX2733" fmla="*/ 3289235 w 15480813"/>
              <a:gd name="connsiteY2733" fmla="*/ 4301298 h 8369634"/>
              <a:gd name="connsiteX2734" fmla="*/ 3290202 w 15480813"/>
              <a:gd name="connsiteY2734" fmla="*/ 4268770 h 8369634"/>
              <a:gd name="connsiteX2735" fmla="*/ 3572449 w 15480813"/>
              <a:gd name="connsiteY2735" fmla="*/ 4268528 h 8369634"/>
              <a:gd name="connsiteX2736" fmla="*/ 3576681 w 15480813"/>
              <a:gd name="connsiteY2736" fmla="*/ 4278808 h 8369634"/>
              <a:gd name="connsiteX2737" fmla="*/ 3585266 w 15480813"/>
              <a:gd name="connsiteY2737" fmla="*/ 4277356 h 8369634"/>
              <a:gd name="connsiteX2738" fmla="*/ 3576318 w 15480813"/>
              <a:gd name="connsiteY2738" fmla="*/ 4311458 h 8369634"/>
              <a:gd name="connsiteX2739" fmla="*/ 3610782 w 15480813"/>
              <a:gd name="connsiteY2739" fmla="*/ 4284008 h 8369634"/>
              <a:gd name="connsiteX2740" fmla="*/ 3606066 w 15480813"/>
              <a:gd name="connsiteY2740" fmla="*/ 4328386 h 8369634"/>
              <a:gd name="connsiteX2741" fmla="*/ 3601955 w 15480813"/>
              <a:gd name="connsiteY2741" fmla="*/ 4307346 h 8369634"/>
              <a:gd name="connsiteX2742" fmla="*/ 3559148 w 15480813"/>
              <a:gd name="connsiteY2742" fmla="*/ 4314118 h 8369634"/>
              <a:gd name="connsiteX2743" fmla="*/ 3572449 w 15480813"/>
              <a:gd name="connsiteY2743" fmla="*/ 4268528 h 8369634"/>
              <a:gd name="connsiteX2744" fmla="*/ 11499264 w 15480813"/>
              <a:gd name="connsiteY2744" fmla="*/ 4265748 h 8369634"/>
              <a:gd name="connsiteX2745" fmla="*/ 11533246 w 15480813"/>
              <a:gd name="connsiteY2745" fmla="*/ 4292955 h 8369634"/>
              <a:gd name="connsiteX2746" fmla="*/ 11512204 w 15480813"/>
              <a:gd name="connsiteY2746" fmla="*/ 4333223 h 8369634"/>
              <a:gd name="connsiteX2747" fmla="*/ 11499264 w 15480813"/>
              <a:gd name="connsiteY2747" fmla="*/ 4265748 h 8369634"/>
              <a:gd name="connsiteX2748" fmla="*/ 4499118 w 15480813"/>
              <a:gd name="connsiteY2748" fmla="*/ 4257042 h 8369634"/>
              <a:gd name="connsiteX2749" fmla="*/ 4473603 w 15480813"/>
              <a:gd name="connsiteY2749" fmla="*/ 4272278 h 8369634"/>
              <a:gd name="connsiteX2750" fmla="*/ 4499118 w 15480813"/>
              <a:gd name="connsiteY2750" fmla="*/ 4257042 h 8369634"/>
              <a:gd name="connsiteX2751" fmla="*/ 3878986 w 15480813"/>
              <a:gd name="connsiteY2751" fmla="*/ 4250754 h 8369634"/>
              <a:gd name="connsiteX2752" fmla="*/ 3866423 w 15480813"/>
              <a:gd name="connsiteY2752" fmla="*/ 4286064 h 8369634"/>
              <a:gd name="connsiteX2753" fmla="*/ 3900527 w 15480813"/>
              <a:gd name="connsiteY2753" fmla="*/ 4258614 h 8369634"/>
              <a:gd name="connsiteX2754" fmla="*/ 3878986 w 15480813"/>
              <a:gd name="connsiteY2754" fmla="*/ 4250754 h 8369634"/>
              <a:gd name="connsiteX2755" fmla="*/ 12961643 w 15480813"/>
              <a:gd name="connsiteY2755" fmla="*/ 4250270 h 8369634"/>
              <a:gd name="connsiteX2756" fmla="*/ 12990065 w 15480813"/>
              <a:gd name="connsiteY2756" fmla="*/ 4274454 h 8369634"/>
              <a:gd name="connsiteX2757" fmla="*/ 12961643 w 15480813"/>
              <a:gd name="connsiteY2757" fmla="*/ 4250270 h 8369634"/>
              <a:gd name="connsiteX2758" fmla="*/ 13348101 w 15480813"/>
              <a:gd name="connsiteY2758" fmla="*/ 4244026 h 8369634"/>
              <a:gd name="connsiteX2759" fmla="*/ 13375337 w 15480813"/>
              <a:gd name="connsiteY2759" fmla="*/ 4263450 h 8369634"/>
              <a:gd name="connsiteX2760" fmla="*/ 13378969 w 15480813"/>
              <a:gd name="connsiteY2760" fmla="*/ 4306862 h 8369634"/>
              <a:gd name="connsiteX2761" fmla="*/ 13376793 w 15480813"/>
              <a:gd name="connsiteY2761" fmla="*/ 4306341 h 8369634"/>
              <a:gd name="connsiteX2762" fmla="*/ 13363123 w 15480813"/>
              <a:gd name="connsiteY2762" fmla="*/ 4316656 h 8369634"/>
              <a:gd name="connsiteX2763" fmla="*/ 13345105 w 15480813"/>
              <a:gd name="connsiteY2763" fmla="*/ 4261998 h 8369634"/>
              <a:gd name="connsiteX2764" fmla="*/ 13331441 w 15480813"/>
              <a:gd name="connsiteY2764" fmla="*/ 4335883 h 8369634"/>
              <a:gd name="connsiteX2765" fmla="*/ 13297821 w 15480813"/>
              <a:gd name="connsiteY2765" fmla="*/ 4344226 h 8369634"/>
              <a:gd name="connsiteX2766" fmla="*/ 13248847 w 15480813"/>
              <a:gd name="connsiteY2766" fmla="*/ 4307950 h 8369634"/>
              <a:gd name="connsiteX2767" fmla="*/ 13248847 w 15480813"/>
              <a:gd name="connsiteY2767" fmla="*/ 4340114 h 8369634"/>
              <a:gd name="connsiteX2768" fmla="*/ 13206401 w 15480813"/>
              <a:gd name="connsiteY2768" fmla="*/ 4347492 h 8369634"/>
              <a:gd name="connsiteX2769" fmla="*/ 13192981 w 15480813"/>
              <a:gd name="connsiteY2769" fmla="*/ 4314238 h 8369634"/>
              <a:gd name="connsiteX2770" fmla="*/ 13066849 w 15480813"/>
              <a:gd name="connsiteY2770" fmla="*/ 4378206 h 8369634"/>
              <a:gd name="connsiteX2771" fmla="*/ 13064189 w 15480813"/>
              <a:gd name="connsiteY2771" fmla="*/ 4356439 h 8369634"/>
              <a:gd name="connsiteX2772" fmla="*/ 13066005 w 15480813"/>
              <a:gd name="connsiteY2772" fmla="*/ 4335156 h 8369634"/>
              <a:gd name="connsiteX2773" fmla="*/ 13288029 w 15480813"/>
              <a:gd name="connsiteY2773" fmla="*/ 4257646 h 8369634"/>
              <a:gd name="connsiteX2774" fmla="*/ 13314269 w 15480813"/>
              <a:gd name="connsiteY2774" fmla="*/ 4313028 h 8369634"/>
              <a:gd name="connsiteX2775" fmla="*/ 13321041 w 15480813"/>
              <a:gd name="connsiteY2775" fmla="*/ 4249181 h 8369634"/>
              <a:gd name="connsiteX2776" fmla="*/ 13348101 w 15480813"/>
              <a:gd name="connsiteY2776" fmla="*/ 4244026 h 8369634"/>
              <a:gd name="connsiteX2777" fmla="*/ 12274049 w 15480813"/>
              <a:gd name="connsiteY2777" fmla="*/ 4237211 h 8369634"/>
              <a:gd name="connsiteX2778" fmla="*/ 12292554 w 15480813"/>
              <a:gd name="connsiteY2778" fmla="*/ 4283282 h 8369634"/>
              <a:gd name="connsiteX2779" fmla="*/ 12295333 w 15480813"/>
              <a:gd name="connsiteY2779" fmla="*/ 4240354 h 8369634"/>
              <a:gd name="connsiteX2780" fmla="*/ 12313835 w 15480813"/>
              <a:gd name="connsiteY2780" fmla="*/ 4286306 h 8369634"/>
              <a:gd name="connsiteX2781" fmla="*/ 12200404 w 15480813"/>
              <a:gd name="connsiteY2781" fmla="*/ 4323912 h 8369634"/>
              <a:gd name="connsiteX2782" fmla="*/ 12199194 w 15480813"/>
              <a:gd name="connsiteY2782" fmla="*/ 4280380 h 8369634"/>
              <a:gd name="connsiteX2783" fmla="*/ 12274049 w 15480813"/>
              <a:gd name="connsiteY2783" fmla="*/ 4237211 h 8369634"/>
              <a:gd name="connsiteX2784" fmla="*/ 5458733 w 15480813"/>
              <a:gd name="connsiteY2784" fmla="*/ 4235757 h 8369634"/>
              <a:gd name="connsiteX2785" fmla="*/ 5472193 w 15480813"/>
              <a:gd name="connsiteY2785" fmla="*/ 4282598 h 8369634"/>
              <a:gd name="connsiteX2786" fmla="*/ 5473812 w 15480813"/>
              <a:gd name="connsiteY2786" fmla="*/ 4280728 h 8369634"/>
              <a:gd name="connsiteX2787" fmla="*/ 5485902 w 15480813"/>
              <a:gd name="connsiteY2787" fmla="*/ 4265535 h 8369634"/>
              <a:gd name="connsiteX2788" fmla="*/ 5491761 w 15480813"/>
              <a:gd name="connsiteY2788" fmla="*/ 4246571 h 8369634"/>
              <a:gd name="connsiteX2789" fmla="*/ 5489518 w 15480813"/>
              <a:gd name="connsiteY2789" fmla="*/ 4242772 h 8369634"/>
              <a:gd name="connsiteX2790" fmla="*/ 5492585 w 15480813"/>
              <a:gd name="connsiteY2790" fmla="*/ 4238379 h 8369634"/>
              <a:gd name="connsiteX2791" fmla="*/ 5468607 w 15480813"/>
              <a:gd name="connsiteY2791" fmla="*/ 4241103 h 8369634"/>
              <a:gd name="connsiteX2792" fmla="*/ 4851623 w 15480813"/>
              <a:gd name="connsiteY2792" fmla="*/ 4230439 h 8369634"/>
              <a:gd name="connsiteX2793" fmla="*/ 4838925 w 15480813"/>
              <a:gd name="connsiteY2793" fmla="*/ 4265384 h 8369634"/>
              <a:gd name="connsiteX2794" fmla="*/ 4856097 w 15480813"/>
              <a:gd name="connsiteY2794" fmla="*/ 4284250 h 8369634"/>
              <a:gd name="connsiteX2795" fmla="*/ 4847632 w 15480813"/>
              <a:gd name="connsiteY2795" fmla="*/ 4307467 h 8369634"/>
              <a:gd name="connsiteX2796" fmla="*/ 4830461 w 15480813"/>
              <a:gd name="connsiteY2796" fmla="*/ 4266716 h 8369634"/>
              <a:gd name="connsiteX2797" fmla="*/ 4851623 w 15480813"/>
              <a:gd name="connsiteY2797" fmla="*/ 4230439 h 8369634"/>
              <a:gd name="connsiteX2798" fmla="*/ 5422693 w 15480813"/>
              <a:gd name="connsiteY2798" fmla="*/ 4221514 h 8369634"/>
              <a:gd name="connsiteX2799" fmla="*/ 5393139 w 15480813"/>
              <a:gd name="connsiteY2799" fmla="*/ 4238178 h 8369634"/>
              <a:gd name="connsiteX2800" fmla="*/ 5389719 w 15480813"/>
              <a:gd name="connsiteY2800" fmla="*/ 4248444 h 8369634"/>
              <a:gd name="connsiteX2801" fmla="*/ 5391565 w 15480813"/>
              <a:gd name="connsiteY2801" fmla="*/ 4257283 h 8369634"/>
              <a:gd name="connsiteX2802" fmla="*/ 5386680 w 15480813"/>
              <a:gd name="connsiteY2802" fmla="*/ 4257562 h 8369634"/>
              <a:gd name="connsiteX2803" fmla="*/ 5377461 w 15480813"/>
              <a:gd name="connsiteY2803" fmla="*/ 4285232 h 8369634"/>
              <a:gd name="connsiteX2804" fmla="*/ 5375631 w 15480813"/>
              <a:gd name="connsiteY2804" fmla="*/ 4287788 h 8369634"/>
              <a:gd name="connsiteX2805" fmla="*/ 5379775 w 15480813"/>
              <a:gd name="connsiteY2805" fmla="*/ 4289782 h 8369634"/>
              <a:gd name="connsiteX2806" fmla="*/ 5409703 w 15480813"/>
              <a:gd name="connsiteY2806" fmla="*/ 4289570 h 8369634"/>
              <a:gd name="connsiteX2807" fmla="*/ 5406075 w 15480813"/>
              <a:gd name="connsiteY2807" fmla="*/ 4333949 h 8369634"/>
              <a:gd name="connsiteX2808" fmla="*/ 5427601 w 15480813"/>
              <a:gd name="connsiteY2808" fmla="*/ 4351846 h 8369634"/>
              <a:gd name="connsiteX2809" fmla="*/ 5456747 w 15480813"/>
              <a:gd name="connsiteY2809" fmla="*/ 4303477 h 8369634"/>
              <a:gd name="connsiteX2810" fmla="*/ 5466537 w 15480813"/>
              <a:gd name="connsiteY2810" fmla="*/ 4333732 h 8369634"/>
              <a:gd name="connsiteX2811" fmla="*/ 5468428 w 15480813"/>
              <a:gd name="connsiteY2811" fmla="*/ 4331422 h 8369634"/>
              <a:gd name="connsiteX2812" fmla="*/ 5480190 w 15480813"/>
              <a:gd name="connsiteY2812" fmla="*/ 4304760 h 8369634"/>
              <a:gd name="connsiteX2813" fmla="*/ 5480809 w 15480813"/>
              <a:gd name="connsiteY2813" fmla="*/ 4303037 h 8369634"/>
              <a:gd name="connsiteX2814" fmla="*/ 5480809 w 15480813"/>
              <a:gd name="connsiteY2814" fmla="*/ 4302872 h 8369634"/>
              <a:gd name="connsiteX2815" fmla="*/ 5461703 w 15480813"/>
              <a:gd name="connsiteY2815" fmla="*/ 4308676 h 8369634"/>
              <a:gd name="connsiteX2816" fmla="*/ 5463829 w 15480813"/>
              <a:gd name="connsiteY2816" fmla="*/ 4292271 h 8369634"/>
              <a:gd name="connsiteX2817" fmla="*/ 5470745 w 15480813"/>
              <a:gd name="connsiteY2817" fmla="*/ 4284274 h 8369634"/>
              <a:gd name="connsiteX2818" fmla="*/ 5467797 w 15480813"/>
              <a:gd name="connsiteY2818" fmla="*/ 4281381 h 8369634"/>
              <a:gd name="connsiteX2819" fmla="*/ 5455536 w 15480813"/>
              <a:gd name="connsiteY2819" fmla="*/ 4268288 h 8369634"/>
              <a:gd name="connsiteX2820" fmla="*/ 5450867 w 15480813"/>
              <a:gd name="connsiteY2820" fmla="*/ 4249228 h 8369634"/>
              <a:gd name="connsiteX2821" fmla="*/ 5453919 w 15480813"/>
              <a:gd name="connsiteY2821" fmla="*/ 4233151 h 8369634"/>
              <a:gd name="connsiteX2822" fmla="*/ 5446285 w 15480813"/>
              <a:gd name="connsiteY2822" fmla="*/ 4229018 h 8369634"/>
              <a:gd name="connsiteX2823" fmla="*/ 5435869 w 15480813"/>
              <a:gd name="connsiteY2823" fmla="*/ 4225704 h 8369634"/>
              <a:gd name="connsiteX2824" fmla="*/ 5434872 w 15480813"/>
              <a:gd name="connsiteY2824" fmla="*/ 4229503 h 8369634"/>
              <a:gd name="connsiteX2825" fmla="*/ 5434495 w 15480813"/>
              <a:gd name="connsiteY2825" fmla="*/ 4250150 h 8369634"/>
              <a:gd name="connsiteX2826" fmla="*/ 5425833 w 15480813"/>
              <a:gd name="connsiteY2826" fmla="*/ 4233825 h 8369634"/>
              <a:gd name="connsiteX2827" fmla="*/ 5425479 w 15480813"/>
              <a:gd name="connsiteY2827" fmla="*/ 4222400 h 8369634"/>
              <a:gd name="connsiteX2828" fmla="*/ 10901277 w 15480813"/>
              <a:gd name="connsiteY2828" fmla="*/ 4220281 h 8369634"/>
              <a:gd name="connsiteX2829" fmla="*/ 10930905 w 15480813"/>
              <a:gd name="connsiteY2829" fmla="*/ 4247126 h 8369634"/>
              <a:gd name="connsiteX2830" fmla="*/ 10901277 w 15480813"/>
              <a:gd name="connsiteY2830" fmla="*/ 4220281 h 8369634"/>
              <a:gd name="connsiteX2831" fmla="*/ 13495905 w 15480813"/>
              <a:gd name="connsiteY2831" fmla="*/ 4217138 h 8369634"/>
              <a:gd name="connsiteX2832" fmla="*/ 13520085 w 15480813"/>
              <a:gd name="connsiteY2832" fmla="*/ 4271552 h 8369634"/>
              <a:gd name="connsiteX2833" fmla="*/ 13480425 w 15480813"/>
              <a:gd name="connsiteY2833" fmla="*/ 4248336 h 8369634"/>
              <a:gd name="connsiteX2834" fmla="*/ 13495905 w 15480813"/>
              <a:gd name="connsiteY2834" fmla="*/ 4217138 h 8369634"/>
              <a:gd name="connsiteX2835" fmla="*/ 3637389 w 15480813"/>
              <a:gd name="connsiteY2835" fmla="*/ 4213790 h 8369634"/>
              <a:gd name="connsiteX2836" fmla="*/ 3653832 w 15480813"/>
              <a:gd name="connsiteY2836" fmla="*/ 4233702 h 8369634"/>
              <a:gd name="connsiteX2837" fmla="*/ 3674754 w 15480813"/>
              <a:gd name="connsiteY2837" fmla="*/ 4284732 h 8369634"/>
              <a:gd name="connsiteX2838" fmla="*/ 3649238 w 15480813"/>
              <a:gd name="connsiteY2838" fmla="*/ 4277960 h 8369634"/>
              <a:gd name="connsiteX2839" fmla="*/ 3635815 w 15480813"/>
              <a:gd name="connsiteY2839" fmla="*/ 4345314 h 8369634"/>
              <a:gd name="connsiteX2840" fmla="*/ 3614894 w 15480813"/>
              <a:gd name="connsiteY2840" fmla="*/ 4294406 h 8369634"/>
              <a:gd name="connsiteX2841" fmla="*/ 3640651 w 15480813"/>
              <a:gd name="connsiteY2841" fmla="*/ 4279411 h 8369634"/>
              <a:gd name="connsiteX2842" fmla="*/ 3628559 w 15480813"/>
              <a:gd name="connsiteY2842" fmla="*/ 4215927 h 8369634"/>
              <a:gd name="connsiteX2843" fmla="*/ 3637389 w 15480813"/>
              <a:gd name="connsiteY2843" fmla="*/ 4213790 h 8369634"/>
              <a:gd name="connsiteX2844" fmla="*/ 3794109 w 15480813"/>
              <a:gd name="connsiteY2844" fmla="*/ 4210850 h 8369634"/>
              <a:gd name="connsiteX2845" fmla="*/ 3840787 w 15480813"/>
              <a:gd name="connsiteY2845" fmla="*/ 4213994 h 8369634"/>
              <a:gd name="connsiteX2846" fmla="*/ 3832082 w 15480813"/>
              <a:gd name="connsiteY2846" fmla="*/ 4269980 h 8369634"/>
              <a:gd name="connsiteX2847" fmla="*/ 3861828 w 15480813"/>
              <a:gd name="connsiteY2847" fmla="*/ 4265144 h 8369634"/>
              <a:gd name="connsiteX2848" fmla="*/ 3857839 w 15480813"/>
              <a:gd name="connsiteY2848" fmla="*/ 4211332 h 8369634"/>
              <a:gd name="connsiteX2849" fmla="*/ 3908749 w 15480813"/>
              <a:gd name="connsiteY2849" fmla="*/ 4213630 h 8369634"/>
              <a:gd name="connsiteX2850" fmla="*/ 3938255 w 15480813"/>
              <a:gd name="connsiteY2850" fmla="*/ 4274092 h 8369634"/>
              <a:gd name="connsiteX2851" fmla="*/ 3963892 w 15480813"/>
              <a:gd name="connsiteY2851" fmla="*/ 4225723 h 8369634"/>
              <a:gd name="connsiteX2852" fmla="*/ 4044552 w 15480813"/>
              <a:gd name="connsiteY2852" fmla="*/ 4245192 h 8369634"/>
              <a:gd name="connsiteX2853" fmla="*/ 4061480 w 15480813"/>
              <a:gd name="connsiteY2853" fmla="*/ 4231406 h 8369634"/>
              <a:gd name="connsiteX2854" fmla="*/ 4082764 w 15480813"/>
              <a:gd name="connsiteY2854" fmla="*/ 4271432 h 8369634"/>
              <a:gd name="connsiteX2855" fmla="*/ 4099694 w 15480813"/>
              <a:gd name="connsiteY2855" fmla="*/ 4236000 h 8369634"/>
              <a:gd name="connsiteX2856" fmla="*/ 4133676 w 15480813"/>
              <a:gd name="connsiteY2856" fmla="*/ 4252084 h 8369634"/>
              <a:gd name="connsiteX2857" fmla="*/ 4121583 w 15480813"/>
              <a:gd name="connsiteY2857" fmla="*/ 4221611 h 8369634"/>
              <a:gd name="connsiteX2858" fmla="*/ 4146977 w 15480813"/>
              <a:gd name="connsiteY2858" fmla="*/ 4260669 h 8369634"/>
              <a:gd name="connsiteX2859" fmla="*/ 4155562 w 15480813"/>
              <a:gd name="connsiteY2859" fmla="*/ 4215808 h 8369634"/>
              <a:gd name="connsiteX2860" fmla="*/ 4248919 w 15480813"/>
              <a:gd name="connsiteY2860" fmla="*/ 4222095 h 8369634"/>
              <a:gd name="connsiteX2861" fmla="*/ 4270080 w 15480813"/>
              <a:gd name="connsiteY2861" fmla="*/ 4284008 h 8369634"/>
              <a:gd name="connsiteX2862" fmla="*/ 4299831 w 15480813"/>
              <a:gd name="connsiteY2862" fmla="*/ 4289932 h 8369634"/>
              <a:gd name="connsiteX2863" fmla="*/ 4359204 w 15480813"/>
              <a:gd name="connsiteY2863" fmla="*/ 4247248 h 8369634"/>
              <a:gd name="connsiteX2864" fmla="*/ 4380487 w 15480813"/>
              <a:gd name="connsiteY2864" fmla="*/ 4254744 h 8369634"/>
              <a:gd name="connsiteX2865" fmla="*/ 4427166 w 15480813"/>
              <a:gd name="connsiteY2865" fmla="*/ 4312304 h 8369634"/>
              <a:gd name="connsiteX2866" fmla="*/ 4363317 w 15480813"/>
              <a:gd name="connsiteY2866" fmla="*/ 4355593 h 8369634"/>
              <a:gd name="connsiteX2867" fmla="*/ 4367670 w 15480813"/>
              <a:gd name="connsiteY2867" fmla="*/ 4311337 h 8369634"/>
              <a:gd name="connsiteX2868" fmla="*/ 4291243 w 15480813"/>
              <a:gd name="connsiteY2868" fmla="*/ 4334795 h 8369634"/>
              <a:gd name="connsiteX2869" fmla="*/ 4375893 w 15480813"/>
              <a:gd name="connsiteY2869" fmla="*/ 4386188 h 8369634"/>
              <a:gd name="connsiteX2870" fmla="*/ 4354609 w 15480813"/>
              <a:gd name="connsiteY2870" fmla="*/ 4433226 h 8369634"/>
              <a:gd name="connsiteX2871" fmla="*/ 4299346 w 15480813"/>
              <a:gd name="connsiteY2871" fmla="*/ 4399006 h 8369634"/>
              <a:gd name="connsiteX2872" fmla="*/ 4282415 w 15480813"/>
              <a:gd name="connsiteY2872" fmla="*/ 4412549 h 8369634"/>
              <a:gd name="connsiteX2873" fmla="*/ 4290881 w 15480813"/>
              <a:gd name="connsiteY2873" fmla="*/ 4422102 h 8369634"/>
              <a:gd name="connsiteX2874" fmla="*/ 4248436 w 15480813"/>
              <a:gd name="connsiteY2874" fmla="*/ 4396465 h 8369634"/>
              <a:gd name="connsiteX2875" fmla="*/ 4188939 w 15480813"/>
              <a:gd name="connsiteY2875" fmla="*/ 4460796 h 8369634"/>
              <a:gd name="connsiteX2876" fmla="*/ 4205869 w 15480813"/>
              <a:gd name="connsiteY2876" fmla="*/ 4436612 h 8369634"/>
              <a:gd name="connsiteX2877" fmla="*/ 4180474 w 15480813"/>
              <a:gd name="connsiteY2877" fmla="*/ 4408316 h 8369634"/>
              <a:gd name="connsiteX2878" fmla="*/ 4103805 w 15480813"/>
              <a:gd name="connsiteY2878" fmla="*/ 4475430 h 8369634"/>
              <a:gd name="connsiteX2879" fmla="*/ 4086876 w 15480813"/>
              <a:gd name="connsiteY2879" fmla="*/ 4445440 h 8369634"/>
              <a:gd name="connsiteX2880" fmla="*/ 4061359 w 15480813"/>
              <a:gd name="connsiteY2880" fmla="*/ 4482563 h 8369634"/>
              <a:gd name="connsiteX2881" fmla="*/ 4082643 w 15480813"/>
              <a:gd name="connsiteY2881" fmla="*/ 4435404 h 8369634"/>
              <a:gd name="connsiteX2882" fmla="*/ 4035965 w 15480813"/>
              <a:gd name="connsiteY2882" fmla="*/ 4421376 h 8369634"/>
              <a:gd name="connsiteX2883" fmla="*/ 4027379 w 15480813"/>
              <a:gd name="connsiteY2883" fmla="*/ 4477242 h 8369634"/>
              <a:gd name="connsiteX2884" fmla="*/ 4006217 w 15480813"/>
              <a:gd name="connsiteY2884" fmla="*/ 4426335 h 8369634"/>
              <a:gd name="connsiteX2885" fmla="*/ 3976469 w 15480813"/>
              <a:gd name="connsiteY2885" fmla="*/ 4420408 h 8369634"/>
              <a:gd name="connsiteX2886" fmla="*/ 3963650 w 15480813"/>
              <a:gd name="connsiteY2886" fmla="*/ 4455114 h 8369634"/>
              <a:gd name="connsiteX2887" fmla="*/ 4001984 w 15480813"/>
              <a:gd name="connsiteY2887" fmla="*/ 4448826 h 8369634"/>
              <a:gd name="connsiteX2888" fmla="*/ 3946599 w 15480813"/>
              <a:gd name="connsiteY2888" fmla="*/ 4458016 h 8369634"/>
              <a:gd name="connsiteX2889" fmla="*/ 3968004 w 15480813"/>
              <a:gd name="connsiteY2889" fmla="*/ 4432621 h 8369634"/>
              <a:gd name="connsiteX2890" fmla="*/ 3914070 w 15480813"/>
              <a:gd name="connsiteY2890" fmla="*/ 4431049 h 8369634"/>
              <a:gd name="connsiteX2891" fmla="*/ 3858805 w 15480813"/>
              <a:gd name="connsiteY2891" fmla="*/ 4429358 h 8369634"/>
              <a:gd name="connsiteX2892" fmla="*/ 3858805 w 15480813"/>
              <a:gd name="connsiteY2892" fmla="*/ 4385824 h 8369634"/>
              <a:gd name="connsiteX2893" fmla="*/ 3943455 w 15480813"/>
              <a:gd name="connsiteY2893" fmla="*/ 4349548 h 8369634"/>
              <a:gd name="connsiteX2894" fmla="*/ 4011416 w 15480813"/>
              <a:gd name="connsiteY2894" fmla="*/ 4349548 h 8369634"/>
              <a:gd name="connsiteX2895" fmla="*/ 4007184 w 15480813"/>
              <a:gd name="connsiteY2895" fmla="*/ 4317382 h 8369634"/>
              <a:gd name="connsiteX2896" fmla="*/ 3960385 w 15480813"/>
              <a:gd name="connsiteY2896" fmla="*/ 4358012 h 8369634"/>
              <a:gd name="connsiteX2897" fmla="*/ 3960385 w 15480813"/>
              <a:gd name="connsiteY2897" fmla="*/ 4325122 h 8369634"/>
              <a:gd name="connsiteX2898" fmla="*/ 3909234 w 15480813"/>
              <a:gd name="connsiteY2898" fmla="*/ 4377239 h 8369634"/>
              <a:gd name="connsiteX2899" fmla="*/ 3871141 w 15480813"/>
              <a:gd name="connsiteY2899" fmla="*/ 4318108 h 8369634"/>
              <a:gd name="connsiteX2900" fmla="*/ 3810677 w 15480813"/>
              <a:gd name="connsiteY2900" fmla="*/ 4382438 h 8369634"/>
              <a:gd name="connsiteX2901" fmla="*/ 3814789 w 15480813"/>
              <a:gd name="connsiteY2901" fmla="*/ 4414242 h 8369634"/>
              <a:gd name="connsiteX2902" fmla="*/ 3831839 w 15480813"/>
              <a:gd name="connsiteY2902" fmla="*/ 4411460 h 8369634"/>
              <a:gd name="connsiteX2903" fmla="*/ 3759282 w 15480813"/>
              <a:gd name="connsiteY2903" fmla="*/ 4401665 h 8369634"/>
              <a:gd name="connsiteX2904" fmla="*/ 3737636 w 15480813"/>
              <a:gd name="connsiteY2904" fmla="*/ 4448826 h 8369634"/>
              <a:gd name="connsiteX2905" fmla="*/ 3733646 w 15480813"/>
              <a:gd name="connsiteY2905" fmla="*/ 4395014 h 8369634"/>
              <a:gd name="connsiteX2906" fmla="*/ 3794109 w 15480813"/>
              <a:gd name="connsiteY2906" fmla="*/ 4385220 h 8369634"/>
              <a:gd name="connsiteX2907" fmla="*/ 3747311 w 15480813"/>
              <a:gd name="connsiteY2907" fmla="*/ 4360190 h 8369634"/>
              <a:gd name="connsiteX2908" fmla="*/ 3743320 w 15480813"/>
              <a:gd name="connsiteY2908" fmla="*/ 4317262 h 8369634"/>
              <a:gd name="connsiteX2909" fmla="*/ 3700753 w 15480813"/>
              <a:gd name="connsiteY2909" fmla="*/ 4313392 h 8369634"/>
              <a:gd name="connsiteX2910" fmla="*/ 3700753 w 15480813"/>
              <a:gd name="connsiteY2910" fmla="*/ 4269739 h 8369634"/>
              <a:gd name="connsiteX2911" fmla="*/ 3738966 w 15480813"/>
              <a:gd name="connsiteY2911" fmla="*/ 4285337 h 8369634"/>
              <a:gd name="connsiteX2912" fmla="*/ 3738966 w 15480813"/>
              <a:gd name="connsiteY2912" fmla="*/ 4241806 h 8369634"/>
              <a:gd name="connsiteX2913" fmla="*/ 3777300 w 15480813"/>
              <a:gd name="connsiteY2913" fmla="*/ 4235518 h 8369634"/>
              <a:gd name="connsiteX2914" fmla="*/ 3751542 w 15480813"/>
              <a:gd name="connsiteY2914" fmla="*/ 4283282 h 8369634"/>
              <a:gd name="connsiteX2915" fmla="*/ 3768353 w 15480813"/>
              <a:gd name="connsiteY2915" fmla="*/ 4313150 h 8369634"/>
              <a:gd name="connsiteX2916" fmla="*/ 3794109 w 15480813"/>
              <a:gd name="connsiteY2916" fmla="*/ 4265386 h 8369634"/>
              <a:gd name="connsiteX2917" fmla="*/ 3794109 w 15480813"/>
              <a:gd name="connsiteY2917" fmla="*/ 4210850 h 8369634"/>
              <a:gd name="connsiteX2918" fmla="*/ 3994002 w 15480813"/>
              <a:gd name="connsiteY2918" fmla="*/ 4210366 h 8369634"/>
              <a:gd name="connsiteX2919" fmla="*/ 4036449 w 15480813"/>
              <a:gd name="connsiteY2919" fmla="*/ 4225238 h 8369634"/>
              <a:gd name="connsiteX2920" fmla="*/ 4023630 w 15480813"/>
              <a:gd name="connsiteY2920" fmla="*/ 4260064 h 8369634"/>
              <a:gd name="connsiteX2921" fmla="*/ 3998235 w 15480813"/>
              <a:gd name="connsiteY2921" fmla="*/ 4242530 h 8369634"/>
              <a:gd name="connsiteX2922" fmla="*/ 3994002 w 15480813"/>
              <a:gd name="connsiteY2922" fmla="*/ 4210366 h 8369634"/>
              <a:gd name="connsiteX2923" fmla="*/ 2229908 w 15480813"/>
              <a:gd name="connsiteY2923" fmla="*/ 4210124 h 8369634"/>
              <a:gd name="connsiteX2924" fmla="*/ 2263891 w 15480813"/>
              <a:gd name="connsiteY2924" fmla="*/ 4218346 h 8369634"/>
              <a:gd name="connsiteX2925" fmla="*/ 2229908 w 15480813"/>
              <a:gd name="connsiteY2925" fmla="*/ 4210124 h 8369634"/>
              <a:gd name="connsiteX2926" fmla="*/ 2142721 w 15480813"/>
              <a:gd name="connsiteY2926" fmla="*/ 4205770 h 8369634"/>
              <a:gd name="connsiteX2927" fmla="*/ 2153604 w 15480813"/>
              <a:gd name="connsiteY2927" fmla="*/ 4247852 h 8369634"/>
              <a:gd name="connsiteX2928" fmla="*/ 2126757 w 15480813"/>
              <a:gd name="connsiteY2928" fmla="*/ 4249544 h 8369634"/>
              <a:gd name="connsiteX2929" fmla="*/ 2132080 w 15480813"/>
              <a:gd name="connsiteY2929" fmla="*/ 4217138 h 8369634"/>
              <a:gd name="connsiteX2930" fmla="*/ 2142721 w 15480813"/>
              <a:gd name="connsiteY2930" fmla="*/ 4205770 h 8369634"/>
              <a:gd name="connsiteX2931" fmla="*/ 3052339 w 15480813"/>
              <a:gd name="connsiteY2931" fmla="*/ 4205650 h 8369634"/>
              <a:gd name="connsiteX2932" fmla="*/ 3136989 w 15480813"/>
              <a:gd name="connsiteY2932" fmla="*/ 4247852 h 8369634"/>
              <a:gd name="connsiteX2933" fmla="*/ 3123566 w 15480813"/>
              <a:gd name="connsiteY2933" fmla="*/ 4260669 h 8369634"/>
              <a:gd name="connsiteX2934" fmla="*/ 3045084 w 15480813"/>
              <a:gd name="connsiteY2934" fmla="*/ 4271552 h 8369634"/>
              <a:gd name="connsiteX2935" fmla="*/ 3052339 w 15480813"/>
              <a:gd name="connsiteY2935" fmla="*/ 4205650 h 8369634"/>
              <a:gd name="connsiteX2936" fmla="*/ 11376889 w 15480813"/>
              <a:gd name="connsiteY2936" fmla="*/ 4202130 h 8369634"/>
              <a:gd name="connsiteX2937" fmla="*/ 11384142 w 15480813"/>
              <a:gd name="connsiteY2937" fmla="*/ 4202990 h 8369634"/>
              <a:gd name="connsiteX2938" fmla="*/ 11367213 w 15480813"/>
              <a:gd name="connsiteY2938" fmla="*/ 4232858 h 8369634"/>
              <a:gd name="connsiteX2939" fmla="*/ 11376889 w 15480813"/>
              <a:gd name="connsiteY2939" fmla="*/ 4202130 h 8369634"/>
              <a:gd name="connsiteX2940" fmla="*/ 10840240 w 15480813"/>
              <a:gd name="connsiteY2940" fmla="*/ 4202090 h 8369634"/>
              <a:gd name="connsiteX2941" fmla="*/ 10846134 w 15480813"/>
              <a:gd name="connsiteY2941" fmla="*/ 4221974 h 8369634"/>
              <a:gd name="connsiteX2942" fmla="*/ 10824850 w 15480813"/>
              <a:gd name="connsiteY2942" fmla="*/ 4261879 h 8369634"/>
              <a:gd name="connsiteX2943" fmla="*/ 10840240 w 15480813"/>
              <a:gd name="connsiteY2943" fmla="*/ 4202090 h 8369634"/>
              <a:gd name="connsiteX2944" fmla="*/ 10245729 w 15480813"/>
              <a:gd name="connsiteY2944" fmla="*/ 4200209 h 8369634"/>
              <a:gd name="connsiteX2945" fmla="*/ 10252379 w 15480813"/>
              <a:gd name="connsiteY2945" fmla="*/ 4268288 h 8369634"/>
              <a:gd name="connsiteX2946" fmla="*/ 10252495 w 15480813"/>
              <a:gd name="connsiteY2946" fmla="*/ 4267970 h 8369634"/>
              <a:gd name="connsiteX2947" fmla="*/ 10252484 w 15480813"/>
              <a:gd name="connsiteY2947" fmla="*/ 4256570 h 8369634"/>
              <a:gd name="connsiteX2948" fmla="*/ 10256914 w 15480813"/>
              <a:gd name="connsiteY2948" fmla="*/ 4252296 h 8369634"/>
              <a:gd name="connsiteX2949" fmla="*/ 10258876 w 15480813"/>
              <a:gd name="connsiteY2949" fmla="*/ 4250382 h 8369634"/>
              <a:gd name="connsiteX2950" fmla="*/ 10260597 w 15480813"/>
              <a:gd name="connsiteY2950" fmla="*/ 4245642 h 8369634"/>
              <a:gd name="connsiteX2951" fmla="*/ 10261338 w 15480813"/>
              <a:gd name="connsiteY2951" fmla="*/ 4245348 h 8369634"/>
              <a:gd name="connsiteX2952" fmla="*/ 10261326 w 15480813"/>
              <a:gd name="connsiteY2952" fmla="*/ 4231164 h 8369634"/>
              <a:gd name="connsiteX2953" fmla="*/ 10244516 w 15480813"/>
              <a:gd name="connsiteY2953" fmla="*/ 4217380 h 8369634"/>
              <a:gd name="connsiteX2954" fmla="*/ 10265680 w 15480813"/>
              <a:gd name="connsiteY2954" fmla="*/ 4220886 h 8369634"/>
              <a:gd name="connsiteX2955" fmla="*/ 10269431 w 15480813"/>
              <a:gd name="connsiteY2955" fmla="*/ 4242130 h 8369634"/>
              <a:gd name="connsiteX2956" fmla="*/ 10272201 w 15480813"/>
              <a:gd name="connsiteY2956" fmla="*/ 4241027 h 8369634"/>
              <a:gd name="connsiteX2957" fmla="*/ 10278177 w 15480813"/>
              <a:gd name="connsiteY2957" fmla="*/ 4245424 h 8369634"/>
              <a:gd name="connsiteX2958" fmla="*/ 10278136 w 15480813"/>
              <a:gd name="connsiteY2958" fmla="*/ 4244950 h 8369634"/>
              <a:gd name="connsiteX2959" fmla="*/ 10299298 w 15480813"/>
              <a:gd name="connsiteY2959" fmla="*/ 4248576 h 8369634"/>
              <a:gd name="connsiteX2960" fmla="*/ 10296431 w 15480813"/>
              <a:gd name="connsiteY2960" fmla="*/ 4266770 h 8369634"/>
              <a:gd name="connsiteX2961" fmla="*/ 10300222 w 15480813"/>
              <a:gd name="connsiteY2961" fmla="*/ 4272398 h 8369634"/>
              <a:gd name="connsiteX2962" fmla="*/ 10337995 w 15480813"/>
              <a:gd name="connsiteY2962" fmla="*/ 4403118 h 8369634"/>
              <a:gd name="connsiteX2963" fmla="*/ 10313810 w 15480813"/>
              <a:gd name="connsiteY2963" fmla="*/ 4399610 h 8369634"/>
              <a:gd name="connsiteX2964" fmla="*/ 10307764 w 15480813"/>
              <a:gd name="connsiteY2964" fmla="*/ 4425004 h 8369634"/>
              <a:gd name="connsiteX2965" fmla="*/ 10313258 w 15480813"/>
              <a:gd name="connsiteY2965" fmla="*/ 4434774 h 8369634"/>
              <a:gd name="connsiteX2966" fmla="*/ 10313503 w 15480813"/>
              <a:gd name="connsiteY2966" fmla="*/ 4434930 h 8369634"/>
              <a:gd name="connsiteX2967" fmla="*/ 10330859 w 15480813"/>
              <a:gd name="connsiteY2967" fmla="*/ 4430688 h 8369634"/>
              <a:gd name="connsiteX2968" fmla="*/ 10325694 w 15480813"/>
              <a:gd name="connsiteY2968" fmla="*/ 4441206 h 8369634"/>
              <a:gd name="connsiteX2969" fmla="*/ 10319199 w 15480813"/>
              <a:gd name="connsiteY2969" fmla="*/ 4445341 h 8369634"/>
              <a:gd name="connsiteX2970" fmla="*/ 10326099 w 15480813"/>
              <a:gd name="connsiteY2970" fmla="*/ 4457608 h 8369634"/>
              <a:gd name="connsiteX2971" fmla="*/ 10333799 w 15480813"/>
              <a:gd name="connsiteY2971" fmla="*/ 4477430 h 8369634"/>
              <a:gd name="connsiteX2972" fmla="*/ 10335750 w 15480813"/>
              <a:gd name="connsiteY2972" fmla="*/ 4482127 h 8369634"/>
              <a:gd name="connsiteX2973" fmla="*/ 10354668 w 15480813"/>
              <a:gd name="connsiteY2973" fmla="*/ 4474839 h 8369634"/>
              <a:gd name="connsiteX2974" fmla="*/ 10393865 w 15480813"/>
              <a:gd name="connsiteY2974" fmla="*/ 4463336 h 8369634"/>
              <a:gd name="connsiteX2975" fmla="*/ 10372342 w 15480813"/>
              <a:gd name="connsiteY2975" fmla="*/ 4492358 h 8369634"/>
              <a:gd name="connsiteX2976" fmla="*/ 10402678 w 15480813"/>
              <a:gd name="connsiteY2976" fmla="*/ 4491874 h 8369634"/>
              <a:gd name="connsiteX2977" fmla="*/ 10405122 w 15480813"/>
              <a:gd name="connsiteY2977" fmla="*/ 4490782 h 8369634"/>
              <a:gd name="connsiteX2978" fmla="*/ 10397636 w 15480813"/>
              <a:gd name="connsiteY2978" fmla="*/ 4409690 h 8369634"/>
              <a:gd name="connsiteX2979" fmla="*/ 10345190 w 15480813"/>
              <a:gd name="connsiteY2979" fmla="*/ 4289385 h 8369634"/>
              <a:gd name="connsiteX2980" fmla="*/ 10307335 w 15480813"/>
              <a:gd name="connsiteY2980" fmla="*/ 4228628 h 8369634"/>
              <a:gd name="connsiteX2981" fmla="*/ 10291213 w 15480813"/>
              <a:gd name="connsiteY2981" fmla="*/ 4227446 h 8369634"/>
              <a:gd name="connsiteX2982" fmla="*/ 10284334 w 15480813"/>
              <a:gd name="connsiteY2982" fmla="*/ 4219771 h 8369634"/>
              <a:gd name="connsiteX2983" fmla="*/ 10282663 w 15480813"/>
              <a:gd name="connsiteY2983" fmla="*/ 4214402 h 8369634"/>
              <a:gd name="connsiteX2984" fmla="*/ 10272560 w 15480813"/>
              <a:gd name="connsiteY2984" fmla="*/ 4212951 h 8369634"/>
              <a:gd name="connsiteX2985" fmla="*/ 10245729 w 15480813"/>
              <a:gd name="connsiteY2985" fmla="*/ 4200209 h 8369634"/>
              <a:gd name="connsiteX2986" fmla="*/ 13544037 w 15480813"/>
              <a:gd name="connsiteY2986" fmla="*/ 4198153 h 8369634"/>
              <a:gd name="connsiteX2987" fmla="*/ 13579465 w 15480813"/>
              <a:gd name="connsiteY2987" fmla="*/ 4242532 h 8369634"/>
              <a:gd name="connsiteX2988" fmla="*/ 13579587 w 15480813"/>
              <a:gd name="connsiteY2988" fmla="*/ 4263693 h 8369634"/>
              <a:gd name="connsiteX2989" fmla="*/ 13559755 w 15480813"/>
              <a:gd name="connsiteY2989" fmla="*/ 4252326 h 8369634"/>
              <a:gd name="connsiteX2990" fmla="*/ 13544037 w 15480813"/>
              <a:gd name="connsiteY2990" fmla="*/ 4198153 h 8369634"/>
              <a:gd name="connsiteX2991" fmla="*/ 3586100 w 15480813"/>
              <a:gd name="connsiteY2991" fmla="*/ 4196112 h 8369634"/>
              <a:gd name="connsiteX2992" fmla="*/ 3615621 w 15480813"/>
              <a:gd name="connsiteY2992" fmla="*/ 4206858 h 8369634"/>
              <a:gd name="connsiteX2993" fmla="*/ 3560114 w 15480813"/>
              <a:gd name="connsiteY2993" fmla="*/ 4215927 h 8369634"/>
              <a:gd name="connsiteX2994" fmla="*/ 3586100 w 15480813"/>
              <a:gd name="connsiteY2994" fmla="*/ 4196112 h 8369634"/>
              <a:gd name="connsiteX2995" fmla="*/ 3458882 w 15480813"/>
              <a:gd name="connsiteY2995" fmla="*/ 4195552 h 8369634"/>
              <a:gd name="connsiteX2996" fmla="*/ 3470748 w 15480813"/>
              <a:gd name="connsiteY2996" fmla="*/ 4219313 h 8369634"/>
              <a:gd name="connsiteX2997" fmla="*/ 3445475 w 15480813"/>
              <a:gd name="connsiteY2997" fmla="*/ 4201538 h 8369634"/>
              <a:gd name="connsiteX2998" fmla="*/ 3458882 w 15480813"/>
              <a:gd name="connsiteY2998" fmla="*/ 4195552 h 8369634"/>
              <a:gd name="connsiteX2999" fmla="*/ 3145718 w 15480813"/>
              <a:gd name="connsiteY2999" fmla="*/ 4187582 h 8369634"/>
              <a:gd name="connsiteX3000" fmla="*/ 3167704 w 15480813"/>
              <a:gd name="connsiteY3000" fmla="*/ 4210850 h 8369634"/>
              <a:gd name="connsiteX3001" fmla="*/ 3133238 w 15480813"/>
              <a:gd name="connsiteY3001" fmla="*/ 4215928 h 8369634"/>
              <a:gd name="connsiteX3002" fmla="*/ 3139643 w 15480813"/>
              <a:gd name="connsiteY3002" fmla="*/ 4189118 h 8369634"/>
              <a:gd name="connsiteX3003" fmla="*/ 3145718 w 15480813"/>
              <a:gd name="connsiteY3003" fmla="*/ 4187582 h 8369634"/>
              <a:gd name="connsiteX3004" fmla="*/ 10158488 w 15480813"/>
              <a:gd name="connsiteY3004" fmla="*/ 4179609 h 8369634"/>
              <a:gd name="connsiteX3005" fmla="*/ 10157709 w 15480813"/>
              <a:gd name="connsiteY3005" fmla="*/ 4181887 h 8369634"/>
              <a:gd name="connsiteX3006" fmla="*/ 10161317 w 15480813"/>
              <a:gd name="connsiteY3006" fmla="*/ 4226570 h 8369634"/>
              <a:gd name="connsiteX3007" fmla="*/ 10190948 w 15480813"/>
              <a:gd name="connsiteY3007" fmla="*/ 4251600 h 8369634"/>
              <a:gd name="connsiteX3008" fmla="*/ 10171478 w 15480813"/>
              <a:gd name="connsiteY3008" fmla="*/ 4293320 h 8369634"/>
              <a:gd name="connsiteX3009" fmla="*/ 10170871 w 15480813"/>
              <a:gd name="connsiteY3009" fmla="*/ 4293560 h 8369634"/>
              <a:gd name="connsiteX3010" fmla="*/ 10175021 w 15480813"/>
              <a:gd name="connsiteY3010" fmla="*/ 4298171 h 8369634"/>
              <a:gd name="connsiteX3011" fmla="*/ 10180183 w 15480813"/>
              <a:gd name="connsiteY3011" fmla="*/ 4293560 h 8369634"/>
              <a:gd name="connsiteX3012" fmla="*/ 10181041 w 15480813"/>
              <a:gd name="connsiteY3012" fmla="*/ 4304856 h 8369634"/>
              <a:gd name="connsiteX3013" fmla="*/ 10182333 w 15480813"/>
              <a:gd name="connsiteY3013" fmla="*/ 4306293 h 8369634"/>
              <a:gd name="connsiteX3014" fmla="*/ 10200140 w 15480813"/>
              <a:gd name="connsiteY3014" fmla="*/ 4283524 h 8369634"/>
              <a:gd name="connsiteX3015" fmla="*/ 10224927 w 15480813"/>
              <a:gd name="connsiteY3015" fmla="*/ 4368170 h 8369634"/>
              <a:gd name="connsiteX3016" fmla="*/ 10244399 w 15480813"/>
              <a:gd name="connsiteY3016" fmla="*/ 4326452 h 8369634"/>
              <a:gd name="connsiteX3017" fmla="*/ 10204780 w 15480813"/>
              <a:gd name="connsiteY3017" fmla="*/ 4237830 h 8369634"/>
              <a:gd name="connsiteX3018" fmla="*/ 10191828 w 15480813"/>
              <a:gd name="connsiteY3018" fmla="*/ 4208907 h 8369634"/>
              <a:gd name="connsiteX3019" fmla="*/ 10190586 w 15480813"/>
              <a:gd name="connsiteY3019" fmla="*/ 4218829 h 8369634"/>
              <a:gd name="connsiteX3020" fmla="*/ 10165420 w 15480813"/>
              <a:gd name="connsiteY3020" fmla="*/ 4190012 h 8369634"/>
              <a:gd name="connsiteX3021" fmla="*/ 2747698 w 15480813"/>
              <a:gd name="connsiteY3021" fmla="*/ 4178194 h 8369634"/>
              <a:gd name="connsiteX3022" fmla="*/ 2774447 w 15480813"/>
              <a:gd name="connsiteY3022" fmla="*/ 4187632 h 8369634"/>
              <a:gd name="connsiteX3023" fmla="*/ 2739740 w 15480813"/>
              <a:gd name="connsiteY3023" fmla="*/ 4191743 h 8369634"/>
              <a:gd name="connsiteX3024" fmla="*/ 2747698 w 15480813"/>
              <a:gd name="connsiteY3024" fmla="*/ 4178194 h 8369634"/>
              <a:gd name="connsiteX3025" fmla="*/ 2599103 w 15480813"/>
              <a:gd name="connsiteY3025" fmla="*/ 4175781 h 8369634"/>
              <a:gd name="connsiteX3026" fmla="*/ 2642999 w 15480813"/>
              <a:gd name="connsiteY3026" fmla="*/ 4214113 h 8369634"/>
              <a:gd name="connsiteX3027" fmla="*/ 2599103 w 15480813"/>
              <a:gd name="connsiteY3027" fmla="*/ 4175781 h 8369634"/>
              <a:gd name="connsiteX3028" fmla="*/ 10176987 w 15480813"/>
              <a:gd name="connsiteY3028" fmla="*/ 4175762 h 8369634"/>
              <a:gd name="connsiteX3029" fmla="*/ 10169786 w 15480813"/>
              <a:gd name="connsiteY3029" fmla="*/ 4182432 h 8369634"/>
              <a:gd name="connsiteX3030" fmla="*/ 10183858 w 15480813"/>
              <a:gd name="connsiteY3030" fmla="*/ 4191833 h 8369634"/>
              <a:gd name="connsiteX3031" fmla="*/ 10184059 w 15480813"/>
              <a:gd name="connsiteY3031" fmla="*/ 4191556 h 8369634"/>
              <a:gd name="connsiteX3032" fmla="*/ 4791280 w 15480813"/>
              <a:gd name="connsiteY3032" fmla="*/ 4175056 h 8369634"/>
              <a:gd name="connsiteX3033" fmla="*/ 4791280 w 15480813"/>
              <a:gd name="connsiteY3033" fmla="*/ 4251480 h 8369634"/>
              <a:gd name="connsiteX3034" fmla="*/ 4770843 w 15480813"/>
              <a:gd name="connsiteY3034" fmla="*/ 4211454 h 8369634"/>
              <a:gd name="connsiteX3035" fmla="*/ 4779187 w 15480813"/>
              <a:gd name="connsiteY3035" fmla="*/ 4177112 h 8369634"/>
              <a:gd name="connsiteX3036" fmla="*/ 4779187 w 15480813"/>
              <a:gd name="connsiteY3036" fmla="*/ 4221008 h 8369634"/>
              <a:gd name="connsiteX3037" fmla="*/ 4791280 w 15480813"/>
              <a:gd name="connsiteY3037" fmla="*/ 4175056 h 8369634"/>
              <a:gd name="connsiteX3038" fmla="*/ 2736838 w 15480813"/>
              <a:gd name="connsiteY3038" fmla="*/ 4170824 h 8369634"/>
              <a:gd name="connsiteX3039" fmla="*/ 2766103 w 15480813"/>
              <a:gd name="connsiteY3039" fmla="*/ 4242894 h 8369634"/>
              <a:gd name="connsiteX3040" fmla="*/ 2702254 w 15480813"/>
              <a:gd name="connsiteY3040" fmla="*/ 4228744 h 8369634"/>
              <a:gd name="connsiteX3041" fmla="*/ 2676376 w 15480813"/>
              <a:gd name="connsiteY3041" fmla="*/ 4178078 h 8369634"/>
              <a:gd name="connsiteX3042" fmla="*/ 2736838 w 15480813"/>
              <a:gd name="connsiteY3042" fmla="*/ 4170824 h 8369634"/>
              <a:gd name="connsiteX3043" fmla="*/ 13835105 w 15480813"/>
              <a:gd name="connsiteY3043" fmla="*/ 4164900 h 8369634"/>
              <a:gd name="connsiteX3044" fmla="*/ 13874289 w 15480813"/>
              <a:gd name="connsiteY3044" fmla="*/ 4172153 h 8369634"/>
              <a:gd name="connsiteX3045" fmla="*/ 13890009 w 15480813"/>
              <a:gd name="connsiteY3045" fmla="*/ 4181223 h 8369634"/>
              <a:gd name="connsiteX3046" fmla="*/ 13893637 w 15480813"/>
              <a:gd name="connsiteY3046" fmla="*/ 4184488 h 8369634"/>
              <a:gd name="connsiteX3047" fmla="*/ 13895569 w 15480813"/>
              <a:gd name="connsiteY3047" fmla="*/ 4186302 h 8369634"/>
              <a:gd name="connsiteX3048" fmla="*/ 13896417 w 15480813"/>
              <a:gd name="connsiteY3048" fmla="*/ 4187269 h 8369634"/>
              <a:gd name="connsiteX3049" fmla="*/ 13897625 w 15480813"/>
              <a:gd name="connsiteY3049" fmla="*/ 4187269 h 8369634"/>
              <a:gd name="connsiteX3050" fmla="*/ 13905005 w 15480813"/>
              <a:gd name="connsiteY3050" fmla="*/ 4196580 h 8369634"/>
              <a:gd name="connsiteX3051" fmla="*/ 13899561 w 15480813"/>
              <a:gd name="connsiteY3051" fmla="*/ 4193194 h 8369634"/>
              <a:gd name="connsiteX3052" fmla="*/ 13899561 w 15480813"/>
              <a:gd name="connsiteY3052" fmla="*/ 4191985 h 8369634"/>
              <a:gd name="connsiteX3053" fmla="*/ 13898473 w 15480813"/>
              <a:gd name="connsiteY3053" fmla="*/ 4193315 h 8369634"/>
              <a:gd name="connsiteX3054" fmla="*/ 13898473 w 15480813"/>
              <a:gd name="connsiteY3054" fmla="*/ 4194404 h 8369634"/>
              <a:gd name="connsiteX3055" fmla="*/ 13897871 w 15480813"/>
              <a:gd name="connsiteY3055" fmla="*/ 4194404 h 8369634"/>
              <a:gd name="connsiteX3056" fmla="*/ 13896537 w 15480813"/>
              <a:gd name="connsiteY3056" fmla="*/ 4194404 h 8369634"/>
              <a:gd name="connsiteX3057" fmla="*/ 13893997 w 15480813"/>
              <a:gd name="connsiteY3057" fmla="*/ 4194404 h 8369634"/>
              <a:gd name="connsiteX3058" fmla="*/ 13884445 w 15480813"/>
              <a:gd name="connsiteY3058" fmla="*/ 4196580 h 8369634"/>
              <a:gd name="connsiteX3059" fmla="*/ 13867275 w 15480813"/>
              <a:gd name="connsiteY3059" fmla="*/ 4206134 h 8369634"/>
              <a:gd name="connsiteX3060" fmla="*/ 13835105 w 15480813"/>
              <a:gd name="connsiteY3060" fmla="*/ 4164900 h 8369634"/>
              <a:gd name="connsiteX3061" fmla="*/ 4745205 w 15480813"/>
              <a:gd name="connsiteY3061" fmla="*/ 4161151 h 8369634"/>
              <a:gd name="connsiteX3062" fmla="*/ 4754033 w 15480813"/>
              <a:gd name="connsiteY3062" fmla="*/ 4268650 h 8369634"/>
              <a:gd name="connsiteX3063" fmla="*/ 4745205 w 15480813"/>
              <a:gd name="connsiteY3063" fmla="*/ 4161151 h 8369634"/>
              <a:gd name="connsiteX3064" fmla="*/ 12498367 w 15480813"/>
              <a:gd name="connsiteY3064" fmla="*/ 4160909 h 8369634"/>
              <a:gd name="connsiteX3065" fmla="*/ 12505625 w 15480813"/>
              <a:gd name="connsiteY3065" fmla="*/ 4215927 h 8369634"/>
              <a:gd name="connsiteX3066" fmla="*/ 12489665 w 15480813"/>
              <a:gd name="connsiteY3066" fmla="*/ 4235274 h 8369634"/>
              <a:gd name="connsiteX3067" fmla="*/ 12498367 w 15480813"/>
              <a:gd name="connsiteY3067" fmla="*/ 4160909 h 8369634"/>
              <a:gd name="connsiteX3068" fmla="*/ 12472977 w 15480813"/>
              <a:gd name="connsiteY3068" fmla="*/ 4157644 h 8369634"/>
              <a:gd name="connsiteX3069" fmla="*/ 12480593 w 15480813"/>
              <a:gd name="connsiteY3069" fmla="*/ 4223425 h 8369634"/>
              <a:gd name="connsiteX3070" fmla="*/ 12463541 w 15480813"/>
              <a:gd name="connsiteY3070" fmla="*/ 4221127 h 8369634"/>
              <a:gd name="connsiteX3071" fmla="*/ 12457739 w 15480813"/>
              <a:gd name="connsiteY3071" fmla="*/ 4187873 h 8369634"/>
              <a:gd name="connsiteX3072" fmla="*/ 12472977 w 15480813"/>
              <a:gd name="connsiteY3072" fmla="*/ 4157644 h 8369634"/>
              <a:gd name="connsiteX3073" fmla="*/ 2436391 w 15480813"/>
              <a:gd name="connsiteY3073" fmla="*/ 4157361 h 8369634"/>
              <a:gd name="connsiteX3074" fmla="*/ 2450964 w 15480813"/>
              <a:gd name="connsiteY3074" fmla="*/ 4223304 h 8369634"/>
              <a:gd name="connsiteX3075" fmla="*/ 2426779 w 15480813"/>
              <a:gd name="connsiteY3075" fmla="*/ 4171792 h 8369634"/>
              <a:gd name="connsiteX3076" fmla="*/ 2436391 w 15480813"/>
              <a:gd name="connsiteY3076" fmla="*/ 4157361 h 8369634"/>
              <a:gd name="connsiteX3077" fmla="*/ 12703705 w 15480813"/>
              <a:gd name="connsiteY3077" fmla="*/ 4155709 h 8369634"/>
              <a:gd name="connsiteX3078" fmla="*/ 12732605 w 15480813"/>
              <a:gd name="connsiteY3078" fmla="*/ 4202383 h 8369634"/>
              <a:gd name="connsiteX3079" fmla="*/ 12703705 w 15480813"/>
              <a:gd name="connsiteY3079" fmla="*/ 4155709 h 8369634"/>
              <a:gd name="connsiteX3080" fmla="*/ 2588096 w 15480813"/>
              <a:gd name="connsiteY3080" fmla="*/ 4155468 h 8369634"/>
              <a:gd name="connsiteX3081" fmla="*/ 2578422 w 15480813"/>
              <a:gd name="connsiteY3081" fmla="*/ 4210366 h 8369634"/>
              <a:gd name="connsiteX3082" fmla="*/ 2548915 w 15480813"/>
              <a:gd name="connsiteY3082" fmla="*/ 4202748 h 8369634"/>
              <a:gd name="connsiteX3083" fmla="*/ 2552182 w 15480813"/>
              <a:gd name="connsiteY3083" fmla="*/ 4256074 h 8369634"/>
              <a:gd name="connsiteX3084" fmla="*/ 2536822 w 15480813"/>
              <a:gd name="connsiteY3084" fmla="*/ 4193195 h 8369634"/>
              <a:gd name="connsiteX3085" fmla="*/ 2548915 w 15480813"/>
              <a:gd name="connsiteY3085" fmla="*/ 4159700 h 8369634"/>
              <a:gd name="connsiteX3086" fmla="*/ 2588096 w 15480813"/>
              <a:gd name="connsiteY3086" fmla="*/ 4155468 h 8369634"/>
              <a:gd name="connsiteX3087" fmla="*/ 3399643 w 15480813"/>
              <a:gd name="connsiteY3087" fmla="*/ 4154500 h 8369634"/>
              <a:gd name="connsiteX3088" fmla="*/ 3441243 w 15480813"/>
              <a:gd name="connsiteY3088" fmla="*/ 4202262 h 8369634"/>
              <a:gd name="connsiteX3089" fmla="*/ 3399643 w 15480813"/>
              <a:gd name="connsiteY3089" fmla="*/ 4154500 h 8369634"/>
              <a:gd name="connsiteX3090" fmla="*/ 10909741 w 15480813"/>
              <a:gd name="connsiteY3090" fmla="*/ 4146034 h 8369634"/>
              <a:gd name="connsiteX3091" fmla="*/ 10922439 w 15480813"/>
              <a:gd name="connsiteY3091" fmla="*/ 4191743 h 8369634"/>
              <a:gd name="connsiteX3092" fmla="*/ 10960652 w 15480813"/>
              <a:gd name="connsiteY3092" fmla="*/ 4154741 h 8369634"/>
              <a:gd name="connsiteX3093" fmla="*/ 10909741 w 15480813"/>
              <a:gd name="connsiteY3093" fmla="*/ 4200569 h 8369634"/>
              <a:gd name="connsiteX3094" fmla="*/ 10905506 w 15480813"/>
              <a:gd name="connsiteY3094" fmla="*/ 4167196 h 8369634"/>
              <a:gd name="connsiteX3095" fmla="*/ 10909741 w 15480813"/>
              <a:gd name="connsiteY3095" fmla="*/ 4146034 h 8369634"/>
              <a:gd name="connsiteX3096" fmla="*/ 13817785 w 15480813"/>
              <a:gd name="connsiteY3096" fmla="*/ 4140596 h 8369634"/>
              <a:gd name="connsiteX3097" fmla="*/ 13827125 w 15480813"/>
              <a:gd name="connsiteY3097" fmla="*/ 4153169 h 8369634"/>
              <a:gd name="connsiteX3098" fmla="*/ 13824223 w 15480813"/>
              <a:gd name="connsiteY3098" fmla="*/ 4174452 h 8369634"/>
              <a:gd name="connsiteX3099" fmla="*/ 13809833 w 15480813"/>
              <a:gd name="connsiteY3099" fmla="*/ 4152928 h 8369634"/>
              <a:gd name="connsiteX3100" fmla="*/ 13803907 w 15480813"/>
              <a:gd name="connsiteY3100" fmla="*/ 4163569 h 8369634"/>
              <a:gd name="connsiteX3101" fmla="*/ 13817785 w 15480813"/>
              <a:gd name="connsiteY3101" fmla="*/ 4140596 h 8369634"/>
              <a:gd name="connsiteX3102" fmla="*/ 10867972 w 15480813"/>
              <a:gd name="connsiteY3102" fmla="*/ 4138635 h 8369634"/>
              <a:gd name="connsiteX3103" fmla="*/ 10868628 w 15480813"/>
              <a:gd name="connsiteY3103" fmla="*/ 4138780 h 8369634"/>
              <a:gd name="connsiteX3104" fmla="*/ 10868605 w 15480813"/>
              <a:gd name="connsiteY3104" fmla="*/ 4139160 h 8369634"/>
              <a:gd name="connsiteX3105" fmla="*/ 11643046 w 15480813"/>
              <a:gd name="connsiteY3105" fmla="*/ 4136967 h 8369634"/>
              <a:gd name="connsiteX3106" fmla="*/ 11643046 w 15480813"/>
              <a:gd name="connsiteY3106" fmla="*/ 4180618 h 8369634"/>
              <a:gd name="connsiteX3107" fmla="*/ 11643046 w 15480813"/>
              <a:gd name="connsiteY3107" fmla="*/ 4136967 h 8369634"/>
              <a:gd name="connsiteX3108" fmla="*/ 9936638 w 15480813"/>
              <a:gd name="connsiteY3108" fmla="*/ 4130920 h 8369634"/>
              <a:gd name="connsiteX3109" fmla="*/ 9889351 w 15480813"/>
              <a:gd name="connsiteY3109" fmla="*/ 4177112 h 8369634"/>
              <a:gd name="connsiteX3110" fmla="*/ 9889275 w 15480813"/>
              <a:gd name="connsiteY3110" fmla="*/ 4168286 h 8369634"/>
              <a:gd name="connsiteX3111" fmla="*/ 9888389 w 15480813"/>
              <a:gd name="connsiteY3111" fmla="*/ 4177958 h 8369634"/>
              <a:gd name="connsiteX3112" fmla="*/ 9903382 w 15480813"/>
              <a:gd name="connsiteY3112" fmla="*/ 4184730 h 8369634"/>
              <a:gd name="connsiteX3113" fmla="*/ 9814983 w 15480813"/>
              <a:gd name="connsiteY3113" fmla="*/ 4201297 h 8369634"/>
              <a:gd name="connsiteX3114" fmla="*/ 9866982 w 15480813"/>
              <a:gd name="connsiteY3114" fmla="*/ 4265870 h 8369634"/>
              <a:gd name="connsiteX3115" fmla="*/ 9855859 w 15480813"/>
              <a:gd name="connsiteY3115" fmla="*/ 4222942 h 8369634"/>
              <a:gd name="connsiteX3116" fmla="*/ 9873544 w 15480813"/>
              <a:gd name="connsiteY3116" fmla="*/ 4237771 h 8369634"/>
              <a:gd name="connsiteX3117" fmla="*/ 9878607 w 15480813"/>
              <a:gd name="connsiteY3117" fmla="*/ 4233022 h 8369634"/>
              <a:gd name="connsiteX3118" fmla="*/ 9876052 w 15480813"/>
              <a:gd name="connsiteY3118" fmla="*/ 4228746 h 8369634"/>
              <a:gd name="connsiteX3119" fmla="*/ 9895747 w 15480813"/>
              <a:gd name="connsiteY3119" fmla="*/ 4218634 h 8369634"/>
              <a:gd name="connsiteX3120" fmla="*/ 9902353 w 15480813"/>
              <a:gd name="connsiteY3120" fmla="*/ 4222360 h 8369634"/>
              <a:gd name="connsiteX3121" fmla="*/ 9904304 w 15480813"/>
              <a:gd name="connsiteY3121" fmla="*/ 4215733 h 8369634"/>
              <a:gd name="connsiteX3122" fmla="*/ 9914141 w 15480813"/>
              <a:gd name="connsiteY3122" fmla="*/ 4205046 h 8369634"/>
              <a:gd name="connsiteX3123" fmla="*/ 9913178 w 15480813"/>
              <a:gd name="connsiteY3123" fmla="*/ 4251722 h 8369634"/>
              <a:gd name="connsiteX3124" fmla="*/ 9908626 w 15480813"/>
              <a:gd name="connsiteY3124" fmla="*/ 4239568 h 8369634"/>
              <a:gd name="connsiteX3125" fmla="*/ 9909550 w 15480813"/>
              <a:gd name="connsiteY3125" fmla="*/ 4245795 h 8369634"/>
              <a:gd name="connsiteX3126" fmla="*/ 9900929 w 15480813"/>
              <a:gd name="connsiteY3126" fmla="*/ 4235854 h 8369634"/>
              <a:gd name="connsiteX3127" fmla="*/ 9895356 w 15480813"/>
              <a:gd name="connsiteY3127" fmla="*/ 4237689 h 8369634"/>
              <a:gd name="connsiteX3128" fmla="*/ 9906223 w 15480813"/>
              <a:gd name="connsiteY3128" fmla="*/ 4255399 h 8369634"/>
              <a:gd name="connsiteX3129" fmla="*/ 9967595 w 15480813"/>
              <a:gd name="connsiteY3129" fmla="*/ 4276995 h 8369634"/>
              <a:gd name="connsiteX3130" fmla="*/ 10010493 w 15480813"/>
              <a:gd name="connsiteY3130" fmla="*/ 4264947 h 8369634"/>
              <a:gd name="connsiteX3131" fmla="*/ 10011169 w 15480813"/>
              <a:gd name="connsiteY3131" fmla="*/ 4264916 h 8369634"/>
              <a:gd name="connsiteX3132" fmla="*/ 10011006 w 15480813"/>
              <a:gd name="connsiteY3132" fmla="*/ 4263814 h 8369634"/>
              <a:gd name="connsiteX3133" fmla="*/ 10012336 w 15480813"/>
              <a:gd name="connsiteY3133" fmla="*/ 4264862 h 8369634"/>
              <a:gd name="connsiteX3134" fmla="*/ 10053574 w 15480813"/>
              <a:gd name="connsiteY3134" fmla="*/ 4262967 h 8369634"/>
              <a:gd name="connsiteX3135" fmla="*/ 10017352 w 15480813"/>
              <a:gd name="connsiteY3135" fmla="*/ 4194047 h 8369634"/>
              <a:gd name="connsiteX3136" fmla="*/ 10012204 w 15480813"/>
              <a:gd name="connsiteY3136" fmla="*/ 4161759 h 8369634"/>
              <a:gd name="connsiteX3137" fmla="*/ 10012942 w 15480813"/>
              <a:gd name="connsiteY3137" fmla="*/ 4160548 h 8369634"/>
              <a:gd name="connsiteX3138" fmla="*/ 10011974 w 15480813"/>
              <a:gd name="connsiteY3138" fmla="*/ 4160306 h 8369634"/>
              <a:gd name="connsiteX3139" fmla="*/ 10012204 w 15480813"/>
              <a:gd name="connsiteY3139" fmla="*/ 4161759 h 8369634"/>
              <a:gd name="connsiteX3140" fmla="*/ 10007168 w 15480813"/>
              <a:gd name="connsiteY3140" fmla="*/ 4170054 h 8369634"/>
              <a:gd name="connsiteX3141" fmla="*/ 10005564 w 15480813"/>
              <a:gd name="connsiteY3141" fmla="*/ 4185818 h 8369634"/>
              <a:gd name="connsiteX3142" fmla="*/ 9987409 w 15480813"/>
              <a:gd name="connsiteY3142" fmla="*/ 4138018 h 8369634"/>
              <a:gd name="connsiteX3143" fmla="*/ 9982588 w 15480813"/>
              <a:gd name="connsiteY3143" fmla="*/ 4139384 h 8369634"/>
              <a:gd name="connsiteX3144" fmla="*/ 9986094 w 15480813"/>
              <a:gd name="connsiteY3144" fmla="*/ 4183764 h 8369634"/>
              <a:gd name="connsiteX3145" fmla="*/ 9961908 w 15480813"/>
              <a:gd name="connsiteY3145" fmla="*/ 4135394 h 8369634"/>
              <a:gd name="connsiteX3146" fmla="*/ 9952719 w 15480813"/>
              <a:gd name="connsiteY3146" fmla="*/ 4177595 h 8369634"/>
              <a:gd name="connsiteX3147" fmla="*/ 9914989 w 15480813"/>
              <a:gd name="connsiteY3147" fmla="*/ 4159941 h 8369634"/>
              <a:gd name="connsiteX3148" fmla="*/ 9936638 w 15480813"/>
              <a:gd name="connsiteY3148" fmla="*/ 4130920 h 8369634"/>
              <a:gd name="connsiteX3149" fmla="*/ 4842221 w 15480813"/>
              <a:gd name="connsiteY3149" fmla="*/ 4130890 h 8369634"/>
              <a:gd name="connsiteX3150" fmla="*/ 4859846 w 15480813"/>
              <a:gd name="connsiteY3150" fmla="*/ 4130921 h 8369634"/>
              <a:gd name="connsiteX3151" fmla="*/ 4855853 w 15480813"/>
              <a:gd name="connsiteY3151" fmla="*/ 4207948 h 8369634"/>
              <a:gd name="connsiteX3152" fmla="*/ 4843037 w 15480813"/>
              <a:gd name="connsiteY3152" fmla="*/ 4210004 h 8369634"/>
              <a:gd name="connsiteX3153" fmla="*/ 4843037 w 15480813"/>
              <a:gd name="connsiteY3153" fmla="*/ 4199120 h 8369634"/>
              <a:gd name="connsiteX3154" fmla="*/ 4830218 w 15480813"/>
              <a:gd name="connsiteY3154" fmla="*/ 4157886 h 8369634"/>
              <a:gd name="connsiteX3155" fmla="*/ 4842221 w 15480813"/>
              <a:gd name="connsiteY3155" fmla="*/ 4130890 h 8369634"/>
              <a:gd name="connsiteX3156" fmla="*/ 5116287 w 15480813"/>
              <a:gd name="connsiteY3156" fmla="*/ 4127761 h 8369634"/>
              <a:gd name="connsiteX3157" fmla="*/ 5118511 w 15480813"/>
              <a:gd name="connsiteY3157" fmla="*/ 4154258 h 8369634"/>
              <a:gd name="connsiteX3158" fmla="*/ 5098193 w 15480813"/>
              <a:gd name="connsiteY3158" fmla="*/ 4134910 h 8369634"/>
              <a:gd name="connsiteX3159" fmla="*/ 5116287 w 15480813"/>
              <a:gd name="connsiteY3159" fmla="*/ 4127761 h 8369634"/>
              <a:gd name="connsiteX3160" fmla="*/ 4172491 w 15480813"/>
              <a:gd name="connsiteY3160" fmla="*/ 4126325 h 8369634"/>
              <a:gd name="connsiteX3161" fmla="*/ 4146976 w 15480813"/>
              <a:gd name="connsiteY3161" fmla="*/ 4152444 h 8369634"/>
              <a:gd name="connsiteX3162" fmla="*/ 4172491 w 15480813"/>
              <a:gd name="connsiteY3162" fmla="*/ 4126325 h 8369634"/>
              <a:gd name="connsiteX3163" fmla="*/ 3370742 w 15480813"/>
              <a:gd name="connsiteY3163" fmla="*/ 4126325 h 8369634"/>
              <a:gd name="connsiteX3164" fmla="*/ 3374007 w 15480813"/>
              <a:gd name="connsiteY3164" fmla="*/ 4169252 h 8369634"/>
              <a:gd name="connsiteX3165" fmla="*/ 3394927 w 15480813"/>
              <a:gd name="connsiteY3165" fmla="*/ 4187873 h 8369634"/>
              <a:gd name="connsiteX3166" fmla="*/ 3306166 w 15480813"/>
              <a:gd name="connsiteY3166" fmla="*/ 4157886 h 8369634"/>
              <a:gd name="connsiteX3167" fmla="*/ 3370742 w 15480813"/>
              <a:gd name="connsiteY3167" fmla="*/ 4126325 h 8369634"/>
              <a:gd name="connsiteX3168" fmla="*/ 10635844 w 15480813"/>
              <a:gd name="connsiteY3168" fmla="*/ 4121367 h 8369634"/>
              <a:gd name="connsiteX3169" fmla="*/ 10631957 w 15480813"/>
              <a:gd name="connsiteY3169" fmla="*/ 4147409 h 8369634"/>
              <a:gd name="connsiteX3170" fmla="*/ 10631639 w 15480813"/>
              <a:gd name="connsiteY3170" fmla="*/ 4148110 h 8369634"/>
              <a:gd name="connsiteX3171" fmla="*/ 10657883 w 15480813"/>
              <a:gd name="connsiteY3171" fmla="*/ 4154487 h 8369634"/>
              <a:gd name="connsiteX3172" fmla="*/ 10661115 w 15480813"/>
              <a:gd name="connsiteY3172" fmla="*/ 4157332 h 8369634"/>
              <a:gd name="connsiteX3173" fmla="*/ 10661115 w 15480813"/>
              <a:gd name="connsiteY3173" fmla="*/ 4147364 h 8369634"/>
              <a:gd name="connsiteX3174" fmla="*/ 10635844 w 15480813"/>
              <a:gd name="connsiteY3174" fmla="*/ 4121367 h 8369634"/>
              <a:gd name="connsiteX3175" fmla="*/ 2527510 w 15480813"/>
              <a:gd name="connsiteY3175" fmla="*/ 4119192 h 8369634"/>
              <a:gd name="connsiteX3176" fmla="*/ 2507800 w 15480813"/>
              <a:gd name="connsiteY3176" fmla="*/ 4143376 h 8369634"/>
              <a:gd name="connsiteX3177" fmla="*/ 2535977 w 15480813"/>
              <a:gd name="connsiteY3177" fmla="*/ 4161876 h 8369634"/>
              <a:gd name="connsiteX3178" fmla="*/ 2493048 w 15480813"/>
              <a:gd name="connsiteY3178" fmla="*/ 4198152 h 8369634"/>
              <a:gd name="connsiteX3179" fmla="*/ 2494741 w 15480813"/>
              <a:gd name="connsiteY3179" fmla="*/ 4144342 h 8369634"/>
              <a:gd name="connsiteX3180" fmla="*/ 2505383 w 15480813"/>
              <a:gd name="connsiteY3180" fmla="*/ 4164778 h 8369634"/>
              <a:gd name="connsiteX3181" fmla="*/ 2527510 w 15480813"/>
              <a:gd name="connsiteY3181" fmla="*/ 4119192 h 8369634"/>
              <a:gd name="connsiteX3182" fmla="*/ 10593518 w 15480813"/>
              <a:gd name="connsiteY3182" fmla="*/ 4114353 h 8369634"/>
              <a:gd name="connsiteX3183" fmla="*/ 10593892 w 15480813"/>
              <a:gd name="connsiteY3183" fmla="*/ 4118563 h 8369634"/>
              <a:gd name="connsiteX3184" fmla="*/ 10602705 w 15480813"/>
              <a:gd name="connsiteY3184" fmla="*/ 4126554 h 8369634"/>
              <a:gd name="connsiteX3185" fmla="*/ 10631610 w 15480813"/>
              <a:gd name="connsiteY3185" fmla="*/ 4109758 h 8369634"/>
              <a:gd name="connsiteX3186" fmla="*/ 10611294 w 15480813"/>
              <a:gd name="connsiteY3186" fmla="*/ 4121216 h 8369634"/>
              <a:gd name="connsiteX3187" fmla="*/ 10602743 w 15480813"/>
              <a:gd name="connsiteY3187" fmla="*/ 4126588 h 8369634"/>
              <a:gd name="connsiteX3188" fmla="*/ 10610760 w 15480813"/>
              <a:gd name="connsiteY3188" fmla="*/ 4133856 h 8369634"/>
              <a:gd name="connsiteX3189" fmla="*/ 10617159 w 15480813"/>
              <a:gd name="connsiteY3189" fmla="*/ 4129921 h 8369634"/>
              <a:gd name="connsiteX3190" fmla="*/ 10631610 w 15480813"/>
              <a:gd name="connsiteY3190" fmla="*/ 4109758 h 8369634"/>
              <a:gd name="connsiteX3191" fmla="*/ 4748667 w 15480813"/>
              <a:gd name="connsiteY3191" fmla="*/ 4100645 h 8369634"/>
              <a:gd name="connsiteX3192" fmla="*/ 4762135 w 15480813"/>
              <a:gd name="connsiteY3192" fmla="*/ 4114597 h 8369634"/>
              <a:gd name="connsiteX3193" fmla="*/ 4732386 w 15480813"/>
              <a:gd name="connsiteY3193" fmla="*/ 4119795 h 8369634"/>
              <a:gd name="connsiteX3194" fmla="*/ 4748667 w 15480813"/>
              <a:gd name="connsiteY3194" fmla="*/ 4100645 h 8369634"/>
              <a:gd name="connsiteX3195" fmla="*/ 4242736 w 15480813"/>
              <a:gd name="connsiteY3195" fmla="*/ 4100388 h 8369634"/>
              <a:gd name="connsiteX3196" fmla="*/ 4257263 w 15480813"/>
              <a:gd name="connsiteY3196" fmla="*/ 4123182 h 8369634"/>
              <a:gd name="connsiteX3197" fmla="*/ 4223401 w 15480813"/>
              <a:gd name="connsiteY3197" fmla="*/ 4117860 h 8369634"/>
              <a:gd name="connsiteX3198" fmla="*/ 4242736 w 15480813"/>
              <a:gd name="connsiteY3198" fmla="*/ 4100388 h 8369634"/>
              <a:gd name="connsiteX3199" fmla="*/ 10736332 w 15480813"/>
              <a:gd name="connsiteY3199" fmla="*/ 4094280 h 8369634"/>
              <a:gd name="connsiteX3200" fmla="*/ 10782769 w 15480813"/>
              <a:gd name="connsiteY3200" fmla="*/ 4134910 h 8369634"/>
              <a:gd name="connsiteX3201" fmla="*/ 10736332 w 15480813"/>
              <a:gd name="connsiteY3201" fmla="*/ 4094280 h 8369634"/>
              <a:gd name="connsiteX3202" fmla="*/ 3981183 w 15480813"/>
              <a:gd name="connsiteY3202" fmla="*/ 4092832 h 8369634"/>
              <a:gd name="connsiteX3203" fmla="*/ 3968245 w 15480813"/>
              <a:gd name="connsiteY3203" fmla="*/ 4160304 h 8369634"/>
              <a:gd name="connsiteX3204" fmla="*/ 3947082 w 15480813"/>
              <a:gd name="connsiteY3204" fmla="*/ 4120039 h 8369634"/>
              <a:gd name="connsiteX3205" fmla="*/ 3981183 w 15480813"/>
              <a:gd name="connsiteY3205" fmla="*/ 4092832 h 8369634"/>
              <a:gd name="connsiteX3206" fmla="*/ 4969771 w 15480813"/>
              <a:gd name="connsiteY3206" fmla="*/ 4090292 h 8369634"/>
              <a:gd name="connsiteX3207" fmla="*/ 4982587 w 15480813"/>
              <a:gd name="connsiteY3207" fmla="*/ 4120883 h 8369634"/>
              <a:gd name="connsiteX3208" fmla="*/ 4952838 w 15480813"/>
              <a:gd name="connsiteY3208" fmla="*/ 4104318 h 8369634"/>
              <a:gd name="connsiteX3209" fmla="*/ 4969771 w 15480813"/>
              <a:gd name="connsiteY3209" fmla="*/ 4090292 h 8369634"/>
              <a:gd name="connsiteX3210" fmla="*/ 10702472 w 15480813"/>
              <a:gd name="connsiteY3210" fmla="*/ 4088597 h 8369634"/>
              <a:gd name="connsiteX3211" fmla="*/ 10682883 w 15480813"/>
              <a:gd name="connsiteY3211" fmla="*/ 4090723 h 8369634"/>
              <a:gd name="connsiteX3212" fmla="*/ 10677015 w 15480813"/>
              <a:gd name="connsiteY3212" fmla="*/ 4095204 h 8369634"/>
              <a:gd name="connsiteX3213" fmla="*/ 10676957 w 15480813"/>
              <a:gd name="connsiteY3213" fmla="*/ 4095006 h 8369634"/>
              <a:gd name="connsiteX3214" fmla="*/ 10676957 w 15480813"/>
              <a:gd name="connsiteY3214" fmla="*/ 4095248 h 8369634"/>
              <a:gd name="connsiteX3215" fmla="*/ 10677015 w 15480813"/>
              <a:gd name="connsiteY3215" fmla="*/ 4095204 h 8369634"/>
              <a:gd name="connsiteX3216" fmla="*/ 10683358 w 15480813"/>
              <a:gd name="connsiteY3216" fmla="*/ 4117267 h 8369634"/>
              <a:gd name="connsiteX3217" fmla="*/ 10702472 w 15480813"/>
              <a:gd name="connsiteY3217" fmla="*/ 4088597 h 8369634"/>
              <a:gd name="connsiteX3218" fmla="*/ 11282564 w 15480813"/>
              <a:gd name="connsiteY3218" fmla="*/ 4087992 h 8369634"/>
              <a:gd name="connsiteX3219" fmla="*/ 11312312 w 15480813"/>
              <a:gd name="connsiteY3219" fmla="*/ 4114837 h 8369634"/>
              <a:gd name="connsiteX3220" fmla="*/ 11282564 w 15480813"/>
              <a:gd name="connsiteY3220" fmla="*/ 4087992 h 8369634"/>
              <a:gd name="connsiteX3221" fmla="*/ 10547451 w 15480813"/>
              <a:gd name="connsiteY3221" fmla="*/ 4084867 h 8369634"/>
              <a:gd name="connsiteX3222" fmla="*/ 10550134 w 15480813"/>
              <a:gd name="connsiteY3222" fmla="*/ 4086459 h 8369634"/>
              <a:gd name="connsiteX3223" fmla="*/ 10553074 w 15480813"/>
              <a:gd name="connsiteY3223" fmla="*/ 4085471 h 8369634"/>
              <a:gd name="connsiteX3224" fmla="*/ 5170721 w 15480813"/>
              <a:gd name="connsiteY3224" fmla="*/ 4083292 h 8369634"/>
              <a:gd name="connsiteX3225" fmla="*/ 5173895 w 15480813"/>
              <a:gd name="connsiteY3225" fmla="*/ 4103108 h 8369634"/>
              <a:gd name="connsiteX3226" fmla="*/ 5165309 w 15480813"/>
              <a:gd name="connsiteY3226" fmla="*/ 4088355 h 8369634"/>
              <a:gd name="connsiteX3227" fmla="*/ 5151525 w 15480813"/>
              <a:gd name="connsiteY3227" fmla="*/ 4118706 h 8369634"/>
              <a:gd name="connsiteX3228" fmla="*/ 5146322 w 15480813"/>
              <a:gd name="connsiteY3228" fmla="*/ 4093313 h 8369634"/>
              <a:gd name="connsiteX3229" fmla="*/ 5170721 w 15480813"/>
              <a:gd name="connsiteY3229" fmla="*/ 4083292 h 8369634"/>
              <a:gd name="connsiteX3230" fmla="*/ 2519169 w 15480813"/>
              <a:gd name="connsiteY3230" fmla="*/ 4077354 h 8369634"/>
              <a:gd name="connsiteX3231" fmla="*/ 2490869 w 15480813"/>
              <a:gd name="connsiteY3231" fmla="*/ 4101537 h 8369634"/>
              <a:gd name="connsiteX3232" fmla="*/ 2519169 w 15480813"/>
              <a:gd name="connsiteY3232" fmla="*/ 4077354 h 8369634"/>
              <a:gd name="connsiteX3233" fmla="*/ 4872181 w 15480813"/>
              <a:gd name="connsiteY3233" fmla="*/ 4074936 h 8369634"/>
              <a:gd name="connsiteX3234" fmla="*/ 4868189 w 15480813"/>
              <a:gd name="connsiteY3234" fmla="*/ 4119193 h 8369634"/>
              <a:gd name="connsiteX3235" fmla="*/ 4851139 w 15480813"/>
              <a:gd name="connsiteY3235" fmla="*/ 4100207 h 8369634"/>
              <a:gd name="connsiteX3236" fmla="*/ 4872181 w 15480813"/>
              <a:gd name="connsiteY3236" fmla="*/ 4074936 h 8369634"/>
              <a:gd name="connsiteX3237" fmla="*/ 12423277 w 15480813"/>
              <a:gd name="connsiteY3237" fmla="*/ 4074692 h 8369634"/>
              <a:gd name="connsiteX3238" fmla="*/ 12404413 w 15480813"/>
              <a:gd name="connsiteY3238" fmla="*/ 4115442 h 8369634"/>
              <a:gd name="connsiteX3239" fmla="*/ 12414325 w 15480813"/>
              <a:gd name="connsiteY3239" fmla="*/ 4149178 h 8369634"/>
              <a:gd name="connsiteX3240" fmla="*/ 12433795 w 15480813"/>
              <a:gd name="connsiteY3240" fmla="*/ 4119553 h 8369634"/>
              <a:gd name="connsiteX3241" fmla="*/ 12453385 w 15480813"/>
              <a:gd name="connsiteY3241" fmla="*/ 4176266 h 8369634"/>
              <a:gd name="connsiteX3242" fmla="*/ 12456651 w 15480813"/>
              <a:gd name="connsiteY3242" fmla="*/ 4241684 h 8369634"/>
              <a:gd name="connsiteX3243" fmla="*/ 12437425 w 15480813"/>
              <a:gd name="connsiteY3243" fmla="*/ 4282314 h 8369634"/>
              <a:gd name="connsiteX3244" fmla="*/ 12437425 w 15480813"/>
              <a:gd name="connsiteY3244" fmla="*/ 4293197 h 8369634"/>
              <a:gd name="connsiteX3245" fmla="*/ 12419285 w 15480813"/>
              <a:gd name="connsiteY3245" fmla="*/ 4247609 h 8369634"/>
              <a:gd name="connsiteX3246" fmla="*/ 12353741 w 15480813"/>
              <a:gd name="connsiteY3246" fmla="*/ 4303354 h 8369634"/>
              <a:gd name="connsiteX3247" fmla="*/ 12364865 w 15480813"/>
              <a:gd name="connsiteY3247" fmla="*/ 4261756 h 8369634"/>
              <a:gd name="connsiteX3248" fmla="*/ 12360031 w 15480813"/>
              <a:gd name="connsiteY3248" fmla="*/ 4249666 h 8369634"/>
              <a:gd name="connsiteX3249" fmla="*/ 12340921 w 15480813"/>
              <a:gd name="connsiteY3249" fmla="*/ 4301056 h 8369634"/>
              <a:gd name="connsiteX3250" fmla="*/ 12318670 w 15480813"/>
              <a:gd name="connsiteY3250" fmla="*/ 4276148 h 8369634"/>
              <a:gd name="connsiteX3251" fmla="*/ 12351081 w 15480813"/>
              <a:gd name="connsiteY3251" fmla="*/ 4237453 h 8369634"/>
              <a:gd name="connsiteX3252" fmla="*/ 12316740 w 15480813"/>
              <a:gd name="connsiteY3252" fmla="*/ 4221732 h 8369634"/>
              <a:gd name="connsiteX3253" fmla="*/ 12337175 w 15480813"/>
              <a:gd name="connsiteY3253" fmla="*/ 4202988 h 8369634"/>
              <a:gd name="connsiteX3254" fmla="*/ 12307425 w 15480813"/>
              <a:gd name="connsiteY3254" fmla="*/ 4198756 h 8369634"/>
              <a:gd name="connsiteX3255" fmla="*/ 12367889 w 15480813"/>
              <a:gd name="connsiteY3255" fmla="*/ 4128985 h 8369634"/>
              <a:gd name="connsiteX3256" fmla="*/ 12423277 w 15480813"/>
              <a:gd name="connsiteY3256" fmla="*/ 4074692 h 8369634"/>
              <a:gd name="connsiteX3257" fmla="*/ 11397082 w 15480813"/>
              <a:gd name="connsiteY3257" fmla="*/ 4074208 h 8369634"/>
              <a:gd name="connsiteX3258" fmla="*/ 11422473 w 15480813"/>
              <a:gd name="connsiteY3258" fmla="*/ 4100327 h 8369634"/>
              <a:gd name="connsiteX3259" fmla="*/ 11426830 w 15480813"/>
              <a:gd name="connsiteY3259" fmla="*/ 4133822 h 8369634"/>
              <a:gd name="connsiteX3260" fmla="*/ 11409780 w 15480813"/>
              <a:gd name="connsiteY3260" fmla="*/ 4087388 h 8369634"/>
              <a:gd name="connsiteX3261" fmla="*/ 11384384 w 15480813"/>
              <a:gd name="connsiteY3261" fmla="*/ 4104922 h 8369634"/>
              <a:gd name="connsiteX3262" fmla="*/ 11397082 w 15480813"/>
              <a:gd name="connsiteY3262" fmla="*/ 4074208 h 8369634"/>
              <a:gd name="connsiteX3263" fmla="*/ 5202798 w 15480813"/>
              <a:gd name="connsiteY3263" fmla="*/ 4072035 h 8369634"/>
              <a:gd name="connsiteX3264" fmla="*/ 5198928 w 15480813"/>
              <a:gd name="connsiteY3264" fmla="*/ 4116291 h 8369634"/>
              <a:gd name="connsiteX3265" fmla="*/ 5181635 w 15480813"/>
              <a:gd name="connsiteY3265" fmla="*/ 4075661 h 8369634"/>
              <a:gd name="connsiteX3266" fmla="*/ 2132728 w 15480813"/>
              <a:gd name="connsiteY3266" fmla="*/ 4071157 h 8369634"/>
              <a:gd name="connsiteX3267" fmla="*/ 2159770 w 15480813"/>
              <a:gd name="connsiteY3267" fmla="*/ 4076266 h 8369634"/>
              <a:gd name="connsiteX3268" fmla="*/ 2166664 w 15480813"/>
              <a:gd name="connsiteY3268" fmla="*/ 4140111 h 8369634"/>
              <a:gd name="connsiteX3269" fmla="*/ 2192905 w 15480813"/>
              <a:gd name="connsiteY3269" fmla="*/ 4084731 h 8369634"/>
              <a:gd name="connsiteX3270" fmla="*/ 2414929 w 15480813"/>
              <a:gd name="connsiteY3270" fmla="*/ 4162240 h 8369634"/>
              <a:gd name="connsiteX3271" fmla="*/ 2416742 w 15480813"/>
              <a:gd name="connsiteY3271" fmla="*/ 4183522 h 8369634"/>
              <a:gd name="connsiteX3272" fmla="*/ 2414081 w 15480813"/>
              <a:gd name="connsiteY3272" fmla="*/ 4205286 h 8369634"/>
              <a:gd name="connsiteX3273" fmla="*/ 2287954 w 15480813"/>
              <a:gd name="connsiteY3273" fmla="*/ 4141320 h 8369634"/>
              <a:gd name="connsiteX3274" fmla="*/ 2274531 w 15480813"/>
              <a:gd name="connsiteY3274" fmla="*/ 4174572 h 8369634"/>
              <a:gd name="connsiteX3275" fmla="*/ 2232087 w 15480813"/>
              <a:gd name="connsiteY3275" fmla="*/ 4167197 h 8369634"/>
              <a:gd name="connsiteX3276" fmla="*/ 2232087 w 15480813"/>
              <a:gd name="connsiteY3276" fmla="*/ 4135032 h 8369634"/>
              <a:gd name="connsiteX3277" fmla="*/ 2183716 w 15480813"/>
              <a:gd name="connsiteY3277" fmla="*/ 4171309 h 8369634"/>
              <a:gd name="connsiteX3278" fmla="*/ 2149976 w 15480813"/>
              <a:gd name="connsiteY3278" fmla="*/ 4162965 h 8369634"/>
              <a:gd name="connsiteX3279" fmla="*/ 2136311 w 15480813"/>
              <a:gd name="connsiteY3279" fmla="*/ 4089082 h 8369634"/>
              <a:gd name="connsiteX3280" fmla="*/ 2118293 w 15480813"/>
              <a:gd name="connsiteY3280" fmla="*/ 4143739 h 8369634"/>
              <a:gd name="connsiteX3281" fmla="*/ 2104628 w 15480813"/>
              <a:gd name="connsiteY3281" fmla="*/ 4133472 h 8369634"/>
              <a:gd name="connsiteX3282" fmla="*/ 2102571 w 15480813"/>
              <a:gd name="connsiteY3282" fmla="*/ 4133944 h 8369634"/>
              <a:gd name="connsiteX3283" fmla="*/ 2105596 w 15480813"/>
              <a:gd name="connsiteY3283" fmla="*/ 4090534 h 8369634"/>
              <a:gd name="connsiteX3284" fmla="*/ 2132728 w 15480813"/>
              <a:gd name="connsiteY3284" fmla="*/ 4071157 h 8369634"/>
              <a:gd name="connsiteX3285" fmla="*/ 12368371 w 15480813"/>
              <a:gd name="connsiteY3285" fmla="*/ 4066956 h 8369634"/>
              <a:gd name="connsiteX3286" fmla="*/ 12353859 w 15480813"/>
              <a:gd name="connsiteY3286" fmla="*/ 4118950 h 8369634"/>
              <a:gd name="connsiteX3287" fmla="*/ 12368371 w 15480813"/>
              <a:gd name="connsiteY3287" fmla="*/ 4066956 h 8369634"/>
              <a:gd name="connsiteX3288" fmla="*/ 3206886 w 15480813"/>
              <a:gd name="connsiteY3288" fmla="*/ 4064295 h 8369634"/>
              <a:gd name="connsiteX3289" fmla="*/ 3281738 w 15480813"/>
              <a:gd name="connsiteY3289" fmla="*/ 4107462 h 8369634"/>
              <a:gd name="connsiteX3290" fmla="*/ 3280529 w 15480813"/>
              <a:gd name="connsiteY3290" fmla="*/ 4150993 h 8369634"/>
              <a:gd name="connsiteX3291" fmla="*/ 3166978 w 15480813"/>
              <a:gd name="connsiteY3291" fmla="*/ 4113388 h 8369634"/>
              <a:gd name="connsiteX3292" fmla="*/ 3185602 w 15480813"/>
              <a:gd name="connsiteY3292" fmla="*/ 4067438 h 8369634"/>
              <a:gd name="connsiteX3293" fmla="*/ 3188262 w 15480813"/>
              <a:gd name="connsiteY3293" fmla="*/ 4110365 h 8369634"/>
              <a:gd name="connsiteX3294" fmla="*/ 3206886 w 15480813"/>
              <a:gd name="connsiteY3294" fmla="*/ 4064295 h 8369634"/>
              <a:gd name="connsiteX3295" fmla="*/ 11299494 w 15480813"/>
              <a:gd name="connsiteY3295" fmla="*/ 4058125 h 8369634"/>
              <a:gd name="connsiteX3296" fmla="*/ 11354637 w 15480813"/>
              <a:gd name="connsiteY3296" fmla="*/ 4088960 h 8369634"/>
              <a:gd name="connsiteX3297" fmla="*/ 11320897 w 15480813"/>
              <a:gd name="connsiteY3297" fmla="*/ 4137932 h 8369634"/>
              <a:gd name="connsiteX3298" fmla="*/ 11337827 w 15480813"/>
              <a:gd name="connsiteY3298" fmla="*/ 4151597 h 8369634"/>
              <a:gd name="connsiteX3299" fmla="*/ 11274702 w 15480813"/>
              <a:gd name="connsiteY3299" fmla="*/ 4130074 h 8369634"/>
              <a:gd name="connsiteX3300" fmla="*/ 11270592 w 15480813"/>
              <a:gd name="connsiteY3300" fmla="*/ 4184004 h 8369634"/>
              <a:gd name="connsiteX3301" fmla="*/ 11253537 w 15480813"/>
              <a:gd name="connsiteY3301" fmla="*/ 4170218 h 8369634"/>
              <a:gd name="connsiteX3302" fmla="*/ 11265632 w 15480813"/>
              <a:gd name="connsiteY3302" fmla="*/ 4063324 h 8369634"/>
              <a:gd name="connsiteX3303" fmla="*/ 11299494 w 15480813"/>
              <a:gd name="connsiteY3303" fmla="*/ 4058125 h 8369634"/>
              <a:gd name="connsiteX3304" fmla="*/ 10045976 w 15480813"/>
              <a:gd name="connsiteY3304" fmla="*/ 4050554 h 8369634"/>
              <a:gd name="connsiteX3305" fmla="*/ 10039228 w 15480813"/>
              <a:gd name="connsiteY3305" fmla="*/ 4052225 h 8369634"/>
              <a:gd name="connsiteX3306" fmla="*/ 9985616 w 15480813"/>
              <a:gd name="connsiteY3306" fmla="*/ 4064416 h 8369634"/>
              <a:gd name="connsiteX3307" fmla="*/ 9990947 w 15480813"/>
              <a:gd name="connsiteY3307" fmla="*/ 4084686 h 8369634"/>
              <a:gd name="connsiteX3308" fmla="*/ 10009244 w 15480813"/>
              <a:gd name="connsiteY3308" fmla="*/ 4080565 h 8369634"/>
              <a:gd name="connsiteX3309" fmla="*/ 10046802 w 15480813"/>
              <a:gd name="connsiteY3309" fmla="*/ 4053046 h 8369634"/>
              <a:gd name="connsiteX3310" fmla="*/ 11705812 w 15480813"/>
              <a:gd name="connsiteY3310" fmla="*/ 4049421 h 8369634"/>
              <a:gd name="connsiteX3311" fmla="*/ 11735437 w 15480813"/>
              <a:gd name="connsiteY3311" fmla="*/ 4065262 h 8369634"/>
              <a:gd name="connsiteX3312" fmla="*/ 11722739 w 15480813"/>
              <a:gd name="connsiteY3312" fmla="*/ 4063448 h 8369634"/>
              <a:gd name="connsiteX3313" fmla="*/ 11714398 w 15480813"/>
              <a:gd name="connsiteY3313" fmla="*/ 4083883 h 8369634"/>
              <a:gd name="connsiteX3314" fmla="*/ 11718627 w 15480813"/>
              <a:gd name="connsiteY3314" fmla="*/ 4073605 h 8369634"/>
              <a:gd name="connsiteX3315" fmla="*/ 11705812 w 15480813"/>
              <a:gd name="connsiteY3315" fmla="*/ 4049421 h 8369634"/>
              <a:gd name="connsiteX3316" fmla="*/ 10057222 w 15480813"/>
              <a:gd name="connsiteY3316" fmla="*/ 4047769 h 8369634"/>
              <a:gd name="connsiteX3317" fmla="*/ 10054227 w 15480813"/>
              <a:gd name="connsiteY3317" fmla="*/ 4048511 h 8369634"/>
              <a:gd name="connsiteX3318" fmla="*/ 10054766 w 15480813"/>
              <a:gd name="connsiteY3318" fmla="*/ 4051097 h 8369634"/>
              <a:gd name="connsiteX3319" fmla="*/ 10063247 w 15480813"/>
              <a:gd name="connsiteY3319" fmla="*/ 4110483 h 8369634"/>
              <a:gd name="connsiteX3320" fmla="*/ 10080661 w 15480813"/>
              <a:gd name="connsiteY3320" fmla="*/ 4069976 h 8369634"/>
              <a:gd name="connsiteX3321" fmla="*/ 10079454 w 15480813"/>
              <a:gd name="connsiteY3321" fmla="*/ 4157039 h 8369634"/>
              <a:gd name="connsiteX3322" fmla="*/ 10037732 w 15480813"/>
              <a:gd name="connsiteY3322" fmla="*/ 4116771 h 8369634"/>
              <a:gd name="connsiteX3323" fmla="*/ 10050914 w 15480813"/>
              <a:gd name="connsiteY3323" fmla="*/ 4086422 h 8369634"/>
              <a:gd name="connsiteX3324" fmla="*/ 10024672 w 15480813"/>
              <a:gd name="connsiteY3324" fmla="*/ 4146881 h 8369634"/>
              <a:gd name="connsiteX3325" fmla="*/ 10000924 w 15480813"/>
              <a:gd name="connsiteY3325" fmla="*/ 4134980 h 8369634"/>
              <a:gd name="connsiteX3326" fmla="*/ 10010883 w 15480813"/>
              <a:gd name="connsiteY3326" fmla="*/ 4157606 h 8369634"/>
              <a:gd name="connsiteX3327" fmla="*/ 10035676 w 15480813"/>
              <a:gd name="connsiteY3327" fmla="*/ 4151962 h 8369634"/>
              <a:gd name="connsiteX3328" fmla="*/ 10053270 w 15480813"/>
              <a:gd name="connsiteY3328" fmla="*/ 4195962 h 8369634"/>
              <a:gd name="connsiteX3329" fmla="*/ 10064746 w 15480813"/>
              <a:gd name="connsiteY3329" fmla="*/ 4210770 h 8369634"/>
              <a:gd name="connsiteX3330" fmla="*/ 10065347 w 15480813"/>
              <a:gd name="connsiteY3330" fmla="*/ 4203866 h 8369634"/>
              <a:gd name="connsiteX3331" fmla="*/ 10063005 w 15480813"/>
              <a:gd name="connsiteY3331" fmla="*/ 4175056 h 8369634"/>
              <a:gd name="connsiteX3332" fmla="*/ 10079693 w 15480813"/>
              <a:gd name="connsiteY3332" fmla="*/ 4200086 h 8369634"/>
              <a:gd name="connsiteX3333" fmla="*/ 10070955 w 15480813"/>
              <a:gd name="connsiteY3333" fmla="*/ 4205861 h 8369634"/>
              <a:gd name="connsiteX3334" fmla="*/ 10067155 w 15480813"/>
              <a:gd name="connsiteY3334" fmla="*/ 4213876 h 8369634"/>
              <a:gd name="connsiteX3335" fmla="*/ 10072682 w 15480813"/>
              <a:gd name="connsiteY3335" fmla="*/ 4221008 h 8369634"/>
              <a:gd name="connsiteX3336" fmla="*/ 10108959 w 15480813"/>
              <a:gd name="connsiteY3336" fmla="*/ 4173727 h 8369634"/>
              <a:gd name="connsiteX3337" fmla="*/ 10148625 w 15480813"/>
              <a:gd name="connsiteY3337" fmla="*/ 4218588 h 8369634"/>
              <a:gd name="connsiteX3338" fmla="*/ 10131392 w 15480813"/>
              <a:gd name="connsiteY3338" fmla="*/ 4168422 h 8369634"/>
              <a:gd name="connsiteX3339" fmla="*/ 10124028 w 15480813"/>
              <a:gd name="connsiteY3339" fmla="*/ 4135856 h 8369634"/>
              <a:gd name="connsiteX3340" fmla="*/ 10122616 w 15480813"/>
              <a:gd name="connsiteY3340" fmla="*/ 4134282 h 8369634"/>
              <a:gd name="connsiteX3341" fmla="*/ 10093843 w 15480813"/>
              <a:gd name="connsiteY3341" fmla="*/ 4125599 h 8369634"/>
              <a:gd name="connsiteX3342" fmla="*/ 10093881 w 15480813"/>
              <a:gd name="connsiteY3342" fmla="*/ 4102883 h 8369634"/>
              <a:gd name="connsiteX3343" fmla="*/ 10097328 w 15480813"/>
              <a:gd name="connsiteY3343" fmla="*/ 4096210 h 8369634"/>
              <a:gd name="connsiteX3344" fmla="*/ 10086829 w 15480813"/>
              <a:gd name="connsiteY3344" fmla="*/ 4064416 h 8369634"/>
              <a:gd name="connsiteX3345" fmla="*/ 10057222 w 15480813"/>
              <a:gd name="connsiteY3345" fmla="*/ 4047769 h 8369634"/>
              <a:gd name="connsiteX3346" fmla="*/ 4579657 w 15480813"/>
              <a:gd name="connsiteY3346" fmla="*/ 4047368 h 8369634"/>
              <a:gd name="connsiteX3347" fmla="*/ 4550028 w 15480813"/>
              <a:gd name="connsiteY3347" fmla="*/ 4074210 h 8369634"/>
              <a:gd name="connsiteX3348" fmla="*/ 4579657 w 15480813"/>
              <a:gd name="connsiteY3348" fmla="*/ 4047368 h 8369634"/>
              <a:gd name="connsiteX3349" fmla="*/ 11525296 w 15480813"/>
              <a:gd name="connsiteY3349" fmla="*/ 4044978 h 8369634"/>
              <a:gd name="connsiteX3350" fmla="*/ 11541106 w 15480813"/>
              <a:gd name="connsiteY3350" fmla="*/ 4065624 h 8369634"/>
              <a:gd name="connsiteX3351" fmla="*/ 11545460 w 15480813"/>
              <a:gd name="connsiteY3351" fmla="*/ 4120764 h 8369634"/>
              <a:gd name="connsiteX3352" fmla="*/ 11507247 w 15480813"/>
              <a:gd name="connsiteY3352" fmla="*/ 4092590 h 8369634"/>
              <a:gd name="connsiteX3353" fmla="*/ 11524179 w 15480813"/>
              <a:gd name="connsiteY3353" fmla="*/ 4084367 h 8369634"/>
              <a:gd name="connsiteX3354" fmla="*/ 11507124 w 15480813"/>
              <a:gd name="connsiteY3354" fmla="*/ 4049179 h 8369634"/>
              <a:gd name="connsiteX3355" fmla="*/ 11525296 w 15480813"/>
              <a:gd name="connsiteY3355" fmla="*/ 4044978 h 8369634"/>
              <a:gd name="connsiteX3356" fmla="*/ 1984909 w 15480813"/>
              <a:gd name="connsiteY3356" fmla="*/ 4044223 h 8369634"/>
              <a:gd name="connsiteX3357" fmla="*/ 2000390 w 15480813"/>
              <a:gd name="connsiteY3357" fmla="*/ 4075419 h 8369634"/>
              <a:gd name="connsiteX3358" fmla="*/ 1960724 w 15480813"/>
              <a:gd name="connsiteY3358" fmla="*/ 4098634 h 8369634"/>
              <a:gd name="connsiteX3359" fmla="*/ 1984909 w 15480813"/>
              <a:gd name="connsiteY3359" fmla="*/ 4044223 h 8369634"/>
              <a:gd name="connsiteX3360" fmla="*/ 11441931 w 15480813"/>
              <a:gd name="connsiteY3360" fmla="*/ 4042197 h 8369634"/>
              <a:gd name="connsiteX3361" fmla="*/ 11447872 w 15480813"/>
              <a:gd name="connsiteY3361" fmla="*/ 4061151 h 8369634"/>
              <a:gd name="connsiteX3362" fmla="*/ 11430819 w 15480813"/>
              <a:gd name="connsiteY3362" fmla="*/ 4101780 h 8369634"/>
              <a:gd name="connsiteX3363" fmla="*/ 11430819 w 15480813"/>
              <a:gd name="connsiteY3363" fmla="*/ 4047368 h 8369634"/>
              <a:gd name="connsiteX3364" fmla="*/ 11441931 w 15480813"/>
              <a:gd name="connsiteY3364" fmla="*/ 4042197 h 8369634"/>
              <a:gd name="connsiteX3365" fmla="*/ 11320442 w 15480813"/>
              <a:gd name="connsiteY3365" fmla="*/ 4041971 h 8369634"/>
              <a:gd name="connsiteX3366" fmla="*/ 11337705 w 15480813"/>
              <a:gd name="connsiteY3366" fmla="*/ 4053654 h 8369634"/>
              <a:gd name="connsiteX3367" fmla="*/ 11308077 w 15480813"/>
              <a:gd name="connsiteY3367" fmla="*/ 4070462 h 8369634"/>
              <a:gd name="connsiteX3368" fmla="*/ 11320442 w 15480813"/>
              <a:gd name="connsiteY3368" fmla="*/ 4041971 h 8369634"/>
              <a:gd name="connsiteX3369" fmla="*/ 4749197 w 15480813"/>
              <a:gd name="connsiteY3369" fmla="*/ 4040595 h 8369634"/>
              <a:gd name="connsiteX3370" fmla="*/ 4770361 w 15480813"/>
              <a:gd name="connsiteY3370" fmla="*/ 4058612 h 8369634"/>
              <a:gd name="connsiteX3371" fmla="*/ 4749197 w 15480813"/>
              <a:gd name="connsiteY3371" fmla="*/ 4040595 h 8369634"/>
              <a:gd name="connsiteX3372" fmla="*/ 4816917 w 15480813"/>
              <a:gd name="connsiteY3372" fmla="*/ 4040112 h 8369634"/>
              <a:gd name="connsiteX3373" fmla="*/ 4834089 w 15480813"/>
              <a:gd name="connsiteY3373" fmla="*/ 4102626 h 8369634"/>
              <a:gd name="connsiteX3374" fmla="*/ 4825501 w 15480813"/>
              <a:gd name="connsiteY3374" fmla="*/ 4060424 h 8369634"/>
              <a:gd name="connsiteX3375" fmla="*/ 4800229 w 15480813"/>
              <a:gd name="connsiteY3375" fmla="*/ 4086424 h 8369634"/>
              <a:gd name="connsiteX3376" fmla="*/ 4816917 w 15480813"/>
              <a:gd name="connsiteY3376" fmla="*/ 4040112 h 8369634"/>
              <a:gd name="connsiteX3377" fmla="*/ 5079570 w 15480813"/>
              <a:gd name="connsiteY3377" fmla="*/ 4038298 h 8369634"/>
              <a:gd name="connsiteX3378" fmla="*/ 5075824 w 15480813"/>
              <a:gd name="connsiteY3378" fmla="*/ 4104318 h 8369634"/>
              <a:gd name="connsiteX3379" fmla="*/ 5058891 w 15480813"/>
              <a:gd name="connsiteY3379" fmla="*/ 4107100 h 8369634"/>
              <a:gd name="connsiteX3380" fmla="*/ 5079570 w 15480813"/>
              <a:gd name="connsiteY3380" fmla="*/ 4038298 h 8369634"/>
              <a:gd name="connsiteX3381" fmla="*/ 12300411 w 15480813"/>
              <a:gd name="connsiteY3381" fmla="*/ 4035032 h 8369634"/>
              <a:gd name="connsiteX3382" fmla="*/ 12351561 w 15480813"/>
              <a:gd name="connsiteY3382" fmla="*/ 4064537 h 8369634"/>
              <a:gd name="connsiteX3383" fmla="*/ 12309965 w 15480813"/>
              <a:gd name="connsiteY3383" fmla="*/ 4069132 h 8369634"/>
              <a:gd name="connsiteX3384" fmla="*/ 12300411 w 15480813"/>
              <a:gd name="connsiteY3384" fmla="*/ 4035032 h 8369634"/>
              <a:gd name="connsiteX3385" fmla="*/ 14080833 w 15480813"/>
              <a:gd name="connsiteY3385" fmla="*/ 4034549 h 8369634"/>
              <a:gd name="connsiteX3386" fmla="*/ 14077807 w 15480813"/>
              <a:gd name="connsiteY3386" fmla="*/ 4087753 h 8369634"/>
              <a:gd name="connsiteX3387" fmla="*/ 14080833 w 15480813"/>
              <a:gd name="connsiteY3387" fmla="*/ 4034549 h 8369634"/>
              <a:gd name="connsiteX3388" fmla="*/ 4103561 w 15480813"/>
              <a:gd name="connsiteY3388" fmla="*/ 4029215 h 8369634"/>
              <a:gd name="connsiteX3389" fmla="*/ 4113238 w 15480813"/>
              <a:gd name="connsiteY3389" fmla="*/ 4059942 h 8369634"/>
              <a:gd name="connsiteX3390" fmla="*/ 4096307 w 15480813"/>
              <a:gd name="connsiteY3390" fmla="*/ 4030075 h 8369634"/>
              <a:gd name="connsiteX3391" fmla="*/ 4103561 w 15480813"/>
              <a:gd name="connsiteY3391" fmla="*/ 4029215 h 8369634"/>
              <a:gd name="connsiteX3392" fmla="*/ 4640641 w 15480813"/>
              <a:gd name="connsiteY3392" fmla="*/ 4029174 h 8369634"/>
              <a:gd name="connsiteX3393" fmla="*/ 4656083 w 15480813"/>
              <a:gd name="connsiteY3393" fmla="*/ 4088963 h 8369634"/>
              <a:gd name="connsiteX3394" fmla="*/ 4634799 w 15480813"/>
              <a:gd name="connsiteY3394" fmla="*/ 4049058 h 8369634"/>
              <a:gd name="connsiteX3395" fmla="*/ 4640641 w 15480813"/>
              <a:gd name="connsiteY3395" fmla="*/ 4029174 h 8369634"/>
              <a:gd name="connsiteX3396" fmla="*/ 1936901 w 15480813"/>
              <a:gd name="connsiteY3396" fmla="*/ 4025238 h 8369634"/>
              <a:gd name="connsiteX3397" fmla="*/ 1921180 w 15480813"/>
              <a:gd name="connsiteY3397" fmla="*/ 4079408 h 8369634"/>
              <a:gd name="connsiteX3398" fmla="*/ 1901347 w 15480813"/>
              <a:gd name="connsiteY3398" fmla="*/ 4090776 h 8369634"/>
              <a:gd name="connsiteX3399" fmla="*/ 1901468 w 15480813"/>
              <a:gd name="connsiteY3399" fmla="*/ 4069614 h 8369634"/>
              <a:gd name="connsiteX3400" fmla="*/ 1936901 w 15480813"/>
              <a:gd name="connsiteY3400" fmla="*/ 4025238 h 8369634"/>
              <a:gd name="connsiteX3401" fmla="*/ 11060072 w 15480813"/>
              <a:gd name="connsiteY3401" fmla="*/ 4025072 h 8369634"/>
              <a:gd name="connsiteX3402" fmla="*/ 11074928 w 15480813"/>
              <a:gd name="connsiteY3402" fmla="*/ 4053291 h 8369634"/>
              <a:gd name="connsiteX3403" fmla="*/ 11045301 w 15480813"/>
              <a:gd name="connsiteY3403" fmla="*/ 4048454 h 8369634"/>
              <a:gd name="connsiteX3404" fmla="*/ 11060072 w 15480813"/>
              <a:gd name="connsiteY3404" fmla="*/ 4025072 h 8369634"/>
              <a:gd name="connsiteX3405" fmla="*/ 4791523 w 15480813"/>
              <a:gd name="connsiteY3405" fmla="*/ 4022579 h 8369634"/>
              <a:gd name="connsiteX3406" fmla="*/ 4795875 w 15480813"/>
              <a:gd name="connsiteY3406" fmla="*/ 4054500 h 8369634"/>
              <a:gd name="connsiteX3407" fmla="*/ 4791645 w 15480813"/>
              <a:gd name="connsiteY3407" fmla="*/ 4066109 h 8369634"/>
              <a:gd name="connsiteX3408" fmla="*/ 4774591 w 15480813"/>
              <a:gd name="connsiteY3408" fmla="*/ 4025480 h 8369634"/>
              <a:gd name="connsiteX3409" fmla="*/ 4787289 w 15480813"/>
              <a:gd name="connsiteY3409" fmla="*/ 4045070 h 8369634"/>
              <a:gd name="connsiteX3410" fmla="*/ 4791523 w 15480813"/>
              <a:gd name="connsiteY3410" fmla="*/ 4022579 h 8369634"/>
              <a:gd name="connsiteX3411" fmla="*/ 5193842 w 15480813"/>
              <a:gd name="connsiteY3411" fmla="*/ 4019072 h 8369634"/>
              <a:gd name="connsiteX3412" fmla="*/ 5202072 w 15480813"/>
              <a:gd name="connsiteY3412" fmla="*/ 4028503 h 8369634"/>
              <a:gd name="connsiteX3413" fmla="*/ 5168453 w 15480813"/>
              <a:gd name="connsiteY3413" fmla="*/ 4056072 h 8369634"/>
              <a:gd name="connsiteX3414" fmla="*/ 5193842 w 15480813"/>
              <a:gd name="connsiteY3414" fmla="*/ 4019072 h 8369634"/>
              <a:gd name="connsiteX3415" fmla="*/ 4880402 w 15480813"/>
              <a:gd name="connsiteY3415" fmla="*/ 4018467 h 8369634"/>
              <a:gd name="connsiteX3416" fmla="*/ 4876293 w 15480813"/>
              <a:gd name="connsiteY3416" fmla="*/ 4051719 h 8369634"/>
              <a:gd name="connsiteX3417" fmla="*/ 4855130 w 15480813"/>
              <a:gd name="connsiteY3417" fmla="*/ 4044463 h 8369634"/>
              <a:gd name="connsiteX3418" fmla="*/ 4880402 w 15480813"/>
              <a:gd name="connsiteY3418" fmla="*/ 4018467 h 8369634"/>
              <a:gd name="connsiteX3419" fmla="*/ 5096381 w 15480813"/>
              <a:gd name="connsiteY3419" fmla="*/ 4013994 h 8369634"/>
              <a:gd name="connsiteX3420" fmla="*/ 5117785 w 15480813"/>
              <a:gd name="connsiteY3420" fmla="*/ 4043135 h 8369634"/>
              <a:gd name="connsiteX3421" fmla="*/ 5088279 w 15480813"/>
              <a:gd name="connsiteY3421" fmla="*/ 4069979 h 8369634"/>
              <a:gd name="connsiteX3422" fmla="*/ 5096381 w 15480813"/>
              <a:gd name="connsiteY3422" fmla="*/ 4013994 h 8369634"/>
              <a:gd name="connsiteX3423" fmla="*/ 4909669 w 15480813"/>
              <a:gd name="connsiteY3423" fmla="*/ 4013510 h 8369634"/>
              <a:gd name="connsiteX3424" fmla="*/ 4910151 w 15480813"/>
              <a:gd name="connsiteY3424" fmla="*/ 4024269 h 8369634"/>
              <a:gd name="connsiteX3425" fmla="*/ 4914505 w 15480813"/>
              <a:gd name="connsiteY3425" fmla="*/ 4056314 h 8369634"/>
              <a:gd name="connsiteX3426" fmla="*/ 4897577 w 15480813"/>
              <a:gd name="connsiteY3426" fmla="*/ 4059217 h 8369634"/>
              <a:gd name="connsiteX3427" fmla="*/ 4909669 w 15480813"/>
              <a:gd name="connsiteY3427" fmla="*/ 4013510 h 8369634"/>
              <a:gd name="connsiteX3428" fmla="*/ 11235884 w 15480813"/>
              <a:gd name="connsiteY3428" fmla="*/ 4003953 h 8369634"/>
              <a:gd name="connsiteX3429" fmla="*/ 11248702 w 15480813"/>
              <a:gd name="connsiteY3429" fmla="*/ 4038657 h 8369634"/>
              <a:gd name="connsiteX3430" fmla="*/ 11223306 w 15480813"/>
              <a:gd name="connsiteY3430" fmla="*/ 4078076 h 8369634"/>
              <a:gd name="connsiteX3431" fmla="*/ 11240239 w 15480813"/>
              <a:gd name="connsiteY3431" fmla="*/ 4069974 h 8369634"/>
              <a:gd name="connsiteX3432" fmla="*/ 11248824 w 15480813"/>
              <a:gd name="connsiteY3432" fmla="*/ 4158488 h 8369634"/>
              <a:gd name="connsiteX3433" fmla="*/ 11219077 w 15480813"/>
              <a:gd name="connsiteY3433" fmla="*/ 4121004 h 8369634"/>
              <a:gd name="connsiteX3434" fmla="*/ 11214843 w 15480813"/>
              <a:gd name="connsiteY3434" fmla="*/ 4185576 h 8369634"/>
              <a:gd name="connsiteX3435" fmla="*/ 11189324 w 15480813"/>
              <a:gd name="connsiteY3435" fmla="*/ 4116046 h 8369634"/>
              <a:gd name="connsiteX3436" fmla="*/ 11151113 w 15480813"/>
              <a:gd name="connsiteY3436" fmla="*/ 4142286 h 8369634"/>
              <a:gd name="connsiteX3437" fmla="*/ 11146762 w 15480813"/>
              <a:gd name="connsiteY3437" fmla="*/ 4185213 h 8369634"/>
              <a:gd name="connsiteX3438" fmla="*/ 11129588 w 15480813"/>
              <a:gd name="connsiteY3438" fmla="*/ 4149664 h 8369634"/>
              <a:gd name="connsiteX3439" fmla="*/ 11145914 w 15480813"/>
              <a:gd name="connsiteY3439" fmla="*/ 4152443 h 8369634"/>
              <a:gd name="connsiteX3440" fmla="*/ 11139990 w 15480813"/>
              <a:gd name="connsiteY3440" fmla="*/ 4140628 h 8369634"/>
              <a:gd name="connsiteX3441" fmla="*/ 11081097 w 15480813"/>
              <a:gd name="connsiteY3441" fmla="*/ 4130920 h 8369634"/>
              <a:gd name="connsiteX3442" fmla="*/ 11142286 w 15480813"/>
              <a:gd name="connsiteY3442" fmla="*/ 4098029 h 8369634"/>
              <a:gd name="connsiteX3443" fmla="*/ 11142286 w 15480813"/>
              <a:gd name="connsiteY3443" fmla="*/ 4076264 h 8369634"/>
              <a:gd name="connsiteX3444" fmla="*/ 11122816 w 15480813"/>
              <a:gd name="connsiteY3444" fmla="*/ 4050869 h 8369634"/>
              <a:gd name="connsiteX3445" fmla="*/ 11103952 w 15480813"/>
              <a:gd name="connsiteY3445" fmla="*/ 4069128 h 8369634"/>
              <a:gd name="connsiteX3446" fmla="*/ 11129345 w 15480813"/>
              <a:gd name="connsiteY3446" fmla="*/ 4040590 h 8369634"/>
              <a:gd name="connsiteX3447" fmla="*/ 11154864 w 15480813"/>
              <a:gd name="connsiteY3447" fmla="*/ 4077594 h 8369634"/>
              <a:gd name="connsiteX3448" fmla="*/ 11197187 w 15480813"/>
              <a:gd name="connsiteY3448" fmla="*/ 4041318 h 8369634"/>
              <a:gd name="connsiteX3449" fmla="*/ 11210007 w 15480813"/>
              <a:gd name="connsiteY3449" fmla="*/ 4076264 h 8369634"/>
              <a:gd name="connsiteX3450" fmla="*/ 11214116 w 15480813"/>
              <a:gd name="connsiteY3450" fmla="*/ 4055102 h 8369634"/>
              <a:gd name="connsiteX3451" fmla="*/ 11202022 w 15480813"/>
              <a:gd name="connsiteY3451" fmla="*/ 4030918 h 8369634"/>
              <a:gd name="connsiteX3452" fmla="*/ 11235884 w 15480813"/>
              <a:gd name="connsiteY3452" fmla="*/ 4003953 h 8369634"/>
              <a:gd name="connsiteX3453" fmla="*/ 12576129 w 15480813"/>
              <a:gd name="connsiteY3453" fmla="*/ 3998995 h 8369634"/>
              <a:gd name="connsiteX3454" fmla="*/ 12568505 w 15480813"/>
              <a:gd name="connsiteY3454" fmla="*/ 4073483 h 8369634"/>
              <a:gd name="connsiteX3455" fmla="*/ 12576129 w 15480813"/>
              <a:gd name="connsiteY3455" fmla="*/ 3998995 h 8369634"/>
              <a:gd name="connsiteX3456" fmla="*/ 13002669 w 15480813"/>
              <a:gd name="connsiteY3456" fmla="*/ 3996222 h 8369634"/>
              <a:gd name="connsiteX3457" fmla="*/ 13013281 w 15480813"/>
              <a:gd name="connsiteY3457" fmla="*/ 4008551 h 8369634"/>
              <a:gd name="connsiteX3458" fmla="*/ 12973011 w 15480813"/>
              <a:gd name="connsiteY3458" fmla="*/ 4015081 h 8369634"/>
              <a:gd name="connsiteX3459" fmla="*/ 13002669 w 15480813"/>
              <a:gd name="connsiteY3459" fmla="*/ 3996222 h 8369634"/>
              <a:gd name="connsiteX3460" fmla="*/ 11351234 w 15480813"/>
              <a:gd name="connsiteY3460" fmla="*/ 3995838 h 8369634"/>
              <a:gd name="connsiteX3461" fmla="*/ 11362978 w 15480813"/>
              <a:gd name="connsiteY3461" fmla="*/ 4014233 h 8369634"/>
              <a:gd name="connsiteX3462" fmla="*/ 11346171 w 15480813"/>
              <a:gd name="connsiteY3462" fmla="*/ 4044102 h 8369634"/>
              <a:gd name="connsiteX3463" fmla="*/ 11337582 w 15480813"/>
              <a:gd name="connsiteY3463" fmla="*/ 3999119 h 8369634"/>
              <a:gd name="connsiteX3464" fmla="*/ 11351234 w 15480813"/>
              <a:gd name="connsiteY3464" fmla="*/ 3995838 h 8369634"/>
              <a:gd name="connsiteX3465" fmla="*/ 1645827 w 15480813"/>
              <a:gd name="connsiteY3465" fmla="*/ 3991989 h 8369634"/>
              <a:gd name="connsiteX3466" fmla="*/ 1613661 w 15480813"/>
              <a:gd name="connsiteY3466" fmla="*/ 4033221 h 8369634"/>
              <a:gd name="connsiteX3467" fmla="*/ 1596489 w 15480813"/>
              <a:gd name="connsiteY3467" fmla="*/ 4023666 h 8369634"/>
              <a:gd name="connsiteX3468" fmla="*/ 1586814 w 15480813"/>
              <a:gd name="connsiteY3468" fmla="*/ 4021491 h 8369634"/>
              <a:gd name="connsiteX3469" fmla="*/ 1584274 w 15480813"/>
              <a:gd name="connsiteY3469" fmla="*/ 4021491 h 8369634"/>
              <a:gd name="connsiteX3470" fmla="*/ 1583066 w 15480813"/>
              <a:gd name="connsiteY3470" fmla="*/ 4021491 h 8369634"/>
              <a:gd name="connsiteX3471" fmla="*/ 1582339 w 15480813"/>
              <a:gd name="connsiteY3471" fmla="*/ 4021491 h 8369634"/>
              <a:gd name="connsiteX3472" fmla="*/ 1582339 w 15480813"/>
              <a:gd name="connsiteY3472" fmla="*/ 4022458 h 8369634"/>
              <a:gd name="connsiteX3473" fmla="*/ 1581251 w 15480813"/>
              <a:gd name="connsiteY3473" fmla="*/ 4022458 h 8369634"/>
              <a:gd name="connsiteX3474" fmla="*/ 1575931 w 15480813"/>
              <a:gd name="connsiteY3474" fmla="*/ 4023666 h 8369634"/>
              <a:gd name="connsiteX3475" fmla="*/ 1583308 w 15480813"/>
              <a:gd name="connsiteY3475" fmla="*/ 4014356 h 8369634"/>
              <a:gd name="connsiteX3476" fmla="*/ 1584516 w 15480813"/>
              <a:gd name="connsiteY3476" fmla="*/ 4014356 h 8369634"/>
              <a:gd name="connsiteX3477" fmla="*/ 1585362 w 15480813"/>
              <a:gd name="connsiteY3477" fmla="*/ 4013389 h 8369634"/>
              <a:gd name="connsiteX3478" fmla="*/ 1587177 w 15480813"/>
              <a:gd name="connsiteY3478" fmla="*/ 4011574 h 8369634"/>
              <a:gd name="connsiteX3479" fmla="*/ 1590927 w 15480813"/>
              <a:gd name="connsiteY3479" fmla="*/ 4008310 h 8369634"/>
              <a:gd name="connsiteX3480" fmla="*/ 1606526 w 15480813"/>
              <a:gd name="connsiteY3480" fmla="*/ 3999240 h 8369634"/>
              <a:gd name="connsiteX3481" fmla="*/ 1645827 w 15480813"/>
              <a:gd name="connsiteY3481" fmla="*/ 3991989 h 8369634"/>
              <a:gd name="connsiteX3482" fmla="*/ 14092461 w 15480813"/>
              <a:gd name="connsiteY3482" fmla="*/ 3989524 h 8369634"/>
              <a:gd name="connsiteX3483" fmla="*/ 14099091 w 15480813"/>
              <a:gd name="connsiteY3483" fmla="*/ 3991378 h 8369634"/>
              <a:gd name="connsiteX3484" fmla="*/ 14093893 w 15480813"/>
              <a:gd name="connsiteY3484" fmla="*/ 4023543 h 8369634"/>
              <a:gd name="connsiteX3485" fmla="*/ 14081801 w 15480813"/>
              <a:gd name="connsiteY3485" fmla="*/ 4002623 h 8369634"/>
              <a:gd name="connsiteX3486" fmla="*/ 14065473 w 15480813"/>
              <a:gd name="connsiteY3486" fmla="*/ 3992465 h 8369634"/>
              <a:gd name="connsiteX3487" fmla="*/ 14092461 w 15480813"/>
              <a:gd name="connsiteY3487" fmla="*/ 3989524 h 8369634"/>
              <a:gd name="connsiteX3488" fmla="*/ 2982564 w 15480813"/>
              <a:gd name="connsiteY3488" fmla="*/ 3988238 h 8369634"/>
              <a:gd name="connsiteX3489" fmla="*/ 2991271 w 15480813"/>
              <a:gd name="connsiteY3489" fmla="*/ 4062603 h 8369634"/>
              <a:gd name="connsiteX3490" fmla="*/ 2975308 w 15480813"/>
              <a:gd name="connsiteY3490" fmla="*/ 4043256 h 8369634"/>
              <a:gd name="connsiteX3491" fmla="*/ 2982564 w 15480813"/>
              <a:gd name="connsiteY3491" fmla="*/ 3988238 h 8369634"/>
              <a:gd name="connsiteX3492" fmla="*/ 10740167 w 15480813"/>
              <a:gd name="connsiteY3492" fmla="*/ 3987806 h 8369634"/>
              <a:gd name="connsiteX3493" fmla="*/ 10757493 w 15480813"/>
              <a:gd name="connsiteY3493" fmla="*/ 4032734 h 8369634"/>
              <a:gd name="connsiteX3494" fmla="*/ 10732342 w 15480813"/>
              <a:gd name="connsiteY3494" fmla="*/ 3995611 h 8369634"/>
              <a:gd name="connsiteX3495" fmla="*/ 10740167 w 15480813"/>
              <a:gd name="connsiteY3495" fmla="*/ 3987806 h 8369634"/>
              <a:gd name="connsiteX3496" fmla="*/ 11456215 w 15480813"/>
              <a:gd name="connsiteY3496" fmla="*/ 3986297 h 8369634"/>
              <a:gd name="connsiteX3497" fmla="*/ 11532398 w 15480813"/>
              <a:gd name="connsiteY3497" fmla="*/ 3987990 h 8369634"/>
              <a:gd name="connsiteX3498" fmla="*/ 11536755 w 15480813"/>
              <a:gd name="connsiteY3498" fmla="*/ 4032249 h 8369634"/>
              <a:gd name="connsiteX3499" fmla="*/ 11481731 w 15480813"/>
              <a:gd name="connsiteY3499" fmla="*/ 4055827 h 8369634"/>
              <a:gd name="connsiteX3500" fmla="*/ 11485840 w 15480813"/>
              <a:gd name="connsiteY3500" fmla="*/ 4002017 h 8369634"/>
              <a:gd name="connsiteX3501" fmla="*/ 11456215 w 15480813"/>
              <a:gd name="connsiteY3501" fmla="*/ 3986297 h 8369634"/>
              <a:gd name="connsiteX3502" fmla="*/ 3007959 w 15480813"/>
              <a:gd name="connsiteY3502" fmla="*/ 3984730 h 8369634"/>
              <a:gd name="connsiteX3503" fmla="*/ 3023195 w 15480813"/>
              <a:gd name="connsiteY3503" fmla="*/ 4014960 h 8369634"/>
              <a:gd name="connsiteX3504" fmla="*/ 3017271 w 15480813"/>
              <a:gd name="connsiteY3504" fmla="*/ 4048214 h 8369634"/>
              <a:gd name="connsiteX3505" fmla="*/ 3000339 w 15480813"/>
              <a:gd name="connsiteY3505" fmla="*/ 4050510 h 8369634"/>
              <a:gd name="connsiteX3506" fmla="*/ 3007959 w 15480813"/>
              <a:gd name="connsiteY3506" fmla="*/ 3984730 h 8369634"/>
              <a:gd name="connsiteX3507" fmla="*/ 2777229 w 15480813"/>
              <a:gd name="connsiteY3507" fmla="*/ 3982796 h 8369634"/>
              <a:gd name="connsiteX3508" fmla="*/ 2748326 w 15480813"/>
              <a:gd name="connsiteY3508" fmla="*/ 4029470 h 8369634"/>
              <a:gd name="connsiteX3509" fmla="*/ 2777229 w 15480813"/>
              <a:gd name="connsiteY3509" fmla="*/ 3982796 h 8369634"/>
              <a:gd name="connsiteX3510" fmla="*/ 11584977 w 15480813"/>
              <a:gd name="connsiteY3510" fmla="*/ 3981355 h 8369634"/>
              <a:gd name="connsiteX3511" fmla="*/ 11595888 w 15480813"/>
              <a:gd name="connsiteY3511" fmla="*/ 3998272 h 8369634"/>
              <a:gd name="connsiteX3512" fmla="*/ 11583309 w 15480813"/>
              <a:gd name="connsiteY3512" fmla="*/ 4028863 h 8369634"/>
              <a:gd name="connsiteX3513" fmla="*/ 11545218 w 15480813"/>
              <a:gd name="connsiteY3513" fmla="*/ 4044342 h 8369634"/>
              <a:gd name="connsiteX3514" fmla="*/ 11584977 w 15480813"/>
              <a:gd name="connsiteY3514" fmla="*/ 3981355 h 8369634"/>
              <a:gd name="connsiteX3515" fmla="*/ 5273954 w 15480813"/>
              <a:gd name="connsiteY3515" fmla="*/ 3977622 h 8369634"/>
              <a:gd name="connsiteX3516" fmla="*/ 5274023 w 15480813"/>
              <a:gd name="connsiteY3516" fmla="*/ 3977714 h 8369634"/>
              <a:gd name="connsiteX3517" fmla="*/ 5274061 w 15480813"/>
              <a:gd name="connsiteY3517" fmla="*/ 3977653 h 8369634"/>
              <a:gd name="connsiteX3518" fmla="*/ 11740028 w 15480813"/>
              <a:gd name="connsiteY3518" fmla="*/ 3972654 h 8369634"/>
              <a:gd name="connsiteX3519" fmla="*/ 11755995 w 15480813"/>
              <a:gd name="connsiteY3519" fmla="*/ 3981462 h 8369634"/>
              <a:gd name="connsiteX3520" fmla="*/ 11718385 w 15480813"/>
              <a:gd name="connsiteY3520" fmla="*/ 4040472 h 8369634"/>
              <a:gd name="connsiteX3521" fmla="*/ 11735076 w 15480813"/>
              <a:gd name="connsiteY3521" fmla="*/ 3999602 h 8369634"/>
              <a:gd name="connsiteX3522" fmla="*/ 11726490 w 15480813"/>
              <a:gd name="connsiteY3522" fmla="*/ 3987510 h 8369634"/>
              <a:gd name="connsiteX3523" fmla="*/ 11697221 w 15480813"/>
              <a:gd name="connsiteY3523" fmla="*/ 4026084 h 8369634"/>
              <a:gd name="connsiteX3524" fmla="*/ 11740028 w 15480813"/>
              <a:gd name="connsiteY3524" fmla="*/ 3972654 h 8369634"/>
              <a:gd name="connsiteX3525" fmla="*/ 4571191 w 15480813"/>
              <a:gd name="connsiteY3525" fmla="*/ 3972516 h 8369634"/>
              <a:gd name="connsiteX3526" fmla="*/ 4575424 w 15480813"/>
              <a:gd name="connsiteY3526" fmla="*/ 3993676 h 8369634"/>
              <a:gd name="connsiteX3527" fmla="*/ 4571191 w 15480813"/>
              <a:gd name="connsiteY3527" fmla="*/ 4027051 h 8369634"/>
              <a:gd name="connsiteX3528" fmla="*/ 4520281 w 15480813"/>
              <a:gd name="connsiteY3528" fmla="*/ 3981220 h 8369634"/>
              <a:gd name="connsiteX3529" fmla="*/ 4558373 w 15480813"/>
              <a:gd name="connsiteY3529" fmla="*/ 4018224 h 8369634"/>
              <a:gd name="connsiteX3530" fmla="*/ 4571191 w 15480813"/>
              <a:gd name="connsiteY3530" fmla="*/ 3972516 h 8369634"/>
              <a:gd name="connsiteX3531" fmla="*/ 11819482 w 15480813"/>
              <a:gd name="connsiteY3531" fmla="*/ 3970097 h 8369634"/>
              <a:gd name="connsiteX3532" fmla="*/ 11824317 w 15480813"/>
              <a:gd name="connsiteY3532" fmla="*/ 4047124 h 8369634"/>
              <a:gd name="connsiteX3533" fmla="*/ 11819482 w 15480813"/>
              <a:gd name="connsiteY3533" fmla="*/ 3970097 h 8369634"/>
              <a:gd name="connsiteX3534" fmla="*/ 12434279 w 15480813"/>
              <a:gd name="connsiteY3534" fmla="*/ 3968281 h 8369634"/>
              <a:gd name="connsiteX3535" fmla="*/ 12460397 w 15480813"/>
              <a:gd name="connsiteY3535" fmla="*/ 3993676 h 8369634"/>
              <a:gd name="connsiteX3536" fmla="*/ 12440689 w 15480813"/>
              <a:gd name="connsiteY3536" fmla="*/ 4012421 h 8369634"/>
              <a:gd name="connsiteX3537" fmla="*/ 12434279 w 15480813"/>
              <a:gd name="connsiteY3537" fmla="*/ 3968281 h 8369634"/>
              <a:gd name="connsiteX3538" fmla="*/ 1663131 w 15480813"/>
              <a:gd name="connsiteY3538" fmla="*/ 3967682 h 8369634"/>
              <a:gd name="connsiteX3539" fmla="*/ 1676905 w 15480813"/>
              <a:gd name="connsiteY3539" fmla="*/ 3990653 h 8369634"/>
              <a:gd name="connsiteX3540" fmla="*/ 1671101 w 15480813"/>
              <a:gd name="connsiteY3540" fmla="*/ 3980014 h 8369634"/>
              <a:gd name="connsiteX3541" fmla="*/ 1656711 w 15480813"/>
              <a:gd name="connsiteY3541" fmla="*/ 4001538 h 8369634"/>
              <a:gd name="connsiteX3542" fmla="*/ 1653808 w 15480813"/>
              <a:gd name="connsiteY3542" fmla="*/ 3980254 h 8369634"/>
              <a:gd name="connsiteX3543" fmla="*/ 1663131 w 15480813"/>
              <a:gd name="connsiteY3543" fmla="*/ 3967682 h 8369634"/>
              <a:gd name="connsiteX3544" fmla="*/ 5239319 w 15480813"/>
              <a:gd name="connsiteY3544" fmla="*/ 3967558 h 8369634"/>
              <a:gd name="connsiteX3545" fmla="*/ 5248025 w 15480813"/>
              <a:gd name="connsiteY3545" fmla="*/ 3987752 h 8369634"/>
              <a:gd name="connsiteX3546" fmla="*/ 5246267 w 15480813"/>
              <a:gd name="connsiteY3546" fmla="*/ 3994371 h 8369634"/>
              <a:gd name="connsiteX3547" fmla="*/ 5251900 w 15480813"/>
              <a:gd name="connsiteY3547" fmla="*/ 3987139 h 8369634"/>
              <a:gd name="connsiteX3548" fmla="*/ 5257545 w 15480813"/>
              <a:gd name="connsiteY3548" fmla="*/ 3972854 h 8369634"/>
              <a:gd name="connsiteX3549" fmla="*/ 3838248 w 15480813"/>
              <a:gd name="connsiteY3549" fmla="*/ 3964052 h 8369634"/>
              <a:gd name="connsiteX3550" fmla="*/ 3838248 w 15480813"/>
              <a:gd name="connsiteY3550" fmla="*/ 4007705 h 8369634"/>
              <a:gd name="connsiteX3551" fmla="*/ 3838248 w 15480813"/>
              <a:gd name="connsiteY3551" fmla="*/ 3964052 h 8369634"/>
              <a:gd name="connsiteX3552" fmla="*/ 11646312 w 15480813"/>
              <a:gd name="connsiteY3552" fmla="*/ 3963325 h 8369634"/>
              <a:gd name="connsiteX3553" fmla="*/ 11680294 w 15480813"/>
              <a:gd name="connsiteY3553" fmla="*/ 4012539 h 8369634"/>
              <a:gd name="connsiteX3554" fmla="*/ 11642322 w 15480813"/>
              <a:gd name="connsiteY3554" fmla="*/ 3995491 h 8369634"/>
              <a:gd name="connsiteX3555" fmla="*/ 11646312 w 15480813"/>
              <a:gd name="connsiteY3555" fmla="*/ 3963325 h 8369634"/>
              <a:gd name="connsiteX3556" fmla="*/ 11965200 w 15480813"/>
              <a:gd name="connsiteY3556" fmla="*/ 3961270 h 8369634"/>
              <a:gd name="connsiteX3557" fmla="*/ 11970642 w 15480813"/>
              <a:gd name="connsiteY3557" fmla="*/ 4038298 h 8369634"/>
              <a:gd name="connsiteX3558" fmla="*/ 11973905 w 15480813"/>
              <a:gd name="connsiteY3558" fmla="*/ 3984368 h 8369634"/>
              <a:gd name="connsiteX3559" fmla="*/ 11965200 w 15480813"/>
              <a:gd name="connsiteY3559" fmla="*/ 3961270 h 8369634"/>
              <a:gd name="connsiteX3560" fmla="*/ 12360433 w 15480813"/>
              <a:gd name="connsiteY3560" fmla="*/ 3957926 h 8369634"/>
              <a:gd name="connsiteX3561" fmla="*/ 12363057 w 15480813"/>
              <a:gd name="connsiteY3561" fmla="*/ 3958113 h 8369634"/>
              <a:gd name="connsiteX3562" fmla="*/ 12368253 w 15480813"/>
              <a:gd name="connsiteY3562" fmla="*/ 3969612 h 8369634"/>
              <a:gd name="connsiteX3563" fmla="*/ 12363293 w 15480813"/>
              <a:gd name="connsiteY3563" fmla="*/ 4044705 h 8369634"/>
              <a:gd name="connsiteX3564" fmla="*/ 12345157 w 15480813"/>
              <a:gd name="connsiteY3564" fmla="*/ 4009515 h 8369634"/>
              <a:gd name="connsiteX3565" fmla="*/ 12360433 w 15480813"/>
              <a:gd name="connsiteY3565" fmla="*/ 3957926 h 8369634"/>
              <a:gd name="connsiteX3566" fmla="*/ 12006686 w 15480813"/>
              <a:gd name="connsiteY3566" fmla="*/ 3946404 h 8369634"/>
              <a:gd name="connsiteX3567" fmla="*/ 12015266 w 15480813"/>
              <a:gd name="connsiteY3567" fmla="*/ 3958486 h 8369634"/>
              <a:gd name="connsiteX3568" fmla="*/ 12020223 w 15480813"/>
              <a:gd name="connsiteY3568" fmla="*/ 4002743 h 8369634"/>
              <a:gd name="connsiteX3569" fmla="*/ 12003413 w 15480813"/>
              <a:gd name="connsiteY3569" fmla="*/ 3999962 h 8369634"/>
              <a:gd name="connsiteX3570" fmla="*/ 12007546 w 15480813"/>
              <a:gd name="connsiteY3570" fmla="*/ 3964100 h 8369634"/>
              <a:gd name="connsiteX3571" fmla="*/ 12006586 w 15480813"/>
              <a:gd name="connsiteY3571" fmla="*/ 3946262 h 8369634"/>
              <a:gd name="connsiteX3572" fmla="*/ 12006680 w 15480813"/>
              <a:gd name="connsiteY3572" fmla="*/ 3946274 h 8369634"/>
              <a:gd name="connsiteX3573" fmla="*/ 12006686 w 15480813"/>
              <a:gd name="connsiteY3573" fmla="*/ 3946404 h 8369634"/>
              <a:gd name="connsiteX3574" fmla="*/ 4598857 w 15480813"/>
              <a:gd name="connsiteY3574" fmla="*/ 3922988 h 8369634"/>
              <a:gd name="connsiteX3575" fmla="*/ 4592233 w 15480813"/>
              <a:gd name="connsiteY3575" fmla="*/ 3936237 h 8369634"/>
              <a:gd name="connsiteX3576" fmla="*/ 4600699 w 15480813"/>
              <a:gd name="connsiteY3576" fmla="*/ 3945791 h 8369634"/>
              <a:gd name="connsiteX3577" fmla="*/ 4596585 w 15480813"/>
              <a:gd name="connsiteY3577" fmla="*/ 3979288 h 8369634"/>
              <a:gd name="connsiteX3578" fmla="*/ 4613517 w 15480813"/>
              <a:gd name="connsiteY3578" fmla="*/ 3965258 h 8369634"/>
              <a:gd name="connsiteX3579" fmla="*/ 4598857 w 15480813"/>
              <a:gd name="connsiteY3579" fmla="*/ 3922988 h 8369634"/>
              <a:gd name="connsiteX3580" fmla="*/ 11989508 w 15480813"/>
              <a:gd name="connsiteY3580" fmla="*/ 3922209 h 8369634"/>
              <a:gd name="connsiteX3581" fmla="*/ 12006586 w 15480813"/>
              <a:gd name="connsiteY3581" fmla="*/ 3946262 h 8369634"/>
              <a:gd name="connsiteX3582" fmla="*/ 11993967 w 15480813"/>
              <a:gd name="connsiteY3582" fmla="*/ 3944760 h 8369634"/>
              <a:gd name="connsiteX3583" fmla="*/ 11989508 w 15480813"/>
              <a:gd name="connsiteY3583" fmla="*/ 3922209 h 8369634"/>
              <a:gd name="connsiteX3584" fmla="*/ 4744601 w 15480813"/>
              <a:gd name="connsiteY3584" fmla="*/ 3921365 h 8369634"/>
              <a:gd name="connsiteX3585" fmla="*/ 4698167 w 15480813"/>
              <a:gd name="connsiteY3585" fmla="*/ 3961993 h 8369634"/>
              <a:gd name="connsiteX3586" fmla="*/ 4744601 w 15480813"/>
              <a:gd name="connsiteY3586" fmla="*/ 3921365 h 8369634"/>
              <a:gd name="connsiteX3587" fmla="*/ 4778463 w 15480813"/>
              <a:gd name="connsiteY3587" fmla="*/ 3915684 h 8369634"/>
              <a:gd name="connsiteX3588" fmla="*/ 4803859 w 15480813"/>
              <a:gd name="connsiteY3588" fmla="*/ 3922335 h 8369634"/>
              <a:gd name="connsiteX3589" fmla="*/ 4778463 w 15480813"/>
              <a:gd name="connsiteY3589" fmla="*/ 3915684 h 8369634"/>
              <a:gd name="connsiteX3590" fmla="*/ 4198249 w 15480813"/>
              <a:gd name="connsiteY3590" fmla="*/ 3915079 h 8369634"/>
              <a:gd name="connsiteX3591" fmla="*/ 4168502 w 15480813"/>
              <a:gd name="connsiteY3591" fmla="*/ 3941920 h 8369634"/>
              <a:gd name="connsiteX3592" fmla="*/ 4198249 w 15480813"/>
              <a:gd name="connsiteY3592" fmla="*/ 3915079 h 8369634"/>
              <a:gd name="connsiteX3593" fmla="*/ 10310167 w 15480813"/>
              <a:gd name="connsiteY3593" fmla="*/ 3910376 h 8369634"/>
              <a:gd name="connsiteX3594" fmla="*/ 10334609 w 15480813"/>
              <a:gd name="connsiteY3594" fmla="*/ 3920398 h 8369634"/>
              <a:gd name="connsiteX3595" fmla="*/ 10329409 w 15480813"/>
              <a:gd name="connsiteY3595" fmla="*/ 3945791 h 8369634"/>
              <a:gd name="connsiteX3596" fmla="*/ 10315501 w 15480813"/>
              <a:gd name="connsiteY3596" fmla="*/ 3915442 h 8369634"/>
              <a:gd name="connsiteX3597" fmla="*/ 10307038 w 15480813"/>
              <a:gd name="connsiteY3597" fmla="*/ 3930193 h 8369634"/>
              <a:gd name="connsiteX3598" fmla="*/ 10310167 w 15480813"/>
              <a:gd name="connsiteY3598" fmla="*/ 3910376 h 8369634"/>
              <a:gd name="connsiteX3599" fmla="*/ 3057537 w 15480813"/>
              <a:gd name="connsiteY3599" fmla="*/ 3901774 h 8369634"/>
              <a:gd name="connsiteX3600" fmla="*/ 3113044 w 15480813"/>
              <a:gd name="connsiteY3600" fmla="*/ 3956069 h 8369634"/>
              <a:gd name="connsiteX3601" fmla="*/ 3173508 w 15480813"/>
              <a:gd name="connsiteY3601" fmla="*/ 4025844 h 8369634"/>
              <a:gd name="connsiteX3602" fmla="*/ 3143759 w 15480813"/>
              <a:gd name="connsiteY3602" fmla="*/ 4030075 h 8369634"/>
              <a:gd name="connsiteX3603" fmla="*/ 3164196 w 15480813"/>
              <a:gd name="connsiteY3603" fmla="*/ 4048817 h 8369634"/>
              <a:gd name="connsiteX3604" fmla="*/ 3129733 w 15480813"/>
              <a:gd name="connsiteY3604" fmla="*/ 4064658 h 8369634"/>
              <a:gd name="connsiteX3605" fmla="*/ 3162140 w 15480813"/>
              <a:gd name="connsiteY3605" fmla="*/ 4103230 h 8369634"/>
              <a:gd name="connsiteX3606" fmla="*/ 3139891 w 15480813"/>
              <a:gd name="connsiteY3606" fmla="*/ 4128139 h 8369634"/>
              <a:gd name="connsiteX3607" fmla="*/ 3120783 w 15480813"/>
              <a:gd name="connsiteY3607" fmla="*/ 4076749 h 8369634"/>
              <a:gd name="connsiteX3608" fmla="*/ 3116068 w 15480813"/>
              <a:gd name="connsiteY3608" fmla="*/ 4088840 h 8369634"/>
              <a:gd name="connsiteX3609" fmla="*/ 3127193 w 15480813"/>
              <a:gd name="connsiteY3609" fmla="*/ 4130436 h 8369634"/>
              <a:gd name="connsiteX3610" fmla="*/ 3061649 w 15480813"/>
              <a:gd name="connsiteY3610" fmla="*/ 4074693 h 8369634"/>
              <a:gd name="connsiteX3611" fmla="*/ 3043510 w 15480813"/>
              <a:gd name="connsiteY3611" fmla="*/ 4120278 h 8369634"/>
              <a:gd name="connsiteX3612" fmla="*/ 3043510 w 15480813"/>
              <a:gd name="connsiteY3612" fmla="*/ 4109397 h 8369634"/>
              <a:gd name="connsiteX3613" fmla="*/ 3024282 w 15480813"/>
              <a:gd name="connsiteY3613" fmla="*/ 4068768 h 8369634"/>
              <a:gd name="connsiteX3614" fmla="*/ 3027548 w 15480813"/>
              <a:gd name="connsiteY3614" fmla="*/ 4003351 h 8369634"/>
              <a:gd name="connsiteX3615" fmla="*/ 3047137 w 15480813"/>
              <a:gd name="connsiteY3615" fmla="*/ 3946637 h 8369634"/>
              <a:gd name="connsiteX3616" fmla="*/ 3066607 w 15480813"/>
              <a:gd name="connsiteY3616" fmla="*/ 3976265 h 8369634"/>
              <a:gd name="connsiteX3617" fmla="*/ 3076525 w 15480813"/>
              <a:gd name="connsiteY3617" fmla="*/ 3942525 h 8369634"/>
              <a:gd name="connsiteX3618" fmla="*/ 3057537 w 15480813"/>
              <a:gd name="connsiteY3618" fmla="*/ 3901774 h 8369634"/>
              <a:gd name="connsiteX3619" fmla="*/ 4083853 w 15480813"/>
              <a:gd name="connsiteY3619" fmla="*/ 3901291 h 8369634"/>
              <a:gd name="connsiteX3620" fmla="*/ 4095946 w 15480813"/>
              <a:gd name="connsiteY3620" fmla="*/ 3932008 h 8369634"/>
              <a:gd name="connsiteX3621" fmla="*/ 4070429 w 15480813"/>
              <a:gd name="connsiteY3621" fmla="*/ 3914477 h 8369634"/>
              <a:gd name="connsiteX3622" fmla="*/ 4053982 w 15480813"/>
              <a:gd name="connsiteY3622" fmla="*/ 3960908 h 8369634"/>
              <a:gd name="connsiteX3623" fmla="*/ 4058337 w 15480813"/>
              <a:gd name="connsiteY3623" fmla="*/ 3927412 h 8369634"/>
              <a:gd name="connsiteX3624" fmla="*/ 4083853 w 15480813"/>
              <a:gd name="connsiteY3624" fmla="*/ 3901291 h 8369634"/>
              <a:gd name="connsiteX3625" fmla="*/ 3112681 w 15480813"/>
              <a:gd name="connsiteY3625" fmla="*/ 3894035 h 8369634"/>
              <a:gd name="connsiteX3626" fmla="*/ 3127193 w 15480813"/>
              <a:gd name="connsiteY3626" fmla="*/ 3946033 h 8369634"/>
              <a:gd name="connsiteX3627" fmla="*/ 3112681 w 15480813"/>
              <a:gd name="connsiteY3627" fmla="*/ 3894035 h 8369634"/>
              <a:gd name="connsiteX3628" fmla="*/ 4181803 w 15480813"/>
              <a:gd name="connsiteY3628" fmla="*/ 3885213 h 8369634"/>
              <a:gd name="connsiteX3629" fmla="*/ 4215661 w 15480813"/>
              <a:gd name="connsiteY3629" fmla="*/ 3890410 h 8369634"/>
              <a:gd name="connsiteX3630" fmla="*/ 4227755 w 15480813"/>
              <a:gd name="connsiteY3630" fmla="*/ 3997307 h 8369634"/>
              <a:gd name="connsiteX3631" fmla="*/ 4210826 w 15480813"/>
              <a:gd name="connsiteY3631" fmla="*/ 4011091 h 8369634"/>
              <a:gd name="connsiteX3632" fmla="*/ 4206593 w 15480813"/>
              <a:gd name="connsiteY3632" fmla="*/ 3957158 h 8369634"/>
              <a:gd name="connsiteX3633" fmla="*/ 4143469 w 15480813"/>
              <a:gd name="connsiteY3633" fmla="*/ 3978684 h 8369634"/>
              <a:gd name="connsiteX3634" fmla="*/ 4160520 w 15480813"/>
              <a:gd name="connsiteY3634" fmla="*/ 3965016 h 8369634"/>
              <a:gd name="connsiteX3635" fmla="*/ 4126659 w 15480813"/>
              <a:gd name="connsiteY3635" fmla="*/ 3916048 h 8369634"/>
              <a:gd name="connsiteX3636" fmla="*/ 4181803 w 15480813"/>
              <a:gd name="connsiteY3636" fmla="*/ 3885213 h 8369634"/>
              <a:gd name="connsiteX3637" fmla="*/ 10268944 w 15480813"/>
              <a:gd name="connsiteY3637" fmla="*/ 3883153 h 8369634"/>
              <a:gd name="connsiteX3638" fmla="*/ 10277291 w 15480813"/>
              <a:gd name="connsiteY3638" fmla="*/ 3884723 h 8369634"/>
              <a:gd name="connsiteX3639" fmla="*/ 10297606 w 15480813"/>
              <a:gd name="connsiteY3639" fmla="*/ 3964532 h 8369634"/>
              <a:gd name="connsiteX3640" fmla="*/ 10322638 w 15480813"/>
              <a:gd name="connsiteY3640" fmla="*/ 4001655 h 8369634"/>
              <a:gd name="connsiteX3641" fmla="*/ 10280554 w 15480813"/>
              <a:gd name="connsiteY3641" fmla="*/ 3994282 h 8369634"/>
              <a:gd name="connsiteX3642" fmla="*/ 10268944 w 15480813"/>
              <a:gd name="connsiteY3642" fmla="*/ 3883153 h 8369634"/>
              <a:gd name="connsiteX3643" fmla="*/ 3775003 w 15480813"/>
              <a:gd name="connsiteY3643" fmla="*/ 3876506 h 8369634"/>
              <a:gd name="connsiteX3644" fmla="*/ 3762911 w 15480813"/>
              <a:gd name="connsiteY3644" fmla="*/ 3900688 h 8369634"/>
              <a:gd name="connsiteX3645" fmla="*/ 3767020 w 15480813"/>
              <a:gd name="connsiteY3645" fmla="*/ 3910970 h 8369634"/>
              <a:gd name="connsiteX3646" fmla="*/ 3758677 w 15480813"/>
              <a:gd name="connsiteY3646" fmla="*/ 3890531 h 8369634"/>
              <a:gd name="connsiteX3647" fmla="*/ 3745373 w 15480813"/>
              <a:gd name="connsiteY3647" fmla="*/ 3892344 h 8369634"/>
              <a:gd name="connsiteX3648" fmla="*/ 3775003 w 15480813"/>
              <a:gd name="connsiteY3648" fmla="*/ 3876506 h 8369634"/>
              <a:gd name="connsiteX3649" fmla="*/ 3955140 w 15480813"/>
              <a:gd name="connsiteY3649" fmla="*/ 3872060 h 8369634"/>
              <a:gd name="connsiteX3650" fmla="*/ 3973204 w 15480813"/>
              <a:gd name="connsiteY3650" fmla="*/ 3876263 h 8369634"/>
              <a:gd name="connsiteX3651" fmla="*/ 3956152 w 15480813"/>
              <a:gd name="connsiteY3651" fmla="*/ 3911455 h 8369634"/>
              <a:gd name="connsiteX3652" fmla="*/ 3973083 w 15480813"/>
              <a:gd name="connsiteY3652" fmla="*/ 3919675 h 8369634"/>
              <a:gd name="connsiteX3653" fmla="*/ 3934991 w 15480813"/>
              <a:gd name="connsiteY3653" fmla="*/ 3947850 h 8369634"/>
              <a:gd name="connsiteX3654" fmla="*/ 3939343 w 15480813"/>
              <a:gd name="connsiteY3654" fmla="*/ 3892707 h 8369634"/>
              <a:gd name="connsiteX3655" fmla="*/ 3955140 w 15480813"/>
              <a:gd name="connsiteY3655" fmla="*/ 3872060 h 8369634"/>
              <a:gd name="connsiteX3656" fmla="*/ 4038928 w 15480813"/>
              <a:gd name="connsiteY3656" fmla="*/ 3869280 h 8369634"/>
              <a:gd name="connsiteX3657" fmla="*/ 4049993 w 15480813"/>
              <a:gd name="connsiteY3657" fmla="*/ 3874447 h 8369634"/>
              <a:gd name="connsiteX3658" fmla="*/ 4049993 w 15480813"/>
              <a:gd name="connsiteY3658" fmla="*/ 3928863 h 8369634"/>
              <a:gd name="connsiteX3659" fmla="*/ 4032941 w 15480813"/>
              <a:gd name="connsiteY3659" fmla="*/ 3888230 h 8369634"/>
              <a:gd name="connsiteX3660" fmla="*/ 4038928 w 15480813"/>
              <a:gd name="connsiteY3660" fmla="*/ 3869280 h 8369634"/>
              <a:gd name="connsiteX3661" fmla="*/ 4160445 w 15480813"/>
              <a:gd name="connsiteY3661" fmla="*/ 3869052 h 8369634"/>
              <a:gd name="connsiteX3662" fmla="*/ 4172856 w 15480813"/>
              <a:gd name="connsiteY3662" fmla="*/ 3897542 h 8369634"/>
              <a:gd name="connsiteX3663" fmla="*/ 4143227 w 15480813"/>
              <a:gd name="connsiteY3663" fmla="*/ 3880737 h 8369634"/>
              <a:gd name="connsiteX3664" fmla="*/ 4160445 w 15480813"/>
              <a:gd name="connsiteY3664" fmla="*/ 3869052 h 8369634"/>
              <a:gd name="connsiteX3665" fmla="*/ 3180521 w 15480813"/>
              <a:gd name="connsiteY3665" fmla="*/ 3862120 h 8369634"/>
              <a:gd name="connsiteX3666" fmla="*/ 3170849 w 15480813"/>
              <a:gd name="connsiteY3666" fmla="*/ 3896215 h 8369634"/>
              <a:gd name="connsiteX3667" fmla="*/ 3129370 w 15480813"/>
              <a:gd name="connsiteY3667" fmla="*/ 3891621 h 8369634"/>
              <a:gd name="connsiteX3668" fmla="*/ 3180521 w 15480813"/>
              <a:gd name="connsiteY3668" fmla="*/ 3862120 h 8369634"/>
              <a:gd name="connsiteX3669" fmla="*/ 1400466 w 15480813"/>
              <a:gd name="connsiteY3669" fmla="*/ 3861754 h 8369634"/>
              <a:gd name="connsiteX3670" fmla="*/ 1403609 w 15480813"/>
              <a:gd name="connsiteY3670" fmla="*/ 3914959 h 8369634"/>
              <a:gd name="connsiteX3671" fmla="*/ 1400466 w 15480813"/>
              <a:gd name="connsiteY3671" fmla="*/ 3861754 h 8369634"/>
              <a:gd name="connsiteX3672" fmla="*/ 4421422 w 15480813"/>
              <a:gd name="connsiteY3672" fmla="*/ 3852152 h 8369634"/>
              <a:gd name="connsiteX3673" fmla="*/ 4436236 w 15480813"/>
              <a:gd name="connsiteY3673" fmla="*/ 3875535 h 8369634"/>
              <a:gd name="connsiteX3674" fmla="*/ 4406609 w 15480813"/>
              <a:gd name="connsiteY3674" fmla="*/ 3880374 h 8369634"/>
              <a:gd name="connsiteX3675" fmla="*/ 4421422 w 15480813"/>
              <a:gd name="connsiteY3675" fmla="*/ 3852152 h 8369634"/>
              <a:gd name="connsiteX3676" fmla="*/ 10382858 w 15480813"/>
              <a:gd name="connsiteY3676" fmla="*/ 3848327 h 8369634"/>
              <a:gd name="connsiteX3677" fmla="*/ 10369341 w 15480813"/>
              <a:gd name="connsiteY3677" fmla="*/ 3952159 h 8369634"/>
              <a:gd name="connsiteX3678" fmla="*/ 10367886 w 15480813"/>
              <a:gd name="connsiteY3678" fmla="*/ 3956142 h 8369634"/>
              <a:gd name="connsiteX3679" fmla="*/ 10382736 w 15480813"/>
              <a:gd name="connsiteY3679" fmla="*/ 3961993 h 8369634"/>
              <a:gd name="connsiteX3680" fmla="*/ 10362423 w 15480813"/>
              <a:gd name="connsiteY3680" fmla="*/ 3981342 h 8369634"/>
              <a:gd name="connsiteX3681" fmla="*/ 10361047 w 15480813"/>
              <a:gd name="connsiteY3681" fmla="*/ 3974885 h 8369634"/>
              <a:gd name="connsiteX3682" fmla="*/ 10360851 w 15480813"/>
              <a:gd name="connsiteY3682" fmla="*/ 3975418 h 8369634"/>
              <a:gd name="connsiteX3683" fmla="*/ 10360635 w 15480813"/>
              <a:gd name="connsiteY3683" fmla="*/ 3972971 h 8369634"/>
              <a:gd name="connsiteX3684" fmla="*/ 10358183 w 15480813"/>
              <a:gd name="connsiteY3684" fmla="*/ 3961468 h 8369634"/>
              <a:gd name="connsiteX3685" fmla="*/ 10359510 w 15480813"/>
              <a:gd name="connsiteY3685" fmla="*/ 3960099 h 8369634"/>
              <a:gd name="connsiteX3686" fmla="*/ 10356981 w 15480813"/>
              <a:gd name="connsiteY3686" fmla="*/ 3931279 h 8369634"/>
              <a:gd name="connsiteX3687" fmla="*/ 10361574 w 15480813"/>
              <a:gd name="connsiteY3687" fmla="*/ 3877590 h 8369634"/>
              <a:gd name="connsiteX3688" fmla="*/ 10382858 w 15480813"/>
              <a:gd name="connsiteY3688" fmla="*/ 3848327 h 8369634"/>
              <a:gd name="connsiteX3689" fmla="*/ 4244927 w 15480813"/>
              <a:gd name="connsiteY3689" fmla="*/ 3831642 h 8369634"/>
              <a:gd name="connsiteX3690" fmla="*/ 4278908 w 15480813"/>
              <a:gd name="connsiteY3690" fmla="*/ 3858606 h 8369634"/>
              <a:gd name="connsiteX3691" fmla="*/ 4266091 w 15480813"/>
              <a:gd name="connsiteY3691" fmla="*/ 3882791 h 8369634"/>
              <a:gd name="connsiteX3692" fmla="*/ 4270322 w 15480813"/>
              <a:gd name="connsiteY3692" fmla="*/ 3903950 h 8369634"/>
              <a:gd name="connsiteX3693" fmla="*/ 4283141 w 15480813"/>
              <a:gd name="connsiteY3693" fmla="*/ 3869007 h 8369634"/>
              <a:gd name="connsiteX3694" fmla="*/ 4325467 w 15480813"/>
              <a:gd name="connsiteY3694" fmla="*/ 3905280 h 8369634"/>
              <a:gd name="connsiteX3695" fmla="*/ 4350861 w 15480813"/>
              <a:gd name="connsiteY3695" fmla="*/ 3868278 h 8369634"/>
              <a:gd name="connsiteX3696" fmla="*/ 4376256 w 15480813"/>
              <a:gd name="connsiteY3696" fmla="*/ 3896818 h 8369634"/>
              <a:gd name="connsiteX3697" fmla="*/ 4355214 w 15480813"/>
              <a:gd name="connsiteY3697" fmla="*/ 3878558 h 8369634"/>
              <a:gd name="connsiteX3698" fmla="*/ 4334051 w 15480813"/>
              <a:gd name="connsiteY3698" fmla="*/ 3903345 h 8369634"/>
              <a:gd name="connsiteX3699" fmla="*/ 4334051 w 15480813"/>
              <a:gd name="connsiteY3699" fmla="*/ 3925719 h 8369634"/>
              <a:gd name="connsiteX3700" fmla="*/ 4397417 w 15480813"/>
              <a:gd name="connsiteY3700" fmla="*/ 3958607 h 8369634"/>
              <a:gd name="connsiteX3701" fmla="*/ 4333809 w 15480813"/>
              <a:gd name="connsiteY3701" fmla="*/ 3980133 h 8369634"/>
              <a:gd name="connsiteX3702" fmla="*/ 4350741 w 15480813"/>
              <a:gd name="connsiteY3702" fmla="*/ 3977354 h 8369634"/>
              <a:gd name="connsiteX3703" fmla="*/ 4333809 w 15480813"/>
              <a:gd name="connsiteY3703" fmla="*/ 4012903 h 8369634"/>
              <a:gd name="connsiteX3704" fmla="*/ 4329577 w 15480813"/>
              <a:gd name="connsiteY3704" fmla="*/ 3969974 h 8369634"/>
              <a:gd name="connsiteX3705" fmla="*/ 4291485 w 15480813"/>
              <a:gd name="connsiteY3705" fmla="*/ 3943734 h 8369634"/>
              <a:gd name="connsiteX3706" fmla="*/ 4265969 w 15480813"/>
              <a:gd name="connsiteY3706" fmla="*/ 4013267 h 8369634"/>
              <a:gd name="connsiteX3707" fmla="*/ 4261737 w 15480813"/>
              <a:gd name="connsiteY3707" fmla="*/ 3948696 h 8369634"/>
              <a:gd name="connsiteX3708" fmla="*/ 4232109 w 15480813"/>
              <a:gd name="connsiteY3708" fmla="*/ 3986176 h 8369634"/>
              <a:gd name="connsiteX3709" fmla="*/ 4240696 w 15480813"/>
              <a:gd name="connsiteY3709" fmla="*/ 3897663 h 8369634"/>
              <a:gd name="connsiteX3710" fmla="*/ 4257625 w 15480813"/>
              <a:gd name="connsiteY3710" fmla="*/ 3905762 h 8369634"/>
              <a:gd name="connsiteX3711" fmla="*/ 4232229 w 15480813"/>
              <a:gd name="connsiteY3711" fmla="*/ 3866343 h 8369634"/>
              <a:gd name="connsiteX3712" fmla="*/ 4244927 w 15480813"/>
              <a:gd name="connsiteY3712" fmla="*/ 3831642 h 8369634"/>
              <a:gd name="connsiteX3713" fmla="*/ 5225773 w 15480813"/>
              <a:gd name="connsiteY3713" fmla="*/ 3827530 h 8369634"/>
              <a:gd name="connsiteX3714" fmla="*/ 5255400 w 15480813"/>
              <a:gd name="connsiteY3714" fmla="*/ 3833336 h 8369634"/>
              <a:gd name="connsiteX3715" fmla="*/ 5196630 w 15480813"/>
              <a:gd name="connsiteY3715" fmla="*/ 3865261 h 8369634"/>
              <a:gd name="connsiteX3716" fmla="*/ 5225773 w 15480813"/>
              <a:gd name="connsiteY3716" fmla="*/ 3827530 h 8369634"/>
              <a:gd name="connsiteX3717" fmla="*/ 2904686 w 15480813"/>
              <a:gd name="connsiteY3717" fmla="*/ 3826078 h 8369634"/>
              <a:gd name="connsiteX3718" fmla="*/ 2912425 w 15480813"/>
              <a:gd name="connsiteY3718" fmla="*/ 3900565 h 8369634"/>
              <a:gd name="connsiteX3719" fmla="*/ 2904686 w 15480813"/>
              <a:gd name="connsiteY3719" fmla="*/ 3826078 h 8369634"/>
              <a:gd name="connsiteX3720" fmla="*/ 2478160 w 15480813"/>
              <a:gd name="connsiteY3720" fmla="*/ 3823303 h 8369634"/>
              <a:gd name="connsiteX3721" fmla="*/ 2507802 w 15480813"/>
              <a:gd name="connsiteY3721" fmla="*/ 3842162 h 8369634"/>
              <a:gd name="connsiteX3722" fmla="*/ 2467532 w 15480813"/>
              <a:gd name="connsiteY3722" fmla="*/ 3835633 h 8369634"/>
              <a:gd name="connsiteX3723" fmla="*/ 2478160 w 15480813"/>
              <a:gd name="connsiteY3723" fmla="*/ 3823303 h 8369634"/>
              <a:gd name="connsiteX3724" fmla="*/ 4129685 w 15480813"/>
              <a:gd name="connsiteY3724" fmla="*/ 3822677 h 8369634"/>
              <a:gd name="connsiteX3725" fmla="*/ 4143348 w 15480813"/>
              <a:gd name="connsiteY3725" fmla="*/ 3825955 h 8369634"/>
              <a:gd name="connsiteX3726" fmla="*/ 4134763 w 15480813"/>
              <a:gd name="connsiteY3726" fmla="*/ 3870939 h 8369634"/>
              <a:gd name="connsiteX3727" fmla="*/ 4117833 w 15480813"/>
              <a:gd name="connsiteY3727" fmla="*/ 3841072 h 8369634"/>
              <a:gd name="connsiteX3728" fmla="*/ 4129685 w 15480813"/>
              <a:gd name="connsiteY3728" fmla="*/ 3822677 h 8369634"/>
              <a:gd name="connsiteX3729" fmla="*/ 5094929 w 15480813"/>
              <a:gd name="connsiteY3729" fmla="*/ 3817856 h 8369634"/>
              <a:gd name="connsiteX3730" fmla="*/ 5065544 w 15480813"/>
              <a:gd name="connsiteY3730" fmla="*/ 3844700 h 8369634"/>
              <a:gd name="connsiteX3731" fmla="*/ 5094929 w 15480813"/>
              <a:gd name="connsiteY3731" fmla="*/ 3817856 h 8369634"/>
              <a:gd name="connsiteX3732" fmla="*/ 1388421 w 15480813"/>
              <a:gd name="connsiteY3732" fmla="*/ 3816605 h 8369634"/>
              <a:gd name="connsiteX3733" fmla="*/ 1415460 w 15480813"/>
              <a:gd name="connsiteY3733" fmla="*/ 3819546 h 8369634"/>
              <a:gd name="connsiteX3734" fmla="*/ 1399014 w 15480813"/>
              <a:gd name="connsiteY3734" fmla="*/ 3829708 h 8369634"/>
              <a:gd name="connsiteX3735" fmla="*/ 1386922 w 15480813"/>
              <a:gd name="connsiteY3735" fmla="*/ 3850625 h 8369634"/>
              <a:gd name="connsiteX3736" fmla="*/ 1381721 w 15480813"/>
              <a:gd name="connsiteY3736" fmla="*/ 3818460 h 8369634"/>
              <a:gd name="connsiteX3737" fmla="*/ 1388421 w 15480813"/>
              <a:gd name="connsiteY3737" fmla="*/ 3816605 h 8369634"/>
              <a:gd name="connsiteX3738" fmla="*/ 4740749 w 15480813"/>
              <a:gd name="connsiteY3738" fmla="*/ 3814889 h 8369634"/>
              <a:gd name="connsiteX3739" fmla="*/ 4748593 w 15480813"/>
              <a:gd name="connsiteY3739" fmla="*/ 3822692 h 8369634"/>
              <a:gd name="connsiteX3740" fmla="*/ 4723317 w 15480813"/>
              <a:gd name="connsiteY3740" fmla="*/ 3859816 h 8369634"/>
              <a:gd name="connsiteX3741" fmla="*/ 4740749 w 15480813"/>
              <a:gd name="connsiteY3741" fmla="*/ 3814889 h 8369634"/>
              <a:gd name="connsiteX3742" fmla="*/ 4024719 w 15480813"/>
              <a:gd name="connsiteY3742" fmla="*/ 3813380 h 8369634"/>
              <a:gd name="connsiteX3743" fmla="*/ 3995090 w 15480813"/>
              <a:gd name="connsiteY3743" fmla="*/ 3829102 h 8369634"/>
              <a:gd name="connsiteX3744" fmla="*/ 3999083 w 15480813"/>
              <a:gd name="connsiteY3744" fmla="*/ 3882909 h 8369634"/>
              <a:gd name="connsiteX3745" fmla="*/ 3944180 w 15480813"/>
              <a:gd name="connsiteY3745" fmla="*/ 3859333 h 8369634"/>
              <a:gd name="connsiteX3746" fmla="*/ 3948534 w 15480813"/>
              <a:gd name="connsiteY3746" fmla="*/ 3815074 h 8369634"/>
              <a:gd name="connsiteX3747" fmla="*/ 4024719 w 15480813"/>
              <a:gd name="connsiteY3747" fmla="*/ 3813380 h 8369634"/>
              <a:gd name="connsiteX3748" fmla="*/ 3895904 w 15480813"/>
              <a:gd name="connsiteY3748" fmla="*/ 3808678 h 8369634"/>
              <a:gd name="connsiteX3749" fmla="*/ 3935595 w 15480813"/>
              <a:gd name="connsiteY3749" fmla="*/ 3871667 h 8369634"/>
              <a:gd name="connsiteX3750" fmla="*/ 3897623 w 15480813"/>
              <a:gd name="connsiteY3750" fmla="*/ 3856188 h 8369634"/>
              <a:gd name="connsiteX3751" fmla="*/ 3885046 w 15480813"/>
              <a:gd name="connsiteY3751" fmla="*/ 3825593 h 8369634"/>
              <a:gd name="connsiteX3752" fmla="*/ 3895904 w 15480813"/>
              <a:gd name="connsiteY3752" fmla="*/ 3808678 h 8369634"/>
              <a:gd name="connsiteX3753" fmla="*/ 10559295 w 15480813"/>
              <a:gd name="connsiteY3753" fmla="*/ 3803099 h 8369634"/>
              <a:gd name="connsiteX3754" fmla="*/ 10567516 w 15480813"/>
              <a:gd name="connsiteY3754" fmla="*/ 3858966 h 8369634"/>
              <a:gd name="connsiteX3755" fmla="*/ 10555422 w 15480813"/>
              <a:gd name="connsiteY3755" fmla="*/ 3834782 h 8369634"/>
              <a:gd name="connsiteX3756" fmla="*/ 10529425 w 15480813"/>
              <a:gd name="connsiteY3756" fmla="*/ 3885206 h 8369634"/>
              <a:gd name="connsiteX3757" fmla="*/ 10559295 w 15480813"/>
              <a:gd name="connsiteY3757" fmla="*/ 3803099 h 8369634"/>
              <a:gd name="connsiteX3758" fmla="*/ 3740888 w 15480813"/>
              <a:gd name="connsiteY3758" fmla="*/ 3799735 h 8369634"/>
              <a:gd name="connsiteX3759" fmla="*/ 3783589 w 15480813"/>
              <a:gd name="connsiteY3759" fmla="*/ 3853165 h 8369634"/>
              <a:gd name="connsiteX3760" fmla="*/ 3754325 w 15480813"/>
              <a:gd name="connsiteY3760" fmla="*/ 3814591 h 8369634"/>
              <a:gd name="connsiteX3761" fmla="*/ 3745859 w 15480813"/>
              <a:gd name="connsiteY3761" fmla="*/ 3826681 h 8369634"/>
              <a:gd name="connsiteX3762" fmla="*/ 3762426 w 15480813"/>
              <a:gd name="connsiteY3762" fmla="*/ 3867556 h 8369634"/>
              <a:gd name="connsiteX3763" fmla="*/ 3724939 w 15480813"/>
              <a:gd name="connsiteY3763" fmla="*/ 3808543 h 8369634"/>
              <a:gd name="connsiteX3764" fmla="*/ 3740888 w 15480813"/>
              <a:gd name="connsiteY3764" fmla="*/ 3799735 h 8369634"/>
              <a:gd name="connsiteX3765" fmla="*/ 3662057 w 15480813"/>
              <a:gd name="connsiteY3765" fmla="*/ 3797180 h 8369634"/>
              <a:gd name="connsiteX3766" fmla="*/ 3657099 w 15480813"/>
              <a:gd name="connsiteY3766" fmla="*/ 3874208 h 8369634"/>
              <a:gd name="connsiteX3767" fmla="*/ 3662057 w 15480813"/>
              <a:gd name="connsiteY3767" fmla="*/ 3797180 h 8369634"/>
              <a:gd name="connsiteX3768" fmla="*/ 3046655 w 15480813"/>
              <a:gd name="connsiteY3768" fmla="*/ 3795365 h 8369634"/>
              <a:gd name="connsiteX3769" fmla="*/ 3040367 w 15480813"/>
              <a:gd name="connsiteY3769" fmla="*/ 3839502 h 8369634"/>
              <a:gd name="connsiteX3770" fmla="*/ 3020655 w 15480813"/>
              <a:gd name="connsiteY3770" fmla="*/ 3820757 h 8369634"/>
              <a:gd name="connsiteX3771" fmla="*/ 3046655 w 15480813"/>
              <a:gd name="connsiteY3771" fmla="*/ 3795365 h 8369634"/>
              <a:gd name="connsiteX3772" fmla="*/ 3834499 w 15480813"/>
              <a:gd name="connsiteY3772" fmla="*/ 3790410 h 8369634"/>
              <a:gd name="connsiteX3773" fmla="*/ 3838611 w 15480813"/>
              <a:gd name="connsiteY3773" fmla="*/ 3822571 h 8369634"/>
              <a:gd name="connsiteX3774" fmla="*/ 3800519 w 15480813"/>
              <a:gd name="connsiteY3774" fmla="*/ 3839624 h 8369634"/>
              <a:gd name="connsiteX3775" fmla="*/ 3834499 w 15480813"/>
              <a:gd name="connsiteY3775" fmla="*/ 3790410 h 8369634"/>
              <a:gd name="connsiteX3776" fmla="*/ 3515734 w 15480813"/>
              <a:gd name="connsiteY3776" fmla="*/ 3788355 h 8369634"/>
              <a:gd name="connsiteX3777" fmla="*/ 3506905 w 15480813"/>
              <a:gd name="connsiteY3777" fmla="*/ 3811445 h 8369634"/>
              <a:gd name="connsiteX3778" fmla="*/ 3510292 w 15480813"/>
              <a:gd name="connsiteY3778" fmla="*/ 3865380 h 8369634"/>
              <a:gd name="connsiteX3779" fmla="*/ 3515734 w 15480813"/>
              <a:gd name="connsiteY3779" fmla="*/ 3788355 h 8369634"/>
              <a:gd name="connsiteX3780" fmla="*/ 3120499 w 15480813"/>
              <a:gd name="connsiteY3780" fmla="*/ 3785011 h 8369634"/>
              <a:gd name="connsiteX3781" fmla="*/ 3135778 w 15480813"/>
              <a:gd name="connsiteY3781" fmla="*/ 3836598 h 8369634"/>
              <a:gd name="connsiteX3782" fmla="*/ 3117640 w 15480813"/>
              <a:gd name="connsiteY3782" fmla="*/ 3871788 h 8369634"/>
              <a:gd name="connsiteX3783" fmla="*/ 3112681 w 15480813"/>
              <a:gd name="connsiteY3783" fmla="*/ 3796696 h 8369634"/>
              <a:gd name="connsiteX3784" fmla="*/ 3117875 w 15480813"/>
              <a:gd name="connsiteY3784" fmla="*/ 3785200 h 8369634"/>
              <a:gd name="connsiteX3785" fmla="*/ 3120499 w 15480813"/>
              <a:gd name="connsiteY3785" fmla="*/ 3785011 h 8369634"/>
              <a:gd name="connsiteX3786" fmla="*/ 10910470 w 15480813"/>
              <a:gd name="connsiteY3786" fmla="*/ 3775046 h 8369634"/>
              <a:gd name="connsiteX3787" fmla="*/ 10922561 w 15480813"/>
              <a:gd name="connsiteY3787" fmla="*/ 3842523 h 8369634"/>
              <a:gd name="connsiteX3788" fmla="*/ 10910470 w 15480813"/>
              <a:gd name="connsiteY3788" fmla="*/ 3775046 h 8369634"/>
              <a:gd name="connsiteX3789" fmla="*/ 3474123 w 15480813"/>
              <a:gd name="connsiteY3789" fmla="*/ 3773609 h 8369634"/>
              <a:gd name="connsiteX3790" fmla="*/ 3473317 w 15480813"/>
              <a:gd name="connsiteY3790" fmla="*/ 3791189 h 8369634"/>
              <a:gd name="connsiteX3791" fmla="*/ 3477401 w 15480813"/>
              <a:gd name="connsiteY3791" fmla="*/ 3827046 h 8369634"/>
              <a:gd name="connsiteX3792" fmla="*/ 3460590 w 15480813"/>
              <a:gd name="connsiteY3792" fmla="*/ 3829830 h 8369634"/>
              <a:gd name="connsiteX3793" fmla="*/ 3465670 w 15480813"/>
              <a:gd name="connsiteY3793" fmla="*/ 3785573 h 8369634"/>
              <a:gd name="connsiteX3794" fmla="*/ 3474318 w 15480813"/>
              <a:gd name="connsiteY3794" fmla="*/ 3773332 h 8369634"/>
              <a:gd name="connsiteX3795" fmla="*/ 3474123 w 15480813"/>
              <a:gd name="connsiteY3795" fmla="*/ 3773609 h 8369634"/>
              <a:gd name="connsiteX3796" fmla="*/ 3474135 w 15480813"/>
              <a:gd name="connsiteY3796" fmla="*/ 3773355 h 8369634"/>
              <a:gd name="connsiteX3797" fmla="*/ 10780110 w 15480813"/>
              <a:gd name="connsiteY3797" fmla="*/ 3766759 h 8369634"/>
              <a:gd name="connsiteX3798" fmla="*/ 10792321 w 15480813"/>
              <a:gd name="connsiteY3798" fmla="*/ 3776858 h 8369634"/>
              <a:gd name="connsiteX3799" fmla="*/ 10804412 w 15480813"/>
              <a:gd name="connsiteY3799" fmla="*/ 3833450 h 8369634"/>
              <a:gd name="connsiteX3800" fmla="*/ 10754227 w 15480813"/>
              <a:gd name="connsiteY3800" fmla="*/ 3835747 h 8369634"/>
              <a:gd name="connsiteX3801" fmla="*/ 10780110 w 15480813"/>
              <a:gd name="connsiteY3801" fmla="*/ 3766759 h 8369634"/>
              <a:gd name="connsiteX3802" fmla="*/ 10244881 w 15480813"/>
              <a:gd name="connsiteY3802" fmla="*/ 3758968 h 8369634"/>
              <a:gd name="connsiteX3803" fmla="*/ 10269673 w 15480813"/>
              <a:gd name="connsiteY3803" fmla="*/ 3795970 h 8369634"/>
              <a:gd name="connsiteX3804" fmla="*/ 10244881 w 15480813"/>
              <a:gd name="connsiteY3804" fmla="*/ 3758968 h 8369634"/>
              <a:gd name="connsiteX3805" fmla="*/ 3491308 w 15480813"/>
              <a:gd name="connsiteY3805" fmla="*/ 3749295 h 8369634"/>
              <a:gd name="connsiteX3806" fmla="*/ 3486938 w 15480813"/>
              <a:gd name="connsiteY3806" fmla="*/ 3771709 h 8369634"/>
              <a:gd name="connsiteX3807" fmla="*/ 3474318 w 15480813"/>
              <a:gd name="connsiteY3807" fmla="*/ 3773332 h 8369634"/>
              <a:gd name="connsiteX3808" fmla="*/ 5309091 w 15480813"/>
              <a:gd name="connsiteY3808" fmla="*/ 3737082 h 8369634"/>
              <a:gd name="connsiteX3809" fmla="*/ 5322515 w 15480813"/>
              <a:gd name="connsiteY3809" fmla="*/ 3800199 h 8369634"/>
              <a:gd name="connsiteX3810" fmla="*/ 5309454 w 15480813"/>
              <a:gd name="connsiteY3810" fmla="*/ 3769730 h 8369634"/>
              <a:gd name="connsiteX3811" fmla="*/ 5301111 w 15480813"/>
              <a:gd name="connsiteY3811" fmla="*/ 3771299 h 8369634"/>
              <a:gd name="connsiteX3812" fmla="*/ 5301111 w 15480813"/>
              <a:gd name="connsiteY3812" fmla="*/ 3803825 h 8369634"/>
              <a:gd name="connsiteX3813" fmla="*/ 5284545 w 15480813"/>
              <a:gd name="connsiteY3813" fmla="*/ 3806727 h 8369634"/>
              <a:gd name="connsiteX3814" fmla="*/ 5292405 w 15480813"/>
              <a:gd name="connsiteY3814" fmla="*/ 3750867 h 8369634"/>
              <a:gd name="connsiteX3815" fmla="*/ 5309091 w 15480813"/>
              <a:gd name="connsiteY3815" fmla="*/ 3737082 h 8369634"/>
              <a:gd name="connsiteX3816" fmla="*/ 5211989 w 15480813"/>
              <a:gd name="connsiteY3816" fmla="*/ 3710234 h 8369634"/>
              <a:gd name="connsiteX3817" fmla="*/ 5200377 w 15480813"/>
              <a:gd name="connsiteY3817" fmla="*/ 3821363 h 8369634"/>
              <a:gd name="connsiteX3818" fmla="*/ 5158173 w 15480813"/>
              <a:gd name="connsiteY3818" fmla="*/ 3828740 h 8369634"/>
              <a:gd name="connsiteX3819" fmla="*/ 5183327 w 15480813"/>
              <a:gd name="connsiteY3819" fmla="*/ 3791622 h 8369634"/>
              <a:gd name="connsiteX3820" fmla="*/ 5203521 w 15480813"/>
              <a:gd name="connsiteY3820" fmla="*/ 3711804 h 8369634"/>
              <a:gd name="connsiteX3821" fmla="*/ 11102007 w 15480813"/>
              <a:gd name="connsiteY3821" fmla="*/ 3708176 h 8369634"/>
              <a:gd name="connsiteX3822" fmla="*/ 11104317 w 15480813"/>
              <a:gd name="connsiteY3822" fmla="*/ 3709624 h 8369634"/>
              <a:gd name="connsiteX3823" fmla="*/ 11133942 w 15480813"/>
              <a:gd name="connsiteY3823" fmla="*/ 3769119 h 8369634"/>
              <a:gd name="connsiteX3824" fmla="*/ 11095848 w 15480813"/>
              <a:gd name="connsiteY3824" fmla="*/ 3762712 h 8369634"/>
              <a:gd name="connsiteX3825" fmla="*/ 11102007 w 15480813"/>
              <a:gd name="connsiteY3825" fmla="*/ 3708176 h 8369634"/>
              <a:gd name="connsiteX3826" fmla="*/ 10186713 w 15480813"/>
              <a:gd name="connsiteY3826" fmla="*/ 3694147 h 8369634"/>
              <a:gd name="connsiteX3827" fmla="*/ 10261933 w 15480813"/>
              <a:gd name="connsiteY3827" fmla="*/ 3729093 h 8369634"/>
              <a:gd name="connsiteX3828" fmla="*/ 10186713 w 15480813"/>
              <a:gd name="connsiteY3828" fmla="*/ 3694147 h 8369634"/>
              <a:gd name="connsiteX3829" fmla="*/ 10648638 w 15480813"/>
              <a:gd name="connsiteY3829" fmla="*/ 3686363 h 8369634"/>
              <a:gd name="connsiteX3830" fmla="*/ 10652893 w 15480813"/>
              <a:gd name="connsiteY3830" fmla="*/ 3709627 h 8369634"/>
              <a:gd name="connsiteX3831" fmla="*/ 10623385 w 15480813"/>
              <a:gd name="connsiteY3831" fmla="*/ 3704671 h 8369634"/>
              <a:gd name="connsiteX3832" fmla="*/ 10648638 w 15480813"/>
              <a:gd name="connsiteY3832" fmla="*/ 3686363 h 8369634"/>
              <a:gd name="connsiteX3833" fmla="*/ 5098072 w 15480813"/>
              <a:gd name="connsiteY3833" fmla="*/ 3675415 h 8369634"/>
              <a:gd name="connsiteX3834" fmla="*/ 5119355 w 15480813"/>
              <a:gd name="connsiteY3834" fmla="*/ 3704672 h 8369634"/>
              <a:gd name="connsiteX3835" fmla="*/ 5123952 w 15480813"/>
              <a:gd name="connsiteY3835" fmla="*/ 3758362 h 8369634"/>
              <a:gd name="connsiteX3836" fmla="*/ 5120082 w 15480813"/>
              <a:gd name="connsiteY3836" fmla="*/ 3802494 h 8369634"/>
              <a:gd name="connsiteX3837" fmla="*/ 5098072 w 15480813"/>
              <a:gd name="connsiteY3837" fmla="*/ 3675415 h 8369634"/>
              <a:gd name="connsiteX3838" fmla="*/ 10313407 w 15480813"/>
              <a:gd name="connsiteY3838" fmla="*/ 3671352 h 8369634"/>
              <a:gd name="connsiteX3839" fmla="*/ 10321188 w 15480813"/>
              <a:gd name="connsiteY3839" fmla="*/ 3674084 h 8369634"/>
              <a:gd name="connsiteX3840" fmla="*/ 10300027 w 15480813"/>
              <a:gd name="connsiteY3840" fmla="*/ 3692100 h 8369634"/>
              <a:gd name="connsiteX3841" fmla="*/ 10313407 w 15480813"/>
              <a:gd name="connsiteY3841" fmla="*/ 3671352 h 8369634"/>
              <a:gd name="connsiteX3842" fmla="*/ 10834162 w 15480813"/>
              <a:gd name="connsiteY3842" fmla="*/ 3664159 h 8369634"/>
              <a:gd name="connsiteX3843" fmla="*/ 10817232 w 15480813"/>
              <a:gd name="connsiteY3843" fmla="*/ 3704792 h 8369634"/>
              <a:gd name="connsiteX3844" fmla="*/ 10775149 w 15480813"/>
              <a:gd name="connsiteY3844" fmla="*/ 3686661 h 8369634"/>
              <a:gd name="connsiteX3845" fmla="*/ 10834162 w 15480813"/>
              <a:gd name="connsiteY3845" fmla="*/ 3664159 h 8369634"/>
              <a:gd name="connsiteX3846" fmla="*/ 5345975 w 15480813"/>
              <a:gd name="connsiteY3846" fmla="*/ 3643364 h 8369634"/>
              <a:gd name="connsiteX3847" fmla="*/ 5333881 w 15480813"/>
              <a:gd name="connsiteY3847" fmla="*/ 3689078 h 8369634"/>
              <a:gd name="connsiteX3848" fmla="*/ 5345975 w 15480813"/>
              <a:gd name="connsiteY3848" fmla="*/ 3643364 h 8369634"/>
              <a:gd name="connsiteX3849" fmla="*/ 11396114 w 15480813"/>
              <a:gd name="connsiteY3849" fmla="*/ 3638527 h 8369634"/>
              <a:gd name="connsiteX3850" fmla="*/ 11404578 w 15480813"/>
              <a:gd name="connsiteY3850" fmla="*/ 3672752 h 8369634"/>
              <a:gd name="connsiteX3851" fmla="*/ 11374950 w 15480813"/>
              <a:gd name="connsiteY3851" fmla="*/ 3667668 h 8369634"/>
              <a:gd name="connsiteX3852" fmla="*/ 11396114 w 15480813"/>
              <a:gd name="connsiteY3852" fmla="*/ 3638527 h 8369634"/>
              <a:gd name="connsiteX3853" fmla="*/ 10241856 w 15480813"/>
              <a:gd name="connsiteY3853" fmla="*/ 3637804 h 8369634"/>
              <a:gd name="connsiteX3854" fmla="*/ 10262172 w 15480813"/>
              <a:gd name="connsiteY3854" fmla="*/ 3695968 h 8369634"/>
              <a:gd name="connsiteX3855" fmla="*/ 10245607 w 15480813"/>
              <a:gd name="connsiteY3855" fmla="*/ 3682185 h 8369634"/>
              <a:gd name="connsiteX3856" fmla="*/ 10241856 w 15480813"/>
              <a:gd name="connsiteY3856" fmla="*/ 3637804 h 8369634"/>
              <a:gd name="connsiteX3857" fmla="*/ 4921641 w 15480813"/>
              <a:gd name="connsiteY3857" fmla="*/ 3630185 h 8369634"/>
              <a:gd name="connsiteX3858" fmla="*/ 4951509 w 15480813"/>
              <a:gd name="connsiteY3858" fmla="*/ 3712288 h 8369634"/>
              <a:gd name="connsiteX3859" fmla="*/ 4925509 w 15480813"/>
              <a:gd name="connsiteY3859" fmla="*/ 3661860 h 8369634"/>
              <a:gd name="connsiteX3860" fmla="*/ 4913415 w 15480813"/>
              <a:gd name="connsiteY3860" fmla="*/ 3686057 h 8369634"/>
              <a:gd name="connsiteX3861" fmla="*/ 4921641 w 15480813"/>
              <a:gd name="connsiteY3861" fmla="*/ 3630185 h 8369634"/>
              <a:gd name="connsiteX3862" fmla="*/ 4570345 w 15480813"/>
              <a:gd name="connsiteY3862" fmla="*/ 3602127 h 8369634"/>
              <a:gd name="connsiteX3863" fmla="*/ 4558253 w 15480813"/>
              <a:gd name="connsiteY3863" fmla="*/ 3669607 h 8369634"/>
              <a:gd name="connsiteX3864" fmla="*/ 4570345 w 15480813"/>
              <a:gd name="connsiteY3864" fmla="*/ 3602127 h 8369634"/>
              <a:gd name="connsiteX3865" fmla="*/ 4700805 w 15480813"/>
              <a:gd name="connsiteY3865" fmla="*/ 3593845 h 8369634"/>
              <a:gd name="connsiteX3866" fmla="*/ 4726703 w 15480813"/>
              <a:gd name="connsiteY3866" fmla="*/ 3662826 h 8369634"/>
              <a:gd name="connsiteX3867" fmla="*/ 4676518 w 15480813"/>
              <a:gd name="connsiteY3867" fmla="*/ 3660531 h 8369634"/>
              <a:gd name="connsiteX3868" fmla="*/ 4688611 w 15480813"/>
              <a:gd name="connsiteY3868" fmla="*/ 3603940 h 8369634"/>
              <a:gd name="connsiteX3869" fmla="*/ 4700805 w 15480813"/>
              <a:gd name="connsiteY3869" fmla="*/ 3593845 h 8369634"/>
              <a:gd name="connsiteX3870" fmla="*/ 10762803 w 15480813"/>
              <a:gd name="connsiteY3870" fmla="*/ 3586810 h 8369634"/>
              <a:gd name="connsiteX3871" fmla="*/ 10775388 w 15480813"/>
              <a:gd name="connsiteY3871" fmla="*/ 3588700 h 8369634"/>
              <a:gd name="connsiteX3872" fmla="*/ 10783735 w 15480813"/>
              <a:gd name="connsiteY3872" fmla="*/ 3622685 h 8369634"/>
              <a:gd name="connsiteX3873" fmla="*/ 10741532 w 15480813"/>
              <a:gd name="connsiteY3873" fmla="*/ 3626557 h 8369634"/>
              <a:gd name="connsiteX3874" fmla="*/ 10762803 w 15480813"/>
              <a:gd name="connsiteY3874" fmla="*/ 3586810 h 8369634"/>
              <a:gd name="connsiteX3875" fmla="*/ 5236054 w 15480813"/>
              <a:gd name="connsiteY3875" fmla="*/ 3586404 h 8369634"/>
              <a:gd name="connsiteX3876" fmla="*/ 5211142 w 15480813"/>
              <a:gd name="connsiteY3876" fmla="*/ 3623413 h 8369634"/>
              <a:gd name="connsiteX3877" fmla="*/ 5236054 w 15480813"/>
              <a:gd name="connsiteY3877" fmla="*/ 3586404 h 8369634"/>
              <a:gd name="connsiteX3878" fmla="*/ 10598596 w 15480813"/>
              <a:gd name="connsiteY3878" fmla="*/ 3580359 h 8369634"/>
              <a:gd name="connsiteX3879" fmla="*/ 10602702 w 15480813"/>
              <a:gd name="connsiteY3879" fmla="*/ 3613978 h 8369634"/>
              <a:gd name="connsiteX3880" fmla="*/ 10594119 w 15480813"/>
              <a:gd name="connsiteY3880" fmla="*/ 3633693 h 8369634"/>
              <a:gd name="connsiteX3881" fmla="*/ 10577432 w 15480813"/>
              <a:gd name="connsiteY3881" fmla="*/ 3609504 h 8369634"/>
              <a:gd name="connsiteX3882" fmla="*/ 10598596 w 15480813"/>
              <a:gd name="connsiteY3882" fmla="*/ 3580359 h 8369634"/>
              <a:gd name="connsiteX3883" fmla="*/ 10699832 w 15480813"/>
              <a:gd name="connsiteY3883" fmla="*/ 3573720 h 8369634"/>
              <a:gd name="connsiteX3884" fmla="*/ 10708037 w 15480813"/>
              <a:gd name="connsiteY3884" fmla="*/ 3577335 h 8369634"/>
              <a:gd name="connsiteX3885" fmla="*/ 10697436 w 15480813"/>
              <a:gd name="connsiteY3885" fmla="*/ 3574667 h 8369634"/>
              <a:gd name="connsiteX3886" fmla="*/ 10690999 w 15480813"/>
              <a:gd name="connsiteY3886" fmla="*/ 3573047 h 8369634"/>
              <a:gd name="connsiteX3887" fmla="*/ 10697436 w 15480813"/>
              <a:gd name="connsiteY3887" fmla="*/ 3574667 h 8369634"/>
              <a:gd name="connsiteX3888" fmla="*/ 10693779 w 15480813"/>
              <a:gd name="connsiteY3888" fmla="*/ 3576114 h 8369634"/>
              <a:gd name="connsiteX3889" fmla="*/ 10669578 w 15480813"/>
              <a:gd name="connsiteY3889" fmla="*/ 3625343 h 8369634"/>
              <a:gd name="connsiteX3890" fmla="*/ 10665469 w 15480813"/>
              <a:gd name="connsiteY3890" fmla="*/ 3591844 h 8369634"/>
              <a:gd name="connsiteX3891" fmla="*/ 10623385 w 15480813"/>
              <a:gd name="connsiteY3891" fmla="*/ 3606477 h 8369634"/>
              <a:gd name="connsiteX3892" fmla="*/ 10623385 w 15480813"/>
              <a:gd name="connsiteY3892" fmla="*/ 3584711 h 8369634"/>
              <a:gd name="connsiteX3893" fmla="*/ 10690999 w 15480813"/>
              <a:gd name="connsiteY3893" fmla="*/ 3573047 h 8369634"/>
              <a:gd name="connsiteX3894" fmla="*/ 10720609 w 15480813"/>
              <a:gd name="connsiteY3894" fmla="*/ 3568512 h 8369634"/>
              <a:gd name="connsiteX3895" fmla="*/ 10745886 w 15480813"/>
              <a:gd name="connsiteY3895" fmla="*/ 3594631 h 8369634"/>
              <a:gd name="connsiteX3896" fmla="*/ 10720609 w 15480813"/>
              <a:gd name="connsiteY3896" fmla="*/ 3568512 h 8369634"/>
              <a:gd name="connsiteX3897" fmla="*/ 11036476 w 15480813"/>
              <a:gd name="connsiteY3897" fmla="*/ 3556658 h 8369634"/>
              <a:gd name="connsiteX3898" fmla="*/ 11053402 w 15480813"/>
              <a:gd name="connsiteY3898" fmla="*/ 3603091 h 8369634"/>
              <a:gd name="connsiteX3899" fmla="*/ 11036476 w 15480813"/>
              <a:gd name="connsiteY3899" fmla="*/ 3556658 h 8369634"/>
              <a:gd name="connsiteX3900" fmla="*/ 5288171 w 15480813"/>
              <a:gd name="connsiteY3900" fmla="*/ 3554726 h 8369634"/>
              <a:gd name="connsiteX3901" fmla="*/ 5318161 w 15480813"/>
              <a:gd name="connsiteY3901" fmla="*/ 3565365 h 8369634"/>
              <a:gd name="connsiteX3902" fmla="*/ 5316833 w 15480813"/>
              <a:gd name="connsiteY3902" fmla="*/ 3635743 h 8369634"/>
              <a:gd name="connsiteX3903" fmla="*/ 5286749 w 15480813"/>
              <a:gd name="connsiteY3903" fmla="*/ 3596306 h 8369634"/>
              <a:gd name="connsiteX3904" fmla="*/ 5286173 w 15480813"/>
              <a:gd name="connsiteY3904" fmla="*/ 3597002 h 8369634"/>
              <a:gd name="connsiteX3905" fmla="*/ 5290952 w 15480813"/>
              <a:gd name="connsiteY3905" fmla="*/ 3620148 h 8369634"/>
              <a:gd name="connsiteX3906" fmla="*/ 5276737 w 15480813"/>
              <a:gd name="connsiteY3906" fmla="*/ 3610197 h 8369634"/>
              <a:gd name="connsiteX3907" fmla="*/ 5274473 w 15480813"/>
              <a:gd name="connsiteY3907" fmla="*/ 3611091 h 8369634"/>
              <a:gd name="connsiteX3908" fmla="*/ 5268461 w 15480813"/>
              <a:gd name="connsiteY3908" fmla="*/ 3618331 h 8369634"/>
              <a:gd name="connsiteX3909" fmla="*/ 5270111 w 15480813"/>
              <a:gd name="connsiteY3909" fmla="*/ 3611146 h 8369634"/>
              <a:gd name="connsiteX3910" fmla="*/ 5273782 w 15480813"/>
              <a:gd name="connsiteY3910" fmla="*/ 3579394 h 8369634"/>
              <a:gd name="connsiteX3911" fmla="*/ 5277091 w 15480813"/>
              <a:gd name="connsiteY3911" fmla="*/ 3583057 h 8369634"/>
              <a:gd name="connsiteX3912" fmla="*/ 10830047 w 15480813"/>
              <a:gd name="connsiteY3912" fmla="*/ 3554361 h 8369634"/>
              <a:gd name="connsiteX3913" fmla="*/ 10851092 w 15480813"/>
              <a:gd name="connsiteY3913" fmla="*/ 3590637 h 8369634"/>
              <a:gd name="connsiteX3914" fmla="*/ 10804777 w 15480813"/>
              <a:gd name="connsiteY3914" fmla="*/ 3604663 h 8369634"/>
              <a:gd name="connsiteX3915" fmla="*/ 10830047 w 15480813"/>
              <a:gd name="connsiteY3915" fmla="*/ 3554361 h 8369634"/>
              <a:gd name="connsiteX3916" fmla="*/ 5358597 w 15480813"/>
              <a:gd name="connsiteY3916" fmla="*/ 3547089 h 8369634"/>
              <a:gd name="connsiteX3917" fmla="*/ 5367983 w 15480813"/>
              <a:gd name="connsiteY3917" fmla="*/ 3606718 h 8369634"/>
              <a:gd name="connsiteX3918" fmla="*/ 5408011 w 15480813"/>
              <a:gd name="connsiteY3918" fmla="*/ 3597649 h 8369634"/>
              <a:gd name="connsiteX3919" fmla="*/ 5430017 w 15480813"/>
              <a:gd name="connsiteY3919" fmla="*/ 3664398 h 8369634"/>
              <a:gd name="connsiteX3920" fmla="*/ 5446223 w 15480813"/>
              <a:gd name="connsiteY3920" fmla="*/ 3623163 h 8369634"/>
              <a:gd name="connsiteX3921" fmla="*/ 5485163 w 15480813"/>
              <a:gd name="connsiteY3921" fmla="*/ 3719177 h 8369634"/>
              <a:gd name="connsiteX3922" fmla="*/ 5442704 w 15480813"/>
              <a:gd name="connsiteY3922" fmla="*/ 3696439 h 8369634"/>
              <a:gd name="connsiteX3923" fmla="*/ 5412019 w 15480813"/>
              <a:gd name="connsiteY3923" fmla="*/ 3668121 h 8369634"/>
              <a:gd name="connsiteX3924" fmla="*/ 5397127 w 15480813"/>
              <a:gd name="connsiteY3924" fmla="*/ 3710839 h 8369634"/>
              <a:gd name="connsiteX3925" fmla="*/ 5410067 w 15480813"/>
              <a:gd name="connsiteY3925" fmla="*/ 3730307 h 8369634"/>
              <a:gd name="connsiteX3926" fmla="*/ 5413815 w 15480813"/>
              <a:gd name="connsiteY3926" fmla="*/ 3696693 h 8369634"/>
              <a:gd name="connsiteX3927" fmla="*/ 5422643 w 15480813"/>
              <a:gd name="connsiteY3927" fmla="*/ 3727884 h 8369634"/>
              <a:gd name="connsiteX3928" fmla="*/ 5452028 w 15480813"/>
              <a:gd name="connsiteY3928" fmla="*/ 3733690 h 8369634"/>
              <a:gd name="connsiteX3929" fmla="*/ 5439935 w 15480813"/>
              <a:gd name="connsiteY3929" fmla="*/ 3768520 h 8369634"/>
              <a:gd name="connsiteX3930" fmla="*/ 5460735 w 15480813"/>
              <a:gd name="connsiteY3930" fmla="*/ 3753765 h 8369634"/>
              <a:gd name="connsiteX3931" fmla="*/ 5402570 w 15480813"/>
              <a:gd name="connsiteY3931" fmla="*/ 3807936 h 8369634"/>
              <a:gd name="connsiteX3932" fmla="*/ 5406316 w 15480813"/>
              <a:gd name="connsiteY3932" fmla="*/ 3763683 h 8369634"/>
              <a:gd name="connsiteX3933" fmla="*/ 5419135 w 15480813"/>
              <a:gd name="connsiteY3933" fmla="*/ 3783153 h 8369634"/>
              <a:gd name="connsiteX3934" fmla="*/ 5418530 w 15480813"/>
              <a:gd name="connsiteY3934" fmla="*/ 3739497 h 8369634"/>
              <a:gd name="connsiteX3935" fmla="*/ 5397731 w 15480813"/>
              <a:gd name="connsiteY3935" fmla="*/ 3754251 h 8369634"/>
              <a:gd name="connsiteX3936" fmla="*/ 5393981 w 15480813"/>
              <a:gd name="connsiteY3936" fmla="*/ 3787631 h 8369634"/>
              <a:gd name="connsiteX3937" fmla="*/ 5376569 w 15480813"/>
              <a:gd name="connsiteY3937" fmla="*/ 3747115 h 8369634"/>
              <a:gd name="connsiteX3938" fmla="*/ 5360485 w 15480813"/>
              <a:gd name="connsiteY3938" fmla="*/ 3804547 h 8369634"/>
              <a:gd name="connsiteX3939" fmla="*/ 5386970 w 15480813"/>
              <a:gd name="connsiteY3939" fmla="*/ 3898148 h 8369634"/>
              <a:gd name="connsiteX3940" fmla="*/ 5343797 w 15480813"/>
              <a:gd name="connsiteY3940" fmla="*/ 3818337 h 8369634"/>
              <a:gd name="connsiteX3941" fmla="*/ 5360004 w 15480813"/>
              <a:gd name="connsiteY3941" fmla="*/ 3760902 h 8369634"/>
              <a:gd name="connsiteX3942" fmla="*/ 5351055 w 15480813"/>
              <a:gd name="connsiteY3942" fmla="*/ 3718817 h 8369634"/>
              <a:gd name="connsiteX3943" fmla="*/ 5338962 w 15480813"/>
              <a:gd name="connsiteY3943" fmla="*/ 3731879 h 8369634"/>
              <a:gd name="connsiteX3944" fmla="*/ 5334608 w 15480813"/>
              <a:gd name="connsiteY3944" fmla="*/ 3721717 h 8369634"/>
              <a:gd name="connsiteX3945" fmla="*/ 5330252 w 15480813"/>
              <a:gd name="connsiteY3945" fmla="*/ 3711683 h 8369634"/>
              <a:gd name="connsiteX3946" fmla="*/ 5367862 w 15480813"/>
              <a:gd name="connsiteY3946" fmla="*/ 3694035 h 8369634"/>
              <a:gd name="connsiteX3947" fmla="*/ 5376327 w 15480813"/>
              <a:gd name="connsiteY3947" fmla="*/ 3725345 h 8369634"/>
              <a:gd name="connsiteX3948" fmla="*/ 5397005 w 15480813"/>
              <a:gd name="connsiteY3948" fmla="*/ 3699837 h 8369634"/>
              <a:gd name="connsiteX3949" fmla="*/ 5398754 w 15480813"/>
              <a:gd name="connsiteY3949" fmla="*/ 3674165 h 8369634"/>
              <a:gd name="connsiteX3950" fmla="*/ 5404954 w 15480813"/>
              <a:gd name="connsiteY3950" fmla="*/ 3661785 h 8369634"/>
              <a:gd name="connsiteX3951" fmla="*/ 5372247 w 15480813"/>
              <a:gd name="connsiteY3951" fmla="*/ 3636628 h 8369634"/>
              <a:gd name="connsiteX3952" fmla="*/ 5375483 w 15480813"/>
              <a:gd name="connsiteY3952" fmla="*/ 3659687 h 8369634"/>
              <a:gd name="connsiteX3953" fmla="*/ 5364417 w 15480813"/>
              <a:gd name="connsiteY3953" fmla="*/ 3633296 h 8369634"/>
              <a:gd name="connsiteX3954" fmla="*/ 5324327 w 15480813"/>
              <a:gd name="connsiteY3954" fmla="*/ 3626549 h 8369634"/>
              <a:gd name="connsiteX3955" fmla="*/ 5345369 w 15480813"/>
              <a:gd name="connsiteY3955" fmla="*/ 3598737 h 8369634"/>
              <a:gd name="connsiteX3956" fmla="*/ 5318643 w 15480813"/>
              <a:gd name="connsiteY3956" fmla="*/ 3577334 h 8369634"/>
              <a:gd name="connsiteX3957" fmla="*/ 5358597 w 15480813"/>
              <a:gd name="connsiteY3957" fmla="*/ 3547089 h 8369634"/>
              <a:gd name="connsiteX3958" fmla="*/ 9947315 w 15480813"/>
              <a:gd name="connsiteY3958" fmla="*/ 3537924 h 8369634"/>
              <a:gd name="connsiteX3959" fmla="*/ 9950750 w 15480813"/>
              <a:gd name="connsiteY3959" fmla="*/ 3551538 h 8369634"/>
              <a:gd name="connsiteX3960" fmla="*/ 9954460 w 15480813"/>
              <a:gd name="connsiteY3960" fmla="*/ 3556532 h 8369634"/>
              <a:gd name="connsiteX3961" fmla="*/ 9962273 w 15480813"/>
              <a:gd name="connsiteY3961" fmla="*/ 3548075 h 8369634"/>
              <a:gd name="connsiteX3962" fmla="*/ 9953232 w 15480813"/>
              <a:gd name="connsiteY3962" fmla="*/ 3545010 h 8369634"/>
              <a:gd name="connsiteX3963" fmla="*/ 4378927 w 15480813"/>
              <a:gd name="connsiteY3963" fmla="*/ 3535263 h 8369634"/>
              <a:gd name="connsiteX3964" fmla="*/ 4385083 w 15480813"/>
              <a:gd name="connsiteY3964" fmla="*/ 3589792 h 8369634"/>
              <a:gd name="connsiteX3965" fmla="*/ 4346990 w 15480813"/>
              <a:gd name="connsiteY3965" fmla="*/ 3596200 h 8369634"/>
              <a:gd name="connsiteX3966" fmla="*/ 4376617 w 15480813"/>
              <a:gd name="connsiteY3966" fmla="*/ 3536713 h 8369634"/>
              <a:gd name="connsiteX3967" fmla="*/ 4378927 w 15480813"/>
              <a:gd name="connsiteY3967" fmla="*/ 3535263 h 8369634"/>
              <a:gd name="connsiteX3968" fmla="*/ 11349318 w 15480813"/>
              <a:gd name="connsiteY3968" fmla="*/ 3521597 h 8369634"/>
              <a:gd name="connsiteX3969" fmla="*/ 11362010 w 15480813"/>
              <a:gd name="connsiteY3969" fmla="*/ 3545781 h 8369634"/>
              <a:gd name="connsiteX3970" fmla="*/ 11340971 w 15480813"/>
              <a:gd name="connsiteY3970" fmla="*/ 3563673 h 8369634"/>
              <a:gd name="connsiteX3971" fmla="*/ 11349318 w 15480813"/>
              <a:gd name="connsiteY3971" fmla="*/ 3521597 h 8369634"/>
              <a:gd name="connsiteX3972" fmla="*/ 5294096 w 15480813"/>
              <a:gd name="connsiteY3972" fmla="*/ 3521240 h 8369634"/>
              <a:gd name="connsiteX3973" fmla="*/ 5219001 w 15480813"/>
              <a:gd name="connsiteY3973" fmla="*/ 3556181 h 8369634"/>
              <a:gd name="connsiteX3974" fmla="*/ 5294096 w 15480813"/>
              <a:gd name="connsiteY3974" fmla="*/ 3521240 h 8369634"/>
              <a:gd name="connsiteX3975" fmla="*/ 9942409 w 15480813"/>
              <a:gd name="connsiteY3975" fmla="*/ 3515796 h 8369634"/>
              <a:gd name="connsiteX3976" fmla="*/ 9942441 w 15480813"/>
              <a:gd name="connsiteY3976" fmla="*/ 3518627 h 8369634"/>
              <a:gd name="connsiteX3977" fmla="*/ 9942969 w 15480813"/>
              <a:gd name="connsiteY3977" fmla="*/ 3520715 h 8369634"/>
              <a:gd name="connsiteX3978" fmla="*/ 4832295 w 15480813"/>
              <a:gd name="connsiteY3978" fmla="*/ 3513437 h 8369634"/>
              <a:gd name="connsiteX3979" fmla="*/ 4857549 w 15480813"/>
              <a:gd name="connsiteY3979" fmla="*/ 3531758 h 8369634"/>
              <a:gd name="connsiteX3980" fmla="*/ 4828043 w 15480813"/>
              <a:gd name="connsiteY3980" fmla="*/ 3536714 h 8369634"/>
              <a:gd name="connsiteX3981" fmla="*/ 4832295 w 15480813"/>
              <a:gd name="connsiteY3981" fmla="*/ 3513437 h 8369634"/>
              <a:gd name="connsiteX3982" fmla="*/ 9989115 w 15480813"/>
              <a:gd name="connsiteY3982" fmla="*/ 3505752 h 8369634"/>
              <a:gd name="connsiteX3983" fmla="*/ 9986004 w 15480813"/>
              <a:gd name="connsiteY3983" fmla="*/ 3528151 h 8369634"/>
              <a:gd name="connsiteX3984" fmla="*/ 9984190 w 15480813"/>
              <a:gd name="connsiteY3984" fmla="*/ 3558962 h 8369634"/>
              <a:gd name="connsiteX3985" fmla="*/ 9983676 w 15480813"/>
              <a:gd name="connsiteY3985" fmla="*/ 3559682 h 8369634"/>
              <a:gd name="connsiteX3986" fmla="*/ 9984160 w 15480813"/>
              <a:gd name="connsiteY3986" fmla="*/ 3559440 h 8369634"/>
              <a:gd name="connsiteX3987" fmla="*/ 9984190 w 15480813"/>
              <a:gd name="connsiteY3987" fmla="*/ 3558962 h 8369634"/>
              <a:gd name="connsiteX3988" fmla="*/ 9989497 w 15480813"/>
              <a:gd name="connsiteY3988" fmla="*/ 3551487 h 8369634"/>
              <a:gd name="connsiteX3989" fmla="*/ 10009072 w 15480813"/>
              <a:gd name="connsiteY3989" fmla="*/ 3564035 h 8369634"/>
              <a:gd name="connsiteX3990" fmla="*/ 10006669 w 15480813"/>
              <a:gd name="connsiteY3990" fmla="*/ 3543264 h 8369634"/>
              <a:gd name="connsiteX3991" fmla="*/ 10005634 w 15480813"/>
              <a:gd name="connsiteY3991" fmla="*/ 3541178 h 8369634"/>
              <a:gd name="connsiteX3992" fmla="*/ 9996132 w 15480813"/>
              <a:gd name="connsiteY3992" fmla="*/ 3546265 h 8369634"/>
              <a:gd name="connsiteX3993" fmla="*/ 10001548 w 15480813"/>
              <a:gd name="connsiteY3993" fmla="*/ 3532927 h 8369634"/>
              <a:gd name="connsiteX3994" fmla="*/ 10000638 w 15480813"/>
              <a:gd name="connsiteY3994" fmla="*/ 3531084 h 8369634"/>
              <a:gd name="connsiteX3995" fmla="*/ 9989115 w 15480813"/>
              <a:gd name="connsiteY3995" fmla="*/ 3505752 h 8369634"/>
              <a:gd name="connsiteX3996" fmla="*/ 10218035 w 15480813"/>
              <a:gd name="connsiteY3996" fmla="*/ 3503334 h 8369634"/>
              <a:gd name="connsiteX3997" fmla="*/ 10209572 w 15480813"/>
              <a:gd name="connsiteY3997" fmla="*/ 3512644 h 8369634"/>
              <a:gd name="connsiteX3998" fmla="*/ 10230249 w 15480813"/>
              <a:gd name="connsiteY3998" fmla="*/ 3538038 h 8369634"/>
              <a:gd name="connsiteX3999" fmla="*/ 10230249 w 15480813"/>
              <a:gd name="connsiteY3999" fmla="*/ 3505511 h 8369634"/>
              <a:gd name="connsiteX4000" fmla="*/ 10218158 w 15480813"/>
              <a:gd name="connsiteY4000" fmla="*/ 3503334 h 8369634"/>
              <a:gd name="connsiteX4001" fmla="*/ 10758584 w 15480813"/>
              <a:gd name="connsiteY4001" fmla="*/ 3498741 h 8369634"/>
              <a:gd name="connsiteX4002" fmla="*/ 10800667 w 15480813"/>
              <a:gd name="connsiteY4002" fmla="*/ 3560289 h 8369634"/>
              <a:gd name="connsiteX4003" fmla="*/ 10783735 w 15480813"/>
              <a:gd name="connsiteY4003" fmla="*/ 3601400 h 8369634"/>
              <a:gd name="connsiteX4004" fmla="*/ 10758584 w 15480813"/>
              <a:gd name="connsiteY4004" fmla="*/ 3553034 h 8369634"/>
              <a:gd name="connsiteX4005" fmla="*/ 10758584 w 15480813"/>
              <a:gd name="connsiteY4005" fmla="*/ 3498741 h 8369634"/>
              <a:gd name="connsiteX4006" fmla="*/ 5167477 w 15480813"/>
              <a:gd name="connsiteY4006" fmla="*/ 3498430 h 8369634"/>
              <a:gd name="connsiteX4007" fmla="*/ 5180909 w 15480813"/>
              <a:gd name="connsiteY4007" fmla="*/ 3519179 h 8369634"/>
              <a:gd name="connsiteX4008" fmla="*/ 5159748 w 15480813"/>
              <a:gd name="connsiteY4008" fmla="*/ 3501160 h 8369634"/>
              <a:gd name="connsiteX4009" fmla="*/ 5167477 w 15480813"/>
              <a:gd name="connsiteY4009" fmla="*/ 3498430 h 8369634"/>
              <a:gd name="connsiteX4010" fmla="*/ 9948825 w 15480813"/>
              <a:gd name="connsiteY4010" fmla="*/ 3492767 h 8369634"/>
              <a:gd name="connsiteX4011" fmla="*/ 9943908 w 15480813"/>
              <a:gd name="connsiteY4011" fmla="*/ 3494264 h 8369634"/>
              <a:gd name="connsiteX4012" fmla="*/ 9942188 w 15480813"/>
              <a:gd name="connsiteY4012" fmla="*/ 3495651 h 8369634"/>
              <a:gd name="connsiteX4013" fmla="*/ 9942395 w 15480813"/>
              <a:gd name="connsiteY4013" fmla="*/ 3514320 h 8369634"/>
              <a:gd name="connsiteX4014" fmla="*/ 9943999 w 15480813"/>
              <a:gd name="connsiteY4014" fmla="*/ 3523595 h 8369634"/>
              <a:gd name="connsiteX4015" fmla="*/ 9954049 w 15480813"/>
              <a:gd name="connsiteY4015" fmla="*/ 3502971 h 8369634"/>
              <a:gd name="connsiteX4016" fmla="*/ 9948825 w 15480813"/>
              <a:gd name="connsiteY4016" fmla="*/ 3492767 h 8369634"/>
              <a:gd name="connsiteX4017" fmla="*/ 4646769 w 15480813"/>
              <a:gd name="connsiteY4017" fmla="*/ 3491243 h 8369634"/>
              <a:gd name="connsiteX4018" fmla="*/ 4705783 w 15480813"/>
              <a:gd name="connsiteY4018" fmla="*/ 3513734 h 8369634"/>
              <a:gd name="connsiteX4019" fmla="*/ 4663579 w 15480813"/>
              <a:gd name="connsiteY4019" fmla="*/ 3531879 h 8369634"/>
              <a:gd name="connsiteX4020" fmla="*/ 4646769 w 15480813"/>
              <a:gd name="connsiteY4020" fmla="*/ 3491243 h 8369634"/>
              <a:gd name="connsiteX4021" fmla="*/ 10079512 w 15480813"/>
              <a:gd name="connsiteY4021" fmla="*/ 3486434 h 8369634"/>
              <a:gd name="connsiteX4022" fmla="*/ 10075143 w 15480813"/>
              <a:gd name="connsiteY4022" fmla="*/ 3489792 h 8369634"/>
              <a:gd name="connsiteX4023" fmla="*/ 10038834 w 15480813"/>
              <a:gd name="connsiteY4023" fmla="*/ 3523300 h 8369634"/>
              <a:gd name="connsiteX4024" fmla="*/ 10045055 w 15480813"/>
              <a:gd name="connsiteY4024" fmla="*/ 3526782 h 8369634"/>
              <a:gd name="connsiteX4025" fmla="*/ 10050669 w 15480813"/>
              <a:gd name="connsiteY4025" fmla="*/ 3550615 h 8369634"/>
              <a:gd name="connsiteX4026" fmla="*/ 10070407 w 15480813"/>
              <a:gd name="connsiteY4026" fmla="*/ 3516973 h 8369634"/>
              <a:gd name="connsiteX4027" fmla="*/ 10071647 w 15480813"/>
              <a:gd name="connsiteY4027" fmla="*/ 3531801 h 8369634"/>
              <a:gd name="connsiteX4028" fmla="*/ 10071469 w 15480813"/>
              <a:gd name="connsiteY4028" fmla="*/ 3531992 h 8369634"/>
              <a:gd name="connsiteX4029" fmla="*/ 10071714 w 15480813"/>
              <a:gd name="connsiteY4029" fmla="*/ 3532596 h 8369634"/>
              <a:gd name="connsiteX4030" fmla="*/ 10071647 w 15480813"/>
              <a:gd name="connsiteY4030" fmla="*/ 3531801 h 8369634"/>
              <a:gd name="connsiteX4031" fmla="*/ 10088763 w 15480813"/>
              <a:gd name="connsiteY4031" fmla="*/ 3513489 h 8369634"/>
              <a:gd name="connsiteX4032" fmla="*/ 10082020 w 15480813"/>
              <a:gd name="connsiteY4032" fmla="*/ 3489377 h 8369634"/>
              <a:gd name="connsiteX4033" fmla="*/ 11061749 w 15480813"/>
              <a:gd name="connsiteY4033" fmla="*/ 3484589 h 8369634"/>
              <a:gd name="connsiteX4034" fmla="*/ 11053283 w 15480813"/>
              <a:gd name="connsiteY4034" fmla="*/ 3537674 h 8369634"/>
              <a:gd name="connsiteX4035" fmla="*/ 11032241 w 15480813"/>
              <a:gd name="connsiteY4035" fmla="*/ 3523285 h 8369634"/>
              <a:gd name="connsiteX4036" fmla="*/ 11061749 w 15480813"/>
              <a:gd name="connsiteY4036" fmla="*/ 3484589 h 8369634"/>
              <a:gd name="connsiteX4037" fmla="*/ 10040765 w 15480813"/>
              <a:gd name="connsiteY4037" fmla="*/ 3479426 h 8369634"/>
              <a:gd name="connsiteX4038" fmla="*/ 10036037 w 15480813"/>
              <a:gd name="connsiteY4038" fmla="*/ 3483818 h 8369634"/>
              <a:gd name="connsiteX4039" fmla="*/ 10001694 w 15480813"/>
              <a:gd name="connsiteY4039" fmla="*/ 3486763 h 8369634"/>
              <a:gd name="connsiteX4040" fmla="*/ 10005444 w 15480813"/>
              <a:gd name="connsiteY4040" fmla="*/ 3520263 h 8369634"/>
              <a:gd name="connsiteX4041" fmla="*/ 10010991 w 15480813"/>
              <a:gd name="connsiteY4041" fmla="*/ 3522128 h 8369634"/>
              <a:gd name="connsiteX4042" fmla="*/ 10015663 w 15480813"/>
              <a:gd name="connsiteY4042" fmla="*/ 3519622 h 8369634"/>
              <a:gd name="connsiteX4043" fmla="*/ 10017871 w 15480813"/>
              <a:gd name="connsiteY4043" fmla="*/ 3516830 h 8369634"/>
              <a:gd name="connsiteX4044" fmla="*/ 10026486 w 15480813"/>
              <a:gd name="connsiteY4044" fmla="*/ 3502245 h 8369634"/>
              <a:gd name="connsiteX4045" fmla="*/ 10027664 w 15480813"/>
              <a:gd name="connsiteY4045" fmla="*/ 3510819 h 8369634"/>
              <a:gd name="connsiteX4046" fmla="*/ 10039651 w 15480813"/>
              <a:gd name="connsiteY4046" fmla="*/ 3496097 h 8369634"/>
              <a:gd name="connsiteX4047" fmla="*/ 9968319 w 15480813"/>
              <a:gd name="connsiteY4047" fmla="*/ 3469478 h 8369634"/>
              <a:gd name="connsiteX4048" fmla="*/ 9980652 w 15480813"/>
              <a:gd name="connsiteY4048" fmla="*/ 3483262 h 8369634"/>
              <a:gd name="connsiteX4049" fmla="*/ 9968561 w 15480813"/>
              <a:gd name="connsiteY4049" fmla="*/ 3470083 h 8369634"/>
              <a:gd name="connsiteX4050" fmla="*/ 4084819 w 15480813"/>
              <a:gd name="connsiteY4050" fmla="*/ 3465618 h 8369634"/>
              <a:gd name="connsiteX4051" fmla="*/ 4105861 w 15480813"/>
              <a:gd name="connsiteY4051" fmla="*/ 3494751 h 8369634"/>
              <a:gd name="connsiteX4052" fmla="*/ 4076233 w 15480813"/>
              <a:gd name="connsiteY4052" fmla="*/ 3499830 h 8369634"/>
              <a:gd name="connsiteX4053" fmla="*/ 4084819 w 15480813"/>
              <a:gd name="connsiteY4053" fmla="*/ 3465618 h 8369634"/>
              <a:gd name="connsiteX4054" fmla="*/ 5239075 w 15480813"/>
              <a:gd name="connsiteY4054" fmla="*/ 3465376 h 8369634"/>
              <a:gd name="connsiteX4055" fmla="*/ 5235327 w 15480813"/>
              <a:gd name="connsiteY4055" fmla="*/ 3509746 h 8369634"/>
              <a:gd name="connsiteX4056" fmla="*/ 5218637 w 15480813"/>
              <a:gd name="connsiteY4056" fmla="*/ 3523530 h 8369634"/>
              <a:gd name="connsiteX4057" fmla="*/ 5239075 w 15480813"/>
              <a:gd name="connsiteY4057" fmla="*/ 3465376 h 8369634"/>
              <a:gd name="connsiteX4058" fmla="*/ 10047890 w 15480813"/>
              <a:gd name="connsiteY4058" fmla="*/ 3451577 h 8369634"/>
              <a:gd name="connsiteX4059" fmla="*/ 10046169 w 15480813"/>
              <a:gd name="connsiteY4059" fmla="*/ 3474124 h 8369634"/>
              <a:gd name="connsiteX4060" fmla="*/ 10051398 w 15480813"/>
              <a:gd name="connsiteY4060" fmla="*/ 3491484 h 8369634"/>
              <a:gd name="connsiteX4061" fmla="*/ 10067071 w 15480813"/>
              <a:gd name="connsiteY4061" fmla="*/ 3473227 h 8369634"/>
              <a:gd name="connsiteX4062" fmla="*/ 10058374 w 15480813"/>
              <a:gd name="connsiteY4062" fmla="*/ 3466238 h 8369634"/>
              <a:gd name="connsiteX4063" fmla="*/ 10047890 w 15480813"/>
              <a:gd name="connsiteY4063" fmla="*/ 3451577 h 8369634"/>
              <a:gd name="connsiteX4064" fmla="*/ 10423735 w 15480813"/>
              <a:gd name="connsiteY4064" fmla="*/ 3451456 h 8369634"/>
              <a:gd name="connsiteX4065" fmla="*/ 10423250 w 15480813"/>
              <a:gd name="connsiteY4065" fmla="*/ 3451940 h 8369634"/>
              <a:gd name="connsiteX4066" fmla="*/ 10448643 w 15480813"/>
              <a:gd name="connsiteY4066" fmla="*/ 3477463 h 8369634"/>
              <a:gd name="connsiteX4067" fmla="*/ 10423735 w 15480813"/>
              <a:gd name="connsiteY4067" fmla="*/ 3451456 h 8369634"/>
              <a:gd name="connsiteX4068" fmla="*/ 11382533 w 15480813"/>
              <a:gd name="connsiteY4068" fmla="*/ 3449730 h 8369634"/>
              <a:gd name="connsiteX4069" fmla="*/ 11387164 w 15480813"/>
              <a:gd name="connsiteY4069" fmla="*/ 3462831 h 8369634"/>
              <a:gd name="connsiteX4070" fmla="*/ 11366122 w 15480813"/>
              <a:gd name="connsiteY4070" fmla="*/ 3492089 h 8369634"/>
              <a:gd name="connsiteX4071" fmla="*/ 11361768 w 15480813"/>
              <a:gd name="connsiteY4071" fmla="*/ 3458477 h 8369634"/>
              <a:gd name="connsiteX4072" fmla="*/ 11382533 w 15480813"/>
              <a:gd name="connsiteY4072" fmla="*/ 3449730 h 8369634"/>
              <a:gd name="connsiteX4073" fmla="*/ 10155755 w 15480813"/>
              <a:gd name="connsiteY4073" fmla="*/ 3449156 h 8369634"/>
              <a:gd name="connsiteX4074" fmla="*/ 10155747 w 15480813"/>
              <a:gd name="connsiteY4074" fmla="*/ 3449180 h 8369634"/>
              <a:gd name="connsiteX4075" fmla="*/ 10156966 w 15480813"/>
              <a:gd name="connsiteY4075" fmla="*/ 3453636 h 8369634"/>
              <a:gd name="connsiteX4076" fmla="*/ 10153819 w 15480813"/>
              <a:gd name="connsiteY4076" fmla="*/ 3454165 h 8369634"/>
              <a:gd name="connsiteX4077" fmla="*/ 10149077 w 15480813"/>
              <a:gd name="connsiteY4077" fmla="*/ 3466423 h 8369634"/>
              <a:gd name="connsiteX4078" fmla="*/ 10146928 w 15480813"/>
              <a:gd name="connsiteY4078" fmla="*/ 3491484 h 8369634"/>
              <a:gd name="connsiteX4079" fmla="*/ 10130602 w 15480813"/>
              <a:gd name="connsiteY4079" fmla="*/ 3477084 h 8369634"/>
              <a:gd name="connsiteX4080" fmla="*/ 10110044 w 15480813"/>
              <a:gd name="connsiteY4080" fmla="*/ 3473908 h 8369634"/>
              <a:gd name="connsiteX4081" fmla="*/ 10109685 w 15480813"/>
              <a:gd name="connsiteY4081" fmla="*/ 3473228 h 8369634"/>
              <a:gd name="connsiteX4082" fmla="*/ 10109563 w 15480813"/>
              <a:gd name="connsiteY4082" fmla="*/ 3473832 h 8369634"/>
              <a:gd name="connsiteX4083" fmla="*/ 10110044 w 15480813"/>
              <a:gd name="connsiteY4083" fmla="*/ 3473908 h 8369634"/>
              <a:gd name="connsiteX4084" fmla="*/ 10126624 w 15480813"/>
              <a:gd name="connsiteY4084" fmla="*/ 3505353 h 8369634"/>
              <a:gd name="connsiteX4085" fmla="*/ 10176196 w 15480813"/>
              <a:gd name="connsiteY4085" fmla="*/ 3496561 h 8369634"/>
              <a:gd name="connsiteX4086" fmla="*/ 10155755 w 15480813"/>
              <a:gd name="connsiteY4086" fmla="*/ 3449156 h 8369634"/>
              <a:gd name="connsiteX4087" fmla="*/ 10231456 w 15480813"/>
              <a:gd name="connsiteY4087" fmla="*/ 3429087 h 8369634"/>
              <a:gd name="connsiteX4088" fmla="*/ 10214407 w 15480813"/>
              <a:gd name="connsiteY4088" fmla="*/ 3458956 h 8369634"/>
              <a:gd name="connsiteX4089" fmla="*/ 10211940 w 15480813"/>
              <a:gd name="connsiteY4089" fmla="*/ 3437902 h 8369634"/>
              <a:gd name="connsiteX4090" fmla="*/ 10211202 w 15480813"/>
              <a:gd name="connsiteY4090" fmla="*/ 3440347 h 8369634"/>
              <a:gd name="connsiteX4091" fmla="*/ 10212354 w 15480813"/>
              <a:gd name="connsiteY4091" fmla="*/ 3445412 h 8369634"/>
              <a:gd name="connsiteX4092" fmla="*/ 10210391 w 15480813"/>
              <a:gd name="connsiteY4092" fmla="*/ 3443041 h 8369634"/>
              <a:gd name="connsiteX4093" fmla="*/ 10206063 w 15480813"/>
              <a:gd name="connsiteY4093" fmla="*/ 3457382 h 8369634"/>
              <a:gd name="connsiteX4094" fmla="*/ 10205944 w 15480813"/>
              <a:gd name="connsiteY4094" fmla="*/ 3457382 h 8369634"/>
              <a:gd name="connsiteX4095" fmla="*/ 10243548 w 15480813"/>
              <a:gd name="connsiteY4095" fmla="*/ 3474799 h 8369634"/>
              <a:gd name="connsiteX4096" fmla="*/ 10231456 w 15480813"/>
              <a:gd name="connsiteY4096" fmla="*/ 3429087 h 8369634"/>
              <a:gd name="connsiteX4097" fmla="*/ 10264517 w 15480813"/>
              <a:gd name="connsiteY4097" fmla="*/ 3422853 h 8369634"/>
              <a:gd name="connsiteX4098" fmla="*/ 10252134 w 15480813"/>
              <a:gd name="connsiteY4098" fmla="*/ 3454600 h 8369634"/>
              <a:gd name="connsiteX4099" fmla="*/ 10264228 w 15480813"/>
              <a:gd name="connsiteY4099" fmla="*/ 3489544 h 8369634"/>
              <a:gd name="connsiteX4100" fmla="*/ 10264108 w 15480813"/>
              <a:gd name="connsiteY4100" fmla="*/ 3489544 h 8369634"/>
              <a:gd name="connsiteX4101" fmla="*/ 10281038 w 15480813"/>
              <a:gd name="connsiteY4101" fmla="*/ 3503334 h 8369634"/>
              <a:gd name="connsiteX4102" fmla="*/ 10273298 w 15480813"/>
              <a:gd name="connsiteY4102" fmla="*/ 3425462 h 8369634"/>
              <a:gd name="connsiteX4103" fmla="*/ 10264517 w 15480813"/>
              <a:gd name="connsiteY4103" fmla="*/ 3422853 h 8369634"/>
              <a:gd name="connsiteX4104" fmla="*/ 10319129 w 15480813"/>
              <a:gd name="connsiteY4104" fmla="*/ 3422798 h 8369634"/>
              <a:gd name="connsiteX4105" fmla="*/ 10310304 w 15480813"/>
              <a:gd name="connsiteY4105" fmla="*/ 3486524 h 8369634"/>
              <a:gd name="connsiteX4106" fmla="*/ 10281522 w 15480813"/>
              <a:gd name="connsiteY4106" fmla="*/ 3426910 h 8369634"/>
              <a:gd name="connsiteX4107" fmla="*/ 10284908 w 15480813"/>
              <a:gd name="connsiteY4107" fmla="*/ 3525823 h 8369634"/>
              <a:gd name="connsiteX4108" fmla="*/ 10305585 w 15480813"/>
              <a:gd name="connsiteY4108" fmla="*/ 3540217 h 8369634"/>
              <a:gd name="connsiteX4109" fmla="*/ 10301838 w 15480813"/>
              <a:gd name="connsiteY4109" fmla="*/ 3496078 h 8369634"/>
              <a:gd name="connsiteX4110" fmla="*/ 10334971 w 15480813"/>
              <a:gd name="connsiteY4110" fmla="*/ 3534531 h 8369634"/>
              <a:gd name="connsiteX4111" fmla="*/ 10334851 w 15480813"/>
              <a:gd name="connsiteY4111" fmla="*/ 3534531 h 8369634"/>
              <a:gd name="connsiteX4112" fmla="*/ 10314294 w 15480813"/>
              <a:gd name="connsiteY4112" fmla="*/ 3498375 h 8369634"/>
              <a:gd name="connsiteX4113" fmla="*/ 10344164 w 15480813"/>
              <a:gd name="connsiteY4113" fmla="*/ 3437914 h 8369634"/>
              <a:gd name="connsiteX4114" fmla="*/ 10319129 w 15480813"/>
              <a:gd name="connsiteY4114" fmla="*/ 3422798 h 8369634"/>
              <a:gd name="connsiteX4115" fmla="*/ 10102307 w 15480813"/>
              <a:gd name="connsiteY4115" fmla="*/ 3417842 h 8369634"/>
              <a:gd name="connsiteX4116" fmla="*/ 10108189 w 15480813"/>
              <a:gd name="connsiteY4116" fmla="*/ 3430675 h 8369634"/>
              <a:gd name="connsiteX4117" fmla="*/ 10113433 w 15480813"/>
              <a:gd name="connsiteY4117" fmla="*/ 3433812 h 8369634"/>
              <a:gd name="connsiteX4118" fmla="*/ 10113071 w 15480813"/>
              <a:gd name="connsiteY4118" fmla="*/ 3426877 h 8369634"/>
              <a:gd name="connsiteX4119" fmla="*/ 10148925 w 15480813"/>
              <a:gd name="connsiteY4119" fmla="*/ 3417352 h 8369634"/>
              <a:gd name="connsiteX4120" fmla="*/ 10148625 w 15480813"/>
              <a:gd name="connsiteY4120" fmla="*/ 3420951 h 8369634"/>
              <a:gd name="connsiteX4121" fmla="*/ 10135927 w 15480813"/>
              <a:gd name="connsiteY4121" fmla="*/ 3425825 h 8369634"/>
              <a:gd name="connsiteX4122" fmla="*/ 10141045 w 15480813"/>
              <a:gd name="connsiteY4122" fmla="*/ 3435436 h 8369634"/>
              <a:gd name="connsiteX4123" fmla="*/ 10145568 w 15480813"/>
              <a:gd name="connsiteY4123" fmla="*/ 3432908 h 8369634"/>
              <a:gd name="connsiteX4124" fmla="*/ 10160468 w 15480813"/>
              <a:gd name="connsiteY4124" fmla="*/ 3428278 h 8369634"/>
              <a:gd name="connsiteX4125" fmla="*/ 10160512 w 15480813"/>
              <a:gd name="connsiteY4125" fmla="*/ 3428164 h 8369634"/>
              <a:gd name="connsiteX4126" fmla="*/ 4717694 w 15480813"/>
              <a:gd name="connsiteY4126" fmla="*/ 3413901 h 8369634"/>
              <a:gd name="connsiteX4127" fmla="*/ 4738917 w 15480813"/>
              <a:gd name="connsiteY4127" fmla="*/ 3453638 h 8369634"/>
              <a:gd name="connsiteX4128" fmla="*/ 4696833 w 15480813"/>
              <a:gd name="connsiteY4128" fmla="*/ 3449765 h 8369634"/>
              <a:gd name="connsiteX4129" fmla="*/ 4705177 w 15480813"/>
              <a:gd name="connsiteY4129" fmla="*/ 3415791 h 8369634"/>
              <a:gd name="connsiteX4130" fmla="*/ 4717694 w 15480813"/>
              <a:gd name="connsiteY4130" fmla="*/ 3413901 h 8369634"/>
              <a:gd name="connsiteX4131" fmla="*/ 4882340 w 15480813"/>
              <a:gd name="connsiteY4131" fmla="*/ 3407449 h 8369634"/>
              <a:gd name="connsiteX4132" fmla="*/ 4903501 w 15480813"/>
              <a:gd name="connsiteY4132" fmla="*/ 3436588 h 8369634"/>
              <a:gd name="connsiteX4133" fmla="*/ 4886691 w 15480813"/>
              <a:gd name="connsiteY4133" fmla="*/ 3461381 h 8369634"/>
              <a:gd name="connsiteX4134" fmla="*/ 4878227 w 15480813"/>
              <a:gd name="connsiteY4134" fmla="*/ 3441062 h 8369634"/>
              <a:gd name="connsiteX4135" fmla="*/ 4882340 w 15480813"/>
              <a:gd name="connsiteY4135" fmla="*/ 3407449 h 8369634"/>
              <a:gd name="connsiteX4136" fmla="*/ 4781102 w 15480813"/>
              <a:gd name="connsiteY4136" fmla="*/ 3400806 h 8369634"/>
              <a:gd name="connsiteX4137" fmla="*/ 4783484 w 15480813"/>
              <a:gd name="connsiteY4137" fmla="*/ 3401748 h 8369634"/>
              <a:gd name="connsiteX4138" fmla="*/ 4772898 w 15480813"/>
              <a:gd name="connsiteY4138" fmla="*/ 3404423 h 8369634"/>
              <a:gd name="connsiteX4139" fmla="*/ 4781102 w 15480813"/>
              <a:gd name="connsiteY4139" fmla="*/ 3400806 h 8369634"/>
              <a:gd name="connsiteX4140" fmla="*/ 4789867 w 15480813"/>
              <a:gd name="connsiteY4140" fmla="*/ 3400135 h 8369634"/>
              <a:gd name="connsiteX4141" fmla="*/ 4857547 w 15480813"/>
              <a:gd name="connsiteY4141" fmla="*/ 3411802 h 8369634"/>
              <a:gd name="connsiteX4142" fmla="*/ 4857547 w 15480813"/>
              <a:gd name="connsiteY4142" fmla="*/ 3433567 h 8369634"/>
              <a:gd name="connsiteX4143" fmla="*/ 4815345 w 15480813"/>
              <a:gd name="connsiteY4143" fmla="*/ 3418935 h 8369634"/>
              <a:gd name="connsiteX4144" fmla="*/ 4811231 w 15480813"/>
              <a:gd name="connsiteY4144" fmla="*/ 3452424 h 8369634"/>
              <a:gd name="connsiteX4145" fmla="*/ 4787152 w 15480813"/>
              <a:gd name="connsiteY4145" fmla="*/ 3403199 h 8369634"/>
              <a:gd name="connsiteX4146" fmla="*/ 4783484 w 15480813"/>
              <a:gd name="connsiteY4146" fmla="*/ 3401748 h 8369634"/>
              <a:gd name="connsiteX4147" fmla="*/ 4760321 w 15480813"/>
              <a:gd name="connsiteY4147" fmla="*/ 3395597 h 8369634"/>
              <a:gd name="connsiteX4148" fmla="*/ 4735046 w 15480813"/>
              <a:gd name="connsiteY4148" fmla="*/ 3421722 h 8369634"/>
              <a:gd name="connsiteX4149" fmla="*/ 4760321 w 15480813"/>
              <a:gd name="connsiteY4149" fmla="*/ 3395597 h 8369634"/>
              <a:gd name="connsiteX4150" fmla="*/ 11033938 w 15480813"/>
              <a:gd name="connsiteY4150" fmla="*/ 3390134 h 8369634"/>
              <a:gd name="connsiteX4151" fmla="*/ 11041311 w 15480813"/>
              <a:gd name="connsiteY4151" fmla="*/ 3393902 h 8369634"/>
              <a:gd name="connsiteX4152" fmla="*/ 11045546 w 15480813"/>
              <a:gd name="connsiteY4152" fmla="*/ 3427397 h 8369634"/>
              <a:gd name="connsiteX4153" fmla="*/ 11057637 w 15480813"/>
              <a:gd name="connsiteY4153" fmla="*/ 3440457 h 8369634"/>
              <a:gd name="connsiteX4154" fmla="*/ 11024381 w 15480813"/>
              <a:gd name="connsiteY4154" fmla="*/ 3412891 h 8369634"/>
              <a:gd name="connsiteX4155" fmla="*/ 11033938 w 15480813"/>
              <a:gd name="connsiteY4155" fmla="*/ 3390134 h 8369634"/>
              <a:gd name="connsiteX4156" fmla="*/ 4444459 w 15480813"/>
              <a:gd name="connsiteY4156" fmla="*/ 3383503 h 8369634"/>
              <a:gd name="connsiteX4157" fmla="*/ 4427529 w 15480813"/>
              <a:gd name="connsiteY4157" fmla="*/ 3429939 h 8369634"/>
              <a:gd name="connsiteX4158" fmla="*/ 4444459 w 15480813"/>
              <a:gd name="connsiteY4158" fmla="*/ 3383503 h 8369634"/>
              <a:gd name="connsiteX4159" fmla="*/ 4650881 w 15480813"/>
              <a:gd name="connsiteY4159" fmla="*/ 3381567 h 8369634"/>
              <a:gd name="connsiteX4160" fmla="*/ 4676157 w 15480813"/>
              <a:gd name="connsiteY4160" fmla="*/ 3431874 h 8369634"/>
              <a:gd name="connsiteX4161" fmla="*/ 4629839 w 15480813"/>
              <a:gd name="connsiteY4161" fmla="*/ 3417847 h 8369634"/>
              <a:gd name="connsiteX4162" fmla="*/ 4650881 w 15480813"/>
              <a:gd name="connsiteY4162" fmla="*/ 3381567 h 8369634"/>
              <a:gd name="connsiteX4163" fmla="*/ 10645031 w 15480813"/>
              <a:gd name="connsiteY4163" fmla="*/ 3381079 h 8369634"/>
              <a:gd name="connsiteX4164" fmla="*/ 10645515 w 15480813"/>
              <a:gd name="connsiteY4164" fmla="*/ 3381565 h 8369634"/>
              <a:gd name="connsiteX4165" fmla="*/ 10670062 w 15480813"/>
              <a:gd name="connsiteY4165" fmla="*/ 3407080 h 8369634"/>
              <a:gd name="connsiteX4166" fmla="*/ 10645031 w 15480813"/>
              <a:gd name="connsiteY4166" fmla="*/ 3381079 h 8369634"/>
              <a:gd name="connsiteX4167" fmla="*/ 14746197 w 15480813"/>
              <a:gd name="connsiteY4167" fmla="*/ 3379857 h 8369634"/>
              <a:gd name="connsiteX4168" fmla="*/ 14763831 w 15480813"/>
              <a:gd name="connsiteY4168" fmla="*/ 3383380 h 8369634"/>
              <a:gd name="connsiteX4169" fmla="*/ 14723439 w 15480813"/>
              <a:gd name="connsiteY4169" fmla="*/ 3426796 h 8369634"/>
              <a:gd name="connsiteX4170" fmla="*/ 14746197 w 15480813"/>
              <a:gd name="connsiteY4170" fmla="*/ 3379857 h 8369634"/>
              <a:gd name="connsiteX4171" fmla="*/ 10721140 w 15480813"/>
              <a:gd name="connsiteY4171" fmla="*/ 3351889 h 8369634"/>
              <a:gd name="connsiteX4172" fmla="*/ 10691346 w 15480813"/>
              <a:gd name="connsiteY4172" fmla="*/ 3367172 h 8369634"/>
              <a:gd name="connsiteX4173" fmla="*/ 10691711 w 15480813"/>
              <a:gd name="connsiteY4173" fmla="*/ 3367293 h 8369634"/>
              <a:gd name="connsiteX4174" fmla="*/ 10750117 w 15480813"/>
              <a:gd name="connsiteY4174" fmla="*/ 3388214 h 8369634"/>
              <a:gd name="connsiteX4175" fmla="*/ 10721140 w 15480813"/>
              <a:gd name="connsiteY4175" fmla="*/ 3351889 h 8369634"/>
              <a:gd name="connsiteX4176" fmla="*/ 4131013 w 15480813"/>
              <a:gd name="connsiteY4176" fmla="*/ 3348670 h 8369634"/>
              <a:gd name="connsiteX4177" fmla="*/ 4139358 w 15480813"/>
              <a:gd name="connsiteY4177" fmla="*/ 3390757 h 8369634"/>
              <a:gd name="connsiteX4178" fmla="*/ 4118920 w 15480813"/>
              <a:gd name="connsiteY4178" fmla="*/ 3372858 h 8369634"/>
              <a:gd name="connsiteX4179" fmla="*/ 4131013 w 15480813"/>
              <a:gd name="connsiteY4179" fmla="*/ 3348670 h 8369634"/>
              <a:gd name="connsiteX4180" fmla="*/ 14746659 w 15480813"/>
              <a:gd name="connsiteY4180" fmla="*/ 3343835 h 8369634"/>
              <a:gd name="connsiteX4181" fmla="*/ 14752585 w 15480813"/>
              <a:gd name="connsiteY4181" fmla="*/ 3364514 h 8369634"/>
              <a:gd name="connsiteX4182" fmla="*/ 14746659 w 15480813"/>
              <a:gd name="connsiteY4182" fmla="*/ 3343835 h 8369634"/>
              <a:gd name="connsiteX4183" fmla="*/ 12467173 w 15480813"/>
              <a:gd name="connsiteY4183" fmla="*/ 3336094 h 8369634"/>
              <a:gd name="connsiteX4184" fmla="*/ 12477567 w 15480813"/>
              <a:gd name="connsiteY4184" fmla="*/ 3380957 h 8369634"/>
              <a:gd name="connsiteX4185" fmla="*/ 12425573 w 15480813"/>
              <a:gd name="connsiteY4185" fmla="*/ 3351329 h 8369634"/>
              <a:gd name="connsiteX4186" fmla="*/ 12467173 w 15480813"/>
              <a:gd name="connsiteY4186" fmla="*/ 3336094 h 8369634"/>
              <a:gd name="connsiteX4187" fmla="*/ 5491815 w 15480813"/>
              <a:gd name="connsiteY4187" fmla="*/ 3333072 h 8369634"/>
              <a:gd name="connsiteX4188" fmla="*/ 5471862 w 15480813"/>
              <a:gd name="connsiteY4188" fmla="*/ 3391362 h 8369634"/>
              <a:gd name="connsiteX4189" fmla="*/ 5472343 w 15480813"/>
              <a:gd name="connsiteY4189" fmla="*/ 3391362 h 8369634"/>
              <a:gd name="connsiteX4190" fmla="*/ 5486281 w 15480813"/>
              <a:gd name="connsiteY4190" fmla="*/ 3381900 h 8369634"/>
              <a:gd name="connsiteX4191" fmla="*/ 5488221 w 15480813"/>
              <a:gd name="connsiteY4191" fmla="*/ 3380585 h 8369634"/>
              <a:gd name="connsiteX4192" fmla="*/ 5494855 w 15480813"/>
              <a:gd name="connsiteY4192" fmla="*/ 3355272 h 8369634"/>
              <a:gd name="connsiteX4193" fmla="*/ 12483415 w 15480813"/>
              <a:gd name="connsiteY4193" fmla="*/ 3330694 h 8369634"/>
              <a:gd name="connsiteX4194" fmla="*/ 12490389 w 15480813"/>
              <a:gd name="connsiteY4194" fmla="*/ 3339479 h 8369634"/>
              <a:gd name="connsiteX4195" fmla="*/ 12515665 w 15480813"/>
              <a:gd name="connsiteY4195" fmla="*/ 3375759 h 8369634"/>
              <a:gd name="connsiteX4196" fmla="*/ 12481441 w 15480813"/>
              <a:gd name="connsiteY4196" fmla="*/ 3381203 h 8369634"/>
              <a:gd name="connsiteX4197" fmla="*/ 12483415 w 15480813"/>
              <a:gd name="connsiteY4197" fmla="*/ 3330694 h 8369634"/>
              <a:gd name="connsiteX4198" fmla="*/ 5263141 w 15480813"/>
              <a:gd name="connsiteY4198" fmla="*/ 3329204 h 8369634"/>
              <a:gd name="connsiteX4199" fmla="*/ 5251049 w 15480813"/>
              <a:gd name="connsiteY4199" fmla="*/ 3331381 h 8369634"/>
              <a:gd name="connsiteX4200" fmla="*/ 5251049 w 15480813"/>
              <a:gd name="connsiteY4200" fmla="*/ 3364031 h 8369634"/>
              <a:gd name="connsiteX4201" fmla="*/ 5271726 w 15480813"/>
              <a:gd name="connsiteY4201" fmla="*/ 3338513 h 8369634"/>
              <a:gd name="connsiteX4202" fmla="*/ 5271363 w 15480813"/>
              <a:gd name="connsiteY4202" fmla="*/ 3339723 h 8369634"/>
              <a:gd name="connsiteX4203" fmla="*/ 5263141 w 15480813"/>
              <a:gd name="connsiteY4203" fmla="*/ 3329204 h 8369634"/>
              <a:gd name="connsiteX4204" fmla="*/ 4722231 w 15480813"/>
              <a:gd name="connsiteY4204" fmla="*/ 3325819 h 8369634"/>
              <a:gd name="connsiteX4205" fmla="*/ 4722231 w 15480813"/>
              <a:gd name="connsiteY4205" fmla="*/ 3380117 h 8369634"/>
              <a:gd name="connsiteX4206" fmla="*/ 4697077 w 15480813"/>
              <a:gd name="connsiteY4206" fmla="*/ 3428485 h 8369634"/>
              <a:gd name="connsiteX4207" fmla="*/ 4680267 w 15480813"/>
              <a:gd name="connsiteY4207" fmla="*/ 3387371 h 8369634"/>
              <a:gd name="connsiteX4208" fmla="*/ 4722231 w 15480813"/>
              <a:gd name="connsiteY4208" fmla="*/ 3325819 h 8369634"/>
              <a:gd name="connsiteX4209" fmla="*/ 14766479 w 15480813"/>
              <a:gd name="connsiteY4209" fmla="*/ 3320449 h 8369634"/>
              <a:gd name="connsiteX4210" fmla="*/ 14778827 w 15480813"/>
              <a:gd name="connsiteY4210" fmla="*/ 3323762 h 8369634"/>
              <a:gd name="connsiteX4211" fmla="*/ 14764437 w 15480813"/>
              <a:gd name="connsiteY4211" fmla="*/ 3350000 h 8369634"/>
              <a:gd name="connsiteX4212" fmla="*/ 14766479 w 15480813"/>
              <a:gd name="connsiteY4212" fmla="*/ 3320449 h 8369634"/>
              <a:gd name="connsiteX4213" fmla="*/ 11179895 w 15480813"/>
              <a:gd name="connsiteY4213" fmla="*/ 3320010 h 8369634"/>
              <a:gd name="connsiteX4214" fmla="*/ 11201060 w 15480813"/>
              <a:gd name="connsiteY4214" fmla="*/ 3334399 h 8369634"/>
              <a:gd name="connsiteX4215" fmla="*/ 11201060 w 15480813"/>
              <a:gd name="connsiteY4215" fmla="*/ 3345282 h 8369634"/>
              <a:gd name="connsiteX4216" fmla="*/ 11209523 w 15480813"/>
              <a:gd name="connsiteY4216" fmla="*/ 3357375 h 8369634"/>
              <a:gd name="connsiteX4217" fmla="*/ 11171552 w 15480813"/>
              <a:gd name="connsiteY4217" fmla="*/ 3405622 h 8369634"/>
              <a:gd name="connsiteX4218" fmla="*/ 11179895 w 15480813"/>
              <a:gd name="connsiteY4218" fmla="*/ 3320010 h 8369634"/>
              <a:gd name="connsiteX4219" fmla="*/ 4418701 w 15480813"/>
              <a:gd name="connsiteY4219" fmla="*/ 3311670 h 8369634"/>
              <a:gd name="connsiteX4220" fmla="*/ 4448207 w 15480813"/>
              <a:gd name="connsiteY4220" fmla="*/ 3350363 h 8369634"/>
              <a:gd name="connsiteX4221" fmla="*/ 4427043 w 15480813"/>
              <a:gd name="connsiteY4221" fmla="*/ 3364754 h 8369634"/>
              <a:gd name="connsiteX4222" fmla="*/ 4418701 w 15480813"/>
              <a:gd name="connsiteY4222" fmla="*/ 3311670 h 8369634"/>
              <a:gd name="connsiteX4223" fmla="*/ 11327509 w 15480813"/>
              <a:gd name="connsiteY4223" fmla="*/ 3306269 h 8369634"/>
              <a:gd name="connsiteX4224" fmla="*/ 11331901 w 15480813"/>
              <a:gd name="connsiteY4224" fmla="*/ 3322914 h 8369634"/>
              <a:gd name="connsiteX4225" fmla="*/ 11306627 w 15480813"/>
              <a:gd name="connsiteY4225" fmla="*/ 3340326 h 8369634"/>
              <a:gd name="connsiteX4226" fmla="*/ 11327509 w 15480813"/>
              <a:gd name="connsiteY4226" fmla="*/ 3306269 h 8369634"/>
              <a:gd name="connsiteX4227" fmla="*/ 10800906 w 15480813"/>
              <a:gd name="connsiteY4227" fmla="*/ 3299335 h 8369634"/>
              <a:gd name="connsiteX4228" fmla="*/ 10800014 w 15480813"/>
              <a:gd name="connsiteY4228" fmla="*/ 3307845 h 8369634"/>
              <a:gd name="connsiteX4229" fmla="*/ 10796859 w 15480813"/>
              <a:gd name="connsiteY4229" fmla="*/ 3309286 h 8369634"/>
              <a:gd name="connsiteX4230" fmla="*/ 10796794 w 15480813"/>
              <a:gd name="connsiteY4230" fmla="*/ 3309009 h 8369634"/>
              <a:gd name="connsiteX4231" fmla="*/ 10796672 w 15480813"/>
              <a:gd name="connsiteY4231" fmla="*/ 3309372 h 8369634"/>
              <a:gd name="connsiteX4232" fmla="*/ 10796859 w 15480813"/>
              <a:gd name="connsiteY4232" fmla="*/ 3309286 h 8369634"/>
              <a:gd name="connsiteX4233" fmla="*/ 10803266 w 15480813"/>
              <a:gd name="connsiteY4233" fmla="*/ 3337304 h 8369634"/>
              <a:gd name="connsiteX4234" fmla="*/ 10813362 w 15480813"/>
              <a:gd name="connsiteY4234" fmla="*/ 3355804 h 8369634"/>
              <a:gd name="connsiteX4235" fmla="*/ 10809250 w 15480813"/>
              <a:gd name="connsiteY4235" fmla="*/ 3300665 h 8369634"/>
              <a:gd name="connsiteX4236" fmla="*/ 5512371 w 15480813"/>
              <a:gd name="connsiteY4236" fmla="*/ 3297044 h 8369634"/>
              <a:gd name="connsiteX4237" fmla="*/ 5508501 w 15480813"/>
              <a:gd name="connsiteY4237" fmla="*/ 3308576 h 8369634"/>
              <a:gd name="connsiteX4238" fmla="*/ 5500295 w 15480813"/>
              <a:gd name="connsiteY4238" fmla="*/ 3310218 h 8369634"/>
              <a:gd name="connsiteX4239" fmla="*/ 5500278 w 15480813"/>
              <a:gd name="connsiteY4239" fmla="*/ 3309738 h 8369634"/>
              <a:gd name="connsiteX4240" fmla="*/ 5500278 w 15480813"/>
              <a:gd name="connsiteY4240" fmla="*/ 3310221 h 8369634"/>
              <a:gd name="connsiteX4241" fmla="*/ 5500295 w 15480813"/>
              <a:gd name="connsiteY4241" fmla="*/ 3310218 h 8369634"/>
              <a:gd name="connsiteX4242" fmla="*/ 5500947 w 15480813"/>
              <a:gd name="connsiteY4242" fmla="*/ 3328597 h 8369634"/>
              <a:gd name="connsiteX4243" fmla="*/ 5502021 w 15480813"/>
              <a:gd name="connsiteY4243" fmla="*/ 3330746 h 8369634"/>
              <a:gd name="connsiteX4244" fmla="*/ 5512775 w 15480813"/>
              <a:gd name="connsiteY4244" fmla="*/ 3298578 h 8369634"/>
              <a:gd name="connsiteX4245" fmla="*/ 11149740 w 15480813"/>
              <a:gd name="connsiteY4245" fmla="*/ 3295793 h 8369634"/>
              <a:gd name="connsiteX4246" fmla="*/ 11158734 w 15480813"/>
              <a:gd name="connsiteY4246" fmla="*/ 3304658 h 8369634"/>
              <a:gd name="connsiteX4247" fmla="*/ 11116531 w 15480813"/>
              <a:gd name="connsiteY4247" fmla="*/ 3319530 h 8369634"/>
              <a:gd name="connsiteX4248" fmla="*/ 11149740 w 15480813"/>
              <a:gd name="connsiteY4248" fmla="*/ 3295793 h 8369634"/>
              <a:gd name="connsiteX4249" fmla="*/ 5433284 w 15480813"/>
              <a:gd name="connsiteY4249" fmla="*/ 3278784 h 8369634"/>
              <a:gd name="connsiteX4250" fmla="*/ 5399104 w 15480813"/>
              <a:gd name="connsiteY4250" fmla="*/ 3316514 h 8369634"/>
              <a:gd name="connsiteX4251" fmla="*/ 5392634 w 15480813"/>
              <a:gd name="connsiteY4251" fmla="*/ 3340321 h 8369634"/>
              <a:gd name="connsiteX4252" fmla="*/ 5392533 w 15480813"/>
              <a:gd name="connsiteY4252" fmla="*/ 3340206 h 8369634"/>
              <a:gd name="connsiteX4253" fmla="*/ 5392533 w 15480813"/>
              <a:gd name="connsiteY4253" fmla="*/ 3340691 h 8369634"/>
              <a:gd name="connsiteX4254" fmla="*/ 5392634 w 15480813"/>
              <a:gd name="connsiteY4254" fmla="*/ 3340321 h 8369634"/>
              <a:gd name="connsiteX4255" fmla="*/ 5409583 w 15480813"/>
              <a:gd name="connsiteY4255" fmla="*/ 3359797 h 8369634"/>
              <a:gd name="connsiteX4256" fmla="*/ 5430625 w 15480813"/>
              <a:gd name="connsiteY4256" fmla="*/ 3377817 h 8369634"/>
              <a:gd name="connsiteX4257" fmla="*/ 5454810 w 15480813"/>
              <a:gd name="connsiteY4257" fmla="*/ 3329446 h 8369634"/>
              <a:gd name="connsiteX4258" fmla="*/ 5475851 w 15480813"/>
              <a:gd name="connsiteY4258" fmla="*/ 3347462 h 8369634"/>
              <a:gd name="connsiteX4259" fmla="*/ 5479480 w 15480813"/>
              <a:gd name="connsiteY4259" fmla="*/ 3313968 h 8369634"/>
              <a:gd name="connsiteX4260" fmla="*/ 5433284 w 15480813"/>
              <a:gd name="connsiteY4260" fmla="*/ 3278784 h 8369634"/>
              <a:gd name="connsiteX4261" fmla="*/ 5057927 w 15480813"/>
              <a:gd name="connsiteY4261" fmla="*/ 3278540 h 8369634"/>
              <a:gd name="connsiteX4262" fmla="*/ 5032895 w 15480813"/>
              <a:gd name="connsiteY4262" fmla="*/ 3304544 h 8369634"/>
              <a:gd name="connsiteX4263" fmla="*/ 5032653 w 15480813"/>
              <a:gd name="connsiteY4263" fmla="*/ 3305029 h 8369634"/>
              <a:gd name="connsiteX4264" fmla="*/ 5057927 w 15480813"/>
              <a:gd name="connsiteY4264" fmla="*/ 3278540 h 8369634"/>
              <a:gd name="connsiteX4265" fmla="*/ 4098329 w 15480813"/>
              <a:gd name="connsiteY4265" fmla="*/ 3276812 h 8369634"/>
              <a:gd name="connsiteX4266" fmla="*/ 4119041 w 15480813"/>
              <a:gd name="connsiteY4266" fmla="*/ 3285560 h 8369634"/>
              <a:gd name="connsiteX4267" fmla="*/ 4114809 w 15480813"/>
              <a:gd name="connsiteY4267" fmla="*/ 3319167 h 8369634"/>
              <a:gd name="connsiteX4268" fmla="*/ 4093647 w 15480813"/>
              <a:gd name="connsiteY4268" fmla="*/ 3289914 h 8369634"/>
              <a:gd name="connsiteX4269" fmla="*/ 4098329 w 15480813"/>
              <a:gd name="connsiteY4269" fmla="*/ 3276812 h 8369634"/>
              <a:gd name="connsiteX4270" fmla="*/ 5325297 w 15480813"/>
              <a:gd name="connsiteY4270" fmla="*/ 3274789 h 8369634"/>
              <a:gd name="connsiteX4271" fmla="*/ 5304981 w 15480813"/>
              <a:gd name="connsiteY4271" fmla="*/ 3322192 h 8369634"/>
              <a:gd name="connsiteX4272" fmla="*/ 5304619 w 15480813"/>
              <a:gd name="connsiteY4272" fmla="*/ 3323037 h 8369634"/>
              <a:gd name="connsiteX4273" fmla="*/ 5371613 w 15480813"/>
              <a:gd name="connsiteY4273" fmla="*/ 3299462 h 8369634"/>
              <a:gd name="connsiteX4274" fmla="*/ 5334123 w 15480813"/>
              <a:gd name="connsiteY4274" fmla="*/ 3317113 h 8369634"/>
              <a:gd name="connsiteX4275" fmla="*/ 5325297 w 15480813"/>
              <a:gd name="connsiteY4275" fmla="*/ 3274789 h 8369634"/>
              <a:gd name="connsiteX4276" fmla="*/ 14761533 w 15480813"/>
              <a:gd name="connsiteY4276" fmla="*/ 3274308 h 8369634"/>
              <a:gd name="connsiteX4277" fmla="*/ 14792371 w 15480813"/>
              <a:gd name="connsiteY4277" fmla="*/ 3298491 h 8369634"/>
              <a:gd name="connsiteX4278" fmla="*/ 14793339 w 15480813"/>
              <a:gd name="connsiteY4278" fmla="*/ 3306352 h 8369634"/>
              <a:gd name="connsiteX4279" fmla="*/ 14787413 w 15480813"/>
              <a:gd name="connsiteY4279" fmla="*/ 3310582 h 8369634"/>
              <a:gd name="connsiteX4280" fmla="*/ 14761533 w 15480813"/>
              <a:gd name="connsiteY4280" fmla="*/ 3274308 h 8369634"/>
              <a:gd name="connsiteX4281" fmla="*/ 5249959 w 15480813"/>
              <a:gd name="connsiteY4281" fmla="*/ 3254956 h 8369634"/>
              <a:gd name="connsiteX4282" fmla="*/ 5237867 w 15480813"/>
              <a:gd name="connsiteY4282" fmla="*/ 3300680 h 8369634"/>
              <a:gd name="connsiteX4283" fmla="*/ 5237503 w 15480813"/>
              <a:gd name="connsiteY4283" fmla="*/ 3301881 h 8369634"/>
              <a:gd name="connsiteX4284" fmla="*/ 5275235 w 15480813"/>
              <a:gd name="connsiteY4284" fmla="*/ 3283260 h 8369634"/>
              <a:gd name="connsiteX4285" fmla="*/ 5267009 w 15480813"/>
              <a:gd name="connsiteY4285" fmla="*/ 3284832 h 8369634"/>
              <a:gd name="connsiteX4286" fmla="*/ 5249959 w 15480813"/>
              <a:gd name="connsiteY4286" fmla="*/ 3254956 h 8369634"/>
              <a:gd name="connsiteX4287" fmla="*/ 5162165 w 15480813"/>
              <a:gd name="connsiteY4287" fmla="*/ 3249035 h 8369634"/>
              <a:gd name="connsiteX4288" fmla="*/ 5137253 w 15480813"/>
              <a:gd name="connsiteY4288" fmla="*/ 3264152 h 8369634"/>
              <a:gd name="connsiteX4289" fmla="*/ 5167001 w 15480813"/>
              <a:gd name="connsiteY4289" fmla="*/ 3324610 h 8369634"/>
              <a:gd name="connsiteX4290" fmla="*/ 5166641 w 15480813"/>
              <a:gd name="connsiteY4290" fmla="*/ 3325335 h 8369634"/>
              <a:gd name="connsiteX4291" fmla="*/ 5146443 w 15480813"/>
              <a:gd name="connsiteY4291" fmla="*/ 3360768 h 8369634"/>
              <a:gd name="connsiteX4292" fmla="*/ 5179578 w 15480813"/>
              <a:gd name="connsiteY4292" fmla="*/ 3322311 h 8369634"/>
              <a:gd name="connsiteX4293" fmla="*/ 5175711 w 15480813"/>
              <a:gd name="connsiteY4293" fmla="*/ 3366450 h 8369634"/>
              <a:gd name="connsiteX4294" fmla="*/ 5196509 w 15480813"/>
              <a:gd name="connsiteY4294" fmla="*/ 3352056 h 8369634"/>
              <a:gd name="connsiteX4295" fmla="*/ 5199897 w 15480813"/>
              <a:gd name="connsiteY4295" fmla="*/ 3253145 h 8369634"/>
              <a:gd name="connsiteX4296" fmla="*/ 5171113 w 15480813"/>
              <a:gd name="connsiteY4296" fmla="*/ 3312761 h 8369634"/>
              <a:gd name="connsiteX4297" fmla="*/ 5162165 w 15480813"/>
              <a:gd name="connsiteY4297" fmla="*/ 3249035 h 8369634"/>
              <a:gd name="connsiteX4298" fmla="*/ 5216951 w 15480813"/>
              <a:gd name="connsiteY4298" fmla="*/ 3248727 h 8369634"/>
              <a:gd name="connsiteX4299" fmla="*/ 5208239 w 15480813"/>
              <a:gd name="connsiteY4299" fmla="*/ 3251335 h 8369634"/>
              <a:gd name="connsiteX4300" fmla="*/ 5200499 w 15480813"/>
              <a:gd name="connsiteY4300" fmla="*/ 3329204 h 8369634"/>
              <a:gd name="connsiteX4301" fmla="*/ 5200139 w 15480813"/>
              <a:gd name="connsiteY4301" fmla="*/ 3330412 h 8369634"/>
              <a:gd name="connsiteX4302" fmla="*/ 5217187 w 15480813"/>
              <a:gd name="connsiteY4302" fmla="*/ 3315421 h 8369634"/>
              <a:gd name="connsiteX4303" fmla="*/ 5229281 w 15480813"/>
              <a:gd name="connsiteY4303" fmla="*/ 3280477 h 8369634"/>
              <a:gd name="connsiteX4304" fmla="*/ 5216951 w 15480813"/>
              <a:gd name="connsiteY4304" fmla="*/ 3248727 h 8369634"/>
              <a:gd name="connsiteX4305" fmla="*/ 5334711 w 15480813"/>
              <a:gd name="connsiteY4305" fmla="*/ 3241023 h 8369634"/>
              <a:gd name="connsiteX4306" fmla="*/ 5320945 w 15480813"/>
              <a:gd name="connsiteY4306" fmla="*/ 3253871 h 8369634"/>
              <a:gd name="connsiteX4307" fmla="*/ 5320581 w 15480813"/>
              <a:gd name="connsiteY4307" fmla="*/ 3254714 h 8369634"/>
              <a:gd name="connsiteX4308" fmla="*/ 5379230 w 15480813"/>
              <a:gd name="connsiteY4308" fmla="*/ 3243473 h 8369634"/>
              <a:gd name="connsiteX4309" fmla="*/ 5334711 w 15480813"/>
              <a:gd name="connsiteY4309" fmla="*/ 3241023 h 8369634"/>
              <a:gd name="connsiteX4310" fmla="*/ 9924371 w 15480813"/>
              <a:gd name="connsiteY4310" fmla="*/ 3237710 h 8369634"/>
              <a:gd name="connsiteX4311" fmla="*/ 9922487 w 15480813"/>
              <a:gd name="connsiteY4311" fmla="*/ 3253263 h 8369634"/>
              <a:gd name="connsiteX4312" fmla="*/ 9938933 w 15480813"/>
              <a:gd name="connsiteY4312" fmla="*/ 3256407 h 8369634"/>
              <a:gd name="connsiteX4313" fmla="*/ 9937413 w 15480813"/>
              <a:gd name="connsiteY4313" fmla="*/ 3241773 h 8369634"/>
              <a:gd name="connsiteX4314" fmla="*/ 11126741 w 15480813"/>
              <a:gd name="connsiteY4314" fmla="*/ 3236278 h 8369634"/>
              <a:gd name="connsiteX4315" fmla="*/ 11108339 w 15480813"/>
              <a:gd name="connsiteY4315" fmla="*/ 3261410 h 8369634"/>
              <a:gd name="connsiteX4316" fmla="*/ 11107338 w 15480813"/>
              <a:gd name="connsiteY4316" fmla="*/ 3317714 h 8369634"/>
              <a:gd name="connsiteX4317" fmla="*/ 11073479 w 15480813"/>
              <a:gd name="connsiteY4317" fmla="*/ 3312030 h 8369634"/>
              <a:gd name="connsiteX4318" fmla="*/ 11061388 w 15480813"/>
              <a:gd name="connsiteY4318" fmla="*/ 3244557 h 8369634"/>
              <a:gd name="connsiteX4319" fmla="*/ 11103710 w 15480813"/>
              <a:gd name="connsiteY4319" fmla="*/ 3262574 h 8369634"/>
              <a:gd name="connsiteX4320" fmla="*/ 11121273 w 15480813"/>
              <a:gd name="connsiteY4320" fmla="*/ 3239905 h 8369634"/>
              <a:gd name="connsiteX4321" fmla="*/ 11128383 w 15480813"/>
              <a:gd name="connsiteY4321" fmla="*/ 3234037 h 8369634"/>
              <a:gd name="connsiteX4322" fmla="*/ 11128993 w 15480813"/>
              <a:gd name="connsiteY4322" fmla="*/ 3234785 h 8369634"/>
              <a:gd name="connsiteX4323" fmla="*/ 11126741 w 15480813"/>
              <a:gd name="connsiteY4323" fmla="*/ 3236278 h 8369634"/>
              <a:gd name="connsiteX4324" fmla="*/ 10771159 w 15480813"/>
              <a:gd name="connsiteY4324" fmla="*/ 3228474 h 8369634"/>
              <a:gd name="connsiteX4325" fmla="*/ 10796310 w 15480813"/>
              <a:gd name="connsiteY4325" fmla="*/ 3254592 h 8369634"/>
              <a:gd name="connsiteX4326" fmla="*/ 10779503 w 15480813"/>
              <a:gd name="connsiteY4326" fmla="*/ 3262573 h 8369634"/>
              <a:gd name="connsiteX4327" fmla="*/ 10775391 w 15480813"/>
              <a:gd name="connsiteY4327" fmla="*/ 3239478 h 8369634"/>
              <a:gd name="connsiteX4328" fmla="*/ 10771159 w 15480813"/>
              <a:gd name="connsiteY4328" fmla="*/ 3260638 h 8369634"/>
              <a:gd name="connsiteX4329" fmla="*/ 9962839 w 15480813"/>
              <a:gd name="connsiteY4329" fmla="*/ 3227633 h 8369634"/>
              <a:gd name="connsiteX4330" fmla="*/ 9958823 w 15480813"/>
              <a:gd name="connsiteY4330" fmla="*/ 3241697 h 8369634"/>
              <a:gd name="connsiteX4331" fmla="*/ 9955428 w 15480813"/>
              <a:gd name="connsiteY4331" fmla="*/ 3259290 h 8369634"/>
              <a:gd name="connsiteX4332" fmla="*/ 9955017 w 15480813"/>
              <a:gd name="connsiteY4332" fmla="*/ 3259551 h 8369634"/>
              <a:gd name="connsiteX4333" fmla="*/ 9955262 w 15480813"/>
              <a:gd name="connsiteY4333" fmla="*/ 3260155 h 8369634"/>
              <a:gd name="connsiteX4334" fmla="*/ 9955428 w 15480813"/>
              <a:gd name="connsiteY4334" fmla="*/ 3259290 h 8369634"/>
              <a:gd name="connsiteX4335" fmla="*/ 9962223 w 15480813"/>
              <a:gd name="connsiteY4335" fmla="*/ 3255007 h 8369634"/>
              <a:gd name="connsiteX4336" fmla="*/ 9966945 w 15480813"/>
              <a:gd name="connsiteY4336" fmla="*/ 3243362 h 8369634"/>
              <a:gd name="connsiteX4337" fmla="*/ 9970293 w 15480813"/>
              <a:gd name="connsiteY4337" fmla="*/ 3235245 h 8369634"/>
              <a:gd name="connsiteX4338" fmla="*/ 10743226 w 15480813"/>
              <a:gd name="connsiteY4338" fmla="*/ 3223279 h 8369634"/>
              <a:gd name="connsiteX4339" fmla="*/ 10755317 w 15480813"/>
              <a:gd name="connsiteY4339" fmla="*/ 3247461 h 8369634"/>
              <a:gd name="connsiteX4340" fmla="*/ 10743103 w 15480813"/>
              <a:gd name="connsiteY4340" fmla="*/ 3255925 h 8369634"/>
              <a:gd name="connsiteX4341" fmla="*/ 10738869 w 15480813"/>
              <a:gd name="connsiteY4341" fmla="*/ 3276966 h 8369634"/>
              <a:gd name="connsiteX4342" fmla="*/ 10743226 w 15480813"/>
              <a:gd name="connsiteY4342" fmla="*/ 3223279 h 8369634"/>
              <a:gd name="connsiteX4343" fmla="*/ 9953783 w 15480813"/>
              <a:gd name="connsiteY4343" fmla="*/ 3218395 h 8369634"/>
              <a:gd name="connsiteX4344" fmla="*/ 9953203 w 15480813"/>
              <a:gd name="connsiteY4344" fmla="*/ 3225937 h 8369634"/>
              <a:gd name="connsiteX4345" fmla="*/ 9956145 w 15480813"/>
              <a:gd name="connsiteY4345" fmla="*/ 3220803 h 8369634"/>
              <a:gd name="connsiteX4346" fmla="*/ 4447065 w 15480813"/>
              <a:gd name="connsiteY4346" fmla="*/ 3217214 h 8369634"/>
              <a:gd name="connsiteX4347" fmla="*/ 4456673 w 15480813"/>
              <a:gd name="connsiteY4347" fmla="*/ 3239966 h 8369634"/>
              <a:gd name="connsiteX4348" fmla="*/ 4423417 w 15480813"/>
              <a:gd name="connsiteY4348" fmla="*/ 3267538 h 8369634"/>
              <a:gd name="connsiteX4349" fmla="*/ 4435510 w 15480813"/>
              <a:gd name="connsiteY4349" fmla="*/ 3254471 h 8369634"/>
              <a:gd name="connsiteX4350" fmla="*/ 4439743 w 15480813"/>
              <a:gd name="connsiteY4350" fmla="*/ 3220982 h 8369634"/>
              <a:gd name="connsiteX4351" fmla="*/ 4447065 w 15480813"/>
              <a:gd name="connsiteY4351" fmla="*/ 3217214 h 8369634"/>
              <a:gd name="connsiteX4352" fmla="*/ 10956540 w 15480813"/>
              <a:gd name="connsiteY4352" fmla="*/ 3216862 h 8369634"/>
              <a:gd name="connsiteX4353" fmla="*/ 10973353 w 15480813"/>
              <a:gd name="connsiteY4353" fmla="*/ 3263418 h 8369634"/>
              <a:gd name="connsiteX4354" fmla="*/ 11011202 w 15480813"/>
              <a:gd name="connsiteY4354" fmla="*/ 3280589 h 8369634"/>
              <a:gd name="connsiteX4355" fmla="*/ 11019666 w 15480813"/>
              <a:gd name="connsiteY4355" fmla="*/ 3260275 h 8369634"/>
              <a:gd name="connsiteX4356" fmla="*/ 11002736 w 15480813"/>
              <a:gd name="connsiteY4356" fmla="*/ 3224722 h 8369634"/>
              <a:gd name="connsiteX4357" fmla="*/ 11057637 w 15480813"/>
              <a:gd name="connsiteY4357" fmla="*/ 3223031 h 8369634"/>
              <a:gd name="connsiteX4358" fmla="*/ 11057637 w 15480813"/>
              <a:gd name="connsiteY4358" fmla="*/ 3321099 h 8369634"/>
              <a:gd name="connsiteX4359" fmla="*/ 11027528 w 15480813"/>
              <a:gd name="connsiteY4359" fmla="*/ 3337908 h 8369634"/>
              <a:gd name="connsiteX4360" fmla="*/ 10998020 w 15480813"/>
              <a:gd name="connsiteY4360" fmla="*/ 3311305 h 8369634"/>
              <a:gd name="connsiteX4361" fmla="*/ 10993785 w 15480813"/>
              <a:gd name="connsiteY4361" fmla="*/ 3266926 h 8369634"/>
              <a:gd name="connsiteX4362" fmla="*/ 10981694 w 15480813"/>
              <a:gd name="connsiteY4362" fmla="*/ 3308401 h 8369634"/>
              <a:gd name="connsiteX4363" fmla="*/ 10956540 w 15480813"/>
              <a:gd name="connsiteY4363" fmla="*/ 3216862 h 8369634"/>
              <a:gd name="connsiteX4364" fmla="*/ 4835055 w 15480813"/>
              <a:gd name="connsiteY4364" fmla="*/ 3208527 h 8369634"/>
              <a:gd name="connsiteX4365" fmla="*/ 4809904 w 15480813"/>
              <a:gd name="connsiteY4365" fmla="*/ 3234529 h 8369634"/>
              <a:gd name="connsiteX4366" fmla="*/ 4810264 w 15480813"/>
              <a:gd name="connsiteY4366" fmla="*/ 3234406 h 8369634"/>
              <a:gd name="connsiteX4367" fmla="*/ 4835055 w 15480813"/>
              <a:gd name="connsiteY4367" fmla="*/ 3208527 h 8369634"/>
              <a:gd name="connsiteX4368" fmla="*/ 734720 w 15480813"/>
              <a:gd name="connsiteY4368" fmla="*/ 3206939 h 8369634"/>
              <a:gd name="connsiteX4369" fmla="*/ 757491 w 15480813"/>
              <a:gd name="connsiteY4369" fmla="*/ 3253869 h 8369634"/>
              <a:gd name="connsiteX4370" fmla="*/ 717101 w 15480813"/>
              <a:gd name="connsiteY4370" fmla="*/ 3210463 h 8369634"/>
              <a:gd name="connsiteX4371" fmla="*/ 734720 w 15480813"/>
              <a:gd name="connsiteY4371" fmla="*/ 3206939 h 8369634"/>
              <a:gd name="connsiteX4372" fmla="*/ 9896111 w 15480813"/>
              <a:gd name="connsiteY4372" fmla="*/ 3204762 h 8369634"/>
              <a:gd name="connsiteX4373" fmla="*/ 9896141 w 15480813"/>
              <a:gd name="connsiteY4373" fmla="*/ 3211138 h 8369634"/>
              <a:gd name="connsiteX4374" fmla="*/ 9915596 w 15480813"/>
              <a:gd name="connsiteY4374" fmla="*/ 3251813 h 8369634"/>
              <a:gd name="connsiteX4375" fmla="*/ 9915150 w 15480813"/>
              <a:gd name="connsiteY4375" fmla="*/ 3230241 h 8369634"/>
              <a:gd name="connsiteX4376" fmla="*/ 9907366 w 15480813"/>
              <a:gd name="connsiteY4376" fmla="*/ 3223162 h 8369634"/>
              <a:gd name="connsiteX4377" fmla="*/ 10192397 w 15480813"/>
              <a:gd name="connsiteY4377" fmla="*/ 3203565 h 8369634"/>
              <a:gd name="connsiteX4378" fmla="*/ 10192059 w 15480813"/>
              <a:gd name="connsiteY4378" fmla="*/ 3208105 h 8369634"/>
              <a:gd name="connsiteX4379" fmla="*/ 10191475 w 15480813"/>
              <a:gd name="connsiteY4379" fmla="*/ 3207479 h 8369634"/>
              <a:gd name="connsiteX4380" fmla="*/ 10189839 w 15480813"/>
              <a:gd name="connsiteY4380" fmla="*/ 3203941 h 8369634"/>
              <a:gd name="connsiteX4381" fmla="*/ 4759461 w 15480813"/>
              <a:gd name="connsiteY4381" fmla="*/ 3179219 h 8369634"/>
              <a:gd name="connsiteX4382" fmla="*/ 4742121 w 15480813"/>
              <a:gd name="connsiteY4382" fmla="*/ 3187104 h 8369634"/>
              <a:gd name="connsiteX4383" fmla="*/ 4730610 w 15480813"/>
              <a:gd name="connsiteY4383" fmla="*/ 3215455 h 8369634"/>
              <a:gd name="connsiteX4384" fmla="*/ 4730454 w 15480813"/>
              <a:gd name="connsiteY4384" fmla="*/ 3215419 h 8369634"/>
              <a:gd name="connsiteX4385" fmla="*/ 4730575 w 15480813"/>
              <a:gd name="connsiteY4385" fmla="*/ 3215542 h 8369634"/>
              <a:gd name="connsiteX4386" fmla="*/ 4730610 w 15480813"/>
              <a:gd name="connsiteY4386" fmla="*/ 3215455 h 8369634"/>
              <a:gd name="connsiteX4387" fmla="*/ 4741389 w 15480813"/>
              <a:gd name="connsiteY4387" fmla="*/ 3217933 h 8369634"/>
              <a:gd name="connsiteX4388" fmla="*/ 4789343 w 15480813"/>
              <a:gd name="connsiteY4388" fmla="*/ 3194502 h 8369634"/>
              <a:gd name="connsiteX4389" fmla="*/ 4759461 w 15480813"/>
              <a:gd name="connsiteY4389" fmla="*/ 3179219 h 8369634"/>
              <a:gd name="connsiteX4390" fmla="*/ 10051153 w 15480813"/>
              <a:gd name="connsiteY4390" fmla="*/ 3178894 h 8369634"/>
              <a:gd name="connsiteX4391" fmla="*/ 10058531 w 15480813"/>
              <a:gd name="connsiteY4391" fmla="*/ 3245643 h 8369634"/>
              <a:gd name="connsiteX4392" fmla="*/ 10001574 w 15480813"/>
              <a:gd name="connsiteY4392" fmla="*/ 3180587 h 8369634"/>
              <a:gd name="connsiteX4393" fmla="*/ 10051153 w 15480813"/>
              <a:gd name="connsiteY4393" fmla="*/ 3178894 h 8369634"/>
              <a:gd name="connsiteX4394" fmla="*/ 734272 w 15480813"/>
              <a:gd name="connsiteY4394" fmla="*/ 3170919 h 8369634"/>
              <a:gd name="connsiteX4395" fmla="*/ 728347 w 15480813"/>
              <a:gd name="connsiteY4395" fmla="*/ 3191598 h 8369634"/>
              <a:gd name="connsiteX4396" fmla="*/ 734272 w 15480813"/>
              <a:gd name="connsiteY4396" fmla="*/ 3170919 h 8369634"/>
              <a:gd name="connsiteX4397" fmla="*/ 10412439 w 15480813"/>
              <a:gd name="connsiteY4397" fmla="*/ 3165309 h 8369634"/>
              <a:gd name="connsiteX4398" fmla="*/ 10424819 w 15480813"/>
              <a:gd name="connsiteY4398" fmla="*/ 3190384 h 8369634"/>
              <a:gd name="connsiteX4399" fmla="*/ 10395798 w 15480813"/>
              <a:gd name="connsiteY4399" fmla="*/ 3174426 h 8369634"/>
              <a:gd name="connsiteX4400" fmla="*/ 10412439 w 15480813"/>
              <a:gd name="connsiteY4400" fmla="*/ 3165309 h 8369634"/>
              <a:gd name="connsiteX4401" fmla="*/ 3013643 w 15480813"/>
              <a:gd name="connsiteY4401" fmla="*/ 3163182 h 8369634"/>
              <a:gd name="connsiteX4402" fmla="*/ 3055241 w 15480813"/>
              <a:gd name="connsiteY4402" fmla="*/ 3178416 h 8369634"/>
              <a:gd name="connsiteX4403" fmla="*/ 3003241 w 15480813"/>
              <a:gd name="connsiteY4403" fmla="*/ 3208041 h 8369634"/>
              <a:gd name="connsiteX4404" fmla="*/ 3013643 w 15480813"/>
              <a:gd name="connsiteY4404" fmla="*/ 3163182 h 8369634"/>
              <a:gd name="connsiteX4405" fmla="*/ 10316954 w 15480813"/>
              <a:gd name="connsiteY4405" fmla="*/ 3160395 h 8369634"/>
              <a:gd name="connsiteX4406" fmla="*/ 10337392 w 15480813"/>
              <a:gd name="connsiteY4406" fmla="*/ 3207558 h 8369634"/>
              <a:gd name="connsiteX4407" fmla="*/ 10316954 w 15480813"/>
              <a:gd name="connsiteY4407" fmla="*/ 3160395 h 8369634"/>
              <a:gd name="connsiteX4408" fmla="*/ 10372062 w 15480813"/>
              <a:gd name="connsiteY4408" fmla="*/ 3158284 h 8369634"/>
              <a:gd name="connsiteX4409" fmla="*/ 10372286 w 15480813"/>
              <a:gd name="connsiteY4409" fmla="*/ 3159002 h 8369634"/>
              <a:gd name="connsiteX4410" fmla="*/ 10371493 w 15480813"/>
              <a:gd name="connsiteY4410" fmla="*/ 3159183 h 8369634"/>
              <a:gd name="connsiteX4411" fmla="*/ 2997468 w 15480813"/>
              <a:gd name="connsiteY4411" fmla="*/ 3157779 h 8369634"/>
              <a:gd name="connsiteX4412" fmla="*/ 2999372 w 15480813"/>
              <a:gd name="connsiteY4412" fmla="*/ 3208284 h 8369634"/>
              <a:gd name="connsiteX4413" fmla="*/ 2965271 w 15480813"/>
              <a:gd name="connsiteY4413" fmla="*/ 3202842 h 8369634"/>
              <a:gd name="connsiteX4414" fmla="*/ 2990545 w 15480813"/>
              <a:gd name="connsiteY4414" fmla="*/ 3166563 h 8369634"/>
              <a:gd name="connsiteX4415" fmla="*/ 2997468 w 15480813"/>
              <a:gd name="connsiteY4415" fmla="*/ 3157779 h 8369634"/>
              <a:gd name="connsiteX4416" fmla="*/ 10377877 w 15480813"/>
              <a:gd name="connsiteY4416" fmla="*/ 3157724 h 8369634"/>
              <a:gd name="connsiteX4417" fmla="*/ 10379595 w 15480813"/>
              <a:gd name="connsiteY4417" fmla="*/ 3182281 h 8369634"/>
              <a:gd name="connsiteX4418" fmla="*/ 10372286 w 15480813"/>
              <a:gd name="connsiteY4418" fmla="*/ 3159002 h 8369634"/>
              <a:gd name="connsiteX4419" fmla="*/ 14794769 w 15480813"/>
              <a:gd name="connsiteY4419" fmla="*/ 3150105 h 8369634"/>
              <a:gd name="connsiteX4420" fmla="*/ 14806399 w 15480813"/>
              <a:gd name="connsiteY4420" fmla="*/ 3152896 h 8369634"/>
              <a:gd name="connsiteX4421" fmla="*/ 14786929 w 15480813"/>
              <a:gd name="connsiteY4421" fmla="*/ 3174424 h 8369634"/>
              <a:gd name="connsiteX4422" fmla="*/ 14794769 w 15480813"/>
              <a:gd name="connsiteY4422" fmla="*/ 3150105 h 8369634"/>
              <a:gd name="connsiteX4423" fmla="*/ 714454 w 15480813"/>
              <a:gd name="connsiteY4423" fmla="*/ 3147527 h 8369634"/>
              <a:gd name="connsiteX4424" fmla="*/ 716375 w 15480813"/>
              <a:gd name="connsiteY4424" fmla="*/ 3177089 h 8369634"/>
              <a:gd name="connsiteX4425" fmla="*/ 702107 w 15480813"/>
              <a:gd name="connsiteY4425" fmla="*/ 3150842 h 8369634"/>
              <a:gd name="connsiteX4426" fmla="*/ 714454 w 15480813"/>
              <a:gd name="connsiteY4426" fmla="*/ 3147527 h 8369634"/>
              <a:gd name="connsiteX4427" fmla="*/ 4301039 w 15480813"/>
              <a:gd name="connsiteY4427" fmla="*/ 3146609 h 8369634"/>
              <a:gd name="connsiteX4428" fmla="*/ 4309381 w 15480813"/>
              <a:gd name="connsiteY4428" fmla="*/ 3232226 h 8369634"/>
              <a:gd name="connsiteX4429" fmla="*/ 4271410 w 15480813"/>
              <a:gd name="connsiteY4429" fmla="*/ 3183978 h 8369634"/>
              <a:gd name="connsiteX4430" fmla="*/ 4279877 w 15480813"/>
              <a:gd name="connsiteY4430" fmla="*/ 3171887 h 8369634"/>
              <a:gd name="connsiteX4431" fmla="*/ 4279877 w 15480813"/>
              <a:gd name="connsiteY4431" fmla="*/ 3161000 h 8369634"/>
              <a:gd name="connsiteX4432" fmla="*/ 4301039 w 15480813"/>
              <a:gd name="connsiteY4432" fmla="*/ 3146609 h 8369634"/>
              <a:gd name="connsiteX4433" fmla="*/ 11617171 w 15480813"/>
              <a:gd name="connsiteY4433" fmla="*/ 3141891 h 8369634"/>
              <a:gd name="connsiteX4434" fmla="*/ 11625635 w 15480813"/>
              <a:gd name="connsiteY4434" fmla="*/ 3176115 h 8369634"/>
              <a:gd name="connsiteX4435" fmla="*/ 11654536 w 15480813"/>
              <a:gd name="connsiteY4435" fmla="*/ 3170069 h 8369634"/>
              <a:gd name="connsiteX4436" fmla="*/ 11642445 w 15480813"/>
              <a:gd name="connsiteY4436" fmla="*/ 3200541 h 8369634"/>
              <a:gd name="connsiteX4437" fmla="*/ 11675578 w 15480813"/>
              <a:gd name="connsiteY4437" fmla="*/ 3206102 h 8369634"/>
              <a:gd name="connsiteX4438" fmla="*/ 11700849 w 15480813"/>
              <a:gd name="connsiteY4438" fmla="*/ 3264874 h 8369634"/>
              <a:gd name="connsiteX4439" fmla="*/ 11634098 w 15480813"/>
              <a:gd name="connsiteY4439" fmla="*/ 3177325 h 8369634"/>
              <a:gd name="connsiteX4440" fmla="*/ 11601085 w 15480813"/>
              <a:gd name="connsiteY4440" fmla="*/ 3193648 h 8369634"/>
              <a:gd name="connsiteX4441" fmla="*/ 11605077 w 15480813"/>
              <a:gd name="connsiteY4441" fmla="*/ 3161724 h 8369634"/>
              <a:gd name="connsiteX4442" fmla="*/ 11617171 w 15480813"/>
              <a:gd name="connsiteY4442" fmla="*/ 3141891 h 8369634"/>
              <a:gd name="connsiteX4443" fmla="*/ 4153372 w 15480813"/>
              <a:gd name="connsiteY4443" fmla="*/ 3133347 h 8369634"/>
              <a:gd name="connsiteX4444" fmla="*/ 4174305 w 15480813"/>
              <a:gd name="connsiteY4444" fmla="*/ 3167411 h 8369634"/>
              <a:gd name="connsiteX4445" fmla="*/ 4148909 w 15480813"/>
              <a:gd name="connsiteY4445" fmla="*/ 3149995 h 8369634"/>
              <a:gd name="connsiteX4446" fmla="*/ 4153372 w 15480813"/>
              <a:gd name="connsiteY4446" fmla="*/ 3133347 h 8369634"/>
              <a:gd name="connsiteX4447" fmla="*/ 10261361 w 15480813"/>
              <a:gd name="connsiteY4447" fmla="*/ 3129486 h 8369634"/>
              <a:gd name="connsiteX4448" fmla="*/ 10267013 w 15480813"/>
              <a:gd name="connsiteY4448" fmla="*/ 3140801 h 8369634"/>
              <a:gd name="connsiteX4449" fmla="*/ 10267013 w 15480813"/>
              <a:gd name="connsiteY4449" fmla="*/ 3162690 h 8369634"/>
              <a:gd name="connsiteX4450" fmla="*/ 10254193 w 15480813"/>
              <a:gd name="connsiteY4450" fmla="*/ 3181797 h 8369634"/>
              <a:gd name="connsiteX4451" fmla="*/ 10258302 w 15480813"/>
              <a:gd name="connsiteY4451" fmla="*/ 3193889 h 8369634"/>
              <a:gd name="connsiteX4452" fmla="*/ 10249958 w 15480813"/>
              <a:gd name="connsiteY4452" fmla="*/ 3192438 h 8369634"/>
              <a:gd name="connsiteX4453" fmla="*/ 10245968 w 15480813"/>
              <a:gd name="connsiteY4453" fmla="*/ 3169705 h 8369634"/>
              <a:gd name="connsiteX4454" fmla="*/ 10261361 w 15480813"/>
              <a:gd name="connsiteY4454" fmla="*/ 3129486 h 8369634"/>
              <a:gd name="connsiteX4455" fmla="*/ 4679423 w 15480813"/>
              <a:gd name="connsiteY4455" fmla="*/ 3126056 h 8369634"/>
              <a:gd name="connsiteX4456" fmla="*/ 4671077 w 15480813"/>
              <a:gd name="connsiteY4456" fmla="*/ 3127384 h 8369634"/>
              <a:gd name="connsiteX4457" fmla="*/ 4666967 w 15480813"/>
              <a:gd name="connsiteY4457" fmla="*/ 3182529 h 8369634"/>
              <a:gd name="connsiteX4458" fmla="*/ 4667449 w 15480813"/>
              <a:gd name="connsiteY4458" fmla="*/ 3182407 h 8369634"/>
              <a:gd name="connsiteX4459" fmla="*/ 4683655 w 15480813"/>
              <a:gd name="connsiteY4459" fmla="*/ 3136088 h 8369634"/>
              <a:gd name="connsiteX4460" fmla="*/ 4679423 w 15480813"/>
              <a:gd name="connsiteY4460" fmla="*/ 3126056 h 8369634"/>
              <a:gd name="connsiteX4461" fmla="*/ 4330900 w 15480813"/>
              <a:gd name="connsiteY4461" fmla="*/ 3122871 h 8369634"/>
              <a:gd name="connsiteX4462" fmla="*/ 4364163 w 15480813"/>
              <a:gd name="connsiteY4462" fmla="*/ 3146609 h 8369634"/>
              <a:gd name="connsiteX4463" fmla="*/ 4321959 w 15480813"/>
              <a:gd name="connsiteY4463" fmla="*/ 3131736 h 8369634"/>
              <a:gd name="connsiteX4464" fmla="*/ 4330900 w 15480813"/>
              <a:gd name="connsiteY4464" fmla="*/ 3122871 h 8369634"/>
              <a:gd name="connsiteX4465" fmla="*/ 10470893 w 15480813"/>
              <a:gd name="connsiteY4465" fmla="*/ 3121821 h 8369634"/>
              <a:gd name="connsiteX4466" fmla="*/ 10495685 w 15480813"/>
              <a:gd name="connsiteY4466" fmla="*/ 3170191 h 8369634"/>
              <a:gd name="connsiteX4467" fmla="*/ 10470893 w 15480813"/>
              <a:gd name="connsiteY4467" fmla="*/ 3121821 h 8369634"/>
              <a:gd name="connsiteX4468" fmla="*/ 10363511 w 15480813"/>
              <a:gd name="connsiteY4468" fmla="*/ 3113959 h 8369634"/>
              <a:gd name="connsiteX4469" fmla="*/ 10387700 w 15480813"/>
              <a:gd name="connsiteY4469" fmla="*/ 3151082 h 8369634"/>
              <a:gd name="connsiteX4470" fmla="*/ 10380592 w 15480813"/>
              <a:gd name="connsiteY4470" fmla="*/ 3144792 h 8369634"/>
              <a:gd name="connsiteX4471" fmla="*/ 10372062 w 15480813"/>
              <a:gd name="connsiteY4471" fmla="*/ 3158284 h 8369634"/>
              <a:gd name="connsiteX4472" fmla="*/ 10369740 w 15480813"/>
              <a:gd name="connsiteY4472" fmla="*/ 3150885 h 8369634"/>
              <a:gd name="connsiteX4473" fmla="*/ 10363511 w 15480813"/>
              <a:gd name="connsiteY4473" fmla="*/ 3113959 h 8369634"/>
              <a:gd name="connsiteX4474" fmla="*/ 11567225 w 15480813"/>
              <a:gd name="connsiteY4474" fmla="*/ 3111422 h 8369634"/>
              <a:gd name="connsiteX4475" fmla="*/ 11576173 w 15480813"/>
              <a:gd name="connsiteY4475" fmla="*/ 3221823 h 8369634"/>
              <a:gd name="connsiteX4476" fmla="*/ 11534092 w 15480813"/>
              <a:gd name="connsiteY4476" fmla="*/ 3236456 h 8369634"/>
              <a:gd name="connsiteX4477" fmla="*/ 11545583 w 15480813"/>
              <a:gd name="connsiteY4477" fmla="*/ 3249516 h 8369634"/>
              <a:gd name="connsiteX4478" fmla="*/ 11579197 w 15480813"/>
              <a:gd name="connsiteY4478" fmla="*/ 3244195 h 8369634"/>
              <a:gd name="connsiteX4479" fmla="*/ 11587786 w 15480813"/>
              <a:gd name="connsiteY4479" fmla="*/ 3278174 h 8369634"/>
              <a:gd name="connsiteX4480" fmla="*/ 11575694 w 15480813"/>
              <a:gd name="connsiteY4480" fmla="*/ 3308767 h 8369634"/>
              <a:gd name="connsiteX4481" fmla="*/ 11516678 w 15480813"/>
              <a:gd name="connsiteY4481" fmla="*/ 3266325 h 8369634"/>
              <a:gd name="connsiteX4482" fmla="*/ 11436626 w 15480813"/>
              <a:gd name="connsiteY4482" fmla="*/ 3242139 h 8369634"/>
              <a:gd name="connsiteX4483" fmla="*/ 11474595 w 15480813"/>
              <a:gd name="connsiteY4483" fmla="*/ 3259188 h 8369634"/>
              <a:gd name="connsiteX4484" fmla="*/ 11466254 w 15480813"/>
              <a:gd name="connsiteY4484" fmla="*/ 3290507 h 8369634"/>
              <a:gd name="connsiteX4485" fmla="*/ 11440858 w 15480813"/>
              <a:gd name="connsiteY4485" fmla="*/ 3253625 h 8369634"/>
              <a:gd name="connsiteX4486" fmla="*/ 11411349 w 15480813"/>
              <a:gd name="connsiteY4486" fmla="*/ 3270435 h 8369634"/>
              <a:gd name="connsiteX4487" fmla="*/ 11394423 w 15480813"/>
              <a:gd name="connsiteY4487" fmla="*/ 3235125 h 8369634"/>
              <a:gd name="connsiteX4488" fmla="*/ 11402886 w 15480813"/>
              <a:gd name="connsiteY4488" fmla="*/ 3247218 h 8369634"/>
              <a:gd name="connsiteX4489" fmla="*/ 11267810 w 15480813"/>
              <a:gd name="connsiteY4489" fmla="*/ 3290146 h 8369634"/>
              <a:gd name="connsiteX4490" fmla="*/ 11263456 w 15480813"/>
              <a:gd name="connsiteY4490" fmla="*/ 3234884 h 8369634"/>
              <a:gd name="connsiteX4491" fmla="*/ 11174815 w 15480813"/>
              <a:gd name="connsiteY4491" fmla="*/ 3274667 h 8369634"/>
              <a:gd name="connsiteX4492" fmla="*/ 11170583 w 15480813"/>
              <a:gd name="connsiteY4492" fmla="*/ 3241172 h 8369634"/>
              <a:gd name="connsiteX4493" fmla="*/ 11147124 w 15480813"/>
              <a:gd name="connsiteY4493" fmla="*/ 3256966 h 8369634"/>
              <a:gd name="connsiteX4494" fmla="*/ 11128993 w 15480813"/>
              <a:gd name="connsiteY4494" fmla="*/ 3234785 h 8369634"/>
              <a:gd name="connsiteX4495" fmla="*/ 11140113 w 15480813"/>
              <a:gd name="connsiteY4495" fmla="*/ 3227413 h 8369634"/>
              <a:gd name="connsiteX4496" fmla="*/ 11255596 w 15480813"/>
              <a:gd name="connsiteY4496" fmla="*/ 3222549 h 8369634"/>
              <a:gd name="connsiteX4497" fmla="*/ 11255596 w 15480813"/>
              <a:gd name="connsiteY4497" fmla="*/ 3168134 h 8369634"/>
              <a:gd name="connsiteX4498" fmla="*/ 11310617 w 15480813"/>
              <a:gd name="connsiteY4498" fmla="*/ 3188204 h 8369634"/>
              <a:gd name="connsiteX4499" fmla="*/ 11331778 w 15480813"/>
              <a:gd name="connsiteY4499" fmla="*/ 3224486 h 8369634"/>
              <a:gd name="connsiteX4500" fmla="*/ 11327427 w 15480813"/>
              <a:gd name="connsiteY4500" fmla="*/ 3190988 h 8369634"/>
              <a:gd name="connsiteX4501" fmla="*/ 11340125 w 15480813"/>
              <a:gd name="connsiteY4501" fmla="*/ 3204169 h 8369634"/>
              <a:gd name="connsiteX4502" fmla="*/ 11335891 w 15480813"/>
              <a:gd name="connsiteY4502" fmla="*/ 3181557 h 8369634"/>
              <a:gd name="connsiteX4503" fmla="*/ 11361287 w 15480813"/>
              <a:gd name="connsiteY4503" fmla="*/ 3185788 h 8369634"/>
              <a:gd name="connsiteX4504" fmla="*/ 11348589 w 15480813"/>
              <a:gd name="connsiteY4504" fmla="*/ 3205500 h 8369634"/>
              <a:gd name="connsiteX4505" fmla="*/ 11365518 w 15480813"/>
              <a:gd name="connsiteY4505" fmla="*/ 3219168 h 8369634"/>
              <a:gd name="connsiteX4506" fmla="*/ 11373862 w 15480813"/>
              <a:gd name="connsiteY4506" fmla="*/ 3166078 h 8369634"/>
              <a:gd name="connsiteX4507" fmla="*/ 11416065 w 15480813"/>
              <a:gd name="connsiteY4507" fmla="*/ 3184095 h 8369634"/>
              <a:gd name="connsiteX4508" fmla="*/ 11424654 w 15480813"/>
              <a:gd name="connsiteY4508" fmla="*/ 3229081 h 8369634"/>
              <a:gd name="connsiteX4509" fmla="*/ 11462503 w 15480813"/>
              <a:gd name="connsiteY4509" fmla="*/ 3213600 h 8369634"/>
              <a:gd name="connsiteX4510" fmla="*/ 11458269 w 15480813"/>
              <a:gd name="connsiteY4510" fmla="*/ 3180106 h 8369634"/>
              <a:gd name="connsiteX4511" fmla="*/ 11533850 w 15480813"/>
              <a:gd name="connsiteY4511" fmla="*/ 3160273 h 8369634"/>
              <a:gd name="connsiteX4512" fmla="*/ 11571821 w 15480813"/>
              <a:gd name="connsiteY4512" fmla="*/ 3188447 h 8369634"/>
              <a:gd name="connsiteX4513" fmla="*/ 11563236 w 15480813"/>
              <a:gd name="connsiteY4513" fmla="*/ 3154347 h 8369634"/>
              <a:gd name="connsiteX4514" fmla="*/ 11546425 w 15480813"/>
              <a:gd name="connsiteY4514" fmla="*/ 3162451 h 8369634"/>
              <a:gd name="connsiteX4515" fmla="*/ 11567225 w 15480813"/>
              <a:gd name="connsiteY4515" fmla="*/ 3111422 h 8369634"/>
              <a:gd name="connsiteX4516" fmla="*/ 719399 w 15480813"/>
              <a:gd name="connsiteY4516" fmla="*/ 3101392 h 8369634"/>
              <a:gd name="connsiteX4517" fmla="*/ 693521 w 15480813"/>
              <a:gd name="connsiteY4517" fmla="*/ 3137662 h 8369634"/>
              <a:gd name="connsiteX4518" fmla="*/ 687595 w 15480813"/>
              <a:gd name="connsiteY4518" fmla="*/ 3133429 h 8369634"/>
              <a:gd name="connsiteX4519" fmla="*/ 688563 w 15480813"/>
              <a:gd name="connsiteY4519" fmla="*/ 3125573 h 8369634"/>
              <a:gd name="connsiteX4520" fmla="*/ 719399 w 15480813"/>
              <a:gd name="connsiteY4520" fmla="*/ 3101392 h 8369634"/>
              <a:gd name="connsiteX4521" fmla="*/ 10056233 w 15480813"/>
              <a:gd name="connsiteY4521" fmla="*/ 3092437 h 8369634"/>
              <a:gd name="connsiteX4522" fmla="*/ 10072921 w 15480813"/>
              <a:gd name="connsiteY4522" fmla="*/ 3096067 h 8369634"/>
              <a:gd name="connsiteX4523" fmla="*/ 10056475 w 15480813"/>
              <a:gd name="connsiteY4523" fmla="*/ 3093044 h 8369634"/>
              <a:gd name="connsiteX4524" fmla="*/ 10015360 w 15480813"/>
              <a:gd name="connsiteY4524" fmla="*/ 3074056 h 8369634"/>
              <a:gd name="connsiteX4525" fmla="*/ 10039788 w 15480813"/>
              <a:gd name="connsiteY4525" fmla="*/ 3100904 h 8369634"/>
              <a:gd name="connsiteX4526" fmla="*/ 10015602 w 15480813"/>
              <a:gd name="connsiteY4526" fmla="*/ 3074660 h 8369634"/>
              <a:gd name="connsiteX4527" fmla="*/ 4354320 w 15480813"/>
              <a:gd name="connsiteY4527" fmla="*/ 3063730 h 8369634"/>
              <a:gd name="connsiteX4528" fmla="*/ 4359781 w 15480813"/>
              <a:gd name="connsiteY4528" fmla="*/ 3067353 h 8369634"/>
              <a:gd name="connsiteX4529" fmla="*/ 4377344 w 15480813"/>
              <a:gd name="connsiteY4529" fmla="*/ 3090031 h 8369634"/>
              <a:gd name="connsiteX4530" fmla="*/ 4419668 w 15480813"/>
              <a:gd name="connsiteY4530" fmla="*/ 3072002 h 8369634"/>
              <a:gd name="connsiteX4531" fmla="*/ 4407575 w 15480813"/>
              <a:gd name="connsiteY4531" fmla="*/ 3139471 h 8369634"/>
              <a:gd name="connsiteX4532" fmla="*/ 4373716 w 15480813"/>
              <a:gd name="connsiteY4532" fmla="*/ 3145157 h 8369634"/>
              <a:gd name="connsiteX4533" fmla="*/ 4372719 w 15480813"/>
              <a:gd name="connsiteY4533" fmla="*/ 3088862 h 8369634"/>
              <a:gd name="connsiteX4534" fmla="*/ 4352675 w 15480813"/>
              <a:gd name="connsiteY4534" fmla="*/ 3061484 h 8369634"/>
              <a:gd name="connsiteX4535" fmla="*/ 4354320 w 15480813"/>
              <a:gd name="connsiteY4535" fmla="*/ 3063730 h 8369634"/>
              <a:gd name="connsiteX4536" fmla="*/ 4352337 w 15480813"/>
              <a:gd name="connsiteY4536" fmla="*/ 3062414 h 8369634"/>
              <a:gd name="connsiteX4537" fmla="*/ 4709169 w 15480813"/>
              <a:gd name="connsiteY4537" fmla="*/ 3055638 h 8369634"/>
              <a:gd name="connsiteX4538" fmla="*/ 4709169 w 15480813"/>
              <a:gd name="connsiteY4538" fmla="*/ 3088211 h 8369634"/>
              <a:gd name="connsiteX4539" fmla="*/ 4704815 w 15480813"/>
              <a:gd name="connsiteY4539" fmla="*/ 3067047 h 8369634"/>
              <a:gd name="connsiteX4540" fmla="*/ 4700827 w 15480813"/>
              <a:gd name="connsiteY4540" fmla="*/ 3089668 h 8369634"/>
              <a:gd name="connsiteX4541" fmla="*/ 4684015 w 15480813"/>
              <a:gd name="connsiteY4541" fmla="*/ 3081686 h 8369634"/>
              <a:gd name="connsiteX4542" fmla="*/ 4709169 w 15480813"/>
              <a:gd name="connsiteY4542" fmla="*/ 3055638 h 8369634"/>
              <a:gd name="connsiteX4543" fmla="*/ 4738070 w 15480813"/>
              <a:gd name="connsiteY4543" fmla="*/ 3050473 h 8369634"/>
              <a:gd name="connsiteX4544" fmla="*/ 4742305 w 15480813"/>
              <a:gd name="connsiteY4544" fmla="*/ 3104052 h 8369634"/>
              <a:gd name="connsiteX4545" fmla="*/ 4738070 w 15480813"/>
              <a:gd name="connsiteY4545" fmla="*/ 3083010 h 8369634"/>
              <a:gd name="connsiteX4546" fmla="*/ 4725977 w 15480813"/>
              <a:gd name="connsiteY4546" fmla="*/ 3074541 h 8369634"/>
              <a:gd name="connsiteX4547" fmla="*/ 4738070 w 15480813"/>
              <a:gd name="connsiteY4547" fmla="*/ 3050473 h 8369634"/>
              <a:gd name="connsiteX4548" fmla="*/ 10976859 w 15480813"/>
              <a:gd name="connsiteY4548" fmla="*/ 3047153 h 8369634"/>
              <a:gd name="connsiteX4549" fmla="*/ 10981210 w 15480813"/>
              <a:gd name="connsiteY4549" fmla="*/ 3079016 h 8369634"/>
              <a:gd name="connsiteX4550" fmla="*/ 10964522 w 15480813"/>
              <a:gd name="connsiteY4550" fmla="*/ 3076238 h 8369634"/>
              <a:gd name="connsiteX4551" fmla="*/ 10976859 w 15480813"/>
              <a:gd name="connsiteY4551" fmla="*/ 3047153 h 8369634"/>
              <a:gd name="connsiteX4552" fmla="*/ 4524633 w 15480813"/>
              <a:gd name="connsiteY4552" fmla="*/ 3043408 h 8369634"/>
              <a:gd name="connsiteX4553" fmla="*/ 4499360 w 15480813"/>
              <a:gd name="connsiteY4553" fmla="*/ 3134877 h 8369634"/>
              <a:gd name="connsiteX4554" fmla="*/ 4487267 w 15480813"/>
              <a:gd name="connsiteY4554" fmla="*/ 3093408 h 8369634"/>
              <a:gd name="connsiteX4555" fmla="*/ 4483034 w 15480813"/>
              <a:gd name="connsiteY4555" fmla="*/ 3137781 h 8369634"/>
              <a:gd name="connsiteX4556" fmla="*/ 4453407 w 15480813"/>
              <a:gd name="connsiteY4556" fmla="*/ 3164386 h 8369634"/>
              <a:gd name="connsiteX4557" fmla="*/ 4423538 w 15480813"/>
              <a:gd name="connsiteY4557" fmla="*/ 3147576 h 8369634"/>
              <a:gd name="connsiteX4558" fmla="*/ 4423538 w 15480813"/>
              <a:gd name="connsiteY4558" fmla="*/ 3049576 h 8369634"/>
              <a:gd name="connsiteX4559" fmla="*/ 4478438 w 15480813"/>
              <a:gd name="connsiteY4559" fmla="*/ 3051269 h 8369634"/>
              <a:gd name="connsiteX4560" fmla="*/ 4461509 w 15480813"/>
              <a:gd name="connsiteY4560" fmla="*/ 3086758 h 8369634"/>
              <a:gd name="connsiteX4561" fmla="*/ 4469853 w 15480813"/>
              <a:gd name="connsiteY4561" fmla="*/ 3107073 h 8369634"/>
              <a:gd name="connsiteX4562" fmla="*/ 4507825 w 15480813"/>
              <a:gd name="connsiteY4562" fmla="*/ 3089909 h 8369634"/>
              <a:gd name="connsiteX4563" fmla="*/ 4524633 w 15480813"/>
              <a:gd name="connsiteY4563" fmla="*/ 3043408 h 8369634"/>
              <a:gd name="connsiteX4564" fmla="*/ 10196340 w 15480813"/>
              <a:gd name="connsiteY4564" fmla="*/ 3043047 h 8369634"/>
              <a:gd name="connsiteX4565" fmla="*/ 10189274 w 15480813"/>
              <a:gd name="connsiteY4565" fmla="*/ 3075700 h 8369634"/>
              <a:gd name="connsiteX4566" fmla="*/ 10184680 w 15480813"/>
              <a:gd name="connsiteY4566" fmla="*/ 3093462 h 8369634"/>
              <a:gd name="connsiteX4567" fmla="*/ 10184660 w 15480813"/>
              <a:gd name="connsiteY4567" fmla="*/ 3093405 h 8369634"/>
              <a:gd name="connsiteX4568" fmla="*/ 10184537 w 15480813"/>
              <a:gd name="connsiteY4568" fmla="*/ 3094012 h 8369634"/>
              <a:gd name="connsiteX4569" fmla="*/ 10184680 w 15480813"/>
              <a:gd name="connsiteY4569" fmla="*/ 3093462 h 8369634"/>
              <a:gd name="connsiteX4570" fmla="*/ 10186911 w 15480813"/>
              <a:gd name="connsiteY4570" fmla="*/ 3100242 h 8369634"/>
              <a:gd name="connsiteX4571" fmla="*/ 10205699 w 15480813"/>
              <a:gd name="connsiteY4571" fmla="*/ 3086874 h 8369634"/>
              <a:gd name="connsiteX4572" fmla="*/ 10205699 w 15480813"/>
              <a:gd name="connsiteY4572" fmla="*/ 3054122 h 8369634"/>
              <a:gd name="connsiteX4573" fmla="*/ 10196340 w 15480813"/>
              <a:gd name="connsiteY4573" fmla="*/ 3043047 h 8369634"/>
              <a:gd name="connsiteX4574" fmla="*/ 5510322 w 15480813"/>
              <a:gd name="connsiteY4574" fmla="*/ 3038539 h 8369634"/>
              <a:gd name="connsiteX4575" fmla="*/ 5504752 w 15480813"/>
              <a:gd name="connsiteY4575" fmla="*/ 3047239 h 8369634"/>
              <a:gd name="connsiteX4576" fmla="*/ 5504634 w 15480813"/>
              <a:gd name="connsiteY4576" fmla="*/ 3046939 h 8369634"/>
              <a:gd name="connsiteX4577" fmla="*/ 5504634 w 15480813"/>
              <a:gd name="connsiteY4577" fmla="*/ 3047424 h 8369634"/>
              <a:gd name="connsiteX4578" fmla="*/ 5504752 w 15480813"/>
              <a:gd name="connsiteY4578" fmla="*/ 3047239 h 8369634"/>
              <a:gd name="connsiteX4579" fmla="*/ 5514004 w 15480813"/>
              <a:gd name="connsiteY4579" fmla="*/ 3070432 h 8369634"/>
              <a:gd name="connsiteX4580" fmla="*/ 5525917 w 15480813"/>
              <a:gd name="connsiteY4580" fmla="*/ 3087124 h 8369634"/>
              <a:gd name="connsiteX4581" fmla="*/ 5510322 w 15480813"/>
              <a:gd name="connsiteY4581" fmla="*/ 3038539 h 8369634"/>
              <a:gd name="connsiteX4582" fmla="*/ 10781311 w 15480813"/>
              <a:gd name="connsiteY4582" fmla="*/ 3034739 h 8369634"/>
              <a:gd name="connsiteX4583" fmla="*/ 10780955 w 15480813"/>
              <a:gd name="connsiteY4583" fmla="*/ 3036225 h 8369634"/>
              <a:gd name="connsiteX4584" fmla="*/ 10780448 w 15480813"/>
              <a:gd name="connsiteY4584" fmla="*/ 3035444 h 8369634"/>
              <a:gd name="connsiteX4585" fmla="*/ 5541033 w 15480813"/>
              <a:gd name="connsiteY4585" fmla="*/ 3028679 h 8369634"/>
              <a:gd name="connsiteX4586" fmla="*/ 5541876 w 15480813"/>
              <a:gd name="connsiteY4586" fmla="*/ 3083250 h 8369634"/>
              <a:gd name="connsiteX4587" fmla="*/ 5558447 w 15480813"/>
              <a:gd name="connsiteY4587" fmla="*/ 3080111 h 8369634"/>
              <a:gd name="connsiteX4588" fmla="*/ 5558931 w 15480813"/>
              <a:gd name="connsiteY4588" fmla="*/ 3080598 h 8369634"/>
              <a:gd name="connsiteX4589" fmla="*/ 5541033 w 15480813"/>
              <a:gd name="connsiteY4589" fmla="*/ 3028679 h 8369634"/>
              <a:gd name="connsiteX4590" fmla="*/ 10528882 w 15480813"/>
              <a:gd name="connsiteY4590" fmla="*/ 3028494 h 8369634"/>
              <a:gd name="connsiteX4591" fmla="*/ 10537769 w 15480813"/>
              <a:gd name="connsiteY4591" fmla="*/ 3046746 h 8369634"/>
              <a:gd name="connsiteX4592" fmla="*/ 10504513 w 15480813"/>
              <a:gd name="connsiteY4592" fmla="*/ 3051825 h 8369634"/>
              <a:gd name="connsiteX4593" fmla="*/ 10528882 w 15480813"/>
              <a:gd name="connsiteY4593" fmla="*/ 3028494 h 8369634"/>
              <a:gd name="connsiteX4594" fmla="*/ 5429780 w 15480813"/>
              <a:gd name="connsiteY4594" fmla="*/ 3006052 h 8369634"/>
              <a:gd name="connsiteX4595" fmla="*/ 5479359 w 15480813"/>
              <a:gd name="connsiteY4595" fmla="*/ 3007744 h 8369634"/>
              <a:gd name="connsiteX4596" fmla="*/ 5422401 w 15480813"/>
              <a:gd name="connsiteY4596" fmla="*/ 3072727 h 8369634"/>
              <a:gd name="connsiteX4597" fmla="*/ 5429780 w 15480813"/>
              <a:gd name="connsiteY4597" fmla="*/ 3006052 h 8369634"/>
              <a:gd name="connsiteX4598" fmla="*/ 11116047 w 15480813"/>
              <a:gd name="connsiteY4598" fmla="*/ 2992605 h 8369634"/>
              <a:gd name="connsiteX4599" fmla="*/ 11149784 w 15480813"/>
              <a:gd name="connsiteY4599" fmla="*/ 2998408 h 8369634"/>
              <a:gd name="connsiteX4600" fmla="*/ 11116047 w 15480813"/>
              <a:gd name="connsiteY4600" fmla="*/ 2992605 h 8369634"/>
              <a:gd name="connsiteX4601" fmla="*/ 5068431 w 15480813"/>
              <a:gd name="connsiteY4601" fmla="*/ 2992501 h 8369634"/>
              <a:gd name="connsiteX4602" fmla="*/ 5085015 w 15480813"/>
              <a:gd name="connsiteY4602" fmla="*/ 3001616 h 8369634"/>
              <a:gd name="connsiteX4603" fmla="*/ 5056111 w 15480813"/>
              <a:gd name="connsiteY4603" fmla="*/ 3017578 h 8369634"/>
              <a:gd name="connsiteX4604" fmla="*/ 5068431 w 15480813"/>
              <a:gd name="connsiteY4604" fmla="*/ 2992501 h 8369634"/>
              <a:gd name="connsiteX4605" fmla="*/ 5163859 w 15480813"/>
              <a:gd name="connsiteY4605" fmla="*/ 2987585 h 8369634"/>
              <a:gd name="connsiteX4606" fmla="*/ 5143541 w 15480813"/>
              <a:gd name="connsiteY4606" fmla="*/ 3034749 h 8369634"/>
              <a:gd name="connsiteX4607" fmla="*/ 5163859 w 15480813"/>
              <a:gd name="connsiteY4607" fmla="*/ 2987585 h 8369634"/>
              <a:gd name="connsiteX4608" fmla="*/ 5606545 w 15480813"/>
              <a:gd name="connsiteY4608" fmla="*/ 2985680 h 8369634"/>
              <a:gd name="connsiteX4609" fmla="*/ 5598603 w 15480813"/>
              <a:gd name="connsiteY4609" fmla="*/ 2986474 h 8369634"/>
              <a:gd name="connsiteX4610" fmla="*/ 5598595 w 15480813"/>
              <a:gd name="connsiteY4610" fmla="*/ 2985992 h 8369634"/>
              <a:gd name="connsiteX4611" fmla="*/ 5598595 w 15480813"/>
              <a:gd name="connsiteY4611" fmla="*/ 2986476 h 8369634"/>
              <a:gd name="connsiteX4612" fmla="*/ 5598603 w 15480813"/>
              <a:gd name="connsiteY4612" fmla="*/ 2986474 h 8369634"/>
              <a:gd name="connsiteX4613" fmla="*/ 5599294 w 15480813"/>
              <a:gd name="connsiteY4613" fmla="*/ 3026279 h 8369634"/>
              <a:gd name="connsiteX4614" fmla="*/ 5600823 w 15480813"/>
              <a:gd name="connsiteY4614" fmla="*/ 3022711 h 8369634"/>
              <a:gd name="connsiteX4615" fmla="*/ 5609233 w 15480813"/>
              <a:gd name="connsiteY4615" fmla="*/ 3023170 h 8369634"/>
              <a:gd name="connsiteX4616" fmla="*/ 5599787 w 15480813"/>
              <a:gd name="connsiteY4616" fmla="*/ 3040771 h 8369634"/>
              <a:gd name="connsiteX4617" fmla="*/ 5599557 w 15480813"/>
              <a:gd name="connsiteY4617" fmla="*/ 3041562 h 8369634"/>
              <a:gd name="connsiteX4618" fmla="*/ 5599924 w 15480813"/>
              <a:gd name="connsiteY4618" fmla="*/ 3062691 h 8369634"/>
              <a:gd name="connsiteX4619" fmla="*/ 5620479 w 15480813"/>
              <a:gd name="connsiteY4619" fmla="*/ 3058823 h 8369634"/>
              <a:gd name="connsiteX4620" fmla="*/ 5627496 w 15480813"/>
              <a:gd name="connsiteY4620" fmla="*/ 2992039 h 8369634"/>
              <a:gd name="connsiteX4621" fmla="*/ 5606545 w 15480813"/>
              <a:gd name="connsiteY4621" fmla="*/ 2985680 h 8369634"/>
              <a:gd name="connsiteX4622" fmla="*/ 5108800 w 15480813"/>
              <a:gd name="connsiteY4622" fmla="*/ 2985325 h 8369634"/>
              <a:gd name="connsiteX4623" fmla="*/ 5109443 w 15480813"/>
              <a:gd name="connsiteY4623" fmla="*/ 2986343 h 8369634"/>
              <a:gd name="connsiteX4624" fmla="*/ 5108543 w 15480813"/>
              <a:gd name="connsiteY4624" fmla="*/ 2986137 h 8369634"/>
              <a:gd name="connsiteX4625" fmla="*/ 5103072 w 15480813"/>
              <a:gd name="connsiteY4625" fmla="*/ 2984885 h 8369634"/>
              <a:gd name="connsiteX4626" fmla="*/ 5108543 w 15480813"/>
              <a:gd name="connsiteY4626" fmla="*/ 2986137 h 8369634"/>
              <a:gd name="connsiteX4627" fmla="*/ 5101217 w 15480813"/>
              <a:gd name="connsiteY4627" fmla="*/ 3009440 h 8369634"/>
              <a:gd name="connsiteX4628" fmla="*/ 5103072 w 15480813"/>
              <a:gd name="connsiteY4628" fmla="*/ 2984885 h 8369634"/>
              <a:gd name="connsiteX4629" fmla="*/ 11206770 w 15480813"/>
              <a:gd name="connsiteY4629" fmla="*/ 2982238 h 8369634"/>
              <a:gd name="connsiteX4630" fmla="*/ 11255354 w 15480813"/>
              <a:gd name="connsiteY4630" fmla="*/ 3016028 h 8369634"/>
              <a:gd name="connsiteX4631" fmla="*/ 11221614 w 15480813"/>
              <a:gd name="connsiteY4631" fmla="*/ 3021228 h 8369634"/>
              <a:gd name="connsiteX4632" fmla="*/ 11191990 w 15480813"/>
              <a:gd name="connsiteY4632" fmla="*/ 2994382 h 8369634"/>
              <a:gd name="connsiteX4633" fmla="*/ 11206770 w 15480813"/>
              <a:gd name="connsiteY4633" fmla="*/ 2982238 h 8369634"/>
              <a:gd name="connsiteX4634" fmla="*/ 11356568 w 15480813"/>
              <a:gd name="connsiteY4634" fmla="*/ 2978459 h 8369634"/>
              <a:gd name="connsiteX4635" fmla="*/ 11398774 w 15480813"/>
              <a:gd name="connsiteY4635" fmla="*/ 3029127 h 8369634"/>
              <a:gd name="connsiteX4636" fmla="*/ 11356568 w 15480813"/>
              <a:gd name="connsiteY4636" fmla="*/ 2978459 h 8369634"/>
              <a:gd name="connsiteX4637" fmla="*/ 685821 w 15480813"/>
              <a:gd name="connsiteY4637" fmla="*/ 2977314 h 8369634"/>
              <a:gd name="connsiteX4638" fmla="*/ 693763 w 15480813"/>
              <a:gd name="connsiteY4638" fmla="*/ 3001632 h 8369634"/>
              <a:gd name="connsiteX4639" fmla="*/ 674172 w 15480813"/>
              <a:gd name="connsiteY4639" fmla="*/ 2980105 h 8369634"/>
              <a:gd name="connsiteX4640" fmla="*/ 685821 w 15480813"/>
              <a:gd name="connsiteY4640" fmla="*/ 2977314 h 8369634"/>
              <a:gd name="connsiteX4641" fmla="*/ 5655884 w 15480813"/>
              <a:gd name="connsiteY4641" fmla="*/ 2976907 h 8369634"/>
              <a:gd name="connsiteX4642" fmla="*/ 5643822 w 15480813"/>
              <a:gd name="connsiteY4642" fmla="*/ 2978374 h 8369634"/>
              <a:gd name="connsiteX4643" fmla="*/ 5648535 w 15480813"/>
              <a:gd name="connsiteY4643" fmla="*/ 3010298 h 8369634"/>
              <a:gd name="connsiteX4644" fmla="*/ 5648535 w 15480813"/>
              <a:gd name="connsiteY4644" fmla="*/ 3009574 h 8369634"/>
              <a:gd name="connsiteX4645" fmla="*/ 5664499 w 15480813"/>
              <a:gd name="connsiteY4645" fmla="*/ 2985508 h 8369634"/>
              <a:gd name="connsiteX4646" fmla="*/ 5655884 w 15480813"/>
              <a:gd name="connsiteY4646" fmla="*/ 2976907 h 8369634"/>
              <a:gd name="connsiteX4647" fmla="*/ 10785187 w 15480813"/>
              <a:gd name="connsiteY4647" fmla="*/ 2971411 h 8369634"/>
              <a:gd name="connsiteX4648" fmla="*/ 10839485 w 15480813"/>
              <a:gd name="connsiteY4648" fmla="*/ 3035380 h 8369634"/>
              <a:gd name="connsiteX4649" fmla="*/ 10843716 w 15480813"/>
              <a:gd name="connsiteY4649" fmla="*/ 2981448 h 8369634"/>
              <a:gd name="connsiteX4650" fmla="*/ 10914821 w 15480813"/>
              <a:gd name="connsiteY4650" fmla="*/ 3048197 h 8369634"/>
              <a:gd name="connsiteX4651" fmla="*/ 10801875 w 15480813"/>
              <a:gd name="connsiteY4651" fmla="*/ 3017966 h 8369634"/>
              <a:gd name="connsiteX4652" fmla="*/ 10781311 w 15480813"/>
              <a:gd name="connsiteY4652" fmla="*/ 3034739 h 8369634"/>
              <a:gd name="connsiteX4653" fmla="*/ 10783945 w 15480813"/>
              <a:gd name="connsiteY4653" fmla="*/ 3023701 h 8369634"/>
              <a:gd name="connsiteX4654" fmla="*/ 10785187 w 15480813"/>
              <a:gd name="connsiteY4654" fmla="*/ 2971411 h 8369634"/>
              <a:gd name="connsiteX4655" fmla="*/ 10426397 w 15480813"/>
              <a:gd name="connsiteY4655" fmla="*/ 2970358 h 8369634"/>
              <a:gd name="connsiteX4656" fmla="*/ 10416759 w 15480813"/>
              <a:gd name="connsiteY4656" fmla="*/ 2983822 h 8369634"/>
              <a:gd name="connsiteX4657" fmla="*/ 10413600 w 15480813"/>
              <a:gd name="connsiteY4657" fmla="*/ 2992138 h 8369634"/>
              <a:gd name="connsiteX4658" fmla="*/ 10413574 w 15480813"/>
              <a:gd name="connsiteY4658" fmla="*/ 2992088 h 8369634"/>
              <a:gd name="connsiteX4659" fmla="*/ 10413574 w 15480813"/>
              <a:gd name="connsiteY4659" fmla="*/ 2992209 h 8369634"/>
              <a:gd name="connsiteX4660" fmla="*/ 10413600 w 15480813"/>
              <a:gd name="connsiteY4660" fmla="*/ 2992138 h 8369634"/>
              <a:gd name="connsiteX4661" fmla="*/ 10422265 w 15480813"/>
              <a:gd name="connsiteY4661" fmla="*/ 3008353 h 8369634"/>
              <a:gd name="connsiteX4662" fmla="*/ 10434131 w 15480813"/>
              <a:gd name="connsiteY4662" fmla="*/ 3017362 h 8369634"/>
              <a:gd name="connsiteX4663" fmla="*/ 10425910 w 15480813"/>
              <a:gd name="connsiteY4663" fmla="*/ 3005269 h 8369634"/>
              <a:gd name="connsiteX4664" fmla="*/ 10430264 w 15480813"/>
              <a:gd name="connsiteY4664" fmla="*/ 2984350 h 8369634"/>
              <a:gd name="connsiteX4665" fmla="*/ 10426397 w 15480813"/>
              <a:gd name="connsiteY4665" fmla="*/ 2970358 h 8369634"/>
              <a:gd name="connsiteX4666" fmla="*/ 3863764 w 15480813"/>
              <a:gd name="connsiteY4666" fmla="*/ 2969059 h 8369634"/>
              <a:gd name="connsiteX4667" fmla="*/ 3875857 w 15480813"/>
              <a:gd name="connsiteY4667" fmla="*/ 2988891 h 8369634"/>
              <a:gd name="connsiteX4668" fmla="*/ 3879846 w 15480813"/>
              <a:gd name="connsiteY4668" fmla="*/ 3020816 h 8369634"/>
              <a:gd name="connsiteX4669" fmla="*/ 3846834 w 15480813"/>
              <a:gd name="connsiteY4669" fmla="*/ 3004490 h 8369634"/>
              <a:gd name="connsiteX4670" fmla="*/ 3779961 w 15480813"/>
              <a:gd name="connsiteY4670" fmla="*/ 3091962 h 8369634"/>
              <a:gd name="connsiteX4671" fmla="*/ 3805235 w 15480813"/>
              <a:gd name="connsiteY4671" fmla="*/ 3033271 h 8369634"/>
              <a:gd name="connsiteX4672" fmla="*/ 3838490 w 15480813"/>
              <a:gd name="connsiteY4672" fmla="*/ 3027709 h 8369634"/>
              <a:gd name="connsiteX4673" fmla="*/ 3826397 w 15480813"/>
              <a:gd name="connsiteY4673" fmla="*/ 2997235 h 8369634"/>
              <a:gd name="connsiteX4674" fmla="*/ 3855299 w 15480813"/>
              <a:gd name="connsiteY4674" fmla="*/ 3003282 h 8369634"/>
              <a:gd name="connsiteX4675" fmla="*/ 3863764 w 15480813"/>
              <a:gd name="connsiteY4675" fmla="*/ 2969059 h 8369634"/>
              <a:gd name="connsiteX4676" fmla="*/ 11415707 w 15480813"/>
              <a:gd name="connsiteY4676" fmla="*/ 2966570 h 8369634"/>
              <a:gd name="connsiteX4677" fmla="*/ 11440977 w 15480813"/>
              <a:gd name="connsiteY4677" fmla="*/ 2981684 h 8369634"/>
              <a:gd name="connsiteX4678" fmla="*/ 11440977 w 15480813"/>
              <a:gd name="connsiteY4678" fmla="*/ 3025340 h 8369634"/>
              <a:gd name="connsiteX4679" fmla="*/ 11411472 w 15480813"/>
              <a:gd name="connsiteY4679" fmla="*/ 2998493 h 8369634"/>
              <a:gd name="connsiteX4680" fmla="*/ 11415707 w 15480813"/>
              <a:gd name="connsiteY4680" fmla="*/ 2966570 h 8369634"/>
              <a:gd name="connsiteX4681" fmla="*/ 11309771 w 15480813"/>
              <a:gd name="connsiteY4681" fmla="*/ 2959834 h 8369634"/>
              <a:gd name="connsiteX4682" fmla="*/ 11347865 w 15480813"/>
              <a:gd name="connsiteY4682" fmla="*/ 2998894 h 8369634"/>
              <a:gd name="connsiteX4683" fmla="*/ 11263456 w 15480813"/>
              <a:gd name="connsiteY4683" fmla="*/ 2973741 h 8369634"/>
              <a:gd name="connsiteX4684" fmla="*/ 11305659 w 15480813"/>
              <a:gd name="connsiteY4684" fmla="*/ 2991760 h 8369634"/>
              <a:gd name="connsiteX4685" fmla="*/ 11309771 w 15480813"/>
              <a:gd name="connsiteY4685" fmla="*/ 2959834 h 8369634"/>
              <a:gd name="connsiteX4686" fmla="*/ 5219453 w 15480813"/>
              <a:gd name="connsiteY4686" fmla="*/ 2956645 h 8369634"/>
              <a:gd name="connsiteX4687" fmla="*/ 5234842 w 15480813"/>
              <a:gd name="connsiteY4687" fmla="*/ 2996864 h 8369634"/>
              <a:gd name="connsiteX4688" fmla="*/ 5230851 w 15480813"/>
              <a:gd name="connsiteY4688" fmla="*/ 3019598 h 8369634"/>
              <a:gd name="connsiteX4689" fmla="*/ 5222507 w 15480813"/>
              <a:gd name="connsiteY4689" fmla="*/ 3021048 h 8369634"/>
              <a:gd name="connsiteX4690" fmla="*/ 5226619 w 15480813"/>
              <a:gd name="connsiteY4690" fmla="*/ 3008955 h 8369634"/>
              <a:gd name="connsiteX4691" fmla="*/ 5213801 w 15480813"/>
              <a:gd name="connsiteY4691" fmla="*/ 2989849 h 8369634"/>
              <a:gd name="connsiteX4692" fmla="*/ 5213801 w 15480813"/>
              <a:gd name="connsiteY4692" fmla="*/ 2967961 h 8369634"/>
              <a:gd name="connsiteX4693" fmla="*/ 5219453 w 15480813"/>
              <a:gd name="connsiteY4693" fmla="*/ 2956645 h 8369634"/>
              <a:gd name="connsiteX4694" fmla="*/ 10587067 w 15480813"/>
              <a:gd name="connsiteY4694" fmla="*/ 2955269 h 8369634"/>
              <a:gd name="connsiteX4695" fmla="*/ 10584685 w 15480813"/>
              <a:gd name="connsiteY4695" fmla="*/ 2967178 h 8369634"/>
              <a:gd name="connsiteX4696" fmla="*/ 10582970 w 15480813"/>
              <a:gd name="connsiteY4696" fmla="*/ 2966326 h 8369634"/>
              <a:gd name="connsiteX4697" fmla="*/ 10947712 w 15480813"/>
              <a:gd name="connsiteY4697" fmla="*/ 2953300 h 8369634"/>
              <a:gd name="connsiteX4698" fmla="*/ 10956059 w 15480813"/>
              <a:gd name="connsiteY4698" fmla="*/ 3030933 h 8369634"/>
              <a:gd name="connsiteX4699" fmla="*/ 10939371 w 15480813"/>
              <a:gd name="connsiteY4699" fmla="*/ 3028153 h 8369634"/>
              <a:gd name="connsiteX4700" fmla="*/ 10930905 w 15480813"/>
              <a:gd name="connsiteY4700" fmla="*/ 3048589 h 8369634"/>
              <a:gd name="connsiteX4701" fmla="*/ 10922561 w 15480813"/>
              <a:gd name="connsiteY4701" fmla="*/ 2981716 h 8369634"/>
              <a:gd name="connsiteX4702" fmla="*/ 10947712 w 15480813"/>
              <a:gd name="connsiteY4702" fmla="*/ 2953300 h 8369634"/>
              <a:gd name="connsiteX4703" fmla="*/ 10993756 w 15480813"/>
              <a:gd name="connsiteY4703" fmla="*/ 2949865 h 8369634"/>
              <a:gd name="connsiteX4704" fmla="*/ 11044332 w 15480813"/>
              <a:gd name="connsiteY4704" fmla="*/ 2958814 h 8369634"/>
              <a:gd name="connsiteX4705" fmla="*/ 11040226 w 15480813"/>
              <a:gd name="connsiteY4705" fmla="*/ 2990737 h 8369634"/>
              <a:gd name="connsiteX4706" fmla="*/ 11107700 w 15480813"/>
              <a:gd name="connsiteY4706" fmla="*/ 3013108 h 8369634"/>
              <a:gd name="connsiteX4707" fmla="*/ 11035507 w 15480813"/>
              <a:gd name="connsiteY4707" fmla="*/ 3001015 h 8369634"/>
              <a:gd name="connsiteX4708" fmla="*/ 11010111 w 15480813"/>
              <a:gd name="connsiteY4708" fmla="*/ 3007424 h 8369634"/>
              <a:gd name="connsiteX4709" fmla="*/ 11014466 w 15480813"/>
              <a:gd name="connsiteY4709" fmla="*/ 3051923 h 8369634"/>
              <a:gd name="connsiteX4710" fmla="*/ 10968031 w 15480813"/>
              <a:gd name="connsiteY4710" fmla="*/ 2967882 h 8369634"/>
              <a:gd name="connsiteX4711" fmla="*/ 10959684 w 15480813"/>
              <a:gd name="connsiteY4711" fmla="*/ 2998961 h 8369634"/>
              <a:gd name="connsiteX4712" fmla="*/ 10993756 w 15480813"/>
              <a:gd name="connsiteY4712" fmla="*/ 2949865 h 8369634"/>
              <a:gd name="connsiteX4713" fmla="*/ 5009433 w 15480813"/>
              <a:gd name="connsiteY4713" fmla="*/ 2949013 h 8369634"/>
              <a:gd name="connsiteX4714" fmla="*/ 4985248 w 15480813"/>
              <a:gd name="connsiteY4714" fmla="*/ 2997385 h 8369634"/>
              <a:gd name="connsiteX4715" fmla="*/ 5009433 w 15480813"/>
              <a:gd name="connsiteY4715" fmla="*/ 2949013 h 8369634"/>
              <a:gd name="connsiteX4716" fmla="*/ 11176568 w 15480813"/>
              <a:gd name="connsiteY4716" fmla="*/ 2946812 h 8369634"/>
              <a:gd name="connsiteX4717" fmla="*/ 11187755 w 15480813"/>
              <a:gd name="connsiteY4717" fmla="*/ 2950159 h 8369634"/>
              <a:gd name="connsiteX4718" fmla="*/ 11196218 w 15480813"/>
              <a:gd name="connsiteY4718" fmla="*/ 2984382 h 8369634"/>
              <a:gd name="connsiteX4719" fmla="*/ 11149784 w 15480813"/>
              <a:gd name="connsiteY4719" fmla="*/ 2954633 h 8369634"/>
              <a:gd name="connsiteX4720" fmla="*/ 11167544 w 15480813"/>
              <a:gd name="connsiteY4720" fmla="*/ 2949314 h 8369634"/>
              <a:gd name="connsiteX4721" fmla="*/ 11176568 w 15480813"/>
              <a:gd name="connsiteY4721" fmla="*/ 2946812 h 8369634"/>
              <a:gd name="connsiteX4722" fmla="*/ 5117422 w 15480813"/>
              <a:gd name="connsiteY4722" fmla="*/ 2941116 h 8369634"/>
              <a:gd name="connsiteX4723" fmla="*/ 5111087 w 15480813"/>
              <a:gd name="connsiteY4723" fmla="*/ 2978044 h 8369634"/>
              <a:gd name="connsiteX4724" fmla="*/ 5108800 w 15480813"/>
              <a:gd name="connsiteY4724" fmla="*/ 2985325 h 8369634"/>
              <a:gd name="connsiteX4725" fmla="*/ 5100342 w 15480813"/>
              <a:gd name="connsiteY4725" fmla="*/ 2971954 h 8369634"/>
              <a:gd name="connsiteX4726" fmla="*/ 5093237 w 15480813"/>
              <a:gd name="connsiteY4726" fmla="*/ 2978241 h 8369634"/>
              <a:gd name="connsiteX4727" fmla="*/ 5117422 w 15480813"/>
              <a:gd name="connsiteY4727" fmla="*/ 2941116 h 8369634"/>
              <a:gd name="connsiteX4728" fmla="*/ 3913828 w 15480813"/>
              <a:gd name="connsiteY4728" fmla="*/ 2938949 h 8369634"/>
              <a:gd name="connsiteX4729" fmla="*/ 3934627 w 15480813"/>
              <a:gd name="connsiteY4729" fmla="*/ 2989978 h 8369634"/>
              <a:gd name="connsiteX4730" fmla="*/ 3917939 w 15480813"/>
              <a:gd name="connsiteY4730" fmla="*/ 2981877 h 8369634"/>
              <a:gd name="connsiteX4731" fmla="*/ 3909355 w 15480813"/>
              <a:gd name="connsiteY4731" fmla="*/ 3015980 h 8369634"/>
              <a:gd name="connsiteX4732" fmla="*/ 3947325 w 15480813"/>
              <a:gd name="connsiteY4732" fmla="*/ 2987803 h 8369634"/>
              <a:gd name="connsiteX4733" fmla="*/ 4022905 w 15480813"/>
              <a:gd name="connsiteY4733" fmla="*/ 3007634 h 8369634"/>
              <a:gd name="connsiteX4734" fmla="*/ 4018672 w 15480813"/>
              <a:gd name="connsiteY4734" fmla="*/ 3041131 h 8369634"/>
              <a:gd name="connsiteX4735" fmla="*/ 4056523 w 15480813"/>
              <a:gd name="connsiteY4735" fmla="*/ 3056611 h 8369634"/>
              <a:gd name="connsiteX4736" fmla="*/ 4064987 w 15480813"/>
              <a:gd name="connsiteY4736" fmla="*/ 3011625 h 8369634"/>
              <a:gd name="connsiteX4737" fmla="*/ 4107311 w 15480813"/>
              <a:gd name="connsiteY4737" fmla="*/ 2993606 h 8369634"/>
              <a:gd name="connsiteX4738" fmla="*/ 4115655 w 15480813"/>
              <a:gd name="connsiteY4738" fmla="*/ 3046695 h 8369634"/>
              <a:gd name="connsiteX4739" fmla="*/ 4132464 w 15480813"/>
              <a:gd name="connsiteY4739" fmla="*/ 3033029 h 8369634"/>
              <a:gd name="connsiteX4740" fmla="*/ 4120371 w 15480813"/>
              <a:gd name="connsiteY4740" fmla="*/ 3013318 h 8369634"/>
              <a:gd name="connsiteX4741" fmla="*/ 4145646 w 15480813"/>
              <a:gd name="connsiteY4741" fmla="*/ 3009087 h 8369634"/>
              <a:gd name="connsiteX4742" fmla="*/ 4141534 w 15480813"/>
              <a:gd name="connsiteY4742" fmla="*/ 3031699 h 8369634"/>
              <a:gd name="connsiteX4743" fmla="*/ 4153627 w 15480813"/>
              <a:gd name="connsiteY4743" fmla="*/ 3018517 h 8369634"/>
              <a:gd name="connsiteX4744" fmla="*/ 4149395 w 15480813"/>
              <a:gd name="connsiteY4744" fmla="*/ 3052013 h 8369634"/>
              <a:gd name="connsiteX4745" fmla="*/ 4170557 w 15480813"/>
              <a:gd name="connsiteY4745" fmla="*/ 3015737 h 8369634"/>
              <a:gd name="connsiteX4746" fmla="*/ 4225459 w 15480813"/>
              <a:gd name="connsiteY4746" fmla="*/ 2995663 h 8369634"/>
              <a:gd name="connsiteX4747" fmla="*/ 4225459 w 15480813"/>
              <a:gd name="connsiteY4747" fmla="*/ 3050079 h 8369634"/>
              <a:gd name="connsiteX4748" fmla="*/ 4340943 w 15480813"/>
              <a:gd name="connsiteY4748" fmla="*/ 3054943 h 8369634"/>
              <a:gd name="connsiteX4749" fmla="*/ 4352337 w 15480813"/>
              <a:gd name="connsiteY4749" fmla="*/ 3062414 h 8369634"/>
              <a:gd name="connsiteX4750" fmla="*/ 4347340 w 15480813"/>
              <a:gd name="connsiteY4750" fmla="*/ 3076184 h 8369634"/>
              <a:gd name="connsiteX4751" fmla="*/ 4310471 w 15480813"/>
              <a:gd name="connsiteY4751" fmla="*/ 3068619 h 8369634"/>
              <a:gd name="connsiteX4752" fmla="*/ 4306117 w 15480813"/>
              <a:gd name="connsiteY4752" fmla="*/ 3102117 h 8369634"/>
              <a:gd name="connsiteX4753" fmla="*/ 4217477 w 15480813"/>
              <a:gd name="connsiteY4753" fmla="*/ 3062330 h 8369634"/>
              <a:gd name="connsiteX4754" fmla="*/ 4213245 w 15480813"/>
              <a:gd name="connsiteY4754" fmla="*/ 3117593 h 8369634"/>
              <a:gd name="connsiteX4755" fmla="*/ 4078168 w 15480813"/>
              <a:gd name="connsiteY4755" fmla="*/ 3074662 h 8369634"/>
              <a:gd name="connsiteX4756" fmla="*/ 4086634 w 15480813"/>
              <a:gd name="connsiteY4756" fmla="*/ 3062570 h 8369634"/>
              <a:gd name="connsiteX4757" fmla="*/ 4069703 w 15480813"/>
              <a:gd name="connsiteY4757" fmla="*/ 3097887 h 8369634"/>
              <a:gd name="connsiteX4758" fmla="*/ 4040075 w 15480813"/>
              <a:gd name="connsiteY4758" fmla="*/ 3081085 h 8369634"/>
              <a:gd name="connsiteX4759" fmla="*/ 4014802 w 15480813"/>
              <a:gd name="connsiteY4759" fmla="*/ 3117954 h 8369634"/>
              <a:gd name="connsiteX4760" fmla="*/ 4006458 w 15480813"/>
              <a:gd name="connsiteY4760" fmla="*/ 3086638 h 8369634"/>
              <a:gd name="connsiteX4761" fmla="*/ 4044429 w 15480813"/>
              <a:gd name="connsiteY4761" fmla="*/ 3069587 h 8369634"/>
              <a:gd name="connsiteX4762" fmla="*/ 3964376 w 15480813"/>
              <a:gd name="connsiteY4762" fmla="*/ 3093772 h 8369634"/>
              <a:gd name="connsiteX4763" fmla="*/ 3905242 w 15480813"/>
              <a:gd name="connsiteY4763" fmla="*/ 3136330 h 8369634"/>
              <a:gd name="connsiteX4764" fmla="*/ 3893150 w 15480813"/>
              <a:gd name="connsiteY4764" fmla="*/ 3105745 h 8369634"/>
              <a:gd name="connsiteX4765" fmla="*/ 3901735 w 15480813"/>
              <a:gd name="connsiteY4765" fmla="*/ 3071761 h 8369634"/>
              <a:gd name="connsiteX4766" fmla="*/ 3935354 w 15480813"/>
              <a:gd name="connsiteY4766" fmla="*/ 3077082 h 8369634"/>
              <a:gd name="connsiteX4767" fmla="*/ 3947083 w 15480813"/>
              <a:gd name="connsiteY4767" fmla="*/ 3063902 h 8369634"/>
              <a:gd name="connsiteX4768" fmla="*/ 3905000 w 15480813"/>
              <a:gd name="connsiteY4768" fmla="*/ 3049353 h 8369634"/>
              <a:gd name="connsiteX4769" fmla="*/ 3913828 w 15480813"/>
              <a:gd name="connsiteY4769" fmla="*/ 2938949 h 8369634"/>
              <a:gd name="connsiteX4770" fmla="*/ 10029522 w 15480813"/>
              <a:gd name="connsiteY4770" fmla="*/ 2938549 h 8369634"/>
              <a:gd name="connsiteX4771" fmla="*/ 10015935 w 15480813"/>
              <a:gd name="connsiteY4771" fmla="*/ 2943175 h 8369634"/>
              <a:gd name="connsiteX4772" fmla="*/ 10001157 w 15480813"/>
              <a:gd name="connsiteY4772" fmla="*/ 2940827 h 8369634"/>
              <a:gd name="connsiteX4773" fmla="*/ 10000851 w 15480813"/>
              <a:gd name="connsiteY4773" fmla="*/ 2940213 h 8369634"/>
              <a:gd name="connsiteX4774" fmla="*/ 10001090 w 15480813"/>
              <a:gd name="connsiteY4774" fmla="*/ 2940817 h 8369634"/>
              <a:gd name="connsiteX4775" fmla="*/ 10001157 w 15480813"/>
              <a:gd name="connsiteY4775" fmla="*/ 2940827 h 8369634"/>
              <a:gd name="connsiteX4776" fmla="*/ 10009475 w 15480813"/>
              <a:gd name="connsiteY4776" fmla="*/ 2957442 h 8369634"/>
              <a:gd name="connsiteX4777" fmla="*/ 10045714 w 15480813"/>
              <a:gd name="connsiteY4777" fmla="*/ 2970927 h 8369634"/>
              <a:gd name="connsiteX4778" fmla="*/ 10029522 w 15480813"/>
              <a:gd name="connsiteY4778" fmla="*/ 2938549 h 8369634"/>
              <a:gd name="connsiteX4779" fmla="*/ 5424577 w 15480813"/>
              <a:gd name="connsiteY4779" fmla="*/ 2920088 h 8369634"/>
              <a:gd name="connsiteX4780" fmla="*/ 5408213 w 15480813"/>
              <a:gd name="connsiteY4780" fmla="*/ 2923095 h 8369634"/>
              <a:gd name="connsiteX4781" fmla="*/ 5408133 w 15480813"/>
              <a:gd name="connsiteY4781" fmla="*/ 2922143 h 8369634"/>
              <a:gd name="connsiteX4782" fmla="*/ 5408133 w 15480813"/>
              <a:gd name="connsiteY4782" fmla="*/ 2923110 h 8369634"/>
              <a:gd name="connsiteX4783" fmla="*/ 5408213 w 15480813"/>
              <a:gd name="connsiteY4783" fmla="*/ 2923095 h 8369634"/>
              <a:gd name="connsiteX4784" fmla="*/ 5410107 w 15480813"/>
              <a:gd name="connsiteY4784" fmla="*/ 2945782 h 8369634"/>
              <a:gd name="connsiteX4785" fmla="*/ 5424577 w 15480813"/>
              <a:gd name="connsiteY4785" fmla="*/ 2920088 h 8369634"/>
              <a:gd name="connsiteX4786" fmla="*/ 11394300 w 15480813"/>
              <a:gd name="connsiteY4786" fmla="*/ 2919410 h 8369634"/>
              <a:gd name="connsiteX4787" fmla="*/ 11449199 w 15480813"/>
              <a:gd name="connsiteY4787" fmla="*/ 2950487 h 8369634"/>
              <a:gd name="connsiteX4788" fmla="*/ 11403370 w 15480813"/>
              <a:gd name="connsiteY4788" fmla="*/ 2975398 h 8369634"/>
              <a:gd name="connsiteX4789" fmla="*/ 11382209 w 15480813"/>
              <a:gd name="connsiteY4789" fmla="*/ 2939121 h 8369634"/>
              <a:gd name="connsiteX4790" fmla="*/ 11394300 w 15480813"/>
              <a:gd name="connsiteY4790" fmla="*/ 2919410 h 8369634"/>
              <a:gd name="connsiteX4791" fmla="*/ 5465333 w 15480813"/>
              <a:gd name="connsiteY4791" fmla="*/ 2901707 h 8369634"/>
              <a:gd name="connsiteX4792" fmla="*/ 5441933 w 15480813"/>
              <a:gd name="connsiteY4792" fmla="*/ 2908663 h 8369634"/>
              <a:gd name="connsiteX4793" fmla="*/ 5441167 w 15480813"/>
              <a:gd name="connsiteY4793" fmla="*/ 2927460 h 8369634"/>
              <a:gd name="connsiteX4794" fmla="*/ 5441147 w 15480813"/>
              <a:gd name="connsiteY4794" fmla="*/ 2927464 h 8369634"/>
              <a:gd name="connsiteX4795" fmla="*/ 5441147 w 15480813"/>
              <a:gd name="connsiteY4795" fmla="*/ 2927948 h 8369634"/>
              <a:gd name="connsiteX4796" fmla="*/ 5441167 w 15480813"/>
              <a:gd name="connsiteY4796" fmla="*/ 2927460 h 8369634"/>
              <a:gd name="connsiteX4797" fmla="*/ 5457367 w 15480813"/>
              <a:gd name="connsiteY4797" fmla="*/ 2924017 h 8369634"/>
              <a:gd name="connsiteX4798" fmla="*/ 5465333 w 15480813"/>
              <a:gd name="connsiteY4798" fmla="*/ 2901707 h 8369634"/>
              <a:gd name="connsiteX4799" fmla="*/ 10178909 w 15480813"/>
              <a:gd name="connsiteY4799" fmla="*/ 2897657 h 8369634"/>
              <a:gd name="connsiteX4800" fmla="*/ 10184418 w 15480813"/>
              <a:gd name="connsiteY4800" fmla="*/ 2898492 h 8369634"/>
              <a:gd name="connsiteX4801" fmla="*/ 10176835 w 15480813"/>
              <a:gd name="connsiteY4801" fmla="*/ 2900623 h 8369634"/>
              <a:gd name="connsiteX4802" fmla="*/ 10228073 w 15480813"/>
              <a:gd name="connsiteY4802" fmla="*/ 2893917 h 8369634"/>
              <a:gd name="connsiteX4803" fmla="*/ 10261084 w 15480813"/>
              <a:gd name="connsiteY4803" fmla="*/ 2899601 h 8369634"/>
              <a:gd name="connsiteX4804" fmla="*/ 10231701 w 15480813"/>
              <a:gd name="connsiteY4804" fmla="*/ 2949058 h 8369634"/>
              <a:gd name="connsiteX4805" fmla="*/ 10223839 w 15480813"/>
              <a:gd name="connsiteY4805" fmla="*/ 2925720 h 8369634"/>
              <a:gd name="connsiteX4806" fmla="*/ 10223839 w 15480813"/>
              <a:gd name="connsiteY4806" fmla="*/ 2903953 h 8369634"/>
              <a:gd name="connsiteX4807" fmla="*/ 10228073 w 15480813"/>
              <a:gd name="connsiteY4807" fmla="*/ 2893917 h 8369634"/>
              <a:gd name="connsiteX4808" fmla="*/ 11603625 w 15480813"/>
              <a:gd name="connsiteY4808" fmla="*/ 2878455 h 8369634"/>
              <a:gd name="connsiteX4809" fmla="*/ 11579439 w 15480813"/>
              <a:gd name="connsiteY4809" fmla="*/ 2895989 h 8369634"/>
              <a:gd name="connsiteX4810" fmla="*/ 11603625 w 15480813"/>
              <a:gd name="connsiteY4810" fmla="*/ 2878455 h 8369634"/>
              <a:gd name="connsiteX4811" fmla="*/ 4504031 w 15480813"/>
              <a:gd name="connsiteY4811" fmla="*/ 2874390 h 8369634"/>
              <a:gd name="connsiteX4812" fmla="*/ 4516409 w 15480813"/>
              <a:gd name="connsiteY4812" fmla="*/ 2903428 h 8369634"/>
              <a:gd name="connsiteX4813" fmla="*/ 4499721 w 15480813"/>
              <a:gd name="connsiteY4813" fmla="*/ 2906208 h 8369634"/>
              <a:gd name="connsiteX4814" fmla="*/ 4504031 w 15480813"/>
              <a:gd name="connsiteY4814" fmla="*/ 2874390 h 8369634"/>
              <a:gd name="connsiteX4815" fmla="*/ 5285213 w 15480813"/>
              <a:gd name="connsiteY4815" fmla="*/ 2868742 h 8369634"/>
              <a:gd name="connsiteX4816" fmla="*/ 5275837 w 15480813"/>
              <a:gd name="connsiteY4816" fmla="*/ 2879819 h 8369634"/>
              <a:gd name="connsiteX4817" fmla="*/ 5275837 w 15480813"/>
              <a:gd name="connsiteY4817" fmla="*/ 2912590 h 8369634"/>
              <a:gd name="connsiteX4818" fmla="*/ 5275477 w 15480813"/>
              <a:gd name="connsiteY4818" fmla="*/ 2913437 h 8369634"/>
              <a:gd name="connsiteX4819" fmla="*/ 5296880 w 15480813"/>
              <a:gd name="connsiteY4819" fmla="*/ 2919725 h 8369634"/>
              <a:gd name="connsiteX4820" fmla="*/ 5285213 w 15480813"/>
              <a:gd name="connsiteY4820" fmla="*/ 2868742 h 8369634"/>
              <a:gd name="connsiteX4821" fmla="*/ 4696747 w 15480813"/>
              <a:gd name="connsiteY4821" fmla="*/ 2861760 h 8369634"/>
              <a:gd name="connsiteX4822" fmla="*/ 4697543 w 15480813"/>
              <a:gd name="connsiteY4822" fmla="*/ 2862411 h 8369634"/>
              <a:gd name="connsiteX4823" fmla="*/ 4697077 w 15480813"/>
              <a:gd name="connsiteY4823" fmla="*/ 2863130 h 8369634"/>
              <a:gd name="connsiteX4824" fmla="*/ 4952035 w 15480813"/>
              <a:gd name="connsiteY4824" fmla="*/ 2855690 h 8369634"/>
              <a:gd name="connsiteX4825" fmla="*/ 4976421 w 15480813"/>
              <a:gd name="connsiteY4825" fmla="*/ 2878971 h 8369634"/>
              <a:gd name="connsiteX4826" fmla="*/ 4943166 w 15480813"/>
              <a:gd name="connsiteY4826" fmla="*/ 2873891 h 8369634"/>
              <a:gd name="connsiteX4827" fmla="*/ 4952035 w 15480813"/>
              <a:gd name="connsiteY4827" fmla="*/ 2855690 h 8369634"/>
              <a:gd name="connsiteX4828" fmla="*/ 13894071 w 15480813"/>
              <a:gd name="connsiteY4828" fmla="*/ 2848677 h 8369634"/>
              <a:gd name="connsiteX4829" fmla="*/ 13907541 w 15480813"/>
              <a:gd name="connsiteY4829" fmla="*/ 2852101 h 8369634"/>
              <a:gd name="connsiteX4830" fmla="*/ 13899441 w 15480813"/>
              <a:gd name="connsiteY4830" fmla="*/ 2888017 h 8369634"/>
              <a:gd name="connsiteX4831" fmla="*/ 13866065 w 15480813"/>
              <a:gd name="connsiteY4831" fmla="*/ 2870241 h 8369634"/>
              <a:gd name="connsiteX4832" fmla="*/ 13894071 w 15480813"/>
              <a:gd name="connsiteY4832" fmla="*/ 2848677 h 8369634"/>
              <a:gd name="connsiteX4833" fmla="*/ 10880089 w 15480813"/>
              <a:gd name="connsiteY4833" fmla="*/ 2820394 h 8369634"/>
              <a:gd name="connsiteX4834" fmla="*/ 10880358 w 15480813"/>
              <a:gd name="connsiteY4834" fmla="*/ 2822185 h 8369634"/>
              <a:gd name="connsiteX4835" fmla="*/ 10878306 w 15480813"/>
              <a:gd name="connsiteY4835" fmla="*/ 2821915 h 8369634"/>
              <a:gd name="connsiteX4836" fmla="*/ 4364768 w 15480813"/>
              <a:gd name="connsiteY4836" fmla="*/ 2819629 h 8369634"/>
              <a:gd name="connsiteX4837" fmla="*/ 4331029 w 15480813"/>
              <a:gd name="connsiteY4837" fmla="*/ 2825432 h 8369634"/>
              <a:gd name="connsiteX4838" fmla="*/ 4274112 w 15480813"/>
              <a:gd name="connsiteY4838" fmla="*/ 2809383 h 8369634"/>
              <a:gd name="connsiteX4839" fmla="*/ 4288824 w 15480813"/>
              <a:gd name="connsiteY4839" fmla="*/ 2821528 h 8369634"/>
              <a:gd name="connsiteX4840" fmla="*/ 4259197 w 15480813"/>
              <a:gd name="connsiteY4840" fmla="*/ 2848371 h 8369634"/>
              <a:gd name="connsiteX4841" fmla="*/ 4225579 w 15480813"/>
              <a:gd name="connsiteY4841" fmla="*/ 2843173 h 8369634"/>
              <a:gd name="connsiteX4842" fmla="*/ 4274112 w 15480813"/>
              <a:gd name="connsiteY4842" fmla="*/ 2809383 h 8369634"/>
              <a:gd name="connsiteX4843" fmla="*/ 4124364 w 15480813"/>
              <a:gd name="connsiteY4843" fmla="*/ 2805602 h 8369634"/>
              <a:gd name="connsiteX4844" fmla="*/ 4082038 w 15480813"/>
              <a:gd name="connsiteY4844" fmla="*/ 2856270 h 8369634"/>
              <a:gd name="connsiteX4845" fmla="*/ 4124364 w 15480813"/>
              <a:gd name="connsiteY4845" fmla="*/ 2805602 h 8369634"/>
              <a:gd name="connsiteX4846" fmla="*/ 10617943 w 15480813"/>
              <a:gd name="connsiteY4846" fmla="*/ 2798753 h 8369634"/>
              <a:gd name="connsiteX4847" fmla="*/ 10642855 w 15480813"/>
              <a:gd name="connsiteY4847" fmla="*/ 2835877 h 8369634"/>
              <a:gd name="connsiteX4848" fmla="*/ 10617943 w 15480813"/>
              <a:gd name="connsiteY4848" fmla="*/ 2798753 h 8369634"/>
              <a:gd name="connsiteX4849" fmla="*/ 4692845 w 15480813"/>
              <a:gd name="connsiteY4849" fmla="*/ 2798315 h 8369634"/>
              <a:gd name="connsiteX4850" fmla="*/ 4694069 w 15480813"/>
              <a:gd name="connsiteY4850" fmla="*/ 2850605 h 8369634"/>
              <a:gd name="connsiteX4851" fmla="*/ 4696747 w 15480813"/>
              <a:gd name="connsiteY4851" fmla="*/ 2861760 h 8369634"/>
              <a:gd name="connsiteX4852" fmla="*/ 4676157 w 15480813"/>
              <a:gd name="connsiteY4852" fmla="*/ 2844870 h 8369634"/>
              <a:gd name="connsiteX4853" fmla="*/ 4563209 w 15480813"/>
              <a:gd name="connsiteY4853" fmla="*/ 2875103 h 8369634"/>
              <a:gd name="connsiteX4854" fmla="*/ 4634194 w 15480813"/>
              <a:gd name="connsiteY4854" fmla="*/ 2808351 h 8369634"/>
              <a:gd name="connsiteX4855" fmla="*/ 4638548 w 15480813"/>
              <a:gd name="connsiteY4855" fmla="*/ 2862285 h 8369634"/>
              <a:gd name="connsiteX4856" fmla="*/ 4692845 w 15480813"/>
              <a:gd name="connsiteY4856" fmla="*/ 2798315 h 8369634"/>
              <a:gd name="connsiteX4857" fmla="*/ 10863667 w 15480813"/>
              <a:gd name="connsiteY4857" fmla="*/ 2797395 h 8369634"/>
              <a:gd name="connsiteX4858" fmla="*/ 10873923 w 15480813"/>
              <a:gd name="connsiteY4858" fmla="*/ 2821338 h 8369634"/>
              <a:gd name="connsiteX4859" fmla="*/ 10878306 w 15480813"/>
              <a:gd name="connsiteY4859" fmla="*/ 2821915 h 8369634"/>
              <a:gd name="connsiteX4860" fmla="*/ 10867780 w 15480813"/>
              <a:gd name="connsiteY4860" fmla="*/ 2830892 h 8369634"/>
              <a:gd name="connsiteX4861" fmla="*/ 10863667 w 15480813"/>
              <a:gd name="connsiteY4861" fmla="*/ 2797395 h 8369634"/>
              <a:gd name="connsiteX4862" fmla="*/ 5055261 w 15480813"/>
              <a:gd name="connsiteY4862" fmla="*/ 2797261 h 8369634"/>
              <a:gd name="connsiteX4863" fmla="*/ 5051397 w 15480813"/>
              <a:gd name="connsiteY4863" fmla="*/ 2811253 h 8369634"/>
              <a:gd name="connsiteX4864" fmla="*/ 5055627 w 15480813"/>
              <a:gd name="connsiteY4864" fmla="*/ 2832174 h 8369634"/>
              <a:gd name="connsiteX4865" fmla="*/ 5050337 w 15480813"/>
              <a:gd name="connsiteY4865" fmla="*/ 2835272 h 8369634"/>
              <a:gd name="connsiteX4866" fmla="*/ 5047439 w 15480813"/>
              <a:gd name="connsiteY4866" fmla="*/ 2844166 h 8369634"/>
              <a:gd name="connsiteX4867" fmla="*/ 5046679 w 15480813"/>
              <a:gd name="connsiteY4867" fmla="*/ 2844749 h 8369634"/>
              <a:gd name="connsiteX4868" fmla="*/ 5047405 w 15480813"/>
              <a:gd name="connsiteY4868" fmla="*/ 2844266 h 8369634"/>
              <a:gd name="connsiteX4869" fmla="*/ 5047439 w 15480813"/>
              <a:gd name="connsiteY4869" fmla="*/ 2844166 h 8369634"/>
              <a:gd name="connsiteX4870" fmla="*/ 5058561 w 15480813"/>
              <a:gd name="connsiteY4870" fmla="*/ 2835605 h 8369634"/>
              <a:gd name="connsiteX4871" fmla="*/ 5068083 w 15480813"/>
              <a:gd name="connsiteY4871" fmla="*/ 2819114 h 8369634"/>
              <a:gd name="connsiteX4872" fmla="*/ 5055261 w 15480813"/>
              <a:gd name="connsiteY4872" fmla="*/ 2797261 h 8369634"/>
              <a:gd name="connsiteX4873" fmla="*/ 9912919 w 15480813"/>
              <a:gd name="connsiteY4873" fmla="*/ 2796803 h 8369634"/>
              <a:gd name="connsiteX4874" fmla="*/ 9905362 w 15480813"/>
              <a:gd name="connsiteY4874" fmla="*/ 2797172 h 8369634"/>
              <a:gd name="connsiteX4875" fmla="*/ 9900442 w 15480813"/>
              <a:gd name="connsiteY4875" fmla="*/ 2823435 h 8369634"/>
              <a:gd name="connsiteX4876" fmla="*/ 9900116 w 15480813"/>
              <a:gd name="connsiteY4876" fmla="*/ 2823279 h 8369634"/>
              <a:gd name="connsiteX4877" fmla="*/ 9900358 w 15480813"/>
              <a:gd name="connsiteY4877" fmla="*/ 2823884 h 8369634"/>
              <a:gd name="connsiteX4878" fmla="*/ 9900442 w 15480813"/>
              <a:gd name="connsiteY4878" fmla="*/ 2823435 h 8369634"/>
              <a:gd name="connsiteX4879" fmla="*/ 9919055 w 15480813"/>
              <a:gd name="connsiteY4879" fmla="*/ 2832318 h 8369634"/>
              <a:gd name="connsiteX4880" fmla="*/ 9936638 w 15480813"/>
              <a:gd name="connsiteY4880" fmla="*/ 2830656 h 8369634"/>
              <a:gd name="connsiteX4881" fmla="*/ 9912919 w 15480813"/>
              <a:gd name="connsiteY4881" fmla="*/ 2796803 h 8369634"/>
              <a:gd name="connsiteX4882" fmla="*/ 4065229 w 15480813"/>
              <a:gd name="connsiteY4882" fmla="*/ 2793474 h 8369634"/>
              <a:gd name="connsiteX4883" fmla="*/ 4069463 w 15480813"/>
              <a:gd name="connsiteY4883" fmla="*/ 2825397 h 8369634"/>
              <a:gd name="connsiteX4884" fmla="*/ 4039956 w 15480813"/>
              <a:gd name="connsiteY4884" fmla="*/ 2852244 h 8369634"/>
              <a:gd name="connsiteX4885" fmla="*/ 4039956 w 15480813"/>
              <a:gd name="connsiteY4885" fmla="*/ 2808589 h 8369634"/>
              <a:gd name="connsiteX4886" fmla="*/ 4065229 w 15480813"/>
              <a:gd name="connsiteY4886" fmla="*/ 2793474 h 8369634"/>
              <a:gd name="connsiteX4887" fmla="*/ 13938065 w 15480813"/>
              <a:gd name="connsiteY4887" fmla="*/ 2789237 h 8369634"/>
              <a:gd name="connsiteX4888" fmla="*/ 13953253 w 15480813"/>
              <a:gd name="connsiteY4888" fmla="*/ 2805668 h 8369634"/>
              <a:gd name="connsiteX4889" fmla="*/ 13929065 w 15480813"/>
              <a:gd name="connsiteY4889" fmla="*/ 2804338 h 8369634"/>
              <a:gd name="connsiteX4890" fmla="*/ 13938065 w 15480813"/>
              <a:gd name="connsiteY4890" fmla="*/ 2789237 h 8369634"/>
              <a:gd name="connsiteX4891" fmla="*/ 4170799 w 15480813"/>
              <a:gd name="connsiteY4891" fmla="*/ 2786978 h 8369634"/>
              <a:gd name="connsiteX4892" fmla="*/ 4174911 w 15480813"/>
              <a:gd name="connsiteY4892" fmla="*/ 2818904 h 8369634"/>
              <a:gd name="connsiteX4893" fmla="*/ 4217235 w 15480813"/>
              <a:gd name="connsiteY4893" fmla="*/ 2800886 h 8369634"/>
              <a:gd name="connsiteX4894" fmla="*/ 4132706 w 15480813"/>
              <a:gd name="connsiteY4894" fmla="*/ 2826039 h 8369634"/>
              <a:gd name="connsiteX4895" fmla="*/ 4170799 w 15480813"/>
              <a:gd name="connsiteY4895" fmla="*/ 2786978 h 8369634"/>
              <a:gd name="connsiteX4896" fmla="*/ 11055931 w 15480813"/>
              <a:gd name="connsiteY4896" fmla="*/ 2783963 h 8369634"/>
              <a:gd name="connsiteX4897" fmla="*/ 11048445 w 15480813"/>
              <a:gd name="connsiteY4897" fmla="*/ 2839720 h 8369634"/>
              <a:gd name="connsiteX4898" fmla="*/ 11048445 w 15480813"/>
              <a:gd name="connsiteY4898" fmla="*/ 2785061 h 8369634"/>
              <a:gd name="connsiteX4899" fmla="*/ 11055931 w 15480813"/>
              <a:gd name="connsiteY4899" fmla="*/ 2783963 h 8369634"/>
              <a:gd name="connsiteX4900" fmla="*/ 10718192 w 15480813"/>
              <a:gd name="connsiteY4900" fmla="*/ 2783277 h 8369634"/>
              <a:gd name="connsiteX4901" fmla="*/ 10738869 w 15480813"/>
              <a:gd name="connsiteY4901" fmla="*/ 2819554 h 8369634"/>
              <a:gd name="connsiteX4902" fmla="*/ 10718192 w 15480813"/>
              <a:gd name="connsiteY4902" fmla="*/ 2783277 h 8369634"/>
              <a:gd name="connsiteX4903" fmla="*/ 4533219 w 15480813"/>
              <a:gd name="connsiteY4903" fmla="*/ 2780566 h 8369634"/>
              <a:gd name="connsiteX4904" fmla="*/ 4558373 w 15480813"/>
              <a:gd name="connsiteY4904" fmla="*/ 2808984 h 8369634"/>
              <a:gd name="connsiteX4905" fmla="*/ 4549907 w 15480813"/>
              <a:gd name="connsiteY4905" fmla="*/ 2875858 h 8369634"/>
              <a:gd name="connsiteX4906" fmla="*/ 4541565 w 15480813"/>
              <a:gd name="connsiteY4906" fmla="*/ 2855420 h 8369634"/>
              <a:gd name="connsiteX4907" fmla="*/ 4524875 w 15480813"/>
              <a:gd name="connsiteY4907" fmla="*/ 2858201 h 8369634"/>
              <a:gd name="connsiteX4908" fmla="*/ 4533219 w 15480813"/>
              <a:gd name="connsiteY4908" fmla="*/ 2780566 h 8369634"/>
              <a:gd name="connsiteX4909" fmla="*/ 4487087 w 15480813"/>
              <a:gd name="connsiteY4909" fmla="*/ 2777010 h 8369634"/>
              <a:gd name="connsiteX4910" fmla="*/ 4521247 w 15480813"/>
              <a:gd name="connsiteY4910" fmla="*/ 2826106 h 8369634"/>
              <a:gd name="connsiteX4911" fmla="*/ 4513025 w 15480813"/>
              <a:gd name="connsiteY4911" fmla="*/ 2795029 h 8369634"/>
              <a:gd name="connsiteX4912" fmla="*/ 4466589 w 15480813"/>
              <a:gd name="connsiteY4912" fmla="*/ 2879071 h 8369634"/>
              <a:gd name="connsiteX4913" fmla="*/ 4470821 w 15480813"/>
              <a:gd name="connsiteY4913" fmla="*/ 2834571 h 8369634"/>
              <a:gd name="connsiteX4914" fmla="*/ 4445547 w 15480813"/>
              <a:gd name="connsiteY4914" fmla="*/ 2828162 h 8369634"/>
              <a:gd name="connsiteX4915" fmla="*/ 4373231 w 15480813"/>
              <a:gd name="connsiteY4915" fmla="*/ 2840253 h 8369634"/>
              <a:gd name="connsiteX4916" fmla="*/ 4440710 w 15480813"/>
              <a:gd name="connsiteY4916" fmla="*/ 2817883 h 8369634"/>
              <a:gd name="connsiteX4917" fmla="*/ 4436597 w 15480813"/>
              <a:gd name="connsiteY4917" fmla="*/ 2785957 h 8369634"/>
              <a:gd name="connsiteX4918" fmla="*/ 4487087 w 15480813"/>
              <a:gd name="connsiteY4918" fmla="*/ 2777010 h 8369634"/>
              <a:gd name="connsiteX4919" fmla="*/ 4304316 w 15480813"/>
              <a:gd name="connsiteY4919" fmla="*/ 2773955 h 8369634"/>
              <a:gd name="connsiteX4920" fmla="*/ 4313343 w 15480813"/>
              <a:gd name="connsiteY4920" fmla="*/ 2776456 h 8369634"/>
              <a:gd name="connsiteX4921" fmla="*/ 4331149 w 15480813"/>
              <a:gd name="connsiteY4921" fmla="*/ 2781777 h 8369634"/>
              <a:gd name="connsiteX4922" fmla="*/ 4284713 w 15480813"/>
              <a:gd name="connsiteY4922" fmla="*/ 2811526 h 8369634"/>
              <a:gd name="connsiteX4923" fmla="*/ 4293178 w 15480813"/>
              <a:gd name="connsiteY4923" fmla="*/ 2777303 h 8369634"/>
              <a:gd name="connsiteX4924" fmla="*/ 4304316 w 15480813"/>
              <a:gd name="connsiteY4924" fmla="*/ 2773955 h 8369634"/>
              <a:gd name="connsiteX4925" fmla="*/ 10976736 w 15480813"/>
              <a:gd name="connsiteY4925" fmla="*/ 2773243 h 8369634"/>
              <a:gd name="connsiteX4926" fmla="*/ 10989434 w 15480813"/>
              <a:gd name="connsiteY4926" fmla="*/ 2829837 h 8369634"/>
              <a:gd name="connsiteX4927" fmla="*/ 10964645 w 15480813"/>
              <a:gd name="connsiteY4927" fmla="*/ 2814600 h 8369634"/>
              <a:gd name="connsiteX4928" fmla="*/ 10976736 w 15480813"/>
              <a:gd name="connsiteY4928" fmla="*/ 2773243 h 8369634"/>
              <a:gd name="connsiteX4929" fmla="*/ 9921157 w 15480813"/>
              <a:gd name="connsiteY4929" fmla="*/ 2773218 h 8369634"/>
              <a:gd name="connsiteX4930" fmla="*/ 9943503 w 15480813"/>
              <a:gd name="connsiteY4930" fmla="*/ 2807633 h 8369634"/>
              <a:gd name="connsiteX4931" fmla="*/ 9945294 w 15480813"/>
              <a:gd name="connsiteY4931" fmla="*/ 2831549 h 8369634"/>
              <a:gd name="connsiteX4932" fmla="*/ 9945101 w 15480813"/>
              <a:gd name="connsiteY4932" fmla="*/ 2831622 h 8369634"/>
              <a:gd name="connsiteX4933" fmla="*/ 9945343 w 15480813"/>
              <a:gd name="connsiteY4933" fmla="*/ 2832227 h 8369634"/>
              <a:gd name="connsiteX4934" fmla="*/ 9945294 w 15480813"/>
              <a:gd name="connsiteY4934" fmla="*/ 2831549 h 8369634"/>
              <a:gd name="connsiteX4935" fmla="*/ 9961789 w 15480813"/>
              <a:gd name="connsiteY4935" fmla="*/ 2825199 h 8369634"/>
              <a:gd name="connsiteX4936" fmla="*/ 9977750 w 15480813"/>
              <a:gd name="connsiteY4936" fmla="*/ 2816507 h 8369634"/>
              <a:gd name="connsiteX4937" fmla="*/ 9921157 w 15480813"/>
              <a:gd name="connsiteY4937" fmla="*/ 2773218 h 8369634"/>
              <a:gd name="connsiteX4938" fmla="*/ 11284375 w 15480813"/>
              <a:gd name="connsiteY4938" fmla="*/ 2770346 h 8369634"/>
              <a:gd name="connsiteX4939" fmla="*/ 11314003 w 15480813"/>
              <a:gd name="connsiteY4939" fmla="*/ 2797069 h 8369634"/>
              <a:gd name="connsiteX4940" fmla="*/ 11284375 w 15480813"/>
              <a:gd name="connsiteY4940" fmla="*/ 2770346 h 8369634"/>
              <a:gd name="connsiteX4941" fmla="*/ 11005824 w 15480813"/>
              <a:gd name="connsiteY4941" fmla="*/ 2766095 h 8369634"/>
              <a:gd name="connsiteX4942" fmla="*/ 11014708 w 15480813"/>
              <a:gd name="connsiteY4942" fmla="*/ 2768647 h 8369634"/>
              <a:gd name="connsiteX4943" fmla="*/ 11010476 w 15480813"/>
              <a:gd name="connsiteY4943" fmla="*/ 2811576 h 8369634"/>
              <a:gd name="connsiteX4944" fmla="*/ 11005757 w 15480813"/>
              <a:gd name="connsiteY4944" fmla="*/ 2789086 h 8369634"/>
              <a:gd name="connsiteX4945" fmla="*/ 10993663 w 15480813"/>
              <a:gd name="connsiteY4945" fmla="*/ 2797913 h 8369634"/>
              <a:gd name="connsiteX4946" fmla="*/ 11005824 w 15480813"/>
              <a:gd name="connsiteY4946" fmla="*/ 2766095 h 8369634"/>
              <a:gd name="connsiteX4947" fmla="*/ 5451592 w 15480813"/>
              <a:gd name="connsiteY4947" fmla="*/ 2765754 h 8369634"/>
              <a:gd name="connsiteX4948" fmla="*/ 5441024 w 15480813"/>
              <a:gd name="connsiteY4948" fmla="*/ 2769814 h 8369634"/>
              <a:gd name="connsiteX4949" fmla="*/ 5435449 w 15480813"/>
              <a:gd name="connsiteY4949" fmla="*/ 2797417 h 8369634"/>
              <a:gd name="connsiteX4950" fmla="*/ 5435341 w 15480813"/>
              <a:gd name="connsiteY4950" fmla="*/ 2797467 h 8369634"/>
              <a:gd name="connsiteX4951" fmla="*/ 5435341 w 15480813"/>
              <a:gd name="connsiteY4951" fmla="*/ 2797951 h 8369634"/>
              <a:gd name="connsiteX4952" fmla="*/ 5435449 w 15480813"/>
              <a:gd name="connsiteY4952" fmla="*/ 2797417 h 8369634"/>
              <a:gd name="connsiteX4953" fmla="*/ 5450087 w 15480813"/>
              <a:gd name="connsiteY4953" fmla="*/ 2790729 h 8369634"/>
              <a:gd name="connsiteX4954" fmla="*/ 5480085 w 15480813"/>
              <a:gd name="connsiteY4954" fmla="*/ 2767841 h 8369634"/>
              <a:gd name="connsiteX4955" fmla="*/ 5451592 w 15480813"/>
              <a:gd name="connsiteY4955" fmla="*/ 2765754 h 8369634"/>
              <a:gd name="connsiteX4956" fmla="*/ 10939126 w 15480813"/>
              <a:gd name="connsiteY4956" fmla="*/ 2755830 h 8369634"/>
              <a:gd name="connsiteX4957" fmla="*/ 10943361 w 15480813"/>
              <a:gd name="connsiteY4957" fmla="*/ 2800328 h 8369634"/>
              <a:gd name="connsiteX4958" fmla="*/ 10926670 w 15480813"/>
              <a:gd name="connsiteY4958" fmla="*/ 2808189 h 8369634"/>
              <a:gd name="connsiteX4959" fmla="*/ 10939126 w 15480813"/>
              <a:gd name="connsiteY4959" fmla="*/ 2755830 h 8369634"/>
              <a:gd name="connsiteX4960" fmla="*/ 4900479 w 15480813"/>
              <a:gd name="connsiteY4960" fmla="*/ 2749822 h 8369634"/>
              <a:gd name="connsiteX4961" fmla="*/ 4892132 w 15480813"/>
              <a:gd name="connsiteY4961" fmla="*/ 2772920 h 8369634"/>
              <a:gd name="connsiteX4962" fmla="*/ 4896367 w 15480813"/>
              <a:gd name="connsiteY4962" fmla="*/ 2794081 h 8369634"/>
              <a:gd name="connsiteX4963" fmla="*/ 4896851 w 15480813"/>
              <a:gd name="connsiteY4963" fmla="*/ 2794565 h 8369634"/>
              <a:gd name="connsiteX4964" fmla="*/ 4900479 w 15480813"/>
              <a:gd name="connsiteY4964" fmla="*/ 2749822 h 8369634"/>
              <a:gd name="connsiteX4965" fmla="*/ 4086513 w 15480813"/>
              <a:gd name="connsiteY4965" fmla="*/ 2746554 h 8369634"/>
              <a:gd name="connsiteX4966" fmla="*/ 4098606 w 15480813"/>
              <a:gd name="connsiteY4966" fmla="*/ 2766263 h 8369634"/>
              <a:gd name="connsiteX4967" fmla="*/ 4077443 w 15480813"/>
              <a:gd name="connsiteY4967" fmla="*/ 2802541 h 8369634"/>
              <a:gd name="connsiteX4968" fmla="*/ 4031731 w 15480813"/>
              <a:gd name="connsiteY4968" fmla="*/ 2777631 h 8369634"/>
              <a:gd name="connsiteX4969" fmla="*/ 4086513 w 15480813"/>
              <a:gd name="connsiteY4969" fmla="*/ 2746554 h 8369634"/>
              <a:gd name="connsiteX4970" fmla="*/ 13265477 w 15480813"/>
              <a:gd name="connsiteY4970" fmla="*/ 2745272 h 8369634"/>
              <a:gd name="connsiteX4971" fmla="*/ 13283433 w 15480813"/>
              <a:gd name="connsiteY4971" fmla="*/ 2767090 h 8369634"/>
              <a:gd name="connsiteX4972" fmla="*/ 13263723 w 15480813"/>
              <a:gd name="connsiteY4972" fmla="*/ 2753547 h 8369634"/>
              <a:gd name="connsiteX4973" fmla="*/ 13265477 w 15480813"/>
              <a:gd name="connsiteY4973" fmla="*/ 2745272 h 8369634"/>
              <a:gd name="connsiteX4974" fmla="*/ 5429780 w 15480813"/>
              <a:gd name="connsiteY4974" fmla="*/ 2743776 h 8369634"/>
              <a:gd name="connsiteX4975" fmla="*/ 5405595 w 15480813"/>
              <a:gd name="connsiteY4975" fmla="*/ 2748371 h 8369634"/>
              <a:gd name="connsiteX4976" fmla="*/ 5401845 w 15480813"/>
              <a:gd name="connsiteY4976" fmla="*/ 2781748 h 8369634"/>
              <a:gd name="connsiteX4977" fmla="*/ 5377055 w 15480813"/>
              <a:gd name="connsiteY4977" fmla="*/ 2775218 h 8369634"/>
              <a:gd name="connsiteX4978" fmla="*/ 5368711 w 15480813"/>
              <a:gd name="connsiteY4978" fmla="*/ 2765786 h 8369634"/>
              <a:gd name="connsiteX4979" fmla="*/ 5369195 w 15480813"/>
              <a:gd name="connsiteY4979" fmla="*/ 2765786 h 8369634"/>
              <a:gd name="connsiteX4980" fmla="*/ 5411277 w 15480813"/>
              <a:gd name="connsiteY4980" fmla="*/ 2845838 h 8369634"/>
              <a:gd name="connsiteX4981" fmla="*/ 5373425 w 15480813"/>
              <a:gd name="connsiteY4981" fmla="*/ 2787309 h 8369634"/>
              <a:gd name="connsiteX4982" fmla="*/ 5308005 w 15480813"/>
              <a:gd name="connsiteY4982" fmla="*/ 2864219 h 8369634"/>
              <a:gd name="connsiteX4983" fmla="*/ 5333639 w 15480813"/>
              <a:gd name="connsiteY4983" fmla="*/ 2936171 h 8369634"/>
              <a:gd name="connsiteX4984" fmla="*/ 5400393 w 15480813"/>
              <a:gd name="connsiteY4984" fmla="*/ 2967974 h 8369634"/>
              <a:gd name="connsiteX4985" fmla="*/ 5358431 w 15480813"/>
              <a:gd name="connsiteY4985" fmla="*/ 2931696 h 8369634"/>
              <a:gd name="connsiteX4986" fmla="*/ 5375602 w 15480813"/>
              <a:gd name="connsiteY4986" fmla="*/ 2972329 h 8369634"/>
              <a:gd name="connsiteX4987" fmla="*/ 5334487 w 15480813"/>
              <a:gd name="connsiteY4987" fmla="*/ 3012354 h 8369634"/>
              <a:gd name="connsiteX4988" fmla="*/ 5321305 w 15480813"/>
              <a:gd name="connsiteY4988" fmla="*/ 2949351 h 8369634"/>
              <a:gd name="connsiteX4989" fmla="*/ 5288897 w 15480813"/>
              <a:gd name="connsiteY4989" fmla="*/ 3031340 h 8369634"/>
              <a:gd name="connsiteX4990" fmla="*/ 5293736 w 15480813"/>
              <a:gd name="connsiteY4990" fmla="*/ 3095953 h 8369634"/>
              <a:gd name="connsiteX4991" fmla="*/ 5277168 w 15480813"/>
              <a:gd name="connsiteY4991" fmla="*/ 3098853 h 8369634"/>
              <a:gd name="connsiteX4992" fmla="*/ 5277168 w 15480813"/>
              <a:gd name="connsiteY4992" fmla="*/ 3131495 h 8369634"/>
              <a:gd name="connsiteX4993" fmla="*/ 5302079 w 15480813"/>
              <a:gd name="connsiteY4993" fmla="*/ 3116264 h 8369634"/>
              <a:gd name="connsiteX4994" fmla="*/ 5309696 w 15480813"/>
              <a:gd name="connsiteY4994" fmla="*/ 3049477 h 8369634"/>
              <a:gd name="connsiteX4995" fmla="*/ 5306189 w 15480813"/>
              <a:gd name="connsiteY4995" fmla="*/ 3115416 h 8369634"/>
              <a:gd name="connsiteX4996" fmla="*/ 5327113 w 15480813"/>
              <a:gd name="connsiteY4996" fmla="*/ 3122669 h 8369634"/>
              <a:gd name="connsiteX4997" fmla="*/ 5314173 w 15480813"/>
              <a:gd name="connsiteY4997" fmla="*/ 3081205 h 8369634"/>
              <a:gd name="connsiteX4998" fmla="*/ 5335092 w 15480813"/>
              <a:gd name="connsiteY4998" fmla="*/ 3088574 h 8369634"/>
              <a:gd name="connsiteX4999" fmla="*/ 5318161 w 15480813"/>
              <a:gd name="connsiteY4999" fmla="*/ 3058703 h 8369634"/>
              <a:gd name="connsiteX5000" fmla="*/ 5363028 w 15480813"/>
              <a:gd name="connsiteY5000" fmla="*/ 2985508 h 8369634"/>
              <a:gd name="connsiteX5001" fmla="*/ 5371975 w 15480813"/>
              <a:gd name="connsiteY5001" fmla="*/ 3038474 h 8369634"/>
              <a:gd name="connsiteX5002" fmla="*/ 5343073 w 15480813"/>
              <a:gd name="connsiteY5002" fmla="*/ 3065356 h 8369634"/>
              <a:gd name="connsiteX5003" fmla="*/ 5347427 w 15480813"/>
              <a:gd name="connsiteY5003" fmla="*/ 3075512 h 8369634"/>
              <a:gd name="connsiteX5004" fmla="*/ 5351659 w 15480813"/>
              <a:gd name="connsiteY5004" fmla="*/ 3085668 h 8369634"/>
              <a:gd name="connsiteX5005" fmla="*/ 5372339 w 15480813"/>
              <a:gd name="connsiteY5005" fmla="*/ 3071159 h 8369634"/>
              <a:gd name="connsiteX5006" fmla="*/ 5331101 w 15480813"/>
              <a:gd name="connsiteY5006" fmla="*/ 3111185 h 8369634"/>
              <a:gd name="connsiteX5007" fmla="*/ 5389269 w 15480813"/>
              <a:gd name="connsiteY5007" fmla="*/ 3100909 h 8369634"/>
              <a:gd name="connsiteX5008" fmla="*/ 5380319 w 15480813"/>
              <a:gd name="connsiteY5008" fmla="*/ 3047907 h 8369634"/>
              <a:gd name="connsiteX5009" fmla="*/ 5384189 w 15480813"/>
              <a:gd name="connsiteY5009" fmla="*/ 3014653 h 8369634"/>
              <a:gd name="connsiteX5010" fmla="*/ 5425425 w 15480813"/>
              <a:gd name="connsiteY5010" fmla="*/ 3017917 h 8369634"/>
              <a:gd name="connsiteX5011" fmla="*/ 5389147 w 15480813"/>
              <a:gd name="connsiteY5011" fmla="*/ 3090387 h 8369634"/>
              <a:gd name="connsiteX5012" fmla="*/ 5413333 w 15480813"/>
              <a:gd name="connsiteY5012" fmla="*/ 3074783 h 8369634"/>
              <a:gd name="connsiteX5013" fmla="*/ 5405473 w 15480813"/>
              <a:gd name="connsiteY5013" fmla="*/ 3109007 h 8369634"/>
              <a:gd name="connsiteX5014" fmla="*/ 5430625 w 15480813"/>
              <a:gd name="connsiteY5014" fmla="*/ 3137177 h 8369634"/>
              <a:gd name="connsiteX5015" fmla="*/ 5421675 w 15480813"/>
              <a:gd name="connsiteY5015" fmla="*/ 3084340 h 8369634"/>
              <a:gd name="connsiteX5016" fmla="*/ 5467750 w 15480813"/>
              <a:gd name="connsiteY5016" fmla="*/ 3130407 h 8369634"/>
              <a:gd name="connsiteX5017" fmla="*/ 5471378 w 15480813"/>
              <a:gd name="connsiteY5017" fmla="*/ 3086275 h 8369634"/>
              <a:gd name="connsiteX5018" fmla="*/ 5504271 w 15480813"/>
              <a:gd name="connsiteY5018" fmla="*/ 3080229 h 8369634"/>
              <a:gd name="connsiteX5019" fmla="*/ 5482866 w 15480813"/>
              <a:gd name="connsiteY5019" fmla="*/ 3029526 h 8369634"/>
              <a:gd name="connsiteX5020" fmla="*/ 5528700 w 15480813"/>
              <a:gd name="connsiteY5020" fmla="*/ 3053712 h 8369634"/>
              <a:gd name="connsiteX5021" fmla="*/ 5528093 w 15480813"/>
              <a:gd name="connsiteY5021" fmla="*/ 3010057 h 8369634"/>
              <a:gd name="connsiteX5022" fmla="*/ 5548409 w 15480813"/>
              <a:gd name="connsiteY5022" fmla="*/ 2995423 h 8369634"/>
              <a:gd name="connsiteX5023" fmla="*/ 5582027 w 15480813"/>
              <a:gd name="connsiteY5023" fmla="*/ 3032912 h 8369634"/>
              <a:gd name="connsiteX5024" fmla="*/ 5566304 w 15480813"/>
              <a:gd name="connsiteY5024" fmla="*/ 3079507 h 8369634"/>
              <a:gd name="connsiteX5025" fmla="*/ 5585774 w 15480813"/>
              <a:gd name="connsiteY5025" fmla="*/ 3010298 h 8369634"/>
              <a:gd name="connsiteX5026" fmla="*/ 5486131 w 15480813"/>
              <a:gd name="connsiteY5026" fmla="*/ 2963137 h 8369634"/>
              <a:gd name="connsiteX5027" fmla="*/ 5482503 w 15480813"/>
              <a:gd name="connsiteY5027" fmla="*/ 2996634 h 8369634"/>
              <a:gd name="connsiteX5028" fmla="*/ 5412121 w 15480813"/>
              <a:gd name="connsiteY5028" fmla="*/ 2976681 h 8369634"/>
              <a:gd name="connsiteX5029" fmla="*/ 5403173 w 15480813"/>
              <a:gd name="connsiteY5029" fmla="*/ 2923836 h 8369634"/>
              <a:gd name="connsiteX5030" fmla="*/ 5395193 w 15480813"/>
              <a:gd name="connsiteY5030" fmla="*/ 2946932 h 8369634"/>
              <a:gd name="connsiteX5031" fmla="*/ 5423007 w 15480813"/>
              <a:gd name="connsiteY5031" fmla="*/ 2865429 h 8369634"/>
              <a:gd name="connsiteX5032" fmla="*/ 5443565 w 15480813"/>
              <a:gd name="connsiteY5032" fmla="*/ 2861680 h 8369634"/>
              <a:gd name="connsiteX5033" fmla="*/ 5484437 w 15480813"/>
              <a:gd name="connsiteY5033" fmla="*/ 2843177 h 8369634"/>
              <a:gd name="connsiteX5034" fmla="*/ 5459407 w 15480813"/>
              <a:gd name="connsiteY5034" fmla="*/ 2815121 h 8369634"/>
              <a:gd name="connsiteX5035" fmla="*/ 5455899 w 15480813"/>
              <a:gd name="connsiteY5035" fmla="*/ 2859381 h 8369634"/>
              <a:gd name="connsiteX5036" fmla="*/ 5414301 w 15480813"/>
              <a:gd name="connsiteY5036" fmla="*/ 2823105 h 8369634"/>
              <a:gd name="connsiteX5037" fmla="*/ 5429780 w 15480813"/>
              <a:gd name="connsiteY5037" fmla="*/ 2743776 h 8369634"/>
              <a:gd name="connsiteX5038" fmla="*/ 10114398 w 15480813"/>
              <a:gd name="connsiteY5038" fmla="*/ 2732344 h 8369634"/>
              <a:gd name="connsiteX5039" fmla="*/ 10096095 w 15480813"/>
              <a:gd name="connsiteY5039" fmla="*/ 2769242 h 8369634"/>
              <a:gd name="connsiteX5040" fmla="*/ 10076797 w 15480813"/>
              <a:gd name="connsiteY5040" fmla="*/ 2801264 h 8369634"/>
              <a:gd name="connsiteX5041" fmla="*/ 10076187 w 15480813"/>
              <a:gd name="connsiteY5041" fmla="*/ 2801150 h 8369634"/>
              <a:gd name="connsiteX5042" fmla="*/ 10076429 w 15480813"/>
              <a:gd name="connsiteY5042" fmla="*/ 2801875 h 8369634"/>
              <a:gd name="connsiteX5043" fmla="*/ 10076797 w 15480813"/>
              <a:gd name="connsiteY5043" fmla="*/ 2801264 h 8369634"/>
              <a:gd name="connsiteX5044" fmla="*/ 10092633 w 15480813"/>
              <a:gd name="connsiteY5044" fmla="*/ 2804224 h 8369634"/>
              <a:gd name="connsiteX5045" fmla="*/ 10114398 w 15480813"/>
              <a:gd name="connsiteY5045" fmla="*/ 2732344 h 8369634"/>
              <a:gd name="connsiteX5046" fmla="*/ 5284389 w 15480813"/>
              <a:gd name="connsiteY5046" fmla="*/ 2729768 h 8369634"/>
              <a:gd name="connsiteX5047" fmla="*/ 5288233 w 15480813"/>
              <a:gd name="connsiteY5047" fmla="*/ 2737364 h 8369634"/>
              <a:gd name="connsiteX5048" fmla="*/ 5302927 w 15480813"/>
              <a:gd name="connsiteY5048" fmla="*/ 2745227 h 8369634"/>
              <a:gd name="connsiteX5049" fmla="*/ 5304162 w 15480813"/>
              <a:gd name="connsiteY5049" fmla="*/ 2735908 h 8369634"/>
              <a:gd name="connsiteX5050" fmla="*/ 5293711 w 15480813"/>
              <a:gd name="connsiteY5050" fmla="*/ 2736600 h 8369634"/>
              <a:gd name="connsiteX5051" fmla="*/ 13463009 w 15480813"/>
              <a:gd name="connsiteY5051" fmla="*/ 2729484 h 8369634"/>
              <a:gd name="connsiteX5052" fmla="*/ 13504005 w 15480813"/>
              <a:gd name="connsiteY5052" fmla="*/ 2764188 h 8369634"/>
              <a:gd name="connsiteX5053" fmla="*/ 13463009 w 15480813"/>
              <a:gd name="connsiteY5053" fmla="*/ 2729484 h 8369634"/>
              <a:gd name="connsiteX5054" fmla="*/ 11098872 w 15480813"/>
              <a:gd name="connsiteY5054" fmla="*/ 2728382 h 8369634"/>
              <a:gd name="connsiteX5055" fmla="*/ 11149544 w 15480813"/>
              <a:gd name="connsiteY5055" fmla="*/ 2791262 h 8369634"/>
              <a:gd name="connsiteX5056" fmla="*/ 11115805 w 15480813"/>
              <a:gd name="connsiteY5056" fmla="*/ 2774817 h 8369634"/>
              <a:gd name="connsiteX5057" fmla="*/ 11098872 w 15480813"/>
              <a:gd name="connsiteY5057" fmla="*/ 2728382 h 8369634"/>
              <a:gd name="connsiteX5058" fmla="*/ 10955817 w 15480813"/>
              <a:gd name="connsiteY5058" fmla="*/ 2726082 h 8369634"/>
              <a:gd name="connsiteX5059" fmla="*/ 10955575 w 15480813"/>
              <a:gd name="connsiteY5059" fmla="*/ 2780498 h 8369634"/>
              <a:gd name="connsiteX5060" fmla="*/ 10959684 w 15480813"/>
              <a:gd name="connsiteY5060" fmla="*/ 2770342 h 8369634"/>
              <a:gd name="connsiteX5061" fmla="*/ 10947590 w 15480813"/>
              <a:gd name="connsiteY5061" fmla="*/ 2757403 h 8369634"/>
              <a:gd name="connsiteX5062" fmla="*/ 10955817 w 15480813"/>
              <a:gd name="connsiteY5062" fmla="*/ 2726082 h 8369634"/>
              <a:gd name="connsiteX5063" fmla="*/ 10871393 w 15480813"/>
              <a:gd name="connsiteY5063" fmla="*/ 2725280 h 8369634"/>
              <a:gd name="connsiteX5064" fmla="*/ 10897527 w 15480813"/>
              <a:gd name="connsiteY5064" fmla="*/ 2737780 h 8369634"/>
              <a:gd name="connsiteX5065" fmla="*/ 10930421 w 15480813"/>
              <a:gd name="connsiteY5065" fmla="*/ 2830892 h 8369634"/>
              <a:gd name="connsiteX5066" fmla="*/ 10883672 w 15480813"/>
              <a:gd name="connsiteY5066" fmla="*/ 2817339 h 8369634"/>
              <a:gd name="connsiteX5067" fmla="*/ 10880089 w 15480813"/>
              <a:gd name="connsiteY5067" fmla="*/ 2820394 h 8369634"/>
              <a:gd name="connsiteX5068" fmla="*/ 10878332 w 15480813"/>
              <a:gd name="connsiteY5068" fmla="*/ 2808684 h 8369634"/>
              <a:gd name="connsiteX5069" fmla="*/ 10868264 w 15480813"/>
              <a:gd name="connsiteY5069" fmla="*/ 2776476 h 8369634"/>
              <a:gd name="connsiteX5070" fmla="*/ 10897527 w 15480813"/>
              <a:gd name="connsiteY5070" fmla="*/ 2770429 h 8369634"/>
              <a:gd name="connsiteX5071" fmla="*/ 10851696 w 15480813"/>
              <a:gd name="connsiteY5071" fmla="*/ 2740804 h 8369634"/>
              <a:gd name="connsiteX5072" fmla="*/ 10871393 w 15480813"/>
              <a:gd name="connsiteY5072" fmla="*/ 2725280 h 8369634"/>
              <a:gd name="connsiteX5073" fmla="*/ 5252861 w 15480813"/>
              <a:gd name="connsiteY5073" fmla="*/ 2721062 h 8369634"/>
              <a:gd name="connsiteX5074" fmla="*/ 5257095 w 15480813"/>
              <a:gd name="connsiteY5074" fmla="*/ 2731100 h 8369634"/>
              <a:gd name="connsiteX5075" fmla="*/ 5257095 w 15480813"/>
              <a:gd name="connsiteY5075" fmla="*/ 2752867 h 8369634"/>
              <a:gd name="connsiteX5076" fmla="*/ 5249233 w 15480813"/>
              <a:gd name="connsiteY5076" fmla="*/ 2776203 h 8369634"/>
              <a:gd name="connsiteX5077" fmla="*/ 5219727 w 15480813"/>
              <a:gd name="connsiteY5077" fmla="*/ 2726746 h 8369634"/>
              <a:gd name="connsiteX5078" fmla="*/ 5252861 w 15480813"/>
              <a:gd name="connsiteY5078" fmla="*/ 2721062 h 8369634"/>
              <a:gd name="connsiteX5079" fmla="*/ 13500739 w 15480813"/>
              <a:gd name="connsiteY5079" fmla="*/ 2712797 h 8369634"/>
              <a:gd name="connsiteX5080" fmla="*/ 13517427 w 15480813"/>
              <a:gd name="connsiteY5080" fmla="*/ 2755242 h 8369634"/>
              <a:gd name="connsiteX5081" fmla="*/ 13506909 w 15480813"/>
              <a:gd name="connsiteY5081" fmla="*/ 2764431 h 8369634"/>
              <a:gd name="connsiteX5082" fmla="*/ 13500739 w 15480813"/>
              <a:gd name="connsiteY5082" fmla="*/ 2712797 h 8369634"/>
              <a:gd name="connsiteX5083" fmla="*/ 11069367 w 15480813"/>
              <a:gd name="connsiteY5083" fmla="*/ 2712421 h 8369634"/>
              <a:gd name="connsiteX5084" fmla="*/ 11090528 w 15480813"/>
              <a:gd name="connsiteY5084" fmla="*/ 2748697 h 8369634"/>
              <a:gd name="connsiteX5085" fmla="*/ 11086299 w 15480813"/>
              <a:gd name="connsiteY5085" fmla="*/ 2769739 h 8369634"/>
              <a:gd name="connsiteX5086" fmla="*/ 11069486 w 15480813"/>
              <a:gd name="connsiteY5086" fmla="*/ 2788603 h 8369634"/>
              <a:gd name="connsiteX5087" fmla="*/ 11048325 w 15480813"/>
              <a:gd name="connsiteY5087" fmla="*/ 2752324 h 8369634"/>
              <a:gd name="connsiteX5088" fmla="*/ 11069367 w 15480813"/>
              <a:gd name="connsiteY5088" fmla="*/ 2712421 h 8369634"/>
              <a:gd name="connsiteX5089" fmla="*/ 10543208 w 15480813"/>
              <a:gd name="connsiteY5089" fmla="*/ 2709631 h 8369634"/>
              <a:gd name="connsiteX5090" fmla="*/ 10505962 w 15480813"/>
              <a:gd name="connsiteY5090" fmla="*/ 2714105 h 8369634"/>
              <a:gd name="connsiteX5091" fmla="*/ 10543208 w 15480813"/>
              <a:gd name="connsiteY5091" fmla="*/ 2709631 h 8369634"/>
              <a:gd name="connsiteX5092" fmla="*/ 3877309 w 15480813"/>
              <a:gd name="connsiteY5092" fmla="*/ 2705597 h 8369634"/>
              <a:gd name="connsiteX5093" fmla="*/ 3901495 w 15480813"/>
              <a:gd name="connsiteY5093" fmla="*/ 2723131 h 8369634"/>
              <a:gd name="connsiteX5094" fmla="*/ 3877309 w 15480813"/>
              <a:gd name="connsiteY5094" fmla="*/ 2705597 h 8369634"/>
              <a:gd name="connsiteX5095" fmla="*/ 11242175 w 15480813"/>
              <a:gd name="connsiteY5095" fmla="*/ 2697668 h 8369634"/>
              <a:gd name="connsiteX5096" fmla="*/ 11246407 w 15480813"/>
              <a:gd name="connsiteY5096" fmla="*/ 2752810 h 8369634"/>
              <a:gd name="connsiteX5097" fmla="*/ 11242175 w 15480813"/>
              <a:gd name="connsiteY5097" fmla="*/ 2697668 h 8369634"/>
              <a:gd name="connsiteX5098" fmla="*/ 11014585 w 15480813"/>
              <a:gd name="connsiteY5098" fmla="*/ 2692224 h 8369634"/>
              <a:gd name="connsiteX5099" fmla="*/ 11039859 w 15480813"/>
              <a:gd name="connsiteY5099" fmla="*/ 2696335 h 8369634"/>
              <a:gd name="connsiteX5100" fmla="*/ 11044093 w 15480813"/>
              <a:gd name="connsiteY5100" fmla="*/ 2740715 h 8369634"/>
              <a:gd name="connsiteX5101" fmla="*/ 11019426 w 15480813"/>
              <a:gd name="connsiteY5101" fmla="*/ 2746882 h 8369634"/>
              <a:gd name="connsiteX5102" fmla="*/ 11031518 w 15480813"/>
              <a:gd name="connsiteY5102" fmla="*/ 2716409 h 8369634"/>
              <a:gd name="connsiteX5103" fmla="*/ 11014585 w 15480813"/>
              <a:gd name="connsiteY5103" fmla="*/ 2692224 h 8369634"/>
              <a:gd name="connsiteX5104" fmla="*/ 10759392 w 15480813"/>
              <a:gd name="connsiteY5104" fmla="*/ 2692144 h 8369634"/>
              <a:gd name="connsiteX5105" fmla="*/ 10772367 w 15480813"/>
              <a:gd name="connsiteY5105" fmla="*/ 2738142 h 8369634"/>
              <a:gd name="connsiteX5106" fmla="*/ 10843232 w 15480813"/>
              <a:gd name="connsiteY5106" fmla="*/ 2750236 h 8369634"/>
              <a:gd name="connsiteX5107" fmla="*/ 10859917 w 15480813"/>
              <a:gd name="connsiteY5107" fmla="*/ 2807553 h 8369634"/>
              <a:gd name="connsiteX5108" fmla="*/ 10805742 w 15480813"/>
              <a:gd name="connsiteY5108" fmla="*/ 2798241 h 8369634"/>
              <a:gd name="connsiteX5109" fmla="*/ 10813969 w 15480813"/>
              <a:gd name="connsiteY5109" fmla="*/ 2843346 h 8369634"/>
              <a:gd name="connsiteX5110" fmla="*/ 10797036 w 15480813"/>
              <a:gd name="connsiteY5110" fmla="*/ 2797274 h 8369634"/>
              <a:gd name="connsiteX5111" fmla="*/ 10763661 w 15480813"/>
              <a:gd name="connsiteY5111" fmla="*/ 2824241 h 8369634"/>
              <a:gd name="connsiteX5112" fmla="*/ 10759429 w 15480813"/>
              <a:gd name="connsiteY5112" fmla="*/ 2779983 h 8369634"/>
              <a:gd name="connsiteX5113" fmla="*/ 10742742 w 15480813"/>
              <a:gd name="connsiteY5113" fmla="*/ 2809729 h 8369634"/>
              <a:gd name="connsiteX5114" fmla="*/ 10722062 w 15480813"/>
              <a:gd name="connsiteY5114" fmla="*/ 2740804 h 8369634"/>
              <a:gd name="connsiteX5115" fmla="*/ 10738749 w 15480813"/>
              <a:gd name="connsiteY5115" fmla="*/ 2710813 h 8369634"/>
              <a:gd name="connsiteX5116" fmla="*/ 10759552 w 15480813"/>
              <a:gd name="connsiteY5116" fmla="*/ 2747092 h 8369634"/>
              <a:gd name="connsiteX5117" fmla="*/ 10763781 w 15480813"/>
              <a:gd name="connsiteY5117" fmla="*/ 2726049 h 8369634"/>
              <a:gd name="connsiteX5118" fmla="*/ 10751689 w 15480813"/>
              <a:gd name="connsiteY5118" fmla="*/ 2701864 h 8369634"/>
              <a:gd name="connsiteX5119" fmla="*/ 10759392 w 15480813"/>
              <a:gd name="connsiteY5119" fmla="*/ 2692144 h 8369634"/>
              <a:gd name="connsiteX5120" fmla="*/ 13508601 w 15480813"/>
              <a:gd name="connsiteY5120" fmla="*/ 2682766 h 8369634"/>
              <a:gd name="connsiteX5121" fmla="*/ 13541735 w 15480813"/>
              <a:gd name="connsiteY5121" fmla="*/ 2726784 h 8369634"/>
              <a:gd name="connsiteX5122" fmla="*/ 13508601 w 15480813"/>
              <a:gd name="connsiteY5122" fmla="*/ 2682766 h 8369634"/>
              <a:gd name="connsiteX5123" fmla="*/ 5225944 w 15480813"/>
              <a:gd name="connsiteY5123" fmla="*/ 2682132 h 8369634"/>
              <a:gd name="connsiteX5124" fmla="*/ 5203401 w 15480813"/>
              <a:gd name="connsiteY5124" fmla="*/ 2698308 h 8369634"/>
              <a:gd name="connsiteX5125" fmla="*/ 5212349 w 15480813"/>
              <a:gd name="connsiteY5125" fmla="*/ 2783925 h 8369634"/>
              <a:gd name="connsiteX5126" fmla="*/ 5270395 w 15480813"/>
              <a:gd name="connsiteY5126" fmla="*/ 2783925 h 8369634"/>
              <a:gd name="connsiteX5127" fmla="*/ 5265801 w 15480813"/>
              <a:gd name="connsiteY5127" fmla="*/ 2741116 h 8369634"/>
              <a:gd name="connsiteX5128" fmla="*/ 5278181 w 15480813"/>
              <a:gd name="connsiteY5128" fmla="*/ 2739381 h 8369634"/>
              <a:gd name="connsiteX5129" fmla="*/ 5277981 w 15480813"/>
              <a:gd name="connsiteY5129" fmla="*/ 2723762 h 8369634"/>
              <a:gd name="connsiteX5130" fmla="*/ 5261035 w 15480813"/>
              <a:gd name="connsiteY5130" fmla="*/ 2692058 h 8369634"/>
              <a:gd name="connsiteX5131" fmla="*/ 5249974 w 15480813"/>
              <a:gd name="connsiteY5131" fmla="*/ 2687348 h 8369634"/>
              <a:gd name="connsiteX5132" fmla="*/ 5225944 w 15480813"/>
              <a:gd name="connsiteY5132" fmla="*/ 2682132 h 8369634"/>
              <a:gd name="connsiteX5133" fmla="*/ 10980848 w 15480813"/>
              <a:gd name="connsiteY5133" fmla="*/ 2675868 h 8369634"/>
              <a:gd name="connsiteX5134" fmla="*/ 11006122 w 15480813"/>
              <a:gd name="connsiteY5134" fmla="*/ 2680099 h 8369634"/>
              <a:gd name="connsiteX5135" fmla="*/ 10980968 w 15480813"/>
              <a:gd name="connsiteY5135" fmla="*/ 2763053 h 8369634"/>
              <a:gd name="connsiteX5136" fmla="*/ 10972502 w 15480813"/>
              <a:gd name="connsiteY5136" fmla="*/ 2718069 h 8369634"/>
              <a:gd name="connsiteX5137" fmla="*/ 10980848 w 15480813"/>
              <a:gd name="connsiteY5137" fmla="*/ 2686750 h 8369634"/>
              <a:gd name="connsiteX5138" fmla="*/ 10980848 w 15480813"/>
              <a:gd name="connsiteY5138" fmla="*/ 2675868 h 8369634"/>
              <a:gd name="connsiteX5139" fmla="*/ 1586860 w 15480813"/>
              <a:gd name="connsiteY5139" fmla="*/ 2675815 h 8369634"/>
              <a:gd name="connsiteX5140" fmla="*/ 1614750 w 15480813"/>
              <a:gd name="connsiteY5140" fmla="*/ 2697378 h 8369634"/>
              <a:gd name="connsiteX5141" fmla="*/ 1581493 w 15480813"/>
              <a:gd name="connsiteY5141" fmla="*/ 2715153 h 8369634"/>
              <a:gd name="connsiteX5142" fmla="*/ 1573391 w 15480813"/>
              <a:gd name="connsiteY5142" fmla="*/ 2679241 h 8369634"/>
              <a:gd name="connsiteX5143" fmla="*/ 1586860 w 15480813"/>
              <a:gd name="connsiteY5143" fmla="*/ 2675815 h 8369634"/>
              <a:gd name="connsiteX5144" fmla="*/ 11857453 w 15480813"/>
              <a:gd name="connsiteY5144" fmla="*/ 2671674 h 8369634"/>
              <a:gd name="connsiteX5145" fmla="*/ 11869545 w 15480813"/>
              <a:gd name="connsiteY5145" fmla="*/ 2695860 h 8369634"/>
              <a:gd name="connsiteX5146" fmla="*/ 11869545 w 15480813"/>
              <a:gd name="connsiteY5146" fmla="*/ 2728630 h 8369634"/>
              <a:gd name="connsiteX5147" fmla="*/ 11857453 w 15480813"/>
              <a:gd name="connsiteY5147" fmla="*/ 2671674 h 8369634"/>
              <a:gd name="connsiteX5148" fmla="*/ 13560841 w 15480813"/>
              <a:gd name="connsiteY5148" fmla="*/ 2668174 h 8369634"/>
              <a:gd name="connsiteX5149" fmla="*/ 13622639 w 15480813"/>
              <a:gd name="connsiteY5149" fmla="*/ 2714005 h 8369634"/>
              <a:gd name="connsiteX5150" fmla="*/ 13616713 w 15480813"/>
              <a:gd name="connsiteY5150" fmla="*/ 2743632 h 8369634"/>
              <a:gd name="connsiteX5151" fmla="*/ 13582853 w 15480813"/>
              <a:gd name="connsiteY5151" fmla="*/ 2740728 h 8369634"/>
              <a:gd name="connsiteX5152" fmla="*/ 13560841 w 15480813"/>
              <a:gd name="connsiteY5152" fmla="*/ 2668174 h 8369634"/>
              <a:gd name="connsiteX5153" fmla="*/ 11299290 w 15480813"/>
              <a:gd name="connsiteY5153" fmla="*/ 2666327 h 8369634"/>
              <a:gd name="connsiteX5154" fmla="*/ 11317873 w 15480813"/>
              <a:gd name="connsiteY5154" fmla="*/ 2677788 h 8369634"/>
              <a:gd name="connsiteX5155" fmla="*/ 11317914 w 15480813"/>
              <a:gd name="connsiteY5155" fmla="*/ 2699614 h 8369634"/>
              <a:gd name="connsiteX5156" fmla="*/ 11360878 w 15480813"/>
              <a:gd name="connsiteY5156" fmla="*/ 2710412 h 8369634"/>
              <a:gd name="connsiteX5157" fmla="*/ 11393816 w 15480813"/>
              <a:gd name="connsiteY5157" fmla="*/ 2690657 h 8369634"/>
              <a:gd name="connsiteX5158" fmla="*/ 11448598 w 15480813"/>
              <a:gd name="connsiteY5158" fmla="*/ 2743382 h 8369634"/>
              <a:gd name="connsiteX5159" fmla="*/ 11381241 w 15480813"/>
              <a:gd name="connsiteY5159" fmla="*/ 2732013 h 8369634"/>
              <a:gd name="connsiteX5160" fmla="*/ 11372897 w 15480813"/>
              <a:gd name="connsiteY5160" fmla="*/ 2774217 h 8369634"/>
              <a:gd name="connsiteX5161" fmla="*/ 11360199 w 15480813"/>
              <a:gd name="connsiteY5161" fmla="*/ 2761277 h 8369634"/>
              <a:gd name="connsiteX5162" fmla="*/ 11347501 w 15480813"/>
              <a:gd name="connsiteY5162" fmla="*/ 2726450 h 8369634"/>
              <a:gd name="connsiteX5163" fmla="*/ 11322224 w 15480813"/>
              <a:gd name="connsiteY5163" fmla="*/ 2744106 h 8369634"/>
              <a:gd name="connsiteX5164" fmla="*/ 11320410 w 15480813"/>
              <a:gd name="connsiteY5164" fmla="*/ 2721582 h 8369634"/>
              <a:gd name="connsiteX5165" fmla="*/ 11317914 w 15480813"/>
              <a:gd name="connsiteY5165" fmla="*/ 2699962 h 8369634"/>
              <a:gd name="connsiteX5166" fmla="*/ 11317996 w 15480813"/>
              <a:gd name="connsiteY5166" fmla="*/ 2743691 h 8369634"/>
              <a:gd name="connsiteX5167" fmla="*/ 11296954 w 15480813"/>
              <a:gd name="connsiteY5167" fmla="*/ 2740184 h 8369634"/>
              <a:gd name="connsiteX5168" fmla="*/ 11292600 w 15480813"/>
              <a:gd name="connsiteY5168" fmla="*/ 2685044 h 8369634"/>
              <a:gd name="connsiteX5169" fmla="*/ 11284256 w 15480813"/>
              <a:gd name="connsiteY5169" fmla="*/ 2727246 h 8369634"/>
              <a:gd name="connsiteX5170" fmla="*/ 11250516 w 15480813"/>
              <a:gd name="connsiteY5170" fmla="*/ 2677788 h 8369634"/>
              <a:gd name="connsiteX5171" fmla="*/ 11299290 w 15480813"/>
              <a:gd name="connsiteY5171" fmla="*/ 2666327 h 8369634"/>
              <a:gd name="connsiteX5172" fmla="*/ 10292042 w 15480813"/>
              <a:gd name="connsiteY5172" fmla="*/ 2665007 h 8369634"/>
              <a:gd name="connsiteX5173" fmla="*/ 10300027 w 15480813"/>
              <a:gd name="connsiteY5173" fmla="*/ 2699108 h 8369634"/>
              <a:gd name="connsiteX5174" fmla="*/ 10312118 w 15480813"/>
              <a:gd name="connsiteY5174" fmla="*/ 2712289 h 8369634"/>
              <a:gd name="connsiteX5175" fmla="*/ 10292042 w 15480813"/>
              <a:gd name="connsiteY5175" fmla="*/ 2665007 h 8369634"/>
              <a:gd name="connsiteX5176" fmla="*/ 5383091 w 15480813"/>
              <a:gd name="connsiteY5176" fmla="*/ 2658781 h 8369634"/>
              <a:gd name="connsiteX5177" fmla="*/ 5369795 w 15480813"/>
              <a:gd name="connsiteY5177" fmla="*/ 2679480 h 8369634"/>
              <a:gd name="connsiteX5178" fmla="*/ 5369756 w 15480813"/>
              <a:gd name="connsiteY5178" fmla="*/ 2679671 h 8369634"/>
              <a:gd name="connsiteX5179" fmla="*/ 5369633 w 15480813"/>
              <a:gd name="connsiteY5179" fmla="*/ 2681469 h 8369634"/>
              <a:gd name="connsiteX5180" fmla="*/ 5368849 w 15480813"/>
              <a:gd name="connsiteY5180" fmla="*/ 2684050 h 8369634"/>
              <a:gd name="connsiteX5181" fmla="*/ 5364341 w 15480813"/>
              <a:gd name="connsiteY5181" fmla="*/ 2705812 h 8369634"/>
              <a:gd name="connsiteX5182" fmla="*/ 5360972 w 15480813"/>
              <a:gd name="connsiteY5182" fmla="*/ 2709992 h 8369634"/>
              <a:gd name="connsiteX5183" fmla="*/ 5360004 w 15480813"/>
              <a:gd name="connsiteY5183" fmla="*/ 2713183 h 8369634"/>
              <a:gd name="connsiteX5184" fmla="*/ 5359887 w 15480813"/>
              <a:gd name="connsiteY5184" fmla="*/ 2711340 h 8369634"/>
              <a:gd name="connsiteX5185" fmla="*/ 5352625 w 15480813"/>
              <a:gd name="connsiteY5185" fmla="*/ 2720353 h 8369634"/>
              <a:gd name="connsiteX5186" fmla="*/ 5349723 w 15480813"/>
              <a:gd name="connsiteY5186" fmla="*/ 2683108 h 8369634"/>
              <a:gd name="connsiteX5187" fmla="*/ 5329106 w 15480813"/>
              <a:gd name="connsiteY5187" fmla="*/ 2718896 h 8369634"/>
              <a:gd name="connsiteX5188" fmla="*/ 5315730 w 15480813"/>
              <a:gd name="connsiteY5188" fmla="*/ 2730767 h 8369634"/>
              <a:gd name="connsiteX5189" fmla="*/ 5343255 w 15480813"/>
              <a:gd name="connsiteY5189" fmla="*/ 2738500 h 8369634"/>
              <a:gd name="connsiteX5190" fmla="*/ 5393861 w 15480813"/>
              <a:gd name="connsiteY5190" fmla="*/ 2740148 h 8369634"/>
              <a:gd name="connsiteX5191" fmla="*/ 5401845 w 15480813"/>
              <a:gd name="connsiteY5191" fmla="*/ 2716690 h 8369634"/>
              <a:gd name="connsiteX5192" fmla="*/ 5381045 w 15480813"/>
              <a:gd name="connsiteY5192" fmla="*/ 2698670 h 8369634"/>
              <a:gd name="connsiteX5193" fmla="*/ 5389903 w 15480813"/>
              <a:gd name="connsiteY5193" fmla="*/ 2666959 h 8369634"/>
              <a:gd name="connsiteX5194" fmla="*/ 10394051 w 15480813"/>
              <a:gd name="connsiteY5194" fmla="*/ 2657273 h 8369634"/>
              <a:gd name="connsiteX5195" fmla="*/ 10378507 w 15480813"/>
              <a:gd name="connsiteY5195" fmla="*/ 2658700 h 8369634"/>
              <a:gd name="connsiteX5196" fmla="*/ 10394588 w 15480813"/>
              <a:gd name="connsiteY5196" fmla="*/ 2705135 h 8369634"/>
              <a:gd name="connsiteX5197" fmla="*/ 10427602 w 15480813"/>
              <a:gd name="connsiteY5197" fmla="*/ 2710942 h 8369634"/>
              <a:gd name="connsiteX5198" fmla="*/ 10394051 w 15480813"/>
              <a:gd name="connsiteY5198" fmla="*/ 2657273 h 8369634"/>
              <a:gd name="connsiteX5199" fmla="*/ 10617943 w 15480813"/>
              <a:gd name="connsiteY5199" fmla="*/ 2657123 h 8369634"/>
              <a:gd name="connsiteX5200" fmla="*/ 10634508 w 15480813"/>
              <a:gd name="connsiteY5200" fmla="*/ 2670907 h 8369634"/>
              <a:gd name="connsiteX5201" fmla="*/ 10638621 w 15480813"/>
              <a:gd name="connsiteY5201" fmla="*/ 2715165 h 8369634"/>
              <a:gd name="connsiteX5202" fmla="*/ 10626529 w 15480813"/>
              <a:gd name="connsiteY5202" fmla="*/ 2734875 h 8369634"/>
              <a:gd name="connsiteX5203" fmla="*/ 10672238 w 15480813"/>
              <a:gd name="connsiteY5203" fmla="*/ 2688321 h 8369634"/>
              <a:gd name="connsiteX5204" fmla="*/ 10709728 w 15480813"/>
              <a:gd name="connsiteY5204" fmla="*/ 2716616 h 8369634"/>
              <a:gd name="connsiteX5205" fmla="*/ 10713718 w 15480813"/>
              <a:gd name="connsiteY5205" fmla="*/ 2760754 h 8369634"/>
              <a:gd name="connsiteX5206" fmla="*/ 10680220 w 15480813"/>
              <a:gd name="connsiteY5206" fmla="*/ 2864024 h 8369634"/>
              <a:gd name="connsiteX5207" fmla="*/ 10688683 w 15480813"/>
              <a:gd name="connsiteY5207" fmla="*/ 2778287 h 8369634"/>
              <a:gd name="connsiteX5208" fmla="*/ 10634508 w 15480813"/>
              <a:gd name="connsiteY5208" fmla="*/ 2757972 h 8369634"/>
              <a:gd name="connsiteX5209" fmla="*/ 10596899 w 15480813"/>
              <a:gd name="connsiteY5209" fmla="*/ 2784334 h 8369634"/>
              <a:gd name="connsiteX5210" fmla="*/ 10588677 w 15480813"/>
              <a:gd name="connsiteY5210" fmla="*/ 2750112 h 8369634"/>
              <a:gd name="connsiteX5211" fmla="*/ 10597144 w 15480813"/>
              <a:gd name="connsiteY5211" fmla="*/ 2729917 h 8369634"/>
              <a:gd name="connsiteX5212" fmla="*/ 10617943 w 15480813"/>
              <a:gd name="connsiteY5212" fmla="*/ 2711658 h 8369634"/>
              <a:gd name="connsiteX5213" fmla="*/ 10617943 w 15480813"/>
              <a:gd name="connsiteY5213" fmla="*/ 2657123 h 8369634"/>
              <a:gd name="connsiteX5214" fmla="*/ 4600695 w 15480813"/>
              <a:gd name="connsiteY5214" fmla="*/ 2647765 h 8369634"/>
              <a:gd name="connsiteX5215" fmla="*/ 4602281 w 15480813"/>
              <a:gd name="connsiteY5215" fmla="*/ 2649085 h 8369634"/>
              <a:gd name="connsiteX5216" fmla="*/ 4600455 w 15480813"/>
              <a:gd name="connsiteY5216" fmla="*/ 2649326 h 8369634"/>
              <a:gd name="connsiteX5217" fmla="*/ 11161997 w 15480813"/>
              <a:gd name="connsiteY5217" fmla="*/ 2629949 h 8369634"/>
              <a:gd name="connsiteX5218" fmla="*/ 11187271 w 15480813"/>
              <a:gd name="connsiteY5218" fmla="*/ 2666831 h 8369634"/>
              <a:gd name="connsiteX5219" fmla="*/ 11161997 w 15480813"/>
              <a:gd name="connsiteY5219" fmla="*/ 2629949 h 8369634"/>
              <a:gd name="connsiteX5220" fmla="*/ 13823619 w 15480813"/>
              <a:gd name="connsiteY5220" fmla="*/ 2627301 h 8369634"/>
              <a:gd name="connsiteX5221" fmla="*/ 13834141 w 15480813"/>
              <a:gd name="connsiteY5221" fmla="*/ 2627301 h 8369634"/>
              <a:gd name="connsiteX5222" fmla="*/ 13854093 w 15480813"/>
              <a:gd name="connsiteY5222" fmla="*/ 2648827 h 8369634"/>
              <a:gd name="connsiteX5223" fmla="*/ 13823619 w 15480813"/>
              <a:gd name="connsiteY5223" fmla="*/ 2627301 h 8369634"/>
              <a:gd name="connsiteX5224" fmla="*/ 4862989 w 15480813"/>
              <a:gd name="connsiteY5224" fmla="*/ 2625897 h 8369634"/>
              <a:gd name="connsiteX5225" fmla="*/ 4837957 w 15480813"/>
              <a:gd name="connsiteY5225" fmla="*/ 2663021 h 8369634"/>
              <a:gd name="connsiteX5226" fmla="*/ 4862989 w 15480813"/>
              <a:gd name="connsiteY5226" fmla="*/ 2625897 h 8369634"/>
              <a:gd name="connsiteX5227" fmla="*/ 4617145 w 15480813"/>
              <a:gd name="connsiteY5227" fmla="*/ 2624536 h 8369634"/>
              <a:gd name="connsiteX5228" fmla="*/ 4613031 w 15480813"/>
              <a:gd name="connsiteY5228" fmla="*/ 2658033 h 8369634"/>
              <a:gd name="connsiteX5229" fmla="*/ 4602281 w 15480813"/>
              <a:gd name="connsiteY5229" fmla="*/ 2649085 h 8369634"/>
              <a:gd name="connsiteX5230" fmla="*/ 4606872 w 15480813"/>
              <a:gd name="connsiteY5230" fmla="*/ 2648479 h 8369634"/>
              <a:gd name="connsiteX5231" fmla="*/ 4617145 w 15480813"/>
              <a:gd name="connsiteY5231" fmla="*/ 2624536 h 8369634"/>
              <a:gd name="connsiteX5232" fmla="*/ 5575584 w 15480813"/>
              <a:gd name="connsiteY5232" fmla="*/ 2624192 h 8369634"/>
              <a:gd name="connsiteX5233" fmla="*/ 5553297 w 15480813"/>
              <a:gd name="connsiteY5233" fmla="*/ 2642284 h 8369634"/>
              <a:gd name="connsiteX5234" fmla="*/ 5544329 w 15480813"/>
              <a:gd name="connsiteY5234" fmla="*/ 2657228 h 8369634"/>
              <a:gd name="connsiteX5235" fmla="*/ 5544057 w 15480813"/>
              <a:gd name="connsiteY5235" fmla="*/ 2657193 h 8369634"/>
              <a:gd name="connsiteX5236" fmla="*/ 5544057 w 15480813"/>
              <a:gd name="connsiteY5236" fmla="*/ 2657677 h 8369634"/>
              <a:gd name="connsiteX5237" fmla="*/ 5544329 w 15480813"/>
              <a:gd name="connsiteY5237" fmla="*/ 2657228 h 8369634"/>
              <a:gd name="connsiteX5238" fmla="*/ 5561787 w 15480813"/>
              <a:gd name="connsiteY5238" fmla="*/ 2659445 h 8369634"/>
              <a:gd name="connsiteX5239" fmla="*/ 5580335 w 15480813"/>
              <a:gd name="connsiteY5239" fmla="*/ 2650905 h 8369634"/>
              <a:gd name="connsiteX5240" fmla="*/ 5575584 w 15480813"/>
              <a:gd name="connsiteY5240" fmla="*/ 2624192 h 8369634"/>
              <a:gd name="connsiteX5241" fmla="*/ 1542820 w 15480813"/>
              <a:gd name="connsiteY5241" fmla="*/ 2616372 h 8369634"/>
              <a:gd name="connsiteX5242" fmla="*/ 1551866 w 15480813"/>
              <a:gd name="connsiteY5242" fmla="*/ 2631473 h 8369634"/>
              <a:gd name="connsiteX5243" fmla="*/ 1527681 w 15480813"/>
              <a:gd name="connsiteY5243" fmla="*/ 2632801 h 8369634"/>
              <a:gd name="connsiteX5244" fmla="*/ 1542820 w 15480813"/>
              <a:gd name="connsiteY5244" fmla="*/ 2616372 h 8369634"/>
              <a:gd name="connsiteX5245" fmla="*/ 4424997 w 15480813"/>
              <a:gd name="connsiteY5245" fmla="*/ 2611103 h 8369634"/>
              <a:gd name="connsiteX5246" fmla="*/ 4432487 w 15480813"/>
              <a:gd name="connsiteY5246" fmla="*/ 2612201 h 8369634"/>
              <a:gd name="connsiteX5247" fmla="*/ 4432487 w 15480813"/>
              <a:gd name="connsiteY5247" fmla="*/ 2666860 h 8369634"/>
              <a:gd name="connsiteX5248" fmla="*/ 4424997 w 15480813"/>
              <a:gd name="connsiteY5248" fmla="*/ 2611103 h 8369634"/>
              <a:gd name="connsiteX5249" fmla="*/ 4762740 w 15480813"/>
              <a:gd name="connsiteY5249" fmla="*/ 2610418 h 8369634"/>
              <a:gd name="connsiteX5250" fmla="*/ 4741940 w 15480813"/>
              <a:gd name="connsiteY5250" fmla="*/ 2646696 h 8369634"/>
              <a:gd name="connsiteX5251" fmla="*/ 4762740 w 15480813"/>
              <a:gd name="connsiteY5251" fmla="*/ 2610418 h 8369634"/>
              <a:gd name="connsiteX5252" fmla="*/ 13796273 w 15480813"/>
              <a:gd name="connsiteY5252" fmla="*/ 2609813 h 8369634"/>
              <a:gd name="connsiteX5253" fmla="*/ 13824103 w 15480813"/>
              <a:gd name="connsiteY5253" fmla="*/ 2636008 h 8369634"/>
              <a:gd name="connsiteX5254" fmla="*/ 13783589 w 15480813"/>
              <a:gd name="connsiteY5254" fmla="*/ 2612911 h 8369634"/>
              <a:gd name="connsiteX5255" fmla="*/ 13796273 w 15480813"/>
              <a:gd name="connsiteY5255" fmla="*/ 2609813 h 8369634"/>
              <a:gd name="connsiteX5256" fmla="*/ 10578099 w 15480813"/>
              <a:gd name="connsiteY5256" fmla="*/ 2608059 h 8369634"/>
              <a:gd name="connsiteX5257" fmla="*/ 10605969 w 15480813"/>
              <a:gd name="connsiteY5257" fmla="*/ 2643939 h 8369634"/>
              <a:gd name="connsiteX5258" fmla="*/ 10568604 w 15480813"/>
              <a:gd name="connsiteY5258" fmla="*/ 2615643 h 8369634"/>
              <a:gd name="connsiteX5259" fmla="*/ 10578099 w 15480813"/>
              <a:gd name="connsiteY5259" fmla="*/ 2608059 h 8369634"/>
              <a:gd name="connsiteX5260" fmla="*/ 5549013 w 15480813"/>
              <a:gd name="connsiteY5260" fmla="*/ 2607184 h 8369634"/>
              <a:gd name="connsiteX5261" fmla="*/ 5534795 w 15480813"/>
              <a:gd name="connsiteY5261" fmla="*/ 2616676 h 8369634"/>
              <a:gd name="connsiteX5262" fmla="*/ 5513073 w 15480813"/>
              <a:gd name="connsiteY5262" fmla="*/ 2627071 h 8369634"/>
              <a:gd name="connsiteX5263" fmla="*/ 5503159 w 15480813"/>
              <a:gd name="connsiteY5263" fmla="*/ 2643172 h 8369634"/>
              <a:gd name="connsiteX5264" fmla="*/ 5502939 w 15480813"/>
              <a:gd name="connsiteY5264" fmla="*/ 2643045 h 8369634"/>
              <a:gd name="connsiteX5265" fmla="*/ 5502939 w 15480813"/>
              <a:gd name="connsiteY5265" fmla="*/ 2643528 h 8369634"/>
              <a:gd name="connsiteX5266" fmla="*/ 5503159 w 15480813"/>
              <a:gd name="connsiteY5266" fmla="*/ 2643172 h 8369634"/>
              <a:gd name="connsiteX5267" fmla="*/ 5518933 w 15480813"/>
              <a:gd name="connsiteY5267" fmla="*/ 2652235 h 8369634"/>
              <a:gd name="connsiteX5268" fmla="*/ 5535831 w 15480813"/>
              <a:gd name="connsiteY5268" fmla="*/ 2659249 h 8369634"/>
              <a:gd name="connsiteX5269" fmla="*/ 5545265 w 15480813"/>
              <a:gd name="connsiteY5269" fmla="*/ 2624075 h 8369634"/>
              <a:gd name="connsiteX5270" fmla="*/ 5546143 w 15480813"/>
              <a:gd name="connsiteY5270" fmla="*/ 2623297 h 8369634"/>
              <a:gd name="connsiteX5271" fmla="*/ 10401696 w 15480813"/>
              <a:gd name="connsiteY5271" fmla="*/ 2603394 h 8369634"/>
              <a:gd name="connsiteX5272" fmla="*/ 10391202 w 15480813"/>
              <a:gd name="connsiteY5272" fmla="*/ 2606221 h 8369634"/>
              <a:gd name="connsiteX5273" fmla="*/ 10407286 w 15480813"/>
              <a:gd name="connsiteY5273" fmla="*/ 2652897 h 8369634"/>
              <a:gd name="connsiteX5274" fmla="*/ 10436310 w 15480813"/>
              <a:gd name="connsiteY5274" fmla="*/ 2636209 h 8369634"/>
              <a:gd name="connsiteX5275" fmla="*/ 10407528 w 15480813"/>
              <a:gd name="connsiteY5275" fmla="*/ 2631010 h 8369634"/>
              <a:gd name="connsiteX5276" fmla="*/ 10401696 w 15480813"/>
              <a:gd name="connsiteY5276" fmla="*/ 2603394 h 8369634"/>
              <a:gd name="connsiteX5277" fmla="*/ 11042428 w 15480813"/>
              <a:gd name="connsiteY5277" fmla="*/ 2601852 h 8369634"/>
              <a:gd name="connsiteX5278" fmla="*/ 11040827 w 15480813"/>
              <a:gd name="connsiteY5278" fmla="*/ 2610206 h 8369634"/>
              <a:gd name="connsiteX5279" fmla="*/ 11033451 w 15480813"/>
              <a:gd name="connsiteY5279" fmla="*/ 2653013 h 8369634"/>
              <a:gd name="connsiteX5280" fmla="*/ 11033451 w 15480813"/>
              <a:gd name="connsiteY5280" fmla="*/ 2631247 h 8369634"/>
              <a:gd name="connsiteX5281" fmla="*/ 11018213 w 15480813"/>
              <a:gd name="connsiteY5281" fmla="*/ 2617582 h 8369634"/>
              <a:gd name="connsiteX5282" fmla="*/ 11042428 w 15480813"/>
              <a:gd name="connsiteY5282" fmla="*/ 2601852 h 8369634"/>
              <a:gd name="connsiteX5283" fmla="*/ 10989796 w 15480813"/>
              <a:gd name="connsiteY5283" fmla="*/ 2600925 h 8369634"/>
              <a:gd name="connsiteX5284" fmla="*/ 11001887 w 15480813"/>
              <a:gd name="connsiteY5284" fmla="*/ 2614106 h 8369634"/>
              <a:gd name="connsiteX5285" fmla="*/ 10985564 w 15480813"/>
              <a:gd name="connsiteY5285" fmla="*/ 2654737 h 8369634"/>
              <a:gd name="connsiteX5286" fmla="*/ 10989796 w 15480813"/>
              <a:gd name="connsiteY5286" fmla="*/ 2600925 h 8369634"/>
              <a:gd name="connsiteX5287" fmla="*/ 10860039 w 15480813"/>
              <a:gd name="connsiteY5287" fmla="*/ 2600682 h 8369634"/>
              <a:gd name="connsiteX5288" fmla="*/ 10884951 w 15480813"/>
              <a:gd name="connsiteY5288" fmla="*/ 2637564 h 8369634"/>
              <a:gd name="connsiteX5289" fmla="*/ 10876607 w 15480813"/>
              <a:gd name="connsiteY5289" fmla="*/ 2658121 h 8369634"/>
              <a:gd name="connsiteX5290" fmla="*/ 10860039 w 15480813"/>
              <a:gd name="connsiteY5290" fmla="*/ 2600682 h 8369634"/>
              <a:gd name="connsiteX5291" fmla="*/ 4504077 w 15480813"/>
              <a:gd name="connsiteY5291" fmla="*/ 2600386 h 8369634"/>
              <a:gd name="connsiteX5292" fmla="*/ 4516170 w 15480813"/>
              <a:gd name="connsiteY5292" fmla="*/ 2641741 h 8369634"/>
              <a:gd name="connsiteX5293" fmla="*/ 4491259 w 15480813"/>
              <a:gd name="connsiteY5293" fmla="*/ 2656978 h 8369634"/>
              <a:gd name="connsiteX5294" fmla="*/ 4504077 w 15480813"/>
              <a:gd name="connsiteY5294" fmla="*/ 2600386 h 8369634"/>
              <a:gd name="connsiteX5295" fmla="*/ 5559415 w 15480813"/>
              <a:gd name="connsiteY5295" fmla="*/ 2600238 h 8369634"/>
              <a:gd name="connsiteX5296" fmla="*/ 5559281 w 15480813"/>
              <a:gd name="connsiteY5296" fmla="*/ 2600326 h 8369634"/>
              <a:gd name="connsiteX5297" fmla="*/ 5559345 w 15480813"/>
              <a:gd name="connsiteY5297" fmla="*/ 2600447 h 8369634"/>
              <a:gd name="connsiteX5298" fmla="*/ 11364069 w 15480813"/>
              <a:gd name="connsiteY5298" fmla="*/ 2598510 h 8369634"/>
              <a:gd name="connsiteX5299" fmla="*/ 11376884 w 15480813"/>
              <a:gd name="connsiteY5299" fmla="*/ 2666109 h 8369634"/>
              <a:gd name="connsiteX5300" fmla="*/ 11351977 w 15480813"/>
              <a:gd name="connsiteY5300" fmla="*/ 2629224 h 8369634"/>
              <a:gd name="connsiteX5301" fmla="*/ 11364069 w 15480813"/>
              <a:gd name="connsiteY5301" fmla="*/ 2598510 h 8369634"/>
              <a:gd name="connsiteX5302" fmla="*/ 4196557 w 15480813"/>
              <a:gd name="connsiteY5302" fmla="*/ 2597485 h 8369634"/>
              <a:gd name="connsiteX5303" fmla="*/ 4166930 w 15480813"/>
              <a:gd name="connsiteY5303" fmla="*/ 2624210 h 8369634"/>
              <a:gd name="connsiteX5304" fmla="*/ 4196557 w 15480813"/>
              <a:gd name="connsiteY5304" fmla="*/ 2597485 h 8369634"/>
              <a:gd name="connsiteX5305" fmla="*/ 10631125 w 15480813"/>
              <a:gd name="connsiteY5305" fmla="*/ 2593878 h 8369634"/>
              <a:gd name="connsiteX5306" fmla="*/ 10660027 w 15480813"/>
              <a:gd name="connsiteY5306" fmla="*/ 2675139 h 8369634"/>
              <a:gd name="connsiteX5307" fmla="*/ 10647574 w 15480813"/>
              <a:gd name="connsiteY5307" fmla="*/ 2662079 h 8369634"/>
              <a:gd name="connsiteX5308" fmla="*/ 10631125 w 15480813"/>
              <a:gd name="connsiteY5308" fmla="*/ 2593878 h 8369634"/>
              <a:gd name="connsiteX5309" fmla="*/ 4475091 w 15480813"/>
              <a:gd name="connsiteY5309" fmla="*/ 2593240 h 8369634"/>
              <a:gd name="connsiteX5310" fmla="*/ 4487267 w 15480813"/>
              <a:gd name="connsiteY5310" fmla="*/ 2625054 h 8369634"/>
              <a:gd name="connsiteX5311" fmla="*/ 4475175 w 15480813"/>
              <a:gd name="connsiteY5311" fmla="*/ 2616227 h 8369634"/>
              <a:gd name="connsiteX5312" fmla="*/ 4470337 w 15480813"/>
              <a:gd name="connsiteY5312" fmla="*/ 2638719 h 8369634"/>
              <a:gd name="connsiteX5313" fmla="*/ 4466225 w 15480813"/>
              <a:gd name="connsiteY5313" fmla="*/ 2595790 h 8369634"/>
              <a:gd name="connsiteX5314" fmla="*/ 4475091 w 15480813"/>
              <a:gd name="connsiteY5314" fmla="*/ 2593240 h 8369634"/>
              <a:gd name="connsiteX5315" fmla="*/ 5379359 w 15480813"/>
              <a:gd name="connsiteY5315" fmla="*/ 2584687 h 8369634"/>
              <a:gd name="connsiteX5316" fmla="*/ 5379049 w 15480813"/>
              <a:gd name="connsiteY5316" fmla="*/ 2588154 h 8369634"/>
              <a:gd name="connsiteX5317" fmla="*/ 5387213 w 15480813"/>
              <a:gd name="connsiteY5317" fmla="*/ 2626637 h 8369634"/>
              <a:gd name="connsiteX5318" fmla="*/ 5392307 w 15480813"/>
              <a:gd name="connsiteY5318" fmla="*/ 2615853 h 8369634"/>
              <a:gd name="connsiteX5319" fmla="*/ 5395023 w 15480813"/>
              <a:gd name="connsiteY5319" fmla="*/ 2612836 h 8369634"/>
              <a:gd name="connsiteX5320" fmla="*/ 5385111 w 15480813"/>
              <a:gd name="connsiteY5320" fmla="*/ 2596260 h 8369634"/>
              <a:gd name="connsiteX5321" fmla="*/ 4541685 w 15480813"/>
              <a:gd name="connsiteY5321" fmla="*/ 2582972 h 8369634"/>
              <a:gd name="connsiteX5322" fmla="*/ 4554140 w 15480813"/>
              <a:gd name="connsiteY5322" fmla="*/ 2635333 h 8369634"/>
              <a:gd name="connsiteX5323" fmla="*/ 4537451 w 15480813"/>
              <a:gd name="connsiteY5323" fmla="*/ 2627472 h 8369634"/>
              <a:gd name="connsiteX5324" fmla="*/ 4541685 w 15480813"/>
              <a:gd name="connsiteY5324" fmla="*/ 2582972 h 8369634"/>
              <a:gd name="connsiteX5325" fmla="*/ 2215352 w 15480813"/>
              <a:gd name="connsiteY5325" fmla="*/ 2572408 h 8369634"/>
              <a:gd name="connsiteX5326" fmla="*/ 2217090 w 15480813"/>
              <a:gd name="connsiteY5326" fmla="*/ 2580682 h 8369634"/>
              <a:gd name="connsiteX5327" fmla="*/ 2197379 w 15480813"/>
              <a:gd name="connsiteY5327" fmla="*/ 2594226 h 8369634"/>
              <a:gd name="connsiteX5328" fmla="*/ 2215352 w 15480813"/>
              <a:gd name="connsiteY5328" fmla="*/ 2572408 h 8369634"/>
              <a:gd name="connsiteX5329" fmla="*/ 11069244 w 15480813"/>
              <a:gd name="connsiteY5329" fmla="*/ 2570695 h 8369634"/>
              <a:gd name="connsiteX5330" fmla="*/ 11115563 w 15480813"/>
              <a:gd name="connsiteY5330" fmla="*/ 2611326 h 8369634"/>
              <a:gd name="connsiteX5331" fmla="*/ 11077708 w 15480813"/>
              <a:gd name="connsiteY5331" fmla="*/ 2615801 h 8369634"/>
              <a:gd name="connsiteX5332" fmla="*/ 11069244 w 15480813"/>
              <a:gd name="connsiteY5332" fmla="*/ 2570695 h 8369634"/>
              <a:gd name="connsiteX5333" fmla="*/ 10797162 w 15480813"/>
              <a:gd name="connsiteY5333" fmla="*/ 2566173 h 8369634"/>
              <a:gd name="connsiteX5334" fmla="*/ 10805864 w 15480813"/>
              <a:gd name="connsiteY5334" fmla="*/ 2580364 h 8369634"/>
              <a:gd name="connsiteX5335" fmla="*/ 10776721 w 15480813"/>
              <a:gd name="connsiteY5335" fmla="*/ 2608057 h 8369634"/>
              <a:gd name="connsiteX5336" fmla="*/ 10797162 w 15480813"/>
              <a:gd name="connsiteY5336" fmla="*/ 2566173 h 8369634"/>
              <a:gd name="connsiteX5337" fmla="*/ 5366774 w 15480813"/>
              <a:gd name="connsiteY5337" fmla="*/ 2559363 h 8369634"/>
              <a:gd name="connsiteX5338" fmla="*/ 5366803 w 15480813"/>
              <a:gd name="connsiteY5338" fmla="*/ 2561427 h 8369634"/>
              <a:gd name="connsiteX5339" fmla="*/ 5367321 w 15480813"/>
              <a:gd name="connsiteY5339" fmla="*/ 2560463 h 8369634"/>
              <a:gd name="connsiteX5340" fmla="*/ 2017801 w 15480813"/>
              <a:gd name="connsiteY5340" fmla="*/ 2556618 h 8369634"/>
              <a:gd name="connsiteX5341" fmla="*/ 1976927 w 15480813"/>
              <a:gd name="connsiteY5341" fmla="*/ 2591326 h 8369634"/>
              <a:gd name="connsiteX5342" fmla="*/ 2017801 w 15480813"/>
              <a:gd name="connsiteY5342" fmla="*/ 2556618 h 8369634"/>
              <a:gd name="connsiteX5343" fmla="*/ 4381939 w 15480813"/>
              <a:gd name="connsiteY5343" fmla="*/ 2555525 h 8369634"/>
              <a:gd name="connsiteX5344" fmla="*/ 4365130 w 15480813"/>
              <a:gd name="connsiteY5344" fmla="*/ 2601959 h 8369634"/>
              <a:gd name="connsiteX5345" fmla="*/ 4331391 w 15480813"/>
              <a:gd name="connsiteY5345" fmla="*/ 2618406 h 8369634"/>
              <a:gd name="connsiteX5346" fmla="*/ 4381939 w 15480813"/>
              <a:gd name="connsiteY5346" fmla="*/ 2555525 h 8369634"/>
              <a:gd name="connsiteX5347" fmla="*/ 11165503 w 15480813"/>
              <a:gd name="connsiteY5347" fmla="*/ 2554703 h 8369634"/>
              <a:gd name="connsiteX5348" fmla="*/ 11199243 w 15480813"/>
              <a:gd name="connsiteY5348" fmla="*/ 2592914 h 8369634"/>
              <a:gd name="connsiteX5349" fmla="*/ 11144464 w 15480813"/>
              <a:gd name="connsiteY5349" fmla="*/ 2594728 h 8369634"/>
              <a:gd name="connsiteX5350" fmla="*/ 11152927 w 15480813"/>
              <a:gd name="connsiteY5350" fmla="*/ 2650595 h 8369634"/>
              <a:gd name="connsiteX5351" fmla="*/ 11140836 w 15480813"/>
              <a:gd name="connsiteY5351" fmla="*/ 2626410 h 8369634"/>
              <a:gd name="connsiteX5352" fmla="*/ 11110844 w 15480813"/>
              <a:gd name="connsiteY5352" fmla="*/ 2621695 h 8369634"/>
              <a:gd name="connsiteX5353" fmla="*/ 11127654 w 15480813"/>
              <a:gd name="connsiteY5353" fmla="*/ 2580823 h 8369634"/>
              <a:gd name="connsiteX5354" fmla="*/ 11165503 w 15480813"/>
              <a:gd name="connsiteY5354" fmla="*/ 2554703 h 8369634"/>
              <a:gd name="connsiteX5355" fmla="*/ 4524998 w 15480813"/>
              <a:gd name="connsiteY5355" fmla="*/ 2553225 h 8369634"/>
              <a:gd name="connsiteX5356" fmla="*/ 4533341 w 15480813"/>
              <a:gd name="connsiteY5356" fmla="*/ 2584544 h 8369634"/>
              <a:gd name="connsiteX5357" fmla="*/ 4521247 w 15480813"/>
              <a:gd name="connsiteY5357" fmla="*/ 2597483 h 8369634"/>
              <a:gd name="connsiteX5358" fmla="*/ 4525481 w 15480813"/>
              <a:gd name="connsiteY5358" fmla="*/ 2607641 h 8369634"/>
              <a:gd name="connsiteX5359" fmla="*/ 4524998 w 15480813"/>
              <a:gd name="connsiteY5359" fmla="*/ 2553225 h 8369634"/>
              <a:gd name="connsiteX5360" fmla="*/ 4609540 w 15480813"/>
              <a:gd name="connsiteY5360" fmla="*/ 2552420 h 8369634"/>
              <a:gd name="connsiteX5361" fmla="*/ 4629237 w 15480813"/>
              <a:gd name="connsiteY5361" fmla="*/ 2567942 h 8369634"/>
              <a:gd name="connsiteX5362" fmla="*/ 4583405 w 15480813"/>
              <a:gd name="connsiteY5362" fmla="*/ 2597568 h 8369634"/>
              <a:gd name="connsiteX5363" fmla="*/ 4612549 w 15480813"/>
              <a:gd name="connsiteY5363" fmla="*/ 2603615 h 8369634"/>
              <a:gd name="connsiteX5364" fmla="*/ 4602532 w 15480813"/>
              <a:gd name="connsiteY5364" fmla="*/ 2635824 h 8369634"/>
              <a:gd name="connsiteX5365" fmla="*/ 4600695 w 15480813"/>
              <a:gd name="connsiteY5365" fmla="*/ 2647765 h 8369634"/>
              <a:gd name="connsiteX5366" fmla="*/ 4596747 w 15480813"/>
              <a:gd name="connsiteY5366" fmla="*/ 2644480 h 8369634"/>
              <a:gd name="connsiteX5367" fmla="*/ 4550391 w 15480813"/>
              <a:gd name="connsiteY5367" fmla="*/ 2658033 h 8369634"/>
              <a:gd name="connsiteX5368" fmla="*/ 4583405 w 15480813"/>
              <a:gd name="connsiteY5368" fmla="*/ 2564920 h 8369634"/>
              <a:gd name="connsiteX5369" fmla="*/ 4609540 w 15480813"/>
              <a:gd name="connsiteY5369" fmla="*/ 2552420 h 8369634"/>
              <a:gd name="connsiteX5370" fmla="*/ 11691888 w 15480813"/>
              <a:gd name="connsiteY5370" fmla="*/ 2550709 h 8369634"/>
              <a:gd name="connsiteX5371" fmla="*/ 11698749 w 15480813"/>
              <a:gd name="connsiteY5371" fmla="*/ 2551737 h 8369634"/>
              <a:gd name="connsiteX5372" fmla="*/ 11703993 w 15480813"/>
              <a:gd name="connsiteY5372" fmla="*/ 2569128 h 8369634"/>
              <a:gd name="connsiteX5373" fmla="*/ 11667715 w 15480813"/>
              <a:gd name="connsiteY5373" fmla="*/ 2562840 h 8369634"/>
              <a:gd name="connsiteX5374" fmla="*/ 11691888 w 15480813"/>
              <a:gd name="connsiteY5374" fmla="*/ 2550709 h 8369634"/>
              <a:gd name="connsiteX5375" fmla="*/ 5341937 w 15480813"/>
              <a:gd name="connsiteY5375" fmla="*/ 2547266 h 8369634"/>
              <a:gd name="connsiteX5376" fmla="*/ 5335286 w 15480813"/>
              <a:gd name="connsiteY5376" fmla="*/ 2551066 h 8369634"/>
              <a:gd name="connsiteX5377" fmla="*/ 5340821 w 15480813"/>
              <a:gd name="connsiteY5377" fmla="*/ 2564089 h 8369634"/>
              <a:gd name="connsiteX5378" fmla="*/ 5351176 w 15480813"/>
              <a:gd name="connsiteY5378" fmla="*/ 2599429 h 8369634"/>
              <a:gd name="connsiteX5379" fmla="*/ 5360223 w 15480813"/>
              <a:gd name="connsiteY5379" fmla="*/ 2577055 h 8369634"/>
              <a:gd name="connsiteX5380" fmla="*/ 5352005 w 15480813"/>
              <a:gd name="connsiteY5380" fmla="*/ 2551959 h 8369634"/>
              <a:gd name="connsiteX5381" fmla="*/ 5341937 w 15480813"/>
              <a:gd name="connsiteY5381" fmla="*/ 2547266 h 8369634"/>
              <a:gd name="connsiteX5382" fmla="*/ 1980435 w 15480813"/>
              <a:gd name="connsiteY5382" fmla="*/ 2539933 h 8369634"/>
              <a:gd name="connsiteX5383" fmla="*/ 1974388 w 15480813"/>
              <a:gd name="connsiteY5383" fmla="*/ 2591566 h 8369634"/>
              <a:gd name="connsiteX5384" fmla="*/ 1963867 w 15480813"/>
              <a:gd name="connsiteY5384" fmla="*/ 2582374 h 8369634"/>
              <a:gd name="connsiteX5385" fmla="*/ 1980435 w 15480813"/>
              <a:gd name="connsiteY5385" fmla="*/ 2539933 h 8369634"/>
              <a:gd name="connsiteX5386" fmla="*/ 4411324 w 15480813"/>
              <a:gd name="connsiteY5386" fmla="*/ 2539563 h 8369634"/>
              <a:gd name="connsiteX5387" fmla="*/ 4432366 w 15480813"/>
              <a:gd name="connsiteY5387" fmla="*/ 2579465 h 8369634"/>
              <a:gd name="connsiteX5388" fmla="*/ 4411324 w 15480813"/>
              <a:gd name="connsiteY5388" fmla="*/ 2615745 h 8369634"/>
              <a:gd name="connsiteX5389" fmla="*/ 4394515 w 15480813"/>
              <a:gd name="connsiteY5389" fmla="*/ 2596880 h 8369634"/>
              <a:gd name="connsiteX5390" fmla="*/ 4390283 w 15480813"/>
              <a:gd name="connsiteY5390" fmla="*/ 2575838 h 8369634"/>
              <a:gd name="connsiteX5391" fmla="*/ 4411324 w 15480813"/>
              <a:gd name="connsiteY5391" fmla="*/ 2539563 h 8369634"/>
              <a:gd name="connsiteX5392" fmla="*/ 4937600 w 15480813"/>
              <a:gd name="connsiteY5392" fmla="*/ 2536773 h 8369634"/>
              <a:gd name="connsiteX5393" fmla="*/ 4974967 w 15480813"/>
              <a:gd name="connsiteY5393" fmla="*/ 2541247 h 8369634"/>
              <a:gd name="connsiteX5394" fmla="*/ 4937600 w 15480813"/>
              <a:gd name="connsiteY5394" fmla="*/ 2536773 h 8369634"/>
              <a:gd name="connsiteX5395" fmla="*/ 11798175 w 15480813"/>
              <a:gd name="connsiteY5395" fmla="*/ 2534589 h 8369634"/>
              <a:gd name="connsiteX5396" fmla="*/ 11799408 w 15480813"/>
              <a:gd name="connsiteY5396" fmla="*/ 2542130 h 8369634"/>
              <a:gd name="connsiteX5397" fmla="*/ 11791910 w 15480813"/>
              <a:gd name="connsiteY5397" fmla="*/ 2584453 h 8369634"/>
              <a:gd name="connsiteX5398" fmla="*/ 11771595 w 15480813"/>
              <a:gd name="connsiteY5398" fmla="*/ 2548176 h 8369634"/>
              <a:gd name="connsiteX5399" fmla="*/ 11798175 w 15480813"/>
              <a:gd name="connsiteY5399" fmla="*/ 2534589 h 8369634"/>
              <a:gd name="connsiteX5400" fmla="*/ 11811138 w 15480813"/>
              <a:gd name="connsiteY5400" fmla="*/ 2533336 h 8369634"/>
              <a:gd name="connsiteX5401" fmla="*/ 11835324 w 15480813"/>
              <a:gd name="connsiteY5401" fmla="*/ 2548330 h 8369634"/>
              <a:gd name="connsiteX5402" fmla="*/ 11835324 w 15480813"/>
              <a:gd name="connsiteY5402" fmla="*/ 2570218 h 8369634"/>
              <a:gd name="connsiteX5403" fmla="*/ 11831573 w 15480813"/>
              <a:gd name="connsiteY5403" fmla="*/ 2580375 h 8369634"/>
              <a:gd name="connsiteX5404" fmla="*/ 11811864 w 15480813"/>
              <a:gd name="connsiteY5404" fmla="*/ 2587751 h 8369634"/>
              <a:gd name="connsiteX5405" fmla="*/ 11811138 w 15480813"/>
              <a:gd name="connsiteY5405" fmla="*/ 2533336 h 8369634"/>
              <a:gd name="connsiteX5406" fmla="*/ 10635357 w 15480813"/>
              <a:gd name="connsiteY5406" fmla="*/ 2529214 h 8369634"/>
              <a:gd name="connsiteX5407" fmla="*/ 10676957 w 15480813"/>
              <a:gd name="connsiteY5407" fmla="*/ 2579880 h 8369634"/>
              <a:gd name="connsiteX5408" fmla="*/ 10647451 w 15480813"/>
              <a:gd name="connsiteY5408" fmla="*/ 2596809 h 8369634"/>
              <a:gd name="connsiteX5409" fmla="*/ 10635357 w 15480813"/>
              <a:gd name="connsiteY5409" fmla="*/ 2529214 h 8369634"/>
              <a:gd name="connsiteX5410" fmla="*/ 4238761 w 15480813"/>
              <a:gd name="connsiteY5410" fmla="*/ 2525049 h 8369634"/>
              <a:gd name="connsiteX5411" fmla="*/ 4234527 w 15480813"/>
              <a:gd name="connsiteY5411" fmla="*/ 2580192 h 8369634"/>
              <a:gd name="connsiteX5412" fmla="*/ 4238761 w 15480813"/>
              <a:gd name="connsiteY5412" fmla="*/ 2525049 h 8369634"/>
              <a:gd name="connsiteX5413" fmla="*/ 4466347 w 15480813"/>
              <a:gd name="connsiteY5413" fmla="*/ 2519609 h 8369634"/>
              <a:gd name="connsiteX5414" fmla="*/ 4449417 w 15480813"/>
              <a:gd name="connsiteY5414" fmla="*/ 2543793 h 8369634"/>
              <a:gd name="connsiteX5415" fmla="*/ 4461509 w 15480813"/>
              <a:gd name="connsiteY5415" fmla="*/ 2574265 h 8369634"/>
              <a:gd name="connsiteX5416" fmla="*/ 4436719 w 15480813"/>
              <a:gd name="connsiteY5416" fmla="*/ 2568098 h 8369634"/>
              <a:gd name="connsiteX5417" fmla="*/ 4441073 w 15480813"/>
              <a:gd name="connsiteY5417" fmla="*/ 2523716 h 8369634"/>
              <a:gd name="connsiteX5418" fmla="*/ 4466347 w 15480813"/>
              <a:gd name="connsiteY5418" fmla="*/ 2519609 h 8369634"/>
              <a:gd name="connsiteX5419" fmla="*/ 4721537 w 15480813"/>
              <a:gd name="connsiteY5419" fmla="*/ 2519283 h 8369634"/>
              <a:gd name="connsiteX5420" fmla="*/ 4729242 w 15480813"/>
              <a:gd name="connsiteY5420" fmla="*/ 2529004 h 8369634"/>
              <a:gd name="connsiteX5421" fmla="*/ 4717149 w 15480813"/>
              <a:gd name="connsiteY5421" fmla="*/ 2553188 h 8369634"/>
              <a:gd name="connsiteX5422" fmla="*/ 4721383 w 15480813"/>
              <a:gd name="connsiteY5422" fmla="*/ 2574230 h 8369634"/>
              <a:gd name="connsiteX5423" fmla="*/ 4742061 w 15480813"/>
              <a:gd name="connsiteY5423" fmla="*/ 2537953 h 8369634"/>
              <a:gd name="connsiteX5424" fmla="*/ 4758869 w 15480813"/>
              <a:gd name="connsiteY5424" fmla="*/ 2567941 h 8369634"/>
              <a:gd name="connsiteX5425" fmla="*/ 4738070 w 15480813"/>
              <a:gd name="connsiteY5425" fmla="*/ 2636868 h 8369634"/>
              <a:gd name="connsiteX5426" fmla="*/ 4721383 w 15480813"/>
              <a:gd name="connsiteY5426" fmla="*/ 2607122 h 8369634"/>
              <a:gd name="connsiteX5427" fmla="*/ 4717271 w 15480813"/>
              <a:gd name="connsiteY5427" fmla="*/ 2651380 h 8369634"/>
              <a:gd name="connsiteX5428" fmla="*/ 4683895 w 15480813"/>
              <a:gd name="connsiteY5428" fmla="*/ 2624414 h 8369634"/>
              <a:gd name="connsiteX5429" fmla="*/ 4666845 w 15480813"/>
              <a:gd name="connsiteY5429" fmla="*/ 2670487 h 8369634"/>
              <a:gd name="connsiteX5430" fmla="*/ 4675188 w 15480813"/>
              <a:gd name="connsiteY5430" fmla="*/ 2625380 h 8369634"/>
              <a:gd name="connsiteX5431" fmla="*/ 4621012 w 15480813"/>
              <a:gd name="connsiteY5431" fmla="*/ 2634693 h 8369634"/>
              <a:gd name="connsiteX5432" fmla="*/ 4637580 w 15480813"/>
              <a:gd name="connsiteY5432" fmla="*/ 2577374 h 8369634"/>
              <a:gd name="connsiteX5433" fmla="*/ 4708443 w 15480813"/>
              <a:gd name="connsiteY5433" fmla="*/ 2565281 h 8369634"/>
              <a:gd name="connsiteX5434" fmla="*/ 4721537 w 15480813"/>
              <a:gd name="connsiteY5434" fmla="*/ 2519283 h 8369634"/>
              <a:gd name="connsiteX5435" fmla="*/ 10462041 w 15480813"/>
              <a:gd name="connsiteY5435" fmla="*/ 2513147 h 8369634"/>
              <a:gd name="connsiteX5436" fmla="*/ 10453359 w 15480813"/>
              <a:gd name="connsiteY5436" fmla="*/ 2519278 h 8369634"/>
              <a:gd name="connsiteX5437" fmla="*/ 10461222 w 15480813"/>
              <a:gd name="connsiteY5437" fmla="*/ 2575264 h 8369634"/>
              <a:gd name="connsiteX5438" fmla="*/ 10498467 w 15480813"/>
              <a:gd name="connsiteY5438" fmla="*/ 2527378 h 8369634"/>
              <a:gd name="connsiteX5439" fmla="*/ 10462041 w 15480813"/>
              <a:gd name="connsiteY5439" fmla="*/ 2513147 h 8369634"/>
              <a:gd name="connsiteX5440" fmla="*/ 11359595 w 15480813"/>
              <a:gd name="connsiteY5440" fmla="*/ 2510724 h 8369634"/>
              <a:gd name="connsiteX5441" fmla="*/ 11380756 w 15480813"/>
              <a:gd name="connsiteY5441" fmla="*/ 2535993 h 8369634"/>
              <a:gd name="connsiteX5442" fmla="*/ 11355480 w 15480813"/>
              <a:gd name="connsiteY5442" fmla="*/ 2531640 h 8369634"/>
              <a:gd name="connsiteX5443" fmla="*/ 11359595 w 15480813"/>
              <a:gd name="connsiteY5443" fmla="*/ 2510724 h 8369634"/>
              <a:gd name="connsiteX5444" fmla="*/ 1972695 w 15480813"/>
              <a:gd name="connsiteY5444" fmla="*/ 2509909 h 8369634"/>
              <a:gd name="connsiteX5445" fmla="*/ 1939681 w 15480813"/>
              <a:gd name="connsiteY5445" fmla="*/ 2553923 h 8369634"/>
              <a:gd name="connsiteX5446" fmla="*/ 1972695 w 15480813"/>
              <a:gd name="connsiteY5446" fmla="*/ 2509909 h 8369634"/>
              <a:gd name="connsiteX5447" fmla="*/ 13612341 w 15480813"/>
              <a:gd name="connsiteY5447" fmla="*/ 2509690 h 8369634"/>
              <a:gd name="connsiteX5448" fmla="*/ 13626989 w 15480813"/>
              <a:gd name="connsiteY5448" fmla="*/ 2526452 h 8369634"/>
              <a:gd name="connsiteX5449" fmla="*/ 13608489 w 15480813"/>
              <a:gd name="connsiteY5449" fmla="*/ 2524030 h 8369634"/>
              <a:gd name="connsiteX5450" fmla="*/ 13612341 w 15480813"/>
              <a:gd name="connsiteY5450" fmla="*/ 2509690 h 8369634"/>
              <a:gd name="connsiteX5451" fmla="*/ 10301473 w 15480813"/>
              <a:gd name="connsiteY5451" fmla="*/ 2503210 h 8369634"/>
              <a:gd name="connsiteX5452" fmla="*/ 10317438 w 15480813"/>
              <a:gd name="connsiteY5452" fmla="*/ 2549525 h 8369634"/>
              <a:gd name="connsiteX5453" fmla="*/ 10301473 w 15480813"/>
              <a:gd name="connsiteY5453" fmla="*/ 2503210 h 8369634"/>
              <a:gd name="connsiteX5454" fmla="*/ 4499963 w 15480813"/>
              <a:gd name="connsiteY5454" fmla="*/ 2503007 h 8369634"/>
              <a:gd name="connsiteX5455" fmla="*/ 4499963 w 15480813"/>
              <a:gd name="connsiteY5455" fmla="*/ 2513891 h 8369634"/>
              <a:gd name="connsiteX5456" fmla="*/ 4508430 w 15480813"/>
              <a:gd name="connsiteY5456" fmla="*/ 2545210 h 8369634"/>
              <a:gd name="connsiteX5457" fmla="*/ 4499963 w 15480813"/>
              <a:gd name="connsiteY5457" fmla="*/ 2590193 h 8369634"/>
              <a:gd name="connsiteX5458" fmla="*/ 4474690 w 15480813"/>
              <a:gd name="connsiteY5458" fmla="*/ 2507239 h 8369634"/>
              <a:gd name="connsiteX5459" fmla="*/ 4499963 w 15480813"/>
              <a:gd name="connsiteY5459" fmla="*/ 2503007 h 8369634"/>
              <a:gd name="connsiteX5460" fmla="*/ 10776843 w 15480813"/>
              <a:gd name="connsiteY5460" fmla="*/ 2498834 h 8369634"/>
              <a:gd name="connsiteX5461" fmla="*/ 10793408 w 15480813"/>
              <a:gd name="connsiteY5461" fmla="*/ 2535109 h 8369634"/>
              <a:gd name="connsiteX5462" fmla="*/ 10776843 w 15480813"/>
              <a:gd name="connsiteY5462" fmla="*/ 2509716 h 8369634"/>
              <a:gd name="connsiteX5463" fmla="*/ 10780955 w 15480813"/>
              <a:gd name="connsiteY5463" fmla="*/ 2543091 h 8369634"/>
              <a:gd name="connsiteX5464" fmla="*/ 10776843 w 15480813"/>
              <a:gd name="connsiteY5464" fmla="*/ 2498834 h 8369634"/>
              <a:gd name="connsiteX5465" fmla="*/ 3623480 w 15480813"/>
              <a:gd name="connsiteY5465" fmla="*/ 2498450 h 8369634"/>
              <a:gd name="connsiteX5466" fmla="*/ 3611388 w 15480813"/>
              <a:gd name="connsiteY5466" fmla="*/ 2555407 h 8369634"/>
              <a:gd name="connsiteX5467" fmla="*/ 3611388 w 15480813"/>
              <a:gd name="connsiteY5467" fmla="*/ 2522636 h 8369634"/>
              <a:gd name="connsiteX5468" fmla="*/ 3623480 w 15480813"/>
              <a:gd name="connsiteY5468" fmla="*/ 2498450 h 8369634"/>
              <a:gd name="connsiteX5469" fmla="*/ 1920091 w 15480813"/>
              <a:gd name="connsiteY5469" fmla="*/ 2494948 h 8369634"/>
              <a:gd name="connsiteX5470" fmla="*/ 1897962 w 15480813"/>
              <a:gd name="connsiteY5470" fmla="*/ 2567500 h 8369634"/>
              <a:gd name="connsiteX5471" fmla="*/ 1864223 w 15480813"/>
              <a:gd name="connsiteY5471" fmla="*/ 2570403 h 8369634"/>
              <a:gd name="connsiteX5472" fmla="*/ 1858296 w 15480813"/>
              <a:gd name="connsiteY5472" fmla="*/ 2541139 h 8369634"/>
              <a:gd name="connsiteX5473" fmla="*/ 1920091 w 15480813"/>
              <a:gd name="connsiteY5473" fmla="*/ 2494948 h 8369634"/>
              <a:gd name="connsiteX5474" fmla="*/ 4181594 w 15480813"/>
              <a:gd name="connsiteY5474" fmla="*/ 2493467 h 8369634"/>
              <a:gd name="connsiteX5475" fmla="*/ 4230417 w 15480813"/>
              <a:gd name="connsiteY5475" fmla="*/ 2504927 h 8369634"/>
              <a:gd name="connsiteX5476" fmla="*/ 4196556 w 15480813"/>
              <a:gd name="connsiteY5476" fmla="*/ 2554387 h 8369634"/>
              <a:gd name="connsiteX5477" fmla="*/ 4188332 w 15480813"/>
              <a:gd name="connsiteY5477" fmla="*/ 2512185 h 8369634"/>
              <a:gd name="connsiteX5478" fmla="*/ 4183858 w 15480813"/>
              <a:gd name="connsiteY5478" fmla="*/ 2567324 h 8369634"/>
              <a:gd name="connsiteX5479" fmla="*/ 4162817 w 15480813"/>
              <a:gd name="connsiteY5479" fmla="*/ 2570831 h 8369634"/>
              <a:gd name="connsiteX5480" fmla="*/ 4162897 w 15480813"/>
              <a:gd name="connsiteY5480" fmla="*/ 2527118 h 8369634"/>
              <a:gd name="connsiteX5481" fmla="*/ 4160445 w 15480813"/>
              <a:gd name="connsiteY5481" fmla="*/ 2548726 h 8369634"/>
              <a:gd name="connsiteX5482" fmla="*/ 4158585 w 15480813"/>
              <a:gd name="connsiteY5482" fmla="*/ 2571245 h 8369634"/>
              <a:gd name="connsiteX5483" fmla="*/ 4133311 w 15480813"/>
              <a:gd name="connsiteY5483" fmla="*/ 2553590 h 8369634"/>
              <a:gd name="connsiteX5484" fmla="*/ 4120613 w 15480813"/>
              <a:gd name="connsiteY5484" fmla="*/ 2588418 h 8369634"/>
              <a:gd name="connsiteX5485" fmla="*/ 4108520 w 15480813"/>
              <a:gd name="connsiteY5485" fmla="*/ 2601360 h 8369634"/>
              <a:gd name="connsiteX5486" fmla="*/ 4100299 w 15480813"/>
              <a:gd name="connsiteY5486" fmla="*/ 2559154 h 8369634"/>
              <a:gd name="connsiteX5487" fmla="*/ 4032941 w 15480813"/>
              <a:gd name="connsiteY5487" fmla="*/ 2570520 h 8369634"/>
              <a:gd name="connsiteX5488" fmla="*/ 4087722 w 15480813"/>
              <a:gd name="connsiteY5488" fmla="*/ 2517800 h 8369634"/>
              <a:gd name="connsiteX5489" fmla="*/ 4120116 w 15480813"/>
              <a:gd name="connsiteY5489" fmla="*/ 2537555 h 8369634"/>
              <a:gd name="connsiteX5490" fmla="*/ 4162898 w 15480813"/>
              <a:gd name="connsiteY5490" fmla="*/ 2526757 h 8369634"/>
              <a:gd name="connsiteX5491" fmla="*/ 4162937 w 15480813"/>
              <a:gd name="connsiteY5491" fmla="*/ 2504927 h 8369634"/>
              <a:gd name="connsiteX5492" fmla="*/ 4181594 w 15480813"/>
              <a:gd name="connsiteY5492" fmla="*/ 2493467 h 8369634"/>
              <a:gd name="connsiteX5493" fmla="*/ 5188406 w 15480813"/>
              <a:gd name="connsiteY5493" fmla="*/ 2492149 h 8369634"/>
              <a:gd name="connsiteX5494" fmla="*/ 5168453 w 15480813"/>
              <a:gd name="connsiteY5494" fmla="*/ 2539430 h 8369634"/>
              <a:gd name="connsiteX5495" fmla="*/ 5180546 w 15480813"/>
              <a:gd name="connsiteY5495" fmla="*/ 2526249 h 8369634"/>
              <a:gd name="connsiteX5496" fmla="*/ 5188406 w 15480813"/>
              <a:gd name="connsiteY5496" fmla="*/ 2492149 h 8369634"/>
              <a:gd name="connsiteX5497" fmla="*/ 10851696 w 15480813"/>
              <a:gd name="connsiteY5497" fmla="*/ 2490251 h 8369634"/>
              <a:gd name="connsiteX5498" fmla="*/ 10905751 w 15480813"/>
              <a:gd name="connsiteY5498" fmla="*/ 2575863 h 8369634"/>
              <a:gd name="connsiteX5499" fmla="*/ 10851696 w 15480813"/>
              <a:gd name="connsiteY5499" fmla="*/ 2490251 h 8369634"/>
              <a:gd name="connsiteX5500" fmla="*/ 13121523 w 15480813"/>
              <a:gd name="connsiteY5500" fmla="*/ 2486322 h 8369634"/>
              <a:gd name="connsiteX5501" fmla="*/ 13132869 w 15480813"/>
              <a:gd name="connsiteY5501" fmla="*/ 2487401 h 8369634"/>
              <a:gd name="connsiteX5502" fmla="*/ 13146665 w 15480813"/>
              <a:gd name="connsiteY5502" fmla="*/ 2517507 h 8369634"/>
              <a:gd name="connsiteX5503" fmla="*/ 13101799 w 15480813"/>
              <a:gd name="connsiteY5503" fmla="*/ 2520161 h 8369634"/>
              <a:gd name="connsiteX5504" fmla="*/ 13052097 w 15480813"/>
              <a:gd name="connsiteY5504" fmla="*/ 2536000 h 8369634"/>
              <a:gd name="connsiteX5505" fmla="*/ 13013157 w 15480813"/>
              <a:gd name="connsiteY5505" fmla="*/ 2551359 h 8369634"/>
              <a:gd name="connsiteX5506" fmla="*/ 13023441 w 15480813"/>
              <a:gd name="connsiteY5506" fmla="*/ 2542410 h 8369634"/>
              <a:gd name="connsiteX5507" fmla="*/ 13001797 w 15480813"/>
              <a:gd name="connsiteY5507" fmla="*/ 2570949 h 8369634"/>
              <a:gd name="connsiteX5508" fmla="*/ 13019085 w 15480813"/>
              <a:gd name="connsiteY5508" fmla="*/ 2583766 h 8369634"/>
              <a:gd name="connsiteX5509" fmla="*/ 13012435 w 15480813"/>
              <a:gd name="connsiteY5509" fmla="*/ 2614480 h 8369634"/>
              <a:gd name="connsiteX5510" fmla="*/ 12984625 w 15480813"/>
              <a:gd name="connsiteY5510" fmla="*/ 2610733 h 8369634"/>
              <a:gd name="connsiteX5511" fmla="*/ 12977245 w 15480813"/>
              <a:gd name="connsiteY5511" fmla="*/ 2567442 h 8369634"/>
              <a:gd name="connsiteX5512" fmla="*/ 12989337 w 15480813"/>
              <a:gd name="connsiteY5512" fmla="*/ 2537575 h 8369634"/>
              <a:gd name="connsiteX5513" fmla="*/ 12961281 w 15480813"/>
              <a:gd name="connsiteY5513" fmla="*/ 2565507 h 8369634"/>
              <a:gd name="connsiteX5514" fmla="*/ 12974825 w 15480813"/>
              <a:gd name="connsiteY5514" fmla="*/ 2609644 h 8369634"/>
              <a:gd name="connsiteX5515" fmla="*/ 12953545 w 15480813"/>
              <a:gd name="connsiteY5515" fmla="*/ 2574940 h 8369634"/>
              <a:gd name="connsiteX5516" fmla="*/ 12954149 w 15480813"/>
              <a:gd name="connsiteY5516" fmla="*/ 2617142 h 8369634"/>
              <a:gd name="connsiteX5517" fmla="*/ 12934801 w 15480813"/>
              <a:gd name="connsiteY5517" fmla="*/ 2592956 h 8369634"/>
              <a:gd name="connsiteX5518" fmla="*/ 12898521 w 15480813"/>
              <a:gd name="connsiteY5518" fmla="*/ 2576873 h 8369634"/>
              <a:gd name="connsiteX5519" fmla="*/ 12928753 w 15480813"/>
              <a:gd name="connsiteY5519" fmla="*/ 2592110 h 8369634"/>
              <a:gd name="connsiteX5520" fmla="*/ 13074473 w 15480813"/>
              <a:gd name="connsiteY5520" fmla="*/ 2528868 h 8369634"/>
              <a:gd name="connsiteX5521" fmla="*/ 13083297 w 15480813"/>
              <a:gd name="connsiteY5521" fmla="*/ 2487998 h 8369634"/>
              <a:gd name="connsiteX5522" fmla="*/ 13121523 w 15480813"/>
              <a:gd name="connsiteY5522" fmla="*/ 2486322 h 8369634"/>
              <a:gd name="connsiteX5523" fmla="*/ 5086841 w 15480813"/>
              <a:gd name="connsiteY5523" fmla="*/ 2484411 h 8369634"/>
              <a:gd name="connsiteX5524" fmla="*/ 5053935 w 15480813"/>
              <a:gd name="connsiteY5524" fmla="*/ 2537840 h 8369634"/>
              <a:gd name="connsiteX5525" fmla="*/ 5086827 w 15480813"/>
              <a:gd name="connsiteY5525" fmla="*/ 2532034 h 8369634"/>
              <a:gd name="connsiteX5526" fmla="*/ 5103033 w 15480813"/>
              <a:gd name="connsiteY5526" fmla="*/ 2485599 h 8369634"/>
              <a:gd name="connsiteX5527" fmla="*/ 5102427 w 15480813"/>
              <a:gd name="connsiteY5527" fmla="*/ 2485840 h 8369634"/>
              <a:gd name="connsiteX5528" fmla="*/ 5086841 w 15480813"/>
              <a:gd name="connsiteY5528" fmla="*/ 2484411 h 8369634"/>
              <a:gd name="connsiteX5529" fmla="*/ 4862627 w 15480813"/>
              <a:gd name="connsiteY5529" fmla="*/ 2484383 h 8369634"/>
              <a:gd name="connsiteX5530" fmla="*/ 4862627 w 15480813"/>
              <a:gd name="connsiteY5530" fmla="*/ 2538797 h 8369634"/>
              <a:gd name="connsiteX5531" fmla="*/ 4883547 w 15480813"/>
              <a:gd name="connsiteY5531" fmla="*/ 2557057 h 8369634"/>
              <a:gd name="connsiteX5532" fmla="*/ 4892011 w 15480813"/>
              <a:gd name="connsiteY5532" fmla="*/ 2577251 h 8369634"/>
              <a:gd name="connsiteX5533" fmla="*/ 4883789 w 15480813"/>
              <a:gd name="connsiteY5533" fmla="*/ 2611474 h 8369634"/>
              <a:gd name="connsiteX5534" fmla="*/ 4846061 w 15480813"/>
              <a:gd name="connsiteY5534" fmla="*/ 2585112 h 8369634"/>
              <a:gd name="connsiteX5535" fmla="*/ 4792006 w 15480813"/>
              <a:gd name="connsiteY5535" fmla="*/ 2605428 h 8369634"/>
              <a:gd name="connsiteX5536" fmla="*/ 4800471 w 15480813"/>
              <a:gd name="connsiteY5536" fmla="*/ 2691164 h 8369634"/>
              <a:gd name="connsiteX5537" fmla="*/ 4766852 w 15480813"/>
              <a:gd name="connsiteY5537" fmla="*/ 2587893 h 8369634"/>
              <a:gd name="connsiteX5538" fmla="*/ 4770963 w 15480813"/>
              <a:gd name="connsiteY5538" fmla="*/ 2543755 h 8369634"/>
              <a:gd name="connsiteX5539" fmla="*/ 4808451 w 15480813"/>
              <a:gd name="connsiteY5539" fmla="*/ 2515460 h 8369634"/>
              <a:gd name="connsiteX5540" fmla="*/ 4854041 w 15480813"/>
              <a:gd name="connsiteY5540" fmla="*/ 2562014 h 8369634"/>
              <a:gd name="connsiteX5541" fmla="*/ 4841948 w 15480813"/>
              <a:gd name="connsiteY5541" fmla="*/ 2542304 h 8369634"/>
              <a:gd name="connsiteX5542" fmla="*/ 4845941 w 15480813"/>
              <a:gd name="connsiteY5542" fmla="*/ 2498046 h 8369634"/>
              <a:gd name="connsiteX5543" fmla="*/ 4862627 w 15480813"/>
              <a:gd name="connsiteY5543" fmla="*/ 2484383 h 8369634"/>
              <a:gd name="connsiteX5544" fmla="*/ 10810099 w 15480813"/>
              <a:gd name="connsiteY5544" fmla="*/ 2482995 h 8369634"/>
              <a:gd name="connsiteX5545" fmla="*/ 10835130 w 15480813"/>
              <a:gd name="connsiteY5545" fmla="*/ 2487349 h 8369634"/>
              <a:gd name="connsiteX5546" fmla="*/ 10839240 w 15480813"/>
              <a:gd name="connsiteY5546" fmla="*/ 2520724 h 8369634"/>
              <a:gd name="connsiteX5547" fmla="*/ 10810099 w 15480813"/>
              <a:gd name="connsiteY5547" fmla="*/ 2482995 h 8369634"/>
              <a:gd name="connsiteX5548" fmla="*/ 13229381 w 15480813"/>
              <a:gd name="connsiteY5548" fmla="*/ 2482795 h 8369634"/>
              <a:gd name="connsiteX5549" fmla="*/ 13232285 w 15480813"/>
              <a:gd name="connsiteY5549" fmla="*/ 2484851 h 8369634"/>
              <a:gd name="connsiteX5550" fmla="*/ 13233853 w 15480813"/>
              <a:gd name="connsiteY5550" fmla="*/ 2487149 h 8369634"/>
              <a:gd name="connsiteX5551" fmla="*/ 13236637 w 15480813"/>
              <a:gd name="connsiteY5551" fmla="*/ 2489809 h 8369634"/>
              <a:gd name="connsiteX5552" fmla="*/ 13244977 w 15480813"/>
              <a:gd name="connsiteY5552" fmla="*/ 2506619 h 8369634"/>
              <a:gd name="connsiteX5553" fmla="*/ 13236391 w 15480813"/>
              <a:gd name="connsiteY5553" fmla="*/ 2506496 h 8369634"/>
              <a:gd name="connsiteX5554" fmla="*/ 13234821 w 15480813"/>
              <a:gd name="connsiteY5554" fmla="*/ 2515323 h 8369634"/>
              <a:gd name="connsiteX5555" fmla="*/ 13229381 w 15480813"/>
              <a:gd name="connsiteY5555" fmla="*/ 2482795 h 8369634"/>
              <a:gd name="connsiteX5556" fmla="*/ 12627733 w 15480813"/>
              <a:gd name="connsiteY5556" fmla="*/ 2481129 h 8369634"/>
              <a:gd name="connsiteX5557" fmla="*/ 12639375 w 15480813"/>
              <a:gd name="connsiteY5557" fmla="*/ 2493521 h 8369634"/>
              <a:gd name="connsiteX5558" fmla="*/ 12631751 w 15480813"/>
              <a:gd name="connsiteY5558" fmla="*/ 2513595 h 8369634"/>
              <a:gd name="connsiteX5559" fmla="*/ 12626313 w 15480813"/>
              <a:gd name="connsiteY5559" fmla="*/ 2491346 h 8369634"/>
              <a:gd name="connsiteX5560" fmla="*/ 12620629 w 15480813"/>
              <a:gd name="connsiteY5560" fmla="*/ 2501019 h 8369634"/>
              <a:gd name="connsiteX5561" fmla="*/ 12627733 w 15480813"/>
              <a:gd name="connsiteY5561" fmla="*/ 2481129 h 8369634"/>
              <a:gd name="connsiteX5562" fmla="*/ 5315041 w 15480813"/>
              <a:gd name="connsiteY5562" fmla="*/ 2480405 h 8369634"/>
              <a:gd name="connsiteX5563" fmla="*/ 5295307 w 15480813"/>
              <a:gd name="connsiteY5563" fmla="*/ 2484390 h 8369634"/>
              <a:gd name="connsiteX5564" fmla="*/ 5289612 w 15480813"/>
              <a:gd name="connsiteY5564" fmla="*/ 2503764 h 8369634"/>
              <a:gd name="connsiteX5565" fmla="*/ 5298607 w 15480813"/>
              <a:gd name="connsiteY5565" fmla="*/ 2500499 h 8369634"/>
              <a:gd name="connsiteX5566" fmla="*/ 5313505 w 15480813"/>
              <a:gd name="connsiteY5566" fmla="*/ 2511518 h 8369634"/>
              <a:gd name="connsiteX5567" fmla="*/ 5325093 w 15480813"/>
              <a:gd name="connsiteY5567" fmla="*/ 2524025 h 8369634"/>
              <a:gd name="connsiteX5568" fmla="*/ 5325539 w 15480813"/>
              <a:gd name="connsiteY5568" fmla="*/ 2523690 h 8369634"/>
              <a:gd name="connsiteX5569" fmla="*/ 5325369 w 15480813"/>
              <a:gd name="connsiteY5569" fmla="*/ 2524130 h 8369634"/>
              <a:gd name="connsiteX5570" fmla="*/ 5331895 w 15480813"/>
              <a:gd name="connsiteY5570" fmla="*/ 2522350 h 8369634"/>
              <a:gd name="connsiteX5571" fmla="*/ 5340169 w 15480813"/>
              <a:gd name="connsiteY5571" fmla="*/ 2510429 h 8369634"/>
              <a:gd name="connsiteX5572" fmla="*/ 5337299 w 15480813"/>
              <a:gd name="connsiteY5572" fmla="*/ 2529116 h 8369634"/>
              <a:gd name="connsiteX5573" fmla="*/ 5346051 w 15480813"/>
              <a:gd name="connsiteY5573" fmla="*/ 2525112 h 8369634"/>
              <a:gd name="connsiteX5574" fmla="*/ 5361937 w 15480813"/>
              <a:gd name="connsiteY5574" fmla="*/ 2548964 h 8369634"/>
              <a:gd name="connsiteX5575" fmla="*/ 5365446 w 15480813"/>
              <a:gd name="connsiteY5575" fmla="*/ 2493702 h 8369634"/>
              <a:gd name="connsiteX5576" fmla="*/ 5315041 w 15480813"/>
              <a:gd name="connsiteY5576" fmla="*/ 2480405 h 8369634"/>
              <a:gd name="connsiteX5577" fmla="*/ 13157187 w 15480813"/>
              <a:gd name="connsiteY5577" fmla="*/ 2477478 h 8369634"/>
              <a:gd name="connsiteX5578" fmla="*/ 13176653 w 15480813"/>
              <a:gd name="connsiteY5578" fmla="*/ 2511820 h 8369634"/>
              <a:gd name="connsiteX5579" fmla="*/ 13169159 w 15480813"/>
              <a:gd name="connsiteY5579" fmla="*/ 2505165 h 8369634"/>
              <a:gd name="connsiteX5580" fmla="*/ 13159605 w 15480813"/>
              <a:gd name="connsiteY5580" fmla="*/ 2488479 h 8369634"/>
              <a:gd name="connsiteX5581" fmla="*/ 13163353 w 15480813"/>
              <a:gd name="connsiteY5581" fmla="*/ 2530561 h 8369634"/>
              <a:gd name="connsiteX5582" fmla="*/ 13151985 w 15480813"/>
              <a:gd name="connsiteY5582" fmla="*/ 2518467 h 8369634"/>
              <a:gd name="connsiteX5583" fmla="*/ 13157187 w 15480813"/>
              <a:gd name="connsiteY5583" fmla="*/ 2477478 h 8369634"/>
              <a:gd name="connsiteX5584" fmla="*/ 10664620 w 15480813"/>
              <a:gd name="connsiteY5584" fmla="*/ 2468725 h 8369634"/>
              <a:gd name="connsiteX5585" fmla="*/ 10747700 w 15480813"/>
              <a:gd name="connsiteY5585" fmla="*/ 2505002 h 8369634"/>
              <a:gd name="connsiteX5586" fmla="*/ 10751809 w 15480813"/>
              <a:gd name="connsiteY5586" fmla="*/ 2560142 h 8369634"/>
              <a:gd name="connsiteX5587" fmla="*/ 10705978 w 15480813"/>
              <a:gd name="connsiteY5587" fmla="*/ 2563286 h 8369634"/>
              <a:gd name="connsiteX5588" fmla="*/ 10710090 w 15480813"/>
              <a:gd name="connsiteY5588" fmla="*/ 2661959 h 8369634"/>
              <a:gd name="connsiteX5589" fmla="*/ 10714202 w 15480813"/>
              <a:gd name="connsiteY5589" fmla="*/ 2640919 h 8369634"/>
              <a:gd name="connsiteX5590" fmla="*/ 10709967 w 15480813"/>
              <a:gd name="connsiteY5590" fmla="*/ 2683726 h 8369634"/>
              <a:gd name="connsiteX5591" fmla="*/ 10693402 w 15480813"/>
              <a:gd name="connsiteY5591" fmla="*/ 2658331 h 8369634"/>
              <a:gd name="connsiteX5592" fmla="*/ 10676954 w 15480813"/>
              <a:gd name="connsiteY5592" fmla="*/ 2525316 h 8369634"/>
              <a:gd name="connsiteX5593" fmla="*/ 10693641 w 15480813"/>
              <a:gd name="connsiteY5593" fmla="*/ 2506211 h 8369634"/>
              <a:gd name="connsiteX5594" fmla="*/ 10664620 w 15480813"/>
              <a:gd name="connsiteY5594" fmla="*/ 2468725 h 8369634"/>
              <a:gd name="connsiteX5595" fmla="*/ 10236659 w 15480813"/>
              <a:gd name="connsiteY5595" fmla="*/ 2466354 h 8369634"/>
              <a:gd name="connsiteX5596" fmla="*/ 10226049 w 15480813"/>
              <a:gd name="connsiteY5596" fmla="*/ 2503323 h 8369634"/>
              <a:gd name="connsiteX5597" fmla="*/ 10226172 w 15480813"/>
              <a:gd name="connsiteY5597" fmla="*/ 2513303 h 8369634"/>
              <a:gd name="connsiteX5598" fmla="*/ 10232789 w 15480813"/>
              <a:gd name="connsiteY5598" fmla="*/ 2535602 h 8369634"/>
              <a:gd name="connsiteX5599" fmla="*/ 10246695 w 15480813"/>
              <a:gd name="connsiteY5599" fmla="*/ 2508727 h 8369634"/>
              <a:gd name="connsiteX5600" fmla="*/ 10248861 w 15480813"/>
              <a:gd name="connsiteY5600" fmla="*/ 2493651 h 8369634"/>
              <a:gd name="connsiteX5601" fmla="*/ 10243822 w 15480813"/>
              <a:gd name="connsiteY5601" fmla="*/ 2486048 h 8369634"/>
              <a:gd name="connsiteX5602" fmla="*/ 10236659 w 15480813"/>
              <a:gd name="connsiteY5602" fmla="*/ 2466354 h 8369634"/>
              <a:gd name="connsiteX5603" fmla="*/ 11907108 w 15480813"/>
              <a:gd name="connsiteY5603" fmla="*/ 2462520 h 8369634"/>
              <a:gd name="connsiteX5604" fmla="*/ 11927348 w 15480813"/>
              <a:gd name="connsiteY5604" fmla="*/ 2477595 h 8369634"/>
              <a:gd name="connsiteX5605" fmla="*/ 11885145 w 15480813"/>
              <a:gd name="connsiteY5605" fmla="*/ 2491982 h 8369634"/>
              <a:gd name="connsiteX5606" fmla="*/ 11907108 w 15480813"/>
              <a:gd name="connsiteY5606" fmla="*/ 2462520 h 8369634"/>
              <a:gd name="connsiteX5607" fmla="*/ 10540064 w 15480813"/>
              <a:gd name="connsiteY5607" fmla="*/ 2457718 h 8369634"/>
              <a:gd name="connsiteX5608" fmla="*/ 10564856 w 15480813"/>
              <a:gd name="connsiteY5608" fmla="*/ 2506087 h 8369634"/>
              <a:gd name="connsiteX5609" fmla="*/ 10539825 w 15480813"/>
              <a:gd name="connsiteY5609" fmla="*/ 2512738 h 8369634"/>
              <a:gd name="connsiteX5610" fmla="*/ 10540064 w 15480813"/>
              <a:gd name="connsiteY5610" fmla="*/ 2457718 h 8369634"/>
              <a:gd name="connsiteX5611" fmla="*/ 4318935 w 15480813"/>
              <a:gd name="connsiteY5611" fmla="*/ 2457691 h 8369634"/>
              <a:gd name="connsiteX5612" fmla="*/ 4293541 w 15480813"/>
              <a:gd name="connsiteY5612" fmla="*/ 2493971 h 8369634"/>
              <a:gd name="connsiteX5613" fmla="*/ 4318935 w 15480813"/>
              <a:gd name="connsiteY5613" fmla="*/ 2457691 h 8369634"/>
              <a:gd name="connsiteX5614" fmla="*/ 1646674 w 15480813"/>
              <a:gd name="connsiteY5614" fmla="*/ 2454436 h 8369634"/>
              <a:gd name="connsiteX5615" fmla="*/ 1657316 w 15480813"/>
              <a:gd name="connsiteY5615" fmla="*/ 2454436 h 8369634"/>
              <a:gd name="connsiteX5616" fmla="*/ 1626841 w 15480813"/>
              <a:gd name="connsiteY5616" fmla="*/ 2475963 h 8369634"/>
              <a:gd name="connsiteX5617" fmla="*/ 1646674 w 15480813"/>
              <a:gd name="connsiteY5617" fmla="*/ 2454436 h 8369634"/>
              <a:gd name="connsiteX5618" fmla="*/ 10639828 w 15480813"/>
              <a:gd name="connsiteY5618" fmla="*/ 2442753 h 8369634"/>
              <a:gd name="connsiteX5619" fmla="*/ 10660389 w 15480813"/>
              <a:gd name="connsiteY5619" fmla="*/ 2500795 h 8369634"/>
              <a:gd name="connsiteX5620" fmla="*/ 10639828 w 15480813"/>
              <a:gd name="connsiteY5620" fmla="*/ 2442753 h 8369634"/>
              <a:gd name="connsiteX5621" fmla="*/ 10326508 w 15480813"/>
              <a:gd name="connsiteY5621" fmla="*/ 2442027 h 8369634"/>
              <a:gd name="connsiteX5622" fmla="*/ 10346217 w 15480813"/>
              <a:gd name="connsiteY5622" fmla="*/ 2467543 h 8369634"/>
              <a:gd name="connsiteX5623" fmla="*/ 10322034 w 15480813"/>
              <a:gd name="connsiteY5623" fmla="*/ 2484954 h 8369634"/>
              <a:gd name="connsiteX5624" fmla="*/ 10326508 w 15480813"/>
              <a:gd name="connsiteY5624" fmla="*/ 2442027 h 8369634"/>
              <a:gd name="connsiteX5625" fmla="*/ 1684600 w 15480813"/>
              <a:gd name="connsiteY5625" fmla="*/ 2436964 h 8369634"/>
              <a:gd name="connsiteX5626" fmla="*/ 1697344 w 15480813"/>
              <a:gd name="connsiteY5626" fmla="*/ 2440051 h 8369634"/>
              <a:gd name="connsiteX5627" fmla="*/ 1656711 w 15480813"/>
              <a:gd name="connsiteY5627" fmla="*/ 2463262 h 8369634"/>
              <a:gd name="connsiteX5628" fmla="*/ 1684600 w 15480813"/>
              <a:gd name="connsiteY5628" fmla="*/ 2436964 h 8369634"/>
              <a:gd name="connsiteX5629" fmla="*/ 10606333 w 15480813"/>
              <a:gd name="connsiteY5629" fmla="*/ 2436559 h 8369634"/>
              <a:gd name="connsiteX5630" fmla="*/ 10614680 w 15480813"/>
              <a:gd name="connsiteY5630" fmla="*/ 2438008 h 8369634"/>
              <a:gd name="connsiteX5631" fmla="*/ 10618789 w 15480813"/>
              <a:gd name="connsiteY5631" fmla="*/ 2450101 h 8369634"/>
              <a:gd name="connsiteX5632" fmla="*/ 10610326 w 15480813"/>
              <a:gd name="connsiteY5632" fmla="*/ 2492181 h 8369634"/>
              <a:gd name="connsiteX5633" fmla="*/ 10639347 w 15480813"/>
              <a:gd name="connsiteY5633" fmla="*/ 2519025 h 8369634"/>
              <a:gd name="connsiteX5634" fmla="*/ 10622659 w 15480813"/>
              <a:gd name="connsiteY5634" fmla="*/ 2538011 h 8369634"/>
              <a:gd name="connsiteX5635" fmla="*/ 10601862 w 15480813"/>
              <a:gd name="connsiteY5635" fmla="*/ 2523501 h 8369634"/>
              <a:gd name="connsiteX5636" fmla="*/ 10601862 w 15480813"/>
              <a:gd name="connsiteY5636" fmla="*/ 2599681 h 8369634"/>
              <a:gd name="connsiteX5637" fmla="*/ 10564492 w 15480813"/>
              <a:gd name="connsiteY5637" fmla="*/ 2582390 h 8369634"/>
              <a:gd name="connsiteX5638" fmla="*/ 10589648 w 15480813"/>
              <a:gd name="connsiteY5638" fmla="*/ 2532327 h 8369634"/>
              <a:gd name="connsiteX5639" fmla="*/ 10568849 w 15480813"/>
              <a:gd name="connsiteY5639" fmla="*/ 2539583 h 8369634"/>
              <a:gd name="connsiteX5640" fmla="*/ 10606333 w 15480813"/>
              <a:gd name="connsiteY5640" fmla="*/ 2480209 h 8369634"/>
              <a:gd name="connsiteX5641" fmla="*/ 10606333 w 15480813"/>
              <a:gd name="connsiteY5641" fmla="*/ 2436559 h 8369634"/>
              <a:gd name="connsiteX5642" fmla="*/ 4902833 w 15480813"/>
              <a:gd name="connsiteY5642" fmla="*/ 2435322 h 8369634"/>
              <a:gd name="connsiteX5643" fmla="*/ 4912328 w 15480813"/>
              <a:gd name="connsiteY5643" fmla="*/ 2442907 h 8369634"/>
              <a:gd name="connsiteX5644" fmla="*/ 4874960 w 15480813"/>
              <a:gd name="connsiteY5644" fmla="*/ 2471204 h 8369634"/>
              <a:gd name="connsiteX5645" fmla="*/ 4902833 w 15480813"/>
              <a:gd name="connsiteY5645" fmla="*/ 2435322 h 8369634"/>
              <a:gd name="connsiteX5646" fmla="*/ 11039620 w 15480813"/>
              <a:gd name="connsiteY5646" fmla="*/ 2434991 h 8369634"/>
              <a:gd name="connsiteX5647" fmla="*/ 11073356 w 15480813"/>
              <a:gd name="connsiteY5647" fmla="*/ 2538861 h 8369634"/>
              <a:gd name="connsiteX5648" fmla="*/ 11035507 w 15480813"/>
              <a:gd name="connsiteY5648" fmla="*/ 2575985 h 8369634"/>
              <a:gd name="connsiteX5649" fmla="*/ 11039620 w 15480813"/>
              <a:gd name="connsiteY5649" fmla="*/ 2434991 h 8369634"/>
              <a:gd name="connsiteX5650" fmla="*/ 10714564 w 15480813"/>
              <a:gd name="connsiteY5650" fmla="*/ 2433929 h 8369634"/>
              <a:gd name="connsiteX5651" fmla="*/ 10739475 w 15480813"/>
              <a:gd name="connsiteY5651" fmla="*/ 2449045 h 8369634"/>
              <a:gd name="connsiteX5652" fmla="*/ 10710332 w 15480813"/>
              <a:gd name="connsiteY5652" fmla="*/ 2454968 h 8369634"/>
              <a:gd name="connsiteX5653" fmla="*/ 10714564 w 15480813"/>
              <a:gd name="connsiteY5653" fmla="*/ 2433929 h 8369634"/>
              <a:gd name="connsiteX5654" fmla="*/ 5079841 w 15480813"/>
              <a:gd name="connsiteY5654" fmla="*/ 2430548 h 8369634"/>
              <a:gd name="connsiteX5655" fmla="*/ 5074009 w 15480813"/>
              <a:gd name="connsiteY5655" fmla="*/ 2457905 h 8369634"/>
              <a:gd name="connsiteX5656" fmla="*/ 5073403 w 15480813"/>
              <a:gd name="connsiteY5656" fmla="*/ 2458147 h 8369634"/>
              <a:gd name="connsiteX5657" fmla="*/ 5045229 w 15480813"/>
              <a:gd name="connsiteY5657" fmla="*/ 2463592 h 8369634"/>
              <a:gd name="connsiteX5658" fmla="*/ 5074129 w 15480813"/>
              <a:gd name="connsiteY5658" fmla="*/ 2480279 h 8369634"/>
              <a:gd name="connsiteX5659" fmla="*/ 5090335 w 15480813"/>
              <a:gd name="connsiteY5659" fmla="*/ 2433724 h 8369634"/>
              <a:gd name="connsiteX5660" fmla="*/ 5079841 w 15480813"/>
              <a:gd name="connsiteY5660" fmla="*/ 2430548 h 8369634"/>
              <a:gd name="connsiteX5661" fmla="*/ 4436032 w 15480813"/>
              <a:gd name="connsiteY5661" fmla="*/ 2428992 h 8369634"/>
              <a:gd name="connsiteX5662" fmla="*/ 4459211 w 15480813"/>
              <a:gd name="connsiteY5662" fmla="*/ 2444724 h 8369634"/>
              <a:gd name="connsiteX5663" fmla="*/ 4442885 w 15480813"/>
              <a:gd name="connsiteY5663" fmla="*/ 2458385 h 8369634"/>
              <a:gd name="connsiteX5664" fmla="*/ 4442885 w 15480813"/>
              <a:gd name="connsiteY5664" fmla="*/ 2480153 h 8369634"/>
              <a:gd name="connsiteX5665" fmla="*/ 4437807 w 15480813"/>
              <a:gd name="connsiteY5665" fmla="*/ 2437347 h 8369634"/>
              <a:gd name="connsiteX5666" fmla="*/ 4436032 w 15480813"/>
              <a:gd name="connsiteY5666" fmla="*/ 2428992 h 8369634"/>
              <a:gd name="connsiteX5667" fmla="*/ 4491257 w 15480813"/>
              <a:gd name="connsiteY5667" fmla="*/ 2428063 h 8369634"/>
              <a:gd name="connsiteX5668" fmla="*/ 4495490 w 15480813"/>
              <a:gd name="connsiteY5668" fmla="*/ 2481878 h 8369634"/>
              <a:gd name="connsiteX5669" fmla="*/ 4479164 w 15480813"/>
              <a:gd name="connsiteY5669" fmla="*/ 2441245 h 8369634"/>
              <a:gd name="connsiteX5670" fmla="*/ 4491257 w 15480813"/>
              <a:gd name="connsiteY5670" fmla="*/ 2428063 h 8369634"/>
              <a:gd name="connsiteX5671" fmla="*/ 4620891 w 15480813"/>
              <a:gd name="connsiteY5671" fmla="*/ 2427819 h 8369634"/>
              <a:gd name="connsiteX5672" fmla="*/ 4604203 w 15480813"/>
              <a:gd name="connsiteY5672" fmla="*/ 2485264 h 8369634"/>
              <a:gd name="connsiteX5673" fmla="*/ 4595981 w 15480813"/>
              <a:gd name="connsiteY5673" fmla="*/ 2464703 h 8369634"/>
              <a:gd name="connsiteX5674" fmla="*/ 4620891 w 15480813"/>
              <a:gd name="connsiteY5674" fmla="*/ 2427819 h 8369634"/>
              <a:gd name="connsiteX5675" fmla="*/ 4117108 w 15480813"/>
              <a:gd name="connsiteY5675" fmla="*/ 2425648 h 8369634"/>
              <a:gd name="connsiteX5676" fmla="*/ 4129201 w 15480813"/>
              <a:gd name="connsiteY5676" fmla="*/ 2456365 h 8369634"/>
              <a:gd name="connsiteX5677" fmla="*/ 4104289 w 15480813"/>
              <a:gd name="connsiteY5677" fmla="*/ 2493249 h 8369634"/>
              <a:gd name="connsiteX5678" fmla="*/ 4117108 w 15480813"/>
              <a:gd name="connsiteY5678" fmla="*/ 2425648 h 8369634"/>
              <a:gd name="connsiteX5679" fmla="*/ 4849807 w 15480813"/>
              <a:gd name="connsiteY5679" fmla="*/ 2421026 h 8369634"/>
              <a:gd name="connsiteX5680" fmla="*/ 4833363 w 15480813"/>
              <a:gd name="connsiteY5680" fmla="*/ 2489219 h 8369634"/>
              <a:gd name="connsiteX5681" fmla="*/ 4820907 w 15480813"/>
              <a:gd name="connsiteY5681" fmla="*/ 2502278 h 8369634"/>
              <a:gd name="connsiteX5682" fmla="*/ 4849807 w 15480813"/>
              <a:gd name="connsiteY5682" fmla="*/ 2421026 h 8369634"/>
              <a:gd name="connsiteX5683" fmla="*/ 10347307 w 15480813"/>
              <a:gd name="connsiteY5683" fmla="*/ 2402092 h 8369634"/>
              <a:gd name="connsiteX5684" fmla="*/ 10363633 w 15480813"/>
              <a:gd name="connsiteY5684" fmla="*/ 2448769 h 8369634"/>
              <a:gd name="connsiteX5685" fmla="*/ 10396647 w 15480813"/>
              <a:gd name="connsiteY5685" fmla="*/ 2410924 h 8369634"/>
              <a:gd name="connsiteX5686" fmla="*/ 10359399 w 15480813"/>
              <a:gd name="connsiteY5686" fmla="*/ 2469689 h 8369634"/>
              <a:gd name="connsiteX5687" fmla="*/ 10347307 w 15480813"/>
              <a:gd name="connsiteY5687" fmla="*/ 2402092 h 8369634"/>
              <a:gd name="connsiteX5688" fmla="*/ 4411687 w 15480813"/>
              <a:gd name="connsiteY5688" fmla="*/ 2397963 h 8369634"/>
              <a:gd name="connsiteX5689" fmla="*/ 4403221 w 15480813"/>
              <a:gd name="connsiteY5689" fmla="*/ 2442939 h 8369634"/>
              <a:gd name="connsiteX5690" fmla="*/ 4365249 w 15480813"/>
              <a:gd name="connsiteY5690" fmla="*/ 2438466 h 8369634"/>
              <a:gd name="connsiteX5691" fmla="*/ 4411687 w 15480813"/>
              <a:gd name="connsiteY5691" fmla="*/ 2397963 h 8369634"/>
              <a:gd name="connsiteX5692" fmla="*/ 10618982 w 15480813"/>
              <a:gd name="connsiteY5692" fmla="*/ 2396620 h 8369634"/>
              <a:gd name="connsiteX5693" fmla="*/ 10644063 w 15480813"/>
              <a:gd name="connsiteY5693" fmla="*/ 2421685 h 8369634"/>
              <a:gd name="connsiteX5694" fmla="*/ 10610810 w 15480813"/>
              <a:gd name="connsiteY5694" fmla="*/ 2404995 h 8369634"/>
              <a:gd name="connsiteX5695" fmla="*/ 10618982 w 15480813"/>
              <a:gd name="connsiteY5695" fmla="*/ 2396620 h 8369634"/>
              <a:gd name="connsiteX5696" fmla="*/ 11040032 w 15480813"/>
              <a:gd name="connsiteY5696" fmla="*/ 2394552 h 8369634"/>
              <a:gd name="connsiteX5697" fmla="*/ 11045522 w 15480813"/>
              <a:gd name="connsiteY5697" fmla="*/ 2394553 h 8369634"/>
              <a:gd name="connsiteX5698" fmla="*/ 11064893 w 15480813"/>
              <a:gd name="connsiteY5698" fmla="*/ 2428459 h 8369634"/>
              <a:gd name="connsiteX5699" fmla="*/ 11035385 w 15480813"/>
              <a:gd name="connsiteY5699" fmla="*/ 2401735 h 8369634"/>
              <a:gd name="connsiteX5700" fmla="*/ 11040032 w 15480813"/>
              <a:gd name="connsiteY5700" fmla="*/ 2394552 h 8369634"/>
              <a:gd name="connsiteX5701" fmla="*/ 4683907 w 15480813"/>
              <a:gd name="connsiteY5701" fmla="*/ 2393317 h 8369634"/>
              <a:gd name="connsiteX5702" fmla="*/ 4704213 w 15480813"/>
              <a:gd name="connsiteY5702" fmla="*/ 2435199 h 8369634"/>
              <a:gd name="connsiteX5703" fmla="*/ 4674946 w 15480813"/>
              <a:gd name="connsiteY5703" fmla="*/ 2407508 h 8369634"/>
              <a:gd name="connsiteX5704" fmla="*/ 4683907 w 15480813"/>
              <a:gd name="connsiteY5704" fmla="*/ 2393317 h 8369634"/>
              <a:gd name="connsiteX5705" fmla="*/ 10834678 w 15480813"/>
              <a:gd name="connsiteY5705" fmla="*/ 2390233 h 8369634"/>
              <a:gd name="connsiteX5706" fmla="*/ 10839240 w 15480813"/>
              <a:gd name="connsiteY5706" fmla="*/ 2401008 h 8369634"/>
              <a:gd name="connsiteX5707" fmla="*/ 10830899 w 15480813"/>
              <a:gd name="connsiteY5707" fmla="*/ 2432206 h 8369634"/>
              <a:gd name="connsiteX5708" fmla="*/ 10810219 w 15480813"/>
              <a:gd name="connsiteY5708" fmla="*/ 2450344 h 8369634"/>
              <a:gd name="connsiteX5709" fmla="*/ 10801875 w 15480813"/>
              <a:gd name="connsiteY5709" fmla="*/ 2416251 h 8369634"/>
              <a:gd name="connsiteX5710" fmla="*/ 10822674 w 15480813"/>
              <a:gd name="connsiteY5710" fmla="*/ 2430755 h 8369634"/>
              <a:gd name="connsiteX5711" fmla="*/ 10834678 w 15480813"/>
              <a:gd name="connsiteY5711" fmla="*/ 2390233 h 8369634"/>
              <a:gd name="connsiteX5712" fmla="*/ 10602586 w 15480813"/>
              <a:gd name="connsiteY5712" fmla="*/ 2381941 h 8369634"/>
              <a:gd name="connsiteX5713" fmla="*/ 10585775 w 15480813"/>
              <a:gd name="connsiteY5713" fmla="*/ 2433565 h 8369634"/>
              <a:gd name="connsiteX5714" fmla="*/ 10602586 w 15480813"/>
              <a:gd name="connsiteY5714" fmla="*/ 2381941 h 8369634"/>
              <a:gd name="connsiteX5715" fmla="*/ 4315429 w 15480813"/>
              <a:gd name="connsiteY5715" fmla="*/ 2381854 h 8369634"/>
              <a:gd name="connsiteX5716" fmla="*/ 4353279 w 15480813"/>
              <a:gd name="connsiteY5716" fmla="*/ 2407967 h 8369634"/>
              <a:gd name="connsiteX5717" fmla="*/ 4370088 w 15480813"/>
              <a:gd name="connsiteY5717" fmla="*/ 2448838 h 8369634"/>
              <a:gd name="connsiteX5718" fmla="*/ 4339977 w 15480813"/>
              <a:gd name="connsiteY5718" fmla="*/ 2453551 h 8369634"/>
              <a:gd name="connsiteX5719" fmla="*/ 4327885 w 15480813"/>
              <a:gd name="connsiteY5719" fmla="*/ 2477736 h 8369634"/>
              <a:gd name="connsiteX5720" fmla="*/ 4336471 w 15480813"/>
              <a:gd name="connsiteY5720" fmla="*/ 2421874 h 8369634"/>
              <a:gd name="connsiteX5721" fmla="*/ 4281691 w 15480813"/>
              <a:gd name="connsiteY5721" fmla="*/ 2420063 h 8369634"/>
              <a:gd name="connsiteX5722" fmla="*/ 4315429 w 15480813"/>
              <a:gd name="connsiteY5722" fmla="*/ 2381854 h 8369634"/>
              <a:gd name="connsiteX5723" fmla="*/ 3788994 w 15480813"/>
              <a:gd name="connsiteY5723" fmla="*/ 2377850 h 8369634"/>
              <a:gd name="connsiteX5724" fmla="*/ 3813216 w 15480813"/>
              <a:gd name="connsiteY5724" fmla="*/ 2389979 h 8369634"/>
              <a:gd name="connsiteX5725" fmla="*/ 3776938 w 15480813"/>
              <a:gd name="connsiteY5725" fmla="*/ 2396273 h 8369634"/>
              <a:gd name="connsiteX5726" fmla="*/ 3782131 w 15480813"/>
              <a:gd name="connsiteY5726" fmla="*/ 2378882 h 8369634"/>
              <a:gd name="connsiteX5727" fmla="*/ 3788994 w 15480813"/>
              <a:gd name="connsiteY5727" fmla="*/ 2377850 h 8369634"/>
              <a:gd name="connsiteX5728" fmla="*/ 3682257 w 15480813"/>
              <a:gd name="connsiteY5728" fmla="*/ 2361738 h 8369634"/>
              <a:gd name="connsiteX5729" fmla="*/ 3708736 w 15480813"/>
              <a:gd name="connsiteY5729" fmla="*/ 2375322 h 8369634"/>
              <a:gd name="connsiteX5730" fmla="*/ 3688539 w 15480813"/>
              <a:gd name="connsiteY5730" fmla="*/ 2411604 h 8369634"/>
              <a:gd name="connsiteX5731" fmla="*/ 3681043 w 15480813"/>
              <a:gd name="connsiteY5731" fmla="*/ 2369274 h 8369634"/>
              <a:gd name="connsiteX5732" fmla="*/ 3682257 w 15480813"/>
              <a:gd name="connsiteY5732" fmla="*/ 2361738 h 8369634"/>
              <a:gd name="connsiteX5733" fmla="*/ 3669554 w 15480813"/>
              <a:gd name="connsiteY5733" fmla="*/ 2360486 h 8369634"/>
              <a:gd name="connsiteX5734" fmla="*/ 3669554 w 15480813"/>
              <a:gd name="connsiteY5734" fmla="*/ 2414910 h 8369634"/>
              <a:gd name="connsiteX5735" fmla="*/ 3649238 w 15480813"/>
              <a:gd name="connsiteY5735" fmla="*/ 2407518 h 8369634"/>
              <a:gd name="connsiteX5736" fmla="*/ 3645368 w 15480813"/>
              <a:gd name="connsiteY5736" fmla="*/ 2397359 h 8369634"/>
              <a:gd name="connsiteX5737" fmla="*/ 3645368 w 15480813"/>
              <a:gd name="connsiteY5737" fmla="*/ 2375478 h 8369634"/>
              <a:gd name="connsiteX5738" fmla="*/ 3669554 w 15480813"/>
              <a:gd name="connsiteY5738" fmla="*/ 2360486 h 8369634"/>
              <a:gd name="connsiteX5739" fmla="*/ 4845457 w 15480813"/>
              <a:gd name="connsiteY5739" fmla="*/ 2356365 h 8369634"/>
              <a:gd name="connsiteX5740" fmla="*/ 4833363 w 15480813"/>
              <a:gd name="connsiteY5740" fmla="*/ 2423951 h 8369634"/>
              <a:gd name="connsiteX5741" fmla="*/ 4803978 w 15480813"/>
              <a:gd name="connsiteY5741" fmla="*/ 2407024 h 8369634"/>
              <a:gd name="connsiteX5742" fmla="*/ 4845457 w 15480813"/>
              <a:gd name="connsiteY5742" fmla="*/ 2356365 h 8369634"/>
              <a:gd name="connsiteX5743" fmla="*/ 5019497 w 15480813"/>
              <a:gd name="connsiteY5743" fmla="*/ 2340101 h 8369634"/>
              <a:gd name="connsiteX5744" fmla="*/ 4983071 w 15480813"/>
              <a:gd name="connsiteY5744" fmla="*/ 2354288 h 8369634"/>
              <a:gd name="connsiteX5745" fmla="*/ 4982469 w 15480813"/>
              <a:gd name="connsiteY5745" fmla="*/ 2354527 h 8369634"/>
              <a:gd name="connsiteX5746" fmla="*/ 5020317 w 15480813"/>
              <a:gd name="connsiteY5746" fmla="*/ 2402164 h 8369634"/>
              <a:gd name="connsiteX5747" fmla="*/ 5028176 w 15480813"/>
              <a:gd name="connsiteY5747" fmla="*/ 2346182 h 8369634"/>
              <a:gd name="connsiteX5748" fmla="*/ 5019497 w 15480813"/>
              <a:gd name="connsiteY5748" fmla="*/ 2340101 h 8369634"/>
              <a:gd name="connsiteX5749" fmla="*/ 4121218 w 15480813"/>
              <a:gd name="connsiteY5749" fmla="*/ 2337867 h 8369634"/>
              <a:gd name="connsiteX5750" fmla="*/ 4125450 w 15480813"/>
              <a:gd name="connsiteY5750" fmla="*/ 2358790 h 8369634"/>
              <a:gd name="connsiteX5751" fmla="*/ 4100177 w 15480813"/>
              <a:gd name="connsiteY5751" fmla="*/ 2363139 h 8369634"/>
              <a:gd name="connsiteX5752" fmla="*/ 4121218 w 15480813"/>
              <a:gd name="connsiteY5752" fmla="*/ 2337867 h 8369634"/>
              <a:gd name="connsiteX5753" fmla="*/ 10443682 w 15480813"/>
              <a:gd name="connsiteY5753" fmla="*/ 2337861 h 8369634"/>
              <a:gd name="connsiteX5754" fmla="*/ 10452665 w 15480813"/>
              <a:gd name="connsiteY5754" fmla="*/ 2341217 h 8369634"/>
              <a:gd name="connsiteX5755" fmla="*/ 10466302 w 15480813"/>
              <a:gd name="connsiteY5755" fmla="*/ 2368880 h 8369634"/>
              <a:gd name="connsiteX5756" fmla="*/ 10437759 w 15480813"/>
              <a:gd name="connsiteY5756" fmla="*/ 2342033 h 8369634"/>
              <a:gd name="connsiteX5757" fmla="*/ 10443682 w 15480813"/>
              <a:gd name="connsiteY5757" fmla="*/ 2337861 h 8369634"/>
              <a:gd name="connsiteX5758" fmla="*/ 1868577 w 15480813"/>
              <a:gd name="connsiteY5758" fmla="*/ 2337070 h 8369634"/>
              <a:gd name="connsiteX5759" fmla="*/ 1872326 w 15480813"/>
              <a:gd name="connsiteY5759" fmla="*/ 2351415 h 8369634"/>
              <a:gd name="connsiteX5760" fmla="*/ 1853943 w 15480813"/>
              <a:gd name="connsiteY5760" fmla="*/ 2353836 h 8369634"/>
              <a:gd name="connsiteX5761" fmla="*/ 1868577 w 15480813"/>
              <a:gd name="connsiteY5761" fmla="*/ 2337070 h 8369634"/>
              <a:gd name="connsiteX5762" fmla="*/ 5179455 w 15480813"/>
              <a:gd name="connsiteY5762" fmla="*/ 2330356 h 8369634"/>
              <a:gd name="connsiteX5763" fmla="*/ 5163375 w 15480813"/>
              <a:gd name="connsiteY5763" fmla="*/ 2376673 h 8369634"/>
              <a:gd name="connsiteX5764" fmla="*/ 5179455 w 15480813"/>
              <a:gd name="connsiteY5764" fmla="*/ 2330356 h 8369634"/>
              <a:gd name="connsiteX5765" fmla="*/ 4703971 w 15480813"/>
              <a:gd name="connsiteY5765" fmla="*/ 2326221 h 8369634"/>
              <a:gd name="connsiteX5766" fmla="*/ 4699858 w 15480813"/>
              <a:gd name="connsiteY5766" fmla="*/ 2370483 h 8369634"/>
              <a:gd name="connsiteX5767" fmla="*/ 4704093 w 15480813"/>
              <a:gd name="connsiteY5767" fmla="*/ 2337107 h 8369634"/>
              <a:gd name="connsiteX5768" fmla="*/ 4687402 w 15480813"/>
              <a:gd name="connsiteY5768" fmla="*/ 2361900 h 8369634"/>
              <a:gd name="connsiteX5769" fmla="*/ 4703971 w 15480813"/>
              <a:gd name="connsiteY5769" fmla="*/ 2326221 h 8369634"/>
              <a:gd name="connsiteX5770" fmla="*/ 4629117 w 15480813"/>
              <a:gd name="connsiteY5770" fmla="*/ 2317394 h 8369634"/>
              <a:gd name="connsiteX5771" fmla="*/ 4575061 w 15480813"/>
              <a:gd name="connsiteY5771" fmla="*/ 2403002 h 8369634"/>
              <a:gd name="connsiteX5772" fmla="*/ 4629117 w 15480813"/>
              <a:gd name="connsiteY5772" fmla="*/ 2317394 h 8369634"/>
              <a:gd name="connsiteX5773" fmla="*/ 10474766 w 15480813"/>
              <a:gd name="connsiteY5773" fmla="*/ 2315910 h 8369634"/>
              <a:gd name="connsiteX5774" fmla="*/ 10523860 w 15480813"/>
              <a:gd name="connsiteY5774" fmla="*/ 2335623 h 8369634"/>
              <a:gd name="connsiteX5775" fmla="*/ 10474766 w 15480813"/>
              <a:gd name="connsiteY5775" fmla="*/ 2315910 h 8369634"/>
              <a:gd name="connsiteX5776" fmla="*/ 2359341 w 15480813"/>
              <a:gd name="connsiteY5776" fmla="*/ 2313457 h 8369634"/>
              <a:gd name="connsiteX5777" fmla="*/ 2397634 w 15480813"/>
              <a:gd name="connsiteY5777" fmla="*/ 2315130 h 8369634"/>
              <a:gd name="connsiteX5778" fmla="*/ 2406463 w 15480813"/>
              <a:gd name="connsiteY5778" fmla="*/ 2356012 h 8369634"/>
              <a:gd name="connsiteX5779" fmla="*/ 2551576 w 15480813"/>
              <a:gd name="connsiteY5779" fmla="*/ 2419257 h 8369634"/>
              <a:gd name="connsiteX5780" fmla="*/ 2581809 w 15480813"/>
              <a:gd name="connsiteY5780" fmla="*/ 2404007 h 8369634"/>
              <a:gd name="connsiteX5781" fmla="*/ 2545530 w 15480813"/>
              <a:gd name="connsiteY5781" fmla="*/ 2420104 h 8369634"/>
              <a:gd name="connsiteX5782" fmla="*/ 2526183 w 15480813"/>
              <a:gd name="connsiteY5782" fmla="*/ 2444282 h 8369634"/>
              <a:gd name="connsiteX5783" fmla="*/ 2526788 w 15480813"/>
              <a:gd name="connsiteY5783" fmla="*/ 2402075 h 8369634"/>
              <a:gd name="connsiteX5784" fmla="*/ 2505504 w 15480813"/>
              <a:gd name="connsiteY5784" fmla="*/ 2436780 h 8369634"/>
              <a:gd name="connsiteX5785" fmla="*/ 2519048 w 15480813"/>
              <a:gd name="connsiteY5785" fmla="*/ 2392645 h 8369634"/>
              <a:gd name="connsiteX5786" fmla="*/ 2491596 w 15480813"/>
              <a:gd name="connsiteY5786" fmla="*/ 2364717 h 8369634"/>
              <a:gd name="connsiteX5787" fmla="*/ 2503690 w 15480813"/>
              <a:gd name="connsiteY5787" fmla="*/ 2394581 h 8369634"/>
              <a:gd name="connsiteX5788" fmla="*/ 2496313 w 15480813"/>
              <a:gd name="connsiteY5788" fmla="*/ 2437870 h 8369634"/>
              <a:gd name="connsiteX5789" fmla="*/ 2468499 w 15480813"/>
              <a:gd name="connsiteY5789" fmla="*/ 2441614 h 8369634"/>
              <a:gd name="connsiteX5790" fmla="*/ 2461848 w 15480813"/>
              <a:gd name="connsiteY5790" fmla="*/ 2410913 h 8369634"/>
              <a:gd name="connsiteX5791" fmla="*/ 2479141 w 15480813"/>
              <a:gd name="connsiteY5791" fmla="*/ 2398088 h 8369634"/>
              <a:gd name="connsiteX5792" fmla="*/ 2457375 w 15480813"/>
              <a:gd name="connsiteY5792" fmla="*/ 2369549 h 8369634"/>
              <a:gd name="connsiteX5793" fmla="*/ 2467653 w 15480813"/>
              <a:gd name="connsiteY5793" fmla="*/ 2378500 h 8369634"/>
              <a:gd name="connsiteX5794" fmla="*/ 2428834 w 15480813"/>
              <a:gd name="connsiteY5794" fmla="*/ 2363147 h 8369634"/>
              <a:gd name="connsiteX5795" fmla="*/ 2379012 w 15480813"/>
              <a:gd name="connsiteY5795" fmla="*/ 2347303 h 8369634"/>
              <a:gd name="connsiteX5796" fmla="*/ 2334148 w 15480813"/>
              <a:gd name="connsiteY5796" fmla="*/ 2344644 h 8369634"/>
              <a:gd name="connsiteX5797" fmla="*/ 2347963 w 15480813"/>
              <a:gd name="connsiteY5797" fmla="*/ 2314538 h 8369634"/>
              <a:gd name="connsiteX5798" fmla="*/ 2359341 w 15480813"/>
              <a:gd name="connsiteY5798" fmla="*/ 2313457 h 8369634"/>
              <a:gd name="connsiteX5799" fmla="*/ 4670715 w 15480813"/>
              <a:gd name="connsiteY5799" fmla="*/ 2310135 h 8369634"/>
              <a:gd name="connsiteX5800" fmla="*/ 4641691 w 15480813"/>
              <a:gd name="connsiteY5800" fmla="*/ 2347871 h 8369634"/>
              <a:gd name="connsiteX5801" fmla="*/ 4645804 w 15480813"/>
              <a:gd name="connsiteY5801" fmla="*/ 2314490 h 8369634"/>
              <a:gd name="connsiteX5802" fmla="*/ 4670715 w 15480813"/>
              <a:gd name="connsiteY5802" fmla="*/ 2310135 h 8369634"/>
              <a:gd name="connsiteX5803" fmla="*/ 2251435 w 15480813"/>
              <a:gd name="connsiteY5803" fmla="*/ 2309930 h 8369634"/>
              <a:gd name="connsiteX5804" fmla="*/ 2246111 w 15480813"/>
              <a:gd name="connsiteY5804" fmla="*/ 2342465 h 8369634"/>
              <a:gd name="connsiteX5805" fmla="*/ 2244540 w 15480813"/>
              <a:gd name="connsiteY5805" fmla="*/ 2333639 h 8369634"/>
              <a:gd name="connsiteX5806" fmla="*/ 2235833 w 15480813"/>
              <a:gd name="connsiteY5806" fmla="*/ 2333760 h 8369634"/>
              <a:gd name="connsiteX5807" fmla="*/ 2244298 w 15480813"/>
              <a:gd name="connsiteY5807" fmla="*/ 2316948 h 8369634"/>
              <a:gd name="connsiteX5808" fmla="*/ 2246959 w 15480813"/>
              <a:gd name="connsiteY5808" fmla="*/ 2314288 h 8369634"/>
              <a:gd name="connsiteX5809" fmla="*/ 2248652 w 15480813"/>
              <a:gd name="connsiteY5809" fmla="*/ 2311989 h 8369634"/>
              <a:gd name="connsiteX5810" fmla="*/ 2251435 w 15480813"/>
              <a:gd name="connsiteY5810" fmla="*/ 2309930 h 8369634"/>
              <a:gd name="connsiteX5811" fmla="*/ 2853140 w 15480813"/>
              <a:gd name="connsiteY5811" fmla="*/ 2308266 h 8369634"/>
              <a:gd name="connsiteX5812" fmla="*/ 2860306 w 15480813"/>
              <a:gd name="connsiteY5812" fmla="*/ 2328163 h 8369634"/>
              <a:gd name="connsiteX5813" fmla="*/ 2854622 w 15480813"/>
              <a:gd name="connsiteY5813" fmla="*/ 2318486 h 8369634"/>
              <a:gd name="connsiteX5814" fmla="*/ 2849179 w 15480813"/>
              <a:gd name="connsiteY5814" fmla="*/ 2340742 h 8369634"/>
              <a:gd name="connsiteX5815" fmla="*/ 2841439 w 15480813"/>
              <a:gd name="connsiteY5815" fmla="*/ 2320664 h 8369634"/>
              <a:gd name="connsiteX5816" fmla="*/ 2853140 w 15480813"/>
              <a:gd name="connsiteY5816" fmla="*/ 2308266 h 8369634"/>
              <a:gd name="connsiteX5817" fmla="*/ 2323750 w 15480813"/>
              <a:gd name="connsiteY5817" fmla="*/ 2304612 h 8369634"/>
              <a:gd name="connsiteX5818" fmla="*/ 2328829 w 15480813"/>
              <a:gd name="connsiteY5818" fmla="*/ 2345612 h 8369634"/>
              <a:gd name="connsiteX5819" fmla="*/ 2317581 w 15480813"/>
              <a:gd name="connsiteY5819" fmla="*/ 2357708 h 8369634"/>
              <a:gd name="connsiteX5820" fmla="*/ 2321331 w 15480813"/>
              <a:gd name="connsiteY5820" fmla="*/ 2315615 h 8369634"/>
              <a:gd name="connsiteX5821" fmla="*/ 2311777 w 15480813"/>
              <a:gd name="connsiteY5821" fmla="*/ 2332307 h 8369634"/>
              <a:gd name="connsiteX5822" fmla="*/ 2304158 w 15480813"/>
              <a:gd name="connsiteY5822" fmla="*/ 2338963 h 8369634"/>
              <a:gd name="connsiteX5823" fmla="*/ 2323750 w 15480813"/>
              <a:gd name="connsiteY5823" fmla="*/ 2304612 h 8369634"/>
              <a:gd name="connsiteX5824" fmla="*/ 4816191 w 15480813"/>
              <a:gd name="connsiteY5824" fmla="*/ 2295985 h 8369634"/>
              <a:gd name="connsiteX5825" fmla="*/ 4787289 w 15480813"/>
              <a:gd name="connsiteY5825" fmla="*/ 2333477 h 8369634"/>
              <a:gd name="connsiteX5826" fmla="*/ 4803857 w 15480813"/>
              <a:gd name="connsiteY5826" fmla="*/ 2352585 h 8369634"/>
              <a:gd name="connsiteX5827" fmla="*/ 4787531 w 15480813"/>
              <a:gd name="connsiteY5827" fmla="*/ 2485592 h 8369634"/>
              <a:gd name="connsiteX5828" fmla="*/ 4770963 w 15480813"/>
              <a:gd name="connsiteY5828" fmla="*/ 2510989 h 8369634"/>
              <a:gd name="connsiteX5829" fmla="*/ 4766610 w 15480813"/>
              <a:gd name="connsiteY5829" fmla="*/ 2468181 h 8369634"/>
              <a:gd name="connsiteX5830" fmla="*/ 4770845 w 15480813"/>
              <a:gd name="connsiteY5830" fmla="*/ 2489221 h 8369634"/>
              <a:gd name="connsiteX5831" fmla="*/ 4774833 w 15480813"/>
              <a:gd name="connsiteY5831" fmla="*/ 2390546 h 8369634"/>
              <a:gd name="connsiteX5832" fmla="*/ 4729000 w 15480813"/>
              <a:gd name="connsiteY5832" fmla="*/ 2387404 h 8369634"/>
              <a:gd name="connsiteX5833" fmla="*/ 4733113 w 15480813"/>
              <a:gd name="connsiteY5833" fmla="*/ 2332268 h 8369634"/>
              <a:gd name="connsiteX5834" fmla="*/ 4816191 w 15480813"/>
              <a:gd name="connsiteY5834" fmla="*/ 2295985 h 8369634"/>
              <a:gd name="connsiteX5835" fmla="*/ 3573809 w 15480813"/>
              <a:gd name="connsiteY5835" fmla="*/ 2289655 h 8369634"/>
              <a:gd name="connsiteX5836" fmla="*/ 3595666 w 15480813"/>
              <a:gd name="connsiteY5836" fmla="*/ 2319122 h 8369634"/>
              <a:gd name="connsiteX5837" fmla="*/ 3553582 w 15480813"/>
              <a:gd name="connsiteY5837" fmla="*/ 2304730 h 8369634"/>
              <a:gd name="connsiteX5838" fmla="*/ 3573809 w 15480813"/>
              <a:gd name="connsiteY5838" fmla="*/ 2289655 h 8369634"/>
              <a:gd name="connsiteX5839" fmla="*/ 4940261 w 15480813"/>
              <a:gd name="connsiteY5839" fmla="*/ 2284855 h 8369634"/>
              <a:gd name="connsiteX5840" fmla="*/ 4941109 w 15480813"/>
              <a:gd name="connsiteY5840" fmla="*/ 2339886 h 8369634"/>
              <a:gd name="connsiteX5841" fmla="*/ 4916075 w 15480813"/>
              <a:gd name="connsiteY5841" fmla="*/ 2333232 h 8369634"/>
              <a:gd name="connsiteX5842" fmla="*/ 4940261 w 15480813"/>
              <a:gd name="connsiteY5842" fmla="*/ 2284855 h 8369634"/>
              <a:gd name="connsiteX5843" fmla="*/ 4841101 w 15480813"/>
              <a:gd name="connsiteY5843" fmla="*/ 2269888 h 8369634"/>
              <a:gd name="connsiteX5844" fmla="*/ 4820422 w 15480813"/>
              <a:gd name="connsiteY5844" fmla="*/ 2327941 h 8369634"/>
              <a:gd name="connsiteX5845" fmla="*/ 4841101 w 15480813"/>
              <a:gd name="connsiteY5845" fmla="*/ 2269888 h 8369634"/>
              <a:gd name="connsiteX5846" fmla="*/ 5154427 w 15480813"/>
              <a:gd name="connsiteY5846" fmla="*/ 2269161 h 8369634"/>
              <a:gd name="connsiteX5847" fmla="*/ 5158778 w 15480813"/>
              <a:gd name="connsiteY5847" fmla="*/ 2312095 h 8369634"/>
              <a:gd name="connsiteX5848" fmla="*/ 5134593 w 15480813"/>
              <a:gd name="connsiteY5848" fmla="*/ 2294680 h 8369634"/>
              <a:gd name="connsiteX5849" fmla="*/ 5154427 w 15480813"/>
              <a:gd name="connsiteY5849" fmla="*/ 2269161 h 8369634"/>
              <a:gd name="connsiteX5850" fmla="*/ 11993754 w 15480813"/>
              <a:gd name="connsiteY5850" fmla="*/ 2269056 h 8369634"/>
              <a:gd name="connsiteX5851" fmla="*/ 12010427 w 15480813"/>
              <a:gd name="connsiteY5851" fmla="*/ 2286168 h 8369634"/>
              <a:gd name="connsiteX5852" fmla="*/ 11973182 w 15480813"/>
              <a:gd name="connsiteY5852" fmla="*/ 2290402 h 8369634"/>
              <a:gd name="connsiteX5853" fmla="*/ 11993754 w 15480813"/>
              <a:gd name="connsiteY5853" fmla="*/ 2269056 h 8369634"/>
              <a:gd name="connsiteX5854" fmla="*/ 4874599 w 15480813"/>
              <a:gd name="connsiteY5854" fmla="*/ 2263690 h 8369634"/>
              <a:gd name="connsiteX5855" fmla="*/ 4874599 w 15480813"/>
              <a:gd name="connsiteY5855" fmla="*/ 2307350 h 8369634"/>
              <a:gd name="connsiteX5856" fmla="*/ 4912087 w 15480813"/>
              <a:gd name="connsiteY5856" fmla="*/ 2366730 h 8369634"/>
              <a:gd name="connsiteX5857" fmla="*/ 4891287 w 15480813"/>
              <a:gd name="connsiteY5857" fmla="*/ 2359478 h 8369634"/>
              <a:gd name="connsiteX5858" fmla="*/ 4916439 w 15480813"/>
              <a:gd name="connsiteY5858" fmla="*/ 2409538 h 8369634"/>
              <a:gd name="connsiteX5859" fmla="*/ 4878953 w 15480813"/>
              <a:gd name="connsiteY5859" fmla="*/ 2426818 h 8369634"/>
              <a:gd name="connsiteX5860" fmla="*/ 4878953 w 15480813"/>
              <a:gd name="connsiteY5860" fmla="*/ 2350651 h 8369634"/>
              <a:gd name="connsiteX5861" fmla="*/ 4858275 w 15480813"/>
              <a:gd name="connsiteY5861" fmla="*/ 2365164 h 8369634"/>
              <a:gd name="connsiteX5862" fmla="*/ 4841585 w 15480813"/>
              <a:gd name="connsiteY5862" fmla="*/ 2346175 h 8369634"/>
              <a:gd name="connsiteX5863" fmla="*/ 4870610 w 15480813"/>
              <a:gd name="connsiteY5863" fmla="*/ 2319327 h 8369634"/>
              <a:gd name="connsiteX5864" fmla="*/ 4862143 w 15480813"/>
              <a:gd name="connsiteY5864" fmla="*/ 2277237 h 8369634"/>
              <a:gd name="connsiteX5865" fmla="*/ 4866255 w 15480813"/>
              <a:gd name="connsiteY5865" fmla="*/ 2265143 h 8369634"/>
              <a:gd name="connsiteX5866" fmla="*/ 4874599 w 15480813"/>
              <a:gd name="connsiteY5866" fmla="*/ 2263690 h 8369634"/>
              <a:gd name="connsiteX5867" fmla="*/ 4441315 w 15480813"/>
              <a:gd name="connsiteY5867" fmla="*/ 2262123 h 8369634"/>
              <a:gd name="connsiteX5868" fmla="*/ 4445305 w 15480813"/>
              <a:gd name="connsiteY5868" fmla="*/ 2403123 h 8369634"/>
              <a:gd name="connsiteX5869" fmla="*/ 4407454 w 15480813"/>
              <a:gd name="connsiteY5869" fmla="*/ 2366009 h 8369634"/>
              <a:gd name="connsiteX5870" fmla="*/ 4441315 w 15480813"/>
              <a:gd name="connsiteY5870" fmla="*/ 2262123 h 8369634"/>
              <a:gd name="connsiteX5871" fmla="*/ 4766247 w 15480813"/>
              <a:gd name="connsiteY5871" fmla="*/ 2261060 h 8369634"/>
              <a:gd name="connsiteX5872" fmla="*/ 4770481 w 15480813"/>
              <a:gd name="connsiteY5872" fmla="*/ 2282104 h 8369634"/>
              <a:gd name="connsiteX5873" fmla="*/ 4741335 w 15480813"/>
              <a:gd name="connsiteY5873" fmla="*/ 2276177 h 8369634"/>
              <a:gd name="connsiteX5874" fmla="*/ 4766247 w 15480813"/>
              <a:gd name="connsiteY5874" fmla="*/ 2261060 h 8369634"/>
              <a:gd name="connsiteX5875" fmla="*/ 10409584 w 15480813"/>
              <a:gd name="connsiteY5875" fmla="*/ 2249729 h 8369634"/>
              <a:gd name="connsiteX5876" fmla="*/ 10417447 w 15480813"/>
              <a:gd name="connsiteY5876" fmla="*/ 2316602 h 8369634"/>
              <a:gd name="connsiteX5877" fmla="*/ 10392897 w 15480813"/>
              <a:gd name="connsiteY5877" fmla="*/ 2312127 h 8369634"/>
              <a:gd name="connsiteX5878" fmla="*/ 10409584 w 15480813"/>
              <a:gd name="connsiteY5878" fmla="*/ 2249729 h 8369634"/>
              <a:gd name="connsiteX5879" fmla="*/ 10623747 w 15480813"/>
              <a:gd name="connsiteY5879" fmla="*/ 2243806 h 8369634"/>
              <a:gd name="connsiteX5880" fmla="*/ 10652648 w 15480813"/>
              <a:gd name="connsiteY5880" fmla="*/ 2303180 h 8369634"/>
              <a:gd name="connsiteX5881" fmla="*/ 10623747 w 15480813"/>
              <a:gd name="connsiteY5881" fmla="*/ 2243806 h 8369634"/>
              <a:gd name="connsiteX5882" fmla="*/ 5133627 w 15480813"/>
              <a:gd name="connsiteY5882" fmla="*/ 2229226 h 8369634"/>
              <a:gd name="connsiteX5883" fmla="*/ 5121534 w 15480813"/>
              <a:gd name="connsiteY5883" fmla="*/ 2296828 h 8369634"/>
              <a:gd name="connsiteX5884" fmla="*/ 5084167 w 15480813"/>
              <a:gd name="connsiteY5884" fmla="*/ 2238052 h 8369634"/>
              <a:gd name="connsiteX5885" fmla="*/ 5117301 w 15480813"/>
              <a:gd name="connsiteY5885" fmla="*/ 2275905 h 8369634"/>
              <a:gd name="connsiteX5886" fmla="*/ 5133627 w 15480813"/>
              <a:gd name="connsiteY5886" fmla="*/ 2229226 h 8369634"/>
              <a:gd name="connsiteX5887" fmla="*/ 4861902 w 15480813"/>
              <a:gd name="connsiteY5887" fmla="*/ 2223752 h 8369634"/>
              <a:gd name="connsiteX5888" fmla="*/ 4870003 w 15480813"/>
              <a:gd name="connsiteY5888" fmla="*/ 2232129 h 8369634"/>
              <a:gd name="connsiteX5889" fmla="*/ 4836869 w 15480813"/>
              <a:gd name="connsiteY5889" fmla="*/ 2248815 h 8369634"/>
              <a:gd name="connsiteX5890" fmla="*/ 4861902 w 15480813"/>
              <a:gd name="connsiteY5890" fmla="*/ 2223752 h 8369634"/>
              <a:gd name="connsiteX5891" fmla="*/ 4440902 w 15480813"/>
              <a:gd name="connsiteY5891" fmla="*/ 2221684 h 8369634"/>
              <a:gd name="connsiteX5892" fmla="*/ 4445547 w 15480813"/>
              <a:gd name="connsiteY5892" fmla="*/ 2228867 h 8369634"/>
              <a:gd name="connsiteX5893" fmla="*/ 4416040 w 15480813"/>
              <a:gd name="connsiteY5893" fmla="*/ 2255591 h 8369634"/>
              <a:gd name="connsiteX5894" fmla="*/ 4435409 w 15480813"/>
              <a:gd name="connsiteY5894" fmla="*/ 2221684 h 8369634"/>
              <a:gd name="connsiteX5895" fmla="*/ 4440902 w 15480813"/>
              <a:gd name="connsiteY5895" fmla="*/ 2221684 h 8369634"/>
              <a:gd name="connsiteX5896" fmla="*/ 13586959 w 15480813"/>
              <a:gd name="connsiteY5896" fmla="*/ 2220840 h 8369634"/>
              <a:gd name="connsiteX5897" fmla="*/ 13650811 w 15480813"/>
              <a:gd name="connsiteY5897" fmla="*/ 2299081 h 8369634"/>
              <a:gd name="connsiteX5898" fmla="*/ 13687813 w 15480813"/>
              <a:gd name="connsiteY5898" fmla="*/ 2340320 h 8369634"/>
              <a:gd name="connsiteX5899" fmla="*/ 13693017 w 15480813"/>
              <a:gd name="connsiteY5899" fmla="*/ 2351445 h 8369634"/>
              <a:gd name="connsiteX5900" fmla="*/ 13671249 w 15480813"/>
              <a:gd name="connsiteY5900" fmla="*/ 2324112 h 8369634"/>
              <a:gd name="connsiteX5901" fmla="*/ 13654923 w 15480813"/>
              <a:gd name="connsiteY5901" fmla="*/ 2304400 h 8369634"/>
              <a:gd name="connsiteX5902" fmla="*/ 13624209 w 15480813"/>
              <a:gd name="connsiteY5902" fmla="*/ 2266790 h 8369634"/>
              <a:gd name="connsiteX5903" fmla="*/ 13586959 w 15480813"/>
              <a:gd name="connsiteY5903" fmla="*/ 2220840 h 8369634"/>
              <a:gd name="connsiteX5904" fmla="*/ 4646251 w 15480813"/>
              <a:gd name="connsiteY5904" fmla="*/ 2217367 h 8369634"/>
              <a:gd name="connsiteX5905" fmla="*/ 4658260 w 15480813"/>
              <a:gd name="connsiteY5905" fmla="*/ 2257887 h 8369634"/>
              <a:gd name="connsiteX5906" fmla="*/ 4679059 w 15480813"/>
              <a:gd name="connsiteY5906" fmla="*/ 2243377 h 8369634"/>
              <a:gd name="connsiteX5907" fmla="*/ 4670715 w 15480813"/>
              <a:gd name="connsiteY5907" fmla="*/ 2277479 h 8369634"/>
              <a:gd name="connsiteX5908" fmla="*/ 4650036 w 15480813"/>
              <a:gd name="connsiteY5908" fmla="*/ 2259338 h 8369634"/>
              <a:gd name="connsiteX5909" fmla="*/ 4641691 w 15480813"/>
              <a:gd name="connsiteY5909" fmla="*/ 2228139 h 8369634"/>
              <a:gd name="connsiteX5910" fmla="*/ 4646251 w 15480813"/>
              <a:gd name="connsiteY5910" fmla="*/ 2217367 h 8369634"/>
              <a:gd name="connsiteX5911" fmla="*/ 4878227 w 15480813"/>
              <a:gd name="connsiteY5911" fmla="*/ 2208699 h 8369634"/>
              <a:gd name="connsiteX5912" fmla="*/ 4895035 w 15480813"/>
              <a:gd name="connsiteY5912" fmla="*/ 2260332 h 8369634"/>
              <a:gd name="connsiteX5913" fmla="*/ 4878227 w 15480813"/>
              <a:gd name="connsiteY5913" fmla="*/ 2208699 h 8369634"/>
              <a:gd name="connsiteX5914" fmla="*/ 5036996 w 15480813"/>
              <a:gd name="connsiteY5914" fmla="*/ 2165591 h 8369634"/>
              <a:gd name="connsiteX5915" fmla="*/ 5043172 w 15480813"/>
              <a:gd name="connsiteY5915" fmla="*/ 2169762 h 8369634"/>
              <a:gd name="connsiteX5916" fmla="*/ 5014633 w 15480813"/>
              <a:gd name="connsiteY5916" fmla="*/ 2196606 h 8369634"/>
              <a:gd name="connsiteX5917" fmla="*/ 5028042 w 15480813"/>
              <a:gd name="connsiteY5917" fmla="*/ 2168947 h 8369634"/>
              <a:gd name="connsiteX5918" fmla="*/ 5036996 w 15480813"/>
              <a:gd name="connsiteY5918" fmla="*/ 2165591 h 8369634"/>
              <a:gd name="connsiteX5919" fmla="*/ 5006169 w 15480813"/>
              <a:gd name="connsiteY5919" fmla="*/ 2143040 h 8369634"/>
              <a:gd name="connsiteX5920" fmla="*/ 4956950 w 15480813"/>
              <a:gd name="connsiteY5920" fmla="*/ 2162748 h 8369634"/>
              <a:gd name="connsiteX5921" fmla="*/ 5006169 w 15480813"/>
              <a:gd name="connsiteY5921" fmla="*/ 2143040 h 8369634"/>
              <a:gd name="connsiteX5922" fmla="*/ 10698483 w 15480813"/>
              <a:gd name="connsiteY5922" fmla="*/ 2136820 h 8369634"/>
              <a:gd name="connsiteX5923" fmla="*/ 10735725 w 15480813"/>
              <a:gd name="connsiteY5923" fmla="*/ 2165113 h 8369634"/>
              <a:gd name="connsiteX5924" fmla="*/ 10698483 w 15480813"/>
              <a:gd name="connsiteY5924" fmla="*/ 2136820 h 8369634"/>
              <a:gd name="connsiteX5925" fmla="*/ 10623986 w 15480813"/>
              <a:gd name="connsiteY5925" fmla="*/ 2123973 h 8369634"/>
              <a:gd name="connsiteX5926" fmla="*/ 10652893 w 15480813"/>
              <a:gd name="connsiteY5926" fmla="*/ 2161578 h 8369634"/>
              <a:gd name="connsiteX5927" fmla="*/ 10545144 w 15480813"/>
              <a:gd name="connsiteY5927" fmla="*/ 2175726 h 8369634"/>
              <a:gd name="connsiteX5928" fmla="*/ 10537042 w 15480813"/>
              <a:gd name="connsiteY5928" fmla="*/ 2152148 h 8369634"/>
              <a:gd name="connsiteX5929" fmla="*/ 10590856 w 15480813"/>
              <a:gd name="connsiteY5929" fmla="*/ 2140055 h 8369634"/>
              <a:gd name="connsiteX5930" fmla="*/ 10586621 w 15480813"/>
              <a:gd name="connsiteY5930" fmla="*/ 2161095 h 8369634"/>
              <a:gd name="connsiteX5931" fmla="*/ 10623986 w 15480813"/>
              <a:gd name="connsiteY5931" fmla="*/ 2123973 h 8369634"/>
              <a:gd name="connsiteX5932" fmla="*/ 10373640 w 15480813"/>
              <a:gd name="connsiteY5932" fmla="*/ 2098785 h 8369634"/>
              <a:gd name="connsiteX5933" fmla="*/ 10365447 w 15480813"/>
              <a:gd name="connsiteY5933" fmla="*/ 2100038 h 8369634"/>
              <a:gd name="connsiteX5934" fmla="*/ 10365447 w 15480813"/>
              <a:gd name="connsiteY5934" fmla="*/ 2132808 h 8369634"/>
              <a:gd name="connsiteX5935" fmla="*/ 10365325 w 15480813"/>
              <a:gd name="connsiteY5935" fmla="*/ 2132808 h 8369634"/>
              <a:gd name="connsiteX5936" fmla="*/ 10377177 w 15480813"/>
              <a:gd name="connsiteY5936" fmla="*/ 2157355 h 8369634"/>
              <a:gd name="connsiteX5937" fmla="*/ 10393623 w 15480813"/>
              <a:gd name="connsiteY5937" fmla="*/ 2149373 h 8369634"/>
              <a:gd name="connsiteX5938" fmla="*/ 10381528 w 15480813"/>
              <a:gd name="connsiteY5938" fmla="*/ 2136314 h 8369634"/>
              <a:gd name="connsiteX5939" fmla="*/ 10373640 w 15480813"/>
              <a:gd name="connsiteY5939" fmla="*/ 2098785 h 8369634"/>
              <a:gd name="connsiteX5940" fmla="*/ 3487121 w 15480813"/>
              <a:gd name="connsiteY5940" fmla="*/ 2096205 h 8369634"/>
              <a:gd name="connsiteX5941" fmla="*/ 3507632 w 15480813"/>
              <a:gd name="connsiteY5941" fmla="*/ 2117539 h 8369634"/>
              <a:gd name="connsiteX5942" fmla="*/ 3470507 w 15480813"/>
              <a:gd name="connsiteY5942" fmla="*/ 2113306 h 8369634"/>
              <a:gd name="connsiteX5943" fmla="*/ 3487121 w 15480813"/>
              <a:gd name="connsiteY5943" fmla="*/ 2096205 h 8369634"/>
              <a:gd name="connsiteX5944" fmla="*/ 5071227 w 15480813"/>
              <a:gd name="connsiteY5944" fmla="*/ 2076867 h 8369634"/>
              <a:gd name="connsiteX5945" fmla="*/ 5088038 w 15480813"/>
              <a:gd name="connsiteY5945" fmla="*/ 2139262 h 8369634"/>
              <a:gd name="connsiteX5946" fmla="*/ 5063489 w 15480813"/>
              <a:gd name="connsiteY5946" fmla="*/ 2143734 h 8369634"/>
              <a:gd name="connsiteX5947" fmla="*/ 5071227 w 15480813"/>
              <a:gd name="connsiteY5947" fmla="*/ 2076867 h 8369634"/>
              <a:gd name="connsiteX5948" fmla="*/ 4857186 w 15480813"/>
              <a:gd name="connsiteY5948" fmla="*/ 2070944 h 8369634"/>
              <a:gd name="connsiteX5949" fmla="*/ 4828285 w 15480813"/>
              <a:gd name="connsiteY5949" fmla="*/ 2130315 h 8369634"/>
              <a:gd name="connsiteX5950" fmla="*/ 4857186 w 15480813"/>
              <a:gd name="connsiteY5950" fmla="*/ 2070944 h 8369634"/>
              <a:gd name="connsiteX5951" fmla="*/ 10689789 w 15480813"/>
              <a:gd name="connsiteY5951" fmla="*/ 2066489 h 8369634"/>
              <a:gd name="connsiteX5952" fmla="*/ 10706946 w 15480813"/>
              <a:gd name="connsiteY5952" fmla="*/ 2094589 h 8369634"/>
              <a:gd name="connsiteX5953" fmla="*/ 10665469 w 15480813"/>
              <a:gd name="connsiteY5953" fmla="*/ 2076571 h 8369634"/>
              <a:gd name="connsiteX5954" fmla="*/ 10689789 w 15480813"/>
              <a:gd name="connsiteY5954" fmla="*/ 2066489 h 8369634"/>
              <a:gd name="connsiteX5955" fmla="*/ 10484197 w 15480813"/>
              <a:gd name="connsiteY5955" fmla="*/ 2066303 h 8369634"/>
              <a:gd name="connsiteX5956" fmla="*/ 10484197 w 15480813"/>
              <a:gd name="connsiteY5956" fmla="*/ 2131720 h 8369634"/>
              <a:gd name="connsiteX5957" fmla="*/ 10508383 w 15480813"/>
              <a:gd name="connsiteY5957" fmla="*/ 2135951 h 8369634"/>
              <a:gd name="connsiteX5958" fmla="*/ 10484197 w 15480813"/>
              <a:gd name="connsiteY5958" fmla="*/ 2066303 h 8369634"/>
              <a:gd name="connsiteX5959" fmla="*/ 10715167 w 15480813"/>
              <a:gd name="connsiteY5959" fmla="*/ 2063424 h 8369634"/>
              <a:gd name="connsiteX5960" fmla="*/ 10735847 w 15480813"/>
              <a:gd name="connsiteY5960" fmla="*/ 2121583 h 8369634"/>
              <a:gd name="connsiteX5961" fmla="*/ 10715167 w 15480813"/>
              <a:gd name="connsiteY5961" fmla="*/ 2063424 h 8369634"/>
              <a:gd name="connsiteX5962" fmla="*/ 10427724 w 15480813"/>
              <a:gd name="connsiteY5962" fmla="*/ 2056024 h 8369634"/>
              <a:gd name="connsiteX5963" fmla="*/ 10415630 w 15480813"/>
              <a:gd name="connsiteY5963" fmla="*/ 2064731 h 8369634"/>
              <a:gd name="connsiteX5964" fmla="*/ 10419500 w 15480813"/>
              <a:gd name="connsiteY5964" fmla="*/ 2108987 h 8369634"/>
              <a:gd name="connsiteX5965" fmla="*/ 10390963 w 15480813"/>
              <a:gd name="connsiteY5965" fmla="*/ 2093027 h 8369634"/>
              <a:gd name="connsiteX5966" fmla="*/ 10415149 w 15480813"/>
              <a:gd name="connsiteY5966" fmla="*/ 2119264 h 8369634"/>
              <a:gd name="connsiteX5967" fmla="*/ 10403057 w 15480813"/>
              <a:gd name="connsiteY5967" fmla="*/ 2138855 h 8369634"/>
              <a:gd name="connsiteX5968" fmla="*/ 10427050 w 15480813"/>
              <a:gd name="connsiteY5968" fmla="*/ 2130113 h 8369634"/>
              <a:gd name="connsiteX5969" fmla="*/ 10438818 w 15480813"/>
              <a:gd name="connsiteY5969" fmla="*/ 2134316 h 8369634"/>
              <a:gd name="connsiteX5970" fmla="*/ 10438850 w 15480813"/>
              <a:gd name="connsiteY5970" fmla="*/ 2134985 h 8369634"/>
              <a:gd name="connsiteX5971" fmla="*/ 10439334 w 15480813"/>
              <a:gd name="connsiteY5971" fmla="*/ 2134501 h 8369634"/>
              <a:gd name="connsiteX5972" fmla="*/ 10438818 w 15480813"/>
              <a:gd name="connsiteY5972" fmla="*/ 2134316 h 8369634"/>
              <a:gd name="connsiteX5973" fmla="*/ 10438069 w 15480813"/>
              <a:gd name="connsiteY5973" fmla="*/ 2118484 h 8369634"/>
              <a:gd name="connsiteX5974" fmla="*/ 10464001 w 15480813"/>
              <a:gd name="connsiteY5974" fmla="*/ 2128092 h 8369634"/>
              <a:gd name="connsiteX5975" fmla="*/ 10468233 w 15480813"/>
              <a:gd name="connsiteY5975" fmla="*/ 2096048 h 8369634"/>
              <a:gd name="connsiteX5976" fmla="*/ 10447920 w 15480813"/>
              <a:gd name="connsiteY5976" fmla="*/ 2070534 h 8369634"/>
              <a:gd name="connsiteX5977" fmla="*/ 10431591 w 15480813"/>
              <a:gd name="connsiteY5977" fmla="*/ 2089398 h 8369634"/>
              <a:gd name="connsiteX5978" fmla="*/ 10427724 w 15480813"/>
              <a:gd name="connsiteY5978" fmla="*/ 2056024 h 8369634"/>
              <a:gd name="connsiteX5979" fmla="*/ 1893972 w 15480813"/>
              <a:gd name="connsiteY5979" fmla="*/ 2047980 h 8369634"/>
              <a:gd name="connsiteX5980" fmla="*/ 1856605 w 15480813"/>
              <a:gd name="connsiteY5980" fmla="*/ 2093943 h 8369634"/>
              <a:gd name="connsiteX5981" fmla="*/ 1825888 w 15480813"/>
              <a:gd name="connsiteY5981" fmla="*/ 2131534 h 8369634"/>
              <a:gd name="connsiteX5982" fmla="*/ 1809564 w 15480813"/>
              <a:gd name="connsiteY5982" fmla="*/ 2151243 h 8369634"/>
              <a:gd name="connsiteX5983" fmla="*/ 1787796 w 15480813"/>
              <a:gd name="connsiteY5983" fmla="*/ 2178570 h 8369634"/>
              <a:gd name="connsiteX5984" fmla="*/ 1793118 w 15480813"/>
              <a:gd name="connsiteY5984" fmla="*/ 2167446 h 8369634"/>
              <a:gd name="connsiteX5985" fmla="*/ 1830121 w 15480813"/>
              <a:gd name="connsiteY5985" fmla="*/ 2126213 h 8369634"/>
              <a:gd name="connsiteX5986" fmla="*/ 1893972 w 15480813"/>
              <a:gd name="connsiteY5986" fmla="*/ 2047980 h 8369634"/>
              <a:gd name="connsiteX5987" fmla="*/ 10624231 w 15480813"/>
              <a:gd name="connsiteY5987" fmla="*/ 2047703 h 8369634"/>
              <a:gd name="connsiteX5988" fmla="*/ 10665469 w 15480813"/>
              <a:gd name="connsiteY5988" fmla="*/ 2109492 h 8369634"/>
              <a:gd name="connsiteX5989" fmla="*/ 10682034 w 15480813"/>
              <a:gd name="connsiteY5989" fmla="*/ 2123034 h 8369634"/>
              <a:gd name="connsiteX5990" fmla="*/ 10686027 w 15480813"/>
              <a:gd name="connsiteY5990" fmla="*/ 2156406 h 8369634"/>
              <a:gd name="connsiteX5991" fmla="*/ 10657122 w 15480813"/>
              <a:gd name="connsiteY5991" fmla="*/ 2151086 h 8369634"/>
              <a:gd name="connsiteX5992" fmla="*/ 10619999 w 15480813"/>
              <a:gd name="connsiteY5992" fmla="*/ 2090627 h 8369634"/>
              <a:gd name="connsiteX5993" fmla="*/ 10624231 w 15480813"/>
              <a:gd name="connsiteY5993" fmla="*/ 2047703 h 8369634"/>
              <a:gd name="connsiteX5994" fmla="*/ 10570660 w 15480813"/>
              <a:gd name="connsiteY5994" fmla="*/ 2016001 h 8369634"/>
              <a:gd name="connsiteX5995" fmla="*/ 10582754 w 15480813"/>
              <a:gd name="connsiteY5995" fmla="*/ 2061827 h 8369634"/>
              <a:gd name="connsiteX5996" fmla="*/ 10582754 w 15480813"/>
              <a:gd name="connsiteY5996" fmla="*/ 2062312 h 8369634"/>
              <a:gd name="connsiteX5997" fmla="*/ 10599080 w 15480813"/>
              <a:gd name="connsiteY5997" fmla="*/ 2064610 h 8369634"/>
              <a:gd name="connsiteX5998" fmla="*/ 10594845 w 15480813"/>
              <a:gd name="connsiteY5998" fmla="*/ 2042118 h 8369634"/>
              <a:gd name="connsiteX5999" fmla="*/ 10570660 w 15480813"/>
              <a:gd name="connsiteY5999" fmla="*/ 2016001 h 8369634"/>
              <a:gd name="connsiteX6000" fmla="*/ 10673932 w 15480813"/>
              <a:gd name="connsiteY6000" fmla="*/ 2001723 h 8369634"/>
              <a:gd name="connsiteX6001" fmla="*/ 10690378 w 15480813"/>
              <a:gd name="connsiteY6001" fmla="*/ 2048155 h 8369634"/>
              <a:gd name="connsiteX6002" fmla="*/ 10661841 w 15480813"/>
              <a:gd name="connsiteY6002" fmla="*/ 2054203 h 8369634"/>
              <a:gd name="connsiteX6003" fmla="*/ 10673932 w 15480813"/>
              <a:gd name="connsiteY6003" fmla="*/ 2034492 h 8369634"/>
              <a:gd name="connsiteX6004" fmla="*/ 10673932 w 15480813"/>
              <a:gd name="connsiteY6004" fmla="*/ 2001723 h 8369634"/>
              <a:gd name="connsiteX6005" fmla="*/ 10748665 w 15480813"/>
              <a:gd name="connsiteY6005" fmla="*/ 1981893 h 8369634"/>
              <a:gd name="connsiteX6006" fmla="*/ 10760759 w 15480813"/>
              <a:gd name="connsiteY6006" fmla="*/ 2016838 h 8369634"/>
              <a:gd name="connsiteX6007" fmla="*/ 10699086 w 15480813"/>
              <a:gd name="connsiteY6007" fmla="*/ 1984310 h 8369634"/>
              <a:gd name="connsiteX6008" fmla="*/ 10748665 w 15480813"/>
              <a:gd name="connsiteY6008" fmla="*/ 1981893 h 8369634"/>
              <a:gd name="connsiteX6009" fmla="*/ 10223235 w 15480813"/>
              <a:gd name="connsiteY6009" fmla="*/ 1976943 h 8369634"/>
              <a:gd name="connsiteX6010" fmla="*/ 10186958 w 15480813"/>
              <a:gd name="connsiteY6010" fmla="*/ 2003061 h 8369634"/>
              <a:gd name="connsiteX6011" fmla="*/ 10226621 w 15480813"/>
              <a:gd name="connsiteY6011" fmla="*/ 2053848 h 8369634"/>
              <a:gd name="connsiteX6012" fmla="*/ 10223235 w 15480813"/>
              <a:gd name="connsiteY6012" fmla="*/ 1976943 h 8369634"/>
              <a:gd name="connsiteX6013" fmla="*/ 10802120 w 15480813"/>
              <a:gd name="connsiteY6013" fmla="*/ 1969472 h 8369634"/>
              <a:gd name="connsiteX6014" fmla="*/ 10818685 w 15480813"/>
              <a:gd name="connsiteY6014" fmla="*/ 2016025 h 8369634"/>
              <a:gd name="connsiteX6015" fmla="*/ 10810461 w 15480813"/>
              <a:gd name="connsiteY6015" fmla="*/ 1970924 h 8369634"/>
              <a:gd name="connsiteX6016" fmla="*/ 10814570 w 15480813"/>
              <a:gd name="connsiteY6016" fmla="*/ 2048068 h 8369634"/>
              <a:gd name="connsiteX6017" fmla="*/ 10781437 w 15480813"/>
              <a:gd name="connsiteY6017" fmla="*/ 2009496 h 8369634"/>
              <a:gd name="connsiteX6018" fmla="*/ 10802120 w 15480813"/>
              <a:gd name="connsiteY6018" fmla="*/ 1969472 h 8369634"/>
              <a:gd name="connsiteX6019" fmla="*/ 10852060 w 15480813"/>
              <a:gd name="connsiteY6019" fmla="*/ 1968022 h 8369634"/>
              <a:gd name="connsiteX6020" fmla="*/ 10852060 w 15480813"/>
              <a:gd name="connsiteY6020" fmla="*/ 1979508 h 8369634"/>
              <a:gd name="connsiteX6021" fmla="*/ 10852060 w 15480813"/>
              <a:gd name="connsiteY6021" fmla="*/ 2001273 h 8369634"/>
              <a:gd name="connsiteX6022" fmla="*/ 10825212 w 15480813"/>
              <a:gd name="connsiteY6022" fmla="*/ 1974551 h 8369634"/>
              <a:gd name="connsiteX6023" fmla="*/ 10852060 w 15480813"/>
              <a:gd name="connsiteY6023" fmla="*/ 1968022 h 8369634"/>
              <a:gd name="connsiteX6024" fmla="*/ 10167366 w 15480813"/>
              <a:gd name="connsiteY6024" fmla="*/ 1966665 h 8369634"/>
              <a:gd name="connsiteX6025" fmla="*/ 10156263 w 15480813"/>
              <a:gd name="connsiteY6025" fmla="*/ 2001251 h 8369634"/>
              <a:gd name="connsiteX6026" fmla="*/ 10150897 w 15480813"/>
              <a:gd name="connsiteY6026" fmla="*/ 2007174 h 8369634"/>
              <a:gd name="connsiteX6027" fmla="*/ 10150678 w 15480813"/>
              <a:gd name="connsiteY6027" fmla="*/ 2006810 h 8369634"/>
              <a:gd name="connsiteX6028" fmla="*/ 10150678 w 15480813"/>
              <a:gd name="connsiteY6028" fmla="*/ 2007415 h 8369634"/>
              <a:gd name="connsiteX6029" fmla="*/ 10150897 w 15480813"/>
              <a:gd name="connsiteY6029" fmla="*/ 2007174 h 8369634"/>
              <a:gd name="connsiteX6030" fmla="*/ 10157995 w 15480813"/>
              <a:gd name="connsiteY6030" fmla="*/ 2019003 h 8369634"/>
              <a:gd name="connsiteX6031" fmla="*/ 10167366 w 15480813"/>
              <a:gd name="connsiteY6031" fmla="*/ 1966665 h 8369634"/>
              <a:gd name="connsiteX6032" fmla="*/ 10901277 w 15480813"/>
              <a:gd name="connsiteY6032" fmla="*/ 1965000 h 8369634"/>
              <a:gd name="connsiteX6033" fmla="*/ 10877092 w 15480813"/>
              <a:gd name="connsiteY6033" fmla="*/ 1993294 h 8369634"/>
              <a:gd name="connsiteX6034" fmla="*/ 10901277 w 15480813"/>
              <a:gd name="connsiteY6034" fmla="*/ 1965000 h 8369634"/>
              <a:gd name="connsiteX6035" fmla="*/ 4782452 w 15480813"/>
              <a:gd name="connsiteY6035" fmla="*/ 1963965 h 8369634"/>
              <a:gd name="connsiteX6036" fmla="*/ 4745205 w 15480813"/>
              <a:gd name="connsiteY6036" fmla="*/ 1992260 h 8369634"/>
              <a:gd name="connsiteX6037" fmla="*/ 4782452 w 15480813"/>
              <a:gd name="connsiteY6037" fmla="*/ 1963965 h 8369634"/>
              <a:gd name="connsiteX6038" fmla="*/ 4856823 w 15480813"/>
              <a:gd name="connsiteY6038" fmla="*/ 1951362 h 8369634"/>
              <a:gd name="connsiteX6039" fmla="*/ 4894191 w 15480813"/>
              <a:gd name="connsiteY6039" fmla="*/ 1988480 h 8369634"/>
              <a:gd name="connsiteX6040" fmla="*/ 4890077 w 15480813"/>
              <a:gd name="connsiteY6040" fmla="*/ 1967443 h 8369634"/>
              <a:gd name="connsiteX6041" fmla="*/ 4943891 w 15480813"/>
              <a:gd name="connsiteY6041" fmla="*/ 1979533 h 8369634"/>
              <a:gd name="connsiteX6042" fmla="*/ 4935668 w 15480813"/>
              <a:gd name="connsiteY6042" fmla="*/ 2003113 h 8369634"/>
              <a:gd name="connsiteX6043" fmla="*/ 4828043 w 15480813"/>
              <a:gd name="connsiteY6043" fmla="*/ 1988965 h 8369634"/>
              <a:gd name="connsiteX6044" fmla="*/ 4856823 w 15480813"/>
              <a:gd name="connsiteY6044" fmla="*/ 1951362 h 8369634"/>
              <a:gd name="connsiteX6045" fmla="*/ 10633301 w 15480813"/>
              <a:gd name="connsiteY6045" fmla="*/ 1929327 h 8369634"/>
              <a:gd name="connsiteX6046" fmla="*/ 10682760 w 15480813"/>
              <a:gd name="connsiteY6046" fmla="*/ 1981441 h 8369634"/>
              <a:gd name="connsiteX6047" fmla="*/ 10633301 w 15480813"/>
              <a:gd name="connsiteY6047" fmla="*/ 1929327 h 8369634"/>
              <a:gd name="connsiteX6048" fmla="*/ 5107465 w 15480813"/>
              <a:gd name="connsiteY6048" fmla="*/ 1925199 h 8369634"/>
              <a:gd name="connsiteX6049" fmla="*/ 5099525 w 15480813"/>
              <a:gd name="connsiteY6049" fmla="*/ 1962130 h 8369634"/>
              <a:gd name="connsiteX6050" fmla="*/ 5087433 w 15480813"/>
              <a:gd name="connsiteY6050" fmla="*/ 1975190 h 8369634"/>
              <a:gd name="connsiteX6051" fmla="*/ 5094505 w 15480813"/>
              <a:gd name="connsiteY6051" fmla="*/ 1982399 h 8369634"/>
              <a:gd name="connsiteX6052" fmla="*/ 5103498 w 15480813"/>
              <a:gd name="connsiteY6052" fmla="*/ 1983150 h 8369634"/>
              <a:gd name="connsiteX6053" fmla="*/ 5103395 w 15480813"/>
              <a:gd name="connsiteY6053" fmla="*/ 1983895 h 8369634"/>
              <a:gd name="connsiteX6054" fmla="*/ 5103756 w 15480813"/>
              <a:gd name="connsiteY6054" fmla="*/ 1983171 h 8369634"/>
              <a:gd name="connsiteX6055" fmla="*/ 5103498 w 15480813"/>
              <a:gd name="connsiteY6055" fmla="*/ 1983150 h 8369634"/>
              <a:gd name="connsiteX6056" fmla="*/ 5106161 w 15480813"/>
              <a:gd name="connsiteY6056" fmla="*/ 1963672 h 8369634"/>
              <a:gd name="connsiteX6057" fmla="*/ 5115727 w 15480813"/>
              <a:gd name="connsiteY6057" fmla="*/ 1959227 h 8369634"/>
              <a:gd name="connsiteX6058" fmla="*/ 5115727 w 15480813"/>
              <a:gd name="connsiteY6058" fmla="*/ 1926461 h 8369634"/>
              <a:gd name="connsiteX6059" fmla="*/ 5107465 w 15480813"/>
              <a:gd name="connsiteY6059" fmla="*/ 1925199 h 8369634"/>
              <a:gd name="connsiteX6060" fmla="*/ 4791128 w 15480813"/>
              <a:gd name="connsiteY6060" fmla="*/ 1893635 h 8369634"/>
              <a:gd name="connsiteX6061" fmla="*/ 4815346 w 15480813"/>
              <a:gd name="connsiteY6061" fmla="*/ 1903725 h 8369634"/>
              <a:gd name="connsiteX6062" fmla="*/ 4773985 w 15480813"/>
              <a:gd name="connsiteY6062" fmla="*/ 1921737 h 8369634"/>
              <a:gd name="connsiteX6063" fmla="*/ 4791128 w 15480813"/>
              <a:gd name="connsiteY6063" fmla="*/ 1893635 h 8369634"/>
              <a:gd name="connsiteX6064" fmla="*/ 4997221 w 15480813"/>
              <a:gd name="connsiteY6064" fmla="*/ 1893448 h 8369634"/>
              <a:gd name="connsiteX6065" fmla="*/ 4973035 w 15480813"/>
              <a:gd name="connsiteY6065" fmla="*/ 1963097 h 8369634"/>
              <a:gd name="connsiteX6066" fmla="*/ 4997221 w 15480813"/>
              <a:gd name="connsiteY6066" fmla="*/ 1958864 h 8369634"/>
              <a:gd name="connsiteX6067" fmla="*/ 4997221 w 15480813"/>
              <a:gd name="connsiteY6067" fmla="*/ 1893448 h 8369634"/>
              <a:gd name="connsiteX6068" fmla="*/ 10031021 w 15480813"/>
              <a:gd name="connsiteY6068" fmla="*/ 1893102 h 8369634"/>
              <a:gd name="connsiteX6069" fmla="*/ 10041844 w 15480813"/>
              <a:gd name="connsiteY6069" fmla="*/ 1910577 h 8369634"/>
              <a:gd name="connsiteX6070" fmla="*/ 10021651 w 15480813"/>
              <a:gd name="connsiteY6070" fmla="*/ 1928595 h 8369634"/>
              <a:gd name="connsiteX6071" fmla="*/ 10031021 w 15480813"/>
              <a:gd name="connsiteY6071" fmla="*/ 1893102 h 8369634"/>
              <a:gd name="connsiteX6072" fmla="*/ 10537888 w 15480813"/>
              <a:gd name="connsiteY6072" fmla="*/ 1890994 h 8369634"/>
              <a:gd name="connsiteX6073" fmla="*/ 10583238 w 15480813"/>
              <a:gd name="connsiteY6073" fmla="*/ 1920739 h 8369634"/>
              <a:gd name="connsiteX6074" fmla="*/ 10537888 w 15480813"/>
              <a:gd name="connsiteY6074" fmla="*/ 1890994 h 8369634"/>
              <a:gd name="connsiteX6075" fmla="*/ 4765763 w 15480813"/>
              <a:gd name="connsiteY6075" fmla="*/ 1890562 h 8369634"/>
              <a:gd name="connsiteX6076" fmla="*/ 4745205 w 15480813"/>
              <a:gd name="connsiteY6076" fmla="*/ 1948730 h 8369634"/>
              <a:gd name="connsiteX6077" fmla="*/ 4765763 w 15480813"/>
              <a:gd name="connsiteY6077" fmla="*/ 1890562 h 8369634"/>
              <a:gd name="connsiteX6078" fmla="*/ 5054177 w 15480813"/>
              <a:gd name="connsiteY6078" fmla="*/ 1883170 h 8369634"/>
              <a:gd name="connsiteX6079" fmla="*/ 5050307 w 15480813"/>
              <a:gd name="connsiteY6079" fmla="*/ 1916544 h 8369634"/>
              <a:gd name="connsiteX6080" fmla="*/ 5033863 w 15480813"/>
              <a:gd name="connsiteY6080" fmla="*/ 1897680 h 8369634"/>
              <a:gd name="connsiteX6081" fmla="*/ 5013665 w 15480813"/>
              <a:gd name="connsiteY6081" fmla="*/ 1923195 h 8369634"/>
              <a:gd name="connsiteX6082" fmla="*/ 5017899 w 15480813"/>
              <a:gd name="connsiteY6082" fmla="*/ 1955238 h 8369634"/>
              <a:gd name="connsiteX6083" fmla="*/ 5017657 w 15480813"/>
              <a:gd name="connsiteY6083" fmla="*/ 1955722 h 8369634"/>
              <a:gd name="connsiteX6084" fmla="*/ 5042447 w 15480813"/>
              <a:gd name="connsiteY6084" fmla="*/ 1961648 h 8369634"/>
              <a:gd name="connsiteX6085" fmla="*/ 5078726 w 15480813"/>
              <a:gd name="connsiteY6085" fmla="*/ 1966001 h 8369634"/>
              <a:gd name="connsiteX6086" fmla="*/ 5066633 w 15480813"/>
              <a:gd name="connsiteY6086" fmla="*/ 1946411 h 8369634"/>
              <a:gd name="connsiteX6087" fmla="*/ 5090819 w 15480813"/>
              <a:gd name="connsiteY6087" fmla="*/ 1920168 h 8369634"/>
              <a:gd name="connsiteX6088" fmla="*/ 5062400 w 15480813"/>
              <a:gd name="connsiteY6088" fmla="*/ 1936134 h 8369634"/>
              <a:gd name="connsiteX6089" fmla="*/ 5066270 w 15480813"/>
              <a:gd name="connsiteY6089" fmla="*/ 1891873 h 8369634"/>
              <a:gd name="connsiteX6090" fmla="*/ 5054177 w 15480813"/>
              <a:gd name="connsiteY6090" fmla="*/ 1883170 h 8369634"/>
              <a:gd name="connsiteX6091" fmla="*/ 4856701 w 15480813"/>
              <a:gd name="connsiteY6091" fmla="*/ 1874850 h 8369634"/>
              <a:gd name="connsiteX6092" fmla="*/ 4860935 w 15480813"/>
              <a:gd name="connsiteY6092" fmla="*/ 1917771 h 8369634"/>
              <a:gd name="connsiteX6093" fmla="*/ 4823809 w 15480813"/>
              <a:gd name="connsiteY6093" fmla="*/ 1978232 h 8369634"/>
              <a:gd name="connsiteX6094" fmla="*/ 4794787 w 15480813"/>
              <a:gd name="connsiteY6094" fmla="*/ 1983553 h 8369634"/>
              <a:gd name="connsiteX6095" fmla="*/ 4798897 w 15480813"/>
              <a:gd name="connsiteY6095" fmla="*/ 1950182 h 8369634"/>
              <a:gd name="connsiteX6096" fmla="*/ 4815465 w 15480813"/>
              <a:gd name="connsiteY6096" fmla="*/ 1936637 h 8369634"/>
              <a:gd name="connsiteX6097" fmla="*/ 4856701 w 15480813"/>
              <a:gd name="connsiteY6097" fmla="*/ 1874850 h 8369634"/>
              <a:gd name="connsiteX6098" fmla="*/ 10359979 w 15480813"/>
              <a:gd name="connsiteY6098" fmla="*/ 1869457 h 8369634"/>
              <a:gd name="connsiteX6099" fmla="*/ 10371009 w 15480813"/>
              <a:gd name="connsiteY6099" fmla="*/ 1882975 h 8369634"/>
              <a:gd name="connsiteX6100" fmla="*/ 10354441 w 15480813"/>
              <a:gd name="connsiteY6100" fmla="*/ 1923482 h 8369634"/>
              <a:gd name="connsiteX6101" fmla="*/ 10330136 w 15480813"/>
              <a:gd name="connsiteY6101" fmla="*/ 1908126 h 8369634"/>
              <a:gd name="connsiteX6102" fmla="*/ 10359979 w 15480813"/>
              <a:gd name="connsiteY6102" fmla="*/ 1869457 h 8369634"/>
              <a:gd name="connsiteX6103" fmla="*/ 10314294 w 15480813"/>
              <a:gd name="connsiteY6103" fmla="*/ 1861846 h 8369634"/>
              <a:gd name="connsiteX6104" fmla="*/ 10334487 w 15480813"/>
              <a:gd name="connsiteY6104" fmla="*/ 1876358 h 8369634"/>
              <a:gd name="connsiteX6105" fmla="*/ 10314294 w 15480813"/>
              <a:gd name="connsiteY6105" fmla="*/ 1861846 h 8369634"/>
              <a:gd name="connsiteX6106" fmla="*/ 4909427 w 15480813"/>
              <a:gd name="connsiteY6106" fmla="*/ 1843748 h 8369634"/>
              <a:gd name="connsiteX6107" fmla="*/ 4885242 w 15480813"/>
              <a:gd name="connsiteY6107" fmla="*/ 1869872 h 8369634"/>
              <a:gd name="connsiteX6108" fmla="*/ 4881129 w 15480813"/>
              <a:gd name="connsiteY6108" fmla="*/ 1892354 h 8369634"/>
              <a:gd name="connsiteX6109" fmla="*/ 4881493 w 15480813"/>
              <a:gd name="connsiteY6109" fmla="*/ 1892235 h 8369634"/>
              <a:gd name="connsiteX6110" fmla="*/ 4897335 w 15480813"/>
              <a:gd name="connsiteY6110" fmla="*/ 1889572 h 8369634"/>
              <a:gd name="connsiteX6111" fmla="*/ 4909427 w 15480813"/>
              <a:gd name="connsiteY6111" fmla="*/ 1843748 h 8369634"/>
              <a:gd name="connsiteX6112" fmla="*/ 4806881 w 15480813"/>
              <a:gd name="connsiteY6112" fmla="*/ 1828869 h 8369634"/>
              <a:gd name="connsiteX6113" fmla="*/ 4806881 w 15480813"/>
              <a:gd name="connsiteY6113" fmla="*/ 1861642 h 8369634"/>
              <a:gd name="connsiteX6114" fmla="*/ 4818974 w 15480813"/>
              <a:gd name="connsiteY6114" fmla="*/ 1881353 h 8369634"/>
              <a:gd name="connsiteX6115" fmla="*/ 4790553 w 15480813"/>
              <a:gd name="connsiteY6115" fmla="*/ 1875303 h 8369634"/>
              <a:gd name="connsiteX6116" fmla="*/ 4806881 w 15480813"/>
              <a:gd name="connsiteY6116" fmla="*/ 1828869 h 8369634"/>
              <a:gd name="connsiteX6117" fmla="*/ 4732267 w 15480813"/>
              <a:gd name="connsiteY6117" fmla="*/ 1809037 h 8369634"/>
              <a:gd name="connsiteX6118" fmla="*/ 4781848 w 15480813"/>
              <a:gd name="connsiteY6118" fmla="*/ 1811458 h 8369634"/>
              <a:gd name="connsiteX6119" fmla="*/ 4720173 w 15480813"/>
              <a:gd name="connsiteY6119" fmla="*/ 1843980 h 8369634"/>
              <a:gd name="connsiteX6120" fmla="*/ 4732267 w 15480813"/>
              <a:gd name="connsiteY6120" fmla="*/ 1809037 h 8369634"/>
              <a:gd name="connsiteX6121" fmla="*/ 5257337 w 15480813"/>
              <a:gd name="connsiteY6121" fmla="*/ 1802624 h 8369634"/>
              <a:gd name="connsiteX6122" fmla="*/ 5256081 w 15480813"/>
              <a:gd name="connsiteY6122" fmla="*/ 1842268 h 8369634"/>
              <a:gd name="connsiteX6123" fmla="*/ 5253865 w 15480813"/>
              <a:gd name="connsiteY6123" fmla="*/ 1878968 h 8369634"/>
              <a:gd name="connsiteX6124" fmla="*/ 5253103 w 15480813"/>
              <a:gd name="connsiteY6124" fmla="*/ 1880391 h 8369634"/>
              <a:gd name="connsiteX6125" fmla="*/ 5253829 w 15480813"/>
              <a:gd name="connsiteY6125" fmla="*/ 1879542 h 8369634"/>
              <a:gd name="connsiteX6126" fmla="*/ 5253865 w 15480813"/>
              <a:gd name="connsiteY6126" fmla="*/ 1878968 h 8369634"/>
              <a:gd name="connsiteX6127" fmla="*/ 5261679 w 15480813"/>
              <a:gd name="connsiteY6127" fmla="*/ 1864386 h 8369634"/>
              <a:gd name="connsiteX6128" fmla="*/ 5293615 w 15480813"/>
              <a:gd name="connsiteY6128" fmla="*/ 1828758 h 8369634"/>
              <a:gd name="connsiteX6129" fmla="*/ 5257337 w 15480813"/>
              <a:gd name="connsiteY6129" fmla="*/ 1802624 h 8369634"/>
              <a:gd name="connsiteX6130" fmla="*/ 4678697 w 15480813"/>
              <a:gd name="connsiteY6130" fmla="*/ 1796135 h 8369634"/>
              <a:gd name="connsiteX6131" fmla="*/ 4699374 w 15480813"/>
              <a:gd name="connsiteY6131" fmla="*/ 1836154 h 8369634"/>
              <a:gd name="connsiteX6132" fmla="*/ 4666361 w 15480813"/>
              <a:gd name="connsiteY6132" fmla="*/ 1874730 h 8369634"/>
              <a:gd name="connsiteX6133" fmla="*/ 4670473 w 15480813"/>
              <a:gd name="connsiteY6133" fmla="*/ 1797583 h 8369634"/>
              <a:gd name="connsiteX6134" fmla="*/ 4662249 w 15480813"/>
              <a:gd name="connsiteY6134" fmla="*/ 1842682 h 8369634"/>
              <a:gd name="connsiteX6135" fmla="*/ 4678697 w 15480813"/>
              <a:gd name="connsiteY6135" fmla="*/ 1796135 h 8369634"/>
              <a:gd name="connsiteX6136" fmla="*/ 4626697 w 15480813"/>
              <a:gd name="connsiteY6136" fmla="*/ 1795170 h 8369634"/>
              <a:gd name="connsiteX6137" fmla="*/ 4652334 w 15480813"/>
              <a:gd name="connsiteY6137" fmla="*/ 1801680 h 8369634"/>
              <a:gd name="connsiteX6138" fmla="*/ 4624278 w 15480813"/>
              <a:gd name="connsiteY6138" fmla="*/ 1828414 h 8369634"/>
              <a:gd name="connsiteX6139" fmla="*/ 4624278 w 15480813"/>
              <a:gd name="connsiteY6139" fmla="*/ 1806638 h 8369634"/>
              <a:gd name="connsiteX6140" fmla="*/ 4626697 w 15480813"/>
              <a:gd name="connsiteY6140" fmla="*/ 1795170 h 8369634"/>
              <a:gd name="connsiteX6141" fmla="*/ 5313567 w 15480813"/>
              <a:gd name="connsiteY6141" fmla="*/ 1793210 h 8369634"/>
              <a:gd name="connsiteX6142" fmla="*/ 5330253 w 15480813"/>
              <a:gd name="connsiteY6142" fmla="*/ 1833952 h 8369634"/>
              <a:gd name="connsiteX6143" fmla="*/ 5313567 w 15480813"/>
              <a:gd name="connsiteY6143" fmla="*/ 1793210 h 8369634"/>
              <a:gd name="connsiteX6144" fmla="*/ 4579535 w 15480813"/>
              <a:gd name="connsiteY6144" fmla="*/ 1792141 h 8369634"/>
              <a:gd name="connsiteX6145" fmla="*/ 4603721 w 15480813"/>
              <a:gd name="connsiteY6145" fmla="*/ 1820434 h 8369634"/>
              <a:gd name="connsiteX6146" fmla="*/ 4579535 w 15480813"/>
              <a:gd name="connsiteY6146" fmla="*/ 1792141 h 8369634"/>
              <a:gd name="connsiteX6147" fmla="*/ 4848115 w 15480813"/>
              <a:gd name="connsiteY6147" fmla="*/ 1756465 h 8369634"/>
              <a:gd name="connsiteX6148" fmla="*/ 4798654 w 15480813"/>
              <a:gd name="connsiteY6148" fmla="*/ 1808577 h 8369634"/>
              <a:gd name="connsiteX6149" fmla="*/ 4848115 w 15480813"/>
              <a:gd name="connsiteY6149" fmla="*/ 1756465 h 8369634"/>
              <a:gd name="connsiteX6150" fmla="*/ 9753430 w 15480813"/>
              <a:gd name="connsiteY6150" fmla="*/ 1746448 h 8369634"/>
              <a:gd name="connsiteX6151" fmla="*/ 9761412 w 15480813"/>
              <a:gd name="connsiteY6151" fmla="*/ 1748020 h 8369634"/>
              <a:gd name="connsiteX6152" fmla="*/ 9792731 w 15480813"/>
              <a:gd name="connsiteY6152" fmla="*/ 1775831 h 8369634"/>
              <a:gd name="connsiteX6153" fmla="*/ 9788502 w 15480813"/>
              <a:gd name="connsiteY6153" fmla="*/ 1785987 h 8369634"/>
              <a:gd name="connsiteX6154" fmla="*/ 9800594 w 15480813"/>
              <a:gd name="connsiteY6154" fmla="*/ 1799047 h 8369634"/>
              <a:gd name="connsiteX6155" fmla="*/ 9748833 w 15480813"/>
              <a:gd name="connsiteY6155" fmla="*/ 1778489 h 8369634"/>
              <a:gd name="connsiteX6156" fmla="*/ 9753430 w 15480813"/>
              <a:gd name="connsiteY6156" fmla="*/ 1746448 h 8369634"/>
              <a:gd name="connsiteX6157" fmla="*/ 5449429 w 15480813"/>
              <a:gd name="connsiteY6157" fmla="*/ 1720257 h 8369634"/>
              <a:gd name="connsiteX6158" fmla="*/ 5458801 w 15480813"/>
              <a:gd name="connsiteY6158" fmla="*/ 1755737 h 8369634"/>
              <a:gd name="connsiteX6159" fmla="*/ 5438607 w 15480813"/>
              <a:gd name="connsiteY6159" fmla="*/ 1737720 h 8369634"/>
              <a:gd name="connsiteX6160" fmla="*/ 5449429 w 15480813"/>
              <a:gd name="connsiteY6160" fmla="*/ 1720257 h 8369634"/>
              <a:gd name="connsiteX6161" fmla="*/ 4942924 w 15480813"/>
              <a:gd name="connsiteY6161" fmla="*/ 1718146 h 8369634"/>
              <a:gd name="connsiteX6162" fmla="*/ 4897697 w 15480813"/>
              <a:gd name="connsiteY6162" fmla="*/ 1747879 h 8369634"/>
              <a:gd name="connsiteX6163" fmla="*/ 4942924 w 15480813"/>
              <a:gd name="connsiteY6163" fmla="*/ 1718146 h 8369634"/>
              <a:gd name="connsiteX6164" fmla="*/ 5120951 w 15480813"/>
              <a:gd name="connsiteY6164" fmla="*/ 1696619 h 8369634"/>
              <a:gd name="connsiteX6165" fmla="*/ 5150678 w 15480813"/>
              <a:gd name="connsiteY6165" fmla="*/ 1735280 h 8369634"/>
              <a:gd name="connsiteX6166" fmla="*/ 5126492 w 15480813"/>
              <a:gd name="connsiteY6166" fmla="*/ 1750627 h 8369634"/>
              <a:gd name="connsiteX6167" fmla="*/ 5109923 w 15480813"/>
              <a:gd name="connsiteY6167" fmla="*/ 1710135 h 8369634"/>
              <a:gd name="connsiteX6168" fmla="*/ 5120951 w 15480813"/>
              <a:gd name="connsiteY6168" fmla="*/ 1696619 h 8369634"/>
              <a:gd name="connsiteX6169" fmla="*/ 5166641 w 15480813"/>
              <a:gd name="connsiteY6169" fmla="*/ 1689004 h 8369634"/>
              <a:gd name="connsiteX6170" fmla="*/ 5146445 w 15480813"/>
              <a:gd name="connsiteY6170" fmla="*/ 1703512 h 8369634"/>
              <a:gd name="connsiteX6171" fmla="*/ 5166641 w 15480813"/>
              <a:gd name="connsiteY6171" fmla="*/ 1689004 h 8369634"/>
              <a:gd name="connsiteX6172" fmla="*/ 9913092 w 15480813"/>
              <a:gd name="connsiteY6172" fmla="*/ 1638945 h 8369634"/>
              <a:gd name="connsiteX6173" fmla="*/ 9922231 w 15480813"/>
              <a:gd name="connsiteY6173" fmla="*/ 1641141 h 8369634"/>
              <a:gd name="connsiteX6174" fmla="*/ 9933855 w 15480813"/>
              <a:gd name="connsiteY6174" fmla="*/ 1671514 h 8369634"/>
              <a:gd name="connsiteX6175" fmla="*/ 9906526 w 15480813"/>
              <a:gd name="connsiteY6175" fmla="*/ 1644423 h 8369634"/>
              <a:gd name="connsiteX6176" fmla="*/ 9913092 w 15480813"/>
              <a:gd name="connsiteY6176" fmla="*/ 1638945 h 8369634"/>
              <a:gd name="connsiteX6177" fmla="*/ 9723076 w 15480813"/>
              <a:gd name="connsiteY6177" fmla="*/ 1635305 h 8369634"/>
              <a:gd name="connsiteX6178" fmla="*/ 9730682 w 15480813"/>
              <a:gd name="connsiteY6178" fmla="*/ 1639660 h 8369634"/>
              <a:gd name="connsiteX6179" fmla="*/ 9727310 w 15480813"/>
              <a:gd name="connsiteY6179" fmla="*/ 1675868 h 8369634"/>
              <a:gd name="connsiteX6180" fmla="*/ 9818249 w 15480813"/>
              <a:gd name="connsiteY6180" fmla="*/ 1704045 h 8369634"/>
              <a:gd name="connsiteX6181" fmla="*/ 9802163 w 15480813"/>
              <a:gd name="connsiteY6181" fmla="*/ 1712030 h 8369634"/>
              <a:gd name="connsiteX6182" fmla="*/ 9754398 w 15480813"/>
              <a:gd name="connsiteY6182" fmla="*/ 1713965 h 8369634"/>
              <a:gd name="connsiteX6183" fmla="*/ 9719086 w 15480813"/>
              <a:gd name="connsiteY6183" fmla="*/ 1696186 h 8369634"/>
              <a:gd name="connsiteX6184" fmla="*/ 9712192 w 15480813"/>
              <a:gd name="connsiteY6184" fmla="*/ 1640188 h 8369634"/>
              <a:gd name="connsiteX6185" fmla="*/ 9723076 w 15480813"/>
              <a:gd name="connsiteY6185" fmla="*/ 1635305 h 8369634"/>
              <a:gd name="connsiteX6186" fmla="*/ 9809272 w 15480813"/>
              <a:gd name="connsiteY6186" fmla="*/ 1628649 h 8369634"/>
              <a:gd name="connsiteX6187" fmla="*/ 9815980 w 15480813"/>
              <a:gd name="connsiteY6187" fmla="*/ 1630619 h 8369634"/>
              <a:gd name="connsiteX6188" fmla="*/ 9822840 w 15480813"/>
              <a:gd name="connsiteY6188" fmla="*/ 1661354 h 8369634"/>
              <a:gd name="connsiteX6189" fmla="*/ 9803492 w 15480813"/>
              <a:gd name="connsiteY6189" fmla="*/ 1635714 h 8369634"/>
              <a:gd name="connsiteX6190" fmla="*/ 9809272 w 15480813"/>
              <a:gd name="connsiteY6190" fmla="*/ 1628649 h 8369634"/>
              <a:gd name="connsiteX6191" fmla="*/ 10636722 w 15480813"/>
              <a:gd name="connsiteY6191" fmla="*/ 1627646 h 8369634"/>
              <a:gd name="connsiteX6192" fmla="*/ 10612863 w 15480813"/>
              <a:gd name="connsiteY6192" fmla="*/ 1631455 h 8369634"/>
              <a:gd name="connsiteX6193" fmla="*/ 10636722 w 15480813"/>
              <a:gd name="connsiteY6193" fmla="*/ 1627646 h 8369634"/>
              <a:gd name="connsiteX6194" fmla="*/ 10280070 w 15480813"/>
              <a:gd name="connsiteY6194" fmla="*/ 1604487 h 8369634"/>
              <a:gd name="connsiteX6195" fmla="*/ 10307884 w 15480813"/>
              <a:gd name="connsiteY6195" fmla="*/ 1675109 h 8369634"/>
              <a:gd name="connsiteX6196" fmla="*/ 10280070 w 15480813"/>
              <a:gd name="connsiteY6196" fmla="*/ 1604487 h 8369634"/>
              <a:gd name="connsiteX6197" fmla="*/ 5727383 w 15480813"/>
              <a:gd name="connsiteY6197" fmla="*/ 1573587 h 8369634"/>
              <a:gd name="connsiteX6198" fmla="*/ 5731979 w 15480813"/>
              <a:gd name="connsiteY6198" fmla="*/ 1605636 h 8369634"/>
              <a:gd name="connsiteX6199" fmla="*/ 5680219 w 15480813"/>
              <a:gd name="connsiteY6199" fmla="*/ 1626196 h 8369634"/>
              <a:gd name="connsiteX6200" fmla="*/ 5692313 w 15480813"/>
              <a:gd name="connsiteY6200" fmla="*/ 1613131 h 8369634"/>
              <a:gd name="connsiteX6201" fmla="*/ 5688201 w 15480813"/>
              <a:gd name="connsiteY6201" fmla="*/ 1602976 h 8369634"/>
              <a:gd name="connsiteX6202" fmla="*/ 5719523 w 15480813"/>
              <a:gd name="connsiteY6202" fmla="*/ 1575158 h 8369634"/>
              <a:gd name="connsiteX6203" fmla="*/ 9895761 w 15480813"/>
              <a:gd name="connsiteY6203" fmla="*/ 1565930 h 8369634"/>
              <a:gd name="connsiteX6204" fmla="*/ 9890804 w 15480813"/>
              <a:gd name="connsiteY6204" fmla="*/ 1608864 h 8369634"/>
              <a:gd name="connsiteX6205" fmla="*/ 9875326 w 15480813"/>
              <a:gd name="connsiteY6205" fmla="*/ 1583952 h 8369634"/>
              <a:gd name="connsiteX6206" fmla="*/ 9887421 w 15480813"/>
              <a:gd name="connsiteY6206" fmla="*/ 1597134 h 8369634"/>
              <a:gd name="connsiteX6207" fmla="*/ 9895761 w 15480813"/>
              <a:gd name="connsiteY6207" fmla="*/ 1565930 h 8369634"/>
              <a:gd name="connsiteX6208" fmla="*/ 10199411 w 15480813"/>
              <a:gd name="connsiteY6208" fmla="*/ 1546221 h 8369634"/>
              <a:gd name="connsiteX6209" fmla="*/ 10202919 w 15480813"/>
              <a:gd name="connsiteY6209" fmla="*/ 1601492 h 8369634"/>
              <a:gd name="connsiteX6210" fmla="*/ 10199411 w 15480813"/>
              <a:gd name="connsiteY6210" fmla="*/ 1546221 h 8369634"/>
              <a:gd name="connsiteX6211" fmla="*/ 10340655 w 15480813"/>
              <a:gd name="connsiteY6211" fmla="*/ 1528303 h 8369634"/>
              <a:gd name="connsiteX6212" fmla="*/ 10360005 w 15480813"/>
              <a:gd name="connsiteY6212" fmla="*/ 1662774 h 8369634"/>
              <a:gd name="connsiteX6213" fmla="*/ 10340655 w 15480813"/>
              <a:gd name="connsiteY6213" fmla="*/ 1528303 h 8369634"/>
              <a:gd name="connsiteX6214" fmla="*/ 5206787 w 15480813"/>
              <a:gd name="connsiteY6214" fmla="*/ 1526502 h 8369634"/>
              <a:gd name="connsiteX6215" fmla="*/ 5182601 w 15480813"/>
              <a:gd name="connsiteY6215" fmla="*/ 1602202 h 8369634"/>
              <a:gd name="connsiteX6216" fmla="*/ 5134229 w 15480813"/>
              <a:gd name="connsiteY6216" fmla="*/ 1615866 h 8369634"/>
              <a:gd name="connsiteX6217" fmla="*/ 5206787 w 15480813"/>
              <a:gd name="connsiteY6217" fmla="*/ 1526502 h 8369634"/>
              <a:gd name="connsiteX6218" fmla="*/ 12662995 w 15480813"/>
              <a:gd name="connsiteY6218" fmla="*/ 1511692 h 8369634"/>
              <a:gd name="connsiteX6219" fmla="*/ 12668031 w 15480813"/>
              <a:gd name="connsiteY6219" fmla="*/ 1512634 h 8369634"/>
              <a:gd name="connsiteX6220" fmla="*/ 12672505 w 15480813"/>
              <a:gd name="connsiteY6220" fmla="*/ 1544915 h 8369634"/>
              <a:gd name="connsiteX6221" fmla="*/ 12655937 w 15480813"/>
              <a:gd name="connsiteY6221" fmla="*/ 1530779 h 8369634"/>
              <a:gd name="connsiteX6222" fmla="*/ 12662995 w 15480813"/>
              <a:gd name="connsiteY6222" fmla="*/ 1511692 h 8369634"/>
              <a:gd name="connsiteX6223" fmla="*/ 5243307 w 15480813"/>
              <a:gd name="connsiteY6223" fmla="*/ 1507376 h 8369634"/>
              <a:gd name="connsiteX6224" fmla="*/ 5256852 w 15480813"/>
              <a:gd name="connsiteY6224" fmla="*/ 1539057 h 8369634"/>
              <a:gd name="connsiteX6225" fmla="*/ 5229521 w 15480813"/>
              <a:gd name="connsiteY6225" fmla="*/ 1575334 h 8369634"/>
              <a:gd name="connsiteX6226" fmla="*/ 5228190 w 15480813"/>
              <a:gd name="connsiteY6226" fmla="*/ 1537122 h 8369634"/>
              <a:gd name="connsiteX6227" fmla="*/ 5211625 w 15480813"/>
              <a:gd name="connsiteY6227" fmla="*/ 1604115 h 8369634"/>
              <a:gd name="connsiteX6228" fmla="*/ 5190946 w 15480813"/>
              <a:gd name="connsiteY6228" fmla="*/ 1606412 h 8369634"/>
              <a:gd name="connsiteX6229" fmla="*/ 5243307 w 15480813"/>
              <a:gd name="connsiteY6229" fmla="*/ 1507376 h 8369634"/>
              <a:gd name="connsiteX6230" fmla="*/ 9868674 w 15480813"/>
              <a:gd name="connsiteY6230" fmla="*/ 1506174 h 8369634"/>
              <a:gd name="connsiteX6231" fmla="*/ 9863839 w 15480813"/>
              <a:gd name="connsiteY6231" fmla="*/ 1559861 h 8369634"/>
              <a:gd name="connsiteX6232" fmla="*/ 9860450 w 15480813"/>
              <a:gd name="connsiteY6232" fmla="*/ 1526367 h 8369634"/>
              <a:gd name="connsiteX6233" fmla="*/ 9843765 w 15480813"/>
              <a:gd name="connsiteY6233" fmla="*/ 1578121 h 8369634"/>
              <a:gd name="connsiteX6234" fmla="*/ 9828527 w 15480813"/>
              <a:gd name="connsiteY6234" fmla="*/ 1542449 h 8369634"/>
              <a:gd name="connsiteX6235" fmla="*/ 9868674 w 15480813"/>
              <a:gd name="connsiteY6235" fmla="*/ 1506174 h 8369634"/>
              <a:gd name="connsiteX6236" fmla="*/ 5386487 w 15480813"/>
              <a:gd name="connsiteY6236" fmla="*/ 1478860 h 8369634"/>
              <a:gd name="connsiteX6237" fmla="*/ 5382858 w 15480813"/>
              <a:gd name="connsiteY6237" fmla="*/ 1514409 h 8369634"/>
              <a:gd name="connsiteX6238" fmla="*/ 5403053 w 15480813"/>
              <a:gd name="connsiteY6238" fmla="*/ 1511992 h 8369634"/>
              <a:gd name="connsiteX6239" fmla="*/ 5357462 w 15480813"/>
              <a:gd name="connsiteY6239" fmla="*/ 1539317 h 8369634"/>
              <a:gd name="connsiteX6240" fmla="*/ 5386487 w 15480813"/>
              <a:gd name="connsiteY6240" fmla="*/ 1478860 h 8369634"/>
              <a:gd name="connsiteX6241" fmla="*/ 5567845 w 15480813"/>
              <a:gd name="connsiteY6241" fmla="*/ 1466077 h 8369634"/>
              <a:gd name="connsiteX6242" fmla="*/ 5574411 w 15480813"/>
              <a:gd name="connsiteY6242" fmla="*/ 1471554 h 8369634"/>
              <a:gd name="connsiteX6243" fmla="*/ 5547079 w 15480813"/>
              <a:gd name="connsiteY6243" fmla="*/ 1498643 h 8369634"/>
              <a:gd name="connsiteX6244" fmla="*/ 5558704 w 15480813"/>
              <a:gd name="connsiteY6244" fmla="*/ 1468275 h 8369634"/>
              <a:gd name="connsiteX6245" fmla="*/ 5567845 w 15480813"/>
              <a:gd name="connsiteY6245" fmla="*/ 1466077 h 8369634"/>
              <a:gd name="connsiteX6246" fmla="*/ 5758059 w 15480813"/>
              <a:gd name="connsiteY6246" fmla="*/ 1462801 h 8369634"/>
              <a:gd name="connsiteX6247" fmla="*/ 5768737 w 15480813"/>
              <a:gd name="connsiteY6247" fmla="*/ 1467682 h 8369634"/>
              <a:gd name="connsiteX6248" fmla="*/ 5761849 w 15480813"/>
              <a:gd name="connsiteY6248" fmla="*/ 1523670 h 8369634"/>
              <a:gd name="connsiteX6249" fmla="*/ 5726414 w 15480813"/>
              <a:gd name="connsiteY6249" fmla="*/ 1541446 h 8369634"/>
              <a:gd name="connsiteX6250" fmla="*/ 5678769 w 15480813"/>
              <a:gd name="connsiteY6250" fmla="*/ 1539512 h 8369634"/>
              <a:gd name="connsiteX6251" fmla="*/ 5662685 w 15480813"/>
              <a:gd name="connsiteY6251" fmla="*/ 1531532 h 8369634"/>
              <a:gd name="connsiteX6252" fmla="*/ 5753501 w 15480813"/>
              <a:gd name="connsiteY6252" fmla="*/ 1503359 h 8369634"/>
              <a:gd name="connsiteX6253" fmla="*/ 5750419 w 15480813"/>
              <a:gd name="connsiteY6253" fmla="*/ 1467154 h 8369634"/>
              <a:gd name="connsiteX6254" fmla="*/ 5758059 w 15480813"/>
              <a:gd name="connsiteY6254" fmla="*/ 1462801 h 8369634"/>
              <a:gd name="connsiteX6255" fmla="*/ 5671611 w 15480813"/>
              <a:gd name="connsiteY6255" fmla="*/ 1455784 h 8369634"/>
              <a:gd name="connsiteX6256" fmla="*/ 5677319 w 15480813"/>
              <a:gd name="connsiteY6256" fmla="*/ 1462850 h 8369634"/>
              <a:gd name="connsiteX6257" fmla="*/ 5657969 w 15480813"/>
              <a:gd name="connsiteY6257" fmla="*/ 1488485 h 8369634"/>
              <a:gd name="connsiteX6258" fmla="*/ 5664925 w 15480813"/>
              <a:gd name="connsiteY6258" fmla="*/ 1457755 h 8369634"/>
              <a:gd name="connsiteX6259" fmla="*/ 5671611 w 15480813"/>
              <a:gd name="connsiteY6259" fmla="*/ 1455784 h 8369634"/>
              <a:gd name="connsiteX6260" fmla="*/ 4844192 w 15480813"/>
              <a:gd name="connsiteY6260" fmla="*/ 1455147 h 8369634"/>
              <a:gd name="connsiteX6261" fmla="*/ 4868067 w 15480813"/>
              <a:gd name="connsiteY6261" fmla="*/ 1458961 h 8369634"/>
              <a:gd name="connsiteX6262" fmla="*/ 4844192 w 15480813"/>
              <a:gd name="connsiteY6262" fmla="*/ 1455147 h 8369634"/>
              <a:gd name="connsiteX6263" fmla="*/ 5201225 w 15480813"/>
              <a:gd name="connsiteY6263" fmla="*/ 1431748 h 8369634"/>
              <a:gd name="connsiteX6264" fmla="*/ 5173531 w 15480813"/>
              <a:gd name="connsiteY6264" fmla="*/ 1502247 h 8369634"/>
              <a:gd name="connsiteX6265" fmla="*/ 5201225 w 15480813"/>
              <a:gd name="connsiteY6265" fmla="*/ 1431748 h 8369634"/>
              <a:gd name="connsiteX6266" fmla="*/ 5585170 w 15480813"/>
              <a:gd name="connsiteY6266" fmla="*/ 1393074 h 8369634"/>
              <a:gd name="connsiteX6267" fmla="*/ 5593514 w 15480813"/>
              <a:gd name="connsiteY6267" fmla="*/ 1424275 h 8369634"/>
              <a:gd name="connsiteX6268" fmla="*/ 5605605 w 15480813"/>
              <a:gd name="connsiteY6268" fmla="*/ 1411096 h 8369634"/>
              <a:gd name="connsiteX6269" fmla="*/ 5590131 w 15480813"/>
              <a:gd name="connsiteY6269" fmla="*/ 1436005 h 8369634"/>
              <a:gd name="connsiteX6270" fmla="*/ 5585170 w 15480813"/>
              <a:gd name="connsiteY6270" fmla="*/ 1393074 h 8369634"/>
              <a:gd name="connsiteX6271" fmla="*/ 5509033 w 15480813"/>
              <a:gd name="connsiteY6271" fmla="*/ 1376451 h 8369634"/>
              <a:gd name="connsiteX6272" fmla="*/ 5507051 w 15480813"/>
              <a:gd name="connsiteY6272" fmla="*/ 1402678 h 8369634"/>
              <a:gd name="connsiteX6273" fmla="*/ 5494959 w 15480813"/>
              <a:gd name="connsiteY6273" fmla="*/ 1384054 h 8369634"/>
              <a:gd name="connsiteX6274" fmla="*/ 5509033 w 15480813"/>
              <a:gd name="connsiteY6274" fmla="*/ 1376451 h 8369634"/>
              <a:gd name="connsiteX6275" fmla="*/ 5281522 w 15480813"/>
              <a:gd name="connsiteY6275" fmla="*/ 1373367 h 8369634"/>
              <a:gd name="connsiteX6276" fmla="*/ 5278013 w 15480813"/>
              <a:gd name="connsiteY6276" fmla="*/ 1428632 h 8369634"/>
              <a:gd name="connsiteX6277" fmla="*/ 5281522 w 15480813"/>
              <a:gd name="connsiteY6277" fmla="*/ 1373367 h 8369634"/>
              <a:gd name="connsiteX6278" fmla="*/ 5140155 w 15480813"/>
              <a:gd name="connsiteY6278" fmla="*/ 1355444 h 8369634"/>
              <a:gd name="connsiteX6279" fmla="*/ 5120808 w 15480813"/>
              <a:gd name="connsiteY6279" fmla="*/ 1489907 h 8369634"/>
              <a:gd name="connsiteX6280" fmla="*/ 5140155 w 15480813"/>
              <a:gd name="connsiteY6280" fmla="*/ 1355444 h 8369634"/>
              <a:gd name="connsiteX6281" fmla="*/ 10274024 w 15480813"/>
              <a:gd name="connsiteY6281" fmla="*/ 1353644 h 8369634"/>
              <a:gd name="connsiteX6282" fmla="*/ 10346581 w 15480813"/>
              <a:gd name="connsiteY6282" fmla="*/ 1443004 h 8369634"/>
              <a:gd name="connsiteX6283" fmla="*/ 10298210 w 15480813"/>
              <a:gd name="connsiteY6283" fmla="*/ 1429342 h 8369634"/>
              <a:gd name="connsiteX6284" fmla="*/ 10274024 w 15480813"/>
              <a:gd name="connsiteY6284" fmla="*/ 1353644 h 8369634"/>
              <a:gd name="connsiteX6285" fmla="*/ 2817919 w 15480813"/>
              <a:gd name="connsiteY6285" fmla="*/ 1338826 h 8369634"/>
              <a:gd name="connsiteX6286" fmla="*/ 2824994 w 15480813"/>
              <a:gd name="connsiteY6286" fmla="*/ 1357907 h 8369634"/>
              <a:gd name="connsiteX6287" fmla="*/ 2808305 w 15480813"/>
              <a:gd name="connsiteY6287" fmla="*/ 1372054 h 8369634"/>
              <a:gd name="connsiteX6288" fmla="*/ 2812901 w 15480813"/>
              <a:gd name="connsiteY6288" fmla="*/ 1339767 h 8369634"/>
              <a:gd name="connsiteX6289" fmla="*/ 2817919 w 15480813"/>
              <a:gd name="connsiteY6289" fmla="*/ 1338826 h 8369634"/>
              <a:gd name="connsiteX6290" fmla="*/ 10237505 w 15480813"/>
              <a:gd name="connsiteY6290" fmla="*/ 1334514 h 8369634"/>
              <a:gd name="connsiteX6291" fmla="*/ 10289989 w 15480813"/>
              <a:gd name="connsiteY6291" fmla="*/ 1433552 h 8369634"/>
              <a:gd name="connsiteX6292" fmla="*/ 10269311 w 15480813"/>
              <a:gd name="connsiteY6292" fmla="*/ 1431254 h 8369634"/>
              <a:gd name="connsiteX6293" fmla="*/ 10252621 w 15480813"/>
              <a:gd name="connsiteY6293" fmla="*/ 1364263 h 8369634"/>
              <a:gd name="connsiteX6294" fmla="*/ 10251413 w 15480813"/>
              <a:gd name="connsiteY6294" fmla="*/ 1402474 h 8369634"/>
              <a:gd name="connsiteX6295" fmla="*/ 10224084 w 15480813"/>
              <a:gd name="connsiteY6295" fmla="*/ 1366197 h 8369634"/>
              <a:gd name="connsiteX6296" fmla="*/ 10237505 w 15480813"/>
              <a:gd name="connsiteY6296" fmla="*/ 1334514 h 8369634"/>
              <a:gd name="connsiteX6297" fmla="*/ 10297726 w 15480813"/>
              <a:gd name="connsiteY6297" fmla="*/ 1323731 h 8369634"/>
              <a:gd name="connsiteX6298" fmla="*/ 10325781 w 15480813"/>
              <a:gd name="connsiteY6298" fmla="*/ 1328809 h 8369634"/>
              <a:gd name="connsiteX6299" fmla="*/ 10329652 w 15480813"/>
              <a:gd name="connsiteY6299" fmla="*/ 1362184 h 8369634"/>
              <a:gd name="connsiteX6300" fmla="*/ 10297726 w 15480813"/>
              <a:gd name="connsiteY6300" fmla="*/ 1323731 h 8369634"/>
              <a:gd name="connsiteX6301" fmla="*/ 10134728 w 15480813"/>
              <a:gd name="connsiteY6301" fmla="*/ 1312535 h 8369634"/>
              <a:gd name="connsiteX6302" fmla="*/ 10134792 w 15480813"/>
              <a:gd name="connsiteY6302" fmla="*/ 1313758 h 8369634"/>
              <a:gd name="connsiteX6303" fmla="*/ 10136312 w 15480813"/>
              <a:gd name="connsiteY6303" fmla="*/ 1313386 h 8369634"/>
              <a:gd name="connsiteX6304" fmla="*/ 10089492 w 15480813"/>
              <a:gd name="connsiteY6304" fmla="*/ 1281373 h 8369634"/>
              <a:gd name="connsiteX6305" fmla="*/ 10095293 w 15480813"/>
              <a:gd name="connsiteY6305" fmla="*/ 1291503 h 8369634"/>
              <a:gd name="connsiteX6306" fmla="*/ 10114900 w 15480813"/>
              <a:gd name="connsiteY6306" fmla="*/ 1301050 h 8369634"/>
              <a:gd name="connsiteX6307" fmla="*/ 10115670 w 15480813"/>
              <a:gd name="connsiteY6307" fmla="*/ 1300836 h 8369634"/>
              <a:gd name="connsiteX6308" fmla="*/ 5432741 w 15480813"/>
              <a:gd name="connsiteY6308" fmla="*/ 1279753 h 8369634"/>
              <a:gd name="connsiteX6309" fmla="*/ 5453603 w 15480813"/>
              <a:gd name="connsiteY6309" fmla="*/ 1375570 h 8369634"/>
              <a:gd name="connsiteX6310" fmla="*/ 5264833 w 15480813"/>
              <a:gd name="connsiteY6310" fmla="*/ 1542927 h 8369634"/>
              <a:gd name="connsiteX6311" fmla="*/ 5286599 w 15480813"/>
              <a:gd name="connsiteY6311" fmla="*/ 1503870 h 8369634"/>
              <a:gd name="connsiteX6312" fmla="*/ 5262414 w 15480813"/>
              <a:gd name="connsiteY6312" fmla="*/ 1491777 h 8369634"/>
              <a:gd name="connsiteX6313" fmla="*/ 5323483 w 15480813"/>
              <a:gd name="connsiteY6313" fmla="*/ 1409791 h 8369634"/>
              <a:gd name="connsiteX6314" fmla="*/ 5342589 w 15480813"/>
              <a:gd name="connsiteY6314" fmla="*/ 1344372 h 8369634"/>
              <a:gd name="connsiteX6315" fmla="*/ 5432741 w 15480813"/>
              <a:gd name="connsiteY6315" fmla="*/ 1279753 h 8369634"/>
              <a:gd name="connsiteX6316" fmla="*/ 5589789 w 15480813"/>
              <a:gd name="connsiteY6316" fmla="*/ 1268490 h 8369634"/>
              <a:gd name="connsiteX6317" fmla="*/ 5580772 w 15480813"/>
              <a:gd name="connsiteY6317" fmla="*/ 1280590 h 8369634"/>
              <a:gd name="connsiteX6318" fmla="*/ 5572245 w 15480813"/>
              <a:gd name="connsiteY6318" fmla="*/ 1292985 h 8369634"/>
              <a:gd name="connsiteX6319" fmla="*/ 5576917 w 15480813"/>
              <a:gd name="connsiteY6319" fmla="*/ 1292568 h 8369634"/>
              <a:gd name="connsiteX6320" fmla="*/ 5593637 w 15480813"/>
              <a:gd name="connsiteY6320" fmla="*/ 1273147 h 8369634"/>
              <a:gd name="connsiteX6321" fmla="*/ 11039465 w 15480813"/>
              <a:gd name="connsiteY6321" fmla="*/ 1199971 h 8369634"/>
              <a:gd name="connsiteX6322" fmla="*/ 11042279 w 15480813"/>
              <a:gd name="connsiteY6322" fmla="*/ 1204961 h 8369634"/>
              <a:gd name="connsiteX6323" fmla="*/ 11029823 w 15480813"/>
              <a:gd name="connsiteY6323" fmla="*/ 1224671 h 8369634"/>
              <a:gd name="connsiteX6324" fmla="*/ 11000441 w 15480813"/>
              <a:gd name="connsiteY6324" fmla="*/ 1219713 h 8369634"/>
              <a:gd name="connsiteX6325" fmla="*/ 11039465 w 15480813"/>
              <a:gd name="connsiteY6325" fmla="*/ 1199971 h 8369634"/>
              <a:gd name="connsiteX6326" fmla="*/ 10023508 w 15480813"/>
              <a:gd name="connsiteY6326" fmla="*/ 1181538 h 8369634"/>
              <a:gd name="connsiteX6327" fmla="*/ 10021995 w 15480813"/>
              <a:gd name="connsiteY6327" fmla="*/ 1198421 h 8369634"/>
              <a:gd name="connsiteX6328" fmla="*/ 10019592 w 15480813"/>
              <a:gd name="connsiteY6328" fmla="*/ 1219354 h 8369634"/>
              <a:gd name="connsiteX6329" fmla="*/ 10034827 w 15480813"/>
              <a:gd name="connsiteY6329" fmla="*/ 1255633 h 8369634"/>
              <a:gd name="connsiteX6330" fmla="*/ 10057067 w 15480813"/>
              <a:gd name="connsiteY6330" fmla="*/ 1250570 h 8369634"/>
              <a:gd name="connsiteX6331" fmla="*/ 10057972 w 15480813"/>
              <a:gd name="connsiteY6331" fmla="*/ 1249681 h 8369634"/>
              <a:gd name="connsiteX6332" fmla="*/ 10052471 w 15480813"/>
              <a:gd name="connsiteY6332" fmla="*/ 1243151 h 8369634"/>
              <a:gd name="connsiteX6333" fmla="*/ 10027209 w 15480813"/>
              <a:gd name="connsiteY6333" fmla="*/ 1202709 h 8369634"/>
              <a:gd name="connsiteX6334" fmla="*/ 11113883 w 15480813"/>
              <a:gd name="connsiteY6334" fmla="*/ 1170347 h 8369634"/>
              <a:gd name="connsiteX6335" fmla="*/ 11130191 w 15480813"/>
              <a:gd name="connsiteY6335" fmla="*/ 1197737 h 8369634"/>
              <a:gd name="connsiteX6336" fmla="*/ 11100928 w 15480813"/>
              <a:gd name="connsiteY6336" fmla="*/ 1203542 h 8369634"/>
              <a:gd name="connsiteX6337" fmla="*/ 11113883 w 15480813"/>
              <a:gd name="connsiteY6337" fmla="*/ 1170347 h 8369634"/>
              <a:gd name="connsiteX6338" fmla="*/ 5183206 w 15480813"/>
              <a:gd name="connsiteY6338" fmla="*/ 1151354 h 8369634"/>
              <a:gd name="connsiteX6339" fmla="*/ 5151281 w 15480813"/>
              <a:gd name="connsiteY6339" fmla="*/ 1189806 h 8369634"/>
              <a:gd name="connsiteX6340" fmla="*/ 5155150 w 15480813"/>
              <a:gd name="connsiteY6340" fmla="*/ 1156433 h 8369634"/>
              <a:gd name="connsiteX6341" fmla="*/ 5183206 w 15480813"/>
              <a:gd name="connsiteY6341" fmla="*/ 1151354 h 8369634"/>
              <a:gd name="connsiteX6342" fmla="*/ 11198686 w 15480813"/>
              <a:gd name="connsiteY6342" fmla="*/ 1148840 h 8369634"/>
              <a:gd name="connsiteX6343" fmla="*/ 11213874 w 15480813"/>
              <a:gd name="connsiteY6343" fmla="*/ 1168717 h 8369634"/>
              <a:gd name="connsiteX6344" fmla="*/ 11188846 w 15480813"/>
              <a:gd name="connsiteY6344" fmla="*/ 1186371 h 8369634"/>
              <a:gd name="connsiteX6345" fmla="*/ 11198686 w 15480813"/>
              <a:gd name="connsiteY6345" fmla="*/ 1148840 h 8369634"/>
              <a:gd name="connsiteX6346" fmla="*/ 4441398 w 15480813"/>
              <a:gd name="connsiteY6346" fmla="*/ 1026626 h 8369634"/>
              <a:gd name="connsiteX6347" fmla="*/ 4480375 w 15480813"/>
              <a:gd name="connsiteY6347" fmla="*/ 1046368 h 8369634"/>
              <a:gd name="connsiteX6348" fmla="*/ 4451109 w 15480813"/>
              <a:gd name="connsiteY6348" fmla="*/ 1051326 h 8369634"/>
              <a:gd name="connsiteX6349" fmla="*/ 4438533 w 15480813"/>
              <a:gd name="connsiteY6349" fmla="*/ 1031616 h 8369634"/>
              <a:gd name="connsiteX6350" fmla="*/ 4441398 w 15480813"/>
              <a:gd name="connsiteY6350" fmla="*/ 1026626 h 8369634"/>
              <a:gd name="connsiteX6351" fmla="*/ 4367051 w 15480813"/>
              <a:gd name="connsiteY6351" fmla="*/ 997487 h 8369634"/>
              <a:gd name="connsiteX6352" fmla="*/ 4380005 w 15480813"/>
              <a:gd name="connsiteY6352" fmla="*/ 1030680 h 8369634"/>
              <a:gd name="connsiteX6353" fmla="*/ 4350739 w 15480813"/>
              <a:gd name="connsiteY6353" fmla="*/ 1024875 h 8369634"/>
              <a:gd name="connsiteX6354" fmla="*/ 4367051 w 15480813"/>
              <a:gd name="connsiteY6354" fmla="*/ 997487 h 8369634"/>
              <a:gd name="connsiteX6355" fmla="*/ 11771111 w 15480813"/>
              <a:gd name="connsiteY6355" fmla="*/ 993624 h 8369634"/>
              <a:gd name="connsiteX6356" fmla="*/ 11707866 w 15480813"/>
              <a:gd name="connsiteY6356" fmla="*/ 1014543 h 8369634"/>
              <a:gd name="connsiteX6357" fmla="*/ 11771111 w 15480813"/>
              <a:gd name="connsiteY6357" fmla="*/ 993624 h 8369634"/>
              <a:gd name="connsiteX6358" fmla="*/ 4282205 w 15480813"/>
              <a:gd name="connsiteY6358" fmla="*/ 975494 h 8369634"/>
              <a:gd name="connsiteX6359" fmla="*/ 4292090 w 15480813"/>
              <a:gd name="connsiteY6359" fmla="*/ 1013025 h 8369634"/>
              <a:gd name="connsiteX6360" fmla="*/ 4267057 w 15480813"/>
              <a:gd name="connsiteY6360" fmla="*/ 995371 h 8369634"/>
              <a:gd name="connsiteX6361" fmla="*/ 4282205 w 15480813"/>
              <a:gd name="connsiteY6361" fmla="*/ 975494 h 8369634"/>
              <a:gd name="connsiteX6362" fmla="*/ 11037397 w 15480813"/>
              <a:gd name="connsiteY6362" fmla="*/ 939582 h 8369634"/>
              <a:gd name="connsiteX6363" fmla="*/ 11079644 w 15480813"/>
              <a:gd name="connsiteY6363" fmla="*/ 960335 h 8369634"/>
              <a:gd name="connsiteX6364" fmla="*/ 10995961 w 15480813"/>
              <a:gd name="connsiteY6364" fmla="*/ 978956 h 8369634"/>
              <a:gd name="connsiteX6365" fmla="*/ 11037397 w 15480813"/>
              <a:gd name="connsiteY6365" fmla="*/ 939582 h 8369634"/>
              <a:gd name="connsiteX6366" fmla="*/ 9929259 w 15480813"/>
              <a:gd name="connsiteY6366" fmla="*/ 873653 h 8369634"/>
              <a:gd name="connsiteX6367" fmla="*/ 9960097 w 15480813"/>
              <a:gd name="connsiteY6367" fmla="*/ 890582 h 8369634"/>
              <a:gd name="connsiteX6368" fmla="*/ 9929259 w 15480813"/>
              <a:gd name="connsiteY6368" fmla="*/ 873653 h 8369634"/>
              <a:gd name="connsiteX6369" fmla="*/ 8645884 w 15480813"/>
              <a:gd name="connsiteY6369" fmla="*/ 873474 h 8369634"/>
              <a:gd name="connsiteX6370" fmla="*/ 8646971 w 15480813"/>
              <a:gd name="connsiteY6370" fmla="*/ 879381 h 8369634"/>
              <a:gd name="connsiteX6371" fmla="*/ 8656479 w 15480813"/>
              <a:gd name="connsiteY6371" fmla="*/ 885388 h 8369634"/>
              <a:gd name="connsiteX6372" fmla="*/ 8652183 w 15480813"/>
              <a:gd name="connsiteY6372" fmla="*/ 877157 h 8369634"/>
              <a:gd name="connsiteX6373" fmla="*/ 8710333 w 15480813"/>
              <a:gd name="connsiteY6373" fmla="*/ 873362 h 8369634"/>
              <a:gd name="connsiteX6374" fmla="*/ 8710362 w 15480813"/>
              <a:gd name="connsiteY6374" fmla="*/ 873788 h 8369634"/>
              <a:gd name="connsiteX6375" fmla="*/ 8710695 w 15480813"/>
              <a:gd name="connsiteY6375" fmla="*/ 873686 h 8369634"/>
              <a:gd name="connsiteX6376" fmla="*/ 3710186 w 15480813"/>
              <a:gd name="connsiteY6376" fmla="*/ 820763 h 8369634"/>
              <a:gd name="connsiteX6377" fmla="*/ 3773310 w 15480813"/>
              <a:gd name="connsiteY6377" fmla="*/ 841684 h 8369634"/>
              <a:gd name="connsiteX6378" fmla="*/ 3710186 w 15480813"/>
              <a:gd name="connsiteY6378" fmla="*/ 820763 h 8369634"/>
              <a:gd name="connsiteX6379" fmla="*/ 4443476 w 15480813"/>
              <a:gd name="connsiteY6379" fmla="*/ 766722 h 8369634"/>
              <a:gd name="connsiteX6380" fmla="*/ 4484848 w 15480813"/>
              <a:gd name="connsiteY6380" fmla="*/ 806097 h 8369634"/>
              <a:gd name="connsiteX6381" fmla="*/ 4401287 w 15480813"/>
              <a:gd name="connsiteY6381" fmla="*/ 787475 h 8369634"/>
              <a:gd name="connsiteX6382" fmla="*/ 4443476 w 15480813"/>
              <a:gd name="connsiteY6382" fmla="*/ 766722 h 8369634"/>
              <a:gd name="connsiteX6383" fmla="*/ 5551673 w 15480813"/>
              <a:gd name="connsiteY6383" fmla="*/ 700431 h 8369634"/>
              <a:gd name="connsiteX6384" fmla="*/ 5520715 w 15480813"/>
              <a:gd name="connsiteY6384" fmla="*/ 717359 h 8369634"/>
              <a:gd name="connsiteX6385" fmla="*/ 5551673 w 15480813"/>
              <a:gd name="connsiteY6385" fmla="*/ 700431 h 8369634"/>
              <a:gd name="connsiteX6386" fmla="*/ 9523262 w 15480813"/>
              <a:gd name="connsiteY6386" fmla="*/ 658439 h 8369634"/>
              <a:gd name="connsiteX6387" fmla="*/ 9543985 w 15480813"/>
              <a:gd name="connsiteY6387" fmla="*/ 676397 h 8369634"/>
              <a:gd name="connsiteX6388" fmla="*/ 9517863 w 15480813"/>
              <a:gd name="connsiteY6388" fmla="*/ 670835 h 8369634"/>
              <a:gd name="connsiteX6389" fmla="*/ 9509519 w 15480813"/>
              <a:gd name="connsiteY6389" fmla="*/ 702034 h 8369634"/>
              <a:gd name="connsiteX6390" fmla="*/ 9480134 w 15480813"/>
              <a:gd name="connsiteY6390" fmla="*/ 673858 h 8369634"/>
              <a:gd name="connsiteX6391" fmla="*/ 9502625 w 15480813"/>
              <a:gd name="connsiteY6391" fmla="*/ 678574 h 8369634"/>
              <a:gd name="connsiteX6392" fmla="*/ 9523262 w 15480813"/>
              <a:gd name="connsiteY6392" fmla="*/ 658439 h 8369634"/>
              <a:gd name="connsiteX6393" fmla="*/ 9548337 w 15480813"/>
              <a:gd name="connsiteY6393" fmla="*/ 655867 h 8369634"/>
              <a:gd name="connsiteX6394" fmla="*/ 9577962 w 15480813"/>
              <a:gd name="connsiteY6394" fmla="*/ 672917 h 8369634"/>
              <a:gd name="connsiteX6395" fmla="*/ 9548337 w 15480813"/>
              <a:gd name="connsiteY6395" fmla="*/ 655867 h 8369634"/>
              <a:gd name="connsiteX6396" fmla="*/ 8944600 w 15480813"/>
              <a:gd name="connsiteY6396" fmla="*/ 650403 h 8369634"/>
              <a:gd name="connsiteX6397" fmla="*/ 8950650 w 15480813"/>
              <a:gd name="connsiteY6397" fmla="*/ 652602 h 8369634"/>
              <a:gd name="connsiteX6398" fmla="*/ 8961231 w 15480813"/>
              <a:gd name="connsiteY6398" fmla="*/ 670739 h 8369634"/>
              <a:gd name="connsiteX6399" fmla="*/ 8940069 w 15480813"/>
              <a:gd name="connsiteY6399" fmla="*/ 655142 h 8369634"/>
              <a:gd name="connsiteX6400" fmla="*/ 8944600 w 15480813"/>
              <a:gd name="connsiteY6400" fmla="*/ 650403 h 8369634"/>
              <a:gd name="connsiteX6401" fmla="*/ 9603859 w 15480813"/>
              <a:gd name="connsiteY6401" fmla="*/ 644985 h 8369634"/>
              <a:gd name="connsiteX6402" fmla="*/ 9615936 w 15480813"/>
              <a:gd name="connsiteY6402" fmla="*/ 658648 h 8369634"/>
              <a:gd name="connsiteX6403" fmla="*/ 9589697 w 15480813"/>
              <a:gd name="connsiteY6403" fmla="*/ 653085 h 8369634"/>
              <a:gd name="connsiteX6404" fmla="*/ 9603859 w 15480813"/>
              <a:gd name="connsiteY6404" fmla="*/ 644985 h 8369634"/>
              <a:gd name="connsiteX6405" fmla="*/ 8576304 w 15480813"/>
              <a:gd name="connsiteY6405" fmla="*/ 640864 h 8369634"/>
              <a:gd name="connsiteX6406" fmla="*/ 8564711 w 15480813"/>
              <a:gd name="connsiteY6406" fmla="*/ 651322 h 8369634"/>
              <a:gd name="connsiteX6407" fmla="*/ 8582609 w 15480813"/>
              <a:gd name="connsiteY6407" fmla="*/ 679256 h 8369634"/>
              <a:gd name="connsiteX6408" fmla="*/ 8614290 w 15480813"/>
              <a:gd name="connsiteY6408" fmla="*/ 760153 h 8369634"/>
              <a:gd name="connsiteX6409" fmla="*/ 8614290 w 15480813"/>
              <a:gd name="connsiteY6409" fmla="*/ 713839 h 8369634"/>
              <a:gd name="connsiteX6410" fmla="*/ 8669798 w 15480813"/>
              <a:gd name="connsiteY6410" fmla="*/ 785787 h 8369634"/>
              <a:gd name="connsiteX6411" fmla="*/ 8655890 w 15480813"/>
              <a:gd name="connsiteY6411" fmla="*/ 686753 h 8369634"/>
              <a:gd name="connsiteX6412" fmla="*/ 8655840 w 15480813"/>
              <a:gd name="connsiteY6412" fmla="*/ 671123 h 8369634"/>
              <a:gd name="connsiteX6413" fmla="*/ 8654326 w 15480813"/>
              <a:gd name="connsiteY6413" fmla="*/ 673029 h 8369634"/>
              <a:gd name="connsiteX6414" fmla="*/ 8634125 w 15480813"/>
              <a:gd name="connsiteY6414" fmla="*/ 681718 h 8369634"/>
              <a:gd name="connsiteX6415" fmla="*/ 8606200 w 15480813"/>
              <a:gd name="connsiteY6415" fmla="*/ 659298 h 8369634"/>
              <a:gd name="connsiteX6416" fmla="*/ 8606092 w 15480813"/>
              <a:gd name="connsiteY6416" fmla="*/ 658100 h 8369634"/>
              <a:gd name="connsiteX6417" fmla="*/ 8601362 w 15480813"/>
              <a:gd name="connsiteY6417" fmla="*/ 651217 h 8369634"/>
              <a:gd name="connsiteX6418" fmla="*/ 8592161 w 15480813"/>
              <a:gd name="connsiteY6418" fmla="*/ 664140 h 8369634"/>
              <a:gd name="connsiteX6419" fmla="*/ 8576304 w 15480813"/>
              <a:gd name="connsiteY6419" fmla="*/ 640864 h 8369634"/>
              <a:gd name="connsiteX6420" fmla="*/ 10036766 w 15480813"/>
              <a:gd name="connsiteY6420" fmla="*/ 632171 h 8369634"/>
              <a:gd name="connsiteX6421" fmla="*/ 10040152 w 15480813"/>
              <a:gd name="connsiteY6421" fmla="*/ 687433 h 8369634"/>
              <a:gd name="connsiteX6422" fmla="*/ 9978237 w 15480813"/>
              <a:gd name="connsiteY6422" fmla="*/ 686103 h 8369634"/>
              <a:gd name="connsiteX6423" fmla="*/ 9963364 w 15480813"/>
              <a:gd name="connsiteY6423" fmla="*/ 639426 h 8369634"/>
              <a:gd name="connsiteX6424" fmla="*/ 10036766 w 15480813"/>
              <a:gd name="connsiteY6424" fmla="*/ 632171 h 8369634"/>
              <a:gd name="connsiteX6425" fmla="*/ 9899693 w 15480813"/>
              <a:gd name="connsiteY6425" fmla="*/ 630175 h 8369634"/>
              <a:gd name="connsiteX6426" fmla="*/ 9912817 w 15480813"/>
              <a:gd name="connsiteY6426" fmla="*/ 662280 h 8369634"/>
              <a:gd name="connsiteX6427" fmla="*/ 9889474 w 15480813"/>
              <a:gd name="connsiteY6427" fmla="*/ 668810 h 8369634"/>
              <a:gd name="connsiteX6428" fmla="*/ 9899693 w 15480813"/>
              <a:gd name="connsiteY6428" fmla="*/ 630175 h 8369634"/>
              <a:gd name="connsiteX6429" fmla="*/ 8974051 w 15480813"/>
              <a:gd name="connsiteY6429" fmla="*/ 629748 h 8369634"/>
              <a:gd name="connsiteX6430" fmla="*/ 9049146 w 15480813"/>
              <a:gd name="connsiteY6430" fmla="*/ 668564 h 8369634"/>
              <a:gd name="connsiteX6431" fmla="*/ 9040560 w 15480813"/>
              <a:gd name="connsiteY6431" fmla="*/ 699641 h 8369634"/>
              <a:gd name="connsiteX6432" fmla="*/ 8974051 w 15480813"/>
              <a:gd name="connsiteY6432" fmla="*/ 629748 h 8369634"/>
              <a:gd name="connsiteX6433" fmla="*/ 6806543 w 15480813"/>
              <a:gd name="connsiteY6433" fmla="*/ 618982 h 8369634"/>
              <a:gd name="connsiteX6434" fmla="*/ 6803277 w 15480813"/>
              <a:gd name="connsiteY6434" fmla="*/ 663964 h 8369634"/>
              <a:gd name="connsiteX6435" fmla="*/ 6784411 w 15480813"/>
              <a:gd name="connsiteY6435" fmla="*/ 680168 h 8369634"/>
              <a:gd name="connsiteX6436" fmla="*/ 6806543 w 15480813"/>
              <a:gd name="connsiteY6436" fmla="*/ 618982 h 8369634"/>
              <a:gd name="connsiteX6437" fmla="*/ 9685591 w 15480813"/>
              <a:gd name="connsiteY6437" fmla="*/ 617900 h 8369634"/>
              <a:gd name="connsiteX6438" fmla="*/ 9692967 w 15480813"/>
              <a:gd name="connsiteY6438" fmla="*/ 641237 h 8369634"/>
              <a:gd name="connsiteX6439" fmla="*/ 9661163 w 15480813"/>
              <a:gd name="connsiteY6439" fmla="*/ 678604 h 8369634"/>
              <a:gd name="connsiteX6440" fmla="*/ 9619928 w 15480813"/>
              <a:gd name="connsiteY6440" fmla="*/ 648372 h 8369634"/>
              <a:gd name="connsiteX6441" fmla="*/ 9685591 w 15480813"/>
              <a:gd name="connsiteY6441" fmla="*/ 617900 h 8369634"/>
              <a:gd name="connsiteX6442" fmla="*/ 6819965 w 15480813"/>
              <a:gd name="connsiteY6442" fmla="*/ 615309 h 8369634"/>
              <a:gd name="connsiteX6443" fmla="*/ 6821295 w 15480813"/>
              <a:gd name="connsiteY6443" fmla="*/ 636636 h 8369634"/>
              <a:gd name="connsiteX6444" fmla="*/ 6809200 w 15480813"/>
              <a:gd name="connsiteY6444" fmla="*/ 620554 h 8369634"/>
              <a:gd name="connsiteX6445" fmla="*/ 6819965 w 15480813"/>
              <a:gd name="connsiteY6445" fmla="*/ 615309 h 8369634"/>
              <a:gd name="connsiteX6446" fmla="*/ 9774471 w 15480813"/>
              <a:gd name="connsiteY6446" fmla="*/ 613425 h 8369634"/>
              <a:gd name="connsiteX6447" fmla="*/ 9812446 w 15480813"/>
              <a:gd name="connsiteY6447" fmla="*/ 653570 h 8369634"/>
              <a:gd name="connsiteX6448" fmla="*/ 9811355 w 15480813"/>
              <a:gd name="connsiteY6448" fmla="*/ 718990 h 8369634"/>
              <a:gd name="connsiteX6449" fmla="*/ 9691759 w 15480813"/>
              <a:gd name="connsiteY6449" fmla="*/ 685132 h 8369634"/>
              <a:gd name="connsiteX6450" fmla="*/ 9724044 w 15480813"/>
              <a:gd name="connsiteY6450" fmla="*/ 614997 h 8369634"/>
              <a:gd name="connsiteX6451" fmla="*/ 9736138 w 15480813"/>
              <a:gd name="connsiteY6451" fmla="*/ 617293 h 8369634"/>
              <a:gd name="connsiteX6452" fmla="*/ 9762377 w 15480813"/>
              <a:gd name="connsiteY6452" fmla="*/ 665663 h 8369634"/>
              <a:gd name="connsiteX6453" fmla="*/ 9774471 w 15480813"/>
              <a:gd name="connsiteY6453" fmla="*/ 613425 h 8369634"/>
              <a:gd name="connsiteX6454" fmla="*/ 8868647 w 15480813"/>
              <a:gd name="connsiteY6454" fmla="*/ 607090 h 8369634"/>
              <a:gd name="connsiteX6455" fmla="*/ 8893028 w 15480813"/>
              <a:gd name="connsiteY6455" fmla="*/ 633618 h 8369634"/>
              <a:gd name="connsiteX6456" fmla="*/ 8841997 w 15480813"/>
              <a:gd name="connsiteY6456" fmla="*/ 633618 h 8369634"/>
              <a:gd name="connsiteX6457" fmla="*/ 8868647 w 15480813"/>
              <a:gd name="connsiteY6457" fmla="*/ 607090 h 8369634"/>
              <a:gd name="connsiteX6458" fmla="*/ 7023795 w 15480813"/>
              <a:gd name="connsiteY6458" fmla="*/ 606983 h 8369634"/>
              <a:gd name="connsiteX6459" fmla="*/ 7028079 w 15480813"/>
              <a:gd name="connsiteY6459" fmla="*/ 656348 h 8369634"/>
              <a:gd name="connsiteX6460" fmla="*/ 7015987 w 15480813"/>
              <a:gd name="connsiteY6460" fmla="*/ 640145 h 8369634"/>
              <a:gd name="connsiteX6461" fmla="*/ 7016713 w 15480813"/>
              <a:gd name="connsiteY6461" fmla="*/ 652599 h 8369634"/>
              <a:gd name="connsiteX6462" fmla="*/ 7014293 w 15480813"/>
              <a:gd name="connsiteY6462" fmla="*/ 616322 h 8369634"/>
              <a:gd name="connsiteX6463" fmla="*/ 7023795 w 15480813"/>
              <a:gd name="connsiteY6463" fmla="*/ 606983 h 8369634"/>
              <a:gd name="connsiteX6464" fmla="*/ 7320807 w 15480813"/>
              <a:gd name="connsiteY6464" fmla="*/ 596939 h 8369634"/>
              <a:gd name="connsiteX6465" fmla="*/ 7320967 w 15480813"/>
              <a:gd name="connsiteY6465" fmla="*/ 597692 h 8369634"/>
              <a:gd name="connsiteX6466" fmla="*/ 7320585 w 15480813"/>
              <a:gd name="connsiteY6466" fmla="*/ 597880 h 8369634"/>
              <a:gd name="connsiteX6467" fmla="*/ 6927993 w 15480813"/>
              <a:gd name="connsiteY6467" fmla="*/ 559916 h 8369634"/>
              <a:gd name="connsiteX6468" fmla="*/ 6928075 w 15480813"/>
              <a:gd name="connsiteY6468" fmla="*/ 560447 h 8369634"/>
              <a:gd name="connsiteX6469" fmla="*/ 6927831 w 15480813"/>
              <a:gd name="connsiteY6469" fmla="*/ 560085 h 8369634"/>
              <a:gd name="connsiteX6470" fmla="*/ 6375071 w 15480813"/>
              <a:gd name="connsiteY6470" fmla="*/ 557067 h 8369634"/>
              <a:gd name="connsiteX6471" fmla="*/ 6376161 w 15480813"/>
              <a:gd name="connsiteY6471" fmla="*/ 617528 h 8369634"/>
              <a:gd name="connsiteX6472" fmla="*/ 6362253 w 15480813"/>
              <a:gd name="connsiteY6472" fmla="*/ 659125 h 8369634"/>
              <a:gd name="connsiteX6473" fmla="*/ 6346531 w 15480813"/>
              <a:gd name="connsiteY6473" fmla="*/ 663962 h 8369634"/>
              <a:gd name="connsiteX6474" fmla="*/ 6336253 w 15480813"/>
              <a:gd name="connsiteY6474" fmla="*/ 659125 h 8369634"/>
              <a:gd name="connsiteX6475" fmla="*/ 6353425 w 15480813"/>
              <a:gd name="connsiteY6475" fmla="*/ 595156 h 8369634"/>
              <a:gd name="connsiteX6476" fmla="*/ 6375071 w 15480813"/>
              <a:gd name="connsiteY6476" fmla="*/ 557067 h 8369634"/>
              <a:gd name="connsiteX6477" fmla="*/ 7269451 w 15480813"/>
              <a:gd name="connsiteY6477" fmla="*/ 545694 h 8369634"/>
              <a:gd name="connsiteX6478" fmla="*/ 7304381 w 15480813"/>
              <a:gd name="connsiteY6478" fmla="*/ 605807 h 8369634"/>
              <a:gd name="connsiteX6479" fmla="*/ 7320585 w 15480813"/>
              <a:gd name="connsiteY6479" fmla="*/ 597880 h 8369634"/>
              <a:gd name="connsiteX6480" fmla="*/ 7317598 w 15480813"/>
              <a:gd name="connsiteY6480" fmla="*/ 610548 h 8369634"/>
              <a:gd name="connsiteX6481" fmla="*/ 7289283 w 15480813"/>
              <a:gd name="connsiteY6481" fmla="*/ 646666 h 8369634"/>
              <a:gd name="connsiteX6482" fmla="*/ 7310995 w 15480813"/>
              <a:gd name="connsiteY6482" fmla="*/ 650374 h 8369634"/>
              <a:gd name="connsiteX6483" fmla="*/ 7316254 w 15480813"/>
              <a:gd name="connsiteY6483" fmla="*/ 653718 h 8369634"/>
              <a:gd name="connsiteX6484" fmla="*/ 7313110 w 15480813"/>
              <a:gd name="connsiteY6484" fmla="*/ 634999 h 8369634"/>
              <a:gd name="connsiteX6485" fmla="*/ 7346725 w 15480813"/>
              <a:gd name="connsiteY6485" fmla="*/ 659182 h 8369634"/>
              <a:gd name="connsiteX6486" fmla="*/ 7351155 w 15480813"/>
              <a:gd name="connsiteY6486" fmla="*/ 637129 h 8369634"/>
              <a:gd name="connsiteX6487" fmla="*/ 7346733 w 15480813"/>
              <a:gd name="connsiteY6487" fmla="*/ 612655 h 8369634"/>
              <a:gd name="connsiteX6488" fmla="*/ 7342493 w 15480813"/>
              <a:gd name="connsiteY6488" fmla="*/ 613775 h 8369634"/>
              <a:gd name="connsiteX6489" fmla="*/ 7324959 w 15480813"/>
              <a:gd name="connsiteY6489" fmla="*/ 579312 h 8369634"/>
              <a:gd name="connsiteX6490" fmla="*/ 7320807 w 15480813"/>
              <a:gd name="connsiteY6490" fmla="*/ 596939 h 8369634"/>
              <a:gd name="connsiteX6491" fmla="*/ 7314865 w 15480813"/>
              <a:gd name="connsiteY6491" fmla="*/ 569230 h 8369634"/>
              <a:gd name="connsiteX6492" fmla="*/ 7269935 w 15480813"/>
              <a:gd name="connsiteY6492" fmla="*/ 545694 h 8369634"/>
              <a:gd name="connsiteX6493" fmla="*/ 8554312 w 15480813"/>
              <a:gd name="connsiteY6493" fmla="*/ 537294 h 8369634"/>
              <a:gd name="connsiteX6494" fmla="*/ 8547056 w 15480813"/>
              <a:gd name="connsiteY6494" fmla="*/ 563171 h 8369634"/>
              <a:gd name="connsiteX6495" fmla="*/ 8547540 w 15480813"/>
              <a:gd name="connsiteY6495" fmla="*/ 563171 h 8369634"/>
              <a:gd name="connsiteX6496" fmla="*/ 8562775 w 15480813"/>
              <a:gd name="connsiteY6496" fmla="*/ 580583 h 8369634"/>
              <a:gd name="connsiteX6497" fmla="*/ 8554312 w 15480813"/>
              <a:gd name="connsiteY6497" fmla="*/ 537294 h 8369634"/>
              <a:gd name="connsiteX6498" fmla="*/ 6933063 w 15480813"/>
              <a:gd name="connsiteY6498" fmla="*/ 528954 h 8369634"/>
              <a:gd name="connsiteX6499" fmla="*/ 6916345 w 15480813"/>
              <a:gd name="connsiteY6499" fmla="*/ 544123 h 8369634"/>
              <a:gd name="connsiteX6500" fmla="*/ 6906564 w 15480813"/>
              <a:gd name="connsiteY6500" fmla="*/ 625201 h 8369634"/>
              <a:gd name="connsiteX6501" fmla="*/ 6903441 w 15480813"/>
              <a:gd name="connsiteY6501" fmla="*/ 676674 h 8369634"/>
              <a:gd name="connsiteX6502" fmla="*/ 6909061 w 15480813"/>
              <a:gd name="connsiteY6502" fmla="*/ 676904 h 8369634"/>
              <a:gd name="connsiteX6503" fmla="*/ 6914879 w 15480813"/>
              <a:gd name="connsiteY6503" fmla="*/ 665662 h 8369634"/>
              <a:gd name="connsiteX6504" fmla="*/ 6951051 w 15480813"/>
              <a:gd name="connsiteY6504" fmla="*/ 580399 h 8369634"/>
              <a:gd name="connsiteX6505" fmla="*/ 6936985 w 15480813"/>
              <a:gd name="connsiteY6505" fmla="*/ 550557 h 8369634"/>
              <a:gd name="connsiteX6506" fmla="*/ 6927993 w 15480813"/>
              <a:gd name="connsiteY6506" fmla="*/ 559916 h 8369634"/>
              <a:gd name="connsiteX6507" fmla="*/ 6926063 w 15480813"/>
              <a:gd name="connsiteY6507" fmla="*/ 547524 h 8369634"/>
              <a:gd name="connsiteX6508" fmla="*/ 6929767 w 15480813"/>
              <a:gd name="connsiteY6508" fmla="*/ 537593 h 8369634"/>
              <a:gd name="connsiteX6509" fmla="*/ 6933063 w 15480813"/>
              <a:gd name="connsiteY6509" fmla="*/ 528954 h 8369634"/>
              <a:gd name="connsiteX6510" fmla="*/ 7005844 w 15480813"/>
              <a:gd name="connsiteY6510" fmla="*/ 509138 h 8369634"/>
              <a:gd name="connsiteX6511" fmla="*/ 6994703 w 15480813"/>
              <a:gd name="connsiteY6511" fmla="*/ 528403 h 8369634"/>
              <a:gd name="connsiteX6512" fmla="*/ 6984303 w 15480813"/>
              <a:gd name="connsiteY6512" fmla="*/ 663232 h 8369634"/>
              <a:gd name="connsiteX6513" fmla="*/ 6997453 w 15480813"/>
              <a:gd name="connsiteY6513" fmla="*/ 653670 h 8369634"/>
              <a:gd name="connsiteX6514" fmla="*/ 7003324 w 15480813"/>
              <a:gd name="connsiteY6514" fmla="*/ 664275 h 8369634"/>
              <a:gd name="connsiteX6515" fmla="*/ 7022397 w 15480813"/>
              <a:gd name="connsiteY6515" fmla="*/ 665712 h 8369634"/>
              <a:gd name="connsiteX6516" fmla="*/ 7035653 w 15480813"/>
              <a:gd name="connsiteY6516" fmla="*/ 664707 h 8369634"/>
              <a:gd name="connsiteX6517" fmla="*/ 7036729 w 15480813"/>
              <a:gd name="connsiteY6517" fmla="*/ 664195 h 8369634"/>
              <a:gd name="connsiteX6518" fmla="*/ 7034005 w 15480813"/>
              <a:gd name="connsiteY6518" fmla="*/ 658999 h 8369634"/>
              <a:gd name="connsiteX6519" fmla="*/ 7034005 w 15480813"/>
              <a:gd name="connsiteY6519" fmla="*/ 658516 h 8369634"/>
              <a:gd name="connsiteX6520" fmla="*/ 7070769 w 15480813"/>
              <a:gd name="connsiteY6520" fmla="*/ 626350 h 8369634"/>
              <a:gd name="connsiteX6521" fmla="*/ 7035819 w 15480813"/>
              <a:gd name="connsiteY6521" fmla="*/ 574112 h 8369634"/>
              <a:gd name="connsiteX6522" fmla="*/ 7010061 w 15480813"/>
              <a:gd name="connsiteY6522" fmla="*/ 511110 h 8369634"/>
              <a:gd name="connsiteX6523" fmla="*/ 7005844 w 15480813"/>
              <a:gd name="connsiteY6523" fmla="*/ 509138 h 8369634"/>
              <a:gd name="connsiteX6524" fmla="*/ 6974387 w 15480813"/>
              <a:gd name="connsiteY6524" fmla="*/ 508692 h 8369634"/>
              <a:gd name="connsiteX6525" fmla="*/ 6971847 w 15480813"/>
              <a:gd name="connsiteY6525" fmla="*/ 600353 h 8369634"/>
              <a:gd name="connsiteX6526" fmla="*/ 6974387 w 15480813"/>
              <a:gd name="connsiteY6526" fmla="*/ 508692 h 8369634"/>
              <a:gd name="connsiteX6527" fmla="*/ 6947565 w 15480813"/>
              <a:gd name="connsiteY6527" fmla="*/ 494876 h 8369634"/>
              <a:gd name="connsiteX6528" fmla="*/ 6946461 w 15480813"/>
              <a:gd name="connsiteY6528" fmla="*/ 495085 h 8369634"/>
              <a:gd name="connsiteX6529" fmla="*/ 6946577 w 15480813"/>
              <a:gd name="connsiteY6529" fmla="*/ 497447 h 8369634"/>
              <a:gd name="connsiteX6530" fmla="*/ 5957659 w 15480813"/>
              <a:gd name="connsiteY6530" fmla="*/ 485357 h 8369634"/>
              <a:gd name="connsiteX6531" fmla="*/ 5978307 w 15480813"/>
              <a:gd name="connsiteY6531" fmla="*/ 505717 h 8369634"/>
              <a:gd name="connsiteX6532" fmla="*/ 6000801 w 15480813"/>
              <a:gd name="connsiteY6532" fmla="*/ 501000 h 8369634"/>
              <a:gd name="connsiteX6533" fmla="*/ 5971412 w 15480813"/>
              <a:gd name="connsiteY6533" fmla="*/ 529176 h 8369634"/>
              <a:gd name="connsiteX6534" fmla="*/ 5963069 w 15480813"/>
              <a:gd name="connsiteY6534" fmla="*/ 497979 h 8369634"/>
              <a:gd name="connsiteX6535" fmla="*/ 5936827 w 15480813"/>
              <a:gd name="connsiteY6535" fmla="*/ 503542 h 8369634"/>
              <a:gd name="connsiteX6536" fmla="*/ 5957659 w 15480813"/>
              <a:gd name="connsiteY6536" fmla="*/ 485357 h 8369634"/>
              <a:gd name="connsiteX6537" fmla="*/ 5932597 w 15480813"/>
              <a:gd name="connsiteY6537" fmla="*/ 482528 h 8369634"/>
              <a:gd name="connsiteX6538" fmla="*/ 5902967 w 15480813"/>
              <a:gd name="connsiteY6538" fmla="*/ 499577 h 8369634"/>
              <a:gd name="connsiteX6539" fmla="*/ 5932597 w 15480813"/>
              <a:gd name="connsiteY6539" fmla="*/ 482528 h 8369634"/>
              <a:gd name="connsiteX6540" fmla="*/ 6536282 w 15480813"/>
              <a:gd name="connsiteY6540" fmla="*/ 477546 h 8369634"/>
              <a:gd name="connsiteX6541" fmla="*/ 6540862 w 15480813"/>
              <a:gd name="connsiteY6541" fmla="*/ 482285 h 8369634"/>
              <a:gd name="connsiteX6542" fmla="*/ 6519698 w 15480813"/>
              <a:gd name="connsiteY6542" fmla="*/ 497883 h 8369634"/>
              <a:gd name="connsiteX6543" fmla="*/ 6530238 w 15480813"/>
              <a:gd name="connsiteY6543" fmla="*/ 479744 h 8369634"/>
              <a:gd name="connsiteX6544" fmla="*/ 6536282 w 15480813"/>
              <a:gd name="connsiteY6544" fmla="*/ 477546 h 8369634"/>
              <a:gd name="connsiteX6545" fmla="*/ 5876985 w 15480813"/>
              <a:gd name="connsiteY6545" fmla="*/ 472128 h 8369634"/>
              <a:gd name="connsiteX6546" fmla="*/ 5891237 w 15480813"/>
              <a:gd name="connsiteY6546" fmla="*/ 480230 h 8369634"/>
              <a:gd name="connsiteX6547" fmla="*/ 5864999 w 15480813"/>
              <a:gd name="connsiteY6547" fmla="*/ 485793 h 8369634"/>
              <a:gd name="connsiteX6548" fmla="*/ 5876985 w 15480813"/>
              <a:gd name="connsiteY6548" fmla="*/ 472128 h 8369634"/>
              <a:gd name="connsiteX6549" fmla="*/ 5444049 w 15480813"/>
              <a:gd name="connsiteY6549" fmla="*/ 459313 h 8369634"/>
              <a:gd name="connsiteX6550" fmla="*/ 5517573 w 15480813"/>
              <a:gd name="connsiteY6550" fmla="*/ 466568 h 8369634"/>
              <a:gd name="connsiteX6551" fmla="*/ 5502696 w 15480813"/>
              <a:gd name="connsiteY6551" fmla="*/ 513246 h 8369634"/>
              <a:gd name="connsiteX6552" fmla="*/ 5440782 w 15480813"/>
              <a:gd name="connsiteY6552" fmla="*/ 514575 h 8369634"/>
              <a:gd name="connsiteX6553" fmla="*/ 5444049 w 15480813"/>
              <a:gd name="connsiteY6553" fmla="*/ 459313 h 8369634"/>
              <a:gd name="connsiteX6554" fmla="*/ 7034454 w 15480813"/>
              <a:gd name="connsiteY6554" fmla="*/ 459192 h 8369634"/>
              <a:gd name="connsiteX6555" fmla="*/ 7024990 w 15480813"/>
              <a:gd name="connsiteY6555" fmla="*/ 460728 h 8369634"/>
              <a:gd name="connsiteX6556" fmla="*/ 7034249 w 15480813"/>
              <a:gd name="connsiteY6556" fmla="*/ 462500 h 8369634"/>
              <a:gd name="connsiteX6557" fmla="*/ 5580953 w 15480813"/>
              <a:gd name="connsiteY6557" fmla="*/ 457317 h 8369634"/>
              <a:gd name="connsiteX6558" fmla="*/ 5591339 w 15480813"/>
              <a:gd name="connsiteY6558" fmla="*/ 495952 h 8369634"/>
              <a:gd name="connsiteX6559" fmla="*/ 5568118 w 15480813"/>
              <a:gd name="connsiteY6559" fmla="*/ 489422 h 8369634"/>
              <a:gd name="connsiteX6560" fmla="*/ 5580953 w 15480813"/>
              <a:gd name="connsiteY6560" fmla="*/ 457317 h 8369634"/>
              <a:gd name="connsiteX6561" fmla="*/ 6506761 w 15480813"/>
              <a:gd name="connsiteY6561" fmla="*/ 456891 h 8369634"/>
              <a:gd name="connsiteX6562" fmla="*/ 6440372 w 15480813"/>
              <a:gd name="connsiteY6562" fmla="*/ 526784 h 8369634"/>
              <a:gd name="connsiteX6563" fmla="*/ 6431786 w 15480813"/>
              <a:gd name="connsiteY6563" fmla="*/ 495708 h 8369634"/>
              <a:gd name="connsiteX6564" fmla="*/ 6506761 w 15480813"/>
              <a:gd name="connsiteY6564" fmla="*/ 456891 h 8369634"/>
              <a:gd name="connsiteX6565" fmla="*/ 7234361 w 15480813"/>
              <a:gd name="connsiteY6565" fmla="*/ 451858 h 8369634"/>
              <a:gd name="connsiteX6566" fmla="*/ 7225113 w 15480813"/>
              <a:gd name="connsiteY6566" fmla="*/ 454417 h 8369634"/>
              <a:gd name="connsiteX6567" fmla="*/ 7227537 w 15480813"/>
              <a:gd name="connsiteY6567" fmla="*/ 461125 h 8369634"/>
              <a:gd name="connsiteX6568" fmla="*/ 7233638 w 15480813"/>
              <a:gd name="connsiteY6568" fmla="*/ 454971 h 8369634"/>
              <a:gd name="connsiteX6569" fmla="*/ 7252411 w 15480813"/>
              <a:gd name="connsiteY6569" fmla="*/ 446867 h 8369634"/>
              <a:gd name="connsiteX6570" fmla="*/ 7250847 w 15480813"/>
              <a:gd name="connsiteY6570" fmla="*/ 447298 h 8369634"/>
              <a:gd name="connsiteX6571" fmla="*/ 7251043 w 15480813"/>
              <a:gd name="connsiteY6571" fmla="*/ 447505 h 8369634"/>
              <a:gd name="connsiteX6572" fmla="*/ 6648367 w 15480813"/>
              <a:gd name="connsiteY6572" fmla="*/ 446828 h 8369634"/>
              <a:gd name="connsiteX6573" fmla="*/ 6762161 w 15480813"/>
              <a:gd name="connsiteY6573" fmla="*/ 452148 h 8369634"/>
              <a:gd name="connsiteX6574" fmla="*/ 6813554 w 15480813"/>
              <a:gd name="connsiteY6574" fmla="*/ 483709 h 8369634"/>
              <a:gd name="connsiteX6575" fmla="*/ 6735919 w 15480813"/>
              <a:gd name="connsiteY6575" fmla="*/ 491569 h 8369634"/>
              <a:gd name="connsiteX6576" fmla="*/ 6740635 w 15480813"/>
              <a:gd name="connsiteY6576" fmla="*/ 512490 h 8369634"/>
              <a:gd name="connsiteX6577" fmla="*/ 6666868 w 15480813"/>
              <a:gd name="connsiteY6577" fmla="*/ 530507 h 8369634"/>
              <a:gd name="connsiteX6578" fmla="*/ 6674489 w 15480813"/>
              <a:gd name="connsiteY6578" fmla="*/ 539576 h 8369634"/>
              <a:gd name="connsiteX6579" fmla="*/ 6579195 w 15480813"/>
              <a:gd name="connsiteY6579" fmla="*/ 594596 h 8369634"/>
              <a:gd name="connsiteX6580" fmla="*/ 6568799 w 15480813"/>
              <a:gd name="connsiteY6580" fmla="*/ 453841 h 8369634"/>
              <a:gd name="connsiteX6581" fmla="*/ 6648367 w 15480813"/>
              <a:gd name="connsiteY6581" fmla="*/ 446828 h 8369634"/>
              <a:gd name="connsiteX6582" fmla="*/ 8674269 w 15480813"/>
              <a:gd name="connsiteY6582" fmla="*/ 446126 h 8369634"/>
              <a:gd name="connsiteX6583" fmla="*/ 8696521 w 15480813"/>
              <a:gd name="connsiteY6583" fmla="*/ 507312 h 8369634"/>
              <a:gd name="connsiteX6584" fmla="*/ 8677655 w 15480813"/>
              <a:gd name="connsiteY6584" fmla="*/ 491108 h 8369634"/>
              <a:gd name="connsiteX6585" fmla="*/ 8674269 w 15480813"/>
              <a:gd name="connsiteY6585" fmla="*/ 446126 h 8369634"/>
              <a:gd name="connsiteX6586" fmla="*/ 5795223 w 15480813"/>
              <a:gd name="connsiteY6586" fmla="*/ 445044 h 8369634"/>
              <a:gd name="connsiteX6587" fmla="*/ 5861006 w 15480813"/>
              <a:gd name="connsiteY6587" fmla="*/ 475514 h 8369634"/>
              <a:gd name="connsiteX6588" fmla="*/ 5819651 w 15480813"/>
              <a:gd name="connsiteY6588" fmla="*/ 505745 h 8369634"/>
              <a:gd name="connsiteX6589" fmla="*/ 5787967 w 15480813"/>
              <a:gd name="connsiteY6589" fmla="*/ 468380 h 8369634"/>
              <a:gd name="connsiteX6590" fmla="*/ 5795223 w 15480813"/>
              <a:gd name="connsiteY6590" fmla="*/ 445044 h 8369634"/>
              <a:gd name="connsiteX6591" fmla="*/ 8660848 w 15480813"/>
              <a:gd name="connsiteY6591" fmla="*/ 441849 h 8369634"/>
              <a:gd name="connsiteX6592" fmla="*/ 8671609 w 15480813"/>
              <a:gd name="connsiteY6592" fmla="*/ 447094 h 8369634"/>
              <a:gd name="connsiteX6593" fmla="*/ 8659518 w 15480813"/>
              <a:gd name="connsiteY6593" fmla="*/ 463176 h 8369634"/>
              <a:gd name="connsiteX6594" fmla="*/ 8660848 w 15480813"/>
              <a:gd name="connsiteY6594" fmla="*/ 441849 h 8369634"/>
              <a:gd name="connsiteX6595" fmla="*/ 5706460 w 15480813"/>
              <a:gd name="connsiteY6595" fmla="*/ 440570 h 8369634"/>
              <a:gd name="connsiteX6596" fmla="*/ 5718551 w 15480813"/>
              <a:gd name="connsiteY6596" fmla="*/ 492808 h 8369634"/>
              <a:gd name="connsiteX6597" fmla="*/ 5744671 w 15480813"/>
              <a:gd name="connsiteY6597" fmla="*/ 444438 h 8369634"/>
              <a:gd name="connsiteX6598" fmla="*/ 5756765 w 15480813"/>
              <a:gd name="connsiteY6598" fmla="*/ 442142 h 8369634"/>
              <a:gd name="connsiteX6599" fmla="*/ 5789055 w 15480813"/>
              <a:gd name="connsiteY6599" fmla="*/ 512275 h 8369634"/>
              <a:gd name="connsiteX6600" fmla="*/ 5669457 w 15480813"/>
              <a:gd name="connsiteY6600" fmla="*/ 546133 h 8369634"/>
              <a:gd name="connsiteX6601" fmla="*/ 5668489 w 15480813"/>
              <a:gd name="connsiteY6601" fmla="*/ 480715 h 8369634"/>
              <a:gd name="connsiteX6602" fmla="*/ 5706460 w 15480813"/>
              <a:gd name="connsiteY6602" fmla="*/ 440570 h 8369634"/>
              <a:gd name="connsiteX6603" fmla="*/ 6818028 w 15480813"/>
              <a:gd name="connsiteY6603" fmla="*/ 438485 h 8369634"/>
              <a:gd name="connsiteX6604" fmla="*/ 6822140 w 15480813"/>
              <a:gd name="connsiteY6604" fmla="*/ 448641 h 8369634"/>
              <a:gd name="connsiteX6605" fmla="*/ 6876560 w 15480813"/>
              <a:gd name="connsiteY6605" fmla="*/ 468472 h 8369634"/>
              <a:gd name="connsiteX6606" fmla="*/ 6847175 w 15480813"/>
              <a:gd name="connsiteY6606" fmla="*/ 508862 h 8369634"/>
              <a:gd name="connsiteX6607" fmla="*/ 6821295 w 15480813"/>
              <a:gd name="connsiteY6607" fmla="*/ 493020 h 8369634"/>
              <a:gd name="connsiteX6608" fmla="*/ 6818028 w 15480813"/>
              <a:gd name="connsiteY6608" fmla="*/ 438485 h 8369634"/>
              <a:gd name="connsiteX6609" fmla="*/ 8457120 w 15480813"/>
              <a:gd name="connsiteY6609" fmla="*/ 434247 h 8369634"/>
              <a:gd name="connsiteX6610" fmla="*/ 8466639 w 15480813"/>
              <a:gd name="connsiteY6610" fmla="*/ 443587 h 8369634"/>
              <a:gd name="connsiteX6611" fmla="*/ 8464218 w 15480813"/>
              <a:gd name="connsiteY6611" fmla="*/ 479862 h 8369634"/>
              <a:gd name="connsiteX6612" fmla="*/ 8464825 w 15480813"/>
              <a:gd name="connsiteY6612" fmla="*/ 467409 h 8369634"/>
              <a:gd name="connsiteX6613" fmla="*/ 8452733 w 15480813"/>
              <a:gd name="connsiteY6613" fmla="*/ 483611 h 8369634"/>
              <a:gd name="connsiteX6614" fmla="*/ 8457120 w 15480813"/>
              <a:gd name="connsiteY6614" fmla="*/ 434247 h 8369634"/>
              <a:gd name="connsiteX6615" fmla="*/ 6611695 w 15480813"/>
              <a:gd name="connsiteY6615" fmla="*/ 434232 h 8369634"/>
              <a:gd name="connsiteX6616" fmla="*/ 6638453 w 15480813"/>
              <a:gd name="connsiteY6616" fmla="*/ 460760 h 8369634"/>
              <a:gd name="connsiteX6617" fmla="*/ 6587300 w 15480813"/>
              <a:gd name="connsiteY6617" fmla="*/ 460760 h 8369634"/>
              <a:gd name="connsiteX6618" fmla="*/ 6611695 w 15480813"/>
              <a:gd name="connsiteY6618" fmla="*/ 434232 h 8369634"/>
              <a:gd name="connsiteX6619" fmla="*/ 7376355 w 15480813"/>
              <a:gd name="connsiteY6619" fmla="*/ 426223 h 8369634"/>
              <a:gd name="connsiteX6620" fmla="*/ 7360633 w 15480813"/>
              <a:gd name="connsiteY6620" fmla="*/ 489224 h 8369634"/>
              <a:gd name="connsiteX6621" fmla="*/ 7341670 w 15480813"/>
              <a:gd name="connsiteY6621" fmla="*/ 452120 h 8369634"/>
              <a:gd name="connsiteX6622" fmla="*/ 7334711 w 15480813"/>
              <a:gd name="connsiteY6622" fmla="*/ 438315 h 8369634"/>
              <a:gd name="connsiteX6623" fmla="*/ 7329941 w 15480813"/>
              <a:gd name="connsiteY6623" fmla="*/ 439004 h 8369634"/>
              <a:gd name="connsiteX6624" fmla="*/ 7320529 w 15480813"/>
              <a:gd name="connsiteY6624" fmla="*/ 462380 h 8369634"/>
              <a:gd name="connsiteX6625" fmla="*/ 7233417 w 15480813"/>
              <a:gd name="connsiteY6625" fmla="*/ 490433 h 8369634"/>
              <a:gd name="connsiteX6626" fmla="*/ 7369099 w 15480813"/>
              <a:gd name="connsiteY6626" fmla="*/ 617403 h 8369634"/>
              <a:gd name="connsiteX6627" fmla="*/ 7356453 w 15480813"/>
              <a:gd name="connsiteY6627" fmla="*/ 610090 h 8369634"/>
              <a:gd name="connsiteX6628" fmla="*/ 7351971 w 15480813"/>
              <a:gd name="connsiteY6628" fmla="*/ 611274 h 8369634"/>
              <a:gd name="connsiteX6629" fmla="*/ 7354949 w 15480813"/>
              <a:gd name="connsiteY6629" fmla="*/ 634755 h 8369634"/>
              <a:gd name="connsiteX6630" fmla="*/ 7368256 w 15480813"/>
              <a:gd name="connsiteY6630" fmla="*/ 640194 h 8369634"/>
              <a:gd name="connsiteX6631" fmla="*/ 7370581 w 15480813"/>
              <a:gd name="connsiteY6631" fmla="*/ 639419 h 8369634"/>
              <a:gd name="connsiteX6632" fmla="*/ 7373935 w 15480813"/>
              <a:gd name="connsiteY6632" fmla="*/ 630462 h 8369634"/>
              <a:gd name="connsiteX6633" fmla="*/ 7372071 w 15480813"/>
              <a:gd name="connsiteY6633" fmla="*/ 638923 h 8369634"/>
              <a:gd name="connsiteX6634" fmla="*/ 7380858 w 15480813"/>
              <a:gd name="connsiteY6634" fmla="*/ 635997 h 8369634"/>
              <a:gd name="connsiteX6635" fmla="*/ 7404407 w 15480813"/>
              <a:gd name="connsiteY6635" fmla="*/ 613837 h 8369634"/>
              <a:gd name="connsiteX6636" fmla="*/ 7452779 w 15480813"/>
              <a:gd name="connsiteY6636" fmla="*/ 619158 h 8369634"/>
              <a:gd name="connsiteX6637" fmla="*/ 7504175 w 15480813"/>
              <a:gd name="connsiteY6637" fmla="*/ 559543 h 8369634"/>
              <a:gd name="connsiteX6638" fmla="*/ 7521708 w 15480813"/>
              <a:gd name="connsiteY6638" fmla="*/ 599327 h 8369634"/>
              <a:gd name="connsiteX6639" fmla="*/ 7530294 w 15480813"/>
              <a:gd name="connsiteY6639" fmla="*/ 552167 h 8369634"/>
              <a:gd name="connsiteX6640" fmla="*/ 7583623 w 15480813"/>
              <a:gd name="connsiteY6640" fmla="*/ 547935 h 8369634"/>
              <a:gd name="connsiteX6641" fmla="*/ 7622802 w 15480813"/>
              <a:gd name="connsiteY6641" fmla="*/ 536809 h 8369634"/>
              <a:gd name="connsiteX6642" fmla="*/ 7689191 w 15480813"/>
              <a:gd name="connsiteY6642" fmla="*/ 529071 h 8369634"/>
              <a:gd name="connsiteX6643" fmla="*/ 7689897 w 15480813"/>
              <a:gd name="connsiteY6643" fmla="*/ 522672 h 8369634"/>
              <a:gd name="connsiteX6644" fmla="*/ 7655089 w 15480813"/>
              <a:gd name="connsiteY6644" fmla="*/ 504944 h 8369634"/>
              <a:gd name="connsiteX6645" fmla="*/ 7642995 w 15480813"/>
              <a:gd name="connsiteY6645" fmla="*/ 546299 h 8369634"/>
              <a:gd name="connsiteX6646" fmla="*/ 7558347 w 15480813"/>
              <a:gd name="connsiteY6646" fmla="*/ 530821 h 8369634"/>
              <a:gd name="connsiteX6647" fmla="*/ 7501512 w 15480813"/>
              <a:gd name="connsiteY6647" fmla="*/ 501436 h 8369634"/>
              <a:gd name="connsiteX6648" fmla="*/ 7463179 w 15480813"/>
              <a:gd name="connsiteY6648" fmla="*/ 477978 h 8369634"/>
              <a:gd name="connsiteX6649" fmla="*/ 7469225 w 15480813"/>
              <a:gd name="connsiteY6649" fmla="*/ 502163 h 8369634"/>
              <a:gd name="connsiteX6650" fmla="*/ 7435365 w 15480813"/>
              <a:gd name="connsiteY6650" fmla="*/ 514256 h 8369634"/>
              <a:gd name="connsiteX6651" fmla="*/ 7408401 w 15480813"/>
              <a:gd name="connsiteY6651" fmla="*/ 470965 h 8369634"/>
              <a:gd name="connsiteX6652" fmla="*/ 7376355 w 15480813"/>
              <a:gd name="connsiteY6652" fmla="*/ 426223 h 8369634"/>
              <a:gd name="connsiteX6653" fmla="*/ 7058917 w 15480813"/>
              <a:gd name="connsiteY6653" fmla="*/ 425498 h 8369634"/>
              <a:gd name="connsiteX6654" fmla="*/ 7060687 w 15480813"/>
              <a:gd name="connsiteY6654" fmla="*/ 448744 h 8369634"/>
              <a:gd name="connsiteX6655" fmla="*/ 7062521 w 15480813"/>
              <a:gd name="connsiteY6655" fmla="*/ 449634 h 8369634"/>
              <a:gd name="connsiteX6656" fmla="*/ 7062483 w 15480813"/>
              <a:gd name="connsiteY6656" fmla="*/ 447108 h 8369634"/>
              <a:gd name="connsiteX6657" fmla="*/ 7070655 w 15480813"/>
              <a:gd name="connsiteY6657" fmla="*/ 441281 h 8369634"/>
              <a:gd name="connsiteX6658" fmla="*/ 7069483 w 15480813"/>
              <a:gd name="connsiteY6658" fmla="*/ 425679 h 8369634"/>
              <a:gd name="connsiteX6659" fmla="*/ 7058917 w 15480813"/>
              <a:gd name="connsiteY6659" fmla="*/ 425981 h 8369634"/>
              <a:gd name="connsiteX6660" fmla="*/ 6951395 w 15480813"/>
              <a:gd name="connsiteY6660" fmla="*/ 418809 h 8369634"/>
              <a:gd name="connsiteX6661" fmla="*/ 6949205 w 15480813"/>
              <a:gd name="connsiteY6661" fmla="*/ 420072 h 8369634"/>
              <a:gd name="connsiteX6662" fmla="*/ 6939925 w 15480813"/>
              <a:gd name="connsiteY6662" fmla="*/ 425377 h 8369634"/>
              <a:gd name="connsiteX6663" fmla="*/ 6939805 w 15480813"/>
              <a:gd name="connsiteY6663" fmla="*/ 425738 h 8369634"/>
              <a:gd name="connsiteX6664" fmla="*/ 6944314 w 15480813"/>
              <a:gd name="connsiteY6664" fmla="*/ 456416 h 8369634"/>
              <a:gd name="connsiteX6665" fmla="*/ 6947230 w 15480813"/>
              <a:gd name="connsiteY6665" fmla="*/ 456979 h 8369634"/>
              <a:gd name="connsiteX6666" fmla="*/ 6953471 w 15480813"/>
              <a:gd name="connsiteY6666" fmla="*/ 449757 h 8369634"/>
              <a:gd name="connsiteX6667" fmla="*/ 6953836 w 15480813"/>
              <a:gd name="connsiteY6667" fmla="*/ 417402 h 8369634"/>
              <a:gd name="connsiteX6668" fmla="*/ 6951861 w 15480813"/>
              <a:gd name="connsiteY6668" fmla="*/ 418541 h 8369634"/>
              <a:gd name="connsiteX6669" fmla="*/ 6955542 w 15480813"/>
              <a:gd name="connsiteY6669" fmla="*/ 426993 h 8369634"/>
              <a:gd name="connsiteX6670" fmla="*/ 6956662 w 15480813"/>
              <a:gd name="connsiteY6670" fmla="*/ 440382 h 8369634"/>
              <a:gd name="connsiteX6671" fmla="*/ 6956694 w 15480813"/>
              <a:gd name="connsiteY6671" fmla="*/ 440055 h 8369634"/>
              <a:gd name="connsiteX6672" fmla="*/ 6958669 w 15480813"/>
              <a:gd name="connsiteY6672" fmla="*/ 421023 h 8369634"/>
              <a:gd name="connsiteX6673" fmla="*/ 6953836 w 15480813"/>
              <a:gd name="connsiteY6673" fmla="*/ 417402 h 8369634"/>
              <a:gd name="connsiteX6674" fmla="*/ 7022881 w 15480813"/>
              <a:gd name="connsiteY6674" fmla="*/ 411591 h 8369634"/>
              <a:gd name="connsiteX6675" fmla="*/ 7019371 w 15480813"/>
              <a:gd name="connsiteY6675" fmla="*/ 441691 h 8369634"/>
              <a:gd name="connsiteX6676" fmla="*/ 7035405 w 15480813"/>
              <a:gd name="connsiteY6676" fmla="*/ 443863 h 8369634"/>
              <a:gd name="connsiteX6677" fmla="*/ 7035551 w 15480813"/>
              <a:gd name="connsiteY6677" fmla="*/ 441493 h 8369634"/>
              <a:gd name="connsiteX6678" fmla="*/ 7022881 w 15480813"/>
              <a:gd name="connsiteY6678" fmla="*/ 412075 h 8369634"/>
              <a:gd name="connsiteX6679" fmla="*/ 7651949 w 15480813"/>
              <a:gd name="connsiteY6679" fmla="*/ 410866 h 8369634"/>
              <a:gd name="connsiteX6680" fmla="*/ 7647472 w 15480813"/>
              <a:gd name="connsiteY6680" fmla="*/ 420661 h 8369634"/>
              <a:gd name="connsiteX6681" fmla="*/ 7638889 w 15480813"/>
              <a:gd name="connsiteY6681" fmla="*/ 462742 h 8369634"/>
              <a:gd name="connsiteX6682" fmla="*/ 7668152 w 15480813"/>
              <a:gd name="connsiteY6682" fmla="*/ 483419 h 8369634"/>
              <a:gd name="connsiteX6683" fmla="*/ 7651949 w 15480813"/>
              <a:gd name="connsiteY6683" fmla="*/ 410866 h 8369634"/>
              <a:gd name="connsiteX6684" fmla="*/ 7711565 w 15480813"/>
              <a:gd name="connsiteY6684" fmla="*/ 410261 h 8369634"/>
              <a:gd name="connsiteX6685" fmla="*/ 7688829 w 15480813"/>
              <a:gd name="connsiteY6685" fmla="*/ 414252 h 8369634"/>
              <a:gd name="connsiteX6686" fmla="*/ 7678675 w 15480813"/>
              <a:gd name="connsiteY6686" fmla="*/ 444966 h 8369634"/>
              <a:gd name="connsiteX6687" fmla="*/ 7724485 w 15480813"/>
              <a:gd name="connsiteY6687" fmla="*/ 494859 h 8369634"/>
              <a:gd name="connsiteX6688" fmla="*/ 7727921 w 15480813"/>
              <a:gd name="connsiteY6688" fmla="*/ 497661 h 8369634"/>
              <a:gd name="connsiteX6689" fmla="*/ 7737883 w 15480813"/>
              <a:gd name="connsiteY6689" fmla="*/ 492129 h 8369634"/>
              <a:gd name="connsiteX6690" fmla="*/ 7757545 w 15480813"/>
              <a:gd name="connsiteY6690" fmla="*/ 467156 h 8369634"/>
              <a:gd name="connsiteX6691" fmla="*/ 7755559 w 15480813"/>
              <a:gd name="connsiteY6691" fmla="*/ 464042 h 8369634"/>
              <a:gd name="connsiteX6692" fmla="*/ 7750021 w 15480813"/>
              <a:gd name="connsiteY6692" fmla="*/ 433842 h 8369634"/>
              <a:gd name="connsiteX6693" fmla="*/ 7711565 w 15480813"/>
              <a:gd name="connsiteY6693" fmla="*/ 410261 h 8369634"/>
              <a:gd name="connsiteX6694" fmla="*/ 7565769 w 15480813"/>
              <a:gd name="connsiteY6694" fmla="*/ 399100 h 8369634"/>
              <a:gd name="connsiteX6695" fmla="*/ 7551701 w 15480813"/>
              <a:gd name="connsiteY6695" fmla="*/ 401312 h 8369634"/>
              <a:gd name="connsiteX6696" fmla="*/ 7551939 w 15480813"/>
              <a:gd name="connsiteY6696" fmla="*/ 401312 h 8369634"/>
              <a:gd name="connsiteX6697" fmla="*/ 7606719 w 15480813"/>
              <a:gd name="connsiteY6697" fmla="*/ 441459 h 8369634"/>
              <a:gd name="connsiteX6698" fmla="*/ 7565769 w 15480813"/>
              <a:gd name="connsiteY6698" fmla="*/ 399100 h 8369634"/>
              <a:gd name="connsiteX6699" fmla="*/ 9105744 w 15480813"/>
              <a:gd name="connsiteY6699" fmla="*/ 384212 h 8369634"/>
              <a:gd name="connsiteX6700" fmla="*/ 9127387 w 15480813"/>
              <a:gd name="connsiteY6700" fmla="*/ 422301 h 8369634"/>
              <a:gd name="connsiteX6701" fmla="*/ 9144681 w 15480813"/>
              <a:gd name="connsiteY6701" fmla="*/ 486268 h 8369634"/>
              <a:gd name="connsiteX6702" fmla="*/ 9134401 w 15480813"/>
              <a:gd name="connsiteY6702" fmla="*/ 491107 h 8369634"/>
              <a:gd name="connsiteX6703" fmla="*/ 9118559 w 15480813"/>
              <a:gd name="connsiteY6703" fmla="*/ 486268 h 8369634"/>
              <a:gd name="connsiteX6704" fmla="*/ 9104653 w 15480813"/>
              <a:gd name="connsiteY6704" fmla="*/ 444672 h 8369634"/>
              <a:gd name="connsiteX6705" fmla="*/ 9105744 w 15480813"/>
              <a:gd name="connsiteY6705" fmla="*/ 384212 h 8369634"/>
              <a:gd name="connsiteX6706" fmla="*/ 8212084 w 15480813"/>
              <a:gd name="connsiteY6706" fmla="*/ 372960 h 8369634"/>
              <a:gd name="connsiteX6707" fmla="*/ 8161053 w 15480813"/>
              <a:gd name="connsiteY6707" fmla="*/ 424957 h 8369634"/>
              <a:gd name="connsiteX6708" fmla="*/ 8160446 w 15480813"/>
              <a:gd name="connsiteY6708" fmla="*/ 424836 h 8369634"/>
              <a:gd name="connsiteX6709" fmla="*/ 8212084 w 15480813"/>
              <a:gd name="connsiteY6709" fmla="*/ 372960 h 8369634"/>
              <a:gd name="connsiteX6710" fmla="*/ 8547615 w 15480813"/>
              <a:gd name="connsiteY6710" fmla="*/ 356410 h 8369634"/>
              <a:gd name="connsiteX6711" fmla="*/ 8550923 w 15480813"/>
              <a:gd name="connsiteY6711" fmla="*/ 364981 h 8369634"/>
              <a:gd name="connsiteX6712" fmla="*/ 8551407 w 15480813"/>
              <a:gd name="connsiteY6712" fmla="*/ 364981 h 8369634"/>
              <a:gd name="connsiteX6713" fmla="*/ 8552979 w 15480813"/>
              <a:gd name="connsiteY6713" fmla="*/ 387471 h 8369634"/>
              <a:gd name="connsiteX6714" fmla="*/ 8529642 w 15480813"/>
              <a:gd name="connsiteY6714" fmla="*/ 407787 h 8369634"/>
              <a:gd name="connsiteX6715" fmla="*/ 8578010 w 15480813"/>
              <a:gd name="connsiteY6715" fmla="*/ 516615 h 8369634"/>
              <a:gd name="connsiteX6716" fmla="*/ 8564350 w 15480813"/>
              <a:gd name="connsiteY6716" fmla="*/ 371511 h 8369634"/>
              <a:gd name="connsiteX6717" fmla="*/ 8547615 w 15480813"/>
              <a:gd name="connsiteY6717" fmla="*/ 356410 h 8369634"/>
              <a:gd name="connsiteX6718" fmla="*/ 7524823 w 15480813"/>
              <a:gd name="connsiteY6718" fmla="*/ 347594 h 8369634"/>
              <a:gd name="connsiteX6719" fmla="*/ 7514452 w 15480813"/>
              <a:gd name="connsiteY6719" fmla="*/ 355242 h 8369634"/>
              <a:gd name="connsiteX6720" fmla="*/ 7528115 w 15480813"/>
              <a:gd name="connsiteY6720" fmla="*/ 370961 h 8369634"/>
              <a:gd name="connsiteX6721" fmla="*/ 7524823 w 15480813"/>
              <a:gd name="connsiteY6721" fmla="*/ 347594 h 8369634"/>
              <a:gd name="connsiteX6722" fmla="*/ 6946577 w 15480813"/>
              <a:gd name="connsiteY6722" fmla="*/ 347019 h 8369634"/>
              <a:gd name="connsiteX6723" fmla="*/ 6935209 w 15480813"/>
              <a:gd name="connsiteY6723" fmla="*/ 389100 h 8369634"/>
              <a:gd name="connsiteX6724" fmla="*/ 6944037 w 15480813"/>
              <a:gd name="connsiteY6724" fmla="*/ 404094 h 8369634"/>
              <a:gd name="connsiteX6725" fmla="*/ 6954799 w 15480813"/>
              <a:gd name="connsiteY6725" fmla="*/ 350285 h 8369634"/>
              <a:gd name="connsiteX6726" fmla="*/ 6946577 w 15480813"/>
              <a:gd name="connsiteY6726" fmla="*/ 347019 h 8369634"/>
              <a:gd name="connsiteX6727" fmla="*/ 6612833 w 15480813"/>
              <a:gd name="connsiteY6727" fmla="*/ 340994 h 8369634"/>
              <a:gd name="connsiteX6728" fmla="*/ 6619585 w 15480813"/>
              <a:gd name="connsiteY6728" fmla="*/ 377861 h 8369634"/>
              <a:gd name="connsiteX6729" fmla="*/ 6606525 w 15480813"/>
              <a:gd name="connsiteY6729" fmla="*/ 348718 h 8369634"/>
              <a:gd name="connsiteX6730" fmla="*/ 6612833 w 15480813"/>
              <a:gd name="connsiteY6730" fmla="*/ 340994 h 8369634"/>
              <a:gd name="connsiteX6731" fmla="*/ 7135253 w 15480813"/>
              <a:gd name="connsiteY6731" fmla="*/ 338631 h 8369634"/>
              <a:gd name="connsiteX6732" fmla="*/ 7123369 w 15480813"/>
              <a:gd name="connsiteY6732" fmla="*/ 368784 h 8369634"/>
              <a:gd name="connsiteX6733" fmla="*/ 7139695 w 15480813"/>
              <a:gd name="connsiteY6733" fmla="*/ 362981 h 8369634"/>
              <a:gd name="connsiteX6734" fmla="*/ 7135253 w 15480813"/>
              <a:gd name="connsiteY6734" fmla="*/ 338631 h 8369634"/>
              <a:gd name="connsiteX6735" fmla="*/ 8474796 w 15480813"/>
              <a:gd name="connsiteY6735" fmla="*/ 335800 h 8369634"/>
              <a:gd name="connsiteX6736" fmla="*/ 8470509 w 15480813"/>
              <a:gd name="connsiteY6736" fmla="*/ 337774 h 8369634"/>
              <a:gd name="connsiteX6737" fmla="*/ 8444871 w 15480813"/>
              <a:gd name="connsiteY6737" fmla="*/ 400773 h 8369634"/>
              <a:gd name="connsiteX6738" fmla="*/ 8409924 w 15480813"/>
              <a:gd name="connsiteY6738" fmla="*/ 453011 h 8369634"/>
              <a:gd name="connsiteX6739" fmla="*/ 8410166 w 15480813"/>
              <a:gd name="connsiteY6739" fmla="*/ 453011 h 8369634"/>
              <a:gd name="connsiteX6740" fmla="*/ 8446685 w 15480813"/>
              <a:gd name="connsiteY6740" fmla="*/ 485660 h 8369634"/>
              <a:gd name="connsiteX6741" fmla="*/ 8435439 w 15480813"/>
              <a:gd name="connsiteY6741" fmla="*/ 524597 h 8369634"/>
              <a:gd name="connsiteX6742" fmla="*/ 8462282 w 15480813"/>
              <a:gd name="connsiteY6742" fmla="*/ 537415 h 8369634"/>
              <a:gd name="connsiteX6743" fmla="*/ 8496386 w 15480813"/>
              <a:gd name="connsiteY6743" fmla="*/ 489893 h 8369634"/>
              <a:gd name="connsiteX6744" fmla="*/ 8485867 w 15480813"/>
              <a:gd name="connsiteY6744" fmla="*/ 355065 h 8369634"/>
              <a:gd name="connsiteX6745" fmla="*/ 8474796 w 15480813"/>
              <a:gd name="connsiteY6745" fmla="*/ 335800 h 8369634"/>
              <a:gd name="connsiteX6746" fmla="*/ 8506063 w 15480813"/>
              <a:gd name="connsiteY6746" fmla="*/ 335718 h 8369634"/>
              <a:gd name="connsiteX6747" fmla="*/ 8508477 w 15480813"/>
              <a:gd name="connsiteY6747" fmla="*/ 427376 h 8369634"/>
              <a:gd name="connsiteX6748" fmla="*/ 8506063 w 15480813"/>
              <a:gd name="connsiteY6748" fmla="*/ 335718 h 8369634"/>
              <a:gd name="connsiteX6749" fmla="*/ 7097979 w 15480813"/>
              <a:gd name="connsiteY6749" fmla="*/ 325618 h 8369634"/>
              <a:gd name="connsiteX6750" fmla="*/ 7090116 w 15480813"/>
              <a:gd name="connsiteY6750" fmla="*/ 368784 h 8369634"/>
              <a:gd name="connsiteX6751" fmla="*/ 7084683 w 15480813"/>
              <a:gd name="connsiteY6751" fmla="*/ 366613 h 8369634"/>
              <a:gd name="connsiteX6752" fmla="*/ 7084674 w 15480813"/>
              <a:gd name="connsiteY6752" fmla="*/ 366124 h 8369634"/>
              <a:gd name="connsiteX6753" fmla="*/ 7084674 w 15480813"/>
              <a:gd name="connsiteY6753" fmla="*/ 366610 h 8369634"/>
              <a:gd name="connsiteX6754" fmla="*/ 7084683 w 15480813"/>
              <a:gd name="connsiteY6754" fmla="*/ 366613 h 8369634"/>
              <a:gd name="connsiteX6755" fmla="*/ 7084901 w 15480813"/>
              <a:gd name="connsiteY6755" fmla="*/ 377616 h 8369634"/>
              <a:gd name="connsiteX6756" fmla="*/ 7097979 w 15480813"/>
              <a:gd name="connsiteY6756" fmla="*/ 325618 h 8369634"/>
              <a:gd name="connsiteX6757" fmla="*/ 6992166 w 15480813"/>
              <a:gd name="connsiteY6757" fmla="*/ 295265 h 8369634"/>
              <a:gd name="connsiteX6758" fmla="*/ 6977051 w 15480813"/>
              <a:gd name="connsiteY6758" fmla="*/ 312436 h 8369634"/>
              <a:gd name="connsiteX6759" fmla="*/ 6987085 w 15480813"/>
              <a:gd name="connsiteY6759" fmla="*/ 351251 h 8369634"/>
              <a:gd name="connsiteX6760" fmla="*/ 6992166 w 15480813"/>
              <a:gd name="connsiteY6760" fmla="*/ 295265 h 8369634"/>
              <a:gd name="connsiteX6761" fmla="*/ 7585075 w 15480813"/>
              <a:gd name="connsiteY6761" fmla="*/ 266803 h 8369634"/>
              <a:gd name="connsiteX6762" fmla="*/ 7577697 w 15480813"/>
              <a:gd name="connsiteY6762" fmla="*/ 314083 h 8369634"/>
              <a:gd name="connsiteX6763" fmla="*/ 7572981 w 15480813"/>
              <a:gd name="connsiteY6763" fmla="*/ 270429 h 8369634"/>
              <a:gd name="connsiteX6764" fmla="*/ 7614461 w 15480813"/>
              <a:gd name="connsiteY6764" fmla="*/ 258311 h 8369634"/>
              <a:gd name="connsiteX6765" fmla="*/ 7639735 w 15480813"/>
              <a:gd name="connsiteY6765" fmla="*/ 306679 h 8369634"/>
              <a:gd name="connsiteX6766" fmla="*/ 7614461 w 15480813"/>
              <a:gd name="connsiteY6766" fmla="*/ 258311 h 8369634"/>
              <a:gd name="connsiteX6767" fmla="*/ 8254167 w 15480813"/>
              <a:gd name="connsiteY6767" fmla="*/ 255062 h 8369634"/>
              <a:gd name="connsiteX6768" fmla="*/ 8242076 w 15480813"/>
              <a:gd name="connsiteY6768" fmla="*/ 259173 h 8369634"/>
              <a:gd name="connsiteX6769" fmla="*/ 8242315 w 15480813"/>
              <a:gd name="connsiteY6769" fmla="*/ 259173 h 8369634"/>
              <a:gd name="connsiteX6770" fmla="*/ 8254167 w 15480813"/>
              <a:gd name="connsiteY6770" fmla="*/ 255062 h 8369634"/>
              <a:gd name="connsiteX6771" fmla="*/ 8411207 w 15480813"/>
              <a:gd name="connsiteY6771" fmla="*/ 252433 h 8369634"/>
              <a:gd name="connsiteX6772" fmla="*/ 8409075 w 15480813"/>
              <a:gd name="connsiteY6772" fmla="*/ 280697 h 8369634"/>
              <a:gd name="connsiteX6773" fmla="*/ 8409320 w 15480813"/>
              <a:gd name="connsiteY6773" fmla="*/ 280697 h 8369634"/>
              <a:gd name="connsiteX6774" fmla="*/ 8421773 w 15480813"/>
              <a:gd name="connsiteY6774" fmla="*/ 252643 h 8369634"/>
              <a:gd name="connsiteX6775" fmla="*/ 8411207 w 15480813"/>
              <a:gd name="connsiteY6775" fmla="*/ 252433 h 8369634"/>
              <a:gd name="connsiteX6776" fmla="*/ 8526804 w 15480813"/>
              <a:gd name="connsiteY6776" fmla="*/ 244912 h 8369634"/>
              <a:gd name="connsiteX6777" fmla="*/ 8521905 w 15480813"/>
              <a:gd name="connsiteY6777" fmla="*/ 248532 h 8369634"/>
              <a:gd name="connsiteX6778" fmla="*/ 8533996 w 15480813"/>
              <a:gd name="connsiteY6778" fmla="*/ 324955 h 8369634"/>
              <a:gd name="connsiteX6779" fmla="*/ 8534480 w 15480813"/>
              <a:gd name="connsiteY6779" fmla="*/ 324955 h 8369634"/>
              <a:gd name="connsiteX6780" fmla="*/ 8540645 w 15480813"/>
              <a:gd name="connsiteY6780" fmla="*/ 252885 h 8369634"/>
              <a:gd name="connsiteX6781" fmla="*/ 8526804 w 15480813"/>
              <a:gd name="connsiteY6781" fmla="*/ 244912 h 8369634"/>
              <a:gd name="connsiteX6782" fmla="*/ 7010790 w 15480813"/>
              <a:gd name="connsiteY6782" fmla="*/ 244719 h 8369634"/>
              <a:gd name="connsiteX6783" fmla="*/ 7026265 w 15480813"/>
              <a:gd name="connsiteY6783" fmla="*/ 331905 h 8369634"/>
              <a:gd name="connsiteX6784" fmla="*/ 7026265 w 15480813"/>
              <a:gd name="connsiteY6784" fmla="*/ 331782 h 8369634"/>
              <a:gd name="connsiteX6785" fmla="*/ 7028930 w 15480813"/>
              <a:gd name="connsiteY6785" fmla="*/ 286679 h 8369634"/>
              <a:gd name="connsiteX6786" fmla="*/ 7010790 w 15480813"/>
              <a:gd name="connsiteY6786" fmla="*/ 244719 h 8369634"/>
              <a:gd name="connsiteX6787" fmla="*/ 8457811 w 15480813"/>
              <a:gd name="connsiteY6787" fmla="*/ 238255 h 8369634"/>
              <a:gd name="connsiteX6788" fmla="*/ 8446446 w 15480813"/>
              <a:gd name="connsiteY6788" fmla="*/ 288678 h 8369634"/>
              <a:gd name="connsiteX6789" fmla="*/ 8446685 w 15480813"/>
              <a:gd name="connsiteY6789" fmla="*/ 289162 h 8369634"/>
              <a:gd name="connsiteX6790" fmla="*/ 8457811 w 15480813"/>
              <a:gd name="connsiteY6790" fmla="*/ 238255 h 8369634"/>
              <a:gd name="connsiteX6791" fmla="*/ 7828863 w 15480813"/>
              <a:gd name="connsiteY6791" fmla="*/ 238255 h 8369634"/>
              <a:gd name="connsiteX6792" fmla="*/ 7812660 w 15480813"/>
              <a:gd name="connsiteY6792" fmla="*/ 310808 h 8369634"/>
              <a:gd name="connsiteX6793" fmla="*/ 7831129 w 15480813"/>
              <a:gd name="connsiteY6793" fmla="*/ 287036 h 8369634"/>
              <a:gd name="connsiteX6794" fmla="*/ 7841672 w 15480813"/>
              <a:gd name="connsiteY6794" fmla="*/ 290058 h 8369634"/>
              <a:gd name="connsiteX6795" fmla="*/ 7841684 w 15480813"/>
              <a:gd name="connsiteY6795" fmla="*/ 290130 h 8369634"/>
              <a:gd name="connsiteX6796" fmla="*/ 7841926 w 15480813"/>
              <a:gd name="connsiteY6796" fmla="*/ 290130 h 8369634"/>
              <a:gd name="connsiteX6797" fmla="*/ 7841672 w 15480813"/>
              <a:gd name="connsiteY6797" fmla="*/ 290058 h 8369634"/>
              <a:gd name="connsiteX6798" fmla="*/ 7836817 w 15480813"/>
              <a:gd name="connsiteY6798" fmla="*/ 262287 h 8369634"/>
              <a:gd name="connsiteX6799" fmla="*/ 7833221 w 15480813"/>
              <a:gd name="connsiteY6799" fmla="*/ 248048 h 8369634"/>
              <a:gd name="connsiteX6800" fmla="*/ 7828863 w 15480813"/>
              <a:gd name="connsiteY6800" fmla="*/ 238255 h 8369634"/>
              <a:gd name="connsiteX6801" fmla="*/ 8218389 w 15480813"/>
              <a:gd name="connsiteY6801" fmla="*/ 238148 h 8369634"/>
              <a:gd name="connsiteX6802" fmla="*/ 8215835 w 15480813"/>
              <a:gd name="connsiteY6802" fmla="*/ 268243 h 8369634"/>
              <a:gd name="connsiteX6803" fmla="*/ 8234459 w 15480813"/>
              <a:gd name="connsiteY6803" fmla="*/ 250225 h 8369634"/>
              <a:gd name="connsiteX6804" fmla="*/ 8218389 w 15480813"/>
              <a:gd name="connsiteY6804" fmla="*/ 238148 h 8369634"/>
              <a:gd name="connsiteX6805" fmla="*/ 6919851 w 15480813"/>
              <a:gd name="connsiteY6805" fmla="*/ 232246 h 8369634"/>
              <a:gd name="connsiteX6806" fmla="*/ 6936659 w 15480813"/>
              <a:gd name="connsiteY6806" fmla="*/ 250384 h 8369634"/>
              <a:gd name="connsiteX6807" fmla="*/ 6904977 w 15480813"/>
              <a:gd name="connsiteY6807" fmla="*/ 319310 h 8369634"/>
              <a:gd name="connsiteX6808" fmla="*/ 6903403 w 15480813"/>
              <a:gd name="connsiteY6808" fmla="*/ 283879 h 8369634"/>
              <a:gd name="connsiteX6809" fmla="*/ 6919851 w 15480813"/>
              <a:gd name="connsiteY6809" fmla="*/ 232246 h 8369634"/>
              <a:gd name="connsiteX6810" fmla="*/ 7915197 w 15480813"/>
              <a:gd name="connsiteY6810" fmla="*/ 226368 h 8369634"/>
              <a:gd name="connsiteX6811" fmla="*/ 7874213 w 15480813"/>
              <a:gd name="connsiteY6811" fmla="*/ 268727 h 8369634"/>
              <a:gd name="connsiteX6812" fmla="*/ 7873971 w 15480813"/>
              <a:gd name="connsiteY6812" fmla="*/ 268606 h 8369634"/>
              <a:gd name="connsiteX6813" fmla="*/ 7929115 w 15480813"/>
              <a:gd name="connsiteY6813" fmla="*/ 228581 h 8369634"/>
              <a:gd name="connsiteX6814" fmla="*/ 7915197 w 15480813"/>
              <a:gd name="connsiteY6814" fmla="*/ 226368 h 8369634"/>
              <a:gd name="connsiteX6815" fmla="*/ 7957199 w 15480813"/>
              <a:gd name="connsiteY6815" fmla="*/ 174908 h 8369634"/>
              <a:gd name="connsiteX6816" fmla="*/ 7953907 w 15480813"/>
              <a:gd name="connsiteY6816" fmla="*/ 198230 h 8369634"/>
              <a:gd name="connsiteX6817" fmla="*/ 7953300 w 15480813"/>
              <a:gd name="connsiteY6817" fmla="*/ 198109 h 8369634"/>
              <a:gd name="connsiteX6818" fmla="*/ 7967567 w 15480813"/>
              <a:gd name="connsiteY6818" fmla="*/ 182509 h 8369634"/>
              <a:gd name="connsiteX6819" fmla="*/ 7957199 w 15480813"/>
              <a:gd name="connsiteY6819" fmla="*/ 174908 h 8369634"/>
              <a:gd name="connsiteX6820" fmla="*/ 8533873 w 15480813"/>
              <a:gd name="connsiteY6820" fmla="*/ 174166 h 8369634"/>
              <a:gd name="connsiteX6821" fmla="*/ 8525652 w 15480813"/>
              <a:gd name="connsiteY6821" fmla="*/ 177431 h 8369634"/>
              <a:gd name="connsiteX6822" fmla="*/ 8536294 w 15480813"/>
              <a:gd name="connsiteY6822" fmla="*/ 231242 h 8369634"/>
              <a:gd name="connsiteX6823" fmla="*/ 8536778 w 15480813"/>
              <a:gd name="connsiteY6823" fmla="*/ 231242 h 8369634"/>
              <a:gd name="connsiteX6824" fmla="*/ 8545242 w 15480813"/>
              <a:gd name="connsiteY6824" fmla="*/ 216248 h 8369634"/>
              <a:gd name="connsiteX6825" fmla="*/ 8533873 w 15480813"/>
              <a:gd name="connsiteY6825" fmla="*/ 174166 h 8369634"/>
              <a:gd name="connsiteX6826" fmla="*/ 7007760 w 15480813"/>
              <a:gd name="connsiteY6826" fmla="*/ 173206 h 8369634"/>
              <a:gd name="connsiteX6827" fmla="*/ 7012601 w 15480813"/>
              <a:gd name="connsiteY6827" fmla="*/ 175532 h 8369634"/>
              <a:gd name="connsiteX6828" fmla="*/ 7004741 w 15480813"/>
              <a:gd name="connsiteY6828" fmla="*/ 230432 h 8369634"/>
              <a:gd name="connsiteX6829" fmla="*/ 6995433 w 15480813"/>
              <a:gd name="connsiteY6829" fmla="*/ 203707 h 8369634"/>
              <a:gd name="connsiteX6830" fmla="*/ 6992773 w 15480813"/>
              <a:gd name="connsiteY6830" fmla="*/ 202739 h 8369634"/>
              <a:gd name="connsiteX6831" fmla="*/ 6997608 w 15480813"/>
              <a:gd name="connsiteY6831" fmla="*/ 192944 h 8369634"/>
              <a:gd name="connsiteX6832" fmla="*/ 6994341 w 15480813"/>
              <a:gd name="connsiteY6832" fmla="*/ 180127 h 8369634"/>
              <a:gd name="connsiteX6833" fmla="*/ 7007760 w 15480813"/>
              <a:gd name="connsiteY6833" fmla="*/ 173206 h 8369634"/>
              <a:gd name="connsiteX6834" fmla="*/ 8868029 w 15480813"/>
              <a:gd name="connsiteY6834" fmla="*/ 168142 h 8369634"/>
              <a:gd name="connsiteX6835" fmla="*/ 8874404 w 15480813"/>
              <a:gd name="connsiteY6835" fmla="*/ 175865 h 8369634"/>
              <a:gd name="connsiteX6836" fmla="*/ 8861344 w 15480813"/>
              <a:gd name="connsiteY6836" fmla="*/ 205008 h 8369634"/>
              <a:gd name="connsiteX6837" fmla="*/ 8868029 w 15480813"/>
              <a:gd name="connsiteY6837" fmla="*/ 168142 h 8369634"/>
              <a:gd name="connsiteX6838" fmla="*/ 8345410 w 15480813"/>
              <a:gd name="connsiteY6838" fmla="*/ 165777 h 8369634"/>
              <a:gd name="connsiteX6839" fmla="*/ 8340875 w 15480813"/>
              <a:gd name="connsiteY6839" fmla="*/ 190129 h 8369634"/>
              <a:gd name="connsiteX6840" fmla="*/ 8341117 w 15480813"/>
              <a:gd name="connsiteY6840" fmla="*/ 190129 h 8369634"/>
              <a:gd name="connsiteX6841" fmla="*/ 8357198 w 15480813"/>
              <a:gd name="connsiteY6841" fmla="*/ 195932 h 8369634"/>
              <a:gd name="connsiteX6842" fmla="*/ 8345410 w 15480813"/>
              <a:gd name="connsiteY6842" fmla="*/ 165777 h 8369634"/>
              <a:gd name="connsiteX6843" fmla="*/ 8382594 w 15480813"/>
              <a:gd name="connsiteY6843" fmla="*/ 152280 h 8369634"/>
              <a:gd name="connsiteX6844" fmla="*/ 8382690 w 15480813"/>
              <a:gd name="connsiteY6844" fmla="*/ 152713 h 8369634"/>
              <a:gd name="connsiteX6845" fmla="*/ 8377327 w 15480813"/>
              <a:gd name="connsiteY6845" fmla="*/ 168548 h 8369634"/>
              <a:gd name="connsiteX6846" fmla="*/ 8396015 w 15480813"/>
              <a:gd name="connsiteY6846" fmla="*/ 193272 h 8369634"/>
              <a:gd name="connsiteX6847" fmla="*/ 8390454 w 15480813"/>
              <a:gd name="connsiteY6847" fmla="*/ 195448 h 8369634"/>
              <a:gd name="connsiteX6848" fmla="*/ 8386117 w 15480813"/>
              <a:gd name="connsiteY6848" fmla="*/ 168208 h 8369634"/>
              <a:gd name="connsiteX6849" fmla="*/ 8382690 w 15480813"/>
              <a:gd name="connsiteY6849" fmla="*/ 152713 h 8369634"/>
              <a:gd name="connsiteX6850" fmla="*/ 8382836 w 15480813"/>
              <a:gd name="connsiteY6850" fmla="*/ 152280 h 8369634"/>
              <a:gd name="connsiteX6851" fmla="*/ 8488284 w 15480813"/>
              <a:gd name="connsiteY6851" fmla="*/ 121927 h 8369634"/>
              <a:gd name="connsiteX6852" fmla="*/ 8493365 w 15480813"/>
              <a:gd name="connsiteY6852" fmla="*/ 177915 h 8369634"/>
              <a:gd name="connsiteX6853" fmla="*/ 8503205 w 15480813"/>
              <a:gd name="connsiteY6853" fmla="*/ 139859 h 8369634"/>
              <a:gd name="connsiteX6854" fmla="*/ 8503884 w 15480813"/>
              <a:gd name="connsiteY6854" fmla="*/ 139582 h 8369634"/>
              <a:gd name="connsiteX6855" fmla="*/ 8503400 w 15480813"/>
              <a:gd name="connsiteY6855" fmla="*/ 139099 h 8369634"/>
              <a:gd name="connsiteX6856" fmla="*/ 8503205 w 15480813"/>
              <a:gd name="connsiteY6856" fmla="*/ 139859 h 8369634"/>
              <a:gd name="connsiteX6857" fmla="*/ 8499746 w 15480813"/>
              <a:gd name="connsiteY6857" fmla="*/ 141262 h 8369634"/>
              <a:gd name="connsiteX6858" fmla="*/ 8488284 w 15480813"/>
              <a:gd name="connsiteY6858" fmla="*/ 121927 h 8369634"/>
              <a:gd name="connsiteX6859" fmla="*/ 8476053 w 15480813"/>
              <a:gd name="connsiteY6859" fmla="*/ 71946 h 8369634"/>
              <a:gd name="connsiteX6860" fmla="*/ 8482842 w 15480813"/>
              <a:gd name="connsiteY6860" fmla="*/ 92059 h 8369634"/>
              <a:gd name="connsiteX6861" fmla="*/ 8479168 w 15480813"/>
              <a:gd name="connsiteY6861" fmla="*/ 85092 h 8369634"/>
              <a:gd name="connsiteX6862" fmla="*/ 8469660 w 15480813"/>
              <a:gd name="connsiteY6862" fmla="*/ 71746 h 8369634"/>
              <a:gd name="connsiteX6863" fmla="*/ 8457009 w 15480813"/>
              <a:gd name="connsiteY6863" fmla="*/ 115515 h 8369634"/>
              <a:gd name="connsiteX6864" fmla="*/ 8451949 w 15480813"/>
              <a:gd name="connsiteY6864" fmla="*/ 113882 h 8369634"/>
              <a:gd name="connsiteX6865" fmla="*/ 8451885 w 15480813"/>
              <a:gd name="connsiteY6865" fmla="*/ 113704 h 8369634"/>
              <a:gd name="connsiteX6866" fmla="*/ 8451401 w 15480813"/>
              <a:gd name="connsiteY6866" fmla="*/ 113704 h 8369634"/>
              <a:gd name="connsiteX6867" fmla="*/ 8451949 w 15480813"/>
              <a:gd name="connsiteY6867" fmla="*/ 113882 h 8369634"/>
              <a:gd name="connsiteX6868" fmla="*/ 8456904 w 15480813"/>
              <a:gd name="connsiteY6868" fmla="*/ 127369 h 8369634"/>
              <a:gd name="connsiteX6869" fmla="*/ 8454183 w 15480813"/>
              <a:gd name="connsiteY6869" fmla="*/ 158930 h 8369634"/>
              <a:gd name="connsiteX6870" fmla="*/ 8469660 w 15480813"/>
              <a:gd name="connsiteY6870" fmla="*/ 71746 h 8369634"/>
              <a:gd name="connsiteX6871" fmla="*/ 8475948 w 15480813"/>
              <a:gd name="connsiteY6871" fmla="*/ 71504 h 8369634"/>
              <a:gd name="connsiteX6872" fmla="*/ 8476053 w 15480813"/>
              <a:gd name="connsiteY6872" fmla="*/ 71946 h 8369634"/>
              <a:gd name="connsiteX6873" fmla="*/ 8475997 w 15480813"/>
              <a:gd name="connsiteY6873" fmla="*/ 71783 h 8369634"/>
              <a:gd name="connsiteX6874" fmla="*/ 8560961 w 15480813"/>
              <a:gd name="connsiteY6874" fmla="*/ 59392 h 8369634"/>
              <a:gd name="connsiteX6875" fmla="*/ 8577526 w 15480813"/>
              <a:gd name="connsiteY6875" fmla="*/ 111026 h 8369634"/>
              <a:gd name="connsiteX6876" fmla="*/ 8575957 w 15480813"/>
              <a:gd name="connsiteY6876" fmla="*/ 146457 h 8369634"/>
              <a:gd name="connsiteX6877" fmla="*/ 8544273 w 15480813"/>
              <a:gd name="connsiteY6877" fmla="*/ 77531 h 8369634"/>
              <a:gd name="connsiteX6878" fmla="*/ 8560961 w 15480813"/>
              <a:gd name="connsiteY6878" fmla="*/ 59392 h 8369634"/>
              <a:gd name="connsiteX6879" fmla="*/ 8434351 w 15480813"/>
              <a:gd name="connsiteY6879" fmla="*/ 6448 h 8369634"/>
              <a:gd name="connsiteX6880" fmla="*/ 8454909 w 15480813"/>
              <a:gd name="connsiteY6880" fmla="*/ 67876 h 8369634"/>
              <a:gd name="connsiteX6881" fmla="*/ 8473358 w 15480813"/>
              <a:gd name="connsiteY6881" fmla="*/ 63966 h 8369634"/>
              <a:gd name="connsiteX6882" fmla="*/ 8475997 w 15480813"/>
              <a:gd name="connsiteY6882" fmla="*/ 71783 h 8369634"/>
              <a:gd name="connsiteX6883" fmla="*/ 8481632 w 15480813"/>
              <a:gd name="connsiteY6883" fmla="*/ 103290 h 8369634"/>
              <a:gd name="connsiteX6884" fmla="*/ 8494572 w 15480813"/>
              <a:gd name="connsiteY6884" fmla="*/ 122290 h 8369634"/>
              <a:gd name="connsiteX6885" fmla="*/ 8513196 w 15480813"/>
              <a:gd name="connsiteY6885" fmla="*/ 68481 h 8369634"/>
              <a:gd name="connsiteX6886" fmla="*/ 8504491 w 15480813"/>
              <a:gd name="connsiteY6886" fmla="*/ 83476 h 8369634"/>
              <a:gd name="connsiteX6887" fmla="*/ 8521540 w 15480813"/>
              <a:gd name="connsiteY6887" fmla="*/ 169571 h 8369634"/>
              <a:gd name="connsiteX6888" fmla="*/ 8538589 w 15480813"/>
              <a:gd name="connsiteY6888" fmla="*/ 151432 h 8369634"/>
              <a:gd name="connsiteX6889" fmla="*/ 8545726 w 15480813"/>
              <a:gd name="connsiteY6889" fmla="*/ 171869 h 8369634"/>
              <a:gd name="connsiteX6890" fmla="*/ 8548627 w 15480813"/>
              <a:gd name="connsiteY6890" fmla="*/ 275378 h 8369634"/>
              <a:gd name="connsiteX6891" fmla="*/ 8559993 w 15480813"/>
              <a:gd name="connsiteY6891" fmla="*/ 317337 h 8369634"/>
              <a:gd name="connsiteX6892" fmla="*/ 8568943 w 15480813"/>
              <a:gd name="connsiteY6892" fmla="*/ 302222 h 8369634"/>
              <a:gd name="connsiteX6893" fmla="*/ 8586596 w 15480813"/>
              <a:gd name="connsiteY6893" fmla="*/ 330276 h 8369634"/>
              <a:gd name="connsiteX6894" fmla="*/ 8604135 w 15480813"/>
              <a:gd name="connsiteY6894" fmla="*/ 416372 h 8369634"/>
              <a:gd name="connsiteX6895" fmla="*/ 8592884 w 15480813"/>
              <a:gd name="connsiteY6895" fmla="*/ 420725 h 8369634"/>
              <a:gd name="connsiteX6896" fmla="*/ 8601715 w 15480813"/>
              <a:gd name="connsiteY6896" fmla="*/ 510085 h 8369634"/>
              <a:gd name="connsiteX6897" fmla="*/ 8615985 w 15480813"/>
              <a:gd name="connsiteY6897" fmla="*/ 504887 h 8369634"/>
              <a:gd name="connsiteX6898" fmla="*/ 8631345 w 15480813"/>
              <a:gd name="connsiteY6898" fmla="*/ 580100 h 8369634"/>
              <a:gd name="connsiteX6899" fmla="*/ 8605343 w 15480813"/>
              <a:gd name="connsiteY6899" fmla="*/ 589774 h 8369634"/>
              <a:gd name="connsiteX6900" fmla="*/ 8606337 w 15480813"/>
              <a:gd name="connsiteY6900" fmla="*/ 641498 h 8369634"/>
              <a:gd name="connsiteX6901" fmla="*/ 8621654 w 15480813"/>
              <a:gd name="connsiteY6901" fmla="*/ 642993 h 8369634"/>
              <a:gd name="connsiteX6902" fmla="*/ 8659034 w 15480813"/>
              <a:gd name="connsiteY6902" fmla="*/ 621497 h 8369634"/>
              <a:gd name="connsiteX6903" fmla="*/ 8663268 w 15480813"/>
              <a:gd name="connsiteY6903" fmla="*/ 611341 h 8369634"/>
              <a:gd name="connsiteX6904" fmla="*/ 8660002 w 15480813"/>
              <a:gd name="connsiteY6904" fmla="*/ 665876 h 8369634"/>
              <a:gd name="connsiteX6905" fmla="*/ 8659264 w 15480813"/>
              <a:gd name="connsiteY6905" fmla="*/ 666808 h 8369634"/>
              <a:gd name="connsiteX6906" fmla="*/ 8662300 w 15480813"/>
              <a:gd name="connsiteY6906" fmla="*/ 665305 h 8369634"/>
              <a:gd name="connsiteX6907" fmla="*/ 8675021 w 15480813"/>
              <a:gd name="connsiteY6907" fmla="*/ 674879 h 8369634"/>
              <a:gd name="connsiteX6908" fmla="*/ 8674146 w 15480813"/>
              <a:gd name="connsiteY6908" fmla="*/ 674140 h 8369634"/>
              <a:gd name="connsiteX6909" fmla="*/ 8667258 w 15480813"/>
              <a:gd name="connsiteY6909" fmla="*/ 656567 h 8369634"/>
              <a:gd name="connsiteX6910" fmla="*/ 8718773 w 15480813"/>
              <a:gd name="connsiteY6910" fmla="*/ 625004 h 8369634"/>
              <a:gd name="connsiteX6911" fmla="*/ 8832443 w 15480813"/>
              <a:gd name="connsiteY6911" fmla="*/ 619686 h 8369634"/>
              <a:gd name="connsiteX6912" fmla="*/ 8912136 w 15480813"/>
              <a:gd name="connsiteY6912" fmla="*/ 626699 h 8369634"/>
              <a:gd name="connsiteX6913" fmla="*/ 8901614 w 15480813"/>
              <a:gd name="connsiteY6913" fmla="*/ 767453 h 8369634"/>
              <a:gd name="connsiteX6914" fmla="*/ 8806446 w 15480813"/>
              <a:gd name="connsiteY6914" fmla="*/ 712432 h 8369634"/>
              <a:gd name="connsiteX6915" fmla="*/ 8813941 w 15480813"/>
              <a:gd name="connsiteY6915" fmla="*/ 703363 h 8369634"/>
              <a:gd name="connsiteX6916" fmla="*/ 8740179 w 15480813"/>
              <a:gd name="connsiteY6916" fmla="*/ 685346 h 8369634"/>
              <a:gd name="connsiteX6917" fmla="*/ 8745015 w 15480813"/>
              <a:gd name="connsiteY6917" fmla="*/ 664425 h 8369634"/>
              <a:gd name="connsiteX6918" fmla="*/ 8682315 w 15480813"/>
              <a:gd name="connsiteY6918" fmla="*/ 681040 h 8369634"/>
              <a:gd name="connsiteX6919" fmla="*/ 8679314 w 15480813"/>
              <a:gd name="connsiteY6919" fmla="*/ 678504 h 8369634"/>
              <a:gd name="connsiteX6920" fmla="*/ 8682379 w 15480813"/>
              <a:gd name="connsiteY6920" fmla="*/ 695262 h 8369634"/>
              <a:gd name="connsiteX6921" fmla="*/ 8674149 w 15480813"/>
              <a:gd name="connsiteY6921" fmla="*/ 714323 h 8369634"/>
              <a:gd name="connsiteX6922" fmla="*/ 8688180 w 15480813"/>
              <a:gd name="connsiteY6922" fmla="*/ 767046 h 8369634"/>
              <a:gd name="connsiteX6923" fmla="*/ 8709583 w 15480813"/>
              <a:gd name="connsiteY6923" fmla="*/ 793889 h 8369634"/>
              <a:gd name="connsiteX6924" fmla="*/ 8714177 w 15480813"/>
              <a:gd name="connsiteY6924" fmla="*/ 815534 h 8369634"/>
              <a:gd name="connsiteX6925" fmla="*/ 8708583 w 15480813"/>
              <a:gd name="connsiteY6925" fmla="*/ 846293 h 8369634"/>
              <a:gd name="connsiteX6926" fmla="*/ 8710327 w 15480813"/>
              <a:gd name="connsiteY6926" fmla="*/ 873254 h 8369634"/>
              <a:gd name="connsiteX6927" fmla="*/ 8712952 w 15480813"/>
              <a:gd name="connsiteY6927" fmla="*/ 864063 h 8369634"/>
              <a:gd name="connsiteX6928" fmla="*/ 8720138 w 15480813"/>
              <a:gd name="connsiteY6928" fmla="*/ 855070 h 8369634"/>
              <a:gd name="connsiteX6929" fmla="*/ 8724743 w 15480813"/>
              <a:gd name="connsiteY6929" fmla="*/ 862438 h 8369634"/>
              <a:gd name="connsiteX6930" fmla="*/ 8733017 w 15480813"/>
              <a:gd name="connsiteY6930" fmla="*/ 855531 h 8369634"/>
              <a:gd name="connsiteX6931" fmla="*/ 8760250 w 15480813"/>
              <a:gd name="connsiteY6931" fmla="*/ 845825 h 8369634"/>
              <a:gd name="connsiteX6932" fmla="*/ 8768474 w 15480813"/>
              <a:gd name="connsiteY6932" fmla="*/ 891897 h 8369634"/>
              <a:gd name="connsiteX6933" fmla="*/ 8811523 w 15480813"/>
              <a:gd name="connsiteY6933" fmla="*/ 825148 h 8369634"/>
              <a:gd name="connsiteX6934" fmla="*/ 8794474 w 15480813"/>
              <a:gd name="connsiteY6934" fmla="*/ 876178 h 8369634"/>
              <a:gd name="connsiteX6935" fmla="*/ 8815274 w 15480813"/>
              <a:gd name="connsiteY6935" fmla="*/ 892139 h 8369634"/>
              <a:gd name="connsiteX6936" fmla="*/ 8828695 w 15480813"/>
              <a:gd name="connsiteY6936" fmla="*/ 840385 h 8369634"/>
              <a:gd name="connsiteX6937" fmla="*/ 8836677 w 15480813"/>
              <a:gd name="connsiteY6937" fmla="*/ 897339 h 8369634"/>
              <a:gd name="connsiteX6938" fmla="*/ 8843087 w 15480813"/>
              <a:gd name="connsiteY6938" fmla="*/ 843650 h 8369634"/>
              <a:gd name="connsiteX6939" fmla="*/ 9046728 w 15480813"/>
              <a:gd name="connsiteY6939" fmla="*/ 911002 h 8369634"/>
              <a:gd name="connsiteX6940" fmla="*/ 9160762 w 15480813"/>
              <a:gd name="connsiteY6940" fmla="*/ 925392 h 8369634"/>
              <a:gd name="connsiteX6941" fmla="*/ 9219052 w 15480813"/>
              <a:gd name="connsiteY6941" fmla="*/ 922852 h 8369634"/>
              <a:gd name="connsiteX6942" fmla="*/ 9279515 w 15480813"/>
              <a:gd name="connsiteY6942" fmla="*/ 951027 h 8369634"/>
              <a:gd name="connsiteX6943" fmla="*/ 9306602 w 15480813"/>
              <a:gd name="connsiteY6943" fmla="*/ 934702 h 8369634"/>
              <a:gd name="connsiteX6944" fmla="*/ 9309624 w 15480813"/>
              <a:gd name="connsiteY6944" fmla="*/ 957194 h 8369634"/>
              <a:gd name="connsiteX6945" fmla="*/ 9329939 w 15480813"/>
              <a:gd name="connsiteY6945" fmla="*/ 917652 h 8369634"/>
              <a:gd name="connsiteX6946" fmla="*/ 9344332 w 15480813"/>
              <a:gd name="connsiteY6946" fmla="*/ 942562 h 8369634"/>
              <a:gd name="connsiteX6947" fmla="*/ 9409149 w 15480813"/>
              <a:gd name="connsiteY6947" fmla="*/ 934097 h 8369634"/>
              <a:gd name="connsiteX6948" fmla="*/ 9562245 w 15480813"/>
              <a:gd name="connsiteY6948" fmla="*/ 1042928 h 8369634"/>
              <a:gd name="connsiteX6949" fmla="*/ 9532495 w 15480813"/>
              <a:gd name="connsiteY6949" fmla="*/ 1014753 h 8369634"/>
              <a:gd name="connsiteX6950" fmla="*/ 9636855 w 15480813"/>
              <a:gd name="connsiteY6950" fmla="*/ 1123585 h 8369634"/>
              <a:gd name="connsiteX6951" fmla="*/ 9632382 w 15480813"/>
              <a:gd name="connsiteY6951" fmla="*/ 1155507 h 8369634"/>
              <a:gd name="connsiteX6952" fmla="*/ 9695023 w 15480813"/>
              <a:gd name="connsiteY6952" fmla="*/ 1145834 h 8369634"/>
              <a:gd name="connsiteX6953" fmla="*/ 9808089 w 15480813"/>
              <a:gd name="connsiteY6953" fmla="*/ 1178604 h 8369634"/>
              <a:gd name="connsiteX6954" fmla="*/ 9820180 w 15480813"/>
              <a:gd name="connsiteY6954" fmla="*/ 1180902 h 8369634"/>
              <a:gd name="connsiteX6955" fmla="*/ 9829011 w 15480813"/>
              <a:gd name="connsiteY6955" fmla="*/ 1117055 h 8369634"/>
              <a:gd name="connsiteX6956" fmla="*/ 9841770 w 15480813"/>
              <a:gd name="connsiteY6956" fmla="*/ 1145056 h 8369634"/>
              <a:gd name="connsiteX6957" fmla="*/ 9848691 w 15480813"/>
              <a:gd name="connsiteY6957" fmla="*/ 1144136 h 8369634"/>
              <a:gd name="connsiteX6958" fmla="*/ 9846349 w 15480813"/>
              <a:gd name="connsiteY6958" fmla="*/ 1137418 h 8369634"/>
              <a:gd name="connsiteX6959" fmla="*/ 9842677 w 15480813"/>
              <a:gd name="connsiteY6959" fmla="*/ 1108629 h 8369634"/>
              <a:gd name="connsiteX6960" fmla="*/ 9822117 w 15480813"/>
              <a:gd name="connsiteY6960" fmla="*/ 1093756 h 8369634"/>
              <a:gd name="connsiteX6961" fmla="*/ 9859726 w 15480813"/>
              <a:gd name="connsiteY6961" fmla="*/ 1039583 h 8369634"/>
              <a:gd name="connsiteX6962" fmla="*/ 9888992 w 15480813"/>
              <a:gd name="connsiteY6962" fmla="*/ 1061833 h 8369634"/>
              <a:gd name="connsiteX6963" fmla="*/ 9887298 w 15480813"/>
              <a:gd name="connsiteY6963" fmla="*/ 1100166 h 8369634"/>
              <a:gd name="connsiteX6964" fmla="*/ 9919463 w 15480813"/>
              <a:gd name="connsiteY6964" fmla="*/ 1120964 h 8369634"/>
              <a:gd name="connsiteX6965" fmla="*/ 9927964 w 15480813"/>
              <a:gd name="connsiteY6965" fmla="*/ 1140769 h 8369634"/>
              <a:gd name="connsiteX6966" fmla="*/ 9929682 w 15480813"/>
              <a:gd name="connsiteY6966" fmla="*/ 1140241 h 8369634"/>
              <a:gd name="connsiteX6967" fmla="*/ 9965778 w 15480813"/>
              <a:gd name="connsiteY6967" fmla="*/ 1132411 h 8369634"/>
              <a:gd name="connsiteX6968" fmla="*/ 9990918 w 15480813"/>
              <a:gd name="connsiteY6968" fmla="*/ 1175490 h 8369634"/>
              <a:gd name="connsiteX6969" fmla="*/ 10022651 w 15480813"/>
              <a:gd name="connsiteY6969" fmla="*/ 1176622 h 8369634"/>
              <a:gd name="connsiteX6970" fmla="*/ 10018279 w 15480813"/>
              <a:gd name="connsiteY6970" fmla="*/ 1151618 h 8369634"/>
              <a:gd name="connsiteX6971" fmla="*/ 10048085 w 15480813"/>
              <a:gd name="connsiteY6971" fmla="*/ 1106894 h 8369634"/>
              <a:gd name="connsiteX6972" fmla="*/ 10138342 w 15480813"/>
              <a:gd name="connsiteY6972" fmla="*/ 1171511 h 8369634"/>
              <a:gd name="connsiteX6973" fmla="*/ 10157450 w 15480813"/>
              <a:gd name="connsiteY6973" fmla="*/ 1236932 h 8369634"/>
              <a:gd name="connsiteX6974" fmla="*/ 10217913 w 15480813"/>
              <a:gd name="connsiteY6974" fmla="*/ 1318916 h 8369634"/>
              <a:gd name="connsiteX6975" fmla="*/ 10193730 w 15480813"/>
              <a:gd name="connsiteY6975" fmla="*/ 1331013 h 8369634"/>
              <a:gd name="connsiteX6976" fmla="*/ 10215498 w 15480813"/>
              <a:gd name="connsiteY6976" fmla="*/ 1370068 h 8369634"/>
              <a:gd name="connsiteX6977" fmla="*/ 10168153 w 15480813"/>
              <a:gd name="connsiteY6977" fmla="*/ 1330520 h 8369634"/>
              <a:gd name="connsiteX6978" fmla="*/ 10153271 w 15480813"/>
              <a:gd name="connsiteY6978" fmla="*/ 1322512 h 8369634"/>
              <a:gd name="connsiteX6979" fmla="*/ 10137134 w 15480813"/>
              <a:gd name="connsiteY6979" fmla="*/ 1372928 h 8369634"/>
              <a:gd name="connsiteX6980" fmla="*/ 10129394 w 15480813"/>
              <a:gd name="connsiteY6980" fmla="*/ 1338707 h 8369634"/>
              <a:gd name="connsiteX6981" fmla="*/ 10119773 w 15480813"/>
              <a:gd name="connsiteY6981" fmla="*/ 1354968 h 8369634"/>
              <a:gd name="connsiteX6982" fmla="*/ 10123713 w 15480813"/>
              <a:gd name="connsiteY6982" fmla="*/ 1366460 h 8369634"/>
              <a:gd name="connsiteX6983" fmla="*/ 10116302 w 15480813"/>
              <a:gd name="connsiteY6983" fmla="*/ 1360830 h 8369634"/>
              <a:gd name="connsiteX6984" fmla="*/ 10109003 w 15480813"/>
              <a:gd name="connsiteY6984" fmla="*/ 1373170 h 8369634"/>
              <a:gd name="connsiteX6985" fmla="*/ 10088524 w 15480813"/>
              <a:gd name="connsiteY6985" fmla="*/ 1407633 h 8369634"/>
              <a:gd name="connsiteX6986" fmla="*/ 10112706 w 15480813"/>
              <a:gd name="connsiteY6986" fmla="*/ 1433753 h 8369634"/>
              <a:gd name="connsiteX6987" fmla="*/ 10033135 w 15480813"/>
              <a:gd name="connsiteY6987" fmla="*/ 1408117 h 8369634"/>
              <a:gd name="connsiteX6988" fmla="*/ 10021044 w 15480813"/>
              <a:gd name="connsiteY6988" fmla="*/ 1460355 h 8369634"/>
              <a:gd name="connsiteX6989" fmla="*/ 9990084 w 15480813"/>
              <a:gd name="connsiteY6989" fmla="*/ 1410656 h 8369634"/>
              <a:gd name="connsiteX6990" fmla="*/ 9910273 w 15480813"/>
              <a:gd name="connsiteY6990" fmla="*/ 1471722 h 8369634"/>
              <a:gd name="connsiteX6991" fmla="*/ 9867105 w 15480813"/>
              <a:gd name="connsiteY6991" fmla="*/ 1463501 h 8369634"/>
              <a:gd name="connsiteX6992" fmla="*/ 9847874 w 15480813"/>
              <a:gd name="connsiteY6992" fmla="*/ 1427224 h 8369634"/>
              <a:gd name="connsiteX6993" fmla="*/ 9838927 w 15480813"/>
              <a:gd name="connsiteY6993" fmla="*/ 1491069 h 8369634"/>
              <a:gd name="connsiteX6994" fmla="*/ 9820060 w 15480813"/>
              <a:gd name="connsiteY6994" fmla="*/ 1443669 h 8369634"/>
              <a:gd name="connsiteX6995" fmla="*/ 9787047 w 15480813"/>
              <a:gd name="connsiteY6995" fmla="*/ 1524808 h 8369634"/>
              <a:gd name="connsiteX6996" fmla="*/ 9813292 w 15480813"/>
              <a:gd name="connsiteY6996" fmla="*/ 1606311 h 8369634"/>
              <a:gd name="connsiteX6997" fmla="*/ 9718118 w 15480813"/>
              <a:gd name="connsiteY6997" fmla="*/ 1610060 h 8369634"/>
              <a:gd name="connsiteX6998" fmla="*/ 9714735 w 15480813"/>
              <a:gd name="connsiteY6998" fmla="*/ 1576682 h 8369634"/>
              <a:gd name="connsiteX6999" fmla="*/ 9693328 w 15480813"/>
              <a:gd name="connsiteY6999" fmla="*/ 1660007 h 8369634"/>
              <a:gd name="connsiteX7000" fmla="*/ 9709048 w 15480813"/>
              <a:gd name="connsiteY7000" fmla="*/ 1663151 h 8369634"/>
              <a:gd name="connsiteX7001" fmla="*/ 9659589 w 15480813"/>
              <a:gd name="connsiteY7001" fmla="*/ 1752026 h 8369634"/>
              <a:gd name="connsiteX7002" fmla="*/ 9742426 w 15480813"/>
              <a:gd name="connsiteY7002" fmla="*/ 1789635 h 8369634"/>
              <a:gd name="connsiteX7003" fmla="*/ 9743015 w 15480813"/>
              <a:gd name="connsiteY7003" fmla="*/ 1823009 h 8369634"/>
              <a:gd name="connsiteX7004" fmla="*/ 9742184 w 15480813"/>
              <a:gd name="connsiteY7004" fmla="*/ 1824700 h 8369634"/>
              <a:gd name="connsiteX7005" fmla="*/ 9748472 w 15480813"/>
              <a:gd name="connsiteY7005" fmla="*/ 1830195 h 8369634"/>
              <a:gd name="connsiteX7006" fmla="*/ 9748699 w 15480813"/>
              <a:gd name="connsiteY7006" fmla="*/ 1853935 h 8369634"/>
              <a:gd name="connsiteX7007" fmla="*/ 9747183 w 15480813"/>
              <a:gd name="connsiteY7007" fmla="*/ 1859719 h 8369634"/>
              <a:gd name="connsiteX7008" fmla="*/ 9755456 w 15480813"/>
              <a:gd name="connsiteY7008" fmla="*/ 1862611 h 8369634"/>
              <a:gd name="connsiteX7009" fmla="*/ 9824415 w 15480813"/>
              <a:gd name="connsiteY7009" fmla="*/ 1881779 h 8369634"/>
              <a:gd name="connsiteX7010" fmla="*/ 9788135 w 15480813"/>
              <a:gd name="connsiteY7010" fmla="*/ 1907776 h 8369634"/>
              <a:gd name="connsiteX7011" fmla="*/ 9963845 w 15480813"/>
              <a:gd name="connsiteY7011" fmla="*/ 1907776 h 8369634"/>
              <a:gd name="connsiteX7012" fmla="*/ 9956347 w 15480813"/>
              <a:gd name="connsiteY7012" fmla="*/ 1873555 h 8369634"/>
              <a:gd name="connsiteX7013" fmla="*/ 9995648 w 15480813"/>
              <a:gd name="connsiteY7013" fmla="*/ 1924825 h 8369634"/>
              <a:gd name="connsiteX7014" fmla="*/ 10000002 w 15480813"/>
              <a:gd name="connsiteY7014" fmla="*/ 1892902 h 8369634"/>
              <a:gd name="connsiteX7015" fmla="*/ 10012097 w 15480813"/>
              <a:gd name="connsiteY7015" fmla="*/ 1895080 h 8369634"/>
              <a:gd name="connsiteX7016" fmla="*/ 10000002 w 15480813"/>
              <a:gd name="connsiteY7016" fmla="*/ 1936314 h 8369634"/>
              <a:gd name="connsiteX7017" fmla="*/ 10087675 w 15480813"/>
              <a:gd name="connsiteY7017" fmla="*/ 1985529 h 8369634"/>
              <a:gd name="connsiteX7018" fmla="*/ 10124681 w 15480813"/>
              <a:gd name="connsiteY7018" fmla="*/ 1937160 h 8369634"/>
              <a:gd name="connsiteX7019" fmla="*/ 10136046 w 15480813"/>
              <a:gd name="connsiteY7019" fmla="*/ 2026763 h 8369634"/>
              <a:gd name="connsiteX7020" fmla="*/ 10137373 w 15480813"/>
              <a:gd name="connsiteY7020" fmla="*/ 1895806 h 8369634"/>
              <a:gd name="connsiteX7021" fmla="*/ 10145720 w 15480813"/>
              <a:gd name="connsiteY7021" fmla="*/ 1864486 h 8369634"/>
              <a:gd name="connsiteX7022" fmla="*/ 10189857 w 15480813"/>
              <a:gd name="connsiteY7022" fmla="*/ 1916239 h 8369634"/>
              <a:gd name="connsiteX7023" fmla="*/ 10218158 w 15480813"/>
              <a:gd name="connsiteY7023" fmla="*/ 1943207 h 8369634"/>
              <a:gd name="connsiteX7024" fmla="*/ 10242340 w 15480813"/>
              <a:gd name="connsiteY7024" fmla="*/ 1980208 h 8369634"/>
              <a:gd name="connsiteX7025" fmla="*/ 10230850 w 15480813"/>
              <a:gd name="connsiteY7025" fmla="*/ 1901729 h 8369634"/>
              <a:gd name="connsiteX7026" fmla="*/ 10267130 w 15480813"/>
              <a:gd name="connsiteY7026" fmla="*/ 1919265 h 8369634"/>
              <a:gd name="connsiteX7027" fmla="*/ 10267130 w 15480813"/>
              <a:gd name="connsiteY7027" fmla="*/ 1984683 h 8369634"/>
              <a:gd name="connsiteX7028" fmla="*/ 10251049 w 15480813"/>
              <a:gd name="connsiteY7028" fmla="*/ 1949010 h 8369634"/>
              <a:gd name="connsiteX7029" fmla="*/ 10266891 w 15480813"/>
              <a:gd name="connsiteY7029" fmla="*/ 2017452 h 8369634"/>
              <a:gd name="connsiteX7030" fmla="*/ 10283820 w 15480813"/>
              <a:gd name="connsiteY7030" fmla="*/ 1922167 h 8369634"/>
              <a:gd name="connsiteX7031" fmla="*/ 10324210 w 15480813"/>
              <a:gd name="connsiteY7031" fmla="*/ 1951308 h 8369634"/>
              <a:gd name="connsiteX7032" fmla="*/ 10287206 w 15480813"/>
              <a:gd name="connsiteY7032" fmla="*/ 2010075 h 8369634"/>
              <a:gd name="connsiteX7033" fmla="*/ 10299298 w 15480813"/>
              <a:gd name="connsiteY7033" fmla="*/ 1968721 h 8369634"/>
              <a:gd name="connsiteX7034" fmla="*/ 10327957 w 15480813"/>
              <a:gd name="connsiteY7034" fmla="*/ 1941272 h 8369634"/>
              <a:gd name="connsiteX7035" fmla="*/ 10335578 w 15480813"/>
              <a:gd name="connsiteY7035" fmla="*/ 2018902 h 8369634"/>
              <a:gd name="connsiteX7036" fmla="*/ 10344041 w 15480813"/>
              <a:gd name="connsiteY7036" fmla="*/ 1965818 h 8369634"/>
              <a:gd name="connsiteX7037" fmla="*/ 10360367 w 15480813"/>
              <a:gd name="connsiteY7037" fmla="*/ 1946955 h 8369634"/>
              <a:gd name="connsiteX7038" fmla="*/ 10360367 w 15480813"/>
              <a:gd name="connsiteY7038" fmla="*/ 2034139 h 8369634"/>
              <a:gd name="connsiteX7039" fmla="*/ 10372461 w 15480813"/>
              <a:gd name="connsiteY7039" fmla="*/ 1992784 h 8369634"/>
              <a:gd name="connsiteX7040" fmla="*/ 10412851 w 15480813"/>
              <a:gd name="connsiteY7040" fmla="*/ 2032808 h 8369634"/>
              <a:gd name="connsiteX7041" fmla="*/ 10453843 w 15480813"/>
              <a:gd name="connsiteY7041" fmla="*/ 1974767 h 8369634"/>
              <a:gd name="connsiteX7042" fmla="*/ 10457711 w 15480813"/>
              <a:gd name="connsiteY7042" fmla="*/ 2019143 h 8369634"/>
              <a:gd name="connsiteX7043" fmla="*/ 10469805 w 15480813"/>
              <a:gd name="connsiteY7043" fmla="*/ 1977669 h 8369634"/>
              <a:gd name="connsiteX7044" fmla="*/ 10477667 w 15480813"/>
              <a:gd name="connsiteY7044" fmla="*/ 2033535 h 8369634"/>
              <a:gd name="connsiteX7045" fmla="*/ 10481777 w 15480813"/>
              <a:gd name="connsiteY7045" fmla="*/ 2023498 h 8369634"/>
              <a:gd name="connsiteX7046" fmla="*/ 10473797 w 15480813"/>
              <a:gd name="connsiteY7046" fmla="*/ 1989278 h 8369634"/>
              <a:gd name="connsiteX7047" fmla="*/ 10568365 w 15480813"/>
              <a:gd name="connsiteY7047" fmla="*/ 1962311 h 8369634"/>
              <a:gd name="connsiteX7048" fmla="*/ 10609719 w 15480813"/>
              <a:gd name="connsiteY7048" fmla="*/ 1980450 h 8369634"/>
              <a:gd name="connsiteX7049" fmla="*/ 10617821 w 15480813"/>
              <a:gd name="connsiteY7049" fmla="*/ 2036315 h 8369634"/>
              <a:gd name="connsiteX7050" fmla="*/ 10609357 w 15480813"/>
              <a:gd name="connsiteY7050" fmla="*/ 2089398 h 8369634"/>
              <a:gd name="connsiteX7051" fmla="*/ 10572112 w 15480813"/>
              <a:gd name="connsiteY7051" fmla="*/ 2104875 h 8369634"/>
              <a:gd name="connsiteX7052" fmla="*/ 10551554 w 15480813"/>
              <a:gd name="connsiteY7052" fmla="*/ 2057596 h 8369634"/>
              <a:gd name="connsiteX7053" fmla="*/ 10534867 w 15480813"/>
              <a:gd name="connsiteY7053" fmla="*/ 2109108 h 8369634"/>
              <a:gd name="connsiteX7054" fmla="*/ 10501976 w 15480813"/>
              <a:gd name="connsiteY7054" fmla="*/ 2081659 h 8369634"/>
              <a:gd name="connsiteX7055" fmla="*/ 10526158 w 15480813"/>
              <a:gd name="connsiteY7055" fmla="*/ 2130027 h 8369634"/>
              <a:gd name="connsiteX7056" fmla="*/ 10521924 w 15480813"/>
              <a:gd name="connsiteY7056" fmla="*/ 2161950 h 8369634"/>
              <a:gd name="connsiteX7057" fmla="*/ 10427963 w 15480813"/>
              <a:gd name="connsiteY7057" fmla="*/ 2145263 h 8369634"/>
              <a:gd name="connsiteX7058" fmla="*/ 10431714 w 15480813"/>
              <a:gd name="connsiteY7058" fmla="*/ 2211284 h 8369634"/>
              <a:gd name="connsiteX7059" fmla="*/ 10378507 w 15480813"/>
              <a:gd name="connsiteY7059" fmla="*/ 2223377 h 8369634"/>
              <a:gd name="connsiteX7060" fmla="*/ 10394830 w 15480813"/>
              <a:gd name="connsiteY7060" fmla="*/ 2237284 h 8369634"/>
              <a:gd name="connsiteX7061" fmla="*/ 10378265 w 15480813"/>
              <a:gd name="connsiteY7061" fmla="*/ 2266910 h 8369634"/>
              <a:gd name="connsiteX7062" fmla="*/ 10374033 w 15480813"/>
              <a:gd name="connsiteY7062" fmla="*/ 2287952 h 8369634"/>
              <a:gd name="connsiteX7063" fmla="*/ 10366293 w 15480813"/>
              <a:gd name="connsiteY7063" fmla="*/ 2221321 h 8369634"/>
              <a:gd name="connsiteX7064" fmla="*/ 10263140 w 15480813"/>
              <a:gd name="connsiteY7064" fmla="*/ 2344549 h 8369634"/>
              <a:gd name="connsiteX7065" fmla="*/ 10316469 w 15480813"/>
              <a:gd name="connsiteY7065" fmla="*/ 2332455 h 8369634"/>
              <a:gd name="connsiteX7066" fmla="*/ 10320097 w 15480813"/>
              <a:gd name="connsiteY7066" fmla="*/ 2387593 h 8369634"/>
              <a:gd name="connsiteX7067" fmla="*/ 10250203 w 15480813"/>
              <a:gd name="connsiteY7067" fmla="*/ 2418676 h 8369634"/>
              <a:gd name="connsiteX7068" fmla="*/ 10248383 w 15480813"/>
              <a:gd name="connsiteY7068" fmla="*/ 2432073 h 8369634"/>
              <a:gd name="connsiteX7069" fmla="*/ 10248628 w 15480813"/>
              <a:gd name="connsiteY7069" fmla="*/ 2447944 h 8369634"/>
              <a:gd name="connsiteX7070" fmla="*/ 10250696 w 15480813"/>
              <a:gd name="connsiteY7070" fmla="*/ 2494093 h 8369634"/>
              <a:gd name="connsiteX7071" fmla="*/ 10253709 w 15480813"/>
              <a:gd name="connsiteY7071" fmla="*/ 2495818 h 8369634"/>
              <a:gd name="connsiteX7072" fmla="*/ 10245003 w 15480813"/>
              <a:gd name="connsiteY7072" fmla="*/ 2537899 h 8369634"/>
              <a:gd name="connsiteX7073" fmla="*/ 10273663 w 15480813"/>
              <a:gd name="connsiteY7073" fmla="*/ 2553860 h 8369634"/>
              <a:gd name="connsiteX7074" fmla="*/ 10282488 w 15480813"/>
              <a:gd name="connsiteY7074" fmla="*/ 2490013 h 8369634"/>
              <a:gd name="connsiteX7075" fmla="*/ 10281764 w 15480813"/>
              <a:gd name="connsiteY7075" fmla="*/ 2577199 h 8369634"/>
              <a:gd name="connsiteX7076" fmla="*/ 10327234 w 15480813"/>
              <a:gd name="connsiteY7076" fmla="*/ 2553014 h 8369634"/>
              <a:gd name="connsiteX7077" fmla="*/ 10319252 w 15480813"/>
              <a:gd name="connsiteY7077" fmla="*/ 2507909 h 8369634"/>
              <a:gd name="connsiteX7078" fmla="*/ 10331343 w 15480813"/>
              <a:gd name="connsiteY7078" fmla="*/ 2542736 h 8369634"/>
              <a:gd name="connsiteX7079" fmla="*/ 10347669 w 15480813"/>
              <a:gd name="connsiteY7079" fmla="*/ 2556642 h 8369634"/>
              <a:gd name="connsiteX7080" fmla="*/ 10326992 w 15480813"/>
              <a:gd name="connsiteY7080" fmla="*/ 2574781 h 8369634"/>
              <a:gd name="connsiteX7081" fmla="*/ 10355648 w 15480813"/>
              <a:gd name="connsiteY7081" fmla="*/ 2590863 h 8369634"/>
              <a:gd name="connsiteX7082" fmla="*/ 10364357 w 15480813"/>
              <a:gd name="connsiteY7082" fmla="*/ 2526896 h 8369634"/>
              <a:gd name="connsiteX7083" fmla="*/ 10360490 w 15480813"/>
              <a:gd name="connsiteY7083" fmla="*/ 2482517 h 8369634"/>
              <a:gd name="connsiteX7084" fmla="*/ 10372581 w 15480813"/>
              <a:gd name="connsiteY7084" fmla="*/ 2517465 h 8369634"/>
              <a:gd name="connsiteX7085" fmla="*/ 10364357 w 15480813"/>
              <a:gd name="connsiteY7085" fmla="*/ 2516014 h 8369634"/>
              <a:gd name="connsiteX7086" fmla="*/ 10372342 w 15480813"/>
              <a:gd name="connsiteY7086" fmla="*/ 2550113 h 8369634"/>
              <a:gd name="connsiteX7087" fmla="*/ 10393139 w 15480813"/>
              <a:gd name="connsiteY7087" fmla="*/ 2521090 h 8369634"/>
              <a:gd name="connsiteX7088" fmla="*/ 10381044 w 15480813"/>
              <a:gd name="connsiteY7088" fmla="*/ 2496906 h 8369634"/>
              <a:gd name="connsiteX7089" fmla="*/ 10422160 w 15480813"/>
              <a:gd name="connsiteY7089" fmla="*/ 2493278 h 8369634"/>
              <a:gd name="connsiteX7090" fmla="*/ 10401724 w 15480813"/>
              <a:gd name="connsiteY7090" fmla="*/ 2478767 h 8369634"/>
              <a:gd name="connsiteX7091" fmla="*/ 10446949 w 15480813"/>
              <a:gd name="connsiteY7091" fmla="*/ 2454583 h 8369634"/>
              <a:gd name="connsiteX7092" fmla="*/ 10454931 w 15480813"/>
              <a:gd name="connsiteY7092" fmla="*/ 2499688 h 8369634"/>
              <a:gd name="connsiteX7093" fmla="*/ 10479724 w 15480813"/>
              <a:gd name="connsiteY7093" fmla="*/ 2482274 h 8369634"/>
              <a:gd name="connsiteX7094" fmla="*/ 10483955 w 15480813"/>
              <a:gd name="connsiteY7094" fmla="*/ 2428464 h 8369634"/>
              <a:gd name="connsiteX7095" fmla="*/ 10508141 w 15480813"/>
              <a:gd name="connsiteY7095" fmla="*/ 2465587 h 8369634"/>
              <a:gd name="connsiteX7096" fmla="*/ 10499800 w 15480813"/>
              <a:gd name="connsiteY7096" fmla="*/ 2485903 h 8369634"/>
              <a:gd name="connsiteX7097" fmla="*/ 10523983 w 15480813"/>
              <a:gd name="connsiteY7097" fmla="*/ 2490255 h 8369634"/>
              <a:gd name="connsiteX7098" fmla="*/ 10503183 w 15480813"/>
              <a:gd name="connsiteY7098" fmla="*/ 2530282 h 8369634"/>
              <a:gd name="connsiteX7099" fmla="*/ 10514067 w 15480813"/>
              <a:gd name="connsiteY7099" fmla="*/ 2544308 h 8369634"/>
              <a:gd name="connsiteX7100" fmla="*/ 10507173 w 15480813"/>
              <a:gd name="connsiteY7100" fmla="*/ 2563655 h 8369634"/>
              <a:gd name="connsiteX7101" fmla="*/ 10532085 w 15480813"/>
              <a:gd name="connsiteY7101" fmla="*/ 2524355 h 8369634"/>
              <a:gd name="connsiteX7102" fmla="*/ 10527611 w 15480813"/>
              <a:gd name="connsiteY7102" fmla="*/ 2610816 h 8369634"/>
              <a:gd name="connsiteX7103" fmla="*/ 10498832 w 15480813"/>
              <a:gd name="connsiteY7103" fmla="*/ 2583850 h 8369634"/>
              <a:gd name="connsiteX7104" fmla="*/ 10490485 w 15480813"/>
              <a:gd name="connsiteY7104" fmla="*/ 2626172 h 8369634"/>
              <a:gd name="connsiteX7105" fmla="*/ 10482503 w 15480813"/>
              <a:gd name="connsiteY7105" fmla="*/ 2570306 h 8369634"/>
              <a:gd name="connsiteX7106" fmla="*/ 10498467 w 15480813"/>
              <a:gd name="connsiteY7106" fmla="*/ 2671156 h 8369634"/>
              <a:gd name="connsiteX7107" fmla="*/ 10473675 w 15480813"/>
              <a:gd name="connsiteY7107" fmla="*/ 2677686 h 8369634"/>
              <a:gd name="connsiteX7108" fmla="*/ 10461584 w 15480813"/>
              <a:gd name="connsiteY7108" fmla="*/ 2719044 h 8369634"/>
              <a:gd name="connsiteX7109" fmla="*/ 10506689 w 15480813"/>
              <a:gd name="connsiteY7109" fmla="*/ 2759795 h 8369634"/>
              <a:gd name="connsiteX7110" fmla="*/ 10444773 w 15480813"/>
              <a:gd name="connsiteY7110" fmla="*/ 2759795 h 8369634"/>
              <a:gd name="connsiteX7111" fmla="*/ 10523015 w 15480813"/>
              <a:gd name="connsiteY7111" fmla="*/ 2828357 h 8369634"/>
              <a:gd name="connsiteX7112" fmla="*/ 10531478 w 15480813"/>
              <a:gd name="connsiteY7112" fmla="*/ 2786156 h 8369634"/>
              <a:gd name="connsiteX7113" fmla="*/ 10573077 w 15480813"/>
              <a:gd name="connsiteY7113" fmla="*/ 2826059 h 8369634"/>
              <a:gd name="connsiteX7114" fmla="*/ 10606453 w 15480813"/>
              <a:gd name="connsiteY7114" fmla="*/ 2809856 h 8369634"/>
              <a:gd name="connsiteX7115" fmla="*/ 10594361 w 15480813"/>
              <a:gd name="connsiteY7115" fmla="*/ 2862337 h 8369634"/>
              <a:gd name="connsiteX7116" fmla="*/ 10590252 w 15480813"/>
              <a:gd name="connsiteY7116" fmla="*/ 2828963 h 8369634"/>
              <a:gd name="connsiteX7117" fmla="*/ 10578158 w 15480813"/>
              <a:gd name="connsiteY7117" fmla="*/ 2815783 h 8369634"/>
              <a:gd name="connsiteX7118" fmla="*/ 10548772 w 15480813"/>
              <a:gd name="connsiteY7118" fmla="*/ 2865359 h 8369634"/>
              <a:gd name="connsiteX7119" fmla="*/ 10553126 w 15480813"/>
              <a:gd name="connsiteY7119" fmla="*/ 2822433 h 8369634"/>
              <a:gd name="connsiteX7120" fmla="*/ 10470169 w 15480813"/>
              <a:gd name="connsiteY7120" fmla="*/ 2851454 h 8369634"/>
              <a:gd name="connsiteX7121" fmla="*/ 10383465 w 15480813"/>
              <a:gd name="connsiteY7121" fmla="*/ 2836096 h 8369634"/>
              <a:gd name="connsiteX7122" fmla="*/ 10383465 w 15480813"/>
              <a:gd name="connsiteY7122" fmla="*/ 2803447 h 8369634"/>
              <a:gd name="connsiteX7123" fmla="*/ 10346339 w 15480813"/>
              <a:gd name="connsiteY7123" fmla="*/ 2807680 h 8369634"/>
              <a:gd name="connsiteX7124" fmla="*/ 10334248 w 15480813"/>
              <a:gd name="connsiteY7124" fmla="*/ 2849156 h 8369634"/>
              <a:gd name="connsiteX7125" fmla="*/ 10318295 w 15480813"/>
              <a:gd name="connsiteY7125" fmla="*/ 2820418 h 8369634"/>
              <a:gd name="connsiteX7126" fmla="*/ 10313842 w 15480813"/>
              <a:gd name="connsiteY7126" fmla="*/ 2834173 h 8369634"/>
              <a:gd name="connsiteX7127" fmla="*/ 10313579 w 15480813"/>
              <a:gd name="connsiteY7127" fmla="*/ 2832787 h 8369634"/>
              <a:gd name="connsiteX7128" fmla="*/ 10312871 w 15480813"/>
              <a:gd name="connsiteY7128" fmla="*/ 2820543 h 8369634"/>
              <a:gd name="connsiteX7129" fmla="*/ 10309698 w 15480813"/>
              <a:gd name="connsiteY7129" fmla="*/ 2812154 h 8369634"/>
              <a:gd name="connsiteX7130" fmla="*/ 10313579 w 15480813"/>
              <a:gd name="connsiteY7130" fmla="*/ 2832787 h 8369634"/>
              <a:gd name="connsiteX7131" fmla="*/ 10313687 w 15480813"/>
              <a:gd name="connsiteY7131" fmla="*/ 2834645 h 8369634"/>
              <a:gd name="connsiteX7132" fmla="*/ 10313842 w 15480813"/>
              <a:gd name="connsiteY7132" fmla="*/ 2834173 h 8369634"/>
              <a:gd name="connsiteX7133" fmla="*/ 10316303 w 15480813"/>
              <a:gd name="connsiteY7133" fmla="*/ 2847267 h 8369634"/>
              <a:gd name="connsiteX7134" fmla="*/ 10317560 w 15480813"/>
              <a:gd name="connsiteY7134" fmla="*/ 2868141 h 8369634"/>
              <a:gd name="connsiteX7135" fmla="*/ 10301354 w 15480813"/>
              <a:gd name="connsiteY7135" fmla="*/ 2831864 h 8369634"/>
              <a:gd name="connsiteX7136" fmla="*/ 10309940 w 15480813"/>
              <a:gd name="connsiteY7136" fmla="*/ 2789784 h 8369634"/>
              <a:gd name="connsiteX7137" fmla="*/ 10276926 w 15480813"/>
              <a:gd name="connsiteY7137" fmla="*/ 2783858 h 8369634"/>
              <a:gd name="connsiteX7138" fmla="*/ 10289866 w 15480813"/>
              <a:gd name="connsiteY7138" fmla="*/ 2709851 h 8369634"/>
              <a:gd name="connsiteX7139" fmla="*/ 10285270 w 15480813"/>
              <a:gd name="connsiteY7139" fmla="*/ 2763663 h 8369634"/>
              <a:gd name="connsiteX7140" fmla="*/ 10318645 w 15480813"/>
              <a:gd name="connsiteY7140" fmla="*/ 2725814 h 8369634"/>
              <a:gd name="connsiteX7141" fmla="*/ 10347185 w 15480813"/>
              <a:gd name="connsiteY7141" fmla="*/ 2763663 h 8369634"/>
              <a:gd name="connsiteX7142" fmla="*/ 10363873 w 15480813"/>
              <a:gd name="connsiteY7142" fmla="*/ 2744800 h 8369634"/>
              <a:gd name="connsiteX7143" fmla="*/ 10360247 w 15480813"/>
              <a:gd name="connsiteY7143" fmla="*/ 2667891 h 8369634"/>
              <a:gd name="connsiteX7144" fmla="*/ 10385156 w 15480813"/>
              <a:gd name="connsiteY7144" fmla="*/ 2639475 h 8369634"/>
              <a:gd name="connsiteX7145" fmla="*/ 10377177 w 15480813"/>
              <a:gd name="connsiteY7145" fmla="*/ 2605495 h 8369634"/>
              <a:gd name="connsiteX7146" fmla="*/ 10356617 w 15480813"/>
              <a:gd name="connsiteY7146" fmla="*/ 2601747 h 8369634"/>
              <a:gd name="connsiteX7147" fmla="*/ 10368711 w 15480813"/>
              <a:gd name="connsiteY7147" fmla="*/ 2636572 h 8369634"/>
              <a:gd name="connsiteX7148" fmla="*/ 10339806 w 15480813"/>
              <a:gd name="connsiteY7148" fmla="*/ 2653381 h 8369634"/>
              <a:gd name="connsiteX7149" fmla="*/ 10282245 w 15480813"/>
              <a:gd name="connsiteY7149" fmla="*/ 2642981 h 8369634"/>
              <a:gd name="connsiteX7150" fmla="*/ 10270151 w 15480813"/>
              <a:gd name="connsiteY7150" fmla="*/ 2586390 h 8369634"/>
              <a:gd name="connsiteX7151" fmla="*/ 10233877 w 15480813"/>
              <a:gd name="connsiteY7151" fmla="*/ 2557972 h 8369634"/>
              <a:gd name="connsiteX7152" fmla="*/ 10221783 w 15480813"/>
              <a:gd name="connsiteY7152" fmla="*/ 2588445 h 8369634"/>
              <a:gd name="connsiteX7153" fmla="*/ 10241979 w 15480813"/>
              <a:gd name="connsiteY7153" fmla="*/ 2624721 h 8369634"/>
              <a:gd name="connsiteX7154" fmla="*/ 10213077 w 15480813"/>
              <a:gd name="connsiteY7154" fmla="*/ 2641530 h 8369634"/>
              <a:gd name="connsiteX7155" fmla="*/ 10229158 w 15480813"/>
              <a:gd name="connsiteY7155" fmla="*/ 2677081 h 8369634"/>
              <a:gd name="connsiteX7156" fmla="*/ 10245852 w 15480813"/>
              <a:gd name="connsiteY7156" fmla="*/ 2658339 h 8369634"/>
              <a:gd name="connsiteX7157" fmla="*/ 10257943 w 15480813"/>
              <a:gd name="connsiteY7157" fmla="*/ 2627744 h 8369634"/>
              <a:gd name="connsiteX7158" fmla="*/ 10265680 w 15480813"/>
              <a:gd name="connsiteY7158" fmla="*/ 2694495 h 8369634"/>
              <a:gd name="connsiteX7159" fmla="*/ 10195544 w 15480813"/>
              <a:gd name="connsiteY7159" fmla="*/ 2703926 h 8369634"/>
              <a:gd name="connsiteX7160" fmla="*/ 10183450 w 15480813"/>
              <a:gd name="connsiteY7160" fmla="*/ 2658097 h 8369634"/>
              <a:gd name="connsiteX7161" fmla="*/ 10113310 w 15480813"/>
              <a:gd name="connsiteY7161" fmla="*/ 2667407 h 8369634"/>
              <a:gd name="connsiteX7162" fmla="*/ 10116819 w 15480813"/>
              <a:gd name="connsiteY7162" fmla="*/ 2722670 h 8369634"/>
              <a:gd name="connsiteX7163" fmla="*/ 10150071 w 15480813"/>
              <a:gd name="connsiteY7163" fmla="*/ 2706707 h 8369634"/>
              <a:gd name="connsiteX7164" fmla="*/ 10150071 w 15480813"/>
              <a:gd name="connsiteY7164" fmla="*/ 2728475 h 8369634"/>
              <a:gd name="connsiteX7165" fmla="*/ 10141001 w 15480813"/>
              <a:gd name="connsiteY7165" fmla="*/ 2803326 h 8369634"/>
              <a:gd name="connsiteX7166" fmla="*/ 10145601 w 15480813"/>
              <a:gd name="connsiteY7166" fmla="*/ 2760398 h 8369634"/>
              <a:gd name="connsiteX7167" fmla="*/ 10169786 w 15480813"/>
              <a:gd name="connsiteY7167" fmla="*/ 2786519 h 8369634"/>
              <a:gd name="connsiteX7168" fmla="*/ 10135927 w 15480813"/>
              <a:gd name="connsiteY7168" fmla="*/ 2868020 h 8369634"/>
              <a:gd name="connsiteX7169" fmla="*/ 10123833 w 15480813"/>
              <a:gd name="connsiteY7169" fmla="*/ 2811307 h 8369634"/>
              <a:gd name="connsiteX7170" fmla="*/ 10118755 w 15480813"/>
              <a:gd name="connsiteY7170" fmla="*/ 2886884 h 8369634"/>
              <a:gd name="connsiteX7171" fmla="*/ 10106664 w 15480813"/>
              <a:gd name="connsiteY7171" fmla="*/ 2819290 h 8369634"/>
              <a:gd name="connsiteX7172" fmla="*/ 10097833 w 15480813"/>
              <a:gd name="connsiteY7172" fmla="*/ 2872374 h 8369634"/>
              <a:gd name="connsiteX7173" fmla="*/ 10077033 w 15480813"/>
              <a:gd name="connsiteY7173" fmla="*/ 2890391 h 8369634"/>
              <a:gd name="connsiteX7174" fmla="*/ 10084896 w 15480813"/>
              <a:gd name="connsiteY7174" fmla="*/ 2913850 h 8369634"/>
              <a:gd name="connsiteX7175" fmla="*/ 10135609 w 15480813"/>
              <a:gd name="connsiteY7175" fmla="*/ 2912202 h 8369634"/>
              <a:gd name="connsiteX7176" fmla="*/ 10176835 w 15480813"/>
              <a:gd name="connsiteY7176" fmla="*/ 2900623 h 8369634"/>
              <a:gd name="connsiteX7177" fmla="*/ 10174003 w 15480813"/>
              <a:gd name="connsiteY7177" fmla="*/ 2904675 h 8369634"/>
              <a:gd name="connsiteX7178" fmla="*/ 10175832 w 15480813"/>
              <a:gd name="connsiteY7178" fmla="*/ 2918931 h 8369634"/>
              <a:gd name="connsiteX7179" fmla="*/ 10200983 w 15480813"/>
              <a:gd name="connsiteY7179" fmla="*/ 2890633 h 8369634"/>
              <a:gd name="connsiteX7180" fmla="*/ 10213077 w 15480813"/>
              <a:gd name="connsiteY7180" fmla="*/ 2914818 h 8369634"/>
              <a:gd name="connsiteX7181" fmla="*/ 10208481 w 15480813"/>
              <a:gd name="connsiteY7181" fmla="*/ 2957625 h 8369634"/>
              <a:gd name="connsiteX7182" fmla="*/ 10266407 w 15480813"/>
              <a:gd name="connsiteY7182" fmla="*/ 2957022 h 8369634"/>
              <a:gd name="connsiteX7183" fmla="*/ 10275477 w 15480813"/>
              <a:gd name="connsiteY7183" fmla="*/ 2871406 h 8369634"/>
              <a:gd name="connsiteX7184" fmla="*/ 10188769 w 15480813"/>
              <a:gd name="connsiteY7184" fmla="*/ 2866810 h 8369634"/>
              <a:gd name="connsiteX7185" fmla="*/ 10222267 w 15480813"/>
              <a:gd name="connsiteY7185" fmla="*/ 2818442 h 8369634"/>
              <a:gd name="connsiteX7186" fmla="*/ 10163860 w 15480813"/>
              <a:gd name="connsiteY7186" fmla="*/ 2873582 h 8369634"/>
              <a:gd name="connsiteX7187" fmla="*/ 10197839 w 15480813"/>
              <a:gd name="connsiteY7187" fmla="*/ 2781440 h 8369634"/>
              <a:gd name="connsiteX7188" fmla="*/ 10153338 w 15480813"/>
              <a:gd name="connsiteY7188" fmla="*/ 2696791 h 8369634"/>
              <a:gd name="connsiteX7189" fmla="*/ 10213801 w 15480813"/>
              <a:gd name="connsiteY7189" fmla="*/ 2773096 h 8369634"/>
              <a:gd name="connsiteX7190" fmla="*/ 10267856 w 15480813"/>
              <a:gd name="connsiteY7190" fmla="*/ 2717230 h 8369634"/>
              <a:gd name="connsiteX7191" fmla="*/ 10263263 w 15480813"/>
              <a:gd name="connsiteY7191" fmla="*/ 2781923 h 8369634"/>
              <a:gd name="connsiteX7192" fmla="*/ 10246695 w 15480813"/>
              <a:gd name="connsiteY7192" fmla="*/ 2779021 h 8369634"/>
              <a:gd name="connsiteX7193" fmla="*/ 10270880 w 15480813"/>
              <a:gd name="connsiteY7193" fmla="*/ 2827391 h 8369634"/>
              <a:gd name="connsiteX7194" fmla="*/ 10295670 w 15480813"/>
              <a:gd name="connsiteY7194" fmla="*/ 2820862 h 8369634"/>
              <a:gd name="connsiteX7195" fmla="*/ 10286845 w 15480813"/>
              <a:gd name="connsiteY7195" fmla="*/ 2895591 h 8369634"/>
              <a:gd name="connsiteX7196" fmla="*/ 10311027 w 15480813"/>
              <a:gd name="connsiteY7196" fmla="*/ 2910948 h 8369634"/>
              <a:gd name="connsiteX7197" fmla="*/ 10327838 w 15480813"/>
              <a:gd name="connsiteY7197" fmla="*/ 2870317 h 8369634"/>
              <a:gd name="connsiteX7198" fmla="*/ 10356617 w 15480813"/>
              <a:gd name="connsiteY7198" fmla="*/ 2908046 h 8369634"/>
              <a:gd name="connsiteX7199" fmla="*/ 10352627 w 15480813"/>
              <a:gd name="connsiteY7199" fmla="*/ 2874671 h 8369634"/>
              <a:gd name="connsiteX7200" fmla="*/ 10381167 w 15480813"/>
              <a:gd name="connsiteY7200" fmla="*/ 2934287 h 8369634"/>
              <a:gd name="connsiteX7201" fmla="*/ 10426878 w 15480813"/>
              <a:gd name="connsiteY7201" fmla="*/ 2920502 h 8369634"/>
              <a:gd name="connsiteX7202" fmla="*/ 10430746 w 15480813"/>
              <a:gd name="connsiteY7202" fmla="*/ 2964881 h 8369634"/>
              <a:gd name="connsiteX7203" fmla="*/ 10463882 w 15480813"/>
              <a:gd name="connsiteY7203" fmla="*/ 2970806 h 8369634"/>
              <a:gd name="connsiteX7204" fmla="*/ 10451787 w 15480813"/>
              <a:gd name="connsiteY7204" fmla="*/ 2957746 h 8369634"/>
              <a:gd name="connsiteX7205" fmla="*/ 10468597 w 15480813"/>
              <a:gd name="connsiteY7205" fmla="*/ 2916873 h 8369634"/>
              <a:gd name="connsiteX7206" fmla="*/ 10522530 w 15480813"/>
              <a:gd name="connsiteY7206" fmla="*/ 2893777 h 8369634"/>
              <a:gd name="connsiteX7207" fmla="*/ 10510439 w 15480813"/>
              <a:gd name="connsiteY7207" fmla="*/ 2869592 h 8369634"/>
              <a:gd name="connsiteX7208" fmla="*/ 10526888 w 15480813"/>
              <a:gd name="connsiteY7208" fmla="*/ 2883257 h 8369634"/>
              <a:gd name="connsiteX7209" fmla="*/ 10560018 w 15480813"/>
              <a:gd name="connsiteY7209" fmla="*/ 2943718 h 8369634"/>
              <a:gd name="connsiteX7210" fmla="*/ 10556151 w 15480813"/>
              <a:gd name="connsiteY7210" fmla="*/ 2877573 h 8369634"/>
              <a:gd name="connsiteX7211" fmla="*/ 10581182 w 15480813"/>
              <a:gd name="connsiteY7211" fmla="*/ 2871043 h 8369634"/>
              <a:gd name="connsiteX7212" fmla="*/ 10593276 w 15480813"/>
              <a:gd name="connsiteY7212" fmla="*/ 2938520 h 8369634"/>
              <a:gd name="connsiteX7213" fmla="*/ 10587067 w 15480813"/>
              <a:gd name="connsiteY7213" fmla="*/ 2955269 h 8369634"/>
              <a:gd name="connsiteX7214" fmla="*/ 10588919 w 15480813"/>
              <a:gd name="connsiteY7214" fmla="*/ 2946015 h 8369634"/>
              <a:gd name="connsiteX7215" fmla="*/ 10580698 w 15480813"/>
              <a:gd name="connsiteY7215" fmla="*/ 2922919 h 8369634"/>
              <a:gd name="connsiteX7216" fmla="*/ 10579972 w 15480813"/>
              <a:gd name="connsiteY7216" fmla="*/ 2923162 h 8369634"/>
              <a:gd name="connsiteX7217" fmla="*/ 10575924 w 15480813"/>
              <a:gd name="connsiteY7217" fmla="*/ 2962834 h 8369634"/>
              <a:gd name="connsiteX7218" fmla="*/ 10582970 w 15480813"/>
              <a:gd name="connsiteY7218" fmla="*/ 2966326 h 8369634"/>
              <a:gd name="connsiteX7219" fmla="*/ 10582798 w 15480813"/>
              <a:gd name="connsiteY7219" fmla="*/ 2966784 h 8369634"/>
              <a:gd name="connsiteX7220" fmla="*/ 10580578 w 15480813"/>
              <a:gd name="connsiteY7220" fmla="*/ 2990880 h 8369634"/>
              <a:gd name="connsiteX7221" fmla="*/ 10601378 w 15480813"/>
              <a:gd name="connsiteY7221" fmla="*/ 2994508 h 8369634"/>
              <a:gd name="connsiteX7222" fmla="*/ 10601378 w 15480813"/>
              <a:gd name="connsiteY7222" fmla="*/ 2950853 h 8369634"/>
              <a:gd name="connsiteX7223" fmla="*/ 10689051 w 15480813"/>
              <a:gd name="connsiteY7223" fmla="*/ 2965848 h 8369634"/>
              <a:gd name="connsiteX7224" fmla="*/ 10709967 w 15480813"/>
              <a:gd name="connsiteY7224" fmla="*/ 2991364 h 8369634"/>
              <a:gd name="connsiteX7225" fmla="*/ 10701504 w 15480813"/>
              <a:gd name="connsiteY7225" fmla="*/ 3022562 h 8369634"/>
              <a:gd name="connsiteX7226" fmla="*/ 10739111 w 15480813"/>
              <a:gd name="connsiteY7226" fmla="*/ 3007204 h 8369634"/>
              <a:gd name="connsiteX7227" fmla="*/ 10747577 w 15480813"/>
              <a:gd name="connsiteY7227" fmla="*/ 2965002 h 8369634"/>
              <a:gd name="connsiteX7228" fmla="*/ 10755801 w 15480813"/>
              <a:gd name="connsiteY7228" fmla="*/ 3020988 h 8369634"/>
              <a:gd name="connsiteX7229" fmla="*/ 10768377 w 15480813"/>
              <a:gd name="connsiteY7229" fmla="*/ 3016908 h 8369634"/>
              <a:gd name="connsiteX7230" fmla="*/ 10780448 w 15480813"/>
              <a:gd name="connsiteY7230" fmla="*/ 3035444 h 8369634"/>
              <a:gd name="connsiteX7231" fmla="*/ 10776759 w 15480813"/>
              <a:gd name="connsiteY7231" fmla="*/ 3038450 h 8369634"/>
              <a:gd name="connsiteX7232" fmla="*/ 10592547 w 15480813"/>
              <a:gd name="connsiteY7232" fmla="*/ 3069220 h 8369634"/>
              <a:gd name="connsiteX7233" fmla="*/ 10592547 w 15480813"/>
              <a:gd name="connsiteY7233" fmla="*/ 3036709 h 8369634"/>
              <a:gd name="connsiteX7234" fmla="*/ 10546474 w 15480813"/>
              <a:gd name="connsiteY7234" fmla="*/ 3050615 h 8369634"/>
              <a:gd name="connsiteX7235" fmla="*/ 10559172 w 15480813"/>
              <a:gd name="connsiteY7235" fmla="*/ 3030904 h 8369634"/>
              <a:gd name="connsiteX7236" fmla="*/ 10509226 w 15480813"/>
              <a:gd name="connsiteY7236" fmla="*/ 3011315 h 8369634"/>
              <a:gd name="connsiteX7237" fmla="*/ 10484197 w 15480813"/>
              <a:gd name="connsiteY7237" fmla="*/ 3050615 h 8369634"/>
              <a:gd name="connsiteX7238" fmla="*/ 10480085 w 15480813"/>
              <a:gd name="connsiteY7238" fmla="*/ 3017120 h 8369634"/>
              <a:gd name="connsiteX7239" fmla="*/ 10451064 w 15480813"/>
              <a:gd name="connsiteY7239" fmla="*/ 3033808 h 8369634"/>
              <a:gd name="connsiteX7240" fmla="*/ 10479843 w 15480813"/>
              <a:gd name="connsiteY7240" fmla="*/ 3071637 h 8369634"/>
              <a:gd name="connsiteX7241" fmla="*/ 10430022 w 15480813"/>
              <a:gd name="connsiteY7241" fmla="*/ 3084575 h 8369634"/>
              <a:gd name="connsiteX7242" fmla="*/ 10417931 w 15480813"/>
              <a:gd name="connsiteY7242" fmla="*/ 3049769 h 8369634"/>
              <a:gd name="connsiteX7243" fmla="*/ 10360128 w 15480813"/>
              <a:gd name="connsiteY7243" fmla="*/ 3017604 h 8369634"/>
              <a:gd name="connsiteX7244" fmla="*/ 10334732 w 15480813"/>
              <a:gd name="connsiteY7244" fmla="*/ 3078650 h 8369634"/>
              <a:gd name="connsiteX7245" fmla="*/ 10334732 w 15480813"/>
              <a:gd name="connsiteY7245" fmla="*/ 3046020 h 8369634"/>
              <a:gd name="connsiteX7246" fmla="*/ 10309575 w 15480813"/>
              <a:gd name="connsiteY7246" fmla="*/ 3085180 h 8369634"/>
              <a:gd name="connsiteX7247" fmla="*/ 10276806 w 15480813"/>
              <a:gd name="connsiteY7247" fmla="*/ 3035862 h 8369634"/>
              <a:gd name="connsiteX7248" fmla="*/ 10284789 w 15480813"/>
              <a:gd name="connsiteY7248" fmla="*/ 3069823 h 8369634"/>
              <a:gd name="connsiteX7249" fmla="*/ 10239077 w 15480813"/>
              <a:gd name="connsiteY7249" fmla="*/ 3072604 h 8369634"/>
              <a:gd name="connsiteX7250" fmla="*/ 10247059 w 15480813"/>
              <a:gd name="connsiteY7250" fmla="*/ 3106828 h 8369634"/>
              <a:gd name="connsiteX7251" fmla="*/ 10234361 w 15480813"/>
              <a:gd name="connsiteY7251" fmla="*/ 3137415 h 8369634"/>
              <a:gd name="connsiteX7252" fmla="*/ 10210173 w 15480813"/>
              <a:gd name="connsiteY7252" fmla="*/ 3111181 h 8369634"/>
              <a:gd name="connsiteX7253" fmla="*/ 10235691 w 15480813"/>
              <a:gd name="connsiteY7253" fmla="*/ 3050132 h 8369634"/>
              <a:gd name="connsiteX7254" fmla="*/ 10219243 w 15480813"/>
              <a:gd name="connsiteY7254" fmla="*/ 3036588 h 8369634"/>
              <a:gd name="connsiteX7255" fmla="*/ 10214407 w 15480813"/>
              <a:gd name="connsiteY7255" fmla="*/ 3101025 h 8369634"/>
              <a:gd name="connsiteX7256" fmla="*/ 10189373 w 15480813"/>
              <a:gd name="connsiteY7256" fmla="*/ 3118557 h 8369634"/>
              <a:gd name="connsiteX7257" fmla="*/ 10218158 w 15480813"/>
              <a:gd name="connsiteY7257" fmla="*/ 3145277 h 8369634"/>
              <a:gd name="connsiteX7258" fmla="*/ 10230249 w 15480813"/>
              <a:gd name="connsiteY7258" fmla="*/ 3212876 h 8369634"/>
              <a:gd name="connsiteX7259" fmla="*/ 10201467 w 15480813"/>
              <a:gd name="connsiteY7259" fmla="*/ 3175028 h 8369634"/>
              <a:gd name="connsiteX7260" fmla="*/ 10205944 w 15480813"/>
              <a:gd name="connsiteY7260" fmla="*/ 3143101 h 8369634"/>
              <a:gd name="connsiteX7261" fmla="*/ 10185021 w 15480813"/>
              <a:gd name="connsiteY7261" fmla="*/ 3161362 h 8369634"/>
              <a:gd name="connsiteX7262" fmla="*/ 10181271 w 15480813"/>
              <a:gd name="connsiteY7262" fmla="*/ 3116985 h 8369634"/>
              <a:gd name="connsiteX7263" fmla="*/ 10168573 w 15480813"/>
              <a:gd name="connsiteY7263" fmla="*/ 3136570 h 8369634"/>
              <a:gd name="connsiteX7264" fmla="*/ 10178398 w 15480813"/>
              <a:gd name="connsiteY7264" fmla="*/ 3179231 h 8369634"/>
              <a:gd name="connsiteX7265" fmla="*/ 10189839 w 15480813"/>
              <a:gd name="connsiteY7265" fmla="*/ 3203941 h 8369634"/>
              <a:gd name="connsiteX7266" fmla="*/ 10180174 w 15480813"/>
              <a:gd name="connsiteY7266" fmla="*/ 3205362 h 8369634"/>
              <a:gd name="connsiteX7267" fmla="*/ 10159990 w 15480813"/>
              <a:gd name="connsiteY7267" fmla="*/ 3121579 h 8369634"/>
              <a:gd name="connsiteX7268" fmla="*/ 10146808 w 15480813"/>
              <a:gd name="connsiteY7268" fmla="*/ 3184581 h 8369634"/>
              <a:gd name="connsiteX7269" fmla="*/ 10105695 w 15480813"/>
              <a:gd name="connsiteY7269" fmla="*/ 3144550 h 8369634"/>
              <a:gd name="connsiteX7270" fmla="*/ 10122745 w 15480813"/>
              <a:gd name="connsiteY7270" fmla="*/ 3103927 h 8369634"/>
              <a:gd name="connsiteX7271" fmla="*/ 10080903 w 15480813"/>
              <a:gd name="connsiteY7271" fmla="*/ 3140198 h 8369634"/>
              <a:gd name="connsiteX7272" fmla="*/ 10147657 w 15480813"/>
              <a:gd name="connsiteY7272" fmla="*/ 3108399 h 8369634"/>
              <a:gd name="connsiteX7273" fmla="*/ 10173292 w 15480813"/>
              <a:gd name="connsiteY7273" fmla="*/ 3036467 h 8369634"/>
              <a:gd name="connsiteX7274" fmla="*/ 10107871 w 15480813"/>
              <a:gd name="connsiteY7274" fmla="*/ 2959560 h 8369634"/>
              <a:gd name="connsiteX7275" fmla="*/ 10070022 w 15480813"/>
              <a:gd name="connsiteY7275" fmla="*/ 3018087 h 8369634"/>
              <a:gd name="connsiteX7276" fmla="*/ 10069538 w 15480813"/>
              <a:gd name="connsiteY7276" fmla="*/ 3018813 h 8369634"/>
              <a:gd name="connsiteX7277" fmla="*/ 10112587 w 15480813"/>
              <a:gd name="connsiteY7277" fmla="*/ 2938036 h 8369634"/>
              <a:gd name="connsiteX7278" fmla="*/ 10104121 w 15480813"/>
              <a:gd name="connsiteY7278" fmla="*/ 2947467 h 8369634"/>
              <a:gd name="connsiteX7279" fmla="*/ 10079932 w 15480813"/>
              <a:gd name="connsiteY7279" fmla="*/ 2953997 h 8369634"/>
              <a:gd name="connsiteX7280" fmla="*/ 10076310 w 15480813"/>
              <a:gd name="connsiteY7280" fmla="*/ 2920622 h 8369634"/>
              <a:gd name="connsiteX7281" fmla="*/ 10052121 w 15480813"/>
              <a:gd name="connsiteY7281" fmla="*/ 2916029 h 8369634"/>
              <a:gd name="connsiteX7282" fmla="*/ 10067482 w 15480813"/>
              <a:gd name="connsiteY7282" fmla="*/ 2995353 h 8369634"/>
              <a:gd name="connsiteX7283" fmla="*/ 10026002 w 15480813"/>
              <a:gd name="connsiteY7283" fmla="*/ 3031630 h 8369634"/>
              <a:gd name="connsiteX7284" fmla="*/ 10022494 w 15480813"/>
              <a:gd name="connsiteY7284" fmla="*/ 2987373 h 8369634"/>
              <a:gd name="connsiteX7285" fmla="*/ 9997462 w 15480813"/>
              <a:gd name="connsiteY7285" fmla="*/ 3015427 h 8369634"/>
              <a:gd name="connsiteX7286" fmla="*/ 10038335 w 15480813"/>
              <a:gd name="connsiteY7286" fmla="*/ 3033928 h 8369634"/>
              <a:gd name="connsiteX7287" fmla="*/ 10058771 w 15480813"/>
              <a:gd name="connsiteY7287" fmla="*/ 3037676 h 8369634"/>
              <a:gd name="connsiteX7288" fmla="*/ 10086587 w 15480813"/>
              <a:gd name="connsiteY7288" fmla="*/ 3119160 h 8369634"/>
              <a:gd name="connsiteX7289" fmla="*/ 10078605 w 15480813"/>
              <a:gd name="connsiteY7289" fmla="*/ 3096067 h 8369634"/>
              <a:gd name="connsiteX7290" fmla="*/ 10069777 w 15480813"/>
              <a:gd name="connsiteY7290" fmla="*/ 3148907 h 8369634"/>
              <a:gd name="connsiteX7291" fmla="*/ 9999399 w 15480813"/>
              <a:gd name="connsiteY7291" fmla="*/ 3168859 h 8369634"/>
              <a:gd name="connsiteX7292" fmla="*/ 9995771 w 15480813"/>
              <a:gd name="connsiteY7292" fmla="*/ 3135362 h 8369634"/>
              <a:gd name="connsiteX7293" fmla="*/ 9970022 w 15480813"/>
              <a:gd name="connsiteY7293" fmla="*/ 3142639 h 8369634"/>
              <a:gd name="connsiteX7294" fmla="*/ 9978447 w 15480813"/>
              <a:gd name="connsiteY7294" fmla="*/ 3167909 h 8369634"/>
              <a:gd name="connsiteX7295" fmla="*/ 9986412 w 15480813"/>
              <a:gd name="connsiteY7295" fmla="*/ 3198231 h 8369634"/>
              <a:gd name="connsiteX7296" fmla="*/ 9998914 w 15480813"/>
              <a:gd name="connsiteY7296" fmla="*/ 3201750 h 8369634"/>
              <a:gd name="connsiteX7297" fmla="*/ 9991798 w 15480813"/>
              <a:gd name="connsiteY7297" fmla="*/ 3218738 h 8369634"/>
              <a:gd name="connsiteX7298" fmla="*/ 9995406 w 15480813"/>
              <a:gd name="connsiteY7298" fmla="*/ 3232470 h 8369634"/>
              <a:gd name="connsiteX7299" fmla="*/ 9985289 w 15480813"/>
              <a:gd name="connsiteY7299" fmla="*/ 3234263 h 8369634"/>
              <a:gd name="connsiteX7300" fmla="*/ 9977631 w 15480813"/>
              <a:gd name="connsiteY7300" fmla="*/ 3252539 h 8369634"/>
              <a:gd name="connsiteX7301" fmla="*/ 10010522 w 15480813"/>
              <a:gd name="connsiteY7301" fmla="*/ 3258583 h 8369634"/>
              <a:gd name="connsiteX7302" fmla="*/ 10014027 w 15480813"/>
              <a:gd name="connsiteY7302" fmla="*/ 3302721 h 8369634"/>
              <a:gd name="connsiteX7303" fmla="*/ 10060223 w 15480813"/>
              <a:gd name="connsiteY7303" fmla="*/ 3256648 h 8369634"/>
              <a:gd name="connsiteX7304" fmla="*/ 10051275 w 15480813"/>
              <a:gd name="connsiteY7304" fmla="*/ 3309493 h 8369634"/>
              <a:gd name="connsiteX7305" fmla="*/ 10076429 w 15480813"/>
              <a:gd name="connsiteY7305" fmla="*/ 3281320 h 8369634"/>
              <a:gd name="connsiteX7306" fmla="*/ 10068570 w 15480813"/>
              <a:gd name="connsiteY7306" fmla="*/ 3247097 h 8369634"/>
              <a:gd name="connsiteX7307" fmla="*/ 10092752 w 15480813"/>
              <a:gd name="connsiteY7307" fmla="*/ 3262695 h 8369634"/>
              <a:gd name="connsiteX7308" fmla="*/ 10056475 w 15480813"/>
              <a:gd name="connsiteY7308" fmla="*/ 3190141 h 8369634"/>
              <a:gd name="connsiteX7309" fmla="*/ 10097833 w 15480813"/>
              <a:gd name="connsiteY7309" fmla="*/ 3186879 h 8369634"/>
              <a:gd name="connsiteX7310" fmla="*/ 10101580 w 15480813"/>
              <a:gd name="connsiteY7310" fmla="*/ 3220127 h 8369634"/>
              <a:gd name="connsiteX7311" fmla="*/ 10092752 w 15480813"/>
              <a:gd name="connsiteY7311" fmla="*/ 3273216 h 8369634"/>
              <a:gd name="connsiteX7312" fmla="*/ 10150800 w 15480813"/>
              <a:gd name="connsiteY7312" fmla="*/ 3283496 h 8369634"/>
              <a:gd name="connsiteX7313" fmla="*/ 10109685 w 15480813"/>
              <a:gd name="connsiteY7313" fmla="*/ 3243469 h 8369634"/>
              <a:gd name="connsiteX7314" fmla="*/ 10130240 w 15480813"/>
              <a:gd name="connsiteY7314" fmla="*/ 3257978 h 8369634"/>
              <a:gd name="connsiteX7315" fmla="*/ 10134594 w 15480813"/>
              <a:gd name="connsiteY7315" fmla="*/ 3247821 h 8369634"/>
              <a:gd name="connsiteX7316" fmla="*/ 10138826 w 15480813"/>
              <a:gd name="connsiteY7316" fmla="*/ 3237665 h 8369634"/>
              <a:gd name="connsiteX7317" fmla="*/ 10110047 w 15480813"/>
              <a:gd name="connsiteY7317" fmla="*/ 3210699 h 8369634"/>
              <a:gd name="connsiteX7318" fmla="*/ 10118994 w 15480813"/>
              <a:gd name="connsiteY7318" fmla="*/ 3157734 h 8369634"/>
              <a:gd name="connsiteX7319" fmla="*/ 10163860 w 15480813"/>
              <a:gd name="connsiteY7319" fmla="*/ 3231013 h 8369634"/>
              <a:gd name="connsiteX7320" fmla="*/ 10146928 w 15480813"/>
              <a:gd name="connsiteY7320" fmla="*/ 3260881 h 8369634"/>
              <a:gd name="connsiteX7321" fmla="*/ 10167727 w 15480813"/>
              <a:gd name="connsiteY7321" fmla="*/ 3253504 h 8369634"/>
              <a:gd name="connsiteX7322" fmla="*/ 10154913 w 15480813"/>
              <a:gd name="connsiteY7322" fmla="*/ 3294981 h 8369634"/>
              <a:gd name="connsiteX7323" fmla="*/ 10175712 w 15480813"/>
              <a:gd name="connsiteY7323" fmla="*/ 3287728 h 8369634"/>
              <a:gd name="connsiteX7324" fmla="*/ 10172323 w 15480813"/>
              <a:gd name="connsiteY7324" fmla="*/ 3221701 h 8369634"/>
              <a:gd name="connsiteX7325" fmla="*/ 10179941 w 15480813"/>
              <a:gd name="connsiteY7325" fmla="*/ 3288574 h 8369634"/>
              <a:gd name="connsiteX7326" fmla="*/ 10204127 w 15480813"/>
              <a:gd name="connsiteY7326" fmla="*/ 3303809 h 8369634"/>
              <a:gd name="connsiteX7327" fmla="*/ 10204127 w 15480813"/>
              <a:gd name="connsiteY7327" fmla="*/ 3271162 h 8369634"/>
              <a:gd name="connsiteX7328" fmla="*/ 10187562 w 15480813"/>
              <a:gd name="connsiteY7328" fmla="*/ 3268261 h 8369634"/>
              <a:gd name="connsiteX7329" fmla="*/ 10192059 w 15480813"/>
              <a:gd name="connsiteY7329" fmla="*/ 3208105 h 8369634"/>
              <a:gd name="connsiteX7330" fmla="*/ 10207434 w 15480813"/>
              <a:gd name="connsiteY7330" fmla="*/ 3224640 h 8369634"/>
              <a:gd name="connsiteX7331" fmla="*/ 10225895 w 15480813"/>
              <a:gd name="connsiteY7331" fmla="*/ 3234037 h 8369634"/>
              <a:gd name="connsiteX7332" fmla="*/ 10229523 w 15480813"/>
              <a:gd name="connsiteY7332" fmla="*/ 3289177 h 8369634"/>
              <a:gd name="connsiteX7333" fmla="*/ 10237989 w 15480813"/>
              <a:gd name="connsiteY7333" fmla="*/ 3268863 h 8369634"/>
              <a:gd name="connsiteX7334" fmla="*/ 10242825 w 15480813"/>
              <a:gd name="connsiteY7334" fmla="*/ 3204291 h 8369634"/>
              <a:gd name="connsiteX7335" fmla="*/ 10321430 w 15480813"/>
              <a:gd name="connsiteY7335" fmla="*/ 3261728 h 8369634"/>
              <a:gd name="connsiteX7336" fmla="*/ 10325297 w 15480813"/>
              <a:gd name="connsiteY7336" fmla="*/ 3295223 h 8369634"/>
              <a:gd name="connsiteX7337" fmla="*/ 10375363 w 15480813"/>
              <a:gd name="connsiteY7337" fmla="*/ 3282042 h 8369634"/>
              <a:gd name="connsiteX7338" fmla="*/ 10379714 w 15480813"/>
              <a:gd name="connsiteY7338" fmla="*/ 3250244 h 8369634"/>
              <a:gd name="connsiteX7339" fmla="*/ 10467026 w 15480813"/>
              <a:gd name="connsiteY7339" fmla="*/ 3276481 h 8369634"/>
              <a:gd name="connsiteX7340" fmla="*/ 10462794 w 15480813"/>
              <a:gd name="connsiteY7340" fmla="*/ 3286399 h 8369634"/>
              <a:gd name="connsiteX7341" fmla="*/ 10483836 w 15480813"/>
              <a:gd name="connsiteY7341" fmla="*/ 3235729 h 8369634"/>
              <a:gd name="connsiteX7342" fmla="*/ 10479359 w 15480813"/>
              <a:gd name="connsiteY7342" fmla="*/ 3289421 h 8369634"/>
              <a:gd name="connsiteX7343" fmla="*/ 10496050 w 15480813"/>
              <a:gd name="connsiteY7343" fmla="*/ 3303204 h 8369634"/>
              <a:gd name="connsiteX7344" fmla="*/ 10517088 w 15480813"/>
              <a:gd name="connsiteY7344" fmla="*/ 3263300 h 8369634"/>
              <a:gd name="connsiteX7345" fmla="*/ 10609235 w 15480813"/>
              <a:gd name="connsiteY7345" fmla="*/ 3268381 h 8369634"/>
              <a:gd name="connsiteX7346" fmla="*/ 10638624 w 15480813"/>
              <a:gd name="connsiteY7346" fmla="*/ 3218806 h 8369634"/>
              <a:gd name="connsiteX7347" fmla="*/ 10617459 w 15480813"/>
              <a:gd name="connsiteY7347" fmla="*/ 3269710 h 8369634"/>
              <a:gd name="connsiteX7348" fmla="*/ 10747458 w 15480813"/>
              <a:gd name="connsiteY7348" fmla="*/ 3346371 h 8369634"/>
              <a:gd name="connsiteX7349" fmla="*/ 10739111 w 15480813"/>
              <a:gd name="connsiteY7349" fmla="*/ 3301269 h 8369634"/>
              <a:gd name="connsiteX7350" fmla="*/ 10760030 w 15480813"/>
              <a:gd name="connsiteY7350" fmla="*/ 3348427 h 8369634"/>
              <a:gd name="connsiteX7351" fmla="*/ 10827148 w 15480813"/>
              <a:gd name="connsiteY7351" fmla="*/ 3316504 h 8369634"/>
              <a:gd name="connsiteX7352" fmla="*/ 10810338 w 15480813"/>
              <a:gd name="connsiteY7352" fmla="*/ 3324485 h 8369634"/>
              <a:gd name="connsiteX7353" fmla="*/ 10869109 w 15480813"/>
              <a:gd name="connsiteY7353" fmla="*/ 3334522 h 8369634"/>
              <a:gd name="connsiteX7354" fmla="*/ 10857018 w 15480813"/>
              <a:gd name="connsiteY7354" fmla="*/ 3288695 h 8369634"/>
              <a:gd name="connsiteX7355" fmla="*/ 10840208 w 15480813"/>
              <a:gd name="connsiteY7355" fmla="*/ 3307558 h 8369634"/>
              <a:gd name="connsiteX7356" fmla="*/ 10828116 w 15480813"/>
              <a:gd name="connsiteY7356" fmla="*/ 3250967 h 8369634"/>
              <a:gd name="connsiteX7357" fmla="*/ 10849036 w 15480813"/>
              <a:gd name="connsiteY7357" fmla="*/ 3276362 h 8369634"/>
              <a:gd name="connsiteX7358" fmla="*/ 10849036 w 15480813"/>
              <a:gd name="connsiteY7358" fmla="*/ 3232827 h 8369634"/>
              <a:gd name="connsiteX7359" fmla="*/ 10874190 w 15480813"/>
              <a:gd name="connsiteY7359" fmla="*/ 3291595 h 8369634"/>
              <a:gd name="connsiteX7360" fmla="*/ 10932839 w 15480813"/>
              <a:gd name="connsiteY7360" fmla="*/ 3268863 h 8369634"/>
              <a:gd name="connsiteX7361" fmla="*/ 10911916 w 15480813"/>
              <a:gd name="connsiteY7361" fmla="*/ 3243469 h 8369634"/>
              <a:gd name="connsiteX7362" fmla="*/ 10945537 w 15480813"/>
              <a:gd name="connsiteY7362" fmla="*/ 3249274 h 8369634"/>
              <a:gd name="connsiteX7363" fmla="*/ 10937073 w 15480813"/>
              <a:gd name="connsiteY7363" fmla="*/ 3269710 h 8369634"/>
              <a:gd name="connsiteX7364" fmla="*/ 10966459 w 15480813"/>
              <a:gd name="connsiteY7364" fmla="*/ 3340083 h 8369634"/>
              <a:gd name="connsiteX7365" fmla="*/ 10903575 w 15480813"/>
              <a:gd name="connsiteY7365" fmla="*/ 3296553 h 8369634"/>
              <a:gd name="connsiteX7366" fmla="*/ 10869955 w 15480813"/>
              <a:gd name="connsiteY7366" fmla="*/ 3367050 h 8369634"/>
              <a:gd name="connsiteX7367" fmla="*/ 10907810 w 15480813"/>
              <a:gd name="connsiteY7367" fmla="*/ 3384465 h 8369634"/>
              <a:gd name="connsiteX7368" fmla="*/ 10941302 w 15480813"/>
              <a:gd name="connsiteY7368" fmla="*/ 3368381 h 8369634"/>
              <a:gd name="connsiteX7369" fmla="*/ 10920383 w 15480813"/>
              <a:gd name="connsiteY7369" fmla="*/ 3397526 h 8369634"/>
              <a:gd name="connsiteX7370" fmla="*/ 10954000 w 15480813"/>
              <a:gd name="connsiteY7370" fmla="*/ 3403210 h 8369634"/>
              <a:gd name="connsiteX7371" fmla="*/ 10911916 w 15480813"/>
              <a:gd name="connsiteY7371" fmla="*/ 3396075 h 8369634"/>
              <a:gd name="connsiteX7372" fmla="*/ 10916151 w 15480813"/>
              <a:gd name="connsiteY7372" fmla="*/ 3429570 h 8369634"/>
              <a:gd name="connsiteX7373" fmla="*/ 10785791 w 15480813"/>
              <a:gd name="connsiteY7373" fmla="*/ 3472623 h 8369634"/>
              <a:gd name="connsiteX7374" fmla="*/ 10815296 w 15480813"/>
              <a:gd name="connsiteY7374" fmla="*/ 3390512 h 8369634"/>
              <a:gd name="connsiteX7375" fmla="*/ 10806955 w 15480813"/>
              <a:gd name="connsiteY7375" fmla="*/ 3378418 h 8369634"/>
              <a:gd name="connsiteX7376" fmla="*/ 10777569 w 15480813"/>
              <a:gd name="connsiteY7376" fmla="*/ 3406113 h 8369634"/>
              <a:gd name="connsiteX7377" fmla="*/ 10764871 w 15480813"/>
              <a:gd name="connsiteY7377" fmla="*/ 3469478 h 8369634"/>
              <a:gd name="connsiteX7378" fmla="*/ 10685055 w 15480813"/>
              <a:gd name="connsiteY7378" fmla="*/ 3455688 h 8369634"/>
              <a:gd name="connsiteX7379" fmla="*/ 10693283 w 15480813"/>
              <a:gd name="connsiteY7379" fmla="*/ 3478914 h 8369634"/>
              <a:gd name="connsiteX7380" fmla="*/ 10647206 w 15480813"/>
              <a:gd name="connsiteY7380" fmla="*/ 3449399 h 8369634"/>
              <a:gd name="connsiteX7381" fmla="*/ 10617821 w 15480813"/>
              <a:gd name="connsiteY7381" fmla="*/ 3455205 h 8369634"/>
              <a:gd name="connsiteX7382" fmla="*/ 10621810 w 15480813"/>
              <a:gd name="connsiteY7382" fmla="*/ 3499343 h 8369634"/>
              <a:gd name="connsiteX7383" fmla="*/ 10575737 w 15480813"/>
              <a:gd name="connsiteY7383" fmla="*/ 3458956 h 8369634"/>
              <a:gd name="connsiteX7384" fmla="*/ 10562923 w 15480813"/>
              <a:gd name="connsiteY7384" fmla="*/ 3511314 h 8369634"/>
              <a:gd name="connsiteX7385" fmla="*/ 10558930 w 15480813"/>
              <a:gd name="connsiteY7385" fmla="*/ 3445046 h 8369634"/>
              <a:gd name="connsiteX7386" fmla="*/ 10508503 w 15480813"/>
              <a:gd name="connsiteY7386" fmla="*/ 3501881 h 8369634"/>
              <a:gd name="connsiteX7387" fmla="*/ 10496411 w 15480813"/>
              <a:gd name="connsiteY7387" fmla="*/ 3466936 h 8369634"/>
              <a:gd name="connsiteX7388" fmla="*/ 10496411 w 15480813"/>
              <a:gd name="connsiteY7388" fmla="*/ 3510589 h 8369634"/>
              <a:gd name="connsiteX7389" fmla="*/ 10467145 w 15480813"/>
              <a:gd name="connsiteY7389" fmla="*/ 3505389 h 8369634"/>
              <a:gd name="connsiteX7390" fmla="*/ 10508503 w 15480813"/>
              <a:gd name="connsiteY7390" fmla="*/ 3588942 h 8369634"/>
              <a:gd name="connsiteX7391" fmla="*/ 10512857 w 15480813"/>
              <a:gd name="connsiteY7391" fmla="*/ 3567905 h 8369634"/>
              <a:gd name="connsiteX7392" fmla="*/ 10504755 w 15480813"/>
              <a:gd name="connsiteY7392" fmla="*/ 3522922 h 8369634"/>
              <a:gd name="connsiteX7393" fmla="*/ 10538133 w 15480813"/>
              <a:gd name="connsiteY7393" fmla="*/ 3528727 h 8369634"/>
              <a:gd name="connsiteX7394" fmla="*/ 10546716 w 15480813"/>
              <a:gd name="connsiteY7394" fmla="*/ 3475650 h 8369634"/>
              <a:gd name="connsiteX7395" fmla="*/ 10567516 w 15480813"/>
              <a:gd name="connsiteY7395" fmla="*/ 3533806 h 8369634"/>
              <a:gd name="connsiteX7396" fmla="*/ 10592792 w 15480813"/>
              <a:gd name="connsiteY7396" fmla="*/ 3527156 h 8369634"/>
              <a:gd name="connsiteX7397" fmla="*/ 10592792 w 15480813"/>
              <a:gd name="connsiteY7397" fmla="*/ 3494505 h 8369634"/>
              <a:gd name="connsiteX7398" fmla="*/ 10622055 w 15480813"/>
              <a:gd name="connsiteY7398" fmla="*/ 3532236 h 8369634"/>
              <a:gd name="connsiteX7399" fmla="*/ 10643339 w 15480813"/>
              <a:gd name="connsiteY7399" fmla="*/ 3459682 h 8369634"/>
              <a:gd name="connsiteX7400" fmla="*/ 10651561 w 15480813"/>
              <a:gd name="connsiteY7400" fmla="*/ 3526428 h 8369634"/>
              <a:gd name="connsiteX7401" fmla="*/ 10701988 w 15480813"/>
              <a:gd name="connsiteY7401" fmla="*/ 3524007 h 8369634"/>
              <a:gd name="connsiteX7402" fmla="*/ 10689897 w 15480813"/>
              <a:gd name="connsiteY7402" fmla="*/ 3499826 h 8369634"/>
              <a:gd name="connsiteX7403" fmla="*/ 10706704 w 15480813"/>
              <a:gd name="connsiteY7403" fmla="*/ 3502729 h 8369634"/>
              <a:gd name="connsiteX7404" fmla="*/ 10706704 w 15480813"/>
              <a:gd name="connsiteY7404" fmla="*/ 3557263 h 8369634"/>
              <a:gd name="connsiteX7405" fmla="*/ 10584807 w 15480813"/>
              <a:gd name="connsiteY7405" fmla="*/ 3536468 h 8369634"/>
              <a:gd name="connsiteX7406" fmla="*/ 10580333 w 15480813"/>
              <a:gd name="connsiteY7406" fmla="*/ 3590393 h 8369634"/>
              <a:gd name="connsiteX7407" fmla="*/ 10568242 w 15480813"/>
              <a:gd name="connsiteY7407" fmla="*/ 3555573 h 8369634"/>
              <a:gd name="connsiteX7408" fmla="*/ 10551554 w 15480813"/>
              <a:gd name="connsiteY7408" fmla="*/ 3531387 h 8369634"/>
              <a:gd name="connsiteX7409" fmla="*/ 10530510 w 15480813"/>
              <a:gd name="connsiteY7409" fmla="*/ 3549405 h 8369634"/>
              <a:gd name="connsiteX7410" fmla="*/ 10518418 w 15480813"/>
              <a:gd name="connsiteY7410" fmla="*/ 3558231 h 8369634"/>
              <a:gd name="connsiteX7411" fmla="*/ 10551674 w 15480813"/>
              <a:gd name="connsiteY7411" fmla="*/ 3607566 h 8369634"/>
              <a:gd name="connsiteX7412" fmla="*/ 10488913 w 15480813"/>
              <a:gd name="connsiteY7412" fmla="*/ 3585677 h 8369634"/>
              <a:gd name="connsiteX7413" fmla="*/ 10455296 w 15480813"/>
              <a:gd name="connsiteY7413" fmla="*/ 3612647 h 8369634"/>
              <a:gd name="connsiteX7414" fmla="*/ 10467387 w 15480813"/>
              <a:gd name="connsiteY7414" fmla="*/ 3658357 h 8369634"/>
              <a:gd name="connsiteX7415" fmla="*/ 10417566 w 15480813"/>
              <a:gd name="connsiteY7415" fmla="*/ 3584227 h 8369634"/>
              <a:gd name="connsiteX7416" fmla="*/ 10312719 w 15480813"/>
              <a:gd name="connsiteY7416" fmla="*/ 3598617 h 8369634"/>
              <a:gd name="connsiteX7417" fmla="*/ 10274992 w 15480813"/>
              <a:gd name="connsiteY7417" fmla="*/ 3592088 h 8369634"/>
              <a:gd name="connsiteX7418" fmla="*/ 10291435 w 15480813"/>
              <a:gd name="connsiteY7418" fmla="*/ 3638524 h 8369634"/>
              <a:gd name="connsiteX7419" fmla="*/ 10262536 w 15480813"/>
              <a:gd name="connsiteY7419" fmla="*/ 3590151 h 8369634"/>
              <a:gd name="connsiteX7420" fmla="*/ 10245487 w 15480813"/>
              <a:gd name="connsiteY7420" fmla="*/ 3619901 h 8369634"/>
              <a:gd name="connsiteX7421" fmla="*/ 10224807 w 15480813"/>
              <a:gd name="connsiteY7421" fmla="*/ 3594386 h 8369634"/>
              <a:gd name="connsiteX7422" fmla="*/ 10236898 w 15480813"/>
              <a:gd name="connsiteY7422" fmla="*/ 3607445 h 8369634"/>
              <a:gd name="connsiteX7423" fmla="*/ 10223961 w 15480813"/>
              <a:gd name="connsiteY7423" fmla="*/ 3648801 h 8369634"/>
              <a:gd name="connsiteX7424" fmla="*/ 10220091 w 15480813"/>
              <a:gd name="connsiteY7424" fmla="*/ 3604423 h 8369634"/>
              <a:gd name="connsiteX7425" fmla="*/ 10164583 w 15480813"/>
              <a:gd name="connsiteY7425" fmla="*/ 3703943 h 8369634"/>
              <a:gd name="connsiteX7426" fmla="*/ 10144148 w 15480813"/>
              <a:gd name="connsiteY7426" fmla="*/ 3656784 h 8369634"/>
              <a:gd name="connsiteX7427" fmla="*/ 10165190 w 15480813"/>
              <a:gd name="connsiteY7427" fmla="*/ 3649650 h 8369634"/>
              <a:gd name="connsiteX7428" fmla="*/ 10198807 w 15480813"/>
              <a:gd name="connsiteY7428" fmla="*/ 3644571 h 8369634"/>
              <a:gd name="connsiteX7429" fmla="*/ 10198807 w 15480813"/>
              <a:gd name="connsiteY7429" fmla="*/ 3622564 h 8369634"/>
              <a:gd name="connsiteX7430" fmla="*/ 10140039 w 15480813"/>
              <a:gd name="connsiteY7430" fmla="*/ 3634655 h 8369634"/>
              <a:gd name="connsiteX7431" fmla="*/ 10152731 w 15480813"/>
              <a:gd name="connsiteY7431" fmla="*/ 3625829 h 8369634"/>
              <a:gd name="connsiteX7432" fmla="*/ 10144513 w 15480813"/>
              <a:gd name="connsiteY7432" fmla="*/ 3613735 h 8369634"/>
              <a:gd name="connsiteX7433" fmla="*/ 10127461 w 15480813"/>
              <a:gd name="connsiteY7433" fmla="*/ 3643483 h 8369634"/>
              <a:gd name="connsiteX7434" fmla="*/ 10086587 w 15480813"/>
              <a:gd name="connsiteY7434" fmla="*/ 3560045 h 8369634"/>
              <a:gd name="connsiteX7435" fmla="*/ 10061675 w 15480813"/>
              <a:gd name="connsiteY7435" fmla="*/ 3555452 h 8369634"/>
              <a:gd name="connsiteX7436" fmla="*/ 10057202 w 15480813"/>
              <a:gd name="connsiteY7436" fmla="*/ 3576489 h 8369634"/>
              <a:gd name="connsiteX7437" fmla="*/ 10064819 w 15480813"/>
              <a:gd name="connsiteY7437" fmla="*/ 3632480 h 8369634"/>
              <a:gd name="connsiteX7438" fmla="*/ 10040631 w 15480813"/>
              <a:gd name="connsiteY7438" fmla="*/ 3595232 h 8369634"/>
              <a:gd name="connsiteX7439" fmla="*/ 10049342 w 15480813"/>
              <a:gd name="connsiteY7439" fmla="*/ 3574917 h 8369634"/>
              <a:gd name="connsiteX7440" fmla="*/ 10015725 w 15480813"/>
              <a:gd name="connsiteY7440" fmla="*/ 3590758 h 8369634"/>
              <a:gd name="connsiteX7441" fmla="*/ 10020198 w 15480813"/>
              <a:gd name="connsiteY7441" fmla="*/ 3569598 h 8369634"/>
              <a:gd name="connsiteX7442" fmla="*/ 9980200 w 15480813"/>
              <a:gd name="connsiteY7442" fmla="*/ 3581924 h 8369634"/>
              <a:gd name="connsiteX7443" fmla="*/ 9973230 w 15480813"/>
              <a:gd name="connsiteY7443" fmla="*/ 3581809 h 8369634"/>
              <a:gd name="connsiteX7444" fmla="*/ 9983557 w 15480813"/>
              <a:gd name="connsiteY7444" fmla="*/ 3595720 h 8369634"/>
              <a:gd name="connsiteX7445" fmla="*/ 10062886 w 15480813"/>
              <a:gd name="connsiteY7445" fmla="*/ 3677958 h 8369634"/>
              <a:gd name="connsiteX7446" fmla="*/ 10074980 w 15480813"/>
              <a:gd name="connsiteY7446" fmla="*/ 3661740 h 8369634"/>
              <a:gd name="connsiteX7447" fmla="*/ 10085015 w 15480813"/>
              <a:gd name="connsiteY7447" fmla="*/ 3681701 h 8369634"/>
              <a:gd name="connsiteX7448" fmla="*/ 10089731 w 15480813"/>
              <a:gd name="connsiteY7448" fmla="*/ 3727038 h 8369634"/>
              <a:gd name="connsiteX7449" fmla="*/ 10117061 w 15480813"/>
              <a:gd name="connsiteY7449" fmla="*/ 3776137 h 8369634"/>
              <a:gd name="connsiteX7450" fmla="*/ 10117851 w 15480813"/>
              <a:gd name="connsiteY7450" fmla="*/ 3775458 h 8369634"/>
              <a:gd name="connsiteX7451" fmla="*/ 10127218 w 15480813"/>
              <a:gd name="connsiteY7451" fmla="*/ 3760292 h 8369634"/>
              <a:gd name="connsiteX7452" fmla="*/ 10125343 w 15480813"/>
              <a:gd name="connsiteY7452" fmla="*/ 3768998 h 8369634"/>
              <a:gd name="connsiteX7453" fmla="*/ 10145959 w 15480813"/>
              <a:gd name="connsiteY7453" fmla="*/ 3751227 h 8369634"/>
              <a:gd name="connsiteX7454" fmla="*/ 10178672 w 15480813"/>
              <a:gd name="connsiteY7454" fmla="*/ 3765390 h 8369634"/>
              <a:gd name="connsiteX7455" fmla="*/ 10191449 w 15480813"/>
              <a:gd name="connsiteY7455" fmla="*/ 3786027 h 8369634"/>
              <a:gd name="connsiteX7456" fmla="*/ 10195859 w 15480813"/>
              <a:gd name="connsiteY7456" fmla="*/ 3764889 h 8369634"/>
              <a:gd name="connsiteX7457" fmla="*/ 10207274 w 15480813"/>
              <a:gd name="connsiteY7457" fmla="*/ 3752316 h 8369634"/>
              <a:gd name="connsiteX7458" fmla="*/ 10211141 w 15480813"/>
              <a:gd name="connsiteY7458" fmla="*/ 3785812 h 8369634"/>
              <a:gd name="connsiteX7459" fmla="*/ 10195821 w 15480813"/>
              <a:gd name="connsiteY7459" fmla="*/ 3792978 h 8369634"/>
              <a:gd name="connsiteX7460" fmla="*/ 10195751 w 15480813"/>
              <a:gd name="connsiteY7460" fmla="*/ 3792978 h 8369634"/>
              <a:gd name="connsiteX7461" fmla="*/ 10202922 w 15480813"/>
              <a:gd name="connsiteY7461" fmla="*/ 3804550 h 8369634"/>
              <a:gd name="connsiteX7462" fmla="*/ 10215014 w 15480813"/>
              <a:gd name="connsiteY7462" fmla="*/ 3788599 h 8369634"/>
              <a:gd name="connsiteX7463" fmla="*/ 10257217 w 15480813"/>
              <a:gd name="connsiteY7463" fmla="*/ 3856065 h 8369634"/>
              <a:gd name="connsiteX7464" fmla="*/ 10276454 w 15480813"/>
              <a:gd name="connsiteY7464" fmla="*/ 3960847 h 8369634"/>
              <a:gd name="connsiteX7465" fmla="*/ 10277369 w 15480813"/>
              <a:gd name="connsiteY7465" fmla="*/ 4023174 h 8369634"/>
              <a:gd name="connsiteX7466" fmla="*/ 10278766 w 15480813"/>
              <a:gd name="connsiteY7466" fmla="*/ 4022218 h 8369634"/>
              <a:gd name="connsiteX7467" fmla="*/ 10284304 w 15480813"/>
              <a:gd name="connsiteY7467" fmla="*/ 4038657 h 8369634"/>
              <a:gd name="connsiteX7468" fmla="*/ 10277591 w 15480813"/>
              <a:gd name="connsiteY7468" fmla="*/ 4038209 h 8369634"/>
              <a:gd name="connsiteX7469" fmla="*/ 10277655 w 15480813"/>
              <a:gd name="connsiteY7469" fmla="*/ 4042541 h 8369634"/>
              <a:gd name="connsiteX7470" fmla="*/ 10282202 w 15480813"/>
              <a:gd name="connsiteY7470" fmla="*/ 4084438 h 8369634"/>
              <a:gd name="connsiteX7471" fmla="*/ 10283292 w 15480813"/>
              <a:gd name="connsiteY7471" fmla="*/ 4084335 h 8369634"/>
              <a:gd name="connsiteX7472" fmla="*/ 10314174 w 15480813"/>
              <a:gd name="connsiteY7472" fmla="*/ 4065500 h 8369634"/>
              <a:gd name="connsiteX7473" fmla="*/ 10314778 w 15480813"/>
              <a:gd name="connsiteY7473" fmla="*/ 4010966 h 8369634"/>
              <a:gd name="connsiteX7474" fmla="*/ 10320506 w 15480813"/>
              <a:gd name="connsiteY7474" fmla="*/ 4057885 h 8369634"/>
              <a:gd name="connsiteX7475" fmla="*/ 10339028 w 15480813"/>
              <a:gd name="connsiteY7475" fmla="*/ 4075056 h 8369634"/>
              <a:gd name="connsiteX7476" fmla="*/ 10344674 w 15480813"/>
              <a:gd name="connsiteY7476" fmla="*/ 4066648 h 8369634"/>
              <a:gd name="connsiteX7477" fmla="*/ 10370160 w 15480813"/>
              <a:gd name="connsiteY7477" fmla="*/ 4051842 h 8369634"/>
              <a:gd name="connsiteX7478" fmla="*/ 10323848 w 15480813"/>
              <a:gd name="connsiteY7478" fmla="*/ 3973726 h 8369634"/>
              <a:gd name="connsiteX7479" fmla="*/ 10339806 w 15480813"/>
              <a:gd name="connsiteY7479" fmla="*/ 3968283 h 8369634"/>
              <a:gd name="connsiteX7480" fmla="*/ 10376086 w 15480813"/>
              <a:gd name="connsiteY7480" fmla="*/ 4012905 h 8369634"/>
              <a:gd name="connsiteX7481" fmla="*/ 10395740 w 15480813"/>
              <a:gd name="connsiteY7481" fmla="*/ 4019124 h 8369634"/>
              <a:gd name="connsiteX7482" fmla="*/ 10404209 w 15480813"/>
              <a:gd name="connsiteY7482" fmla="*/ 4015862 h 8369634"/>
              <a:gd name="connsiteX7483" fmla="*/ 10396341 w 15480813"/>
              <a:gd name="connsiteY7483" fmla="*/ 4014627 h 8369634"/>
              <a:gd name="connsiteX7484" fmla="*/ 10386002 w 15480813"/>
              <a:gd name="connsiteY7484" fmla="*/ 3990774 h 8369634"/>
              <a:gd name="connsiteX7485" fmla="*/ 10405093 w 15480813"/>
              <a:gd name="connsiteY7485" fmla="*/ 3999405 h 8369634"/>
              <a:gd name="connsiteX7486" fmla="*/ 10412573 w 15480813"/>
              <a:gd name="connsiteY7486" fmla="*/ 4012640 h 8369634"/>
              <a:gd name="connsiteX7487" fmla="*/ 10415026 w 15480813"/>
              <a:gd name="connsiteY7487" fmla="*/ 4011695 h 8369634"/>
              <a:gd name="connsiteX7488" fmla="*/ 10439215 w 15480813"/>
              <a:gd name="connsiteY7488" fmla="*/ 4073849 h 8369634"/>
              <a:gd name="connsiteX7489" fmla="*/ 10526599 w 15480813"/>
              <a:gd name="connsiteY7489" fmla="*/ 4072487 h 8369634"/>
              <a:gd name="connsiteX7490" fmla="*/ 10545587 w 15480813"/>
              <a:gd name="connsiteY7490" fmla="*/ 4083759 h 8369634"/>
              <a:gd name="connsiteX7491" fmla="*/ 10536179 w 15480813"/>
              <a:gd name="connsiteY7491" fmla="*/ 4071867 h 8369634"/>
              <a:gd name="connsiteX7492" fmla="*/ 10533292 w 15480813"/>
              <a:gd name="connsiteY7492" fmla="*/ 4038176 h 8369634"/>
              <a:gd name="connsiteX7493" fmla="*/ 10558568 w 15480813"/>
              <a:gd name="connsiteY7493" fmla="*/ 4042528 h 8369634"/>
              <a:gd name="connsiteX7494" fmla="*/ 10558568 w 15480813"/>
              <a:gd name="connsiteY7494" fmla="*/ 4083620 h 8369634"/>
              <a:gd name="connsiteX7495" fmla="*/ 10569718 w 15480813"/>
              <a:gd name="connsiteY7495" fmla="*/ 4079868 h 8369634"/>
              <a:gd name="connsiteX7496" fmla="*/ 10593034 w 15480813"/>
              <a:gd name="connsiteY7496" fmla="*/ 4091862 h 8369634"/>
              <a:gd name="connsiteX7497" fmla="*/ 10593034 w 15480813"/>
              <a:gd name="connsiteY7497" fmla="*/ 4037325 h 8369634"/>
              <a:gd name="connsiteX7498" fmla="*/ 10618427 w 15480813"/>
              <a:gd name="connsiteY7498" fmla="*/ 4052441 h 8369634"/>
              <a:gd name="connsiteX7499" fmla="*/ 10639711 w 15480813"/>
              <a:gd name="connsiteY7499" fmla="*/ 4012537 h 8369634"/>
              <a:gd name="connsiteX7500" fmla="*/ 10622540 w 15480813"/>
              <a:gd name="connsiteY7500" fmla="*/ 4074932 h 8369634"/>
              <a:gd name="connsiteX7501" fmla="*/ 10647936 w 15480813"/>
              <a:gd name="connsiteY7501" fmla="*/ 4079406 h 8369634"/>
              <a:gd name="connsiteX7502" fmla="*/ 10647936 w 15480813"/>
              <a:gd name="connsiteY7502" fmla="*/ 4024872 h 8369634"/>
              <a:gd name="connsiteX7503" fmla="*/ 10707311 w 15480813"/>
              <a:gd name="connsiteY7503" fmla="*/ 3980373 h 8369634"/>
              <a:gd name="connsiteX7504" fmla="*/ 10690258 w 15480813"/>
              <a:gd name="connsiteY7504" fmla="*/ 4032127 h 8369634"/>
              <a:gd name="connsiteX7505" fmla="*/ 10715654 w 15480813"/>
              <a:gd name="connsiteY7505" fmla="*/ 4036360 h 8369634"/>
              <a:gd name="connsiteX7506" fmla="*/ 10724118 w 15480813"/>
              <a:gd name="connsiteY7506" fmla="*/ 3994157 h 8369634"/>
              <a:gd name="connsiteX7507" fmla="*/ 10820860 w 15480813"/>
              <a:gd name="connsiteY7507" fmla="*/ 4097786 h 8369634"/>
              <a:gd name="connsiteX7508" fmla="*/ 10812517 w 15480813"/>
              <a:gd name="connsiteY7508" fmla="*/ 4052804 h 8369634"/>
              <a:gd name="connsiteX7509" fmla="*/ 10825215 w 15480813"/>
              <a:gd name="connsiteY7509" fmla="*/ 4033095 h 8369634"/>
              <a:gd name="connsiteX7510" fmla="*/ 10829446 w 15480813"/>
              <a:gd name="connsiteY7510" fmla="*/ 4077471 h 8369634"/>
              <a:gd name="connsiteX7511" fmla="*/ 10833681 w 15480813"/>
              <a:gd name="connsiteY7511" fmla="*/ 4056431 h 8369634"/>
              <a:gd name="connsiteX7512" fmla="*/ 10858954 w 15480813"/>
              <a:gd name="connsiteY7512" fmla="*/ 4104074 h 8369634"/>
              <a:gd name="connsiteX7513" fmla="*/ 10884467 w 15480813"/>
              <a:gd name="connsiteY7513" fmla="*/ 4065016 h 8369634"/>
              <a:gd name="connsiteX7514" fmla="*/ 10922561 w 15480813"/>
              <a:gd name="connsiteY7514" fmla="*/ 4071425 h 8369634"/>
              <a:gd name="connsiteX7515" fmla="*/ 10901277 w 15480813"/>
              <a:gd name="connsiteY7515" fmla="*/ 4100448 h 8369634"/>
              <a:gd name="connsiteX7516" fmla="*/ 10909744 w 15480813"/>
              <a:gd name="connsiteY7516" fmla="*/ 4123785 h 8369634"/>
              <a:gd name="connsiteX7517" fmla="*/ 10982420 w 15480813"/>
              <a:gd name="connsiteY7517" fmla="*/ 4048571 h 8369634"/>
              <a:gd name="connsiteX7518" fmla="*/ 11037444 w 15480813"/>
              <a:gd name="connsiteY7518" fmla="*/ 4036481 h 8369634"/>
              <a:gd name="connsiteX7519" fmla="*/ 11071420 w 15480813"/>
              <a:gd name="connsiteY7519" fmla="*/ 4096941 h 8369634"/>
              <a:gd name="connsiteX7520" fmla="*/ 11067191 w 15480813"/>
              <a:gd name="connsiteY7520" fmla="*/ 4139748 h 8369634"/>
              <a:gd name="connsiteX7521" fmla="*/ 11041795 w 15480813"/>
              <a:gd name="connsiteY7521" fmla="*/ 4135514 h 8369634"/>
              <a:gd name="connsiteX7522" fmla="*/ 11007813 w 15480813"/>
              <a:gd name="connsiteY7522" fmla="*/ 4118827 h 8369634"/>
              <a:gd name="connsiteX7523" fmla="*/ 11012170 w 15480813"/>
              <a:gd name="connsiteY7523" fmla="*/ 4163325 h 8369634"/>
              <a:gd name="connsiteX7524" fmla="*/ 10991006 w 15480813"/>
              <a:gd name="connsiteY7524" fmla="*/ 4148815 h 8369634"/>
              <a:gd name="connsiteX7525" fmla="*/ 10999472 w 15480813"/>
              <a:gd name="connsiteY7525" fmla="*/ 4106614 h 8369634"/>
              <a:gd name="connsiteX7526" fmla="*/ 10978189 w 15480813"/>
              <a:gd name="connsiteY7526" fmla="*/ 4092104 h 8369634"/>
              <a:gd name="connsiteX7527" fmla="*/ 10910470 w 15480813"/>
              <a:gd name="connsiteY7527" fmla="*/ 4124390 h 8369634"/>
              <a:gd name="connsiteX7528" fmla="*/ 10893537 w 15480813"/>
              <a:gd name="connsiteY7528" fmla="*/ 4197668 h 8369634"/>
              <a:gd name="connsiteX7529" fmla="*/ 10868144 w 15480813"/>
              <a:gd name="connsiteY7529" fmla="*/ 4171548 h 8369634"/>
              <a:gd name="connsiteX7530" fmla="*/ 10863790 w 15480813"/>
              <a:gd name="connsiteY7530" fmla="*/ 4203594 h 8369634"/>
              <a:gd name="connsiteX7531" fmla="*/ 10851698 w 15480813"/>
              <a:gd name="connsiteY7531" fmla="*/ 4168767 h 8369634"/>
              <a:gd name="connsiteX7532" fmla="*/ 10867683 w 15480813"/>
              <a:gd name="connsiteY7532" fmla="*/ 4155248 h 8369634"/>
              <a:gd name="connsiteX7533" fmla="*/ 10868605 w 15480813"/>
              <a:gd name="connsiteY7533" fmla="*/ 4139160 h 8369634"/>
              <a:gd name="connsiteX7534" fmla="*/ 10884348 w 15480813"/>
              <a:gd name="connsiteY7534" fmla="*/ 4152201 h 8369634"/>
              <a:gd name="connsiteX7535" fmla="*/ 10880116 w 15480813"/>
              <a:gd name="connsiteY7535" fmla="*/ 4118706 h 8369634"/>
              <a:gd name="connsiteX7536" fmla="*/ 10888579 w 15480813"/>
              <a:gd name="connsiteY7536" fmla="*/ 4109153 h 8369634"/>
              <a:gd name="connsiteX7537" fmla="*/ 10888340 w 15480813"/>
              <a:gd name="connsiteY7537" fmla="*/ 4109153 h 8369634"/>
              <a:gd name="connsiteX7538" fmla="*/ 10867418 w 15480813"/>
              <a:gd name="connsiteY7538" fmla="*/ 4138176 h 8369634"/>
              <a:gd name="connsiteX7539" fmla="*/ 10867972 w 15480813"/>
              <a:gd name="connsiteY7539" fmla="*/ 4138635 h 8369634"/>
              <a:gd name="connsiteX7540" fmla="*/ 10839292 w 15480813"/>
              <a:gd name="connsiteY7540" fmla="*/ 4132347 h 8369634"/>
              <a:gd name="connsiteX7541" fmla="*/ 10749998 w 15480813"/>
              <a:gd name="connsiteY7541" fmla="*/ 4195128 h 8369634"/>
              <a:gd name="connsiteX7542" fmla="*/ 10783857 w 15480813"/>
              <a:gd name="connsiteY7542" fmla="*/ 4200932 h 8369634"/>
              <a:gd name="connsiteX7543" fmla="*/ 10783857 w 15480813"/>
              <a:gd name="connsiteY7543" fmla="*/ 4233702 h 8369634"/>
              <a:gd name="connsiteX7544" fmla="*/ 10737300 w 15480813"/>
              <a:gd name="connsiteY7544" fmla="*/ 4214839 h 8369634"/>
              <a:gd name="connsiteX7545" fmla="*/ 10745763 w 15480813"/>
              <a:gd name="connsiteY7545" fmla="*/ 4194524 h 8369634"/>
              <a:gd name="connsiteX7546" fmla="*/ 10720373 w 15480813"/>
              <a:gd name="connsiteY7546" fmla="*/ 4179287 h 8369634"/>
              <a:gd name="connsiteX7547" fmla="*/ 10661234 w 15480813"/>
              <a:gd name="connsiteY7547" fmla="*/ 4147364 h 8369634"/>
              <a:gd name="connsiteX7548" fmla="*/ 10686511 w 15480813"/>
              <a:gd name="connsiteY7548" fmla="*/ 4173604 h 8369634"/>
              <a:gd name="connsiteX7549" fmla="*/ 10676397 w 15480813"/>
              <a:gd name="connsiteY7549" fmla="*/ 4170796 h 8369634"/>
              <a:gd name="connsiteX7550" fmla="*/ 10693023 w 15480813"/>
              <a:gd name="connsiteY7550" fmla="*/ 4185440 h 8369634"/>
              <a:gd name="connsiteX7551" fmla="*/ 10703353 w 15480813"/>
              <a:gd name="connsiteY7551" fmla="*/ 4199853 h 8369634"/>
              <a:gd name="connsiteX7552" fmla="*/ 10706339 w 15480813"/>
              <a:gd name="connsiteY7552" fmla="*/ 4198394 h 8369634"/>
              <a:gd name="connsiteX7553" fmla="*/ 10705908 w 15480813"/>
              <a:gd name="connsiteY7553" fmla="*/ 4203418 h 8369634"/>
              <a:gd name="connsiteX7554" fmla="*/ 10718915 w 15480813"/>
              <a:gd name="connsiteY7554" fmla="*/ 4221564 h 8369634"/>
              <a:gd name="connsiteX7555" fmla="*/ 10720186 w 15480813"/>
              <a:gd name="connsiteY7555" fmla="*/ 4220068 h 8369634"/>
              <a:gd name="connsiteX7556" fmla="*/ 10731735 w 15480813"/>
              <a:gd name="connsiteY7556" fmla="*/ 4213510 h 8369634"/>
              <a:gd name="connsiteX7557" fmla="*/ 10730960 w 15480813"/>
              <a:gd name="connsiteY7557" fmla="*/ 4233975 h 8369634"/>
              <a:gd name="connsiteX7558" fmla="*/ 10729251 w 15480813"/>
              <a:gd name="connsiteY7558" fmla="*/ 4236664 h 8369634"/>
              <a:gd name="connsiteX7559" fmla="*/ 10760275 w 15480813"/>
              <a:gd name="connsiteY7559" fmla="*/ 4295134 h 8369634"/>
              <a:gd name="connsiteX7560" fmla="*/ 10808965 w 15480813"/>
              <a:gd name="connsiteY7560" fmla="*/ 4434090 h 8369634"/>
              <a:gd name="connsiteX7561" fmla="*/ 10813021 w 15480813"/>
              <a:gd name="connsiteY7561" fmla="*/ 4457603 h 8369634"/>
              <a:gd name="connsiteX7562" fmla="*/ 10865604 w 15480813"/>
              <a:gd name="connsiteY7562" fmla="*/ 4445077 h 8369634"/>
              <a:gd name="connsiteX7563" fmla="*/ 10865604 w 15480813"/>
              <a:gd name="connsiteY7563" fmla="*/ 4488730 h 8369634"/>
              <a:gd name="connsiteX7564" fmla="*/ 10903817 w 15480813"/>
              <a:gd name="connsiteY7564" fmla="*/ 4495019 h 8369634"/>
              <a:gd name="connsiteX7565" fmla="*/ 10908049 w 15480813"/>
              <a:gd name="connsiteY7565" fmla="*/ 4463094 h 8369634"/>
              <a:gd name="connsiteX7566" fmla="*/ 10933565 w 15480813"/>
              <a:gd name="connsiteY7566" fmla="*/ 4489214 h 8369634"/>
              <a:gd name="connsiteX7567" fmla="*/ 10950614 w 15480813"/>
              <a:gd name="connsiteY7567" fmla="*/ 4437580 h 8369634"/>
              <a:gd name="connsiteX7568" fmla="*/ 10959080 w 15480813"/>
              <a:gd name="connsiteY7568" fmla="*/ 4493446 h 8369634"/>
              <a:gd name="connsiteX7569" fmla="*/ 10925098 w 15480813"/>
              <a:gd name="connsiteY7569" fmla="*/ 4553061 h 8369634"/>
              <a:gd name="connsiteX7570" fmla="*/ 10882534 w 15480813"/>
              <a:gd name="connsiteY7570" fmla="*/ 4535044 h 8369634"/>
              <a:gd name="connsiteX7571" fmla="*/ 10940127 w 15480813"/>
              <a:gd name="connsiteY7571" fmla="*/ 4570202 h 8369634"/>
              <a:gd name="connsiteX7572" fmla="*/ 10942031 w 15480813"/>
              <a:gd name="connsiteY7572" fmla="*/ 4568366 h 8369634"/>
              <a:gd name="connsiteX7573" fmla="*/ 10942031 w 15480813"/>
              <a:gd name="connsiteY7573" fmla="*/ 4610500 h 8369634"/>
              <a:gd name="connsiteX7574" fmla="*/ 10963312 w 15480813"/>
              <a:gd name="connsiteY7574" fmla="*/ 4625010 h 8369634"/>
              <a:gd name="connsiteX7575" fmla="*/ 10903698 w 15480813"/>
              <a:gd name="connsiteY7575" fmla="*/ 4593330 h 8369634"/>
              <a:gd name="connsiteX7576" fmla="*/ 10916515 w 15480813"/>
              <a:gd name="connsiteY7576" fmla="*/ 4638916 h 8369634"/>
              <a:gd name="connsiteX7577" fmla="*/ 10886526 w 15480813"/>
              <a:gd name="connsiteY7577" fmla="*/ 4742789 h 8369634"/>
              <a:gd name="connsiteX7578" fmla="*/ 10869471 w 15480813"/>
              <a:gd name="connsiteY7578" fmla="*/ 4783660 h 8369634"/>
              <a:gd name="connsiteX7579" fmla="*/ 10856653 w 15480813"/>
              <a:gd name="connsiteY7579" fmla="*/ 4748715 h 8369634"/>
              <a:gd name="connsiteX7580" fmla="*/ 10852544 w 15480813"/>
              <a:gd name="connsiteY7580" fmla="*/ 4682690 h 8369634"/>
              <a:gd name="connsiteX7581" fmla="*/ 10818440 w 15480813"/>
              <a:gd name="connsiteY7581" fmla="*/ 4666124 h 8369634"/>
              <a:gd name="connsiteX7582" fmla="*/ 10588680 w 15480813"/>
              <a:gd name="connsiteY7582" fmla="*/ 4681964 h 8369634"/>
              <a:gd name="connsiteX7583" fmla="*/ 10622659 w 15480813"/>
              <a:gd name="connsiteY7583" fmla="*/ 4687648 h 8369634"/>
              <a:gd name="connsiteX7584" fmla="*/ 10648175 w 15480813"/>
              <a:gd name="connsiteY7584" fmla="*/ 4724650 h 8369634"/>
              <a:gd name="connsiteX7585" fmla="*/ 10648175 w 15480813"/>
              <a:gd name="connsiteY7585" fmla="*/ 4757422 h 8369634"/>
              <a:gd name="connsiteX7586" fmla="*/ 10728956 w 15480813"/>
              <a:gd name="connsiteY7586" fmla="*/ 4803613 h 8369634"/>
              <a:gd name="connsiteX7587" fmla="*/ 10720251 w 15480813"/>
              <a:gd name="connsiteY7587" fmla="*/ 4867460 h 8369634"/>
              <a:gd name="connsiteX7588" fmla="*/ 10652045 w 15480813"/>
              <a:gd name="connsiteY7588" fmla="*/ 4845212 h 8369634"/>
              <a:gd name="connsiteX7589" fmla="*/ 10647936 w 15480813"/>
              <a:gd name="connsiteY7589" fmla="*/ 4811836 h 8369634"/>
              <a:gd name="connsiteX7590" fmla="*/ 10673326 w 15480813"/>
              <a:gd name="connsiteY7590" fmla="*/ 4870484 h 8369634"/>
              <a:gd name="connsiteX7591" fmla="*/ 10626168 w 15480813"/>
              <a:gd name="connsiteY7591" fmla="*/ 4906760 h 8369634"/>
              <a:gd name="connsiteX7592" fmla="*/ 10643094 w 15480813"/>
              <a:gd name="connsiteY7592" fmla="*/ 4942434 h 8369634"/>
              <a:gd name="connsiteX7593" fmla="*/ 10673087 w 15480813"/>
              <a:gd name="connsiteY7593" fmla="*/ 4936386 h 8369634"/>
              <a:gd name="connsiteX7594" fmla="*/ 10668974 w 15480813"/>
              <a:gd name="connsiteY7594" fmla="*/ 4903013 h 8369634"/>
              <a:gd name="connsiteX7595" fmla="*/ 10694490 w 15480813"/>
              <a:gd name="connsiteY7595" fmla="*/ 4929130 h 8369634"/>
              <a:gd name="connsiteX7596" fmla="*/ 10694490 w 15480813"/>
              <a:gd name="connsiteY7596" fmla="*/ 4874596 h 8369634"/>
              <a:gd name="connsiteX7597" fmla="*/ 10745521 w 15480813"/>
              <a:gd name="connsiteY7597" fmla="*/ 4959241 h 8369634"/>
              <a:gd name="connsiteX7598" fmla="*/ 10664017 w 15480813"/>
              <a:gd name="connsiteY7598" fmla="*/ 5022122 h 8369634"/>
              <a:gd name="connsiteX7599" fmla="*/ 10659543 w 15480813"/>
              <a:gd name="connsiteY7599" fmla="*/ 5097456 h 8369634"/>
              <a:gd name="connsiteX7600" fmla="*/ 10698118 w 15480813"/>
              <a:gd name="connsiteY7600" fmla="*/ 5093102 h 8369634"/>
              <a:gd name="connsiteX7601" fmla="*/ 10693886 w 15480813"/>
              <a:gd name="connsiteY7601" fmla="*/ 5059608 h 8369634"/>
              <a:gd name="connsiteX7602" fmla="*/ 10745402 w 15480813"/>
              <a:gd name="connsiteY7602" fmla="*/ 4991890 h 8369634"/>
              <a:gd name="connsiteX7603" fmla="*/ 10766685 w 15480813"/>
              <a:gd name="connsiteY7603" fmla="*/ 5049934 h 8369634"/>
              <a:gd name="connsiteX7604" fmla="*/ 10770798 w 15480813"/>
              <a:gd name="connsiteY7604" fmla="*/ 5105076 h 8369634"/>
              <a:gd name="connsiteX7605" fmla="*/ 10779261 w 15480813"/>
              <a:gd name="connsiteY7605" fmla="*/ 5117167 h 8369634"/>
              <a:gd name="connsiteX7606" fmla="*/ 10839724 w 15480813"/>
              <a:gd name="connsiteY7606" fmla="*/ 5072667 h 8369634"/>
              <a:gd name="connsiteX7607" fmla="*/ 10835612 w 15480813"/>
              <a:gd name="connsiteY7607" fmla="*/ 5006642 h 8369634"/>
              <a:gd name="connsiteX7608" fmla="*/ 10746005 w 15480813"/>
              <a:gd name="connsiteY7608" fmla="*/ 4980766 h 8369634"/>
              <a:gd name="connsiteX7609" fmla="*/ 10754591 w 15480813"/>
              <a:gd name="connsiteY7609" fmla="*/ 4938684 h 8369634"/>
              <a:gd name="connsiteX7610" fmla="*/ 10767289 w 15480813"/>
              <a:gd name="connsiteY7610" fmla="*/ 4973511 h 8369634"/>
              <a:gd name="connsiteX7611" fmla="*/ 10767289 w 15480813"/>
              <a:gd name="connsiteY7611" fmla="*/ 4918853 h 8369634"/>
              <a:gd name="connsiteX7612" fmla="*/ 10788573 w 15480813"/>
              <a:gd name="connsiteY7612" fmla="*/ 4900714 h 8369634"/>
              <a:gd name="connsiteX7613" fmla="*/ 10771521 w 15480813"/>
              <a:gd name="connsiteY7613" fmla="*/ 4897813 h 8369634"/>
              <a:gd name="connsiteX7614" fmla="*/ 10814328 w 15480813"/>
              <a:gd name="connsiteY7614" fmla="*/ 4839648 h 8369634"/>
              <a:gd name="connsiteX7615" fmla="*/ 10801513 w 15480813"/>
              <a:gd name="connsiteY7615" fmla="*/ 4870241 h 8369634"/>
              <a:gd name="connsiteX7616" fmla="*/ 10813604 w 15480813"/>
              <a:gd name="connsiteY7616" fmla="*/ 4894427 h 8369634"/>
              <a:gd name="connsiteX7617" fmla="*/ 10826542 w 15480813"/>
              <a:gd name="connsiteY7617" fmla="*/ 4842187 h 8369634"/>
              <a:gd name="connsiteX7618" fmla="*/ 10835130 w 15480813"/>
              <a:gd name="connsiteY7618" fmla="*/ 4821873 h 8369634"/>
              <a:gd name="connsiteX7619" fmla="*/ 10852183 w 15480813"/>
              <a:gd name="connsiteY7619" fmla="*/ 4857424 h 8369634"/>
              <a:gd name="connsiteX7620" fmla="*/ 10856534 w 15480813"/>
              <a:gd name="connsiteY7620" fmla="*/ 4814497 h 8369634"/>
              <a:gd name="connsiteX7621" fmla="*/ 10971656 w 15480813"/>
              <a:gd name="connsiteY7621" fmla="*/ 4844606 h 8369634"/>
              <a:gd name="connsiteX7622" fmla="*/ 10992940 w 15480813"/>
              <a:gd name="connsiteY7622" fmla="*/ 4804582 h 8369634"/>
              <a:gd name="connsiteX7623" fmla="*/ 10980125 w 15480813"/>
              <a:gd name="connsiteY7623" fmla="*/ 4900594 h 8369634"/>
              <a:gd name="connsiteX7624" fmla="*/ 10911797 w 15480813"/>
              <a:gd name="connsiteY7624" fmla="*/ 4932760 h 8369634"/>
              <a:gd name="connsiteX7625" fmla="*/ 10946021 w 15480813"/>
              <a:gd name="connsiteY7625" fmla="*/ 4927558 h 8369634"/>
              <a:gd name="connsiteX7626" fmla="*/ 10950255 w 15480813"/>
              <a:gd name="connsiteY7626" fmla="*/ 4971939 h 8369634"/>
              <a:gd name="connsiteX7627" fmla="*/ 11099476 w 15480813"/>
              <a:gd name="connsiteY7627" fmla="*/ 4974962 h 8369634"/>
              <a:gd name="connsiteX7628" fmla="*/ 11091012 w 15480813"/>
              <a:gd name="connsiteY7628" fmla="*/ 5027926 h 8369634"/>
              <a:gd name="connsiteX7629" fmla="*/ 11039981 w 15480813"/>
              <a:gd name="connsiteY7629" fmla="*/ 5030344 h 8369634"/>
              <a:gd name="connsiteX7630" fmla="*/ 10937435 w 15480813"/>
              <a:gd name="connsiteY7630" fmla="*/ 4991650 h 8369634"/>
              <a:gd name="connsiteX7631" fmla="*/ 10903091 w 15480813"/>
              <a:gd name="connsiteY7631" fmla="*/ 5105679 h 8369634"/>
              <a:gd name="connsiteX7632" fmla="*/ 10864516 w 15480813"/>
              <a:gd name="connsiteY7632" fmla="*/ 5110153 h 8369634"/>
              <a:gd name="connsiteX7633" fmla="*/ 10885920 w 15480813"/>
              <a:gd name="connsiteY7633" fmla="*/ 5157312 h 8369634"/>
              <a:gd name="connsiteX7634" fmla="*/ 10851576 w 15480813"/>
              <a:gd name="connsiteY7634" fmla="*/ 5173276 h 8369634"/>
              <a:gd name="connsiteX7635" fmla="*/ 10847225 w 15480813"/>
              <a:gd name="connsiteY7635" fmla="*/ 5216082 h 8369634"/>
              <a:gd name="connsiteX7636" fmla="*/ 10735725 w 15480813"/>
              <a:gd name="connsiteY7636" fmla="*/ 5252360 h 8369634"/>
              <a:gd name="connsiteX7637" fmla="*/ 10787001 w 15480813"/>
              <a:gd name="connsiteY7637" fmla="*/ 5304477 h 8369634"/>
              <a:gd name="connsiteX7638" fmla="*/ 10804050 w 15480813"/>
              <a:gd name="connsiteY7638" fmla="*/ 5328661 h 8369634"/>
              <a:gd name="connsiteX7639" fmla="*/ 10804050 w 15480813"/>
              <a:gd name="connsiteY7639" fmla="*/ 5404843 h 8369634"/>
              <a:gd name="connsiteX7640" fmla="*/ 10817113 w 15480813"/>
              <a:gd name="connsiteY7640" fmla="*/ 5341600 h 8369634"/>
              <a:gd name="connsiteX7641" fmla="*/ 10838513 w 15480813"/>
              <a:gd name="connsiteY7641" fmla="*/ 5377877 h 8369634"/>
              <a:gd name="connsiteX7642" fmla="*/ 10825457 w 15480813"/>
              <a:gd name="connsiteY7642" fmla="*/ 5430116 h 8369634"/>
              <a:gd name="connsiteX7643" fmla="*/ 10812636 w 15480813"/>
              <a:gd name="connsiteY7643" fmla="*/ 5395410 h 8369634"/>
              <a:gd name="connsiteX7644" fmla="*/ 10782647 w 15480813"/>
              <a:gd name="connsiteY7644" fmla="*/ 5379328 h 8369634"/>
              <a:gd name="connsiteX7645" fmla="*/ 10701020 w 15480813"/>
              <a:gd name="connsiteY7645" fmla="*/ 5398554 h 8369634"/>
              <a:gd name="connsiteX7646" fmla="*/ 10735244 w 15480813"/>
              <a:gd name="connsiteY7646" fmla="*/ 5415242 h 8369634"/>
              <a:gd name="connsiteX7647" fmla="*/ 10769465 w 15480813"/>
              <a:gd name="connsiteY7647" fmla="*/ 5497228 h 8369634"/>
              <a:gd name="connsiteX7648" fmla="*/ 10765233 w 15480813"/>
              <a:gd name="connsiteY7648" fmla="*/ 5452848 h 8369634"/>
              <a:gd name="connsiteX7649" fmla="*/ 10803811 w 15480813"/>
              <a:gd name="connsiteY7649" fmla="*/ 5470140 h 8369634"/>
              <a:gd name="connsiteX7650" fmla="*/ 10786759 w 15480813"/>
              <a:gd name="connsiteY7650" fmla="*/ 5434710 h 8369634"/>
              <a:gd name="connsiteX7651" fmla="*/ 10855204 w 15480813"/>
              <a:gd name="connsiteY7651" fmla="*/ 5544146 h 8369634"/>
              <a:gd name="connsiteX7652" fmla="*/ 10850969 w 15480813"/>
              <a:gd name="connsiteY7652" fmla="*/ 5587073 h 8369634"/>
              <a:gd name="connsiteX7653" fmla="*/ 10949891 w 15480813"/>
              <a:gd name="connsiteY7653" fmla="*/ 5614282 h 8369634"/>
              <a:gd name="connsiteX7654" fmla="*/ 10997174 w 15480813"/>
              <a:gd name="connsiteY7654" fmla="*/ 5633144 h 8369634"/>
              <a:gd name="connsiteX7655" fmla="*/ 10971294 w 15480813"/>
              <a:gd name="connsiteY7655" fmla="*/ 5683327 h 8369634"/>
              <a:gd name="connsiteX7656" fmla="*/ 11005760 w 15480813"/>
              <a:gd name="connsiteY7656" fmla="*/ 5754430 h 8369634"/>
              <a:gd name="connsiteX7657" fmla="*/ 11044577 w 15480813"/>
              <a:gd name="connsiteY7657" fmla="*/ 5728190 h 8369634"/>
              <a:gd name="connsiteX7658" fmla="*/ 11027283 w 15480813"/>
              <a:gd name="connsiteY7658" fmla="*/ 5704006 h 8369634"/>
              <a:gd name="connsiteX7659" fmla="*/ 11193923 w 15480813"/>
              <a:gd name="connsiteY7659" fmla="*/ 5644512 h 8369634"/>
              <a:gd name="connsiteX7660" fmla="*/ 11151236 w 15480813"/>
              <a:gd name="connsiteY7660" fmla="*/ 5615490 h 8369634"/>
              <a:gd name="connsiteX7661" fmla="*/ 11210973 w 15480813"/>
              <a:gd name="connsiteY7661" fmla="*/ 5581874 h 8369634"/>
              <a:gd name="connsiteX7662" fmla="*/ 11189569 w 15480813"/>
              <a:gd name="connsiteY7662" fmla="*/ 5534714 h 8369634"/>
              <a:gd name="connsiteX7663" fmla="*/ 11151236 w 15480813"/>
              <a:gd name="connsiteY7663" fmla="*/ 5637256 h 8369634"/>
              <a:gd name="connsiteX7664" fmla="*/ 11091496 w 15480813"/>
              <a:gd name="connsiteY7664" fmla="*/ 5638466 h 8369634"/>
              <a:gd name="connsiteX7665" fmla="*/ 11074444 w 15480813"/>
              <a:gd name="connsiteY7665" fmla="*/ 5602188 h 8369634"/>
              <a:gd name="connsiteX7666" fmla="*/ 11083033 w 15480813"/>
              <a:gd name="connsiteY7666" fmla="*/ 5636410 h 8369634"/>
              <a:gd name="connsiteX7667" fmla="*/ 10950010 w 15480813"/>
              <a:gd name="connsiteY7667" fmla="*/ 5559745 h 8369634"/>
              <a:gd name="connsiteX7668" fmla="*/ 10941302 w 15480813"/>
              <a:gd name="connsiteY7668" fmla="*/ 5601826 h 8369634"/>
              <a:gd name="connsiteX7669" fmla="*/ 10924253 w 15480813"/>
              <a:gd name="connsiteY7669" fmla="*/ 5544508 h 8369634"/>
              <a:gd name="connsiteX7670" fmla="*/ 10945779 w 15480813"/>
              <a:gd name="connsiteY7670" fmla="*/ 5515366 h 8369634"/>
              <a:gd name="connsiteX7671" fmla="*/ 10971533 w 15480813"/>
              <a:gd name="connsiteY7671" fmla="*/ 5530722 h 8369634"/>
              <a:gd name="connsiteX7672" fmla="*/ 10958596 w 15480813"/>
              <a:gd name="connsiteY7672" fmla="*/ 5495776 h 8369634"/>
              <a:gd name="connsiteX7673" fmla="*/ 10967182 w 15480813"/>
              <a:gd name="connsiteY7673" fmla="*/ 5486345 h 8369634"/>
              <a:gd name="connsiteX7674" fmla="*/ 10958719 w 15480813"/>
              <a:gd name="connsiteY7674" fmla="*/ 5474252 h 8369634"/>
              <a:gd name="connsiteX7675" fmla="*/ 11014463 w 15480813"/>
              <a:gd name="connsiteY7675" fmla="*/ 5494446 h 8369634"/>
              <a:gd name="connsiteX7676" fmla="*/ 10997413 w 15480813"/>
              <a:gd name="connsiteY7676" fmla="*/ 5448012 h 8369634"/>
              <a:gd name="connsiteX7677" fmla="*/ 10936951 w 15480813"/>
              <a:gd name="connsiteY7677" fmla="*/ 5416210 h 8369634"/>
              <a:gd name="connsiteX7678" fmla="*/ 10975526 w 15480813"/>
              <a:gd name="connsiteY7678" fmla="*/ 5346316 h 8369634"/>
              <a:gd name="connsiteX7679" fmla="*/ 10954122 w 15480813"/>
              <a:gd name="connsiteY7679" fmla="*/ 5364575 h 8369634"/>
              <a:gd name="connsiteX7680" fmla="*/ 10975645 w 15480813"/>
              <a:gd name="connsiteY7680" fmla="*/ 5259130 h 8369634"/>
              <a:gd name="connsiteX7681" fmla="*/ 10962708 w 15480813"/>
              <a:gd name="connsiteY7681" fmla="*/ 5224426 h 8369634"/>
              <a:gd name="connsiteX7682" fmla="*/ 10984231 w 15480813"/>
              <a:gd name="connsiteY7682" fmla="*/ 5173518 h 8369634"/>
              <a:gd name="connsiteX7683" fmla="*/ 11018458 w 15480813"/>
              <a:gd name="connsiteY7683" fmla="*/ 5157312 h 8369634"/>
              <a:gd name="connsiteX7684" fmla="*/ 10984231 w 15480813"/>
              <a:gd name="connsiteY7684" fmla="*/ 5108098 h 8369634"/>
              <a:gd name="connsiteX7685" fmla="*/ 11158973 w 15480813"/>
              <a:gd name="connsiteY7685" fmla="*/ 5060816 h 8369634"/>
              <a:gd name="connsiteX7686" fmla="*/ 11176025 w 15480813"/>
              <a:gd name="connsiteY7686" fmla="*/ 4998422 h 8369634"/>
              <a:gd name="connsiteX7687" fmla="*/ 11146156 w 15480813"/>
              <a:gd name="connsiteY7687" fmla="*/ 4895272 h 8369634"/>
              <a:gd name="connsiteX7688" fmla="*/ 11124872 w 15480813"/>
              <a:gd name="connsiteY7688" fmla="*/ 4891767 h 8369634"/>
              <a:gd name="connsiteX7689" fmla="*/ 11112780 w 15480813"/>
              <a:gd name="connsiteY7689" fmla="*/ 4933242 h 8369634"/>
              <a:gd name="connsiteX7690" fmla="*/ 11117009 w 15480813"/>
              <a:gd name="connsiteY7690" fmla="*/ 4890315 h 8369634"/>
              <a:gd name="connsiteX7691" fmla="*/ 11061749 w 15480813"/>
              <a:gd name="connsiteY7691" fmla="*/ 4902408 h 8369634"/>
              <a:gd name="connsiteX7692" fmla="*/ 11048929 w 15480813"/>
              <a:gd name="connsiteY7692" fmla="*/ 4823929 h 8369634"/>
              <a:gd name="connsiteX7693" fmla="*/ 11116890 w 15480813"/>
              <a:gd name="connsiteY7693" fmla="*/ 4857062 h 8369634"/>
              <a:gd name="connsiteX7694" fmla="*/ 11138173 w 15480813"/>
              <a:gd name="connsiteY7694" fmla="*/ 4806032 h 8369634"/>
              <a:gd name="connsiteX7695" fmla="*/ 11121124 w 15480813"/>
              <a:gd name="connsiteY7695" fmla="*/ 4814255 h 8369634"/>
              <a:gd name="connsiteX7696" fmla="*/ 11125478 w 15480813"/>
              <a:gd name="connsiteY7696" fmla="*/ 4858392 h 8369634"/>
              <a:gd name="connsiteX7697" fmla="*/ 11155226 w 15480813"/>
              <a:gd name="connsiteY7697" fmla="*/ 4841704 h 8369634"/>
              <a:gd name="connsiteX7698" fmla="*/ 11138173 w 15480813"/>
              <a:gd name="connsiteY7698" fmla="*/ 4828040 h 8369634"/>
              <a:gd name="connsiteX7699" fmla="*/ 11150871 w 15480813"/>
              <a:gd name="connsiteY7699" fmla="*/ 4797326 h 8369634"/>
              <a:gd name="connsiteX7700" fmla="*/ 11206257 w 15480813"/>
              <a:gd name="connsiteY7700" fmla="*/ 4806396 h 8369634"/>
              <a:gd name="connsiteX7701" fmla="*/ 11206257 w 15480813"/>
              <a:gd name="connsiteY7701" fmla="*/ 4773745 h 8369634"/>
              <a:gd name="connsiteX7702" fmla="*/ 11184973 w 15480813"/>
              <a:gd name="connsiteY7702" fmla="*/ 4748594 h 8369634"/>
              <a:gd name="connsiteX7703" fmla="*/ 11236126 w 15480813"/>
              <a:gd name="connsiteY7703" fmla="*/ 4855127 h 8369634"/>
              <a:gd name="connsiteX7704" fmla="*/ 11248218 w 15480813"/>
              <a:gd name="connsiteY7704" fmla="*/ 4813650 h 8369634"/>
              <a:gd name="connsiteX7705" fmla="*/ 11282322 w 15480813"/>
              <a:gd name="connsiteY7705" fmla="*/ 4895514 h 8369634"/>
              <a:gd name="connsiteX7706" fmla="*/ 11278210 w 15480813"/>
              <a:gd name="connsiteY7706" fmla="*/ 4938442 h 8369634"/>
              <a:gd name="connsiteX7707" fmla="*/ 11375921 w 15480813"/>
              <a:gd name="connsiteY7707" fmla="*/ 4910994 h 8369634"/>
              <a:gd name="connsiteX7708" fmla="*/ 11375921 w 15480813"/>
              <a:gd name="connsiteY7708" fmla="*/ 4867460 h 8369634"/>
              <a:gd name="connsiteX7709" fmla="*/ 11422718 w 15480813"/>
              <a:gd name="connsiteY7709" fmla="*/ 4886204 h 8369634"/>
              <a:gd name="connsiteX7710" fmla="*/ 11410626 w 15480813"/>
              <a:gd name="connsiteY7710" fmla="*/ 4938442 h 8369634"/>
              <a:gd name="connsiteX7711" fmla="*/ 11440493 w 15480813"/>
              <a:gd name="connsiteY7711" fmla="*/ 4997816 h 8369634"/>
              <a:gd name="connsiteX7712" fmla="*/ 11529983 w 15480813"/>
              <a:gd name="connsiteY7712" fmla="*/ 5001806 h 8369634"/>
              <a:gd name="connsiteX7713" fmla="*/ 11500113 w 15480813"/>
              <a:gd name="connsiteY7713" fmla="*/ 5029618 h 8369634"/>
              <a:gd name="connsiteX7714" fmla="*/ 11513173 w 15480813"/>
              <a:gd name="connsiteY7714" fmla="*/ 5118739 h 8369634"/>
              <a:gd name="connsiteX7715" fmla="*/ 11551628 w 15480813"/>
              <a:gd name="connsiteY7715" fmla="*/ 5146914 h 8369634"/>
              <a:gd name="connsiteX7716" fmla="*/ 11547516 w 15480813"/>
              <a:gd name="connsiteY7716" fmla="*/ 5189840 h 8369634"/>
              <a:gd name="connsiteX7717" fmla="*/ 11453675 w 15480813"/>
              <a:gd name="connsiteY7717" fmla="*/ 5174363 h 8369634"/>
              <a:gd name="connsiteX7718" fmla="*/ 11444970 w 15480813"/>
              <a:gd name="connsiteY7718" fmla="*/ 5129260 h 8369634"/>
              <a:gd name="connsiteX7719" fmla="*/ 11423808 w 15480813"/>
              <a:gd name="connsiteY7719" fmla="*/ 5147760 h 8369634"/>
              <a:gd name="connsiteX7720" fmla="*/ 11449443 w 15480813"/>
              <a:gd name="connsiteY7720" fmla="*/ 5206407 h 8369634"/>
              <a:gd name="connsiteX7721" fmla="*/ 11402644 w 15480813"/>
              <a:gd name="connsiteY7721" fmla="*/ 5220435 h 8369634"/>
              <a:gd name="connsiteX7722" fmla="*/ 11381241 w 15480813"/>
              <a:gd name="connsiteY7722" fmla="*/ 5216807 h 8369634"/>
              <a:gd name="connsiteX7723" fmla="*/ 11343027 w 15480813"/>
              <a:gd name="connsiteY7723" fmla="*/ 5232286 h 8369634"/>
              <a:gd name="connsiteX7724" fmla="*/ 11291876 w 15480813"/>
              <a:gd name="connsiteY7724" fmla="*/ 5278235 h 8369634"/>
              <a:gd name="connsiteX7725" fmla="*/ 11360079 w 15480813"/>
              <a:gd name="connsiteY7725" fmla="*/ 5300486 h 8369634"/>
              <a:gd name="connsiteX7726" fmla="*/ 11338915 w 15480813"/>
              <a:gd name="connsiteY7726" fmla="*/ 5318746 h 8369634"/>
              <a:gd name="connsiteX7727" fmla="*/ 11325975 w 15480813"/>
              <a:gd name="connsiteY7727" fmla="*/ 5283919 h 8369634"/>
              <a:gd name="connsiteX7728" fmla="*/ 11304691 w 15480813"/>
              <a:gd name="connsiteY7728" fmla="*/ 5313062 h 8369634"/>
              <a:gd name="connsiteX7729" fmla="*/ 11296350 w 15480813"/>
              <a:gd name="connsiteY7729" fmla="*/ 5366147 h 8369634"/>
              <a:gd name="connsiteX7730" fmla="*/ 11355964 w 15480813"/>
              <a:gd name="connsiteY7730" fmla="*/ 5354054 h 8369634"/>
              <a:gd name="connsiteX7731" fmla="*/ 11330449 w 15480813"/>
              <a:gd name="connsiteY7731" fmla="*/ 5393475 h 8369634"/>
              <a:gd name="connsiteX7732" fmla="*/ 11343269 w 15480813"/>
              <a:gd name="connsiteY7732" fmla="*/ 5417661 h 8369634"/>
              <a:gd name="connsiteX7733" fmla="*/ 11309168 w 15480813"/>
              <a:gd name="connsiteY7733" fmla="*/ 5433622 h 8369634"/>
              <a:gd name="connsiteX7734" fmla="*/ 11339157 w 15480813"/>
              <a:gd name="connsiteY7734" fmla="*/ 5481990 h 8369634"/>
              <a:gd name="connsiteX7735" fmla="*/ 11377490 w 15480813"/>
              <a:gd name="connsiteY7735" fmla="*/ 5433622 h 8369634"/>
              <a:gd name="connsiteX7736" fmla="*/ 11403248 w 15480813"/>
              <a:gd name="connsiteY7736" fmla="*/ 5546806 h 8369634"/>
              <a:gd name="connsiteX7737" fmla="*/ 11334922 w 15480813"/>
              <a:gd name="connsiteY7737" fmla="*/ 5524676 h 8369634"/>
              <a:gd name="connsiteX7738" fmla="*/ 11266719 w 15480813"/>
              <a:gd name="connsiteY7738" fmla="*/ 5535198 h 8369634"/>
              <a:gd name="connsiteX7739" fmla="*/ 11292355 w 15480813"/>
              <a:gd name="connsiteY7739" fmla="*/ 5593966 h 8369634"/>
              <a:gd name="connsiteX7740" fmla="*/ 11245439 w 15480813"/>
              <a:gd name="connsiteY7740" fmla="*/ 5586227 h 8369634"/>
              <a:gd name="connsiteX7741" fmla="*/ 11254021 w 15480813"/>
              <a:gd name="connsiteY7741" fmla="*/ 5609324 h 8369634"/>
              <a:gd name="connsiteX7742" fmla="*/ 11232621 w 15480813"/>
              <a:gd name="connsiteY7742" fmla="*/ 5573046 h 8369634"/>
              <a:gd name="connsiteX7743" fmla="*/ 11224155 w 15480813"/>
              <a:gd name="connsiteY7743" fmla="*/ 5647898 h 8369634"/>
              <a:gd name="connsiteX7744" fmla="*/ 11377732 w 15480813"/>
              <a:gd name="connsiteY7744" fmla="*/ 5596988 h 8369634"/>
              <a:gd name="connsiteX7745" fmla="*/ 11292355 w 15480813"/>
              <a:gd name="connsiteY7745" fmla="*/ 5571958 h 8369634"/>
              <a:gd name="connsiteX7746" fmla="*/ 11330813 w 15480813"/>
              <a:gd name="connsiteY7746" fmla="*/ 5589250 h 8369634"/>
              <a:gd name="connsiteX7747" fmla="*/ 11369146 w 15480813"/>
              <a:gd name="connsiteY7747" fmla="*/ 5552006 h 8369634"/>
              <a:gd name="connsiteX7748" fmla="*/ 11369146 w 15480813"/>
              <a:gd name="connsiteY7748" fmla="*/ 5584655 h 8369634"/>
              <a:gd name="connsiteX7749" fmla="*/ 11399016 w 15480813"/>
              <a:gd name="connsiteY7749" fmla="*/ 5567846 h 8369634"/>
              <a:gd name="connsiteX7750" fmla="*/ 11441826 w 15480813"/>
              <a:gd name="connsiteY7750" fmla="*/ 5662046 h 8369634"/>
              <a:gd name="connsiteX7751" fmla="*/ 11322469 w 15480813"/>
              <a:gd name="connsiteY7751" fmla="*/ 5707634 h 8369634"/>
              <a:gd name="connsiteX7752" fmla="*/ 11317996 w 15480813"/>
              <a:gd name="connsiteY7752" fmla="*/ 5652492 h 8369634"/>
              <a:gd name="connsiteX7753" fmla="*/ 11305901 w 15480813"/>
              <a:gd name="connsiteY7753" fmla="*/ 5683086 h 8369634"/>
              <a:gd name="connsiteX7754" fmla="*/ 11293203 w 15480813"/>
              <a:gd name="connsiteY7754" fmla="*/ 5778978 h 8369634"/>
              <a:gd name="connsiteX7755" fmla="*/ 11323073 w 15480813"/>
              <a:gd name="connsiteY7755" fmla="*/ 5729399 h 8369634"/>
              <a:gd name="connsiteX7756" fmla="*/ 11357297 w 15480813"/>
              <a:gd name="connsiteY7756" fmla="*/ 5767853 h 8369634"/>
              <a:gd name="connsiteX7757" fmla="*/ 11348711 w 15480813"/>
              <a:gd name="connsiteY7757" fmla="*/ 5744514 h 8369634"/>
              <a:gd name="connsiteX7758" fmla="*/ 11365760 w 15480813"/>
              <a:gd name="connsiteY7758" fmla="*/ 5725652 h 8369634"/>
              <a:gd name="connsiteX7759" fmla="*/ 11374346 w 15480813"/>
              <a:gd name="connsiteY7759" fmla="*/ 5770634 h 8369634"/>
              <a:gd name="connsiteX7760" fmla="*/ 11408328 w 15480813"/>
              <a:gd name="connsiteY7760" fmla="*/ 5678250 h 8369634"/>
              <a:gd name="connsiteX7761" fmla="*/ 11408328 w 15480813"/>
              <a:gd name="connsiteY7761" fmla="*/ 5711020 h 8369634"/>
              <a:gd name="connsiteX7762" fmla="*/ 11459479 w 15480813"/>
              <a:gd name="connsiteY7762" fmla="*/ 5664827 h 8369634"/>
              <a:gd name="connsiteX7763" fmla="*/ 11493703 w 15480813"/>
              <a:gd name="connsiteY7763" fmla="*/ 5692397 h 8369634"/>
              <a:gd name="connsiteX7764" fmla="*/ 11532158 w 15480813"/>
              <a:gd name="connsiteY7764" fmla="*/ 5655032 h 8369634"/>
              <a:gd name="connsiteX7765" fmla="*/ 11540744 w 15480813"/>
              <a:gd name="connsiteY7765" fmla="*/ 5667125 h 8369634"/>
              <a:gd name="connsiteX7766" fmla="*/ 11472541 w 15480813"/>
              <a:gd name="connsiteY7766" fmla="*/ 5753948 h 8369634"/>
              <a:gd name="connsiteX7767" fmla="*/ 11476893 w 15480813"/>
              <a:gd name="connsiteY7767" fmla="*/ 5787442 h 8369634"/>
              <a:gd name="connsiteX7768" fmla="*/ 11549450 w 15480813"/>
              <a:gd name="connsiteY7768" fmla="*/ 5777527 h 8369634"/>
              <a:gd name="connsiteX7769" fmla="*/ 11583674 w 15480813"/>
              <a:gd name="connsiteY7769" fmla="*/ 5750320 h 8369634"/>
              <a:gd name="connsiteX7770" fmla="*/ 11579562 w 15480813"/>
              <a:gd name="connsiteY7770" fmla="*/ 5804251 h 8369634"/>
              <a:gd name="connsiteX7771" fmla="*/ 11545218 w 15480813"/>
              <a:gd name="connsiteY7771" fmla="*/ 5809330 h 8369634"/>
              <a:gd name="connsiteX7772" fmla="*/ 11562512 w 15480813"/>
              <a:gd name="connsiteY7772" fmla="*/ 5833514 h 8369634"/>
              <a:gd name="connsiteX7773" fmla="*/ 11532398 w 15480813"/>
              <a:gd name="connsiteY7773" fmla="*/ 5806911 h 8369634"/>
              <a:gd name="connsiteX7774" fmla="*/ 11519580 w 15480813"/>
              <a:gd name="connsiteY7774" fmla="*/ 5859150 h 8369634"/>
              <a:gd name="connsiteX7775" fmla="*/ 11506640 w 15480813"/>
              <a:gd name="connsiteY7775" fmla="*/ 5813441 h 8369634"/>
              <a:gd name="connsiteX7776" fmla="*/ 11421989 w 15480813"/>
              <a:gd name="connsiteY7776" fmla="*/ 5908244 h 8369634"/>
              <a:gd name="connsiteX7777" fmla="*/ 11580407 w 15480813"/>
              <a:gd name="connsiteY7777" fmla="*/ 5934242 h 8369634"/>
              <a:gd name="connsiteX7778" fmla="*/ 11580407 w 15480813"/>
              <a:gd name="connsiteY7778" fmla="*/ 5956130 h 8369634"/>
              <a:gd name="connsiteX7779" fmla="*/ 11593228 w 15480813"/>
              <a:gd name="connsiteY7779" fmla="*/ 5958186 h 8369634"/>
              <a:gd name="connsiteX7780" fmla="*/ 11597457 w 15480813"/>
              <a:gd name="connsiteY7780" fmla="*/ 5904496 h 8369634"/>
              <a:gd name="connsiteX7781" fmla="*/ 11631680 w 15480813"/>
              <a:gd name="connsiteY7781" fmla="*/ 5877288 h 8369634"/>
              <a:gd name="connsiteX7782" fmla="*/ 11775704 w 15480813"/>
              <a:gd name="connsiteY7782" fmla="*/ 5867614 h 8369634"/>
              <a:gd name="connsiteX7783" fmla="*/ 11835082 w 15480813"/>
              <a:gd name="connsiteY7783" fmla="*/ 5870276 h 8369634"/>
              <a:gd name="connsiteX7784" fmla="*/ 11895547 w 15480813"/>
              <a:gd name="connsiteY7784" fmla="*/ 5820938 h 8369634"/>
              <a:gd name="connsiteX7785" fmla="*/ 11900260 w 15480813"/>
              <a:gd name="connsiteY7785" fmla="*/ 5865196 h 8369634"/>
              <a:gd name="connsiteX7786" fmla="*/ 11953350 w 15480813"/>
              <a:gd name="connsiteY7786" fmla="*/ 5838955 h 8369634"/>
              <a:gd name="connsiteX7787" fmla="*/ 11978741 w 15480813"/>
              <a:gd name="connsiteY7787" fmla="*/ 5828436 h 8369634"/>
              <a:gd name="connsiteX7788" fmla="*/ 11989628 w 15480813"/>
              <a:gd name="connsiteY7788" fmla="*/ 5824446 h 8369634"/>
              <a:gd name="connsiteX7789" fmla="*/ 11994585 w 15480813"/>
              <a:gd name="connsiteY7789" fmla="*/ 5868581 h 8369634"/>
              <a:gd name="connsiteX7790" fmla="*/ 12012361 w 15480813"/>
              <a:gd name="connsiteY7790" fmla="*/ 5816706 h 8369634"/>
              <a:gd name="connsiteX7791" fmla="*/ 12094837 w 15480813"/>
              <a:gd name="connsiteY7791" fmla="*/ 5828798 h 8369634"/>
              <a:gd name="connsiteX7792" fmla="*/ 12070893 w 15480813"/>
              <a:gd name="connsiteY7792" fmla="*/ 5828314 h 8369634"/>
              <a:gd name="connsiteX7793" fmla="*/ 12048157 w 15480813"/>
              <a:gd name="connsiteY7793" fmla="*/ 5846695 h 8369634"/>
              <a:gd name="connsiteX7794" fmla="*/ 12048157 w 15480813"/>
              <a:gd name="connsiteY7794" fmla="*/ 5879465 h 8369634"/>
              <a:gd name="connsiteX7795" fmla="*/ 12066536 w 15480813"/>
              <a:gd name="connsiteY7795" fmla="*/ 5882125 h 8369634"/>
              <a:gd name="connsiteX7796" fmla="*/ 11997849 w 15480813"/>
              <a:gd name="connsiteY7796" fmla="*/ 5883093 h 8369634"/>
              <a:gd name="connsiteX7797" fmla="*/ 11962298 w 15480813"/>
              <a:gd name="connsiteY7797" fmla="*/ 5953832 h 8369634"/>
              <a:gd name="connsiteX7798" fmla="*/ 11971006 w 15480813"/>
              <a:gd name="connsiteY7798" fmla="*/ 5922635 h 8369634"/>
              <a:gd name="connsiteX7799" fmla="*/ 11912597 w 15480813"/>
              <a:gd name="connsiteY7799" fmla="*/ 5924568 h 8369634"/>
              <a:gd name="connsiteX7800" fmla="*/ 11903888 w 15480813"/>
              <a:gd name="connsiteY7800" fmla="*/ 5966893 h 8369634"/>
              <a:gd name="connsiteX7801" fmla="*/ 11872208 w 15480813"/>
              <a:gd name="connsiteY7801" fmla="*/ 5929407 h 8369634"/>
              <a:gd name="connsiteX7802" fmla="*/ 11863619 w 15480813"/>
              <a:gd name="connsiteY7802" fmla="*/ 5993374 h 8369634"/>
              <a:gd name="connsiteX7803" fmla="*/ 11840766 w 15480813"/>
              <a:gd name="connsiteY7803" fmla="*/ 5946335 h 8369634"/>
              <a:gd name="connsiteX7804" fmla="*/ 11822748 w 15480813"/>
              <a:gd name="connsiteY7804" fmla="*/ 5932670 h 8369634"/>
              <a:gd name="connsiteX7805" fmla="*/ 11818636 w 15480813"/>
              <a:gd name="connsiteY7805" fmla="*/ 5975598 h 8369634"/>
              <a:gd name="connsiteX7806" fmla="*/ 11761434 w 15480813"/>
              <a:gd name="connsiteY7806" fmla="*/ 5966530 h 8369634"/>
              <a:gd name="connsiteX7807" fmla="*/ 11748013 w 15480813"/>
              <a:gd name="connsiteY7807" fmla="*/ 5920942 h 8369634"/>
              <a:gd name="connsiteX7808" fmla="*/ 11686582 w 15480813"/>
              <a:gd name="connsiteY7808" fmla="*/ 5933034 h 8369634"/>
              <a:gd name="connsiteX7809" fmla="*/ 11604835 w 15480813"/>
              <a:gd name="connsiteY7809" fmla="*/ 6061212 h 8369634"/>
              <a:gd name="connsiteX7810" fmla="*/ 11600481 w 15480813"/>
              <a:gd name="connsiteY7810" fmla="*/ 6027718 h 8369634"/>
              <a:gd name="connsiteX7811" fmla="*/ 11578958 w 15480813"/>
              <a:gd name="connsiteY7811" fmla="*/ 6056980 h 8369634"/>
              <a:gd name="connsiteX7812" fmla="*/ 11579786 w 15480813"/>
              <a:gd name="connsiteY7812" fmla="*/ 6045217 h 8369634"/>
              <a:gd name="connsiteX7813" fmla="*/ 11572597 w 15480813"/>
              <a:gd name="connsiteY7813" fmla="*/ 6058260 h 8369634"/>
              <a:gd name="connsiteX7814" fmla="*/ 11546425 w 15480813"/>
              <a:gd name="connsiteY7814" fmla="*/ 6026870 h 8369634"/>
              <a:gd name="connsiteX7815" fmla="*/ 11573924 w 15480813"/>
              <a:gd name="connsiteY7815" fmla="*/ 6030612 h 8369634"/>
              <a:gd name="connsiteX7816" fmla="*/ 11580014 w 15480813"/>
              <a:gd name="connsiteY7816" fmla="*/ 6042020 h 8369634"/>
              <a:gd name="connsiteX7817" fmla="*/ 11580247 w 15480813"/>
              <a:gd name="connsiteY7817" fmla="*/ 6038699 h 8369634"/>
              <a:gd name="connsiteX7818" fmla="*/ 11591775 w 15480813"/>
              <a:gd name="connsiteY7818" fmla="*/ 6004620 h 8369634"/>
              <a:gd name="connsiteX7819" fmla="*/ 11505675 w 15480813"/>
              <a:gd name="connsiteY7819" fmla="*/ 5979710 h 8369634"/>
              <a:gd name="connsiteX7820" fmla="*/ 11522966 w 15480813"/>
              <a:gd name="connsiteY7820" fmla="*/ 6026024 h 8369634"/>
              <a:gd name="connsiteX7821" fmla="*/ 11488622 w 15480813"/>
              <a:gd name="connsiteY7821" fmla="*/ 5976930 h 8369634"/>
              <a:gd name="connsiteX7822" fmla="*/ 11497331 w 15480813"/>
              <a:gd name="connsiteY7822" fmla="*/ 6032795 h 8369634"/>
              <a:gd name="connsiteX7823" fmla="*/ 11433240 w 15480813"/>
              <a:gd name="connsiteY7823" fmla="*/ 6022034 h 8369634"/>
              <a:gd name="connsiteX7824" fmla="*/ 11441826 w 15480813"/>
              <a:gd name="connsiteY7824" fmla="*/ 6045372 h 8369634"/>
              <a:gd name="connsiteX7825" fmla="*/ 11535909 w 15480813"/>
              <a:gd name="connsiteY7825" fmla="*/ 6071852 h 8369634"/>
              <a:gd name="connsiteX7826" fmla="*/ 11429005 w 15480813"/>
              <a:gd name="connsiteY7826" fmla="*/ 6064961 h 8369634"/>
              <a:gd name="connsiteX7827" fmla="*/ 11360683 w 15480813"/>
              <a:gd name="connsiteY7827" fmla="*/ 6108130 h 8369634"/>
              <a:gd name="connsiteX7828" fmla="*/ 11206741 w 15480813"/>
              <a:gd name="connsiteY7828" fmla="*/ 6126390 h 8369634"/>
              <a:gd name="connsiteX7829" fmla="*/ 11210973 w 15480813"/>
              <a:gd name="connsiteY7829" fmla="*/ 6148761 h 8369634"/>
              <a:gd name="connsiteX7830" fmla="*/ 11185337 w 15480813"/>
              <a:gd name="connsiteY7830" fmla="*/ 6122884 h 8369634"/>
              <a:gd name="connsiteX7831" fmla="*/ 11193923 w 15480813"/>
              <a:gd name="connsiteY7831" fmla="*/ 6102568 h 8369634"/>
              <a:gd name="connsiteX7832" fmla="*/ 11138293 w 15480813"/>
              <a:gd name="connsiteY7832" fmla="*/ 6104261 h 8369634"/>
              <a:gd name="connsiteX7833" fmla="*/ 11146879 w 15480813"/>
              <a:gd name="connsiteY7833" fmla="*/ 6149244 h 8369634"/>
              <a:gd name="connsiteX7834" fmla="*/ 11095609 w 15480813"/>
              <a:gd name="connsiteY7834" fmla="*/ 6162424 h 8369634"/>
              <a:gd name="connsiteX7835" fmla="*/ 11095609 w 15480813"/>
              <a:gd name="connsiteY7835" fmla="*/ 6108008 h 8369634"/>
              <a:gd name="connsiteX7836" fmla="*/ 11078556 w 15480813"/>
              <a:gd name="connsiteY7836" fmla="*/ 6148640 h 8369634"/>
              <a:gd name="connsiteX7837" fmla="*/ 11069851 w 15480813"/>
              <a:gd name="connsiteY7837" fmla="*/ 6093016 h 8369634"/>
              <a:gd name="connsiteX7838" fmla="*/ 11013739 w 15480813"/>
              <a:gd name="connsiteY7838" fmla="*/ 6072821 h 8369634"/>
              <a:gd name="connsiteX7839" fmla="*/ 11000680 w 15480813"/>
              <a:gd name="connsiteY7839" fmla="*/ 6146826 h 8369634"/>
              <a:gd name="connsiteX7840" fmla="*/ 10953157 w 15480813"/>
              <a:gd name="connsiteY7840" fmla="*/ 6128082 h 8369634"/>
              <a:gd name="connsiteX7841" fmla="*/ 10957389 w 15480813"/>
              <a:gd name="connsiteY7841" fmla="*/ 6204989 h 8369634"/>
              <a:gd name="connsiteX7842" fmla="*/ 10940095 w 15480813"/>
              <a:gd name="connsiteY7842" fmla="*/ 6191326 h 8369634"/>
              <a:gd name="connsiteX7843" fmla="*/ 10935860 w 15480813"/>
              <a:gd name="connsiteY7843" fmla="*/ 6125180 h 8369634"/>
              <a:gd name="connsiteX7844" fmla="*/ 10797401 w 15480813"/>
              <a:gd name="connsiteY7844" fmla="*/ 6113089 h 8369634"/>
              <a:gd name="connsiteX7845" fmla="*/ 10801636 w 15480813"/>
              <a:gd name="connsiteY7845" fmla="*/ 6157466 h 8369634"/>
              <a:gd name="connsiteX7846" fmla="*/ 10779987 w 15480813"/>
              <a:gd name="connsiteY7846" fmla="*/ 6153961 h 8369634"/>
              <a:gd name="connsiteX7847" fmla="*/ 10767047 w 15480813"/>
              <a:gd name="connsiteY7847" fmla="*/ 6119134 h 8369634"/>
              <a:gd name="connsiteX7848" fmla="*/ 10758219 w 15480813"/>
              <a:gd name="connsiteY7848" fmla="*/ 6183103 h 8369634"/>
              <a:gd name="connsiteX7849" fmla="*/ 10818685 w 15480813"/>
              <a:gd name="connsiteY7849" fmla="*/ 6160247 h 8369634"/>
              <a:gd name="connsiteX7850" fmla="*/ 10892207 w 15480813"/>
              <a:gd name="connsiteY7850" fmla="*/ 6172340 h 8369634"/>
              <a:gd name="connsiteX7851" fmla="*/ 10792566 w 15480813"/>
              <a:gd name="connsiteY7851" fmla="*/ 6210310 h 8369634"/>
              <a:gd name="connsiteX7852" fmla="*/ 10710090 w 15480813"/>
              <a:gd name="connsiteY7852" fmla="*/ 6273190 h 8369634"/>
              <a:gd name="connsiteX7853" fmla="*/ 10697150 w 15480813"/>
              <a:gd name="connsiteY7853" fmla="*/ 6238364 h 8369634"/>
              <a:gd name="connsiteX7854" fmla="*/ 10701749 w 15480813"/>
              <a:gd name="connsiteY7854" fmla="*/ 6173550 h 8369634"/>
              <a:gd name="connsiteX7855" fmla="*/ 10723272 w 15480813"/>
              <a:gd name="connsiteY7855" fmla="*/ 6198944 h 8369634"/>
              <a:gd name="connsiteX7856" fmla="*/ 10736571 w 15480813"/>
              <a:gd name="connsiteY7856" fmla="*/ 6124938 h 8369634"/>
              <a:gd name="connsiteX7857" fmla="*/ 10680343 w 15480813"/>
              <a:gd name="connsiteY7857" fmla="*/ 6115628 h 8369634"/>
              <a:gd name="connsiteX7858" fmla="*/ 10658817 w 15480813"/>
              <a:gd name="connsiteY7858" fmla="*/ 6112121 h 8369634"/>
              <a:gd name="connsiteX7859" fmla="*/ 10667160 w 15480813"/>
              <a:gd name="connsiteY7859" fmla="*/ 6167988 h 8369634"/>
              <a:gd name="connsiteX7860" fmla="*/ 10645754 w 15480813"/>
              <a:gd name="connsiteY7860" fmla="*/ 6109944 h 8369634"/>
              <a:gd name="connsiteX7861" fmla="*/ 10628466 w 15480813"/>
              <a:gd name="connsiteY7861" fmla="*/ 6117924 h 8369634"/>
              <a:gd name="connsiteX7862" fmla="*/ 10628466 w 15480813"/>
              <a:gd name="connsiteY7862" fmla="*/ 6194228 h 8369634"/>
              <a:gd name="connsiteX7863" fmla="*/ 10598112 w 15480813"/>
              <a:gd name="connsiteY7863" fmla="*/ 6189270 h 8369634"/>
              <a:gd name="connsiteX7864" fmla="*/ 10606575 w 15480813"/>
              <a:gd name="connsiteY7864" fmla="*/ 6234132 h 8369634"/>
              <a:gd name="connsiteX7865" fmla="*/ 10645515 w 15480813"/>
              <a:gd name="connsiteY7865" fmla="*/ 6240662 h 8369634"/>
              <a:gd name="connsiteX7866" fmla="*/ 10658817 w 15480813"/>
              <a:gd name="connsiteY7866" fmla="*/ 6188302 h 8369634"/>
              <a:gd name="connsiteX7867" fmla="*/ 10689051 w 15480813"/>
              <a:gd name="connsiteY7867" fmla="*/ 6193382 h 8369634"/>
              <a:gd name="connsiteX7868" fmla="*/ 10649866 w 15480813"/>
              <a:gd name="connsiteY7868" fmla="*/ 6252271 h 8369634"/>
              <a:gd name="connsiteX7869" fmla="*/ 10671273 w 15480813"/>
              <a:gd name="connsiteY7869" fmla="*/ 6299431 h 8369634"/>
              <a:gd name="connsiteX7870" fmla="*/ 10627982 w 15480813"/>
              <a:gd name="connsiteY7870" fmla="*/ 6303178 h 8369634"/>
              <a:gd name="connsiteX7871" fmla="*/ 10606453 w 15480813"/>
              <a:gd name="connsiteY7871" fmla="*/ 6256019 h 8369634"/>
              <a:gd name="connsiteX7872" fmla="*/ 10632455 w 15480813"/>
              <a:gd name="connsiteY7872" fmla="*/ 6260373 h 8369634"/>
              <a:gd name="connsiteX7873" fmla="*/ 10588919 w 15480813"/>
              <a:gd name="connsiteY7873" fmla="*/ 6274884 h 8369634"/>
              <a:gd name="connsiteX7874" fmla="*/ 10597867 w 15480813"/>
              <a:gd name="connsiteY7874" fmla="*/ 6232682 h 8369634"/>
              <a:gd name="connsiteX7875" fmla="*/ 10589164 w 15480813"/>
              <a:gd name="connsiteY7875" fmla="*/ 6220589 h 8369634"/>
              <a:gd name="connsiteX7876" fmla="*/ 10545025 w 15480813"/>
              <a:gd name="connsiteY7876" fmla="*/ 6267748 h 8369634"/>
              <a:gd name="connsiteX7877" fmla="*/ 10549618 w 15480813"/>
              <a:gd name="connsiteY7877" fmla="*/ 6235824 h 8369634"/>
              <a:gd name="connsiteX7878" fmla="*/ 10536558 w 15480813"/>
              <a:gd name="connsiteY7878" fmla="*/ 6222645 h 8369634"/>
              <a:gd name="connsiteX7879" fmla="*/ 10523015 w 15480813"/>
              <a:gd name="connsiteY7879" fmla="*/ 6264120 h 8369634"/>
              <a:gd name="connsiteX7880" fmla="*/ 10535955 w 15480813"/>
              <a:gd name="connsiteY7880" fmla="*/ 6309829 h 8369634"/>
              <a:gd name="connsiteX7881" fmla="*/ 10500762 w 15480813"/>
              <a:gd name="connsiteY7881" fmla="*/ 6314910 h 8369634"/>
              <a:gd name="connsiteX7882" fmla="*/ 10479117 w 15480813"/>
              <a:gd name="connsiteY7882" fmla="*/ 6267748 h 8369634"/>
              <a:gd name="connsiteX7883" fmla="*/ 10461341 w 15480813"/>
              <a:gd name="connsiteY7883" fmla="*/ 6297375 h 8369634"/>
              <a:gd name="connsiteX7884" fmla="*/ 10408861 w 15480813"/>
              <a:gd name="connsiteY7884" fmla="*/ 6288789 h 8369634"/>
              <a:gd name="connsiteX7885" fmla="*/ 10387215 w 15480813"/>
              <a:gd name="connsiteY7885" fmla="*/ 6241508 h 8369634"/>
              <a:gd name="connsiteX7886" fmla="*/ 10426878 w 15480813"/>
              <a:gd name="connsiteY7886" fmla="*/ 6226272 h 8369634"/>
              <a:gd name="connsiteX7887" fmla="*/ 10413938 w 15480813"/>
              <a:gd name="connsiteY7887" fmla="*/ 6202088 h 8369634"/>
              <a:gd name="connsiteX7888" fmla="*/ 10435587 w 15480813"/>
              <a:gd name="connsiteY7888" fmla="*/ 6227722 h 8369634"/>
              <a:gd name="connsiteX7889" fmla="*/ 10466541 w 15480813"/>
              <a:gd name="connsiteY7889" fmla="*/ 6200032 h 8369634"/>
              <a:gd name="connsiteX7890" fmla="*/ 10462429 w 15480813"/>
              <a:gd name="connsiteY7890" fmla="*/ 6155774 h 8369634"/>
              <a:gd name="connsiteX7891" fmla="*/ 10541397 w 15480813"/>
              <a:gd name="connsiteY7891" fmla="*/ 6146947 h 8369634"/>
              <a:gd name="connsiteX7892" fmla="*/ 10567880 w 15480813"/>
              <a:gd name="connsiteY7892" fmla="*/ 6118650 h 8369634"/>
              <a:gd name="connsiteX7893" fmla="*/ 10589526 w 15480813"/>
              <a:gd name="connsiteY7893" fmla="*/ 6165931 h 8369634"/>
              <a:gd name="connsiteX7894" fmla="*/ 10598473 w 15480813"/>
              <a:gd name="connsiteY7894" fmla="*/ 6112968 h 8369634"/>
              <a:gd name="connsiteX7895" fmla="*/ 10497619 w 15480813"/>
              <a:gd name="connsiteY7895" fmla="*/ 6139691 h 8369634"/>
              <a:gd name="connsiteX7896" fmla="*/ 10441026 w 15480813"/>
              <a:gd name="connsiteY7896" fmla="*/ 6108493 h 8369634"/>
              <a:gd name="connsiteX7897" fmla="*/ 10441026 w 15480813"/>
              <a:gd name="connsiteY7897" fmla="*/ 6121422 h 8369634"/>
              <a:gd name="connsiteX7898" fmla="*/ 10441691 w 15480813"/>
              <a:gd name="connsiteY7898" fmla="*/ 6121690 h 8369634"/>
              <a:gd name="connsiteX7899" fmla="*/ 10461826 w 15480813"/>
              <a:gd name="connsiteY7899" fmla="*/ 6118530 h 8369634"/>
              <a:gd name="connsiteX7900" fmla="*/ 10440784 w 15480813"/>
              <a:gd name="connsiteY7900" fmla="*/ 6194470 h 8369634"/>
              <a:gd name="connsiteX7901" fmla="*/ 10426196 w 15480813"/>
              <a:gd name="connsiteY7901" fmla="*/ 6137350 h 8369634"/>
              <a:gd name="connsiteX7902" fmla="*/ 10411343 w 15480813"/>
              <a:gd name="connsiteY7902" fmla="*/ 6112772 h 8369634"/>
              <a:gd name="connsiteX7903" fmla="*/ 10405670 w 15480813"/>
              <a:gd name="connsiteY7903" fmla="*/ 6108783 h 8369634"/>
              <a:gd name="connsiteX7904" fmla="*/ 10405898 w 15480813"/>
              <a:gd name="connsiteY7904" fmla="*/ 6103762 h 8369634"/>
              <a:gd name="connsiteX7905" fmla="*/ 10403795 w 15480813"/>
              <a:gd name="connsiteY7905" fmla="*/ 6100286 h 8369634"/>
              <a:gd name="connsiteX7906" fmla="*/ 10388152 w 15480813"/>
              <a:gd name="connsiteY7906" fmla="*/ 6078132 h 8369634"/>
              <a:gd name="connsiteX7907" fmla="*/ 10375964 w 15480813"/>
              <a:gd name="connsiteY7907" fmla="*/ 6075844 h 8369634"/>
              <a:gd name="connsiteX7908" fmla="*/ 10366777 w 15480813"/>
              <a:gd name="connsiteY7908" fmla="*/ 6128930 h 8369634"/>
              <a:gd name="connsiteX7909" fmla="*/ 10345009 w 15480813"/>
              <a:gd name="connsiteY7909" fmla="*/ 6114298 h 8369634"/>
              <a:gd name="connsiteX7910" fmla="*/ 10315425 w 15480813"/>
              <a:gd name="connsiteY7910" fmla="*/ 6112147 h 8369634"/>
              <a:gd name="connsiteX7911" fmla="*/ 10311736 w 15480813"/>
              <a:gd name="connsiteY7911" fmla="*/ 6112910 h 8369634"/>
              <a:gd name="connsiteX7912" fmla="*/ 10315985 w 15480813"/>
              <a:gd name="connsiteY7912" fmla="*/ 6139933 h 8369634"/>
              <a:gd name="connsiteX7913" fmla="*/ 10308324 w 15480813"/>
              <a:gd name="connsiteY7913" fmla="*/ 6121644 h 8369634"/>
              <a:gd name="connsiteX7914" fmla="*/ 10303938 w 15480813"/>
              <a:gd name="connsiteY7914" fmla="*/ 6114518 h 8369634"/>
              <a:gd name="connsiteX7915" fmla="*/ 10286299 w 15480813"/>
              <a:gd name="connsiteY7915" fmla="*/ 6118159 h 8369634"/>
              <a:gd name="connsiteX7916" fmla="*/ 10286299 w 15480813"/>
              <a:gd name="connsiteY7916" fmla="*/ 6118258 h 8369634"/>
              <a:gd name="connsiteX7917" fmla="*/ 10279466 w 15480813"/>
              <a:gd name="connsiteY7917" fmla="*/ 6138966 h 8369634"/>
              <a:gd name="connsiteX7918" fmla="*/ 10268897 w 15480813"/>
              <a:gd name="connsiteY7918" fmla="*/ 6119403 h 8369634"/>
              <a:gd name="connsiteX7919" fmla="*/ 10262857 w 15480813"/>
              <a:gd name="connsiteY7919" fmla="*/ 6119724 h 8369634"/>
              <a:gd name="connsiteX7920" fmla="*/ 10263624 w 15480813"/>
              <a:gd name="connsiteY7920" fmla="*/ 6120222 h 8369634"/>
              <a:gd name="connsiteX7921" fmla="*/ 10252863 w 15480813"/>
              <a:gd name="connsiteY7921" fmla="*/ 6157950 h 8369634"/>
              <a:gd name="connsiteX7922" fmla="*/ 10269580 w 15480813"/>
              <a:gd name="connsiteY7922" fmla="*/ 6180837 h 8369634"/>
              <a:gd name="connsiteX7923" fmla="*/ 10272376 w 15480813"/>
              <a:gd name="connsiteY7923" fmla="*/ 6186668 h 8369634"/>
              <a:gd name="connsiteX7924" fmla="*/ 10301838 w 15480813"/>
              <a:gd name="connsiteY7924" fmla="*/ 6180805 h 8369634"/>
              <a:gd name="connsiteX7925" fmla="*/ 10286031 w 15480813"/>
              <a:gd name="connsiteY7925" fmla="*/ 6206890 h 8369634"/>
              <a:gd name="connsiteX7926" fmla="*/ 10284835 w 15480813"/>
              <a:gd name="connsiteY7926" fmla="*/ 6207315 h 8369634"/>
              <a:gd name="connsiteX7927" fmla="*/ 10293739 w 15480813"/>
              <a:gd name="connsiteY7927" fmla="*/ 6215148 h 8369634"/>
              <a:gd name="connsiteX7928" fmla="*/ 10303853 w 15480813"/>
              <a:gd name="connsiteY7928" fmla="*/ 6281314 h 8369634"/>
              <a:gd name="connsiteX7929" fmla="*/ 10307732 w 15480813"/>
              <a:gd name="connsiteY7929" fmla="*/ 6293079 h 8369634"/>
              <a:gd name="connsiteX7930" fmla="*/ 10313932 w 15480813"/>
              <a:gd name="connsiteY7930" fmla="*/ 6280929 h 8369634"/>
              <a:gd name="connsiteX7931" fmla="*/ 10313687 w 15480813"/>
              <a:gd name="connsiteY7931" fmla="*/ 6324703 h 8369634"/>
              <a:gd name="connsiteX7932" fmla="*/ 10287329 w 15480813"/>
              <a:gd name="connsiteY7932" fmla="*/ 6320229 h 8369634"/>
              <a:gd name="connsiteX7933" fmla="*/ 10287329 w 15480813"/>
              <a:gd name="connsiteY7933" fmla="*/ 6298462 h 8369634"/>
              <a:gd name="connsiteX7934" fmla="*/ 10288355 w 15480813"/>
              <a:gd name="connsiteY7934" fmla="*/ 6289938 h 8369634"/>
              <a:gd name="connsiteX7935" fmla="*/ 10288942 w 15480813"/>
              <a:gd name="connsiteY7935" fmla="*/ 6289670 h 8369634"/>
              <a:gd name="connsiteX7936" fmla="*/ 10273782 w 15480813"/>
              <a:gd name="connsiteY7936" fmla="*/ 6278390 h 8369634"/>
              <a:gd name="connsiteX7937" fmla="*/ 10282009 w 15480813"/>
              <a:gd name="connsiteY7937" fmla="*/ 6230022 h 8369634"/>
              <a:gd name="connsiteX7938" fmla="*/ 10264741 w 15480813"/>
              <a:gd name="connsiteY7938" fmla="*/ 6214484 h 8369634"/>
              <a:gd name="connsiteX7939" fmla="*/ 10250057 w 15480813"/>
              <a:gd name="connsiteY7939" fmla="*/ 6219882 h 8369634"/>
              <a:gd name="connsiteX7940" fmla="*/ 10235813 w 15480813"/>
              <a:gd name="connsiteY7940" fmla="*/ 6246103 h 8369634"/>
              <a:gd name="connsiteX7941" fmla="*/ 10187442 w 15480813"/>
              <a:gd name="connsiteY7941" fmla="*/ 6216356 h 8369634"/>
              <a:gd name="connsiteX7942" fmla="*/ 10242781 w 15480813"/>
              <a:gd name="connsiteY7942" fmla="*/ 6192558 h 8369634"/>
              <a:gd name="connsiteX7943" fmla="*/ 10265152 w 15480813"/>
              <a:gd name="connsiteY7943" fmla="*/ 6188106 h 8369634"/>
              <a:gd name="connsiteX7944" fmla="*/ 10255805 w 15480813"/>
              <a:gd name="connsiteY7944" fmla="*/ 6181299 h 8369634"/>
              <a:gd name="connsiteX7945" fmla="*/ 10235569 w 15480813"/>
              <a:gd name="connsiteY7945" fmla="*/ 6151420 h 8369634"/>
              <a:gd name="connsiteX7946" fmla="*/ 10194336 w 15480813"/>
              <a:gd name="connsiteY7946" fmla="*/ 6151420 h 8369634"/>
              <a:gd name="connsiteX7947" fmla="*/ 10190557 w 15480813"/>
              <a:gd name="connsiteY7947" fmla="*/ 6135308 h 8369634"/>
              <a:gd name="connsiteX7948" fmla="*/ 10182056 w 15480813"/>
              <a:gd name="connsiteY7948" fmla="*/ 6132962 h 8369634"/>
              <a:gd name="connsiteX7949" fmla="*/ 10169786 w 15480813"/>
              <a:gd name="connsiteY7949" fmla="*/ 6117684 h 8369634"/>
              <a:gd name="connsiteX7950" fmla="*/ 10173776 w 15480813"/>
              <a:gd name="connsiteY7950" fmla="*/ 6151059 h 8369634"/>
              <a:gd name="connsiteX7951" fmla="*/ 10147172 w 15480813"/>
              <a:gd name="connsiteY7951" fmla="*/ 6179475 h 8369634"/>
              <a:gd name="connsiteX7952" fmla="*/ 10152247 w 15480813"/>
              <a:gd name="connsiteY7952" fmla="*/ 6125786 h 8369634"/>
              <a:gd name="connsiteX7953" fmla="*/ 10120931 w 15480813"/>
              <a:gd name="connsiteY7953" fmla="*/ 6164117 h 8369634"/>
              <a:gd name="connsiteX7954" fmla="*/ 10022809 w 15480813"/>
              <a:gd name="connsiteY7954" fmla="*/ 6147743 h 8369634"/>
              <a:gd name="connsiteX7955" fmla="*/ 10009489 w 15480813"/>
              <a:gd name="connsiteY7955" fmla="*/ 6156582 h 8369634"/>
              <a:gd name="connsiteX7956" fmla="*/ 10013065 w 15480813"/>
              <a:gd name="connsiteY7956" fmla="*/ 6166659 h 8369634"/>
              <a:gd name="connsiteX7957" fmla="*/ 10006413 w 15480813"/>
              <a:gd name="connsiteY7957" fmla="*/ 6205232 h 8369634"/>
              <a:gd name="connsiteX7958" fmla="*/ 10071229 w 15480813"/>
              <a:gd name="connsiteY7958" fmla="*/ 6175122 h 8369634"/>
              <a:gd name="connsiteX7959" fmla="*/ 10099527 w 15480813"/>
              <a:gd name="connsiteY7959" fmla="*/ 6228042 h 8369634"/>
              <a:gd name="connsiteX7960" fmla="*/ 10105095 w 15480813"/>
              <a:gd name="connsiteY7960" fmla="*/ 6233862 h 8369634"/>
              <a:gd name="connsiteX7961" fmla="*/ 10118466 w 15480813"/>
              <a:gd name="connsiteY7961" fmla="*/ 6225078 h 8369634"/>
              <a:gd name="connsiteX7962" fmla="*/ 10134714 w 15480813"/>
              <a:gd name="connsiteY7962" fmla="*/ 6218533 h 8369634"/>
              <a:gd name="connsiteX7963" fmla="*/ 10129636 w 15480813"/>
              <a:gd name="connsiteY7963" fmla="*/ 6261340 h 8369634"/>
              <a:gd name="connsiteX7964" fmla="*/ 10109178 w 15480813"/>
              <a:gd name="connsiteY7964" fmla="*/ 6251476 h 8369634"/>
              <a:gd name="connsiteX7965" fmla="*/ 10106089 w 15480813"/>
              <a:gd name="connsiteY7965" fmla="*/ 6242660 h 8369634"/>
              <a:gd name="connsiteX7966" fmla="*/ 10098002 w 15480813"/>
              <a:gd name="connsiteY7966" fmla="*/ 6242108 h 8369634"/>
              <a:gd name="connsiteX7967" fmla="*/ 10098801 w 15480813"/>
              <a:gd name="connsiteY7967" fmla="*/ 6245136 h 8369634"/>
              <a:gd name="connsiteX7968" fmla="*/ 10083263 w 15480813"/>
              <a:gd name="connsiteY7968" fmla="*/ 6253995 h 8369634"/>
              <a:gd name="connsiteX7969" fmla="*/ 10081078 w 15480813"/>
              <a:gd name="connsiteY7969" fmla="*/ 6251932 h 8369634"/>
              <a:gd name="connsiteX7970" fmla="*/ 10080177 w 15480813"/>
              <a:gd name="connsiteY7970" fmla="*/ 6252998 h 8369634"/>
              <a:gd name="connsiteX7971" fmla="*/ 10079559 w 15480813"/>
              <a:gd name="connsiteY7971" fmla="*/ 6250500 h 8369634"/>
              <a:gd name="connsiteX7972" fmla="*/ 10075537 w 15480813"/>
              <a:gd name="connsiteY7972" fmla="*/ 6246701 h 8369634"/>
              <a:gd name="connsiteX7973" fmla="*/ 10072437 w 15480813"/>
              <a:gd name="connsiteY7973" fmla="*/ 6229659 h 8369634"/>
              <a:gd name="connsiteX7974" fmla="*/ 10074458 w 15480813"/>
              <a:gd name="connsiteY7974" fmla="*/ 6229852 h 8369634"/>
              <a:gd name="connsiteX7975" fmla="*/ 10072198 w 15480813"/>
              <a:gd name="connsiteY7975" fmla="*/ 6220710 h 8369634"/>
              <a:gd name="connsiteX7976" fmla="*/ 10043492 w 15480813"/>
              <a:gd name="connsiteY7976" fmla="*/ 6242256 h 8369634"/>
              <a:gd name="connsiteX7977" fmla="*/ 10035393 w 15480813"/>
              <a:gd name="connsiteY7977" fmla="*/ 6237093 h 8369634"/>
              <a:gd name="connsiteX7978" fmla="*/ 10033827 w 15480813"/>
              <a:gd name="connsiteY7978" fmla="*/ 6239922 h 8369634"/>
              <a:gd name="connsiteX7979" fmla="*/ 10045209 w 15480813"/>
              <a:gd name="connsiteY7979" fmla="*/ 6255614 h 8369634"/>
              <a:gd name="connsiteX7980" fmla="*/ 10107022 w 15480813"/>
              <a:gd name="connsiteY7980" fmla="*/ 6256140 h 8369634"/>
              <a:gd name="connsiteX7981" fmla="*/ 10117180 w 15480813"/>
              <a:gd name="connsiteY7981" fmla="*/ 6276214 h 8369634"/>
              <a:gd name="connsiteX7982" fmla="*/ 10122622 w 15480813"/>
              <a:gd name="connsiteY7982" fmla="*/ 6297738 h 8369634"/>
              <a:gd name="connsiteX7983" fmla="*/ 10105331 w 15480813"/>
              <a:gd name="connsiteY7983" fmla="*/ 6291087 h 8369634"/>
              <a:gd name="connsiteX7984" fmla="*/ 10130485 w 15480813"/>
              <a:gd name="connsiteY7984" fmla="*/ 6329662 h 8369634"/>
              <a:gd name="connsiteX7985" fmla="*/ 10123833 w 15480813"/>
              <a:gd name="connsiteY7985" fmla="*/ 6365940 h 8369634"/>
              <a:gd name="connsiteX7986" fmla="*/ 10071953 w 15480813"/>
              <a:gd name="connsiteY7986" fmla="*/ 6346229 h 8369634"/>
              <a:gd name="connsiteX7987" fmla="*/ 10088524 w 15480813"/>
              <a:gd name="connsiteY7987" fmla="*/ 6307292 h 8369634"/>
              <a:gd name="connsiteX7988" fmla="*/ 10037490 w 15480813"/>
              <a:gd name="connsiteY7988" fmla="*/ 6333288 h 8369634"/>
              <a:gd name="connsiteX7989" fmla="*/ 10050430 w 15480813"/>
              <a:gd name="connsiteY7989" fmla="*/ 6386858 h 8369634"/>
              <a:gd name="connsiteX7990" fmla="*/ 10065787 w 15480813"/>
              <a:gd name="connsiteY7990" fmla="*/ 6428336 h 8369634"/>
              <a:gd name="connsiteX7991" fmla="*/ 10089973 w 15480813"/>
              <a:gd name="connsiteY7991" fmla="*/ 6421442 h 8369634"/>
              <a:gd name="connsiteX7992" fmla="*/ 10098194 w 15480813"/>
              <a:gd name="connsiteY7992" fmla="*/ 6476341 h 8369634"/>
              <a:gd name="connsiteX7993" fmla="*/ 10123952 w 15480813"/>
              <a:gd name="connsiteY7993" fmla="*/ 6388794 h 8369634"/>
              <a:gd name="connsiteX7994" fmla="*/ 10156482 w 15480813"/>
              <a:gd name="connsiteY7994" fmla="*/ 6413946 h 8369634"/>
              <a:gd name="connsiteX7995" fmla="*/ 10137254 w 15480813"/>
              <a:gd name="connsiteY7995" fmla="*/ 6442483 h 8369634"/>
              <a:gd name="connsiteX7996" fmla="*/ 10165312 w 15480813"/>
              <a:gd name="connsiteY7996" fmla="*/ 6491578 h 8369634"/>
              <a:gd name="connsiteX7997" fmla="*/ 10203284 w 15480813"/>
              <a:gd name="connsiteY7997" fmla="*/ 6664497 h 8369634"/>
              <a:gd name="connsiteX7998" fmla="*/ 10162285 w 15480813"/>
              <a:gd name="connsiteY7998" fmla="*/ 6607058 h 8369634"/>
              <a:gd name="connsiteX7999" fmla="*/ 10173292 w 15480813"/>
              <a:gd name="connsiteY7999" fmla="*/ 6672962 h 8369634"/>
              <a:gd name="connsiteX8000" fmla="*/ 10130362 w 15480813"/>
              <a:gd name="connsiteY8000" fmla="*/ 6650592 h 8369634"/>
              <a:gd name="connsiteX8001" fmla="*/ 10147292 w 15480813"/>
              <a:gd name="connsiteY8001" fmla="*/ 6611412 h 8369634"/>
              <a:gd name="connsiteX8002" fmla="*/ 10129394 w 15480813"/>
              <a:gd name="connsiteY8002" fmla="*/ 6582028 h 8369634"/>
              <a:gd name="connsiteX8003" fmla="*/ 10120324 w 15480813"/>
              <a:gd name="connsiteY8003" fmla="*/ 6653372 h 8369634"/>
              <a:gd name="connsiteX8004" fmla="*/ 10099408 w 15480813"/>
              <a:gd name="connsiteY8004" fmla="*/ 6567638 h 8369634"/>
              <a:gd name="connsiteX8005" fmla="*/ 10079815 w 15480813"/>
              <a:gd name="connsiteY8005" fmla="*/ 6596054 h 8369634"/>
              <a:gd name="connsiteX8006" fmla="*/ 10007255 w 15480813"/>
              <a:gd name="connsiteY8006" fmla="*/ 6490610 h 8369634"/>
              <a:gd name="connsiteX8007" fmla="*/ 10011855 w 15480813"/>
              <a:gd name="connsiteY8007" fmla="*/ 6443692 h 8369634"/>
              <a:gd name="connsiteX8008" fmla="*/ 9959613 w 15480813"/>
              <a:gd name="connsiteY8008" fmla="*/ 6378272 h 8369634"/>
              <a:gd name="connsiteX8009" fmla="*/ 9978960 w 15480813"/>
              <a:gd name="connsiteY8009" fmla="*/ 6349856 h 8369634"/>
              <a:gd name="connsiteX8010" fmla="*/ 10018626 w 15480813"/>
              <a:gd name="connsiteY8010" fmla="*/ 6384441 h 8369634"/>
              <a:gd name="connsiteX8011" fmla="*/ 9967791 w 15480813"/>
              <a:gd name="connsiteY8011" fmla="*/ 6324478 h 8369634"/>
              <a:gd name="connsiteX8012" fmla="*/ 9946084 w 15480813"/>
              <a:gd name="connsiteY8012" fmla="*/ 6291964 h 8369634"/>
              <a:gd name="connsiteX8013" fmla="*/ 9942199 w 15480813"/>
              <a:gd name="connsiteY8013" fmla="*/ 6305960 h 8369634"/>
              <a:gd name="connsiteX8014" fmla="*/ 9907010 w 15480813"/>
              <a:gd name="connsiteY8014" fmla="*/ 6289031 h 8369634"/>
              <a:gd name="connsiteX8015" fmla="*/ 9897940 w 15480813"/>
              <a:gd name="connsiteY8015" fmla="*/ 6298462 h 8369634"/>
              <a:gd name="connsiteX8016" fmla="*/ 9907369 w 15480813"/>
              <a:gd name="connsiteY8016" fmla="*/ 6267387 h 8369634"/>
              <a:gd name="connsiteX8017" fmla="*/ 9933733 w 15480813"/>
              <a:gd name="connsiteY8017" fmla="*/ 6282743 h 8369634"/>
              <a:gd name="connsiteX8018" fmla="*/ 9935042 w 15480813"/>
              <a:gd name="connsiteY8018" fmla="*/ 6275429 h 8369634"/>
              <a:gd name="connsiteX8019" fmla="*/ 9919583 w 15480813"/>
              <a:gd name="connsiteY8019" fmla="*/ 6252271 h 8369634"/>
              <a:gd name="connsiteX8020" fmla="*/ 9960220 w 15480813"/>
              <a:gd name="connsiteY8020" fmla="*/ 6183587 h 8369634"/>
              <a:gd name="connsiteX8021" fmla="*/ 9964693 w 15480813"/>
              <a:gd name="connsiteY8021" fmla="*/ 6159402 h 8369634"/>
              <a:gd name="connsiteX8022" fmla="*/ 9943167 w 15480813"/>
              <a:gd name="connsiteY8022" fmla="*/ 6177058 h 8369634"/>
              <a:gd name="connsiteX8023" fmla="*/ 9896730 w 15480813"/>
              <a:gd name="connsiteY8023" fmla="*/ 6133042 h 8369634"/>
              <a:gd name="connsiteX8024" fmla="*/ 9896762 w 15480813"/>
              <a:gd name="connsiteY8024" fmla="*/ 6132564 h 8369634"/>
              <a:gd name="connsiteX8025" fmla="*/ 9891915 w 15480813"/>
              <a:gd name="connsiteY8025" fmla="*/ 6133834 h 8369634"/>
              <a:gd name="connsiteX8026" fmla="*/ 9892017 w 15480813"/>
              <a:gd name="connsiteY8026" fmla="*/ 6134492 h 8369634"/>
              <a:gd name="connsiteX8027" fmla="*/ 9891361 w 15480813"/>
              <a:gd name="connsiteY8027" fmla="*/ 6133979 h 8369634"/>
              <a:gd name="connsiteX8028" fmla="*/ 9868330 w 15480813"/>
              <a:gd name="connsiteY8028" fmla="*/ 6140018 h 8369634"/>
              <a:gd name="connsiteX8029" fmla="*/ 9876898 w 15480813"/>
              <a:gd name="connsiteY8029" fmla="*/ 6177056 h 8369634"/>
              <a:gd name="connsiteX8030" fmla="*/ 9828632 w 15480813"/>
              <a:gd name="connsiteY8030" fmla="*/ 6171643 h 8369634"/>
              <a:gd name="connsiteX8031" fmla="*/ 9828789 w 15480813"/>
              <a:gd name="connsiteY8031" fmla="*/ 6184879 h 8369634"/>
              <a:gd name="connsiteX8032" fmla="*/ 9886572 w 15480813"/>
              <a:gd name="connsiteY8032" fmla="*/ 6238606 h 8369634"/>
              <a:gd name="connsiteX8033" fmla="*/ 9824176 w 15480813"/>
              <a:gd name="connsiteY8033" fmla="*/ 6255172 h 8369634"/>
              <a:gd name="connsiteX8034" fmla="*/ 9807243 w 15480813"/>
              <a:gd name="connsiteY8034" fmla="*/ 6202812 h 8369634"/>
              <a:gd name="connsiteX8035" fmla="*/ 9819676 w 15480813"/>
              <a:gd name="connsiteY8035" fmla="*/ 6176745 h 8369634"/>
              <a:gd name="connsiteX8036" fmla="*/ 9823694 w 15480813"/>
              <a:gd name="connsiteY8036" fmla="*/ 6170462 h 8369634"/>
              <a:gd name="connsiteX8037" fmla="*/ 9788499 w 15480813"/>
              <a:gd name="connsiteY8037" fmla="*/ 6161942 h 8369634"/>
              <a:gd name="connsiteX8038" fmla="*/ 9787531 w 15480813"/>
              <a:gd name="connsiteY8038" fmla="*/ 6205473 h 8369634"/>
              <a:gd name="connsiteX8039" fmla="*/ 9765162 w 15480813"/>
              <a:gd name="connsiteY8039" fmla="*/ 6212608 h 8369634"/>
              <a:gd name="connsiteX8040" fmla="*/ 9725980 w 15480813"/>
              <a:gd name="connsiteY8040" fmla="*/ 6184070 h 8369634"/>
              <a:gd name="connsiteX8041" fmla="*/ 9725980 w 15480813"/>
              <a:gd name="connsiteY8041" fmla="*/ 6173066 h 8369634"/>
              <a:gd name="connsiteX8042" fmla="*/ 9715703 w 15480813"/>
              <a:gd name="connsiteY8042" fmla="*/ 6237034 h 8369634"/>
              <a:gd name="connsiteX8043" fmla="*/ 9746174 w 15480813"/>
              <a:gd name="connsiteY8043" fmla="*/ 6264000 h 8369634"/>
              <a:gd name="connsiteX8044" fmla="*/ 9753552 w 15480813"/>
              <a:gd name="connsiteY8044" fmla="*/ 6330990 h 8369634"/>
              <a:gd name="connsiteX8045" fmla="*/ 9655479 w 15480813"/>
              <a:gd name="connsiteY8045" fmla="*/ 6336192 h 8369634"/>
              <a:gd name="connsiteX8046" fmla="*/ 9678697 w 15480813"/>
              <a:gd name="connsiteY8046" fmla="*/ 6296287 h 8369634"/>
              <a:gd name="connsiteX8047" fmla="*/ 9656564 w 15480813"/>
              <a:gd name="connsiteY8047" fmla="*/ 6292659 h 8369634"/>
              <a:gd name="connsiteX8048" fmla="*/ 9666483 w 15480813"/>
              <a:gd name="connsiteY8048" fmla="*/ 6250457 h 8369634"/>
              <a:gd name="connsiteX8049" fmla="*/ 9683413 w 15480813"/>
              <a:gd name="connsiteY8049" fmla="*/ 6286734 h 8369634"/>
              <a:gd name="connsiteX8050" fmla="*/ 9697802 w 15480813"/>
              <a:gd name="connsiteY8050" fmla="*/ 6245378 h 8369634"/>
              <a:gd name="connsiteX8051" fmla="*/ 9680514 w 15480813"/>
              <a:gd name="connsiteY8051" fmla="*/ 6221194 h 8369634"/>
              <a:gd name="connsiteX8052" fmla="*/ 9707356 w 15480813"/>
              <a:gd name="connsiteY8052" fmla="*/ 6214663 h 8369634"/>
              <a:gd name="connsiteX8053" fmla="*/ 9653785 w 15480813"/>
              <a:gd name="connsiteY8053" fmla="*/ 6195678 h 8369634"/>
              <a:gd name="connsiteX8054" fmla="*/ 9592357 w 15480813"/>
              <a:gd name="connsiteY8054" fmla="*/ 6172945 h 8369634"/>
              <a:gd name="connsiteX8055" fmla="*/ 9498635 w 15480813"/>
              <a:gd name="connsiteY8055" fmla="*/ 6156620 h 8369634"/>
              <a:gd name="connsiteX8056" fmla="*/ 9483520 w 15480813"/>
              <a:gd name="connsiteY8056" fmla="*/ 6208617 h 8369634"/>
              <a:gd name="connsiteX8057" fmla="*/ 9531891 w 15480813"/>
              <a:gd name="connsiteY8057" fmla="*/ 6239090 h 8369634"/>
              <a:gd name="connsiteX8058" fmla="*/ 9499723 w 15480813"/>
              <a:gd name="connsiteY8058" fmla="*/ 6266176 h 8369634"/>
              <a:gd name="connsiteX8059" fmla="*/ 9478320 w 15480813"/>
              <a:gd name="connsiteY8059" fmla="*/ 6229900 h 8369634"/>
              <a:gd name="connsiteX8060" fmla="*/ 9476990 w 15480813"/>
              <a:gd name="connsiteY8060" fmla="*/ 6273673 h 8369634"/>
              <a:gd name="connsiteX8061" fmla="*/ 9503109 w 15480813"/>
              <a:gd name="connsiteY8061" fmla="*/ 6300034 h 8369634"/>
              <a:gd name="connsiteX8062" fmla="*/ 9466829 w 15480813"/>
              <a:gd name="connsiteY8062" fmla="*/ 6304752 h 8369634"/>
              <a:gd name="connsiteX8063" fmla="*/ 9435014 w 15480813"/>
              <a:gd name="connsiteY8063" fmla="*/ 6284210 h 8369634"/>
              <a:gd name="connsiteX8064" fmla="*/ 9423608 w 15480813"/>
              <a:gd name="connsiteY8064" fmla="*/ 6290010 h 8369634"/>
              <a:gd name="connsiteX8065" fmla="*/ 9424629 w 15480813"/>
              <a:gd name="connsiteY8065" fmla="*/ 6294836 h 8369634"/>
              <a:gd name="connsiteX8066" fmla="*/ 9415611 w 15480813"/>
              <a:gd name="connsiteY8066" fmla="*/ 6297026 h 8369634"/>
              <a:gd name="connsiteX8067" fmla="*/ 9414372 w 15480813"/>
              <a:gd name="connsiteY8067" fmla="*/ 6296328 h 8369634"/>
              <a:gd name="connsiteX8068" fmla="*/ 9408877 w 15480813"/>
              <a:gd name="connsiteY8068" fmla="*/ 6311038 h 8369634"/>
              <a:gd name="connsiteX8069" fmla="*/ 9409370 w 15480813"/>
              <a:gd name="connsiteY8069" fmla="*/ 6311614 h 8369634"/>
              <a:gd name="connsiteX8070" fmla="*/ 9434183 w 15480813"/>
              <a:gd name="connsiteY8070" fmla="*/ 6292298 h 8369634"/>
              <a:gd name="connsiteX8071" fmla="*/ 9445548 w 15480813"/>
              <a:gd name="connsiteY8071" fmla="*/ 6323254 h 8369634"/>
              <a:gd name="connsiteX8072" fmla="*/ 9434903 w 15480813"/>
              <a:gd name="connsiteY8072" fmla="*/ 6329444 h 8369634"/>
              <a:gd name="connsiteX8073" fmla="*/ 9431847 w 15480813"/>
              <a:gd name="connsiteY8073" fmla="*/ 6341344 h 8369634"/>
              <a:gd name="connsiteX8074" fmla="*/ 9435875 w 15480813"/>
              <a:gd name="connsiteY8074" fmla="*/ 6339699 h 8369634"/>
              <a:gd name="connsiteX8075" fmla="*/ 9451716 w 15480813"/>
              <a:gd name="connsiteY8075" fmla="*/ 6356870 h 8369634"/>
              <a:gd name="connsiteX8076" fmla="*/ 9453530 w 15480813"/>
              <a:gd name="connsiteY8076" fmla="*/ 6302332 h 8369634"/>
              <a:gd name="connsiteX8077" fmla="*/ 9465622 w 15480813"/>
              <a:gd name="connsiteY8077" fmla="*/ 6348284 h 8369634"/>
              <a:gd name="connsiteX8078" fmla="*/ 9488478 w 15480813"/>
              <a:gd name="connsiteY8078" fmla="*/ 6341270 h 8369634"/>
              <a:gd name="connsiteX8079" fmla="*/ 9434454 w 15480813"/>
              <a:gd name="connsiteY8079" fmla="*/ 6375160 h 8369634"/>
              <a:gd name="connsiteX8080" fmla="*/ 9431500 w 15480813"/>
              <a:gd name="connsiteY8080" fmla="*/ 6375042 h 8369634"/>
              <a:gd name="connsiteX8081" fmla="*/ 9433900 w 15480813"/>
              <a:gd name="connsiteY8081" fmla="*/ 6415350 h 8369634"/>
              <a:gd name="connsiteX8082" fmla="*/ 9434609 w 15480813"/>
              <a:gd name="connsiteY8082" fmla="*/ 6419132 h 8369634"/>
              <a:gd name="connsiteX8083" fmla="*/ 9438004 w 15480813"/>
              <a:gd name="connsiteY8083" fmla="*/ 6418828 h 8369634"/>
              <a:gd name="connsiteX8084" fmla="*/ 9441920 w 15480813"/>
              <a:gd name="connsiteY8084" fmla="*/ 6427971 h 8369634"/>
              <a:gd name="connsiteX8085" fmla="*/ 9437852 w 15480813"/>
              <a:gd name="connsiteY8085" fmla="*/ 6436414 h 8369634"/>
              <a:gd name="connsiteX8086" fmla="*/ 9444341 w 15480813"/>
              <a:gd name="connsiteY8086" fmla="*/ 6471020 h 8369634"/>
              <a:gd name="connsiteX8087" fmla="*/ 9442524 w 15480813"/>
              <a:gd name="connsiteY8087" fmla="*/ 6539464 h 8369634"/>
              <a:gd name="connsiteX8088" fmla="*/ 9401169 w 15480813"/>
              <a:gd name="connsiteY8088" fmla="*/ 6538858 h 8369634"/>
              <a:gd name="connsiteX8089" fmla="*/ 9383152 w 15480813"/>
              <a:gd name="connsiteY8089" fmla="*/ 6656154 h 8369634"/>
              <a:gd name="connsiteX8090" fmla="*/ 9355819 w 15480813"/>
              <a:gd name="connsiteY8090" fmla="*/ 6674051 h 8369634"/>
              <a:gd name="connsiteX8091" fmla="*/ 9367914 w 15480813"/>
              <a:gd name="connsiteY8091" fmla="*/ 6659781 h 8369634"/>
              <a:gd name="connsiteX8092" fmla="*/ 9347114 w 15480813"/>
              <a:gd name="connsiteY8092" fmla="*/ 6631002 h 8369634"/>
              <a:gd name="connsiteX8093" fmla="*/ 9361139 w 15480813"/>
              <a:gd name="connsiteY8093" fmla="*/ 6570540 h 8369634"/>
              <a:gd name="connsiteX8094" fmla="*/ 9298623 w 15480813"/>
              <a:gd name="connsiteY8094" fmla="*/ 6563042 h 8369634"/>
              <a:gd name="connsiteX8095" fmla="*/ 9265609 w 15480813"/>
              <a:gd name="connsiteY8095" fmla="*/ 6548774 h 8369634"/>
              <a:gd name="connsiteX8096" fmla="*/ 9258913 w 15480813"/>
              <a:gd name="connsiteY8096" fmla="*/ 6528158 h 8369634"/>
              <a:gd name="connsiteX8097" fmla="*/ 9250080 w 15480813"/>
              <a:gd name="connsiteY8097" fmla="*/ 6519107 h 8369634"/>
              <a:gd name="connsiteX8098" fmla="*/ 9243162 w 15480813"/>
              <a:gd name="connsiteY8098" fmla="*/ 6530217 h 8369634"/>
              <a:gd name="connsiteX8099" fmla="*/ 9243795 w 15480813"/>
              <a:gd name="connsiteY8099" fmla="*/ 6544768 h 8369634"/>
              <a:gd name="connsiteX8100" fmla="*/ 9250736 w 15480813"/>
              <a:gd name="connsiteY8100" fmla="*/ 6580939 h 8369634"/>
              <a:gd name="connsiteX8101" fmla="*/ 9236705 w 15480813"/>
              <a:gd name="connsiteY8101" fmla="*/ 6589525 h 8369634"/>
              <a:gd name="connsiteX8102" fmla="*/ 9234197 w 15480813"/>
              <a:gd name="connsiteY8102" fmla="*/ 6539370 h 8369634"/>
              <a:gd name="connsiteX8103" fmla="*/ 9226308 w 15480813"/>
              <a:gd name="connsiteY8103" fmla="*/ 6545750 h 8369634"/>
              <a:gd name="connsiteX8104" fmla="*/ 9216112 w 15480813"/>
              <a:gd name="connsiteY8104" fmla="*/ 6507841 h 8369634"/>
              <a:gd name="connsiteX8105" fmla="*/ 9200530 w 15480813"/>
              <a:gd name="connsiteY8105" fmla="*/ 6474174 h 8369634"/>
              <a:gd name="connsiteX8106" fmla="*/ 9187368 w 15480813"/>
              <a:gd name="connsiteY8106" fmla="*/ 6550950 h 8369634"/>
              <a:gd name="connsiteX8107" fmla="*/ 9138151 w 15480813"/>
              <a:gd name="connsiteY8107" fmla="*/ 6520236 h 8369634"/>
              <a:gd name="connsiteX8108" fmla="*/ 9146492 w 15480813"/>
              <a:gd name="connsiteY8108" fmla="*/ 6543574 h 8369634"/>
              <a:gd name="connsiteX8109" fmla="*/ 9110215 w 15480813"/>
              <a:gd name="connsiteY8109" fmla="*/ 6537166 h 8369634"/>
              <a:gd name="connsiteX8110" fmla="*/ 9118078 w 15480813"/>
              <a:gd name="connsiteY8110" fmla="*/ 6571386 h 8369634"/>
              <a:gd name="connsiteX8111" fmla="*/ 9086513 w 15480813"/>
              <a:gd name="connsiteY8111" fmla="*/ 6554699 h 8369634"/>
              <a:gd name="connsiteX8112" fmla="*/ 9079161 w 15480813"/>
              <a:gd name="connsiteY8112" fmla="*/ 6571458 h 8369634"/>
              <a:gd name="connsiteX8113" fmla="*/ 9080348 w 15480813"/>
              <a:gd name="connsiteY8113" fmla="*/ 6581181 h 8369634"/>
              <a:gd name="connsiteX8114" fmla="*/ 9076726 w 15480813"/>
              <a:gd name="connsiteY8114" fmla="*/ 6578112 h 8369634"/>
              <a:gd name="connsiteX8115" fmla="*/ 9070914 w 15480813"/>
              <a:gd name="connsiteY8115" fmla="*/ 6595812 h 8369634"/>
              <a:gd name="connsiteX8116" fmla="*/ 9021650 w 15480813"/>
              <a:gd name="connsiteY8116" fmla="*/ 6563678 h 8369634"/>
              <a:gd name="connsiteX8117" fmla="*/ 9005674 w 15480813"/>
              <a:gd name="connsiteY8117" fmla="*/ 6573466 h 8369634"/>
              <a:gd name="connsiteX8118" fmla="*/ 9006700 w 15480813"/>
              <a:gd name="connsiteY8118" fmla="*/ 6596992 h 8369634"/>
              <a:gd name="connsiteX8119" fmla="*/ 9022542 w 15480813"/>
              <a:gd name="connsiteY8119" fmla="*/ 6607302 h 8369634"/>
              <a:gd name="connsiteX8120" fmla="*/ 9021816 w 15480813"/>
              <a:gd name="connsiteY8120" fmla="*/ 6663772 h 8369634"/>
              <a:gd name="connsiteX8121" fmla="*/ 9058096 w 15480813"/>
              <a:gd name="connsiteY8121" fmla="*/ 6756278 h 8369634"/>
              <a:gd name="connsiteX8122" fmla="*/ 9120134 w 15480813"/>
              <a:gd name="connsiteY8122" fmla="*/ 6730158 h 8369634"/>
              <a:gd name="connsiteX8123" fmla="*/ 9105744 w 15480813"/>
              <a:gd name="connsiteY8123" fmla="*/ 6677316 h 8369634"/>
              <a:gd name="connsiteX8124" fmla="*/ 9136818 w 15480813"/>
              <a:gd name="connsiteY8124" fmla="*/ 6737777 h 8369634"/>
              <a:gd name="connsiteX8125" fmla="*/ 9082159 w 15480813"/>
              <a:gd name="connsiteY8125" fmla="*/ 6807186 h 8369634"/>
              <a:gd name="connsiteX8126" fmla="*/ 9110580 w 15480813"/>
              <a:gd name="connsiteY8126" fmla="*/ 6822786 h 8369634"/>
              <a:gd name="connsiteX8127" fmla="*/ 9068618 w 15480813"/>
              <a:gd name="connsiteY8127" fmla="*/ 6787960 h 8369634"/>
              <a:gd name="connsiteX8128" fmla="*/ 9017949 w 15480813"/>
              <a:gd name="connsiteY8128" fmla="*/ 6822544 h 8369634"/>
              <a:gd name="connsiteX8129" fmla="*/ 9039594 w 15480813"/>
              <a:gd name="connsiteY8129" fmla="*/ 6828590 h 8369634"/>
              <a:gd name="connsiteX8130" fmla="*/ 9031977 w 15480813"/>
              <a:gd name="connsiteY8130" fmla="*/ 6875508 h 8369634"/>
              <a:gd name="connsiteX8131" fmla="*/ 9016135 w 15480813"/>
              <a:gd name="connsiteY8131" fmla="*/ 6811782 h 8369634"/>
              <a:gd name="connsiteX8132" fmla="*/ 9006219 w 15480813"/>
              <a:gd name="connsiteY8132" fmla="*/ 6814079 h 8369634"/>
              <a:gd name="connsiteX8133" fmla="*/ 9006219 w 15480813"/>
              <a:gd name="connsiteY8133" fmla="*/ 6847696 h 8369634"/>
              <a:gd name="connsiteX8134" fmla="*/ 8989047 w 15480813"/>
              <a:gd name="connsiteY8134" fmla="*/ 6806824 h 8369634"/>
              <a:gd name="connsiteX8135" fmla="*/ 8944543 w 15480813"/>
              <a:gd name="connsiteY8135" fmla="*/ 6817465 h 8369634"/>
              <a:gd name="connsiteX8136" fmla="*/ 8982392 w 15480813"/>
              <a:gd name="connsiteY8136" fmla="*/ 6797270 h 8369634"/>
              <a:gd name="connsiteX8137" fmla="*/ 8892789 w 15480813"/>
              <a:gd name="connsiteY8137" fmla="*/ 6751198 h 8369634"/>
              <a:gd name="connsiteX8138" fmla="*/ 8926164 w 15480813"/>
              <a:gd name="connsiteY8138" fmla="*/ 6799568 h 8369634"/>
              <a:gd name="connsiteX8139" fmla="*/ 8846593 w 15480813"/>
              <a:gd name="connsiteY8139" fmla="*/ 6873694 h 8369634"/>
              <a:gd name="connsiteX8140" fmla="*/ 8858684 w 15480813"/>
              <a:gd name="connsiteY8140" fmla="*/ 6916017 h 8369634"/>
              <a:gd name="connsiteX8141" fmla="*/ 8814670 w 15480813"/>
              <a:gd name="connsiteY8141" fmla="*/ 6926054 h 8369634"/>
              <a:gd name="connsiteX8142" fmla="*/ 8847684 w 15480813"/>
              <a:gd name="connsiteY8142" fmla="*/ 6974422 h 8369634"/>
              <a:gd name="connsiteX8143" fmla="*/ 8796772 w 15480813"/>
              <a:gd name="connsiteY8143" fmla="*/ 6974422 h 8369634"/>
              <a:gd name="connsiteX8144" fmla="*/ 8816362 w 15480813"/>
              <a:gd name="connsiteY8144" fmla="*/ 6969948 h 8369634"/>
              <a:gd name="connsiteX8145" fmla="*/ 8783710 w 15480813"/>
              <a:gd name="connsiteY8145" fmla="*/ 7022187 h 8369634"/>
              <a:gd name="connsiteX8146" fmla="*/ 8771618 w 15480813"/>
              <a:gd name="connsiteY8146" fmla="*/ 6946368 h 8369634"/>
              <a:gd name="connsiteX8147" fmla="*/ 8750334 w 15480813"/>
              <a:gd name="connsiteY8147" fmla="*/ 6973456 h 8369634"/>
              <a:gd name="connsiteX8148" fmla="*/ 8703503 w 15480813"/>
              <a:gd name="connsiteY8148" fmla="*/ 6930179 h 8369634"/>
              <a:gd name="connsiteX8149" fmla="*/ 8695139 w 15480813"/>
              <a:gd name="connsiteY8149" fmla="*/ 6916966 h 8369634"/>
              <a:gd name="connsiteX8150" fmla="*/ 8691957 w 15480813"/>
              <a:gd name="connsiteY8150" fmla="*/ 6922652 h 8369634"/>
              <a:gd name="connsiteX8151" fmla="*/ 8679594 w 15480813"/>
              <a:gd name="connsiteY8151" fmla="*/ 6918192 h 8369634"/>
              <a:gd name="connsiteX8152" fmla="*/ 8685517 w 15480813"/>
              <a:gd name="connsiteY8152" fmla="*/ 6897272 h 8369634"/>
              <a:gd name="connsiteX8153" fmla="*/ 8672216 w 15480813"/>
              <a:gd name="connsiteY8153" fmla="*/ 6883850 h 8369634"/>
              <a:gd name="connsiteX8154" fmla="*/ 8704748 w 15480813"/>
              <a:gd name="connsiteY8154" fmla="*/ 6902794 h 8369634"/>
              <a:gd name="connsiteX8155" fmla="*/ 8703272 w 15480813"/>
              <a:gd name="connsiteY8155" fmla="*/ 6916764 h 8369634"/>
              <a:gd name="connsiteX8156" fmla="*/ 8723816 w 15480813"/>
              <a:gd name="connsiteY8156" fmla="*/ 6929214 h 8369634"/>
              <a:gd name="connsiteX8157" fmla="*/ 8827123 w 15480813"/>
              <a:gd name="connsiteY8157" fmla="*/ 6877926 h 8369634"/>
              <a:gd name="connsiteX8158" fmla="*/ 8760131 w 15480813"/>
              <a:gd name="connsiteY8158" fmla="*/ 6904166 h 8369634"/>
              <a:gd name="connsiteX8159" fmla="*/ 8755735 w 15480813"/>
              <a:gd name="connsiteY8159" fmla="*/ 6890740 h 8369634"/>
              <a:gd name="connsiteX8160" fmla="*/ 8752026 w 15480813"/>
              <a:gd name="connsiteY8160" fmla="*/ 6888576 h 8369634"/>
              <a:gd name="connsiteX8161" fmla="*/ 8745137 w 15480813"/>
              <a:gd name="connsiteY8161" fmla="*/ 6889024 h 8369634"/>
              <a:gd name="connsiteX8162" fmla="*/ 8722398 w 15480813"/>
              <a:gd name="connsiteY8162" fmla="*/ 6904770 h 8369634"/>
              <a:gd name="connsiteX8163" fmla="*/ 8734084 w 15480813"/>
              <a:gd name="connsiteY8163" fmla="*/ 6894718 h 8369634"/>
              <a:gd name="connsiteX8164" fmla="*/ 8741576 w 15480813"/>
              <a:gd name="connsiteY8164" fmla="*/ 6877808 h 8369634"/>
              <a:gd name="connsiteX8165" fmla="*/ 8740809 w 15480813"/>
              <a:gd name="connsiteY8165" fmla="*/ 6873828 h 8369634"/>
              <a:gd name="connsiteX8166" fmla="*/ 8739060 w 15480813"/>
              <a:gd name="connsiteY8166" fmla="*/ 6872182 h 8369634"/>
              <a:gd name="connsiteX8167" fmla="*/ 8738654 w 15480813"/>
              <a:gd name="connsiteY8167" fmla="*/ 6864353 h 8369634"/>
              <a:gd name="connsiteX8168" fmla="*/ 8706935 w 15480813"/>
              <a:gd name="connsiteY8168" fmla="*/ 6873546 h 8369634"/>
              <a:gd name="connsiteX8169" fmla="*/ 8639202 w 15480813"/>
              <a:gd name="connsiteY8169" fmla="*/ 6908762 h 8369634"/>
              <a:gd name="connsiteX8170" fmla="*/ 8629648 w 15480813"/>
              <a:gd name="connsiteY8170" fmla="*/ 6877322 h 8369634"/>
              <a:gd name="connsiteX8171" fmla="*/ 8575473 w 15480813"/>
              <a:gd name="connsiteY8171" fmla="*/ 6922910 h 8369634"/>
              <a:gd name="connsiteX8172" fmla="*/ 8596273 w 15480813"/>
              <a:gd name="connsiteY8172" fmla="*/ 6963056 h 8369634"/>
              <a:gd name="connsiteX8173" fmla="*/ 8565312 w 15480813"/>
              <a:gd name="connsiteY8173" fmla="*/ 6958824 h 8369634"/>
              <a:gd name="connsiteX8174" fmla="*/ 8572936 w 15480813"/>
              <a:gd name="connsiteY8174" fmla="*/ 7012998 h 8369634"/>
              <a:gd name="connsiteX8175" fmla="*/ 8528916 w 15480813"/>
              <a:gd name="connsiteY8175" fmla="*/ 6988814 h 8369634"/>
              <a:gd name="connsiteX8176" fmla="*/ 8497354 w 15480813"/>
              <a:gd name="connsiteY8176" fmla="*/ 7129808 h 8369634"/>
              <a:gd name="connsiteX8177" fmla="*/ 8519723 w 15480813"/>
              <a:gd name="connsiteY8177" fmla="*/ 7069347 h 8369634"/>
              <a:gd name="connsiteX8178" fmla="*/ 8494937 w 15480813"/>
              <a:gd name="connsiteY8178" fmla="*/ 7074789 h 8369634"/>
              <a:gd name="connsiteX8179" fmla="*/ 8515130 w 15480813"/>
              <a:gd name="connsiteY8179" fmla="*/ 7036699 h 8369634"/>
              <a:gd name="connsiteX8180" fmla="*/ 8539315 w 15480813"/>
              <a:gd name="connsiteY8180" fmla="*/ 7064994 h 8369634"/>
              <a:gd name="connsiteX8181" fmla="*/ 8521056 w 15480813"/>
              <a:gd name="connsiteY8181" fmla="*/ 7080231 h 8369634"/>
              <a:gd name="connsiteX8182" fmla="*/ 8519122 w 15480813"/>
              <a:gd name="connsiteY8182" fmla="*/ 7102964 h 8369634"/>
              <a:gd name="connsiteX8183" fmla="*/ 8552375 w 15480813"/>
              <a:gd name="connsiteY8183" fmla="*/ 7084462 h 8369634"/>
              <a:gd name="connsiteX8184" fmla="*/ 8585511 w 15480813"/>
              <a:gd name="connsiteY8184" fmla="*/ 7066084 h 8369634"/>
              <a:gd name="connsiteX8185" fmla="*/ 8641255 w 15480813"/>
              <a:gd name="connsiteY8185" fmla="*/ 7098370 h 8369634"/>
              <a:gd name="connsiteX8186" fmla="*/ 8620094 w 15480813"/>
              <a:gd name="connsiteY8186" fmla="*/ 7058343 h 8369634"/>
              <a:gd name="connsiteX8187" fmla="*/ 8692651 w 15480813"/>
              <a:gd name="connsiteY8187" fmla="*/ 7064754 h 8369634"/>
              <a:gd name="connsiteX8188" fmla="*/ 8877915 w 15480813"/>
              <a:gd name="connsiteY8188" fmla="*/ 7169108 h 8369634"/>
              <a:gd name="connsiteX8189" fmla="*/ 8861467 w 15480813"/>
              <a:gd name="connsiteY8189" fmla="*/ 7228725 h 8369634"/>
              <a:gd name="connsiteX8190" fmla="*/ 8919392 w 15480813"/>
              <a:gd name="connsiteY8190" fmla="*/ 7171044 h 8369634"/>
              <a:gd name="connsiteX8191" fmla="*/ 8926406 w 15480813"/>
              <a:gd name="connsiteY8191" fmla="*/ 7214334 h 8369634"/>
              <a:gd name="connsiteX8192" fmla="*/ 8881663 w 15480813"/>
              <a:gd name="connsiteY8192" fmla="*/ 7257988 h 8369634"/>
              <a:gd name="connsiteX8193" fmla="*/ 8905242 w 15480813"/>
              <a:gd name="connsiteY8193" fmla="*/ 7308654 h 8369634"/>
              <a:gd name="connsiteX8194" fmla="*/ 8909838 w 15480813"/>
              <a:gd name="connsiteY8194" fmla="*/ 7240454 h 8369634"/>
              <a:gd name="connsiteX8195" fmla="*/ 8948054 w 15480813"/>
              <a:gd name="connsiteY8195" fmla="*/ 7220622 h 8369634"/>
              <a:gd name="connsiteX8196" fmla="*/ 8979132 w 15480813"/>
              <a:gd name="connsiteY8196" fmla="*/ 7314580 h 8369634"/>
              <a:gd name="connsiteX8197" fmla="*/ 8977784 w 15480813"/>
              <a:gd name="connsiteY8197" fmla="*/ 7330504 h 8369634"/>
              <a:gd name="connsiteX8198" fmla="*/ 8970697 w 15480813"/>
              <a:gd name="connsiteY8198" fmla="*/ 7307114 h 8369634"/>
              <a:gd name="connsiteX8199" fmla="*/ 8963651 w 15480813"/>
              <a:gd name="connsiteY8199" fmla="*/ 7272136 h 8369634"/>
              <a:gd name="connsiteX8200" fmla="*/ 8933782 w 15480813"/>
              <a:gd name="connsiteY8200" fmla="*/ 7312402 h 8369634"/>
              <a:gd name="connsiteX8201" fmla="*/ 8959055 w 15480813"/>
              <a:gd name="connsiteY8201" fmla="*/ 7340336 h 8369634"/>
              <a:gd name="connsiteX8202" fmla="*/ 8977300 w 15480813"/>
              <a:gd name="connsiteY8202" fmla="*/ 7336209 h 8369634"/>
              <a:gd name="connsiteX8203" fmla="*/ 8975334 w 15480813"/>
              <a:gd name="connsiteY8203" fmla="*/ 7359426 h 8369634"/>
              <a:gd name="connsiteX8204" fmla="*/ 8952406 w 15480813"/>
              <a:gd name="connsiteY8204" fmla="*/ 7376612 h 8369634"/>
              <a:gd name="connsiteX8205" fmla="*/ 8962928 w 15480813"/>
              <a:gd name="connsiteY8205" fmla="*/ 7441670 h 8369634"/>
              <a:gd name="connsiteX8206" fmla="*/ 8935960 w 15480813"/>
              <a:gd name="connsiteY8206" fmla="*/ 7436349 h 8369634"/>
              <a:gd name="connsiteX8207" fmla="*/ 8926164 w 15480813"/>
              <a:gd name="connsiteY8207" fmla="*/ 7539254 h 8369634"/>
              <a:gd name="connsiteX8208" fmla="*/ 8929430 w 15480813"/>
              <a:gd name="connsiteY8208" fmla="*/ 7493666 h 8369634"/>
              <a:gd name="connsiteX8209" fmla="*/ 8676689 w 15480813"/>
              <a:gd name="connsiteY8209" fmla="*/ 7448440 h 8369634"/>
              <a:gd name="connsiteX8210" fmla="*/ 8635816 w 15480813"/>
              <a:gd name="connsiteY8210" fmla="*/ 7490765 h 8369634"/>
              <a:gd name="connsiteX8211" fmla="*/ 8621062 w 15480813"/>
              <a:gd name="connsiteY8211" fmla="*/ 7460534 h 8369634"/>
              <a:gd name="connsiteX8212" fmla="*/ 8634728 w 15480813"/>
              <a:gd name="connsiteY8212" fmla="*/ 7446386 h 8369634"/>
              <a:gd name="connsiteX8213" fmla="*/ 8530975 w 15480813"/>
              <a:gd name="connsiteY8213" fmla="*/ 7413010 h 8369634"/>
              <a:gd name="connsiteX8214" fmla="*/ 8553705 w 15480813"/>
              <a:gd name="connsiteY8214" fmla="*/ 7463920 h 8369634"/>
              <a:gd name="connsiteX8215" fmla="*/ 8526859 w 15480813"/>
              <a:gd name="connsiteY8215" fmla="*/ 7458478 h 8369634"/>
              <a:gd name="connsiteX8216" fmla="*/ 8527463 w 15480813"/>
              <a:gd name="connsiteY8216" fmla="*/ 7424862 h 8369634"/>
              <a:gd name="connsiteX8217" fmla="*/ 8470389 w 15480813"/>
              <a:gd name="connsiteY8217" fmla="*/ 7426070 h 8369634"/>
              <a:gd name="connsiteX8218" fmla="*/ 8464583 w 15480813"/>
              <a:gd name="connsiteY8218" fmla="*/ 7382781 h 8369634"/>
              <a:gd name="connsiteX8219" fmla="*/ 8498323 w 15480813"/>
              <a:gd name="connsiteY8219" fmla="*/ 7364279 h 8369634"/>
              <a:gd name="connsiteX8220" fmla="*/ 8448621 w 15480813"/>
              <a:gd name="connsiteY8220" fmla="*/ 7341666 h 8369634"/>
              <a:gd name="connsiteX8221" fmla="*/ 8439913 w 15480813"/>
              <a:gd name="connsiteY8221" fmla="*/ 7276610 h 8369634"/>
              <a:gd name="connsiteX8222" fmla="*/ 8388759 w 15480813"/>
              <a:gd name="connsiteY8222" fmla="*/ 7276610 h 8369634"/>
              <a:gd name="connsiteX8223" fmla="*/ 8373282 w 15480813"/>
              <a:gd name="connsiteY8223" fmla="*/ 7312886 h 8369634"/>
              <a:gd name="connsiteX8224" fmla="*/ 8399282 w 15480813"/>
              <a:gd name="connsiteY8224" fmla="*/ 7318570 h 8369634"/>
              <a:gd name="connsiteX8225" fmla="*/ 8302539 w 15480813"/>
              <a:gd name="connsiteY8225" fmla="*/ 7271652 h 8369634"/>
              <a:gd name="connsiteX8226" fmla="*/ 8406660 w 15480813"/>
              <a:gd name="connsiteY8226" fmla="*/ 7216872 h 8369634"/>
              <a:gd name="connsiteX8227" fmla="*/ 8461558 w 15480813"/>
              <a:gd name="connsiteY8227" fmla="*/ 7204782 h 8369634"/>
              <a:gd name="connsiteX8228" fmla="*/ 8435923 w 15480813"/>
              <a:gd name="connsiteY8228" fmla="*/ 7243960 h 8369634"/>
              <a:gd name="connsiteX8229" fmla="*/ 8508477 w 15480813"/>
              <a:gd name="connsiteY8229" fmla="*/ 7250248 h 8369634"/>
              <a:gd name="connsiteX8230" fmla="*/ 8433867 w 15480813"/>
              <a:gd name="connsiteY8230" fmla="*/ 7155082 h 8369634"/>
              <a:gd name="connsiteX8231" fmla="*/ 8411857 w 15480813"/>
              <a:gd name="connsiteY8231" fmla="*/ 7182169 h 8369634"/>
              <a:gd name="connsiteX8232" fmla="*/ 8407506 w 15480813"/>
              <a:gd name="connsiteY8232" fmla="*/ 7149640 h 8369634"/>
              <a:gd name="connsiteX8233" fmla="*/ 8371226 w 15480813"/>
              <a:gd name="connsiteY8233" fmla="*/ 7179630 h 8369634"/>
              <a:gd name="connsiteX8234" fmla="*/ 8361433 w 15480813"/>
              <a:gd name="connsiteY8234" fmla="*/ 7103812 h 8369634"/>
              <a:gd name="connsiteX8235" fmla="*/ 8349339 w 15480813"/>
              <a:gd name="connsiteY8235" fmla="*/ 7161974 h 8369634"/>
              <a:gd name="connsiteX8236" fmla="*/ 8253444 w 15480813"/>
              <a:gd name="connsiteY8236" fmla="*/ 7159678 h 8369634"/>
              <a:gd name="connsiteX8237" fmla="*/ 8253444 w 15480813"/>
              <a:gd name="connsiteY8237" fmla="*/ 7204055 h 8369634"/>
              <a:gd name="connsiteX8238" fmla="*/ 8302539 w 15480813"/>
              <a:gd name="connsiteY8238" fmla="*/ 7193778 h 8369634"/>
              <a:gd name="connsiteX8239" fmla="*/ 8279805 w 15480813"/>
              <a:gd name="connsiteY8239" fmla="*/ 7254239 h 8369634"/>
              <a:gd name="connsiteX8240" fmla="*/ 8247157 w 15480813"/>
              <a:gd name="connsiteY8240" fmla="*/ 7316636 h 8369634"/>
              <a:gd name="connsiteX8241" fmla="*/ 8247157 w 15480813"/>
              <a:gd name="connsiteY8241" fmla="*/ 7272256 h 8369634"/>
              <a:gd name="connsiteX8242" fmla="*/ 8233729 w 15480813"/>
              <a:gd name="connsiteY8242" fmla="*/ 7286042 h 8369634"/>
              <a:gd name="connsiteX8243" fmla="*/ 8260577 w 15480813"/>
              <a:gd name="connsiteY8243" fmla="*/ 7380724 h 8369634"/>
              <a:gd name="connsiteX8244" fmla="*/ 8234459 w 15480813"/>
              <a:gd name="connsiteY8244" fmla="*/ 7375040 h 8369634"/>
              <a:gd name="connsiteX8245" fmla="*/ 8192013 w 15480813"/>
              <a:gd name="connsiteY8245" fmla="*/ 7510550 h 8369634"/>
              <a:gd name="connsiteX8246" fmla="*/ 8189395 w 15480813"/>
              <a:gd name="connsiteY8246" fmla="*/ 7513920 h 8369634"/>
              <a:gd name="connsiteX8247" fmla="*/ 8267985 w 15480813"/>
              <a:gd name="connsiteY8247" fmla="*/ 7518214 h 8369634"/>
              <a:gd name="connsiteX8248" fmla="*/ 8425039 w 15480813"/>
              <a:gd name="connsiteY8248" fmla="*/ 7601770 h 8369634"/>
              <a:gd name="connsiteX8249" fmla="*/ 8652746 w 15480813"/>
              <a:gd name="connsiteY8249" fmla="*/ 7621118 h 8369634"/>
              <a:gd name="connsiteX8250" fmla="*/ 8503400 w 15480813"/>
              <a:gd name="connsiteY8250" fmla="*/ 7671180 h 8369634"/>
              <a:gd name="connsiteX8251" fmla="*/ 8508116 w 15480813"/>
              <a:gd name="connsiteY8251" fmla="*/ 7749176 h 8369634"/>
              <a:gd name="connsiteX8252" fmla="*/ 8432173 w 15480813"/>
              <a:gd name="connsiteY8252" fmla="*/ 7856434 h 8369634"/>
              <a:gd name="connsiteX8253" fmla="*/ 8277749 w 15480813"/>
              <a:gd name="connsiteY8253" fmla="*/ 7949666 h 8369634"/>
              <a:gd name="connsiteX8254" fmla="*/ 8255013 w 15480813"/>
              <a:gd name="connsiteY8254" fmla="*/ 7923546 h 8369634"/>
              <a:gd name="connsiteX8255" fmla="*/ 8246065 w 15480813"/>
              <a:gd name="connsiteY8255" fmla="*/ 7977236 h 8369634"/>
              <a:gd name="connsiteX8256" fmla="*/ 8205435 w 15480813"/>
              <a:gd name="connsiteY8256" fmla="*/ 7991869 h 8369634"/>
              <a:gd name="connsiteX8257" fmla="*/ 8198998 w 15480813"/>
              <a:gd name="connsiteY8257" fmla="*/ 7985686 h 8369634"/>
              <a:gd name="connsiteX8258" fmla="*/ 8198829 w 15480813"/>
              <a:gd name="connsiteY8258" fmla="*/ 7986154 h 8369634"/>
              <a:gd name="connsiteX8259" fmla="*/ 8174597 w 15480813"/>
              <a:gd name="connsiteY8259" fmla="*/ 8030443 h 8369634"/>
              <a:gd name="connsiteX8260" fmla="*/ 8171059 w 15480813"/>
              <a:gd name="connsiteY8260" fmla="*/ 7996041 h 8369634"/>
              <a:gd name="connsiteX8261" fmla="*/ 8176072 w 15480813"/>
              <a:gd name="connsiteY8261" fmla="*/ 7980904 h 8369634"/>
              <a:gd name="connsiteX8262" fmla="*/ 8164623 w 15480813"/>
              <a:gd name="connsiteY8262" fmla="*/ 7985526 h 8369634"/>
              <a:gd name="connsiteX8263" fmla="*/ 8147631 w 15480813"/>
              <a:gd name="connsiteY8263" fmla="*/ 7970344 h 8369634"/>
              <a:gd name="connsiteX8264" fmla="*/ 8145089 w 15480813"/>
              <a:gd name="connsiteY8264" fmla="*/ 8002994 h 8369634"/>
              <a:gd name="connsiteX8265" fmla="*/ 8106393 w 15480813"/>
              <a:gd name="connsiteY8265" fmla="*/ 8008071 h 8369634"/>
              <a:gd name="connsiteX8266" fmla="*/ 8069510 w 15480813"/>
              <a:gd name="connsiteY8266" fmla="*/ 8027902 h 8369634"/>
              <a:gd name="connsiteX8267" fmla="*/ 7996953 w 15480813"/>
              <a:gd name="connsiteY8267" fmla="*/ 8030564 h 8369634"/>
              <a:gd name="connsiteX8268" fmla="*/ 7988125 w 15480813"/>
              <a:gd name="connsiteY8268" fmla="*/ 8073128 h 8369634"/>
              <a:gd name="connsiteX8269" fmla="*/ 7930322 w 15480813"/>
              <a:gd name="connsiteY8269" fmla="*/ 8095378 h 8369634"/>
              <a:gd name="connsiteX8270" fmla="*/ 7683387 w 15480813"/>
              <a:gd name="connsiteY8270" fmla="*/ 8070590 h 8369634"/>
              <a:gd name="connsiteX8271" fmla="*/ 7665247 w 15480813"/>
              <a:gd name="connsiteY8271" fmla="*/ 8100457 h 8369634"/>
              <a:gd name="connsiteX8272" fmla="*/ 7597771 w 15480813"/>
              <a:gd name="connsiteY8272" fmla="*/ 8065027 h 8369634"/>
              <a:gd name="connsiteX8273" fmla="*/ 7559679 w 15480813"/>
              <a:gd name="connsiteY8273" fmla="*/ 8055111 h 8369634"/>
              <a:gd name="connsiteX8274" fmla="*/ 7528235 w 15480813"/>
              <a:gd name="connsiteY8274" fmla="*/ 8040964 h 8369634"/>
              <a:gd name="connsiteX8275" fmla="*/ 7514814 w 15480813"/>
              <a:gd name="connsiteY8275" fmla="*/ 7971674 h 8369634"/>
              <a:gd name="connsiteX8276" fmla="*/ 7502723 w 15480813"/>
              <a:gd name="connsiteY8276" fmla="*/ 7991385 h 8369634"/>
              <a:gd name="connsiteX8277" fmla="*/ 7507435 w 15480813"/>
              <a:gd name="connsiteY8277" fmla="*/ 7947852 h 8369634"/>
              <a:gd name="connsiteX8278" fmla="*/ 7484827 w 15480813"/>
              <a:gd name="connsiteY8278" fmla="*/ 7965508 h 8369634"/>
              <a:gd name="connsiteX8279" fmla="*/ 7447821 w 15480813"/>
              <a:gd name="connsiteY8279" fmla="*/ 7924876 h 8369634"/>
              <a:gd name="connsiteX8280" fmla="*/ 7429317 w 15480813"/>
              <a:gd name="connsiteY8280" fmla="*/ 7873399 h 8369634"/>
              <a:gd name="connsiteX8281" fmla="*/ 7419695 w 15480813"/>
              <a:gd name="connsiteY8281" fmla="*/ 7858286 h 8369634"/>
              <a:gd name="connsiteX8282" fmla="*/ 7406225 w 15480813"/>
              <a:gd name="connsiteY8282" fmla="*/ 7852929 h 8369634"/>
              <a:gd name="connsiteX8283" fmla="*/ 7369338 w 15480813"/>
              <a:gd name="connsiteY8283" fmla="*/ 7833098 h 8369634"/>
              <a:gd name="connsiteX8284" fmla="*/ 7330643 w 15480813"/>
              <a:gd name="connsiteY8284" fmla="*/ 7828018 h 8369634"/>
              <a:gd name="connsiteX8285" fmla="*/ 7327983 w 15480813"/>
              <a:gd name="connsiteY8285" fmla="*/ 7795370 h 8369634"/>
              <a:gd name="connsiteX8286" fmla="*/ 7298869 w 15480813"/>
              <a:gd name="connsiteY8286" fmla="*/ 7805679 h 8369634"/>
              <a:gd name="connsiteX8287" fmla="*/ 7293241 w 15480813"/>
              <a:gd name="connsiteY8287" fmla="*/ 7803483 h 8369634"/>
              <a:gd name="connsiteX8288" fmla="*/ 7301269 w 15480813"/>
              <a:gd name="connsiteY8288" fmla="*/ 7815548 h 8369634"/>
              <a:gd name="connsiteX8289" fmla="*/ 7269451 w 15480813"/>
              <a:gd name="connsiteY8289" fmla="*/ 7896217 h 8369634"/>
              <a:gd name="connsiteX8290" fmla="*/ 7290945 w 15480813"/>
              <a:gd name="connsiteY8290" fmla="*/ 7819654 h 8369634"/>
              <a:gd name="connsiteX8291" fmla="*/ 7291187 w 15480813"/>
              <a:gd name="connsiteY8291" fmla="*/ 7802681 h 8369634"/>
              <a:gd name="connsiteX8292" fmla="*/ 7286830 w 15480813"/>
              <a:gd name="connsiteY8292" fmla="*/ 7800980 h 8369634"/>
              <a:gd name="connsiteX8293" fmla="*/ 7270300 w 15480813"/>
              <a:gd name="connsiteY8293" fmla="*/ 7816892 h 8369634"/>
              <a:gd name="connsiteX8294" fmla="*/ 7229547 w 15480813"/>
              <a:gd name="connsiteY8294" fmla="*/ 7802262 h 8369634"/>
              <a:gd name="connsiteX8295" fmla="*/ 7229357 w 15480813"/>
              <a:gd name="connsiteY8295" fmla="*/ 7796910 h 8369634"/>
              <a:gd name="connsiteX8296" fmla="*/ 7228041 w 15480813"/>
              <a:gd name="connsiteY8296" fmla="*/ 7804062 h 8369634"/>
              <a:gd name="connsiteX8297" fmla="*/ 7225679 w 15480813"/>
              <a:gd name="connsiteY8297" fmla="*/ 7831524 h 8369634"/>
              <a:gd name="connsiteX8298" fmla="*/ 7196897 w 15480813"/>
              <a:gd name="connsiteY8298" fmla="*/ 7814474 h 8369634"/>
              <a:gd name="connsiteX8299" fmla="*/ 7217333 w 15480813"/>
              <a:gd name="connsiteY8299" fmla="*/ 7774206 h 8369634"/>
              <a:gd name="connsiteX8300" fmla="*/ 7221217 w 15480813"/>
              <a:gd name="connsiteY8300" fmla="*/ 7785906 h 8369634"/>
              <a:gd name="connsiteX8301" fmla="*/ 7229027 w 15480813"/>
              <a:gd name="connsiteY8301" fmla="*/ 7787571 h 8369634"/>
              <a:gd name="connsiteX8302" fmla="*/ 7228913 w 15480813"/>
              <a:gd name="connsiteY8302" fmla="*/ 7784352 h 8369634"/>
              <a:gd name="connsiteX8303" fmla="*/ 7220596 w 15480813"/>
              <a:gd name="connsiteY8303" fmla="*/ 7748572 h 8369634"/>
              <a:gd name="connsiteX8304" fmla="*/ 7197985 w 15480813"/>
              <a:gd name="connsiteY8304" fmla="*/ 7774690 h 8369634"/>
              <a:gd name="connsiteX8305" fmla="*/ 7043439 w 15480813"/>
              <a:gd name="connsiteY8305" fmla="*/ 7681460 h 8369634"/>
              <a:gd name="connsiteX8306" fmla="*/ 7015637 w 15480813"/>
              <a:gd name="connsiteY8306" fmla="*/ 7620652 h 8369634"/>
              <a:gd name="connsiteX8307" fmla="*/ 6984429 w 15480813"/>
              <a:gd name="connsiteY8307" fmla="*/ 7590462 h 8369634"/>
              <a:gd name="connsiteX8308" fmla="*/ 6976551 w 15480813"/>
              <a:gd name="connsiteY8308" fmla="*/ 7596496 h 8369634"/>
              <a:gd name="connsiteX8309" fmla="*/ 6947545 w 15480813"/>
              <a:gd name="connsiteY8309" fmla="*/ 7599232 h 8369634"/>
              <a:gd name="connsiteX8310" fmla="*/ 6948146 w 15480813"/>
              <a:gd name="connsiteY8310" fmla="*/ 7632849 h 8369634"/>
              <a:gd name="connsiteX8311" fmla="*/ 6921420 w 15480813"/>
              <a:gd name="connsiteY8311" fmla="*/ 7638290 h 8369634"/>
              <a:gd name="connsiteX8312" fmla="*/ 6944037 w 15480813"/>
              <a:gd name="connsiteY8312" fmla="*/ 7587380 h 8369634"/>
              <a:gd name="connsiteX8313" fmla="*/ 6840403 w 15480813"/>
              <a:gd name="connsiteY8313" fmla="*/ 7620756 h 8369634"/>
              <a:gd name="connsiteX8314" fmla="*/ 6853943 w 15480813"/>
              <a:gd name="connsiteY8314" fmla="*/ 7634904 h 8369634"/>
              <a:gd name="connsiteX8315" fmla="*/ 6839312 w 15480813"/>
              <a:gd name="connsiteY8315" fmla="*/ 7665135 h 8369634"/>
              <a:gd name="connsiteX8316" fmla="*/ 6798439 w 15480813"/>
              <a:gd name="connsiteY8316" fmla="*/ 7622812 h 8369634"/>
              <a:gd name="connsiteX8317" fmla="*/ 6545578 w 15480813"/>
              <a:gd name="connsiteY8317" fmla="*/ 7668036 h 8369634"/>
              <a:gd name="connsiteX8318" fmla="*/ 6548845 w 15480813"/>
              <a:gd name="connsiteY8318" fmla="*/ 7713624 h 8369634"/>
              <a:gd name="connsiteX8319" fmla="*/ 6539171 w 15480813"/>
              <a:gd name="connsiteY8319" fmla="*/ 7610719 h 8369634"/>
              <a:gd name="connsiteX8320" fmla="*/ 6512083 w 15480813"/>
              <a:gd name="connsiteY8320" fmla="*/ 7616040 h 8369634"/>
              <a:gd name="connsiteX8321" fmla="*/ 6522603 w 15480813"/>
              <a:gd name="connsiteY8321" fmla="*/ 7550982 h 8369634"/>
              <a:gd name="connsiteX8322" fmla="*/ 6495999 w 15480813"/>
              <a:gd name="connsiteY8322" fmla="*/ 7488950 h 8369634"/>
              <a:gd name="connsiteX8323" fmla="*/ 6527077 w 15480813"/>
              <a:gd name="connsiteY8323" fmla="*/ 7394993 h 8369634"/>
              <a:gd name="connsiteX8324" fmla="*/ 6565290 w 15480813"/>
              <a:gd name="connsiteY8324" fmla="*/ 7414824 h 8369634"/>
              <a:gd name="connsiteX8325" fmla="*/ 6569883 w 15480813"/>
              <a:gd name="connsiteY8325" fmla="*/ 7483024 h 8369634"/>
              <a:gd name="connsiteX8326" fmla="*/ 6594069 w 15480813"/>
              <a:gd name="connsiteY8326" fmla="*/ 7432358 h 8369634"/>
              <a:gd name="connsiteX8327" fmla="*/ 6549329 w 15480813"/>
              <a:gd name="connsiteY8327" fmla="*/ 7388704 h 8369634"/>
              <a:gd name="connsiteX8328" fmla="*/ 6556220 w 15480813"/>
              <a:gd name="connsiteY8328" fmla="*/ 7345414 h 8369634"/>
              <a:gd name="connsiteX8329" fmla="*/ 6614265 w 15480813"/>
              <a:gd name="connsiteY8329" fmla="*/ 7403095 h 8369634"/>
              <a:gd name="connsiteX8330" fmla="*/ 6597700 w 15480813"/>
              <a:gd name="connsiteY8330" fmla="*/ 7343480 h 8369634"/>
              <a:gd name="connsiteX8331" fmla="*/ 6783081 w 15480813"/>
              <a:gd name="connsiteY8331" fmla="*/ 7239124 h 8369634"/>
              <a:gd name="connsiteX8332" fmla="*/ 6855638 w 15480813"/>
              <a:gd name="connsiteY8332" fmla="*/ 7232713 h 8369634"/>
              <a:gd name="connsiteX8333" fmla="*/ 6834354 w 15480813"/>
              <a:gd name="connsiteY8333" fmla="*/ 7272740 h 8369634"/>
              <a:gd name="connsiteX8334" fmla="*/ 6890221 w 15480813"/>
              <a:gd name="connsiteY8334" fmla="*/ 7240454 h 8369634"/>
              <a:gd name="connsiteX8335" fmla="*/ 6923357 w 15480813"/>
              <a:gd name="connsiteY8335" fmla="*/ 7258834 h 8369634"/>
              <a:gd name="connsiteX8336" fmla="*/ 6956615 w 15480813"/>
              <a:gd name="connsiteY8336" fmla="*/ 7277334 h 8369634"/>
              <a:gd name="connsiteX8337" fmla="*/ 6954556 w 15480813"/>
              <a:gd name="connsiteY8337" fmla="*/ 7254600 h 8369634"/>
              <a:gd name="connsiteX8338" fmla="*/ 6936293 w 15480813"/>
              <a:gd name="connsiteY8338" fmla="*/ 7239366 h 8369634"/>
              <a:gd name="connsiteX8339" fmla="*/ 6960483 w 15480813"/>
              <a:gd name="connsiteY8339" fmla="*/ 7211069 h 8369634"/>
              <a:gd name="connsiteX8340" fmla="*/ 6980798 w 15480813"/>
              <a:gd name="connsiteY8340" fmla="*/ 7249160 h 8369634"/>
              <a:gd name="connsiteX8341" fmla="*/ 6956615 w 15480813"/>
              <a:gd name="connsiteY8341" fmla="*/ 7243718 h 8369634"/>
              <a:gd name="connsiteX8342" fmla="*/ 6978984 w 15480813"/>
              <a:gd name="connsiteY8342" fmla="*/ 7304180 h 8369634"/>
              <a:gd name="connsiteX8343" fmla="*/ 6947423 w 15480813"/>
              <a:gd name="connsiteY8343" fmla="*/ 7163184 h 8369634"/>
              <a:gd name="connsiteX8344" fmla="*/ 6903403 w 15480813"/>
              <a:gd name="connsiteY8344" fmla="*/ 7187368 h 8369634"/>
              <a:gd name="connsiteX8345" fmla="*/ 6911023 w 15480813"/>
              <a:gd name="connsiteY8345" fmla="*/ 7133194 h 8369634"/>
              <a:gd name="connsiteX8346" fmla="*/ 6879943 w 15480813"/>
              <a:gd name="connsiteY8346" fmla="*/ 7137427 h 8369634"/>
              <a:gd name="connsiteX8347" fmla="*/ 6900865 w 15480813"/>
              <a:gd name="connsiteY8347" fmla="*/ 7097280 h 8369634"/>
              <a:gd name="connsiteX8348" fmla="*/ 6846691 w 15480813"/>
              <a:gd name="connsiteY8348" fmla="*/ 7051692 h 8369634"/>
              <a:gd name="connsiteX8349" fmla="*/ 6837013 w 15480813"/>
              <a:gd name="connsiteY8349" fmla="*/ 7083132 h 8369634"/>
              <a:gd name="connsiteX8350" fmla="*/ 6737372 w 15480813"/>
              <a:gd name="connsiteY8350" fmla="*/ 7038632 h 8369634"/>
              <a:gd name="connsiteX8351" fmla="*/ 6716207 w 15480813"/>
              <a:gd name="connsiteY8351" fmla="*/ 7078536 h 8369634"/>
              <a:gd name="connsiteX8352" fmla="*/ 6649215 w 15480813"/>
              <a:gd name="connsiteY8352" fmla="*/ 7052298 h 8369634"/>
              <a:gd name="connsiteX8353" fmla="*/ 6786467 w 15480813"/>
              <a:gd name="connsiteY8353" fmla="*/ 7083012 h 8369634"/>
              <a:gd name="connsiteX8354" fmla="*/ 6726004 w 15480813"/>
              <a:gd name="connsiteY8354" fmla="*/ 7147827 h 8369634"/>
              <a:gd name="connsiteX8355" fmla="*/ 6704720 w 15480813"/>
              <a:gd name="connsiteY8355" fmla="*/ 7120740 h 8369634"/>
              <a:gd name="connsiteX8356" fmla="*/ 6692629 w 15480813"/>
              <a:gd name="connsiteY8356" fmla="*/ 7196558 h 8369634"/>
              <a:gd name="connsiteX8357" fmla="*/ 6659977 w 15480813"/>
              <a:gd name="connsiteY8357" fmla="*/ 7144318 h 8369634"/>
              <a:gd name="connsiteX8358" fmla="*/ 6679685 w 15480813"/>
              <a:gd name="connsiteY8358" fmla="*/ 7148794 h 8369634"/>
              <a:gd name="connsiteX8359" fmla="*/ 6628777 w 15480813"/>
              <a:gd name="connsiteY8359" fmla="*/ 7148794 h 8369634"/>
              <a:gd name="connsiteX8360" fmla="*/ 6661791 w 15480813"/>
              <a:gd name="connsiteY8360" fmla="*/ 7100424 h 8369634"/>
              <a:gd name="connsiteX8361" fmla="*/ 6617654 w 15480813"/>
              <a:gd name="connsiteY8361" fmla="*/ 7090388 h 8369634"/>
              <a:gd name="connsiteX8362" fmla="*/ 6629745 w 15480813"/>
              <a:gd name="connsiteY8362" fmla="*/ 7048064 h 8369634"/>
              <a:gd name="connsiteX8363" fmla="*/ 6550175 w 15480813"/>
              <a:gd name="connsiteY8363" fmla="*/ 6973940 h 8369634"/>
              <a:gd name="connsiteX8364" fmla="*/ 6583672 w 15480813"/>
              <a:gd name="connsiteY8364" fmla="*/ 6925570 h 8369634"/>
              <a:gd name="connsiteX8365" fmla="*/ 6494063 w 15480813"/>
              <a:gd name="connsiteY8365" fmla="*/ 6971642 h 8369634"/>
              <a:gd name="connsiteX8366" fmla="*/ 6531792 w 15480813"/>
              <a:gd name="connsiteY8366" fmla="*/ 6991836 h 8369634"/>
              <a:gd name="connsiteX8367" fmla="*/ 6487291 w 15480813"/>
              <a:gd name="connsiteY8367" fmla="*/ 6981194 h 8369634"/>
              <a:gd name="connsiteX8368" fmla="*/ 6470241 w 15480813"/>
              <a:gd name="connsiteY8368" fmla="*/ 7022066 h 8369634"/>
              <a:gd name="connsiteX8369" fmla="*/ 6470241 w 15480813"/>
              <a:gd name="connsiteY8369" fmla="*/ 6988450 h 8369634"/>
              <a:gd name="connsiteX8370" fmla="*/ 6460326 w 15480813"/>
              <a:gd name="connsiteY8370" fmla="*/ 6986152 h 8369634"/>
              <a:gd name="connsiteX8371" fmla="*/ 6444361 w 15480813"/>
              <a:gd name="connsiteY8371" fmla="*/ 7049878 h 8369634"/>
              <a:gd name="connsiteX8372" fmla="*/ 6436863 w 15480813"/>
              <a:gd name="connsiteY8372" fmla="*/ 7002961 h 8369634"/>
              <a:gd name="connsiteX8373" fmla="*/ 6458512 w 15480813"/>
              <a:gd name="connsiteY8373" fmla="*/ 6996914 h 8369634"/>
              <a:gd name="connsiteX8374" fmla="*/ 6407843 w 15480813"/>
              <a:gd name="connsiteY8374" fmla="*/ 6962330 h 8369634"/>
              <a:gd name="connsiteX8375" fmla="*/ 6365759 w 15480813"/>
              <a:gd name="connsiteY8375" fmla="*/ 6997156 h 8369634"/>
              <a:gd name="connsiteX8376" fmla="*/ 6394299 w 15480813"/>
              <a:gd name="connsiteY8376" fmla="*/ 6981558 h 8369634"/>
              <a:gd name="connsiteX8377" fmla="*/ 6339639 w 15480813"/>
              <a:gd name="connsiteY8377" fmla="*/ 6912147 h 8369634"/>
              <a:gd name="connsiteX8378" fmla="*/ 6370717 w 15480813"/>
              <a:gd name="connsiteY8378" fmla="*/ 6851686 h 8369634"/>
              <a:gd name="connsiteX8379" fmla="*/ 6356327 w 15480813"/>
              <a:gd name="connsiteY8379" fmla="*/ 6904530 h 8369634"/>
              <a:gd name="connsiteX8380" fmla="*/ 6418365 w 15480813"/>
              <a:gd name="connsiteY8380" fmla="*/ 6930648 h 8369634"/>
              <a:gd name="connsiteX8381" fmla="*/ 6454642 w 15480813"/>
              <a:gd name="connsiteY8381" fmla="*/ 6838142 h 8369634"/>
              <a:gd name="connsiteX8382" fmla="*/ 6454038 w 15480813"/>
              <a:gd name="connsiteY8382" fmla="*/ 6781672 h 8369634"/>
              <a:gd name="connsiteX8383" fmla="*/ 6471210 w 15480813"/>
              <a:gd name="connsiteY8383" fmla="*/ 6740921 h 8369634"/>
              <a:gd name="connsiteX8384" fmla="*/ 6493701 w 15480813"/>
              <a:gd name="connsiteY8384" fmla="*/ 6757607 h 8369634"/>
              <a:gd name="connsiteX8385" fmla="*/ 6550659 w 15480813"/>
              <a:gd name="connsiteY8385" fmla="*/ 6658935 h 8369634"/>
              <a:gd name="connsiteX8386" fmla="*/ 6528284 w 15480813"/>
              <a:gd name="connsiteY8386" fmla="*/ 6732214 h 8369634"/>
              <a:gd name="connsiteX8387" fmla="*/ 6558034 w 15480813"/>
              <a:gd name="connsiteY8387" fmla="*/ 6705732 h 8369634"/>
              <a:gd name="connsiteX8388" fmla="*/ 6496121 w 15480813"/>
              <a:gd name="connsiteY8388" fmla="*/ 6803196 h 8369634"/>
              <a:gd name="connsiteX8389" fmla="*/ 6538806 w 15480813"/>
              <a:gd name="connsiteY8389" fmla="*/ 6791104 h 8369634"/>
              <a:gd name="connsiteX8390" fmla="*/ 6592013 w 15480813"/>
              <a:gd name="connsiteY8390" fmla="*/ 6713954 h 8369634"/>
              <a:gd name="connsiteX8391" fmla="*/ 6567830 w 15480813"/>
              <a:gd name="connsiteY8391" fmla="*/ 6708270 h 8369634"/>
              <a:gd name="connsiteX8392" fmla="*/ 6563479 w 15480813"/>
              <a:gd name="connsiteY8392" fmla="*/ 6673324 h 8369634"/>
              <a:gd name="connsiteX8393" fmla="*/ 6575571 w 15480813"/>
              <a:gd name="connsiteY8393" fmla="*/ 6631364 h 8369634"/>
              <a:gd name="connsiteX8394" fmla="*/ 6485235 w 15480813"/>
              <a:gd name="connsiteY8394" fmla="*/ 6541760 h 8369634"/>
              <a:gd name="connsiteX8395" fmla="*/ 6568192 w 15480813"/>
              <a:gd name="connsiteY8395" fmla="*/ 6584446 h 8369634"/>
              <a:gd name="connsiteX8396" fmla="*/ 6582339 w 15480813"/>
              <a:gd name="connsiteY8396" fmla="*/ 6497986 h 8369634"/>
              <a:gd name="connsiteX8397" fmla="*/ 6614629 w 15480813"/>
              <a:gd name="connsiteY8397" fmla="*/ 6483355 h 8369634"/>
              <a:gd name="connsiteX8398" fmla="*/ 6618981 w 15480813"/>
              <a:gd name="connsiteY8398" fmla="*/ 6518181 h 8369634"/>
              <a:gd name="connsiteX8399" fmla="*/ 6625995 w 15480813"/>
              <a:gd name="connsiteY8399" fmla="*/ 6474890 h 8369634"/>
              <a:gd name="connsiteX8400" fmla="*/ 6565532 w 15480813"/>
              <a:gd name="connsiteY8400" fmla="*/ 6449013 h 8369634"/>
              <a:gd name="connsiteX8401" fmla="*/ 6572788 w 15480813"/>
              <a:gd name="connsiteY8401" fmla="*/ 6442376 h 8369634"/>
              <a:gd name="connsiteX8402" fmla="*/ 6575019 w 15480813"/>
              <a:gd name="connsiteY8402" fmla="*/ 6437490 h 8369634"/>
              <a:gd name="connsiteX8403" fmla="*/ 6559224 w 15480813"/>
              <a:gd name="connsiteY8403" fmla="*/ 6434072 h 8369634"/>
              <a:gd name="connsiteX8404" fmla="*/ 6539731 w 15480813"/>
              <a:gd name="connsiteY8404" fmla="*/ 6435190 h 8369634"/>
              <a:gd name="connsiteX8405" fmla="*/ 6531253 w 15480813"/>
              <a:gd name="connsiteY8405" fmla="*/ 6447206 h 8369634"/>
              <a:gd name="connsiteX8406" fmla="*/ 6449319 w 15480813"/>
              <a:gd name="connsiteY8406" fmla="*/ 6487950 h 8369634"/>
              <a:gd name="connsiteX8407" fmla="*/ 6458027 w 15480813"/>
              <a:gd name="connsiteY8407" fmla="*/ 6524227 h 8369634"/>
              <a:gd name="connsiteX8408" fmla="*/ 6418846 w 15480813"/>
              <a:gd name="connsiteY8408" fmla="*/ 6548411 h 8369634"/>
              <a:gd name="connsiteX8409" fmla="*/ 6448473 w 15480813"/>
              <a:gd name="connsiteY8409" fmla="*/ 6521808 h 8369634"/>
              <a:gd name="connsiteX8410" fmla="*/ 6412197 w 15480813"/>
              <a:gd name="connsiteY8410" fmla="*/ 6558084 h 8369634"/>
              <a:gd name="connsiteX8411" fmla="*/ 6402523 w 15480813"/>
              <a:gd name="connsiteY8411" fmla="*/ 6499438 h 8369634"/>
              <a:gd name="connsiteX8412" fmla="*/ 6379664 w 15480813"/>
              <a:gd name="connsiteY8412" fmla="*/ 6571992 h 8369634"/>
              <a:gd name="connsiteX8413" fmla="*/ 6338187 w 15480813"/>
              <a:gd name="connsiteY8413" fmla="*/ 6606938 h 8369634"/>
              <a:gd name="connsiteX8414" fmla="*/ 6334437 w 15480813"/>
              <a:gd name="connsiteY8414" fmla="*/ 6572232 h 8369634"/>
              <a:gd name="connsiteX8415" fmla="*/ 6247493 w 15480813"/>
              <a:gd name="connsiteY8415" fmla="*/ 6607300 h 8369634"/>
              <a:gd name="connsiteX8416" fmla="*/ 6244349 w 15480813"/>
              <a:gd name="connsiteY8416" fmla="*/ 6651800 h 8369634"/>
              <a:gd name="connsiteX8417" fmla="*/ 6205287 w 15480813"/>
              <a:gd name="connsiteY8417" fmla="*/ 6698597 h 8369634"/>
              <a:gd name="connsiteX8418" fmla="*/ 6226693 w 15480813"/>
              <a:gd name="connsiteY8418" fmla="*/ 6692551 h 8369634"/>
              <a:gd name="connsiteX8419" fmla="*/ 6210971 w 15480813"/>
              <a:gd name="connsiteY8419" fmla="*/ 6722540 h 8369634"/>
              <a:gd name="connsiteX8420" fmla="*/ 6177837 w 15480813"/>
              <a:gd name="connsiteY8420" fmla="*/ 6736809 h 8369634"/>
              <a:gd name="connsiteX8421" fmla="*/ 6115439 w 15480813"/>
              <a:gd name="connsiteY8421" fmla="*/ 6744307 h 8369634"/>
              <a:gd name="connsiteX8422" fmla="*/ 6129344 w 15480813"/>
              <a:gd name="connsiteY8422" fmla="*/ 6804768 h 8369634"/>
              <a:gd name="connsiteX8423" fmla="*/ 6108544 w 15480813"/>
              <a:gd name="connsiteY8423" fmla="*/ 6833547 h 8369634"/>
              <a:gd name="connsiteX8424" fmla="*/ 6120639 w 15480813"/>
              <a:gd name="connsiteY8424" fmla="*/ 6847817 h 8369634"/>
              <a:gd name="connsiteX8425" fmla="*/ 6093431 w 15480813"/>
              <a:gd name="connsiteY8425" fmla="*/ 6829919 h 8369634"/>
              <a:gd name="connsiteX8426" fmla="*/ 6075411 w 15480813"/>
              <a:gd name="connsiteY8426" fmla="*/ 6712624 h 8369634"/>
              <a:gd name="connsiteX8427" fmla="*/ 6034053 w 15480813"/>
              <a:gd name="connsiteY8427" fmla="*/ 6712624 h 8369634"/>
              <a:gd name="connsiteX8428" fmla="*/ 6032117 w 15480813"/>
              <a:gd name="connsiteY8428" fmla="*/ 6644182 h 8369634"/>
              <a:gd name="connsiteX8429" fmla="*/ 6031032 w 15480813"/>
              <a:gd name="connsiteY8429" fmla="*/ 6496414 h 8369634"/>
              <a:gd name="connsiteX8430" fmla="*/ 6042277 w 15480813"/>
              <a:gd name="connsiteY8430" fmla="*/ 6465458 h 8369634"/>
              <a:gd name="connsiteX8431" fmla="*/ 6076015 w 15480813"/>
              <a:gd name="connsiteY8431" fmla="*/ 6474285 h 8369634"/>
              <a:gd name="connsiteX8432" fmla="*/ 6051832 w 15480813"/>
              <a:gd name="connsiteY8432" fmla="*/ 6467997 h 8369634"/>
              <a:gd name="connsiteX8433" fmla="*/ 6050741 w 15480813"/>
              <a:gd name="connsiteY8433" fmla="*/ 6422410 h 8369634"/>
              <a:gd name="connsiteX8434" fmla="*/ 6088109 w 15480813"/>
              <a:gd name="connsiteY8434" fmla="*/ 6386738 h 8369634"/>
              <a:gd name="connsiteX8435" fmla="*/ 6127970 w 15480813"/>
              <a:gd name="connsiteY8435" fmla="*/ 6441782 h 8369634"/>
              <a:gd name="connsiteX8436" fmla="*/ 6144109 w 15480813"/>
              <a:gd name="connsiteY8436" fmla="*/ 6446436 h 8369634"/>
              <a:gd name="connsiteX8437" fmla="*/ 6147393 w 15480813"/>
              <a:gd name="connsiteY8437" fmla="*/ 6436088 h 8369634"/>
              <a:gd name="connsiteX8438" fmla="*/ 6147440 w 15480813"/>
              <a:gd name="connsiteY8438" fmla="*/ 6435243 h 8369634"/>
              <a:gd name="connsiteX8439" fmla="*/ 6146757 w 15480813"/>
              <a:gd name="connsiteY8439" fmla="*/ 6424466 h 8369634"/>
              <a:gd name="connsiteX8440" fmla="*/ 6154378 w 15480813"/>
              <a:gd name="connsiteY8440" fmla="*/ 6428264 h 8369634"/>
              <a:gd name="connsiteX8441" fmla="*/ 6157414 w 15480813"/>
              <a:gd name="connsiteY8441" fmla="*/ 6424950 h 8369634"/>
              <a:gd name="connsiteX8442" fmla="*/ 6177231 w 15480813"/>
              <a:gd name="connsiteY8442" fmla="*/ 6439218 h 8369634"/>
              <a:gd name="connsiteX8443" fmla="*/ 6176943 w 15480813"/>
              <a:gd name="connsiteY8443" fmla="*/ 6439516 h 8369634"/>
              <a:gd name="connsiteX8444" fmla="*/ 6180378 w 15480813"/>
              <a:gd name="connsiteY8444" fmla="*/ 6441228 h 8369634"/>
              <a:gd name="connsiteX8445" fmla="*/ 6210003 w 15480813"/>
              <a:gd name="connsiteY8445" fmla="*/ 6484927 h 8369634"/>
              <a:gd name="connsiteX8446" fmla="*/ 6218953 w 15480813"/>
              <a:gd name="connsiteY8446" fmla="*/ 6464369 h 8369634"/>
              <a:gd name="connsiteX8447" fmla="*/ 6211939 w 15480813"/>
              <a:gd name="connsiteY8447" fmla="*/ 6394960 h 8369634"/>
              <a:gd name="connsiteX8448" fmla="*/ 6182073 w 15480813"/>
              <a:gd name="connsiteY8448" fmla="*/ 6421564 h 8369634"/>
              <a:gd name="connsiteX8449" fmla="*/ 6173965 w 15480813"/>
              <a:gd name="connsiteY8449" fmla="*/ 6385286 h 8369634"/>
              <a:gd name="connsiteX8450" fmla="*/ 6196462 w 15480813"/>
              <a:gd name="connsiteY8450" fmla="*/ 6345624 h 8369634"/>
              <a:gd name="connsiteX8451" fmla="*/ 6236367 w 15480813"/>
              <a:gd name="connsiteY8451" fmla="*/ 6344294 h 8369634"/>
              <a:gd name="connsiteX8452" fmla="*/ 6216777 w 15480813"/>
              <a:gd name="connsiteY8452" fmla="*/ 6316843 h 8369634"/>
              <a:gd name="connsiteX8453" fmla="*/ 6207343 w 15480813"/>
              <a:gd name="connsiteY8453" fmla="*/ 6314426 h 8369634"/>
              <a:gd name="connsiteX8454" fmla="*/ 6169613 w 15480813"/>
              <a:gd name="connsiteY8454" fmla="*/ 6305115 h 8369634"/>
              <a:gd name="connsiteX8455" fmla="*/ 6180497 w 15480813"/>
              <a:gd name="connsiteY8455" fmla="*/ 6273794 h 8369634"/>
              <a:gd name="connsiteX8456" fmla="*/ 6146515 w 15480813"/>
              <a:gd name="connsiteY8456" fmla="*/ 6322164 h 8369634"/>
              <a:gd name="connsiteX8457" fmla="*/ 6145431 w 15480813"/>
              <a:gd name="connsiteY8457" fmla="*/ 6276696 h 8369634"/>
              <a:gd name="connsiteX8458" fmla="*/ 6117375 w 15480813"/>
              <a:gd name="connsiteY8458" fmla="*/ 6292054 h 8369634"/>
              <a:gd name="connsiteX8459" fmla="*/ 6102621 w 15480813"/>
              <a:gd name="connsiteY8459" fmla="*/ 6265450 h 8369634"/>
              <a:gd name="connsiteX8460" fmla="*/ 6106975 w 15480813"/>
              <a:gd name="connsiteY8460" fmla="*/ 6180250 h 8369634"/>
              <a:gd name="connsiteX8461" fmla="*/ 6104916 w 15480813"/>
              <a:gd name="connsiteY8461" fmla="*/ 6177782 h 8369634"/>
              <a:gd name="connsiteX8462" fmla="*/ 6041099 w 15480813"/>
              <a:gd name="connsiteY8462" fmla="*/ 6199852 h 8369634"/>
              <a:gd name="connsiteX8463" fmla="*/ 6036007 w 15480813"/>
              <a:gd name="connsiteY8463" fmla="*/ 6197970 h 8369634"/>
              <a:gd name="connsiteX8464" fmla="*/ 6038288 w 15480813"/>
              <a:gd name="connsiteY8464" fmla="*/ 6200031 h 8369634"/>
              <a:gd name="connsiteX8465" fmla="*/ 5986285 w 15480813"/>
              <a:gd name="connsiteY8465" fmla="*/ 6186126 h 8369634"/>
              <a:gd name="connsiteX8466" fmla="*/ 5999867 w 15480813"/>
              <a:gd name="connsiteY8466" fmla="*/ 6179379 h 8369634"/>
              <a:gd name="connsiteX8467" fmla="*/ 5987257 w 15480813"/>
              <a:gd name="connsiteY8467" fmla="*/ 6165690 h 8369634"/>
              <a:gd name="connsiteX8468" fmla="*/ 6009993 w 15480813"/>
              <a:gd name="connsiteY8468" fmla="*/ 6172704 h 8369634"/>
              <a:gd name="connsiteX8469" fmla="*/ 6022085 w 15480813"/>
              <a:gd name="connsiteY8469" fmla="*/ 6126754 h 8369634"/>
              <a:gd name="connsiteX8470" fmla="*/ 6023776 w 15480813"/>
              <a:gd name="connsiteY8470" fmla="*/ 6181290 h 8369634"/>
              <a:gd name="connsiteX8471" fmla="*/ 6064168 w 15480813"/>
              <a:gd name="connsiteY8471" fmla="*/ 6174156 h 8369634"/>
              <a:gd name="connsiteX8472" fmla="*/ 6072389 w 15480813"/>
              <a:gd name="connsiteY8472" fmla="*/ 6150938 h 8369634"/>
              <a:gd name="connsiteX8473" fmla="*/ 6008661 w 15480813"/>
              <a:gd name="connsiteY8473" fmla="*/ 6129172 h 8369634"/>
              <a:gd name="connsiteX8474" fmla="*/ 5972383 w 15480813"/>
              <a:gd name="connsiteY8474" fmla="*/ 6124456 h 8369634"/>
              <a:gd name="connsiteX8475" fmla="*/ 5998622 w 15480813"/>
              <a:gd name="connsiteY8475" fmla="*/ 6098094 h 8369634"/>
              <a:gd name="connsiteX8476" fmla="*/ 5997295 w 15480813"/>
              <a:gd name="connsiteY8476" fmla="*/ 6054320 h 8369634"/>
              <a:gd name="connsiteX8477" fmla="*/ 5975889 w 15480813"/>
              <a:gd name="connsiteY8477" fmla="*/ 6090598 h 8369634"/>
              <a:gd name="connsiteX8478" fmla="*/ 5943601 w 15480813"/>
              <a:gd name="connsiteY8478" fmla="*/ 6063510 h 8369634"/>
              <a:gd name="connsiteX8479" fmla="*/ 5991973 w 15480813"/>
              <a:gd name="connsiteY8479" fmla="*/ 6033038 h 8369634"/>
              <a:gd name="connsiteX8480" fmla="*/ 5988659 w 15480813"/>
              <a:gd name="connsiteY8480" fmla="*/ 6021550 h 8369634"/>
              <a:gd name="connsiteX8481" fmla="*/ 5979123 w 15480813"/>
              <a:gd name="connsiteY8481" fmla="*/ 6019962 h 8369634"/>
              <a:gd name="connsiteX8482" fmla="*/ 5942513 w 15480813"/>
              <a:gd name="connsiteY8482" fmla="*/ 6028805 h 8369634"/>
              <a:gd name="connsiteX8483" fmla="*/ 5902967 w 15480813"/>
              <a:gd name="connsiteY8483" fmla="*/ 6097974 h 8369634"/>
              <a:gd name="connsiteX8484" fmla="*/ 5879992 w 15480813"/>
              <a:gd name="connsiteY8484" fmla="*/ 6182619 h 8369634"/>
              <a:gd name="connsiteX8485" fmla="*/ 5896557 w 15480813"/>
              <a:gd name="connsiteY8485" fmla="*/ 6198580 h 8369634"/>
              <a:gd name="connsiteX8486" fmla="*/ 5868623 w 15480813"/>
              <a:gd name="connsiteY8486" fmla="*/ 6259043 h 8369634"/>
              <a:gd name="connsiteX8487" fmla="*/ 5885311 w 15480813"/>
              <a:gd name="connsiteY8487" fmla="*/ 6274762 h 8369634"/>
              <a:gd name="connsiteX8488" fmla="*/ 5838270 w 15480813"/>
              <a:gd name="connsiteY8488" fmla="*/ 6353242 h 8369634"/>
              <a:gd name="connsiteX8489" fmla="*/ 5844680 w 15480813"/>
              <a:gd name="connsiteY8489" fmla="*/ 6207045 h 8369634"/>
              <a:gd name="connsiteX8490" fmla="*/ 5861129 w 15480813"/>
              <a:gd name="connsiteY8490" fmla="*/ 6200154 h 8369634"/>
              <a:gd name="connsiteX8491" fmla="*/ 5834653 w 15480813"/>
              <a:gd name="connsiteY8491" fmla="*/ 6110232 h 8369634"/>
              <a:gd name="connsiteX8492" fmla="*/ 5816732 w 15480813"/>
              <a:gd name="connsiteY8492" fmla="*/ 6098319 h 8369634"/>
              <a:gd name="connsiteX8493" fmla="*/ 5819045 w 15480813"/>
              <a:gd name="connsiteY8493" fmla="*/ 6117684 h 8369634"/>
              <a:gd name="connsiteX8494" fmla="*/ 5804466 w 15480813"/>
              <a:gd name="connsiteY8494" fmla="*/ 6120060 h 8369634"/>
              <a:gd name="connsiteX8495" fmla="*/ 5800701 w 15480813"/>
              <a:gd name="connsiteY8495" fmla="*/ 6131584 h 8369634"/>
              <a:gd name="connsiteX8496" fmla="*/ 5800479 w 15480813"/>
              <a:gd name="connsiteY8496" fmla="*/ 6131794 h 8369634"/>
              <a:gd name="connsiteX8497" fmla="*/ 5801462 w 15480813"/>
              <a:gd name="connsiteY8497" fmla="*/ 6134588 h 8369634"/>
              <a:gd name="connsiteX8498" fmla="*/ 5820133 w 15480813"/>
              <a:gd name="connsiteY8498" fmla="*/ 6161216 h 8369634"/>
              <a:gd name="connsiteX8499" fmla="*/ 5774045 w 15480813"/>
              <a:gd name="connsiteY8499" fmla="*/ 6143108 h 8369634"/>
              <a:gd name="connsiteX8500" fmla="*/ 5769445 w 15480813"/>
              <a:gd name="connsiteY8500" fmla="*/ 6143249 h 8369634"/>
              <a:gd name="connsiteX8501" fmla="*/ 5769090 w 15480813"/>
              <a:gd name="connsiteY8501" fmla="*/ 6143448 h 8369634"/>
              <a:gd name="connsiteX8502" fmla="*/ 5745400 w 15480813"/>
              <a:gd name="connsiteY8502" fmla="*/ 6235342 h 8369634"/>
              <a:gd name="connsiteX8503" fmla="*/ 5748059 w 15480813"/>
              <a:gd name="connsiteY8503" fmla="*/ 6156016 h 8369634"/>
              <a:gd name="connsiteX8504" fmla="*/ 5750661 w 15480813"/>
              <a:gd name="connsiteY8504" fmla="*/ 6145219 h 8369634"/>
              <a:gd name="connsiteX8505" fmla="*/ 5722063 w 15480813"/>
              <a:gd name="connsiteY8505" fmla="*/ 6156017 h 8369634"/>
              <a:gd name="connsiteX8506" fmla="*/ 5729313 w 15480813"/>
              <a:gd name="connsiteY8506" fmla="*/ 6089026 h 8369634"/>
              <a:gd name="connsiteX8507" fmla="*/ 5731515 w 15480813"/>
              <a:gd name="connsiteY8507" fmla="*/ 6087340 h 8369634"/>
              <a:gd name="connsiteX8508" fmla="*/ 5729479 w 15480813"/>
              <a:gd name="connsiteY8508" fmla="*/ 6087050 h 8369634"/>
              <a:gd name="connsiteX8509" fmla="*/ 5716769 w 15480813"/>
              <a:gd name="connsiteY8509" fmla="*/ 6101253 h 8369634"/>
              <a:gd name="connsiteX8510" fmla="*/ 5716239 w 15480813"/>
              <a:gd name="connsiteY8510" fmla="*/ 6107178 h 8369634"/>
              <a:gd name="connsiteX8511" fmla="*/ 5720365 w 15480813"/>
              <a:gd name="connsiteY8511" fmla="*/ 6102205 h 8369634"/>
              <a:gd name="connsiteX8512" fmla="*/ 5717767 w 15480813"/>
              <a:gd name="connsiteY8512" fmla="*/ 6116368 h 8369634"/>
              <a:gd name="connsiteX8513" fmla="*/ 5713393 w 15480813"/>
              <a:gd name="connsiteY8513" fmla="*/ 6138927 h 8369634"/>
              <a:gd name="connsiteX8514" fmla="*/ 5713302 w 15480813"/>
              <a:gd name="connsiteY8514" fmla="*/ 6139914 h 8369634"/>
              <a:gd name="connsiteX8515" fmla="*/ 5712629 w 15480813"/>
              <a:gd name="connsiteY8515" fmla="*/ 6158192 h 8369634"/>
              <a:gd name="connsiteX8516" fmla="*/ 5708484 w 15480813"/>
              <a:gd name="connsiteY8516" fmla="*/ 6146596 h 8369634"/>
              <a:gd name="connsiteX8517" fmla="*/ 5700467 w 15480813"/>
              <a:gd name="connsiteY8517" fmla="*/ 6142282 h 8369634"/>
              <a:gd name="connsiteX8518" fmla="*/ 5693628 w 15480813"/>
              <a:gd name="connsiteY8518" fmla="*/ 6128854 h 8369634"/>
              <a:gd name="connsiteX8519" fmla="*/ 5689467 w 15480813"/>
              <a:gd name="connsiteY8519" fmla="*/ 6119114 h 8369634"/>
              <a:gd name="connsiteX8520" fmla="*/ 5687798 w 15480813"/>
              <a:gd name="connsiteY8520" fmla="*/ 6139564 h 8369634"/>
              <a:gd name="connsiteX8521" fmla="*/ 5663409 w 15480813"/>
              <a:gd name="connsiteY8521" fmla="*/ 6144649 h 8369634"/>
              <a:gd name="connsiteX8522" fmla="*/ 5665015 w 15480813"/>
              <a:gd name="connsiteY8522" fmla="*/ 6131326 h 8369634"/>
              <a:gd name="connsiteX8523" fmla="*/ 5659399 w 15480813"/>
              <a:gd name="connsiteY8523" fmla="*/ 6134647 h 8369634"/>
              <a:gd name="connsiteX8524" fmla="*/ 5653376 w 15480813"/>
              <a:gd name="connsiteY8524" fmla="*/ 6144286 h 8369634"/>
              <a:gd name="connsiteX8525" fmla="*/ 5688443 w 15480813"/>
              <a:gd name="connsiteY8525" fmla="*/ 6188061 h 8369634"/>
              <a:gd name="connsiteX8526" fmla="*/ 5742495 w 15480813"/>
              <a:gd name="connsiteY8526" fmla="*/ 6282259 h 8369634"/>
              <a:gd name="connsiteX8527" fmla="*/ 5685541 w 15480813"/>
              <a:gd name="connsiteY8527" fmla="*/ 6267022 h 8369634"/>
              <a:gd name="connsiteX8528" fmla="*/ 5661355 w 15480813"/>
              <a:gd name="connsiteY8528" fmla="*/ 6328936 h 8369634"/>
              <a:gd name="connsiteX8529" fmla="*/ 5584928 w 15480813"/>
              <a:gd name="connsiteY8529" fmla="*/ 6308259 h 8369634"/>
              <a:gd name="connsiteX8530" fmla="*/ 5590131 w 15480813"/>
              <a:gd name="connsiteY8530" fmla="*/ 6264000 h 8369634"/>
              <a:gd name="connsiteX8531" fmla="*/ 5570781 w 15480813"/>
              <a:gd name="connsiteY8531" fmla="*/ 6281172 h 8369634"/>
              <a:gd name="connsiteX8532" fmla="*/ 5580093 w 15480813"/>
              <a:gd name="connsiteY8532" fmla="*/ 6306806 h 8369634"/>
              <a:gd name="connsiteX8533" fmla="*/ 5533775 w 15480813"/>
              <a:gd name="connsiteY8533" fmla="*/ 6350822 h 8369634"/>
              <a:gd name="connsiteX8534" fmla="*/ 5512250 w 15480813"/>
              <a:gd name="connsiteY8534" fmla="*/ 6333169 h 8369634"/>
              <a:gd name="connsiteX8535" fmla="*/ 5516725 w 15480813"/>
              <a:gd name="connsiteY8535" fmla="*/ 6357354 h 8369634"/>
              <a:gd name="connsiteX8536" fmla="*/ 5557234 w 15480813"/>
              <a:gd name="connsiteY8536" fmla="*/ 6426038 h 8369634"/>
              <a:gd name="connsiteX8537" fmla="*/ 5458317 w 15480813"/>
              <a:gd name="connsiteY8537" fmla="*/ 6558206 h 8369634"/>
              <a:gd name="connsiteX8538" fmla="*/ 5497861 w 15480813"/>
              <a:gd name="connsiteY8538" fmla="*/ 6523622 h 8369634"/>
              <a:gd name="connsiteX8539" fmla="*/ 5517209 w 15480813"/>
              <a:gd name="connsiteY8539" fmla="*/ 6552039 h 8369634"/>
              <a:gd name="connsiteX8540" fmla="*/ 5465089 w 15480813"/>
              <a:gd name="connsiteY8540" fmla="*/ 6617458 h 8369634"/>
              <a:gd name="connsiteX8541" fmla="*/ 5469563 w 15480813"/>
              <a:gd name="connsiteY8541" fmla="*/ 6664376 h 8369634"/>
              <a:gd name="connsiteX8542" fmla="*/ 5397005 w 15480813"/>
              <a:gd name="connsiteY8542" fmla="*/ 6769821 h 8369634"/>
              <a:gd name="connsiteX8543" fmla="*/ 5377416 w 15480813"/>
              <a:gd name="connsiteY8543" fmla="*/ 6741404 h 8369634"/>
              <a:gd name="connsiteX8544" fmla="*/ 5356497 w 15480813"/>
              <a:gd name="connsiteY8544" fmla="*/ 6827138 h 8369634"/>
              <a:gd name="connsiteX8545" fmla="*/ 5347306 w 15480813"/>
              <a:gd name="connsiteY8545" fmla="*/ 6755793 h 8369634"/>
              <a:gd name="connsiteX8546" fmla="*/ 5329409 w 15480813"/>
              <a:gd name="connsiteY8546" fmla="*/ 6785178 h 8369634"/>
              <a:gd name="connsiteX8547" fmla="*/ 5346459 w 15480813"/>
              <a:gd name="connsiteY8547" fmla="*/ 6824358 h 8369634"/>
              <a:gd name="connsiteX8548" fmla="*/ 5303527 w 15480813"/>
              <a:gd name="connsiteY8548" fmla="*/ 6846728 h 8369634"/>
              <a:gd name="connsiteX8549" fmla="*/ 5314534 w 15480813"/>
              <a:gd name="connsiteY8549" fmla="*/ 6780824 h 8369634"/>
              <a:gd name="connsiteX8550" fmla="*/ 5273539 w 15480813"/>
              <a:gd name="connsiteY8550" fmla="*/ 6838263 h 8369634"/>
              <a:gd name="connsiteX8551" fmla="*/ 5311391 w 15480813"/>
              <a:gd name="connsiteY8551" fmla="*/ 6665344 h 8369634"/>
              <a:gd name="connsiteX8552" fmla="*/ 5339564 w 15480813"/>
              <a:gd name="connsiteY8552" fmla="*/ 6616250 h 8369634"/>
              <a:gd name="connsiteX8553" fmla="*/ 5320219 w 15480813"/>
              <a:gd name="connsiteY8553" fmla="*/ 6587711 h 8369634"/>
              <a:gd name="connsiteX8554" fmla="*/ 5352867 w 15480813"/>
              <a:gd name="connsiteY8554" fmla="*/ 6562558 h 8369634"/>
              <a:gd name="connsiteX8555" fmla="*/ 5378623 w 15480813"/>
              <a:gd name="connsiteY8555" fmla="*/ 6650108 h 8369634"/>
              <a:gd name="connsiteX8556" fmla="*/ 5386728 w 15480813"/>
              <a:gd name="connsiteY8556" fmla="*/ 6595209 h 8369634"/>
              <a:gd name="connsiteX8557" fmla="*/ 5410914 w 15480813"/>
              <a:gd name="connsiteY8557" fmla="*/ 6602100 h 8369634"/>
              <a:gd name="connsiteX8558" fmla="*/ 5426271 w 15480813"/>
              <a:gd name="connsiteY8558" fmla="*/ 6560625 h 8369634"/>
              <a:gd name="connsiteX8559" fmla="*/ 5439330 w 15480813"/>
              <a:gd name="connsiteY8559" fmla="*/ 6507055 h 8369634"/>
              <a:gd name="connsiteX8560" fmla="*/ 5388299 w 15480813"/>
              <a:gd name="connsiteY8560" fmla="*/ 6481057 h 8369634"/>
              <a:gd name="connsiteX8561" fmla="*/ 5404745 w 15480813"/>
              <a:gd name="connsiteY8561" fmla="*/ 6519994 h 8369634"/>
              <a:gd name="connsiteX8562" fmla="*/ 5352867 w 15480813"/>
              <a:gd name="connsiteY8562" fmla="*/ 6539704 h 8369634"/>
              <a:gd name="connsiteX8563" fmla="*/ 5346217 w 15480813"/>
              <a:gd name="connsiteY8563" fmla="*/ 6503427 h 8369634"/>
              <a:gd name="connsiteX8564" fmla="*/ 5371491 w 15480813"/>
              <a:gd name="connsiteY8564" fmla="*/ 6464854 h 8369634"/>
              <a:gd name="connsiteX8565" fmla="*/ 5354199 w 15480813"/>
              <a:gd name="connsiteY8565" fmla="*/ 6471504 h 8369634"/>
              <a:gd name="connsiteX8566" fmla="*/ 5359519 w 15480813"/>
              <a:gd name="connsiteY8566" fmla="*/ 6449980 h 8369634"/>
              <a:gd name="connsiteX8567" fmla="*/ 5369676 w 15480813"/>
              <a:gd name="connsiteY8567" fmla="*/ 6429908 h 8369634"/>
              <a:gd name="connsiteX8568" fmla="*/ 5448157 w 15480813"/>
              <a:gd name="connsiteY8568" fmla="*/ 6406568 h 8369634"/>
              <a:gd name="connsiteX8569" fmla="*/ 5404503 w 15480813"/>
              <a:gd name="connsiteY8569" fmla="*/ 6394476 h 8369634"/>
              <a:gd name="connsiteX8570" fmla="*/ 5396645 w 15480813"/>
              <a:gd name="connsiteY8570" fmla="*/ 6426762 h 8369634"/>
              <a:gd name="connsiteX8571" fmla="*/ 5362663 w 15480813"/>
              <a:gd name="connsiteY8571" fmla="*/ 6416968 h 8369634"/>
              <a:gd name="connsiteX8572" fmla="*/ 5405473 w 15480813"/>
              <a:gd name="connsiteY8572" fmla="*/ 6348888 h 8369634"/>
              <a:gd name="connsiteX8573" fmla="*/ 5470410 w 15480813"/>
              <a:gd name="connsiteY8573" fmla="*/ 6378998 h 8369634"/>
              <a:gd name="connsiteX8574" fmla="*/ 5478873 w 15480813"/>
              <a:gd name="connsiteY8574" fmla="*/ 6301124 h 8369634"/>
              <a:gd name="connsiteX8575" fmla="*/ 5507051 w 15480813"/>
              <a:gd name="connsiteY8575" fmla="*/ 6355176 h 8369634"/>
              <a:gd name="connsiteX8576" fmla="*/ 5508141 w 15480813"/>
              <a:gd name="connsiteY8576" fmla="*/ 6286734 h 8369634"/>
              <a:gd name="connsiteX8577" fmla="*/ 5539701 w 15480813"/>
              <a:gd name="connsiteY8577" fmla="*/ 6261340 h 8369634"/>
              <a:gd name="connsiteX8578" fmla="*/ 5523499 w 15480813"/>
              <a:gd name="connsiteY8578" fmla="*/ 6222282 h 8369634"/>
              <a:gd name="connsiteX8579" fmla="*/ 5531599 w 15480813"/>
              <a:gd name="connsiteY8579" fmla="*/ 6167382 h 8369634"/>
              <a:gd name="connsiteX8580" fmla="*/ 5555059 w 15480813"/>
              <a:gd name="connsiteY8580" fmla="*/ 6197008 h 8369634"/>
              <a:gd name="connsiteX8581" fmla="*/ 5594721 w 15480813"/>
              <a:gd name="connsiteY8581" fmla="*/ 6093861 h 8369634"/>
              <a:gd name="connsiteX8582" fmla="*/ 5554332 w 15480813"/>
              <a:gd name="connsiteY8582" fmla="*/ 6093861 h 8369634"/>
              <a:gd name="connsiteX8583" fmla="*/ 5573925 w 15480813"/>
              <a:gd name="connsiteY8583" fmla="*/ 6053593 h 8369634"/>
              <a:gd name="connsiteX8584" fmla="*/ 5541876 w 15480813"/>
              <a:gd name="connsiteY8584" fmla="*/ 5998574 h 8369634"/>
              <a:gd name="connsiteX8585" fmla="*/ 5556963 w 15480813"/>
              <a:gd name="connsiteY8585" fmla="*/ 5964036 h 8369634"/>
              <a:gd name="connsiteX8586" fmla="*/ 5558681 w 15480813"/>
              <a:gd name="connsiteY8586" fmla="*/ 5957581 h 8369634"/>
              <a:gd name="connsiteX8587" fmla="*/ 5516390 w 15480813"/>
              <a:gd name="connsiteY8587" fmla="*/ 5965946 h 8369634"/>
              <a:gd name="connsiteX8588" fmla="*/ 5478633 w 15480813"/>
              <a:gd name="connsiteY8588" fmla="*/ 5989990 h 8369634"/>
              <a:gd name="connsiteX8589" fmla="*/ 5354561 w 15480813"/>
              <a:gd name="connsiteY8589" fmla="*/ 5989142 h 8369634"/>
              <a:gd name="connsiteX8590" fmla="*/ 5341441 w 15480813"/>
              <a:gd name="connsiteY8590" fmla="*/ 5962676 h 8369634"/>
              <a:gd name="connsiteX8591" fmla="*/ 5336957 w 15480813"/>
              <a:gd name="connsiteY8591" fmla="*/ 5959752 h 8369634"/>
              <a:gd name="connsiteX8592" fmla="*/ 5327713 w 15480813"/>
              <a:gd name="connsiteY8592" fmla="*/ 5970400 h 8369634"/>
              <a:gd name="connsiteX8593" fmla="*/ 5330261 w 15480813"/>
              <a:gd name="connsiteY8593" fmla="*/ 5955386 h 8369634"/>
              <a:gd name="connsiteX8594" fmla="*/ 5323241 w 15480813"/>
              <a:gd name="connsiteY8594" fmla="*/ 5950810 h 8369634"/>
              <a:gd name="connsiteX8595" fmla="*/ 5328320 w 15480813"/>
              <a:gd name="connsiteY8595" fmla="*/ 6004500 h 8369634"/>
              <a:gd name="connsiteX8596" fmla="*/ 5319779 w 15480813"/>
              <a:gd name="connsiteY8596" fmla="*/ 5977232 h 8369634"/>
              <a:gd name="connsiteX8597" fmla="*/ 5316193 w 15480813"/>
              <a:gd name="connsiteY8597" fmla="*/ 5974364 h 8369634"/>
              <a:gd name="connsiteX8598" fmla="*/ 5312840 w 15480813"/>
              <a:gd name="connsiteY8598" fmla="*/ 5989384 h 8369634"/>
              <a:gd name="connsiteX8599" fmla="*/ 5275943 w 15480813"/>
              <a:gd name="connsiteY8599" fmla="*/ 6006238 h 8369634"/>
              <a:gd name="connsiteX8600" fmla="*/ 5250802 w 15480813"/>
              <a:gd name="connsiteY8600" fmla="*/ 6025090 h 8369634"/>
              <a:gd name="connsiteX8601" fmla="*/ 5293493 w 15480813"/>
              <a:gd name="connsiteY8601" fmla="*/ 6043436 h 8369634"/>
              <a:gd name="connsiteX8602" fmla="*/ 5269217 w 15480813"/>
              <a:gd name="connsiteY8602" fmla="*/ 6057676 h 8369634"/>
              <a:gd name="connsiteX8603" fmla="*/ 5256013 w 15480813"/>
              <a:gd name="connsiteY8603" fmla="*/ 6050254 h 8369634"/>
              <a:gd name="connsiteX8604" fmla="*/ 5256649 w 15480813"/>
              <a:gd name="connsiteY8604" fmla="*/ 6051902 h 8369634"/>
              <a:gd name="connsiteX8605" fmla="*/ 5304861 w 15480813"/>
              <a:gd name="connsiteY8605" fmla="*/ 6079108 h 8369634"/>
              <a:gd name="connsiteX8606" fmla="*/ 5306431 w 15480813"/>
              <a:gd name="connsiteY8606" fmla="*/ 6033521 h 8369634"/>
              <a:gd name="connsiteX8607" fmla="*/ 5346821 w 15480813"/>
              <a:gd name="connsiteY8607" fmla="*/ 6033521 h 8369634"/>
              <a:gd name="connsiteX8608" fmla="*/ 5337751 w 15480813"/>
              <a:gd name="connsiteY8608" fmla="*/ 6088540 h 8369634"/>
              <a:gd name="connsiteX8609" fmla="*/ 5320823 w 15480813"/>
              <a:gd name="connsiteY8609" fmla="*/ 6095072 h 8369634"/>
              <a:gd name="connsiteX8610" fmla="*/ 5345009 w 15480813"/>
              <a:gd name="connsiteY8610" fmla="*/ 6159522 h 8369634"/>
              <a:gd name="connsiteX8611" fmla="*/ 5282125 w 15480813"/>
              <a:gd name="connsiteY8611" fmla="*/ 6325187 h 8369634"/>
              <a:gd name="connsiteX8612" fmla="*/ 5240889 w 15480813"/>
              <a:gd name="connsiteY8612" fmla="*/ 6325187 h 8369634"/>
              <a:gd name="connsiteX8613" fmla="*/ 5210535 w 15480813"/>
              <a:gd name="connsiteY8613" fmla="*/ 6362432 h 8369634"/>
              <a:gd name="connsiteX8614" fmla="*/ 5194451 w 15480813"/>
              <a:gd name="connsiteY8614" fmla="*/ 6403787 h 8369634"/>
              <a:gd name="connsiteX8615" fmla="*/ 5202677 w 15480813"/>
              <a:gd name="connsiteY8615" fmla="*/ 6452156 h 8369634"/>
              <a:gd name="connsiteX8616" fmla="*/ 5162406 w 15480813"/>
              <a:gd name="connsiteY8616" fmla="*/ 6486378 h 8369634"/>
              <a:gd name="connsiteX8617" fmla="*/ 5182843 w 15480813"/>
              <a:gd name="connsiteY8617" fmla="*/ 6388913 h 8369634"/>
              <a:gd name="connsiteX8618" fmla="*/ 5223717 w 15480813"/>
              <a:gd name="connsiteY8618" fmla="*/ 6331717 h 8369634"/>
              <a:gd name="connsiteX8619" fmla="*/ 5212832 w 15480813"/>
              <a:gd name="connsiteY8619" fmla="*/ 6293989 h 8369634"/>
              <a:gd name="connsiteX8620" fmla="*/ 5237744 w 15480813"/>
              <a:gd name="connsiteY8620" fmla="*/ 6278270 h 8369634"/>
              <a:gd name="connsiteX8621" fmla="*/ 5231335 w 15480813"/>
              <a:gd name="connsiteY8621" fmla="*/ 6322285 h 8369634"/>
              <a:gd name="connsiteX8622" fmla="*/ 5287689 w 15480813"/>
              <a:gd name="connsiteY8622" fmla="*/ 6223733 h 8369634"/>
              <a:gd name="connsiteX8623" fmla="*/ 5216583 w 15480813"/>
              <a:gd name="connsiteY8623" fmla="*/ 6260010 h 8369634"/>
              <a:gd name="connsiteX8624" fmla="*/ 5197717 w 15480813"/>
              <a:gd name="connsiteY8624" fmla="*/ 6312128 h 8369634"/>
              <a:gd name="connsiteX8625" fmla="*/ 5182117 w 15480813"/>
              <a:gd name="connsiteY8625" fmla="*/ 6273070 h 8369634"/>
              <a:gd name="connsiteX8626" fmla="*/ 5161196 w 15480813"/>
              <a:gd name="connsiteY8626" fmla="*/ 6313094 h 8369634"/>
              <a:gd name="connsiteX8627" fmla="*/ 5170629 w 15480813"/>
              <a:gd name="connsiteY8627" fmla="*/ 6258317 h 8369634"/>
              <a:gd name="connsiteX8628" fmla="*/ 5201103 w 15480813"/>
              <a:gd name="connsiteY8628" fmla="*/ 6221073 h 8369634"/>
              <a:gd name="connsiteX8629" fmla="*/ 5142936 w 15480813"/>
              <a:gd name="connsiteY8629" fmla="*/ 6227240 h 8369634"/>
              <a:gd name="connsiteX8630" fmla="*/ 5167122 w 15480813"/>
              <a:gd name="connsiteY8630" fmla="*/ 6234132 h 8369634"/>
              <a:gd name="connsiteX8631" fmla="*/ 5176675 w 15480813"/>
              <a:gd name="connsiteY8631" fmla="*/ 6179233 h 8369634"/>
              <a:gd name="connsiteX8632" fmla="*/ 5156723 w 15480813"/>
              <a:gd name="connsiteY8632" fmla="*/ 6138966 h 8369634"/>
              <a:gd name="connsiteX8633" fmla="*/ 5165755 w 15480813"/>
              <a:gd name="connsiteY8633" fmla="*/ 6127444 h 8369634"/>
              <a:gd name="connsiteX8634" fmla="*/ 5166309 w 15480813"/>
              <a:gd name="connsiteY8634" fmla="*/ 6124524 h 8369634"/>
              <a:gd name="connsiteX8635" fmla="*/ 5167001 w 15480813"/>
              <a:gd name="connsiteY8635" fmla="*/ 6108008 h 8369634"/>
              <a:gd name="connsiteX8636" fmla="*/ 5172828 w 15480813"/>
              <a:gd name="connsiteY8636" fmla="*/ 6119428 h 8369634"/>
              <a:gd name="connsiteX8637" fmla="*/ 5179141 w 15480813"/>
              <a:gd name="connsiteY8637" fmla="*/ 6113406 h 8369634"/>
              <a:gd name="connsiteX8638" fmla="*/ 5202191 w 15480813"/>
              <a:gd name="connsiteY8638" fmla="*/ 6083220 h 8369634"/>
              <a:gd name="connsiteX8639" fmla="*/ 5204247 w 15480813"/>
              <a:gd name="connsiteY8639" fmla="*/ 6037512 h 8369634"/>
              <a:gd name="connsiteX8640" fmla="*/ 5174015 w 15480813"/>
              <a:gd name="connsiteY8640" fmla="*/ 6074877 h 8369634"/>
              <a:gd name="connsiteX8641" fmla="*/ 5189615 w 15480813"/>
              <a:gd name="connsiteY8641" fmla="*/ 6043482 h 8369634"/>
              <a:gd name="connsiteX8642" fmla="*/ 5193797 w 15480813"/>
              <a:gd name="connsiteY8642" fmla="*/ 6031940 h 8369634"/>
              <a:gd name="connsiteX8643" fmla="*/ 5179093 w 15480813"/>
              <a:gd name="connsiteY8643" fmla="*/ 6007886 h 8369634"/>
              <a:gd name="connsiteX8644" fmla="*/ 5223257 w 15480813"/>
              <a:gd name="connsiteY8644" fmla="*/ 6016684 h 8369634"/>
              <a:gd name="connsiteX8645" fmla="*/ 5226861 w 15480813"/>
              <a:gd name="connsiteY8645" fmla="*/ 6009579 h 8369634"/>
              <a:gd name="connsiteX8646" fmla="*/ 5184658 w 15480813"/>
              <a:gd name="connsiteY8646" fmla="*/ 5997486 h 8369634"/>
              <a:gd name="connsiteX8647" fmla="*/ 5214063 w 15480813"/>
              <a:gd name="connsiteY8647" fmla="*/ 5944834 h 8369634"/>
              <a:gd name="connsiteX8648" fmla="*/ 5191113 w 15480813"/>
              <a:gd name="connsiteY8648" fmla="*/ 5943616 h 8369634"/>
              <a:gd name="connsiteX8649" fmla="*/ 5183859 w 15480813"/>
              <a:gd name="connsiteY8649" fmla="*/ 5942116 h 8369634"/>
              <a:gd name="connsiteX8650" fmla="*/ 5175670 w 15480813"/>
              <a:gd name="connsiteY8650" fmla="*/ 5957542 h 8369634"/>
              <a:gd name="connsiteX8651" fmla="*/ 5167727 w 15480813"/>
              <a:gd name="connsiteY8651" fmla="*/ 6004016 h 8369634"/>
              <a:gd name="connsiteX8652" fmla="*/ 5134471 w 15480813"/>
              <a:gd name="connsiteY8652" fmla="*/ 6052384 h 8369634"/>
              <a:gd name="connsiteX8653" fmla="*/ 5073014 w 15480813"/>
              <a:gd name="connsiteY8653" fmla="*/ 6044172 h 8369634"/>
              <a:gd name="connsiteX8654" fmla="*/ 5054919 w 15480813"/>
              <a:gd name="connsiteY8654" fmla="*/ 6039060 h 8369634"/>
              <a:gd name="connsiteX8655" fmla="*/ 5048373 w 15480813"/>
              <a:gd name="connsiteY8655" fmla="*/ 6051298 h 8369634"/>
              <a:gd name="connsiteX8656" fmla="*/ 5087917 w 15480813"/>
              <a:gd name="connsiteY8656" fmla="*/ 6066654 h 8369634"/>
              <a:gd name="connsiteX8657" fmla="*/ 5076292 w 15480813"/>
              <a:gd name="connsiteY8657" fmla="*/ 6088058 h 8369634"/>
              <a:gd name="connsiteX8658" fmla="*/ 5069733 w 15480813"/>
              <a:gd name="connsiteY8658" fmla="*/ 6105118 h 8369634"/>
              <a:gd name="connsiteX8659" fmla="*/ 5072821 w 15480813"/>
              <a:gd name="connsiteY8659" fmla="*/ 6103216 h 8369634"/>
              <a:gd name="connsiteX8660" fmla="*/ 5088060 w 15480813"/>
              <a:gd name="connsiteY8660" fmla="*/ 6083834 h 8369634"/>
              <a:gd name="connsiteX8661" fmla="*/ 5096503 w 15480813"/>
              <a:gd name="connsiteY8661" fmla="*/ 6084164 h 8369634"/>
              <a:gd name="connsiteX8662" fmla="*/ 5100854 w 15480813"/>
              <a:gd name="connsiteY8662" fmla="*/ 6075602 h 8369634"/>
              <a:gd name="connsiteX8663" fmla="*/ 5100854 w 15480813"/>
              <a:gd name="connsiteY8663" fmla="*/ 6097247 h 8369634"/>
              <a:gd name="connsiteX8664" fmla="*/ 5096693 w 15480813"/>
              <a:gd name="connsiteY8664" fmla="*/ 6114248 h 8369634"/>
              <a:gd name="connsiteX8665" fmla="*/ 5093589 w 15480813"/>
              <a:gd name="connsiteY8665" fmla="*/ 6117418 h 8369634"/>
              <a:gd name="connsiteX8666" fmla="*/ 5084047 w 15480813"/>
              <a:gd name="connsiteY8666" fmla="*/ 6207528 h 8369634"/>
              <a:gd name="connsiteX8667" fmla="*/ 5108959 w 15480813"/>
              <a:gd name="connsiteY8667" fmla="*/ 6191688 h 8369634"/>
              <a:gd name="connsiteX8668" fmla="*/ 5087675 w 15480813"/>
              <a:gd name="connsiteY8668" fmla="*/ 6231714 h 8369634"/>
              <a:gd name="connsiteX8669" fmla="*/ 5118391 w 15480813"/>
              <a:gd name="connsiteY8669" fmla="*/ 6194347 h 8369634"/>
              <a:gd name="connsiteX8670" fmla="*/ 5040148 w 15480813"/>
              <a:gd name="connsiteY8670" fmla="*/ 6367388 h 8369634"/>
              <a:gd name="connsiteX8671" fmla="*/ 5018985 w 15480813"/>
              <a:gd name="connsiteY8671" fmla="*/ 6291448 h 8369634"/>
              <a:gd name="connsiteX8672" fmla="*/ 5050912 w 15480813"/>
              <a:gd name="connsiteY8672" fmla="*/ 6289876 h 8369634"/>
              <a:gd name="connsiteX8673" fmla="*/ 5066633 w 15480813"/>
              <a:gd name="connsiteY8673" fmla="*/ 6213333 h 8369634"/>
              <a:gd name="connsiteX8674" fmla="*/ 5056353 w 15480813"/>
              <a:gd name="connsiteY8674" fmla="*/ 6175363 h 8369634"/>
              <a:gd name="connsiteX8675" fmla="*/ 5077637 w 15480813"/>
              <a:gd name="connsiteY8675" fmla="*/ 6135579 h 8369634"/>
              <a:gd name="connsiteX8676" fmla="*/ 5075685 w 15480813"/>
              <a:gd name="connsiteY8676" fmla="*/ 6131552 h 8369634"/>
              <a:gd name="connsiteX8677" fmla="*/ 5070621 w 15480813"/>
              <a:gd name="connsiteY8677" fmla="*/ 6135096 h 8369634"/>
              <a:gd name="connsiteX8678" fmla="*/ 5074093 w 15480813"/>
              <a:gd name="connsiteY8678" fmla="*/ 6128264 h 8369634"/>
              <a:gd name="connsiteX8679" fmla="*/ 5066701 w 15480813"/>
              <a:gd name="connsiteY8679" fmla="*/ 6113008 h 8369634"/>
              <a:gd name="connsiteX8680" fmla="*/ 5066391 w 15480813"/>
              <a:gd name="connsiteY8680" fmla="*/ 6113814 h 8369634"/>
              <a:gd name="connsiteX8681" fmla="*/ 5013787 w 15480813"/>
              <a:gd name="connsiteY8681" fmla="*/ 6122400 h 8369634"/>
              <a:gd name="connsiteX8682" fmla="*/ 4996011 w 15480813"/>
              <a:gd name="connsiteY8682" fmla="*/ 6092774 h 8369634"/>
              <a:gd name="connsiteX8683" fmla="*/ 4974364 w 15480813"/>
              <a:gd name="connsiteY8683" fmla="*/ 6139933 h 8369634"/>
              <a:gd name="connsiteX8684" fmla="*/ 4939296 w 15480813"/>
              <a:gd name="connsiteY8684" fmla="*/ 6134856 h 8369634"/>
              <a:gd name="connsiteX8685" fmla="*/ 4952115 w 15480813"/>
              <a:gd name="connsiteY8685" fmla="*/ 6089146 h 8369634"/>
              <a:gd name="connsiteX8686" fmla="*/ 4938691 w 15480813"/>
              <a:gd name="connsiteY8686" fmla="*/ 6047670 h 8369634"/>
              <a:gd name="connsiteX8687" fmla="*/ 4927932 w 15480813"/>
              <a:gd name="connsiteY8687" fmla="*/ 6058528 h 8369634"/>
              <a:gd name="connsiteX8688" fmla="*/ 4935079 w 15480813"/>
              <a:gd name="connsiteY8688" fmla="*/ 6095100 h 8369634"/>
              <a:gd name="connsiteX8689" fmla="*/ 4926113 w 15480813"/>
              <a:gd name="connsiteY8689" fmla="*/ 6149849 h 8369634"/>
              <a:gd name="connsiteX8690" fmla="*/ 4911482 w 15480813"/>
              <a:gd name="connsiteY8690" fmla="*/ 6110428 h 8369634"/>
              <a:gd name="connsiteX8691" fmla="*/ 4892979 w 15480813"/>
              <a:gd name="connsiteY8691" fmla="*/ 6174275 h 8369634"/>
              <a:gd name="connsiteX8692" fmla="*/ 4903259 w 15480813"/>
              <a:gd name="connsiteY8692" fmla="*/ 6049724 h 8369634"/>
              <a:gd name="connsiteX8693" fmla="*/ 4904102 w 15480813"/>
              <a:gd name="connsiteY8693" fmla="*/ 6048992 h 8369634"/>
              <a:gd name="connsiteX8694" fmla="*/ 4900771 w 15480813"/>
              <a:gd name="connsiteY8694" fmla="*/ 6045840 h 8369634"/>
              <a:gd name="connsiteX8695" fmla="*/ 4886086 w 15480813"/>
              <a:gd name="connsiteY8695" fmla="*/ 6045614 h 8369634"/>
              <a:gd name="connsiteX8696" fmla="*/ 4877379 w 15480813"/>
              <a:gd name="connsiteY8696" fmla="*/ 6057706 h 8369634"/>
              <a:gd name="connsiteX8697" fmla="*/ 4886328 w 15480813"/>
              <a:gd name="connsiteY8697" fmla="*/ 6099908 h 8369634"/>
              <a:gd name="connsiteX8698" fmla="*/ 4842795 w 15480813"/>
              <a:gd name="connsiteY8698" fmla="*/ 6085396 h 8369634"/>
              <a:gd name="connsiteX8699" fmla="*/ 4868795 w 15480813"/>
              <a:gd name="connsiteY8699" fmla="*/ 6081044 h 8369634"/>
              <a:gd name="connsiteX8700" fmla="*/ 4847269 w 15480813"/>
              <a:gd name="connsiteY8700" fmla="*/ 6128204 h 8369634"/>
              <a:gd name="connsiteX8701" fmla="*/ 4803978 w 15480813"/>
              <a:gd name="connsiteY8701" fmla="*/ 6124456 h 8369634"/>
              <a:gd name="connsiteX8702" fmla="*/ 4825380 w 15480813"/>
              <a:gd name="connsiteY8702" fmla="*/ 6077296 h 8369634"/>
              <a:gd name="connsiteX8703" fmla="*/ 4786199 w 15480813"/>
              <a:gd name="connsiteY8703" fmla="*/ 6018406 h 8369634"/>
              <a:gd name="connsiteX8704" fmla="*/ 4816431 w 15480813"/>
              <a:gd name="connsiteY8704" fmla="*/ 6013328 h 8369634"/>
              <a:gd name="connsiteX8705" fmla="*/ 4829734 w 15480813"/>
              <a:gd name="connsiteY8705" fmla="*/ 6065686 h 8369634"/>
              <a:gd name="connsiteX8706" fmla="*/ 4868674 w 15480813"/>
              <a:gd name="connsiteY8706" fmla="*/ 6059158 h 8369634"/>
              <a:gd name="connsiteX8707" fmla="*/ 4877137 w 15480813"/>
              <a:gd name="connsiteY8707" fmla="*/ 6014294 h 8369634"/>
              <a:gd name="connsiteX8708" fmla="*/ 4846785 w 15480813"/>
              <a:gd name="connsiteY8708" fmla="*/ 6019252 h 8369634"/>
              <a:gd name="connsiteX8709" fmla="*/ 4846785 w 15480813"/>
              <a:gd name="connsiteY8709" fmla="*/ 5942950 h 8369634"/>
              <a:gd name="connsiteX8710" fmla="*/ 4829492 w 15480813"/>
              <a:gd name="connsiteY8710" fmla="*/ 5934968 h 8369634"/>
              <a:gd name="connsiteX8711" fmla="*/ 4808089 w 15480813"/>
              <a:gd name="connsiteY8711" fmla="*/ 5993012 h 8369634"/>
              <a:gd name="connsiteX8712" fmla="*/ 4816431 w 15480813"/>
              <a:gd name="connsiteY8712" fmla="*/ 5937024 h 8369634"/>
              <a:gd name="connsiteX8713" fmla="*/ 4794909 w 15480813"/>
              <a:gd name="connsiteY8713" fmla="*/ 5940652 h 8369634"/>
              <a:gd name="connsiteX8714" fmla="*/ 4738675 w 15480813"/>
              <a:gd name="connsiteY8714" fmla="*/ 5949963 h 8369634"/>
              <a:gd name="connsiteX8715" fmla="*/ 4751857 w 15480813"/>
              <a:gd name="connsiteY8715" fmla="*/ 6023968 h 8369634"/>
              <a:gd name="connsiteX8716" fmla="*/ 4773383 w 15480813"/>
              <a:gd name="connsiteY8716" fmla="*/ 5998574 h 8369634"/>
              <a:gd name="connsiteX8717" fmla="*/ 4777977 w 15480813"/>
              <a:gd name="connsiteY8717" fmla="*/ 6063389 h 8369634"/>
              <a:gd name="connsiteX8718" fmla="*/ 4765157 w 15480813"/>
              <a:gd name="connsiteY8718" fmla="*/ 6098216 h 8369634"/>
              <a:gd name="connsiteX8719" fmla="*/ 4682687 w 15480813"/>
              <a:gd name="connsiteY8719" fmla="*/ 6035335 h 8369634"/>
              <a:gd name="connsiteX8720" fmla="*/ 4582921 w 15480813"/>
              <a:gd name="connsiteY8720" fmla="*/ 5997365 h 8369634"/>
              <a:gd name="connsiteX8721" fmla="*/ 4656567 w 15480813"/>
              <a:gd name="connsiteY8721" fmla="*/ 5985274 h 8369634"/>
              <a:gd name="connsiteX8722" fmla="*/ 4717030 w 15480813"/>
              <a:gd name="connsiteY8722" fmla="*/ 6008128 h 8369634"/>
              <a:gd name="connsiteX8723" fmla="*/ 4708081 w 15480813"/>
              <a:gd name="connsiteY8723" fmla="*/ 5944160 h 8369634"/>
              <a:gd name="connsiteX8724" fmla="*/ 4695263 w 15480813"/>
              <a:gd name="connsiteY8724" fmla="*/ 5978984 h 8369634"/>
              <a:gd name="connsiteX8725" fmla="*/ 4673617 w 15480813"/>
              <a:gd name="connsiteY8725" fmla="*/ 5982492 h 8369634"/>
              <a:gd name="connsiteX8726" fmla="*/ 4677729 w 15480813"/>
              <a:gd name="connsiteY8726" fmla="*/ 5938112 h 8369634"/>
              <a:gd name="connsiteX8727" fmla="*/ 4613909 w 15480813"/>
              <a:gd name="connsiteY8727" fmla="*/ 5973228 h 8369634"/>
              <a:gd name="connsiteX8728" fmla="*/ 4597103 w 15480813"/>
              <a:gd name="connsiteY8728" fmla="*/ 5968933 h 8369634"/>
              <a:gd name="connsiteX8729" fmla="*/ 4587335 w 15480813"/>
              <a:gd name="connsiteY8729" fmla="*/ 5981555 h 8369634"/>
              <a:gd name="connsiteX8730" fmla="*/ 4562605 w 15480813"/>
              <a:gd name="connsiteY8730" fmla="*/ 5984548 h 8369634"/>
              <a:gd name="connsiteX8731" fmla="*/ 4573391 w 15480813"/>
              <a:gd name="connsiteY8731" fmla="*/ 5962568 h 8369634"/>
              <a:gd name="connsiteX8732" fmla="*/ 4539387 w 15480813"/>
              <a:gd name="connsiteY8732" fmla="*/ 5950206 h 8369634"/>
              <a:gd name="connsiteX8733" fmla="*/ 4533428 w 15480813"/>
              <a:gd name="connsiteY8733" fmla="*/ 5970085 h 8369634"/>
              <a:gd name="connsiteX8734" fmla="*/ 4547127 w 15480813"/>
              <a:gd name="connsiteY8734" fmla="*/ 5967496 h 8369634"/>
              <a:gd name="connsiteX8735" fmla="*/ 4537982 w 15480813"/>
              <a:gd name="connsiteY8735" fmla="*/ 6005331 h 8369634"/>
              <a:gd name="connsiteX8736" fmla="*/ 4534634 w 15480813"/>
              <a:gd name="connsiteY8736" fmla="*/ 6011344 h 8369634"/>
              <a:gd name="connsiteX8737" fmla="*/ 4535155 w 15480813"/>
              <a:gd name="connsiteY8737" fmla="*/ 6016472 h 8369634"/>
              <a:gd name="connsiteX8738" fmla="*/ 4528821 w 15480813"/>
              <a:gd name="connsiteY8738" fmla="*/ 6021787 h 8369634"/>
              <a:gd name="connsiteX8739" fmla="*/ 4518588 w 15480813"/>
              <a:gd name="connsiteY8739" fmla="*/ 6040170 h 8369634"/>
              <a:gd name="connsiteX8740" fmla="*/ 4486662 w 15480813"/>
              <a:gd name="connsiteY8740" fmla="*/ 6041018 h 8369634"/>
              <a:gd name="connsiteX8741" fmla="*/ 4510047 w 15480813"/>
              <a:gd name="connsiteY8741" fmla="*/ 5981494 h 8369634"/>
              <a:gd name="connsiteX8742" fmla="*/ 4522219 w 15480813"/>
              <a:gd name="connsiteY8742" fmla="*/ 5974382 h 8369634"/>
              <a:gd name="connsiteX8743" fmla="*/ 4521974 w 15480813"/>
              <a:gd name="connsiteY8743" fmla="*/ 5953107 h 8369634"/>
              <a:gd name="connsiteX8744" fmla="*/ 4474448 w 15480813"/>
              <a:gd name="connsiteY8744" fmla="*/ 5971851 h 8369634"/>
              <a:gd name="connsiteX8745" fmla="*/ 4461389 w 15480813"/>
              <a:gd name="connsiteY8745" fmla="*/ 5897846 h 8369634"/>
              <a:gd name="connsiteX8746" fmla="*/ 4405279 w 15480813"/>
              <a:gd name="connsiteY8746" fmla="*/ 5918040 h 8369634"/>
              <a:gd name="connsiteX8747" fmla="*/ 4396693 w 15480813"/>
              <a:gd name="connsiteY8747" fmla="*/ 5973665 h 8369634"/>
              <a:gd name="connsiteX8748" fmla="*/ 4379642 w 15480813"/>
              <a:gd name="connsiteY8748" fmla="*/ 5933035 h 8369634"/>
              <a:gd name="connsiteX8749" fmla="*/ 4379642 w 15480813"/>
              <a:gd name="connsiteY8749" fmla="*/ 5987449 h 8369634"/>
              <a:gd name="connsiteX8750" fmla="*/ 4328247 w 15480813"/>
              <a:gd name="connsiteY8750" fmla="*/ 5974268 h 8369634"/>
              <a:gd name="connsiteX8751" fmla="*/ 4336833 w 15480813"/>
              <a:gd name="connsiteY8751" fmla="*/ 5929286 h 8369634"/>
              <a:gd name="connsiteX8752" fmla="*/ 4281327 w 15480813"/>
              <a:gd name="connsiteY8752" fmla="*/ 5927593 h 8369634"/>
              <a:gd name="connsiteX8753" fmla="*/ 4289913 w 15480813"/>
              <a:gd name="connsiteY8753" fmla="*/ 5947907 h 8369634"/>
              <a:gd name="connsiteX8754" fmla="*/ 4264155 w 15480813"/>
              <a:gd name="connsiteY8754" fmla="*/ 5973786 h 8369634"/>
              <a:gd name="connsiteX8755" fmla="*/ 4268387 w 15480813"/>
              <a:gd name="connsiteY8755" fmla="*/ 5951416 h 8369634"/>
              <a:gd name="connsiteX8756" fmla="*/ 4114567 w 15480813"/>
              <a:gd name="connsiteY8756" fmla="*/ 5933156 h 8369634"/>
              <a:gd name="connsiteX8757" fmla="*/ 4046243 w 15480813"/>
              <a:gd name="connsiteY8757" fmla="*/ 5889986 h 8369634"/>
              <a:gd name="connsiteX8758" fmla="*/ 3939223 w 15480813"/>
              <a:gd name="connsiteY8758" fmla="*/ 5896879 h 8369634"/>
              <a:gd name="connsiteX8759" fmla="*/ 4033426 w 15480813"/>
              <a:gd name="connsiteY8759" fmla="*/ 5870396 h 8369634"/>
              <a:gd name="connsiteX8760" fmla="*/ 4042011 w 15480813"/>
              <a:gd name="connsiteY8760" fmla="*/ 5847058 h 8369634"/>
              <a:gd name="connsiteX8761" fmla="*/ 3977920 w 15480813"/>
              <a:gd name="connsiteY8761" fmla="*/ 5857821 h 8369634"/>
              <a:gd name="connsiteX8762" fmla="*/ 3986505 w 15480813"/>
              <a:gd name="connsiteY8762" fmla="*/ 5801953 h 8369634"/>
              <a:gd name="connsiteX8763" fmla="*/ 3952162 w 15480813"/>
              <a:gd name="connsiteY8763" fmla="*/ 5851048 h 8369634"/>
              <a:gd name="connsiteX8764" fmla="*/ 3969455 w 15480813"/>
              <a:gd name="connsiteY8764" fmla="*/ 5804736 h 8369634"/>
              <a:gd name="connsiteX8765" fmla="*/ 3883476 w 15480813"/>
              <a:gd name="connsiteY8765" fmla="*/ 5829646 h 8369634"/>
              <a:gd name="connsiteX8766" fmla="*/ 3896295 w 15480813"/>
              <a:gd name="connsiteY8766" fmla="*/ 5882006 h 8369634"/>
              <a:gd name="connsiteX8767" fmla="*/ 3874769 w 15480813"/>
              <a:gd name="connsiteY8767" fmla="*/ 5852740 h 8369634"/>
              <a:gd name="connsiteX8768" fmla="*/ 3870416 w 15480813"/>
              <a:gd name="connsiteY8768" fmla="*/ 5886237 h 8369634"/>
              <a:gd name="connsiteX8769" fmla="*/ 3788668 w 15480813"/>
              <a:gd name="connsiteY8769" fmla="*/ 5758060 h 8369634"/>
              <a:gd name="connsiteX8770" fmla="*/ 3727235 w 15480813"/>
              <a:gd name="connsiteY8770" fmla="*/ 5745967 h 8369634"/>
              <a:gd name="connsiteX8771" fmla="*/ 3713812 w 15480813"/>
              <a:gd name="connsiteY8771" fmla="*/ 5791554 h 8369634"/>
              <a:gd name="connsiteX8772" fmla="*/ 3656493 w 15480813"/>
              <a:gd name="connsiteY8772" fmla="*/ 5800623 h 8369634"/>
              <a:gd name="connsiteX8773" fmla="*/ 3652383 w 15480813"/>
              <a:gd name="connsiteY8773" fmla="*/ 5757697 h 8369634"/>
              <a:gd name="connsiteX8774" fmla="*/ 3634364 w 15480813"/>
              <a:gd name="connsiteY8774" fmla="*/ 5771360 h 8369634"/>
              <a:gd name="connsiteX8775" fmla="*/ 3611630 w 15480813"/>
              <a:gd name="connsiteY8775" fmla="*/ 5818400 h 8369634"/>
              <a:gd name="connsiteX8776" fmla="*/ 3603044 w 15480813"/>
              <a:gd name="connsiteY8776" fmla="*/ 5754430 h 8369634"/>
              <a:gd name="connsiteX8777" fmla="*/ 3571240 w 15480813"/>
              <a:gd name="connsiteY8777" fmla="*/ 5791918 h 8369634"/>
              <a:gd name="connsiteX8778" fmla="*/ 3562653 w 15480813"/>
              <a:gd name="connsiteY8778" fmla="*/ 5749595 h 8369634"/>
              <a:gd name="connsiteX8779" fmla="*/ 3504246 w 15480813"/>
              <a:gd name="connsiteY8779" fmla="*/ 5747660 h 8369634"/>
              <a:gd name="connsiteX8780" fmla="*/ 3512832 w 15480813"/>
              <a:gd name="connsiteY8780" fmla="*/ 5778858 h 8369634"/>
              <a:gd name="connsiteX8781" fmla="*/ 3477401 w 15480813"/>
              <a:gd name="connsiteY8781" fmla="*/ 5708118 h 8369634"/>
              <a:gd name="connsiteX8782" fmla="*/ 3408713 w 15480813"/>
              <a:gd name="connsiteY8782" fmla="*/ 5707150 h 8369634"/>
              <a:gd name="connsiteX8783" fmla="*/ 3427094 w 15480813"/>
              <a:gd name="connsiteY8783" fmla="*/ 5704490 h 8369634"/>
              <a:gd name="connsiteX8784" fmla="*/ 3427094 w 15480813"/>
              <a:gd name="connsiteY8784" fmla="*/ 5671720 h 8369634"/>
              <a:gd name="connsiteX8785" fmla="*/ 3404359 w 15480813"/>
              <a:gd name="connsiteY8785" fmla="*/ 5653340 h 8369634"/>
              <a:gd name="connsiteX8786" fmla="*/ 3384769 w 15480813"/>
              <a:gd name="connsiteY8786" fmla="*/ 5656000 h 8369634"/>
              <a:gd name="connsiteX8787" fmla="*/ 3467242 w 15480813"/>
              <a:gd name="connsiteY8787" fmla="*/ 5643908 h 8369634"/>
              <a:gd name="connsiteX8788" fmla="*/ 3484898 w 15480813"/>
              <a:gd name="connsiteY8788" fmla="*/ 5695783 h 8369634"/>
              <a:gd name="connsiteX8789" fmla="*/ 3489976 w 15480813"/>
              <a:gd name="connsiteY8789" fmla="*/ 5651646 h 8369634"/>
              <a:gd name="connsiteX8790" fmla="*/ 3500860 w 15480813"/>
              <a:gd name="connsiteY8790" fmla="*/ 5655638 h 8369634"/>
              <a:gd name="connsiteX8791" fmla="*/ 3526255 w 15480813"/>
              <a:gd name="connsiteY8791" fmla="*/ 5666157 h 8369634"/>
              <a:gd name="connsiteX8792" fmla="*/ 3579220 w 15480813"/>
              <a:gd name="connsiteY8792" fmla="*/ 5692397 h 8369634"/>
              <a:gd name="connsiteX8793" fmla="*/ 3584058 w 15480813"/>
              <a:gd name="connsiteY8793" fmla="*/ 5648140 h 8369634"/>
              <a:gd name="connsiteX8794" fmla="*/ 3644522 w 15480813"/>
              <a:gd name="connsiteY8794" fmla="*/ 5697476 h 8369634"/>
              <a:gd name="connsiteX8795" fmla="*/ 3704020 w 15480813"/>
              <a:gd name="connsiteY8795" fmla="*/ 5694816 h 8369634"/>
              <a:gd name="connsiteX8796" fmla="*/ 3847924 w 15480813"/>
              <a:gd name="connsiteY8796" fmla="*/ 5704490 h 8369634"/>
              <a:gd name="connsiteX8797" fmla="*/ 3882266 w 15480813"/>
              <a:gd name="connsiteY8797" fmla="*/ 5731697 h 8369634"/>
              <a:gd name="connsiteX8798" fmla="*/ 3886378 w 15480813"/>
              <a:gd name="connsiteY8798" fmla="*/ 5785386 h 8369634"/>
              <a:gd name="connsiteX8799" fmla="*/ 3899318 w 15480813"/>
              <a:gd name="connsiteY8799" fmla="*/ 5783332 h 8369634"/>
              <a:gd name="connsiteX8800" fmla="*/ 3899318 w 15480813"/>
              <a:gd name="connsiteY8800" fmla="*/ 5761444 h 8369634"/>
              <a:gd name="connsiteX8801" fmla="*/ 4057733 w 15480813"/>
              <a:gd name="connsiteY8801" fmla="*/ 5735446 h 8369634"/>
              <a:gd name="connsiteX8802" fmla="*/ 3973083 w 15480813"/>
              <a:gd name="connsiteY8802" fmla="*/ 5640643 h 8369634"/>
              <a:gd name="connsiteX8803" fmla="*/ 3960143 w 15480813"/>
              <a:gd name="connsiteY8803" fmla="*/ 5686352 h 8369634"/>
              <a:gd name="connsiteX8804" fmla="*/ 3948050 w 15480813"/>
              <a:gd name="connsiteY8804" fmla="*/ 5634113 h 8369634"/>
              <a:gd name="connsiteX8805" fmla="*/ 3917939 w 15480813"/>
              <a:gd name="connsiteY8805" fmla="*/ 5660716 h 8369634"/>
              <a:gd name="connsiteX8806" fmla="*/ 3935112 w 15480813"/>
              <a:gd name="connsiteY8806" fmla="*/ 5635927 h 8369634"/>
              <a:gd name="connsiteX8807" fmla="*/ 3900769 w 15480813"/>
              <a:gd name="connsiteY8807" fmla="*/ 5630848 h 8369634"/>
              <a:gd name="connsiteX8808" fmla="*/ 3896657 w 15480813"/>
              <a:gd name="connsiteY8808" fmla="*/ 5576916 h 8369634"/>
              <a:gd name="connsiteX8809" fmla="*/ 3930881 w 15480813"/>
              <a:gd name="connsiteY8809" fmla="*/ 5604124 h 8369634"/>
              <a:gd name="connsiteX8810" fmla="*/ 4003435 w 15480813"/>
              <a:gd name="connsiteY8810" fmla="*/ 5614040 h 8369634"/>
              <a:gd name="connsiteX8811" fmla="*/ 4007789 w 15480813"/>
              <a:gd name="connsiteY8811" fmla="*/ 5580543 h 8369634"/>
              <a:gd name="connsiteX8812" fmla="*/ 3939585 w 15480813"/>
              <a:gd name="connsiteY8812" fmla="*/ 5493720 h 8369634"/>
              <a:gd name="connsiteX8813" fmla="*/ 3948171 w 15480813"/>
              <a:gd name="connsiteY8813" fmla="*/ 5481629 h 8369634"/>
              <a:gd name="connsiteX8814" fmla="*/ 3986505 w 15480813"/>
              <a:gd name="connsiteY8814" fmla="*/ 5518994 h 8369634"/>
              <a:gd name="connsiteX8815" fmla="*/ 4020728 w 15480813"/>
              <a:gd name="connsiteY8815" fmla="*/ 5491424 h 8369634"/>
              <a:gd name="connsiteX8816" fmla="*/ 4071880 w 15480813"/>
              <a:gd name="connsiteY8816" fmla="*/ 5537616 h 8369634"/>
              <a:gd name="connsiteX8817" fmla="*/ 4071880 w 15480813"/>
              <a:gd name="connsiteY8817" fmla="*/ 5504846 h 8369634"/>
              <a:gd name="connsiteX8818" fmla="*/ 4105861 w 15480813"/>
              <a:gd name="connsiteY8818" fmla="*/ 5597230 h 8369634"/>
              <a:gd name="connsiteX8819" fmla="*/ 4114447 w 15480813"/>
              <a:gd name="connsiteY8819" fmla="*/ 5552248 h 8369634"/>
              <a:gd name="connsiteX8820" fmla="*/ 4131497 w 15480813"/>
              <a:gd name="connsiteY8820" fmla="*/ 5571112 h 8369634"/>
              <a:gd name="connsiteX8821" fmla="*/ 4122913 w 15480813"/>
              <a:gd name="connsiteY8821" fmla="*/ 5594450 h 8369634"/>
              <a:gd name="connsiteX8822" fmla="*/ 4157134 w 15480813"/>
              <a:gd name="connsiteY8822" fmla="*/ 5555997 h 8369634"/>
              <a:gd name="connsiteX8823" fmla="*/ 4186883 w 15480813"/>
              <a:gd name="connsiteY8823" fmla="*/ 5605574 h 8369634"/>
              <a:gd name="connsiteX8824" fmla="*/ 4174790 w 15480813"/>
              <a:gd name="connsiteY8824" fmla="*/ 5509684 h 8369634"/>
              <a:gd name="connsiteX8825" fmla="*/ 4161972 w 15480813"/>
              <a:gd name="connsiteY8825" fmla="*/ 5479090 h 8369634"/>
              <a:gd name="connsiteX8826" fmla="*/ 4157618 w 15480813"/>
              <a:gd name="connsiteY8826" fmla="*/ 5534230 h 8369634"/>
              <a:gd name="connsiteX8827" fmla="*/ 4038142 w 15480813"/>
              <a:gd name="connsiteY8827" fmla="*/ 5488643 h 8369634"/>
              <a:gd name="connsiteX8828" fmla="*/ 4081070 w 15480813"/>
              <a:gd name="connsiteY8828" fmla="*/ 5394444 h 8369634"/>
              <a:gd name="connsiteX8829" fmla="*/ 4110820 w 15480813"/>
              <a:gd name="connsiteY8829" fmla="*/ 5411252 h 8369634"/>
              <a:gd name="connsiteX8830" fmla="*/ 4110820 w 15480813"/>
              <a:gd name="connsiteY8830" fmla="*/ 5378603 h 8369634"/>
              <a:gd name="connsiteX8831" fmla="*/ 4149153 w 15480813"/>
              <a:gd name="connsiteY8831" fmla="*/ 5415847 h 8369634"/>
              <a:gd name="connsiteX8832" fmla="*/ 4187609 w 15480813"/>
              <a:gd name="connsiteY8832" fmla="*/ 5398556 h 8369634"/>
              <a:gd name="connsiteX8833" fmla="*/ 4102233 w 15480813"/>
              <a:gd name="connsiteY8833" fmla="*/ 5423586 h 8369634"/>
              <a:gd name="connsiteX8834" fmla="*/ 4255691 w 15480813"/>
              <a:gd name="connsiteY8834" fmla="*/ 5474494 h 8369634"/>
              <a:gd name="connsiteX8835" fmla="*/ 4247225 w 15480813"/>
              <a:gd name="connsiteY8835" fmla="*/ 5399644 h 8369634"/>
              <a:gd name="connsiteX8836" fmla="*/ 4225943 w 15480813"/>
              <a:gd name="connsiteY8836" fmla="*/ 5435920 h 8369634"/>
              <a:gd name="connsiteX8837" fmla="*/ 4234407 w 15480813"/>
              <a:gd name="connsiteY8837" fmla="*/ 5412824 h 8369634"/>
              <a:gd name="connsiteX8838" fmla="*/ 4187609 w 15480813"/>
              <a:gd name="connsiteY8838" fmla="*/ 5420562 h 8369634"/>
              <a:gd name="connsiteX8839" fmla="*/ 4213245 w 15480813"/>
              <a:gd name="connsiteY8839" fmla="*/ 5361794 h 8369634"/>
              <a:gd name="connsiteX8840" fmla="*/ 4144920 w 15480813"/>
              <a:gd name="connsiteY8840" fmla="*/ 5351275 h 8369634"/>
              <a:gd name="connsiteX8841" fmla="*/ 4076717 w 15480813"/>
              <a:gd name="connsiteY8841" fmla="*/ 5373403 h 8369634"/>
              <a:gd name="connsiteX8842" fmla="*/ 4102475 w 15480813"/>
              <a:gd name="connsiteY8842" fmla="*/ 5260219 h 8369634"/>
              <a:gd name="connsiteX8843" fmla="*/ 4140809 w 15480813"/>
              <a:gd name="connsiteY8843" fmla="*/ 5308588 h 8369634"/>
              <a:gd name="connsiteX8844" fmla="*/ 4170677 w 15480813"/>
              <a:gd name="connsiteY8844" fmla="*/ 5260219 h 8369634"/>
              <a:gd name="connsiteX8845" fmla="*/ 4136577 w 15480813"/>
              <a:gd name="connsiteY8845" fmla="*/ 5244258 h 8369634"/>
              <a:gd name="connsiteX8846" fmla="*/ 4149395 w 15480813"/>
              <a:gd name="connsiteY8846" fmla="*/ 5220072 h 8369634"/>
              <a:gd name="connsiteX8847" fmla="*/ 4124001 w 15480813"/>
              <a:gd name="connsiteY8847" fmla="*/ 5180652 h 8369634"/>
              <a:gd name="connsiteX8848" fmla="*/ 4183617 w 15480813"/>
              <a:gd name="connsiteY8848" fmla="*/ 5192744 h 8369634"/>
              <a:gd name="connsiteX8849" fmla="*/ 4175153 w 15480813"/>
              <a:gd name="connsiteY8849" fmla="*/ 5139660 h 8369634"/>
              <a:gd name="connsiteX8850" fmla="*/ 4153869 w 15480813"/>
              <a:gd name="connsiteY8850" fmla="*/ 5110516 h 8369634"/>
              <a:gd name="connsiteX8851" fmla="*/ 4141051 w 15480813"/>
              <a:gd name="connsiteY8851" fmla="*/ 5145342 h 8369634"/>
              <a:gd name="connsiteX8852" fmla="*/ 4119767 w 15480813"/>
              <a:gd name="connsiteY8852" fmla="*/ 5127082 h 8369634"/>
              <a:gd name="connsiteX8853" fmla="*/ 4187972 w 15480813"/>
              <a:gd name="connsiteY8853" fmla="*/ 5104834 h 8369634"/>
              <a:gd name="connsiteX8854" fmla="*/ 4136939 w 15480813"/>
              <a:gd name="connsiteY8854" fmla="*/ 5058882 h 8369634"/>
              <a:gd name="connsiteX8855" fmla="*/ 4098606 w 15480813"/>
              <a:gd name="connsiteY8855" fmla="*/ 5043404 h 8369634"/>
              <a:gd name="connsiteX8856" fmla="*/ 4077322 w 15480813"/>
              <a:gd name="connsiteY8856" fmla="*/ 5047032 h 8369634"/>
              <a:gd name="connsiteX8857" fmla="*/ 4030523 w 15480813"/>
              <a:gd name="connsiteY8857" fmla="*/ 5033006 h 8369634"/>
              <a:gd name="connsiteX8858" fmla="*/ 4056159 w 15480813"/>
              <a:gd name="connsiteY8858" fmla="*/ 4974356 h 8369634"/>
              <a:gd name="connsiteX8859" fmla="*/ 4034998 w 15480813"/>
              <a:gd name="connsiteY8859" fmla="*/ 4955856 h 8369634"/>
              <a:gd name="connsiteX8860" fmla="*/ 4026291 w 15480813"/>
              <a:gd name="connsiteY8860" fmla="*/ 5000960 h 8369634"/>
              <a:gd name="connsiteX8861" fmla="*/ 3932452 w 15480813"/>
              <a:gd name="connsiteY8861" fmla="*/ 5016439 h 8369634"/>
              <a:gd name="connsiteX8862" fmla="*/ 3928218 w 15480813"/>
              <a:gd name="connsiteY8862" fmla="*/ 4973511 h 8369634"/>
              <a:gd name="connsiteX8863" fmla="*/ 3966793 w 15480813"/>
              <a:gd name="connsiteY8863" fmla="*/ 4945336 h 8369634"/>
              <a:gd name="connsiteX8864" fmla="*/ 3979853 w 15480813"/>
              <a:gd name="connsiteY8864" fmla="*/ 4856216 h 8369634"/>
              <a:gd name="connsiteX8865" fmla="*/ 3949985 w 15480813"/>
              <a:gd name="connsiteY8865" fmla="*/ 4828404 h 8369634"/>
              <a:gd name="connsiteX8866" fmla="*/ 4039472 w 15480813"/>
              <a:gd name="connsiteY8866" fmla="*/ 4824413 h 8369634"/>
              <a:gd name="connsiteX8867" fmla="*/ 4069340 w 15480813"/>
              <a:gd name="connsiteY8867" fmla="*/ 4765040 h 8369634"/>
              <a:gd name="connsiteX8868" fmla="*/ 4057247 w 15480813"/>
              <a:gd name="connsiteY8868" fmla="*/ 4712801 h 8369634"/>
              <a:gd name="connsiteX8869" fmla="*/ 4104168 w 15480813"/>
              <a:gd name="connsiteY8869" fmla="*/ 4694058 h 8369634"/>
              <a:gd name="connsiteX8870" fmla="*/ 4104168 w 15480813"/>
              <a:gd name="connsiteY8870" fmla="*/ 4737590 h 8369634"/>
              <a:gd name="connsiteX8871" fmla="*/ 4201998 w 15480813"/>
              <a:gd name="connsiteY8871" fmla="*/ 4765040 h 8369634"/>
              <a:gd name="connsiteX8872" fmla="*/ 4197887 w 15480813"/>
              <a:gd name="connsiteY8872" fmla="*/ 4722112 h 8369634"/>
              <a:gd name="connsiteX8873" fmla="*/ 4231989 w 15480813"/>
              <a:gd name="connsiteY8873" fmla="*/ 4640247 h 8369634"/>
              <a:gd name="connsiteX8874" fmla="*/ 4244082 w 15480813"/>
              <a:gd name="connsiteY8874" fmla="*/ 4681724 h 8369634"/>
              <a:gd name="connsiteX8875" fmla="*/ 4295113 w 15480813"/>
              <a:gd name="connsiteY8875" fmla="*/ 4575190 h 8369634"/>
              <a:gd name="connsiteX8876" fmla="*/ 4273951 w 15480813"/>
              <a:gd name="connsiteY8876" fmla="*/ 4600342 h 8369634"/>
              <a:gd name="connsiteX8877" fmla="*/ 4273951 w 15480813"/>
              <a:gd name="connsiteY8877" fmla="*/ 4632992 h 8369634"/>
              <a:gd name="connsiteX8878" fmla="*/ 4329335 w 15480813"/>
              <a:gd name="connsiteY8878" fmla="*/ 4623922 h 8369634"/>
              <a:gd name="connsiteX8879" fmla="*/ 4341429 w 15480813"/>
              <a:gd name="connsiteY8879" fmla="*/ 4654638 h 8369634"/>
              <a:gd name="connsiteX8880" fmla="*/ 4324499 w 15480813"/>
              <a:gd name="connsiteY8880" fmla="*/ 4668301 h 8369634"/>
              <a:gd name="connsiteX8881" fmla="*/ 4354247 w 15480813"/>
              <a:gd name="connsiteY8881" fmla="*/ 4684988 h 8369634"/>
              <a:gd name="connsiteX8882" fmla="*/ 4358479 w 15480813"/>
              <a:gd name="connsiteY8882" fmla="*/ 4640852 h 8369634"/>
              <a:gd name="connsiteX8883" fmla="*/ 4341429 w 15480813"/>
              <a:gd name="connsiteY8883" fmla="*/ 4632629 h 8369634"/>
              <a:gd name="connsiteX8884" fmla="*/ 4362712 w 15480813"/>
              <a:gd name="connsiteY8884" fmla="*/ 4683659 h 8369634"/>
              <a:gd name="connsiteX8885" fmla="*/ 4430794 w 15480813"/>
              <a:gd name="connsiteY8885" fmla="*/ 4650526 h 8369634"/>
              <a:gd name="connsiteX8886" fmla="*/ 4417975 w 15480813"/>
              <a:gd name="connsiteY8886" fmla="*/ 4729004 h 8369634"/>
              <a:gd name="connsiteX8887" fmla="*/ 4362712 w 15480813"/>
              <a:gd name="connsiteY8887" fmla="*/ 4716912 h 8369634"/>
              <a:gd name="connsiteX8888" fmla="*/ 4366944 w 15480813"/>
              <a:gd name="connsiteY8888" fmla="*/ 4759840 h 8369634"/>
              <a:gd name="connsiteX8889" fmla="*/ 4354851 w 15480813"/>
              <a:gd name="connsiteY8889" fmla="*/ 4718362 h 8369634"/>
              <a:gd name="connsiteX8890" fmla="*/ 4333567 w 15480813"/>
              <a:gd name="connsiteY8890" fmla="*/ 4721871 h 8369634"/>
              <a:gd name="connsiteX8891" fmla="*/ 4303699 w 15480813"/>
              <a:gd name="connsiteY8891" fmla="*/ 4825016 h 8369634"/>
              <a:gd name="connsiteX8892" fmla="*/ 4320629 w 15480813"/>
              <a:gd name="connsiteY8892" fmla="*/ 4887414 h 8369634"/>
              <a:gd name="connsiteX8893" fmla="*/ 4495369 w 15480813"/>
              <a:gd name="connsiteY8893" fmla="*/ 4934695 h 8369634"/>
              <a:gd name="connsiteX8894" fmla="*/ 4461147 w 15480813"/>
              <a:gd name="connsiteY8894" fmla="*/ 4983911 h 8369634"/>
              <a:gd name="connsiteX8895" fmla="*/ 4495369 w 15480813"/>
              <a:gd name="connsiteY8895" fmla="*/ 5000113 h 8369634"/>
              <a:gd name="connsiteX8896" fmla="*/ 4516895 w 15480813"/>
              <a:gd name="connsiteY8896" fmla="*/ 5051023 h 8369634"/>
              <a:gd name="connsiteX8897" fmla="*/ 4504077 w 15480813"/>
              <a:gd name="connsiteY8897" fmla="*/ 5085726 h 8369634"/>
              <a:gd name="connsiteX8898" fmla="*/ 4525601 w 15480813"/>
              <a:gd name="connsiteY8898" fmla="*/ 5191172 h 8369634"/>
              <a:gd name="connsiteX8899" fmla="*/ 4504077 w 15480813"/>
              <a:gd name="connsiteY8899" fmla="*/ 5172912 h 8369634"/>
              <a:gd name="connsiteX8900" fmla="*/ 4542773 w 15480813"/>
              <a:gd name="connsiteY8900" fmla="*/ 5242806 h 8369634"/>
              <a:gd name="connsiteX8901" fmla="*/ 4482309 w 15480813"/>
              <a:gd name="connsiteY8901" fmla="*/ 5274608 h 8369634"/>
              <a:gd name="connsiteX8902" fmla="*/ 4465137 w 15480813"/>
              <a:gd name="connsiteY8902" fmla="*/ 5321044 h 8369634"/>
              <a:gd name="connsiteX8903" fmla="*/ 4521005 w 15480813"/>
              <a:gd name="connsiteY8903" fmla="*/ 5300849 h 8369634"/>
              <a:gd name="connsiteX8904" fmla="*/ 4512419 w 15480813"/>
              <a:gd name="connsiteY8904" fmla="*/ 5312942 h 8369634"/>
              <a:gd name="connsiteX8905" fmla="*/ 4521005 w 15480813"/>
              <a:gd name="connsiteY8905" fmla="*/ 5322374 h 8369634"/>
              <a:gd name="connsiteX8906" fmla="*/ 4508188 w 15480813"/>
              <a:gd name="connsiteY8906" fmla="*/ 5357320 h 8369634"/>
              <a:gd name="connsiteX8907" fmla="*/ 4533945 w 15480813"/>
              <a:gd name="connsiteY8907" fmla="*/ 5341963 h 8369634"/>
              <a:gd name="connsiteX8908" fmla="*/ 4555471 w 15480813"/>
              <a:gd name="connsiteY8908" fmla="*/ 5371106 h 8369634"/>
              <a:gd name="connsiteX8909" fmla="*/ 4538299 w 15480813"/>
              <a:gd name="connsiteY8909" fmla="*/ 5428424 h 8369634"/>
              <a:gd name="connsiteX8910" fmla="*/ 4529714 w 15480813"/>
              <a:gd name="connsiteY8910" fmla="*/ 5386342 h 8369634"/>
              <a:gd name="connsiteX8911" fmla="*/ 4396693 w 15480813"/>
              <a:gd name="connsiteY8911" fmla="*/ 5463006 h 8369634"/>
              <a:gd name="connsiteX8912" fmla="*/ 4405279 w 15480813"/>
              <a:gd name="connsiteY8912" fmla="*/ 5428786 h 8369634"/>
              <a:gd name="connsiteX8913" fmla="*/ 4388107 w 15480813"/>
              <a:gd name="connsiteY8913" fmla="*/ 5464458 h 8369634"/>
              <a:gd name="connsiteX8914" fmla="*/ 4328369 w 15480813"/>
              <a:gd name="connsiteY8914" fmla="*/ 5463248 h 8369634"/>
              <a:gd name="connsiteX8915" fmla="*/ 4290155 w 15480813"/>
              <a:gd name="connsiteY8915" fmla="*/ 5360706 h 8369634"/>
              <a:gd name="connsiteX8916" fmla="*/ 4268750 w 15480813"/>
              <a:gd name="connsiteY8916" fmla="*/ 5407866 h 8369634"/>
              <a:gd name="connsiteX8917" fmla="*/ 4328369 w 15480813"/>
              <a:gd name="connsiteY8917" fmla="*/ 5441482 h 8369634"/>
              <a:gd name="connsiteX8918" fmla="*/ 4285681 w 15480813"/>
              <a:gd name="connsiteY8918" fmla="*/ 5470504 h 8369634"/>
              <a:gd name="connsiteX8919" fmla="*/ 4452320 w 15480813"/>
              <a:gd name="connsiteY8919" fmla="*/ 5529998 h 8369634"/>
              <a:gd name="connsiteX8920" fmla="*/ 4435147 w 15480813"/>
              <a:gd name="connsiteY8920" fmla="*/ 5554183 h 8369634"/>
              <a:gd name="connsiteX8921" fmla="*/ 4473964 w 15480813"/>
              <a:gd name="connsiteY8921" fmla="*/ 5580424 h 8369634"/>
              <a:gd name="connsiteX8922" fmla="*/ 4508430 w 15480813"/>
              <a:gd name="connsiteY8922" fmla="*/ 5509320 h 8369634"/>
              <a:gd name="connsiteX8923" fmla="*/ 4482431 w 15480813"/>
              <a:gd name="connsiteY8923" fmla="*/ 5459138 h 8369634"/>
              <a:gd name="connsiteX8924" fmla="*/ 4529833 w 15480813"/>
              <a:gd name="connsiteY8924" fmla="*/ 5440273 h 8369634"/>
              <a:gd name="connsiteX8925" fmla="*/ 4628753 w 15480813"/>
              <a:gd name="connsiteY8925" fmla="*/ 5413066 h 8369634"/>
              <a:gd name="connsiteX8926" fmla="*/ 4624399 w 15480813"/>
              <a:gd name="connsiteY8926" fmla="*/ 5370138 h 8369634"/>
              <a:gd name="connsiteX8927" fmla="*/ 4692845 w 15480813"/>
              <a:gd name="connsiteY8927" fmla="*/ 5261307 h 8369634"/>
              <a:gd name="connsiteX8928" fmla="*/ 4675793 w 15480813"/>
              <a:gd name="connsiteY8928" fmla="*/ 5296738 h 8369634"/>
              <a:gd name="connsiteX8929" fmla="*/ 4714489 w 15480813"/>
              <a:gd name="connsiteY8929" fmla="*/ 5279446 h 8369634"/>
              <a:gd name="connsiteX8930" fmla="*/ 4710259 w 15480813"/>
              <a:gd name="connsiteY8930" fmla="*/ 5323824 h 8369634"/>
              <a:gd name="connsiteX8931" fmla="*/ 4744359 w 15480813"/>
              <a:gd name="connsiteY8931" fmla="*/ 5241838 h 8369634"/>
              <a:gd name="connsiteX8932" fmla="*/ 4778703 w 15480813"/>
              <a:gd name="connsiteY8932" fmla="*/ 5225152 h 8369634"/>
              <a:gd name="connsiteX8933" fmla="*/ 4697077 w 15480813"/>
              <a:gd name="connsiteY8933" fmla="*/ 5205924 h 8369634"/>
              <a:gd name="connsiteX8934" fmla="*/ 4667088 w 15480813"/>
              <a:gd name="connsiteY8934" fmla="*/ 5222007 h 8369634"/>
              <a:gd name="connsiteX8935" fmla="*/ 4654269 w 15480813"/>
              <a:gd name="connsiteY8935" fmla="*/ 5256712 h 8369634"/>
              <a:gd name="connsiteX8936" fmla="*/ 4641209 w 15480813"/>
              <a:gd name="connsiteY8936" fmla="*/ 5204474 h 8369634"/>
              <a:gd name="connsiteX8937" fmla="*/ 4662613 w 15480813"/>
              <a:gd name="connsiteY8937" fmla="*/ 5168196 h 8369634"/>
              <a:gd name="connsiteX8938" fmla="*/ 4675673 w 15480813"/>
              <a:gd name="connsiteY8938" fmla="*/ 5231438 h 8369634"/>
              <a:gd name="connsiteX8939" fmla="*/ 4675673 w 15480813"/>
              <a:gd name="connsiteY8939" fmla="*/ 5155258 h 8369634"/>
              <a:gd name="connsiteX8940" fmla="*/ 4692725 w 15480813"/>
              <a:gd name="connsiteY8940" fmla="*/ 5130468 h 8369634"/>
              <a:gd name="connsiteX8941" fmla="*/ 4744117 w 15480813"/>
              <a:gd name="connsiteY8941" fmla="*/ 5078351 h 8369634"/>
              <a:gd name="connsiteX8942" fmla="*/ 4632503 w 15480813"/>
              <a:gd name="connsiteY8942" fmla="*/ 5042074 h 8369634"/>
              <a:gd name="connsiteX8943" fmla="*/ 4628148 w 15480813"/>
              <a:gd name="connsiteY8943" fmla="*/ 4999267 h 8369634"/>
              <a:gd name="connsiteX8944" fmla="*/ 4593925 w 15480813"/>
              <a:gd name="connsiteY8944" fmla="*/ 4983306 h 8369634"/>
              <a:gd name="connsiteX8945" fmla="*/ 4615209 w 15480813"/>
              <a:gd name="connsiteY8945" fmla="*/ 4936146 h 8369634"/>
              <a:gd name="connsiteX8946" fmla="*/ 4576753 w 15480813"/>
              <a:gd name="connsiteY8946" fmla="*/ 4931671 h 8369634"/>
              <a:gd name="connsiteX8947" fmla="*/ 4542411 w 15480813"/>
              <a:gd name="connsiteY8947" fmla="*/ 4817641 h 8369634"/>
              <a:gd name="connsiteX8948" fmla="*/ 4439864 w 15480813"/>
              <a:gd name="connsiteY8948" fmla="*/ 4856338 h 8369634"/>
              <a:gd name="connsiteX8949" fmla="*/ 4388712 w 15480813"/>
              <a:gd name="connsiteY8949" fmla="*/ 4853918 h 8369634"/>
              <a:gd name="connsiteX8950" fmla="*/ 4380245 w 15480813"/>
              <a:gd name="connsiteY8950" fmla="*/ 4800954 h 8369634"/>
              <a:gd name="connsiteX8951" fmla="*/ 4529593 w 15480813"/>
              <a:gd name="connsiteY8951" fmla="*/ 4797930 h 8369634"/>
              <a:gd name="connsiteX8952" fmla="*/ 4533825 w 15480813"/>
              <a:gd name="connsiteY8952" fmla="*/ 4753552 h 8369634"/>
              <a:gd name="connsiteX8953" fmla="*/ 4568047 w 15480813"/>
              <a:gd name="connsiteY8953" fmla="*/ 4758752 h 8369634"/>
              <a:gd name="connsiteX8954" fmla="*/ 4499601 w 15480813"/>
              <a:gd name="connsiteY8954" fmla="*/ 4726586 h 8369634"/>
              <a:gd name="connsiteX8955" fmla="*/ 4486783 w 15480813"/>
              <a:gd name="connsiteY8955" fmla="*/ 4630573 h 8369634"/>
              <a:gd name="connsiteX8956" fmla="*/ 4508188 w 15480813"/>
              <a:gd name="connsiteY8956" fmla="*/ 4670598 h 8369634"/>
              <a:gd name="connsiteX8957" fmla="*/ 4623311 w 15480813"/>
              <a:gd name="connsiteY8957" fmla="*/ 4640489 h 8369634"/>
              <a:gd name="connsiteX8958" fmla="*/ 4627665 w 15480813"/>
              <a:gd name="connsiteY8958" fmla="*/ 4683417 h 8369634"/>
              <a:gd name="connsiteX8959" fmla="*/ 4644715 w 15480813"/>
              <a:gd name="connsiteY8959" fmla="*/ 4647864 h 8369634"/>
              <a:gd name="connsiteX8960" fmla="*/ 4653302 w 15480813"/>
              <a:gd name="connsiteY8960" fmla="*/ 4668180 h 8369634"/>
              <a:gd name="connsiteX8961" fmla="*/ 4656263 w 15480813"/>
              <a:gd name="connsiteY8961" fmla="*/ 4697148 h 8369634"/>
              <a:gd name="connsiteX8962" fmla="*/ 4656297 w 15480813"/>
              <a:gd name="connsiteY8962" fmla="*/ 4674868 h 8369634"/>
              <a:gd name="connsiteX8963" fmla="*/ 4661659 w 15480813"/>
              <a:gd name="connsiteY8963" fmla="*/ 4643730 h 8369634"/>
              <a:gd name="connsiteX8964" fmla="*/ 4658276 w 15480813"/>
              <a:gd name="connsiteY8964" fmla="*/ 4644031 h 8369634"/>
              <a:gd name="connsiteX8965" fmla="*/ 4648464 w 15480813"/>
              <a:gd name="connsiteY8965" fmla="*/ 4613644 h 8369634"/>
              <a:gd name="connsiteX8966" fmla="*/ 4660557 w 15480813"/>
              <a:gd name="connsiteY8966" fmla="*/ 4546047 h 8369634"/>
              <a:gd name="connsiteX8967" fmla="*/ 4673375 w 15480813"/>
              <a:gd name="connsiteY8967" fmla="*/ 4554800 h 8369634"/>
              <a:gd name="connsiteX8968" fmla="*/ 4683856 w 15480813"/>
              <a:gd name="connsiteY8968" fmla="*/ 4561880 h 8369634"/>
              <a:gd name="connsiteX8969" fmla="*/ 4702087 w 15480813"/>
              <a:gd name="connsiteY8969" fmla="*/ 4509875 h 8369634"/>
              <a:gd name="connsiteX8970" fmla="*/ 4661162 w 15480813"/>
              <a:gd name="connsiteY8970" fmla="*/ 4494172 h 8369634"/>
              <a:gd name="connsiteX8971" fmla="*/ 4627059 w 15480813"/>
              <a:gd name="connsiteY8971" fmla="*/ 4510738 h 8369634"/>
              <a:gd name="connsiteX8972" fmla="*/ 4623069 w 15480813"/>
              <a:gd name="connsiteY8972" fmla="*/ 4576762 h 8369634"/>
              <a:gd name="connsiteX8973" fmla="*/ 4610250 w 15480813"/>
              <a:gd name="connsiteY8973" fmla="*/ 4611708 h 8369634"/>
              <a:gd name="connsiteX8974" fmla="*/ 4593080 w 15480813"/>
              <a:gd name="connsiteY8974" fmla="*/ 4570836 h 8369634"/>
              <a:gd name="connsiteX8975" fmla="*/ 4563209 w 15480813"/>
              <a:gd name="connsiteY8975" fmla="*/ 4466964 h 8369634"/>
              <a:gd name="connsiteX8976" fmla="*/ 4575301 w 15480813"/>
              <a:gd name="connsiteY8976" fmla="*/ 4421377 h 8369634"/>
              <a:gd name="connsiteX8977" fmla="*/ 4515807 w 15480813"/>
              <a:gd name="connsiteY8977" fmla="*/ 4453058 h 8369634"/>
              <a:gd name="connsiteX8978" fmla="*/ 4537089 w 15480813"/>
              <a:gd name="connsiteY8978" fmla="*/ 4438548 h 8369634"/>
              <a:gd name="connsiteX8979" fmla="*/ 4537089 w 15480813"/>
              <a:gd name="connsiteY8979" fmla="*/ 4396530 h 8369634"/>
              <a:gd name="connsiteX8980" fmla="*/ 4539055 w 15480813"/>
              <a:gd name="connsiteY8980" fmla="*/ 4398431 h 8369634"/>
              <a:gd name="connsiteX8981" fmla="*/ 4596707 w 15480813"/>
              <a:gd name="connsiteY8981" fmla="*/ 4363092 h 8369634"/>
              <a:gd name="connsiteX8982" fmla="*/ 4554140 w 15480813"/>
              <a:gd name="connsiteY8982" fmla="*/ 4381109 h 8369634"/>
              <a:gd name="connsiteX8983" fmla="*/ 4520039 w 15480813"/>
              <a:gd name="connsiteY8983" fmla="*/ 4321494 h 8369634"/>
              <a:gd name="connsiteX8984" fmla="*/ 4528625 w 15480813"/>
              <a:gd name="connsiteY8984" fmla="*/ 4265628 h 8369634"/>
              <a:gd name="connsiteX8985" fmla="*/ 4545555 w 15480813"/>
              <a:gd name="connsiteY8985" fmla="*/ 4317262 h 8369634"/>
              <a:gd name="connsiteX8986" fmla="*/ 4571070 w 15480813"/>
              <a:gd name="connsiteY8986" fmla="*/ 4291142 h 8369634"/>
              <a:gd name="connsiteX8987" fmla="*/ 4575423 w 15480813"/>
              <a:gd name="connsiteY8987" fmla="*/ 4323066 h 8369634"/>
              <a:gd name="connsiteX8988" fmla="*/ 4613636 w 15480813"/>
              <a:gd name="connsiteY8988" fmla="*/ 4316779 h 8369634"/>
              <a:gd name="connsiteX8989" fmla="*/ 4613636 w 15480813"/>
              <a:gd name="connsiteY8989" fmla="*/ 4273125 h 8369634"/>
              <a:gd name="connsiteX8990" fmla="*/ 4728398 w 15480813"/>
              <a:gd name="connsiteY8990" fmla="*/ 4297309 h 8369634"/>
              <a:gd name="connsiteX8991" fmla="*/ 4775438 w 15480813"/>
              <a:gd name="connsiteY8991" fmla="*/ 4354748 h 8369634"/>
              <a:gd name="connsiteX8992" fmla="*/ 4762498 w 15480813"/>
              <a:gd name="connsiteY8992" fmla="*/ 4313393 h 8369634"/>
              <a:gd name="connsiteX8993" fmla="*/ 4741335 w 15480813"/>
              <a:gd name="connsiteY8993" fmla="*/ 4317020 h 8369634"/>
              <a:gd name="connsiteX8994" fmla="*/ 4788015 w 15480813"/>
              <a:gd name="connsiteY8994" fmla="*/ 4298156 h 8369634"/>
              <a:gd name="connsiteX8995" fmla="*/ 4783782 w 15480813"/>
              <a:gd name="connsiteY8995" fmla="*/ 4331530 h 8369634"/>
              <a:gd name="connsiteX8996" fmla="*/ 4825923 w 15480813"/>
              <a:gd name="connsiteY8996" fmla="*/ 4317604 h 8369634"/>
              <a:gd name="connsiteX8997" fmla="*/ 4828480 w 15480813"/>
              <a:gd name="connsiteY8997" fmla="*/ 4325332 h 8369634"/>
              <a:gd name="connsiteX8998" fmla="*/ 4852228 w 15480813"/>
              <a:gd name="connsiteY8998" fmla="*/ 4319560 h 8369634"/>
              <a:gd name="connsiteX8999" fmla="*/ 4864356 w 15480813"/>
              <a:gd name="connsiteY8999" fmla="*/ 4308644 h 8369634"/>
              <a:gd name="connsiteX9000" fmla="*/ 4868044 w 15480813"/>
              <a:gd name="connsiteY9000" fmla="*/ 4270538 h 8369634"/>
              <a:gd name="connsiteX9001" fmla="*/ 4876895 w 15480813"/>
              <a:gd name="connsiteY9001" fmla="*/ 4217864 h 8369634"/>
              <a:gd name="connsiteX9002" fmla="*/ 4864079 w 15480813"/>
              <a:gd name="connsiteY9002" fmla="*/ 4176266 h 8369634"/>
              <a:gd name="connsiteX9003" fmla="*/ 4868067 w 15480813"/>
              <a:gd name="connsiteY9003" fmla="*/ 4153776 h 8369634"/>
              <a:gd name="connsiteX9004" fmla="*/ 4889472 w 15480813"/>
              <a:gd name="connsiteY9004" fmla="*/ 4172034 h 8369634"/>
              <a:gd name="connsiteX9005" fmla="*/ 4897819 w 15480813"/>
              <a:gd name="connsiteY9005" fmla="*/ 4148818 h 8369634"/>
              <a:gd name="connsiteX9006" fmla="*/ 4876535 w 15480813"/>
              <a:gd name="connsiteY9006" fmla="*/ 4130558 h 8369634"/>
              <a:gd name="connsiteX9007" fmla="*/ 4893342 w 15480813"/>
              <a:gd name="connsiteY9007" fmla="*/ 4084247 h 8369634"/>
              <a:gd name="connsiteX9008" fmla="*/ 4893342 w 15480813"/>
              <a:gd name="connsiteY9008" fmla="*/ 4116895 h 8369634"/>
              <a:gd name="connsiteX9009" fmla="*/ 4931312 w 15480813"/>
              <a:gd name="connsiteY9009" fmla="*/ 4088600 h 8369634"/>
              <a:gd name="connsiteX9010" fmla="*/ 4893707 w 15480813"/>
              <a:gd name="connsiteY9010" fmla="*/ 4214962 h 8369634"/>
              <a:gd name="connsiteX9011" fmla="*/ 4881009 w 15480813"/>
              <a:gd name="connsiteY9011" fmla="*/ 4206254 h 8369634"/>
              <a:gd name="connsiteX9012" fmla="*/ 4875007 w 15480813"/>
              <a:gd name="connsiteY9012" fmla="*/ 4277312 h 8369634"/>
              <a:gd name="connsiteX9013" fmla="*/ 4874147 w 15480813"/>
              <a:gd name="connsiteY9013" fmla="*/ 4299833 h 8369634"/>
              <a:gd name="connsiteX9014" fmla="*/ 4902571 w 15480813"/>
              <a:gd name="connsiteY9014" fmla="*/ 4274248 h 8369634"/>
              <a:gd name="connsiteX9015" fmla="*/ 5037729 w 15480813"/>
              <a:gd name="connsiteY9015" fmla="*/ 4247006 h 8369634"/>
              <a:gd name="connsiteX9016" fmla="*/ 5061915 w 15480813"/>
              <a:gd name="connsiteY9016" fmla="*/ 4184851 h 8369634"/>
              <a:gd name="connsiteX9017" fmla="*/ 5100853 w 15480813"/>
              <a:gd name="connsiteY9017" fmla="*/ 4186060 h 8369634"/>
              <a:gd name="connsiteX9018" fmla="*/ 5137131 w 15480813"/>
              <a:gd name="connsiteY9018" fmla="*/ 4141441 h 8369634"/>
              <a:gd name="connsiteX9019" fmla="*/ 5152975 w 15480813"/>
              <a:gd name="connsiteY9019" fmla="*/ 4146883 h 8369634"/>
              <a:gd name="connsiteX9020" fmla="*/ 5106657 w 15480813"/>
              <a:gd name="connsiteY9020" fmla="*/ 4224997 h 8369634"/>
              <a:gd name="connsiteX9021" fmla="*/ 5165005 w 15480813"/>
              <a:gd name="connsiteY9021" fmla="*/ 4281572 h 8369634"/>
              <a:gd name="connsiteX9022" fmla="*/ 5167539 w 15480813"/>
              <a:gd name="connsiteY9022" fmla="*/ 4281252 h 8369634"/>
              <a:gd name="connsiteX9023" fmla="*/ 5167390 w 15480813"/>
              <a:gd name="connsiteY9023" fmla="*/ 4280254 h 8369634"/>
              <a:gd name="connsiteX9024" fmla="*/ 5148381 w 15480813"/>
              <a:gd name="connsiteY9024" fmla="*/ 4258130 h 8369634"/>
              <a:gd name="connsiteX9025" fmla="*/ 5186563 w 15480813"/>
              <a:gd name="connsiteY9025" fmla="*/ 4249622 h 8369634"/>
              <a:gd name="connsiteX9026" fmla="*/ 5196393 w 15480813"/>
              <a:gd name="connsiteY9026" fmla="*/ 4242266 h 8369634"/>
              <a:gd name="connsiteX9027" fmla="*/ 5199269 w 15480813"/>
              <a:gd name="connsiteY9027" fmla="*/ 4215663 h 8369634"/>
              <a:gd name="connsiteX9028" fmla="*/ 5203249 w 15480813"/>
              <a:gd name="connsiteY9028" fmla="*/ 4103615 h 8369634"/>
              <a:gd name="connsiteX9029" fmla="*/ 5213897 w 15480813"/>
              <a:gd name="connsiteY9029" fmla="*/ 4055546 h 8369634"/>
              <a:gd name="connsiteX9030" fmla="*/ 5215254 w 15480813"/>
              <a:gd name="connsiteY9030" fmla="*/ 4047970 h 8369634"/>
              <a:gd name="connsiteX9031" fmla="*/ 5215587 w 15480813"/>
              <a:gd name="connsiteY9031" fmla="*/ 4047913 h 8369634"/>
              <a:gd name="connsiteX9032" fmla="*/ 5219727 w 15480813"/>
              <a:gd name="connsiteY9032" fmla="*/ 4029227 h 8369634"/>
              <a:gd name="connsiteX9033" fmla="*/ 5241191 w 15480813"/>
              <a:gd name="connsiteY9033" fmla="*/ 4000885 h 8369634"/>
              <a:gd name="connsiteX9034" fmla="*/ 5241531 w 15480813"/>
              <a:gd name="connsiteY9034" fmla="*/ 4000449 h 8369634"/>
              <a:gd name="connsiteX9035" fmla="*/ 5238018 w 15480813"/>
              <a:gd name="connsiteY9035" fmla="*/ 4001643 h 8369634"/>
              <a:gd name="connsiteX9036" fmla="*/ 5222751 w 15480813"/>
              <a:gd name="connsiteY9036" fmla="*/ 4003106 h 8369634"/>
              <a:gd name="connsiteX9037" fmla="*/ 5230730 w 15480813"/>
              <a:gd name="connsiteY9037" fmla="*/ 3958004 h 8369634"/>
              <a:gd name="connsiteX9038" fmla="*/ 5226621 w 15480813"/>
              <a:gd name="connsiteY9038" fmla="*/ 3970098 h 8369634"/>
              <a:gd name="connsiteX9039" fmla="*/ 5159385 w 15480813"/>
              <a:gd name="connsiteY9039" fmla="*/ 4014595 h 8369634"/>
              <a:gd name="connsiteX9040" fmla="*/ 5141971 w 15480813"/>
              <a:gd name="connsiteY9040" fmla="*/ 3962963 h 8369634"/>
              <a:gd name="connsiteX9041" fmla="*/ 4964568 w 15480813"/>
              <a:gd name="connsiteY9041" fmla="*/ 4004560 h 8369634"/>
              <a:gd name="connsiteX9042" fmla="*/ 4972793 w 15480813"/>
              <a:gd name="connsiteY9042" fmla="*/ 3959456 h 8369634"/>
              <a:gd name="connsiteX9043" fmla="*/ 4892617 w 15480813"/>
              <a:gd name="connsiteY9043" fmla="*/ 3995128 h 8369634"/>
              <a:gd name="connsiteX9044" fmla="*/ 4888143 w 15480813"/>
              <a:gd name="connsiteY9044" fmla="*/ 3941436 h 8369634"/>
              <a:gd name="connsiteX9045" fmla="*/ 4850049 w 15480813"/>
              <a:gd name="connsiteY9045" fmla="*/ 3936842 h 8369634"/>
              <a:gd name="connsiteX9046" fmla="*/ 4875567 w 15480813"/>
              <a:gd name="connsiteY9046" fmla="*/ 3987147 h 8369634"/>
              <a:gd name="connsiteX9047" fmla="*/ 4845819 w 15480813"/>
              <a:gd name="connsiteY9047" fmla="*/ 3948455 h 8369634"/>
              <a:gd name="connsiteX9048" fmla="*/ 4820545 w 15480813"/>
              <a:gd name="connsiteY9048" fmla="*/ 3974451 h 8369634"/>
              <a:gd name="connsiteX9049" fmla="*/ 4820545 w 15480813"/>
              <a:gd name="connsiteY9049" fmla="*/ 4018103 h 8369634"/>
              <a:gd name="connsiteX9050" fmla="*/ 4816311 w 15480813"/>
              <a:gd name="connsiteY9050" fmla="*/ 4007946 h 8369634"/>
              <a:gd name="connsiteX9051" fmla="*/ 4795031 w 15480813"/>
              <a:gd name="connsiteY9051" fmla="*/ 4000690 h 8369634"/>
              <a:gd name="connsiteX9052" fmla="*/ 4820423 w 15480813"/>
              <a:gd name="connsiteY9052" fmla="*/ 3974451 h 8369634"/>
              <a:gd name="connsiteX9053" fmla="*/ 4761169 w 15480813"/>
              <a:gd name="connsiteY9053" fmla="*/ 4006374 h 8369634"/>
              <a:gd name="connsiteX9054" fmla="*/ 4735773 w 15480813"/>
              <a:gd name="connsiteY9054" fmla="*/ 4021610 h 8369634"/>
              <a:gd name="connsiteX9055" fmla="*/ 4744359 w 15480813"/>
              <a:gd name="connsiteY9055" fmla="*/ 4041926 h 8369634"/>
              <a:gd name="connsiteX9056" fmla="*/ 4697683 w 15480813"/>
              <a:gd name="connsiteY9056" fmla="*/ 4060789 h 8369634"/>
              <a:gd name="connsiteX9057" fmla="*/ 4697683 w 15480813"/>
              <a:gd name="connsiteY9057" fmla="*/ 4028019 h 8369634"/>
              <a:gd name="connsiteX9058" fmla="*/ 4731543 w 15480813"/>
              <a:gd name="connsiteY9058" fmla="*/ 4022216 h 8369634"/>
              <a:gd name="connsiteX9059" fmla="*/ 4612913 w 15480813"/>
              <a:gd name="connsiteY9059" fmla="*/ 3965862 h 8369634"/>
              <a:gd name="connsiteX9060" fmla="*/ 4629841 w 15480813"/>
              <a:gd name="connsiteY9060" fmla="*/ 3995854 h 8369634"/>
              <a:gd name="connsiteX9061" fmla="*/ 4617749 w 15480813"/>
              <a:gd name="connsiteY9061" fmla="*/ 4030679 h 8369634"/>
              <a:gd name="connsiteX9062" fmla="*/ 4613517 w 15480813"/>
              <a:gd name="connsiteY9062" fmla="*/ 3998635 h 8369634"/>
              <a:gd name="connsiteX9063" fmla="*/ 4588122 w 15480813"/>
              <a:gd name="connsiteY9063" fmla="*/ 4024754 h 8369634"/>
              <a:gd name="connsiteX9064" fmla="*/ 4571070 w 15480813"/>
              <a:gd name="connsiteY9064" fmla="*/ 3951480 h 8369634"/>
              <a:gd name="connsiteX9065" fmla="*/ 4503351 w 15480813"/>
              <a:gd name="connsiteY9065" fmla="*/ 3919188 h 8369634"/>
              <a:gd name="connsiteX9066" fmla="*/ 4482189 w 15480813"/>
              <a:gd name="connsiteY9066" fmla="*/ 3933701 h 8369634"/>
              <a:gd name="connsiteX9067" fmla="*/ 4490653 w 15480813"/>
              <a:gd name="connsiteY9067" fmla="*/ 3975903 h 8369634"/>
              <a:gd name="connsiteX9068" fmla="*/ 4469491 w 15480813"/>
              <a:gd name="connsiteY9068" fmla="*/ 3990414 h 8369634"/>
              <a:gd name="connsiteX9069" fmla="*/ 4473725 w 15480813"/>
              <a:gd name="connsiteY9069" fmla="*/ 3945912 h 8369634"/>
              <a:gd name="connsiteX9070" fmla="*/ 4439864 w 15480813"/>
              <a:gd name="connsiteY9070" fmla="*/ 3962600 h 8369634"/>
              <a:gd name="connsiteX9071" fmla="*/ 4414349 w 15480813"/>
              <a:gd name="connsiteY9071" fmla="*/ 3966832 h 8369634"/>
              <a:gd name="connsiteX9072" fmla="*/ 4410117 w 15480813"/>
              <a:gd name="connsiteY9072" fmla="*/ 3924026 h 8369634"/>
              <a:gd name="connsiteX9073" fmla="*/ 4444095 w 15480813"/>
              <a:gd name="connsiteY9073" fmla="*/ 3863571 h 8369634"/>
              <a:gd name="connsiteX9074" fmla="*/ 4499119 w 15480813"/>
              <a:gd name="connsiteY9074" fmla="*/ 3875656 h 8369634"/>
              <a:gd name="connsiteX9075" fmla="*/ 4572157 w 15480813"/>
              <a:gd name="connsiteY9075" fmla="*/ 3950873 h 8369634"/>
              <a:gd name="connsiteX9076" fmla="*/ 4580624 w 15480813"/>
              <a:gd name="connsiteY9076" fmla="*/ 3927530 h 8369634"/>
              <a:gd name="connsiteX9077" fmla="*/ 4559461 w 15480813"/>
              <a:gd name="connsiteY9077" fmla="*/ 3898511 h 8369634"/>
              <a:gd name="connsiteX9078" fmla="*/ 4597553 w 15480813"/>
              <a:gd name="connsiteY9078" fmla="*/ 3892103 h 8369634"/>
              <a:gd name="connsiteX9079" fmla="*/ 4622948 w 15480813"/>
              <a:gd name="connsiteY9079" fmla="*/ 3931160 h 8369634"/>
              <a:gd name="connsiteX9080" fmla="*/ 4648343 w 15480813"/>
              <a:gd name="connsiteY9080" fmla="*/ 3883516 h 8369634"/>
              <a:gd name="connsiteX9081" fmla="*/ 4652576 w 15480813"/>
              <a:gd name="connsiteY9081" fmla="*/ 3904553 h 8369634"/>
              <a:gd name="connsiteX9082" fmla="*/ 4656807 w 15480813"/>
              <a:gd name="connsiteY9082" fmla="*/ 3860179 h 8369634"/>
              <a:gd name="connsiteX9083" fmla="*/ 4669505 w 15480813"/>
              <a:gd name="connsiteY9083" fmla="*/ 3879888 h 8369634"/>
              <a:gd name="connsiteX9084" fmla="*/ 4661041 w 15480813"/>
              <a:gd name="connsiteY9084" fmla="*/ 3924873 h 8369634"/>
              <a:gd name="connsiteX9085" fmla="*/ 4757783 w 15480813"/>
              <a:gd name="connsiteY9085" fmla="*/ 3821241 h 8369634"/>
              <a:gd name="connsiteX9086" fmla="*/ 4766369 w 15480813"/>
              <a:gd name="connsiteY9086" fmla="*/ 3863441 h 8369634"/>
              <a:gd name="connsiteX9087" fmla="*/ 4791765 w 15480813"/>
              <a:gd name="connsiteY9087" fmla="*/ 3859211 h 8369634"/>
              <a:gd name="connsiteX9088" fmla="*/ 4774712 w 15480813"/>
              <a:gd name="connsiteY9088" fmla="*/ 3807453 h 8369634"/>
              <a:gd name="connsiteX9089" fmla="*/ 4833969 w 15480813"/>
              <a:gd name="connsiteY9089" fmla="*/ 3851955 h 8369634"/>
              <a:gd name="connsiteX9090" fmla="*/ 4833969 w 15480813"/>
              <a:gd name="connsiteY9090" fmla="*/ 3906490 h 8369634"/>
              <a:gd name="connsiteX9091" fmla="*/ 4859361 w 15480813"/>
              <a:gd name="connsiteY9091" fmla="*/ 3902016 h 8369634"/>
              <a:gd name="connsiteX9092" fmla="*/ 4842191 w 15480813"/>
              <a:gd name="connsiteY9092" fmla="*/ 3839624 h 8369634"/>
              <a:gd name="connsiteX9093" fmla="*/ 4863474 w 15480813"/>
              <a:gd name="connsiteY9093" fmla="*/ 3879525 h 8369634"/>
              <a:gd name="connsiteX9094" fmla="*/ 4888749 w 15480813"/>
              <a:gd name="connsiteY9094" fmla="*/ 3864415 h 8369634"/>
              <a:gd name="connsiteX9095" fmla="*/ 4888749 w 15480813"/>
              <a:gd name="connsiteY9095" fmla="*/ 3918947 h 8369634"/>
              <a:gd name="connsiteX9096" fmla="*/ 4911995 w 15480813"/>
              <a:gd name="connsiteY9096" fmla="*/ 3906949 h 8369634"/>
              <a:gd name="connsiteX9097" fmla="*/ 4922363 w 15480813"/>
              <a:gd name="connsiteY9097" fmla="*/ 3910459 h 8369634"/>
              <a:gd name="connsiteX9098" fmla="*/ 4922363 w 15480813"/>
              <a:gd name="connsiteY9098" fmla="*/ 3870095 h 8369634"/>
              <a:gd name="connsiteX9099" fmla="*/ 4947759 w 15480813"/>
              <a:gd name="connsiteY9099" fmla="*/ 3865745 h 8369634"/>
              <a:gd name="connsiteX9100" fmla="*/ 4934547 w 15480813"/>
              <a:gd name="connsiteY9100" fmla="*/ 3912200 h 8369634"/>
              <a:gd name="connsiteX9101" fmla="*/ 4929332 w 15480813"/>
              <a:gd name="connsiteY9101" fmla="*/ 3912813 h 8369634"/>
              <a:gd name="connsiteX9102" fmla="*/ 4942667 w 15480813"/>
              <a:gd name="connsiteY9102" fmla="*/ 3917316 h 8369634"/>
              <a:gd name="connsiteX9103" fmla="*/ 4998671 w 15480813"/>
              <a:gd name="connsiteY9103" fmla="*/ 3910970 h 8369634"/>
              <a:gd name="connsiteX9104" fmla="*/ 4977629 w 15480813"/>
              <a:gd name="connsiteY9104" fmla="*/ 3947242 h 8369634"/>
              <a:gd name="connsiteX9105" fmla="*/ 4982105 w 15480813"/>
              <a:gd name="connsiteY9105" fmla="*/ 3979288 h 8369634"/>
              <a:gd name="connsiteX9106" fmla="*/ 5024067 w 15480813"/>
              <a:gd name="connsiteY9106" fmla="*/ 3917496 h 8369634"/>
              <a:gd name="connsiteX9107" fmla="*/ 5036886 w 15480813"/>
              <a:gd name="connsiteY9107" fmla="*/ 3947971 h 8369634"/>
              <a:gd name="connsiteX9108" fmla="*/ 5078968 w 15480813"/>
              <a:gd name="connsiteY9108" fmla="*/ 3918828 h 8369634"/>
              <a:gd name="connsiteX9109" fmla="*/ 5167001 w 15480813"/>
              <a:gd name="connsiteY9109" fmla="*/ 3838049 h 8369634"/>
              <a:gd name="connsiteX9110" fmla="*/ 5167001 w 15480813"/>
              <a:gd name="connsiteY9110" fmla="*/ 3892586 h 8369634"/>
              <a:gd name="connsiteX9111" fmla="*/ 5226621 w 15480813"/>
              <a:gd name="connsiteY9111" fmla="*/ 3936963 h 8369634"/>
              <a:gd name="connsiteX9112" fmla="*/ 5247299 w 15480813"/>
              <a:gd name="connsiteY9112" fmla="*/ 3900688 h 8369634"/>
              <a:gd name="connsiteX9113" fmla="*/ 5239319 w 15480813"/>
              <a:gd name="connsiteY9113" fmla="*/ 3945791 h 8369634"/>
              <a:gd name="connsiteX9114" fmla="*/ 5323903 w 15480813"/>
              <a:gd name="connsiteY9114" fmla="*/ 3918771 h 8369634"/>
              <a:gd name="connsiteX9115" fmla="*/ 5336135 w 15480813"/>
              <a:gd name="connsiteY9115" fmla="*/ 3927888 h 8369634"/>
              <a:gd name="connsiteX9116" fmla="*/ 5341111 w 15480813"/>
              <a:gd name="connsiteY9116" fmla="*/ 3929146 h 8369634"/>
              <a:gd name="connsiteX9117" fmla="*/ 5348749 w 15480813"/>
              <a:gd name="connsiteY9117" fmla="*/ 3937291 h 8369634"/>
              <a:gd name="connsiteX9118" fmla="*/ 5349120 w 15480813"/>
              <a:gd name="connsiteY9118" fmla="*/ 3937567 h 8369634"/>
              <a:gd name="connsiteX9119" fmla="*/ 5374031 w 15480813"/>
              <a:gd name="connsiteY9119" fmla="*/ 3900565 h 8369634"/>
              <a:gd name="connsiteX9120" fmla="*/ 5376235 w 15480813"/>
              <a:gd name="connsiteY9120" fmla="*/ 3909835 h 8369634"/>
              <a:gd name="connsiteX9121" fmla="*/ 5387213 w 15480813"/>
              <a:gd name="connsiteY9121" fmla="*/ 3900201 h 8369634"/>
              <a:gd name="connsiteX9122" fmla="*/ 5391927 w 15480813"/>
              <a:gd name="connsiteY9122" fmla="*/ 3854855 h 8369634"/>
              <a:gd name="connsiteX9123" fmla="*/ 5402086 w 15480813"/>
              <a:gd name="connsiteY9123" fmla="*/ 3834903 h 8369634"/>
              <a:gd name="connsiteX9124" fmla="*/ 5414179 w 15480813"/>
              <a:gd name="connsiteY9124" fmla="*/ 3851106 h 8369634"/>
              <a:gd name="connsiteX9125" fmla="*/ 5493054 w 15480813"/>
              <a:gd name="connsiteY9125" fmla="*/ 3769015 h 8369634"/>
              <a:gd name="connsiteX9126" fmla="*/ 5501689 w 15480813"/>
              <a:gd name="connsiteY9126" fmla="*/ 3757402 h 8369634"/>
              <a:gd name="connsiteX9127" fmla="*/ 5483863 w 15480813"/>
              <a:gd name="connsiteY9127" fmla="*/ 3760721 h 8369634"/>
              <a:gd name="connsiteX9128" fmla="*/ 5472949 w 15480813"/>
              <a:gd name="connsiteY9128" fmla="*/ 3729822 h 8369634"/>
              <a:gd name="connsiteX9129" fmla="*/ 5494836 w 15480813"/>
              <a:gd name="connsiteY9129" fmla="*/ 3729067 h 8369634"/>
              <a:gd name="connsiteX9130" fmla="*/ 5502605 w 15480813"/>
              <a:gd name="connsiteY9130" fmla="*/ 3731181 h 8369634"/>
              <a:gd name="connsiteX9131" fmla="*/ 5506083 w 15480813"/>
              <a:gd name="connsiteY9131" fmla="*/ 3751492 h 8369634"/>
              <a:gd name="connsiteX9132" fmla="*/ 5525973 w 15480813"/>
              <a:gd name="connsiteY9132" fmla="*/ 3724741 h 8369634"/>
              <a:gd name="connsiteX9133" fmla="*/ 5535107 w 15480813"/>
              <a:gd name="connsiteY9133" fmla="*/ 3647838 h 8369634"/>
              <a:gd name="connsiteX9134" fmla="*/ 5498103 w 15480813"/>
              <a:gd name="connsiteY9134" fmla="*/ 3646264 h 8369634"/>
              <a:gd name="connsiteX9135" fmla="*/ 5472747 w 15480813"/>
              <a:gd name="connsiteY9135" fmla="*/ 3606234 h 8369634"/>
              <a:gd name="connsiteX9136" fmla="*/ 5465683 w 15480813"/>
              <a:gd name="connsiteY9136" fmla="*/ 3588665 h 8369634"/>
              <a:gd name="connsiteX9137" fmla="*/ 5463035 w 15480813"/>
              <a:gd name="connsiteY9137" fmla="*/ 3589912 h 8369634"/>
              <a:gd name="connsiteX9138" fmla="*/ 5476215 w 15480813"/>
              <a:gd name="connsiteY9138" fmla="*/ 3642277 h 8369634"/>
              <a:gd name="connsiteX9139" fmla="*/ 5458680 w 15480813"/>
              <a:gd name="connsiteY9139" fmla="*/ 3579512 h 8369634"/>
              <a:gd name="connsiteX9140" fmla="*/ 5475129 w 15480813"/>
              <a:gd name="connsiteY9140" fmla="*/ 3565731 h 8369634"/>
              <a:gd name="connsiteX9141" fmla="*/ 5472437 w 15480813"/>
              <a:gd name="connsiteY9141" fmla="*/ 3585482 h 8369634"/>
              <a:gd name="connsiteX9142" fmla="*/ 5467902 w 15480813"/>
              <a:gd name="connsiteY9142" fmla="*/ 3587620 h 8369634"/>
              <a:gd name="connsiteX9143" fmla="*/ 5483583 w 15480813"/>
              <a:gd name="connsiteY9143" fmla="*/ 3588362 h 8369634"/>
              <a:gd name="connsiteX9144" fmla="*/ 5514667 w 15480813"/>
              <a:gd name="connsiteY9144" fmla="*/ 3617000 h 8369634"/>
              <a:gd name="connsiteX9145" fmla="*/ 5526717 w 15480813"/>
              <a:gd name="connsiteY9145" fmla="*/ 3575947 h 8369634"/>
              <a:gd name="connsiteX9146" fmla="*/ 5530234 w 15480813"/>
              <a:gd name="connsiteY9146" fmla="*/ 3567695 h 8369634"/>
              <a:gd name="connsiteX9147" fmla="*/ 5527697 w 15480813"/>
              <a:gd name="connsiteY9147" fmla="*/ 3565524 h 8369634"/>
              <a:gd name="connsiteX9148" fmla="*/ 5525191 w 15480813"/>
              <a:gd name="connsiteY9148" fmla="*/ 3578305 h 8369634"/>
              <a:gd name="connsiteX9149" fmla="*/ 5523379 w 15480813"/>
              <a:gd name="connsiteY9149" fmla="*/ 3458479 h 8369634"/>
              <a:gd name="connsiteX9150" fmla="*/ 5540429 w 15480813"/>
              <a:gd name="connsiteY9150" fmla="*/ 3488217 h 8369634"/>
              <a:gd name="connsiteX9151" fmla="*/ 5534352 w 15480813"/>
              <a:gd name="connsiteY9151" fmla="*/ 3527581 h 8369634"/>
              <a:gd name="connsiteX9152" fmla="*/ 5537855 w 15480813"/>
              <a:gd name="connsiteY9152" fmla="*/ 3549797 h 8369634"/>
              <a:gd name="connsiteX9153" fmla="*/ 5538055 w 15480813"/>
              <a:gd name="connsiteY9153" fmla="*/ 3549329 h 8369634"/>
              <a:gd name="connsiteX9154" fmla="*/ 5541395 w 15480813"/>
              <a:gd name="connsiteY9154" fmla="*/ 3509138 h 8369634"/>
              <a:gd name="connsiteX9155" fmla="*/ 5586865 w 15480813"/>
              <a:gd name="connsiteY9155" fmla="*/ 3478669 h 8369634"/>
              <a:gd name="connsiteX9156" fmla="*/ 5601861 w 15480813"/>
              <a:gd name="connsiteY9156" fmla="*/ 3425341 h 8369634"/>
              <a:gd name="connsiteX9157" fmla="*/ 5584444 w 15480813"/>
              <a:gd name="connsiteY9157" fmla="*/ 3372009 h 8369634"/>
              <a:gd name="connsiteX9158" fmla="*/ 5554169 w 15480813"/>
              <a:gd name="connsiteY9158" fmla="*/ 3410753 h 8369634"/>
              <a:gd name="connsiteX9159" fmla="*/ 5545525 w 15480813"/>
              <a:gd name="connsiteY9159" fmla="*/ 3413355 h 8369634"/>
              <a:gd name="connsiteX9160" fmla="*/ 5545525 w 15480813"/>
              <a:gd name="connsiteY9160" fmla="*/ 3413358 h 8369634"/>
              <a:gd name="connsiteX9161" fmla="*/ 5543089 w 15480813"/>
              <a:gd name="connsiteY9161" fmla="*/ 3457633 h 8369634"/>
              <a:gd name="connsiteX9162" fmla="*/ 5517574 w 15480813"/>
              <a:gd name="connsiteY9162" fmla="*/ 3418696 h 8369634"/>
              <a:gd name="connsiteX9163" fmla="*/ 5514430 w 15480813"/>
              <a:gd name="connsiteY9163" fmla="*/ 3484715 h 8369634"/>
              <a:gd name="connsiteX9164" fmla="*/ 5480569 w 15480813"/>
              <a:gd name="connsiteY9164" fmla="*/ 3458113 h 8369634"/>
              <a:gd name="connsiteX9165" fmla="*/ 5513218 w 15480813"/>
              <a:gd name="connsiteY9165" fmla="*/ 3408540 h 8369634"/>
              <a:gd name="connsiteX9166" fmla="*/ 5506487 w 15480813"/>
              <a:gd name="connsiteY9166" fmla="*/ 3408651 h 8369634"/>
              <a:gd name="connsiteX9167" fmla="*/ 5505328 w 15480813"/>
              <a:gd name="connsiteY9167" fmla="*/ 3409830 h 8369634"/>
              <a:gd name="connsiteX9168" fmla="*/ 5499333 w 15480813"/>
              <a:gd name="connsiteY9168" fmla="*/ 3408767 h 8369634"/>
              <a:gd name="connsiteX9169" fmla="*/ 5498919 w 15480813"/>
              <a:gd name="connsiteY9169" fmla="*/ 3408775 h 8369634"/>
              <a:gd name="connsiteX9170" fmla="*/ 5458922 w 15480813"/>
              <a:gd name="connsiteY9170" fmla="*/ 3396444 h 8369634"/>
              <a:gd name="connsiteX9171" fmla="*/ 5463395 w 15480813"/>
              <a:gd name="connsiteY9171" fmla="*/ 3417605 h 8369634"/>
              <a:gd name="connsiteX9172" fmla="*/ 5429780 w 15480813"/>
              <a:gd name="connsiteY9172" fmla="*/ 3401766 h 8369634"/>
              <a:gd name="connsiteX9173" fmla="*/ 5438366 w 15480813"/>
              <a:gd name="connsiteY9173" fmla="*/ 3422081 h 8369634"/>
              <a:gd name="connsiteX9174" fmla="*/ 5414180 w 15480813"/>
              <a:gd name="connsiteY9174" fmla="*/ 3459322 h 8369634"/>
              <a:gd name="connsiteX9175" fmla="*/ 5421797 w 15480813"/>
              <a:gd name="connsiteY9175" fmla="*/ 3403337 h 8369634"/>
              <a:gd name="connsiteX9176" fmla="*/ 5417324 w 15480813"/>
              <a:gd name="connsiteY9176" fmla="*/ 3382297 h 8369634"/>
              <a:gd name="connsiteX9177" fmla="*/ 5392291 w 15480813"/>
              <a:gd name="connsiteY9177" fmla="*/ 3386888 h 8369634"/>
              <a:gd name="connsiteX9178" fmla="*/ 5351537 w 15480813"/>
              <a:gd name="connsiteY9178" fmla="*/ 3470331 h 8369634"/>
              <a:gd name="connsiteX9179" fmla="*/ 5334487 w 15480813"/>
              <a:gd name="connsiteY9179" fmla="*/ 3440578 h 8369634"/>
              <a:gd name="connsiteX9180" fmla="*/ 5326145 w 15480813"/>
              <a:gd name="connsiteY9180" fmla="*/ 3452671 h 8369634"/>
              <a:gd name="connsiteX9181" fmla="*/ 5338843 w 15480813"/>
              <a:gd name="connsiteY9181" fmla="*/ 3461500 h 8369634"/>
              <a:gd name="connsiteX9182" fmla="*/ 5280069 w 15480813"/>
              <a:gd name="connsiteY9182" fmla="*/ 3449400 h 8369634"/>
              <a:gd name="connsiteX9183" fmla="*/ 5280069 w 15480813"/>
              <a:gd name="connsiteY9183" fmla="*/ 3471420 h 8369634"/>
              <a:gd name="connsiteX9184" fmla="*/ 5313689 w 15480813"/>
              <a:gd name="connsiteY9184" fmla="*/ 3476504 h 8369634"/>
              <a:gd name="connsiteX9185" fmla="*/ 5334729 w 15480813"/>
              <a:gd name="connsiteY9185" fmla="*/ 3483627 h 8369634"/>
              <a:gd name="connsiteX9186" fmla="*/ 5334807 w 15480813"/>
              <a:gd name="connsiteY9186" fmla="*/ 3487411 h 8369634"/>
              <a:gd name="connsiteX9187" fmla="*/ 5336359 w 15480813"/>
              <a:gd name="connsiteY9187" fmla="*/ 3487651 h 8369634"/>
              <a:gd name="connsiteX9188" fmla="*/ 5334949 w 15480813"/>
              <a:gd name="connsiteY9188" fmla="*/ 3494304 h 8369634"/>
              <a:gd name="connsiteX9189" fmla="*/ 5335102 w 15480813"/>
              <a:gd name="connsiteY9189" fmla="*/ 3501727 h 8369634"/>
              <a:gd name="connsiteX9190" fmla="*/ 5333374 w 15480813"/>
              <a:gd name="connsiteY9190" fmla="*/ 3510195 h 8369634"/>
              <a:gd name="connsiteX9191" fmla="*/ 5330879 w 15480813"/>
              <a:gd name="connsiteY9191" fmla="*/ 3510307 h 8369634"/>
              <a:gd name="connsiteX9192" fmla="*/ 5329246 w 15480813"/>
              <a:gd name="connsiteY9192" fmla="*/ 3516064 h 8369634"/>
              <a:gd name="connsiteX9193" fmla="*/ 5331222 w 15480813"/>
              <a:gd name="connsiteY9193" fmla="*/ 3522922 h 8369634"/>
              <a:gd name="connsiteX9194" fmla="*/ 5338116 w 15480813"/>
              <a:gd name="connsiteY9194" fmla="*/ 3513610 h 8369634"/>
              <a:gd name="connsiteX9195" fmla="*/ 5331706 w 15480813"/>
              <a:gd name="connsiteY9195" fmla="*/ 3534896 h 8369634"/>
              <a:gd name="connsiteX9196" fmla="*/ 5320945 w 15480813"/>
              <a:gd name="connsiteY9196" fmla="*/ 3542394 h 8369634"/>
              <a:gd name="connsiteX9197" fmla="*/ 5323875 w 15480813"/>
              <a:gd name="connsiteY9197" fmla="*/ 3516559 h 8369634"/>
              <a:gd name="connsiteX9198" fmla="*/ 5325125 w 15480813"/>
              <a:gd name="connsiteY9198" fmla="*/ 3510353 h 8369634"/>
              <a:gd name="connsiteX9199" fmla="*/ 5318099 w 15480813"/>
              <a:gd name="connsiteY9199" fmla="*/ 3509193 h 8369634"/>
              <a:gd name="connsiteX9200" fmla="*/ 5314293 w 15480813"/>
              <a:gd name="connsiteY9200" fmla="*/ 3530798 h 8369634"/>
              <a:gd name="connsiteX9201" fmla="*/ 5258665 w 15480813"/>
              <a:gd name="connsiteY9201" fmla="*/ 3431267 h 8369634"/>
              <a:gd name="connsiteX9202" fmla="*/ 5254915 w 15480813"/>
              <a:gd name="connsiteY9202" fmla="*/ 3475659 h 8369634"/>
              <a:gd name="connsiteX9203" fmla="*/ 5241979 w 15480813"/>
              <a:gd name="connsiteY9203" fmla="*/ 3434297 h 8369634"/>
              <a:gd name="connsiteX9204" fmla="*/ 5254071 w 15480813"/>
              <a:gd name="connsiteY9204" fmla="*/ 3421235 h 8369634"/>
              <a:gd name="connsiteX9205" fmla="*/ 5233393 w 15480813"/>
              <a:gd name="connsiteY9205" fmla="*/ 3446739 h 8369634"/>
              <a:gd name="connsiteX9206" fmla="*/ 5216341 w 15480813"/>
              <a:gd name="connsiteY9206" fmla="*/ 3417000 h 8369634"/>
              <a:gd name="connsiteX9207" fmla="*/ 5187441 w 15480813"/>
              <a:gd name="connsiteY9207" fmla="*/ 3465376 h 8369634"/>
              <a:gd name="connsiteX9208" fmla="*/ 5203763 w 15480813"/>
              <a:gd name="connsiteY9208" fmla="*/ 3418937 h 8369634"/>
              <a:gd name="connsiteX9209" fmla="*/ 5166157 w 15480813"/>
              <a:gd name="connsiteY9209" fmla="*/ 3425471 h 8369634"/>
              <a:gd name="connsiteX9210" fmla="*/ 5061311 w 15480813"/>
              <a:gd name="connsiteY9210" fmla="*/ 3411077 h 8369634"/>
              <a:gd name="connsiteX9211" fmla="*/ 5011490 w 15480813"/>
              <a:gd name="connsiteY9211" fmla="*/ 3485197 h 8369634"/>
              <a:gd name="connsiteX9212" fmla="*/ 5023583 w 15480813"/>
              <a:gd name="connsiteY9212" fmla="*/ 3439493 h 8369634"/>
              <a:gd name="connsiteX9213" fmla="*/ 4989964 w 15480813"/>
              <a:gd name="connsiteY9213" fmla="*/ 3412528 h 8369634"/>
              <a:gd name="connsiteX9214" fmla="*/ 4927203 w 15480813"/>
              <a:gd name="connsiteY9214" fmla="*/ 3434416 h 8369634"/>
              <a:gd name="connsiteX9215" fmla="*/ 4960459 w 15480813"/>
              <a:gd name="connsiteY9215" fmla="*/ 3385074 h 8369634"/>
              <a:gd name="connsiteX9216" fmla="*/ 4948366 w 15480813"/>
              <a:gd name="connsiteY9216" fmla="*/ 3376245 h 8369634"/>
              <a:gd name="connsiteX9217" fmla="*/ 4927324 w 15480813"/>
              <a:gd name="connsiteY9217" fmla="*/ 3358225 h 8369634"/>
              <a:gd name="connsiteX9218" fmla="*/ 4910514 w 15480813"/>
              <a:gd name="connsiteY9218" fmla="*/ 3382416 h 8369634"/>
              <a:gd name="connsiteX9219" fmla="*/ 4898421 w 15480813"/>
              <a:gd name="connsiteY9219" fmla="*/ 3417239 h 8369634"/>
              <a:gd name="connsiteX9220" fmla="*/ 4893949 w 15480813"/>
              <a:gd name="connsiteY9220" fmla="*/ 3363304 h 8369634"/>
              <a:gd name="connsiteX9221" fmla="*/ 4771931 w 15480813"/>
              <a:gd name="connsiteY9221" fmla="*/ 3384109 h 8369634"/>
              <a:gd name="connsiteX9222" fmla="*/ 4771931 w 15480813"/>
              <a:gd name="connsiteY9222" fmla="*/ 3329565 h 8369634"/>
              <a:gd name="connsiteX9223" fmla="*/ 4788741 w 15480813"/>
              <a:gd name="connsiteY9223" fmla="*/ 3326665 h 8369634"/>
              <a:gd name="connsiteX9224" fmla="*/ 4776649 w 15480813"/>
              <a:gd name="connsiteY9224" fmla="*/ 3350848 h 8369634"/>
              <a:gd name="connsiteX9225" fmla="*/ 4827075 w 15480813"/>
              <a:gd name="connsiteY9225" fmla="*/ 3353265 h 8369634"/>
              <a:gd name="connsiteX9226" fmla="*/ 4835297 w 15480813"/>
              <a:gd name="connsiteY9226" fmla="*/ 3286528 h 8369634"/>
              <a:gd name="connsiteX9227" fmla="*/ 4856581 w 15480813"/>
              <a:gd name="connsiteY9227" fmla="*/ 3359073 h 8369634"/>
              <a:gd name="connsiteX9228" fmla="*/ 4885844 w 15480813"/>
              <a:gd name="connsiteY9228" fmla="*/ 3321347 h 8369634"/>
              <a:gd name="connsiteX9229" fmla="*/ 4885844 w 15480813"/>
              <a:gd name="connsiteY9229" fmla="*/ 3353991 h 8369634"/>
              <a:gd name="connsiteX9230" fmla="*/ 4911119 w 15480813"/>
              <a:gd name="connsiteY9230" fmla="*/ 3360644 h 8369634"/>
              <a:gd name="connsiteX9231" fmla="*/ 4931919 w 15480813"/>
              <a:gd name="connsiteY9231" fmla="*/ 3302491 h 8369634"/>
              <a:gd name="connsiteX9232" fmla="*/ 4940503 w 15480813"/>
              <a:gd name="connsiteY9232" fmla="*/ 3355565 h 8369634"/>
              <a:gd name="connsiteX9233" fmla="*/ 4973880 w 15480813"/>
              <a:gd name="connsiteY9233" fmla="*/ 3349758 h 8369634"/>
              <a:gd name="connsiteX9234" fmla="*/ 4965778 w 15480813"/>
              <a:gd name="connsiteY9234" fmla="*/ 3394751 h 8369634"/>
              <a:gd name="connsiteX9235" fmla="*/ 4970013 w 15480813"/>
              <a:gd name="connsiteY9235" fmla="*/ 3415791 h 8369634"/>
              <a:gd name="connsiteX9236" fmla="*/ 5011490 w 15480813"/>
              <a:gd name="connsiteY9236" fmla="*/ 3332229 h 8369634"/>
              <a:gd name="connsiteX9237" fmla="*/ 4982227 w 15480813"/>
              <a:gd name="connsiteY9237" fmla="*/ 3337426 h 8369634"/>
              <a:gd name="connsiteX9238" fmla="*/ 4982227 w 15480813"/>
              <a:gd name="connsiteY9238" fmla="*/ 3293780 h 8369634"/>
              <a:gd name="connsiteX9239" fmla="*/ 4970134 w 15480813"/>
              <a:gd name="connsiteY9239" fmla="*/ 3328719 h 8369634"/>
              <a:gd name="connsiteX9240" fmla="*/ 4919705 w 15480813"/>
              <a:gd name="connsiteY9240" fmla="*/ 3271889 h 8369634"/>
              <a:gd name="connsiteX9241" fmla="*/ 4915715 w 15480813"/>
              <a:gd name="connsiteY9241" fmla="*/ 3338150 h 8369634"/>
              <a:gd name="connsiteX9242" fmla="*/ 4902896 w 15480813"/>
              <a:gd name="connsiteY9242" fmla="*/ 3285800 h 8369634"/>
              <a:gd name="connsiteX9243" fmla="*/ 4856823 w 15480813"/>
              <a:gd name="connsiteY9243" fmla="*/ 3326181 h 8369634"/>
              <a:gd name="connsiteX9244" fmla="*/ 4860814 w 15480813"/>
              <a:gd name="connsiteY9244" fmla="*/ 3282049 h 8369634"/>
              <a:gd name="connsiteX9245" fmla="*/ 4831427 w 15480813"/>
              <a:gd name="connsiteY9245" fmla="*/ 3276242 h 8369634"/>
              <a:gd name="connsiteX9246" fmla="*/ 4785234 w 15480813"/>
              <a:gd name="connsiteY9246" fmla="*/ 3305748 h 8369634"/>
              <a:gd name="connsiteX9247" fmla="*/ 4793578 w 15480813"/>
              <a:gd name="connsiteY9247" fmla="*/ 3282532 h 8369634"/>
              <a:gd name="connsiteX9248" fmla="*/ 4713763 w 15480813"/>
              <a:gd name="connsiteY9248" fmla="*/ 3296317 h 8369634"/>
              <a:gd name="connsiteX9249" fmla="*/ 4701069 w 15480813"/>
              <a:gd name="connsiteY9249" fmla="*/ 3232955 h 8369634"/>
              <a:gd name="connsiteX9250" fmla="*/ 4671683 w 15480813"/>
              <a:gd name="connsiteY9250" fmla="*/ 3205262 h 8369634"/>
              <a:gd name="connsiteX9251" fmla="*/ 4663217 w 15480813"/>
              <a:gd name="connsiteY9251" fmla="*/ 3217356 h 8369634"/>
              <a:gd name="connsiteX9252" fmla="*/ 4692725 w 15480813"/>
              <a:gd name="connsiteY9252" fmla="*/ 3299462 h 8369634"/>
              <a:gd name="connsiteX9253" fmla="*/ 4562484 w 15480813"/>
              <a:gd name="connsiteY9253" fmla="*/ 3256412 h 8369634"/>
              <a:gd name="connsiteX9254" fmla="*/ 4566596 w 15480813"/>
              <a:gd name="connsiteY9254" fmla="*/ 3222917 h 8369634"/>
              <a:gd name="connsiteX9255" fmla="*/ 4524633 w 15480813"/>
              <a:gd name="connsiteY9255" fmla="*/ 3230050 h 8369634"/>
              <a:gd name="connsiteX9256" fmla="*/ 4558253 w 15480813"/>
              <a:gd name="connsiteY9256" fmla="*/ 3224371 h 8369634"/>
              <a:gd name="connsiteX9257" fmla="*/ 4537211 w 15480813"/>
              <a:gd name="connsiteY9257" fmla="*/ 3195224 h 8369634"/>
              <a:gd name="connsiteX9258" fmla="*/ 4570828 w 15480813"/>
              <a:gd name="connsiteY9258" fmla="*/ 3211310 h 8369634"/>
              <a:gd name="connsiteX9259" fmla="*/ 4608679 w 15480813"/>
              <a:gd name="connsiteY9259" fmla="*/ 3193897 h 8369634"/>
              <a:gd name="connsiteX9260" fmla="*/ 4575061 w 15480813"/>
              <a:gd name="connsiteY9260" fmla="*/ 3123393 h 8369634"/>
              <a:gd name="connsiteX9261" fmla="*/ 4512057 w 15480813"/>
              <a:gd name="connsiteY9261" fmla="*/ 3166928 h 8369634"/>
              <a:gd name="connsiteX9262" fmla="*/ 4541443 w 15480813"/>
              <a:gd name="connsiteY9262" fmla="*/ 3096554 h 8369634"/>
              <a:gd name="connsiteX9263" fmla="*/ 4533099 w 15480813"/>
              <a:gd name="connsiteY9263" fmla="*/ 3076119 h 8369634"/>
              <a:gd name="connsiteX9264" fmla="*/ 4566596 w 15480813"/>
              <a:gd name="connsiteY9264" fmla="*/ 3070312 h 8369634"/>
              <a:gd name="connsiteX9265" fmla="*/ 4545675 w 15480813"/>
              <a:gd name="connsiteY9265" fmla="*/ 3095709 h 8369634"/>
              <a:gd name="connsiteX9266" fmla="*/ 4604447 w 15480813"/>
              <a:gd name="connsiteY9266" fmla="*/ 3118435 h 8369634"/>
              <a:gd name="connsiteX9267" fmla="*/ 4629479 w 15480813"/>
              <a:gd name="connsiteY9267" fmla="*/ 3059670 h 8369634"/>
              <a:gd name="connsiteX9268" fmla="*/ 4629479 w 15480813"/>
              <a:gd name="connsiteY9268" fmla="*/ 3103206 h 8369634"/>
              <a:gd name="connsiteX9269" fmla="*/ 4650399 w 15480813"/>
              <a:gd name="connsiteY9269" fmla="*/ 3077807 h 8369634"/>
              <a:gd name="connsiteX9270" fmla="*/ 4638306 w 15480813"/>
              <a:gd name="connsiteY9270" fmla="*/ 3134395 h 8369634"/>
              <a:gd name="connsiteX9271" fmla="*/ 4621497 w 15480813"/>
              <a:gd name="connsiteY9271" fmla="*/ 3115535 h 8369634"/>
              <a:gd name="connsiteX9272" fmla="*/ 4609405 w 15480813"/>
              <a:gd name="connsiteY9272" fmla="*/ 3161368 h 8369634"/>
              <a:gd name="connsiteX9273" fmla="*/ 4668055 w 15480813"/>
              <a:gd name="connsiteY9273" fmla="*/ 3151325 h 8369634"/>
              <a:gd name="connsiteX9274" fmla="*/ 4651365 w 15480813"/>
              <a:gd name="connsiteY9274" fmla="*/ 3143343 h 8369634"/>
              <a:gd name="connsiteX9275" fmla="*/ 4718482 w 15480813"/>
              <a:gd name="connsiteY9275" fmla="*/ 3175275 h 8369634"/>
              <a:gd name="connsiteX9276" fmla="*/ 4739401 w 15480813"/>
              <a:gd name="connsiteY9276" fmla="*/ 3128111 h 8369634"/>
              <a:gd name="connsiteX9277" fmla="*/ 4731059 w 15480813"/>
              <a:gd name="connsiteY9277" fmla="*/ 3173216 h 8369634"/>
              <a:gd name="connsiteX9278" fmla="*/ 4860935 w 15480813"/>
              <a:gd name="connsiteY9278" fmla="*/ 3096554 h 8369634"/>
              <a:gd name="connsiteX9279" fmla="*/ 4839773 w 15480813"/>
              <a:gd name="connsiteY9279" fmla="*/ 3045730 h 8369634"/>
              <a:gd name="connsiteX9280" fmla="*/ 4869279 w 15480813"/>
              <a:gd name="connsiteY9280" fmla="*/ 3095227 h 8369634"/>
              <a:gd name="connsiteX9281" fmla="*/ 4961424 w 15480813"/>
              <a:gd name="connsiteY9281" fmla="*/ 3090150 h 8369634"/>
              <a:gd name="connsiteX9282" fmla="*/ 4982469 w 15480813"/>
              <a:gd name="connsiteY9282" fmla="*/ 3130044 h 8369634"/>
              <a:gd name="connsiteX9283" fmla="*/ 4999034 w 15480813"/>
              <a:gd name="connsiteY9283" fmla="*/ 3116264 h 8369634"/>
              <a:gd name="connsiteX9284" fmla="*/ 4994561 w 15480813"/>
              <a:gd name="connsiteY9284" fmla="*/ 3062570 h 8369634"/>
              <a:gd name="connsiteX9285" fmla="*/ 5015602 w 15480813"/>
              <a:gd name="connsiteY9285" fmla="*/ 3113243 h 8369634"/>
              <a:gd name="connsiteX9286" fmla="*/ 5011490 w 15480813"/>
              <a:gd name="connsiteY9286" fmla="*/ 3103206 h 8369634"/>
              <a:gd name="connsiteX9287" fmla="*/ 5098799 w 15480813"/>
              <a:gd name="connsiteY9287" fmla="*/ 3077085 h 8369634"/>
              <a:gd name="connsiteX9288" fmla="*/ 5103153 w 15480813"/>
              <a:gd name="connsiteY9288" fmla="*/ 3108887 h 8369634"/>
              <a:gd name="connsiteX9289" fmla="*/ 5153217 w 15480813"/>
              <a:gd name="connsiteY9289" fmla="*/ 3122063 h 8369634"/>
              <a:gd name="connsiteX9290" fmla="*/ 5157087 w 15480813"/>
              <a:gd name="connsiteY9290" fmla="*/ 3088574 h 8369634"/>
              <a:gd name="connsiteX9291" fmla="*/ 5235691 w 15480813"/>
              <a:gd name="connsiteY9291" fmla="*/ 3031219 h 8369634"/>
              <a:gd name="connsiteX9292" fmla="*/ 5240405 w 15480813"/>
              <a:gd name="connsiteY9292" fmla="*/ 3095709 h 8369634"/>
              <a:gd name="connsiteX9293" fmla="*/ 5248991 w 15480813"/>
              <a:gd name="connsiteY9293" fmla="*/ 3116022 h 8369634"/>
              <a:gd name="connsiteX9294" fmla="*/ 5252619 w 15480813"/>
              <a:gd name="connsiteY9294" fmla="*/ 3060880 h 8369634"/>
              <a:gd name="connsiteX9295" fmla="*/ 5309817 w 15480813"/>
              <a:gd name="connsiteY9295" fmla="*/ 2963500 h 8369634"/>
              <a:gd name="connsiteX9296" fmla="*/ 5297119 w 15480813"/>
              <a:gd name="connsiteY9296" fmla="*/ 2943909 h 8369634"/>
              <a:gd name="connsiteX9297" fmla="*/ 5293494 w 15480813"/>
              <a:gd name="connsiteY9297" fmla="*/ 2988290 h 8369634"/>
              <a:gd name="connsiteX9298" fmla="*/ 5272452 w 15480813"/>
              <a:gd name="connsiteY9298" fmla="*/ 2970030 h 8369634"/>
              <a:gd name="connsiteX9299" fmla="*/ 5276926 w 15480813"/>
              <a:gd name="connsiteY9299" fmla="*/ 3001955 h 8369634"/>
              <a:gd name="connsiteX9300" fmla="*/ 5248268 w 15480813"/>
              <a:gd name="connsiteY9300" fmla="*/ 3039805 h 8369634"/>
              <a:gd name="connsiteX9301" fmla="*/ 5260359 w 15480813"/>
              <a:gd name="connsiteY9301" fmla="*/ 2972207 h 8369634"/>
              <a:gd name="connsiteX9302" fmla="*/ 5289139 w 15480813"/>
              <a:gd name="connsiteY9302" fmla="*/ 2945481 h 8369634"/>
              <a:gd name="connsiteX9303" fmla="*/ 5264107 w 15480813"/>
              <a:gd name="connsiteY9303" fmla="*/ 2927948 h 8369634"/>
              <a:gd name="connsiteX9304" fmla="*/ 5259270 w 15480813"/>
              <a:gd name="connsiteY9304" fmla="*/ 2863494 h 8369634"/>
              <a:gd name="connsiteX9305" fmla="*/ 5242823 w 15480813"/>
              <a:gd name="connsiteY9305" fmla="*/ 2877038 h 8369634"/>
              <a:gd name="connsiteX9306" fmla="*/ 5268340 w 15480813"/>
              <a:gd name="connsiteY9306" fmla="*/ 2938104 h 8369634"/>
              <a:gd name="connsiteX9307" fmla="*/ 5244154 w 15480813"/>
              <a:gd name="connsiteY9307" fmla="*/ 2964346 h 8369634"/>
              <a:gd name="connsiteX9308" fmla="*/ 5231335 w 15480813"/>
              <a:gd name="connsiteY9308" fmla="*/ 2933752 h 8369634"/>
              <a:gd name="connsiteX9309" fmla="*/ 5239319 w 15480813"/>
              <a:gd name="connsiteY9309" fmla="*/ 2899529 h 8369634"/>
              <a:gd name="connsiteX9310" fmla="*/ 5193728 w 15480813"/>
              <a:gd name="connsiteY9310" fmla="*/ 2896748 h 8369634"/>
              <a:gd name="connsiteX9311" fmla="*/ 5201709 w 15480813"/>
              <a:gd name="connsiteY9311" fmla="*/ 2862768 h 8369634"/>
              <a:gd name="connsiteX9312" fmla="*/ 5168937 w 15480813"/>
              <a:gd name="connsiteY9312" fmla="*/ 2912106 h 8369634"/>
              <a:gd name="connsiteX9313" fmla="*/ 5143783 w 15480813"/>
              <a:gd name="connsiteY9313" fmla="*/ 2872926 h 8369634"/>
              <a:gd name="connsiteX9314" fmla="*/ 5143783 w 15480813"/>
              <a:gd name="connsiteY9314" fmla="*/ 2905575 h 8369634"/>
              <a:gd name="connsiteX9315" fmla="*/ 5118391 w 15480813"/>
              <a:gd name="connsiteY9315" fmla="*/ 2844507 h 8369634"/>
              <a:gd name="connsiteX9316" fmla="*/ 5060587 w 15480813"/>
              <a:gd name="connsiteY9316" fmla="*/ 2876675 h 8369634"/>
              <a:gd name="connsiteX9317" fmla="*/ 5048495 w 15480813"/>
              <a:gd name="connsiteY9317" fmla="*/ 2911501 h 8369634"/>
              <a:gd name="connsiteX9318" fmla="*/ 4998549 w 15480813"/>
              <a:gd name="connsiteY9318" fmla="*/ 2898561 h 8369634"/>
              <a:gd name="connsiteX9319" fmla="*/ 5027453 w 15480813"/>
              <a:gd name="connsiteY9319" fmla="*/ 2860714 h 8369634"/>
              <a:gd name="connsiteX9320" fmla="*/ 4998307 w 15480813"/>
              <a:gd name="connsiteY9320" fmla="*/ 2844024 h 8369634"/>
              <a:gd name="connsiteX9321" fmla="*/ 4994318 w 15480813"/>
              <a:gd name="connsiteY9321" fmla="*/ 2877521 h 8369634"/>
              <a:gd name="connsiteX9322" fmla="*/ 4969287 w 15480813"/>
              <a:gd name="connsiteY9322" fmla="*/ 2838219 h 8369634"/>
              <a:gd name="connsiteX9323" fmla="*/ 4919342 w 15480813"/>
              <a:gd name="connsiteY9323" fmla="*/ 2857809 h 8369634"/>
              <a:gd name="connsiteX9324" fmla="*/ 4931435 w 15480813"/>
              <a:gd name="connsiteY9324" fmla="*/ 2877521 h 8369634"/>
              <a:gd name="connsiteX9325" fmla="*/ 4885363 w 15480813"/>
              <a:gd name="connsiteY9325" fmla="*/ 2863615 h 8369634"/>
              <a:gd name="connsiteX9326" fmla="*/ 4885363 w 15480813"/>
              <a:gd name="connsiteY9326" fmla="*/ 2896143 h 8369634"/>
              <a:gd name="connsiteX9327" fmla="*/ 4701242 w 15480813"/>
              <a:gd name="connsiteY9327" fmla="*/ 2865446 h 8369634"/>
              <a:gd name="connsiteX9328" fmla="*/ 4697543 w 15480813"/>
              <a:gd name="connsiteY9328" fmla="*/ 2862411 h 8369634"/>
              <a:gd name="connsiteX9329" fmla="*/ 4709548 w 15480813"/>
              <a:gd name="connsiteY9329" fmla="*/ 2843813 h 8369634"/>
              <a:gd name="connsiteX9330" fmla="*/ 4722110 w 15480813"/>
              <a:gd name="connsiteY9330" fmla="*/ 2847893 h 8369634"/>
              <a:gd name="connsiteX9331" fmla="*/ 4730333 w 15480813"/>
              <a:gd name="connsiteY9331" fmla="*/ 2791905 h 8369634"/>
              <a:gd name="connsiteX9332" fmla="*/ 4738797 w 15480813"/>
              <a:gd name="connsiteY9332" fmla="*/ 2834109 h 8369634"/>
              <a:gd name="connsiteX9333" fmla="*/ 4776527 w 15480813"/>
              <a:gd name="connsiteY9333" fmla="*/ 2849466 h 8369634"/>
              <a:gd name="connsiteX9334" fmla="*/ 4768061 w 15480813"/>
              <a:gd name="connsiteY9334" fmla="*/ 2818268 h 8369634"/>
              <a:gd name="connsiteX9335" fmla="*/ 4788983 w 15480813"/>
              <a:gd name="connsiteY9335" fmla="*/ 2792751 h 8369634"/>
              <a:gd name="connsiteX9336" fmla="*/ 4876656 w 15480813"/>
              <a:gd name="connsiteY9336" fmla="*/ 2777756 h 8369634"/>
              <a:gd name="connsiteX9337" fmla="*/ 4876656 w 15480813"/>
              <a:gd name="connsiteY9337" fmla="*/ 2821412 h 8369634"/>
              <a:gd name="connsiteX9338" fmla="*/ 4897577 w 15480813"/>
              <a:gd name="connsiteY9338" fmla="*/ 2817784 h 8369634"/>
              <a:gd name="connsiteX9339" fmla="*/ 4884879 w 15480813"/>
              <a:gd name="connsiteY9339" fmla="*/ 2765422 h 8369634"/>
              <a:gd name="connsiteX9340" fmla="*/ 4896971 w 15480813"/>
              <a:gd name="connsiteY9340" fmla="*/ 2697945 h 8369634"/>
              <a:gd name="connsiteX9341" fmla="*/ 4922123 w 15480813"/>
              <a:gd name="connsiteY9341" fmla="*/ 2704475 h 8369634"/>
              <a:gd name="connsiteX9342" fmla="*/ 4918133 w 15480813"/>
              <a:gd name="connsiteY9342" fmla="*/ 2770623 h 8369634"/>
              <a:gd name="connsiteX9343" fmla="*/ 4951389 w 15480813"/>
              <a:gd name="connsiteY9343" fmla="*/ 2710157 h 8369634"/>
              <a:gd name="connsiteX9344" fmla="*/ 4967833 w 15480813"/>
              <a:gd name="connsiteY9344" fmla="*/ 2696494 h 8369634"/>
              <a:gd name="connsiteX9345" fmla="*/ 4955740 w 15480813"/>
              <a:gd name="connsiteY9345" fmla="*/ 2720678 h 8369634"/>
              <a:gd name="connsiteX9346" fmla="*/ 5009677 w 15480813"/>
              <a:gd name="connsiteY9346" fmla="*/ 2743776 h 8369634"/>
              <a:gd name="connsiteX9347" fmla="*/ 5026363 w 15480813"/>
              <a:gd name="connsiteY9347" fmla="*/ 2784649 h 8369634"/>
              <a:gd name="connsiteX9348" fmla="*/ 5014271 w 15480813"/>
              <a:gd name="connsiteY9348" fmla="*/ 2797709 h 8369634"/>
              <a:gd name="connsiteX9349" fmla="*/ 5047405 w 15480813"/>
              <a:gd name="connsiteY9349" fmla="*/ 2791785 h 8369634"/>
              <a:gd name="connsiteX9350" fmla="*/ 5051275 w 15480813"/>
              <a:gd name="connsiteY9350" fmla="*/ 2747404 h 8369634"/>
              <a:gd name="connsiteX9351" fmla="*/ 5096866 w 15480813"/>
              <a:gd name="connsiteY9351" fmla="*/ 2761190 h 8369634"/>
              <a:gd name="connsiteX9352" fmla="*/ 5125403 w 15480813"/>
              <a:gd name="connsiteY9352" fmla="*/ 2701573 h 8369634"/>
              <a:gd name="connsiteX9353" fmla="*/ 5121535 w 15480813"/>
              <a:gd name="connsiteY9353" fmla="*/ 2734948 h 8369634"/>
              <a:gd name="connsiteX9354" fmla="*/ 5150193 w 15480813"/>
              <a:gd name="connsiteY9354" fmla="*/ 2697219 h 8369634"/>
              <a:gd name="connsiteX9355" fmla="*/ 5167122 w 15480813"/>
              <a:gd name="connsiteY9355" fmla="*/ 2737851 h 8369634"/>
              <a:gd name="connsiteX9356" fmla="*/ 5191307 w 15480813"/>
              <a:gd name="connsiteY9356" fmla="*/ 2722494 h 8369634"/>
              <a:gd name="connsiteX9357" fmla="*/ 5182359 w 15480813"/>
              <a:gd name="connsiteY9357" fmla="*/ 2647761 h 8369634"/>
              <a:gd name="connsiteX9358" fmla="*/ 5207271 w 15480813"/>
              <a:gd name="connsiteY9358" fmla="*/ 2654291 h 8369634"/>
              <a:gd name="connsiteX9359" fmla="*/ 5231456 w 15480813"/>
              <a:gd name="connsiteY9359" fmla="*/ 2605920 h 8369634"/>
              <a:gd name="connsiteX9360" fmla="*/ 5215012 w 15480813"/>
              <a:gd name="connsiteY9360" fmla="*/ 2608821 h 8369634"/>
              <a:gd name="connsiteX9361" fmla="*/ 5210295 w 15480813"/>
              <a:gd name="connsiteY9361" fmla="*/ 2544128 h 8369634"/>
              <a:gd name="connsiteX9362" fmla="*/ 5240828 w 15480813"/>
              <a:gd name="connsiteY9362" fmla="*/ 2558184 h 8369634"/>
              <a:gd name="connsiteX9363" fmla="*/ 5245678 w 15480813"/>
              <a:gd name="connsiteY9363" fmla="*/ 2563348 h 8369634"/>
              <a:gd name="connsiteX9364" fmla="*/ 5247223 w 15480813"/>
              <a:gd name="connsiteY9364" fmla="*/ 2562065 h 8369634"/>
              <a:gd name="connsiteX9365" fmla="*/ 5255883 w 15480813"/>
              <a:gd name="connsiteY9365" fmla="*/ 2571738 h 8369634"/>
              <a:gd name="connsiteX9366" fmla="*/ 5271047 w 15480813"/>
              <a:gd name="connsiteY9366" fmla="*/ 2528058 h 8369634"/>
              <a:gd name="connsiteX9367" fmla="*/ 5249053 w 15480813"/>
              <a:gd name="connsiteY9367" fmla="*/ 2524146 h 8369634"/>
              <a:gd name="connsiteX9368" fmla="*/ 5213075 w 15480813"/>
              <a:gd name="connsiteY9368" fmla="*/ 2520790 h 8369634"/>
              <a:gd name="connsiteX9369" fmla="*/ 5220695 w 15480813"/>
              <a:gd name="connsiteY9369" fmla="*/ 2454039 h 8369634"/>
              <a:gd name="connsiteX9370" fmla="*/ 5232787 w 15480813"/>
              <a:gd name="connsiteY9370" fmla="*/ 2484632 h 8369634"/>
              <a:gd name="connsiteX9371" fmla="*/ 5249475 w 15480813"/>
              <a:gd name="connsiteY9371" fmla="*/ 2503374 h 8369634"/>
              <a:gd name="connsiteX9372" fmla="*/ 5265680 w 15480813"/>
              <a:gd name="connsiteY9372" fmla="*/ 2467825 h 8369634"/>
              <a:gd name="connsiteX9373" fmla="*/ 5236656 w 15480813"/>
              <a:gd name="connsiteY9373" fmla="*/ 2451018 h 8369634"/>
              <a:gd name="connsiteX9374" fmla="*/ 5256973 w 15480813"/>
              <a:gd name="connsiteY9374" fmla="*/ 2414760 h 8369634"/>
              <a:gd name="connsiteX9375" fmla="*/ 5244881 w 15480813"/>
              <a:gd name="connsiteY9375" fmla="*/ 2384272 h 8369634"/>
              <a:gd name="connsiteX9376" fmla="*/ 5208602 w 15480813"/>
              <a:gd name="connsiteY9376" fmla="*/ 2412698 h 8369634"/>
              <a:gd name="connsiteX9377" fmla="*/ 5196509 w 15480813"/>
              <a:gd name="connsiteY9377" fmla="*/ 2469276 h 8369634"/>
              <a:gd name="connsiteX9378" fmla="*/ 5138948 w 15480813"/>
              <a:gd name="connsiteY9378" fmla="*/ 2479674 h 8369634"/>
              <a:gd name="connsiteX9379" fmla="*/ 5109924 w 15480813"/>
              <a:gd name="connsiteY9379" fmla="*/ 2462864 h 8369634"/>
              <a:gd name="connsiteX9380" fmla="*/ 5122017 w 15480813"/>
              <a:gd name="connsiteY9380" fmla="*/ 2428040 h 8369634"/>
              <a:gd name="connsiteX9381" fmla="*/ 5101459 w 15480813"/>
              <a:gd name="connsiteY9381" fmla="*/ 2431789 h 8369634"/>
              <a:gd name="connsiteX9382" fmla="*/ 5093479 w 15480813"/>
              <a:gd name="connsiteY9382" fmla="*/ 2465769 h 8369634"/>
              <a:gd name="connsiteX9383" fmla="*/ 5118391 w 15480813"/>
              <a:gd name="connsiteY9383" fmla="*/ 2494185 h 8369634"/>
              <a:gd name="connsiteX9384" fmla="*/ 5114763 w 15480813"/>
              <a:gd name="connsiteY9384" fmla="*/ 2571092 h 8369634"/>
              <a:gd name="connsiteX9385" fmla="*/ 5131449 w 15480813"/>
              <a:gd name="connsiteY9385" fmla="*/ 2589958 h 8369634"/>
              <a:gd name="connsiteX9386" fmla="*/ 5159990 w 15480813"/>
              <a:gd name="connsiteY9386" fmla="*/ 2552109 h 8369634"/>
              <a:gd name="connsiteX9387" fmla="*/ 5193244 w 15480813"/>
              <a:gd name="connsiteY9387" fmla="*/ 2589958 h 8369634"/>
              <a:gd name="connsiteX9388" fmla="*/ 5188648 w 15480813"/>
              <a:gd name="connsiteY9388" fmla="*/ 2536145 h 8369634"/>
              <a:gd name="connsiteX9389" fmla="*/ 5201709 w 15480813"/>
              <a:gd name="connsiteY9389" fmla="*/ 2610153 h 8369634"/>
              <a:gd name="connsiteX9390" fmla="*/ 5168695 w 15480813"/>
              <a:gd name="connsiteY9390" fmla="*/ 2616078 h 8369634"/>
              <a:gd name="connsiteX9391" fmla="*/ 5177281 w 15480813"/>
              <a:gd name="connsiteY9391" fmla="*/ 2658159 h 8369634"/>
              <a:gd name="connsiteX9392" fmla="*/ 5160955 w 15480813"/>
              <a:gd name="connsiteY9392" fmla="*/ 2694438 h 8369634"/>
              <a:gd name="connsiteX9393" fmla="*/ 5162453 w 15480813"/>
              <a:gd name="connsiteY9393" fmla="*/ 2673564 h 8369634"/>
              <a:gd name="connsiteX9394" fmla="*/ 5164843 w 15480813"/>
              <a:gd name="connsiteY9394" fmla="*/ 2660622 h 8369634"/>
              <a:gd name="connsiteX9395" fmla="*/ 5164947 w 15480813"/>
              <a:gd name="connsiteY9395" fmla="*/ 2660940 h 8369634"/>
              <a:gd name="connsiteX9396" fmla="*/ 5165021 w 15480813"/>
              <a:gd name="connsiteY9396" fmla="*/ 2659656 h 8369634"/>
              <a:gd name="connsiteX9397" fmla="*/ 5168937 w 15480813"/>
              <a:gd name="connsiteY9397" fmla="*/ 2638449 h 8369634"/>
              <a:gd name="connsiteX9398" fmla="*/ 5165763 w 15480813"/>
              <a:gd name="connsiteY9398" fmla="*/ 2646838 h 8369634"/>
              <a:gd name="connsiteX9399" fmla="*/ 5165021 w 15480813"/>
              <a:gd name="connsiteY9399" fmla="*/ 2659656 h 8369634"/>
              <a:gd name="connsiteX9400" fmla="*/ 5164843 w 15480813"/>
              <a:gd name="connsiteY9400" fmla="*/ 2660622 h 8369634"/>
              <a:gd name="connsiteX9401" fmla="*/ 5160291 w 15480813"/>
              <a:gd name="connsiteY9401" fmla="*/ 2646664 h 8369634"/>
              <a:gd name="connsiteX9402" fmla="*/ 5144389 w 15480813"/>
              <a:gd name="connsiteY9402" fmla="*/ 2675452 h 8369634"/>
              <a:gd name="connsiteX9403" fmla="*/ 5132296 w 15480813"/>
              <a:gd name="connsiteY9403" fmla="*/ 2633975 h 8369634"/>
              <a:gd name="connsiteX9404" fmla="*/ 5095049 w 15480813"/>
              <a:gd name="connsiteY9404" fmla="*/ 2629743 h 8369634"/>
              <a:gd name="connsiteX9405" fmla="*/ 5095049 w 15480813"/>
              <a:gd name="connsiteY9405" fmla="*/ 2662392 h 8369634"/>
              <a:gd name="connsiteX9406" fmla="*/ 5008346 w 15480813"/>
              <a:gd name="connsiteY9406" fmla="*/ 2677750 h 8369634"/>
              <a:gd name="connsiteX9407" fmla="*/ 4925387 w 15480813"/>
              <a:gd name="connsiteY9407" fmla="*/ 2648728 h 8369634"/>
              <a:gd name="connsiteX9408" fmla="*/ 4929621 w 15480813"/>
              <a:gd name="connsiteY9408" fmla="*/ 2691658 h 8369634"/>
              <a:gd name="connsiteX9409" fmla="*/ 4900357 w 15480813"/>
              <a:gd name="connsiteY9409" fmla="*/ 2642077 h 8369634"/>
              <a:gd name="connsiteX9410" fmla="*/ 4888265 w 15480813"/>
              <a:gd name="connsiteY9410" fmla="*/ 2655258 h 8369634"/>
              <a:gd name="connsiteX9411" fmla="*/ 4884153 w 15480813"/>
              <a:gd name="connsiteY9411" fmla="*/ 2688634 h 8369634"/>
              <a:gd name="connsiteX9412" fmla="*/ 4872059 w 15480813"/>
              <a:gd name="connsiteY9412" fmla="*/ 2636152 h 8369634"/>
              <a:gd name="connsiteX9413" fmla="*/ 4905435 w 15480813"/>
              <a:gd name="connsiteY9413" fmla="*/ 2652356 h 8369634"/>
              <a:gd name="connsiteX9414" fmla="*/ 4947035 w 15480813"/>
              <a:gd name="connsiteY9414" fmla="*/ 2612450 h 8369634"/>
              <a:gd name="connsiteX9415" fmla="*/ 4955498 w 15480813"/>
              <a:gd name="connsiteY9415" fmla="*/ 2654652 h 8369634"/>
              <a:gd name="connsiteX9416" fmla="*/ 5033621 w 15480813"/>
              <a:gd name="connsiteY9416" fmla="*/ 2586088 h 8369634"/>
              <a:gd name="connsiteX9417" fmla="*/ 4971705 w 15480813"/>
              <a:gd name="connsiteY9417" fmla="*/ 2586088 h 8369634"/>
              <a:gd name="connsiteX9418" fmla="*/ 5016931 w 15480813"/>
              <a:gd name="connsiteY9418" fmla="*/ 2545336 h 8369634"/>
              <a:gd name="connsiteX9419" fmla="*/ 5004837 w 15480813"/>
              <a:gd name="connsiteY9419" fmla="*/ 2503978 h 8369634"/>
              <a:gd name="connsiteX9420" fmla="*/ 4980652 w 15480813"/>
              <a:gd name="connsiteY9420" fmla="*/ 2497450 h 8369634"/>
              <a:gd name="connsiteX9421" fmla="*/ 4996737 w 15480813"/>
              <a:gd name="connsiteY9421" fmla="*/ 2396605 h 8369634"/>
              <a:gd name="connsiteX9422" fmla="*/ 4988753 w 15480813"/>
              <a:gd name="connsiteY9422" fmla="*/ 2452467 h 8369634"/>
              <a:gd name="connsiteX9423" fmla="*/ 4980409 w 15480813"/>
              <a:gd name="connsiteY9423" fmla="*/ 2410153 h 8369634"/>
              <a:gd name="connsiteX9424" fmla="*/ 4951631 w 15480813"/>
              <a:gd name="connsiteY9424" fmla="*/ 2437111 h 8369634"/>
              <a:gd name="connsiteX9425" fmla="*/ 4947155 w 15480813"/>
              <a:gd name="connsiteY9425" fmla="*/ 2350659 h 8369634"/>
              <a:gd name="connsiteX9426" fmla="*/ 4972067 w 15480813"/>
              <a:gd name="connsiteY9426" fmla="*/ 2389953 h 8369634"/>
              <a:gd name="connsiteX9427" fmla="*/ 4965173 w 15480813"/>
              <a:gd name="connsiteY9427" fmla="*/ 2370611 h 8369634"/>
              <a:gd name="connsiteX9428" fmla="*/ 4976059 w 15480813"/>
              <a:gd name="connsiteY9428" fmla="*/ 2356583 h 8369634"/>
              <a:gd name="connsiteX9429" fmla="*/ 4955259 w 15480813"/>
              <a:gd name="connsiteY9429" fmla="*/ 2316553 h 8369634"/>
              <a:gd name="connsiteX9430" fmla="*/ 4979445 w 15480813"/>
              <a:gd name="connsiteY9430" fmla="*/ 2312197 h 8369634"/>
              <a:gd name="connsiteX9431" fmla="*/ 4971220 w 15480813"/>
              <a:gd name="connsiteY9431" fmla="*/ 2291880 h 8369634"/>
              <a:gd name="connsiteX9432" fmla="*/ 4995406 w 15480813"/>
              <a:gd name="connsiteY9432" fmla="*/ 2254749 h 8369634"/>
              <a:gd name="connsiteX9433" fmla="*/ 4999760 w 15480813"/>
              <a:gd name="connsiteY9433" fmla="*/ 2308571 h 8369634"/>
              <a:gd name="connsiteX9434" fmla="*/ 5023945 w 15480813"/>
              <a:gd name="connsiteY9434" fmla="*/ 2325986 h 8369634"/>
              <a:gd name="connsiteX9435" fmla="*/ 5032046 w 15480813"/>
              <a:gd name="connsiteY9435" fmla="*/ 2280872 h 8369634"/>
              <a:gd name="connsiteX9436" fmla="*/ 5077273 w 15480813"/>
              <a:gd name="connsiteY9436" fmla="*/ 2305062 h 8369634"/>
              <a:gd name="connsiteX9437" fmla="*/ 5056837 w 15480813"/>
              <a:gd name="connsiteY9437" fmla="*/ 2319576 h 8369634"/>
              <a:gd name="connsiteX9438" fmla="*/ 5097952 w 15480813"/>
              <a:gd name="connsiteY9438" fmla="*/ 2323205 h 8369634"/>
              <a:gd name="connsiteX9439" fmla="*/ 5085859 w 15480813"/>
              <a:gd name="connsiteY9439" fmla="*/ 2347394 h 8369634"/>
              <a:gd name="connsiteX9440" fmla="*/ 5106537 w 15480813"/>
              <a:gd name="connsiteY9440" fmla="*/ 2376411 h 8369634"/>
              <a:gd name="connsiteX9441" fmla="*/ 5114521 w 15480813"/>
              <a:gd name="connsiteY9441" fmla="*/ 2342313 h 8369634"/>
              <a:gd name="connsiteX9442" fmla="*/ 5106419 w 15480813"/>
              <a:gd name="connsiteY9442" fmla="*/ 2343765 h 8369634"/>
              <a:gd name="connsiteX9443" fmla="*/ 5118511 w 15480813"/>
              <a:gd name="connsiteY9443" fmla="*/ 2308810 h 8369634"/>
              <a:gd name="connsiteX9444" fmla="*/ 5114763 w 15480813"/>
              <a:gd name="connsiteY9444" fmla="*/ 2353197 h 8369634"/>
              <a:gd name="connsiteX9445" fmla="*/ 5123348 w 15480813"/>
              <a:gd name="connsiteY9445" fmla="*/ 2417173 h 8369634"/>
              <a:gd name="connsiteX9446" fmla="*/ 5152006 w 15480813"/>
              <a:gd name="connsiteY9446" fmla="*/ 2401076 h 8369634"/>
              <a:gd name="connsiteX9447" fmla="*/ 5131327 w 15480813"/>
              <a:gd name="connsiteY9447" fmla="*/ 2382948 h 8369634"/>
              <a:gd name="connsiteX9448" fmla="*/ 5147655 w 15480813"/>
              <a:gd name="connsiteY9448" fmla="*/ 2369156 h 8369634"/>
              <a:gd name="connsiteX9449" fmla="*/ 5159748 w 15480813"/>
              <a:gd name="connsiteY9449" fmla="*/ 2334210 h 8369634"/>
              <a:gd name="connsiteX9450" fmla="*/ 5151885 w 15480813"/>
              <a:gd name="connsiteY9450" fmla="*/ 2379311 h 8369634"/>
              <a:gd name="connsiteX9451" fmla="*/ 5197353 w 15480813"/>
              <a:gd name="connsiteY9451" fmla="*/ 2403489 h 8369634"/>
              <a:gd name="connsiteX9452" fmla="*/ 5196630 w 15480813"/>
              <a:gd name="connsiteY9452" fmla="*/ 2316309 h 8369634"/>
              <a:gd name="connsiteX9453" fmla="*/ 5205337 w 15480813"/>
              <a:gd name="connsiteY9453" fmla="*/ 2380158 h 8369634"/>
              <a:gd name="connsiteX9454" fmla="*/ 5233995 w 15480813"/>
              <a:gd name="connsiteY9454" fmla="*/ 2364202 h 8369634"/>
              <a:gd name="connsiteX9455" fmla="*/ 5225411 w 15480813"/>
              <a:gd name="connsiteY9455" fmla="*/ 2322114 h 8369634"/>
              <a:gd name="connsiteX9456" fmla="*/ 5246209 w 15480813"/>
              <a:gd name="connsiteY9456" fmla="*/ 2361906 h 8369634"/>
              <a:gd name="connsiteX9457" fmla="*/ 5266043 w 15480813"/>
              <a:gd name="connsiteY9457" fmla="*/ 2271076 h 8369634"/>
              <a:gd name="connsiteX9458" fmla="*/ 5245603 w 15480813"/>
              <a:gd name="connsiteY9458" fmla="*/ 2285709 h 8369634"/>
              <a:gd name="connsiteX9459" fmla="*/ 5241253 w 15480813"/>
              <a:gd name="connsiteY9459" fmla="*/ 2253661 h 8369634"/>
              <a:gd name="connsiteX9460" fmla="*/ 5233271 w 15480813"/>
              <a:gd name="connsiteY9460" fmla="*/ 2277004 h 8369634"/>
              <a:gd name="connsiteX9461" fmla="*/ 5228917 w 15480813"/>
              <a:gd name="connsiteY9461" fmla="*/ 2244954 h 8369634"/>
              <a:gd name="connsiteX9462" fmla="*/ 5158899 w 15480813"/>
              <a:gd name="connsiteY9462" fmla="*/ 2213878 h 8369634"/>
              <a:gd name="connsiteX9463" fmla="*/ 5162649 w 15480813"/>
              <a:gd name="connsiteY9463" fmla="*/ 2158739 h 8369634"/>
              <a:gd name="connsiteX9464" fmla="*/ 5215977 w 15480813"/>
              <a:gd name="connsiteY9464" fmla="*/ 2170831 h 8369634"/>
              <a:gd name="connsiteX9465" fmla="*/ 5112826 w 15480813"/>
              <a:gd name="connsiteY9465" fmla="*/ 2047617 h 8369634"/>
              <a:gd name="connsiteX9466" fmla="*/ 5105087 w 15480813"/>
              <a:gd name="connsiteY9466" fmla="*/ 2114242 h 8369634"/>
              <a:gd name="connsiteX9467" fmla="*/ 5100854 w 15480813"/>
              <a:gd name="connsiteY9467" fmla="*/ 2093212 h 8369634"/>
              <a:gd name="connsiteX9468" fmla="*/ 5084289 w 15480813"/>
              <a:gd name="connsiteY9468" fmla="*/ 2063577 h 8369634"/>
              <a:gd name="connsiteX9469" fmla="*/ 5100612 w 15480813"/>
              <a:gd name="connsiteY9469" fmla="*/ 2049672 h 8369634"/>
              <a:gd name="connsiteX9470" fmla="*/ 5047405 w 15480813"/>
              <a:gd name="connsiteY9470" fmla="*/ 2037582 h 8369634"/>
              <a:gd name="connsiteX9471" fmla="*/ 5051155 w 15480813"/>
              <a:gd name="connsiteY9471" fmla="*/ 1971562 h 8369634"/>
              <a:gd name="connsiteX9472" fmla="*/ 4957193 w 15480813"/>
              <a:gd name="connsiteY9472" fmla="*/ 1988248 h 8369634"/>
              <a:gd name="connsiteX9473" fmla="*/ 4952959 w 15480813"/>
              <a:gd name="connsiteY9473" fmla="*/ 1956325 h 8369634"/>
              <a:gd name="connsiteX9474" fmla="*/ 4977145 w 15480813"/>
              <a:gd name="connsiteY9474" fmla="*/ 1907960 h 8369634"/>
              <a:gd name="connsiteX9475" fmla="*/ 4944253 w 15480813"/>
              <a:gd name="connsiteY9475" fmla="*/ 1935407 h 8369634"/>
              <a:gd name="connsiteX9476" fmla="*/ 4927566 w 15480813"/>
              <a:gd name="connsiteY9476" fmla="*/ 1883897 h 8369634"/>
              <a:gd name="connsiteX9477" fmla="*/ 4907007 w 15480813"/>
              <a:gd name="connsiteY9477" fmla="*/ 1931179 h 8369634"/>
              <a:gd name="connsiteX9478" fmla="*/ 4869642 w 15480813"/>
              <a:gd name="connsiteY9478" fmla="*/ 1915694 h 8369634"/>
              <a:gd name="connsiteX9479" fmla="*/ 4861298 w 15480813"/>
              <a:gd name="connsiteY9479" fmla="*/ 1862616 h 8369634"/>
              <a:gd name="connsiteX9480" fmla="*/ 4869400 w 15480813"/>
              <a:gd name="connsiteY9480" fmla="*/ 1806742 h 8369634"/>
              <a:gd name="connsiteX9481" fmla="*/ 4910635 w 15480813"/>
              <a:gd name="connsiteY9481" fmla="*/ 1788606 h 8369634"/>
              <a:gd name="connsiteX9482" fmla="*/ 5005321 w 15480813"/>
              <a:gd name="connsiteY9482" fmla="*/ 1815583 h 8369634"/>
              <a:gd name="connsiteX9483" fmla="*/ 4997343 w 15480813"/>
              <a:gd name="connsiteY9483" fmla="*/ 1849792 h 8369634"/>
              <a:gd name="connsiteX9484" fmla="*/ 5001451 w 15480813"/>
              <a:gd name="connsiteY9484" fmla="*/ 1859833 h 8369634"/>
              <a:gd name="connsiteX9485" fmla="*/ 5009314 w 15480813"/>
              <a:gd name="connsiteY9485" fmla="*/ 1803954 h 8369634"/>
              <a:gd name="connsiteX9486" fmla="*/ 5021407 w 15480813"/>
              <a:gd name="connsiteY9486" fmla="*/ 1845439 h 8369634"/>
              <a:gd name="connsiteX9487" fmla="*/ 5025274 w 15480813"/>
              <a:gd name="connsiteY9487" fmla="*/ 1801056 h 8369634"/>
              <a:gd name="connsiteX9488" fmla="*/ 5066270 w 15480813"/>
              <a:gd name="connsiteY9488" fmla="*/ 1859107 h 8369634"/>
              <a:gd name="connsiteX9489" fmla="*/ 5106779 w 15480813"/>
              <a:gd name="connsiteY9489" fmla="*/ 1819084 h 8369634"/>
              <a:gd name="connsiteX9490" fmla="*/ 5118871 w 15480813"/>
              <a:gd name="connsiteY9490" fmla="*/ 1860437 h 8369634"/>
              <a:gd name="connsiteX9491" fmla="*/ 5118871 w 15480813"/>
              <a:gd name="connsiteY9491" fmla="*/ 1773241 h 8369634"/>
              <a:gd name="connsiteX9492" fmla="*/ 5135199 w 15480813"/>
              <a:gd name="connsiteY9492" fmla="*/ 1792116 h 8369634"/>
              <a:gd name="connsiteX9493" fmla="*/ 5143663 w 15480813"/>
              <a:gd name="connsiteY9493" fmla="*/ 1845197 h 8369634"/>
              <a:gd name="connsiteX9494" fmla="*/ 5151283 w 15480813"/>
              <a:gd name="connsiteY9494" fmla="*/ 1767561 h 8369634"/>
              <a:gd name="connsiteX9495" fmla="*/ 5179941 w 15480813"/>
              <a:gd name="connsiteY9495" fmla="*/ 1795027 h 8369634"/>
              <a:gd name="connsiteX9496" fmla="*/ 5192034 w 15480813"/>
              <a:gd name="connsiteY9496" fmla="*/ 1836372 h 8369634"/>
              <a:gd name="connsiteX9497" fmla="*/ 5155029 w 15480813"/>
              <a:gd name="connsiteY9497" fmla="*/ 1777600 h 8369634"/>
              <a:gd name="connsiteX9498" fmla="*/ 5195419 w 15480813"/>
              <a:gd name="connsiteY9498" fmla="*/ 1748462 h 8369634"/>
              <a:gd name="connsiteX9499" fmla="*/ 5212349 w 15480813"/>
              <a:gd name="connsiteY9499" fmla="*/ 1843748 h 8369634"/>
              <a:gd name="connsiteX9500" fmla="*/ 5228071 w 15480813"/>
              <a:gd name="connsiteY9500" fmla="*/ 1775296 h 8369634"/>
              <a:gd name="connsiteX9501" fmla="*/ 5212111 w 15480813"/>
              <a:gd name="connsiteY9501" fmla="*/ 1811589 h 8369634"/>
              <a:gd name="connsiteX9502" fmla="*/ 5212111 w 15480813"/>
              <a:gd name="connsiteY9502" fmla="*/ 1746165 h 8369634"/>
              <a:gd name="connsiteX9503" fmla="*/ 5248389 w 15480813"/>
              <a:gd name="connsiteY9503" fmla="*/ 1728644 h 8369634"/>
              <a:gd name="connsiteX9504" fmla="*/ 5236296 w 15480813"/>
              <a:gd name="connsiteY9504" fmla="*/ 1807105 h 8369634"/>
              <a:gd name="connsiteX9505" fmla="*/ 5260480 w 15480813"/>
              <a:gd name="connsiteY9505" fmla="*/ 1770099 h 8369634"/>
              <a:gd name="connsiteX9506" fmla="*/ 5288655 w 15480813"/>
              <a:gd name="connsiteY9506" fmla="*/ 1743144 h 8369634"/>
              <a:gd name="connsiteX9507" fmla="*/ 5332795 w 15480813"/>
              <a:gd name="connsiteY9507" fmla="*/ 1691408 h 8369634"/>
              <a:gd name="connsiteX9508" fmla="*/ 5341260 w 15480813"/>
              <a:gd name="connsiteY9508" fmla="*/ 1722722 h 8369634"/>
              <a:gd name="connsiteX9509" fmla="*/ 5342589 w 15480813"/>
              <a:gd name="connsiteY9509" fmla="*/ 1853665 h 8369634"/>
              <a:gd name="connsiteX9510" fmla="*/ 5353837 w 15480813"/>
              <a:gd name="connsiteY9510" fmla="*/ 1764059 h 8369634"/>
              <a:gd name="connsiteX9511" fmla="*/ 5390960 w 15480813"/>
              <a:gd name="connsiteY9511" fmla="*/ 1812436 h 8369634"/>
              <a:gd name="connsiteX9512" fmla="*/ 5478633 w 15480813"/>
              <a:gd name="connsiteY9512" fmla="*/ 1763213 h 8369634"/>
              <a:gd name="connsiteX9513" fmla="*/ 5466540 w 15480813"/>
              <a:gd name="connsiteY9513" fmla="*/ 1721996 h 8369634"/>
              <a:gd name="connsiteX9514" fmla="*/ 5478633 w 15480813"/>
              <a:gd name="connsiteY9514" fmla="*/ 1719821 h 8369634"/>
              <a:gd name="connsiteX9515" fmla="*/ 5483108 w 15480813"/>
              <a:gd name="connsiteY9515" fmla="*/ 1751728 h 8369634"/>
              <a:gd name="connsiteX9516" fmla="*/ 5522409 w 15480813"/>
              <a:gd name="connsiteY9516" fmla="*/ 1700473 h 8369634"/>
              <a:gd name="connsiteX9517" fmla="*/ 5514911 w 15480813"/>
              <a:gd name="connsiteY9517" fmla="*/ 1734685 h 8369634"/>
              <a:gd name="connsiteX9518" fmla="*/ 5690619 w 15480813"/>
              <a:gd name="connsiteY9518" fmla="*/ 1734685 h 8369634"/>
              <a:gd name="connsiteX9519" fmla="*/ 5654341 w 15480813"/>
              <a:gd name="connsiteY9519" fmla="*/ 1708693 h 8369634"/>
              <a:gd name="connsiteX9520" fmla="*/ 5745277 w 15480813"/>
              <a:gd name="connsiteY9520" fmla="*/ 1669498 h 8369634"/>
              <a:gd name="connsiteX9521" fmla="*/ 5736330 w 15480813"/>
              <a:gd name="connsiteY9521" fmla="*/ 1616534 h 8369634"/>
              <a:gd name="connsiteX9522" fmla="*/ 5819167 w 15480813"/>
              <a:gd name="connsiteY9522" fmla="*/ 1578922 h 8369634"/>
              <a:gd name="connsiteX9523" fmla="*/ 5769585 w 15480813"/>
              <a:gd name="connsiteY9523" fmla="*/ 1490041 h 8369634"/>
              <a:gd name="connsiteX9524" fmla="*/ 5785427 w 15480813"/>
              <a:gd name="connsiteY9524" fmla="*/ 1486898 h 8369634"/>
              <a:gd name="connsiteX9525" fmla="*/ 5763901 w 15480813"/>
              <a:gd name="connsiteY9525" fmla="*/ 1403583 h 8369634"/>
              <a:gd name="connsiteX9526" fmla="*/ 5760635 w 15480813"/>
              <a:gd name="connsiteY9526" fmla="*/ 1436957 h 8369634"/>
              <a:gd name="connsiteX9527" fmla="*/ 5665467 w 15480813"/>
              <a:gd name="connsiteY9527" fmla="*/ 1433210 h 8369634"/>
              <a:gd name="connsiteX9528" fmla="*/ 5691709 w 15480813"/>
              <a:gd name="connsiteY9528" fmla="*/ 1351708 h 8369634"/>
              <a:gd name="connsiteX9529" fmla="*/ 5658695 w 15480813"/>
              <a:gd name="connsiteY9529" fmla="*/ 1270571 h 8369634"/>
              <a:gd name="connsiteX9530" fmla="*/ 5639709 w 15480813"/>
              <a:gd name="connsiteY9530" fmla="*/ 1317967 h 8369634"/>
              <a:gd name="connsiteX9531" fmla="*/ 5635711 w 15480813"/>
              <a:gd name="connsiteY9531" fmla="*/ 1307414 h 8369634"/>
              <a:gd name="connsiteX9532" fmla="*/ 5635457 w 15480813"/>
              <a:gd name="connsiteY9532" fmla="*/ 1300760 h 8369634"/>
              <a:gd name="connsiteX9533" fmla="*/ 5634585 w 15480813"/>
              <a:gd name="connsiteY9533" fmla="*/ 1309790 h 8369634"/>
              <a:gd name="connsiteX9534" fmla="*/ 5629071 w 15480813"/>
              <a:gd name="connsiteY9534" fmla="*/ 1325622 h 8369634"/>
              <a:gd name="connsiteX9535" fmla="*/ 5620045 w 15480813"/>
              <a:gd name="connsiteY9535" fmla="*/ 1332377 h 8369634"/>
              <a:gd name="connsiteX9536" fmla="*/ 5616615 w 15480813"/>
              <a:gd name="connsiteY9536" fmla="*/ 1339495 h 8369634"/>
              <a:gd name="connsiteX9537" fmla="*/ 5630065 w 15480813"/>
              <a:gd name="connsiteY9537" fmla="*/ 1357121 h 8369634"/>
              <a:gd name="connsiteX9538" fmla="*/ 5652043 w 15480813"/>
              <a:gd name="connsiteY9538" fmla="*/ 1369590 h 8369634"/>
              <a:gd name="connsiteX9539" fmla="*/ 5636685 w 15480813"/>
              <a:gd name="connsiteY9539" fmla="*/ 1405868 h 8369634"/>
              <a:gd name="connsiteX9540" fmla="*/ 5620001 w 15480813"/>
              <a:gd name="connsiteY9540" fmla="*/ 1353506 h 8369634"/>
              <a:gd name="connsiteX9541" fmla="*/ 5616612 w 15480813"/>
              <a:gd name="connsiteY9541" fmla="*/ 1387001 h 8369634"/>
              <a:gd name="connsiteX9542" fmla="*/ 5613080 w 15480813"/>
              <a:gd name="connsiteY9542" fmla="*/ 1346829 h 8369634"/>
              <a:gd name="connsiteX9543" fmla="*/ 5609840 w 15480813"/>
              <a:gd name="connsiteY9543" fmla="*/ 1353555 h 8369634"/>
              <a:gd name="connsiteX9544" fmla="*/ 5571265 w 15480813"/>
              <a:gd name="connsiteY9544" fmla="*/ 1372538 h 8369634"/>
              <a:gd name="connsiteX9545" fmla="*/ 5571265 w 15480813"/>
              <a:gd name="connsiteY9545" fmla="*/ 1336260 h 8369634"/>
              <a:gd name="connsiteX9546" fmla="*/ 5512129 w 15480813"/>
              <a:gd name="connsiteY9546" fmla="*/ 1405555 h 8369634"/>
              <a:gd name="connsiteX9547" fmla="*/ 5561469 w 15480813"/>
              <a:gd name="connsiteY9547" fmla="*/ 1293944 h 8369634"/>
              <a:gd name="connsiteX9548" fmla="*/ 5564347 w 15480813"/>
              <a:gd name="connsiteY9548" fmla="*/ 1293689 h 8369634"/>
              <a:gd name="connsiteX9549" fmla="*/ 5547747 w 15480813"/>
              <a:gd name="connsiteY9549" fmla="*/ 1273287 h 8369634"/>
              <a:gd name="connsiteX9550" fmla="*/ 5488669 w 15480813"/>
              <a:gd name="connsiteY9550" fmla="*/ 1237556 h 8369634"/>
              <a:gd name="connsiteX9551" fmla="*/ 5457712 w 15480813"/>
              <a:gd name="connsiteY9551" fmla="*/ 1287258 h 8369634"/>
              <a:gd name="connsiteX9552" fmla="*/ 5445619 w 15480813"/>
              <a:gd name="connsiteY9552" fmla="*/ 1235016 h 8369634"/>
              <a:gd name="connsiteX9553" fmla="*/ 5365930 w 15480813"/>
              <a:gd name="connsiteY9553" fmla="*/ 1260652 h 8369634"/>
              <a:gd name="connsiteX9554" fmla="*/ 5390115 w 15480813"/>
              <a:gd name="connsiteY9554" fmla="*/ 1234533 h 8369634"/>
              <a:gd name="connsiteX9555" fmla="*/ 5349119 w 15480813"/>
              <a:gd name="connsiteY9555" fmla="*/ 1165604 h 8369634"/>
              <a:gd name="connsiteX9556" fmla="*/ 5341381 w 15480813"/>
              <a:gd name="connsiteY9556" fmla="*/ 1199825 h 8369634"/>
              <a:gd name="connsiteX9557" fmla="*/ 5324934 w 15480813"/>
              <a:gd name="connsiteY9557" fmla="*/ 1148070 h 8369634"/>
              <a:gd name="connsiteX9558" fmla="*/ 5344767 w 15480813"/>
              <a:gd name="connsiteY9558" fmla="*/ 1122677 h 8369634"/>
              <a:gd name="connsiteX9559" fmla="*/ 5404142 w 15480813"/>
              <a:gd name="connsiteY9559" fmla="*/ 1046373 h 8369634"/>
              <a:gd name="connsiteX9560" fmla="*/ 5404142 w 15480813"/>
              <a:gd name="connsiteY9560" fmla="*/ 1079023 h 8369634"/>
              <a:gd name="connsiteX9561" fmla="*/ 5443807 w 15480813"/>
              <a:gd name="connsiteY9561" fmla="*/ 1082530 h 8369634"/>
              <a:gd name="connsiteX9562" fmla="*/ 5459043 w 15480813"/>
              <a:gd name="connsiteY9562" fmla="*/ 1046254 h 8369634"/>
              <a:gd name="connsiteX9563" fmla="*/ 5454689 w 15480813"/>
              <a:gd name="connsiteY9563" fmla="*/ 1003568 h 8369634"/>
              <a:gd name="connsiteX9564" fmla="*/ 5512855 w 15480813"/>
              <a:gd name="connsiteY9564" fmla="*/ 959310 h 8369634"/>
              <a:gd name="connsiteX9565" fmla="*/ 5583843 w 15480813"/>
              <a:gd name="connsiteY9565" fmla="*/ 1000182 h 8369634"/>
              <a:gd name="connsiteX9566" fmla="*/ 5649625 w 15480813"/>
              <a:gd name="connsiteY9566" fmla="*/ 943954 h 8369634"/>
              <a:gd name="connsiteX9567" fmla="*/ 5658453 w 15480813"/>
              <a:gd name="connsiteY9567" fmla="*/ 1007800 h 8369634"/>
              <a:gd name="connsiteX9568" fmla="*/ 5670547 w 15480813"/>
              <a:gd name="connsiteY9568" fmla="*/ 1005503 h 8369634"/>
              <a:gd name="connsiteX9569" fmla="*/ 5783494 w 15480813"/>
              <a:gd name="connsiteY9569" fmla="*/ 972732 h 8369634"/>
              <a:gd name="connsiteX9570" fmla="*/ 5846255 w 15480813"/>
              <a:gd name="connsiteY9570" fmla="*/ 982406 h 8369634"/>
              <a:gd name="connsiteX9571" fmla="*/ 5841778 w 15480813"/>
              <a:gd name="connsiteY9571" fmla="*/ 950484 h 8369634"/>
              <a:gd name="connsiteX9572" fmla="*/ 5946141 w 15480813"/>
              <a:gd name="connsiteY9572" fmla="*/ 841653 h 8369634"/>
              <a:gd name="connsiteX9573" fmla="*/ 5916271 w 15480813"/>
              <a:gd name="connsiteY9573" fmla="*/ 869829 h 8369634"/>
              <a:gd name="connsiteX9574" fmla="*/ 6069487 w 15480813"/>
              <a:gd name="connsiteY9574" fmla="*/ 760999 h 8369634"/>
              <a:gd name="connsiteX9575" fmla="*/ 6134305 w 15480813"/>
              <a:gd name="connsiteY9575" fmla="*/ 769464 h 8369634"/>
              <a:gd name="connsiteX9576" fmla="*/ 6148697 w 15480813"/>
              <a:gd name="connsiteY9576" fmla="*/ 744553 h 8369634"/>
              <a:gd name="connsiteX9577" fmla="*/ 6168890 w 15480813"/>
              <a:gd name="connsiteY9577" fmla="*/ 784094 h 8369634"/>
              <a:gd name="connsiteX9578" fmla="*/ 6172034 w 15480813"/>
              <a:gd name="connsiteY9578" fmla="*/ 761604 h 8369634"/>
              <a:gd name="connsiteX9579" fmla="*/ 6199121 w 15480813"/>
              <a:gd name="connsiteY9579" fmla="*/ 777927 h 8369634"/>
              <a:gd name="connsiteX9580" fmla="*/ 6259585 w 15480813"/>
              <a:gd name="connsiteY9580" fmla="*/ 749753 h 8369634"/>
              <a:gd name="connsiteX9581" fmla="*/ 6317994 w 15480813"/>
              <a:gd name="connsiteY9581" fmla="*/ 752293 h 8369634"/>
              <a:gd name="connsiteX9582" fmla="*/ 6432028 w 15480813"/>
              <a:gd name="connsiteY9582" fmla="*/ 737902 h 8369634"/>
              <a:gd name="connsiteX9583" fmla="*/ 6635671 w 15480813"/>
              <a:gd name="connsiteY9583" fmla="*/ 670550 h 8369634"/>
              <a:gd name="connsiteX9584" fmla="*/ 6642081 w 15480813"/>
              <a:gd name="connsiteY9584" fmla="*/ 724239 h 8369634"/>
              <a:gd name="connsiteX9585" fmla="*/ 6650061 w 15480813"/>
              <a:gd name="connsiteY9585" fmla="*/ 667285 h 8369634"/>
              <a:gd name="connsiteX9586" fmla="*/ 6663482 w 15480813"/>
              <a:gd name="connsiteY9586" fmla="*/ 719039 h 8369634"/>
              <a:gd name="connsiteX9587" fmla="*/ 6684165 w 15480813"/>
              <a:gd name="connsiteY9587" fmla="*/ 703078 h 8369634"/>
              <a:gd name="connsiteX9588" fmla="*/ 6667110 w 15480813"/>
              <a:gd name="connsiteY9588" fmla="*/ 652049 h 8369634"/>
              <a:gd name="connsiteX9589" fmla="*/ 6710162 w 15480813"/>
              <a:gd name="connsiteY9589" fmla="*/ 718797 h 8369634"/>
              <a:gd name="connsiteX9590" fmla="*/ 6718506 w 15480813"/>
              <a:gd name="connsiteY9590" fmla="*/ 672725 h 8369634"/>
              <a:gd name="connsiteX9591" fmla="*/ 6815245 w 15480813"/>
              <a:gd name="connsiteY9591" fmla="*/ 682278 h 8369634"/>
              <a:gd name="connsiteX9592" fmla="*/ 6817182 w 15480813"/>
              <a:gd name="connsiteY9592" fmla="*/ 715049 h 8369634"/>
              <a:gd name="connsiteX9593" fmla="*/ 6836529 w 15480813"/>
              <a:gd name="connsiteY9593" fmla="*/ 677200 h 8369634"/>
              <a:gd name="connsiteX9594" fmla="*/ 6851056 w 15480813"/>
              <a:gd name="connsiteY9594" fmla="*/ 699493 h 8369634"/>
              <a:gd name="connsiteX9595" fmla="*/ 6855708 w 15480813"/>
              <a:gd name="connsiteY9595" fmla="*/ 704876 h 8369634"/>
              <a:gd name="connsiteX9596" fmla="*/ 6861199 w 15480813"/>
              <a:gd name="connsiteY9596" fmla="*/ 677985 h 8369634"/>
              <a:gd name="connsiteX9597" fmla="*/ 6866373 w 15480813"/>
              <a:gd name="connsiteY9597" fmla="*/ 678338 h 8369634"/>
              <a:gd name="connsiteX9598" fmla="*/ 6867995 w 15480813"/>
              <a:gd name="connsiteY9598" fmla="*/ 684871 h 8369634"/>
              <a:gd name="connsiteX9599" fmla="*/ 6871255 w 15480813"/>
              <a:gd name="connsiteY9599" fmla="*/ 671713 h 8369634"/>
              <a:gd name="connsiteX9600" fmla="*/ 6872667 w 15480813"/>
              <a:gd name="connsiteY9600" fmla="*/ 666766 h 8369634"/>
              <a:gd name="connsiteX9601" fmla="*/ 6872495 w 15480813"/>
              <a:gd name="connsiteY9601" fmla="*/ 665770 h 8369634"/>
              <a:gd name="connsiteX9602" fmla="*/ 6884295 w 15480813"/>
              <a:gd name="connsiteY9602" fmla="*/ 593822 h 8369634"/>
              <a:gd name="connsiteX9603" fmla="*/ 6873049 w 15480813"/>
              <a:gd name="connsiteY9603" fmla="*/ 589469 h 8369634"/>
              <a:gd name="connsiteX9604" fmla="*/ 6890465 w 15480813"/>
              <a:gd name="connsiteY9604" fmla="*/ 503372 h 8369634"/>
              <a:gd name="connsiteX9605" fmla="*/ 6908244 w 15480813"/>
              <a:gd name="connsiteY9605" fmla="*/ 475317 h 8369634"/>
              <a:gd name="connsiteX9606" fmla="*/ 6917191 w 15480813"/>
              <a:gd name="connsiteY9606" fmla="*/ 490433 h 8369634"/>
              <a:gd name="connsiteX9607" fmla="*/ 6928559 w 15480813"/>
              <a:gd name="connsiteY9607" fmla="*/ 448474 h 8369634"/>
              <a:gd name="connsiteX9608" fmla="*/ 6931459 w 15480813"/>
              <a:gd name="connsiteY9608" fmla="*/ 344963 h 8369634"/>
              <a:gd name="connsiteX9609" fmla="*/ 6938475 w 15480813"/>
              <a:gd name="connsiteY9609" fmla="*/ 324528 h 8369634"/>
              <a:gd name="connsiteX9610" fmla="*/ 6955525 w 15480813"/>
              <a:gd name="connsiteY9610" fmla="*/ 342666 h 8369634"/>
              <a:gd name="connsiteX9611" fmla="*/ 6972573 w 15480813"/>
              <a:gd name="connsiteY9611" fmla="*/ 256570 h 8369634"/>
              <a:gd name="connsiteX9612" fmla="*/ 6963869 w 15480813"/>
              <a:gd name="connsiteY9612" fmla="*/ 241575 h 8369634"/>
              <a:gd name="connsiteX9613" fmla="*/ 6982489 w 15480813"/>
              <a:gd name="connsiteY9613" fmla="*/ 295386 h 8369634"/>
              <a:gd name="connsiteX9614" fmla="*/ 7001236 w 15480813"/>
              <a:gd name="connsiteY9614" fmla="*/ 244598 h 8369634"/>
              <a:gd name="connsiteX9615" fmla="*/ 6994341 w 15480813"/>
              <a:gd name="connsiteY9615" fmla="*/ 265154 h 8369634"/>
              <a:gd name="connsiteX9616" fmla="*/ 7022275 w 15480813"/>
              <a:gd name="connsiteY9616" fmla="*/ 240970 h 8369634"/>
              <a:gd name="connsiteX9617" fmla="*/ 7042713 w 15480813"/>
              <a:gd name="connsiteY9617" fmla="*/ 179542 h 8369634"/>
              <a:gd name="connsiteX9618" fmla="*/ 7045251 w 15480813"/>
              <a:gd name="connsiteY9618" fmla="*/ 226944 h 8369634"/>
              <a:gd name="connsiteX9619" fmla="*/ 7125305 w 15480813"/>
              <a:gd name="connsiteY9619" fmla="*/ 269509 h 8369634"/>
              <a:gd name="connsiteX9620" fmla="*/ 7117565 w 15480813"/>
              <a:gd name="connsiteY9620" fmla="*/ 278456 h 8369634"/>
              <a:gd name="connsiteX9621" fmla="*/ 7192062 w 15480813"/>
              <a:gd name="connsiteY9621" fmla="*/ 304454 h 8369634"/>
              <a:gd name="connsiteX9622" fmla="*/ 7202456 w 15480813"/>
              <a:gd name="connsiteY9622" fmla="*/ 262374 h 8369634"/>
              <a:gd name="connsiteX9623" fmla="*/ 7208143 w 15480813"/>
              <a:gd name="connsiteY9623" fmla="*/ 264309 h 8369634"/>
              <a:gd name="connsiteX9624" fmla="*/ 7208989 w 15480813"/>
              <a:gd name="connsiteY9624" fmla="*/ 241696 h 8369634"/>
              <a:gd name="connsiteX9625" fmla="*/ 7201371 w 15480813"/>
              <a:gd name="connsiteY9625" fmla="*/ 216060 h 8369634"/>
              <a:gd name="connsiteX9626" fmla="*/ 7326286 w 15480813"/>
              <a:gd name="connsiteY9626" fmla="*/ 226217 h 8369634"/>
              <a:gd name="connsiteX9627" fmla="*/ 7347935 w 15480813"/>
              <a:gd name="connsiteY9627" fmla="*/ 222589 h 8369634"/>
              <a:gd name="connsiteX9628" fmla="*/ 7337173 w 15480813"/>
              <a:gd name="connsiteY9628" fmla="*/ 252821 h 8369634"/>
              <a:gd name="connsiteX9629" fmla="*/ 7346363 w 15480813"/>
              <a:gd name="connsiteY9629" fmla="*/ 290428 h 8369634"/>
              <a:gd name="connsiteX9630" fmla="*/ 7386633 w 15480813"/>
              <a:gd name="connsiteY9630" fmla="*/ 304817 h 8369634"/>
              <a:gd name="connsiteX9631" fmla="*/ 7433674 w 15480813"/>
              <a:gd name="connsiteY9631" fmla="*/ 315096 h 8369634"/>
              <a:gd name="connsiteX9632" fmla="*/ 7463925 w 15480813"/>
              <a:gd name="connsiteY9632" fmla="*/ 324244 h 8369634"/>
              <a:gd name="connsiteX9633" fmla="*/ 7467536 w 15480813"/>
              <a:gd name="connsiteY9633" fmla="*/ 320334 h 8369634"/>
              <a:gd name="connsiteX9634" fmla="*/ 7471643 w 15480813"/>
              <a:gd name="connsiteY9634" fmla="*/ 277658 h 8369634"/>
              <a:gd name="connsiteX9635" fmla="*/ 7473885 w 15480813"/>
              <a:gd name="connsiteY9635" fmla="*/ 302526 h 8369634"/>
              <a:gd name="connsiteX9636" fmla="*/ 7475229 w 15480813"/>
              <a:gd name="connsiteY9636" fmla="*/ 311999 h 8369634"/>
              <a:gd name="connsiteX9637" fmla="*/ 7475273 w 15480813"/>
              <a:gd name="connsiteY9637" fmla="*/ 311952 h 8369634"/>
              <a:gd name="connsiteX9638" fmla="*/ 7575037 w 15480813"/>
              <a:gd name="connsiteY9638" fmla="*/ 366610 h 8369634"/>
              <a:gd name="connsiteX9639" fmla="*/ 7583985 w 15480813"/>
              <a:gd name="connsiteY9639" fmla="*/ 346899 h 8369634"/>
              <a:gd name="connsiteX9640" fmla="*/ 7596077 w 15480813"/>
              <a:gd name="connsiteY9640" fmla="*/ 396233 h 8369634"/>
              <a:gd name="connsiteX9641" fmla="*/ 7609503 w 15480813"/>
              <a:gd name="connsiteY9641" fmla="*/ 366610 h 8369634"/>
              <a:gd name="connsiteX9642" fmla="*/ 7615908 w 15480813"/>
              <a:gd name="connsiteY9642" fmla="*/ 413768 h 8369634"/>
              <a:gd name="connsiteX9643" fmla="*/ 7641304 w 15480813"/>
              <a:gd name="connsiteY9643" fmla="*/ 365398 h 8369634"/>
              <a:gd name="connsiteX9644" fmla="*/ 7666945 w 15480813"/>
              <a:gd name="connsiteY9644" fmla="*/ 362254 h 8369634"/>
              <a:gd name="connsiteX9645" fmla="*/ 7803467 w 15480813"/>
              <a:gd name="connsiteY9645" fmla="*/ 483177 h 8369634"/>
              <a:gd name="connsiteX9646" fmla="*/ 7794260 w 15480813"/>
              <a:gd name="connsiteY9646" fmla="*/ 485342 h 8369634"/>
              <a:gd name="connsiteX9647" fmla="*/ 7797786 w 15480813"/>
              <a:gd name="connsiteY9647" fmla="*/ 496665 h 8369634"/>
              <a:gd name="connsiteX9648" fmla="*/ 7821972 w 15480813"/>
              <a:gd name="connsiteY9648" fmla="*/ 455430 h 8369634"/>
              <a:gd name="connsiteX9649" fmla="*/ 7837029 w 15480813"/>
              <a:gd name="connsiteY9649" fmla="*/ 474294 h 8369634"/>
              <a:gd name="connsiteX9650" fmla="*/ 7844813 w 15480813"/>
              <a:gd name="connsiteY9650" fmla="*/ 472554 h 8369634"/>
              <a:gd name="connsiteX9651" fmla="*/ 7853839 w 15480813"/>
              <a:gd name="connsiteY9651" fmla="*/ 455410 h 8369634"/>
              <a:gd name="connsiteX9652" fmla="*/ 7866473 w 15480813"/>
              <a:gd name="connsiteY9652" fmla="*/ 431045 h 8369634"/>
              <a:gd name="connsiteX9653" fmla="*/ 7853475 w 15480813"/>
              <a:gd name="connsiteY9653" fmla="*/ 475863 h 8369634"/>
              <a:gd name="connsiteX9654" fmla="*/ 7848896 w 15480813"/>
              <a:gd name="connsiteY9654" fmla="*/ 480226 h 8369634"/>
              <a:gd name="connsiteX9655" fmla="*/ 7852445 w 15480813"/>
              <a:gd name="connsiteY9655" fmla="*/ 490981 h 8369634"/>
              <a:gd name="connsiteX9656" fmla="*/ 7894649 w 15480813"/>
              <a:gd name="connsiteY9656" fmla="*/ 466192 h 8369634"/>
              <a:gd name="connsiteX9657" fmla="*/ 7893427 w 15480813"/>
              <a:gd name="connsiteY9657" fmla="*/ 468923 h 8369634"/>
              <a:gd name="connsiteX9658" fmla="*/ 7895235 w 15480813"/>
              <a:gd name="connsiteY9658" fmla="*/ 471079 h 8369634"/>
              <a:gd name="connsiteX9659" fmla="*/ 7895133 w 15480813"/>
              <a:gd name="connsiteY9659" fmla="*/ 439657 h 8369634"/>
              <a:gd name="connsiteX9660" fmla="*/ 7907950 w 15480813"/>
              <a:gd name="connsiteY9660" fmla="*/ 443283 h 8369634"/>
              <a:gd name="connsiteX9661" fmla="*/ 7903923 w 15480813"/>
              <a:gd name="connsiteY9661" fmla="*/ 480574 h 8369634"/>
              <a:gd name="connsiteX9662" fmla="*/ 7912199 w 15480813"/>
              <a:gd name="connsiteY9662" fmla="*/ 487855 h 8369634"/>
              <a:gd name="connsiteX9663" fmla="*/ 7920771 w 15480813"/>
              <a:gd name="connsiteY9663" fmla="*/ 491948 h 8369634"/>
              <a:gd name="connsiteX9664" fmla="*/ 7942778 w 15480813"/>
              <a:gd name="connsiteY9664" fmla="*/ 462323 h 8369634"/>
              <a:gd name="connsiteX9665" fmla="*/ 7979903 w 15480813"/>
              <a:gd name="connsiteY9665" fmla="*/ 496060 h 8369634"/>
              <a:gd name="connsiteX9666" fmla="*/ 8003182 w 15480813"/>
              <a:gd name="connsiteY9666" fmla="*/ 498943 h 8369634"/>
              <a:gd name="connsiteX9667" fmla="*/ 8006265 w 15480813"/>
              <a:gd name="connsiteY9667" fmla="*/ 481841 h 8369634"/>
              <a:gd name="connsiteX9668" fmla="*/ 8009289 w 15480813"/>
              <a:gd name="connsiteY9668" fmla="*/ 450635 h 8369634"/>
              <a:gd name="connsiteX9669" fmla="*/ 8013996 w 15480813"/>
              <a:gd name="connsiteY9669" fmla="*/ 499996 h 8369634"/>
              <a:gd name="connsiteX9670" fmla="*/ 8033165 w 15480813"/>
              <a:gd name="connsiteY9670" fmla="*/ 496263 h 8369634"/>
              <a:gd name="connsiteX9671" fmla="*/ 8052461 w 15480813"/>
              <a:gd name="connsiteY9671" fmla="*/ 483967 h 8369634"/>
              <a:gd name="connsiteX9672" fmla="*/ 8061802 w 15480813"/>
              <a:gd name="connsiteY9672" fmla="*/ 529240 h 8369634"/>
              <a:gd name="connsiteX9673" fmla="*/ 8065575 w 15480813"/>
              <a:gd name="connsiteY9673" fmla="*/ 527393 h 8369634"/>
              <a:gd name="connsiteX9674" fmla="*/ 8068810 w 15480813"/>
              <a:gd name="connsiteY9674" fmla="*/ 512226 h 8369634"/>
              <a:gd name="connsiteX9675" fmla="*/ 8091036 w 15480813"/>
              <a:gd name="connsiteY9675" fmla="*/ 502227 h 8369634"/>
              <a:gd name="connsiteX9676" fmla="*/ 8124775 w 15480813"/>
              <a:gd name="connsiteY9676" fmla="*/ 517221 h 8369634"/>
              <a:gd name="connsiteX9677" fmla="*/ 8103127 w 15480813"/>
              <a:gd name="connsiteY9677" fmla="*/ 456760 h 8369634"/>
              <a:gd name="connsiteX9678" fmla="*/ 8187779 w 15480813"/>
              <a:gd name="connsiteY9678" fmla="*/ 472964 h 8369634"/>
              <a:gd name="connsiteX9679" fmla="*/ 8152105 w 15480813"/>
              <a:gd name="connsiteY9679" fmla="*/ 405609 h 8369634"/>
              <a:gd name="connsiteX9680" fmla="*/ 8107846 w 15480813"/>
              <a:gd name="connsiteY9680" fmla="*/ 443701 h 8369634"/>
              <a:gd name="connsiteX9681" fmla="*/ 8243529 w 15480813"/>
              <a:gd name="connsiteY9681" fmla="*/ 316732 h 8369634"/>
              <a:gd name="connsiteX9682" fmla="*/ 8144729 w 15480813"/>
              <a:gd name="connsiteY9682" fmla="*/ 259657 h 8369634"/>
              <a:gd name="connsiteX9683" fmla="*/ 8116432 w 15480813"/>
              <a:gd name="connsiteY9683" fmla="*/ 315523 h 8369634"/>
              <a:gd name="connsiteX9684" fmla="*/ 8100590 w 15480813"/>
              <a:gd name="connsiteY9684" fmla="*/ 252522 h 8369634"/>
              <a:gd name="connsiteX9685" fmla="*/ 8068667 w 15480813"/>
              <a:gd name="connsiteY9685" fmla="*/ 297264 h 8369634"/>
              <a:gd name="connsiteX9686" fmla="*/ 8041579 w 15480813"/>
              <a:gd name="connsiteY9686" fmla="*/ 340555 h 8369634"/>
              <a:gd name="connsiteX9687" fmla="*/ 8007717 w 15480813"/>
              <a:gd name="connsiteY9687" fmla="*/ 328462 h 8369634"/>
              <a:gd name="connsiteX9688" fmla="*/ 8013885 w 15480813"/>
              <a:gd name="connsiteY9688" fmla="*/ 304278 h 8369634"/>
              <a:gd name="connsiteX9689" fmla="*/ 7975549 w 15480813"/>
              <a:gd name="connsiteY9689" fmla="*/ 327737 h 8369634"/>
              <a:gd name="connsiteX9690" fmla="*/ 7918592 w 15480813"/>
              <a:gd name="connsiteY9690" fmla="*/ 357121 h 8369634"/>
              <a:gd name="connsiteX9691" fmla="*/ 7833943 w 15480813"/>
              <a:gd name="connsiteY9691" fmla="*/ 372597 h 8369634"/>
              <a:gd name="connsiteX9692" fmla="*/ 7821853 w 15480813"/>
              <a:gd name="connsiteY9692" fmla="*/ 331244 h 8369634"/>
              <a:gd name="connsiteX9693" fmla="*/ 7732972 w 15480813"/>
              <a:gd name="connsiteY9693" fmla="*/ 337169 h 8369634"/>
              <a:gd name="connsiteX9694" fmla="*/ 7798393 w 15480813"/>
              <a:gd name="connsiteY9694" fmla="*/ 271266 h 8369634"/>
              <a:gd name="connsiteX9695" fmla="*/ 7788109 w 15480813"/>
              <a:gd name="connsiteY9695" fmla="*/ 240552 h 8369634"/>
              <a:gd name="connsiteX9696" fmla="*/ 7765379 w 15480813"/>
              <a:gd name="connsiteY9696" fmla="*/ 236562 h 8369634"/>
              <a:gd name="connsiteX9697" fmla="*/ 7727046 w 15480813"/>
              <a:gd name="connsiteY9697" fmla="*/ 260746 h 8369634"/>
              <a:gd name="connsiteX9698" fmla="*/ 7694633 w 15480813"/>
              <a:gd name="connsiteY9698" fmla="*/ 348899 h 8369634"/>
              <a:gd name="connsiteX9699" fmla="*/ 7673471 w 15480813"/>
              <a:gd name="connsiteY9699" fmla="*/ 310081 h 8369634"/>
              <a:gd name="connsiteX9700" fmla="*/ 7810123 w 15480813"/>
              <a:gd name="connsiteY9700" fmla="*/ 189160 h 8369634"/>
              <a:gd name="connsiteX9701" fmla="*/ 7835757 w 15480813"/>
              <a:gd name="connsiteY9701" fmla="*/ 192304 h 8369634"/>
              <a:gd name="connsiteX9702" fmla="*/ 7861031 w 15480813"/>
              <a:gd name="connsiteY9702" fmla="*/ 240673 h 8369634"/>
              <a:gd name="connsiteX9703" fmla="*/ 7867561 w 15480813"/>
              <a:gd name="connsiteY9703" fmla="*/ 193514 h 8369634"/>
              <a:gd name="connsiteX9704" fmla="*/ 7880985 w 15480813"/>
              <a:gd name="connsiteY9704" fmla="*/ 223139 h 8369634"/>
              <a:gd name="connsiteX9705" fmla="*/ 7893077 w 15480813"/>
              <a:gd name="connsiteY9705" fmla="*/ 173804 h 8369634"/>
              <a:gd name="connsiteX9706" fmla="*/ 7902147 w 15480813"/>
              <a:gd name="connsiteY9706" fmla="*/ 193514 h 8369634"/>
              <a:gd name="connsiteX9707" fmla="*/ 8001913 w 15480813"/>
              <a:gd name="connsiteY9707" fmla="*/ 138857 h 8369634"/>
              <a:gd name="connsiteX9708" fmla="*/ 8043391 w 15480813"/>
              <a:gd name="connsiteY9708" fmla="*/ 142001 h 8369634"/>
              <a:gd name="connsiteX9709" fmla="*/ 8090551 w 15480813"/>
              <a:gd name="connsiteY9709" fmla="*/ 131722 h 8369634"/>
              <a:gd name="connsiteX9710" fmla="*/ 8130821 w 15480813"/>
              <a:gd name="connsiteY9710" fmla="*/ 117332 h 8369634"/>
              <a:gd name="connsiteX9711" fmla="*/ 8140014 w 15480813"/>
              <a:gd name="connsiteY9711" fmla="*/ 79727 h 8369634"/>
              <a:gd name="connsiteX9712" fmla="*/ 8129253 w 15480813"/>
              <a:gd name="connsiteY9712" fmla="*/ 49495 h 8369634"/>
              <a:gd name="connsiteX9713" fmla="*/ 8150895 w 15480813"/>
              <a:gd name="connsiteY9713" fmla="*/ 53123 h 8369634"/>
              <a:gd name="connsiteX9714" fmla="*/ 8275813 w 15480813"/>
              <a:gd name="connsiteY9714" fmla="*/ 42966 h 8369634"/>
              <a:gd name="connsiteX9715" fmla="*/ 8268195 w 15480813"/>
              <a:gd name="connsiteY9715" fmla="*/ 68602 h 8369634"/>
              <a:gd name="connsiteX9716" fmla="*/ 8269041 w 15480813"/>
              <a:gd name="connsiteY9716" fmla="*/ 91215 h 8369634"/>
              <a:gd name="connsiteX9717" fmla="*/ 8274728 w 15480813"/>
              <a:gd name="connsiteY9717" fmla="*/ 89279 h 8369634"/>
              <a:gd name="connsiteX9718" fmla="*/ 8285005 w 15480813"/>
              <a:gd name="connsiteY9718" fmla="*/ 131359 h 8369634"/>
              <a:gd name="connsiteX9719" fmla="*/ 8359496 w 15480813"/>
              <a:gd name="connsiteY9719" fmla="*/ 105362 h 8369634"/>
              <a:gd name="connsiteX9720" fmla="*/ 8351879 w 15480813"/>
              <a:gd name="connsiteY9720" fmla="*/ 96413 h 8369634"/>
              <a:gd name="connsiteX9721" fmla="*/ 8431811 w 15480813"/>
              <a:gd name="connsiteY9721" fmla="*/ 53850 h 8369634"/>
              <a:gd name="connsiteX9722" fmla="*/ 8434351 w 15480813"/>
              <a:gd name="connsiteY9722" fmla="*/ 6448 h 8369634"/>
              <a:gd name="connsiteX9723" fmla="*/ 8473037 w 15480813"/>
              <a:gd name="connsiteY9723" fmla="*/ 357 h 8369634"/>
              <a:gd name="connsiteX9724" fmla="*/ 8486590 w 15480813"/>
              <a:gd name="connsiteY9724" fmla="*/ 7278 h 8369634"/>
              <a:gd name="connsiteX9725" fmla="*/ 8483326 w 15480813"/>
              <a:gd name="connsiteY9725" fmla="*/ 20095 h 8369634"/>
              <a:gd name="connsiteX9726" fmla="*/ 8488162 w 15480813"/>
              <a:gd name="connsiteY9726" fmla="*/ 29890 h 8369634"/>
              <a:gd name="connsiteX9727" fmla="*/ 8485382 w 15480813"/>
              <a:gd name="connsiteY9727" fmla="*/ 30858 h 8369634"/>
              <a:gd name="connsiteX9728" fmla="*/ 8476070 w 15480813"/>
              <a:gd name="connsiteY9728" fmla="*/ 57580 h 8369634"/>
              <a:gd name="connsiteX9729" fmla="*/ 8468330 w 15480813"/>
              <a:gd name="connsiteY9729" fmla="*/ 2683 h 8369634"/>
              <a:gd name="connsiteX9730" fmla="*/ 8473037 w 15480813"/>
              <a:gd name="connsiteY9730" fmla="*/ 357 h 836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Lst>
            <a:rect l="l" t="t" r="r" b="b"/>
            <a:pathLst>
              <a:path w="15480813" h="8369634">
                <a:moveTo>
                  <a:pt x="9656401" y="8314014"/>
                </a:moveTo>
                <a:cubicBezTo>
                  <a:pt x="9658652" y="8313114"/>
                  <a:pt x="9661344" y="8313372"/>
                  <a:pt x="9664911" y="8315940"/>
                </a:cubicBezTo>
                <a:cubicBezTo>
                  <a:pt x="9666241" y="8334068"/>
                  <a:pt x="9664188" y="8352290"/>
                  <a:pt x="9658746" y="8369632"/>
                </a:cubicBezTo>
                <a:cubicBezTo>
                  <a:pt x="9643143" y="8369874"/>
                  <a:pt x="9636129" y="8352823"/>
                  <a:pt x="9636129" y="8322109"/>
                </a:cubicBezTo>
                <a:cubicBezTo>
                  <a:pt x="9646832" y="8329817"/>
                  <a:pt x="9649644" y="8316712"/>
                  <a:pt x="9656401" y="8314014"/>
                </a:cubicBezTo>
                <a:close/>
                <a:moveTo>
                  <a:pt x="7443709" y="8142176"/>
                </a:moveTo>
                <a:cubicBezTo>
                  <a:pt x="7442259" y="8153348"/>
                  <a:pt x="7442744" y="8164692"/>
                  <a:pt x="7445281" y="8175670"/>
                </a:cubicBezTo>
                <a:cubicBezTo>
                  <a:pt x="7431137" y="8159106"/>
                  <a:pt x="7426295" y="8163458"/>
                  <a:pt x="7413355" y="8180508"/>
                </a:cubicBezTo>
                <a:cubicBezTo>
                  <a:pt x="7418316" y="8151970"/>
                  <a:pt x="7430891" y="8146408"/>
                  <a:pt x="7443709" y="8142176"/>
                </a:cubicBezTo>
                <a:close/>
                <a:moveTo>
                  <a:pt x="5824516" y="8141096"/>
                </a:moveTo>
                <a:cubicBezTo>
                  <a:pt x="5831244" y="8143793"/>
                  <a:pt x="5834012" y="8156898"/>
                  <a:pt x="5844803" y="8149190"/>
                </a:cubicBezTo>
                <a:cubicBezTo>
                  <a:pt x="5844803" y="8179904"/>
                  <a:pt x="5837791" y="8197558"/>
                  <a:pt x="5822189" y="8196712"/>
                </a:cubicBezTo>
                <a:cubicBezTo>
                  <a:pt x="5816630" y="8179384"/>
                  <a:pt x="5814571" y="8161148"/>
                  <a:pt x="5816023" y="8143022"/>
                </a:cubicBezTo>
                <a:cubicBezTo>
                  <a:pt x="5819590" y="8140452"/>
                  <a:pt x="5822273" y="8140196"/>
                  <a:pt x="5824516" y="8141096"/>
                </a:cubicBezTo>
                <a:close/>
                <a:moveTo>
                  <a:pt x="7408549" y="8126880"/>
                </a:moveTo>
                <a:cubicBezTo>
                  <a:pt x="7413387" y="8125398"/>
                  <a:pt x="7415473" y="8126094"/>
                  <a:pt x="7407916" y="8134922"/>
                </a:cubicBezTo>
                <a:cubicBezTo>
                  <a:pt x="7391835" y="8139153"/>
                  <a:pt x="7410211" y="8159225"/>
                  <a:pt x="7403081" y="8178332"/>
                </a:cubicBezTo>
                <a:cubicBezTo>
                  <a:pt x="7389169" y="8178936"/>
                  <a:pt x="7392678" y="8153060"/>
                  <a:pt x="7392678" y="8131898"/>
                </a:cubicBezTo>
                <a:cubicBezTo>
                  <a:pt x="7396125" y="8132020"/>
                  <a:pt x="7403711" y="8128361"/>
                  <a:pt x="7408549" y="8126880"/>
                </a:cubicBezTo>
                <a:close/>
                <a:moveTo>
                  <a:pt x="4955982" y="8054385"/>
                </a:moveTo>
                <a:cubicBezTo>
                  <a:pt x="4977387" y="8048340"/>
                  <a:pt x="4955982" y="8089936"/>
                  <a:pt x="4953201" y="8110856"/>
                </a:cubicBezTo>
                <a:cubicBezTo>
                  <a:pt x="4940022" y="8087760"/>
                  <a:pt x="4913657" y="8154994"/>
                  <a:pt x="4925751" y="8103600"/>
                </a:cubicBezTo>
                <a:cubicBezTo>
                  <a:pt x="4930468" y="8085946"/>
                  <a:pt x="4942439" y="8101546"/>
                  <a:pt x="4947761" y="8086552"/>
                </a:cubicBezTo>
                <a:cubicBezTo>
                  <a:pt x="4950541" y="8075668"/>
                  <a:pt x="4953201" y="8065027"/>
                  <a:pt x="4955982" y="8054385"/>
                </a:cubicBezTo>
                <a:close/>
                <a:moveTo>
                  <a:pt x="5010643" y="7909036"/>
                </a:moveTo>
                <a:cubicBezTo>
                  <a:pt x="5006169" y="7926812"/>
                  <a:pt x="5001573" y="7944466"/>
                  <a:pt x="4996979" y="7962362"/>
                </a:cubicBezTo>
                <a:cubicBezTo>
                  <a:pt x="4981983" y="7961880"/>
                  <a:pt x="4988753" y="7936364"/>
                  <a:pt x="4991655" y="7915324"/>
                </a:cubicBezTo>
                <a:cubicBezTo>
                  <a:pt x="4998549" y="7917743"/>
                  <a:pt x="5004837" y="7913510"/>
                  <a:pt x="5010643" y="7909036"/>
                </a:cubicBezTo>
                <a:close/>
                <a:moveTo>
                  <a:pt x="10524951" y="7881464"/>
                </a:moveTo>
                <a:cubicBezTo>
                  <a:pt x="10527611" y="7892106"/>
                  <a:pt x="10530390" y="7902747"/>
                  <a:pt x="10533169" y="7913630"/>
                </a:cubicBezTo>
                <a:cubicBezTo>
                  <a:pt x="10538372" y="7928626"/>
                  <a:pt x="10550467" y="7913630"/>
                  <a:pt x="10555182" y="7930680"/>
                </a:cubicBezTo>
                <a:cubicBezTo>
                  <a:pt x="10567274" y="7982073"/>
                  <a:pt x="10540793" y="7914840"/>
                  <a:pt x="10527730" y="7937936"/>
                </a:cubicBezTo>
                <a:cubicBezTo>
                  <a:pt x="10524951" y="7917016"/>
                  <a:pt x="10503545" y="7875418"/>
                  <a:pt x="10524951" y="7881464"/>
                </a:cubicBezTo>
                <a:close/>
                <a:moveTo>
                  <a:pt x="7237896" y="7857964"/>
                </a:moveTo>
                <a:cubicBezTo>
                  <a:pt x="7242833" y="7855844"/>
                  <a:pt x="7248926" y="7859215"/>
                  <a:pt x="7256999" y="7871306"/>
                </a:cubicBezTo>
                <a:cubicBezTo>
                  <a:pt x="7247322" y="7878490"/>
                  <a:pt x="7240550" y="7888986"/>
                  <a:pt x="7238009" y="7900812"/>
                </a:cubicBezTo>
                <a:cubicBezTo>
                  <a:pt x="7248290" y="7963934"/>
                  <a:pt x="7275861" y="7899966"/>
                  <a:pt x="7293395" y="7956438"/>
                </a:cubicBezTo>
                <a:cubicBezTo>
                  <a:pt x="7299443" y="7933461"/>
                  <a:pt x="7283117" y="7918950"/>
                  <a:pt x="7302223" y="7924998"/>
                </a:cubicBezTo>
                <a:cubicBezTo>
                  <a:pt x="7307907" y="7940354"/>
                  <a:pt x="7301015" y="7947610"/>
                  <a:pt x="7295815" y="7979290"/>
                </a:cubicBezTo>
                <a:cubicBezTo>
                  <a:pt x="7319275" y="7953656"/>
                  <a:pt x="7308513" y="8013392"/>
                  <a:pt x="7298353" y="8002026"/>
                </a:cubicBezTo>
                <a:cubicBezTo>
                  <a:pt x="7315769" y="8042292"/>
                  <a:pt x="7337173" y="8034796"/>
                  <a:pt x="7357005" y="8080504"/>
                </a:cubicBezTo>
                <a:cubicBezTo>
                  <a:pt x="7331973" y="8104204"/>
                  <a:pt x="7335601" y="8121013"/>
                  <a:pt x="7298475" y="8135282"/>
                </a:cubicBezTo>
                <a:cubicBezTo>
                  <a:pt x="7292672" y="8165634"/>
                  <a:pt x="7331728" y="8172042"/>
                  <a:pt x="7306215" y="8203362"/>
                </a:cubicBezTo>
                <a:cubicBezTo>
                  <a:pt x="7301135" y="8165392"/>
                  <a:pt x="7250950" y="8146286"/>
                  <a:pt x="7293395" y="8134194"/>
                </a:cubicBezTo>
                <a:cubicBezTo>
                  <a:pt x="7234262" y="8139756"/>
                  <a:pt x="7245388" y="8085825"/>
                  <a:pt x="7216005" y="8040841"/>
                </a:cubicBezTo>
                <a:cubicBezTo>
                  <a:pt x="7233539" y="8046283"/>
                  <a:pt x="7248774" y="8044469"/>
                  <a:pt x="7259174" y="8027298"/>
                </a:cubicBezTo>
                <a:cubicBezTo>
                  <a:pt x="7262557" y="7960670"/>
                  <a:pt x="7219027" y="8023792"/>
                  <a:pt x="7210803" y="7995374"/>
                </a:cubicBezTo>
                <a:cubicBezTo>
                  <a:pt x="7215883" y="7990658"/>
                  <a:pt x="7230031" y="7932494"/>
                  <a:pt x="7202337" y="7938057"/>
                </a:cubicBezTo>
                <a:cubicBezTo>
                  <a:pt x="7218663" y="7920100"/>
                  <a:pt x="7223083" y="7864325"/>
                  <a:pt x="7237896" y="7857964"/>
                </a:cubicBezTo>
                <a:close/>
                <a:moveTo>
                  <a:pt x="5027089" y="7844826"/>
                </a:moveTo>
                <a:cubicBezTo>
                  <a:pt x="5025032" y="7859700"/>
                  <a:pt x="5029509" y="7867196"/>
                  <a:pt x="5021528" y="7888962"/>
                </a:cubicBezTo>
                <a:cubicBezTo>
                  <a:pt x="4989117" y="7910608"/>
                  <a:pt x="5005202" y="7853894"/>
                  <a:pt x="5027089" y="7844826"/>
                </a:cubicBezTo>
                <a:close/>
                <a:moveTo>
                  <a:pt x="10470169" y="7736116"/>
                </a:moveTo>
                <a:cubicBezTo>
                  <a:pt x="10476096" y="7740590"/>
                  <a:pt x="10482261" y="7744822"/>
                  <a:pt x="10489155" y="7742404"/>
                </a:cubicBezTo>
                <a:cubicBezTo>
                  <a:pt x="10492177" y="7763444"/>
                  <a:pt x="10498951" y="7788958"/>
                  <a:pt x="10483836" y="7789442"/>
                </a:cubicBezTo>
                <a:cubicBezTo>
                  <a:pt x="10479359" y="7771546"/>
                  <a:pt x="10474766" y="7753891"/>
                  <a:pt x="10470169" y="7736116"/>
                </a:cubicBezTo>
                <a:close/>
                <a:moveTo>
                  <a:pt x="10453843" y="7671906"/>
                </a:moveTo>
                <a:cubicBezTo>
                  <a:pt x="10475731" y="7680975"/>
                  <a:pt x="10491692" y="7737689"/>
                  <a:pt x="10459408" y="7716044"/>
                </a:cubicBezTo>
                <a:cubicBezTo>
                  <a:pt x="10451429" y="7694277"/>
                  <a:pt x="10455902" y="7686780"/>
                  <a:pt x="10453843" y="7671906"/>
                </a:cubicBezTo>
                <a:close/>
                <a:moveTo>
                  <a:pt x="6572185" y="7490764"/>
                </a:moveTo>
                <a:cubicBezTo>
                  <a:pt x="6566016" y="7524744"/>
                  <a:pt x="6579195" y="7530790"/>
                  <a:pt x="6590444" y="7539134"/>
                </a:cubicBezTo>
                <a:cubicBezTo>
                  <a:pt x="6594189" y="7520837"/>
                  <a:pt x="6587058" y="7502009"/>
                  <a:pt x="6572185" y="7490764"/>
                </a:cubicBezTo>
                <a:close/>
                <a:moveTo>
                  <a:pt x="6951413" y="7484112"/>
                </a:moveTo>
                <a:lnTo>
                  <a:pt x="6951413" y="7484596"/>
                </a:lnTo>
                <a:cubicBezTo>
                  <a:pt x="6943433" y="7531848"/>
                  <a:pt x="6954361" y="7525839"/>
                  <a:pt x="6965323" y="7527535"/>
                </a:cubicBezTo>
                <a:lnTo>
                  <a:pt x="6971002" y="7531140"/>
                </a:lnTo>
                <a:lnTo>
                  <a:pt x="6972075" y="7503040"/>
                </a:lnTo>
                <a:lnTo>
                  <a:pt x="6970127" y="7499198"/>
                </a:lnTo>
                <a:cubicBezTo>
                  <a:pt x="6964472" y="7493273"/>
                  <a:pt x="6956613" y="7490642"/>
                  <a:pt x="6951413" y="7484112"/>
                </a:cubicBezTo>
                <a:close/>
                <a:moveTo>
                  <a:pt x="8458415" y="7461016"/>
                </a:moveTo>
                <a:cubicBezTo>
                  <a:pt x="8467362" y="7514342"/>
                  <a:pt x="8477520" y="7480122"/>
                  <a:pt x="8496748" y="7468030"/>
                </a:cubicBezTo>
                <a:cubicBezTo>
                  <a:pt x="8499046" y="7497897"/>
                  <a:pt x="8511621" y="7514584"/>
                  <a:pt x="8520085" y="7483266"/>
                </a:cubicBezTo>
                <a:cubicBezTo>
                  <a:pt x="8531091" y="7556546"/>
                  <a:pt x="8493362" y="7496446"/>
                  <a:pt x="8465067" y="7506362"/>
                </a:cubicBezTo>
                <a:cubicBezTo>
                  <a:pt x="8473049" y="7533207"/>
                  <a:pt x="8463130" y="7518092"/>
                  <a:pt x="8458172" y="7538044"/>
                </a:cubicBezTo>
                <a:cubicBezTo>
                  <a:pt x="8419475" y="7523170"/>
                  <a:pt x="8367236" y="7501162"/>
                  <a:pt x="8344500" y="7494995"/>
                </a:cubicBezTo>
                <a:cubicBezTo>
                  <a:pt x="8379689" y="7459807"/>
                  <a:pt x="8437615" y="7559568"/>
                  <a:pt x="8457688" y="7471898"/>
                </a:cubicBezTo>
                <a:cubicBezTo>
                  <a:pt x="8455513" y="7471414"/>
                  <a:pt x="8453334" y="7461983"/>
                  <a:pt x="8458415" y="7461016"/>
                </a:cubicBezTo>
                <a:close/>
                <a:moveTo>
                  <a:pt x="6517283" y="7444570"/>
                </a:moveTo>
                <a:cubicBezTo>
                  <a:pt x="6515586" y="7479034"/>
                  <a:pt x="6505673" y="7483146"/>
                  <a:pt x="6501561" y="7508902"/>
                </a:cubicBezTo>
                <a:cubicBezTo>
                  <a:pt x="6508455" y="7510595"/>
                  <a:pt x="6515107" y="7512167"/>
                  <a:pt x="6521877" y="7513496"/>
                </a:cubicBezTo>
                <a:cubicBezTo>
                  <a:pt x="6522845" y="7477704"/>
                  <a:pt x="6540620" y="7502009"/>
                  <a:pt x="6547031" y="7485564"/>
                </a:cubicBezTo>
                <a:cubicBezTo>
                  <a:pt x="6530101" y="7484960"/>
                  <a:pt x="6544490" y="7447474"/>
                  <a:pt x="6517283" y="7445296"/>
                </a:cubicBezTo>
                <a:close/>
                <a:moveTo>
                  <a:pt x="9990084" y="7406722"/>
                </a:moveTo>
                <a:cubicBezTo>
                  <a:pt x="10012820" y="7480364"/>
                  <a:pt x="10073889" y="7397772"/>
                  <a:pt x="10108110" y="7437194"/>
                </a:cubicBezTo>
                <a:cubicBezTo>
                  <a:pt x="10078001" y="7452611"/>
                  <a:pt x="10045110" y="7462056"/>
                  <a:pt x="10011367" y="7465006"/>
                </a:cubicBezTo>
                <a:cubicBezTo>
                  <a:pt x="10011490" y="7429576"/>
                  <a:pt x="9984280" y="7452794"/>
                  <a:pt x="9990084" y="7406722"/>
                </a:cubicBezTo>
                <a:close/>
                <a:moveTo>
                  <a:pt x="10077421" y="7381317"/>
                </a:moveTo>
                <a:cubicBezTo>
                  <a:pt x="10086202" y="7381488"/>
                  <a:pt x="10092755" y="7395568"/>
                  <a:pt x="10108355" y="7393662"/>
                </a:cubicBezTo>
                <a:cubicBezTo>
                  <a:pt x="10104605" y="7411074"/>
                  <a:pt x="10070623" y="7405392"/>
                  <a:pt x="10067479" y="7386890"/>
                </a:cubicBezTo>
                <a:cubicBezTo>
                  <a:pt x="10071320" y="7382748"/>
                  <a:pt x="10074493" y="7381260"/>
                  <a:pt x="10077421" y="7381317"/>
                </a:cubicBezTo>
                <a:close/>
                <a:moveTo>
                  <a:pt x="10422868" y="7370974"/>
                </a:moveTo>
                <a:cubicBezTo>
                  <a:pt x="10429748" y="7372350"/>
                  <a:pt x="10437398" y="7382114"/>
                  <a:pt x="10440906" y="7393299"/>
                </a:cubicBezTo>
                <a:cubicBezTo>
                  <a:pt x="10428812" y="7391485"/>
                  <a:pt x="10414787" y="7384956"/>
                  <a:pt x="10409462" y="7398983"/>
                </a:cubicBezTo>
                <a:cubicBezTo>
                  <a:pt x="10409885" y="7376612"/>
                  <a:pt x="10415991" y="7369598"/>
                  <a:pt x="10422868" y="7370974"/>
                </a:cubicBezTo>
                <a:close/>
                <a:moveTo>
                  <a:pt x="10212474" y="7366939"/>
                </a:moveTo>
                <a:cubicBezTo>
                  <a:pt x="10235084" y="7377216"/>
                  <a:pt x="10246814" y="7363311"/>
                  <a:pt x="10252379" y="7395355"/>
                </a:cubicBezTo>
                <a:cubicBezTo>
                  <a:pt x="10233997" y="7396479"/>
                  <a:pt x="10217431" y="7384642"/>
                  <a:pt x="10212474" y="7366939"/>
                </a:cubicBezTo>
                <a:close/>
                <a:moveTo>
                  <a:pt x="10887795" y="7357190"/>
                </a:moveTo>
                <a:cubicBezTo>
                  <a:pt x="10893992" y="7356962"/>
                  <a:pt x="10899282" y="7361981"/>
                  <a:pt x="10900432" y="7380844"/>
                </a:cubicBezTo>
                <a:cubicBezTo>
                  <a:pt x="10891239" y="7372742"/>
                  <a:pt x="10871410" y="7389672"/>
                  <a:pt x="10869716" y="7365004"/>
                </a:cubicBezTo>
                <a:cubicBezTo>
                  <a:pt x="10874493" y="7362888"/>
                  <a:pt x="10881597" y="7357416"/>
                  <a:pt x="10887795" y="7357190"/>
                </a:cubicBezTo>
                <a:close/>
                <a:moveTo>
                  <a:pt x="5791351" y="7349648"/>
                </a:moveTo>
                <a:cubicBezTo>
                  <a:pt x="5796551" y="7350856"/>
                  <a:pt x="5801511" y="7352066"/>
                  <a:pt x="5806709" y="7353516"/>
                </a:cubicBezTo>
                <a:cubicBezTo>
                  <a:pt x="5804171" y="7384956"/>
                  <a:pt x="5776599" y="7412890"/>
                  <a:pt x="5774301" y="7379272"/>
                </a:cubicBezTo>
                <a:cubicBezTo>
                  <a:pt x="5783249" y="7382900"/>
                  <a:pt x="5788571" y="7371534"/>
                  <a:pt x="5791351" y="7349648"/>
                </a:cubicBezTo>
                <a:close/>
                <a:moveTo>
                  <a:pt x="8977784" y="7330504"/>
                </a:moveTo>
                <a:lnTo>
                  <a:pt x="8979371" y="7335741"/>
                </a:lnTo>
                <a:lnTo>
                  <a:pt x="8977300" y="7336209"/>
                </a:lnTo>
                <a:close/>
                <a:moveTo>
                  <a:pt x="7041021" y="7329452"/>
                </a:moveTo>
                <a:lnTo>
                  <a:pt x="7039627" y="7331234"/>
                </a:lnTo>
                <a:lnTo>
                  <a:pt x="7043897" y="7335110"/>
                </a:lnTo>
                <a:lnTo>
                  <a:pt x="7049628" y="7334256"/>
                </a:lnTo>
                <a:lnTo>
                  <a:pt x="7049103" y="7332375"/>
                </a:lnTo>
                <a:cubicBezTo>
                  <a:pt x="7047543" y="7329679"/>
                  <a:pt x="7045133" y="7328274"/>
                  <a:pt x="7041021" y="7329452"/>
                </a:cubicBezTo>
                <a:close/>
                <a:moveTo>
                  <a:pt x="7126215" y="7326014"/>
                </a:moveTo>
                <a:lnTo>
                  <a:pt x="7101980" y="7334728"/>
                </a:lnTo>
                <a:lnTo>
                  <a:pt x="7103660" y="7354000"/>
                </a:lnTo>
                <a:cubicBezTo>
                  <a:pt x="7097615" y="7356147"/>
                  <a:pt x="7093663" y="7355119"/>
                  <a:pt x="7090799" y="7352427"/>
                </a:cubicBezTo>
                <a:lnTo>
                  <a:pt x="7084557" y="7341009"/>
                </a:lnTo>
                <a:lnTo>
                  <a:pt x="7064119" y="7349080"/>
                </a:lnTo>
                <a:lnTo>
                  <a:pt x="7063149" y="7356539"/>
                </a:lnTo>
                <a:cubicBezTo>
                  <a:pt x="7059036" y="7357748"/>
                  <a:pt x="7056627" y="7356366"/>
                  <a:pt x="7055064" y="7353684"/>
                </a:cubicBezTo>
                <a:lnTo>
                  <a:pt x="7054807" y="7352760"/>
                </a:lnTo>
                <a:lnTo>
                  <a:pt x="7022275" y="7365608"/>
                </a:lnTo>
                <a:lnTo>
                  <a:pt x="7018799" y="7357841"/>
                </a:lnTo>
                <a:lnTo>
                  <a:pt x="6966528" y="7424618"/>
                </a:lnTo>
                <a:cubicBezTo>
                  <a:pt x="6981040" y="7417242"/>
                  <a:pt x="6993587" y="7426342"/>
                  <a:pt x="7005301" y="7431950"/>
                </a:cubicBezTo>
                <a:lnTo>
                  <a:pt x="7013727" y="7433576"/>
                </a:lnTo>
                <a:lnTo>
                  <a:pt x="7026323" y="7431266"/>
                </a:lnTo>
                <a:lnTo>
                  <a:pt x="7039085" y="7418332"/>
                </a:lnTo>
                <a:cubicBezTo>
                  <a:pt x="7029169" y="7407568"/>
                  <a:pt x="7013450" y="7406239"/>
                  <a:pt x="7013450" y="7379153"/>
                </a:cubicBezTo>
                <a:cubicBezTo>
                  <a:pt x="7041867" y="7353637"/>
                  <a:pt x="7039205" y="7440339"/>
                  <a:pt x="7068471" y="7391244"/>
                </a:cubicBezTo>
                <a:lnTo>
                  <a:pt x="7075919" y="7400629"/>
                </a:lnTo>
                <a:lnTo>
                  <a:pt x="7087879" y="7388222"/>
                </a:lnTo>
                <a:cubicBezTo>
                  <a:pt x="7125921" y="7357217"/>
                  <a:pt x="7166357" y="7347252"/>
                  <a:pt x="7207705" y="7343239"/>
                </a:cubicBezTo>
                <a:lnTo>
                  <a:pt x="7222538" y="7342428"/>
                </a:lnTo>
                <a:lnTo>
                  <a:pt x="7221445" y="7334048"/>
                </a:lnTo>
                <a:cubicBezTo>
                  <a:pt x="7190849" y="7326188"/>
                  <a:pt x="7161827" y="7353516"/>
                  <a:pt x="7125551" y="7336344"/>
                </a:cubicBezTo>
                <a:close/>
                <a:moveTo>
                  <a:pt x="7067383" y="7324011"/>
                </a:moveTo>
                <a:lnTo>
                  <a:pt x="7066374" y="7331767"/>
                </a:lnTo>
                <a:lnTo>
                  <a:pt x="7073613" y="7330691"/>
                </a:lnTo>
                <a:lnTo>
                  <a:pt x="7078716" y="7328454"/>
                </a:lnTo>
                <a:lnTo>
                  <a:pt x="7078681" y="7328374"/>
                </a:lnTo>
                <a:cubicBezTo>
                  <a:pt x="7076164" y="7325062"/>
                  <a:pt x="7072735" y="7323104"/>
                  <a:pt x="7067383" y="7324011"/>
                </a:cubicBezTo>
                <a:close/>
                <a:moveTo>
                  <a:pt x="8908992" y="7317844"/>
                </a:moveTo>
                <a:cubicBezTo>
                  <a:pt x="8903550" y="7322560"/>
                  <a:pt x="8898289" y="7327518"/>
                  <a:pt x="8894740" y="7334940"/>
                </a:cubicBezTo>
                <a:lnTo>
                  <a:pt x="8890765" y="7366552"/>
                </a:lnTo>
                <a:lnTo>
                  <a:pt x="8890491" y="7366818"/>
                </a:lnTo>
                <a:lnTo>
                  <a:pt x="8890733" y="7366818"/>
                </a:lnTo>
                <a:lnTo>
                  <a:pt x="8890765" y="7366552"/>
                </a:lnTo>
                <a:lnTo>
                  <a:pt x="8906181" y="7351718"/>
                </a:lnTo>
                <a:cubicBezTo>
                  <a:pt x="8910141" y="7344842"/>
                  <a:pt x="8911955" y="7334834"/>
                  <a:pt x="8908992" y="7317844"/>
                </a:cubicBezTo>
                <a:close/>
                <a:moveTo>
                  <a:pt x="8529642" y="7311678"/>
                </a:moveTo>
                <a:cubicBezTo>
                  <a:pt x="8521934" y="7321927"/>
                  <a:pt x="8508171" y="7322719"/>
                  <a:pt x="8504779" y="7339106"/>
                </a:cubicBezTo>
                <a:lnTo>
                  <a:pt x="8505450" y="7361462"/>
                </a:lnTo>
                <a:lnTo>
                  <a:pt x="8505214" y="7361618"/>
                </a:lnTo>
                <a:lnTo>
                  <a:pt x="8505456" y="7361618"/>
                </a:lnTo>
                <a:lnTo>
                  <a:pt x="8505450" y="7361462"/>
                </a:lnTo>
                <a:lnTo>
                  <a:pt x="8515544" y="7354818"/>
                </a:lnTo>
                <a:cubicBezTo>
                  <a:pt x="8526536" y="7352920"/>
                  <a:pt x="8537440" y="7358928"/>
                  <a:pt x="8529642" y="7311678"/>
                </a:cubicBezTo>
                <a:close/>
                <a:moveTo>
                  <a:pt x="9918620" y="7307566"/>
                </a:moveTo>
                <a:cubicBezTo>
                  <a:pt x="9918136" y="7318859"/>
                  <a:pt x="9919463" y="7330154"/>
                  <a:pt x="9922371" y="7341060"/>
                </a:cubicBezTo>
                <a:cubicBezTo>
                  <a:pt x="9908821" y="7341060"/>
                  <a:pt x="9899389" y="7334411"/>
                  <a:pt x="9895639" y="7314580"/>
                </a:cubicBezTo>
                <a:cubicBezTo>
                  <a:pt x="9896123" y="7314904"/>
                  <a:pt x="9896730" y="7315196"/>
                  <a:pt x="9897336" y="7315450"/>
                </a:cubicBezTo>
                <a:cubicBezTo>
                  <a:pt x="9905316" y="7319162"/>
                  <a:pt x="9914870" y="7315630"/>
                  <a:pt x="9918620" y="7307566"/>
                </a:cubicBezTo>
                <a:close/>
                <a:moveTo>
                  <a:pt x="7113456" y="7278182"/>
                </a:moveTo>
                <a:cubicBezTo>
                  <a:pt x="7112639" y="7289156"/>
                  <a:pt x="7110549" y="7297666"/>
                  <a:pt x="7108134" y="7304686"/>
                </a:cubicBezTo>
                <a:lnTo>
                  <a:pt x="7102669" y="7317955"/>
                </a:lnTo>
                <a:lnTo>
                  <a:pt x="7106136" y="7316434"/>
                </a:lnTo>
                <a:cubicBezTo>
                  <a:pt x="7111479" y="7314916"/>
                  <a:pt x="7116702" y="7314248"/>
                  <a:pt x="7121689" y="7315059"/>
                </a:cubicBezTo>
                <a:lnTo>
                  <a:pt x="7126749" y="7317744"/>
                </a:lnTo>
                <a:lnTo>
                  <a:pt x="7128073" y="7297151"/>
                </a:lnTo>
                <a:cubicBezTo>
                  <a:pt x="7129479" y="7285981"/>
                  <a:pt x="7128029" y="7278182"/>
                  <a:pt x="7113456" y="7278182"/>
                </a:cubicBezTo>
                <a:close/>
                <a:moveTo>
                  <a:pt x="11661792" y="7265484"/>
                </a:moveTo>
                <a:cubicBezTo>
                  <a:pt x="11663606" y="7292088"/>
                  <a:pt x="11653933" y="7287855"/>
                  <a:pt x="11657561" y="7319174"/>
                </a:cubicBezTo>
                <a:cubicBezTo>
                  <a:pt x="11619951" y="7314822"/>
                  <a:pt x="11644259" y="7305994"/>
                  <a:pt x="11661792" y="7265484"/>
                </a:cubicBezTo>
                <a:close/>
                <a:moveTo>
                  <a:pt x="7576957" y="7257036"/>
                </a:moveTo>
                <a:cubicBezTo>
                  <a:pt x="7568566" y="7252124"/>
                  <a:pt x="7558592" y="7256839"/>
                  <a:pt x="7558108" y="7277455"/>
                </a:cubicBezTo>
                <a:lnTo>
                  <a:pt x="7558467" y="7277455"/>
                </a:lnTo>
                <a:cubicBezTo>
                  <a:pt x="7577819" y="7262098"/>
                  <a:pt x="7569718" y="7287371"/>
                  <a:pt x="7586283" y="7294385"/>
                </a:cubicBezTo>
                <a:cubicBezTo>
                  <a:pt x="7592148" y="7276488"/>
                  <a:pt x="7585347" y="7261948"/>
                  <a:pt x="7576957" y="7257036"/>
                </a:cubicBezTo>
                <a:close/>
                <a:moveTo>
                  <a:pt x="11790580" y="7242025"/>
                </a:moveTo>
                <a:cubicBezTo>
                  <a:pt x="11798321" y="7242871"/>
                  <a:pt x="11802191" y="7252424"/>
                  <a:pt x="11804247" y="7266210"/>
                </a:cubicBezTo>
                <a:cubicBezTo>
                  <a:pt x="11788766" y="7255446"/>
                  <a:pt x="11798682" y="7309380"/>
                  <a:pt x="11781750" y="7295230"/>
                </a:cubicBezTo>
                <a:cubicBezTo>
                  <a:pt x="11778489" y="7261010"/>
                  <a:pt x="11794086" y="7276004"/>
                  <a:pt x="11790580" y="7242025"/>
                </a:cubicBezTo>
                <a:close/>
                <a:moveTo>
                  <a:pt x="5490967" y="7233802"/>
                </a:moveTo>
                <a:cubicBezTo>
                  <a:pt x="5496650" y="7279874"/>
                  <a:pt x="5469321" y="7256657"/>
                  <a:pt x="5469563" y="7292086"/>
                </a:cubicBezTo>
                <a:cubicBezTo>
                  <a:pt x="5435825" y="7289125"/>
                  <a:pt x="5402931" y="7279680"/>
                  <a:pt x="5372820" y="7264274"/>
                </a:cubicBezTo>
                <a:cubicBezTo>
                  <a:pt x="5407165" y="7224854"/>
                  <a:pt x="5468234" y="7307443"/>
                  <a:pt x="5490967" y="7233802"/>
                </a:cubicBezTo>
                <a:close/>
                <a:moveTo>
                  <a:pt x="11890467" y="7224734"/>
                </a:moveTo>
                <a:cubicBezTo>
                  <a:pt x="11880674" y="7272740"/>
                  <a:pt x="11904011" y="7217841"/>
                  <a:pt x="11918642" y="7228724"/>
                </a:cubicBezTo>
                <a:cubicBezTo>
                  <a:pt x="11907155" y="7263186"/>
                  <a:pt x="11887562" y="7271894"/>
                  <a:pt x="11868580" y="7275280"/>
                </a:cubicBezTo>
                <a:cubicBezTo>
                  <a:pt x="11849594" y="7278666"/>
                  <a:pt x="11829159" y="7277094"/>
                  <a:pt x="11813317" y="7289185"/>
                </a:cubicBezTo>
                <a:cubicBezTo>
                  <a:pt x="11811625" y="7229450"/>
                  <a:pt x="11832664" y="7295714"/>
                  <a:pt x="11835808" y="7249039"/>
                </a:cubicBezTo>
                <a:cubicBezTo>
                  <a:pt x="11849713" y="7243114"/>
                  <a:pt x="11844636" y="7280480"/>
                  <a:pt x="11858541" y="7274432"/>
                </a:cubicBezTo>
                <a:cubicBezTo>
                  <a:pt x="11861081" y="7221710"/>
                  <a:pt x="11883089" y="7254481"/>
                  <a:pt x="11890467" y="7224734"/>
                </a:cubicBezTo>
                <a:close/>
                <a:moveTo>
                  <a:pt x="6692506" y="7215543"/>
                </a:moveTo>
                <a:cubicBezTo>
                  <a:pt x="6696015" y="7235012"/>
                  <a:pt x="6696257" y="7260042"/>
                  <a:pt x="6710646" y="7263912"/>
                </a:cubicBezTo>
                <a:cubicBezTo>
                  <a:pt x="6734347" y="7265726"/>
                  <a:pt x="6770870" y="7211794"/>
                  <a:pt x="6778365" y="7256536"/>
                </a:cubicBezTo>
                <a:cubicBezTo>
                  <a:pt x="6742811" y="7277697"/>
                  <a:pt x="6706411" y="7293538"/>
                  <a:pt x="6675938" y="7289788"/>
                </a:cubicBezTo>
                <a:cubicBezTo>
                  <a:pt x="6674611" y="7245652"/>
                  <a:pt x="6692267" y="7270199"/>
                  <a:pt x="6697341" y="7249885"/>
                </a:cubicBezTo>
                <a:cubicBezTo>
                  <a:pt x="6685735" y="7257018"/>
                  <a:pt x="6680053" y="7216752"/>
                  <a:pt x="6692506" y="7215543"/>
                </a:cubicBezTo>
                <a:close/>
                <a:moveTo>
                  <a:pt x="5403565" y="7208329"/>
                </a:moveTo>
                <a:cubicBezTo>
                  <a:pt x="5406485" y="7208310"/>
                  <a:pt x="5409645" y="7209830"/>
                  <a:pt x="5413454" y="7213971"/>
                </a:cubicBezTo>
                <a:cubicBezTo>
                  <a:pt x="5410309" y="7232472"/>
                  <a:pt x="5376329" y="7238155"/>
                  <a:pt x="5372578" y="7220743"/>
                </a:cubicBezTo>
                <a:cubicBezTo>
                  <a:pt x="5388181" y="7222284"/>
                  <a:pt x="5394801" y="7208386"/>
                  <a:pt x="5403565" y="7208329"/>
                </a:cubicBezTo>
                <a:close/>
                <a:moveTo>
                  <a:pt x="6583337" y="7207434"/>
                </a:moveTo>
                <a:cubicBezTo>
                  <a:pt x="6596353" y="7206413"/>
                  <a:pt x="6616715" y="7244504"/>
                  <a:pt x="6634219" y="7214574"/>
                </a:cubicBezTo>
                <a:cubicBezTo>
                  <a:pt x="6635911" y="7234164"/>
                  <a:pt x="6629623" y="7238759"/>
                  <a:pt x="6631799" y="7259074"/>
                </a:cubicBezTo>
                <a:cubicBezTo>
                  <a:pt x="6621276" y="7222192"/>
                  <a:pt x="6590202" y="7243597"/>
                  <a:pt x="6573149" y="7225458"/>
                </a:cubicBezTo>
                <a:cubicBezTo>
                  <a:pt x="6575477" y="7212459"/>
                  <a:pt x="6579000" y="7207774"/>
                  <a:pt x="6583337" y="7207434"/>
                </a:cubicBezTo>
                <a:close/>
                <a:moveTo>
                  <a:pt x="5810339" y="7206957"/>
                </a:moveTo>
                <a:cubicBezTo>
                  <a:pt x="5802357" y="7254238"/>
                  <a:pt x="5780831" y="7244080"/>
                  <a:pt x="5766199" y="7263912"/>
                </a:cubicBezTo>
                <a:cubicBezTo>
                  <a:pt x="5776238" y="7224854"/>
                  <a:pt x="5792319" y="7211552"/>
                  <a:pt x="5810339" y="7206957"/>
                </a:cubicBezTo>
                <a:close/>
                <a:moveTo>
                  <a:pt x="5058621" y="7198053"/>
                </a:moveTo>
                <a:cubicBezTo>
                  <a:pt x="5065484" y="7196678"/>
                  <a:pt x="5071591" y="7203692"/>
                  <a:pt x="5072075" y="7226062"/>
                </a:cubicBezTo>
                <a:cubicBezTo>
                  <a:pt x="5066028" y="7212036"/>
                  <a:pt x="5052483" y="7218566"/>
                  <a:pt x="5040632" y="7220380"/>
                </a:cubicBezTo>
                <a:cubicBezTo>
                  <a:pt x="5044141" y="7209194"/>
                  <a:pt x="5051758" y="7199430"/>
                  <a:pt x="5058621" y="7198053"/>
                </a:cubicBezTo>
                <a:close/>
                <a:moveTo>
                  <a:pt x="9970739" y="7195954"/>
                </a:moveTo>
                <a:cubicBezTo>
                  <a:pt x="9970375" y="7207247"/>
                  <a:pt x="9971704" y="7218541"/>
                  <a:pt x="9974609" y="7229448"/>
                </a:cubicBezTo>
                <a:cubicBezTo>
                  <a:pt x="9963364" y="7226910"/>
                  <a:pt x="9960943" y="7206715"/>
                  <a:pt x="9951995" y="7225700"/>
                </a:cubicBezTo>
                <a:cubicBezTo>
                  <a:pt x="9951150" y="7196678"/>
                  <a:pt x="9958648" y="7190996"/>
                  <a:pt x="9970739" y="7195954"/>
                </a:cubicBezTo>
                <a:close/>
                <a:moveTo>
                  <a:pt x="5268824" y="7194020"/>
                </a:moveTo>
                <a:cubicBezTo>
                  <a:pt x="5263985" y="7211746"/>
                  <a:pt x="5247298" y="7223608"/>
                  <a:pt x="5228916" y="7222436"/>
                </a:cubicBezTo>
                <a:cubicBezTo>
                  <a:pt x="5234600" y="7190390"/>
                  <a:pt x="5246330" y="7204297"/>
                  <a:pt x="5268824" y="7194020"/>
                </a:cubicBezTo>
                <a:close/>
                <a:moveTo>
                  <a:pt x="6644741" y="7193292"/>
                </a:moveTo>
                <a:cubicBezTo>
                  <a:pt x="6664209" y="7216388"/>
                  <a:pt x="6654535" y="7230657"/>
                  <a:pt x="6657679" y="7274552"/>
                </a:cubicBezTo>
                <a:cubicBezTo>
                  <a:pt x="6644499" y="7249643"/>
                  <a:pt x="6639900" y="7221068"/>
                  <a:pt x="6644741" y="7193292"/>
                </a:cubicBezTo>
                <a:close/>
                <a:moveTo>
                  <a:pt x="4593169" y="7184269"/>
                </a:moveTo>
                <a:cubicBezTo>
                  <a:pt x="4599367" y="7184495"/>
                  <a:pt x="4606503" y="7189968"/>
                  <a:pt x="4611339" y="7192084"/>
                </a:cubicBezTo>
                <a:cubicBezTo>
                  <a:pt x="4609405" y="7216750"/>
                  <a:pt x="4589693" y="7199822"/>
                  <a:pt x="4580623" y="7207924"/>
                </a:cubicBezTo>
                <a:cubicBezTo>
                  <a:pt x="4581711" y="7189060"/>
                  <a:pt x="4586971" y="7184042"/>
                  <a:pt x="4593169" y="7184269"/>
                </a:cubicBezTo>
                <a:close/>
                <a:moveTo>
                  <a:pt x="9689584" y="7176727"/>
                </a:moveTo>
                <a:cubicBezTo>
                  <a:pt x="9692244" y="7198613"/>
                  <a:pt x="9697683" y="7209980"/>
                  <a:pt x="9706511" y="7206354"/>
                </a:cubicBezTo>
                <a:cubicBezTo>
                  <a:pt x="9704335" y="7239969"/>
                  <a:pt x="9676641" y="7212036"/>
                  <a:pt x="9674223" y="7180596"/>
                </a:cubicBezTo>
                <a:cubicBezTo>
                  <a:pt x="9679301" y="7179145"/>
                  <a:pt x="9684381" y="7177936"/>
                  <a:pt x="9689584" y="7176727"/>
                </a:cubicBezTo>
                <a:close/>
                <a:moveTo>
                  <a:pt x="6863739" y="7163546"/>
                </a:moveTo>
                <a:lnTo>
                  <a:pt x="6893365" y="7170196"/>
                </a:lnTo>
                <a:cubicBezTo>
                  <a:pt x="6890705" y="7187972"/>
                  <a:pt x="6888167" y="7206231"/>
                  <a:pt x="6885627" y="7224250"/>
                </a:cubicBezTo>
                <a:cubicBezTo>
                  <a:pt x="6876437" y="7206352"/>
                  <a:pt x="6862409" y="7196196"/>
                  <a:pt x="6863739" y="7163546"/>
                </a:cubicBezTo>
                <a:close/>
                <a:moveTo>
                  <a:pt x="6799287" y="7149760"/>
                </a:moveTo>
                <a:cubicBezTo>
                  <a:pt x="6781269" y="7201515"/>
                  <a:pt x="6819358" y="7170075"/>
                  <a:pt x="6817547" y="7198129"/>
                </a:cubicBezTo>
                <a:cubicBezTo>
                  <a:pt x="6810171" y="7199218"/>
                  <a:pt x="6806660" y="7214090"/>
                  <a:pt x="6799527" y="7216872"/>
                </a:cubicBezTo>
                <a:cubicBezTo>
                  <a:pt x="6805814" y="7153992"/>
                  <a:pt x="6759501" y="7239848"/>
                  <a:pt x="6756719" y="7196196"/>
                </a:cubicBezTo>
                <a:cubicBezTo>
                  <a:pt x="6774013" y="7191720"/>
                  <a:pt x="6780785" y="7149760"/>
                  <a:pt x="6799287" y="7149760"/>
                </a:cubicBezTo>
                <a:close/>
                <a:moveTo>
                  <a:pt x="5904705" y="7136342"/>
                </a:moveTo>
                <a:cubicBezTo>
                  <a:pt x="5907385" y="7135378"/>
                  <a:pt x="5909138" y="7136852"/>
                  <a:pt x="5909138" y="7141538"/>
                </a:cubicBezTo>
                <a:cubicBezTo>
                  <a:pt x="5900672" y="7142262"/>
                  <a:pt x="5900914" y="7164271"/>
                  <a:pt x="5902121" y="7173460"/>
                </a:cubicBezTo>
                <a:cubicBezTo>
                  <a:pt x="5893900" y="7177088"/>
                  <a:pt x="5886521" y="7186158"/>
                  <a:pt x="5877935" y="7189906"/>
                </a:cubicBezTo>
                <a:cubicBezTo>
                  <a:pt x="5880295" y="7164061"/>
                  <a:pt x="5896667" y="7139232"/>
                  <a:pt x="5904705" y="7136342"/>
                </a:cubicBezTo>
                <a:close/>
                <a:moveTo>
                  <a:pt x="5562315" y="7134645"/>
                </a:moveTo>
                <a:cubicBezTo>
                  <a:pt x="5566062" y="7142710"/>
                  <a:pt x="5575616" y="7146240"/>
                  <a:pt x="5583598" y="7142528"/>
                </a:cubicBezTo>
                <a:cubicBezTo>
                  <a:pt x="5584199" y="7142274"/>
                  <a:pt x="5584805" y="7141984"/>
                  <a:pt x="5585289" y="7141659"/>
                </a:cubicBezTo>
                <a:cubicBezTo>
                  <a:pt x="5581539" y="7161490"/>
                  <a:pt x="5571507" y="7168140"/>
                  <a:pt x="5558445" y="7168140"/>
                </a:cubicBezTo>
                <a:cubicBezTo>
                  <a:pt x="5561469" y="7157246"/>
                  <a:pt x="5562799" y="7145938"/>
                  <a:pt x="5562315" y="7134645"/>
                </a:cubicBezTo>
                <a:close/>
                <a:moveTo>
                  <a:pt x="3819142" y="7092564"/>
                </a:moveTo>
                <a:cubicBezTo>
                  <a:pt x="3836676" y="7133073"/>
                  <a:pt x="3860982" y="7142262"/>
                  <a:pt x="3823374" y="7146254"/>
                </a:cubicBezTo>
                <a:cubicBezTo>
                  <a:pt x="3827001" y="7114934"/>
                  <a:pt x="3817328" y="7119168"/>
                  <a:pt x="3819142" y="7092564"/>
                </a:cubicBezTo>
                <a:close/>
                <a:moveTo>
                  <a:pt x="6808716" y="7084342"/>
                </a:moveTo>
                <a:cubicBezTo>
                  <a:pt x="6814281" y="7139360"/>
                  <a:pt x="6851403" y="7094861"/>
                  <a:pt x="6861441" y="7140812"/>
                </a:cubicBezTo>
                <a:cubicBezTo>
                  <a:pt x="6840641" y="7150728"/>
                  <a:pt x="6830242" y="7137062"/>
                  <a:pt x="6800733" y="7138514"/>
                </a:cubicBezTo>
                <a:close/>
                <a:moveTo>
                  <a:pt x="3690353" y="7069710"/>
                </a:moveTo>
                <a:cubicBezTo>
                  <a:pt x="3686846" y="7103689"/>
                  <a:pt x="3702446" y="7088694"/>
                  <a:pt x="3699181" y="7122915"/>
                </a:cubicBezTo>
                <a:cubicBezTo>
                  <a:pt x="3682251" y="7136459"/>
                  <a:pt x="3692169" y="7082528"/>
                  <a:pt x="3676689" y="7093894"/>
                </a:cubicBezTo>
                <a:cubicBezTo>
                  <a:pt x="3678625" y="7080108"/>
                  <a:pt x="3682494" y="7070556"/>
                  <a:pt x="3690353" y="7069710"/>
                </a:cubicBezTo>
                <a:close/>
                <a:moveTo>
                  <a:pt x="6175799" y="7067850"/>
                </a:moveTo>
                <a:cubicBezTo>
                  <a:pt x="6186637" y="7065175"/>
                  <a:pt x="6197430" y="7065538"/>
                  <a:pt x="6215931" y="7069710"/>
                </a:cubicBezTo>
                <a:cubicBezTo>
                  <a:pt x="6200332" y="7086034"/>
                  <a:pt x="6176631" y="7069710"/>
                  <a:pt x="6181104" y="7117596"/>
                </a:cubicBezTo>
                <a:cubicBezTo>
                  <a:pt x="6164417" y="7139845"/>
                  <a:pt x="6123301" y="7143592"/>
                  <a:pt x="6135393" y="7084220"/>
                </a:cubicBezTo>
                <a:cubicBezTo>
                  <a:pt x="6154078" y="7076240"/>
                  <a:pt x="6164962" y="7070526"/>
                  <a:pt x="6175799" y="7067850"/>
                </a:cubicBezTo>
                <a:close/>
                <a:moveTo>
                  <a:pt x="3590468" y="7051814"/>
                </a:moveTo>
                <a:cubicBezTo>
                  <a:pt x="3597723" y="7081801"/>
                  <a:pt x="3619852" y="7048789"/>
                  <a:pt x="3622271" y="7101512"/>
                </a:cubicBezTo>
                <a:cubicBezTo>
                  <a:pt x="3636178" y="7107559"/>
                  <a:pt x="3631100" y="7070192"/>
                  <a:pt x="3645127" y="7076118"/>
                </a:cubicBezTo>
                <a:cubicBezTo>
                  <a:pt x="3648271" y="7122794"/>
                  <a:pt x="3669313" y="7056528"/>
                  <a:pt x="3667498" y="7116264"/>
                </a:cubicBezTo>
                <a:cubicBezTo>
                  <a:pt x="3651777" y="7104172"/>
                  <a:pt x="3631221" y="7105744"/>
                  <a:pt x="3612235" y="7102359"/>
                </a:cubicBezTo>
                <a:cubicBezTo>
                  <a:pt x="3593248" y="7098973"/>
                  <a:pt x="3573778" y="7090266"/>
                  <a:pt x="3562291" y="7055803"/>
                </a:cubicBezTo>
                <a:cubicBezTo>
                  <a:pt x="3576803" y="7044920"/>
                  <a:pt x="3600262" y="7099818"/>
                  <a:pt x="3590468" y="7051814"/>
                </a:cubicBezTo>
                <a:close/>
                <a:moveTo>
                  <a:pt x="8788428" y="7042624"/>
                </a:moveTo>
                <a:cubicBezTo>
                  <a:pt x="8801365" y="7043832"/>
                  <a:pt x="8795200" y="7084100"/>
                  <a:pt x="8783470" y="7076964"/>
                </a:cubicBezTo>
                <a:cubicBezTo>
                  <a:pt x="8788670" y="7097280"/>
                  <a:pt x="8806326" y="7072732"/>
                  <a:pt x="8804993" y="7116870"/>
                </a:cubicBezTo>
                <a:cubicBezTo>
                  <a:pt x="8774520" y="7120618"/>
                  <a:pt x="8738120" y="7104778"/>
                  <a:pt x="8702570" y="7083616"/>
                </a:cubicBezTo>
                <a:cubicBezTo>
                  <a:pt x="8710068" y="7038875"/>
                  <a:pt x="8746464" y="7092806"/>
                  <a:pt x="8770288" y="7090992"/>
                </a:cubicBezTo>
                <a:cubicBezTo>
                  <a:pt x="8784678" y="7087122"/>
                  <a:pt x="8784800" y="7062092"/>
                  <a:pt x="8788428" y="7042624"/>
                </a:cubicBezTo>
                <a:close/>
                <a:moveTo>
                  <a:pt x="9670476" y="7034038"/>
                </a:moveTo>
                <a:cubicBezTo>
                  <a:pt x="9688493" y="7038632"/>
                  <a:pt x="9704577" y="7051934"/>
                  <a:pt x="9714612" y="7090992"/>
                </a:cubicBezTo>
                <a:cubicBezTo>
                  <a:pt x="9700100" y="7071161"/>
                  <a:pt x="9679061" y="7081802"/>
                  <a:pt x="9670476" y="7034038"/>
                </a:cubicBezTo>
                <a:close/>
                <a:moveTo>
                  <a:pt x="6507729" y="7027145"/>
                </a:moveTo>
                <a:cubicBezTo>
                  <a:pt x="6501803" y="7045526"/>
                  <a:pt x="6497691" y="7071403"/>
                  <a:pt x="6488743" y="7079020"/>
                </a:cubicBezTo>
                <a:cubicBezTo>
                  <a:pt x="6489711" y="7055924"/>
                  <a:pt x="6484876" y="7054112"/>
                  <a:pt x="6475683" y="7064631"/>
                </a:cubicBezTo>
                <a:cubicBezTo>
                  <a:pt x="6482211" y="7036214"/>
                  <a:pt x="6494789" y="7031256"/>
                  <a:pt x="6507729" y="7027145"/>
                </a:cubicBezTo>
                <a:close/>
                <a:moveTo>
                  <a:pt x="5510195" y="7023033"/>
                </a:moveTo>
                <a:cubicBezTo>
                  <a:pt x="5522288" y="7018075"/>
                  <a:pt x="5529785" y="7023758"/>
                  <a:pt x="5528939" y="7052778"/>
                </a:cubicBezTo>
                <a:cubicBezTo>
                  <a:pt x="5519869" y="7033432"/>
                  <a:pt x="5517573" y="7053505"/>
                  <a:pt x="5506324" y="7056528"/>
                </a:cubicBezTo>
                <a:cubicBezTo>
                  <a:pt x="5509227" y="7045620"/>
                  <a:pt x="5510559" y="7034326"/>
                  <a:pt x="5510195" y="7023033"/>
                </a:cubicBezTo>
                <a:close/>
                <a:moveTo>
                  <a:pt x="8836071" y="7020373"/>
                </a:moveTo>
                <a:cubicBezTo>
                  <a:pt x="8841028" y="7048149"/>
                  <a:pt x="8836435" y="7076770"/>
                  <a:pt x="8823133" y="7101632"/>
                </a:cubicBezTo>
                <a:cubicBezTo>
                  <a:pt x="8826400" y="7057738"/>
                  <a:pt x="8816601" y="7043470"/>
                  <a:pt x="8836071" y="7020373"/>
                </a:cubicBezTo>
                <a:close/>
                <a:moveTo>
                  <a:pt x="8617557" y="6990747"/>
                </a:moveTo>
                <a:cubicBezTo>
                  <a:pt x="8618525" y="7023275"/>
                  <a:pt x="8604494" y="7033433"/>
                  <a:pt x="8595666" y="7051330"/>
                </a:cubicBezTo>
                <a:cubicBezTo>
                  <a:pt x="8593129" y="7033312"/>
                  <a:pt x="8590469" y="7015052"/>
                  <a:pt x="8587926" y="6997276"/>
                </a:cubicBezTo>
                <a:close/>
                <a:moveTo>
                  <a:pt x="8681647" y="6976842"/>
                </a:moveTo>
                <a:cubicBezTo>
                  <a:pt x="8700149" y="6976842"/>
                  <a:pt x="8706801" y="7018801"/>
                  <a:pt x="8724215" y="7023275"/>
                </a:cubicBezTo>
                <a:cubicBezTo>
                  <a:pt x="8721433" y="7066929"/>
                  <a:pt x="8674995" y="6981073"/>
                  <a:pt x="8681286" y="7043954"/>
                </a:cubicBezTo>
                <a:cubicBezTo>
                  <a:pt x="8674269" y="7041172"/>
                  <a:pt x="8670763" y="7026298"/>
                  <a:pt x="8663268" y="7025210"/>
                </a:cubicBezTo>
                <a:cubicBezTo>
                  <a:pt x="8661454" y="6997156"/>
                  <a:pt x="8699542" y="7028596"/>
                  <a:pt x="8681647" y="6976842"/>
                </a:cubicBezTo>
                <a:close/>
                <a:moveTo>
                  <a:pt x="9576110" y="6963423"/>
                </a:moveTo>
                <a:cubicBezTo>
                  <a:pt x="9584153" y="6966314"/>
                  <a:pt x="9600546" y="6991140"/>
                  <a:pt x="9602996" y="7016987"/>
                </a:cubicBezTo>
                <a:cubicBezTo>
                  <a:pt x="9594288" y="7013240"/>
                  <a:pt x="9586912" y="7004170"/>
                  <a:pt x="9578810" y="7000543"/>
                </a:cubicBezTo>
                <a:cubicBezTo>
                  <a:pt x="9580020" y="6991352"/>
                  <a:pt x="9580143" y="6969464"/>
                  <a:pt x="9571677" y="6968618"/>
                </a:cubicBezTo>
                <a:cubicBezTo>
                  <a:pt x="9571677" y="6963934"/>
                  <a:pt x="9573429" y="6962460"/>
                  <a:pt x="9576110" y="6963423"/>
                </a:cubicBezTo>
                <a:close/>
                <a:moveTo>
                  <a:pt x="6605317" y="6960396"/>
                </a:moveTo>
                <a:cubicBezTo>
                  <a:pt x="6590444" y="6955922"/>
                  <a:pt x="6579679" y="6968376"/>
                  <a:pt x="6567585" y="6974180"/>
                </a:cubicBezTo>
                <a:lnTo>
                  <a:pt x="6567830" y="6974180"/>
                </a:lnTo>
                <a:cubicBezTo>
                  <a:pt x="6579921" y="6985668"/>
                  <a:pt x="6592013" y="6997761"/>
                  <a:pt x="6605317" y="6993891"/>
                </a:cubicBezTo>
                <a:cubicBezTo>
                  <a:pt x="6603381" y="6982814"/>
                  <a:pt x="6603381" y="6971472"/>
                  <a:pt x="6605317" y="6960396"/>
                </a:cubicBezTo>
                <a:close/>
                <a:moveTo>
                  <a:pt x="8671974" y="6911421"/>
                </a:moveTo>
                <a:cubicBezTo>
                  <a:pt x="8674633" y="6929560"/>
                  <a:pt x="8677413" y="6947698"/>
                  <a:pt x="8680072" y="6965594"/>
                </a:cubicBezTo>
                <a:cubicBezTo>
                  <a:pt x="8651174" y="6964144"/>
                  <a:pt x="8640293" y="6977808"/>
                  <a:pt x="8619248" y="6967892"/>
                </a:cubicBezTo>
                <a:cubicBezTo>
                  <a:pt x="8629406" y="6921942"/>
                  <a:pt x="8666532" y="6966440"/>
                  <a:pt x="8671974" y="6911421"/>
                </a:cubicBezTo>
                <a:close/>
                <a:moveTo>
                  <a:pt x="8698670" y="6910660"/>
                </a:moveTo>
                <a:lnTo>
                  <a:pt x="8697285" y="6913136"/>
                </a:lnTo>
                <a:lnTo>
                  <a:pt x="8701733" y="6915829"/>
                </a:lnTo>
                <a:lnTo>
                  <a:pt x="8701161" y="6911975"/>
                </a:lnTo>
                <a:cubicBezTo>
                  <a:pt x="8700476" y="6910206"/>
                  <a:pt x="8699630" y="6909941"/>
                  <a:pt x="8698670" y="6910660"/>
                </a:cubicBezTo>
                <a:close/>
                <a:moveTo>
                  <a:pt x="12642093" y="6906812"/>
                </a:moveTo>
                <a:cubicBezTo>
                  <a:pt x="12651253" y="6907039"/>
                  <a:pt x="12659081" y="6910516"/>
                  <a:pt x="12665127" y="6920007"/>
                </a:cubicBezTo>
                <a:cubicBezTo>
                  <a:pt x="12645417" y="6928894"/>
                  <a:pt x="12624617" y="6935401"/>
                  <a:pt x="12603337" y="6939354"/>
                </a:cubicBezTo>
                <a:cubicBezTo>
                  <a:pt x="12591607" y="6941302"/>
                  <a:pt x="12579635" y="6940806"/>
                  <a:pt x="12568145" y="6937903"/>
                </a:cubicBezTo>
                <a:cubicBezTo>
                  <a:pt x="12556293" y="6934494"/>
                  <a:pt x="12545897" y="6927372"/>
                  <a:pt x="12538517" y="6917589"/>
                </a:cubicBezTo>
                <a:cubicBezTo>
                  <a:pt x="12562097" y="6929077"/>
                  <a:pt x="12588341" y="6920128"/>
                  <a:pt x="12611073" y="6913114"/>
                </a:cubicBezTo>
                <a:cubicBezTo>
                  <a:pt x="12622441" y="6909608"/>
                  <a:pt x="12632933" y="6906586"/>
                  <a:pt x="12642093" y="6906812"/>
                </a:cubicBezTo>
                <a:close/>
                <a:moveTo>
                  <a:pt x="6630227" y="6898846"/>
                </a:moveTo>
                <a:cubicBezTo>
                  <a:pt x="6621521" y="6931012"/>
                  <a:pt x="6628899" y="6939354"/>
                  <a:pt x="6624787" y="6964748"/>
                </a:cubicBezTo>
                <a:lnTo>
                  <a:pt x="6625027" y="6964748"/>
                </a:lnTo>
                <a:cubicBezTo>
                  <a:pt x="6640507" y="6965596"/>
                  <a:pt x="6641717" y="6912510"/>
                  <a:pt x="6660823" y="6928108"/>
                </a:cubicBezTo>
                <a:cubicBezTo>
                  <a:pt x="6658402" y="6912570"/>
                  <a:pt x="6645827" y="6900575"/>
                  <a:pt x="6630227" y="6898846"/>
                </a:cubicBezTo>
                <a:close/>
                <a:moveTo>
                  <a:pt x="9305092" y="6895293"/>
                </a:moveTo>
                <a:cubicBezTo>
                  <a:pt x="9315914" y="6897969"/>
                  <a:pt x="9326798" y="6903682"/>
                  <a:pt x="9345542" y="6911663"/>
                </a:cubicBezTo>
                <a:cubicBezTo>
                  <a:pt x="9357633" y="6971036"/>
                  <a:pt x="9316396" y="6967288"/>
                  <a:pt x="9299708" y="6945038"/>
                </a:cubicBezTo>
                <a:cubicBezTo>
                  <a:pt x="9304185" y="6896910"/>
                  <a:pt x="9280606" y="6913114"/>
                  <a:pt x="9265003" y="6897152"/>
                </a:cubicBezTo>
                <a:cubicBezTo>
                  <a:pt x="9283504" y="6892980"/>
                  <a:pt x="9294269" y="6892619"/>
                  <a:pt x="9305092" y="6895293"/>
                </a:cubicBezTo>
                <a:close/>
                <a:moveTo>
                  <a:pt x="6031985" y="6893515"/>
                </a:moveTo>
                <a:cubicBezTo>
                  <a:pt x="6033702" y="6892947"/>
                  <a:pt x="6035162" y="6893792"/>
                  <a:pt x="6036361" y="6895698"/>
                </a:cubicBezTo>
                <a:cubicBezTo>
                  <a:pt x="6043555" y="6907136"/>
                  <a:pt x="6041313" y="6956770"/>
                  <a:pt x="6028250" y="6968376"/>
                </a:cubicBezTo>
                <a:cubicBezTo>
                  <a:pt x="6039134" y="6930406"/>
                  <a:pt x="6019303" y="6932584"/>
                  <a:pt x="6026074" y="6899814"/>
                </a:cubicBezTo>
                <a:cubicBezTo>
                  <a:pt x="6028297" y="6896065"/>
                  <a:pt x="6030269" y="6894083"/>
                  <a:pt x="6031985" y="6893515"/>
                </a:cubicBezTo>
                <a:close/>
                <a:moveTo>
                  <a:pt x="12004866" y="6893042"/>
                </a:moveTo>
                <a:cubicBezTo>
                  <a:pt x="12008252" y="6950963"/>
                  <a:pt x="12038241" y="6905133"/>
                  <a:pt x="12047553" y="6931616"/>
                </a:cubicBezTo>
                <a:cubicBezTo>
                  <a:pt x="12028809" y="6937661"/>
                  <a:pt x="12021431" y="6968376"/>
                  <a:pt x="12006196" y="6980226"/>
                </a:cubicBezTo>
                <a:cubicBezTo>
                  <a:pt x="12005350" y="6967408"/>
                  <a:pt x="12006680" y="6949512"/>
                  <a:pt x="12001238" y="6946972"/>
                </a:cubicBezTo>
                <a:cubicBezTo>
                  <a:pt x="11990234" y="6957760"/>
                  <a:pt x="11985151" y="6973225"/>
                  <a:pt x="11987571" y="6988450"/>
                </a:cubicBezTo>
                <a:cubicBezTo>
                  <a:pt x="11985635" y="7022670"/>
                  <a:pt x="12010792" y="6995947"/>
                  <a:pt x="12006680" y="7034762"/>
                </a:cubicBezTo>
                <a:cubicBezTo>
                  <a:pt x="11924446" y="6934034"/>
                  <a:pt x="11872088" y="7178057"/>
                  <a:pt x="11799528" y="7091234"/>
                </a:cubicBezTo>
                <a:cubicBezTo>
                  <a:pt x="11799890" y="7110460"/>
                  <a:pt x="11796145" y="7118562"/>
                  <a:pt x="11790703" y="7122552"/>
                </a:cubicBezTo>
                <a:cubicBezTo>
                  <a:pt x="11774254" y="7061487"/>
                  <a:pt x="11745592" y="7161974"/>
                  <a:pt x="11732051" y="7102720"/>
                </a:cubicBezTo>
                <a:cubicBezTo>
                  <a:pt x="11733139" y="7130413"/>
                  <a:pt x="11724676" y="7136459"/>
                  <a:pt x="11714518" y="7134403"/>
                </a:cubicBezTo>
                <a:cubicBezTo>
                  <a:pt x="11704480" y="7130775"/>
                  <a:pt x="11695410" y="7124996"/>
                  <a:pt x="11687914" y="7117474"/>
                </a:cubicBezTo>
                <a:cubicBezTo>
                  <a:pt x="11659978" y="7188214"/>
                  <a:pt x="11613905" y="7126664"/>
                  <a:pt x="11579077" y="7176122"/>
                </a:cubicBezTo>
                <a:cubicBezTo>
                  <a:pt x="11574846" y="7160764"/>
                  <a:pt x="11564443" y="7159676"/>
                  <a:pt x="11561664" y="7140690"/>
                </a:cubicBezTo>
                <a:cubicBezTo>
                  <a:pt x="11563842" y="7189424"/>
                  <a:pt x="11548362" y="7174308"/>
                  <a:pt x="11557309" y="7139966"/>
                </a:cubicBezTo>
                <a:cubicBezTo>
                  <a:pt x="11549208" y="7139434"/>
                  <a:pt x="11542436" y="7133920"/>
                  <a:pt x="11540138" y="7126180"/>
                </a:cubicBezTo>
                <a:cubicBezTo>
                  <a:pt x="11537600" y="7160522"/>
                  <a:pt x="11548242" y="7161248"/>
                  <a:pt x="11540138" y="7180716"/>
                </a:cubicBezTo>
                <a:cubicBezTo>
                  <a:pt x="11528892" y="7191842"/>
                  <a:pt x="11529015" y="7126543"/>
                  <a:pt x="11527323" y="7178660"/>
                </a:cubicBezTo>
                <a:cubicBezTo>
                  <a:pt x="11515348" y="7172857"/>
                  <a:pt x="11501927" y="7141780"/>
                  <a:pt x="11510029" y="7121343"/>
                </a:cubicBezTo>
                <a:cubicBezTo>
                  <a:pt x="11518492" y="7119772"/>
                  <a:pt x="11518615" y="7137789"/>
                  <a:pt x="11522966" y="7145529"/>
                </a:cubicBezTo>
                <a:cubicBezTo>
                  <a:pt x="11522846" y="7100908"/>
                  <a:pt x="11542800" y="7047580"/>
                  <a:pt x="11552958" y="7095950"/>
                </a:cubicBezTo>
                <a:cubicBezTo>
                  <a:pt x="11574965" y="7026178"/>
                  <a:pt x="11619225" y="6965110"/>
                  <a:pt x="11669774" y="7005982"/>
                </a:cubicBezTo>
                <a:cubicBezTo>
                  <a:pt x="11682831" y="6989006"/>
                  <a:pt x="11696982" y="6972850"/>
                  <a:pt x="11712100" y="6957614"/>
                </a:cubicBezTo>
                <a:cubicBezTo>
                  <a:pt x="11727939" y="6944796"/>
                  <a:pt x="11744146" y="6940686"/>
                  <a:pt x="11758171" y="6964870"/>
                </a:cubicBezTo>
                <a:cubicBezTo>
                  <a:pt x="11761195" y="6926174"/>
                  <a:pt x="11792394" y="6958824"/>
                  <a:pt x="11802914" y="6939234"/>
                </a:cubicBezTo>
                <a:cubicBezTo>
                  <a:pt x="11803518" y="6952535"/>
                  <a:pt x="11804366" y="6965110"/>
                  <a:pt x="11812103" y="6962330"/>
                </a:cubicBezTo>
                <a:cubicBezTo>
                  <a:pt x="11871843" y="6900780"/>
                  <a:pt x="11939684" y="6943949"/>
                  <a:pt x="12004866" y="6893042"/>
                </a:cubicBezTo>
                <a:close/>
                <a:moveTo>
                  <a:pt x="12390421" y="6879624"/>
                </a:moveTo>
                <a:cubicBezTo>
                  <a:pt x="12395007" y="6877004"/>
                  <a:pt x="12396277" y="6889656"/>
                  <a:pt x="12404891" y="6890744"/>
                </a:cubicBezTo>
                <a:cubicBezTo>
                  <a:pt x="12448669" y="6897878"/>
                  <a:pt x="12389293" y="6922063"/>
                  <a:pt x="12384337" y="6888326"/>
                </a:cubicBezTo>
                <a:cubicBezTo>
                  <a:pt x="12386997" y="6883066"/>
                  <a:pt x="12388893" y="6880497"/>
                  <a:pt x="12390421" y="6879624"/>
                </a:cubicBezTo>
                <a:close/>
                <a:moveTo>
                  <a:pt x="8973203" y="6854224"/>
                </a:moveTo>
                <a:cubicBezTo>
                  <a:pt x="8986143" y="6858335"/>
                  <a:pt x="8998718" y="6863293"/>
                  <a:pt x="9005251" y="6891710"/>
                </a:cubicBezTo>
                <a:cubicBezTo>
                  <a:pt x="8996058" y="6881190"/>
                  <a:pt x="8991223" y="6883004"/>
                  <a:pt x="8992191" y="6906100"/>
                </a:cubicBezTo>
                <a:cubicBezTo>
                  <a:pt x="8983241" y="6898482"/>
                  <a:pt x="8979132" y="6872846"/>
                  <a:pt x="8973203" y="6854224"/>
                </a:cubicBezTo>
                <a:close/>
                <a:moveTo>
                  <a:pt x="8876224" y="6787596"/>
                </a:moveTo>
                <a:lnTo>
                  <a:pt x="8876224" y="6820844"/>
                </a:lnTo>
                <a:lnTo>
                  <a:pt x="8875617" y="6820972"/>
                </a:lnTo>
                <a:lnTo>
                  <a:pt x="8876224" y="6821093"/>
                </a:lnTo>
                <a:lnTo>
                  <a:pt x="8876224" y="6820844"/>
                </a:lnTo>
                <a:lnTo>
                  <a:pt x="8894874" y="6816892"/>
                </a:lnTo>
                <a:cubicBezTo>
                  <a:pt x="8901191" y="6812931"/>
                  <a:pt x="8907479" y="6807066"/>
                  <a:pt x="8913950" y="6801382"/>
                </a:cubicBezTo>
                <a:cubicBezTo>
                  <a:pt x="8901494" y="6795578"/>
                  <a:pt x="8891097" y="6783122"/>
                  <a:pt x="8876224" y="6787596"/>
                </a:cubicBezTo>
                <a:close/>
                <a:moveTo>
                  <a:pt x="13684309" y="6770668"/>
                </a:moveTo>
                <a:cubicBezTo>
                  <a:pt x="13696037" y="6776954"/>
                  <a:pt x="13710549" y="6776954"/>
                  <a:pt x="13718049" y="6793160"/>
                </a:cubicBezTo>
                <a:cubicBezTo>
                  <a:pt x="13709463" y="6819521"/>
                  <a:pt x="13692293" y="6813594"/>
                  <a:pt x="13684309" y="6770668"/>
                </a:cubicBezTo>
                <a:close/>
                <a:moveTo>
                  <a:pt x="6071209" y="6765800"/>
                </a:moveTo>
                <a:cubicBezTo>
                  <a:pt x="6077647" y="6763956"/>
                  <a:pt x="6085327" y="6767523"/>
                  <a:pt x="6092702" y="6769579"/>
                </a:cubicBezTo>
                <a:cubicBezTo>
                  <a:pt x="6094883" y="6803206"/>
                  <a:pt x="6093551" y="6836968"/>
                  <a:pt x="6088593" y="6870307"/>
                </a:cubicBezTo>
                <a:cubicBezTo>
                  <a:pt x="6076743" y="6865833"/>
                  <a:pt x="6070211" y="6883488"/>
                  <a:pt x="6059933" y="6886028"/>
                </a:cubicBezTo>
                <a:cubicBezTo>
                  <a:pt x="6078919" y="6834030"/>
                  <a:pt x="6059811" y="6878166"/>
                  <a:pt x="6051587" y="6849750"/>
                </a:cubicBezTo>
                <a:cubicBezTo>
                  <a:pt x="6060173" y="6825566"/>
                  <a:pt x="6081337" y="6804404"/>
                  <a:pt x="6057151" y="6794488"/>
                </a:cubicBezTo>
                <a:cubicBezTo>
                  <a:pt x="6059569" y="6774898"/>
                  <a:pt x="6064769" y="6767644"/>
                  <a:pt x="6071209" y="6765800"/>
                </a:cubicBezTo>
                <a:close/>
                <a:moveTo>
                  <a:pt x="6769779" y="6739952"/>
                </a:moveTo>
                <a:lnTo>
                  <a:pt x="6770158" y="6740480"/>
                </a:lnTo>
                <a:lnTo>
                  <a:pt x="6770928" y="6765499"/>
                </a:lnTo>
                <a:cubicBezTo>
                  <a:pt x="6777006" y="6773510"/>
                  <a:pt x="6785682" y="6781068"/>
                  <a:pt x="6787315" y="6788322"/>
                </a:cubicBezTo>
                <a:cubicBezTo>
                  <a:pt x="6795840" y="6779254"/>
                  <a:pt x="6792303" y="6770880"/>
                  <a:pt x="6786210" y="6762914"/>
                </a:cubicBezTo>
                <a:lnTo>
                  <a:pt x="6770158" y="6740480"/>
                </a:lnTo>
                <a:lnTo>
                  <a:pt x="6770141" y="6739952"/>
                </a:lnTo>
                <a:close/>
                <a:moveTo>
                  <a:pt x="2838735" y="6733891"/>
                </a:moveTo>
                <a:cubicBezTo>
                  <a:pt x="2847911" y="6733665"/>
                  <a:pt x="2858432" y="6736688"/>
                  <a:pt x="2869860" y="6740194"/>
                </a:cubicBezTo>
                <a:cubicBezTo>
                  <a:pt x="2892715" y="6747208"/>
                  <a:pt x="2918230" y="6756156"/>
                  <a:pt x="2942415" y="6744668"/>
                </a:cubicBezTo>
                <a:cubicBezTo>
                  <a:pt x="2935040" y="6754438"/>
                  <a:pt x="2924638" y="6761574"/>
                  <a:pt x="2912909" y="6764982"/>
                </a:cubicBezTo>
                <a:cubicBezTo>
                  <a:pt x="2901421" y="6767884"/>
                  <a:pt x="2889449" y="6768382"/>
                  <a:pt x="2877718" y="6766434"/>
                </a:cubicBezTo>
                <a:cubicBezTo>
                  <a:pt x="2856315" y="6762480"/>
                  <a:pt x="2835514" y="6755987"/>
                  <a:pt x="2815682" y="6747086"/>
                </a:cubicBezTo>
                <a:cubicBezTo>
                  <a:pt x="2821729" y="6737595"/>
                  <a:pt x="2829560" y="6734118"/>
                  <a:pt x="2838735" y="6733891"/>
                </a:cubicBezTo>
                <a:close/>
                <a:moveTo>
                  <a:pt x="8851067" y="6726048"/>
                </a:moveTo>
                <a:cubicBezTo>
                  <a:pt x="8835470" y="6727728"/>
                  <a:pt x="8822891" y="6739748"/>
                  <a:pt x="8820474" y="6755310"/>
                </a:cubicBezTo>
                <a:cubicBezTo>
                  <a:pt x="8839098" y="6739952"/>
                  <a:pt x="8840425" y="6792677"/>
                  <a:pt x="8856509" y="6791950"/>
                </a:cubicBezTo>
                <a:cubicBezTo>
                  <a:pt x="8852274" y="6766556"/>
                  <a:pt x="8859775" y="6758212"/>
                  <a:pt x="8851067" y="6726048"/>
                </a:cubicBezTo>
                <a:close/>
                <a:moveTo>
                  <a:pt x="6670163" y="6725372"/>
                </a:moveTo>
                <a:cubicBezTo>
                  <a:pt x="6673462" y="6725570"/>
                  <a:pt x="6675457" y="6729735"/>
                  <a:pt x="6675457" y="6740798"/>
                </a:cubicBezTo>
                <a:cubicBezTo>
                  <a:pt x="6652843" y="6750593"/>
                  <a:pt x="6641355" y="6785420"/>
                  <a:pt x="6623941" y="6751440"/>
                </a:cubicBezTo>
                <a:cubicBezTo>
                  <a:pt x="6638635" y="6759874"/>
                  <a:pt x="6660265" y="6724778"/>
                  <a:pt x="6670163" y="6725372"/>
                </a:cubicBezTo>
                <a:close/>
                <a:moveTo>
                  <a:pt x="9448944" y="6720594"/>
                </a:moveTo>
                <a:cubicBezTo>
                  <a:pt x="9450664" y="6721162"/>
                  <a:pt x="9452638" y="6723145"/>
                  <a:pt x="9454860" y="6726893"/>
                </a:cubicBezTo>
                <a:cubicBezTo>
                  <a:pt x="9461390" y="6759663"/>
                  <a:pt x="9442040" y="6757486"/>
                  <a:pt x="9452562" y="6795456"/>
                </a:cubicBezTo>
                <a:cubicBezTo>
                  <a:pt x="9439506" y="6783848"/>
                  <a:pt x="9437327" y="6734216"/>
                  <a:pt x="9444554" y="6722778"/>
                </a:cubicBezTo>
                <a:cubicBezTo>
                  <a:pt x="9445759" y="6720872"/>
                  <a:pt x="9447224" y="6720026"/>
                  <a:pt x="9448944" y="6720594"/>
                </a:cubicBezTo>
                <a:close/>
                <a:moveTo>
                  <a:pt x="3475950" y="6720122"/>
                </a:moveTo>
                <a:cubicBezTo>
                  <a:pt x="3541129" y="6771030"/>
                  <a:pt x="3608970" y="6727862"/>
                  <a:pt x="3669434" y="6789410"/>
                </a:cubicBezTo>
                <a:cubicBezTo>
                  <a:pt x="3677052" y="6792192"/>
                  <a:pt x="3677898" y="6779616"/>
                  <a:pt x="3678504" y="6766314"/>
                </a:cubicBezTo>
                <a:cubicBezTo>
                  <a:pt x="3689146" y="6785905"/>
                  <a:pt x="3720223" y="6753254"/>
                  <a:pt x="3723366" y="6791950"/>
                </a:cubicBezTo>
                <a:cubicBezTo>
                  <a:pt x="3737395" y="6768370"/>
                  <a:pt x="3753478" y="6771877"/>
                  <a:pt x="3769321" y="6784694"/>
                </a:cubicBezTo>
                <a:cubicBezTo>
                  <a:pt x="3784436" y="6799870"/>
                  <a:pt x="3798584" y="6816026"/>
                  <a:pt x="3811645" y="6833063"/>
                </a:cubicBezTo>
                <a:cubicBezTo>
                  <a:pt x="3862192" y="6792192"/>
                  <a:pt x="3906453" y="6853258"/>
                  <a:pt x="3928582" y="6923031"/>
                </a:cubicBezTo>
                <a:cubicBezTo>
                  <a:pt x="3938619" y="6874661"/>
                  <a:pt x="3958692" y="6927989"/>
                  <a:pt x="3958571" y="6972608"/>
                </a:cubicBezTo>
                <a:cubicBezTo>
                  <a:pt x="3962925" y="6964870"/>
                  <a:pt x="3963045" y="6946852"/>
                  <a:pt x="3971511" y="6948424"/>
                </a:cubicBezTo>
                <a:cubicBezTo>
                  <a:pt x="3979613" y="6968860"/>
                  <a:pt x="3966067" y="6999938"/>
                  <a:pt x="3954097" y="7005742"/>
                </a:cubicBezTo>
                <a:cubicBezTo>
                  <a:pt x="3952524" y="6953624"/>
                  <a:pt x="3952645" y="7018922"/>
                  <a:pt x="3941279" y="7007798"/>
                </a:cubicBezTo>
                <a:cubicBezTo>
                  <a:pt x="3933297" y="6988329"/>
                  <a:pt x="3943818" y="6987603"/>
                  <a:pt x="3941279" y="6953261"/>
                </a:cubicBezTo>
                <a:cubicBezTo>
                  <a:pt x="3938981" y="6961001"/>
                  <a:pt x="3932210" y="6966514"/>
                  <a:pt x="3924107" y="6967047"/>
                </a:cubicBezTo>
                <a:cubicBezTo>
                  <a:pt x="3932935" y="7001389"/>
                  <a:pt x="3917578" y="7016503"/>
                  <a:pt x="3919754" y="6967772"/>
                </a:cubicBezTo>
                <a:cubicBezTo>
                  <a:pt x="3916974" y="6986758"/>
                  <a:pt x="3906574" y="6987845"/>
                  <a:pt x="3902341" y="7003203"/>
                </a:cubicBezTo>
                <a:cubicBezTo>
                  <a:pt x="3867393" y="6953745"/>
                  <a:pt x="3821439" y="7015294"/>
                  <a:pt x="3793506" y="6944556"/>
                </a:cubicBezTo>
                <a:cubicBezTo>
                  <a:pt x="3786008" y="6952076"/>
                  <a:pt x="3776940" y="6957856"/>
                  <a:pt x="3766901" y="6961484"/>
                </a:cubicBezTo>
                <a:cubicBezTo>
                  <a:pt x="3756743" y="6963540"/>
                  <a:pt x="3748278" y="6957492"/>
                  <a:pt x="3749366" y="6929802"/>
                </a:cubicBezTo>
                <a:cubicBezTo>
                  <a:pt x="3735823" y="6989056"/>
                  <a:pt x="3707163" y="6888568"/>
                  <a:pt x="3690717" y="6949633"/>
                </a:cubicBezTo>
                <a:cubicBezTo>
                  <a:pt x="3685154" y="6945644"/>
                  <a:pt x="3681527" y="6937542"/>
                  <a:pt x="3681889" y="6918314"/>
                </a:cubicBezTo>
                <a:cubicBezTo>
                  <a:pt x="3609332" y="7005136"/>
                  <a:pt x="3556849" y="6761114"/>
                  <a:pt x="3474740" y="6861844"/>
                </a:cubicBezTo>
                <a:cubicBezTo>
                  <a:pt x="3470628" y="6823026"/>
                  <a:pt x="3495782" y="6849750"/>
                  <a:pt x="3493725" y="6815530"/>
                </a:cubicBezTo>
                <a:cubicBezTo>
                  <a:pt x="3496022" y="6800342"/>
                  <a:pt x="3491066" y="6784936"/>
                  <a:pt x="3480182" y="6774052"/>
                </a:cubicBezTo>
                <a:cubicBezTo>
                  <a:pt x="3474620" y="6776593"/>
                  <a:pt x="3476071" y="6794490"/>
                  <a:pt x="3475224" y="6807307"/>
                </a:cubicBezTo>
                <a:cubicBezTo>
                  <a:pt x="3459382" y="6795458"/>
                  <a:pt x="3452125" y="6764742"/>
                  <a:pt x="3433261" y="6758696"/>
                </a:cubicBezTo>
                <a:cubicBezTo>
                  <a:pt x="3442573" y="6732214"/>
                  <a:pt x="3472685" y="6778044"/>
                  <a:pt x="3475950" y="6720122"/>
                </a:cubicBezTo>
                <a:close/>
                <a:moveTo>
                  <a:pt x="14102979" y="6716387"/>
                </a:moveTo>
                <a:cubicBezTo>
                  <a:pt x="14108827" y="6715250"/>
                  <a:pt x="14114405" y="6715151"/>
                  <a:pt x="14119017" y="6716543"/>
                </a:cubicBezTo>
                <a:cubicBezTo>
                  <a:pt x="14125169" y="6718398"/>
                  <a:pt x="14129597" y="6722902"/>
                  <a:pt x="14130655" y="6731125"/>
                </a:cubicBezTo>
                <a:cubicBezTo>
                  <a:pt x="14111549" y="6744788"/>
                  <a:pt x="14110821" y="6782395"/>
                  <a:pt x="14082641" y="6785782"/>
                </a:cubicBezTo>
                <a:cubicBezTo>
                  <a:pt x="14055077" y="6783774"/>
                  <a:pt x="14027381" y="6784101"/>
                  <a:pt x="13999811" y="6786750"/>
                </a:cubicBezTo>
                <a:cubicBezTo>
                  <a:pt x="13969941" y="6789046"/>
                  <a:pt x="13938257" y="6792795"/>
                  <a:pt x="13906089" y="6797028"/>
                </a:cubicBezTo>
                <a:cubicBezTo>
                  <a:pt x="13842121" y="6805251"/>
                  <a:pt x="13775367" y="6815528"/>
                  <a:pt x="13726997" y="6815528"/>
                </a:cubicBezTo>
                <a:cubicBezTo>
                  <a:pt x="13725185" y="6799325"/>
                  <a:pt x="13739089" y="6796544"/>
                  <a:pt x="13726997" y="6772358"/>
                </a:cubicBezTo>
                <a:cubicBezTo>
                  <a:pt x="13741385" y="6774330"/>
                  <a:pt x="13755777" y="6775262"/>
                  <a:pt x="13770289" y="6775140"/>
                </a:cubicBezTo>
                <a:cubicBezTo>
                  <a:pt x="13784195" y="6774850"/>
                  <a:pt x="13798105" y="6773798"/>
                  <a:pt x="13811889" y="6771996"/>
                </a:cubicBezTo>
                <a:cubicBezTo>
                  <a:pt x="13838977" y="6768974"/>
                  <a:pt x="13864851" y="6762564"/>
                  <a:pt x="13890853" y="6756881"/>
                </a:cubicBezTo>
                <a:cubicBezTo>
                  <a:pt x="13917215" y="6750582"/>
                  <a:pt x="13943937" y="6745780"/>
                  <a:pt x="13970787" y="6742492"/>
                </a:cubicBezTo>
                <a:cubicBezTo>
                  <a:pt x="14001017" y="6738924"/>
                  <a:pt x="14031611" y="6738924"/>
                  <a:pt x="14061845" y="6742492"/>
                </a:cubicBezTo>
                <a:cubicBezTo>
                  <a:pt x="14065449" y="6732561"/>
                  <a:pt x="14085431" y="6719799"/>
                  <a:pt x="14102979" y="6716387"/>
                </a:cubicBezTo>
                <a:close/>
                <a:moveTo>
                  <a:pt x="11277965" y="6712504"/>
                </a:moveTo>
                <a:cubicBezTo>
                  <a:pt x="11288368" y="6720364"/>
                  <a:pt x="11299494" y="6725442"/>
                  <a:pt x="11299494" y="6759663"/>
                </a:cubicBezTo>
                <a:cubicBezTo>
                  <a:pt x="11285224" y="6760267"/>
                  <a:pt x="11278572" y="6743218"/>
                  <a:pt x="11277965" y="6712504"/>
                </a:cubicBezTo>
                <a:close/>
                <a:moveTo>
                  <a:pt x="3090462" y="6707120"/>
                </a:moveTo>
                <a:cubicBezTo>
                  <a:pt x="3091996" y="6708030"/>
                  <a:pt x="3093908" y="6710630"/>
                  <a:pt x="3096598" y="6715890"/>
                </a:cubicBezTo>
                <a:cubicBezTo>
                  <a:pt x="3091640" y="6749626"/>
                  <a:pt x="3032263" y="6725442"/>
                  <a:pt x="3076040" y="6718307"/>
                </a:cubicBezTo>
                <a:cubicBezTo>
                  <a:pt x="3084656" y="6716858"/>
                  <a:pt x="3085860" y="6704388"/>
                  <a:pt x="3090462" y="6707120"/>
                </a:cubicBezTo>
                <a:close/>
                <a:moveTo>
                  <a:pt x="6739379" y="6704705"/>
                </a:moveTo>
                <a:lnTo>
                  <a:pt x="6746789" y="6721316"/>
                </a:lnTo>
                <a:cubicBezTo>
                  <a:pt x="6750703" y="6724656"/>
                  <a:pt x="6755147" y="6726470"/>
                  <a:pt x="6758533" y="6731367"/>
                </a:cubicBezTo>
                <a:lnTo>
                  <a:pt x="6755098" y="6740981"/>
                </a:lnTo>
                <a:lnTo>
                  <a:pt x="6756539" y="6739304"/>
                </a:lnTo>
                <a:cubicBezTo>
                  <a:pt x="6760047" y="6735510"/>
                  <a:pt x="6763249" y="6730642"/>
                  <a:pt x="6763731" y="6715526"/>
                </a:cubicBezTo>
                <a:close/>
                <a:moveTo>
                  <a:pt x="6274227" y="6693618"/>
                </a:moveTo>
                <a:cubicBezTo>
                  <a:pt x="6276010" y="6692916"/>
                  <a:pt x="6277768" y="6693357"/>
                  <a:pt x="6279407" y="6694646"/>
                </a:cubicBezTo>
                <a:cubicBezTo>
                  <a:pt x="6289241" y="6702384"/>
                  <a:pt x="6294777" y="6740679"/>
                  <a:pt x="6275549" y="6746120"/>
                </a:cubicBezTo>
                <a:cubicBezTo>
                  <a:pt x="6286068" y="6712504"/>
                  <a:pt x="6262244" y="6727498"/>
                  <a:pt x="6268897" y="6699444"/>
                </a:cubicBezTo>
                <a:cubicBezTo>
                  <a:pt x="6270635" y="6696164"/>
                  <a:pt x="6272443" y="6694320"/>
                  <a:pt x="6274227" y="6693618"/>
                </a:cubicBezTo>
                <a:close/>
                <a:moveTo>
                  <a:pt x="6418727" y="6679612"/>
                </a:moveTo>
                <a:cubicBezTo>
                  <a:pt x="6422839" y="6695816"/>
                  <a:pt x="6414979" y="6757244"/>
                  <a:pt x="6400706" y="6754100"/>
                </a:cubicBezTo>
                <a:cubicBezTo>
                  <a:pt x="6410379" y="6712020"/>
                  <a:pt x="6400347" y="6695574"/>
                  <a:pt x="6418727" y="6679612"/>
                </a:cubicBezTo>
                <a:close/>
                <a:moveTo>
                  <a:pt x="5484679" y="6678162"/>
                </a:moveTo>
                <a:cubicBezTo>
                  <a:pt x="5478753" y="6719034"/>
                  <a:pt x="5460977" y="6700048"/>
                  <a:pt x="5449731" y="6714438"/>
                </a:cubicBezTo>
                <a:cubicBezTo>
                  <a:pt x="5453723" y="6663409"/>
                  <a:pt x="5474280" y="6696179"/>
                  <a:pt x="5484679" y="6678162"/>
                </a:cubicBezTo>
                <a:close/>
                <a:moveTo>
                  <a:pt x="10845696" y="6675938"/>
                </a:moveTo>
                <a:cubicBezTo>
                  <a:pt x="10849324" y="6674954"/>
                  <a:pt x="10853361" y="6675585"/>
                  <a:pt x="10857140" y="6677845"/>
                </a:cubicBezTo>
                <a:cubicBezTo>
                  <a:pt x="10864697" y="6682364"/>
                  <a:pt x="10871227" y="6693398"/>
                  <a:pt x="10871408" y="6711052"/>
                </a:cubicBezTo>
                <a:cubicBezTo>
                  <a:pt x="10859797" y="6702104"/>
                  <a:pt x="10844200" y="6702224"/>
                  <a:pt x="10836702" y="6683724"/>
                </a:cubicBezTo>
                <a:cubicBezTo>
                  <a:pt x="10838848" y="6679523"/>
                  <a:pt x="10842068" y="6676923"/>
                  <a:pt x="10845696" y="6675938"/>
                </a:cubicBezTo>
                <a:close/>
                <a:moveTo>
                  <a:pt x="10797229" y="6656548"/>
                </a:moveTo>
                <a:cubicBezTo>
                  <a:pt x="10813228" y="6656056"/>
                  <a:pt x="10828146" y="6660717"/>
                  <a:pt x="10841057" y="6673566"/>
                </a:cubicBezTo>
                <a:cubicBezTo>
                  <a:pt x="10810822" y="6720967"/>
                  <a:pt x="10766563" y="6769458"/>
                  <a:pt x="10718798" y="6708030"/>
                </a:cubicBezTo>
                <a:cubicBezTo>
                  <a:pt x="10704770" y="6727498"/>
                  <a:pt x="10734276" y="6735478"/>
                  <a:pt x="10718798" y="6751682"/>
                </a:cubicBezTo>
                <a:cubicBezTo>
                  <a:pt x="10697634" y="6714316"/>
                  <a:pt x="10651561" y="6747692"/>
                  <a:pt x="10649263" y="6718428"/>
                </a:cubicBezTo>
                <a:cubicBezTo>
                  <a:pt x="10691527" y="6705912"/>
                  <a:pt x="10749234" y="6658028"/>
                  <a:pt x="10797229" y="6656548"/>
                </a:cubicBezTo>
                <a:close/>
                <a:moveTo>
                  <a:pt x="5404625" y="6655307"/>
                </a:moveTo>
                <a:lnTo>
                  <a:pt x="5405595" y="6655792"/>
                </a:lnTo>
                <a:cubicBezTo>
                  <a:pt x="5397489" y="6705126"/>
                  <a:pt x="5416959" y="6676832"/>
                  <a:pt x="5434131" y="6686506"/>
                </a:cubicBezTo>
                <a:cubicBezTo>
                  <a:pt x="5446829" y="6632453"/>
                  <a:pt x="5422159" y="6671874"/>
                  <a:pt x="5404625" y="6655307"/>
                </a:cubicBezTo>
                <a:close/>
                <a:moveTo>
                  <a:pt x="5741649" y="6644182"/>
                </a:moveTo>
                <a:cubicBezTo>
                  <a:pt x="5717706" y="6730763"/>
                  <a:pt x="5769827" y="6671510"/>
                  <a:pt x="5764385" y="6729676"/>
                </a:cubicBezTo>
                <a:cubicBezTo>
                  <a:pt x="5740684" y="6739591"/>
                  <a:pt x="5733186" y="6689044"/>
                  <a:pt x="5715288" y="6716856"/>
                </a:cubicBezTo>
                <a:cubicBezTo>
                  <a:pt x="5711902" y="6739591"/>
                  <a:pt x="5723993" y="6741284"/>
                  <a:pt x="5720611" y="6763776"/>
                </a:cubicBezTo>
                <a:cubicBezTo>
                  <a:pt x="5703801" y="6780160"/>
                  <a:pt x="5684815" y="6794296"/>
                  <a:pt x="5664377" y="6805856"/>
                </a:cubicBezTo>
                <a:cubicBezTo>
                  <a:pt x="5646120" y="6789290"/>
                  <a:pt x="5670425" y="6762446"/>
                  <a:pt x="5656643" y="6747088"/>
                </a:cubicBezTo>
                <a:cubicBezTo>
                  <a:pt x="5628583" y="6738140"/>
                  <a:pt x="5618668" y="6817344"/>
                  <a:pt x="5595451" y="6833305"/>
                </a:cubicBezTo>
                <a:cubicBezTo>
                  <a:pt x="5597987" y="6777680"/>
                  <a:pt x="5611773" y="6799205"/>
                  <a:pt x="5624713" y="6749990"/>
                </a:cubicBezTo>
                <a:cubicBezTo>
                  <a:pt x="5613468" y="6708392"/>
                  <a:pt x="5596658" y="6760752"/>
                  <a:pt x="5590370" y="6718186"/>
                </a:cubicBezTo>
                <a:cubicBezTo>
                  <a:pt x="5614675" y="6699202"/>
                  <a:pt x="5628341" y="6708634"/>
                  <a:pt x="5663893" y="6714680"/>
                </a:cubicBezTo>
                <a:cubicBezTo>
                  <a:pt x="5671271" y="6662442"/>
                  <a:pt x="5688201" y="6653856"/>
                  <a:pt x="5707551" y="6657846"/>
                </a:cubicBezTo>
                <a:cubicBezTo>
                  <a:pt x="5698359" y="6702588"/>
                  <a:pt x="5673447" y="6671753"/>
                  <a:pt x="5666433" y="6726772"/>
                </a:cubicBezTo>
                <a:cubicBezTo>
                  <a:pt x="5695215" y="6716736"/>
                  <a:pt x="5716015" y="6668970"/>
                  <a:pt x="5741649" y="6644182"/>
                </a:cubicBezTo>
                <a:close/>
                <a:moveTo>
                  <a:pt x="13265177" y="6626196"/>
                </a:moveTo>
                <a:cubicBezTo>
                  <a:pt x="13274789" y="6631062"/>
                  <a:pt x="13283857" y="6645634"/>
                  <a:pt x="13274969" y="6656032"/>
                </a:cubicBezTo>
                <a:cubicBezTo>
                  <a:pt x="13267955" y="6623142"/>
                  <a:pt x="13263723" y="6665465"/>
                  <a:pt x="13252113" y="6654581"/>
                </a:cubicBezTo>
                <a:cubicBezTo>
                  <a:pt x="13245401" y="6626165"/>
                  <a:pt x="13255561" y="6621328"/>
                  <a:pt x="13265177" y="6626196"/>
                </a:cubicBezTo>
                <a:close/>
                <a:moveTo>
                  <a:pt x="6528975" y="6625210"/>
                </a:moveTo>
                <a:cubicBezTo>
                  <a:pt x="6531620" y="6625152"/>
                  <a:pt x="6534607" y="6626436"/>
                  <a:pt x="6538083" y="6629670"/>
                </a:cubicBezTo>
                <a:cubicBezTo>
                  <a:pt x="6531915" y="6676590"/>
                  <a:pt x="6510751" y="6652525"/>
                  <a:pt x="6510267" y="6645634"/>
                </a:cubicBezTo>
                <a:cubicBezTo>
                  <a:pt x="6516163" y="6637653"/>
                  <a:pt x="6521039" y="6625386"/>
                  <a:pt x="6528975" y="6625210"/>
                </a:cubicBezTo>
                <a:close/>
                <a:moveTo>
                  <a:pt x="8873211" y="6619288"/>
                </a:moveTo>
                <a:lnTo>
                  <a:pt x="8840031" y="6626498"/>
                </a:lnTo>
                <a:cubicBezTo>
                  <a:pt x="8814230" y="6634690"/>
                  <a:pt x="8788600" y="6644235"/>
                  <a:pt x="8764479" y="6651256"/>
                </a:cubicBezTo>
                <a:lnTo>
                  <a:pt x="8710826" y="6659011"/>
                </a:lnTo>
                <a:lnTo>
                  <a:pt x="8710671" y="6667642"/>
                </a:lnTo>
                <a:cubicBezTo>
                  <a:pt x="8725545" y="6678888"/>
                  <a:pt x="8748885" y="6661474"/>
                  <a:pt x="8748036" y="6715165"/>
                </a:cubicBezTo>
                <a:cubicBezTo>
                  <a:pt x="8765085" y="6702346"/>
                  <a:pt x="8767745" y="6743582"/>
                  <a:pt x="8782141" y="6741163"/>
                </a:cubicBezTo>
                <a:cubicBezTo>
                  <a:pt x="8780927" y="6705733"/>
                  <a:pt x="8769320" y="6709360"/>
                  <a:pt x="8764123" y="6689166"/>
                </a:cubicBezTo>
                <a:cubicBezTo>
                  <a:pt x="8800765" y="6692672"/>
                  <a:pt x="8825432" y="6629793"/>
                  <a:pt x="8856025" y="6668488"/>
                </a:cubicBezTo>
                <a:cubicBezTo>
                  <a:pt x="8857719" y="6682274"/>
                  <a:pt x="8851915" y="6684812"/>
                  <a:pt x="8856025" y="6701984"/>
                </a:cubicBezTo>
                <a:cubicBezTo>
                  <a:pt x="8867877" y="6720122"/>
                  <a:pt x="8869449" y="6694123"/>
                  <a:pt x="8878519" y="6685660"/>
                </a:cubicBezTo>
                <a:cubicBezTo>
                  <a:pt x="8875617" y="6702467"/>
                  <a:pt x="8877551" y="6713351"/>
                  <a:pt x="8888554" y="6717100"/>
                </a:cubicBezTo>
                <a:cubicBezTo>
                  <a:pt x="8887589" y="6704038"/>
                  <a:pt x="8883112" y="6686626"/>
                  <a:pt x="8888554" y="6683482"/>
                </a:cubicBezTo>
                <a:cubicBezTo>
                  <a:pt x="8895326" y="6698235"/>
                  <a:pt x="8899199" y="6724476"/>
                  <a:pt x="8913466" y="6711294"/>
                </a:cubicBezTo>
                <a:cubicBezTo>
                  <a:pt x="8892789" y="6667884"/>
                  <a:pt x="8921568" y="6689892"/>
                  <a:pt x="8919270" y="6653614"/>
                </a:cubicBezTo>
                <a:cubicBezTo>
                  <a:pt x="8903550" y="6644424"/>
                  <a:pt x="8892305" y="6647326"/>
                  <a:pt x="8880210" y="6663046"/>
                </a:cubicBezTo>
                <a:cubicBezTo>
                  <a:pt x="8884474" y="6645906"/>
                  <a:pt x="8878942" y="6643729"/>
                  <a:pt x="8874786" y="6628918"/>
                </a:cubicBezTo>
                <a:close/>
                <a:moveTo>
                  <a:pt x="8936036" y="6610924"/>
                </a:moveTo>
                <a:lnTo>
                  <a:pt x="8937652" y="6616732"/>
                </a:lnTo>
                <a:cubicBezTo>
                  <a:pt x="8956153" y="6602584"/>
                  <a:pt x="8964255" y="6632090"/>
                  <a:pt x="8980339" y="6628825"/>
                </a:cubicBezTo>
                <a:lnTo>
                  <a:pt x="8978248" y="6621538"/>
                </a:lnTo>
                <a:lnTo>
                  <a:pt x="8952817" y="6611848"/>
                </a:lnTo>
                <a:close/>
                <a:moveTo>
                  <a:pt x="9323955" y="6597868"/>
                </a:moveTo>
                <a:cubicBezTo>
                  <a:pt x="9331153" y="6601466"/>
                  <a:pt x="9337802" y="6612681"/>
                  <a:pt x="9340462" y="6629308"/>
                </a:cubicBezTo>
                <a:cubicBezTo>
                  <a:pt x="9325346" y="6610202"/>
                  <a:pt x="9311321" y="6628824"/>
                  <a:pt x="9304182" y="6612137"/>
                </a:cubicBezTo>
                <a:cubicBezTo>
                  <a:pt x="9309020" y="6598292"/>
                  <a:pt x="9316760" y="6594272"/>
                  <a:pt x="9323955" y="6597868"/>
                </a:cubicBezTo>
                <a:close/>
                <a:moveTo>
                  <a:pt x="1796746" y="6597748"/>
                </a:moveTo>
                <a:cubicBezTo>
                  <a:pt x="1788522" y="6640676"/>
                  <a:pt x="1771471" y="6646480"/>
                  <a:pt x="1763006" y="6620239"/>
                </a:cubicBezTo>
                <a:cubicBezTo>
                  <a:pt x="1770504" y="6604036"/>
                  <a:pt x="1785015" y="6604036"/>
                  <a:pt x="1796746" y="6597748"/>
                </a:cubicBezTo>
                <a:close/>
                <a:moveTo>
                  <a:pt x="6319791" y="6593061"/>
                </a:moveTo>
                <a:cubicBezTo>
                  <a:pt x="6325037" y="6592244"/>
                  <a:pt x="6327123" y="6596356"/>
                  <a:pt x="6322829" y="6621930"/>
                </a:cubicBezTo>
                <a:cubicBezTo>
                  <a:pt x="6299370" y="6592546"/>
                  <a:pt x="6261518" y="6674412"/>
                  <a:pt x="6254869" y="6718669"/>
                </a:cubicBezTo>
                <a:cubicBezTo>
                  <a:pt x="6248216" y="6706698"/>
                  <a:pt x="6231287" y="6708995"/>
                  <a:pt x="6229715" y="6690011"/>
                </a:cubicBezTo>
                <a:cubicBezTo>
                  <a:pt x="6242655" y="6653008"/>
                  <a:pt x="6277360" y="6678039"/>
                  <a:pt x="6272644" y="6621448"/>
                </a:cubicBezTo>
                <a:cubicBezTo>
                  <a:pt x="6282682" y="6619150"/>
                  <a:pt x="6294173" y="6622536"/>
                  <a:pt x="6297795" y="6593756"/>
                </a:cubicBezTo>
                <a:cubicBezTo>
                  <a:pt x="6306141" y="6599622"/>
                  <a:pt x="6314547" y="6593878"/>
                  <a:pt x="6319791" y="6593061"/>
                </a:cubicBezTo>
                <a:close/>
                <a:moveTo>
                  <a:pt x="9409647" y="6592880"/>
                </a:moveTo>
                <a:cubicBezTo>
                  <a:pt x="9416101" y="6594725"/>
                  <a:pt x="9421301" y="6601980"/>
                  <a:pt x="9423661" y="6621569"/>
                </a:cubicBezTo>
                <a:cubicBezTo>
                  <a:pt x="9399472" y="6631484"/>
                  <a:pt x="9420756" y="6652646"/>
                  <a:pt x="9429345" y="6676830"/>
                </a:cubicBezTo>
                <a:cubicBezTo>
                  <a:pt x="9421121" y="6705246"/>
                  <a:pt x="9401893" y="6661111"/>
                  <a:pt x="9421001" y="6713108"/>
                </a:cubicBezTo>
                <a:cubicBezTo>
                  <a:pt x="9410724" y="6710567"/>
                  <a:pt x="9404068" y="6692912"/>
                  <a:pt x="9392342" y="6697388"/>
                </a:cubicBezTo>
                <a:cubicBezTo>
                  <a:pt x="9387381" y="6664049"/>
                  <a:pt x="9385931" y="6630288"/>
                  <a:pt x="9388107" y="6596658"/>
                </a:cubicBezTo>
                <a:cubicBezTo>
                  <a:pt x="9395485" y="6594602"/>
                  <a:pt x="9403193" y="6591036"/>
                  <a:pt x="9409647" y="6592880"/>
                </a:cubicBezTo>
                <a:close/>
                <a:moveTo>
                  <a:pt x="6765842" y="6570820"/>
                </a:moveTo>
                <a:lnTo>
                  <a:pt x="6766031" y="6570902"/>
                </a:lnTo>
                <a:lnTo>
                  <a:pt x="6766017" y="6570854"/>
                </a:lnTo>
                <a:close/>
                <a:moveTo>
                  <a:pt x="6742231" y="6565840"/>
                </a:moveTo>
                <a:lnTo>
                  <a:pt x="6740635" y="6576223"/>
                </a:lnTo>
                <a:lnTo>
                  <a:pt x="6740516" y="6576223"/>
                </a:lnTo>
                <a:cubicBezTo>
                  <a:pt x="6745958" y="6579792"/>
                  <a:pt x="6749344" y="6575438"/>
                  <a:pt x="6752864" y="6571704"/>
                </a:cubicBezTo>
                <a:lnTo>
                  <a:pt x="6756632" y="6568998"/>
                </a:lnTo>
                <a:lnTo>
                  <a:pt x="6751595" y="6568002"/>
                </a:lnTo>
                <a:close/>
                <a:moveTo>
                  <a:pt x="6611728" y="6546236"/>
                </a:moveTo>
                <a:cubicBezTo>
                  <a:pt x="6601567" y="6542002"/>
                  <a:pt x="6603259" y="6584083"/>
                  <a:pt x="6598061" y="6599320"/>
                </a:cubicBezTo>
                <a:lnTo>
                  <a:pt x="6598303" y="6599562"/>
                </a:lnTo>
                <a:cubicBezTo>
                  <a:pt x="6603139" y="6594725"/>
                  <a:pt x="6607493" y="6590009"/>
                  <a:pt x="6614387" y="6591822"/>
                </a:cubicBezTo>
                <a:cubicBezTo>
                  <a:pt x="6622612" y="6563284"/>
                  <a:pt x="6608219" y="6567880"/>
                  <a:pt x="6611728" y="6546236"/>
                </a:cubicBezTo>
                <a:close/>
                <a:moveTo>
                  <a:pt x="6745591" y="6543937"/>
                </a:moveTo>
                <a:lnTo>
                  <a:pt x="6743923" y="6554802"/>
                </a:lnTo>
                <a:lnTo>
                  <a:pt x="6747781" y="6557266"/>
                </a:lnTo>
                <a:cubicBezTo>
                  <a:pt x="6751353" y="6558652"/>
                  <a:pt x="6754996" y="6558508"/>
                  <a:pt x="6758533" y="6554699"/>
                </a:cubicBezTo>
                <a:lnTo>
                  <a:pt x="6758155" y="6550546"/>
                </a:lnTo>
                <a:close/>
                <a:moveTo>
                  <a:pt x="1377933" y="6543225"/>
                </a:moveTo>
                <a:cubicBezTo>
                  <a:pt x="1395501" y="6546637"/>
                  <a:pt x="1415482" y="6559399"/>
                  <a:pt x="1419087" y="6569330"/>
                </a:cubicBezTo>
                <a:cubicBezTo>
                  <a:pt x="1449319" y="6565764"/>
                  <a:pt x="1479914" y="6565764"/>
                  <a:pt x="1510146" y="6569330"/>
                </a:cubicBezTo>
                <a:cubicBezTo>
                  <a:pt x="1536991" y="6572632"/>
                  <a:pt x="1563717" y="6577432"/>
                  <a:pt x="1590078" y="6583720"/>
                </a:cubicBezTo>
                <a:cubicBezTo>
                  <a:pt x="1616078" y="6589404"/>
                  <a:pt x="1641957" y="6595812"/>
                  <a:pt x="1668924" y="6598836"/>
                </a:cubicBezTo>
                <a:cubicBezTo>
                  <a:pt x="1682711" y="6600624"/>
                  <a:pt x="1696617" y="6601678"/>
                  <a:pt x="1710524" y="6601980"/>
                </a:cubicBezTo>
                <a:cubicBezTo>
                  <a:pt x="1725035" y="6602112"/>
                  <a:pt x="1739424" y="6601182"/>
                  <a:pt x="1753815" y="6599198"/>
                </a:cubicBezTo>
                <a:cubicBezTo>
                  <a:pt x="1741722" y="6623383"/>
                  <a:pt x="1755750" y="6626164"/>
                  <a:pt x="1753815" y="6642367"/>
                </a:cubicBezTo>
                <a:cubicBezTo>
                  <a:pt x="1705443" y="6642367"/>
                  <a:pt x="1638812" y="6632090"/>
                  <a:pt x="1574842" y="6623867"/>
                </a:cubicBezTo>
                <a:cubicBezTo>
                  <a:pt x="1542677" y="6619634"/>
                  <a:pt x="1510871" y="6615885"/>
                  <a:pt x="1481002" y="6613588"/>
                </a:cubicBezTo>
                <a:cubicBezTo>
                  <a:pt x="1453553" y="6610940"/>
                  <a:pt x="1425859" y="6610614"/>
                  <a:pt x="1398287" y="6612622"/>
                </a:cubicBezTo>
                <a:cubicBezTo>
                  <a:pt x="1369990" y="6609476"/>
                  <a:pt x="1369265" y="6571870"/>
                  <a:pt x="1350158" y="6557964"/>
                </a:cubicBezTo>
                <a:cubicBezTo>
                  <a:pt x="1351247" y="6549741"/>
                  <a:pt x="1355698" y="6545236"/>
                  <a:pt x="1361865" y="6543382"/>
                </a:cubicBezTo>
                <a:cubicBezTo>
                  <a:pt x="1366488" y="6541990"/>
                  <a:pt x="1372076" y="6542088"/>
                  <a:pt x="1377933" y="6543225"/>
                </a:cubicBezTo>
                <a:close/>
                <a:moveTo>
                  <a:pt x="6152359" y="6542533"/>
                </a:moveTo>
                <a:cubicBezTo>
                  <a:pt x="6144246" y="6543860"/>
                  <a:pt x="6136208" y="6554397"/>
                  <a:pt x="6128137" y="6586139"/>
                </a:cubicBezTo>
                <a:cubicBezTo>
                  <a:pt x="6140835" y="6589525"/>
                  <a:pt x="6160182" y="6583478"/>
                  <a:pt x="6146035" y="6624472"/>
                </a:cubicBezTo>
                <a:cubicBezTo>
                  <a:pt x="6159213" y="6635718"/>
                  <a:pt x="6165624" y="6617700"/>
                  <a:pt x="6176989" y="6620602"/>
                </a:cubicBezTo>
                <a:cubicBezTo>
                  <a:pt x="6179771" y="6586744"/>
                  <a:pt x="6189323" y="6582511"/>
                  <a:pt x="6194041" y="6557118"/>
                </a:cubicBezTo>
                <a:cubicBezTo>
                  <a:pt x="6182493" y="6562378"/>
                  <a:pt x="6171399" y="6548472"/>
                  <a:pt x="6160499" y="6543832"/>
                </a:cubicBezTo>
                <a:cubicBezTo>
                  <a:pt x="6157775" y="6542672"/>
                  <a:pt x="6155063" y="6542091"/>
                  <a:pt x="6152359" y="6542533"/>
                </a:cubicBezTo>
                <a:close/>
                <a:moveTo>
                  <a:pt x="4203209" y="6539583"/>
                </a:moveTo>
                <a:cubicBezTo>
                  <a:pt x="4202361" y="6570418"/>
                  <a:pt x="4195589" y="6587348"/>
                  <a:pt x="4181683" y="6586742"/>
                </a:cubicBezTo>
                <a:cubicBezTo>
                  <a:pt x="4181077" y="6552522"/>
                  <a:pt x="4192687" y="6547443"/>
                  <a:pt x="4203209" y="6539583"/>
                </a:cubicBezTo>
                <a:close/>
                <a:moveTo>
                  <a:pt x="9157137" y="6531602"/>
                </a:moveTo>
                <a:lnTo>
                  <a:pt x="9179867" y="6535713"/>
                </a:lnTo>
                <a:cubicBezTo>
                  <a:pt x="9183256" y="6564130"/>
                  <a:pt x="9162698" y="6581300"/>
                  <a:pt x="9160882" y="6553730"/>
                </a:cubicBezTo>
                <a:cubicBezTo>
                  <a:pt x="9163664" y="6553730"/>
                  <a:pt x="9165842" y="6553127"/>
                  <a:pt x="9165842" y="6543694"/>
                </a:cubicBezTo>
                <a:cubicBezTo>
                  <a:pt x="9162456" y="6541276"/>
                  <a:pt x="9157137" y="6542243"/>
                  <a:pt x="9157137" y="6531602"/>
                </a:cubicBezTo>
                <a:close/>
                <a:moveTo>
                  <a:pt x="6709313" y="6524348"/>
                </a:moveTo>
                <a:cubicBezTo>
                  <a:pt x="6705805" y="6571992"/>
                  <a:pt x="6727573" y="6544662"/>
                  <a:pt x="6734590" y="6586139"/>
                </a:cubicBezTo>
                <a:lnTo>
                  <a:pt x="6734199" y="6563986"/>
                </a:lnTo>
                <a:lnTo>
                  <a:pt x="6722253" y="6561230"/>
                </a:lnTo>
                <a:cubicBezTo>
                  <a:pt x="6723825" y="6552554"/>
                  <a:pt x="6725995" y="6548760"/>
                  <a:pt x="6728585" y="6547711"/>
                </a:cubicBezTo>
                <a:lnTo>
                  <a:pt x="6733913" y="6549487"/>
                </a:lnTo>
                <a:lnTo>
                  <a:pt x="6733499" y="6529669"/>
                </a:lnTo>
                <a:close/>
                <a:moveTo>
                  <a:pt x="11642445" y="6521808"/>
                </a:moveTo>
                <a:cubicBezTo>
                  <a:pt x="11642684" y="6535713"/>
                  <a:pt x="11648006" y="6537769"/>
                  <a:pt x="11646796" y="6555182"/>
                </a:cubicBezTo>
                <a:cubicBezTo>
                  <a:pt x="11638088" y="6550466"/>
                  <a:pt x="11638088" y="6568483"/>
                  <a:pt x="11633976" y="6574892"/>
                </a:cubicBezTo>
                <a:cubicBezTo>
                  <a:pt x="11628172" y="6556862"/>
                  <a:pt x="11631316" y="6537140"/>
                  <a:pt x="11642445" y="6521808"/>
                </a:cubicBezTo>
                <a:close/>
                <a:moveTo>
                  <a:pt x="9206949" y="6520697"/>
                </a:moveTo>
                <a:cubicBezTo>
                  <a:pt x="9208766" y="6521399"/>
                  <a:pt x="9210613" y="6523243"/>
                  <a:pt x="9212397" y="6526524"/>
                </a:cubicBezTo>
                <a:cubicBezTo>
                  <a:pt x="9219052" y="6554578"/>
                  <a:pt x="9195108" y="6539583"/>
                  <a:pt x="9205750" y="6573199"/>
                </a:cubicBezTo>
                <a:cubicBezTo>
                  <a:pt x="9186251" y="6567758"/>
                  <a:pt x="9191714" y="6529463"/>
                  <a:pt x="9201682" y="6521726"/>
                </a:cubicBezTo>
                <a:cubicBezTo>
                  <a:pt x="9203345" y="6520436"/>
                  <a:pt x="9205132" y="6519995"/>
                  <a:pt x="9206949" y="6520697"/>
                </a:cubicBezTo>
                <a:close/>
                <a:moveTo>
                  <a:pt x="5564371" y="6517576"/>
                </a:moveTo>
                <a:cubicBezTo>
                  <a:pt x="5571023" y="6539099"/>
                  <a:pt x="5568485" y="6571990"/>
                  <a:pt x="5556391" y="6618183"/>
                </a:cubicBezTo>
                <a:cubicBezTo>
                  <a:pt x="5549617" y="6616732"/>
                  <a:pt x="5546957" y="6610202"/>
                  <a:pt x="5544057" y="6603430"/>
                </a:cubicBezTo>
                <a:cubicBezTo>
                  <a:pt x="5541759" y="6621206"/>
                  <a:pt x="5530875" y="6630638"/>
                  <a:pt x="5531963" y="6611411"/>
                </a:cubicBezTo>
                <a:cubicBezTo>
                  <a:pt x="5551189" y="6588314"/>
                  <a:pt x="5553245" y="6530513"/>
                  <a:pt x="5564371" y="6517576"/>
                </a:cubicBezTo>
                <a:close/>
                <a:moveTo>
                  <a:pt x="11311585" y="6510925"/>
                </a:moveTo>
                <a:cubicBezTo>
                  <a:pt x="11306024" y="6537166"/>
                  <a:pt x="11321139" y="6565702"/>
                  <a:pt x="11311585" y="6565702"/>
                </a:cubicBezTo>
                <a:cubicBezTo>
                  <a:pt x="11310740" y="6549741"/>
                  <a:pt x="11302396" y="6551676"/>
                  <a:pt x="11298765" y="6541639"/>
                </a:cubicBezTo>
                <a:cubicBezTo>
                  <a:pt x="11300217" y="6609598"/>
                  <a:pt x="11285947" y="6591700"/>
                  <a:pt x="11285947" y="6637653"/>
                </a:cubicBezTo>
                <a:cubicBezTo>
                  <a:pt x="11281596" y="6587348"/>
                  <a:pt x="11238302" y="6650592"/>
                  <a:pt x="11243143" y="6597868"/>
                </a:cubicBezTo>
                <a:cubicBezTo>
                  <a:pt x="11234552" y="6598232"/>
                  <a:pt x="11240484" y="6634388"/>
                  <a:pt x="11234552" y="6640070"/>
                </a:cubicBezTo>
                <a:cubicBezTo>
                  <a:pt x="11198878" y="6630881"/>
                  <a:pt x="11155949" y="6592426"/>
                  <a:pt x="11127415" y="6633420"/>
                </a:cubicBezTo>
                <a:cubicBezTo>
                  <a:pt x="11133703" y="6593998"/>
                  <a:pt x="11136601" y="6616128"/>
                  <a:pt x="11123058" y="6588920"/>
                </a:cubicBezTo>
                <a:cubicBezTo>
                  <a:pt x="11149060" y="6607422"/>
                  <a:pt x="11181590" y="6500404"/>
                  <a:pt x="11208797" y="6559656"/>
                </a:cubicBezTo>
                <a:cubicBezTo>
                  <a:pt x="11209401" y="6546839"/>
                  <a:pt x="11207948" y="6528580"/>
                  <a:pt x="11213031" y="6527492"/>
                </a:cubicBezTo>
                <a:cubicBezTo>
                  <a:pt x="11211941" y="6574652"/>
                  <a:pt x="11230200" y="6534868"/>
                  <a:pt x="11230200" y="6519511"/>
                </a:cubicBezTo>
                <a:cubicBezTo>
                  <a:pt x="11253056" y="6540552"/>
                  <a:pt x="11285466" y="6515520"/>
                  <a:pt x="11311585" y="6510925"/>
                </a:cubicBezTo>
                <a:close/>
                <a:moveTo>
                  <a:pt x="9996255" y="6505241"/>
                </a:moveTo>
                <a:cubicBezTo>
                  <a:pt x="10006655" y="6523258"/>
                  <a:pt x="10027093" y="6490487"/>
                  <a:pt x="10031082" y="6541518"/>
                </a:cubicBezTo>
                <a:cubicBezTo>
                  <a:pt x="10019953" y="6527127"/>
                  <a:pt x="10002181" y="6545871"/>
                  <a:pt x="9996255" y="6505241"/>
                </a:cubicBezTo>
                <a:close/>
                <a:moveTo>
                  <a:pt x="4635238" y="6503017"/>
                </a:moveTo>
                <a:cubicBezTo>
                  <a:pt x="4638866" y="6504002"/>
                  <a:pt x="4642086" y="6506602"/>
                  <a:pt x="4644232" y="6510804"/>
                </a:cubicBezTo>
                <a:cubicBezTo>
                  <a:pt x="4636615" y="6529304"/>
                  <a:pt x="4621013" y="6529183"/>
                  <a:pt x="4609525" y="6538132"/>
                </a:cubicBezTo>
                <a:cubicBezTo>
                  <a:pt x="4609708" y="6520478"/>
                  <a:pt x="4616237" y="6509444"/>
                  <a:pt x="4623794" y="6504923"/>
                </a:cubicBezTo>
                <a:cubicBezTo>
                  <a:pt x="4627574" y="6502663"/>
                  <a:pt x="4631610" y="6502033"/>
                  <a:pt x="4635238" y="6503017"/>
                </a:cubicBezTo>
                <a:close/>
                <a:moveTo>
                  <a:pt x="6703145" y="6500404"/>
                </a:moveTo>
                <a:cubicBezTo>
                  <a:pt x="6683921" y="6499558"/>
                  <a:pt x="6702667" y="6539222"/>
                  <a:pt x="6683921" y="6529548"/>
                </a:cubicBezTo>
                <a:cubicBezTo>
                  <a:pt x="6677875" y="6555304"/>
                  <a:pt x="6688878" y="6555183"/>
                  <a:pt x="6680170" y="6584809"/>
                </a:cubicBezTo>
                <a:cubicBezTo>
                  <a:pt x="6682226" y="6543574"/>
                  <a:pt x="6656107" y="6544058"/>
                  <a:pt x="6645949" y="6520962"/>
                </a:cubicBezTo>
                <a:cubicBezTo>
                  <a:pt x="6644013" y="6594483"/>
                  <a:pt x="6619345" y="6565704"/>
                  <a:pt x="6627325" y="6606576"/>
                </a:cubicBezTo>
                <a:cubicBezTo>
                  <a:pt x="6624303" y="6630034"/>
                  <a:pt x="6609429" y="6607180"/>
                  <a:pt x="6601447" y="6611532"/>
                </a:cubicBezTo>
                <a:cubicBezTo>
                  <a:pt x="6597700" y="6630639"/>
                  <a:pt x="6603623" y="6635718"/>
                  <a:pt x="6599272" y="6655792"/>
                </a:cubicBezTo>
                <a:cubicBezTo>
                  <a:pt x="6611121" y="6655307"/>
                  <a:pt x="6622731" y="6639708"/>
                  <a:pt x="6628171" y="6662804"/>
                </a:cubicBezTo>
                <a:cubicBezTo>
                  <a:pt x="6620553" y="6679734"/>
                  <a:pt x="6604591" y="6665344"/>
                  <a:pt x="6598787" y="6689528"/>
                </a:cubicBezTo>
                <a:cubicBezTo>
                  <a:pt x="6608461" y="6706578"/>
                  <a:pt x="6621883" y="6698718"/>
                  <a:pt x="6642201" y="6699565"/>
                </a:cubicBezTo>
                <a:cubicBezTo>
                  <a:pt x="6625995" y="6719276"/>
                  <a:pt x="6617893" y="6768854"/>
                  <a:pt x="6593103" y="6755552"/>
                </a:cubicBezTo>
                <a:cubicBezTo>
                  <a:pt x="6582943" y="6786870"/>
                  <a:pt x="6600963" y="6777318"/>
                  <a:pt x="6609065" y="6781793"/>
                </a:cubicBezTo>
                <a:cubicBezTo>
                  <a:pt x="6606403" y="6816860"/>
                  <a:pt x="6594673" y="6813112"/>
                  <a:pt x="6600359" y="6835965"/>
                </a:cubicBezTo>
                <a:cubicBezTo>
                  <a:pt x="6588749" y="6820246"/>
                  <a:pt x="6577019" y="6817344"/>
                  <a:pt x="6561297" y="6826534"/>
                </a:cubicBezTo>
                <a:cubicBezTo>
                  <a:pt x="6558883" y="6862448"/>
                  <a:pt x="6587661" y="6840803"/>
                  <a:pt x="6567101" y="6884214"/>
                </a:cubicBezTo>
                <a:cubicBezTo>
                  <a:pt x="6581374" y="6897394"/>
                  <a:pt x="6585121" y="6871154"/>
                  <a:pt x="6592013" y="6856402"/>
                </a:cubicBezTo>
                <a:cubicBezTo>
                  <a:pt x="6597819" y="6859546"/>
                  <a:pt x="6593345" y="6876960"/>
                  <a:pt x="6592013" y="6890019"/>
                </a:cubicBezTo>
                <a:cubicBezTo>
                  <a:pt x="6603019" y="6886270"/>
                  <a:pt x="6605075" y="6875388"/>
                  <a:pt x="6602051" y="6858578"/>
                </a:cubicBezTo>
                <a:cubicBezTo>
                  <a:pt x="6611243" y="6867044"/>
                  <a:pt x="6612451" y="6893042"/>
                  <a:pt x="6624543" y="6874903"/>
                </a:cubicBezTo>
                <a:cubicBezTo>
                  <a:pt x="6628415" y="6857732"/>
                  <a:pt x="6622612" y="6855192"/>
                  <a:pt x="6624543" y="6841407"/>
                </a:cubicBezTo>
                <a:cubicBezTo>
                  <a:pt x="6655019" y="6802712"/>
                  <a:pt x="6680170" y="6865834"/>
                  <a:pt x="6716450" y="6862086"/>
                </a:cubicBezTo>
                <a:cubicBezTo>
                  <a:pt x="6711253" y="6882279"/>
                  <a:pt x="6699643" y="6878652"/>
                  <a:pt x="6698433" y="6914082"/>
                </a:cubicBezTo>
                <a:cubicBezTo>
                  <a:pt x="6712699" y="6916502"/>
                  <a:pt x="6715359" y="6875265"/>
                  <a:pt x="6732533" y="6888084"/>
                </a:cubicBezTo>
                <a:cubicBezTo>
                  <a:pt x="6731685" y="6834393"/>
                  <a:pt x="6755025" y="6851686"/>
                  <a:pt x="6769779" y="6840561"/>
                </a:cubicBezTo>
                <a:cubicBezTo>
                  <a:pt x="6775221" y="6793402"/>
                  <a:pt x="6770018" y="6762204"/>
                  <a:pt x="6747527" y="6756640"/>
                </a:cubicBezTo>
                <a:cubicBezTo>
                  <a:pt x="6748375" y="6751229"/>
                  <a:pt x="6749749" y="6747843"/>
                  <a:pt x="6751353" y="6745336"/>
                </a:cubicBezTo>
                <a:lnTo>
                  <a:pt x="6752143" y="6744416"/>
                </a:lnTo>
                <a:lnTo>
                  <a:pt x="6750679" y="6745360"/>
                </a:lnTo>
                <a:cubicBezTo>
                  <a:pt x="6743561" y="6742696"/>
                  <a:pt x="6737737" y="6700682"/>
                  <a:pt x="6725035" y="6714920"/>
                </a:cubicBezTo>
                <a:lnTo>
                  <a:pt x="6733791" y="6702222"/>
                </a:lnTo>
                <a:lnTo>
                  <a:pt x="6727827" y="6699572"/>
                </a:lnTo>
                <a:cubicBezTo>
                  <a:pt x="6694509" y="6692068"/>
                  <a:pt x="6667687" y="6703404"/>
                  <a:pt x="6636033" y="6675018"/>
                </a:cubicBezTo>
                <a:cubicBezTo>
                  <a:pt x="6664573" y="6631364"/>
                  <a:pt x="6625511" y="6632090"/>
                  <a:pt x="6651511" y="6578280"/>
                </a:cubicBezTo>
                <a:cubicBezTo>
                  <a:pt x="6664089" y="6587711"/>
                  <a:pt x="6672552" y="6601678"/>
                  <a:pt x="6674973" y="6617216"/>
                </a:cubicBezTo>
                <a:cubicBezTo>
                  <a:pt x="6692022" y="6608268"/>
                  <a:pt x="6680777" y="6574046"/>
                  <a:pt x="6705566" y="6579488"/>
                </a:cubicBezTo>
                <a:cubicBezTo>
                  <a:pt x="6707987" y="6548774"/>
                  <a:pt x="6701215" y="6530998"/>
                  <a:pt x="6703145" y="6500404"/>
                </a:cubicBezTo>
                <a:close/>
                <a:moveTo>
                  <a:pt x="10743057" y="6495643"/>
                </a:moveTo>
                <a:cubicBezTo>
                  <a:pt x="10749088" y="6497804"/>
                  <a:pt x="10755317" y="6510320"/>
                  <a:pt x="10754469" y="6528458"/>
                </a:cubicBezTo>
                <a:lnTo>
                  <a:pt x="10732823" y="6524953"/>
                </a:lnTo>
                <a:cubicBezTo>
                  <a:pt x="10731193" y="6501676"/>
                  <a:pt x="10737026" y="6493482"/>
                  <a:pt x="10743057" y="6495643"/>
                </a:cubicBezTo>
                <a:close/>
                <a:moveTo>
                  <a:pt x="9256344" y="6490000"/>
                </a:moveTo>
                <a:lnTo>
                  <a:pt x="9247755" y="6493498"/>
                </a:lnTo>
                <a:cubicBezTo>
                  <a:pt x="9245498" y="6494790"/>
                  <a:pt x="9243550" y="6496532"/>
                  <a:pt x="9241564" y="6499455"/>
                </a:cubicBezTo>
                <a:lnTo>
                  <a:pt x="9240511" y="6501592"/>
                </a:lnTo>
                <a:lnTo>
                  <a:pt x="9250266" y="6515558"/>
                </a:lnTo>
                <a:lnTo>
                  <a:pt x="9251940" y="6504698"/>
                </a:lnTo>
                <a:cubicBezTo>
                  <a:pt x="9255804" y="6504608"/>
                  <a:pt x="9264125" y="6537710"/>
                  <a:pt x="9271291" y="6524832"/>
                </a:cubicBezTo>
                <a:cubicBezTo>
                  <a:pt x="9273285" y="6518604"/>
                  <a:pt x="9267572" y="6504396"/>
                  <a:pt x="9259336" y="6492998"/>
                </a:cubicBezTo>
                <a:close/>
                <a:moveTo>
                  <a:pt x="4683651" y="6483629"/>
                </a:moveTo>
                <a:cubicBezTo>
                  <a:pt x="4731625" y="6485109"/>
                  <a:pt x="4789375" y="6532994"/>
                  <a:pt x="4831548" y="6545509"/>
                </a:cubicBezTo>
                <a:cubicBezTo>
                  <a:pt x="4829371" y="6574772"/>
                  <a:pt x="4783177" y="6541397"/>
                  <a:pt x="4762014" y="6578764"/>
                </a:cubicBezTo>
                <a:cubicBezTo>
                  <a:pt x="4746538" y="6562558"/>
                  <a:pt x="4776164" y="6554579"/>
                  <a:pt x="4762014" y="6535110"/>
                </a:cubicBezTo>
                <a:cubicBezTo>
                  <a:pt x="4714369" y="6596539"/>
                  <a:pt x="4670111" y="6548048"/>
                  <a:pt x="4639878" y="6500646"/>
                </a:cubicBezTo>
                <a:cubicBezTo>
                  <a:pt x="4652757" y="6487798"/>
                  <a:pt x="4667661" y="6483136"/>
                  <a:pt x="4683651" y="6483629"/>
                </a:cubicBezTo>
                <a:close/>
                <a:moveTo>
                  <a:pt x="10075219" y="6482992"/>
                </a:moveTo>
                <a:cubicBezTo>
                  <a:pt x="10057928" y="6499558"/>
                  <a:pt x="10033016" y="6460138"/>
                  <a:pt x="10045833" y="6514190"/>
                </a:cubicBezTo>
                <a:lnTo>
                  <a:pt x="10045833" y="6514069"/>
                </a:lnTo>
                <a:cubicBezTo>
                  <a:pt x="10063854" y="6503912"/>
                  <a:pt x="10083443" y="6532208"/>
                  <a:pt x="10075219" y="6482992"/>
                </a:cubicBezTo>
                <a:close/>
                <a:moveTo>
                  <a:pt x="15429901" y="6475372"/>
                </a:moveTo>
                <a:cubicBezTo>
                  <a:pt x="15435221" y="6499194"/>
                  <a:pt x="15485045" y="6519630"/>
                  <a:pt x="15459287" y="6548410"/>
                </a:cubicBezTo>
                <a:cubicBezTo>
                  <a:pt x="15441025" y="6510682"/>
                  <a:pt x="15430025" y="6515036"/>
                  <a:pt x="15420593" y="6530392"/>
                </a:cubicBezTo>
                <a:cubicBezTo>
                  <a:pt x="15411157" y="6545750"/>
                  <a:pt x="15403661" y="6569087"/>
                  <a:pt x="15391565" y="6569934"/>
                </a:cubicBezTo>
                <a:cubicBezTo>
                  <a:pt x="15372705" y="6534383"/>
                  <a:pt x="15386005" y="6524952"/>
                  <a:pt x="15402691" y="6516970"/>
                </a:cubicBezTo>
                <a:cubicBezTo>
                  <a:pt x="15419379" y="6508988"/>
                  <a:pt x="15438971" y="6502701"/>
                  <a:pt x="15429901" y="6475372"/>
                </a:cubicBezTo>
                <a:close/>
                <a:moveTo>
                  <a:pt x="6549343" y="6472606"/>
                </a:moveTo>
                <a:cubicBezTo>
                  <a:pt x="6560877" y="6470355"/>
                  <a:pt x="6570551" y="6473983"/>
                  <a:pt x="6569160" y="6502339"/>
                </a:cubicBezTo>
                <a:cubicBezTo>
                  <a:pt x="6562750" y="6500404"/>
                  <a:pt x="6557915" y="6504878"/>
                  <a:pt x="6552592" y="6509110"/>
                </a:cubicBezTo>
                <a:cubicBezTo>
                  <a:pt x="6551385" y="6452882"/>
                  <a:pt x="6533367" y="6517332"/>
                  <a:pt x="6528407" y="6536801"/>
                </a:cubicBezTo>
                <a:cubicBezTo>
                  <a:pt x="6529375" y="6510924"/>
                  <a:pt x="6517403" y="6504030"/>
                  <a:pt x="6518368" y="6478154"/>
                </a:cubicBezTo>
                <a:cubicBezTo>
                  <a:pt x="6524413" y="6482990"/>
                  <a:pt x="6537809" y="6474858"/>
                  <a:pt x="6549343" y="6472606"/>
                </a:cubicBezTo>
                <a:close/>
                <a:moveTo>
                  <a:pt x="9739282" y="6471262"/>
                </a:moveTo>
                <a:cubicBezTo>
                  <a:pt x="9764798" y="6495446"/>
                  <a:pt x="9785597" y="6543815"/>
                  <a:pt x="9814499" y="6553852"/>
                </a:cubicBezTo>
                <a:cubicBezTo>
                  <a:pt x="9807488" y="6498832"/>
                  <a:pt x="9782576" y="6529668"/>
                  <a:pt x="9773264" y="6484926"/>
                </a:cubicBezTo>
                <a:cubicBezTo>
                  <a:pt x="9792608" y="6480936"/>
                  <a:pt x="9809541" y="6489522"/>
                  <a:pt x="9817036" y="6541760"/>
                </a:cubicBezTo>
                <a:cubicBezTo>
                  <a:pt x="9852593" y="6535713"/>
                  <a:pt x="9866256" y="6526282"/>
                  <a:pt x="9890442" y="6545266"/>
                </a:cubicBezTo>
                <a:cubicBezTo>
                  <a:pt x="9884277" y="6587832"/>
                  <a:pt x="9867344" y="6535471"/>
                  <a:pt x="9856218" y="6577069"/>
                </a:cubicBezTo>
                <a:cubicBezTo>
                  <a:pt x="9869036" y="6626284"/>
                  <a:pt x="9882947" y="6604760"/>
                  <a:pt x="9885364" y="6660384"/>
                </a:cubicBezTo>
                <a:cubicBezTo>
                  <a:pt x="9862264" y="6644544"/>
                  <a:pt x="9852351" y="6565220"/>
                  <a:pt x="9824176" y="6574167"/>
                </a:cubicBezTo>
                <a:cubicBezTo>
                  <a:pt x="9810509" y="6589524"/>
                  <a:pt x="9834698" y="6616369"/>
                  <a:pt x="9816558" y="6632936"/>
                </a:cubicBezTo>
                <a:cubicBezTo>
                  <a:pt x="9795997" y="6621436"/>
                  <a:pt x="9777134" y="6607287"/>
                  <a:pt x="9760324" y="6590855"/>
                </a:cubicBezTo>
                <a:cubicBezTo>
                  <a:pt x="9756938" y="6568362"/>
                  <a:pt x="9768910" y="6566670"/>
                  <a:pt x="9765643" y="6543936"/>
                </a:cubicBezTo>
                <a:cubicBezTo>
                  <a:pt x="9747748" y="6516124"/>
                  <a:pt x="9740131" y="6566670"/>
                  <a:pt x="9716549" y="6556755"/>
                </a:cubicBezTo>
                <a:cubicBezTo>
                  <a:pt x="9711107" y="6498590"/>
                  <a:pt x="9763106" y="6557842"/>
                  <a:pt x="9739282" y="6471262"/>
                </a:cubicBezTo>
                <a:close/>
                <a:moveTo>
                  <a:pt x="2215458" y="6453274"/>
                </a:moveTo>
                <a:cubicBezTo>
                  <a:pt x="2225072" y="6448408"/>
                  <a:pt x="2235230" y="6453244"/>
                  <a:pt x="2228458" y="6481660"/>
                </a:cubicBezTo>
                <a:cubicBezTo>
                  <a:pt x="2217815" y="6492544"/>
                  <a:pt x="2212979" y="6450222"/>
                  <a:pt x="2205723" y="6483112"/>
                </a:cubicBezTo>
                <a:cubicBezTo>
                  <a:pt x="2196775" y="6472713"/>
                  <a:pt x="2205844" y="6458141"/>
                  <a:pt x="2215458" y="6453274"/>
                </a:cubicBezTo>
                <a:close/>
                <a:moveTo>
                  <a:pt x="6164655" y="6448166"/>
                </a:moveTo>
                <a:cubicBezTo>
                  <a:pt x="6160059" y="6488555"/>
                  <a:pt x="6180739" y="6484322"/>
                  <a:pt x="6191262" y="6466062"/>
                </a:cubicBezTo>
                <a:cubicBezTo>
                  <a:pt x="6195129" y="6442120"/>
                  <a:pt x="6171789" y="6456388"/>
                  <a:pt x="6164655" y="6448166"/>
                </a:cubicBezTo>
                <a:close/>
                <a:moveTo>
                  <a:pt x="5622780" y="6441878"/>
                </a:moveTo>
                <a:cubicBezTo>
                  <a:pt x="5602703" y="6511166"/>
                  <a:pt x="5613345" y="6471262"/>
                  <a:pt x="5617580" y="6508869"/>
                </a:cubicBezTo>
                <a:cubicBezTo>
                  <a:pt x="5613345" y="6510320"/>
                  <a:pt x="5609963" y="6516971"/>
                  <a:pt x="5607907" y="6529062"/>
                </a:cubicBezTo>
                <a:cubicBezTo>
                  <a:pt x="5582511" y="6527854"/>
                  <a:pt x="5601496" y="6442966"/>
                  <a:pt x="5622780" y="6441878"/>
                </a:cubicBezTo>
                <a:close/>
                <a:moveTo>
                  <a:pt x="9228968" y="6433536"/>
                </a:moveTo>
                <a:lnTo>
                  <a:pt x="9218994" y="6435205"/>
                </a:lnTo>
                <a:lnTo>
                  <a:pt x="9208757" y="6456170"/>
                </a:lnTo>
                <a:lnTo>
                  <a:pt x="9209512" y="6472700"/>
                </a:lnTo>
                <a:cubicBezTo>
                  <a:pt x="9211738" y="6481427"/>
                  <a:pt x="9216174" y="6485830"/>
                  <a:pt x="9221461" y="6489102"/>
                </a:cubicBezTo>
                <a:lnTo>
                  <a:pt x="9237078" y="6497920"/>
                </a:lnTo>
                <a:lnTo>
                  <a:pt x="9239321" y="6478731"/>
                </a:lnTo>
                <a:lnTo>
                  <a:pt x="9232234" y="6478034"/>
                </a:lnTo>
                <a:cubicBezTo>
                  <a:pt x="9233803" y="6463124"/>
                  <a:pt x="9232718" y="6448058"/>
                  <a:pt x="9228968" y="6433536"/>
                </a:cubicBezTo>
                <a:close/>
                <a:moveTo>
                  <a:pt x="15468145" y="6429234"/>
                </a:moveTo>
                <a:cubicBezTo>
                  <a:pt x="15472635" y="6428176"/>
                  <a:pt x="15477095" y="6429362"/>
                  <a:pt x="15480813" y="6433776"/>
                </a:cubicBezTo>
                <a:cubicBezTo>
                  <a:pt x="15463883" y="6442725"/>
                  <a:pt x="15480449" y="6477186"/>
                  <a:pt x="15445981" y="6472834"/>
                </a:cubicBezTo>
                <a:cubicBezTo>
                  <a:pt x="15440909" y="6455784"/>
                  <a:pt x="15454669" y="6432408"/>
                  <a:pt x="15468145" y="6429234"/>
                </a:cubicBezTo>
                <a:close/>
                <a:moveTo>
                  <a:pt x="5544542" y="6374524"/>
                </a:moveTo>
                <a:cubicBezTo>
                  <a:pt x="5520355" y="6386254"/>
                  <a:pt x="5515394" y="6407899"/>
                  <a:pt x="5496169" y="6406327"/>
                </a:cubicBezTo>
                <a:lnTo>
                  <a:pt x="5497135" y="6406810"/>
                </a:lnTo>
                <a:cubicBezTo>
                  <a:pt x="5494959" y="6442120"/>
                  <a:pt x="5511645" y="6453002"/>
                  <a:pt x="5529181" y="6461710"/>
                </a:cubicBezTo>
                <a:cubicBezTo>
                  <a:pt x="5537283" y="6433256"/>
                  <a:pt x="5542483" y="6404040"/>
                  <a:pt x="5544542" y="6374524"/>
                </a:cubicBezTo>
                <a:close/>
                <a:moveTo>
                  <a:pt x="9329150" y="6369893"/>
                </a:moveTo>
                <a:cubicBezTo>
                  <a:pt x="9326452" y="6369447"/>
                  <a:pt x="9323744" y="6370020"/>
                  <a:pt x="9321024" y="6371168"/>
                </a:cubicBezTo>
                <a:cubicBezTo>
                  <a:pt x="9315582" y="6373466"/>
                  <a:pt x="9310087" y="6378068"/>
                  <a:pt x="9304508" y="6381440"/>
                </a:cubicBezTo>
                <a:lnTo>
                  <a:pt x="9296774" y="6382748"/>
                </a:lnTo>
                <a:lnTo>
                  <a:pt x="9292551" y="6391930"/>
                </a:lnTo>
                <a:lnTo>
                  <a:pt x="9291522" y="6398116"/>
                </a:lnTo>
                <a:lnTo>
                  <a:pt x="9296398" y="6412782"/>
                </a:lnTo>
                <a:cubicBezTo>
                  <a:pt x="9299740" y="6421262"/>
                  <a:pt x="9302855" y="6430814"/>
                  <a:pt x="9304549" y="6447804"/>
                </a:cubicBezTo>
                <a:cubicBezTo>
                  <a:pt x="9315795" y="6444902"/>
                  <a:pt x="9322202" y="6462920"/>
                  <a:pt x="9335504" y="6451672"/>
                </a:cubicBezTo>
                <a:cubicBezTo>
                  <a:pt x="9321234" y="6410680"/>
                  <a:pt x="9341191" y="6416727"/>
                  <a:pt x="9353282" y="6413340"/>
                </a:cubicBezTo>
                <a:cubicBezTo>
                  <a:pt x="9345255" y="6381734"/>
                  <a:pt x="9337244" y="6371231"/>
                  <a:pt x="9329150" y="6369893"/>
                </a:cubicBezTo>
                <a:close/>
                <a:moveTo>
                  <a:pt x="5584567" y="6363278"/>
                </a:moveTo>
                <a:lnTo>
                  <a:pt x="5594240" y="6366059"/>
                </a:lnTo>
                <a:cubicBezTo>
                  <a:pt x="5591945" y="6376578"/>
                  <a:pt x="5595328" y="6379844"/>
                  <a:pt x="5594240" y="6388671"/>
                </a:cubicBezTo>
                <a:cubicBezTo>
                  <a:pt x="5588437" y="6389518"/>
                  <a:pt x="5584083" y="6398587"/>
                  <a:pt x="5579367" y="6407534"/>
                </a:cubicBezTo>
                <a:cubicBezTo>
                  <a:pt x="5581661" y="6408864"/>
                  <a:pt x="5584805" y="6410801"/>
                  <a:pt x="5581661" y="6419627"/>
                </a:cubicBezTo>
                <a:lnTo>
                  <a:pt x="5571991" y="6416846"/>
                </a:lnTo>
                <a:cubicBezTo>
                  <a:pt x="5569693" y="6415396"/>
                  <a:pt x="5566669" y="6413702"/>
                  <a:pt x="5569693" y="6404754"/>
                </a:cubicBezTo>
                <a:cubicBezTo>
                  <a:pt x="5586019" y="6399555"/>
                  <a:pt x="5578883" y="6390243"/>
                  <a:pt x="5584567" y="6363278"/>
                </a:cubicBezTo>
                <a:close/>
                <a:moveTo>
                  <a:pt x="3838490" y="6348888"/>
                </a:moveTo>
                <a:cubicBezTo>
                  <a:pt x="3849495" y="6364282"/>
                  <a:pt x="3852638" y="6383932"/>
                  <a:pt x="3846955" y="6401973"/>
                </a:cubicBezTo>
                <a:cubicBezTo>
                  <a:pt x="3842603" y="6395564"/>
                  <a:pt x="3842603" y="6377546"/>
                  <a:pt x="3834016" y="6382262"/>
                </a:cubicBezTo>
                <a:cubicBezTo>
                  <a:pt x="3832928" y="6364850"/>
                  <a:pt x="3838248" y="6362794"/>
                  <a:pt x="3838490" y="6348888"/>
                </a:cubicBezTo>
                <a:close/>
                <a:moveTo>
                  <a:pt x="9916561" y="6344656"/>
                </a:moveTo>
                <a:cubicBezTo>
                  <a:pt x="9927690" y="6357594"/>
                  <a:pt x="9929743" y="6415516"/>
                  <a:pt x="9948971" y="6438490"/>
                </a:cubicBezTo>
                <a:cubicBezTo>
                  <a:pt x="9950059" y="6457718"/>
                  <a:pt x="9939175" y="6448286"/>
                  <a:pt x="9936877" y="6430511"/>
                </a:cubicBezTo>
                <a:cubicBezTo>
                  <a:pt x="9933855" y="6437282"/>
                  <a:pt x="9931196" y="6443812"/>
                  <a:pt x="9924424" y="6445262"/>
                </a:cubicBezTo>
                <a:cubicBezTo>
                  <a:pt x="9912332" y="6399070"/>
                  <a:pt x="9909912" y="6366180"/>
                  <a:pt x="9916561" y="6344656"/>
                </a:cubicBezTo>
                <a:close/>
                <a:moveTo>
                  <a:pt x="4168985" y="6337762"/>
                </a:moveTo>
                <a:cubicBezTo>
                  <a:pt x="4194985" y="6342358"/>
                  <a:pt x="4227394" y="6367388"/>
                  <a:pt x="4250368" y="6346348"/>
                </a:cubicBezTo>
                <a:cubicBezTo>
                  <a:pt x="4250368" y="6361704"/>
                  <a:pt x="4268629" y="6401488"/>
                  <a:pt x="4267421" y="6354329"/>
                </a:cubicBezTo>
                <a:cubicBezTo>
                  <a:pt x="4272499" y="6355417"/>
                  <a:pt x="4271049" y="6373676"/>
                  <a:pt x="4271652" y="6386494"/>
                </a:cubicBezTo>
                <a:cubicBezTo>
                  <a:pt x="4298861" y="6327242"/>
                  <a:pt x="4332117" y="6434864"/>
                  <a:pt x="4357391" y="6415757"/>
                </a:cubicBezTo>
                <a:cubicBezTo>
                  <a:pt x="4343967" y="6442966"/>
                  <a:pt x="4346749" y="6420836"/>
                  <a:pt x="4353157" y="6460257"/>
                </a:cubicBezTo>
                <a:cubicBezTo>
                  <a:pt x="4324497" y="6419264"/>
                  <a:pt x="4281691" y="6457718"/>
                  <a:pt x="4246015" y="6466908"/>
                </a:cubicBezTo>
                <a:cubicBezTo>
                  <a:pt x="4240091" y="6461226"/>
                  <a:pt x="4246015" y="6425069"/>
                  <a:pt x="4237429" y="6424706"/>
                </a:cubicBezTo>
                <a:cubicBezTo>
                  <a:pt x="4242268" y="6477429"/>
                  <a:pt x="4198974" y="6414185"/>
                  <a:pt x="4194621" y="6464490"/>
                </a:cubicBezTo>
                <a:cubicBezTo>
                  <a:pt x="4194621" y="6418540"/>
                  <a:pt x="4180232" y="6436436"/>
                  <a:pt x="4181803" y="6368476"/>
                </a:cubicBezTo>
                <a:cubicBezTo>
                  <a:pt x="4178418" y="6378756"/>
                  <a:pt x="4170193" y="6377184"/>
                  <a:pt x="4168985" y="6392540"/>
                </a:cubicBezTo>
                <a:cubicBezTo>
                  <a:pt x="4159432" y="6392540"/>
                  <a:pt x="4174667" y="6364003"/>
                  <a:pt x="4168985" y="6337762"/>
                </a:cubicBezTo>
                <a:close/>
                <a:moveTo>
                  <a:pt x="5652163" y="6335829"/>
                </a:moveTo>
                <a:cubicBezTo>
                  <a:pt x="5676351" y="6337159"/>
                  <a:pt x="5640194" y="6425796"/>
                  <a:pt x="5673447" y="6375732"/>
                </a:cubicBezTo>
                <a:cubicBezTo>
                  <a:pt x="5667281" y="6390606"/>
                  <a:pt x="5666552" y="6432688"/>
                  <a:pt x="5656520" y="6428092"/>
                </a:cubicBezTo>
                <a:cubicBezTo>
                  <a:pt x="5655187" y="6360496"/>
                  <a:pt x="5611893" y="6422894"/>
                  <a:pt x="5593998" y="6411527"/>
                </a:cubicBezTo>
                <a:cubicBezTo>
                  <a:pt x="5606935" y="6360013"/>
                  <a:pt x="5658089" y="6408382"/>
                  <a:pt x="5652163" y="6335829"/>
                </a:cubicBezTo>
                <a:close/>
                <a:moveTo>
                  <a:pt x="12767433" y="6334378"/>
                </a:moveTo>
                <a:cubicBezTo>
                  <a:pt x="12782069" y="6342480"/>
                  <a:pt x="12808065" y="6324584"/>
                  <a:pt x="12815081" y="6349734"/>
                </a:cubicBezTo>
                <a:cubicBezTo>
                  <a:pt x="12795973" y="6340786"/>
                  <a:pt x="12776505" y="6380450"/>
                  <a:pt x="12767433" y="6334378"/>
                </a:cubicBezTo>
                <a:close/>
                <a:moveTo>
                  <a:pt x="12744241" y="6330930"/>
                </a:moveTo>
                <a:cubicBezTo>
                  <a:pt x="12747859" y="6329343"/>
                  <a:pt x="12751697" y="6329468"/>
                  <a:pt x="12754993" y="6331915"/>
                </a:cubicBezTo>
                <a:cubicBezTo>
                  <a:pt x="12759389" y="6335178"/>
                  <a:pt x="12762809" y="6342570"/>
                  <a:pt x="12763445" y="6355538"/>
                </a:cubicBezTo>
                <a:cubicBezTo>
                  <a:pt x="12742767" y="6337762"/>
                  <a:pt x="12754981" y="6384560"/>
                  <a:pt x="12738409" y="6374886"/>
                </a:cubicBezTo>
                <a:cubicBezTo>
                  <a:pt x="12724537" y="6355841"/>
                  <a:pt x="12733389" y="6335686"/>
                  <a:pt x="12744241" y="6330930"/>
                </a:cubicBezTo>
                <a:close/>
                <a:moveTo>
                  <a:pt x="12682073" y="6329207"/>
                </a:moveTo>
                <a:cubicBezTo>
                  <a:pt x="12693365" y="6331021"/>
                  <a:pt x="12703281" y="6338730"/>
                  <a:pt x="12706487" y="6360738"/>
                </a:cubicBezTo>
                <a:cubicBezTo>
                  <a:pt x="12700321" y="6361464"/>
                  <a:pt x="12694635" y="6362794"/>
                  <a:pt x="12697417" y="6381174"/>
                </a:cubicBezTo>
                <a:cubicBezTo>
                  <a:pt x="12682059" y="6388068"/>
                  <a:pt x="12689315" y="6343204"/>
                  <a:pt x="12670813" y="6356989"/>
                </a:cubicBezTo>
                <a:cubicBezTo>
                  <a:pt x="12672265" y="6369808"/>
                  <a:pt x="12681091" y="6382746"/>
                  <a:pt x="12672265" y="6389518"/>
                </a:cubicBezTo>
                <a:cubicBezTo>
                  <a:pt x="12641549" y="6347315"/>
                  <a:pt x="12592449" y="6387826"/>
                  <a:pt x="12554477" y="6366059"/>
                </a:cubicBezTo>
                <a:cubicBezTo>
                  <a:pt x="12574675" y="6363399"/>
                  <a:pt x="12614581" y="6339334"/>
                  <a:pt x="12649407" y="6333046"/>
                </a:cubicBezTo>
                <a:cubicBezTo>
                  <a:pt x="12658117" y="6331474"/>
                  <a:pt x="12670781" y="6327393"/>
                  <a:pt x="12682073" y="6329207"/>
                </a:cubicBezTo>
                <a:close/>
                <a:moveTo>
                  <a:pt x="4737815" y="6322496"/>
                </a:moveTo>
                <a:cubicBezTo>
                  <a:pt x="4743875" y="6320412"/>
                  <a:pt x="4749740" y="6328755"/>
                  <a:pt x="4748109" y="6352032"/>
                </a:cubicBezTo>
                <a:lnTo>
                  <a:pt x="4726341" y="6355540"/>
                </a:lnTo>
                <a:cubicBezTo>
                  <a:pt x="4725495" y="6337099"/>
                  <a:pt x="4731753" y="6324584"/>
                  <a:pt x="4737815" y="6322496"/>
                </a:cubicBezTo>
                <a:close/>
                <a:moveTo>
                  <a:pt x="10724963" y="6316482"/>
                </a:moveTo>
                <a:cubicBezTo>
                  <a:pt x="10725812" y="6347678"/>
                  <a:pt x="10753748" y="6405359"/>
                  <a:pt x="10742258" y="6341148"/>
                </a:cubicBezTo>
                <a:cubicBezTo>
                  <a:pt x="10756770" y="6343084"/>
                  <a:pt x="10750844" y="6393026"/>
                  <a:pt x="10759307" y="6409350"/>
                </a:cubicBezTo>
                <a:cubicBezTo>
                  <a:pt x="10745402" y="6405722"/>
                  <a:pt x="10740082" y="6382143"/>
                  <a:pt x="10729076" y="6371743"/>
                </a:cubicBezTo>
                <a:cubicBezTo>
                  <a:pt x="10743710" y="6364004"/>
                  <a:pt x="10705254" y="6335708"/>
                  <a:pt x="10724963" y="6316482"/>
                </a:cubicBezTo>
                <a:close/>
                <a:moveTo>
                  <a:pt x="50911" y="6302454"/>
                </a:moveTo>
                <a:cubicBezTo>
                  <a:pt x="41962" y="6329782"/>
                  <a:pt x="61552" y="6336070"/>
                  <a:pt x="78121" y="6344050"/>
                </a:cubicBezTo>
                <a:cubicBezTo>
                  <a:pt x="94688" y="6352032"/>
                  <a:pt x="108231" y="6361464"/>
                  <a:pt x="89244" y="6397015"/>
                </a:cubicBezTo>
                <a:cubicBezTo>
                  <a:pt x="77152" y="6396168"/>
                  <a:pt x="69776" y="6372830"/>
                  <a:pt x="60342" y="6357473"/>
                </a:cubicBezTo>
                <a:cubicBezTo>
                  <a:pt x="50911" y="6342116"/>
                  <a:pt x="39908" y="6337762"/>
                  <a:pt x="21647" y="6375490"/>
                </a:cubicBezTo>
                <a:cubicBezTo>
                  <a:pt x="-4111" y="6346712"/>
                  <a:pt x="45469" y="6326275"/>
                  <a:pt x="50911" y="6302454"/>
                </a:cubicBezTo>
                <a:close/>
                <a:moveTo>
                  <a:pt x="10293640" y="6293165"/>
                </a:moveTo>
                <a:lnTo>
                  <a:pt x="10296790" y="6302066"/>
                </a:lnTo>
                <a:lnTo>
                  <a:pt x="10302170" y="6301160"/>
                </a:lnTo>
                <a:lnTo>
                  <a:pt x="10294340" y="6293687"/>
                </a:lnTo>
                <a:close/>
                <a:moveTo>
                  <a:pt x="9858154" y="6268959"/>
                </a:moveTo>
                <a:cubicBezTo>
                  <a:pt x="9879438" y="6270046"/>
                  <a:pt x="9898421" y="6354934"/>
                  <a:pt x="9873031" y="6356143"/>
                </a:cubicBezTo>
                <a:cubicBezTo>
                  <a:pt x="9870972" y="6344052"/>
                  <a:pt x="9867589" y="6337401"/>
                  <a:pt x="9863232" y="6335950"/>
                </a:cubicBezTo>
                <a:cubicBezTo>
                  <a:pt x="9867589" y="6298343"/>
                  <a:pt x="9878228" y="6338246"/>
                  <a:pt x="9858154" y="6268959"/>
                </a:cubicBezTo>
                <a:close/>
                <a:moveTo>
                  <a:pt x="10699089" y="6257712"/>
                </a:moveTo>
                <a:cubicBezTo>
                  <a:pt x="10699089" y="6268474"/>
                  <a:pt x="10699089" y="6279478"/>
                  <a:pt x="10699089" y="6290361"/>
                </a:cubicBezTo>
                <a:lnTo>
                  <a:pt x="10681550" y="6287580"/>
                </a:lnTo>
                <a:cubicBezTo>
                  <a:pt x="10680343" y="6258678"/>
                  <a:pt x="10690742" y="6260976"/>
                  <a:pt x="10699089" y="6257712"/>
                </a:cubicBezTo>
                <a:close/>
                <a:moveTo>
                  <a:pt x="12740" y="6256314"/>
                </a:moveTo>
                <a:cubicBezTo>
                  <a:pt x="26265" y="6259488"/>
                  <a:pt x="40028" y="6282864"/>
                  <a:pt x="34948" y="6299914"/>
                </a:cubicBezTo>
                <a:cubicBezTo>
                  <a:pt x="484" y="6303782"/>
                  <a:pt x="16931" y="6269803"/>
                  <a:pt x="0" y="6260856"/>
                </a:cubicBezTo>
                <a:cubicBezTo>
                  <a:pt x="3749" y="6256442"/>
                  <a:pt x="8231" y="6255256"/>
                  <a:pt x="12740" y="6256314"/>
                </a:cubicBezTo>
                <a:close/>
                <a:moveTo>
                  <a:pt x="10380076" y="6248401"/>
                </a:moveTo>
                <a:cubicBezTo>
                  <a:pt x="10394104" y="6265922"/>
                  <a:pt x="10404384" y="6286189"/>
                  <a:pt x="10410191" y="6307894"/>
                </a:cubicBezTo>
                <a:cubicBezTo>
                  <a:pt x="10400756" y="6293988"/>
                  <a:pt x="10381896" y="6301122"/>
                  <a:pt x="10380076" y="6270045"/>
                </a:cubicBezTo>
                <a:cubicBezTo>
                  <a:pt x="10385156" y="6268594"/>
                  <a:pt x="10382619" y="6258436"/>
                  <a:pt x="10380076" y="6248401"/>
                </a:cubicBezTo>
                <a:close/>
                <a:moveTo>
                  <a:pt x="9792250" y="6247798"/>
                </a:moveTo>
                <a:cubicBezTo>
                  <a:pt x="9788380" y="6316964"/>
                  <a:pt x="9828043" y="6251303"/>
                  <a:pt x="9826835" y="6297254"/>
                </a:cubicBezTo>
                <a:cubicBezTo>
                  <a:pt x="9813892" y="6292054"/>
                  <a:pt x="9811478" y="6297375"/>
                  <a:pt x="9817520" y="6317570"/>
                </a:cubicBezTo>
                <a:cubicBezTo>
                  <a:pt x="9792489" y="6317690"/>
                  <a:pt x="9794183" y="6331838"/>
                  <a:pt x="9791281" y="6291208"/>
                </a:cubicBezTo>
                <a:cubicBezTo>
                  <a:pt x="9771327" y="6296166"/>
                  <a:pt x="9780278" y="6315514"/>
                  <a:pt x="9768187" y="6331112"/>
                </a:cubicBezTo>
                <a:cubicBezTo>
                  <a:pt x="9771812" y="6313338"/>
                  <a:pt x="9753672" y="6256020"/>
                  <a:pt x="9760566" y="6275126"/>
                </a:cubicBezTo>
                <a:cubicBezTo>
                  <a:pt x="9772296" y="6304388"/>
                  <a:pt x="9785358" y="6266903"/>
                  <a:pt x="9792250" y="6247798"/>
                </a:cubicBezTo>
                <a:close/>
                <a:moveTo>
                  <a:pt x="10368405" y="6246422"/>
                </a:moveTo>
                <a:cubicBezTo>
                  <a:pt x="10371464" y="6247131"/>
                  <a:pt x="10374185" y="6250788"/>
                  <a:pt x="10375605" y="6258558"/>
                </a:cubicBezTo>
                <a:cubicBezTo>
                  <a:pt x="10366416" y="6247554"/>
                  <a:pt x="10381412" y="6315150"/>
                  <a:pt x="10371009" y="6279719"/>
                </a:cubicBezTo>
                <a:cubicBezTo>
                  <a:pt x="10370767" y="6272947"/>
                  <a:pt x="10370405" y="6266660"/>
                  <a:pt x="10366658" y="6267990"/>
                </a:cubicBezTo>
                <a:cubicBezTo>
                  <a:pt x="10360971" y="6267264"/>
                  <a:pt x="10362543" y="6286491"/>
                  <a:pt x="10357707" y="6288305"/>
                </a:cubicBezTo>
                <a:cubicBezTo>
                  <a:pt x="10347004" y="6268716"/>
                  <a:pt x="10359227" y="6244296"/>
                  <a:pt x="10368405" y="6246422"/>
                </a:cubicBezTo>
                <a:close/>
                <a:moveTo>
                  <a:pt x="6043033" y="6245908"/>
                </a:moveTo>
                <a:cubicBezTo>
                  <a:pt x="6045361" y="6244580"/>
                  <a:pt x="6048446" y="6244902"/>
                  <a:pt x="6051467" y="6246663"/>
                </a:cubicBezTo>
                <a:cubicBezTo>
                  <a:pt x="6057513" y="6250184"/>
                  <a:pt x="6063317" y="6259464"/>
                  <a:pt x="6062349" y="6272826"/>
                </a:cubicBezTo>
                <a:cubicBezTo>
                  <a:pt x="6048081" y="6284798"/>
                  <a:pt x="6044815" y="6266540"/>
                  <a:pt x="6039134" y="6255050"/>
                </a:cubicBezTo>
                <a:cubicBezTo>
                  <a:pt x="6039134" y="6250214"/>
                  <a:pt x="6040705" y="6247236"/>
                  <a:pt x="6043033" y="6245908"/>
                </a:cubicBezTo>
                <a:close/>
                <a:moveTo>
                  <a:pt x="10028662" y="6232803"/>
                </a:moveTo>
                <a:lnTo>
                  <a:pt x="10029493" y="6233949"/>
                </a:lnTo>
                <a:lnTo>
                  <a:pt x="10030622" y="6234052"/>
                </a:lnTo>
                <a:close/>
                <a:moveTo>
                  <a:pt x="9450241" y="6222150"/>
                </a:moveTo>
                <a:cubicBezTo>
                  <a:pt x="9448564" y="6222078"/>
                  <a:pt x="9446365" y="6224640"/>
                  <a:pt x="9443131" y="6231592"/>
                </a:cubicBezTo>
                <a:lnTo>
                  <a:pt x="9443615" y="6230989"/>
                </a:lnTo>
                <a:cubicBezTo>
                  <a:pt x="9447243" y="6259526"/>
                  <a:pt x="9474692" y="6267990"/>
                  <a:pt x="9474814" y="6226272"/>
                </a:cubicBezTo>
                <a:cubicBezTo>
                  <a:pt x="9467313" y="6220952"/>
                  <a:pt x="9466106" y="6233286"/>
                  <a:pt x="9465138" y="6246587"/>
                </a:cubicBezTo>
                <a:cubicBezTo>
                  <a:pt x="9455616" y="6246316"/>
                  <a:pt x="9455274" y="6222372"/>
                  <a:pt x="9450241" y="6222150"/>
                </a:cubicBezTo>
                <a:close/>
                <a:moveTo>
                  <a:pt x="9337076" y="6212245"/>
                </a:moveTo>
                <a:cubicBezTo>
                  <a:pt x="9327641" y="6218414"/>
                  <a:pt x="9314876" y="6214988"/>
                  <a:pt x="9310055" y="6234114"/>
                </a:cubicBezTo>
                <a:lnTo>
                  <a:pt x="9308314" y="6261652"/>
                </a:lnTo>
                <a:lnTo>
                  <a:pt x="9307693" y="6261945"/>
                </a:lnTo>
                <a:lnTo>
                  <a:pt x="9307982" y="6261945"/>
                </a:lnTo>
                <a:lnTo>
                  <a:pt x="9308308" y="6261782"/>
                </a:lnTo>
                <a:lnTo>
                  <a:pt x="9308314" y="6261652"/>
                </a:lnTo>
                <a:lnTo>
                  <a:pt x="9312353" y="6259743"/>
                </a:lnTo>
                <a:lnTo>
                  <a:pt x="9327813" y="6251955"/>
                </a:lnTo>
                <a:lnTo>
                  <a:pt x="9334016" y="6237510"/>
                </a:lnTo>
                <a:cubicBezTo>
                  <a:pt x="9335647" y="6230929"/>
                  <a:pt x="9336714" y="6222645"/>
                  <a:pt x="9337076" y="6212245"/>
                </a:cubicBezTo>
                <a:close/>
                <a:moveTo>
                  <a:pt x="10161200" y="6211882"/>
                </a:moveTo>
                <a:cubicBezTo>
                  <a:pt x="10159506" y="6238968"/>
                  <a:pt x="10141004" y="6268958"/>
                  <a:pt x="10138948" y="6230142"/>
                </a:cubicBezTo>
                <a:cubicBezTo>
                  <a:pt x="10147412" y="6226876"/>
                  <a:pt x="10150316" y="6208496"/>
                  <a:pt x="10161200" y="6211882"/>
                </a:cubicBezTo>
                <a:close/>
                <a:moveTo>
                  <a:pt x="9934943" y="6202210"/>
                </a:moveTo>
                <a:lnTo>
                  <a:pt x="9944427" y="6255632"/>
                </a:lnTo>
                <a:lnTo>
                  <a:pt x="9947883" y="6241387"/>
                </a:lnTo>
                <a:cubicBezTo>
                  <a:pt x="9945463" y="6271618"/>
                  <a:pt x="9965417" y="6216840"/>
                  <a:pt x="9965417" y="6255294"/>
                </a:cubicBezTo>
                <a:cubicBezTo>
                  <a:pt x="9957073" y="6254931"/>
                  <a:pt x="9961669" y="6290604"/>
                  <a:pt x="9951511" y="6285645"/>
                </a:cubicBezTo>
                <a:cubicBezTo>
                  <a:pt x="9950666" y="6277060"/>
                  <a:pt x="9951753" y="6264243"/>
                  <a:pt x="9947399" y="6263154"/>
                </a:cubicBezTo>
                <a:lnTo>
                  <a:pt x="9947189" y="6271190"/>
                </a:lnTo>
                <a:lnTo>
                  <a:pt x="9950421" y="6289394"/>
                </a:lnTo>
                <a:lnTo>
                  <a:pt x="9950421" y="6289274"/>
                </a:lnTo>
                <a:lnTo>
                  <a:pt x="9975799" y="6268822"/>
                </a:lnTo>
                <a:lnTo>
                  <a:pt x="9975703" y="6268594"/>
                </a:lnTo>
                <a:cubicBezTo>
                  <a:pt x="9974790" y="6263506"/>
                  <a:pt x="9974320" y="6256170"/>
                  <a:pt x="9974487" y="6245861"/>
                </a:cubicBezTo>
                <a:lnTo>
                  <a:pt x="9981644" y="6243108"/>
                </a:lnTo>
                <a:lnTo>
                  <a:pt x="9983312" y="6234012"/>
                </a:lnTo>
                <a:cubicBezTo>
                  <a:pt x="9964451" y="6235584"/>
                  <a:pt x="9959129" y="6214301"/>
                  <a:pt x="9934943" y="6202210"/>
                </a:cubicBezTo>
                <a:close/>
                <a:moveTo>
                  <a:pt x="9896246" y="6190359"/>
                </a:moveTo>
                <a:cubicBezTo>
                  <a:pt x="9901807" y="6217324"/>
                  <a:pt x="9894796" y="6226636"/>
                  <a:pt x="9910997" y="6231834"/>
                </a:cubicBezTo>
                <a:cubicBezTo>
                  <a:pt x="9914141" y="6240784"/>
                  <a:pt x="9910997" y="6242476"/>
                  <a:pt x="9908702" y="6243928"/>
                </a:cubicBezTo>
                <a:lnTo>
                  <a:pt x="9899028" y="6246708"/>
                </a:lnTo>
                <a:cubicBezTo>
                  <a:pt x="9896004" y="6237882"/>
                  <a:pt x="9899028" y="6235945"/>
                  <a:pt x="9901323" y="6234616"/>
                </a:cubicBezTo>
                <a:cubicBezTo>
                  <a:pt x="9896730" y="6225668"/>
                  <a:pt x="9892495" y="6216600"/>
                  <a:pt x="9886569" y="6215752"/>
                </a:cubicBezTo>
                <a:cubicBezTo>
                  <a:pt x="9885484" y="6206926"/>
                  <a:pt x="9888990" y="6203659"/>
                  <a:pt x="9886569" y="6193140"/>
                </a:cubicBezTo>
                <a:close/>
                <a:moveTo>
                  <a:pt x="5500643" y="6179112"/>
                </a:moveTo>
                <a:cubicBezTo>
                  <a:pt x="5498103" y="6192292"/>
                  <a:pt x="5504271" y="6187214"/>
                  <a:pt x="5510195" y="6181892"/>
                </a:cubicBezTo>
                <a:cubicBezTo>
                  <a:pt x="5503665" y="6212728"/>
                  <a:pt x="5507657" y="6241145"/>
                  <a:pt x="5506083" y="6283710"/>
                </a:cubicBezTo>
                <a:cubicBezTo>
                  <a:pt x="5485525" y="6289634"/>
                  <a:pt x="5505360" y="6244531"/>
                  <a:pt x="5496650" y="6235462"/>
                </a:cubicBezTo>
                <a:cubicBezTo>
                  <a:pt x="5487703" y="6241145"/>
                  <a:pt x="5485647" y="6288184"/>
                  <a:pt x="5472465" y="6274278"/>
                </a:cubicBezTo>
                <a:cubicBezTo>
                  <a:pt x="5494475" y="6225062"/>
                  <a:pt x="5490365" y="6208496"/>
                  <a:pt x="5500643" y="6179112"/>
                </a:cubicBezTo>
                <a:close/>
                <a:moveTo>
                  <a:pt x="2713620" y="6161458"/>
                </a:moveTo>
                <a:cubicBezTo>
                  <a:pt x="2704307" y="6208012"/>
                  <a:pt x="2684960" y="6167865"/>
                  <a:pt x="2665248" y="6176814"/>
                </a:cubicBezTo>
                <a:cubicBezTo>
                  <a:pt x="2672262" y="6151663"/>
                  <a:pt x="2698383" y="6169559"/>
                  <a:pt x="2713620" y="6161458"/>
                </a:cubicBezTo>
                <a:close/>
                <a:moveTo>
                  <a:pt x="11028613" y="6159522"/>
                </a:moveTo>
                <a:cubicBezTo>
                  <a:pt x="11044093" y="6162194"/>
                  <a:pt x="11057030" y="6172534"/>
                  <a:pt x="11063199" y="6186972"/>
                </a:cubicBezTo>
                <a:cubicBezTo>
                  <a:pt x="11052802" y="6180684"/>
                  <a:pt x="11053764" y="6205352"/>
                  <a:pt x="11041550" y="6194347"/>
                </a:cubicBezTo>
                <a:cubicBezTo>
                  <a:pt x="11043609" y="6149728"/>
                  <a:pt x="11029820" y="6202933"/>
                  <a:pt x="11028613" y="6159522"/>
                </a:cubicBezTo>
                <a:close/>
                <a:moveTo>
                  <a:pt x="2736655" y="6158009"/>
                </a:moveTo>
                <a:cubicBezTo>
                  <a:pt x="2747487" y="6162766"/>
                  <a:pt x="2756330" y="6182920"/>
                  <a:pt x="2742521" y="6201966"/>
                </a:cubicBezTo>
                <a:cubicBezTo>
                  <a:pt x="2725712" y="6211156"/>
                  <a:pt x="2737805" y="6164842"/>
                  <a:pt x="2717487" y="6182619"/>
                </a:cubicBezTo>
                <a:cubicBezTo>
                  <a:pt x="2718124" y="6169650"/>
                  <a:pt x="2721541" y="6162258"/>
                  <a:pt x="2725924" y="6158994"/>
                </a:cubicBezTo>
                <a:cubicBezTo>
                  <a:pt x="2729211" y="6156548"/>
                  <a:pt x="2733044" y="6156422"/>
                  <a:pt x="2736655" y="6158009"/>
                </a:cubicBezTo>
                <a:close/>
                <a:moveTo>
                  <a:pt x="5922437" y="6157710"/>
                </a:moveTo>
                <a:cubicBezTo>
                  <a:pt x="5928967" y="6182135"/>
                  <a:pt x="5949285" y="6144891"/>
                  <a:pt x="5953153" y="6177300"/>
                </a:cubicBezTo>
                <a:cubicBezTo>
                  <a:pt x="5934773" y="6202330"/>
                  <a:pt x="5917237" y="6173430"/>
                  <a:pt x="5922437" y="6157710"/>
                </a:cubicBezTo>
                <a:close/>
                <a:moveTo>
                  <a:pt x="2798558" y="6156288"/>
                </a:moveTo>
                <a:cubicBezTo>
                  <a:pt x="2809849" y="6154476"/>
                  <a:pt x="2822516" y="6158556"/>
                  <a:pt x="2831283" y="6160128"/>
                </a:cubicBezTo>
                <a:cubicBezTo>
                  <a:pt x="2865990" y="6166416"/>
                  <a:pt x="2906017" y="6190478"/>
                  <a:pt x="2926210" y="6193140"/>
                </a:cubicBezTo>
                <a:cubicBezTo>
                  <a:pt x="2888239" y="6214906"/>
                  <a:pt x="2839144" y="6174396"/>
                  <a:pt x="2808306" y="6216600"/>
                </a:cubicBezTo>
                <a:cubicBezTo>
                  <a:pt x="2799599" y="6209828"/>
                  <a:pt x="2808306" y="6196889"/>
                  <a:pt x="2809878" y="6184070"/>
                </a:cubicBezTo>
                <a:cubicBezTo>
                  <a:pt x="2791257" y="6170286"/>
                  <a:pt x="2798633" y="6215148"/>
                  <a:pt x="2783275" y="6208256"/>
                </a:cubicBezTo>
                <a:cubicBezTo>
                  <a:pt x="2786176" y="6189875"/>
                  <a:pt x="2780494" y="6188545"/>
                  <a:pt x="2774084" y="6187819"/>
                </a:cubicBezTo>
                <a:cubicBezTo>
                  <a:pt x="2777349" y="6165812"/>
                  <a:pt x="2787265" y="6158102"/>
                  <a:pt x="2798558" y="6156288"/>
                </a:cubicBezTo>
                <a:close/>
                <a:moveTo>
                  <a:pt x="9977030" y="6152254"/>
                </a:moveTo>
                <a:lnTo>
                  <a:pt x="9978342" y="6158434"/>
                </a:lnTo>
                <a:cubicBezTo>
                  <a:pt x="9978599" y="6169893"/>
                  <a:pt x="9975819" y="6177601"/>
                  <a:pt x="9969771" y="6181410"/>
                </a:cubicBezTo>
                <a:cubicBezTo>
                  <a:pt x="9989057" y="6202754"/>
                  <a:pt x="9991446" y="6194078"/>
                  <a:pt x="9991341" y="6177646"/>
                </a:cubicBezTo>
                <a:lnTo>
                  <a:pt x="9991206" y="6161342"/>
                </a:lnTo>
                <a:close/>
                <a:moveTo>
                  <a:pt x="10389753" y="6151784"/>
                </a:moveTo>
                <a:cubicBezTo>
                  <a:pt x="10396040" y="6158918"/>
                  <a:pt x="10412366" y="6142835"/>
                  <a:pt x="10411521" y="6166414"/>
                </a:cubicBezTo>
                <a:cubicBezTo>
                  <a:pt x="10397854" y="6158918"/>
                  <a:pt x="10390114" y="6176450"/>
                  <a:pt x="10398096" y="6196766"/>
                </a:cubicBezTo>
                <a:cubicBezTo>
                  <a:pt x="10391809" y="6189752"/>
                  <a:pt x="10375363" y="6205835"/>
                  <a:pt x="10376328" y="6182256"/>
                </a:cubicBezTo>
                <a:cubicBezTo>
                  <a:pt x="10385763" y="6186124"/>
                  <a:pt x="10390237" y="6175968"/>
                  <a:pt x="10389753" y="6151784"/>
                </a:cubicBezTo>
                <a:close/>
                <a:moveTo>
                  <a:pt x="4755967" y="6143561"/>
                </a:moveTo>
                <a:cubicBezTo>
                  <a:pt x="4775680" y="6162788"/>
                  <a:pt x="4737105" y="6191084"/>
                  <a:pt x="4751857" y="6198822"/>
                </a:cubicBezTo>
                <a:cubicBezTo>
                  <a:pt x="4740851" y="6209222"/>
                  <a:pt x="4735530" y="6232802"/>
                  <a:pt x="4721625" y="6236430"/>
                </a:cubicBezTo>
                <a:cubicBezTo>
                  <a:pt x="4730089" y="6220105"/>
                  <a:pt x="4724165" y="6170164"/>
                  <a:pt x="4738675" y="6168230"/>
                </a:cubicBezTo>
                <a:cubicBezTo>
                  <a:pt x="4727187" y="6232440"/>
                  <a:pt x="4755123" y="6174880"/>
                  <a:pt x="4755967" y="6143561"/>
                </a:cubicBezTo>
                <a:close/>
                <a:moveTo>
                  <a:pt x="6108771" y="6134691"/>
                </a:moveTo>
                <a:lnTo>
                  <a:pt x="6106214" y="6135400"/>
                </a:lnTo>
                <a:lnTo>
                  <a:pt x="6104097" y="6155904"/>
                </a:lnTo>
                <a:lnTo>
                  <a:pt x="6103469" y="6156138"/>
                </a:lnTo>
                <a:lnTo>
                  <a:pt x="6104073" y="6156138"/>
                </a:lnTo>
                <a:lnTo>
                  <a:pt x="6104097" y="6155904"/>
                </a:lnTo>
                <a:lnTo>
                  <a:pt x="6108296" y="6154340"/>
                </a:lnTo>
                <a:lnTo>
                  <a:pt x="6109061" y="6139420"/>
                </a:lnTo>
                <a:close/>
                <a:moveTo>
                  <a:pt x="10221197" y="6105498"/>
                </a:moveTo>
                <a:lnTo>
                  <a:pt x="10245852" y="6148519"/>
                </a:lnTo>
                <a:cubicBezTo>
                  <a:pt x="10248692" y="6145920"/>
                  <a:pt x="10247937" y="6138937"/>
                  <a:pt x="10246047" y="6130593"/>
                </a:cubicBezTo>
                <a:lnTo>
                  <a:pt x="10242288" y="6115750"/>
                </a:lnTo>
                <a:close/>
                <a:moveTo>
                  <a:pt x="5677559" y="6105228"/>
                </a:moveTo>
                <a:lnTo>
                  <a:pt x="5677077" y="6107163"/>
                </a:lnTo>
                <a:lnTo>
                  <a:pt x="5679107" y="6106672"/>
                </a:lnTo>
                <a:close/>
                <a:moveTo>
                  <a:pt x="10617255" y="6101534"/>
                </a:moveTo>
                <a:cubicBezTo>
                  <a:pt x="10611338" y="6107526"/>
                  <a:pt x="10612834" y="6133737"/>
                  <a:pt x="10604400" y="6133282"/>
                </a:cubicBezTo>
                <a:cubicBezTo>
                  <a:pt x="10610687" y="6163392"/>
                  <a:pt x="10628221" y="6132558"/>
                  <a:pt x="10626290" y="6104261"/>
                </a:cubicBezTo>
                <a:lnTo>
                  <a:pt x="10626290" y="6104019"/>
                </a:lnTo>
                <a:cubicBezTo>
                  <a:pt x="10622026" y="6099788"/>
                  <a:pt x="10619229" y="6099538"/>
                  <a:pt x="10617255" y="6101534"/>
                </a:cubicBezTo>
                <a:close/>
                <a:moveTo>
                  <a:pt x="4781483" y="6084792"/>
                </a:moveTo>
                <a:cubicBezTo>
                  <a:pt x="4789707" y="6088058"/>
                  <a:pt x="4800108" y="6085760"/>
                  <a:pt x="4799019" y="6114661"/>
                </a:cubicBezTo>
                <a:lnTo>
                  <a:pt x="4781483" y="6117442"/>
                </a:lnTo>
                <a:cubicBezTo>
                  <a:pt x="4781483" y="6106558"/>
                  <a:pt x="4781483" y="6095554"/>
                  <a:pt x="4781483" y="6084792"/>
                </a:cubicBezTo>
                <a:close/>
                <a:moveTo>
                  <a:pt x="5112479" y="6073504"/>
                </a:moveTo>
                <a:lnTo>
                  <a:pt x="5121491" y="6082498"/>
                </a:lnTo>
                <a:lnTo>
                  <a:pt x="5131465" y="6076540"/>
                </a:lnTo>
                <a:cubicBezTo>
                  <a:pt x="5137253" y="6078444"/>
                  <a:pt x="5140579" y="6087512"/>
                  <a:pt x="5136768" y="6107524"/>
                </a:cubicBezTo>
                <a:cubicBezTo>
                  <a:pt x="5133624" y="6103202"/>
                  <a:pt x="5130670" y="6101146"/>
                  <a:pt x="5127955" y="6100171"/>
                </a:cubicBezTo>
                <a:lnTo>
                  <a:pt x="5124343" y="6099745"/>
                </a:lnTo>
                <a:lnTo>
                  <a:pt x="5123227" y="6115386"/>
                </a:lnTo>
                <a:cubicBezTo>
                  <a:pt x="5120809" y="6114478"/>
                  <a:pt x="5119993" y="6109219"/>
                  <a:pt x="5119055" y="6104276"/>
                </a:cubicBezTo>
                <a:lnTo>
                  <a:pt x="5115717" y="6098002"/>
                </a:lnTo>
                <a:lnTo>
                  <a:pt x="5114953" y="6097798"/>
                </a:lnTo>
                <a:lnTo>
                  <a:pt x="5113962" y="6095234"/>
                </a:lnTo>
                <a:lnTo>
                  <a:pt x="5110726" y="6097898"/>
                </a:lnTo>
                <a:cubicBezTo>
                  <a:pt x="5110166" y="6100149"/>
                  <a:pt x="5110045" y="6103414"/>
                  <a:pt x="5109924" y="6106800"/>
                </a:cubicBezTo>
                <a:cubicBezTo>
                  <a:pt x="5099525" y="6142231"/>
                  <a:pt x="5114399" y="6074635"/>
                  <a:pt x="5105329" y="6085638"/>
                </a:cubicBezTo>
                <a:cubicBezTo>
                  <a:pt x="5106721" y="6077869"/>
                  <a:pt x="5109425" y="6074212"/>
                  <a:pt x="5112479" y="6073504"/>
                </a:cubicBezTo>
                <a:close/>
                <a:moveTo>
                  <a:pt x="10427252" y="6073056"/>
                </a:moveTo>
                <a:lnTo>
                  <a:pt x="10426339" y="6073232"/>
                </a:lnTo>
                <a:lnTo>
                  <a:pt x="10430746" y="6085125"/>
                </a:lnTo>
                <a:lnTo>
                  <a:pt x="10430276" y="6102813"/>
                </a:lnTo>
                <a:lnTo>
                  <a:pt x="10445981" y="6076570"/>
                </a:lnTo>
                <a:cubicBezTo>
                  <a:pt x="10439057" y="6073547"/>
                  <a:pt x="10432950" y="6072745"/>
                  <a:pt x="10427252" y="6073056"/>
                </a:cubicBezTo>
                <a:close/>
                <a:moveTo>
                  <a:pt x="5784369" y="6068945"/>
                </a:moveTo>
                <a:lnTo>
                  <a:pt x="5777807" y="6069798"/>
                </a:lnTo>
                <a:cubicBezTo>
                  <a:pt x="5776297" y="6087634"/>
                  <a:pt x="5778201" y="6095918"/>
                  <a:pt x="5781330" y="6100770"/>
                </a:cubicBezTo>
                <a:lnTo>
                  <a:pt x="5790829" y="6109843"/>
                </a:lnTo>
                <a:close/>
                <a:moveTo>
                  <a:pt x="5408497" y="6056738"/>
                </a:moveTo>
                <a:cubicBezTo>
                  <a:pt x="5408858" y="6086728"/>
                  <a:pt x="5387937" y="6086244"/>
                  <a:pt x="5382132" y="6072216"/>
                </a:cubicBezTo>
                <a:cubicBezTo>
                  <a:pt x="5382132" y="6048032"/>
                  <a:pt x="5400756" y="6064356"/>
                  <a:pt x="5408497" y="6056738"/>
                </a:cubicBezTo>
                <a:close/>
                <a:moveTo>
                  <a:pt x="5505597" y="6053958"/>
                </a:moveTo>
                <a:cubicBezTo>
                  <a:pt x="5513580" y="6053674"/>
                  <a:pt x="5518295" y="6057564"/>
                  <a:pt x="5519733" y="6065626"/>
                </a:cubicBezTo>
                <a:lnTo>
                  <a:pt x="5519261" y="6068750"/>
                </a:lnTo>
                <a:lnTo>
                  <a:pt x="5528566" y="6076013"/>
                </a:lnTo>
                <a:cubicBezTo>
                  <a:pt x="5531719" y="6079186"/>
                  <a:pt x="5533958" y="6079804"/>
                  <a:pt x="5533051" y="6068468"/>
                </a:cubicBezTo>
                <a:cubicBezTo>
                  <a:pt x="5538615" y="6104745"/>
                  <a:pt x="5544297" y="6078142"/>
                  <a:pt x="5547079" y="6109822"/>
                </a:cubicBezTo>
                <a:cubicBezTo>
                  <a:pt x="5560743" y="6115386"/>
                  <a:pt x="5563037" y="6095796"/>
                  <a:pt x="5573441" y="6094465"/>
                </a:cubicBezTo>
                <a:cubicBezTo>
                  <a:pt x="5573441" y="6113088"/>
                  <a:pt x="5577311" y="6122036"/>
                  <a:pt x="5582995" y="6125544"/>
                </a:cubicBezTo>
                <a:cubicBezTo>
                  <a:pt x="5580455" y="6144528"/>
                  <a:pt x="5572957" y="6134008"/>
                  <a:pt x="5573925" y="6116112"/>
                </a:cubicBezTo>
                <a:cubicBezTo>
                  <a:pt x="5571385" y="6162546"/>
                  <a:pt x="5545504" y="6103051"/>
                  <a:pt x="5538615" y="6133040"/>
                </a:cubicBezTo>
                <a:cubicBezTo>
                  <a:pt x="5532567" y="6130622"/>
                  <a:pt x="5534503" y="6106438"/>
                  <a:pt x="5533413" y="6090233"/>
                </a:cubicBezTo>
                <a:cubicBezTo>
                  <a:pt x="5529061" y="6091322"/>
                  <a:pt x="5530269" y="6104140"/>
                  <a:pt x="5529423" y="6112724"/>
                </a:cubicBezTo>
                <a:cubicBezTo>
                  <a:pt x="5521805" y="6116444"/>
                  <a:pt x="5522483" y="6097308"/>
                  <a:pt x="5519780" y="6087661"/>
                </a:cubicBezTo>
                <a:lnTo>
                  <a:pt x="5516935" y="6084135"/>
                </a:lnTo>
                <a:lnTo>
                  <a:pt x="5514187" y="6102326"/>
                </a:lnTo>
                <a:lnTo>
                  <a:pt x="5504821" y="6096628"/>
                </a:lnTo>
                <a:lnTo>
                  <a:pt x="5501317" y="6104918"/>
                </a:lnTo>
                <a:cubicBezTo>
                  <a:pt x="5491573" y="6112809"/>
                  <a:pt x="5472525" y="6065807"/>
                  <a:pt x="5485041" y="6120222"/>
                </a:cubicBezTo>
                <a:cubicBezTo>
                  <a:pt x="5477363" y="6100149"/>
                  <a:pt x="5470771" y="6094466"/>
                  <a:pt x="5464273" y="6089326"/>
                </a:cubicBezTo>
                <a:lnTo>
                  <a:pt x="5459197" y="6084652"/>
                </a:lnTo>
                <a:lnTo>
                  <a:pt x="5453283" y="6092456"/>
                </a:lnTo>
                <a:cubicBezTo>
                  <a:pt x="5450123" y="6104503"/>
                  <a:pt x="5447796" y="6120102"/>
                  <a:pt x="5439451" y="6138603"/>
                </a:cubicBezTo>
                <a:cubicBezTo>
                  <a:pt x="5460855" y="6130502"/>
                  <a:pt x="5427479" y="6167745"/>
                  <a:pt x="5457831" y="6167140"/>
                </a:cubicBezTo>
                <a:cubicBezTo>
                  <a:pt x="5441993" y="6208980"/>
                  <a:pt x="5435463" y="6188061"/>
                  <a:pt x="5411277" y="6211156"/>
                </a:cubicBezTo>
                <a:cubicBezTo>
                  <a:pt x="5415628" y="6190962"/>
                  <a:pt x="5417081" y="6174275"/>
                  <a:pt x="5412485" y="6165568"/>
                </a:cubicBezTo>
                <a:cubicBezTo>
                  <a:pt x="5407407" y="6162788"/>
                  <a:pt x="5401239" y="6178991"/>
                  <a:pt x="5402930" y="6162788"/>
                </a:cubicBezTo>
                <a:cubicBezTo>
                  <a:pt x="5424819" y="6160006"/>
                  <a:pt x="5446103" y="6100270"/>
                  <a:pt x="5429053" y="6078142"/>
                </a:cubicBezTo>
                <a:cubicBezTo>
                  <a:pt x="5432167" y="6079350"/>
                  <a:pt x="5437268" y="6077976"/>
                  <a:pt x="5442957" y="6075562"/>
                </a:cubicBezTo>
                <a:lnTo>
                  <a:pt x="5449859" y="6072073"/>
                </a:lnTo>
                <a:lnTo>
                  <a:pt x="5444047" y="6061696"/>
                </a:lnTo>
                <a:cubicBezTo>
                  <a:pt x="5458015" y="6056558"/>
                  <a:pt x="5463669" y="6056558"/>
                  <a:pt x="5470802" y="6059248"/>
                </a:cubicBezTo>
                <a:lnTo>
                  <a:pt x="5497851" y="6069640"/>
                </a:lnTo>
                <a:close/>
                <a:moveTo>
                  <a:pt x="6005636" y="6052749"/>
                </a:moveTo>
                <a:lnTo>
                  <a:pt x="6005513" y="6052990"/>
                </a:lnTo>
                <a:lnTo>
                  <a:pt x="6005703" y="6053072"/>
                </a:lnTo>
                <a:lnTo>
                  <a:pt x="6007036" y="6059536"/>
                </a:lnTo>
                <a:lnTo>
                  <a:pt x="6009431" y="6054700"/>
                </a:lnTo>
                <a:lnTo>
                  <a:pt x="6005703" y="6053072"/>
                </a:lnTo>
                <a:close/>
                <a:moveTo>
                  <a:pt x="6030017" y="6048920"/>
                </a:moveTo>
                <a:cubicBezTo>
                  <a:pt x="6025001" y="6049226"/>
                  <a:pt x="6024589" y="6073305"/>
                  <a:pt x="6015067" y="6073305"/>
                </a:cubicBezTo>
                <a:lnTo>
                  <a:pt x="6013953" y="6064930"/>
                </a:lnTo>
                <a:lnTo>
                  <a:pt x="6009217" y="6070097"/>
                </a:lnTo>
                <a:lnTo>
                  <a:pt x="6010329" y="6075486"/>
                </a:lnTo>
                <a:cubicBezTo>
                  <a:pt x="6018463" y="6089691"/>
                  <a:pt x="6034541" y="6079714"/>
                  <a:pt x="6037081" y="6058310"/>
                </a:cubicBezTo>
                <a:cubicBezTo>
                  <a:pt x="6033875" y="6051358"/>
                  <a:pt x="6031691" y="6048818"/>
                  <a:pt x="6030017" y="6048920"/>
                </a:cubicBezTo>
                <a:close/>
                <a:moveTo>
                  <a:pt x="5346217" y="6045614"/>
                </a:moveTo>
                <a:cubicBezTo>
                  <a:pt x="5356376" y="6051780"/>
                  <a:pt x="5368953" y="6051418"/>
                  <a:pt x="5377416" y="6062058"/>
                </a:cubicBezTo>
                <a:cubicBezTo>
                  <a:pt x="5369195" y="6104986"/>
                  <a:pt x="5364234" y="6047668"/>
                  <a:pt x="5351176" y="6088419"/>
                </a:cubicBezTo>
                <a:cubicBezTo>
                  <a:pt x="5351415" y="6068830"/>
                  <a:pt x="5345491" y="6066049"/>
                  <a:pt x="5346217" y="6045614"/>
                </a:cubicBezTo>
                <a:close/>
                <a:moveTo>
                  <a:pt x="5754750" y="6033582"/>
                </a:moveTo>
                <a:lnTo>
                  <a:pt x="5736572" y="6064235"/>
                </a:lnTo>
                <a:lnTo>
                  <a:pt x="5742665" y="6080686"/>
                </a:lnTo>
                <a:lnTo>
                  <a:pt x="5746654" y="6079896"/>
                </a:lnTo>
                <a:cubicBezTo>
                  <a:pt x="5750993" y="6079140"/>
                  <a:pt x="5754651" y="6076933"/>
                  <a:pt x="5759912" y="6062060"/>
                </a:cubicBezTo>
                <a:cubicBezTo>
                  <a:pt x="5758340" y="6052718"/>
                  <a:pt x="5757092" y="6045870"/>
                  <a:pt x="5756059" y="6040400"/>
                </a:cubicBezTo>
                <a:close/>
                <a:moveTo>
                  <a:pt x="5778434" y="6031350"/>
                </a:moveTo>
                <a:lnTo>
                  <a:pt x="5768136" y="6039084"/>
                </a:lnTo>
                <a:cubicBezTo>
                  <a:pt x="5771581" y="6052144"/>
                  <a:pt x="5775541" y="6056346"/>
                  <a:pt x="5780015" y="6055998"/>
                </a:cubicBezTo>
                <a:lnTo>
                  <a:pt x="5782097" y="6054552"/>
                </a:lnTo>
                <a:close/>
                <a:moveTo>
                  <a:pt x="11292734" y="6013523"/>
                </a:moveTo>
                <a:lnTo>
                  <a:pt x="11272684" y="6036500"/>
                </a:lnTo>
                <a:lnTo>
                  <a:pt x="11272646" y="6036302"/>
                </a:lnTo>
                <a:lnTo>
                  <a:pt x="11272646" y="6036544"/>
                </a:lnTo>
                <a:lnTo>
                  <a:pt x="11272684" y="6036500"/>
                </a:lnTo>
                <a:lnTo>
                  <a:pt x="11278298" y="6065295"/>
                </a:lnTo>
                <a:cubicBezTo>
                  <a:pt x="11287907" y="6077885"/>
                  <a:pt x="11306747" y="6047639"/>
                  <a:pt x="11311101" y="6031949"/>
                </a:cubicBezTo>
                <a:cubicBezTo>
                  <a:pt x="11308077" y="6014838"/>
                  <a:pt x="11300550" y="6010728"/>
                  <a:pt x="11292734" y="6013523"/>
                </a:cubicBezTo>
                <a:close/>
                <a:moveTo>
                  <a:pt x="5047420" y="6005906"/>
                </a:moveTo>
                <a:cubicBezTo>
                  <a:pt x="5044345" y="6008000"/>
                  <a:pt x="5040394" y="6012409"/>
                  <a:pt x="5036693" y="6017195"/>
                </a:cubicBezTo>
                <a:lnTo>
                  <a:pt x="5032923" y="6022723"/>
                </a:lnTo>
                <a:lnTo>
                  <a:pt x="5037176" y="6023067"/>
                </a:lnTo>
                <a:cubicBezTo>
                  <a:pt x="5039567" y="6027007"/>
                  <a:pt x="5040695" y="6035760"/>
                  <a:pt x="5039545" y="6052749"/>
                </a:cubicBezTo>
                <a:cubicBezTo>
                  <a:pt x="5043717" y="6049664"/>
                  <a:pt x="5046439" y="6043256"/>
                  <a:pt x="5049476" y="6037617"/>
                </a:cubicBezTo>
                <a:lnTo>
                  <a:pt x="5049556" y="6037547"/>
                </a:lnTo>
                <a:lnTo>
                  <a:pt x="5046435" y="6036665"/>
                </a:lnTo>
                <a:cubicBezTo>
                  <a:pt x="5056231" y="6006798"/>
                  <a:pt x="5053572" y="6001719"/>
                  <a:pt x="5047420" y="6005906"/>
                </a:cubicBezTo>
                <a:close/>
                <a:moveTo>
                  <a:pt x="5749512" y="5998091"/>
                </a:moveTo>
                <a:cubicBezTo>
                  <a:pt x="5746913" y="5999542"/>
                  <a:pt x="5746310" y="6002294"/>
                  <a:pt x="5746657" y="6004680"/>
                </a:cubicBezTo>
                <a:lnTo>
                  <a:pt x="5749454" y="6009006"/>
                </a:lnTo>
                <a:lnTo>
                  <a:pt x="5750761" y="6008634"/>
                </a:lnTo>
                <a:close/>
                <a:moveTo>
                  <a:pt x="4452319" y="5986482"/>
                </a:moveTo>
                <a:cubicBezTo>
                  <a:pt x="4450989" y="6029893"/>
                  <a:pt x="4437324" y="5976688"/>
                  <a:pt x="4439379" y="6021307"/>
                </a:cubicBezTo>
                <a:cubicBezTo>
                  <a:pt x="4427043" y="6032433"/>
                  <a:pt x="4428133" y="6007765"/>
                  <a:pt x="4417612" y="6013932"/>
                </a:cubicBezTo>
                <a:cubicBezTo>
                  <a:pt x="4423780" y="5999506"/>
                  <a:pt x="4436839" y="5989178"/>
                  <a:pt x="4452319" y="5986482"/>
                </a:cubicBezTo>
                <a:close/>
                <a:moveTo>
                  <a:pt x="5312257" y="5971664"/>
                </a:moveTo>
                <a:lnTo>
                  <a:pt x="5302745" y="5975652"/>
                </a:lnTo>
                <a:lnTo>
                  <a:pt x="5304935" y="5976528"/>
                </a:lnTo>
                <a:close/>
                <a:moveTo>
                  <a:pt x="11640403" y="5967108"/>
                </a:moveTo>
                <a:cubicBezTo>
                  <a:pt x="11631940" y="5962562"/>
                  <a:pt x="11625092" y="5975327"/>
                  <a:pt x="11615115" y="5973060"/>
                </a:cubicBezTo>
                <a:lnTo>
                  <a:pt x="11615115" y="6016350"/>
                </a:lnTo>
                <a:cubicBezTo>
                  <a:pt x="11632407" y="6019494"/>
                  <a:pt x="11642807" y="6003774"/>
                  <a:pt x="11649578" y="5978622"/>
                </a:cubicBezTo>
                <a:cubicBezTo>
                  <a:pt x="11646222" y="5972062"/>
                  <a:pt x="11643224" y="5968624"/>
                  <a:pt x="11640403" y="5967108"/>
                </a:cubicBezTo>
                <a:close/>
                <a:moveTo>
                  <a:pt x="5574505" y="5956766"/>
                </a:moveTo>
                <a:lnTo>
                  <a:pt x="5569713" y="5969368"/>
                </a:lnTo>
                <a:cubicBezTo>
                  <a:pt x="5566815" y="5977103"/>
                  <a:pt x="5563344" y="5986663"/>
                  <a:pt x="5558809" y="6000024"/>
                </a:cubicBezTo>
                <a:lnTo>
                  <a:pt x="5577553" y="6005588"/>
                </a:lnTo>
                <a:cubicBezTo>
                  <a:pt x="5576284" y="5992528"/>
                  <a:pt x="5576751" y="5982605"/>
                  <a:pt x="5578436" y="5974282"/>
                </a:cubicBezTo>
                <a:lnTo>
                  <a:pt x="5584100" y="5959264"/>
                </a:lnTo>
                <a:close/>
                <a:moveTo>
                  <a:pt x="5304517" y="5951944"/>
                </a:moveTo>
                <a:lnTo>
                  <a:pt x="5303731" y="5952888"/>
                </a:lnTo>
                <a:cubicBezTo>
                  <a:pt x="5301127" y="5957581"/>
                  <a:pt x="5298784" y="5963991"/>
                  <a:pt x="5296880" y="5973302"/>
                </a:cubicBezTo>
                <a:lnTo>
                  <a:pt x="5301810" y="5975278"/>
                </a:lnTo>
                <a:close/>
                <a:moveTo>
                  <a:pt x="5159927" y="5937174"/>
                </a:moveTo>
                <a:lnTo>
                  <a:pt x="5151073" y="5937816"/>
                </a:lnTo>
                <a:lnTo>
                  <a:pt x="5151077" y="5938040"/>
                </a:lnTo>
                <a:cubicBezTo>
                  <a:pt x="5152808" y="5940776"/>
                  <a:pt x="5155907" y="5940448"/>
                  <a:pt x="5159685" y="5939278"/>
                </a:cubicBezTo>
                <a:lnTo>
                  <a:pt x="5163930" y="5938000"/>
                </a:lnTo>
                <a:close/>
                <a:moveTo>
                  <a:pt x="5034223" y="5933518"/>
                </a:moveTo>
                <a:cubicBezTo>
                  <a:pt x="5016567" y="5951656"/>
                  <a:pt x="5005563" y="5930010"/>
                  <a:pt x="4977508" y="5964716"/>
                </a:cubicBezTo>
                <a:lnTo>
                  <a:pt x="4974036" y="5960210"/>
                </a:lnTo>
                <a:lnTo>
                  <a:pt x="4968075" y="5978379"/>
                </a:lnTo>
                <a:lnTo>
                  <a:pt x="4954753" y="6005480"/>
                </a:lnTo>
                <a:lnTo>
                  <a:pt x="4969605" y="6011075"/>
                </a:lnTo>
                <a:cubicBezTo>
                  <a:pt x="4984312" y="6009761"/>
                  <a:pt x="5000244" y="5996882"/>
                  <a:pt x="5012700" y="5980800"/>
                </a:cubicBezTo>
                <a:cubicBezTo>
                  <a:pt x="5013303" y="5995660"/>
                  <a:pt x="5011974" y="6010546"/>
                  <a:pt x="5008709" y="6025056"/>
                </a:cubicBezTo>
                <a:cubicBezTo>
                  <a:pt x="5010523" y="6036847"/>
                  <a:pt x="5019380" y="6026780"/>
                  <a:pt x="5027211" y="6022260"/>
                </a:cubicBezTo>
                <a:lnTo>
                  <a:pt x="5030868" y="6022556"/>
                </a:lnTo>
                <a:lnTo>
                  <a:pt x="5043414" y="5992483"/>
                </a:lnTo>
                <a:cubicBezTo>
                  <a:pt x="5049129" y="5978288"/>
                  <a:pt x="5053028" y="5964414"/>
                  <a:pt x="5048493" y="5956130"/>
                </a:cubicBezTo>
                <a:cubicBezTo>
                  <a:pt x="5045411" y="5955405"/>
                  <a:pt x="5042811" y="5958276"/>
                  <a:pt x="5040149" y="5960665"/>
                </a:cubicBezTo>
                <a:lnTo>
                  <a:pt x="5036813" y="5961290"/>
                </a:lnTo>
                <a:lnTo>
                  <a:pt x="5034223" y="5966166"/>
                </a:lnTo>
                <a:lnTo>
                  <a:pt x="5034223" y="5961776"/>
                </a:lnTo>
                <a:lnTo>
                  <a:pt x="5031441" y="5962296"/>
                </a:lnTo>
                <a:lnTo>
                  <a:pt x="5034223" y="5942870"/>
                </a:lnTo>
                <a:close/>
                <a:moveTo>
                  <a:pt x="4863677" y="5928628"/>
                </a:moveTo>
                <a:cubicBezTo>
                  <a:pt x="4861705" y="5926626"/>
                  <a:pt x="4858908" y="5926868"/>
                  <a:pt x="4854646" y="5931100"/>
                </a:cubicBezTo>
                <a:cubicBezTo>
                  <a:pt x="4852228" y="5959395"/>
                  <a:pt x="4870247" y="5990232"/>
                  <a:pt x="4876414" y="5960121"/>
                </a:cubicBezTo>
                <a:cubicBezTo>
                  <a:pt x="4868069" y="5960847"/>
                  <a:pt x="4869588" y="5934638"/>
                  <a:pt x="4863677" y="5928628"/>
                </a:cubicBezTo>
                <a:close/>
                <a:moveTo>
                  <a:pt x="11367046" y="5917451"/>
                </a:moveTo>
                <a:lnTo>
                  <a:pt x="11353684" y="5919126"/>
                </a:lnTo>
                <a:lnTo>
                  <a:pt x="11353669" y="5918886"/>
                </a:lnTo>
                <a:lnTo>
                  <a:pt x="11353669" y="5919128"/>
                </a:lnTo>
                <a:lnTo>
                  <a:pt x="11353684" y="5919126"/>
                </a:lnTo>
                <a:lnTo>
                  <a:pt x="11354768" y="5937987"/>
                </a:lnTo>
                <a:cubicBezTo>
                  <a:pt x="11359379" y="5948807"/>
                  <a:pt x="11372803" y="5938898"/>
                  <a:pt x="11379427" y="5945248"/>
                </a:cubicBezTo>
                <a:cubicBezTo>
                  <a:pt x="11381360" y="5929105"/>
                  <a:pt x="11374285" y="5920821"/>
                  <a:pt x="11367046" y="5917451"/>
                </a:cubicBezTo>
                <a:close/>
                <a:moveTo>
                  <a:pt x="11789251" y="5913444"/>
                </a:moveTo>
                <a:lnTo>
                  <a:pt x="11789251" y="5913686"/>
                </a:lnTo>
                <a:lnTo>
                  <a:pt x="11789271" y="5913702"/>
                </a:lnTo>
                <a:lnTo>
                  <a:pt x="11791368" y="5940610"/>
                </a:lnTo>
                <a:cubicBezTo>
                  <a:pt x="11796340" y="5959168"/>
                  <a:pt x="11808537" y="5954498"/>
                  <a:pt x="11815976" y="5949963"/>
                </a:cubicBezTo>
                <a:cubicBezTo>
                  <a:pt x="11814705" y="5936965"/>
                  <a:pt x="11810502" y="5930404"/>
                  <a:pt x="11805378" y="5925839"/>
                </a:cubicBezTo>
                <a:lnTo>
                  <a:pt x="11789271" y="5913702"/>
                </a:lnTo>
                <a:close/>
                <a:moveTo>
                  <a:pt x="4904301" y="5909128"/>
                </a:moveTo>
                <a:cubicBezTo>
                  <a:pt x="4895792" y="5913256"/>
                  <a:pt x="4886723" y="5922362"/>
                  <a:pt x="4876656" y="5937992"/>
                </a:cubicBezTo>
                <a:cubicBezTo>
                  <a:pt x="4876172" y="5965079"/>
                  <a:pt x="4883789" y="5970642"/>
                  <a:pt x="4885726" y="5990956"/>
                </a:cubicBezTo>
                <a:cubicBezTo>
                  <a:pt x="4899511" y="5976082"/>
                  <a:pt x="4884515" y="5947666"/>
                  <a:pt x="4907370" y="5943676"/>
                </a:cubicBezTo>
                <a:lnTo>
                  <a:pt x="4908083" y="5979576"/>
                </a:lnTo>
                <a:lnTo>
                  <a:pt x="4907731" y="5981646"/>
                </a:lnTo>
                <a:lnTo>
                  <a:pt x="4908133" y="5982114"/>
                </a:lnTo>
                <a:lnTo>
                  <a:pt x="4908311" y="5991060"/>
                </a:lnTo>
                <a:cubicBezTo>
                  <a:pt x="4914142" y="6002434"/>
                  <a:pt x="4923260" y="6007625"/>
                  <a:pt x="4928969" y="6001356"/>
                </a:cubicBezTo>
                <a:lnTo>
                  <a:pt x="4929268" y="5999555"/>
                </a:lnTo>
                <a:lnTo>
                  <a:pt x="4918209" y="5993858"/>
                </a:lnTo>
                <a:lnTo>
                  <a:pt x="4908133" y="5982114"/>
                </a:lnTo>
                <a:lnTo>
                  <a:pt x="4908083" y="5979576"/>
                </a:lnTo>
                <a:lnTo>
                  <a:pt x="4919907" y="5909776"/>
                </a:lnTo>
                <a:close/>
                <a:moveTo>
                  <a:pt x="5033236" y="5900852"/>
                </a:moveTo>
                <a:lnTo>
                  <a:pt x="5029265" y="5901595"/>
                </a:lnTo>
                <a:lnTo>
                  <a:pt x="5033651" y="5908878"/>
                </a:lnTo>
                <a:close/>
                <a:moveTo>
                  <a:pt x="3934507" y="5853951"/>
                </a:moveTo>
                <a:cubicBezTo>
                  <a:pt x="3931604" y="5895064"/>
                  <a:pt x="3907782" y="5898086"/>
                  <a:pt x="3900043" y="5870518"/>
                </a:cubicBezTo>
                <a:cubicBezTo>
                  <a:pt x="3907420" y="5842100"/>
                  <a:pt x="3923261" y="5866406"/>
                  <a:pt x="3934507" y="5853951"/>
                </a:cubicBezTo>
                <a:close/>
                <a:moveTo>
                  <a:pt x="4188169" y="5840362"/>
                </a:moveTo>
                <a:cubicBezTo>
                  <a:pt x="4180353" y="5837566"/>
                  <a:pt x="4172795" y="5841678"/>
                  <a:pt x="4169711" y="5858788"/>
                </a:cubicBezTo>
                <a:cubicBezTo>
                  <a:pt x="4175637" y="5879950"/>
                  <a:pt x="4207198" y="5926746"/>
                  <a:pt x="4208165" y="5863382"/>
                </a:cubicBezTo>
                <a:cubicBezTo>
                  <a:pt x="4204055" y="5852863"/>
                  <a:pt x="4195983" y="5843159"/>
                  <a:pt x="4188169" y="5840362"/>
                </a:cubicBezTo>
                <a:close/>
                <a:moveTo>
                  <a:pt x="3840654" y="5793948"/>
                </a:moveTo>
                <a:cubicBezTo>
                  <a:pt x="3837833" y="5795462"/>
                  <a:pt x="3834833" y="5798901"/>
                  <a:pt x="3831477" y="5805462"/>
                </a:cubicBezTo>
                <a:cubicBezTo>
                  <a:pt x="3838248" y="5830854"/>
                  <a:pt x="3848406" y="5846574"/>
                  <a:pt x="3865941" y="5843430"/>
                </a:cubicBezTo>
                <a:cubicBezTo>
                  <a:pt x="3865941" y="5828920"/>
                  <a:pt x="3865941" y="5814409"/>
                  <a:pt x="3865941" y="5799898"/>
                </a:cubicBezTo>
                <a:cubicBezTo>
                  <a:pt x="3855964" y="5802166"/>
                  <a:pt x="3849118" y="5789401"/>
                  <a:pt x="3840654" y="5793948"/>
                </a:cubicBezTo>
                <a:close/>
                <a:moveTo>
                  <a:pt x="12420251" y="5764346"/>
                </a:moveTo>
                <a:cubicBezTo>
                  <a:pt x="12421705" y="5794818"/>
                  <a:pt x="12409609" y="5793852"/>
                  <a:pt x="12397517" y="5793852"/>
                </a:cubicBezTo>
                <a:cubicBezTo>
                  <a:pt x="12394253" y="5759510"/>
                  <a:pt x="12406465" y="5760236"/>
                  <a:pt x="12420251" y="5764346"/>
                </a:cubicBezTo>
                <a:close/>
                <a:moveTo>
                  <a:pt x="12390067" y="5761422"/>
                </a:moveTo>
                <a:cubicBezTo>
                  <a:pt x="12392305" y="5761088"/>
                  <a:pt x="12394491" y="5763772"/>
                  <a:pt x="12396789" y="5771964"/>
                </a:cubicBezTo>
                <a:cubicBezTo>
                  <a:pt x="12390865" y="5782242"/>
                  <a:pt x="12379377" y="5780186"/>
                  <a:pt x="12378771" y="5802437"/>
                </a:cubicBezTo>
                <a:cubicBezTo>
                  <a:pt x="12390625" y="5802437"/>
                  <a:pt x="12393041" y="5783330"/>
                  <a:pt x="12398241" y="5815618"/>
                </a:cubicBezTo>
                <a:cubicBezTo>
                  <a:pt x="12386997" y="5838230"/>
                  <a:pt x="12371515" y="5800018"/>
                  <a:pt x="12363775" y="5778614"/>
                </a:cubicBezTo>
                <a:cubicBezTo>
                  <a:pt x="12376113" y="5790586"/>
                  <a:pt x="12383345" y="5762427"/>
                  <a:pt x="12390067" y="5761422"/>
                </a:cubicBezTo>
                <a:close/>
                <a:moveTo>
                  <a:pt x="4113827" y="5744290"/>
                </a:moveTo>
                <a:cubicBezTo>
                  <a:pt x="4106617" y="5747660"/>
                  <a:pt x="4099573" y="5755944"/>
                  <a:pt x="4101508" y="5772086"/>
                </a:cubicBezTo>
                <a:cubicBezTo>
                  <a:pt x="4110336" y="5763742"/>
                  <a:pt x="4131134" y="5784783"/>
                  <a:pt x="4127145" y="5745967"/>
                </a:cubicBezTo>
                <a:cubicBezTo>
                  <a:pt x="4128415" y="5742460"/>
                  <a:pt x="4121037" y="5740918"/>
                  <a:pt x="4113827" y="5744290"/>
                </a:cubicBezTo>
                <a:close/>
                <a:moveTo>
                  <a:pt x="11694576" y="5743319"/>
                </a:moveTo>
                <a:cubicBezTo>
                  <a:pt x="11697585" y="5742776"/>
                  <a:pt x="11699974" y="5744032"/>
                  <a:pt x="11700852" y="5747055"/>
                </a:cubicBezTo>
                <a:cubicBezTo>
                  <a:pt x="11695652" y="5765447"/>
                  <a:pt x="11686704" y="5782594"/>
                  <a:pt x="11674729" y="5797480"/>
                </a:cubicBezTo>
                <a:cubicBezTo>
                  <a:pt x="11670924" y="5762744"/>
                  <a:pt x="11685546" y="5744946"/>
                  <a:pt x="11694576" y="5743319"/>
                </a:cubicBezTo>
                <a:close/>
                <a:moveTo>
                  <a:pt x="3691563" y="5741130"/>
                </a:moveTo>
                <a:cubicBezTo>
                  <a:pt x="3681648" y="5750562"/>
                  <a:pt x="3667620" y="5750804"/>
                  <a:pt x="3664960" y="5777407"/>
                </a:cubicBezTo>
                <a:cubicBezTo>
                  <a:pt x="3674874" y="5783090"/>
                  <a:pt x="3693136" y="5789378"/>
                  <a:pt x="3691563" y="5741130"/>
                </a:cubicBezTo>
                <a:close/>
                <a:moveTo>
                  <a:pt x="11408932" y="5732060"/>
                </a:moveTo>
                <a:cubicBezTo>
                  <a:pt x="11406392" y="5737985"/>
                  <a:pt x="11402612" y="5740464"/>
                  <a:pt x="11398153" y="5741069"/>
                </a:cubicBezTo>
                <a:lnTo>
                  <a:pt x="11383352" y="5738841"/>
                </a:lnTo>
                <a:lnTo>
                  <a:pt x="11383294" y="5738590"/>
                </a:lnTo>
                <a:lnTo>
                  <a:pt x="11383294" y="5738832"/>
                </a:lnTo>
                <a:lnTo>
                  <a:pt x="11383352" y="5738841"/>
                </a:lnTo>
                <a:lnTo>
                  <a:pt x="11388660" y="5762074"/>
                </a:lnTo>
                <a:cubicBezTo>
                  <a:pt x="11397325" y="5780127"/>
                  <a:pt x="11412924" y="5778948"/>
                  <a:pt x="11408932" y="5732060"/>
                </a:cubicBezTo>
                <a:close/>
                <a:moveTo>
                  <a:pt x="10851938" y="5716582"/>
                </a:moveTo>
                <a:cubicBezTo>
                  <a:pt x="10844620" y="5721600"/>
                  <a:pt x="10842929" y="5726680"/>
                  <a:pt x="10840677" y="5728780"/>
                </a:cubicBezTo>
                <a:lnTo>
                  <a:pt x="10826279" y="5723197"/>
                </a:lnTo>
                <a:lnTo>
                  <a:pt x="10826183" y="5722627"/>
                </a:lnTo>
                <a:lnTo>
                  <a:pt x="10826060" y="5723111"/>
                </a:lnTo>
                <a:lnTo>
                  <a:pt x="10826279" y="5723197"/>
                </a:lnTo>
                <a:lnTo>
                  <a:pt x="10829831" y="5744045"/>
                </a:lnTo>
                <a:cubicBezTo>
                  <a:pt x="10837744" y="5755603"/>
                  <a:pt x="10855114" y="5739799"/>
                  <a:pt x="10851938" y="5716582"/>
                </a:cubicBezTo>
                <a:close/>
                <a:moveTo>
                  <a:pt x="10972624" y="5703885"/>
                </a:moveTo>
                <a:cubicBezTo>
                  <a:pt x="10959442" y="5708480"/>
                  <a:pt x="10950979" y="5724441"/>
                  <a:pt x="10950979" y="5765556"/>
                </a:cubicBezTo>
                <a:lnTo>
                  <a:pt x="10981210" y="5770634"/>
                </a:lnTo>
                <a:cubicBezTo>
                  <a:pt x="10984715" y="5733511"/>
                  <a:pt x="10976375" y="5723958"/>
                  <a:pt x="10972624" y="5703885"/>
                </a:cubicBezTo>
                <a:close/>
                <a:moveTo>
                  <a:pt x="11464317" y="5697718"/>
                </a:moveTo>
                <a:cubicBezTo>
                  <a:pt x="11445089" y="5703038"/>
                  <a:pt x="11453191" y="5718154"/>
                  <a:pt x="11430216" y="5703038"/>
                </a:cubicBezTo>
                <a:cubicBezTo>
                  <a:pt x="11423686" y="5740646"/>
                  <a:pt x="11444725" y="5711986"/>
                  <a:pt x="11443033" y="5737743"/>
                </a:cubicBezTo>
                <a:cubicBezTo>
                  <a:pt x="11443879" y="5768941"/>
                  <a:pt x="11415100" y="5720088"/>
                  <a:pt x="11421872" y="5767128"/>
                </a:cubicBezTo>
                <a:cubicBezTo>
                  <a:pt x="11440251" y="5770271"/>
                  <a:pt x="11449321" y="5749836"/>
                  <a:pt x="11464437" y="5774020"/>
                </a:cubicBezTo>
                <a:lnTo>
                  <a:pt x="11464437" y="5773779"/>
                </a:lnTo>
                <a:cubicBezTo>
                  <a:pt x="11474355" y="5751650"/>
                  <a:pt x="11462987" y="5731213"/>
                  <a:pt x="11464317" y="5697718"/>
                </a:cubicBezTo>
                <a:close/>
                <a:moveTo>
                  <a:pt x="11186909" y="5695420"/>
                </a:moveTo>
                <a:cubicBezTo>
                  <a:pt x="11171791" y="5700136"/>
                  <a:pt x="11167197" y="5733269"/>
                  <a:pt x="11152808" y="5711502"/>
                </a:cubicBezTo>
                <a:lnTo>
                  <a:pt x="11152808" y="5744395"/>
                </a:lnTo>
                <a:cubicBezTo>
                  <a:pt x="11138538" y="5739920"/>
                  <a:pt x="11130559" y="5719242"/>
                  <a:pt x="11114349" y="5737985"/>
                </a:cubicBezTo>
                <a:cubicBezTo>
                  <a:pt x="11110121" y="5736897"/>
                  <a:pt x="11111086" y="5724078"/>
                  <a:pt x="11110121" y="5715494"/>
                </a:cubicBezTo>
                <a:cubicBezTo>
                  <a:pt x="11097300" y="5720572"/>
                  <a:pt x="11114230" y="5739314"/>
                  <a:pt x="11110121" y="5759025"/>
                </a:cubicBezTo>
                <a:lnTo>
                  <a:pt x="11169860" y="5768941"/>
                </a:lnTo>
                <a:lnTo>
                  <a:pt x="11169860" y="5768699"/>
                </a:lnTo>
                <a:cubicBezTo>
                  <a:pt x="11167682" y="5710052"/>
                  <a:pt x="11180619" y="5733874"/>
                  <a:pt x="11195495" y="5740525"/>
                </a:cubicBezTo>
                <a:cubicBezTo>
                  <a:pt x="11205773" y="5722508"/>
                  <a:pt x="11170828" y="5738469"/>
                  <a:pt x="11186909" y="5695420"/>
                </a:cubicBezTo>
                <a:close/>
                <a:moveTo>
                  <a:pt x="11063079" y="5685746"/>
                </a:moveTo>
                <a:cubicBezTo>
                  <a:pt x="11055703" y="5733148"/>
                  <a:pt x="11098992" y="5715494"/>
                  <a:pt x="11084482" y="5743669"/>
                </a:cubicBezTo>
                <a:cubicBezTo>
                  <a:pt x="11091738" y="5786112"/>
                  <a:pt x="11091496" y="5721297"/>
                  <a:pt x="11097300" y="5724078"/>
                </a:cubicBezTo>
                <a:cubicBezTo>
                  <a:pt x="11093188" y="5693606"/>
                  <a:pt x="11075777" y="5695541"/>
                  <a:pt x="11063079" y="5685746"/>
                </a:cubicBezTo>
                <a:close/>
                <a:moveTo>
                  <a:pt x="10951098" y="5678128"/>
                </a:moveTo>
                <a:cubicBezTo>
                  <a:pt x="10932232" y="5713740"/>
                  <a:pt x="10899463" y="5739993"/>
                  <a:pt x="10860524" y="5750682"/>
                </a:cubicBezTo>
                <a:cubicBezTo>
                  <a:pt x="10885193" y="5793006"/>
                  <a:pt x="10919779" y="5729762"/>
                  <a:pt x="10942393" y="5764225"/>
                </a:cubicBezTo>
                <a:lnTo>
                  <a:pt x="10942515" y="5763742"/>
                </a:lnTo>
                <a:cubicBezTo>
                  <a:pt x="10930301" y="5713438"/>
                  <a:pt x="10956905" y="5739557"/>
                  <a:pt x="10951098" y="5678128"/>
                </a:cubicBezTo>
                <a:close/>
                <a:moveTo>
                  <a:pt x="11554166" y="5669058"/>
                </a:moveTo>
                <a:cubicBezTo>
                  <a:pt x="11555618" y="5705336"/>
                  <a:pt x="11574359" y="5639312"/>
                  <a:pt x="11571337" y="5693243"/>
                </a:cubicBezTo>
                <a:cubicBezTo>
                  <a:pt x="11559123" y="5682240"/>
                  <a:pt x="11560214" y="5706786"/>
                  <a:pt x="11549811" y="5700983"/>
                </a:cubicBezTo>
                <a:cubicBezTo>
                  <a:pt x="11549811" y="5693727"/>
                  <a:pt x="11549569" y="5685626"/>
                  <a:pt x="11549811" y="5679096"/>
                </a:cubicBezTo>
                <a:cubicBezTo>
                  <a:pt x="11550053" y="5672566"/>
                  <a:pt x="11550415" y="5666520"/>
                  <a:pt x="11554166" y="5669058"/>
                </a:cubicBezTo>
                <a:close/>
                <a:moveTo>
                  <a:pt x="11374708" y="5660836"/>
                </a:moveTo>
                <a:cubicBezTo>
                  <a:pt x="11376405" y="5679942"/>
                  <a:pt x="11368420" y="5687802"/>
                  <a:pt x="11374708" y="5693727"/>
                </a:cubicBezTo>
                <a:cubicBezTo>
                  <a:pt x="11377368" y="5694696"/>
                  <a:pt x="11379788" y="5696146"/>
                  <a:pt x="11378942" y="5705214"/>
                </a:cubicBezTo>
                <a:lnTo>
                  <a:pt x="11361887" y="5702313"/>
                </a:lnTo>
                <a:cubicBezTo>
                  <a:pt x="11363707" y="5681755"/>
                  <a:pt x="11363462" y="5655638"/>
                  <a:pt x="11374708" y="5660836"/>
                </a:cubicBezTo>
                <a:close/>
                <a:moveTo>
                  <a:pt x="11640094" y="5649066"/>
                </a:moveTo>
                <a:cubicBezTo>
                  <a:pt x="11643229" y="5647225"/>
                  <a:pt x="11645889" y="5647536"/>
                  <a:pt x="11648006" y="5652130"/>
                </a:cubicBezTo>
                <a:cubicBezTo>
                  <a:pt x="11642807" y="5684778"/>
                  <a:pt x="11618379" y="5666278"/>
                  <a:pt x="11609428" y="5689374"/>
                </a:cubicBezTo>
                <a:cubicBezTo>
                  <a:pt x="11623943" y="5751528"/>
                  <a:pt x="11666266" y="5766524"/>
                  <a:pt x="11678360" y="5700620"/>
                </a:cubicBezTo>
                <a:cubicBezTo>
                  <a:pt x="11665904" y="5689616"/>
                  <a:pt x="11667112" y="5714164"/>
                  <a:pt x="11656712" y="5707876"/>
                </a:cubicBezTo>
                <a:cubicBezTo>
                  <a:pt x="11659617" y="5670027"/>
                  <a:pt x="11707504" y="5663738"/>
                  <a:pt x="11709076" y="5716220"/>
                </a:cubicBezTo>
                <a:cubicBezTo>
                  <a:pt x="11677996" y="5710536"/>
                  <a:pt x="11669774" y="5764830"/>
                  <a:pt x="11652722" y="5794336"/>
                </a:cubicBezTo>
                <a:cubicBezTo>
                  <a:pt x="11651996" y="5781397"/>
                  <a:pt x="11653329" y="5763622"/>
                  <a:pt x="11648249" y="5760839"/>
                </a:cubicBezTo>
                <a:cubicBezTo>
                  <a:pt x="11651153" y="5815860"/>
                  <a:pt x="11633133" y="5763984"/>
                  <a:pt x="11626965" y="5800986"/>
                </a:cubicBezTo>
                <a:cubicBezTo>
                  <a:pt x="11637487" y="5785992"/>
                  <a:pt x="11639663" y="5840165"/>
                  <a:pt x="11631316" y="5834362"/>
                </a:cubicBezTo>
                <a:cubicBezTo>
                  <a:pt x="11629869" y="5808604"/>
                  <a:pt x="11618017" y="5807758"/>
                  <a:pt x="11614028" y="5788048"/>
                </a:cubicBezTo>
                <a:cubicBezTo>
                  <a:pt x="11625635" y="5797480"/>
                  <a:pt x="11622246" y="5766886"/>
                  <a:pt x="11626845" y="5757454"/>
                </a:cubicBezTo>
                <a:cubicBezTo>
                  <a:pt x="11618379" y="5758904"/>
                  <a:pt x="11618259" y="5741008"/>
                  <a:pt x="11613905" y="5733269"/>
                </a:cubicBezTo>
                <a:cubicBezTo>
                  <a:pt x="11604713" y="5774141"/>
                  <a:pt x="11607617" y="5790586"/>
                  <a:pt x="11592621" y="5805823"/>
                </a:cubicBezTo>
                <a:cubicBezTo>
                  <a:pt x="11590084" y="5770755"/>
                  <a:pt x="11600723" y="5773537"/>
                  <a:pt x="11592621" y="5751286"/>
                </a:cubicBezTo>
                <a:cubicBezTo>
                  <a:pt x="11610155" y="5766039"/>
                  <a:pt x="11603505" y="5715614"/>
                  <a:pt x="11613905" y="5711382"/>
                </a:cubicBezTo>
                <a:lnTo>
                  <a:pt x="11600845" y="5709690"/>
                </a:lnTo>
                <a:cubicBezTo>
                  <a:pt x="11600845" y="5695180"/>
                  <a:pt x="11600845" y="5680546"/>
                  <a:pt x="11600845" y="5666036"/>
                </a:cubicBezTo>
                <a:cubicBezTo>
                  <a:pt x="11616988" y="5679458"/>
                  <a:pt x="11630683" y="5654586"/>
                  <a:pt x="11640094" y="5649066"/>
                </a:cubicBezTo>
                <a:close/>
                <a:moveTo>
                  <a:pt x="11836053" y="5626978"/>
                </a:moveTo>
                <a:cubicBezTo>
                  <a:pt x="11841372" y="5629516"/>
                  <a:pt x="11848745" y="5626978"/>
                  <a:pt x="11849594" y="5639916"/>
                </a:cubicBezTo>
                <a:cubicBezTo>
                  <a:pt x="11835446" y="5632298"/>
                  <a:pt x="11848261" y="5693727"/>
                  <a:pt x="11831938" y="5680910"/>
                </a:cubicBezTo>
                <a:cubicBezTo>
                  <a:pt x="11830121" y="5662832"/>
                  <a:pt x="11831454" y="5644572"/>
                  <a:pt x="11836053" y="5626978"/>
                </a:cubicBezTo>
                <a:close/>
                <a:moveTo>
                  <a:pt x="11876891" y="5615456"/>
                </a:moveTo>
                <a:cubicBezTo>
                  <a:pt x="11879787" y="5614515"/>
                  <a:pt x="11882578" y="5616668"/>
                  <a:pt x="11885025" y="5623590"/>
                </a:cubicBezTo>
                <a:cubicBezTo>
                  <a:pt x="11866039" y="5614159"/>
                  <a:pt x="11876923" y="5681150"/>
                  <a:pt x="11854187" y="5662287"/>
                </a:cubicBezTo>
                <a:cubicBezTo>
                  <a:pt x="11858541" y="5648956"/>
                  <a:pt x="11868203" y="5618278"/>
                  <a:pt x="11876891" y="5615456"/>
                </a:cubicBezTo>
                <a:close/>
                <a:moveTo>
                  <a:pt x="11007213" y="5611138"/>
                </a:moveTo>
                <a:cubicBezTo>
                  <a:pt x="11033451" y="5606543"/>
                  <a:pt x="11010111" y="5699653"/>
                  <a:pt x="11002855" y="5664706"/>
                </a:cubicBezTo>
                <a:cubicBezTo>
                  <a:pt x="11010111" y="5647801"/>
                  <a:pt x="11011564" y="5628998"/>
                  <a:pt x="11007213" y="5611138"/>
                </a:cubicBezTo>
                <a:close/>
                <a:moveTo>
                  <a:pt x="11506762" y="5606543"/>
                </a:moveTo>
                <a:cubicBezTo>
                  <a:pt x="11512449" y="5606180"/>
                  <a:pt x="11537840" y="5610048"/>
                  <a:pt x="11523934" y="5620327"/>
                </a:cubicBezTo>
                <a:cubicBezTo>
                  <a:pt x="11507731" y="5602552"/>
                  <a:pt x="11508941" y="5687076"/>
                  <a:pt x="11494668" y="5637136"/>
                </a:cubicBezTo>
                <a:cubicBezTo>
                  <a:pt x="11503379" y="5640522"/>
                  <a:pt x="11507731" y="5630727"/>
                  <a:pt x="11506762" y="5606543"/>
                </a:cubicBezTo>
                <a:close/>
                <a:moveTo>
                  <a:pt x="3060683" y="5591426"/>
                </a:moveTo>
                <a:cubicBezTo>
                  <a:pt x="3074347" y="5587314"/>
                  <a:pt x="3086682" y="5586589"/>
                  <a:pt x="3083417" y="5620931"/>
                </a:cubicBezTo>
                <a:cubicBezTo>
                  <a:pt x="3071325" y="5620931"/>
                  <a:pt x="3059232" y="5621899"/>
                  <a:pt x="3060683" y="5591426"/>
                </a:cubicBezTo>
                <a:close/>
                <a:moveTo>
                  <a:pt x="3090814" y="5588624"/>
                </a:moveTo>
                <a:cubicBezTo>
                  <a:pt x="3097588" y="5589629"/>
                  <a:pt x="3104822" y="5617788"/>
                  <a:pt x="3117156" y="5605816"/>
                </a:cubicBezTo>
                <a:cubicBezTo>
                  <a:pt x="3109417" y="5626978"/>
                  <a:pt x="3093936" y="5665311"/>
                  <a:pt x="3082690" y="5642820"/>
                </a:cubicBezTo>
                <a:cubicBezTo>
                  <a:pt x="3087890" y="5610532"/>
                  <a:pt x="3090189" y="5629638"/>
                  <a:pt x="3102160" y="5629638"/>
                </a:cubicBezTo>
                <a:cubicBezTo>
                  <a:pt x="3101556" y="5607388"/>
                  <a:pt x="3090068" y="5609444"/>
                  <a:pt x="3084022" y="5599166"/>
                </a:cubicBezTo>
                <a:cubicBezTo>
                  <a:pt x="3086349" y="5590974"/>
                  <a:pt x="3088557" y="5588290"/>
                  <a:pt x="3090814" y="5588624"/>
                </a:cubicBezTo>
                <a:close/>
                <a:moveTo>
                  <a:pt x="12123648" y="5587514"/>
                </a:moveTo>
                <a:cubicBezTo>
                  <a:pt x="12125535" y="5587460"/>
                  <a:pt x="12126972" y="5589522"/>
                  <a:pt x="12127728" y="5595297"/>
                </a:cubicBezTo>
                <a:cubicBezTo>
                  <a:pt x="12121440" y="5619843"/>
                  <a:pt x="12125188" y="5658176"/>
                  <a:pt x="12133531" y="5672204"/>
                </a:cubicBezTo>
                <a:cubicBezTo>
                  <a:pt x="12106806" y="5702676"/>
                  <a:pt x="12079111" y="5672567"/>
                  <a:pt x="12055897" y="5639071"/>
                </a:cubicBezTo>
                <a:cubicBezTo>
                  <a:pt x="12058679" y="5639674"/>
                  <a:pt x="12061094" y="5631090"/>
                  <a:pt x="12055897" y="5628187"/>
                </a:cubicBezTo>
                <a:cubicBezTo>
                  <a:pt x="12057711" y="5653582"/>
                  <a:pt x="12042837" y="5638466"/>
                  <a:pt x="12042837" y="5659024"/>
                </a:cubicBezTo>
                <a:cubicBezTo>
                  <a:pt x="12047792" y="5680304"/>
                  <a:pt x="12063876" y="5676799"/>
                  <a:pt x="12070528" y="5695300"/>
                </a:cubicBezTo>
                <a:cubicBezTo>
                  <a:pt x="12063030" y="5697113"/>
                  <a:pt x="12067142" y="5718638"/>
                  <a:pt x="12070528" y="5728069"/>
                </a:cubicBezTo>
                <a:cubicBezTo>
                  <a:pt x="12018165" y="5685142"/>
                  <a:pt x="11992045" y="5733148"/>
                  <a:pt x="11956617" y="5667608"/>
                </a:cubicBezTo>
                <a:cubicBezTo>
                  <a:pt x="11961936" y="5666762"/>
                  <a:pt x="11969309" y="5671357"/>
                  <a:pt x="11969916" y="5658660"/>
                </a:cubicBezTo>
                <a:cubicBezTo>
                  <a:pt x="11957824" y="5657040"/>
                  <a:pt x="11946456" y="5664658"/>
                  <a:pt x="11943312" y="5676436"/>
                </a:cubicBezTo>
                <a:cubicBezTo>
                  <a:pt x="11943190" y="5710778"/>
                  <a:pt x="11959277" y="5764467"/>
                  <a:pt x="11953228" y="5775834"/>
                </a:cubicBezTo>
                <a:cubicBezTo>
                  <a:pt x="11947302" y="5730730"/>
                  <a:pt x="11920459" y="5677282"/>
                  <a:pt x="11903769" y="5725168"/>
                </a:cubicBezTo>
                <a:cubicBezTo>
                  <a:pt x="11897962" y="5689254"/>
                  <a:pt x="11918158" y="5719364"/>
                  <a:pt x="11912352" y="5683086"/>
                </a:cubicBezTo>
                <a:cubicBezTo>
                  <a:pt x="11906671" y="5685384"/>
                  <a:pt x="11903888" y="5697234"/>
                  <a:pt x="11894579" y="5691188"/>
                </a:cubicBezTo>
                <a:cubicBezTo>
                  <a:pt x="11896271" y="5706908"/>
                  <a:pt x="11899899" y="5710416"/>
                  <a:pt x="11894579" y="5723838"/>
                </a:cubicBezTo>
                <a:cubicBezTo>
                  <a:pt x="11880429" y="5709206"/>
                  <a:pt x="11883818" y="5739316"/>
                  <a:pt x="11876801" y="5742944"/>
                </a:cubicBezTo>
                <a:cubicBezTo>
                  <a:pt x="11872689" y="5678732"/>
                  <a:pt x="11906793" y="5712108"/>
                  <a:pt x="11898327" y="5637257"/>
                </a:cubicBezTo>
                <a:cubicBezTo>
                  <a:pt x="11919369" y="5607146"/>
                  <a:pt x="11945972" y="5612952"/>
                  <a:pt x="11975358" y="5619240"/>
                </a:cubicBezTo>
                <a:cubicBezTo>
                  <a:pt x="12004743" y="5625527"/>
                  <a:pt x="12034975" y="5632783"/>
                  <a:pt x="12060006" y="5607146"/>
                </a:cubicBezTo>
                <a:cubicBezTo>
                  <a:pt x="12071255" y="5623472"/>
                  <a:pt x="12063150" y="5629155"/>
                  <a:pt x="12069560" y="5641246"/>
                </a:cubicBezTo>
                <a:cubicBezTo>
                  <a:pt x="12076816" y="5606180"/>
                  <a:pt x="12086490" y="5641490"/>
                  <a:pt x="12101002" y="5624076"/>
                </a:cubicBezTo>
                <a:cubicBezTo>
                  <a:pt x="12099792" y="5640558"/>
                  <a:pt x="12104875" y="5656882"/>
                  <a:pt x="12115391" y="5669664"/>
                </a:cubicBezTo>
                <a:cubicBezTo>
                  <a:pt x="12115030" y="5648018"/>
                  <a:pt x="12127605" y="5657452"/>
                  <a:pt x="12123735" y="5627341"/>
                </a:cubicBezTo>
                <a:cubicBezTo>
                  <a:pt x="12120711" y="5608114"/>
                  <a:pt x="12102209" y="5625044"/>
                  <a:pt x="12100640" y="5602188"/>
                </a:cubicBezTo>
                <a:cubicBezTo>
                  <a:pt x="12108258" y="5606904"/>
                  <a:pt x="12117984" y="5587678"/>
                  <a:pt x="12123648" y="5587514"/>
                </a:cubicBezTo>
                <a:close/>
                <a:moveTo>
                  <a:pt x="3786357" y="5570400"/>
                </a:moveTo>
                <a:cubicBezTo>
                  <a:pt x="3795388" y="5572027"/>
                  <a:pt x="3810012" y="5589824"/>
                  <a:pt x="3806201" y="5624560"/>
                </a:cubicBezTo>
                <a:cubicBezTo>
                  <a:pt x="3794109" y="5609698"/>
                  <a:pt x="3785282" y="5592540"/>
                  <a:pt x="3780081" y="5574136"/>
                </a:cubicBezTo>
                <a:cubicBezTo>
                  <a:pt x="3780959" y="5571113"/>
                  <a:pt x="3783347" y="5569858"/>
                  <a:pt x="3786357" y="5570400"/>
                </a:cubicBezTo>
                <a:close/>
                <a:moveTo>
                  <a:pt x="10836565" y="5567348"/>
                </a:moveTo>
                <a:lnTo>
                  <a:pt x="10822514" y="5569846"/>
                </a:lnTo>
                <a:lnTo>
                  <a:pt x="10822313" y="5569418"/>
                </a:lnTo>
                <a:lnTo>
                  <a:pt x="10822190" y="5569902"/>
                </a:lnTo>
                <a:lnTo>
                  <a:pt x="10822514" y="5569846"/>
                </a:lnTo>
                <a:lnTo>
                  <a:pt x="10831954" y="5589960"/>
                </a:lnTo>
                <a:cubicBezTo>
                  <a:pt x="10836338" y="5594087"/>
                  <a:pt x="10841780" y="5595780"/>
                  <a:pt x="10847948" y="5595901"/>
                </a:cubicBezTo>
                <a:cubicBezTo>
                  <a:pt x="10848251" y="5579334"/>
                  <a:pt x="10842658" y="5570748"/>
                  <a:pt x="10836565" y="5567348"/>
                </a:cubicBezTo>
                <a:close/>
                <a:moveTo>
                  <a:pt x="11460223" y="5560136"/>
                </a:moveTo>
                <a:cubicBezTo>
                  <a:pt x="11461663" y="5558883"/>
                  <a:pt x="11461809" y="5560258"/>
                  <a:pt x="11459843" y="5566032"/>
                </a:cubicBezTo>
                <a:cubicBezTo>
                  <a:pt x="11455970" y="5584655"/>
                  <a:pt x="11444121" y="5581510"/>
                  <a:pt x="11442794" y="5606784"/>
                </a:cubicBezTo>
                <a:cubicBezTo>
                  <a:pt x="11463110" y="5589732"/>
                  <a:pt x="11466254" y="5633992"/>
                  <a:pt x="11485479" y="5613918"/>
                </a:cubicBezTo>
                <a:cubicBezTo>
                  <a:pt x="11484026" y="5675830"/>
                  <a:pt x="11442794" y="5617304"/>
                  <a:pt x="11434202" y="5594571"/>
                </a:cubicBezTo>
                <a:cubicBezTo>
                  <a:pt x="11439919" y="5591306"/>
                  <a:pt x="11455903" y="5563894"/>
                  <a:pt x="11460223" y="5560136"/>
                </a:cubicBezTo>
                <a:close/>
                <a:moveTo>
                  <a:pt x="4072001" y="5558899"/>
                </a:moveTo>
                <a:cubicBezTo>
                  <a:pt x="4066559" y="5621658"/>
                  <a:pt x="4096187" y="5602794"/>
                  <a:pt x="4097517" y="5565671"/>
                </a:cubicBezTo>
                <a:cubicBezTo>
                  <a:pt x="4086996" y="5568815"/>
                  <a:pt x="4076959" y="5570990"/>
                  <a:pt x="4072001" y="5558899"/>
                </a:cubicBezTo>
                <a:close/>
                <a:moveTo>
                  <a:pt x="4628269" y="5543178"/>
                </a:moveTo>
                <a:lnTo>
                  <a:pt x="4628826" y="5543779"/>
                </a:lnTo>
                <a:lnTo>
                  <a:pt x="4631227" y="5563466"/>
                </a:lnTo>
                <a:cubicBezTo>
                  <a:pt x="4638397" y="5579728"/>
                  <a:pt x="4656263" y="5581724"/>
                  <a:pt x="4654269" y="5549708"/>
                </a:cubicBezTo>
                <a:cubicBezTo>
                  <a:pt x="4644716" y="5556601"/>
                  <a:pt x="4641874" y="5557478"/>
                  <a:pt x="4639592" y="5555378"/>
                </a:cubicBezTo>
                <a:lnTo>
                  <a:pt x="4628826" y="5543779"/>
                </a:lnTo>
                <a:lnTo>
                  <a:pt x="4628753" y="5543178"/>
                </a:lnTo>
                <a:close/>
                <a:moveTo>
                  <a:pt x="4507704" y="5530482"/>
                </a:moveTo>
                <a:cubicBezTo>
                  <a:pt x="4503835" y="5550434"/>
                  <a:pt x="4495732" y="5560108"/>
                  <a:pt x="4499118" y="5597230"/>
                </a:cubicBezTo>
                <a:lnTo>
                  <a:pt x="4529351" y="5592152"/>
                </a:lnTo>
                <a:cubicBezTo>
                  <a:pt x="4529714" y="5551038"/>
                  <a:pt x="4520763" y="5535078"/>
                  <a:pt x="4507704" y="5530482"/>
                </a:cubicBezTo>
                <a:close/>
                <a:moveTo>
                  <a:pt x="4016495" y="5524557"/>
                </a:moveTo>
                <a:cubicBezTo>
                  <a:pt x="4017946" y="5558173"/>
                  <a:pt x="4006579" y="5578368"/>
                  <a:pt x="4016374" y="5600858"/>
                </a:cubicBezTo>
                <a:cubicBezTo>
                  <a:pt x="4031611" y="5577280"/>
                  <a:pt x="4041044" y="5597110"/>
                  <a:pt x="4059063" y="5593968"/>
                </a:cubicBezTo>
                <a:cubicBezTo>
                  <a:pt x="4065833" y="5546927"/>
                  <a:pt x="4037053" y="5595780"/>
                  <a:pt x="4037779" y="5564583"/>
                </a:cubicBezTo>
                <a:cubicBezTo>
                  <a:pt x="4036207" y="5538826"/>
                  <a:pt x="4057247" y="5567485"/>
                  <a:pt x="4050717" y="5529876"/>
                </a:cubicBezTo>
                <a:cubicBezTo>
                  <a:pt x="4027742" y="5544992"/>
                  <a:pt x="4035723" y="5529394"/>
                  <a:pt x="4016495" y="5524557"/>
                </a:cubicBezTo>
                <a:close/>
                <a:moveTo>
                  <a:pt x="4293541" y="5522259"/>
                </a:moveTo>
                <a:cubicBezTo>
                  <a:pt x="4309139" y="5565308"/>
                  <a:pt x="4274677" y="5549346"/>
                  <a:pt x="4284953" y="5567364"/>
                </a:cubicBezTo>
                <a:lnTo>
                  <a:pt x="4285681" y="5567364"/>
                </a:lnTo>
                <a:cubicBezTo>
                  <a:pt x="4300192" y="5560954"/>
                  <a:pt x="4313132" y="5537132"/>
                  <a:pt x="4309865" y="5595780"/>
                </a:cubicBezTo>
                <a:lnTo>
                  <a:pt x="4370330" y="5585864"/>
                </a:lnTo>
                <a:cubicBezTo>
                  <a:pt x="4366219" y="5566516"/>
                  <a:pt x="4382423" y="5547412"/>
                  <a:pt x="4370330" y="5542332"/>
                </a:cubicBezTo>
                <a:cubicBezTo>
                  <a:pt x="4369363" y="5550918"/>
                  <a:pt x="4370209" y="5563736"/>
                  <a:pt x="4366098" y="5564824"/>
                </a:cubicBezTo>
                <a:cubicBezTo>
                  <a:pt x="4349773" y="5546082"/>
                  <a:pt x="4341549" y="5566758"/>
                  <a:pt x="4327643" y="5571232"/>
                </a:cubicBezTo>
                <a:lnTo>
                  <a:pt x="4327643" y="5538342"/>
                </a:lnTo>
                <a:cubicBezTo>
                  <a:pt x="4313253" y="5560108"/>
                  <a:pt x="4308657" y="5526974"/>
                  <a:pt x="4293541" y="5522259"/>
                </a:cubicBezTo>
                <a:close/>
                <a:moveTo>
                  <a:pt x="4417735" y="5512827"/>
                </a:moveTo>
                <a:cubicBezTo>
                  <a:pt x="4405157" y="5522622"/>
                  <a:pt x="4387624" y="5520687"/>
                  <a:pt x="4383631" y="5551159"/>
                </a:cubicBezTo>
                <a:cubicBezTo>
                  <a:pt x="4389315" y="5548378"/>
                  <a:pt x="4389075" y="5613194"/>
                  <a:pt x="4396451" y="5570748"/>
                </a:cubicBezTo>
                <a:cubicBezTo>
                  <a:pt x="4381456" y="5542574"/>
                  <a:pt x="4425111" y="5560229"/>
                  <a:pt x="4417735" y="5512827"/>
                </a:cubicBezTo>
                <a:close/>
                <a:moveTo>
                  <a:pt x="4529230" y="5505088"/>
                </a:moveTo>
                <a:lnTo>
                  <a:pt x="4529725" y="5505690"/>
                </a:lnTo>
                <a:lnTo>
                  <a:pt x="4530367" y="5537229"/>
                </a:lnTo>
                <a:cubicBezTo>
                  <a:pt x="4534822" y="5558173"/>
                  <a:pt x="4547337" y="5553186"/>
                  <a:pt x="4537814" y="5591185"/>
                </a:cubicBezTo>
                <a:cubicBezTo>
                  <a:pt x="4560549" y="5556722"/>
                  <a:pt x="4595619" y="5619964"/>
                  <a:pt x="4619805" y="5577642"/>
                </a:cubicBezTo>
                <a:cubicBezTo>
                  <a:pt x="4600336" y="5572328"/>
                  <a:pt x="4582407" y="5563104"/>
                  <a:pt x="4566989" y="5550752"/>
                </a:cubicBezTo>
                <a:lnTo>
                  <a:pt x="4529725" y="5505690"/>
                </a:lnTo>
                <a:lnTo>
                  <a:pt x="4529714" y="5505088"/>
                </a:lnTo>
                <a:close/>
                <a:moveTo>
                  <a:pt x="10905564" y="5503960"/>
                </a:moveTo>
                <a:cubicBezTo>
                  <a:pt x="10909636" y="5504350"/>
                  <a:pt x="10914836" y="5506115"/>
                  <a:pt x="10921351" y="5509803"/>
                </a:cubicBezTo>
                <a:cubicBezTo>
                  <a:pt x="10903785" y="5565881"/>
                  <a:pt x="10877057" y="5501233"/>
                  <a:pt x="10905564" y="5503960"/>
                </a:cubicBezTo>
                <a:close/>
                <a:moveTo>
                  <a:pt x="3926766" y="5496138"/>
                </a:moveTo>
                <a:cubicBezTo>
                  <a:pt x="3930395" y="5493600"/>
                  <a:pt x="3930878" y="5499645"/>
                  <a:pt x="3931000" y="5506175"/>
                </a:cubicBezTo>
                <a:lnTo>
                  <a:pt x="3931000" y="5528062"/>
                </a:lnTo>
                <a:cubicBezTo>
                  <a:pt x="3920600" y="5533987"/>
                  <a:pt x="3921688" y="5509803"/>
                  <a:pt x="3909595" y="5520322"/>
                </a:cubicBezTo>
                <a:cubicBezTo>
                  <a:pt x="3906572" y="5466391"/>
                  <a:pt x="3925316" y="5532415"/>
                  <a:pt x="3926766" y="5496138"/>
                </a:cubicBezTo>
                <a:close/>
                <a:moveTo>
                  <a:pt x="4106224" y="5487312"/>
                </a:moveTo>
                <a:cubicBezTo>
                  <a:pt x="4117469" y="5482113"/>
                  <a:pt x="4117227" y="5508231"/>
                  <a:pt x="4118317" y="5528788"/>
                </a:cubicBezTo>
                <a:lnTo>
                  <a:pt x="4101871" y="5532296"/>
                </a:lnTo>
                <a:cubicBezTo>
                  <a:pt x="4101145" y="5523226"/>
                  <a:pt x="4103563" y="5521775"/>
                  <a:pt x="4106224" y="5520203"/>
                </a:cubicBezTo>
                <a:cubicBezTo>
                  <a:pt x="4112513" y="5514278"/>
                  <a:pt x="4104531" y="5506417"/>
                  <a:pt x="4106224" y="5487312"/>
                </a:cubicBezTo>
                <a:close/>
                <a:moveTo>
                  <a:pt x="3840409" y="5476145"/>
                </a:moveTo>
                <a:cubicBezTo>
                  <a:pt x="3849773" y="5481666"/>
                  <a:pt x="3863491" y="5506538"/>
                  <a:pt x="3879727" y="5493116"/>
                </a:cubicBezTo>
                <a:cubicBezTo>
                  <a:pt x="3879727" y="5507628"/>
                  <a:pt x="3879727" y="5522259"/>
                  <a:pt x="3879727" y="5536770"/>
                </a:cubicBezTo>
                <a:lnTo>
                  <a:pt x="3866666" y="5538462"/>
                </a:lnTo>
                <a:cubicBezTo>
                  <a:pt x="3877066" y="5542694"/>
                  <a:pt x="3870415" y="5593120"/>
                  <a:pt x="3887950" y="5578366"/>
                </a:cubicBezTo>
                <a:cubicBezTo>
                  <a:pt x="3879846" y="5600616"/>
                  <a:pt x="3890488" y="5597836"/>
                  <a:pt x="3887950" y="5632902"/>
                </a:cubicBezTo>
                <a:cubicBezTo>
                  <a:pt x="3872833" y="5617666"/>
                  <a:pt x="3875857" y="5601220"/>
                  <a:pt x="3866666" y="5560348"/>
                </a:cubicBezTo>
                <a:cubicBezTo>
                  <a:pt x="3862312" y="5568088"/>
                  <a:pt x="3862192" y="5585985"/>
                  <a:pt x="3853727" y="5584534"/>
                </a:cubicBezTo>
                <a:cubicBezTo>
                  <a:pt x="3858200" y="5593966"/>
                  <a:pt x="3854935" y="5624559"/>
                  <a:pt x="3866545" y="5615127"/>
                </a:cubicBezTo>
                <a:cubicBezTo>
                  <a:pt x="3862555" y="5634838"/>
                  <a:pt x="3850704" y="5635684"/>
                  <a:pt x="3849132" y="5661441"/>
                </a:cubicBezTo>
                <a:cubicBezTo>
                  <a:pt x="3840787" y="5667244"/>
                  <a:pt x="3843085" y="5613071"/>
                  <a:pt x="3853605" y="5628066"/>
                </a:cubicBezTo>
                <a:cubicBezTo>
                  <a:pt x="3847316" y="5591062"/>
                  <a:pt x="3829420" y="5642940"/>
                  <a:pt x="3832200" y="5587920"/>
                </a:cubicBezTo>
                <a:cubicBezTo>
                  <a:pt x="3827243" y="5590701"/>
                  <a:pt x="3828573" y="5608476"/>
                  <a:pt x="3827849" y="5621415"/>
                </a:cubicBezTo>
                <a:cubicBezTo>
                  <a:pt x="3810677" y="5591910"/>
                  <a:pt x="3802454" y="5537615"/>
                  <a:pt x="3771495" y="5543299"/>
                </a:cubicBezTo>
                <a:cubicBezTo>
                  <a:pt x="3772947" y="5490818"/>
                  <a:pt x="3820954" y="5497106"/>
                  <a:pt x="3823859" y="5534956"/>
                </a:cubicBezTo>
                <a:cubicBezTo>
                  <a:pt x="3813458" y="5541243"/>
                  <a:pt x="3814668" y="5516696"/>
                  <a:pt x="3802212" y="5527700"/>
                </a:cubicBezTo>
                <a:cubicBezTo>
                  <a:pt x="3814305" y="5593602"/>
                  <a:pt x="3856508" y="5578608"/>
                  <a:pt x="3871139" y="5516454"/>
                </a:cubicBezTo>
                <a:cubicBezTo>
                  <a:pt x="3862192" y="5493358"/>
                  <a:pt x="3837764" y="5511859"/>
                  <a:pt x="3832564" y="5479210"/>
                </a:cubicBezTo>
                <a:cubicBezTo>
                  <a:pt x="3834651" y="5474615"/>
                  <a:pt x="3837287" y="5474304"/>
                  <a:pt x="3840409" y="5476145"/>
                </a:cubicBezTo>
                <a:close/>
                <a:moveTo>
                  <a:pt x="11195250" y="5456960"/>
                </a:moveTo>
                <a:lnTo>
                  <a:pt x="11195250" y="5457203"/>
                </a:lnTo>
                <a:lnTo>
                  <a:pt x="11195291" y="5457207"/>
                </a:lnTo>
                <a:lnTo>
                  <a:pt x="11199307" y="5481834"/>
                </a:lnTo>
                <a:cubicBezTo>
                  <a:pt x="11206347" y="5497916"/>
                  <a:pt x="11220497" y="5489460"/>
                  <a:pt x="11225123" y="5473043"/>
                </a:cubicBezTo>
                <a:cubicBezTo>
                  <a:pt x="11224155" y="5460710"/>
                  <a:pt x="11218893" y="5458744"/>
                  <a:pt x="11212772" y="5458865"/>
                </a:cubicBezTo>
                <a:lnTo>
                  <a:pt x="11195291" y="5457207"/>
                </a:lnTo>
                <a:close/>
                <a:moveTo>
                  <a:pt x="3644762" y="5454059"/>
                </a:moveTo>
                <a:cubicBezTo>
                  <a:pt x="3649480" y="5471629"/>
                  <a:pt x="3650809" y="5489912"/>
                  <a:pt x="3648874" y="5507989"/>
                </a:cubicBezTo>
                <a:cubicBezTo>
                  <a:pt x="3632671" y="5520808"/>
                  <a:pt x="3645490" y="5459378"/>
                  <a:pt x="3631339" y="5466998"/>
                </a:cubicBezTo>
                <a:cubicBezTo>
                  <a:pt x="3632185" y="5454059"/>
                  <a:pt x="3639443" y="5456598"/>
                  <a:pt x="3644762" y="5454059"/>
                </a:cubicBezTo>
                <a:close/>
                <a:moveTo>
                  <a:pt x="11169936" y="5453862"/>
                </a:moveTo>
                <a:cubicBezTo>
                  <a:pt x="11166471" y="5455268"/>
                  <a:pt x="11163631" y="5458290"/>
                  <a:pt x="11161152" y="5462402"/>
                </a:cubicBezTo>
                <a:cubicBezTo>
                  <a:pt x="11161636" y="5490214"/>
                  <a:pt x="11167317" y="5505814"/>
                  <a:pt x="11178201" y="5508836"/>
                </a:cubicBezTo>
                <a:lnTo>
                  <a:pt x="11178563" y="5508594"/>
                </a:lnTo>
                <a:cubicBezTo>
                  <a:pt x="11182920" y="5491097"/>
                  <a:pt x="11184250" y="5472970"/>
                  <a:pt x="11182436" y="5455026"/>
                </a:cubicBezTo>
                <a:cubicBezTo>
                  <a:pt x="11177478" y="5452668"/>
                  <a:pt x="11173398" y="5452456"/>
                  <a:pt x="11169936" y="5453862"/>
                </a:cubicBezTo>
                <a:close/>
                <a:moveTo>
                  <a:pt x="12007887" y="5446319"/>
                </a:moveTo>
                <a:lnTo>
                  <a:pt x="12008252" y="5479208"/>
                </a:lnTo>
                <a:cubicBezTo>
                  <a:pt x="11983098" y="5508714"/>
                  <a:pt x="11974270" y="5490456"/>
                  <a:pt x="11955042" y="5514640"/>
                </a:cubicBezTo>
                <a:cubicBezTo>
                  <a:pt x="11959516" y="5471833"/>
                  <a:pt x="12020947" y="5464820"/>
                  <a:pt x="12007887" y="5446319"/>
                </a:cubicBezTo>
                <a:close/>
                <a:moveTo>
                  <a:pt x="11288677" y="5446088"/>
                </a:moveTo>
                <a:cubicBezTo>
                  <a:pt x="11285250" y="5446108"/>
                  <a:pt x="11281529" y="5448118"/>
                  <a:pt x="11278012" y="5451761"/>
                </a:cubicBezTo>
                <a:lnTo>
                  <a:pt x="11263783" y="5489468"/>
                </a:lnTo>
                <a:lnTo>
                  <a:pt x="11263214" y="5490092"/>
                </a:lnTo>
                <a:lnTo>
                  <a:pt x="11263456" y="5490334"/>
                </a:lnTo>
                <a:lnTo>
                  <a:pt x="11263783" y="5489468"/>
                </a:lnTo>
                <a:lnTo>
                  <a:pt x="11273171" y="5479164"/>
                </a:lnTo>
                <a:cubicBezTo>
                  <a:pt x="11283681" y="5477646"/>
                  <a:pt x="11294836" y="5495444"/>
                  <a:pt x="11297557" y="5452364"/>
                </a:cubicBezTo>
                <a:cubicBezTo>
                  <a:pt x="11295230" y="5448042"/>
                  <a:pt x="11292101" y="5446070"/>
                  <a:pt x="11288677" y="5446088"/>
                </a:cubicBezTo>
                <a:close/>
                <a:moveTo>
                  <a:pt x="10662716" y="5445456"/>
                </a:moveTo>
                <a:cubicBezTo>
                  <a:pt x="10656276" y="5452842"/>
                  <a:pt x="10657729" y="5481024"/>
                  <a:pt x="10654824" y="5497712"/>
                </a:cubicBezTo>
                <a:cubicBezTo>
                  <a:pt x="10654824" y="5497638"/>
                  <a:pt x="10654824" y="5497554"/>
                  <a:pt x="10654947" y="5497481"/>
                </a:cubicBezTo>
                <a:cubicBezTo>
                  <a:pt x="10657606" y="5490554"/>
                  <a:pt x="10665346" y="5487082"/>
                  <a:pt x="10672238" y="5489731"/>
                </a:cubicBezTo>
                <a:cubicBezTo>
                  <a:pt x="10672238" y="5475220"/>
                  <a:pt x="10672238" y="5460708"/>
                  <a:pt x="10672238" y="5446198"/>
                </a:cubicBezTo>
                <a:cubicBezTo>
                  <a:pt x="10667884" y="5442842"/>
                  <a:pt x="10664862" y="5442994"/>
                  <a:pt x="10662716" y="5445456"/>
                </a:cubicBezTo>
                <a:close/>
                <a:moveTo>
                  <a:pt x="11519215" y="5445231"/>
                </a:moveTo>
                <a:cubicBezTo>
                  <a:pt x="11519338" y="5459620"/>
                  <a:pt x="11526839" y="5456356"/>
                  <a:pt x="11527924" y="5468448"/>
                </a:cubicBezTo>
                <a:cubicBezTo>
                  <a:pt x="11518615" y="5473528"/>
                  <a:pt x="11501320" y="5504846"/>
                  <a:pt x="11497932" y="5463370"/>
                </a:cubicBezTo>
                <a:cubicBezTo>
                  <a:pt x="11511601" y="5475100"/>
                  <a:pt x="11514141" y="5456598"/>
                  <a:pt x="11519215" y="5445231"/>
                </a:cubicBezTo>
                <a:close/>
                <a:moveTo>
                  <a:pt x="10696785" y="5443826"/>
                </a:moveTo>
                <a:cubicBezTo>
                  <a:pt x="10689001" y="5444286"/>
                  <a:pt x="10681760" y="5445896"/>
                  <a:pt x="10676108" y="5447045"/>
                </a:cubicBezTo>
                <a:cubicBezTo>
                  <a:pt x="10674659" y="5493842"/>
                  <a:pt x="10690258" y="5500008"/>
                  <a:pt x="10697269" y="5526854"/>
                </a:cubicBezTo>
                <a:lnTo>
                  <a:pt x="10697634" y="5526974"/>
                </a:lnTo>
                <a:cubicBezTo>
                  <a:pt x="10723149" y="5509803"/>
                  <a:pt x="10738388" y="5522985"/>
                  <a:pt x="10753264" y="5514278"/>
                </a:cubicBezTo>
                <a:cubicBezTo>
                  <a:pt x="10748365" y="5451428"/>
                  <a:pt x="10720134" y="5442448"/>
                  <a:pt x="10696785" y="5443826"/>
                </a:cubicBezTo>
                <a:close/>
                <a:moveTo>
                  <a:pt x="3604528" y="5442536"/>
                </a:moveTo>
                <a:cubicBezTo>
                  <a:pt x="3613218" y="5445360"/>
                  <a:pt x="3622877" y="5476037"/>
                  <a:pt x="3627231" y="5489368"/>
                </a:cubicBezTo>
                <a:cubicBezTo>
                  <a:pt x="3604012" y="5508231"/>
                  <a:pt x="3614896" y="5441240"/>
                  <a:pt x="3596393" y="5450672"/>
                </a:cubicBezTo>
                <a:cubicBezTo>
                  <a:pt x="3598843" y="5443750"/>
                  <a:pt x="3601631" y="5441596"/>
                  <a:pt x="3604528" y="5442536"/>
                </a:cubicBezTo>
                <a:close/>
                <a:moveTo>
                  <a:pt x="4473723" y="5438217"/>
                </a:moveTo>
                <a:cubicBezTo>
                  <a:pt x="4469249" y="5456066"/>
                  <a:pt x="4470821" y="5474892"/>
                  <a:pt x="4478076" y="5491786"/>
                </a:cubicBezTo>
                <a:cubicBezTo>
                  <a:pt x="4470821" y="5526732"/>
                  <a:pt x="4447845" y="5433258"/>
                  <a:pt x="4473723" y="5438217"/>
                </a:cubicBezTo>
                <a:close/>
                <a:moveTo>
                  <a:pt x="3974049" y="5433622"/>
                </a:moveTo>
                <a:cubicBezTo>
                  <a:pt x="3973204" y="5457806"/>
                  <a:pt x="3977435" y="5467601"/>
                  <a:pt x="3986143" y="5464216"/>
                </a:cubicBezTo>
                <a:cubicBezTo>
                  <a:pt x="3971874" y="5514156"/>
                  <a:pt x="3973204" y="5429631"/>
                  <a:pt x="3956879" y="5447406"/>
                </a:cubicBezTo>
                <a:cubicBezTo>
                  <a:pt x="3943093" y="5437128"/>
                  <a:pt x="3968972" y="5433259"/>
                  <a:pt x="3974049" y="5433622"/>
                </a:cubicBezTo>
                <a:close/>
                <a:moveTo>
                  <a:pt x="11062957" y="5424312"/>
                </a:moveTo>
                <a:cubicBezTo>
                  <a:pt x="11043974" y="5442206"/>
                  <a:pt x="11043854" y="5444747"/>
                  <a:pt x="11028613" y="5473286"/>
                </a:cubicBezTo>
                <a:cubicBezTo>
                  <a:pt x="11030550" y="5509803"/>
                  <a:pt x="11047115" y="5487190"/>
                  <a:pt x="11050136" y="5465908"/>
                </a:cubicBezTo>
                <a:cubicBezTo>
                  <a:pt x="11071181" y="5526128"/>
                  <a:pt x="11098507" y="5478243"/>
                  <a:pt x="11122696" y="5499645"/>
                </a:cubicBezTo>
                <a:lnTo>
                  <a:pt x="11122696" y="5499404"/>
                </a:lnTo>
                <a:cubicBezTo>
                  <a:pt x="11125960" y="5452244"/>
                  <a:pt x="11138173" y="5492874"/>
                  <a:pt x="11148212" y="5460588"/>
                </a:cubicBezTo>
                <a:cubicBezTo>
                  <a:pt x="11130436" y="5423344"/>
                  <a:pt x="11084602" y="5481506"/>
                  <a:pt x="11062957" y="5424312"/>
                </a:cubicBezTo>
                <a:close/>
                <a:moveTo>
                  <a:pt x="3357391" y="5414231"/>
                </a:moveTo>
                <a:cubicBezTo>
                  <a:pt x="3363026" y="5414396"/>
                  <a:pt x="3372706" y="5433622"/>
                  <a:pt x="3380416" y="5428905"/>
                </a:cubicBezTo>
                <a:cubicBezTo>
                  <a:pt x="3378723" y="5451760"/>
                  <a:pt x="3360340" y="5434830"/>
                  <a:pt x="3357318" y="5454058"/>
                </a:cubicBezTo>
                <a:cubicBezTo>
                  <a:pt x="3353450" y="5484168"/>
                  <a:pt x="3365904" y="5474734"/>
                  <a:pt x="3365664" y="5496380"/>
                </a:cubicBezTo>
                <a:cubicBezTo>
                  <a:pt x="3376063" y="5483574"/>
                  <a:pt x="3381262" y="5467262"/>
                  <a:pt x="3379932" y="5450792"/>
                </a:cubicBezTo>
                <a:cubicBezTo>
                  <a:pt x="3394444" y="5468205"/>
                  <a:pt x="3404117" y="5432896"/>
                  <a:pt x="3411493" y="5467963"/>
                </a:cubicBezTo>
                <a:cubicBezTo>
                  <a:pt x="3417782" y="5455872"/>
                  <a:pt x="3409800" y="5450188"/>
                  <a:pt x="3421047" y="5433863"/>
                </a:cubicBezTo>
                <a:cubicBezTo>
                  <a:pt x="3446078" y="5459500"/>
                  <a:pt x="3476312" y="5452244"/>
                  <a:pt x="3505697" y="5445956"/>
                </a:cubicBezTo>
                <a:cubicBezTo>
                  <a:pt x="3535082" y="5439668"/>
                  <a:pt x="3561807" y="5433863"/>
                  <a:pt x="3582849" y="5463973"/>
                </a:cubicBezTo>
                <a:cubicBezTo>
                  <a:pt x="3574384" y="5538824"/>
                  <a:pt x="3608486" y="5505450"/>
                  <a:pt x="3604254" y="5569659"/>
                </a:cubicBezTo>
                <a:cubicBezTo>
                  <a:pt x="3597239" y="5566032"/>
                  <a:pt x="3600746" y="5535922"/>
                  <a:pt x="3586477" y="5550554"/>
                </a:cubicBezTo>
                <a:cubicBezTo>
                  <a:pt x="3581277" y="5537131"/>
                  <a:pt x="3584905" y="5533624"/>
                  <a:pt x="3586477" y="5517904"/>
                </a:cubicBezTo>
                <a:cubicBezTo>
                  <a:pt x="3577046" y="5523950"/>
                  <a:pt x="3574384" y="5512100"/>
                  <a:pt x="3568700" y="5509803"/>
                </a:cubicBezTo>
                <a:cubicBezTo>
                  <a:pt x="3562895" y="5546080"/>
                  <a:pt x="3583090" y="5515970"/>
                  <a:pt x="3577287" y="5551884"/>
                </a:cubicBezTo>
                <a:cubicBezTo>
                  <a:pt x="3560114" y="5504361"/>
                  <a:pt x="3533511" y="5558172"/>
                  <a:pt x="3527705" y="5602550"/>
                </a:cubicBezTo>
                <a:cubicBezTo>
                  <a:pt x="3521539" y="5591184"/>
                  <a:pt x="3537621" y="5537494"/>
                  <a:pt x="3537501" y="5503152"/>
                </a:cubicBezTo>
                <a:cubicBezTo>
                  <a:pt x="3534357" y="5491422"/>
                  <a:pt x="3523109" y="5483816"/>
                  <a:pt x="3511016" y="5485376"/>
                </a:cubicBezTo>
                <a:cubicBezTo>
                  <a:pt x="3511016" y="5497468"/>
                  <a:pt x="3518998" y="5493478"/>
                  <a:pt x="3524198" y="5494324"/>
                </a:cubicBezTo>
                <a:cubicBezTo>
                  <a:pt x="3488767" y="5559864"/>
                  <a:pt x="3462767" y="5511858"/>
                  <a:pt x="3410405" y="5554786"/>
                </a:cubicBezTo>
                <a:cubicBezTo>
                  <a:pt x="3413671" y="5545354"/>
                  <a:pt x="3417904" y="5523830"/>
                  <a:pt x="3410405" y="5522016"/>
                </a:cubicBezTo>
                <a:cubicBezTo>
                  <a:pt x="3416936" y="5503515"/>
                  <a:pt x="3433019" y="5507022"/>
                  <a:pt x="3438100" y="5485740"/>
                </a:cubicBezTo>
                <a:cubicBezTo>
                  <a:pt x="3438100" y="5465182"/>
                  <a:pt x="3423224" y="5480298"/>
                  <a:pt x="3425038" y="5454904"/>
                </a:cubicBezTo>
                <a:cubicBezTo>
                  <a:pt x="3419839" y="5457806"/>
                  <a:pt x="3422256" y="5466996"/>
                  <a:pt x="3425038" y="5465787"/>
                </a:cubicBezTo>
                <a:cubicBezTo>
                  <a:pt x="3401942" y="5499282"/>
                  <a:pt x="3374128" y="5529392"/>
                  <a:pt x="3347402" y="5498919"/>
                </a:cubicBezTo>
                <a:cubicBezTo>
                  <a:pt x="3355867" y="5484892"/>
                  <a:pt x="3359495" y="5446561"/>
                  <a:pt x="3353329" y="5422012"/>
                </a:cubicBezTo>
                <a:cubicBezTo>
                  <a:pt x="3354083" y="5416239"/>
                  <a:pt x="3355512" y="5414176"/>
                  <a:pt x="3357391" y="5414231"/>
                </a:cubicBezTo>
                <a:close/>
                <a:moveTo>
                  <a:pt x="11708350" y="5399764"/>
                </a:moveTo>
                <a:lnTo>
                  <a:pt x="11730118" y="5403270"/>
                </a:lnTo>
                <a:cubicBezTo>
                  <a:pt x="11728420" y="5421772"/>
                  <a:pt x="11736522" y="5432292"/>
                  <a:pt x="11730118" y="5435920"/>
                </a:cubicBezTo>
                <a:cubicBezTo>
                  <a:pt x="11728181" y="5411250"/>
                  <a:pt x="11706291" y="5433744"/>
                  <a:pt x="11708350" y="5399764"/>
                </a:cubicBezTo>
                <a:close/>
                <a:moveTo>
                  <a:pt x="4652686" y="5392141"/>
                </a:moveTo>
                <a:cubicBezTo>
                  <a:pt x="4650113" y="5391598"/>
                  <a:pt x="4646999" y="5392003"/>
                  <a:pt x="4643990" y="5393704"/>
                </a:cubicBezTo>
                <a:cubicBezTo>
                  <a:pt x="4637975" y="5397104"/>
                  <a:pt x="4632381" y="5405690"/>
                  <a:pt x="4632381" y="5422256"/>
                </a:cubicBezTo>
                <a:lnTo>
                  <a:pt x="4632864" y="5422498"/>
                </a:lnTo>
                <a:cubicBezTo>
                  <a:pt x="4645199" y="5422740"/>
                  <a:pt x="4654753" y="5416210"/>
                  <a:pt x="4658139" y="5396258"/>
                </a:cubicBezTo>
                <a:cubicBezTo>
                  <a:pt x="4657293" y="5394172"/>
                  <a:pt x="4655260" y="5392683"/>
                  <a:pt x="4652686" y="5392141"/>
                </a:cubicBezTo>
                <a:close/>
                <a:moveTo>
                  <a:pt x="4020811" y="5387215"/>
                </a:moveTo>
                <a:cubicBezTo>
                  <a:pt x="4025097" y="5390973"/>
                  <a:pt x="4041013" y="5418386"/>
                  <a:pt x="4046726" y="5421650"/>
                </a:cubicBezTo>
                <a:cubicBezTo>
                  <a:pt x="4038142" y="5444384"/>
                  <a:pt x="3996785" y="5502910"/>
                  <a:pt x="3995453" y="5440998"/>
                </a:cubicBezTo>
                <a:cubicBezTo>
                  <a:pt x="4014802" y="5461070"/>
                  <a:pt x="4017946" y="5416814"/>
                  <a:pt x="4038142" y="5433863"/>
                </a:cubicBezTo>
                <a:cubicBezTo>
                  <a:pt x="4036812" y="5408591"/>
                  <a:pt x="4025081" y="5411734"/>
                  <a:pt x="4021211" y="5393112"/>
                </a:cubicBezTo>
                <a:cubicBezTo>
                  <a:pt x="4019247" y="5387338"/>
                  <a:pt x="4019382" y="5385962"/>
                  <a:pt x="4020811" y="5387215"/>
                </a:cubicBezTo>
                <a:close/>
                <a:moveTo>
                  <a:pt x="9947119" y="5383394"/>
                </a:moveTo>
                <a:lnTo>
                  <a:pt x="9946553" y="5383561"/>
                </a:lnTo>
                <a:lnTo>
                  <a:pt x="9947154" y="5383803"/>
                </a:lnTo>
                <a:cubicBezTo>
                  <a:pt x="9955017" y="5416572"/>
                  <a:pt x="9964810" y="5437250"/>
                  <a:pt x="9976062" y="5443780"/>
                </a:cubicBezTo>
                <a:lnTo>
                  <a:pt x="9964868" y="5398762"/>
                </a:lnTo>
                <a:lnTo>
                  <a:pt x="9957058" y="5393792"/>
                </a:lnTo>
                <a:close/>
                <a:moveTo>
                  <a:pt x="9960097" y="5379570"/>
                </a:moveTo>
                <a:lnTo>
                  <a:pt x="9958805" y="5379950"/>
                </a:lnTo>
                <a:lnTo>
                  <a:pt x="9960386" y="5380728"/>
                </a:lnTo>
                <a:close/>
                <a:moveTo>
                  <a:pt x="11069819" y="5379221"/>
                </a:moveTo>
                <a:lnTo>
                  <a:pt x="11050378" y="5389360"/>
                </a:lnTo>
                <a:lnTo>
                  <a:pt x="11050259" y="5388880"/>
                </a:lnTo>
                <a:lnTo>
                  <a:pt x="11050136" y="5389486"/>
                </a:lnTo>
                <a:lnTo>
                  <a:pt x="11050378" y="5389360"/>
                </a:lnTo>
                <a:lnTo>
                  <a:pt x="11055111" y="5408381"/>
                </a:lnTo>
                <a:cubicBezTo>
                  <a:pt x="11061385" y="5415937"/>
                  <a:pt x="11071726" y="5394534"/>
                  <a:pt x="11084240" y="5406052"/>
                </a:cubicBezTo>
                <a:cubicBezTo>
                  <a:pt x="11085632" y="5385676"/>
                  <a:pt x="11078166" y="5379358"/>
                  <a:pt x="11069819" y="5379221"/>
                </a:cubicBezTo>
                <a:close/>
                <a:moveTo>
                  <a:pt x="10984853" y="5362338"/>
                </a:moveTo>
                <a:cubicBezTo>
                  <a:pt x="10984638" y="5361622"/>
                  <a:pt x="10984505" y="5361892"/>
                  <a:pt x="10984398" y="5362875"/>
                </a:cubicBezTo>
                <a:cubicBezTo>
                  <a:pt x="10983750" y="5368769"/>
                  <a:pt x="10984021" y="5400308"/>
                  <a:pt x="10972866" y="5398314"/>
                </a:cubicBezTo>
                <a:cubicBezTo>
                  <a:pt x="10956059" y="5416452"/>
                  <a:pt x="10992458" y="5389122"/>
                  <a:pt x="10977098" y="5410405"/>
                </a:cubicBezTo>
                <a:cubicBezTo>
                  <a:pt x="10983024" y="5423464"/>
                  <a:pt x="10997536" y="5397466"/>
                  <a:pt x="11007213" y="5404478"/>
                </a:cubicBezTo>
                <a:cubicBezTo>
                  <a:pt x="11006364" y="5391540"/>
                  <a:pt x="10998866" y="5395170"/>
                  <a:pt x="10994270" y="5391540"/>
                </a:cubicBezTo>
                <a:cubicBezTo>
                  <a:pt x="10989673" y="5387914"/>
                  <a:pt x="10991371" y="5369412"/>
                  <a:pt x="10985684" y="5368203"/>
                </a:cubicBezTo>
                <a:lnTo>
                  <a:pt x="10985806" y="5367719"/>
                </a:lnTo>
                <a:cubicBezTo>
                  <a:pt x="10985367" y="5364757"/>
                  <a:pt x="10985069" y="5363054"/>
                  <a:pt x="10984853" y="5362338"/>
                </a:cubicBezTo>
                <a:close/>
                <a:moveTo>
                  <a:pt x="4575331" y="5330799"/>
                </a:moveTo>
                <a:cubicBezTo>
                  <a:pt x="4603760" y="5328072"/>
                  <a:pt x="4577043" y="5392720"/>
                  <a:pt x="4559582" y="5336642"/>
                </a:cubicBezTo>
                <a:cubicBezTo>
                  <a:pt x="4566083" y="5332954"/>
                  <a:pt x="4571269" y="5331190"/>
                  <a:pt x="4575331" y="5330799"/>
                </a:cubicBezTo>
                <a:close/>
                <a:moveTo>
                  <a:pt x="11399620" y="5316328"/>
                </a:moveTo>
                <a:cubicBezTo>
                  <a:pt x="11402886" y="5350548"/>
                  <a:pt x="11388012" y="5335554"/>
                  <a:pt x="11391279" y="5369291"/>
                </a:cubicBezTo>
                <a:lnTo>
                  <a:pt x="11378336" y="5367236"/>
                </a:lnTo>
                <a:cubicBezTo>
                  <a:pt x="11381118" y="5338577"/>
                  <a:pt x="11393939" y="5337126"/>
                  <a:pt x="11399620" y="5316328"/>
                </a:cubicBezTo>
                <a:close/>
                <a:moveTo>
                  <a:pt x="10827148" y="5308588"/>
                </a:moveTo>
                <a:cubicBezTo>
                  <a:pt x="10851454" y="5300968"/>
                  <a:pt x="10881323" y="5329022"/>
                  <a:pt x="10882898" y="5361430"/>
                </a:cubicBezTo>
                <a:cubicBezTo>
                  <a:pt x="10870200" y="5329870"/>
                  <a:pt x="10836702" y="5347646"/>
                  <a:pt x="10827148" y="5308588"/>
                </a:cubicBezTo>
                <a:close/>
                <a:moveTo>
                  <a:pt x="4285681" y="5284042"/>
                </a:moveTo>
                <a:cubicBezTo>
                  <a:pt x="4276853" y="5292022"/>
                  <a:pt x="4257745" y="5275698"/>
                  <a:pt x="4255811" y="5299882"/>
                </a:cubicBezTo>
                <a:cubicBezTo>
                  <a:pt x="4261495" y="5322010"/>
                  <a:pt x="4284953" y="5329749"/>
                  <a:pt x="4285681" y="5284042"/>
                </a:cubicBezTo>
                <a:close/>
                <a:moveTo>
                  <a:pt x="4310516" y="5280564"/>
                </a:moveTo>
                <a:cubicBezTo>
                  <a:pt x="4307054" y="5279113"/>
                  <a:pt x="4302974" y="5279326"/>
                  <a:pt x="4298017" y="5281864"/>
                </a:cubicBezTo>
                <a:lnTo>
                  <a:pt x="4298501" y="5281864"/>
                </a:lnTo>
                <a:cubicBezTo>
                  <a:pt x="4296564" y="5299882"/>
                  <a:pt x="4297894" y="5318092"/>
                  <a:pt x="4302248" y="5335675"/>
                </a:cubicBezTo>
                <a:cubicBezTo>
                  <a:pt x="4313011" y="5332652"/>
                  <a:pt x="4319299" y="5317052"/>
                  <a:pt x="4319299" y="5289240"/>
                </a:cubicBezTo>
                <a:cubicBezTo>
                  <a:pt x="4316819" y="5285130"/>
                  <a:pt x="4313977" y="5282015"/>
                  <a:pt x="4310516" y="5280564"/>
                </a:cubicBezTo>
                <a:close/>
                <a:moveTo>
                  <a:pt x="3473047" y="5273400"/>
                </a:moveTo>
                <a:cubicBezTo>
                  <a:pt x="3459986" y="5291900"/>
                  <a:pt x="3521417" y="5298914"/>
                  <a:pt x="3525893" y="5341720"/>
                </a:cubicBezTo>
                <a:cubicBezTo>
                  <a:pt x="3506663" y="5317535"/>
                  <a:pt x="3497836" y="5335794"/>
                  <a:pt x="3472563" y="5306290"/>
                </a:cubicBezTo>
                <a:cubicBezTo>
                  <a:pt x="3472684" y="5295286"/>
                  <a:pt x="3472925" y="5284404"/>
                  <a:pt x="3473047" y="5273400"/>
                </a:cubicBezTo>
                <a:close/>
                <a:moveTo>
                  <a:pt x="4192256" y="5272928"/>
                </a:moveTo>
                <a:cubicBezTo>
                  <a:pt x="4188832" y="5272908"/>
                  <a:pt x="4185704" y="5274882"/>
                  <a:pt x="4183375" y="5279204"/>
                </a:cubicBezTo>
                <a:cubicBezTo>
                  <a:pt x="4186883" y="5336521"/>
                  <a:pt x="4205505" y="5286096"/>
                  <a:pt x="4217356" y="5317174"/>
                </a:cubicBezTo>
                <a:cubicBezTo>
                  <a:pt x="4215451" y="5290964"/>
                  <a:pt x="4202527" y="5272984"/>
                  <a:pt x="4192256" y="5272928"/>
                </a:cubicBezTo>
                <a:close/>
                <a:moveTo>
                  <a:pt x="3961594" y="5272310"/>
                </a:moveTo>
                <a:cubicBezTo>
                  <a:pt x="3966673" y="5283677"/>
                  <a:pt x="3969334" y="5302178"/>
                  <a:pt x="3982877" y="5290449"/>
                </a:cubicBezTo>
                <a:cubicBezTo>
                  <a:pt x="3979493" y="5331924"/>
                  <a:pt x="3962199" y="5300968"/>
                  <a:pt x="3953008" y="5295528"/>
                </a:cubicBezTo>
                <a:cubicBezTo>
                  <a:pt x="3954095" y="5283435"/>
                  <a:pt x="3961473" y="5286700"/>
                  <a:pt x="3961594" y="5272310"/>
                </a:cubicBezTo>
                <a:close/>
                <a:moveTo>
                  <a:pt x="4818307" y="5272294"/>
                </a:moveTo>
                <a:cubicBezTo>
                  <a:pt x="4816175" y="5269833"/>
                  <a:pt x="4813198" y="5269682"/>
                  <a:pt x="4808935" y="5273036"/>
                </a:cubicBezTo>
                <a:cubicBezTo>
                  <a:pt x="4808935" y="5287547"/>
                  <a:pt x="4808935" y="5302059"/>
                  <a:pt x="4808935" y="5316570"/>
                </a:cubicBezTo>
                <a:lnTo>
                  <a:pt x="4808815" y="5317052"/>
                </a:lnTo>
                <a:cubicBezTo>
                  <a:pt x="4808935" y="5317018"/>
                  <a:pt x="4808935" y="5316981"/>
                  <a:pt x="4809057" y="5316944"/>
                </a:cubicBezTo>
                <a:cubicBezTo>
                  <a:pt x="4815949" y="5314247"/>
                  <a:pt x="4823809" y="5317646"/>
                  <a:pt x="4826469" y="5324550"/>
                </a:cubicBezTo>
                <a:cubicBezTo>
                  <a:pt x="4823475" y="5307864"/>
                  <a:pt x="4824701" y="5279680"/>
                  <a:pt x="4818307" y="5272294"/>
                </a:cubicBezTo>
                <a:close/>
                <a:moveTo>
                  <a:pt x="4783853" y="5271150"/>
                </a:moveTo>
                <a:cubicBezTo>
                  <a:pt x="4768323" y="5270231"/>
                  <a:pt x="4750601" y="5273916"/>
                  <a:pt x="4739059" y="5295096"/>
                </a:cubicBezTo>
                <a:lnTo>
                  <a:pt x="4727456" y="5341499"/>
                </a:lnTo>
                <a:lnTo>
                  <a:pt x="4727309" y="5341480"/>
                </a:lnTo>
                <a:lnTo>
                  <a:pt x="4727429" y="5341601"/>
                </a:lnTo>
                <a:lnTo>
                  <a:pt x="4727456" y="5341499"/>
                </a:lnTo>
                <a:lnTo>
                  <a:pt x="4751269" y="5344608"/>
                </a:lnTo>
                <a:cubicBezTo>
                  <a:pt x="4760111" y="5344563"/>
                  <a:pt x="4770299" y="5345591"/>
                  <a:pt x="4783297" y="5354176"/>
                </a:cubicBezTo>
                <a:cubicBezTo>
                  <a:pt x="4790311" y="5327331"/>
                  <a:pt x="4806034" y="5321164"/>
                  <a:pt x="4804459" y="5274368"/>
                </a:cubicBezTo>
                <a:cubicBezTo>
                  <a:pt x="4798836" y="5273219"/>
                  <a:pt x="4791619" y="5271609"/>
                  <a:pt x="4783853" y="5271150"/>
                </a:cubicBezTo>
                <a:close/>
                <a:moveTo>
                  <a:pt x="11968615" y="5264994"/>
                </a:moveTo>
                <a:cubicBezTo>
                  <a:pt x="11976568" y="5263332"/>
                  <a:pt x="11983582" y="5267474"/>
                  <a:pt x="11983582" y="5290570"/>
                </a:cubicBezTo>
                <a:cubicBezTo>
                  <a:pt x="11972698" y="5282468"/>
                  <a:pt x="11951536" y="5299156"/>
                  <a:pt x="11948025" y="5274246"/>
                </a:cubicBezTo>
                <a:cubicBezTo>
                  <a:pt x="11951776" y="5274124"/>
                  <a:pt x="11960665" y="5266657"/>
                  <a:pt x="11968615" y="5264994"/>
                </a:cubicBezTo>
                <a:close/>
                <a:moveTo>
                  <a:pt x="10987611" y="5264542"/>
                </a:moveTo>
                <a:cubicBezTo>
                  <a:pt x="10976313" y="5261608"/>
                  <a:pt x="10996839" y="5338318"/>
                  <a:pt x="11011441" y="5306894"/>
                </a:cubicBezTo>
                <a:cubicBezTo>
                  <a:pt x="11012167" y="5283436"/>
                  <a:pt x="10996326" y="5299398"/>
                  <a:pt x="10990035" y="5292505"/>
                </a:cubicBezTo>
                <a:cubicBezTo>
                  <a:pt x="10989434" y="5279688"/>
                  <a:pt x="10991003" y="5273400"/>
                  <a:pt x="10994392" y="5271464"/>
                </a:cubicBezTo>
                <a:lnTo>
                  <a:pt x="10994515" y="5271222"/>
                </a:lnTo>
                <a:cubicBezTo>
                  <a:pt x="10991490" y="5267006"/>
                  <a:pt x="10989227" y="5264961"/>
                  <a:pt x="10987611" y="5264542"/>
                </a:cubicBezTo>
                <a:close/>
                <a:moveTo>
                  <a:pt x="4416766" y="5250908"/>
                </a:moveTo>
                <a:cubicBezTo>
                  <a:pt x="4395725" y="5308347"/>
                  <a:pt x="4349895" y="5250182"/>
                  <a:pt x="4332117" y="5287186"/>
                </a:cubicBezTo>
                <a:lnTo>
                  <a:pt x="4332601" y="5287186"/>
                </a:lnTo>
                <a:cubicBezTo>
                  <a:pt x="4342758" y="5319954"/>
                  <a:pt x="4354972" y="5279324"/>
                  <a:pt x="4357028" y="5325638"/>
                </a:cubicBezTo>
                <a:cubicBezTo>
                  <a:pt x="4381214" y="5303992"/>
                  <a:pt x="4408543" y="5352362"/>
                  <a:pt x="4429585" y="5291902"/>
                </a:cubicBezTo>
                <a:cubicBezTo>
                  <a:pt x="4432608" y="5313184"/>
                  <a:pt x="4449175" y="5335554"/>
                  <a:pt x="4450990" y="5299277"/>
                </a:cubicBezTo>
                <a:cubicBezTo>
                  <a:pt x="4435873" y="5271344"/>
                  <a:pt x="4435752" y="5268805"/>
                  <a:pt x="4416766" y="5250908"/>
                </a:cubicBezTo>
                <a:close/>
                <a:moveTo>
                  <a:pt x="3772344" y="5226844"/>
                </a:moveTo>
                <a:cubicBezTo>
                  <a:pt x="3774519" y="5260823"/>
                  <a:pt x="3752632" y="5238332"/>
                  <a:pt x="3750697" y="5263000"/>
                </a:cubicBezTo>
                <a:cubicBezTo>
                  <a:pt x="3744288" y="5259372"/>
                  <a:pt x="3752511" y="5248851"/>
                  <a:pt x="3750697" y="5230351"/>
                </a:cubicBezTo>
                <a:close/>
                <a:moveTo>
                  <a:pt x="11455518" y="5226055"/>
                </a:moveTo>
                <a:cubicBezTo>
                  <a:pt x="11457522" y="5225174"/>
                  <a:pt x="11460056" y="5225756"/>
                  <a:pt x="11463471" y="5228779"/>
                </a:cubicBezTo>
                <a:cubicBezTo>
                  <a:pt x="11468429" y="5242878"/>
                  <a:pt x="11468429" y="5258211"/>
                  <a:pt x="11463471" y="5272310"/>
                </a:cubicBezTo>
                <a:cubicBezTo>
                  <a:pt x="11470124" y="5274730"/>
                  <a:pt x="11478223" y="5273640"/>
                  <a:pt x="11476292" y="5296494"/>
                </a:cubicBezTo>
                <a:cubicBezTo>
                  <a:pt x="11468791" y="5295286"/>
                  <a:pt x="11462141" y="5294077"/>
                  <a:pt x="11455008" y="5292868"/>
                </a:cubicBezTo>
                <a:cubicBezTo>
                  <a:pt x="11458753" y="5258405"/>
                  <a:pt x="11444001" y="5268200"/>
                  <a:pt x="11442187" y="5247038"/>
                </a:cubicBezTo>
                <a:cubicBezTo>
                  <a:pt x="11448265" y="5244500"/>
                  <a:pt x="11449511" y="5228696"/>
                  <a:pt x="11455518" y="5226055"/>
                </a:cubicBezTo>
                <a:close/>
                <a:moveTo>
                  <a:pt x="11755146" y="5222128"/>
                </a:moveTo>
                <a:cubicBezTo>
                  <a:pt x="11757447" y="5256832"/>
                  <a:pt x="11741967" y="5244740"/>
                  <a:pt x="11746805" y="5286579"/>
                </a:cubicBezTo>
                <a:cubicBezTo>
                  <a:pt x="11746805" y="5286556"/>
                  <a:pt x="11746683" y="5286542"/>
                  <a:pt x="11746683" y="5286518"/>
                </a:cubicBezTo>
                <a:cubicBezTo>
                  <a:pt x="11739666" y="5284040"/>
                  <a:pt x="11731932" y="5287692"/>
                  <a:pt x="11729511" y="5294680"/>
                </a:cubicBezTo>
                <a:cubicBezTo>
                  <a:pt x="11734469" y="5269360"/>
                  <a:pt x="11743055" y="5244910"/>
                  <a:pt x="11755146" y="5222128"/>
                </a:cubicBezTo>
                <a:close/>
                <a:moveTo>
                  <a:pt x="11019009" y="5207094"/>
                </a:moveTo>
                <a:cubicBezTo>
                  <a:pt x="11014005" y="5210920"/>
                  <a:pt x="11019969" y="5237244"/>
                  <a:pt x="11011441" y="5263363"/>
                </a:cubicBezTo>
                <a:cubicBezTo>
                  <a:pt x="11017006" y="5249093"/>
                  <a:pt x="11031760" y="5259977"/>
                  <a:pt x="11037199" y="5245707"/>
                </a:cubicBezTo>
                <a:cubicBezTo>
                  <a:pt x="11036111" y="5232286"/>
                  <a:pt x="11028613" y="5233374"/>
                  <a:pt x="11028613" y="5244377"/>
                </a:cubicBezTo>
                <a:lnTo>
                  <a:pt x="11028736" y="5243774"/>
                </a:lnTo>
                <a:cubicBezTo>
                  <a:pt x="11023294" y="5240750"/>
                  <a:pt x="11023171" y="5210640"/>
                  <a:pt x="11028613" y="5211608"/>
                </a:cubicBezTo>
                <a:cubicBezTo>
                  <a:pt x="11023565" y="5207044"/>
                  <a:pt x="11020678" y="5205820"/>
                  <a:pt x="11019009" y="5207094"/>
                </a:cubicBezTo>
                <a:close/>
                <a:moveTo>
                  <a:pt x="5295925" y="5206548"/>
                </a:moveTo>
                <a:cubicBezTo>
                  <a:pt x="5286825" y="5208420"/>
                  <a:pt x="5279616" y="5227055"/>
                  <a:pt x="5269550" y="5222975"/>
                </a:cubicBezTo>
                <a:cubicBezTo>
                  <a:pt x="5269671" y="5238320"/>
                  <a:pt x="5276077" y="5252963"/>
                  <a:pt x="5287205" y="5263484"/>
                </a:cubicBezTo>
                <a:lnTo>
                  <a:pt x="5287205" y="5263000"/>
                </a:lnTo>
                <a:cubicBezTo>
                  <a:pt x="5296517" y="5247171"/>
                  <a:pt x="5302805" y="5229806"/>
                  <a:pt x="5305829" y="5211728"/>
                </a:cubicBezTo>
                <a:cubicBezTo>
                  <a:pt x="5302201" y="5207164"/>
                  <a:pt x="5298957" y="5205924"/>
                  <a:pt x="5295925" y="5206548"/>
                </a:cubicBezTo>
                <a:close/>
                <a:moveTo>
                  <a:pt x="4410509" y="5206060"/>
                </a:moveTo>
                <a:cubicBezTo>
                  <a:pt x="4402165" y="5206196"/>
                  <a:pt x="4394698" y="5212514"/>
                  <a:pt x="4396087" y="5232890"/>
                </a:cubicBezTo>
                <a:lnTo>
                  <a:pt x="4396571" y="5232890"/>
                </a:lnTo>
                <a:cubicBezTo>
                  <a:pt x="4413381" y="5217776"/>
                  <a:pt x="4426199" y="5260944"/>
                  <a:pt x="4430189" y="5216324"/>
                </a:cubicBezTo>
                <a:cubicBezTo>
                  <a:pt x="4428073" y="5211972"/>
                  <a:pt x="4418853" y="5205924"/>
                  <a:pt x="4410509" y="5206060"/>
                </a:cubicBezTo>
                <a:close/>
                <a:moveTo>
                  <a:pt x="4495670" y="5189677"/>
                </a:moveTo>
                <a:cubicBezTo>
                  <a:pt x="4495400" y="5190432"/>
                  <a:pt x="4495037" y="5192170"/>
                  <a:pt x="4494523" y="5195163"/>
                </a:cubicBezTo>
                <a:cubicBezTo>
                  <a:pt x="4488841" y="5196372"/>
                  <a:pt x="4490895" y="5216204"/>
                  <a:pt x="4485937" y="5218500"/>
                </a:cubicBezTo>
                <a:cubicBezTo>
                  <a:pt x="4480979" y="5220798"/>
                  <a:pt x="4473845" y="5218500"/>
                  <a:pt x="4473119" y="5231438"/>
                </a:cubicBezTo>
                <a:cubicBezTo>
                  <a:pt x="4482793" y="5224426"/>
                  <a:pt x="4496699" y="5250424"/>
                  <a:pt x="4503109" y="5237364"/>
                </a:cubicBezTo>
                <a:cubicBezTo>
                  <a:pt x="4487750" y="5215719"/>
                  <a:pt x="4524149" y="5243048"/>
                  <a:pt x="4507462" y="5225272"/>
                </a:cubicBezTo>
                <a:lnTo>
                  <a:pt x="4507946" y="5225272"/>
                </a:lnTo>
                <a:cubicBezTo>
                  <a:pt x="4496791" y="5226996"/>
                  <a:pt x="4497131" y="5195729"/>
                  <a:pt x="4496263" y="5190090"/>
                </a:cubicBezTo>
                <a:cubicBezTo>
                  <a:pt x="4496119" y="5189150"/>
                  <a:pt x="4495941" y="5188922"/>
                  <a:pt x="4495670" y="5189677"/>
                </a:cubicBezTo>
                <a:close/>
                <a:moveTo>
                  <a:pt x="10468927" y="5149313"/>
                </a:moveTo>
                <a:lnTo>
                  <a:pt x="10465212" y="5155939"/>
                </a:lnTo>
                <a:lnTo>
                  <a:pt x="10457364" y="5170018"/>
                </a:lnTo>
                <a:lnTo>
                  <a:pt x="10460586" y="5170478"/>
                </a:lnTo>
                <a:cubicBezTo>
                  <a:pt x="10465150" y="5169890"/>
                  <a:pt x="10469082" y="5167410"/>
                  <a:pt x="10471861" y="5161304"/>
                </a:cubicBezTo>
                <a:close/>
                <a:moveTo>
                  <a:pt x="11885387" y="5144858"/>
                </a:moveTo>
                <a:cubicBezTo>
                  <a:pt x="11908123" y="5146188"/>
                  <a:pt x="11921183" y="5170735"/>
                  <a:pt x="11938235" y="5185730"/>
                </a:cubicBezTo>
                <a:cubicBezTo>
                  <a:pt x="11925779" y="5174846"/>
                  <a:pt x="11927109" y="5199393"/>
                  <a:pt x="11916467" y="5193226"/>
                </a:cubicBezTo>
                <a:cubicBezTo>
                  <a:pt x="11906548" y="5153684"/>
                  <a:pt x="11891919" y="5175693"/>
                  <a:pt x="11885387" y="5144858"/>
                </a:cubicBezTo>
                <a:close/>
                <a:moveTo>
                  <a:pt x="4081312" y="5143649"/>
                </a:moveTo>
                <a:cubicBezTo>
                  <a:pt x="4086875" y="5164448"/>
                  <a:pt x="4099693" y="5165898"/>
                  <a:pt x="4102475" y="5194558"/>
                </a:cubicBezTo>
                <a:lnTo>
                  <a:pt x="4089657" y="5196612"/>
                </a:lnTo>
                <a:cubicBezTo>
                  <a:pt x="4092922" y="5162634"/>
                  <a:pt x="4078047" y="5177628"/>
                  <a:pt x="4081312" y="5143649"/>
                </a:cubicBezTo>
                <a:close/>
                <a:moveTo>
                  <a:pt x="4653785" y="5135668"/>
                </a:moveTo>
                <a:cubicBezTo>
                  <a:pt x="4644232" y="5174726"/>
                  <a:pt x="4610735" y="5156951"/>
                  <a:pt x="4598037" y="5188510"/>
                </a:cubicBezTo>
                <a:cubicBezTo>
                  <a:pt x="4599610" y="5156104"/>
                  <a:pt x="4629479" y="5128050"/>
                  <a:pt x="4653785" y="5135668"/>
                </a:cubicBezTo>
                <a:close/>
                <a:moveTo>
                  <a:pt x="5343617" y="5109034"/>
                </a:moveTo>
                <a:cubicBezTo>
                  <a:pt x="5341002" y="5108204"/>
                  <a:pt x="5337692" y="5109934"/>
                  <a:pt x="5334551" y="5114502"/>
                </a:cubicBezTo>
                <a:lnTo>
                  <a:pt x="5327475" y="5134292"/>
                </a:lnTo>
                <a:lnTo>
                  <a:pt x="5345018" y="5137401"/>
                </a:lnTo>
                <a:lnTo>
                  <a:pt x="5348511" y="5118938"/>
                </a:lnTo>
                <a:cubicBezTo>
                  <a:pt x="5348151" y="5113260"/>
                  <a:pt x="5346233" y="5109867"/>
                  <a:pt x="5343617" y="5109034"/>
                </a:cubicBezTo>
                <a:close/>
                <a:moveTo>
                  <a:pt x="10476096" y="5107493"/>
                </a:moveTo>
                <a:lnTo>
                  <a:pt x="10476096" y="5107978"/>
                </a:lnTo>
                <a:cubicBezTo>
                  <a:pt x="10474766" y="5162996"/>
                  <a:pt x="10499193" y="5135910"/>
                  <a:pt x="10506082" y="5123576"/>
                </a:cubicBezTo>
                <a:cubicBezTo>
                  <a:pt x="10512976" y="5111240"/>
                  <a:pt x="10490123" y="5120310"/>
                  <a:pt x="10476096" y="5107493"/>
                </a:cubicBezTo>
                <a:close/>
                <a:moveTo>
                  <a:pt x="3512273" y="5092076"/>
                </a:moveTo>
                <a:cubicBezTo>
                  <a:pt x="3520209" y="5093738"/>
                  <a:pt x="3529097" y="5101206"/>
                  <a:pt x="3532905" y="5101326"/>
                </a:cubicBezTo>
                <a:cubicBezTo>
                  <a:pt x="3529278" y="5126237"/>
                  <a:pt x="3508115" y="5109549"/>
                  <a:pt x="3497354" y="5117651"/>
                </a:cubicBezTo>
                <a:cubicBezTo>
                  <a:pt x="3497354" y="5094554"/>
                  <a:pt x="3504336" y="5090414"/>
                  <a:pt x="3512273" y="5092076"/>
                </a:cubicBezTo>
                <a:close/>
                <a:moveTo>
                  <a:pt x="4492992" y="5091628"/>
                </a:moveTo>
                <a:cubicBezTo>
                  <a:pt x="4491335" y="5092044"/>
                  <a:pt x="4489021" y="5094086"/>
                  <a:pt x="4485937" y="5098304"/>
                </a:cubicBezTo>
                <a:cubicBezTo>
                  <a:pt x="4489323" y="5100238"/>
                  <a:pt x="4490291" y="5106526"/>
                  <a:pt x="4490291" y="5119344"/>
                </a:cubicBezTo>
                <a:cubicBezTo>
                  <a:pt x="4484003" y="5126237"/>
                  <a:pt x="4468039" y="5110276"/>
                  <a:pt x="4468765" y="5133734"/>
                </a:cubicBezTo>
                <a:lnTo>
                  <a:pt x="4469249" y="5133734"/>
                </a:lnTo>
                <a:cubicBezTo>
                  <a:pt x="4483955" y="5165476"/>
                  <a:pt x="4504589" y="5088713"/>
                  <a:pt x="4492992" y="5091628"/>
                </a:cubicBezTo>
                <a:close/>
                <a:moveTo>
                  <a:pt x="10947470" y="5089234"/>
                </a:moveTo>
                <a:cubicBezTo>
                  <a:pt x="10961017" y="5096368"/>
                  <a:pt x="10973470" y="5106767"/>
                  <a:pt x="10977343" y="5137602"/>
                </a:cubicBezTo>
                <a:cubicBezTo>
                  <a:pt x="10959926" y="5127458"/>
                  <a:pt x="10948803" y="5109319"/>
                  <a:pt x="10947470" y="5089234"/>
                </a:cubicBezTo>
                <a:close/>
                <a:moveTo>
                  <a:pt x="4025394" y="5053136"/>
                </a:moveTo>
                <a:cubicBezTo>
                  <a:pt x="4031369" y="5055776"/>
                  <a:pt x="4032548" y="5071579"/>
                  <a:pt x="4038625" y="5074118"/>
                </a:cubicBezTo>
                <a:cubicBezTo>
                  <a:pt x="4036933" y="5095280"/>
                  <a:pt x="4022177" y="5085484"/>
                  <a:pt x="4025807" y="5119949"/>
                </a:cubicBezTo>
                <a:cubicBezTo>
                  <a:pt x="4018793" y="5121158"/>
                  <a:pt x="4011779" y="5122851"/>
                  <a:pt x="4004644" y="5123576"/>
                </a:cubicBezTo>
                <a:cubicBezTo>
                  <a:pt x="4002709" y="5100722"/>
                  <a:pt x="4010812" y="5101810"/>
                  <a:pt x="4017462" y="5099392"/>
                </a:cubicBezTo>
                <a:cubicBezTo>
                  <a:pt x="4012505" y="5085304"/>
                  <a:pt x="4012505" y="5069946"/>
                  <a:pt x="4017462" y="5055860"/>
                </a:cubicBezTo>
                <a:cubicBezTo>
                  <a:pt x="4020878" y="5052837"/>
                  <a:pt x="4023402" y="5052255"/>
                  <a:pt x="4025394" y="5053136"/>
                </a:cubicBezTo>
                <a:close/>
                <a:moveTo>
                  <a:pt x="3725785" y="5049208"/>
                </a:moveTo>
                <a:cubicBezTo>
                  <a:pt x="3737757" y="5072014"/>
                  <a:pt x="3746465" y="5096464"/>
                  <a:pt x="3751421" y="5121760"/>
                </a:cubicBezTo>
                <a:cubicBezTo>
                  <a:pt x="3748762" y="5114748"/>
                  <a:pt x="3741022" y="5111132"/>
                  <a:pt x="3734009" y="5113658"/>
                </a:cubicBezTo>
                <a:cubicBezTo>
                  <a:pt x="3738966" y="5071820"/>
                  <a:pt x="3723488" y="5083912"/>
                  <a:pt x="3725785" y="5049208"/>
                </a:cubicBezTo>
                <a:close/>
                <a:moveTo>
                  <a:pt x="11211821" y="5045942"/>
                </a:moveTo>
                <a:cubicBezTo>
                  <a:pt x="11209342" y="5050176"/>
                  <a:pt x="11206502" y="5053289"/>
                  <a:pt x="11203040" y="5054710"/>
                </a:cubicBezTo>
                <a:lnTo>
                  <a:pt x="11190671" y="5053336"/>
                </a:lnTo>
                <a:lnTo>
                  <a:pt x="11190657" y="5053078"/>
                </a:lnTo>
                <a:lnTo>
                  <a:pt x="11190537" y="5053320"/>
                </a:lnTo>
                <a:lnTo>
                  <a:pt x="11190671" y="5053336"/>
                </a:lnTo>
                <a:lnTo>
                  <a:pt x="11192821" y="5087878"/>
                </a:lnTo>
                <a:cubicBezTo>
                  <a:pt x="11199785" y="5109042"/>
                  <a:pt x="11218468" y="5093648"/>
                  <a:pt x="11224639" y="5080768"/>
                </a:cubicBezTo>
                <a:cubicBezTo>
                  <a:pt x="11226330" y="5055012"/>
                  <a:pt x="11205166" y="5083550"/>
                  <a:pt x="11211821" y="5045942"/>
                </a:cubicBezTo>
                <a:close/>
                <a:moveTo>
                  <a:pt x="5202071" y="5037841"/>
                </a:moveTo>
                <a:cubicBezTo>
                  <a:pt x="5190463" y="5084154"/>
                  <a:pt x="5171113" y="5063236"/>
                  <a:pt x="5159020" y="5105195"/>
                </a:cubicBezTo>
                <a:lnTo>
                  <a:pt x="5175880" y="5111510"/>
                </a:lnTo>
                <a:lnTo>
                  <a:pt x="5185529" y="5105786"/>
                </a:lnTo>
                <a:cubicBezTo>
                  <a:pt x="5189170" y="5101402"/>
                  <a:pt x="5193002" y="5093406"/>
                  <a:pt x="5196993" y="5077988"/>
                </a:cubicBezTo>
                <a:cubicBezTo>
                  <a:pt x="5193063" y="5114448"/>
                  <a:pt x="5201286" y="5120251"/>
                  <a:pt x="5210733" y="5118755"/>
                </a:cubicBezTo>
                <a:lnTo>
                  <a:pt x="5210803" y="5118730"/>
                </a:lnTo>
                <a:lnTo>
                  <a:pt x="5205821" y="5074118"/>
                </a:lnTo>
                <a:cubicBezTo>
                  <a:pt x="5222749" y="5025748"/>
                  <a:pt x="5215615" y="5095038"/>
                  <a:pt x="5226257" y="5069039"/>
                </a:cubicBezTo>
                <a:cubicBezTo>
                  <a:pt x="5241373" y="5029739"/>
                  <a:pt x="5209688" y="5048846"/>
                  <a:pt x="5202071" y="5037841"/>
                </a:cubicBezTo>
                <a:close/>
                <a:moveTo>
                  <a:pt x="4461266" y="5033933"/>
                </a:moveTo>
                <a:lnTo>
                  <a:pt x="4452087" y="5038217"/>
                </a:lnTo>
                <a:lnTo>
                  <a:pt x="4452078" y="5038204"/>
                </a:lnTo>
                <a:lnTo>
                  <a:pt x="4451594" y="5038446"/>
                </a:lnTo>
                <a:lnTo>
                  <a:pt x="4452087" y="5038217"/>
                </a:lnTo>
                <a:lnTo>
                  <a:pt x="4455233" y="5042886"/>
                </a:lnTo>
                <a:cubicBezTo>
                  <a:pt x="4457285" y="5051378"/>
                  <a:pt x="4456037" y="5068678"/>
                  <a:pt x="4451594" y="5071216"/>
                </a:cubicBezTo>
                <a:cubicBezTo>
                  <a:pt x="4451594" y="5060454"/>
                  <a:pt x="4444095" y="5058762"/>
                  <a:pt x="4443129" y="5072548"/>
                </a:cubicBezTo>
                <a:cubicBezTo>
                  <a:pt x="4448569" y="5086816"/>
                  <a:pt x="4463323" y="5075932"/>
                  <a:pt x="4468765" y="5090202"/>
                </a:cubicBezTo>
                <a:cubicBezTo>
                  <a:pt x="4460330" y="5064082"/>
                  <a:pt x="4466317" y="5037759"/>
                  <a:pt x="4461266" y="5033933"/>
                </a:cubicBezTo>
                <a:close/>
                <a:moveTo>
                  <a:pt x="10789299" y="5029860"/>
                </a:moveTo>
                <a:cubicBezTo>
                  <a:pt x="10801149" y="5058518"/>
                  <a:pt x="10815296" y="5018736"/>
                  <a:pt x="10823398" y="5046426"/>
                </a:cubicBezTo>
                <a:cubicBezTo>
                  <a:pt x="10815780" y="5073755"/>
                  <a:pt x="10791597" y="5063718"/>
                  <a:pt x="10789299" y="5051746"/>
                </a:cubicBezTo>
                <a:cubicBezTo>
                  <a:pt x="10794377" y="5050296"/>
                  <a:pt x="10791836" y="5039897"/>
                  <a:pt x="10789299" y="5029860"/>
                </a:cubicBezTo>
                <a:close/>
                <a:moveTo>
                  <a:pt x="10639711" y="5026111"/>
                </a:moveTo>
                <a:cubicBezTo>
                  <a:pt x="10617943" y="5018978"/>
                  <a:pt x="10625561" y="5101688"/>
                  <a:pt x="10647936" y="5082098"/>
                </a:cubicBezTo>
                <a:cubicBezTo>
                  <a:pt x="10648659" y="5055134"/>
                  <a:pt x="10645999" y="5036390"/>
                  <a:pt x="10639711" y="5026111"/>
                </a:cubicBezTo>
                <a:close/>
                <a:moveTo>
                  <a:pt x="10994515" y="5020550"/>
                </a:moveTo>
                <a:cubicBezTo>
                  <a:pt x="11007213" y="5030696"/>
                  <a:pt x="11017490" y="5043584"/>
                  <a:pt x="11024501" y="5058278"/>
                </a:cubicBezTo>
                <a:cubicBezTo>
                  <a:pt x="11015676" y="5076053"/>
                  <a:pt x="10989796" y="5068314"/>
                  <a:pt x="10994515" y="5020550"/>
                </a:cubicBezTo>
                <a:close/>
                <a:moveTo>
                  <a:pt x="5096784" y="5016498"/>
                </a:moveTo>
                <a:lnTo>
                  <a:pt x="5085287" y="5039248"/>
                </a:lnTo>
                <a:cubicBezTo>
                  <a:pt x="5078967" y="5047728"/>
                  <a:pt x="5072375" y="5055618"/>
                  <a:pt x="5067477" y="5067709"/>
                </a:cubicBezTo>
                <a:cubicBezTo>
                  <a:pt x="5073645" y="5078593"/>
                  <a:pt x="5078725" y="5092438"/>
                  <a:pt x="5084636" y="5104002"/>
                </a:cubicBezTo>
                <a:lnTo>
                  <a:pt x="5089109" y="5110888"/>
                </a:lnTo>
                <a:lnTo>
                  <a:pt x="5096259" y="5099512"/>
                </a:lnTo>
                <a:lnTo>
                  <a:pt x="5110279" y="5035897"/>
                </a:lnTo>
                <a:lnTo>
                  <a:pt x="5110163" y="5033662"/>
                </a:lnTo>
                <a:lnTo>
                  <a:pt x="5096381" y="5018011"/>
                </a:lnTo>
                <a:close/>
                <a:moveTo>
                  <a:pt x="11602464" y="4999436"/>
                </a:moveTo>
                <a:cubicBezTo>
                  <a:pt x="11608437" y="4997631"/>
                  <a:pt x="11613441" y="4997690"/>
                  <a:pt x="11616533" y="5001119"/>
                </a:cubicBezTo>
                <a:cubicBezTo>
                  <a:pt x="11620654" y="5005690"/>
                  <a:pt x="11621371" y="5016256"/>
                  <a:pt x="11616442" y="5036390"/>
                </a:cubicBezTo>
                <a:cubicBezTo>
                  <a:pt x="11590568" y="5049450"/>
                  <a:pt x="11577021" y="5060092"/>
                  <a:pt x="11548120" y="5025266"/>
                </a:cubicBezTo>
                <a:cubicBezTo>
                  <a:pt x="11557916" y="5027034"/>
                  <a:pt x="11584546" y="5004850"/>
                  <a:pt x="11602464" y="4999436"/>
                </a:cubicBezTo>
                <a:close/>
                <a:moveTo>
                  <a:pt x="3595547" y="4971939"/>
                </a:moveTo>
                <a:cubicBezTo>
                  <a:pt x="3588895" y="5002774"/>
                  <a:pt x="3574384" y="4980766"/>
                  <a:pt x="3564346" y="5020308"/>
                </a:cubicBezTo>
                <a:cubicBezTo>
                  <a:pt x="3553824" y="5026111"/>
                  <a:pt x="3555155" y="5001927"/>
                  <a:pt x="3542580" y="5012811"/>
                </a:cubicBezTo>
                <a:cubicBezTo>
                  <a:pt x="3559751" y="4997814"/>
                  <a:pt x="3572812" y="4973269"/>
                  <a:pt x="3595547" y="4971939"/>
                </a:cubicBezTo>
                <a:close/>
                <a:moveTo>
                  <a:pt x="5023612" y="4964941"/>
                </a:moveTo>
                <a:cubicBezTo>
                  <a:pt x="5017022" y="4963474"/>
                  <a:pt x="5010100" y="4970911"/>
                  <a:pt x="5009677" y="4988384"/>
                </a:cubicBezTo>
                <a:lnTo>
                  <a:pt x="5009435" y="4988867"/>
                </a:lnTo>
                <a:cubicBezTo>
                  <a:pt x="5014633" y="5000597"/>
                  <a:pt x="5024793" y="4998662"/>
                  <a:pt x="5035555" y="4994914"/>
                </a:cubicBezTo>
                <a:cubicBezTo>
                  <a:pt x="5036461" y="4976776"/>
                  <a:pt x="5030203" y="4966406"/>
                  <a:pt x="5023612" y="4964941"/>
                </a:cubicBezTo>
                <a:close/>
                <a:moveTo>
                  <a:pt x="5113510" y="4941564"/>
                </a:moveTo>
                <a:lnTo>
                  <a:pt x="5111623" y="4942743"/>
                </a:lnTo>
                <a:cubicBezTo>
                  <a:pt x="5109359" y="4946810"/>
                  <a:pt x="5108021" y="4952954"/>
                  <a:pt x="5108595" y="4960572"/>
                </a:cubicBezTo>
                <a:lnTo>
                  <a:pt x="5107989" y="4961297"/>
                </a:lnTo>
                <a:cubicBezTo>
                  <a:pt x="5111346" y="4958668"/>
                  <a:pt x="5113387" y="4959634"/>
                  <a:pt x="5114819" y="4962266"/>
                </a:cubicBezTo>
                <a:lnTo>
                  <a:pt x="5116783" y="4969028"/>
                </a:lnTo>
                <a:lnTo>
                  <a:pt x="5119407" y="4965058"/>
                </a:lnTo>
                <a:cubicBezTo>
                  <a:pt x="5122078" y="4960352"/>
                  <a:pt x="5124649" y="4954586"/>
                  <a:pt x="5126976" y="4946302"/>
                </a:cubicBezTo>
                <a:close/>
                <a:moveTo>
                  <a:pt x="5005079" y="4935056"/>
                </a:moveTo>
                <a:cubicBezTo>
                  <a:pt x="4991053" y="4947876"/>
                  <a:pt x="4968196" y="4939048"/>
                  <a:pt x="4974969" y="4951139"/>
                </a:cubicBezTo>
                <a:cubicBezTo>
                  <a:pt x="4982587" y="4963595"/>
                  <a:pt x="5006048" y="4989836"/>
                  <a:pt x="5005079" y="4935056"/>
                </a:cubicBezTo>
                <a:close/>
                <a:moveTo>
                  <a:pt x="11519702" y="4924393"/>
                </a:moveTo>
                <a:cubicBezTo>
                  <a:pt x="11525197" y="4927477"/>
                  <a:pt x="11550024" y="4963414"/>
                  <a:pt x="11548123" y="4992616"/>
                </a:cubicBezTo>
                <a:cubicBezTo>
                  <a:pt x="11532398" y="4989836"/>
                  <a:pt x="11531552" y="4951624"/>
                  <a:pt x="11522362" y="4933727"/>
                </a:cubicBezTo>
                <a:cubicBezTo>
                  <a:pt x="11518192" y="4925988"/>
                  <a:pt x="11517874" y="4923365"/>
                  <a:pt x="11519702" y="4924393"/>
                </a:cubicBezTo>
                <a:close/>
                <a:moveTo>
                  <a:pt x="5094950" y="4917665"/>
                </a:moveTo>
                <a:lnTo>
                  <a:pt x="5086949" y="4931792"/>
                </a:lnTo>
                <a:lnTo>
                  <a:pt x="5086585" y="4932276"/>
                </a:lnTo>
                <a:lnTo>
                  <a:pt x="5091257" y="4936709"/>
                </a:lnTo>
                <a:lnTo>
                  <a:pt x="5093931" y="4923312"/>
                </a:lnTo>
                <a:close/>
                <a:moveTo>
                  <a:pt x="4533341" y="4916313"/>
                </a:moveTo>
                <a:cubicBezTo>
                  <a:pt x="4532131" y="4936470"/>
                  <a:pt x="4520885" y="4954658"/>
                  <a:pt x="4503349" y="4964682"/>
                </a:cubicBezTo>
                <a:cubicBezTo>
                  <a:pt x="4507219" y="4933846"/>
                  <a:pt x="4519675" y="4923448"/>
                  <a:pt x="4533341" y="4916313"/>
                </a:cubicBezTo>
                <a:close/>
                <a:moveTo>
                  <a:pt x="11067069" y="4912928"/>
                </a:moveTo>
                <a:cubicBezTo>
                  <a:pt x="11069367" y="4935783"/>
                  <a:pt x="11087626" y="4919096"/>
                  <a:pt x="11075532" y="4947028"/>
                </a:cubicBezTo>
                <a:cubicBezTo>
                  <a:pt x="11078921" y="4949810"/>
                  <a:pt x="11083998" y="4948600"/>
                  <a:pt x="11083998" y="4959122"/>
                </a:cubicBezTo>
                <a:cubicBezTo>
                  <a:pt x="11071542" y="4966376"/>
                  <a:pt x="11056427" y="4924899"/>
                  <a:pt x="11067069" y="4912928"/>
                </a:cubicBezTo>
                <a:close/>
                <a:moveTo>
                  <a:pt x="5116696" y="4904706"/>
                </a:moveTo>
                <a:lnTo>
                  <a:pt x="5110219" y="4907612"/>
                </a:lnTo>
                <a:lnTo>
                  <a:pt x="5112841" y="4912453"/>
                </a:lnTo>
                <a:close/>
                <a:moveTo>
                  <a:pt x="5128027" y="4892078"/>
                </a:moveTo>
                <a:lnTo>
                  <a:pt x="5124363" y="4892906"/>
                </a:lnTo>
                <a:cubicBezTo>
                  <a:pt x="5122411" y="4895818"/>
                  <a:pt x="5121171" y="4902409"/>
                  <a:pt x="5121171" y="4914742"/>
                </a:cubicBezTo>
                <a:lnTo>
                  <a:pt x="5120808" y="4915468"/>
                </a:lnTo>
                <a:lnTo>
                  <a:pt x="5123239" y="4916482"/>
                </a:lnTo>
                <a:lnTo>
                  <a:pt x="5127821" y="4911478"/>
                </a:lnTo>
                <a:close/>
                <a:moveTo>
                  <a:pt x="11203113" y="4881125"/>
                </a:moveTo>
                <a:cubicBezTo>
                  <a:pt x="11185579" y="4899385"/>
                  <a:pt x="11168040" y="5004950"/>
                  <a:pt x="11199001" y="5011239"/>
                </a:cubicBezTo>
                <a:lnTo>
                  <a:pt x="11199001" y="5010997"/>
                </a:lnTo>
                <a:cubicBezTo>
                  <a:pt x="11192833" y="4955130"/>
                  <a:pt x="11235158" y="5009062"/>
                  <a:pt x="11245803" y="4975324"/>
                </a:cubicBezTo>
                <a:cubicBezTo>
                  <a:pt x="11235520" y="4948600"/>
                  <a:pt x="11239270" y="4939046"/>
                  <a:pt x="11241446" y="4898296"/>
                </a:cubicBezTo>
                <a:cubicBezTo>
                  <a:pt x="11218832" y="4894427"/>
                  <a:pt x="11215204" y="4932518"/>
                  <a:pt x="11203113" y="4881125"/>
                </a:cubicBezTo>
                <a:close/>
                <a:moveTo>
                  <a:pt x="10512373" y="4873750"/>
                </a:moveTo>
                <a:lnTo>
                  <a:pt x="10511891" y="4874232"/>
                </a:lnTo>
                <a:cubicBezTo>
                  <a:pt x="10486495" y="4866978"/>
                  <a:pt x="10486134" y="4931671"/>
                  <a:pt x="10512373" y="4906398"/>
                </a:cubicBezTo>
                <a:cubicBezTo>
                  <a:pt x="10512373" y="4895514"/>
                  <a:pt x="10512373" y="4884632"/>
                  <a:pt x="10512373" y="4873750"/>
                </a:cubicBezTo>
                <a:close/>
                <a:moveTo>
                  <a:pt x="4268629" y="4872782"/>
                </a:moveTo>
                <a:cubicBezTo>
                  <a:pt x="4275161" y="4910388"/>
                  <a:pt x="4254119" y="4881852"/>
                  <a:pt x="4255811" y="4907608"/>
                </a:cubicBezTo>
                <a:lnTo>
                  <a:pt x="4256295" y="4907608"/>
                </a:lnTo>
                <a:cubicBezTo>
                  <a:pt x="4264519" y="4925022"/>
                  <a:pt x="4294992" y="4946666"/>
                  <a:pt x="4289792" y="4880158"/>
                </a:cubicBezTo>
                <a:cubicBezTo>
                  <a:pt x="4279997" y="4884874"/>
                  <a:pt x="4273589" y="4881246"/>
                  <a:pt x="4268629" y="4872782"/>
                </a:cubicBezTo>
                <a:close/>
                <a:moveTo>
                  <a:pt x="4691634" y="4856941"/>
                </a:moveTo>
                <a:cubicBezTo>
                  <a:pt x="4688974" y="4866978"/>
                  <a:pt x="4686557" y="4877376"/>
                  <a:pt x="4691634" y="4878827"/>
                </a:cubicBezTo>
                <a:cubicBezTo>
                  <a:pt x="4688853" y="4890799"/>
                  <a:pt x="4665151" y="4900836"/>
                  <a:pt x="4657533" y="4873508"/>
                </a:cubicBezTo>
                <a:cubicBezTo>
                  <a:pt x="4665635" y="4845816"/>
                  <a:pt x="4679783" y="4885599"/>
                  <a:pt x="4691634" y="4856941"/>
                </a:cubicBezTo>
                <a:close/>
                <a:moveTo>
                  <a:pt x="10469685" y="4855490"/>
                </a:moveTo>
                <a:cubicBezTo>
                  <a:pt x="10474824" y="4867885"/>
                  <a:pt x="10473795" y="4879855"/>
                  <a:pt x="10472482" y="4891010"/>
                </a:cubicBezTo>
                <a:lnTo>
                  <a:pt x="10473547" y="4921405"/>
                </a:lnTo>
                <a:lnTo>
                  <a:pt x="10473068" y="4922118"/>
                </a:lnTo>
                <a:lnTo>
                  <a:pt x="10473555" y="4921634"/>
                </a:lnTo>
                <a:lnTo>
                  <a:pt x="10473547" y="4921405"/>
                </a:lnTo>
                <a:lnTo>
                  <a:pt x="10479989" y="4911808"/>
                </a:lnTo>
                <a:cubicBezTo>
                  <a:pt x="10485195" y="4890042"/>
                  <a:pt x="10484378" y="4843246"/>
                  <a:pt x="10469685" y="4855490"/>
                </a:cubicBezTo>
                <a:close/>
                <a:moveTo>
                  <a:pt x="4840859" y="4853797"/>
                </a:moveTo>
                <a:cubicBezTo>
                  <a:pt x="4834571" y="4864074"/>
                  <a:pt x="4831790" y="4882818"/>
                  <a:pt x="4832517" y="4909784"/>
                </a:cubicBezTo>
                <a:lnTo>
                  <a:pt x="4832879" y="4909664"/>
                </a:lnTo>
                <a:cubicBezTo>
                  <a:pt x="4855251" y="4929374"/>
                  <a:pt x="4862989" y="4846058"/>
                  <a:pt x="4840859" y="4853797"/>
                </a:cubicBezTo>
                <a:close/>
                <a:moveTo>
                  <a:pt x="10559172" y="4849564"/>
                </a:moveTo>
                <a:cubicBezTo>
                  <a:pt x="10553126" y="4864438"/>
                  <a:pt x="10577796" y="4898900"/>
                  <a:pt x="10593154" y="4898900"/>
                </a:cubicBezTo>
                <a:cubicBezTo>
                  <a:pt x="10577070" y="4951502"/>
                  <a:pt x="10539944" y="4875441"/>
                  <a:pt x="10520597" y="4864800"/>
                </a:cubicBezTo>
                <a:cubicBezTo>
                  <a:pt x="10517453" y="4898416"/>
                  <a:pt x="10520839" y="4909300"/>
                  <a:pt x="10516001" y="4918490"/>
                </a:cubicBezTo>
                <a:cubicBezTo>
                  <a:pt x="10521201" y="4952350"/>
                  <a:pt x="10533654" y="4897328"/>
                  <a:pt x="10524706" y="4887292"/>
                </a:cubicBezTo>
                <a:cubicBezTo>
                  <a:pt x="10537042" y="4943642"/>
                  <a:pt x="10576466" y="4920425"/>
                  <a:pt x="10575618" y="4983306"/>
                </a:cubicBezTo>
                <a:cubicBezTo>
                  <a:pt x="10585898" y="4967100"/>
                  <a:pt x="10600530" y="4963232"/>
                  <a:pt x="10614196" y="4956944"/>
                </a:cubicBezTo>
                <a:cubicBezTo>
                  <a:pt x="10619273" y="4986932"/>
                  <a:pt x="10641525" y="5014383"/>
                  <a:pt x="10652529" y="4996123"/>
                </a:cubicBezTo>
                <a:cubicBezTo>
                  <a:pt x="10635841" y="4925867"/>
                  <a:pt x="10609357" y="4927197"/>
                  <a:pt x="10589042" y="4854522"/>
                </a:cubicBezTo>
                <a:cubicBezTo>
                  <a:pt x="10588435" y="4854994"/>
                  <a:pt x="10587832" y="4855429"/>
                  <a:pt x="10587228" y="4855828"/>
                </a:cubicBezTo>
                <a:cubicBezTo>
                  <a:pt x="10577796" y="4861838"/>
                  <a:pt x="10565221" y="4859032"/>
                  <a:pt x="10559172" y="4849564"/>
                </a:cubicBezTo>
                <a:close/>
                <a:moveTo>
                  <a:pt x="4486299" y="4847629"/>
                </a:moveTo>
                <a:cubicBezTo>
                  <a:pt x="4491257" y="4895394"/>
                  <a:pt x="4465257" y="4903132"/>
                  <a:pt x="4456429" y="4885357"/>
                </a:cubicBezTo>
                <a:cubicBezTo>
                  <a:pt x="4463443" y="4870712"/>
                  <a:pt x="4473603" y="4857822"/>
                  <a:pt x="4486299" y="4847629"/>
                </a:cubicBezTo>
                <a:close/>
                <a:moveTo>
                  <a:pt x="11596296" y="4842416"/>
                </a:moveTo>
                <a:cubicBezTo>
                  <a:pt x="11598483" y="4841080"/>
                  <a:pt x="11600536" y="4840894"/>
                  <a:pt x="11602298" y="4842553"/>
                </a:cubicBezTo>
                <a:cubicBezTo>
                  <a:pt x="11604643" y="4844766"/>
                  <a:pt x="11606465" y="4850261"/>
                  <a:pt x="11607372" y="4860690"/>
                </a:cubicBezTo>
                <a:cubicBezTo>
                  <a:pt x="11603986" y="4862624"/>
                  <a:pt x="11602414" y="4868913"/>
                  <a:pt x="11603144" y="4881852"/>
                </a:cubicBezTo>
                <a:cubicBezTo>
                  <a:pt x="11589597" y="4842430"/>
                  <a:pt x="11591288" y="4896483"/>
                  <a:pt x="11577503" y="4866614"/>
                </a:cubicBezTo>
                <a:cubicBezTo>
                  <a:pt x="11581994" y="4860764"/>
                  <a:pt x="11589734" y="4846422"/>
                  <a:pt x="11596296" y="4842416"/>
                </a:cubicBezTo>
                <a:close/>
                <a:moveTo>
                  <a:pt x="3878264" y="4826517"/>
                </a:moveTo>
                <a:cubicBezTo>
                  <a:pt x="3896067" y="4831932"/>
                  <a:pt x="3922626" y="4854115"/>
                  <a:pt x="3932693" y="4852346"/>
                </a:cubicBezTo>
                <a:cubicBezTo>
                  <a:pt x="3903912" y="4887172"/>
                  <a:pt x="3890369" y="4876530"/>
                  <a:pt x="3864489" y="4863471"/>
                </a:cubicBezTo>
                <a:cubicBezTo>
                  <a:pt x="3859563" y="4843338"/>
                  <a:pt x="3860242" y="4832772"/>
                  <a:pt x="3864314" y="4828200"/>
                </a:cubicBezTo>
                <a:cubicBezTo>
                  <a:pt x="3867367" y="4824770"/>
                  <a:pt x="3872329" y="4824712"/>
                  <a:pt x="3878264" y="4826517"/>
                </a:cubicBezTo>
                <a:close/>
                <a:moveTo>
                  <a:pt x="11012048" y="4805427"/>
                </a:moveTo>
                <a:cubicBezTo>
                  <a:pt x="11019666" y="4812682"/>
                  <a:pt x="11029823" y="4814132"/>
                  <a:pt x="11033451" y="4830820"/>
                </a:cubicBezTo>
                <a:cubicBezTo>
                  <a:pt x="11017852" y="4833360"/>
                  <a:pt x="11017974" y="4877134"/>
                  <a:pt x="10999350" y="4868790"/>
                </a:cubicBezTo>
                <a:cubicBezTo>
                  <a:pt x="10999108" y="4835536"/>
                  <a:pt x="11008297" y="4827798"/>
                  <a:pt x="11012048" y="4805427"/>
                </a:cubicBezTo>
                <a:close/>
                <a:moveTo>
                  <a:pt x="10602101" y="4802404"/>
                </a:moveTo>
                <a:cubicBezTo>
                  <a:pt x="10606214" y="4827676"/>
                  <a:pt x="10623263" y="4787046"/>
                  <a:pt x="10623263" y="4838682"/>
                </a:cubicBezTo>
                <a:cubicBezTo>
                  <a:pt x="10619396" y="4858271"/>
                  <a:pt x="10587832" y="4822840"/>
                  <a:pt x="10602101" y="4802404"/>
                </a:cubicBezTo>
                <a:close/>
                <a:moveTo>
                  <a:pt x="10483693" y="4792725"/>
                </a:moveTo>
                <a:cubicBezTo>
                  <a:pt x="10477122" y="4790750"/>
                  <a:pt x="10471983" y="4792277"/>
                  <a:pt x="10469566" y="4801074"/>
                </a:cubicBezTo>
                <a:lnTo>
                  <a:pt x="10469566" y="4801557"/>
                </a:lnTo>
                <a:cubicBezTo>
                  <a:pt x="10490608" y="4852708"/>
                  <a:pt x="10528457" y="4814134"/>
                  <a:pt x="10546597" y="4846904"/>
                </a:cubicBezTo>
                <a:cubicBezTo>
                  <a:pt x="10539341" y="4824050"/>
                  <a:pt x="10546597" y="4832999"/>
                  <a:pt x="10546597" y="4803250"/>
                </a:cubicBezTo>
                <a:cubicBezTo>
                  <a:pt x="10535984" y="4836082"/>
                  <a:pt x="10503402" y="4798648"/>
                  <a:pt x="10483693" y="4792725"/>
                </a:cubicBezTo>
                <a:close/>
                <a:moveTo>
                  <a:pt x="10747216" y="4772173"/>
                </a:moveTo>
                <a:cubicBezTo>
                  <a:pt x="10792321" y="4769634"/>
                  <a:pt x="10752173" y="4935299"/>
                  <a:pt x="10734276" y="4846420"/>
                </a:cubicBezTo>
                <a:cubicBezTo>
                  <a:pt x="10735725" y="4831788"/>
                  <a:pt x="10756770" y="4863592"/>
                  <a:pt x="10759911" y="4828766"/>
                </a:cubicBezTo>
                <a:cubicBezTo>
                  <a:pt x="10754711" y="4810143"/>
                  <a:pt x="10750482" y="4791244"/>
                  <a:pt x="10747216" y="4772173"/>
                </a:cubicBezTo>
                <a:close/>
                <a:moveTo>
                  <a:pt x="10789903" y="4768184"/>
                </a:moveTo>
                <a:cubicBezTo>
                  <a:pt x="10800545" y="4768426"/>
                  <a:pt x="10807559" y="4776890"/>
                  <a:pt x="10811187" y="4793576"/>
                </a:cubicBezTo>
                <a:cubicBezTo>
                  <a:pt x="10808524" y="4799382"/>
                  <a:pt x="10790868" y="4815706"/>
                  <a:pt x="10789903" y="4790070"/>
                </a:cubicBezTo>
                <a:cubicBezTo>
                  <a:pt x="10794980" y="4788618"/>
                  <a:pt x="10792566" y="4778462"/>
                  <a:pt x="10789903" y="4768184"/>
                </a:cubicBezTo>
                <a:close/>
                <a:moveTo>
                  <a:pt x="10911225" y="4759884"/>
                </a:moveTo>
                <a:cubicBezTo>
                  <a:pt x="10916273" y="4756967"/>
                  <a:pt x="10919960" y="4757964"/>
                  <a:pt x="10922077" y="4779548"/>
                </a:cubicBezTo>
                <a:cubicBezTo>
                  <a:pt x="10911432" y="4785596"/>
                  <a:pt x="10896681" y="4792245"/>
                  <a:pt x="10892207" y="4763708"/>
                </a:cubicBezTo>
                <a:cubicBezTo>
                  <a:pt x="10899767" y="4769634"/>
                  <a:pt x="10906177" y="4762801"/>
                  <a:pt x="10911225" y="4759884"/>
                </a:cubicBezTo>
                <a:close/>
                <a:moveTo>
                  <a:pt x="11068234" y="4754865"/>
                </a:moveTo>
                <a:cubicBezTo>
                  <a:pt x="11071551" y="4755434"/>
                  <a:pt x="11074203" y="4757633"/>
                  <a:pt x="11075412" y="4761654"/>
                </a:cubicBezTo>
                <a:cubicBezTo>
                  <a:pt x="11061872" y="4764676"/>
                  <a:pt x="11057637" y="4792972"/>
                  <a:pt x="11041431" y="4788618"/>
                </a:cubicBezTo>
                <a:cubicBezTo>
                  <a:pt x="11042034" y="4773626"/>
                  <a:pt x="11049322" y="4762862"/>
                  <a:pt x="11057063" y="4757860"/>
                </a:cubicBezTo>
                <a:cubicBezTo>
                  <a:pt x="11060933" y="4755358"/>
                  <a:pt x="11064916" y="4754296"/>
                  <a:pt x="11068234" y="4754865"/>
                </a:cubicBezTo>
                <a:close/>
                <a:moveTo>
                  <a:pt x="3961229" y="4751472"/>
                </a:moveTo>
                <a:cubicBezTo>
                  <a:pt x="3963061" y="4750444"/>
                  <a:pt x="3962743" y="4753068"/>
                  <a:pt x="3958571" y="4760806"/>
                </a:cubicBezTo>
                <a:cubicBezTo>
                  <a:pt x="3949260" y="4778703"/>
                  <a:pt x="3948534" y="4817036"/>
                  <a:pt x="3932814" y="4819696"/>
                </a:cubicBezTo>
                <a:cubicBezTo>
                  <a:pt x="3930909" y="4790494"/>
                  <a:pt x="3955736" y="4754556"/>
                  <a:pt x="3961229" y="4751472"/>
                </a:cubicBezTo>
                <a:close/>
                <a:moveTo>
                  <a:pt x="10414303" y="4747989"/>
                </a:moveTo>
                <a:cubicBezTo>
                  <a:pt x="10415149" y="4776043"/>
                  <a:pt x="10426517" y="4796358"/>
                  <a:pt x="10435587" y="4773503"/>
                </a:cubicBezTo>
                <a:cubicBezTo>
                  <a:pt x="10440177" y="4737712"/>
                  <a:pt x="10422405" y="4754276"/>
                  <a:pt x="10414303" y="4747989"/>
                </a:cubicBezTo>
                <a:close/>
                <a:moveTo>
                  <a:pt x="4413865" y="4740008"/>
                </a:moveTo>
                <a:cubicBezTo>
                  <a:pt x="4424507" y="4751978"/>
                  <a:pt x="4409389" y="4793456"/>
                  <a:pt x="4396812" y="4786200"/>
                </a:cubicBezTo>
                <a:cubicBezTo>
                  <a:pt x="4396812" y="4775678"/>
                  <a:pt x="4402013" y="4776889"/>
                  <a:pt x="4405399" y="4774106"/>
                </a:cubicBezTo>
                <a:cubicBezTo>
                  <a:pt x="4393307" y="4746174"/>
                  <a:pt x="4411567" y="4762861"/>
                  <a:pt x="4413865" y="4740008"/>
                </a:cubicBezTo>
                <a:close/>
                <a:moveTo>
                  <a:pt x="10989504" y="4736760"/>
                </a:moveTo>
                <a:cubicBezTo>
                  <a:pt x="10991869" y="4738338"/>
                  <a:pt x="10993759" y="4741943"/>
                  <a:pt x="10994515" y="4747989"/>
                </a:cubicBezTo>
                <a:cubicBezTo>
                  <a:pt x="10986048" y="4767216"/>
                  <a:pt x="10987859" y="4786564"/>
                  <a:pt x="10973231" y="4766128"/>
                </a:cubicBezTo>
                <a:cubicBezTo>
                  <a:pt x="10971052" y="4745540"/>
                  <a:pt x="10982411" y="4732028"/>
                  <a:pt x="10989504" y="4736760"/>
                </a:cubicBezTo>
                <a:close/>
                <a:moveTo>
                  <a:pt x="11628242" y="4727529"/>
                </a:moveTo>
                <a:cubicBezTo>
                  <a:pt x="11631984" y="4729200"/>
                  <a:pt x="11633949" y="4734416"/>
                  <a:pt x="11632529" y="4744966"/>
                </a:cubicBezTo>
                <a:cubicBezTo>
                  <a:pt x="11623943" y="4722716"/>
                  <a:pt x="11605803" y="4766128"/>
                  <a:pt x="11589961" y="4759717"/>
                </a:cubicBezTo>
                <a:cubicBezTo>
                  <a:pt x="11589781" y="4749378"/>
                  <a:pt x="11617011" y="4722511"/>
                  <a:pt x="11628242" y="4727529"/>
                </a:cubicBezTo>
                <a:close/>
                <a:moveTo>
                  <a:pt x="10820376" y="4718846"/>
                </a:moveTo>
                <a:cubicBezTo>
                  <a:pt x="10813969" y="4765401"/>
                  <a:pt x="10836218" y="4744722"/>
                  <a:pt x="10832468" y="4786442"/>
                </a:cubicBezTo>
                <a:cubicBezTo>
                  <a:pt x="10816387" y="4767820"/>
                  <a:pt x="10831622" y="4834932"/>
                  <a:pt x="10815418" y="4816188"/>
                </a:cubicBezTo>
                <a:cubicBezTo>
                  <a:pt x="10812397" y="4782331"/>
                  <a:pt x="10819773" y="4777131"/>
                  <a:pt x="10819773" y="4751494"/>
                </a:cubicBezTo>
                <a:cubicBezTo>
                  <a:pt x="10810221" y="4754638"/>
                  <a:pt x="10796675" y="4772776"/>
                  <a:pt x="10794741" y="4736259"/>
                </a:cubicBezTo>
                <a:cubicBezTo>
                  <a:pt x="10800183" y="4722110"/>
                  <a:pt x="10814812" y="4733115"/>
                  <a:pt x="10820376" y="4718846"/>
                </a:cubicBezTo>
                <a:close/>
                <a:moveTo>
                  <a:pt x="4986205" y="4716654"/>
                </a:moveTo>
                <a:lnTo>
                  <a:pt x="4979837" y="4727114"/>
                </a:lnTo>
                <a:lnTo>
                  <a:pt x="4973938" y="4735402"/>
                </a:lnTo>
                <a:lnTo>
                  <a:pt x="4983521" y="4738292"/>
                </a:lnTo>
                <a:cubicBezTo>
                  <a:pt x="4986691" y="4735818"/>
                  <a:pt x="4988257" y="4730268"/>
                  <a:pt x="4988241" y="4724153"/>
                </a:cubicBezTo>
                <a:close/>
                <a:moveTo>
                  <a:pt x="12696571" y="4715703"/>
                </a:moveTo>
                <a:cubicBezTo>
                  <a:pt x="12703465" y="4722352"/>
                  <a:pt x="12718941" y="4705787"/>
                  <a:pt x="12719789" y="4729245"/>
                </a:cubicBezTo>
                <a:cubicBezTo>
                  <a:pt x="12714349" y="4745570"/>
                  <a:pt x="12699111" y="4764192"/>
                  <a:pt x="12696571" y="4715703"/>
                </a:cubicBezTo>
                <a:close/>
                <a:moveTo>
                  <a:pt x="4998468" y="4708370"/>
                </a:moveTo>
                <a:lnTo>
                  <a:pt x="4998065" y="4711894"/>
                </a:lnTo>
                <a:cubicBezTo>
                  <a:pt x="4998309" y="4731182"/>
                  <a:pt x="5002421" y="4751799"/>
                  <a:pt x="5008104" y="4748715"/>
                </a:cubicBezTo>
                <a:lnTo>
                  <a:pt x="5009072" y="4721015"/>
                </a:lnTo>
                <a:lnTo>
                  <a:pt x="5008059" y="4720854"/>
                </a:lnTo>
                <a:close/>
                <a:moveTo>
                  <a:pt x="4277820" y="4707964"/>
                </a:moveTo>
                <a:cubicBezTo>
                  <a:pt x="4265607" y="4759357"/>
                  <a:pt x="4261980" y="4721266"/>
                  <a:pt x="4239487" y="4725134"/>
                </a:cubicBezTo>
                <a:cubicBezTo>
                  <a:pt x="4241663" y="4765885"/>
                  <a:pt x="4245411" y="4775440"/>
                  <a:pt x="4235133" y="4802162"/>
                </a:cubicBezTo>
                <a:cubicBezTo>
                  <a:pt x="4245653" y="4836142"/>
                  <a:pt x="4287978" y="4782211"/>
                  <a:pt x="4281931" y="4838078"/>
                </a:cubicBezTo>
                <a:cubicBezTo>
                  <a:pt x="4312890" y="4831788"/>
                  <a:pt x="4295234" y="4726224"/>
                  <a:pt x="4277820" y="4707964"/>
                </a:cubicBezTo>
                <a:close/>
                <a:moveTo>
                  <a:pt x="10603326" y="4706936"/>
                </a:moveTo>
                <a:cubicBezTo>
                  <a:pt x="10589494" y="4702854"/>
                  <a:pt x="10571809" y="4709778"/>
                  <a:pt x="10564130" y="4729850"/>
                </a:cubicBezTo>
                <a:cubicBezTo>
                  <a:pt x="10567758" y="4770118"/>
                  <a:pt x="10576586" y="4738678"/>
                  <a:pt x="10589526" y="4745208"/>
                </a:cubicBezTo>
                <a:cubicBezTo>
                  <a:pt x="10595691" y="4748594"/>
                  <a:pt x="10590975" y="4777978"/>
                  <a:pt x="10597989" y="4779187"/>
                </a:cubicBezTo>
                <a:cubicBezTo>
                  <a:pt x="10597263" y="4803250"/>
                  <a:pt x="10579849" y="4780759"/>
                  <a:pt x="10572354" y="4785838"/>
                </a:cubicBezTo>
                <a:cubicBezTo>
                  <a:pt x="10560140" y="4802526"/>
                  <a:pt x="10573684" y="4828886"/>
                  <a:pt x="10559295" y="4827315"/>
                </a:cubicBezTo>
                <a:lnTo>
                  <a:pt x="10559295" y="4827798"/>
                </a:lnTo>
                <a:cubicBezTo>
                  <a:pt x="10560622" y="4851136"/>
                  <a:pt x="10578038" y="4829248"/>
                  <a:pt x="10580698" y="4820422"/>
                </a:cubicBezTo>
                <a:cubicBezTo>
                  <a:pt x="10590372" y="4864196"/>
                  <a:pt x="10610687" y="4855127"/>
                  <a:pt x="10618912" y="4880883"/>
                </a:cubicBezTo>
                <a:cubicBezTo>
                  <a:pt x="10631487" y="4875322"/>
                  <a:pt x="10625926" y="4819092"/>
                  <a:pt x="10640435" y="4819092"/>
                </a:cubicBezTo>
                <a:cubicBezTo>
                  <a:pt x="10626652" y="4795029"/>
                  <a:pt x="10607786" y="4781485"/>
                  <a:pt x="10602466" y="4736501"/>
                </a:cubicBezTo>
                <a:cubicBezTo>
                  <a:pt x="10619396" y="4750045"/>
                  <a:pt x="10624835" y="4792126"/>
                  <a:pt x="10649020" y="4787773"/>
                </a:cubicBezTo>
                <a:cubicBezTo>
                  <a:pt x="10646967" y="4771327"/>
                  <a:pt x="10642855" y="4759234"/>
                  <a:pt x="10640799" y="4742910"/>
                </a:cubicBezTo>
                <a:cubicBezTo>
                  <a:pt x="10630519" y="4736622"/>
                  <a:pt x="10631487" y="4761170"/>
                  <a:pt x="10619396" y="4750045"/>
                </a:cubicBezTo>
                <a:cubicBezTo>
                  <a:pt x="10627133" y="4726102"/>
                  <a:pt x="10617156" y="4711018"/>
                  <a:pt x="10603326" y="4706936"/>
                </a:cubicBezTo>
                <a:close/>
                <a:moveTo>
                  <a:pt x="10830671" y="4705286"/>
                </a:moveTo>
                <a:cubicBezTo>
                  <a:pt x="10836793" y="4702560"/>
                  <a:pt x="10840605" y="4726887"/>
                  <a:pt x="10849036" y="4712920"/>
                </a:cubicBezTo>
                <a:cubicBezTo>
                  <a:pt x="10845166" y="4734566"/>
                  <a:pt x="10845166" y="4756694"/>
                  <a:pt x="10849036" y="4778340"/>
                </a:cubicBezTo>
                <a:cubicBezTo>
                  <a:pt x="10828601" y="4790916"/>
                  <a:pt x="10845288" y="4715098"/>
                  <a:pt x="10827874" y="4720176"/>
                </a:cubicBezTo>
                <a:cubicBezTo>
                  <a:pt x="10827874" y="4726344"/>
                  <a:pt x="10824850" y="4732028"/>
                  <a:pt x="10823520" y="4719450"/>
                </a:cubicBezTo>
                <a:cubicBezTo>
                  <a:pt x="10826332" y="4710109"/>
                  <a:pt x="10828630" y="4706194"/>
                  <a:pt x="10830671" y="4705286"/>
                </a:cubicBezTo>
                <a:close/>
                <a:moveTo>
                  <a:pt x="4886484" y="4695657"/>
                </a:moveTo>
                <a:lnTo>
                  <a:pt x="4875628" y="4724508"/>
                </a:lnTo>
                <a:cubicBezTo>
                  <a:pt x="4858827" y="4758087"/>
                  <a:pt x="4840801" y="4770510"/>
                  <a:pt x="4828285" y="4823202"/>
                </a:cubicBezTo>
                <a:cubicBezTo>
                  <a:pt x="4839409" y="4841462"/>
                  <a:pt x="4861659" y="4814013"/>
                  <a:pt x="4866617" y="4784024"/>
                </a:cubicBezTo>
                <a:cubicBezTo>
                  <a:pt x="4880402" y="4790313"/>
                  <a:pt x="4894914" y="4794182"/>
                  <a:pt x="4905193" y="4810385"/>
                </a:cubicBezTo>
                <a:cubicBezTo>
                  <a:pt x="4904345" y="4747506"/>
                  <a:pt x="4944011" y="4770724"/>
                  <a:pt x="4956103" y="4714373"/>
                </a:cubicBezTo>
                <a:cubicBezTo>
                  <a:pt x="4947277" y="4724410"/>
                  <a:pt x="4959733" y="4779429"/>
                  <a:pt x="4964931" y="4745571"/>
                </a:cubicBezTo>
                <a:lnTo>
                  <a:pt x="4963609" y="4737334"/>
                </a:lnTo>
                <a:lnTo>
                  <a:pt x="4957963" y="4721128"/>
                </a:lnTo>
                <a:cubicBezTo>
                  <a:pt x="4956618" y="4714071"/>
                  <a:pt x="4955561" y="4706634"/>
                  <a:pt x="4953322" y="4700587"/>
                </a:cubicBezTo>
                <a:lnTo>
                  <a:pt x="4949631" y="4702531"/>
                </a:lnTo>
                <a:lnTo>
                  <a:pt x="4943031" y="4709096"/>
                </a:lnTo>
                <a:cubicBezTo>
                  <a:pt x="4923627" y="4732512"/>
                  <a:pt x="4899753" y="4765433"/>
                  <a:pt x="4887781" y="4725982"/>
                </a:cubicBezTo>
                <a:cubicBezTo>
                  <a:pt x="4895459" y="4725982"/>
                  <a:pt x="4905437" y="4717366"/>
                  <a:pt x="4912737" y="4706891"/>
                </a:cubicBezTo>
                <a:lnTo>
                  <a:pt x="4913393" y="4704668"/>
                </a:lnTo>
                <a:lnTo>
                  <a:pt x="4894451" y="4696761"/>
                </a:lnTo>
                <a:close/>
                <a:moveTo>
                  <a:pt x="4867102" y="4692970"/>
                </a:moveTo>
                <a:lnTo>
                  <a:pt x="4866295" y="4700116"/>
                </a:lnTo>
                <a:lnTo>
                  <a:pt x="4869737" y="4694200"/>
                </a:lnTo>
                <a:lnTo>
                  <a:pt x="4870585" y="4693452"/>
                </a:lnTo>
                <a:close/>
                <a:moveTo>
                  <a:pt x="12885309" y="4692046"/>
                </a:moveTo>
                <a:cubicBezTo>
                  <a:pt x="12892265" y="4691154"/>
                  <a:pt x="12899489" y="4694419"/>
                  <a:pt x="12902025" y="4706148"/>
                </a:cubicBezTo>
                <a:cubicBezTo>
                  <a:pt x="12899005" y="4716064"/>
                  <a:pt x="12875061" y="4726222"/>
                  <a:pt x="12870219" y="4702884"/>
                </a:cubicBezTo>
                <a:cubicBezTo>
                  <a:pt x="12871673" y="4697987"/>
                  <a:pt x="12878353" y="4692938"/>
                  <a:pt x="12885309" y="4692046"/>
                </a:cubicBezTo>
                <a:close/>
                <a:moveTo>
                  <a:pt x="4676740" y="4691036"/>
                </a:moveTo>
                <a:lnTo>
                  <a:pt x="4664542" y="4716748"/>
                </a:lnTo>
                <a:lnTo>
                  <a:pt x="4666119" y="4720418"/>
                </a:lnTo>
                <a:cubicBezTo>
                  <a:pt x="4671803" y="4715340"/>
                  <a:pt x="4672891" y="4699862"/>
                  <a:pt x="4678939" y="4696234"/>
                </a:cubicBezTo>
                <a:close/>
                <a:moveTo>
                  <a:pt x="12561495" y="4688132"/>
                </a:moveTo>
                <a:cubicBezTo>
                  <a:pt x="12571895" y="4691942"/>
                  <a:pt x="12579271" y="4701288"/>
                  <a:pt x="12580601" y="4712317"/>
                </a:cubicBezTo>
                <a:cubicBezTo>
                  <a:pt x="12573225" y="4715099"/>
                  <a:pt x="12561253" y="4724410"/>
                  <a:pt x="12553755" y="4708689"/>
                </a:cubicBezTo>
                <a:cubicBezTo>
                  <a:pt x="12558593" y="4706996"/>
                  <a:pt x="12560043" y="4697564"/>
                  <a:pt x="12561495" y="4688132"/>
                </a:cubicBezTo>
                <a:close/>
                <a:moveTo>
                  <a:pt x="10365360" y="4686657"/>
                </a:moveTo>
                <a:lnTo>
                  <a:pt x="10364479" y="4710018"/>
                </a:lnTo>
                <a:cubicBezTo>
                  <a:pt x="10359037" y="4702945"/>
                  <a:pt x="10352720" y="4702190"/>
                  <a:pt x="10349031" y="4707117"/>
                </a:cubicBezTo>
                <a:lnTo>
                  <a:pt x="10349133" y="4716692"/>
                </a:lnTo>
                <a:lnTo>
                  <a:pt x="10351087" y="4717257"/>
                </a:lnTo>
                <a:cubicBezTo>
                  <a:pt x="10363003" y="4717092"/>
                  <a:pt x="10371554" y="4707388"/>
                  <a:pt x="10384795" y="4710745"/>
                </a:cubicBezTo>
                <a:cubicBezTo>
                  <a:pt x="10383765" y="4700798"/>
                  <a:pt x="10380540" y="4694026"/>
                  <a:pt x="10376221" y="4689956"/>
                </a:cubicBezTo>
                <a:close/>
                <a:moveTo>
                  <a:pt x="12604171" y="4684149"/>
                </a:moveTo>
                <a:cubicBezTo>
                  <a:pt x="12607079" y="4685645"/>
                  <a:pt x="12609505" y="4689008"/>
                  <a:pt x="12610713" y="4694540"/>
                </a:cubicBezTo>
                <a:cubicBezTo>
                  <a:pt x="12601641" y="4699619"/>
                  <a:pt x="12599467" y="4719934"/>
                  <a:pt x="12584955" y="4712920"/>
                </a:cubicBezTo>
                <a:cubicBezTo>
                  <a:pt x="12582415" y="4691970"/>
                  <a:pt x="12595453" y="4679659"/>
                  <a:pt x="12604171" y="4684149"/>
                </a:cubicBezTo>
                <a:close/>
                <a:moveTo>
                  <a:pt x="3884626" y="4669254"/>
                </a:moveTo>
                <a:cubicBezTo>
                  <a:pt x="3891173" y="4673259"/>
                  <a:pt x="3898886" y="4687602"/>
                  <a:pt x="3903307" y="4693452"/>
                </a:cubicBezTo>
                <a:cubicBezTo>
                  <a:pt x="3889643" y="4723320"/>
                  <a:pt x="3891215" y="4669268"/>
                  <a:pt x="3877670" y="4708689"/>
                </a:cubicBezTo>
                <a:cubicBezTo>
                  <a:pt x="3878516" y="4696114"/>
                  <a:pt x="3876824" y="4689703"/>
                  <a:pt x="3873558" y="4687528"/>
                </a:cubicBezTo>
                <a:cubicBezTo>
                  <a:pt x="3874466" y="4677098"/>
                  <a:pt x="3876287" y="4671604"/>
                  <a:pt x="3878632" y="4669390"/>
                </a:cubicBezTo>
                <a:cubicBezTo>
                  <a:pt x="3880390" y="4667731"/>
                  <a:pt x="3882443" y="4667918"/>
                  <a:pt x="3884626" y="4669254"/>
                </a:cubicBezTo>
                <a:close/>
                <a:moveTo>
                  <a:pt x="10444896" y="4665882"/>
                </a:moveTo>
                <a:cubicBezTo>
                  <a:pt x="10444654" y="4676524"/>
                  <a:pt x="10439573" y="4673501"/>
                  <a:pt x="10436190" y="4675314"/>
                </a:cubicBezTo>
                <a:cubicBezTo>
                  <a:pt x="10444170" y="4710140"/>
                  <a:pt x="10453482" y="4709778"/>
                  <a:pt x="10452875" y="4743636"/>
                </a:cubicBezTo>
                <a:cubicBezTo>
                  <a:pt x="10461584" y="4750287"/>
                  <a:pt x="10461584" y="4729368"/>
                  <a:pt x="10461584" y="4712438"/>
                </a:cubicBezTo>
                <a:cubicBezTo>
                  <a:pt x="10471377" y="4725256"/>
                  <a:pt x="10475127" y="4752220"/>
                  <a:pt x="10491331" y="4750166"/>
                </a:cubicBezTo>
                <a:lnTo>
                  <a:pt x="10491331" y="4750648"/>
                </a:lnTo>
                <a:cubicBezTo>
                  <a:pt x="10502337" y="4656814"/>
                  <a:pt x="10534502" y="4763587"/>
                  <a:pt x="10542846" y="4693815"/>
                </a:cubicBezTo>
                <a:cubicBezTo>
                  <a:pt x="10546352" y="4696114"/>
                  <a:pt x="10547081" y="4705908"/>
                  <a:pt x="10551309" y="4705908"/>
                </a:cubicBezTo>
                <a:cubicBezTo>
                  <a:pt x="10549379" y="4722716"/>
                  <a:pt x="10537888" y="4713042"/>
                  <a:pt x="10542604" y="4747989"/>
                </a:cubicBezTo>
                <a:cubicBezTo>
                  <a:pt x="10567274" y="4753914"/>
                  <a:pt x="10555544" y="4663343"/>
                  <a:pt x="10581302" y="4700224"/>
                </a:cubicBezTo>
                <a:cubicBezTo>
                  <a:pt x="10541639" y="4639884"/>
                  <a:pt x="10492057" y="4717274"/>
                  <a:pt x="10444896" y="4665882"/>
                </a:cubicBezTo>
                <a:close/>
                <a:moveTo>
                  <a:pt x="10900432" y="4656208"/>
                </a:moveTo>
                <a:cubicBezTo>
                  <a:pt x="10915547" y="4700587"/>
                  <a:pt x="10932596" y="4707600"/>
                  <a:pt x="10947231" y="4729487"/>
                </a:cubicBezTo>
                <a:cubicBezTo>
                  <a:pt x="10931631" y="4719692"/>
                  <a:pt x="10924495" y="4732873"/>
                  <a:pt x="10917358" y="4746175"/>
                </a:cubicBezTo>
                <a:cubicBezTo>
                  <a:pt x="10915305" y="4715630"/>
                  <a:pt x="10909621" y="4685424"/>
                  <a:pt x="10900432" y="4656208"/>
                </a:cubicBezTo>
                <a:close/>
                <a:moveTo>
                  <a:pt x="4746417" y="4648710"/>
                </a:moveTo>
                <a:lnTo>
                  <a:pt x="4722197" y="4659262"/>
                </a:lnTo>
                <a:lnTo>
                  <a:pt x="4726148" y="4671117"/>
                </a:lnTo>
                <a:cubicBezTo>
                  <a:pt x="4733461" y="4677550"/>
                  <a:pt x="4745568" y="4662406"/>
                  <a:pt x="4746657" y="4673378"/>
                </a:cubicBezTo>
                <a:cubicBezTo>
                  <a:pt x="4737709" y="4717878"/>
                  <a:pt x="4723166" y="4698712"/>
                  <a:pt x="4716439" y="4668724"/>
                </a:cubicBezTo>
                <a:lnTo>
                  <a:pt x="4716063" y="4661852"/>
                </a:lnTo>
                <a:lnTo>
                  <a:pt x="4704294" y="4666550"/>
                </a:lnTo>
                <a:cubicBezTo>
                  <a:pt x="4699556" y="4667318"/>
                  <a:pt x="4694750" y="4666639"/>
                  <a:pt x="4689821" y="4663464"/>
                </a:cubicBezTo>
                <a:lnTo>
                  <a:pt x="4688195" y="4666891"/>
                </a:lnTo>
                <a:lnTo>
                  <a:pt x="4691908" y="4668921"/>
                </a:lnTo>
                <a:cubicBezTo>
                  <a:pt x="4701401" y="4678459"/>
                  <a:pt x="4709412" y="4696598"/>
                  <a:pt x="4708928" y="4723804"/>
                </a:cubicBezTo>
                <a:lnTo>
                  <a:pt x="4690911" y="4729368"/>
                </a:lnTo>
                <a:cubicBezTo>
                  <a:pt x="4691635" y="4753188"/>
                  <a:pt x="4701791" y="4751134"/>
                  <a:pt x="4712314" y="4747506"/>
                </a:cubicBezTo>
                <a:cubicBezTo>
                  <a:pt x="4708565" y="4765536"/>
                  <a:pt x="4708565" y="4784133"/>
                  <a:pt x="4712314" y="4802162"/>
                </a:cubicBezTo>
                <a:cubicBezTo>
                  <a:pt x="4721626" y="4802526"/>
                  <a:pt x="4725977" y="4791522"/>
                  <a:pt x="4725133" y="4767336"/>
                </a:cubicBezTo>
                <a:cubicBezTo>
                  <a:pt x="4730817" y="4773141"/>
                  <a:pt x="4733113" y="4789224"/>
                  <a:pt x="4733719" y="4809418"/>
                </a:cubicBezTo>
                <a:cubicBezTo>
                  <a:pt x="4705542" y="4817399"/>
                  <a:pt x="4666604" y="4802162"/>
                  <a:pt x="4644111" y="4835296"/>
                </a:cubicBezTo>
                <a:cubicBezTo>
                  <a:pt x="4647255" y="4868066"/>
                  <a:pt x="4639878" y="4875684"/>
                  <a:pt x="4639878" y="4901320"/>
                </a:cubicBezTo>
                <a:cubicBezTo>
                  <a:pt x="4650157" y="4944248"/>
                  <a:pt x="4683655" y="4921634"/>
                  <a:pt x="4700342" y="4945820"/>
                </a:cubicBezTo>
                <a:cubicBezTo>
                  <a:pt x="4693328" y="4906520"/>
                  <a:pt x="4700827" y="4912686"/>
                  <a:pt x="4708928" y="4933727"/>
                </a:cubicBezTo>
                <a:cubicBezTo>
                  <a:pt x="4713885" y="4929495"/>
                  <a:pt x="4723439" y="4883785"/>
                  <a:pt x="4713040" y="4878586"/>
                </a:cubicBezTo>
                <a:cubicBezTo>
                  <a:pt x="4723559" y="4867220"/>
                  <a:pt x="4726945" y="4839408"/>
                  <a:pt x="4734203" y="4820543"/>
                </a:cubicBezTo>
                <a:cubicBezTo>
                  <a:pt x="4771084" y="4813650"/>
                  <a:pt x="4751495" y="4893580"/>
                  <a:pt x="4785719" y="4888260"/>
                </a:cubicBezTo>
                <a:cubicBezTo>
                  <a:pt x="4787047" y="4905672"/>
                  <a:pt x="4781606" y="4907728"/>
                  <a:pt x="4781606" y="4921755"/>
                </a:cubicBezTo>
                <a:cubicBezTo>
                  <a:pt x="4802405" y="4891888"/>
                  <a:pt x="4802525" y="4903134"/>
                  <a:pt x="4820181" y="4926109"/>
                </a:cubicBezTo>
                <a:cubicBezTo>
                  <a:pt x="4828766" y="4915710"/>
                  <a:pt x="4817157" y="4869155"/>
                  <a:pt x="4815587" y="4850774"/>
                </a:cubicBezTo>
                <a:cubicBezTo>
                  <a:pt x="4792245" y="4892613"/>
                  <a:pt x="4761653" y="4803734"/>
                  <a:pt x="4734203" y="4787894"/>
                </a:cubicBezTo>
                <a:cubicBezTo>
                  <a:pt x="4760323" y="4766358"/>
                  <a:pt x="4778340" y="4736466"/>
                  <a:pt x="4785113" y="4703248"/>
                </a:cubicBezTo>
                <a:lnTo>
                  <a:pt x="4785113" y="4757784"/>
                </a:lnTo>
                <a:cubicBezTo>
                  <a:pt x="4797569" y="4758510"/>
                  <a:pt x="4798535" y="4730940"/>
                  <a:pt x="4810627" y="4731666"/>
                </a:cubicBezTo>
                <a:cubicBezTo>
                  <a:pt x="4807725" y="4742548"/>
                  <a:pt x="4806276" y="4753782"/>
                  <a:pt x="4806518" y="4765040"/>
                </a:cubicBezTo>
                <a:cubicBezTo>
                  <a:pt x="4825141" y="4749562"/>
                  <a:pt x="4820423" y="4762742"/>
                  <a:pt x="4836387" y="4771085"/>
                </a:cubicBezTo>
                <a:cubicBezTo>
                  <a:pt x="4847027" y="4770360"/>
                  <a:pt x="4849687" y="4751376"/>
                  <a:pt x="4853315" y="4734808"/>
                </a:cubicBezTo>
                <a:lnTo>
                  <a:pt x="4806421" y="4698735"/>
                </a:lnTo>
                <a:lnTo>
                  <a:pt x="4798279" y="4698139"/>
                </a:lnTo>
                <a:cubicBezTo>
                  <a:pt x="4786951" y="4697080"/>
                  <a:pt x="4776221" y="4694684"/>
                  <a:pt x="4767207" y="4687572"/>
                </a:cubicBezTo>
                <a:lnTo>
                  <a:pt x="4763867" y="4683535"/>
                </a:lnTo>
                <a:lnTo>
                  <a:pt x="4759233" y="4695508"/>
                </a:lnTo>
                <a:cubicBezTo>
                  <a:pt x="4753731" y="4696959"/>
                  <a:pt x="4752523" y="4693454"/>
                  <a:pt x="4753282" y="4687437"/>
                </a:cubicBezTo>
                <a:lnTo>
                  <a:pt x="4756522" y="4674653"/>
                </a:lnTo>
                <a:lnTo>
                  <a:pt x="4755109" y="4672946"/>
                </a:lnTo>
                <a:cubicBezTo>
                  <a:pt x="4751598" y="4666610"/>
                  <a:pt x="4748654" y="4658671"/>
                  <a:pt x="4746417" y="4648710"/>
                </a:cubicBezTo>
                <a:close/>
                <a:moveTo>
                  <a:pt x="4469249" y="4632508"/>
                </a:moveTo>
                <a:cubicBezTo>
                  <a:pt x="4472997" y="4654878"/>
                  <a:pt x="4482309" y="4662617"/>
                  <a:pt x="4482067" y="4695872"/>
                </a:cubicBezTo>
                <a:cubicBezTo>
                  <a:pt x="4462962" y="4704215"/>
                  <a:pt x="4463083" y="4660442"/>
                  <a:pt x="4447966" y="4657901"/>
                </a:cubicBezTo>
                <a:cubicBezTo>
                  <a:pt x="4451473" y="4641214"/>
                  <a:pt x="4461631" y="4639762"/>
                  <a:pt x="4469249" y="4632508"/>
                </a:cubicBezTo>
                <a:close/>
                <a:moveTo>
                  <a:pt x="12495973" y="4624462"/>
                </a:moveTo>
                <a:cubicBezTo>
                  <a:pt x="12502225" y="4629370"/>
                  <a:pt x="12503631" y="4647169"/>
                  <a:pt x="12507077" y="4659592"/>
                </a:cubicBezTo>
                <a:cubicBezTo>
                  <a:pt x="12492809" y="4673016"/>
                  <a:pt x="12481681" y="4665277"/>
                  <a:pt x="12487849" y="4624526"/>
                </a:cubicBezTo>
                <a:cubicBezTo>
                  <a:pt x="12491265" y="4622622"/>
                  <a:pt x="12493887" y="4622826"/>
                  <a:pt x="12495973" y="4624462"/>
                </a:cubicBezTo>
                <a:close/>
                <a:moveTo>
                  <a:pt x="12412877" y="4614490"/>
                </a:moveTo>
                <a:cubicBezTo>
                  <a:pt x="12427389" y="4674104"/>
                  <a:pt x="12465597" y="4670961"/>
                  <a:pt x="12475759" y="4741943"/>
                </a:cubicBezTo>
                <a:cubicBezTo>
                  <a:pt x="12464149" y="4727070"/>
                  <a:pt x="12458707" y="4771448"/>
                  <a:pt x="12453507" y="4739162"/>
                </a:cubicBezTo>
                <a:cubicBezTo>
                  <a:pt x="12475997" y="4705182"/>
                  <a:pt x="12401023" y="4660077"/>
                  <a:pt x="12412877" y="4614490"/>
                </a:cubicBezTo>
                <a:close/>
                <a:moveTo>
                  <a:pt x="11171869" y="4613404"/>
                </a:moveTo>
                <a:cubicBezTo>
                  <a:pt x="11175547" y="4614944"/>
                  <a:pt x="11179018" y="4619358"/>
                  <a:pt x="11181587" y="4627066"/>
                </a:cubicBezTo>
                <a:cubicBezTo>
                  <a:pt x="11166471" y="4624286"/>
                  <a:pt x="11162601" y="4654394"/>
                  <a:pt x="11151840" y="4665762"/>
                </a:cubicBezTo>
                <a:cubicBezTo>
                  <a:pt x="11147940" y="4630029"/>
                  <a:pt x="11160840" y="4608784"/>
                  <a:pt x="11171869" y="4613404"/>
                </a:cubicBezTo>
                <a:close/>
                <a:moveTo>
                  <a:pt x="11619347" y="4611830"/>
                </a:moveTo>
                <a:cubicBezTo>
                  <a:pt x="11626726" y="4619447"/>
                  <a:pt x="11644863" y="4602880"/>
                  <a:pt x="11644863" y="4627064"/>
                </a:cubicBezTo>
                <a:cubicBezTo>
                  <a:pt x="11630354" y="4705664"/>
                  <a:pt x="11591291" y="4624647"/>
                  <a:pt x="11572548" y="4636980"/>
                </a:cubicBezTo>
                <a:cubicBezTo>
                  <a:pt x="11585849" y="4582808"/>
                  <a:pt x="11613179" y="4674950"/>
                  <a:pt x="11632165" y="4636014"/>
                </a:cubicBezTo>
                <a:cubicBezTo>
                  <a:pt x="11630231" y="4598649"/>
                  <a:pt x="11615719" y="4662133"/>
                  <a:pt x="11619347" y="4611830"/>
                </a:cubicBezTo>
                <a:close/>
                <a:moveTo>
                  <a:pt x="10423043" y="4598814"/>
                </a:moveTo>
                <a:lnTo>
                  <a:pt x="10412019" y="4619342"/>
                </a:lnTo>
                <a:cubicBezTo>
                  <a:pt x="10408103" y="4626974"/>
                  <a:pt x="10403177" y="4631782"/>
                  <a:pt x="10393987" y="4624647"/>
                </a:cubicBezTo>
                <a:lnTo>
                  <a:pt x="10393987" y="4625010"/>
                </a:lnTo>
                <a:cubicBezTo>
                  <a:pt x="10395527" y="4676070"/>
                  <a:pt x="10413868" y="4662512"/>
                  <a:pt x="10421261" y="4631778"/>
                </a:cubicBezTo>
                <a:lnTo>
                  <a:pt x="10423793" y="4599422"/>
                </a:lnTo>
                <a:close/>
                <a:moveTo>
                  <a:pt x="10453240" y="4587026"/>
                </a:moveTo>
                <a:cubicBezTo>
                  <a:pt x="10443143" y="4580844"/>
                  <a:pt x="10433892" y="4587222"/>
                  <a:pt x="10432320" y="4620658"/>
                </a:cubicBezTo>
                <a:cubicBezTo>
                  <a:pt x="10450945" y="4608806"/>
                  <a:pt x="10456019" y="4627912"/>
                  <a:pt x="10479239" y="4628759"/>
                </a:cubicBezTo>
                <a:cubicBezTo>
                  <a:pt x="10474282" y="4611950"/>
                  <a:pt x="10463336" y="4593208"/>
                  <a:pt x="10453240" y="4587026"/>
                </a:cubicBezTo>
                <a:close/>
                <a:moveTo>
                  <a:pt x="4569649" y="4586966"/>
                </a:moveTo>
                <a:cubicBezTo>
                  <a:pt x="4574669" y="4589882"/>
                  <a:pt x="4581049" y="4596715"/>
                  <a:pt x="4588606" y="4590789"/>
                </a:cubicBezTo>
                <a:cubicBezTo>
                  <a:pt x="4584251" y="4619328"/>
                  <a:pt x="4569377" y="4612676"/>
                  <a:pt x="4558856" y="4606630"/>
                </a:cubicBezTo>
                <a:cubicBezTo>
                  <a:pt x="4560973" y="4585045"/>
                  <a:pt x="4564631" y="4584048"/>
                  <a:pt x="4569649" y="4586966"/>
                </a:cubicBezTo>
                <a:close/>
                <a:moveTo>
                  <a:pt x="4412596" y="4581944"/>
                </a:moveTo>
                <a:cubicBezTo>
                  <a:pt x="4415923" y="4581376"/>
                  <a:pt x="4419918" y="4582438"/>
                  <a:pt x="4423795" y="4584939"/>
                </a:cubicBezTo>
                <a:cubicBezTo>
                  <a:pt x="4431549" y="4589942"/>
                  <a:pt x="4438835" y="4600705"/>
                  <a:pt x="4439379" y="4615698"/>
                </a:cubicBezTo>
                <a:cubicBezTo>
                  <a:pt x="4423175" y="4620052"/>
                  <a:pt x="4418699" y="4591756"/>
                  <a:pt x="4405398" y="4588733"/>
                </a:cubicBezTo>
                <a:cubicBezTo>
                  <a:pt x="4406608" y="4584713"/>
                  <a:pt x="4409268" y="4582513"/>
                  <a:pt x="4412596" y="4581944"/>
                </a:cubicBezTo>
                <a:close/>
                <a:moveTo>
                  <a:pt x="4661162" y="4578696"/>
                </a:moveTo>
                <a:cubicBezTo>
                  <a:pt x="4661162" y="4591514"/>
                  <a:pt x="4663007" y="4599224"/>
                  <a:pt x="4664472" y="4607960"/>
                </a:cubicBezTo>
                <a:lnTo>
                  <a:pt x="4664961" y="4624558"/>
                </a:lnTo>
                <a:lnTo>
                  <a:pt x="4667933" y="4607294"/>
                </a:lnTo>
                <a:lnTo>
                  <a:pt x="4675619" y="4585375"/>
                </a:lnTo>
                <a:close/>
                <a:moveTo>
                  <a:pt x="10744947" y="4575024"/>
                </a:moveTo>
                <a:lnTo>
                  <a:pt x="10709568" y="4591059"/>
                </a:lnTo>
                <a:lnTo>
                  <a:pt x="10709483" y="4590789"/>
                </a:lnTo>
                <a:lnTo>
                  <a:pt x="10709364" y="4591152"/>
                </a:lnTo>
                <a:lnTo>
                  <a:pt x="10709568" y="4591059"/>
                </a:lnTo>
                <a:lnTo>
                  <a:pt x="10715494" y="4609734"/>
                </a:lnTo>
                <a:cubicBezTo>
                  <a:pt x="10730411" y="4641430"/>
                  <a:pt x="10751520" y="4592256"/>
                  <a:pt x="10777447" y="4602519"/>
                </a:cubicBezTo>
                <a:cubicBezTo>
                  <a:pt x="10771702" y="4577790"/>
                  <a:pt x="10758581" y="4572772"/>
                  <a:pt x="10744947" y="4575024"/>
                </a:cubicBezTo>
                <a:close/>
                <a:moveTo>
                  <a:pt x="11969916" y="4570836"/>
                </a:moveTo>
                <a:cubicBezTo>
                  <a:pt x="11984305" y="4610620"/>
                  <a:pt x="12005105" y="4584863"/>
                  <a:pt x="12013813" y="4621140"/>
                </a:cubicBezTo>
                <a:cubicBezTo>
                  <a:pt x="11999062" y="4611950"/>
                  <a:pt x="11973786" y="4628880"/>
                  <a:pt x="11966048" y="4602760"/>
                </a:cubicBezTo>
                <a:cubicBezTo>
                  <a:pt x="11971126" y="4601792"/>
                  <a:pt x="11969916" y="4586314"/>
                  <a:pt x="11969916" y="4570836"/>
                </a:cubicBezTo>
                <a:close/>
                <a:moveTo>
                  <a:pt x="10942031" y="4566847"/>
                </a:moveTo>
                <a:lnTo>
                  <a:pt x="10943454" y="4566997"/>
                </a:lnTo>
                <a:lnTo>
                  <a:pt x="10942031" y="4568366"/>
                </a:lnTo>
                <a:close/>
                <a:moveTo>
                  <a:pt x="10888095" y="4566847"/>
                </a:moveTo>
                <a:cubicBezTo>
                  <a:pt x="10872615" y="4587040"/>
                  <a:pt x="10869716" y="4574586"/>
                  <a:pt x="10845527" y="4570474"/>
                </a:cubicBezTo>
                <a:cubicBezTo>
                  <a:pt x="10857622" y="4600100"/>
                  <a:pt x="10860039" y="4584864"/>
                  <a:pt x="10845527" y="4625010"/>
                </a:cubicBezTo>
                <a:cubicBezTo>
                  <a:pt x="10850969" y="4660078"/>
                  <a:pt x="10854720" y="4632266"/>
                  <a:pt x="10866811" y="4650404"/>
                </a:cubicBezTo>
                <a:cubicBezTo>
                  <a:pt x="10870078" y="4599133"/>
                  <a:pt x="10873948" y="4616666"/>
                  <a:pt x="10892330" y="4611226"/>
                </a:cubicBezTo>
                <a:cubicBezTo>
                  <a:pt x="10892931" y="4596302"/>
                  <a:pt x="10891484" y="4581381"/>
                  <a:pt x="10888095" y="4566847"/>
                </a:cubicBezTo>
                <a:close/>
                <a:moveTo>
                  <a:pt x="4491362" y="4563961"/>
                </a:moveTo>
                <a:cubicBezTo>
                  <a:pt x="4498477" y="4559228"/>
                  <a:pt x="4509789" y="4572741"/>
                  <a:pt x="4507704" y="4593328"/>
                </a:cubicBezTo>
                <a:cubicBezTo>
                  <a:pt x="4493073" y="4613644"/>
                  <a:pt x="4494887" y="4594294"/>
                  <a:pt x="4486299" y="4575190"/>
                </a:cubicBezTo>
                <a:cubicBezTo>
                  <a:pt x="4487085" y="4569144"/>
                  <a:pt x="4488991" y="4565539"/>
                  <a:pt x="4491362" y="4563961"/>
                </a:cubicBezTo>
                <a:close/>
                <a:moveTo>
                  <a:pt x="10675143" y="4563703"/>
                </a:moveTo>
                <a:lnTo>
                  <a:pt x="10675367" y="4564454"/>
                </a:lnTo>
                <a:lnTo>
                  <a:pt x="10673466" y="4573408"/>
                </a:lnTo>
                <a:cubicBezTo>
                  <a:pt x="10674834" y="4587282"/>
                  <a:pt x="10685058" y="4610409"/>
                  <a:pt x="10691950" y="4610136"/>
                </a:cubicBezTo>
                <a:cubicBezTo>
                  <a:pt x="10691346" y="4568298"/>
                  <a:pt x="10695458" y="4606750"/>
                  <a:pt x="10704770" y="4601310"/>
                </a:cubicBezTo>
                <a:cubicBezTo>
                  <a:pt x="10697998" y="4544278"/>
                  <a:pt x="10687520" y="4593347"/>
                  <a:pt x="10678771" y="4575803"/>
                </a:cubicBezTo>
                <a:lnTo>
                  <a:pt x="10675367" y="4564454"/>
                </a:lnTo>
                <a:lnTo>
                  <a:pt x="10675501" y="4563824"/>
                </a:lnTo>
                <a:close/>
                <a:moveTo>
                  <a:pt x="10642053" y="4563521"/>
                </a:moveTo>
                <a:cubicBezTo>
                  <a:pt x="10638559" y="4562554"/>
                  <a:pt x="10635386" y="4563611"/>
                  <a:pt x="10632937" y="4567450"/>
                </a:cubicBezTo>
                <a:lnTo>
                  <a:pt x="10632937" y="4567692"/>
                </a:lnTo>
                <a:cubicBezTo>
                  <a:pt x="10641887" y="4629847"/>
                  <a:pt x="10653497" y="4590789"/>
                  <a:pt x="10671150" y="4606508"/>
                </a:cubicBezTo>
                <a:cubicBezTo>
                  <a:pt x="10665892" y="4587555"/>
                  <a:pt x="10652535" y="4566424"/>
                  <a:pt x="10642053" y="4563521"/>
                </a:cubicBezTo>
                <a:close/>
                <a:moveTo>
                  <a:pt x="3852692" y="4554608"/>
                </a:moveTo>
                <a:cubicBezTo>
                  <a:pt x="3863916" y="4549592"/>
                  <a:pt x="3891124" y="4576460"/>
                  <a:pt x="3890851" y="4586798"/>
                </a:cubicBezTo>
                <a:cubicBezTo>
                  <a:pt x="3875132" y="4593208"/>
                  <a:pt x="3856994" y="4549796"/>
                  <a:pt x="3848406" y="4572047"/>
                </a:cubicBezTo>
                <a:cubicBezTo>
                  <a:pt x="3846985" y="4561497"/>
                  <a:pt x="3848951" y="4556281"/>
                  <a:pt x="3852692" y="4554608"/>
                </a:cubicBezTo>
                <a:close/>
                <a:moveTo>
                  <a:pt x="11781149" y="4551489"/>
                </a:moveTo>
                <a:cubicBezTo>
                  <a:pt x="11787559" y="4554512"/>
                  <a:pt x="11796988" y="4550280"/>
                  <a:pt x="11798321" y="4565274"/>
                </a:cubicBezTo>
                <a:cubicBezTo>
                  <a:pt x="11776914" y="4599858"/>
                  <a:pt x="11810534" y="4580752"/>
                  <a:pt x="11811625" y="4610861"/>
                </a:cubicBezTo>
                <a:cubicBezTo>
                  <a:pt x="11792517" y="4612675"/>
                  <a:pt x="11779574" y="4599736"/>
                  <a:pt x="11781149" y="4551489"/>
                </a:cubicBezTo>
                <a:close/>
                <a:moveTo>
                  <a:pt x="11908076" y="4550642"/>
                </a:moveTo>
                <a:cubicBezTo>
                  <a:pt x="11915711" y="4549735"/>
                  <a:pt x="11923904" y="4552394"/>
                  <a:pt x="11931221" y="4564790"/>
                </a:cubicBezTo>
                <a:cubicBezTo>
                  <a:pt x="11925050" y="4566604"/>
                  <a:pt x="11901590" y="4585589"/>
                  <a:pt x="11888289" y="4557898"/>
                </a:cubicBezTo>
                <a:cubicBezTo>
                  <a:pt x="11893369" y="4556022"/>
                  <a:pt x="11900441" y="4551549"/>
                  <a:pt x="11908076" y="4550642"/>
                </a:cubicBezTo>
                <a:close/>
                <a:moveTo>
                  <a:pt x="10390598" y="4547861"/>
                </a:moveTo>
                <a:cubicBezTo>
                  <a:pt x="10383100" y="4556689"/>
                  <a:pt x="10380925" y="4580389"/>
                  <a:pt x="10381651" y="4611830"/>
                </a:cubicBezTo>
                <a:lnTo>
                  <a:pt x="10373065" y="4610378"/>
                </a:lnTo>
                <a:cubicBezTo>
                  <a:pt x="10366535" y="4604575"/>
                  <a:pt x="10374637" y="4596714"/>
                  <a:pt x="10373065" y="4577730"/>
                </a:cubicBezTo>
                <a:lnTo>
                  <a:pt x="10365619" y="4590436"/>
                </a:lnTo>
                <a:lnTo>
                  <a:pt x="10368212" y="4610894"/>
                </a:lnTo>
                <a:lnTo>
                  <a:pt x="10366935" y="4644795"/>
                </a:lnTo>
                <a:lnTo>
                  <a:pt x="10376393" y="4643680"/>
                </a:lnTo>
                <a:cubicBezTo>
                  <a:pt x="10381324" y="4641576"/>
                  <a:pt x="10385883" y="4638342"/>
                  <a:pt x="10389753" y="4635047"/>
                </a:cubicBezTo>
                <a:lnTo>
                  <a:pt x="10389630" y="4635047"/>
                </a:lnTo>
                <a:cubicBezTo>
                  <a:pt x="10383827" y="4613704"/>
                  <a:pt x="10385883" y="4598589"/>
                  <a:pt x="10388481" y="4585468"/>
                </a:cubicBezTo>
                <a:lnTo>
                  <a:pt x="10388516" y="4584876"/>
                </a:lnTo>
                <a:lnTo>
                  <a:pt x="10387723" y="4574930"/>
                </a:lnTo>
                <a:lnTo>
                  <a:pt x="10389309" y="4570777"/>
                </a:lnTo>
                <a:close/>
                <a:moveTo>
                  <a:pt x="11002142" y="4547818"/>
                </a:moveTo>
                <a:cubicBezTo>
                  <a:pt x="11006561" y="4547480"/>
                  <a:pt x="11011402" y="4548111"/>
                  <a:pt x="11015930" y="4550446"/>
                </a:cubicBezTo>
                <a:cubicBezTo>
                  <a:pt x="11024985" y="4555116"/>
                  <a:pt x="11032783" y="4566604"/>
                  <a:pt x="11033451" y="4590788"/>
                </a:cubicBezTo>
                <a:cubicBezTo>
                  <a:pt x="11019788" y="4575068"/>
                  <a:pt x="11002010" y="4570474"/>
                  <a:pt x="10990884" y="4551005"/>
                </a:cubicBezTo>
                <a:cubicBezTo>
                  <a:pt x="10993726" y="4549464"/>
                  <a:pt x="10997723" y="4548156"/>
                  <a:pt x="11002142" y="4547818"/>
                </a:cubicBezTo>
                <a:close/>
                <a:moveTo>
                  <a:pt x="2784363" y="4542784"/>
                </a:moveTo>
                <a:cubicBezTo>
                  <a:pt x="2781824" y="4590789"/>
                  <a:pt x="2766587" y="4572650"/>
                  <a:pt x="2761145" y="4556326"/>
                </a:cubicBezTo>
                <a:cubicBezTo>
                  <a:pt x="2761991" y="4532868"/>
                  <a:pt x="2777471" y="4549433"/>
                  <a:pt x="2784363" y="4542784"/>
                </a:cubicBezTo>
                <a:close/>
                <a:moveTo>
                  <a:pt x="10406248" y="4538590"/>
                </a:moveTo>
                <a:lnTo>
                  <a:pt x="10397370" y="4551005"/>
                </a:lnTo>
                <a:lnTo>
                  <a:pt x="10402573" y="4548858"/>
                </a:lnTo>
                <a:close/>
                <a:moveTo>
                  <a:pt x="10478504" y="4535186"/>
                </a:moveTo>
                <a:lnTo>
                  <a:pt x="10468921" y="4547694"/>
                </a:lnTo>
                <a:cubicBezTo>
                  <a:pt x="10450414" y="4553678"/>
                  <a:pt x="10420118" y="4545292"/>
                  <a:pt x="10424394" y="4579540"/>
                </a:cubicBezTo>
                <a:lnTo>
                  <a:pt x="10426106" y="4585859"/>
                </a:lnTo>
                <a:lnTo>
                  <a:pt x="10433437" y="4581138"/>
                </a:lnTo>
                <a:cubicBezTo>
                  <a:pt x="10444814" y="4570233"/>
                  <a:pt x="10457261" y="4551368"/>
                  <a:pt x="10461341" y="4561889"/>
                </a:cubicBezTo>
                <a:cubicBezTo>
                  <a:pt x="10457956" y="4563824"/>
                  <a:pt x="10456868" y="4570232"/>
                  <a:pt x="10456868" y="4582930"/>
                </a:cubicBezTo>
                <a:cubicBezTo>
                  <a:pt x="10470047" y="4609774"/>
                  <a:pt x="10493629" y="4560316"/>
                  <a:pt x="10490969" y="4588854"/>
                </a:cubicBezTo>
                <a:cubicBezTo>
                  <a:pt x="10483591" y="4586919"/>
                  <a:pt x="10479963" y="4595384"/>
                  <a:pt x="10478032" y="4608444"/>
                </a:cubicBezTo>
                <a:cubicBezTo>
                  <a:pt x="10515881" y="4637948"/>
                  <a:pt x="10536074" y="4591031"/>
                  <a:pt x="10558930" y="4644116"/>
                </a:cubicBezTo>
                <a:cubicBezTo>
                  <a:pt x="10562077" y="4572047"/>
                  <a:pt x="10623747" y="4661408"/>
                  <a:pt x="10627252" y="4590063"/>
                </a:cubicBezTo>
                <a:cubicBezTo>
                  <a:pt x="10585049" y="4582930"/>
                  <a:pt x="10563523" y="4592361"/>
                  <a:pt x="10533654" y="4574344"/>
                </a:cubicBezTo>
                <a:cubicBezTo>
                  <a:pt x="10537223" y="4561163"/>
                  <a:pt x="10533808" y="4555752"/>
                  <a:pt x="10528562" y="4551807"/>
                </a:cubicBezTo>
                <a:lnTo>
                  <a:pt x="10519757" y="4544278"/>
                </a:lnTo>
                <a:lnTo>
                  <a:pt x="10518949" y="4547922"/>
                </a:lnTo>
                <a:cubicBezTo>
                  <a:pt x="10517605" y="4554996"/>
                  <a:pt x="10515939" y="4561708"/>
                  <a:pt x="10512492" y="4566242"/>
                </a:cubicBezTo>
                <a:cubicBezTo>
                  <a:pt x="10506869" y="4569386"/>
                  <a:pt x="10501912" y="4562886"/>
                  <a:pt x="10497091" y="4554316"/>
                </a:cubicBezTo>
                <a:lnTo>
                  <a:pt x="10490077" y="4542608"/>
                </a:lnTo>
                <a:close/>
                <a:moveTo>
                  <a:pt x="4649760" y="4532366"/>
                </a:moveTo>
                <a:cubicBezTo>
                  <a:pt x="4651812" y="4533275"/>
                  <a:pt x="4654116" y="4537190"/>
                  <a:pt x="4656927" y="4546532"/>
                </a:cubicBezTo>
                <a:cubicBezTo>
                  <a:pt x="4656081" y="4559108"/>
                  <a:pt x="4652575" y="4553424"/>
                  <a:pt x="4652575" y="4547258"/>
                </a:cubicBezTo>
                <a:cubicBezTo>
                  <a:pt x="4635162" y="4542178"/>
                  <a:pt x="4651850" y="4617998"/>
                  <a:pt x="4631291" y="4605420"/>
                </a:cubicBezTo>
                <a:cubicBezTo>
                  <a:pt x="4635283" y="4583788"/>
                  <a:pt x="4635283" y="4561636"/>
                  <a:pt x="4631291" y="4540002"/>
                </a:cubicBezTo>
                <a:cubicBezTo>
                  <a:pt x="4639727" y="4553968"/>
                  <a:pt x="4643603" y="4529641"/>
                  <a:pt x="4649760" y="4532366"/>
                </a:cubicBezTo>
                <a:close/>
                <a:moveTo>
                  <a:pt x="11189808" y="4530206"/>
                </a:moveTo>
                <a:lnTo>
                  <a:pt x="11189931" y="4530326"/>
                </a:lnTo>
                <a:cubicBezTo>
                  <a:pt x="11186425" y="4592964"/>
                  <a:pt x="11212667" y="4551608"/>
                  <a:pt x="11223790" y="4557535"/>
                </a:cubicBezTo>
                <a:cubicBezTo>
                  <a:pt x="11215811" y="4520652"/>
                  <a:pt x="11204443" y="4555479"/>
                  <a:pt x="11189808" y="4530206"/>
                </a:cubicBezTo>
                <a:close/>
                <a:moveTo>
                  <a:pt x="10849884" y="4528150"/>
                </a:moveTo>
                <a:cubicBezTo>
                  <a:pt x="10842206" y="4525491"/>
                  <a:pt x="10837067" y="4529571"/>
                  <a:pt x="10832153" y="4534318"/>
                </a:cubicBezTo>
                <a:lnTo>
                  <a:pt x="10820700" y="4541422"/>
                </a:lnTo>
                <a:lnTo>
                  <a:pt x="10820729" y="4556102"/>
                </a:lnTo>
                <a:lnTo>
                  <a:pt x="10824244" y="4567692"/>
                </a:lnTo>
                <a:cubicBezTo>
                  <a:pt x="10812275" y="4579786"/>
                  <a:pt x="10782889" y="4586074"/>
                  <a:pt x="10794377" y="4628154"/>
                </a:cubicBezTo>
                <a:cubicBezTo>
                  <a:pt x="10803082" y="4626582"/>
                  <a:pt x="10802843" y="4600220"/>
                  <a:pt x="10807194" y="4586677"/>
                </a:cubicBezTo>
                <a:cubicBezTo>
                  <a:pt x="10819169" y="4605178"/>
                  <a:pt x="10824608" y="4586074"/>
                  <a:pt x="10841176" y="4603364"/>
                </a:cubicBezTo>
                <a:cubicBezTo>
                  <a:pt x="10845043" y="4565758"/>
                  <a:pt x="10834766" y="4564549"/>
                  <a:pt x="10828478" y="4579180"/>
                </a:cubicBezTo>
                <a:lnTo>
                  <a:pt x="10828601" y="4578696"/>
                </a:lnTo>
                <a:cubicBezTo>
                  <a:pt x="10825576" y="4533714"/>
                  <a:pt x="10856172" y="4581236"/>
                  <a:pt x="10849884" y="4528150"/>
                </a:cubicBezTo>
                <a:close/>
                <a:moveTo>
                  <a:pt x="10571835" y="4528064"/>
                </a:moveTo>
                <a:lnTo>
                  <a:pt x="10560942" y="4532640"/>
                </a:lnTo>
                <a:lnTo>
                  <a:pt x="10555127" y="4534050"/>
                </a:lnTo>
                <a:lnTo>
                  <a:pt x="10571316" y="4552335"/>
                </a:lnTo>
                <a:cubicBezTo>
                  <a:pt x="10577750" y="4560393"/>
                  <a:pt x="10583781" y="4568086"/>
                  <a:pt x="10589042" y="4572892"/>
                </a:cubicBezTo>
                <a:cubicBezTo>
                  <a:pt x="10589284" y="4558864"/>
                  <a:pt x="10594603" y="4558624"/>
                  <a:pt x="10593396" y="4540968"/>
                </a:cubicBezTo>
                <a:cubicBezTo>
                  <a:pt x="10585475" y="4543447"/>
                  <a:pt x="10580940" y="4538006"/>
                  <a:pt x="10576405" y="4532580"/>
                </a:cubicBezTo>
                <a:close/>
                <a:moveTo>
                  <a:pt x="10802315" y="4522471"/>
                </a:moveTo>
                <a:lnTo>
                  <a:pt x="10798953" y="4532079"/>
                </a:lnTo>
                <a:cubicBezTo>
                  <a:pt x="10795949" y="4537462"/>
                  <a:pt x="10792111" y="4540546"/>
                  <a:pt x="10786639" y="4539154"/>
                </a:cubicBezTo>
                <a:cubicBezTo>
                  <a:pt x="10786639" y="4555117"/>
                  <a:pt x="10798731" y="4545202"/>
                  <a:pt x="10798731" y="4563340"/>
                </a:cubicBezTo>
                <a:lnTo>
                  <a:pt x="10798853" y="4562856"/>
                </a:lnTo>
                <a:cubicBezTo>
                  <a:pt x="10803359" y="4558866"/>
                  <a:pt x="10805829" y="4552570"/>
                  <a:pt x="10807489" y="4545520"/>
                </a:cubicBezTo>
                <a:lnTo>
                  <a:pt x="10809029" y="4536568"/>
                </a:lnTo>
                <a:close/>
                <a:moveTo>
                  <a:pt x="10865474" y="4519133"/>
                </a:moveTo>
                <a:cubicBezTo>
                  <a:pt x="10856723" y="4519830"/>
                  <a:pt x="10851847" y="4531052"/>
                  <a:pt x="10854113" y="4561526"/>
                </a:cubicBezTo>
                <a:lnTo>
                  <a:pt x="10854236" y="4561042"/>
                </a:lnTo>
                <a:cubicBezTo>
                  <a:pt x="10859194" y="4549433"/>
                  <a:pt x="10869232" y="4551247"/>
                  <a:pt x="10879509" y="4554996"/>
                </a:cubicBezTo>
                <a:cubicBezTo>
                  <a:pt x="10876607" y="4544125"/>
                  <a:pt x="10875155" y="4532880"/>
                  <a:pt x="10875397" y="4521621"/>
                </a:cubicBezTo>
                <a:cubicBezTo>
                  <a:pt x="10871739" y="4519838"/>
                  <a:pt x="10868391" y="4518901"/>
                  <a:pt x="10865474" y="4519133"/>
                </a:cubicBezTo>
                <a:close/>
                <a:moveTo>
                  <a:pt x="2595580" y="4519128"/>
                </a:moveTo>
                <a:cubicBezTo>
                  <a:pt x="2602549" y="4520018"/>
                  <a:pt x="2609259" y="4525068"/>
                  <a:pt x="2610710" y="4529964"/>
                </a:cubicBezTo>
                <a:cubicBezTo>
                  <a:pt x="2605872" y="4553303"/>
                  <a:pt x="2581809" y="4543146"/>
                  <a:pt x="2578905" y="4533230"/>
                </a:cubicBezTo>
                <a:cubicBezTo>
                  <a:pt x="2581386" y="4521500"/>
                  <a:pt x="2588611" y="4518235"/>
                  <a:pt x="2595580" y="4519128"/>
                </a:cubicBezTo>
                <a:close/>
                <a:moveTo>
                  <a:pt x="2919440" y="4515212"/>
                </a:moveTo>
                <a:cubicBezTo>
                  <a:pt x="2920891" y="4524644"/>
                  <a:pt x="2922221" y="4534076"/>
                  <a:pt x="2927059" y="4535768"/>
                </a:cubicBezTo>
                <a:cubicBezTo>
                  <a:pt x="2919198" y="4551489"/>
                  <a:pt x="2907710" y="4542419"/>
                  <a:pt x="2900332" y="4539396"/>
                </a:cubicBezTo>
                <a:cubicBezTo>
                  <a:pt x="2901544" y="4528356"/>
                  <a:pt x="2909040" y="4518972"/>
                  <a:pt x="2919440" y="4515212"/>
                </a:cubicBezTo>
                <a:close/>
                <a:moveTo>
                  <a:pt x="5120293" y="4511963"/>
                </a:moveTo>
                <a:lnTo>
                  <a:pt x="5105801" y="4516354"/>
                </a:lnTo>
                <a:lnTo>
                  <a:pt x="5101643" y="4524978"/>
                </a:lnTo>
                <a:lnTo>
                  <a:pt x="5096503" y="4537342"/>
                </a:lnTo>
                <a:lnTo>
                  <a:pt x="5095896" y="4537826"/>
                </a:lnTo>
                <a:cubicBezTo>
                  <a:pt x="5113794" y="4533350"/>
                  <a:pt x="5123106" y="4552094"/>
                  <a:pt x="5143541" y="4540002"/>
                </a:cubicBezTo>
                <a:cubicBezTo>
                  <a:pt x="5141789" y="4524282"/>
                  <a:pt x="5131085" y="4513671"/>
                  <a:pt x="5120293" y="4511963"/>
                </a:cubicBezTo>
                <a:close/>
                <a:moveTo>
                  <a:pt x="11314277" y="4511432"/>
                </a:moveTo>
                <a:cubicBezTo>
                  <a:pt x="11304029" y="4512793"/>
                  <a:pt x="11294052" y="4521863"/>
                  <a:pt x="11287519" y="4535405"/>
                </a:cubicBezTo>
                <a:lnTo>
                  <a:pt x="11287400" y="4535405"/>
                </a:lnTo>
                <a:cubicBezTo>
                  <a:pt x="11297680" y="4556205"/>
                  <a:pt x="11322953" y="4542419"/>
                  <a:pt x="11342662" y="4533712"/>
                </a:cubicBezTo>
                <a:cubicBezTo>
                  <a:pt x="11335045" y="4516421"/>
                  <a:pt x="11324525" y="4510072"/>
                  <a:pt x="11314277" y="4511432"/>
                </a:cubicBezTo>
                <a:close/>
                <a:moveTo>
                  <a:pt x="2877364" y="4511230"/>
                </a:moveTo>
                <a:cubicBezTo>
                  <a:pt x="2886077" y="4506740"/>
                  <a:pt x="2899092" y="4519052"/>
                  <a:pt x="2896462" y="4540002"/>
                </a:cubicBezTo>
                <a:cubicBezTo>
                  <a:pt x="2881467" y="4547016"/>
                  <a:pt x="2879168" y="4526578"/>
                  <a:pt x="2870825" y="4521621"/>
                </a:cubicBezTo>
                <a:cubicBezTo>
                  <a:pt x="2872033" y="4516088"/>
                  <a:pt x="2874460" y="4512726"/>
                  <a:pt x="2877364" y="4511230"/>
                </a:cubicBezTo>
                <a:close/>
                <a:moveTo>
                  <a:pt x="12804197" y="4501549"/>
                </a:moveTo>
                <a:cubicBezTo>
                  <a:pt x="12805889" y="4510134"/>
                  <a:pt x="12806135" y="4523073"/>
                  <a:pt x="12810485" y="4523919"/>
                </a:cubicBezTo>
                <a:cubicBezTo>
                  <a:pt x="12810725" y="4515454"/>
                  <a:pt x="12813145" y="4511586"/>
                  <a:pt x="12818469" y="4514003"/>
                </a:cubicBezTo>
                <a:cubicBezTo>
                  <a:pt x="12822217" y="4542420"/>
                  <a:pt x="12811089" y="4540970"/>
                  <a:pt x="12803353" y="4544596"/>
                </a:cubicBezTo>
                <a:cubicBezTo>
                  <a:pt x="12800687" y="4517268"/>
                  <a:pt x="12792105" y="4509650"/>
                  <a:pt x="12804197" y="4501549"/>
                </a:cubicBezTo>
                <a:close/>
                <a:moveTo>
                  <a:pt x="13933733" y="4494070"/>
                </a:moveTo>
                <a:cubicBezTo>
                  <a:pt x="13936429" y="4494656"/>
                  <a:pt x="13939617" y="4497980"/>
                  <a:pt x="13943819" y="4506144"/>
                </a:cubicBezTo>
                <a:cubicBezTo>
                  <a:pt x="13942007" y="4511826"/>
                  <a:pt x="13937531" y="4516264"/>
                  <a:pt x="13931847" y="4518066"/>
                </a:cubicBezTo>
                <a:cubicBezTo>
                  <a:pt x="13922293" y="4521102"/>
                  <a:pt x="13912015" y="4515756"/>
                  <a:pt x="13908993" y="4506144"/>
                </a:cubicBezTo>
                <a:cubicBezTo>
                  <a:pt x="13922051" y="4515212"/>
                  <a:pt x="13925657" y="4492312"/>
                  <a:pt x="13933733" y="4494070"/>
                </a:cubicBezTo>
                <a:close/>
                <a:moveTo>
                  <a:pt x="10980364" y="4486312"/>
                </a:moveTo>
                <a:cubicBezTo>
                  <a:pt x="10984715" y="4501305"/>
                  <a:pt x="10984476" y="4526942"/>
                  <a:pt x="10988828" y="4542177"/>
                </a:cubicBezTo>
                <a:cubicBezTo>
                  <a:pt x="10972624" y="4530449"/>
                  <a:pt x="10972382" y="4562492"/>
                  <a:pt x="10967547" y="4582203"/>
                </a:cubicBezTo>
                <a:cubicBezTo>
                  <a:pt x="10957479" y="4586467"/>
                  <a:pt x="10955505" y="4572500"/>
                  <a:pt x="10949640" y="4567648"/>
                </a:cubicBezTo>
                <a:lnTo>
                  <a:pt x="10943454" y="4566997"/>
                </a:lnTo>
                <a:lnTo>
                  <a:pt x="10965213" y="4546028"/>
                </a:lnTo>
                <a:cubicBezTo>
                  <a:pt x="10969571" y="4533260"/>
                  <a:pt x="10968725" y="4515756"/>
                  <a:pt x="10959080" y="4493446"/>
                </a:cubicBezTo>
                <a:cubicBezTo>
                  <a:pt x="10959926" y="4493954"/>
                  <a:pt x="10960772" y="4494378"/>
                  <a:pt x="10961620" y="4494729"/>
                </a:cubicBezTo>
                <a:cubicBezTo>
                  <a:pt x="10969119" y="4497570"/>
                  <a:pt x="10977462" y="4493797"/>
                  <a:pt x="10980364" y="4486312"/>
                </a:cubicBezTo>
                <a:close/>
                <a:moveTo>
                  <a:pt x="4580019" y="4483289"/>
                </a:moveTo>
                <a:cubicBezTo>
                  <a:pt x="4570828" y="4512492"/>
                  <a:pt x="4565145" y="4542699"/>
                  <a:pt x="4563089" y="4573256"/>
                </a:cubicBezTo>
                <a:cubicBezTo>
                  <a:pt x="4555954" y="4559954"/>
                  <a:pt x="4548699" y="4546774"/>
                  <a:pt x="4533219" y="4556568"/>
                </a:cubicBezTo>
                <a:cubicBezTo>
                  <a:pt x="4548337" y="4534680"/>
                  <a:pt x="4565387" y="4527668"/>
                  <a:pt x="4580019" y="4483289"/>
                </a:cubicBezTo>
                <a:close/>
                <a:moveTo>
                  <a:pt x="11240947" y="4482260"/>
                </a:moveTo>
                <a:cubicBezTo>
                  <a:pt x="11232921" y="4482170"/>
                  <a:pt x="11225546" y="4491874"/>
                  <a:pt x="11228025" y="4514607"/>
                </a:cubicBezTo>
                <a:lnTo>
                  <a:pt x="11228147" y="4514607"/>
                </a:lnTo>
                <a:cubicBezTo>
                  <a:pt x="11237695" y="4540726"/>
                  <a:pt x="11249431" y="4517388"/>
                  <a:pt x="11257772" y="4508682"/>
                </a:cubicBezTo>
                <a:cubicBezTo>
                  <a:pt x="11257652" y="4492236"/>
                  <a:pt x="11248976" y="4482350"/>
                  <a:pt x="11240947" y="4482260"/>
                </a:cubicBezTo>
                <a:close/>
                <a:moveTo>
                  <a:pt x="10824973" y="4480265"/>
                </a:moveTo>
                <a:lnTo>
                  <a:pt x="10817909" y="4485924"/>
                </a:lnTo>
                <a:lnTo>
                  <a:pt x="10820627" y="4501690"/>
                </a:lnTo>
                <a:lnTo>
                  <a:pt x="10820636" y="4505994"/>
                </a:lnTo>
                <a:lnTo>
                  <a:pt x="10833436" y="4503604"/>
                </a:lnTo>
                <a:cubicBezTo>
                  <a:pt x="10831622" y="4493566"/>
                  <a:pt x="10829808" y="4483530"/>
                  <a:pt x="10824973" y="4480265"/>
                </a:cubicBezTo>
                <a:close/>
                <a:moveTo>
                  <a:pt x="10734658" y="4477242"/>
                </a:moveTo>
                <a:lnTo>
                  <a:pt x="10738023" y="4488972"/>
                </a:lnTo>
                <a:cubicBezTo>
                  <a:pt x="10737661" y="4501004"/>
                  <a:pt x="10735002" y="4497074"/>
                  <a:pt x="10731103" y="4491648"/>
                </a:cubicBezTo>
                <a:lnTo>
                  <a:pt x="10726550" y="4486544"/>
                </a:lnTo>
                <a:lnTo>
                  <a:pt x="10721831" y="4499729"/>
                </a:lnTo>
                <a:cubicBezTo>
                  <a:pt x="10718317" y="4506092"/>
                  <a:pt x="10714234" y="4510858"/>
                  <a:pt x="10709719" y="4514446"/>
                </a:cubicBezTo>
                <a:lnTo>
                  <a:pt x="10705520" y="4515896"/>
                </a:lnTo>
                <a:lnTo>
                  <a:pt x="10703925" y="4526700"/>
                </a:lnTo>
                <a:cubicBezTo>
                  <a:pt x="10731496" y="4539669"/>
                  <a:pt x="10741246" y="4530872"/>
                  <a:pt x="10746536" y="4503164"/>
                </a:cubicBezTo>
                <a:lnTo>
                  <a:pt x="10749027" y="4483552"/>
                </a:lnTo>
                <a:close/>
                <a:moveTo>
                  <a:pt x="11417841" y="4470286"/>
                </a:moveTo>
                <a:cubicBezTo>
                  <a:pt x="11413995" y="4474165"/>
                  <a:pt x="11414164" y="4488892"/>
                  <a:pt x="11410297" y="4492600"/>
                </a:cubicBezTo>
                <a:lnTo>
                  <a:pt x="11402172" y="4489148"/>
                </a:lnTo>
                <a:lnTo>
                  <a:pt x="11402160" y="4489093"/>
                </a:lnTo>
                <a:lnTo>
                  <a:pt x="11402040" y="4489093"/>
                </a:lnTo>
                <a:lnTo>
                  <a:pt x="11402172" y="4489148"/>
                </a:lnTo>
                <a:lnTo>
                  <a:pt x="11409031" y="4521344"/>
                </a:lnTo>
                <a:cubicBezTo>
                  <a:pt x="11418582" y="4543523"/>
                  <a:pt x="11434748" y="4539940"/>
                  <a:pt x="11444725" y="4550642"/>
                </a:cubicBezTo>
                <a:cubicBezTo>
                  <a:pt x="11447507" y="4499370"/>
                  <a:pt x="11416307" y="4531294"/>
                  <a:pt x="11423321" y="4470834"/>
                </a:cubicBezTo>
                <a:cubicBezTo>
                  <a:pt x="11420851" y="4468906"/>
                  <a:pt x="11419122" y="4468994"/>
                  <a:pt x="11417841" y="4470286"/>
                </a:cubicBezTo>
                <a:close/>
                <a:moveTo>
                  <a:pt x="11942706" y="4457774"/>
                </a:moveTo>
                <a:cubicBezTo>
                  <a:pt x="11944887" y="4490180"/>
                  <a:pt x="11963144" y="4482200"/>
                  <a:pt x="11969070" y="4505418"/>
                </a:cubicBezTo>
                <a:cubicBezTo>
                  <a:pt x="11954193" y="4495379"/>
                  <a:pt x="11943796" y="4551005"/>
                  <a:pt x="11930614" y="4510254"/>
                </a:cubicBezTo>
                <a:cubicBezTo>
                  <a:pt x="11948754" y="4530326"/>
                  <a:pt x="11930614" y="4454024"/>
                  <a:pt x="11942706" y="4457774"/>
                </a:cubicBezTo>
                <a:close/>
                <a:moveTo>
                  <a:pt x="2984961" y="4451542"/>
                </a:moveTo>
                <a:cubicBezTo>
                  <a:pt x="2987044" y="4449906"/>
                  <a:pt x="2989667" y="4449702"/>
                  <a:pt x="2993083" y="4451607"/>
                </a:cubicBezTo>
                <a:cubicBezTo>
                  <a:pt x="2999129" y="4492358"/>
                  <a:pt x="2988125" y="4500096"/>
                  <a:pt x="2973856" y="4486674"/>
                </a:cubicBezTo>
                <a:cubicBezTo>
                  <a:pt x="2977302" y="4474250"/>
                  <a:pt x="2978708" y="4456451"/>
                  <a:pt x="2984961" y="4451542"/>
                </a:cubicBezTo>
                <a:close/>
                <a:moveTo>
                  <a:pt x="12652313" y="4451244"/>
                </a:moveTo>
                <a:cubicBezTo>
                  <a:pt x="12660657" y="4462126"/>
                  <a:pt x="12674441" y="4457651"/>
                  <a:pt x="12680003" y="4476274"/>
                </a:cubicBezTo>
                <a:cubicBezTo>
                  <a:pt x="12674561" y="4492235"/>
                  <a:pt x="12651345" y="4491874"/>
                  <a:pt x="12652313" y="4451244"/>
                </a:cubicBezTo>
                <a:close/>
                <a:moveTo>
                  <a:pt x="11033451" y="4449551"/>
                </a:moveTo>
                <a:cubicBezTo>
                  <a:pt x="11033451" y="4479298"/>
                  <a:pt x="11026315" y="4470228"/>
                  <a:pt x="11033451" y="4493082"/>
                </a:cubicBezTo>
                <a:cubicBezTo>
                  <a:pt x="11021964" y="4493082"/>
                  <a:pt x="11005877" y="4534802"/>
                  <a:pt x="10999469" y="4509044"/>
                </a:cubicBezTo>
                <a:cubicBezTo>
                  <a:pt x="11015069" y="4496710"/>
                  <a:pt x="10986891" y="4505296"/>
                  <a:pt x="10990884" y="4485828"/>
                </a:cubicBezTo>
                <a:cubicBezTo>
                  <a:pt x="11005273" y="4479660"/>
                  <a:pt x="11021357" y="4484254"/>
                  <a:pt x="11033451" y="4449551"/>
                </a:cubicBezTo>
                <a:close/>
                <a:moveTo>
                  <a:pt x="12323928" y="4441949"/>
                </a:moveTo>
                <a:cubicBezTo>
                  <a:pt x="12332511" y="4432002"/>
                  <a:pt x="12352353" y="4472676"/>
                  <a:pt x="12342737" y="4485465"/>
                </a:cubicBezTo>
                <a:cubicBezTo>
                  <a:pt x="12342493" y="4462126"/>
                  <a:pt x="12327379" y="4478330"/>
                  <a:pt x="12320607" y="4471679"/>
                </a:cubicBezTo>
                <a:cubicBezTo>
                  <a:pt x="12319458" y="4454206"/>
                  <a:pt x="12321067" y="4445265"/>
                  <a:pt x="12323928" y="4441949"/>
                </a:cubicBezTo>
                <a:close/>
                <a:moveTo>
                  <a:pt x="3068663" y="4441933"/>
                </a:moveTo>
                <a:cubicBezTo>
                  <a:pt x="3079910" y="4487158"/>
                  <a:pt x="3004813" y="4532262"/>
                  <a:pt x="3028032" y="4566605"/>
                </a:cubicBezTo>
                <a:cubicBezTo>
                  <a:pt x="3022832" y="4598891"/>
                  <a:pt x="3017390" y="4553907"/>
                  <a:pt x="3005660" y="4569386"/>
                </a:cubicBezTo>
                <a:cubicBezTo>
                  <a:pt x="3015817" y="4498404"/>
                  <a:pt x="3054032" y="4501548"/>
                  <a:pt x="3068663" y="4441933"/>
                </a:cubicBezTo>
                <a:close/>
                <a:moveTo>
                  <a:pt x="12190728" y="4441691"/>
                </a:moveTo>
                <a:cubicBezTo>
                  <a:pt x="12190973" y="4452574"/>
                  <a:pt x="12191576" y="4463458"/>
                  <a:pt x="12191576" y="4474219"/>
                </a:cubicBezTo>
                <a:cubicBezTo>
                  <a:pt x="12177910" y="4466844"/>
                  <a:pt x="12174647" y="4497436"/>
                  <a:pt x="12169808" y="4460193"/>
                </a:cubicBezTo>
                <a:cubicBezTo>
                  <a:pt x="12183233" y="4470349"/>
                  <a:pt x="12177307" y="4431534"/>
                  <a:pt x="12190728" y="4441691"/>
                </a:cubicBezTo>
                <a:close/>
                <a:moveTo>
                  <a:pt x="11908362" y="4441450"/>
                </a:moveTo>
                <a:cubicBezTo>
                  <a:pt x="11904979" y="4475791"/>
                  <a:pt x="11922635" y="4458621"/>
                  <a:pt x="11921664" y="4487037"/>
                </a:cubicBezTo>
                <a:cubicBezTo>
                  <a:pt x="11904979" y="4514970"/>
                  <a:pt x="11899295" y="4490182"/>
                  <a:pt x="11878976" y="4480266"/>
                </a:cubicBezTo>
                <a:cubicBezTo>
                  <a:pt x="11878011" y="4488488"/>
                  <a:pt x="11878976" y="4501306"/>
                  <a:pt x="11874867" y="4501306"/>
                </a:cubicBezTo>
                <a:cubicBezTo>
                  <a:pt x="11875471" y="4486360"/>
                  <a:pt x="11873899" y="4471402"/>
                  <a:pt x="11870149" y="4456928"/>
                </a:cubicBezTo>
                <a:cubicBezTo>
                  <a:pt x="11887924" y="4450638"/>
                  <a:pt x="11890584" y="4481475"/>
                  <a:pt x="11904615" y="4484377"/>
                </a:cubicBezTo>
                <a:cubicBezTo>
                  <a:pt x="11903404" y="4468658"/>
                  <a:pt x="11897359" y="4464908"/>
                  <a:pt x="11895664" y="4450277"/>
                </a:cubicBezTo>
                <a:cubicBezTo>
                  <a:pt x="11898569" y="4450760"/>
                  <a:pt x="11901351" y="4451728"/>
                  <a:pt x="11904130" y="4451728"/>
                </a:cubicBezTo>
                <a:cubicBezTo>
                  <a:pt x="11904372" y="4444956"/>
                  <a:pt x="11904734" y="4438910"/>
                  <a:pt x="11908362" y="4441450"/>
                </a:cubicBezTo>
                <a:close/>
                <a:moveTo>
                  <a:pt x="4309059" y="4440120"/>
                </a:moveTo>
                <a:cubicBezTo>
                  <a:pt x="4320085" y="4435501"/>
                  <a:pt x="4332963" y="4456746"/>
                  <a:pt x="4328973" y="4492479"/>
                </a:cubicBezTo>
                <a:cubicBezTo>
                  <a:pt x="4318331" y="4481958"/>
                  <a:pt x="4314825" y="4451364"/>
                  <a:pt x="4299345" y="4453782"/>
                </a:cubicBezTo>
                <a:cubicBezTo>
                  <a:pt x="4301914" y="4446074"/>
                  <a:pt x="4305383" y="4441660"/>
                  <a:pt x="4309059" y="4440120"/>
                </a:cubicBezTo>
                <a:close/>
                <a:moveTo>
                  <a:pt x="3861588" y="4439272"/>
                </a:moveTo>
                <a:cubicBezTo>
                  <a:pt x="3865216" y="4489576"/>
                  <a:pt x="3850585" y="4426092"/>
                  <a:pt x="3848769" y="4463456"/>
                </a:cubicBezTo>
                <a:cubicBezTo>
                  <a:pt x="3867755" y="4502393"/>
                  <a:pt x="3895085" y="4410251"/>
                  <a:pt x="3908388" y="4464423"/>
                </a:cubicBezTo>
                <a:cubicBezTo>
                  <a:pt x="3889643" y="4451726"/>
                  <a:pt x="3850343" y="4532746"/>
                  <a:pt x="3835951" y="4454508"/>
                </a:cubicBezTo>
                <a:cubicBezTo>
                  <a:pt x="3836676" y="4430323"/>
                  <a:pt x="3854211" y="4446890"/>
                  <a:pt x="3861588" y="4439272"/>
                </a:cubicBezTo>
                <a:close/>
                <a:moveTo>
                  <a:pt x="5149475" y="4434101"/>
                </a:moveTo>
                <a:lnTo>
                  <a:pt x="5131752" y="4462546"/>
                </a:lnTo>
                <a:lnTo>
                  <a:pt x="5130335" y="4465486"/>
                </a:lnTo>
                <a:lnTo>
                  <a:pt x="5137007" y="4460742"/>
                </a:lnTo>
                <a:close/>
                <a:moveTo>
                  <a:pt x="10981814" y="4430446"/>
                </a:moveTo>
                <a:cubicBezTo>
                  <a:pt x="10989312" y="4437942"/>
                  <a:pt x="11006725" y="4421496"/>
                  <a:pt x="11007329" y="4445681"/>
                </a:cubicBezTo>
                <a:cubicBezTo>
                  <a:pt x="10997174" y="4437460"/>
                  <a:pt x="10985080" y="4488488"/>
                  <a:pt x="10981814" y="4430446"/>
                </a:cubicBezTo>
                <a:close/>
                <a:moveTo>
                  <a:pt x="11601872" y="4423536"/>
                </a:moveTo>
                <a:cubicBezTo>
                  <a:pt x="11594316" y="4422342"/>
                  <a:pt x="11585246" y="4428390"/>
                  <a:pt x="11580285" y="4431534"/>
                </a:cubicBezTo>
                <a:lnTo>
                  <a:pt x="11580407" y="4431534"/>
                </a:lnTo>
                <a:cubicBezTo>
                  <a:pt x="11581498" y="4469865"/>
                  <a:pt x="11612091" y="4488608"/>
                  <a:pt x="11614389" y="4458982"/>
                </a:cubicBezTo>
                <a:cubicBezTo>
                  <a:pt x="11615477" y="4433165"/>
                  <a:pt x="11609431" y="4424731"/>
                  <a:pt x="11601872" y="4423536"/>
                </a:cubicBezTo>
                <a:close/>
                <a:moveTo>
                  <a:pt x="4735745" y="4402346"/>
                </a:moveTo>
                <a:cubicBezTo>
                  <a:pt x="4722109" y="4400094"/>
                  <a:pt x="4708988" y="4405112"/>
                  <a:pt x="4703244" y="4429842"/>
                </a:cubicBezTo>
                <a:lnTo>
                  <a:pt x="4703365" y="4429721"/>
                </a:lnTo>
                <a:cubicBezTo>
                  <a:pt x="4710802" y="4426698"/>
                  <a:pt x="4717839" y="4428564"/>
                  <a:pt x="4724443" y="4432045"/>
                </a:cubicBezTo>
                <a:lnTo>
                  <a:pt x="4732973" y="4437585"/>
                </a:lnTo>
                <a:lnTo>
                  <a:pt x="4748591" y="4408168"/>
                </a:lnTo>
                <a:close/>
                <a:moveTo>
                  <a:pt x="3510897" y="4397918"/>
                </a:moveTo>
                <a:cubicBezTo>
                  <a:pt x="3510897" y="4413395"/>
                  <a:pt x="3509808" y="4428874"/>
                  <a:pt x="3514766" y="4429840"/>
                </a:cubicBezTo>
                <a:cubicBezTo>
                  <a:pt x="3507027" y="4455960"/>
                  <a:pt x="3481754" y="4439032"/>
                  <a:pt x="3467121" y="4448221"/>
                </a:cubicBezTo>
                <a:cubicBezTo>
                  <a:pt x="3475828" y="4411944"/>
                  <a:pt x="3496506" y="4437702"/>
                  <a:pt x="3510897" y="4397918"/>
                </a:cubicBezTo>
                <a:close/>
                <a:moveTo>
                  <a:pt x="4537089" y="4394894"/>
                </a:moveTo>
                <a:lnTo>
                  <a:pt x="4537089" y="4396530"/>
                </a:lnTo>
                <a:lnTo>
                  <a:pt x="4535563" y="4395052"/>
                </a:lnTo>
                <a:close/>
                <a:moveTo>
                  <a:pt x="4592717" y="4393926"/>
                </a:moveTo>
                <a:cubicBezTo>
                  <a:pt x="4589329" y="4408474"/>
                  <a:pt x="4587879" y="4423395"/>
                  <a:pt x="4588483" y="4438305"/>
                </a:cubicBezTo>
                <a:cubicBezTo>
                  <a:pt x="4606985" y="4443747"/>
                  <a:pt x="4610855" y="4425730"/>
                  <a:pt x="4614121" y="4477484"/>
                </a:cubicBezTo>
                <a:cubicBezTo>
                  <a:pt x="4626575" y="4459347"/>
                  <a:pt x="4629962" y="4487158"/>
                  <a:pt x="4635283" y="4452091"/>
                </a:cubicBezTo>
                <a:cubicBezTo>
                  <a:pt x="4620892" y="4411946"/>
                  <a:pt x="4623191" y="4427180"/>
                  <a:pt x="4635283" y="4397554"/>
                </a:cubicBezTo>
                <a:cubicBezTo>
                  <a:pt x="4610855" y="4401666"/>
                  <a:pt x="4608195" y="4414121"/>
                  <a:pt x="4592717" y="4393926"/>
                </a:cubicBezTo>
                <a:close/>
                <a:moveTo>
                  <a:pt x="11843300" y="4386711"/>
                </a:moveTo>
                <a:cubicBezTo>
                  <a:pt x="11845388" y="4385122"/>
                  <a:pt x="11848141" y="4385312"/>
                  <a:pt x="11852131" y="4388848"/>
                </a:cubicBezTo>
                <a:cubicBezTo>
                  <a:pt x="11858541" y="4437460"/>
                  <a:pt x="11836050" y="4409405"/>
                  <a:pt x="11840037" y="4452332"/>
                </a:cubicBezTo>
                <a:cubicBezTo>
                  <a:pt x="11851166" y="4475549"/>
                  <a:pt x="11859629" y="4444109"/>
                  <a:pt x="11865797" y="4467326"/>
                </a:cubicBezTo>
                <a:cubicBezTo>
                  <a:pt x="11850682" y="4456080"/>
                  <a:pt x="11850804" y="4540002"/>
                  <a:pt x="11845000" y="4518235"/>
                </a:cubicBezTo>
                <a:cubicBezTo>
                  <a:pt x="11846931" y="4480144"/>
                  <a:pt x="11840766" y="4461644"/>
                  <a:pt x="11831573" y="4450880"/>
                </a:cubicBezTo>
                <a:cubicBezTo>
                  <a:pt x="11823836" y="4470470"/>
                  <a:pt x="11812103" y="4468052"/>
                  <a:pt x="11805816" y="4457652"/>
                </a:cubicBezTo>
                <a:cubicBezTo>
                  <a:pt x="11812465" y="4439272"/>
                  <a:pt x="11841005" y="4447737"/>
                  <a:pt x="11826738" y="4406623"/>
                </a:cubicBezTo>
                <a:cubicBezTo>
                  <a:pt x="11836712" y="4412247"/>
                  <a:pt x="11837030" y="4391478"/>
                  <a:pt x="11843300" y="4386711"/>
                </a:cubicBezTo>
                <a:close/>
                <a:moveTo>
                  <a:pt x="11687912" y="4383526"/>
                </a:moveTo>
                <a:cubicBezTo>
                  <a:pt x="11700006" y="4394893"/>
                  <a:pt x="11685371" y="4418230"/>
                  <a:pt x="11687912" y="4438062"/>
                </a:cubicBezTo>
                <a:cubicBezTo>
                  <a:pt x="11700487" y="4445076"/>
                  <a:pt x="11705328" y="4469865"/>
                  <a:pt x="11713669" y="4486432"/>
                </a:cubicBezTo>
                <a:cubicBezTo>
                  <a:pt x="11720806" y="4477374"/>
                  <a:pt x="11726490" y="4467302"/>
                  <a:pt x="11730599" y="4456564"/>
                </a:cubicBezTo>
                <a:cubicBezTo>
                  <a:pt x="11723346" y="4436732"/>
                  <a:pt x="11711371" y="4429114"/>
                  <a:pt x="11704844" y="4408195"/>
                </a:cubicBezTo>
                <a:cubicBezTo>
                  <a:pt x="11720321" y="4431534"/>
                  <a:pt x="11727575" y="4391023"/>
                  <a:pt x="11743177" y="4414482"/>
                </a:cubicBezTo>
                <a:cubicBezTo>
                  <a:pt x="11748858" y="4440118"/>
                  <a:pt x="11732171" y="4453662"/>
                  <a:pt x="11743177" y="4458014"/>
                </a:cubicBezTo>
                <a:cubicBezTo>
                  <a:pt x="11763610" y="4453540"/>
                  <a:pt x="11766275" y="4427542"/>
                  <a:pt x="11781391" y="4442416"/>
                </a:cubicBezTo>
                <a:cubicBezTo>
                  <a:pt x="11781391" y="4457048"/>
                  <a:pt x="11781391" y="4471558"/>
                  <a:pt x="11781391" y="4486068"/>
                </a:cubicBezTo>
                <a:cubicBezTo>
                  <a:pt x="11760349" y="4490544"/>
                  <a:pt x="11754184" y="4486190"/>
                  <a:pt x="11738823" y="4489938"/>
                </a:cubicBezTo>
                <a:cubicBezTo>
                  <a:pt x="11738219" y="4506142"/>
                  <a:pt x="11740637" y="4530448"/>
                  <a:pt x="11734831" y="4532866"/>
                </a:cubicBezTo>
                <a:cubicBezTo>
                  <a:pt x="11724308" y="4500942"/>
                  <a:pt x="11688031" y="4491390"/>
                  <a:pt x="11688031" y="4557898"/>
                </a:cubicBezTo>
                <a:cubicBezTo>
                  <a:pt x="11709680" y="4571077"/>
                  <a:pt x="11719837" y="4559468"/>
                  <a:pt x="11747774" y="4567692"/>
                </a:cubicBezTo>
                <a:cubicBezTo>
                  <a:pt x="11752244" y="4590908"/>
                  <a:pt x="11763493" y="4625372"/>
                  <a:pt x="11743901" y="4621502"/>
                </a:cubicBezTo>
                <a:cubicBezTo>
                  <a:pt x="11741605" y="4609410"/>
                  <a:pt x="11738097" y="4581114"/>
                  <a:pt x="11722255" y="4574344"/>
                </a:cubicBezTo>
                <a:cubicBezTo>
                  <a:pt x="11706413" y="4602033"/>
                  <a:pt x="11672799" y="4598164"/>
                  <a:pt x="11649698" y="4584138"/>
                </a:cubicBezTo>
                <a:cubicBezTo>
                  <a:pt x="11658164" y="4567450"/>
                  <a:pt x="11654775" y="4586072"/>
                  <a:pt x="11666870" y="4586919"/>
                </a:cubicBezTo>
                <a:cubicBezTo>
                  <a:pt x="11666511" y="4576169"/>
                  <a:pt x="11667838" y="4565418"/>
                  <a:pt x="11670982" y="4555116"/>
                </a:cubicBezTo>
                <a:cubicBezTo>
                  <a:pt x="11655382" y="4532262"/>
                  <a:pt x="11632284" y="4524160"/>
                  <a:pt x="11611123" y="4490784"/>
                </a:cubicBezTo>
                <a:cubicBezTo>
                  <a:pt x="11586937" y="4490302"/>
                  <a:pt x="11600842" y="4547861"/>
                  <a:pt x="11573032" y="4549916"/>
                </a:cubicBezTo>
                <a:cubicBezTo>
                  <a:pt x="11568435" y="4483288"/>
                  <a:pt x="11546064" y="4495863"/>
                  <a:pt x="11521875" y="4497798"/>
                </a:cubicBezTo>
                <a:cubicBezTo>
                  <a:pt x="11521875" y="4508802"/>
                  <a:pt x="11521875" y="4519686"/>
                  <a:pt x="11521875" y="4530690"/>
                </a:cubicBezTo>
                <a:cubicBezTo>
                  <a:pt x="11504948" y="4499976"/>
                  <a:pt x="11496120" y="4543507"/>
                  <a:pt x="11474959" y="4490060"/>
                </a:cubicBezTo>
                <a:cubicBezTo>
                  <a:pt x="11475201" y="4500930"/>
                  <a:pt x="11473868" y="4511776"/>
                  <a:pt x="11470844" y="4522224"/>
                </a:cubicBezTo>
                <a:cubicBezTo>
                  <a:pt x="11480521" y="4552696"/>
                  <a:pt x="11549327" y="4574947"/>
                  <a:pt x="11538808" y="4522224"/>
                </a:cubicBezTo>
                <a:cubicBezTo>
                  <a:pt x="11568920" y="4561404"/>
                  <a:pt x="11589116" y="4592118"/>
                  <a:pt x="11623459" y="4558502"/>
                </a:cubicBezTo>
                <a:cubicBezTo>
                  <a:pt x="11619347" y="4577849"/>
                  <a:pt x="11636277" y="4596956"/>
                  <a:pt x="11623459" y="4602033"/>
                </a:cubicBezTo>
                <a:cubicBezTo>
                  <a:pt x="11604473" y="4583049"/>
                  <a:pt x="11582221" y="4577728"/>
                  <a:pt x="11568193" y="4603728"/>
                </a:cubicBezTo>
                <a:cubicBezTo>
                  <a:pt x="11559608" y="4544233"/>
                  <a:pt x="11521636" y="4565636"/>
                  <a:pt x="11514018" y="4605300"/>
                </a:cubicBezTo>
                <a:cubicBezTo>
                  <a:pt x="11524541" y="4605540"/>
                  <a:pt x="11535302" y="4606508"/>
                  <a:pt x="11535302" y="4630692"/>
                </a:cubicBezTo>
                <a:cubicBezTo>
                  <a:pt x="11511843" y="4663342"/>
                  <a:pt x="11503619" y="4675798"/>
                  <a:pt x="11480037" y="4621502"/>
                </a:cubicBezTo>
                <a:cubicBezTo>
                  <a:pt x="11494187" y="4613280"/>
                  <a:pt x="11509183" y="4659592"/>
                  <a:pt x="11518373" y="4627791"/>
                </a:cubicBezTo>
                <a:cubicBezTo>
                  <a:pt x="11517404" y="4615250"/>
                  <a:pt x="11512928" y="4603230"/>
                  <a:pt x="11505433" y="4593086"/>
                </a:cubicBezTo>
                <a:cubicBezTo>
                  <a:pt x="11495756" y="4617512"/>
                  <a:pt x="11491766" y="4607233"/>
                  <a:pt x="11475685" y="4599010"/>
                </a:cubicBezTo>
                <a:cubicBezTo>
                  <a:pt x="11479914" y="4646412"/>
                  <a:pt x="11459237" y="4626340"/>
                  <a:pt x="11454643" y="4649919"/>
                </a:cubicBezTo>
                <a:cubicBezTo>
                  <a:pt x="11444241" y="4626582"/>
                  <a:pt x="11461657" y="4604574"/>
                  <a:pt x="11445938" y="4594054"/>
                </a:cubicBezTo>
                <a:cubicBezTo>
                  <a:pt x="11427556" y="4604090"/>
                  <a:pt x="11414977" y="4564670"/>
                  <a:pt x="11399258" y="4608080"/>
                </a:cubicBezTo>
                <a:cubicBezTo>
                  <a:pt x="11405668" y="4625493"/>
                  <a:pt x="11417276" y="4631056"/>
                  <a:pt x="11420662" y="4655240"/>
                </a:cubicBezTo>
                <a:cubicBezTo>
                  <a:pt x="11405546" y="4658626"/>
                  <a:pt x="11410139" y="4614852"/>
                  <a:pt x="11395024" y="4618117"/>
                </a:cubicBezTo>
                <a:cubicBezTo>
                  <a:pt x="11396353" y="4647138"/>
                  <a:pt x="11386198" y="4644840"/>
                  <a:pt x="11378097" y="4648105"/>
                </a:cubicBezTo>
                <a:cubicBezTo>
                  <a:pt x="11356690" y="4608684"/>
                  <a:pt x="11319442" y="4635046"/>
                  <a:pt x="11301547" y="4580993"/>
                </a:cubicBezTo>
                <a:cubicBezTo>
                  <a:pt x="11297073" y="4601188"/>
                  <a:pt x="11281958" y="4592844"/>
                  <a:pt x="11276034" y="4609289"/>
                </a:cubicBezTo>
                <a:cubicBezTo>
                  <a:pt x="11285708" y="4607354"/>
                  <a:pt x="11292115" y="4614126"/>
                  <a:pt x="11293084" y="4633475"/>
                </a:cubicBezTo>
                <a:cubicBezTo>
                  <a:pt x="11268656" y="4591030"/>
                  <a:pt x="11230927" y="4642664"/>
                  <a:pt x="11233589" y="4569144"/>
                </a:cubicBezTo>
                <a:cubicBezTo>
                  <a:pt x="11216053" y="4561766"/>
                  <a:pt x="11205773" y="4630330"/>
                  <a:pt x="11191141" y="4594778"/>
                </a:cubicBezTo>
                <a:cubicBezTo>
                  <a:pt x="11194404" y="4592722"/>
                  <a:pt x="11199607" y="4595746"/>
                  <a:pt x="11199607" y="4585226"/>
                </a:cubicBezTo>
                <a:cubicBezTo>
                  <a:pt x="11191625" y="4586314"/>
                  <a:pt x="11190173" y="4571682"/>
                  <a:pt x="11182555" y="4571682"/>
                </a:cubicBezTo>
                <a:cubicBezTo>
                  <a:pt x="11178201" y="4618963"/>
                  <a:pt x="11139506" y="4554028"/>
                  <a:pt x="11127412" y="4606024"/>
                </a:cubicBezTo>
                <a:cubicBezTo>
                  <a:pt x="11132370" y="4561162"/>
                  <a:pt x="11109514" y="4583049"/>
                  <a:pt x="11106128" y="4558864"/>
                </a:cubicBezTo>
                <a:cubicBezTo>
                  <a:pt x="11132005" y="4536494"/>
                  <a:pt x="11163450" y="4524038"/>
                  <a:pt x="11190776" y="4507472"/>
                </a:cubicBezTo>
                <a:cubicBezTo>
                  <a:pt x="11162721" y="4483288"/>
                  <a:pt x="11144826" y="4487036"/>
                  <a:pt x="11114349" y="4484012"/>
                </a:cubicBezTo>
                <a:cubicBezTo>
                  <a:pt x="11113626" y="4502514"/>
                  <a:pt x="11138415" y="4530810"/>
                  <a:pt x="11118584" y="4528272"/>
                </a:cubicBezTo>
                <a:cubicBezTo>
                  <a:pt x="11104194" y="4458740"/>
                  <a:pt x="11074205" y="4529118"/>
                  <a:pt x="11054855" y="4484980"/>
                </a:cubicBezTo>
                <a:cubicBezTo>
                  <a:pt x="11073841" y="4475790"/>
                  <a:pt x="11101532" y="4490060"/>
                  <a:pt x="11101532" y="4427421"/>
                </a:cubicBezTo>
                <a:cubicBezTo>
                  <a:pt x="11103349" y="4481837"/>
                  <a:pt x="11116047" y="4419924"/>
                  <a:pt x="11122696" y="4419924"/>
                </a:cubicBezTo>
                <a:cubicBezTo>
                  <a:pt x="11127047" y="4484860"/>
                  <a:pt x="11159093" y="4433951"/>
                  <a:pt x="11182191" y="4462610"/>
                </a:cubicBezTo>
                <a:cubicBezTo>
                  <a:pt x="11183520" y="4416658"/>
                  <a:pt x="11193559" y="4440844"/>
                  <a:pt x="11211941" y="4456684"/>
                </a:cubicBezTo>
                <a:cubicBezTo>
                  <a:pt x="11206983" y="4403116"/>
                  <a:pt x="11229110" y="4423793"/>
                  <a:pt x="11233102" y="4394772"/>
                </a:cubicBezTo>
                <a:cubicBezTo>
                  <a:pt x="11258860" y="4514365"/>
                  <a:pt x="11312312" y="4406502"/>
                  <a:pt x="11326459" y="4388484"/>
                </a:cubicBezTo>
                <a:cubicBezTo>
                  <a:pt x="11318719" y="4387274"/>
                  <a:pt x="11333837" y="4420046"/>
                  <a:pt x="11334922" y="4433346"/>
                </a:cubicBezTo>
                <a:cubicBezTo>
                  <a:pt x="11345203" y="4431654"/>
                  <a:pt x="11348953" y="4356681"/>
                  <a:pt x="11360441" y="4394288"/>
                </a:cubicBezTo>
                <a:cubicBezTo>
                  <a:pt x="11357052" y="4405172"/>
                  <a:pt x="11345322" y="4394893"/>
                  <a:pt x="11348349" y="4424762"/>
                </a:cubicBezTo>
                <a:cubicBezTo>
                  <a:pt x="11362859" y="4428267"/>
                  <a:pt x="11378820" y="4435402"/>
                  <a:pt x="11382328" y="4408678"/>
                </a:cubicBezTo>
                <a:cubicBezTo>
                  <a:pt x="11385954" y="4425244"/>
                  <a:pt x="11388736" y="4444109"/>
                  <a:pt x="11399258" y="4444109"/>
                </a:cubicBezTo>
                <a:cubicBezTo>
                  <a:pt x="11413770" y="4436248"/>
                  <a:pt x="11422111" y="4420468"/>
                  <a:pt x="11420419" y="4404082"/>
                </a:cubicBezTo>
                <a:cubicBezTo>
                  <a:pt x="11415342" y="4422464"/>
                  <a:pt x="11451135" y="4391750"/>
                  <a:pt x="11437469" y="4417868"/>
                </a:cubicBezTo>
                <a:cubicBezTo>
                  <a:pt x="11391398" y="4488004"/>
                  <a:pt x="11530222" y="4481474"/>
                  <a:pt x="11518131" y="4398400"/>
                </a:cubicBezTo>
                <a:cubicBezTo>
                  <a:pt x="11529860" y="4406864"/>
                  <a:pt x="11529015" y="4445438"/>
                  <a:pt x="11543643" y="4446768"/>
                </a:cubicBezTo>
                <a:cubicBezTo>
                  <a:pt x="11551267" y="4420650"/>
                  <a:pt x="11569768" y="4423672"/>
                  <a:pt x="11573271" y="4386308"/>
                </a:cubicBezTo>
                <a:cubicBezTo>
                  <a:pt x="11597217" y="4389572"/>
                  <a:pt x="11611245" y="4424398"/>
                  <a:pt x="11624182" y="4384010"/>
                </a:cubicBezTo>
                <a:cubicBezTo>
                  <a:pt x="11632165" y="4404446"/>
                  <a:pt x="11622491" y="4415450"/>
                  <a:pt x="11620070" y="4437820"/>
                </a:cubicBezTo>
                <a:cubicBezTo>
                  <a:pt x="11630954" y="4450880"/>
                  <a:pt x="11643530" y="4474096"/>
                  <a:pt x="11649818" y="4442658"/>
                </a:cubicBezTo>
                <a:cubicBezTo>
                  <a:pt x="11639782" y="4427421"/>
                  <a:pt x="11625151" y="4409404"/>
                  <a:pt x="11641115" y="4386670"/>
                </a:cubicBezTo>
                <a:cubicBezTo>
                  <a:pt x="11649333" y="4415208"/>
                  <a:pt x="11685736" y="4391628"/>
                  <a:pt x="11687912" y="4383526"/>
                </a:cubicBezTo>
                <a:close/>
                <a:moveTo>
                  <a:pt x="11486808" y="4383286"/>
                </a:moveTo>
                <a:cubicBezTo>
                  <a:pt x="11486202" y="4396104"/>
                  <a:pt x="11487654" y="4414482"/>
                  <a:pt x="11482696" y="4415451"/>
                </a:cubicBezTo>
                <a:cubicBezTo>
                  <a:pt x="11477015" y="4386912"/>
                  <a:pt x="11468791" y="4441570"/>
                  <a:pt x="11457303" y="4432984"/>
                </a:cubicBezTo>
                <a:cubicBezTo>
                  <a:pt x="11463833" y="4395378"/>
                  <a:pt x="11442794" y="4423916"/>
                  <a:pt x="11444486" y="4398158"/>
                </a:cubicBezTo>
                <a:cubicBezTo>
                  <a:pt x="11465040" y="4410614"/>
                  <a:pt x="11474717" y="4393080"/>
                  <a:pt x="11486808" y="4383286"/>
                </a:cubicBezTo>
                <a:close/>
                <a:moveTo>
                  <a:pt x="13250905" y="4383044"/>
                </a:moveTo>
                <a:cubicBezTo>
                  <a:pt x="13263117" y="4429720"/>
                  <a:pt x="13222245" y="4423916"/>
                  <a:pt x="13217043" y="4391265"/>
                </a:cubicBezTo>
                <a:cubicBezTo>
                  <a:pt x="13234945" y="4400698"/>
                  <a:pt x="13236271" y="4379537"/>
                  <a:pt x="13250905" y="4383044"/>
                </a:cubicBezTo>
                <a:close/>
                <a:moveTo>
                  <a:pt x="5632092" y="4379416"/>
                </a:moveTo>
                <a:cubicBezTo>
                  <a:pt x="5634994" y="4404174"/>
                  <a:pt x="5625445" y="4400638"/>
                  <a:pt x="5623401" y="4414310"/>
                </a:cubicBezTo>
                <a:lnTo>
                  <a:pt x="5624250" y="4429376"/>
                </a:lnTo>
                <a:lnTo>
                  <a:pt x="5635504" y="4419360"/>
                </a:lnTo>
                <a:lnTo>
                  <a:pt x="5636913" y="4413380"/>
                </a:lnTo>
                <a:cubicBezTo>
                  <a:pt x="5638412" y="4398886"/>
                  <a:pt x="5637050" y="4382319"/>
                  <a:pt x="5632092" y="4379416"/>
                </a:cubicBezTo>
                <a:close/>
                <a:moveTo>
                  <a:pt x="13338093" y="4378691"/>
                </a:moveTo>
                <a:cubicBezTo>
                  <a:pt x="13341119" y="4398884"/>
                  <a:pt x="13345347" y="4402149"/>
                  <a:pt x="13348853" y="4390058"/>
                </a:cubicBezTo>
                <a:cubicBezTo>
                  <a:pt x="13350549" y="4400820"/>
                  <a:pt x="13352365" y="4411702"/>
                  <a:pt x="13354175" y="4422465"/>
                </a:cubicBezTo>
                <a:cubicBezTo>
                  <a:pt x="13339421" y="4411944"/>
                  <a:pt x="13338817" y="4411944"/>
                  <a:pt x="13327207" y="4420772"/>
                </a:cubicBezTo>
                <a:cubicBezTo>
                  <a:pt x="13323463" y="4393321"/>
                  <a:pt x="13326969" y="4378691"/>
                  <a:pt x="13338093" y="4378691"/>
                </a:cubicBezTo>
                <a:close/>
                <a:moveTo>
                  <a:pt x="12428957" y="4378570"/>
                </a:moveTo>
                <a:cubicBezTo>
                  <a:pt x="12428957" y="4400214"/>
                  <a:pt x="12450241" y="4425246"/>
                  <a:pt x="12436213" y="4444474"/>
                </a:cubicBezTo>
                <a:cubicBezTo>
                  <a:pt x="12422307" y="4377360"/>
                  <a:pt x="12370309" y="4407470"/>
                  <a:pt x="12358337" y="4433590"/>
                </a:cubicBezTo>
                <a:cubicBezTo>
                  <a:pt x="12356281" y="4394893"/>
                  <a:pt x="12344913" y="4454630"/>
                  <a:pt x="12344913" y="4420772"/>
                </a:cubicBezTo>
                <a:cubicBezTo>
                  <a:pt x="12368493" y="4344832"/>
                  <a:pt x="12419163" y="4403963"/>
                  <a:pt x="12428957" y="4378570"/>
                </a:cubicBezTo>
                <a:close/>
                <a:moveTo>
                  <a:pt x="3699423" y="4378570"/>
                </a:moveTo>
                <a:cubicBezTo>
                  <a:pt x="3701358" y="4426818"/>
                  <a:pt x="3688418" y="4439756"/>
                  <a:pt x="3668949" y="4437942"/>
                </a:cubicBezTo>
                <a:cubicBezTo>
                  <a:pt x="3670036" y="4407833"/>
                  <a:pt x="3703654" y="4426938"/>
                  <a:pt x="3682129" y="4392354"/>
                </a:cubicBezTo>
                <a:cubicBezTo>
                  <a:pt x="3683582" y="4377360"/>
                  <a:pt x="3693012" y="4381593"/>
                  <a:pt x="3699423" y="4378570"/>
                </a:cubicBezTo>
                <a:close/>
                <a:moveTo>
                  <a:pt x="3572812" y="4377950"/>
                </a:moveTo>
                <a:cubicBezTo>
                  <a:pt x="3580461" y="4378782"/>
                  <a:pt x="3587565" y="4383105"/>
                  <a:pt x="3592643" y="4384979"/>
                </a:cubicBezTo>
                <a:cubicBezTo>
                  <a:pt x="3579342" y="4412670"/>
                  <a:pt x="3555882" y="4393564"/>
                  <a:pt x="3549715" y="4391870"/>
                </a:cubicBezTo>
                <a:cubicBezTo>
                  <a:pt x="3556971" y="4379779"/>
                  <a:pt x="3565163" y="4377118"/>
                  <a:pt x="3572812" y="4377950"/>
                </a:cubicBezTo>
                <a:close/>
                <a:moveTo>
                  <a:pt x="4479325" y="4375141"/>
                </a:moveTo>
                <a:cubicBezTo>
                  <a:pt x="4483738" y="4375480"/>
                  <a:pt x="4487721" y="4376787"/>
                  <a:pt x="4490532" y="4378328"/>
                </a:cubicBezTo>
                <a:cubicBezTo>
                  <a:pt x="4479165" y="4397312"/>
                  <a:pt x="4461025" y="4402150"/>
                  <a:pt x="4447966" y="4418110"/>
                </a:cubicBezTo>
                <a:cubicBezTo>
                  <a:pt x="4448632" y="4393926"/>
                  <a:pt x="4456461" y="4382438"/>
                  <a:pt x="4465531" y="4377768"/>
                </a:cubicBezTo>
                <a:cubicBezTo>
                  <a:pt x="4470066" y="4375433"/>
                  <a:pt x="4474911" y="4374803"/>
                  <a:pt x="4479325" y="4375141"/>
                </a:cubicBezTo>
                <a:close/>
                <a:moveTo>
                  <a:pt x="5653195" y="4371306"/>
                </a:moveTo>
                <a:lnTo>
                  <a:pt x="5644245" y="4386596"/>
                </a:lnTo>
                <a:lnTo>
                  <a:pt x="5642755" y="4412908"/>
                </a:lnTo>
                <a:lnTo>
                  <a:pt x="5644274" y="4411554"/>
                </a:lnTo>
                <a:lnTo>
                  <a:pt x="5653607" y="4395056"/>
                </a:lnTo>
                <a:lnTo>
                  <a:pt x="5645271" y="4399126"/>
                </a:lnTo>
                <a:lnTo>
                  <a:pt x="5645271" y="4398402"/>
                </a:lnTo>
                <a:cubicBezTo>
                  <a:pt x="5649929" y="4398582"/>
                  <a:pt x="5653253" y="4395771"/>
                  <a:pt x="5655263" y="4390042"/>
                </a:cubicBezTo>
                <a:lnTo>
                  <a:pt x="5656697" y="4372388"/>
                </a:lnTo>
                <a:close/>
                <a:moveTo>
                  <a:pt x="11894500" y="4369274"/>
                </a:moveTo>
                <a:cubicBezTo>
                  <a:pt x="11903527" y="4366871"/>
                  <a:pt x="11911993" y="4369562"/>
                  <a:pt x="11920579" y="4389090"/>
                </a:cubicBezTo>
                <a:cubicBezTo>
                  <a:pt x="11906186" y="4390540"/>
                  <a:pt x="11877769" y="4409405"/>
                  <a:pt x="11865071" y="4380021"/>
                </a:cubicBezTo>
                <a:cubicBezTo>
                  <a:pt x="11875894" y="4379175"/>
                  <a:pt x="11885477" y="4371677"/>
                  <a:pt x="11894500" y="4369274"/>
                </a:cubicBezTo>
                <a:close/>
                <a:moveTo>
                  <a:pt x="12021991" y="4368472"/>
                </a:moveTo>
                <a:cubicBezTo>
                  <a:pt x="12029171" y="4367446"/>
                  <a:pt x="12036611" y="4371376"/>
                  <a:pt x="12035339" y="4374458"/>
                </a:cubicBezTo>
                <a:cubicBezTo>
                  <a:pt x="12027964" y="4382923"/>
                  <a:pt x="12025059" y="4403116"/>
                  <a:pt x="12010185" y="4392234"/>
                </a:cubicBezTo>
                <a:cubicBezTo>
                  <a:pt x="12007887" y="4375486"/>
                  <a:pt x="12014811" y="4369500"/>
                  <a:pt x="12021991" y="4368472"/>
                </a:cubicBezTo>
                <a:close/>
                <a:moveTo>
                  <a:pt x="12335195" y="4360502"/>
                </a:moveTo>
                <a:cubicBezTo>
                  <a:pt x="12337357" y="4359182"/>
                  <a:pt x="12339389" y="4359342"/>
                  <a:pt x="12341237" y="4362037"/>
                </a:cubicBezTo>
                <a:cubicBezTo>
                  <a:pt x="12343705" y="4365630"/>
                  <a:pt x="12345849" y="4373732"/>
                  <a:pt x="12347573" y="4388848"/>
                </a:cubicBezTo>
                <a:cubicBezTo>
                  <a:pt x="12331973" y="4371193"/>
                  <a:pt x="12321091" y="4415328"/>
                  <a:pt x="12313228" y="4383768"/>
                </a:cubicBezTo>
                <a:cubicBezTo>
                  <a:pt x="12320983" y="4381728"/>
                  <a:pt x="12328700" y="4364459"/>
                  <a:pt x="12335195" y="4360502"/>
                </a:cubicBezTo>
                <a:close/>
                <a:moveTo>
                  <a:pt x="4290276" y="4356804"/>
                </a:moveTo>
                <a:cubicBezTo>
                  <a:pt x="4275645" y="4382076"/>
                  <a:pt x="4264277" y="4347250"/>
                  <a:pt x="4256175" y="4384132"/>
                </a:cubicBezTo>
                <a:lnTo>
                  <a:pt x="4256899" y="4385220"/>
                </a:lnTo>
                <a:cubicBezTo>
                  <a:pt x="4268147" y="4378691"/>
                  <a:pt x="4294508" y="4420046"/>
                  <a:pt x="4290276" y="4356804"/>
                </a:cubicBezTo>
                <a:close/>
                <a:moveTo>
                  <a:pt x="4630447" y="4354507"/>
                </a:moveTo>
                <a:lnTo>
                  <a:pt x="4630931" y="4354748"/>
                </a:lnTo>
                <a:cubicBezTo>
                  <a:pt x="4624278" y="4408316"/>
                  <a:pt x="4655357" y="4361035"/>
                  <a:pt x="4651850" y="4405414"/>
                </a:cubicBezTo>
                <a:cubicBezTo>
                  <a:pt x="4645562" y="4391024"/>
                  <a:pt x="4635283" y="4392235"/>
                  <a:pt x="4639031" y="4429600"/>
                </a:cubicBezTo>
                <a:cubicBezTo>
                  <a:pt x="4655599" y="4412912"/>
                  <a:pt x="4661041" y="4431414"/>
                  <a:pt x="4673133" y="4412912"/>
                </a:cubicBezTo>
                <a:cubicBezTo>
                  <a:pt x="4677487" y="4426454"/>
                  <a:pt x="4677245" y="4452817"/>
                  <a:pt x="4685951" y="4454388"/>
                </a:cubicBezTo>
                <a:cubicBezTo>
                  <a:pt x="4697441" y="4412186"/>
                  <a:pt x="4668175" y="4406019"/>
                  <a:pt x="4656083" y="4393926"/>
                </a:cubicBezTo>
                <a:cubicBezTo>
                  <a:pt x="4656083" y="4379416"/>
                  <a:pt x="4663459" y="4382802"/>
                  <a:pt x="4664547" y="4370709"/>
                </a:cubicBezTo>
                <a:cubicBezTo>
                  <a:pt x="4651003" y="4371194"/>
                  <a:pt x="4645804" y="4349065"/>
                  <a:pt x="4630447" y="4354507"/>
                </a:cubicBezTo>
                <a:close/>
                <a:moveTo>
                  <a:pt x="12733165" y="4351476"/>
                </a:moveTo>
                <a:cubicBezTo>
                  <a:pt x="12735961" y="4352820"/>
                  <a:pt x="12738653" y="4356742"/>
                  <a:pt x="12741193" y="4365025"/>
                </a:cubicBezTo>
                <a:cubicBezTo>
                  <a:pt x="12729825" y="4373126"/>
                  <a:pt x="12718217" y="4401302"/>
                  <a:pt x="12706487" y="4360914"/>
                </a:cubicBezTo>
                <a:cubicBezTo>
                  <a:pt x="12715467" y="4366628"/>
                  <a:pt x="12724781" y="4347446"/>
                  <a:pt x="12733165" y="4351476"/>
                </a:cubicBezTo>
                <a:close/>
                <a:moveTo>
                  <a:pt x="12881833" y="4348944"/>
                </a:moveTo>
                <a:cubicBezTo>
                  <a:pt x="12891749" y="4427180"/>
                  <a:pt x="12853415" y="4357046"/>
                  <a:pt x="12837813" y="4387276"/>
                </a:cubicBezTo>
                <a:cubicBezTo>
                  <a:pt x="12838781" y="4325967"/>
                  <a:pt x="12865507" y="4372523"/>
                  <a:pt x="12881833" y="4348944"/>
                </a:cubicBezTo>
                <a:close/>
                <a:moveTo>
                  <a:pt x="4614786" y="4345729"/>
                </a:moveTo>
                <a:cubicBezTo>
                  <a:pt x="4611884" y="4345497"/>
                  <a:pt x="4608559" y="4346434"/>
                  <a:pt x="4604931" y="4348218"/>
                </a:cubicBezTo>
                <a:cubicBezTo>
                  <a:pt x="4605052" y="4359488"/>
                  <a:pt x="4603722" y="4370722"/>
                  <a:pt x="4600697" y="4381593"/>
                </a:cubicBezTo>
                <a:lnTo>
                  <a:pt x="4601180" y="4381593"/>
                </a:lnTo>
                <a:cubicBezTo>
                  <a:pt x="4612185" y="4378328"/>
                  <a:pt x="4621739" y="4376514"/>
                  <a:pt x="4626213" y="4388122"/>
                </a:cubicBezTo>
                <a:cubicBezTo>
                  <a:pt x="4628391" y="4357650"/>
                  <a:pt x="4623493" y="4346426"/>
                  <a:pt x="4614786" y="4345729"/>
                </a:cubicBezTo>
                <a:close/>
                <a:moveTo>
                  <a:pt x="12743733" y="4343744"/>
                </a:moveTo>
                <a:cubicBezTo>
                  <a:pt x="12769855" y="4363092"/>
                  <a:pt x="12778561" y="4374095"/>
                  <a:pt x="12804195" y="4350998"/>
                </a:cubicBezTo>
                <a:cubicBezTo>
                  <a:pt x="12810363" y="4399732"/>
                  <a:pt x="12787873" y="4386792"/>
                  <a:pt x="12778195" y="4401665"/>
                </a:cubicBezTo>
                <a:cubicBezTo>
                  <a:pt x="12762717" y="4350514"/>
                  <a:pt x="12746877" y="4445077"/>
                  <a:pt x="12714347" y="4415814"/>
                </a:cubicBezTo>
                <a:cubicBezTo>
                  <a:pt x="12714347" y="4367081"/>
                  <a:pt x="12764169" y="4409405"/>
                  <a:pt x="12743733" y="4343744"/>
                </a:cubicBezTo>
                <a:close/>
                <a:moveTo>
                  <a:pt x="5590731" y="4342357"/>
                </a:moveTo>
                <a:lnTo>
                  <a:pt x="5583330" y="4343484"/>
                </a:lnTo>
                <a:lnTo>
                  <a:pt x="5580915" y="4353354"/>
                </a:lnTo>
                <a:lnTo>
                  <a:pt x="5583523" y="4350410"/>
                </a:lnTo>
                <a:cubicBezTo>
                  <a:pt x="5586139" y="4350243"/>
                  <a:pt x="5588917" y="4351604"/>
                  <a:pt x="5591577" y="4351604"/>
                </a:cubicBezTo>
                <a:close/>
                <a:moveTo>
                  <a:pt x="4166159" y="4338378"/>
                </a:moveTo>
                <a:cubicBezTo>
                  <a:pt x="4155896" y="4336972"/>
                  <a:pt x="4145344" y="4343321"/>
                  <a:pt x="4137665" y="4360793"/>
                </a:cubicBezTo>
                <a:lnTo>
                  <a:pt x="4138029" y="4361035"/>
                </a:lnTo>
                <a:cubicBezTo>
                  <a:pt x="4157979" y="4369258"/>
                  <a:pt x="4183256" y="4383286"/>
                  <a:pt x="4192928" y="4362486"/>
                </a:cubicBezTo>
                <a:cubicBezTo>
                  <a:pt x="4186399" y="4348944"/>
                  <a:pt x="4176423" y="4339784"/>
                  <a:pt x="4166159" y="4338378"/>
                </a:cubicBezTo>
                <a:close/>
                <a:moveTo>
                  <a:pt x="5467991" y="4333949"/>
                </a:moveTo>
                <a:lnTo>
                  <a:pt x="5467531" y="4336806"/>
                </a:lnTo>
                <a:lnTo>
                  <a:pt x="5470168" y="4344953"/>
                </a:lnTo>
                <a:lnTo>
                  <a:pt x="5471331" y="4339348"/>
                </a:lnTo>
                <a:close/>
                <a:moveTo>
                  <a:pt x="13044545" y="4330280"/>
                </a:moveTo>
                <a:cubicBezTo>
                  <a:pt x="13048691" y="4330413"/>
                  <a:pt x="13052343" y="4334676"/>
                  <a:pt x="13054157" y="4344712"/>
                </a:cubicBezTo>
                <a:cubicBezTo>
                  <a:pt x="13037585" y="4345074"/>
                  <a:pt x="13031057" y="4365510"/>
                  <a:pt x="13029969" y="4396224"/>
                </a:cubicBezTo>
                <a:cubicBezTo>
                  <a:pt x="13015185" y="4366660"/>
                  <a:pt x="13032101" y="4329884"/>
                  <a:pt x="13044545" y="4330280"/>
                </a:cubicBezTo>
                <a:close/>
                <a:moveTo>
                  <a:pt x="2676614" y="4328628"/>
                </a:moveTo>
                <a:cubicBezTo>
                  <a:pt x="2688707" y="4336730"/>
                  <a:pt x="2680243" y="4344348"/>
                  <a:pt x="2677462" y="4371676"/>
                </a:cubicBezTo>
                <a:cubicBezTo>
                  <a:pt x="2669360" y="4368049"/>
                  <a:pt x="2658718" y="4369862"/>
                  <a:pt x="2662467" y="4341082"/>
                </a:cubicBezTo>
                <a:cubicBezTo>
                  <a:pt x="2667787" y="4338784"/>
                  <a:pt x="2670087" y="4342534"/>
                  <a:pt x="2670329" y="4350998"/>
                </a:cubicBezTo>
                <a:cubicBezTo>
                  <a:pt x="2674802" y="4350151"/>
                  <a:pt x="2674923" y="4337214"/>
                  <a:pt x="2676614" y="4328628"/>
                </a:cubicBezTo>
                <a:close/>
                <a:moveTo>
                  <a:pt x="12892839" y="4328386"/>
                </a:moveTo>
                <a:cubicBezTo>
                  <a:pt x="12903357" y="4364421"/>
                  <a:pt x="12919927" y="4329716"/>
                  <a:pt x="12932017" y="4332618"/>
                </a:cubicBezTo>
                <a:cubicBezTo>
                  <a:pt x="12932865" y="4354022"/>
                  <a:pt x="12940121" y="4354748"/>
                  <a:pt x="12944109" y="4366114"/>
                </a:cubicBezTo>
                <a:cubicBezTo>
                  <a:pt x="12927421" y="4367807"/>
                  <a:pt x="12960557" y="4445681"/>
                  <a:pt x="12928873" y="4428993"/>
                </a:cubicBezTo>
                <a:cubicBezTo>
                  <a:pt x="12922221" y="4395135"/>
                  <a:pt x="12938789" y="4409404"/>
                  <a:pt x="12932141" y="4375667"/>
                </a:cubicBezTo>
                <a:cubicBezTo>
                  <a:pt x="12916053" y="4365267"/>
                  <a:pt x="12916901" y="4390056"/>
                  <a:pt x="12902633" y="4383284"/>
                </a:cubicBezTo>
                <a:cubicBezTo>
                  <a:pt x="12897309" y="4378690"/>
                  <a:pt x="12881713" y="4338060"/>
                  <a:pt x="12892839" y="4328386"/>
                </a:cubicBezTo>
                <a:close/>
                <a:moveTo>
                  <a:pt x="12081290" y="4327420"/>
                </a:moveTo>
                <a:cubicBezTo>
                  <a:pt x="12080686" y="4377481"/>
                  <a:pt x="12056258" y="4366356"/>
                  <a:pt x="12039571" y="4375184"/>
                </a:cubicBezTo>
                <a:cubicBezTo>
                  <a:pt x="12044045" y="4334434"/>
                  <a:pt x="12066658" y="4341204"/>
                  <a:pt x="12081290" y="4327420"/>
                </a:cubicBezTo>
                <a:close/>
                <a:moveTo>
                  <a:pt x="1547178" y="4320786"/>
                </a:moveTo>
                <a:cubicBezTo>
                  <a:pt x="1555223" y="4319029"/>
                  <a:pt x="1558759" y="4341928"/>
                  <a:pt x="1571819" y="4332860"/>
                </a:cubicBezTo>
                <a:cubicBezTo>
                  <a:pt x="1568917" y="4342449"/>
                  <a:pt x="1558759" y="4347842"/>
                  <a:pt x="1549205" y="4344928"/>
                </a:cubicBezTo>
                <a:cubicBezTo>
                  <a:pt x="1543401" y="4343174"/>
                  <a:pt x="1538928" y="4338640"/>
                  <a:pt x="1537112" y="4332860"/>
                </a:cubicBezTo>
                <a:cubicBezTo>
                  <a:pt x="1541315" y="4324697"/>
                  <a:pt x="1544496" y="4321372"/>
                  <a:pt x="1547178" y="4320786"/>
                </a:cubicBezTo>
                <a:close/>
                <a:moveTo>
                  <a:pt x="12973101" y="4316264"/>
                </a:moveTo>
                <a:lnTo>
                  <a:pt x="12975431" y="4337334"/>
                </a:lnTo>
                <a:cubicBezTo>
                  <a:pt x="12984379" y="4341082"/>
                  <a:pt x="12982565" y="4323550"/>
                  <a:pt x="12986193" y="4316898"/>
                </a:cubicBezTo>
                <a:cubicBezTo>
                  <a:pt x="12985585" y="4332497"/>
                  <a:pt x="12997439" y="4373491"/>
                  <a:pt x="12987769" y="4370709"/>
                </a:cubicBezTo>
                <a:cubicBezTo>
                  <a:pt x="12973617" y="4326693"/>
                  <a:pt x="12956445" y="4382802"/>
                  <a:pt x="12944955" y="4334432"/>
                </a:cubicBezTo>
                <a:cubicBezTo>
                  <a:pt x="12954025" y="4333980"/>
                  <a:pt x="12966905" y="4341212"/>
                  <a:pt x="12971601" y="4331797"/>
                </a:cubicBezTo>
                <a:close/>
                <a:moveTo>
                  <a:pt x="12973061" y="4315882"/>
                </a:moveTo>
                <a:lnTo>
                  <a:pt x="12973133" y="4315932"/>
                </a:lnTo>
                <a:lnTo>
                  <a:pt x="12973101" y="4316264"/>
                </a:lnTo>
                <a:close/>
                <a:moveTo>
                  <a:pt x="4498876" y="4314360"/>
                </a:moveTo>
                <a:cubicBezTo>
                  <a:pt x="4499239" y="4315194"/>
                  <a:pt x="4499601" y="4316004"/>
                  <a:pt x="4500085" y="4316766"/>
                </a:cubicBezTo>
                <a:cubicBezTo>
                  <a:pt x="4504318" y="4323586"/>
                  <a:pt x="4513265" y="4325702"/>
                  <a:pt x="4520039" y="4321494"/>
                </a:cubicBezTo>
                <a:cubicBezTo>
                  <a:pt x="4510425" y="4343804"/>
                  <a:pt x="4509593" y="4361338"/>
                  <a:pt x="4513958" y="4374144"/>
                </a:cubicBezTo>
                <a:lnTo>
                  <a:pt x="4535563" y="4395052"/>
                </a:lnTo>
                <a:lnTo>
                  <a:pt x="4529329" y="4395695"/>
                </a:lnTo>
                <a:cubicBezTo>
                  <a:pt x="4523349" y="4400548"/>
                  <a:pt x="4521399" y="4414514"/>
                  <a:pt x="4511693" y="4410252"/>
                </a:cubicBezTo>
                <a:cubicBezTo>
                  <a:pt x="4506858" y="4390540"/>
                  <a:pt x="4506616" y="4358134"/>
                  <a:pt x="4490413" y="4370226"/>
                </a:cubicBezTo>
                <a:cubicBezTo>
                  <a:pt x="4494765" y="4354990"/>
                  <a:pt x="4494523" y="4329354"/>
                  <a:pt x="4498876" y="4314360"/>
                </a:cubicBezTo>
                <a:close/>
                <a:moveTo>
                  <a:pt x="4239048" y="4309342"/>
                </a:moveTo>
                <a:cubicBezTo>
                  <a:pt x="4230991" y="4309432"/>
                  <a:pt x="4222315" y="4319318"/>
                  <a:pt x="4222315" y="4335762"/>
                </a:cubicBezTo>
                <a:lnTo>
                  <a:pt x="4223040" y="4335762"/>
                </a:lnTo>
                <a:cubicBezTo>
                  <a:pt x="4231505" y="4344468"/>
                  <a:pt x="4243235" y="4367928"/>
                  <a:pt x="4252063" y="4341688"/>
                </a:cubicBezTo>
                <a:cubicBezTo>
                  <a:pt x="4254541" y="4318954"/>
                  <a:pt x="4247105" y="4309250"/>
                  <a:pt x="4239048" y="4309342"/>
                </a:cubicBezTo>
                <a:close/>
                <a:moveTo>
                  <a:pt x="4655841" y="4306984"/>
                </a:moveTo>
                <a:cubicBezTo>
                  <a:pt x="4651123" y="4310248"/>
                  <a:pt x="4649309" y="4320284"/>
                  <a:pt x="4647497" y="4330321"/>
                </a:cubicBezTo>
                <a:lnTo>
                  <a:pt x="4648464" y="4330200"/>
                </a:lnTo>
                <a:cubicBezTo>
                  <a:pt x="4678455" y="4321614"/>
                  <a:pt x="4664063" y="4373976"/>
                  <a:pt x="4682203" y="4390058"/>
                </a:cubicBezTo>
                <a:cubicBezTo>
                  <a:pt x="4682203" y="4371919"/>
                  <a:pt x="4693328" y="4381835"/>
                  <a:pt x="4694297" y="4365874"/>
                </a:cubicBezTo>
                <a:cubicBezTo>
                  <a:pt x="4672287" y="4371435"/>
                  <a:pt x="4676518" y="4304928"/>
                  <a:pt x="4655841" y="4306984"/>
                </a:cubicBezTo>
                <a:close/>
                <a:moveTo>
                  <a:pt x="5356403" y="4306954"/>
                </a:moveTo>
                <a:lnTo>
                  <a:pt x="5353733" y="4318678"/>
                </a:lnTo>
                <a:lnTo>
                  <a:pt x="5354200" y="4321010"/>
                </a:lnTo>
                <a:cubicBezTo>
                  <a:pt x="5359944" y="4318714"/>
                  <a:pt x="5358553" y="4314270"/>
                  <a:pt x="5356421" y="4307180"/>
                </a:cubicBezTo>
                <a:close/>
                <a:moveTo>
                  <a:pt x="5575549" y="4300684"/>
                </a:moveTo>
                <a:lnTo>
                  <a:pt x="5575251" y="4301540"/>
                </a:lnTo>
                <a:cubicBezTo>
                  <a:pt x="5578276" y="4315146"/>
                  <a:pt x="5580635" y="4323308"/>
                  <a:pt x="5583765" y="4326240"/>
                </a:cubicBezTo>
                <a:lnTo>
                  <a:pt x="5589014" y="4323571"/>
                </a:lnTo>
                <a:lnTo>
                  <a:pt x="5588635" y="4319428"/>
                </a:lnTo>
                <a:cubicBezTo>
                  <a:pt x="5587063" y="4311490"/>
                  <a:pt x="5584937" y="4306096"/>
                  <a:pt x="5582347" y="4302519"/>
                </a:cubicBezTo>
                <a:close/>
                <a:moveTo>
                  <a:pt x="12110434" y="4299244"/>
                </a:moveTo>
                <a:cubicBezTo>
                  <a:pt x="12127728" y="4339268"/>
                  <a:pt x="12169205" y="4284128"/>
                  <a:pt x="12175008" y="4330804"/>
                </a:cubicBezTo>
                <a:cubicBezTo>
                  <a:pt x="12133893" y="4333584"/>
                  <a:pt x="12130507" y="4343864"/>
                  <a:pt x="12086251" y="4360793"/>
                </a:cubicBezTo>
                <a:cubicBezTo>
                  <a:pt x="12085644" y="4305894"/>
                  <a:pt x="12090602" y="4301783"/>
                  <a:pt x="12107167" y="4342170"/>
                </a:cubicBezTo>
                <a:cubicBezTo>
                  <a:pt x="12105715" y="4321372"/>
                  <a:pt x="12111521" y="4318954"/>
                  <a:pt x="12110434" y="4299244"/>
                </a:cubicBezTo>
                <a:close/>
                <a:moveTo>
                  <a:pt x="11308441" y="4299244"/>
                </a:moveTo>
                <a:cubicBezTo>
                  <a:pt x="11317266" y="4307225"/>
                  <a:pt x="11337827" y="4286546"/>
                  <a:pt x="11333957" y="4325362"/>
                </a:cubicBezTo>
                <a:cubicBezTo>
                  <a:pt x="11317996" y="4328144"/>
                  <a:pt x="11314607" y="4335762"/>
                  <a:pt x="11308441" y="4299244"/>
                </a:cubicBezTo>
                <a:close/>
                <a:moveTo>
                  <a:pt x="5549427" y="4298482"/>
                </a:moveTo>
                <a:lnTo>
                  <a:pt x="5542383" y="4299300"/>
                </a:lnTo>
                <a:lnTo>
                  <a:pt x="5537283" y="4332620"/>
                </a:lnTo>
                <a:cubicBezTo>
                  <a:pt x="5523499" y="4340116"/>
                  <a:pt x="5520355" y="4320042"/>
                  <a:pt x="5511405" y="4315207"/>
                </a:cubicBezTo>
                <a:cubicBezTo>
                  <a:pt x="5510075" y="4365632"/>
                  <a:pt x="5526521" y="4356682"/>
                  <a:pt x="5537525" y="4343502"/>
                </a:cubicBezTo>
                <a:cubicBezTo>
                  <a:pt x="5522893" y="4417386"/>
                  <a:pt x="5557718" y="4359706"/>
                  <a:pt x="5563402" y="4360793"/>
                </a:cubicBezTo>
                <a:cubicBezTo>
                  <a:pt x="5580455" y="4363787"/>
                  <a:pt x="5608049" y="4392627"/>
                  <a:pt x="5625883" y="4373906"/>
                </a:cubicBezTo>
                <a:lnTo>
                  <a:pt x="5631354" y="4364568"/>
                </a:lnTo>
                <a:lnTo>
                  <a:pt x="5616959" y="4360128"/>
                </a:lnTo>
                <a:cubicBezTo>
                  <a:pt x="5604672" y="4355141"/>
                  <a:pt x="5593637" y="4352330"/>
                  <a:pt x="5576465" y="4358376"/>
                </a:cubicBezTo>
                <a:lnTo>
                  <a:pt x="5580131" y="4354237"/>
                </a:lnTo>
                <a:lnTo>
                  <a:pt x="5567033" y="4313996"/>
                </a:lnTo>
                <a:cubicBezTo>
                  <a:pt x="5552279" y="4308434"/>
                  <a:pt x="5562315" y="4359221"/>
                  <a:pt x="5546353" y="4350394"/>
                </a:cubicBezTo>
                <a:close/>
                <a:moveTo>
                  <a:pt x="4057127" y="4297914"/>
                </a:moveTo>
                <a:cubicBezTo>
                  <a:pt x="4064141" y="4358618"/>
                  <a:pt x="4032579" y="4326451"/>
                  <a:pt x="4035723" y="4377723"/>
                </a:cubicBezTo>
                <a:lnTo>
                  <a:pt x="4036086" y="4377723"/>
                </a:lnTo>
                <a:cubicBezTo>
                  <a:pt x="4049387" y="4363454"/>
                  <a:pt x="4073815" y="4374579"/>
                  <a:pt x="4078410" y="4316172"/>
                </a:cubicBezTo>
                <a:cubicBezTo>
                  <a:pt x="4062207" y="4334795"/>
                  <a:pt x="4070189" y="4287636"/>
                  <a:pt x="4057127" y="4297914"/>
                </a:cubicBezTo>
                <a:close/>
                <a:moveTo>
                  <a:pt x="5561982" y="4297022"/>
                </a:moveTo>
                <a:lnTo>
                  <a:pt x="5553740" y="4297980"/>
                </a:lnTo>
                <a:lnTo>
                  <a:pt x="5560667" y="4302562"/>
                </a:lnTo>
                <a:lnTo>
                  <a:pt x="5565916" y="4298085"/>
                </a:lnTo>
                <a:close/>
                <a:moveTo>
                  <a:pt x="5520017" y="4293686"/>
                </a:moveTo>
                <a:lnTo>
                  <a:pt x="5522817" y="4301270"/>
                </a:lnTo>
                <a:cubicBezTo>
                  <a:pt x="5526279" y="4304656"/>
                  <a:pt x="5530269" y="4306500"/>
                  <a:pt x="5533171" y="4311458"/>
                </a:cubicBezTo>
                <a:lnTo>
                  <a:pt x="5537149" y="4299909"/>
                </a:lnTo>
                <a:lnTo>
                  <a:pt x="5534949" y="4300164"/>
                </a:lnTo>
                <a:cubicBezTo>
                  <a:pt x="5530137" y="4299466"/>
                  <a:pt x="5525233" y="4297672"/>
                  <a:pt x="5520330" y="4294053"/>
                </a:cubicBezTo>
                <a:close/>
                <a:moveTo>
                  <a:pt x="5499727" y="4292712"/>
                </a:moveTo>
                <a:lnTo>
                  <a:pt x="5485013" y="4331313"/>
                </a:lnTo>
                <a:lnTo>
                  <a:pt x="5493228" y="4330301"/>
                </a:lnTo>
                <a:cubicBezTo>
                  <a:pt x="5495367" y="4326403"/>
                  <a:pt x="5496319" y="4319809"/>
                  <a:pt x="5497076" y="4312772"/>
                </a:cubicBezTo>
                <a:close/>
                <a:moveTo>
                  <a:pt x="12953421" y="4291746"/>
                </a:moveTo>
                <a:cubicBezTo>
                  <a:pt x="12960433" y="4290114"/>
                  <a:pt x="12967445" y="4296554"/>
                  <a:pt x="12971953" y="4305879"/>
                </a:cubicBezTo>
                <a:lnTo>
                  <a:pt x="12973061" y="4315882"/>
                </a:lnTo>
                <a:lnTo>
                  <a:pt x="12961781" y="4308419"/>
                </a:lnTo>
                <a:cubicBezTo>
                  <a:pt x="12958437" y="4304594"/>
                  <a:pt x="12955597" y="4299244"/>
                  <a:pt x="12953421" y="4291746"/>
                </a:cubicBezTo>
                <a:close/>
                <a:moveTo>
                  <a:pt x="3538105" y="4284854"/>
                </a:moveTo>
                <a:cubicBezTo>
                  <a:pt x="3550198" y="4281106"/>
                  <a:pt x="3532059" y="4357407"/>
                  <a:pt x="3550198" y="4337334"/>
                </a:cubicBezTo>
                <a:cubicBezTo>
                  <a:pt x="3537138" y="4378084"/>
                  <a:pt x="3526739" y="4322460"/>
                  <a:pt x="3511743" y="4332498"/>
                </a:cubicBezTo>
                <a:cubicBezTo>
                  <a:pt x="3517547" y="4309280"/>
                  <a:pt x="3535928" y="4317262"/>
                  <a:pt x="3538105" y="4284854"/>
                </a:cubicBezTo>
                <a:close/>
                <a:moveTo>
                  <a:pt x="2828502" y="4278324"/>
                </a:moveTo>
                <a:cubicBezTo>
                  <a:pt x="2829590" y="4318954"/>
                  <a:pt x="2806372" y="4319318"/>
                  <a:pt x="2800808" y="4303354"/>
                </a:cubicBezTo>
                <a:cubicBezTo>
                  <a:pt x="2806494" y="4284734"/>
                  <a:pt x="2820159" y="4289208"/>
                  <a:pt x="2828502" y="4278324"/>
                </a:cubicBezTo>
                <a:close/>
                <a:moveTo>
                  <a:pt x="5505719" y="4276994"/>
                </a:moveTo>
                <a:lnTo>
                  <a:pt x="5499800" y="4292520"/>
                </a:lnTo>
                <a:lnTo>
                  <a:pt x="5507173" y="4283282"/>
                </a:lnTo>
                <a:cubicBezTo>
                  <a:pt x="5504179" y="4334070"/>
                  <a:pt x="5508669" y="4308608"/>
                  <a:pt x="5510489" y="4283265"/>
                </a:cubicBezTo>
                <a:lnTo>
                  <a:pt x="5510505" y="4282581"/>
                </a:lnTo>
                <a:close/>
                <a:moveTo>
                  <a:pt x="4448087" y="4276632"/>
                </a:moveTo>
                <a:cubicBezTo>
                  <a:pt x="4460179" y="4311336"/>
                  <a:pt x="4476263" y="4306740"/>
                  <a:pt x="4490532" y="4312909"/>
                </a:cubicBezTo>
                <a:cubicBezTo>
                  <a:pt x="4494644" y="4332378"/>
                  <a:pt x="4466347" y="4323792"/>
                  <a:pt x="4482067" y="4336125"/>
                </a:cubicBezTo>
                <a:cubicBezTo>
                  <a:pt x="4475055" y="4361882"/>
                  <a:pt x="4458969" y="4320164"/>
                  <a:pt x="4448087" y="4320164"/>
                </a:cubicBezTo>
                <a:cubicBezTo>
                  <a:pt x="4455222" y="4297309"/>
                  <a:pt x="4448087" y="4306378"/>
                  <a:pt x="4448087" y="4276632"/>
                </a:cubicBezTo>
                <a:close/>
                <a:moveTo>
                  <a:pt x="11238136" y="4273306"/>
                </a:moveTo>
                <a:cubicBezTo>
                  <a:pt x="11246920" y="4274818"/>
                  <a:pt x="11256503" y="4283040"/>
                  <a:pt x="11257530" y="4290779"/>
                </a:cubicBezTo>
                <a:cubicBezTo>
                  <a:pt x="11243983" y="4308918"/>
                  <a:pt x="11239754" y="4285096"/>
                  <a:pt x="11223551" y="4296100"/>
                </a:cubicBezTo>
                <a:cubicBezTo>
                  <a:pt x="11221375" y="4276995"/>
                  <a:pt x="11229355" y="4271795"/>
                  <a:pt x="11238136" y="4273306"/>
                </a:cubicBezTo>
                <a:close/>
                <a:moveTo>
                  <a:pt x="3156887" y="4269202"/>
                </a:moveTo>
                <a:cubicBezTo>
                  <a:pt x="3159746" y="4272512"/>
                  <a:pt x="3161357" y="4281438"/>
                  <a:pt x="3160207" y="4298881"/>
                </a:cubicBezTo>
                <a:cubicBezTo>
                  <a:pt x="3153797" y="4305412"/>
                  <a:pt x="3138318" y="4289208"/>
                  <a:pt x="3138198" y="4312667"/>
                </a:cubicBezTo>
                <a:cubicBezTo>
                  <a:pt x="3128493" y="4299880"/>
                  <a:pt x="3148312" y="4259272"/>
                  <a:pt x="3156887" y="4269202"/>
                </a:cubicBezTo>
                <a:close/>
                <a:moveTo>
                  <a:pt x="3290202" y="4268770"/>
                </a:moveTo>
                <a:cubicBezTo>
                  <a:pt x="3303627" y="4258613"/>
                  <a:pt x="3297579" y="4297428"/>
                  <a:pt x="3311124" y="4287272"/>
                </a:cubicBezTo>
                <a:cubicBezTo>
                  <a:pt x="3306166" y="4324758"/>
                  <a:pt x="3302900" y="4293923"/>
                  <a:pt x="3289235" y="4301298"/>
                </a:cubicBezTo>
                <a:cubicBezTo>
                  <a:pt x="3289235" y="4290537"/>
                  <a:pt x="3289840" y="4279653"/>
                  <a:pt x="3290202" y="4268770"/>
                </a:cubicBezTo>
                <a:close/>
                <a:moveTo>
                  <a:pt x="3572449" y="4268528"/>
                </a:moveTo>
                <a:cubicBezTo>
                  <a:pt x="3576197" y="4265990"/>
                  <a:pt x="3576559" y="4272037"/>
                  <a:pt x="3576681" y="4278808"/>
                </a:cubicBezTo>
                <a:lnTo>
                  <a:pt x="3585266" y="4277356"/>
                </a:lnTo>
                <a:cubicBezTo>
                  <a:pt x="3583574" y="4291988"/>
                  <a:pt x="3577527" y="4295737"/>
                  <a:pt x="3576318" y="4311458"/>
                </a:cubicBezTo>
                <a:cubicBezTo>
                  <a:pt x="3590346" y="4308554"/>
                  <a:pt x="3593005" y="4277720"/>
                  <a:pt x="3610782" y="4284008"/>
                </a:cubicBezTo>
                <a:cubicBezTo>
                  <a:pt x="3607033" y="4298483"/>
                  <a:pt x="3605461" y="4313441"/>
                  <a:pt x="3606066" y="4328386"/>
                </a:cubicBezTo>
                <a:cubicBezTo>
                  <a:pt x="3601955" y="4328386"/>
                  <a:pt x="3602923" y="4315568"/>
                  <a:pt x="3601955" y="4307346"/>
                </a:cubicBezTo>
                <a:cubicBezTo>
                  <a:pt x="3581518" y="4317262"/>
                  <a:pt x="3575956" y="4342051"/>
                  <a:pt x="3559148" y="4314118"/>
                </a:cubicBezTo>
                <a:cubicBezTo>
                  <a:pt x="3558300" y="4285700"/>
                  <a:pt x="3575956" y="4302872"/>
                  <a:pt x="3572449" y="4268528"/>
                </a:cubicBezTo>
                <a:close/>
                <a:moveTo>
                  <a:pt x="11499264" y="4265748"/>
                </a:moveTo>
                <a:cubicBezTo>
                  <a:pt x="11516678" y="4278202"/>
                  <a:pt x="11532520" y="4261514"/>
                  <a:pt x="11533246" y="4292955"/>
                </a:cubicBezTo>
                <a:cubicBezTo>
                  <a:pt x="11517162" y="4282918"/>
                  <a:pt x="11503257" y="4307586"/>
                  <a:pt x="11512204" y="4333223"/>
                </a:cubicBezTo>
                <a:cubicBezTo>
                  <a:pt x="11486447" y="4321736"/>
                  <a:pt x="11518008" y="4294044"/>
                  <a:pt x="11499264" y="4265748"/>
                </a:cubicBezTo>
                <a:close/>
                <a:moveTo>
                  <a:pt x="4499118" y="4257042"/>
                </a:moveTo>
                <a:cubicBezTo>
                  <a:pt x="4496337" y="4315568"/>
                  <a:pt x="4483397" y="4264297"/>
                  <a:pt x="4473603" y="4272278"/>
                </a:cubicBezTo>
                <a:cubicBezTo>
                  <a:pt x="4473603" y="4248094"/>
                  <a:pt x="4491621" y="4264539"/>
                  <a:pt x="4499118" y="4257042"/>
                </a:cubicBezTo>
                <a:close/>
                <a:moveTo>
                  <a:pt x="3878986" y="4250754"/>
                </a:moveTo>
                <a:cubicBezTo>
                  <a:pt x="3871443" y="4251994"/>
                  <a:pt x="3865397" y="4260428"/>
                  <a:pt x="3866423" y="4286064"/>
                </a:cubicBezTo>
                <a:cubicBezTo>
                  <a:pt x="3868844" y="4315690"/>
                  <a:pt x="3899439" y="4297188"/>
                  <a:pt x="3900527" y="4258614"/>
                </a:cubicBezTo>
                <a:cubicBezTo>
                  <a:pt x="3895569" y="4255470"/>
                  <a:pt x="3886529" y="4249515"/>
                  <a:pt x="3878986" y="4250754"/>
                </a:cubicBezTo>
                <a:close/>
                <a:moveTo>
                  <a:pt x="12961643" y="4250270"/>
                </a:moveTo>
                <a:cubicBezTo>
                  <a:pt x="12973857" y="4248940"/>
                  <a:pt x="12983895" y="4254986"/>
                  <a:pt x="12990065" y="4274454"/>
                </a:cubicBezTo>
                <a:cubicBezTo>
                  <a:pt x="12980389" y="4266716"/>
                  <a:pt x="12961889" y="4288482"/>
                  <a:pt x="12961643" y="4250270"/>
                </a:cubicBezTo>
                <a:close/>
                <a:moveTo>
                  <a:pt x="13348101" y="4244026"/>
                </a:moveTo>
                <a:cubicBezTo>
                  <a:pt x="13356989" y="4245432"/>
                  <a:pt x="13365909" y="4250934"/>
                  <a:pt x="13375337" y="4263450"/>
                </a:cubicBezTo>
                <a:cubicBezTo>
                  <a:pt x="13351757" y="4253776"/>
                  <a:pt x="13371229" y="4291141"/>
                  <a:pt x="13378969" y="4306862"/>
                </a:cubicBezTo>
                <a:cubicBezTo>
                  <a:pt x="13378239" y="4306620"/>
                  <a:pt x="13377515" y="4306450"/>
                  <a:pt x="13376793" y="4306341"/>
                </a:cubicBezTo>
                <a:cubicBezTo>
                  <a:pt x="13370137" y="4305422"/>
                  <a:pt x="13364093" y="4310042"/>
                  <a:pt x="13363123" y="4316656"/>
                </a:cubicBezTo>
                <a:cubicBezTo>
                  <a:pt x="13349945" y="4299726"/>
                  <a:pt x="13351029" y="4270706"/>
                  <a:pt x="13345105" y="4261998"/>
                </a:cubicBezTo>
                <a:cubicBezTo>
                  <a:pt x="13331441" y="4275422"/>
                  <a:pt x="13338337" y="4299606"/>
                  <a:pt x="13331441" y="4335883"/>
                </a:cubicBezTo>
                <a:cubicBezTo>
                  <a:pt x="13312577" y="4314116"/>
                  <a:pt x="13312577" y="4339752"/>
                  <a:pt x="13297821" y="4344226"/>
                </a:cubicBezTo>
                <a:cubicBezTo>
                  <a:pt x="13287061" y="4282434"/>
                  <a:pt x="13265177" y="4338664"/>
                  <a:pt x="13248847" y="4307950"/>
                </a:cubicBezTo>
                <a:cubicBezTo>
                  <a:pt x="13250179" y="4321736"/>
                  <a:pt x="13244977" y="4322460"/>
                  <a:pt x="13248847" y="4340114"/>
                </a:cubicBezTo>
                <a:cubicBezTo>
                  <a:pt x="13233247" y="4324153"/>
                  <a:pt x="13218497" y="4336125"/>
                  <a:pt x="13206401" y="4347492"/>
                </a:cubicBezTo>
                <a:cubicBezTo>
                  <a:pt x="13203257" y="4335906"/>
                  <a:pt x="13198785" y="4324734"/>
                  <a:pt x="13192981" y="4314238"/>
                </a:cubicBezTo>
                <a:cubicBezTo>
                  <a:pt x="13150653" y="4371434"/>
                  <a:pt x="13096601" y="4338906"/>
                  <a:pt x="13066849" y="4378206"/>
                </a:cubicBezTo>
                <a:cubicBezTo>
                  <a:pt x="13066005" y="4370830"/>
                  <a:pt x="13064189" y="4364662"/>
                  <a:pt x="13064189" y="4356439"/>
                </a:cubicBezTo>
                <a:cubicBezTo>
                  <a:pt x="13064189" y="4348216"/>
                  <a:pt x="13061773" y="4335156"/>
                  <a:pt x="13066005" y="4335156"/>
                </a:cubicBezTo>
                <a:cubicBezTo>
                  <a:pt x="13142069" y="4303597"/>
                  <a:pt x="13187657" y="4262724"/>
                  <a:pt x="13288029" y="4257646"/>
                </a:cubicBezTo>
                <a:cubicBezTo>
                  <a:pt x="13297217" y="4274454"/>
                  <a:pt x="13303145" y="4303839"/>
                  <a:pt x="13314269" y="4313028"/>
                </a:cubicBezTo>
                <a:cubicBezTo>
                  <a:pt x="13295891" y="4254139"/>
                  <a:pt x="13349581" y="4302750"/>
                  <a:pt x="13321041" y="4249181"/>
                </a:cubicBezTo>
                <a:cubicBezTo>
                  <a:pt x="13330353" y="4245311"/>
                  <a:pt x="13339211" y="4242620"/>
                  <a:pt x="13348101" y="4244026"/>
                </a:cubicBezTo>
                <a:close/>
                <a:moveTo>
                  <a:pt x="12274049" y="4237211"/>
                </a:moveTo>
                <a:cubicBezTo>
                  <a:pt x="12275502" y="4265023"/>
                  <a:pt x="12281667" y="4280380"/>
                  <a:pt x="12292554" y="4283282"/>
                </a:cubicBezTo>
                <a:cubicBezTo>
                  <a:pt x="12291099" y="4268916"/>
                  <a:pt x="12292067" y="4254406"/>
                  <a:pt x="12295333" y="4240354"/>
                </a:cubicBezTo>
                <a:cubicBezTo>
                  <a:pt x="12306217" y="4243256"/>
                  <a:pt x="12312382" y="4258614"/>
                  <a:pt x="12313835" y="4286306"/>
                </a:cubicBezTo>
                <a:cubicBezTo>
                  <a:pt x="12274533" y="4311820"/>
                  <a:pt x="12239828" y="4293802"/>
                  <a:pt x="12200404" y="4323912"/>
                </a:cubicBezTo>
                <a:cubicBezTo>
                  <a:pt x="12209113" y="4291141"/>
                  <a:pt x="12191699" y="4291867"/>
                  <a:pt x="12199194" y="4280380"/>
                </a:cubicBezTo>
                <a:cubicBezTo>
                  <a:pt x="12235836" y="4303960"/>
                  <a:pt x="12255309" y="4297672"/>
                  <a:pt x="12274049" y="4237211"/>
                </a:cubicBezTo>
                <a:close/>
                <a:moveTo>
                  <a:pt x="5458733" y="4235757"/>
                </a:moveTo>
                <a:lnTo>
                  <a:pt x="5472193" y="4282598"/>
                </a:lnTo>
                <a:lnTo>
                  <a:pt x="5473812" y="4280728"/>
                </a:lnTo>
                <a:cubicBezTo>
                  <a:pt x="5477809" y="4276746"/>
                  <a:pt x="5482159" y="4272154"/>
                  <a:pt x="5485902" y="4265535"/>
                </a:cubicBezTo>
                <a:lnTo>
                  <a:pt x="5491761" y="4246571"/>
                </a:lnTo>
                <a:lnTo>
                  <a:pt x="5489518" y="4242772"/>
                </a:lnTo>
                <a:lnTo>
                  <a:pt x="5492585" y="4238379"/>
                </a:lnTo>
                <a:lnTo>
                  <a:pt x="5468607" y="4241103"/>
                </a:lnTo>
                <a:close/>
                <a:moveTo>
                  <a:pt x="4851623" y="4230439"/>
                </a:moveTo>
                <a:cubicBezTo>
                  <a:pt x="4860572" y="4232372"/>
                  <a:pt x="4847269" y="4269012"/>
                  <a:pt x="4838925" y="4265384"/>
                </a:cubicBezTo>
                <a:cubicBezTo>
                  <a:pt x="4840015" y="4284250"/>
                  <a:pt x="4846425" y="4288965"/>
                  <a:pt x="4856097" y="4284250"/>
                </a:cubicBezTo>
                <a:cubicBezTo>
                  <a:pt x="4855011" y="4296342"/>
                  <a:pt x="4847632" y="4293076"/>
                  <a:pt x="4847632" y="4307467"/>
                </a:cubicBezTo>
                <a:cubicBezTo>
                  <a:pt x="4836749" y="4308192"/>
                  <a:pt x="4841344" y="4265869"/>
                  <a:pt x="4830461" y="4266716"/>
                </a:cubicBezTo>
                <a:cubicBezTo>
                  <a:pt x="4828286" y="4232856"/>
                  <a:pt x="4849929" y="4254623"/>
                  <a:pt x="4851623" y="4230439"/>
                </a:cubicBezTo>
                <a:close/>
                <a:moveTo>
                  <a:pt x="5422693" y="4221514"/>
                </a:moveTo>
                <a:cubicBezTo>
                  <a:pt x="5414097" y="4221952"/>
                  <a:pt x="5404505" y="4226418"/>
                  <a:pt x="5393139" y="4238178"/>
                </a:cubicBezTo>
                <a:lnTo>
                  <a:pt x="5389719" y="4248444"/>
                </a:lnTo>
                <a:lnTo>
                  <a:pt x="5391565" y="4257283"/>
                </a:lnTo>
                <a:lnTo>
                  <a:pt x="5386680" y="4257562"/>
                </a:lnTo>
                <a:lnTo>
                  <a:pt x="5377461" y="4285232"/>
                </a:lnTo>
                <a:lnTo>
                  <a:pt x="5375631" y="4287788"/>
                </a:lnTo>
                <a:lnTo>
                  <a:pt x="5379775" y="4289782"/>
                </a:lnTo>
                <a:cubicBezTo>
                  <a:pt x="5388481" y="4293350"/>
                  <a:pt x="5397914" y="4294832"/>
                  <a:pt x="5409703" y="4289570"/>
                </a:cubicBezTo>
                <a:cubicBezTo>
                  <a:pt x="5410551" y="4316658"/>
                  <a:pt x="5418169" y="4321856"/>
                  <a:pt x="5406075" y="4333949"/>
                </a:cubicBezTo>
                <a:cubicBezTo>
                  <a:pt x="5409945" y="4349426"/>
                  <a:pt x="5419984" y="4347251"/>
                  <a:pt x="5427601" y="4351846"/>
                </a:cubicBezTo>
                <a:cubicBezTo>
                  <a:pt x="5405595" y="4286790"/>
                  <a:pt x="5441994" y="4336972"/>
                  <a:pt x="5456747" y="4303477"/>
                </a:cubicBezTo>
                <a:lnTo>
                  <a:pt x="5466537" y="4333732"/>
                </a:lnTo>
                <a:lnTo>
                  <a:pt x="5468428" y="4331422"/>
                </a:lnTo>
                <a:lnTo>
                  <a:pt x="5480190" y="4304760"/>
                </a:lnTo>
                <a:lnTo>
                  <a:pt x="5480809" y="4303037"/>
                </a:lnTo>
                <a:lnTo>
                  <a:pt x="5480809" y="4302872"/>
                </a:lnTo>
                <a:cubicBezTo>
                  <a:pt x="5479237" y="4287272"/>
                  <a:pt x="5469683" y="4283644"/>
                  <a:pt x="5461703" y="4308676"/>
                </a:cubicBezTo>
                <a:cubicBezTo>
                  <a:pt x="5460463" y="4301450"/>
                  <a:pt x="5461491" y="4296456"/>
                  <a:pt x="5463829" y="4292271"/>
                </a:cubicBezTo>
                <a:lnTo>
                  <a:pt x="5470745" y="4284274"/>
                </a:lnTo>
                <a:lnTo>
                  <a:pt x="5467797" y="4281381"/>
                </a:lnTo>
                <a:cubicBezTo>
                  <a:pt x="5463063" y="4267834"/>
                  <a:pt x="5460525" y="4238540"/>
                  <a:pt x="5455536" y="4268288"/>
                </a:cubicBezTo>
                <a:cubicBezTo>
                  <a:pt x="5450217" y="4268288"/>
                  <a:pt x="5449763" y="4259220"/>
                  <a:pt x="5450867" y="4249228"/>
                </a:cubicBezTo>
                <a:lnTo>
                  <a:pt x="5453919" y="4233151"/>
                </a:lnTo>
                <a:lnTo>
                  <a:pt x="5446285" y="4229018"/>
                </a:lnTo>
                <a:lnTo>
                  <a:pt x="5435869" y="4225704"/>
                </a:lnTo>
                <a:lnTo>
                  <a:pt x="5434872" y="4229503"/>
                </a:lnTo>
                <a:cubicBezTo>
                  <a:pt x="5434555" y="4235940"/>
                  <a:pt x="5434737" y="4243681"/>
                  <a:pt x="5434495" y="4250150"/>
                </a:cubicBezTo>
                <a:cubicBezTo>
                  <a:pt x="5429597" y="4250150"/>
                  <a:pt x="5427087" y="4243681"/>
                  <a:pt x="5425833" y="4233825"/>
                </a:cubicBezTo>
                <a:lnTo>
                  <a:pt x="5425479" y="4222400"/>
                </a:lnTo>
                <a:close/>
                <a:moveTo>
                  <a:pt x="10901277" y="4220281"/>
                </a:moveTo>
                <a:cubicBezTo>
                  <a:pt x="10911797" y="4251722"/>
                  <a:pt x="10920263" y="4225360"/>
                  <a:pt x="10930905" y="4247126"/>
                </a:cubicBezTo>
                <a:cubicBezTo>
                  <a:pt x="10921351" y="4268650"/>
                  <a:pt x="10902969" y="4250150"/>
                  <a:pt x="10901277" y="4220281"/>
                </a:cubicBezTo>
                <a:close/>
                <a:moveTo>
                  <a:pt x="13495905" y="4217138"/>
                </a:moveTo>
                <a:cubicBezTo>
                  <a:pt x="13499533" y="4257041"/>
                  <a:pt x="13512353" y="4252325"/>
                  <a:pt x="13520085" y="4271552"/>
                </a:cubicBezTo>
                <a:cubicBezTo>
                  <a:pt x="13508479" y="4261346"/>
                  <a:pt x="13495057" y="4253462"/>
                  <a:pt x="13480425" y="4248336"/>
                </a:cubicBezTo>
                <a:cubicBezTo>
                  <a:pt x="13472321" y="4215686"/>
                  <a:pt x="13490219" y="4226569"/>
                  <a:pt x="13495905" y="4217138"/>
                </a:cubicBezTo>
                <a:close/>
                <a:moveTo>
                  <a:pt x="3637389" y="4213790"/>
                </a:moveTo>
                <a:cubicBezTo>
                  <a:pt x="3643653" y="4218558"/>
                  <a:pt x="3643947" y="4239326"/>
                  <a:pt x="3653832" y="4233702"/>
                </a:cubicBezTo>
                <a:cubicBezTo>
                  <a:pt x="3639562" y="4274816"/>
                  <a:pt x="3668224" y="4266352"/>
                  <a:pt x="3674754" y="4284732"/>
                </a:cubicBezTo>
                <a:cubicBezTo>
                  <a:pt x="3668950" y="4295132"/>
                  <a:pt x="3656857" y="4297670"/>
                  <a:pt x="3649238" y="4277960"/>
                </a:cubicBezTo>
                <a:cubicBezTo>
                  <a:pt x="3639926" y="4288723"/>
                  <a:pt x="3633880" y="4307224"/>
                  <a:pt x="3635815" y="4345314"/>
                </a:cubicBezTo>
                <a:cubicBezTo>
                  <a:pt x="3629890" y="4367081"/>
                  <a:pt x="3630132" y="4283281"/>
                  <a:pt x="3614894" y="4294406"/>
                </a:cubicBezTo>
                <a:cubicBezTo>
                  <a:pt x="3621184" y="4271190"/>
                  <a:pt x="3629528" y="4302628"/>
                  <a:pt x="3640651" y="4279411"/>
                </a:cubicBezTo>
                <a:cubicBezTo>
                  <a:pt x="3644764" y="4236484"/>
                  <a:pt x="3622271" y="4264539"/>
                  <a:pt x="3628559" y="4215927"/>
                </a:cubicBezTo>
                <a:cubicBezTo>
                  <a:pt x="3632550" y="4212391"/>
                  <a:pt x="3635301" y="4212201"/>
                  <a:pt x="3637389" y="4213790"/>
                </a:cubicBezTo>
                <a:close/>
                <a:moveTo>
                  <a:pt x="3794109" y="4210850"/>
                </a:moveTo>
                <a:cubicBezTo>
                  <a:pt x="3796287" y="4218952"/>
                  <a:pt x="3832566" y="4242532"/>
                  <a:pt x="3840787" y="4213994"/>
                </a:cubicBezTo>
                <a:cubicBezTo>
                  <a:pt x="3856267" y="4236726"/>
                  <a:pt x="3842118" y="4254744"/>
                  <a:pt x="3832082" y="4269980"/>
                </a:cubicBezTo>
                <a:cubicBezTo>
                  <a:pt x="3838490" y="4301421"/>
                  <a:pt x="3850946" y="4278204"/>
                  <a:pt x="3861828" y="4265144"/>
                </a:cubicBezTo>
                <a:cubicBezTo>
                  <a:pt x="3859532" y="4242772"/>
                  <a:pt x="3849857" y="4231890"/>
                  <a:pt x="3857839" y="4211332"/>
                </a:cubicBezTo>
                <a:cubicBezTo>
                  <a:pt x="3870778" y="4251722"/>
                  <a:pt x="3884564" y="4216895"/>
                  <a:pt x="3908749" y="4213630"/>
                </a:cubicBezTo>
                <a:cubicBezTo>
                  <a:pt x="3912256" y="4250753"/>
                  <a:pt x="3930759" y="4247730"/>
                  <a:pt x="3938255" y="4274092"/>
                </a:cubicBezTo>
                <a:cubicBezTo>
                  <a:pt x="3953008" y="4272398"/>
                  <a:pt x="3951799" y="4233825"/>
                  <a:pt x="3963892" y="4225723"/>
                </a:cubicBezTo>
                <a:cubicBezTo>
                  <a:pt x="3951315" y="4308796"/>
                  <a:pt x="4090503" y="4315326"/>
                  <a:pt x="4044552" y="4245192"/>
                </a:cubicBezTo>
                <a:cubicBezTo>
                  <a:pt x="4030886" y="4219314"/>
                  <a:pt x="4066559" y="4249786"/>
                  <a:pt x="4061480" y="4231406"/>
                </a:cubicBezTo>
                <a:cubicBezTo>
                  <a:pt x="4059909" y="4247816"/>
                  <a:pt x="4068252" y="4263584"/>
                  <a:pt x="4082764" y="4271432"/>
                </a:cubicBezTo>
                <a:cubicBezTo>
                  <a:pt x="4093284" y="4271432"/>
                  <a:pt x="4095946" y="4252568"/>
                  <a:pt x="4099694" y="4236000"/>
                </a:cubicBezTo>
                <a:cubicBezTo>
                  <a:pt x="4103201" y="4262725"/>
                  <a:pt x="4119041" y="4255592"/>
                  <a:pt x="4133676" y="4252084"/>
                </a:cubicBezTo>
                <a:cubicBezTo>
                  <a:pt x="4137181" y="4222216"/>
                  <a:pt x="4125573" y="4232495"/>
                  <a:pt x="4121583" y="4221611"/>
                </a:cubicBezTo>
                <a:cubicBezTo>
                  <a:pt x="4133071" y="4184004"/>
                  <a:pt x="4136699" y="4258976"/>
                  <a:pt x="4146977" y="4260669"/>
                </a:cubicBezTo>
                <a:cubicBezTo>
                  <a:pt x="4148065" y="4247367"/>
                  <a:pt x="4163302" y="4214598"/>
                  <a:pt x="4155562" y="4215808"/>
                </a:cubicBezTo>
                <a:cubicBezTo>
                  <a:pt x="4169590" y="4234188"/>
                  <a:pt x="4223040" y="4341688"/>
                  <a:pt x="4248919" y="4222095"/>
                </a:cubicBezTo>
                <a:cubicBezTo>
                  <a:pt x="4252789" y="4251116"/>
                  <a:pt x="4275039" y="4230439"/>
                  <a:pt x="4270080" y="4284008"/>
                </a:cubicBezTo>
                <a:cubicBezTo>
                  <a:pt x="4288462" y="4268167"/>
                  <a:pt x="4298501" y="4243982"/>
                  <a:pt x="4299831" y="4289932"/>
                </a:cubicBezTo>
                <a:cubicBezTo>
                  <a:pt x="4322927" y="4261274"/>
                  <a:pt x="4354851" y="4312182"/>
                  <a:pt x="4359204" y="4247248"/>
                </a:cubicBezTo>
                <a:cubicBezTo>
                  <a:pt x="4365977" y="4247367"/>
                  <a:pt x="4378673" y="4309160"/>
                  <a:pt x="4380487" y="4254744"/>
                </a:cubicBezTo>
                <a:cubicBezTo>
                  <a:pt x="4380005" y="4317382"/>
                  <a:pt x="4408059" y="4302509"/>
                  <a:pt x="4427166" y="4312304"/>
                </a:cubicBezTo>
                <a:cubicBezTo>
                  <a:pt x="4407817" y="4356440"/>
                  <a:pt x="4377707" y="4286064"/>
                  <a:pt x="4363317" y="4355593"/>
                </a:cubicBezTo>
                <a:cubicBezTo>
                  <a:pt x="4343485" y="4358134"/>
                  <a:pt x="4368395" y="4329837"/>
                  <a:pt x="4367670" y="4311337"/>
                </a:cubicBezTo>
                <a:cubicBezTo>
                  <a:pt x="4337197" y="4314360"/>
                  <a:pt x="4319177" y="4310610"/>
                  <a:pt x="4291243" y="4334795"/>
                </a:cubicBezTo>
                <a:cubicBezTo>
                  <a:pt x="4318331" y="4351362"/>
                  <a:pt x="4349653" y="4363816"/>
                  <a:pt x="4375893" y="4386188"/>
                </a:cubicBezTo>
                <a:cubicBezTo>
                  <a:pt x="4372507" y="4410735"/>
                  <a:pt x="4349531" y="4388486"/>
                  <a:pt x="4354609" y="4433226"/>
                </a:cubicBezTo>
                <a:cubicBezTo>
                  <a:pt x="4342395" y="4381351"/>
                  <a:pt x="4303820" y="4446286"/>
                  <a:pt x="4299346" y="4399006"/>
                </a:cubicBezTo>
                <a:cubicBezTo>
                  <a:pt x="4291727" y="4398884"/>
                  <a:pt x="4290397" y="4413637"/>
                  <a:pt x="4282415" y="4412549"/>
                </a:cubicBezTo>
                <a:cubicBezTo>
                  <a:pt x="4282536" y="4423068"/>
                  <a:pt x="4287617" y="4420046"/>
                  <a:pt x="4290881" y="4422102"/>
                </a:cubicBezTo>
                <a:cubicBezTo>
                  <a:pt x="4276249" y="4457652"/>
                  <a:pt x="4265849" y="4389090"/>
                  <a:pt x="4248436" y="4396465"/>
                </a:cubicBezTo>
                <a:cubicBezTo>
                  <a:pt x="4250975" y="4469988"/>
                  <a:pt x="4213125" y="4418352"/>
                  <a:pt x="4188939" y="4460796"/>
                </a:cubicBezTo>
                <a:cubicBezTo>
                  <a:pt x="4189905" y="4441933"/>
                  <a:pt x="4196195" y="4435162"/>
                  <a:pt x="4205869" y="4436612"/>
                </a:cubicBezTo>
                <a:cubicBezTo>
                  <a:pt x="4199943" y="4420408"/>
                  <a:pt x="4184949" y="4428510"/>
                  <a:pt x="4180474" y="4408316"/>
                </a:cubicBezTo>
                <a:cubicBezTo>
                  <a:pt x="4162576" y="4462368"/>
                  <a:pt x="4125209" y="4436008"/>
                  <a:pt x="4103805" y="4475430"/>
                </a:cubicBezTo>
                <a:cubicBezTo>
                  <a:pt x="4095704" y="4472163"/>
                  <a:pt x="4085545" y="4474462"/>
                  <a:pt x="4086876" y="4445440"/>
                </a:cubicBezTo>
                <a:cubicBezTo>
                  <a:pt x="4071880" y="4442176"/>
                  <a:pt x="4076475" y="4485949"/>
                  <a:pt x="4061359" y="4482563"/>
                </a:cubicBezTo>
                <a:cubicBezTo>
                  <a:pt x="4064745" y="4457894"/>
                  <a:pt x="4076235" y="4452816"/>
                  <a:pt x="4082643" y="4435404"/>
                </a:cubicBezTo>
                <a:cubicBezTo>
                  <a:pt x="4067043" y="4391992"/>
                  <a:pt x="4054345" y="4431412"/>
                  <a:pt x="4035965" y="4421376"/>
                </a:cubicBezTo>
                <a:cubicBezTo>
                  <a:pt x="4020245" y="4431896"/>
                  <a:pt x="4037658" y="4453904"/>
                  <a:pt x="4027379" y="4477242"/>
                </a:cubicBezTo>
                <a:cubicBezTo>
                  <a:pt x="4022784" y="4453662"/>
                  <a:pt x="4001984" y="4473735"/>
                  <a:pt x="4006217" y="4426335"/>
                </a:cubicBezTo>
                <a:cubicBezTo>
                  <a:pt x="3990133" y="4434556"/>
                  <a:pt x="3986263" y="4444593"/>
                  <a:pt x="3976469" y="4420408"/>
                </a:cubicBezTo>
                <a:cubicBezTo>
                  <a:pt x="3969092" y="4430590"/>
                  <a:pt x="3964737" y="4442598"/>
                  <a:pt x="3963650" y="4455114"/>
                </a:cubicBezTo>
                <a:cubicBezTo>
                  <a:pt x="3972841" y="4486916"/>
                  <a:pt x="3987593" y="4440604"/>
                  <a:pt x="4001984" y="4448826"/>
                </a:cubicBezTo>
                <a:cubicBezTo>
                  <a:pt x="3978281" y="4503119"/>
                  <a:pt x="3970785" y="4490665"/>
                  <a:pt x="3946599" y="4458016"/>
                </a:cubicBezTo>
                <a:cubicBezTo>
                  <a:pt x="3947325" y="4433952"/>
                  <a:pt x="3957362" y="4432621"/>
                  <a:pt x="3968004" y="4432621"/>
                </a:cubicBezTo>
                <a:cubicBezTo>
                  <a:pt x="3959176" y="4392718"/>
                  <a:pt x="3921205" y="4371314"/>
                  <a:pt x="3914070" y="4431049"/>
                </a:cubicBezTo>
                <a:cubicBezTo>
                  <a:pt x="3900043" y="4405172"/>
                  <a:pt x="3877308" y="4410372"/>
                  <a:pt x="3858805" y="4429358"/>
                </a:cubicBezTo>
                <a:cubicBezTo>
                  <a:pt x="3845867" y="4424278"/>
                  <a:pt x="3862797" y="4405414"/>
                  <a:pt x="3858805" y="4385824"/>
                </a:cubicBezTo>
                <a:cubicBezTo>
                  <a:pt x="3892666" y="4419079"/>
                  <a:pt x="3912862" y="4388365"/>
                  <a:pt x="3943455" y="4349548"/>
                </a:cubicBezTo>
                <a:cubicBezTo>
                  <a:pt x="3932935" y="4402512"/>
                  <a:pt x="4001742" y="4380263"/>
                  <a:pt x="4011416" y="4349548"/>
                </a:cubicBezTo>
                <a:cubicBezTo>
                  <a:pt x="4008393" y="4339088"/>
                  <a:pt x="4006942" y="4328254"/>
                  <a:pt x="4007184" y="4317382"/>
                </a:cubicBezTo>
                <a:cubicBezTo>
                  <a:pt x="3986021" y="4370830"/>
                  <a:pt x="3977315" y="4327298"/>
                  <a:pt x="3960385" y="4358012"/>
                </a:cubicBezTo>
                <a:cubicBezTo>
                  <a:pt x="3960385" y="4347009"/>
                  <a:pt x="3960385" y="4336125"/>
                  <a:pt x="3960385" y="4325122"/>
                </a:cubicBezTo>
                <a:cubicBezTo>
                  <a:pt x="3935837" y="4323186"/>
                  <a:pt x="3913828" y="4310610"/>
                  <a:pt x="3909234" y="4377239"/>
                </a:cubicBezTo>
                <a:cubicBezTo>
                  <a:pt x="3881300" y="4375182"/>
                  <a:pt x="3895327" y="4318108"/>
                  <a:pt x="3871141" y="4318108"/>
                </a:cubicBezTo>
                <a:cubicBezTo>
                  <a:pt x="3849253" y="4351482"/>
                  <a:pt x="3826277" y="4359584"/>
                  <a:pt x="3810677" y="4382438"/>
                </a:cubicBezTo>
                <a:cubicBezTo>
                  <a:pt x="3813700" y="4392766"/>
                  <a:pt x="3815029" y="4403490"/>
                  <a:pt x="3814789" y="4414242"/>
                </a:cubicBezTo>
                <a:cubicBezTo>
                  <a:pt x="3826397" y="4413395"/>
                  <a:pt x="3823496" y="4394772"/>
                  <a:pt x="3831839" y="4411460"/>
                </a:cubicBezTo>
                <a:cubicBezTo>
                  <a:pt x="3808622" y="4425850"/>
                  <a:pt x="3775003" y="4429358"/>
                  <a:pt x="3759282" y="4401665"/>
                </a:cubicBezTo>
                <a:cubicBezTo>
                  <a:pt x="3743442" y="4408437"/>
                  <a:pt x="3739935" y="4436734"/>
                  <a:pt x="3737636" y="4448826"/>
                </a:cubicBezTo>
                <a:cubicBezTo>
                  <a:pt x="3718048" y="4452694"/>
                  <a:pt x="3729172" y="4418232"/>
                  <a:pt x="3733646" y="4395014"/>
                </a:cubicBezTo>
                <a:cubicBezTo>
                  <a:pt x="3762305" y="4386792"/>
                  <a:pt x="3772344" y="4398402"/>
                  <a:pt x="3794109" y="4385220"/>
                </a:cubicBezTo>
                <a:cubicBezTo>
                  <a:pt x="3793989" y="4318712"/>
                  <a:pt x="3757469" y="4328265"/>
                  <a:pt x="3747311" y="4360190"/>
                </a:cubicBezTo>
                <a:cubicBezTo>
                  <a:pt x="3741507" y="4357770"/>
                  <a:pt x="3743924" y="4333465"/>
                  <a:pt x="3743320" y="4317262"/>
                </a:cubicBezTo>
                <a:cubicBezTo>
                  <a:pt x="3727963" y="4313392"/>
                  <a:pt x="3721795" y="4317866"/>
                  <a:pt x="3700753" y="4313392"/>
                </a:cubicBezTo>
                <a:cubicBezTo>
                  <a:pt x="3700753" y="4298881"/>
                  <a:pt x="3700753" y="4284370"/>
                  <a:pt x="3700753" y="4269739"/>
                </a:cubicBezTo>
                <a:cubicBezTo>
                  <a:pt x="3715749" y="4254865"/>
                  <a:pt x="3718530" y="4280864"/>
                  <a:pt x="3738966" y="4285337"/>
                </a:cubicBezTo>
                <a:cubicBezTo>
                  <a:pt x="3749730" y="4280984"/>
                  <a:pt x="3733042" y="4267440"/>
                  <a:pt x="3738966" y="4241806"/>
                </a:cubicBezTo>
                <a:cubicBezTo>
                  <a:pt x="3754566" y="4218346"/>
                  <a:pt x="3761823" y="4258855"/>
                  <a:pt x="3777300" y="4235518"/>
                </a:cubicBezTo>
                <a:cubicBezTo>
                  <a:pt x="3770771" y="4256437"/>
                  <a:pt x="3758800" y="4264055"/>
                  <a:pt x="3751542" y="4283282"/>
                </a:cubicBezTo>
                <a:cubicBezTo>
                  <a:pt x="3755655" y="4293996"/>
                  <a:pt x="3761339" y="4304058"/>
                  <a:pt x="3768353" y="4313150"/>
                </a:cubicBezTo>
                <a:cubicBezTo>
                  <a:pt x="3776696" y="4296583"/>
                  <a:pt x="3782017" y="4271795"/>
                  <a:pt x="3794109" y="4265386"/>
                </a:cubicBezTo>
                <a:cubicBezTo>
                  <a:pt x="3796408" y="4245554"/>
                  <a:pt x="3782017" y="4222216"/>
                  <a:pt x="3794109" y="4210850"/>
                </a:cubicBezTo>
                <a:close/>
                <a:moveTo>
                  <a:pt x="3994002" y="4210366"/>
                </a:moveTo>
                <a:cubicBezTo>
                  <a:pt x="4006095" y="4220160"/>
                  <a:pt x="4015890" y="4237694"/>
                  <a:pt x="4036449" y="4225238"/>
                </a:cubicBezTo>
                <a:cubicBezTo>
                  <a:pt x="4038142" y="4250995"/>
                  <a:pt x="4017100" y="4222457"/>
                  <a:pt x="4023630" y="4260064"/>
                </a:cubicBezTo>
                <a:cubicBezTo>
                  <a:pt x="4012142" y="4268650"/>
                  <a:pt x="4003918" y="4213992"/>
                  <a:pt x="3998235" y="4242530"/>
                </a:cubicBezTo>
                <a:cubicBezTo>
                  <a:pt x="3993157" y="4241564"/>
                  <a:pt x="3994607" y="4223183"/>
                  <a:pt x="3994002" y="4210366"/>
                </a:cubicBezTo>
                <a:close/>
                <a:moveTo>
                  <a:pt x="2229908" y="4210124"/>
                </a:moveTo>
                <a:cubicBezTo>
                  <a:pt x="2244542" y="4206616"/>
                  <a:pt x="2245872" y="4227778"/>
                  <a:pt x="2263891" y="4218346"/>
                </a:cubicBezTo>
                <a:cubicBezTo>
                  <a:pt x="2258812" y="4250995"/>
                  <a:pt x="2217817" y="4256799"/>
                  <a:pt x="2229908" y="4210124"/>
                </a:cubicBezTo>
                <a:close/>
                <a:moveTo>
                  <a:pt x="2142721" y="4205770"/>
                </a:moveTo>
                <a:cubicBezTo>
                  <a:pt x="2153846" y="4206338"/>
                  <a:pt x="2157473" y="4220366"/>
                  <a:pt x="2153604" y="4247852"/>
                </a:cubicBezTo>
                <a:cubicBezTo>
                  <a:pt x="2142116" y="4239024"/>
                  <a:pt x="2141511" y="4239024"/>
                  <a:pt x="2126757" y="4249544"/>
                </a:cubicBezTo>
                <a:cubicBezTo>
                  <a:pt x="2128573" y="4238783"/>
                  <a:pt x="2130266" y="4227899"/>
                  <a:pt x="2132080" y="4217138"/>
                </a:cubicBezTo>
                <a:cubicBezTo>
                  <a:pt x="2135585" y="4229228"/>
                  <a:pt x="2139696" y="4225964"/>
                  <a:pt x="2142721" y="4205770"/>
                </a:cubicBezTo>
                <a:close/>
                <a:moveTo>
                  <a:pt x="3052339" y="4205650"/>
                </a:moveTo>
                <a:cubicBezTo>
                  <a:pt x="3062014" y="4231042"/>
                  <a:pt x="3112802" y="4171911"/>
                  <a:pt x="3136989" y="4247852"/>
                </a:cubicBezTo>
                <a:cubicBezTo>
                  <a:pt x="3136989" y="4281709"/>
                  <a:pt x="3124895" y="4221974"/>
                  <a:pt x="3123566" y="4260669"/>
                </a:cubicBezTo>
                <a:cubicBezTo>
                  <a:pt x="3110625" y="4234550"/>
                  <a:pt x="3058506" y="4204440"/>
                  <a:pt x="3045084" y="4271552"/>
                </a:cubicBezTo>
                <a:cubicBezTo>
                  <a:pt x="3030933" y="4252325"/>
                  <a:pt x="3052339" y="4227295"/>
                  <a:pt x="3052339" y="4205650"/>
                </a:cubicBezTo>
                <a:close/>
                <a:moveTo>
                  <a:pt x="11376889" y="4202130"/>
                </a:moveTo>
                <a:cubicBezTo>
                  <a:pt x="11378476" y="4200133"/>
                  <a:pt x="11380727" y="4199967"/>
                  <a:pt x="11384142" y="4202990"/>
                </a:cubicBezTo>
                <a:cubicBezTo>
                  <a:pt x="11390188" y="4237694"/>
                  <a:pt x="11372655" y="4262725"/>
                  <a:pt x="11367213" y="4232858"/>
                </a:cubicBezTo>
                <a:cubicBezTo>
                  <a:pt x="11373381" y="4230590"/>
                  <a:pt x="11372133" y="4208121"/>
                  <a:pt x="11376889" y="4202130"/>
                </a:cubicBezTo>
                <a:close/>
                <a:moveTo>
                  <a:pt x="10840240" y="4202090"/>
                </a:moveTo>
                <a:cubicBezTo>
                  <a:pt x="10843457" y="4203088"/>
                  <a:pt x="10845863" y="4208945"/>
                  <a:pt x="10846134" y="4221974"/>
                </a:cubicBezTo>
                <a:cubicBezTo>
                  <a:pt x="10827872" y="4205286"/>
                  <a:pt x="10834766" y="4256316"/>
                  <a:pt x="10824850" y="4261879"/>
                </a:cubicBezTo>
                <a:cubicBezTo>
                  <a:pt x="10813602" y="4239840"/>
                  <a:pt x="10830587" y="4199096"/>
                  <a:pt x="10840240" y="4202090"/>
                </a:cubicBezTo>
                <a:close/>
                <a:moveTo>
                  <a:pt x="10245729" y="4200209"/>
                </a:moveTo>
                <a:cubicBezTo>
                  <a:pt x="10240287" y="4212906"/>
                  <a:pt x="10242708" y="4235881"/>
                  <a:pt x="10252379" y="4268288"/>
                </a:cubicBezTo>
                <a:lnTo>
                  <a:pt x="10252495" y="4267970"/>
                </a:lnTo>
                <a:lnTo>
                  <a:pt x="10252484" y="4256570"/>
                </a:lnTo>
                <a:cubicBezTo>
                  <a:pt x="10253466" y="4253770"/>
                  <a:pt x="10255190" y="4253036"/>
                  <a:pt x="10256914" y="4252296"/>
                </a:cubicBezTo>
                <a:lnTo>
                  <a:pt x="10258876" y="4250382"/>
                </a:lnTo>
                <a:lnTo>
                  <a:pt x="10260597" y="4245642"/>
                </a:lnTo>
                <a:lnTo>
                  <a:pt x="10261338" y="4245348"/>
                </a:lnTo>
                <a:lnTo>
                  <a:pt x="10261326" y="4231164"/>
                </a:lnTo>
                <a:cubicBezTo>
                  <a:pt x="10255038" y="4228262"/>
                  <a:pt x="10245729" y="4232372"/>
                  <a:pt x="10244516" y="4217380"/>
                </a:cubicBezTo>
                <a:lnTo>
                  <a:pt x="10265680" y="4220886"/>
                </a:lnTo>
                <a:lnTo>
                  <a:pt x="10269431" y="4242130"/>
                </a:lnTo>
                <a:lnTo>
                  <a:pt x="10272201" y="4241027"/>
                </a:lnTo>
                <a:lnTo>
                  <a:pt x="10278177" y="4245424"/>
                </a:lnTo>
                <a:lnTo>
                  <a:pt x="10278136" y="4244950"/>
                </a:lnTo>
                <a:lnTo>
                  <a:pt x="10299298" y="4248576"/>
                </a:lnTo>
                <a:lnTo>
                  <a:pt x="10296431" y="4266770"/>
                </a:lnTo>
                <a:lnTo>
                  <a:pt x="10300222" y="4272398"/>
                </a:lnTo>
                <a:cubicBezTo>
                  <a:pt x="10319252" y="4306862"/>
                  <a:pt x="10336607" y="4362426"/>
                  <a:pt x="10337995" y="4403118"/>
                </a:cubicBezTo>
                <a:cubicBezTo>
                  <a:pt x="10329048" y="4410735"/>
                  <a:pt x="10322880" y="4386672"/>
                  <a:pt x="10313810" y="4399610"/>
                </a:cubicBezTo>
                <a:cubicBezTo>
                  <a:pt x="10309455" y="4405052"/>
                  <a:pt x="10312841" y="4420408"/>
                  <a:pt x="10307764" y="4425004"/>
                </a:cubicBezTo>
                <a:lnTo>
                  <a:pt x="10313258" y="4434774"/>
                </a:lnTo>
                <a:lnTo>
                  <a:pt x="10313503" y="4434930"/>
                </a:lnTo>
                <a:cubicBezTo>
                  <a:pt x="10320022" y="4437270"/>
                  <a:pt x="10326024" y="4436734"/>
                  <a:pt x="10330859" y="4430688"/>
                </a:cubicBezTo>
                <a:cubicBezTo>
                  <a:pt x="10329803" y="4436099"/>
                  <a:pt x="10327919" y="4439144"/>
                  <a:pt x="10325694" y="4441206"/>
                </a:cubicBezTo>
                <a:lnTo>
                  <a:pt x="10319199" y="4445341"/>
                </a:lnTo>
                <a:lnTo>
                  <a:pt x="10326099" y="4457608"/>
                </a:lnTo>
                <a:cubicBezTo>
                  <a:pt x="10328403" y="4463298"/>
                  <a:pt x="10330757" y="4469644"/>
                  <a:pt x="10333799" y="4477430"/>
                </a:cubicBezTo>
                <a:lnTo>
                  <a:pt x="10335750" y="4482127"/>
                </a:lnTo>
                <a:lnTo>
                  <a:pt x="10354668" y="4474839"/>
                </a:lnTo>
                <a:cubicBezTo>
                  <a:pt x="10369618" y="4465634"/>
                  <a:pt x="10383523" y="4453784"/>
                  <a:pt x="10393865" y="4463336"/>
                </a:cubicBezTo>
                <a:cubicBezTo>
                  <a:pt x="10387455" y="4474946"/>
                  <a:pt x="10376328" y="4473735"/>
                  <a:pt x="10372342" y="4492358"/>
                </a:cubicBezTo>
                <a:cubicBezTo>
                  <a:pt x="10382258" y="4501064"/>
                  <a:pt x="10391841" y="4497225"/>
                  <a:pt x="10402678" y="4491874"/>
                </a:cubicBezTo>
                <a:lnTo>
                  <a:pt x="10405122" y="4490782"/>
                </a:lnTo>
                <a:lnTo>
                  <a:pt x="10397636" y="4409690"/>
                </a:lnTo>
                <a:cubicBezTo>
                  <a:pt x="10385594" y="4368584"/>
                  <a:pt x="10366684" y="4327696"/>
                  <a:pt x="10345190" y="4289385"/>
                </a:cubicBezTo>
                <a:lnTo>
                  <a:pt x="10307335" y="4228628"/>
                </a:lnTo>
                <a:lnTo>
                  <a:pt x="10291213" y="4227446"/>
                </a:lnTo>
                <a:cubicBezTo>
                  <a:pt x="10288621" y="4226160"/>
                  <a:pt x="10286378" y="4223855"/>
                  <a:pt x="10284334" y="4219771"/>
                </a:cubicBezTo>
                <a:lnTo>
                  <a:pt x="10282663" y="4214402"/>
                </a:lnTo>
                <a:lnTo>
                  <a:pt x="10272560" y="4212951"/>
                </a:lnTo>
                <a:cubicBezTo>
                  <a:pt x="10263595" y="4209066"/>
                  <a:pt x="10254738" y="4203716"/>
                  <a:pt x="10245729" y="4200209"/>
                </a:cubicBezTo>
                <a:close/>
                <a:moveTo>
                  <a:pt x="13544037" y="4198153"/>
                </a:moveTo>
                <a:cubicBezTo>
                  <a:pt x="13559993" y="4209024"/>
                  <a:pt x="13572453" y="4224501"/>
                  <a:pt x="13579465" y="4242532"/>
                </a:cubicBezTo>
                <a:cubicBezTo>
                  <a:pt x="13576443" y="4244586"/>
                  <a:pt x="13576201" y="4251237"/>
                  <a:pt x="13579587" y="4263693"/>
                </a:cubicBezTo>
                <a:cubicBezTo>
                  <a:pt x="13572573" y="4261516"/>
                  <a:pt x="13564105" y="4266716"/>
                  <a:pt x="13559755" y="4252326"/>
                </a:cubicBezTo>
                <a:cubicBezTo>
                  <a:pt x="13589987" y="4249424"/>
                  <a:pt x="13546817" y="4234430"/>
                  <a:pt x="13544037" y="4198153"/>
                </a:cubicBezTo>
                <a:close/>
                <a:moveTo>
                  <a:pt x="3586100" y="4196112"/>
                </a:moveTo>
                <a:cubicBezTo>
                  <a:pt x="3595124" y="4198514"/>
                  <a:pt x="3604738" y="4206012"/>
                  <a:pt x="3615621" y="4206858"/>
                </a:cubicBezTo>
                <a:cubicBezTo>
                  <a:pt x="3603044" y="4236725"/>
                  <a:pt x="3574747" y="4217620"/>
                  <a:pt x="3560114" y="4215927"/>
                </a:cubicBezTo>
                <a:cubicBezTo>
                  <a:pt x="3568640" y="4196398"/>
                  <a:pt x="3577075" y="4193708"/>
                  <a:pt x="3586100" y="4196112"/>
                </a:cubicBezTo>
                <a:close/>
                <a:moveTo>
                  <a:pt x="3458882" y="4195552"/>
                </a:moveTo>
                <a:cubicBezTo>
                  <a:pt x="3466062" y="4196580"/>
                  <a:pt x="3472986" y="4202566"/>
                  <a:pt x="3470748" y="4219313"/>
                </a:cubicBezTo>
                <a:cubicBezTo>
                  <a:pt x="3455874" y="4230196"/>
                  <a:pt x="3452971" y="4210002"/>
                  <a:pt x="3445475" y="4201538"/>
                </a:cubicBezTo>
                <a:cubicBezTo>
                  <a:pt x="3444265" y="4198455"/>
                  <a:pt x="3451701" y="4194525"/>
                  <a:pt x="3458882" y="4195552"/>
                </a:cubicBezTo>
                <a:close/>
                <a:moveTo>
                  <a:pt x="3145718" y="4187582"/>
                </a:moveTo>
                <a:cubicBezTo>
                  <a:pt x="3152234" y="4191540"/>
                  <a:pt x="3159951" y="4208810"/>
                  <a:pt x="3167704" y="4210850"/>
                </a:cubicBezTo>
                <a:cubicBezTo>
                  <a:pt x="3159724" y="4242411"/>
                  <a:pt x="3148960" y="4198274"/>
                  <a:pt x="3133238" y="4215928"/>
                </a:cubicBezTo>
                <a:cubicBezTo>
                  <a:pt x="3134992" y="4200812"/>
                  <a:pt x="3137162" y="4192711"/>
                  <a:pt x="3139643" y="4189118"/>
                </a:cubicBezTo>
                <a:cubicBezTo>
                  <a:pt x="3141506" y="4186423"/>
                  <a:pt x="3143545" y="4186263"/>
                  <a:pt x="3145718" y="4187582"/>
                </a:cubicBezTo>
                <a:close/>
                <a:moveTo>
                  <a:pt x="10158488" y="4179609"/>
                </a:moveTo>
                <a:lnTo>
                  <a:pt x="10157709" y="4181887"/>
                </a:lnTo>
                <a:cubicBezTo>
                  <a:pt x="10156727" y="4193978"/>
                  <a:pt x="10157934" y="4208874"/>
                  <a:pt x="10161317" y="4226570"/>
                </a:cubicBezTo>
                <a:cubicBezTo>
                  <a:pt x="10170752" y="4239509"/>
                  <a:pt x="10182601" y="4224393"/>
                  <a:pt x="10190948" y="4251600"/>
                </a:cubicBezTo>
                <a:cubicBezTo>
                  <a:pt x="10186229" y="4273850"/>
                  <a:pt x="10162285" y="4244950"/>
                  <a:pt x="10171478" y="4293320"/>
                </a:cubicBezTo>
                <a:lnTo>
                  <a:pt x="10170871" y="4293560"/>
                </a:lnTo>
                <a:lnTo>
                  <a:pt x="10175021" y="4298171"/>
                </a:lnTo>
                <a:lnTo>
                  <a:pt x="10180183" y="4293560"/>
                </a:lnTo>
                <a:lnTo>
                  <a:pt x="10181041" y="4304856"/>
                </a:lnTo>
                <a:lnTo>
                  <a:pt x="10182333" y="4306293"/>
                </a:lnTo>
                <a:cubicBezTo>
                  <a:pt x="10190819" y="4311186"/>
                  <a:pt x="10191977" y="4295314"/>
                  <a:pt x="10200140" y="4283524"/>
                </a:cubicBezTo>
                <a:cubicBezTo>
                  <a:pt x="10217551" y="4309039"/>
                  <a:pt x="10222267" y="4332620"/>
                  <a:pt x="10224927" y="4368170"/>
                </a:cubicBezTo>
                <a:cubicBezTo>
                  <a:pt x="10248990" y="4376635"/>
                  <a:pt x="10222147" y="4320284"/>
                  <a:pt x="10244399" y="4326452"/>
                </a:cubicBezTo>
                <a:cubicBezTo>
                  <a:pt x="10223358" y="4293018"/>
                  <a:pt x="10213894" y="4265023"/>
                  <a:pt x="10204780" y="4237830"/>
                </a:cubicBezTo>
                <a:lnTo>
                  <a:pt x="10191828" y="4208907"/>
                </a:lnTo>
                <a:lnTo>
                  <a:pt x="10190586" y="4218829"/>
                </a:lnTo>
                <a:cubicBezTo>
                  <a:pt x="10180851" y="4210636"/>
                  <a:pt x="10172773" y="4200524"/>
                  <a:pt x="10165420" y="4190012"/>
                </a:cubicBezTo>
                <a:close/>
                <a:moveTo>
                  <a:pt x="2747698" y="4178194"/>
                </a:moveTo>
                <a:cubicBezTo>
                  <a:pt x="2756036" y="4174166"/>
                  <a:pt x="2765376" y="4193345"/>
                  <a:pt x="2774447" y="4187632"/>
                </a:cubicBezTo>
                <a:cubicBezTo>
                  <a:pt x="2762595" y="4228020"/>
                  <a:pt x="2750986" y="4200692"/>
                  <a:pt x="2739740" y="4191743"/>
                </a:cubicBezTo>
                <a:cubicBezTo>
                  <a:pt x="2742249" y="4183460"/>
                  <a:pt x="2744917" y="4179538"/>
                  <a:pt x="2747698" y="4178194"/>
                </a:cubicBezTo>
                <a:close/>
                <a:moveTo>
                  <a:pt x="2599103" y="4175781"/>
                </a:moveTo>
                <a:cubicBezTo>
                  <a:pt x="2615427" y="4199360"/>
                  <a:pt x="2642030" y="4152807"/>
                  <a:pt x="2642999" y="4214113"/>
                </a:cubicBezTo>
                <a:cubicBezTo>
                  <a:pt x="2627399" y="4184125"/>
                  <a:pt x="2589186" y="4254260"/>
                  <a:pt x="2599103" y="4175781"/>
                </a:cubicBezTo>
                <a:close/>
                <a:moveTo>
                  <a:pt x="10176987" y="4175762"/>
                </a:moveTo>
                <a:lnTo>
                  <a:pt x="10169786" y="4182432"/>
                </a:lnTo>
                <a:cubicBezTo>
                  <a:pt x="10176132" y="4190413"/>
                  <a:pt x="10180215" y="4193224"/>
                  <a:pt x="10183858" y="4191833"/>
                </a:cubicBezTo>
                <a:lnTo>
                  <a:pt x="10184059" y="4191556"/>
                </a:lnTo>
                <a:close/>
                <a:moveTo>
                  <a:pt x="4791280" y="4175056"/>
                </a:moveTo>
                <a:cubicBezTo>
                  <a:pt x="4800350" y="4199846"/>
                  <a:pt x="4792124" y="4232978"/>
                  <a:pt x="4791280" y="4251480"/>
                </a:cubicBezTo>
                <a:cubicBezTo>
                  <a:pt x="4776285" y="4262364"/>
                  <a:pt x="4782815" y="4211212"/>
                  <a:pt x="4770843" y="4211454"/>
                </a:cubicBezTo>
                <a:cubicBezTo>
                  <a:pt x="4773625" y="4199362"/>
                  <a:pt x="4780637" y="4198394"/>
                  <a:pt x="4779187" y="4177112"/>
                </a:cubicBezTo>
                <a:cubicBezTo>
                  <a:pt x="4789827" y="4177112"/>
                  <a:pt x="4780637" y="4213388"/>
                  <a:pt x="4779187" y="4221008"/>
                </a:cubicBezTo>
                <a:cubicBezTo>
                  <a:pt x="4790433" y="4222337"/>
                  <a:pt x="4793093" y="4203472"/>
                  <a:pt x="4791280" y="4175056"/>
                </a:cubicBezTo>
                <a:close/>
                <a:moveTo>
                  <a:pt x="2736838" y="4170824"/>
                </a:moveTo>
                <a:cubicBezTo>
                  <a:pt x="2716765" y="4235880"/>
                  <a:pt x="2766587" y="4194162"/>
                  <a:pt x="2766103" y="4242894"/>
                </a:cubicBezTo>
                <a:cubicBezTo>
                  <a:pt x="2733695" y="4272156"/>
                  <a:pt x="2717732" y="4177594"/>
                  <a:pt x="2702254" y="4228744"/>
                </a:cubicBezTo>
                <a:cubicBezTo>
                  <a:pt x="2692700" y="4213871"/>
                  <a:pt x="2670207" y="4226811"/>
                  <a:pt x="2676376" y="4178078"/>
                </a:cubicBezTo>
                <a:cubicBezTo>
                  <a:pt x="2701891" y="4201174"/>
                  <a:pt x="2710718" y="4190171"/>
                  <a:pt x="2736838" y="4170824"/>
                </a:cubicBezTo>
                <a:close/>
                <a:moveTo>
                  <a:pt x="13835105" y="4164900"/>
                </a:moveTo>
                <a:cubicBezTo>
                  <a:pt x="13848409" y="4165890"/>
                  <a:pt x="13861471" y="4168333"/>
                  <a:pt x="13874289" y="4172153"/>
                </a:cubicBezTo>
                <a:cubicBezTo>
                  <a:pt x="13879969" y="4174294"/>
                  <a:pt x="13885293" y="4177365"/>
                  <a:pt x="13890009" y="4181223"/>
                </a:cubicBezTo>
                <a:cubicBezTo>
                  <a:pt x="13891217" y="4182238"/>
                  <a:pt x="13892545" y="4183339"/>
                  <a:pt x="13893637" y="4184488"/>
                </a:cubicBezTo>
                <a:lnTo>
                  <a:pt x="13895569" y="4186302"/>
                </a:lnTo>
                <a:lnTo>
                  <a:pt x="13896417" y="4187269"/>
                </a:lnTo>
                <a:lnTo>
                  <a:pt x="13897625" y="4187269"/>
                </a:lnTo>
                <a:cubicBezTo>
                  <a:pt x="13900289" y="4190207"/>
                  <a:pt x="13902705" y="4193315"/>
                  <a:pt x="13905005" y="4196580"/>
                </a:cubicBezTo>
                <a:cubicBezTo>
                  <a:pt x="13903313" y="4195262"/>
                  <a:pt x="13901497" y="4194126"/>
                  <a:pt x="13899561" y="4193194"/>
                </a:cubicBezTo>
                <a:lnTo>
                  <a:pt x="13899561" y="4191985"/>
                </a:lnTo>
                <a:cubicBezTo>
                  <a:pt x="13899805" y="4191985"/>
                  <a:pt x="13897505" y="4193315"/>
                  <a:pt x="13898473" y="4193315"/>
                </a:cubicBezTo>
                <a:lnTo>
                  <a:pt x="13898473" y="4194404"/>
                </a:lnTo>
                <a:lnTo>
                  <a:pt x="13897871" y="4194404"/>
                </a:lnTo>
                <a:lnTo>
                  <a:pt x="13896537" y="4194404"/>
                </a:lnTo>
                <a:lnTo>
                  <a:pt x="13893997" y="4194404"/>
                </a:lnTo>
                <a:cubicBezTo>
                  <a:pt x="13890733" y="4194404"/>
                  <a:pt x="13887471" y="4195142"/>
                  <a:pt x="13884445" y="4196580"/>
                </a:cubicBezTo>
                <a:cubicBezTo>
                  <a:pt x="13878277" y="4199241"/>
                  <a:pt x="13872713" y="4203714"/>
                  <a:pt x="13867275" y="4206134"/>
                </a:cubicBezTo>
                <a:cubicBezTo>
                  <a:pt x="13856389" y="4210850"/>
                  <a:pt x="13846355" y="4207342"/>
                  <a:pt x="13835105" y="4164900"/>
                </a:cubicBezTo>
                <a:close/>
                <a:moveTo>
                  <a:pt x="4745205" y="4161151"/>
                </a:moveTo>
                <a:cubicBezTo>
                  <a:pt x="4759111" y="4166832"/>
                  <a:pt x="4747382" y="4237814"/>
                  <a:pt x="4754033" y="4268650"/>
                </a:cubicBezTo>
                <a:cubicBezTo>
                  <a:pt x="4730331" y="4276388"/>
                  <a:pt x="4749682" y="4173484"/>
                  <a:pt x="4745205" y="4161151"/>
                </a:cubicBezTo>
                <a:close/>
                <a:moveTo>
                  <a:pt x="12498367" y="4160909"/>
                </a:moveTo>
                <a:cubicBezTo>
                  <a:pt x="12497765" y="4179517"/>
                  <a:pt x="12500303" y="4198104"/>
                  <a:pt x="12505625" y="4215927"/>
                </a:cubicBezTo>
                <a:cubicBezTo>
                  <a:pt x="12491477" y="4201780"/>
                  <a:pt x="12496675" y="4231768"/>
                  <a:pt x="12489665" y="4235274"/>
                </a:cubicBezTo>
                <a:cubicBezTo>
                  <a:pt x="12479749" y="4209276"/>
                  <a:pt x="12497525" y="4190774"/>
                  <a:pt x="12498367" y="4160909"/>
                </a:cubicBezTo>
                <a:close/>
                <a:moveTo>
                  <a:pt x="12472977" y="4157644"/>
                </a:moveTo>
                <a:cubicBezTo>
                  <a:pt x="12472369" y="4179819"/>
                  <a:pt x="12474907" y="4201974"/>
                  <a:pt x="12480593" y="4223425"/>
                </a:cubicBezTo>
                <a:cubicBezTo>
                  <a:pt x="12472493" y="4211938"/>
                  <a:pt x="12468017" y="4254139"/>
                  <a:pt x="12463541" y="4221127"/>
                </a:cubicBezTo>
                <a:cubicBezTo>
                  <a:pt x="12475637" y="4216774"/>
                  <a:pt x="12456167" y="4203110"/>
                  <a:pt x="12457739" y="4187873"/>
                </a:cubicBezTo>
                <a:cubicBezTo>
                  <a:pt x="12466081" y="4185697"/>
                  <a:pt x="12467897" y="4167680"/>
                  <a:pt x="12472977" y="4157644"/>
                </a:cubicBezTo>
                <a:close/>
                <a:moveTo>
                  <a:pt x="2436391" y="4157361"/>
                </a:moveTo>
                <a:cubicBezTo>
                  <a:pt x="2448833" y="4156963"/>
                  <a:pt x="2465749" y="4193739"/>
                  <a:pt x="2450964" y="4223304"/>
                </a:cubicBezTo>
                <a:cubicBezTo>
                  <a:pt x="2449756" y="4192590"/>
                  <a:pt x="2443346" y="4172153"/>
                  <a:pt x="2426779" y="4171792"/>
                </a:cubicBezTo>
                <a:cubicBezTo>
                  <a:pt x="2428592" y="4161756"/>
                  <a:pt x="2432243" y="4157492"/>
                  <a:pt x="2436391" y="4157361"/>
                </a:cubicBezTo>
                <a:close/>
                <a:moveTo>
                  <a:pt x="12703705" y="4155709"/>
                </a:moveTo>
                <a:cubicBezTo>
                  <a:pt x="12717249" y="4159337"/>
                  <a:pt x="12729585" y="4166108"/>
                  <a:pt x="12732605" y="4202383"/>
                </a:cubicBezTo>
                <a:cubicBezTo>
                  <a:pt x="12716887" y="4175539"/>
                  <a:pt x="12710599" y="4203834"/>
                  <a:pt x="12703705" y="4155709"/>
                </a:cubicBezTo>
                <a:close/>
                <a:moveTo>
                  <a:pt x="2588096" y="4155468"/>
                </a:moveTo>
                <a:cubicBezTo>
                  <a:pt x="2599222" y="4165142"/>
                  <a:pt x="2583622" y="4205770"/>
                  <a:pt x="2578422" y="4210366"/>
                </a:cubicBezTo>
                <a:cubicBezTo>
                  <a:pt x="2564033" y="4217138"/>
                  <a:pt x="2564999" y="4192348"/>
                  <a:pt x="2548915" y="4202748"/>
                </a:cubicBezTo>
                <a:cubicBezTo>
                  <a:pt x="2542144" y="4236484"/>
                  <a:pt x="2558832" y="4222216"/>
                  <a:pt x="2552182" y="4256074"/>
                </a:cubicBezTo>
                <a:cubicBezTo>
                  <a:pt x="2520136" y="4272520"/>
                  <a:pt x="2553391" y="4194888"/>
                  <a:pt x="2536822" y="4193195"/>
                </a:cubicBezTo>
                <a:cubicBezTo>
                  <a:pt x="2540814" y="4181828"/>
                  <a:pt x="2548069" y="4181102"/>
                  <a:pt x="2548915" y="4159700"/>
                </a:cubicBezTo>
                <a:cubicBezTo>
                  <a:pt x="2561009" y="4156798"/>
                  <a:pt x="2577698" y="4191502"/>
                  <a:pt x="2588096" y="4155468"/>
                </a:cubicBezTo>
                <a:close/>
                <a:moveTo>
                  <a:pt x="3399643" y="4154500"/>
                </a:moveTo>
                <a:cubicBezTo>
                  <a:pt x="3414275" y="4168283"/>
                  <a:pt x="3436768" y="4161513"/>
                  <a:pt x="3441243" y="4202262"/>
                </a:cubicBezTo>
                <a:cubicBezTo>
                  <a:pt x="3424554" y="4193436"/>
                  <a:pt x="3400127" y="4204560"/>
                  <a:pt x="3399643" y="4154500"/>
                </a:cubicBezTo>
                <a:close/>
                <a:moveTo>
                  <a:pt x="10909741" y="4146034"/>
                </a:moveTo>
                <a:cubicBezTo>
                  <a:pt x="10927274" y="4146034"/>
                  <a:pt x="10915305" y="4189324"/>
                  <a:pt x="10922439" y="4191743"/>
                </a:cubicBezTo>
                <a:cubicBezTo>
                  <a:pt x="10928003" y="4159215"/>
                  <a:pt x="10946021" y="4161390"/>
                  <a:pt x="10960652" y="4154741"/>
                </a:cubicBezTo>
                <a:cubicBezTo>
                  <a:pt x="10952670" y="4187752"/>
                  <a:pt x="10918688" y="4206496"/>
                  <a:pt x="10909741" y="4200569"/>
                </a:cubicBezTo>
                <a:cubicBezTo>
                  <a:pt x="10923769" y="4192227"/>
                  <a:pt x="10905506" y="4178199"/>
                  <a:pt x="10905506" y="4167196"/>
                </a:cubicBezTo>
                <a:cubicBezTo>
                  <a:pt x="10908772" y="4165260"/>
                  <a:pt x="10910470" y="4158852"/>
                  <a:pt x="10909741" y="4146034"/>
                </a:cubicBezTo>
                <a:close/>
                <a:moveTo>
                  <a:pt x="13817785" y="4140596"/>
                </a:moveTo>
                <a:cubicBezTo>
                  <a:pt x="13820437" y="4141683"/>
                  <a:pt x="13823525" y="4145401"/>
                  <a:pt x="13827125" y="4153169"/>
                </a:cubicBezTo>
                <a:cubicBezTo>
                  <a:pt x="13821445" y="4153290"/>
                  <a:pt x="13828215" y="4171790"/>
                  <a:pt x="13824223" y="4174452"/>
                </a:cubicBezTo>
                <a:cubicBezTo>
                  <a:pt x="13821563" y="4166071"/>
                  <a:pt x="13816601" y="4158610"/>
                  <a:pt x="13809833" y="4152928"/>
                </a:cubicBezTo>
                <a:cubicBezTo>
                  <a:pt x="13815757" y="4170218"/>
                  <a:pt x="13811645" y="4181585"/>
                  <a:pt x="13803907" y="4163569"/>
                </a:cubicBezTo>
                <a:cubicBezTo>
                  <a:pt x="13805813" y="4157764"/>
                  <a:pt x="13809825" y="4137336"/>
                  <a:pt x="13817785" y="4140596"/>
                </a:cubicBezTo>
                <a:close/>
                <a:moveTo>
                  <a:pt x="10867972" y="4138635"/>
                </a:moveTo>
                <a:lnTo>
                  <a:pt x="10868628" y="4138780"/>
                </a:lnTo>
                <a:lnTo>
                  <a:pt x="10868605" y="4139160"/>
                </a:lnTo>
                <a:close/>
                <a:moveTo>
                  <a:pt x="11643046" y="4136967"/>
                </a:moveTo>
                <a:cubicBezTo>
                  <a:pt x="11643046" y="4151476"/>
                  <a:pt x="11643046" y="4166108"/>
                  <a:pt x="11643046" y="4180618"/>
                </a:cubicBezTo>
                <a:cubicBezTo>
                  <a:pt x="11601814" y="4190413"/>
                  <a:pt x="11632529" y="4177232"/>
                  <a:pt x="11643046" y="4136967"/>
                </a:cubicBezTo>
                <a:close/>
                <a:moveTo>
                  <a:pt x="9936638" y="4130920"/>
                </a:moveTo>
                <a:cubicBezTo>
                  <a:pt x="9912572" y="4122455"/>
                  <a:pt x="9903624" y="4157281"/>
                  <a:pt x="9889351" y="4177112"/>
                </a:cubicBezTo>
                <a:lnTo>
                  <a:pt x="9889275" y="4168286"/>
                </a:lnTo>
                <a:lnTo>
                  <a:pt x="9888389" y="4177958"/>
                </a:lnTo>
                <a:cubicBezTo>
                  <a:pt x="9893708" y="4178080"/>
                  <a:pt x="9899512" y="4172639"/>
                  <a:pt x="9903382" y="4184730"/>
                </a:cubicBezTo>
                <a:cubicBezTo>
                  <a:pt x="9869158" y="4172516"/>
                  <a:pt x="9859365" y="4195976"/>
                  <a:pt x="9814983" y="4201297"/>
                </a:cubicBezTo>
                <a:cubicBezTo>
                  <a:pt x="9824779" y="4227960"/>
                  <a:pt x="9843039" y="4250657"/>
                  <a:pt x="9866982" y="4265870"/>
                </a:cubicBezTo>
                <a:cubicBezTo>
                  <a:pt x="9865772" y="4244708"/>
                  <a:pt x="9845456" y="4233825"/>
                  <a:pt x="9855859" y="4222942"/>
                </a:cubicBezTo>
                <a:cubicBezTo>
                  <a:pt x="9862631" y="4232556"/>
                  <a:pt x="9868403" y="4237484"/>
                  <a:pt x="9873544" y="4237771"/>
                </a:cubicBezTo>
                <a:lnTo>
                  <a:pt x="9878607" y="4233022"/>
                </a:lnTo>
                <a:lnTo>
                  <a:pt x="9876052" y="4228746"/>
                </a:lnTo>
                <a:cubicBezTo>
                  <a:pt x="9878228" y="4224332"/>
                  <a:pt x="9887479" y="4218376"/>
                  <a:pt x="9895747" y="4218634"/>
                </a:cubicBezTo>
                <a:lnTo>
                  <a:pt x="9902353" y="4222360"/>
                </a:lnTo>
                <a:lnTo>
                  <a:pt x="9904304" y="4215733"/>
                </a:lnTo>
                <a:cubicBezTo>
                  <a:pt x="9907401" y="4211939"/>
                  <a:pt x="9911300" y="4209218"/>
                  <a:pt x="9914141" y="4205046"/>
                </a:cubicBezTo>
                <a:cubicBezTo>
                  <a:pt x="9922726" y="4232737"/>
                  <a:pt x="9924785" y="4251600"/>
                  <a:pt x="9913178" y="4251722"/>
                </a:cubicBezTo>
                <a:lnTo>
                  <a:pt x="9908626" y="4239568"/>
                </a:lnTo>
                <a:lnTo>
                  <a:pt x="9909550" y="4245795"/>
                </a:lnTo>
                <a:cubicBezTo>
                  <a:pt x="9906829" y="4238812"/>
                  <a:pt x="9903910" y="4236258"/>
                  <a:pt x="9900929" y="4235854"/>
                </a:cubicBezTo>
                <a:lnTo>
                  <a:pt x="9895356" y="4237689"/>
                </a:lnTo>
                <a:lnTo>
                  <a:pt x="9906223" y="4255399"/>
                </a:lnTo>
                <a:cubicBezTo>
                  <a:pt x="9925558" y="4278582"/>
                  <a:pt x="9946373" y="4280984"/>
                  <a:pt x="9967595" y="4276995"/>
                </a:cubicBezTo>
                <a:cubicBezTo>
                  <a:pt x="9981743" y="4274335"/>
                  <a:pt x="9996103" y="4268802"/>
                  <a:pt x="10010493" y="4264947"/>
                </a:cubicBezTo>
                <a:lnTo>
                  <a:pt x="10011169" y="4264916"/>
                </a:lnTo>
                <a:lnTo>
                  <a:pt x="10011006" y="4263814"/>
                </a:lnTo>
                <a:lnTo>
                  <a:pt x="10012336" y="4264862"/>
                </a:lnTo>
                <a:lnTo>
                  <a:pt x="10053574" y="4262967"/>
                </a:lnTo>
                <a:cubicBezTo>
                  <a:pt x="10042964" y="4225965"/>
                  <a:pt x="10026025" y="4219571"/>
                  <a:pt x="10017352" y="4194047"/>
                </a:cubicBezTo>
                <a:lnTo>
                  <a:pt x="10012204" y="4161759"/>
                </a:lnTo>
                <a:lnTo>
                  <a:pt x="10012942" y="4160548"/>
                </a:lnTo>
                <a:lnTo>
                  <a:pt x="10011974" y="4160306"/>
                </a:lnTo>
                <a:lnTo>
                  <a:pt x="10012204" y="4161759"/>
                </a:lnTo>
                <a:lnTo>
                  <a:pt x="10007168" y="4170054"/>
                </a:lnTo>
                <a:cubicBezTo>
                  <a:pt x="10006835" y="4175420"/>
                  <a:pt x="10007197" y="4181828"/>
                  <a:pt x="10005564" y="4185818"/>
                </a:cubicBezTo>
                <a:lnTo>
                  <a:pt x="9987409" y="4138018"/>
                </a:lnTo>
                <a:lnTo>
                  <a:pt x="9982588" y="4139384"/>
                </a:lnTo>
                <a:cubicBezTo>
                  <a:pt x="9974003" y="4159578"/>
                  <a:pt x="9984041" y="4161029"/>
                  <a:pt x="9986094" y="4183764"/>
                </a:cubicBezTo>
                <a:cubicBezTo>
                  <a:pt x="9968922" y="4189083"/>
                  <a:pt x="9979322" y="4129953"/>
                  <a:pt x="9961908" y="4135394"/>
                </a:cubicBezTo>
                <a:cubicBezTo>
                  <a:pt x="9960943" y="4155709"/>
                  <a:pt x="9958525" y="4171428"/>
                  <a:pt x="9952719" y="4177595"/>
                </a:cubicBezTo>
                <a:cubicBezTo>
                  <a:pt x="9956831" y="4103109"/>
                  <a:pt x="9921519" y="4224997"/>
                  <a:pt x="9914989" y="4159941"/>
                </a:cubicBezTo>
                <a:cubicBezTo>
                  <a:pt x="9920673" y="4145672"/>
                  <a:pt x="9935669" y="4158732"/>
                  <a:pt x="9936638" y="4130920"/>
                </a:cubicBezTo>
                <a:close/>
                <a:moveTo>
                  <a:pt x="4842221" y="4130890"/>
                </a:moveTo>
                <a:cubicBezTo>
                  <a:pt x="4846181" y="4126780"/>
                  <a:pt x="4851079" y="4127172"/>
                  <a:pt x="4859846" y="4130921"/>
                </a:cubicBezTo>
                <a:cubicBezTo>
                  <a:pt x="4849807" y="4168406"/>
                  <a:pt x="4845577" y="4163328"/>
                  <a:pt x="4855853" y="4207948"/>
                </a:cubicBezTo>
                <a:cubicBezTo>
                  <a:pt x="4848479" y="4211334"/>
                  <a:pt x="4844730" y="4191744"/>
                  <a:pt x="4843037" y="4210004"/>
                </a:cubicBezTo>
                <a:cubicBezTo>
                  <a:pt x="4838199" y="4208914"/>
                  <a:pt x="4840617" y="4199483"/>
                  <a:pt x="4843037" y="4199120"/>
                </a:cubicBezTo>
                <a:cubicBezTo>
                  <a:pt x="4845335" y="4184138"/>
                  <a:pt x="4840617" y="4168928"/>
                  <a:pt x="4830218" y="4157886"/>
                </a:cubicBezTo>
                <a:cubicBezTo>
                  <a:pt x="4835237" y="4143618"/>
                  <a:pt x="4838260" y="4135003"/>
                  <a:pt x="4842221" y="4130890"/>
                </a:cubicBezTo>
                <a:close/>
                <a:moveTo>
                  <a:pt x="5116287" y="4127761"/>
                </a:moveTo>
                <a:cubicBezTo>
                  <a:pt x="5122651" y="4128834"/>
                  <a:pt x="5126371" y="4135514"/>
                  <a:pt x="5118511" y="4154258"/>
                </a:cubicBezTo>
                <a:cubicBezTo>
                  <a:pt x="5113429" y="4145914"/>
                  <a:pt x="5091182" y="4158488"/>
                  <a:pt x="5098193" y="4134910"/>
                </a:cubicBezTo>
                <a:cubicBezTo>
                  <a:pt x="5100914" y="4131222"/>
                  <a:pt x="5109923" y="4126687"/>
                  <a:pt x="5116287" y="4127761"/>
                </a:cubicBezTo>
                <a:close/>
                <a:moveTo>
                  <a:pt x="4172491" y="4126325"/>
                </a:moveTo>
                <a:cubicBezTo>
                  <a:pt x="4166204" y="4162843"/>
                  <a:pt x="4162937" y="4155467"/>
                  <a:pt x="4146976" y="4152444"/>
                </a:cubicBezTo>
                <a:cubicBezTo>
                  <a:pt x="4142985" y="4113628"/>
                  <a:pt x="4163663" y="4134306"/>
                  <a:pt x="4172491" y="4126325"/>
                </a:cubicBezTo>
                <a:close/>
                <a:moveTo>
                  <a:pt x="3370742" y="4126325"/>
                </a:moveTo>
                <a:cubicBezTo>
                  <a:pt x="3369652" y="4146036"/>
                  <a:pt x="3375336" y="4148453"/>
                  <a:pt x="3374007" y="4169252"/>
                </a:cubicBezTo>
                <a:cubicBezTo>
                  <a:pt x="3390452" y="4128864"/>
                  <a:pt x="3395532" y="4132976"/>
                  <a:pt x="3394927" y="4187873"/>
                </a:cubicBezTo>
                <a:cubicBezTo>
                  <a:pt x="3350427" y="4170944"/>
                  <a:pt x="3347404" y="4160667"/>
                  <a:pt x="3306166" y="4157886"/>
                </a:cubicBezTo>
                <a:cubicBezTo>
                  <a:pt x="3311971" y="4111211"/>
                  <a:pt x="3353450" y="4166471"/>
                  <a:pt x="3370742" y="4126325"/>
                </a:cubicBezTo>
                <a:close/>
                <a:moveTo>
                  <a:pt x="10635844" y="4121367"/>
                </a:moveTo>
                <a:cubicBezTo>
                  <a:pt x="10635208" y="4131735"/>
                  <a:pt x="10633846" y="4140449"/>
                  <a:pt x="10631957" y="4147409"/>
                </a:cubicBezTo>
                <a:lnTo>
                  <a:pt x="10631639" y="4148110"/>
                </a:lnTo>
                <a:lnTo>
                  <a:pt x="10657883" y="4154487"/>
                </a:lnTo>
                <a:lnTo>
                  <a:pt x="10661115" y="4157332"/>
                </a:lnTo>
                <a:lnTo>
                  <a:pt x="10661115" y="4147364"/>
                </a:lnTo>
                <a:cubicBezTo>
                  <a:pt x="10645273" y="4156554"/>
                  <a:pt x="10649143" y="4118344"/>
                  <a:pt x="10635844" y="4121367"/>
                </a:cubicBezTo>
                <a:close/>
                <a:moveTo>
                  <a:pt x="2527510" y="4119192"/>
                </a:moveTo>
                <a:cubicBezTo>
                  <a:pt x="2523037" y="4134185"/>
                  <a:pt x="2516025" y="4140594"/>
                  <a:pt x="2507800" y="4143376"/>
                </a:cubicBezTo>
                <a:cubicBezTo>
                  <a:pt x="2505019" y="4174330"/>
                  <a:pt x="2523884" y="4161272"/>
                  <a:pt x="2535977" y="4161876"/>
                </a:cubicBezTo>
                <a:cubicBezTo>
                  <a:pt x="2523884" y="4210244"/>
                  <a:pt x="2507316" y="4154137"/>
                  <a:pt x="2493048" y="4198152"/>
                </a:cubicBezTo>
                <a:cubicBezTo>
                  <a:pt x="2483372" y="4200932"/>
                  <a:pt x="2495345" y="4159941"/>
                  <a:pt x="2494741" y="4144342"/>
                </a:cubicBezTo>
                <a:cubicBezTo>
                  <a:pt x="2498368" y="4150993"/>
                  <a:pt x="2496434" y="4168525"/>
                  <a:pt x="2505383" y="4164778"/>
                </a:cubicBezTo>
                <a:cubicBezTo>
                  <a:pt x="2499336" y="4144584"/>
                  <a:pt x="2513483" y="4115806"/>
                  <a:pt x="2527510" y="4119192"/>
                </a:cubicBezTo>
                <a:close/>
                <a:moveTo>
                  <a:pt x="10593518" y="4114353"/>
                </a:moveTo>
                <a:lnTo>
                  <a:pt x="10593892" y="4118563"/>
                </a:lnTo>
                <a:lnTo>
                  <a:pt x="10602705" y="4126554"/>
                </a:lnTo>
                <a:close/>
                <a:moveTo>
                  <a:pt x="10631610" y="4109758"/>
                </a:moveTo>
                <a:cubicBezTo>
                  <a:pt x="10623266" y="4105042"/>
                  <a:pt x="10617068" y="4114655"/>
                  <a:pt x="10611294" y="4121216"/>
                </a:cubicBezTo>
                <a:lnTo>
                  <a:pt x="10602743" y="4126588"/>
                </a:lnTo>
                <a:lnTo>
                  <a:pt x="10610760" y="4133856"/>
                </a:lnTo>
                <a:lnTo>
                  <a:pt x="10617159" y="4129921"/>
                </a:lnTo>
                <a:cubicBezTo>
                  <a:pt x="10624112" y="4128894"/>
                  <a:pt x="10631610" y="4129529"/>
                  <a:pt x="10631610" y="4109758"/>
                </a:cubicBezTo>
                <a:close/>
                <a:moveTo>
                  <a:pt x="4748667" y="4100645"/>
                </a:moveTo>
                <a:cubicBezTo>
                  <a:pt x="4758297" y="4103803"/>
                  <a:pt x="4767456" y="4112480"/>
                  <a:pt x="4762135" y="4114597"/>
                </a:cubicBezTo>
                <a:cubicBezTo>
                  <a:pt x="4746897" y="4108188"/>
                  <a:pt x="4741698" y="4143374"/>
                  <a:pt x="4732386" y="4119795"/>
                </a:cubicBezTo>
                <a:cubicBezTo>
                  <a:pt x="4728942" y="4099844"/>
                  <a:pt x="4739039" y="4097486"/>
                  <a:pt x="4748667" y="4100645"/>
                </a:cubicBezTo>
                <a:close/>
                <a:moveTo>
                  <a:pt x="4242736" y="4100388"/>
                </a:moveTo>
                <a:cubicBezTo>
                  <a:pt x="4251488" y="4098876"/>
                  <a:pt x="4259438" y="4104076"/>
                  <a:pt x="4257263" y="4123182"/>
                </a:cubicBezTo>
                <a:cubicBezTo>
                  <a:pt x="4241179" y="4112179"/>
                  <a:pt x="4237310" y="4135999"/>
                  <a:pt x="4223401" y="4117860"/>
                </a:cubicBezTo>
                <a:cubicBezTo>
                  <a:pt x="4224429" y="4110122"/>
                  <a:pt x="4233984" y="4101899"/>
                  <a:pt x="4242736" y="4100388"/>
                </a:cubicBezTo>
                <a:close/>
                <a:moveTo>
                  <a:pt x="10736332" y="4094280"/>
                </a:moveTo>
                <a:cubicBezTo>
                  <a:pt x="10738268" y="4163446"/>
                  <a:pt x="10758945" y="4121125"/>
                  <a:pt x="10782769" y="4134910"/>
                </a:cubicBezTo>
                <a:cubicBezTo>
                  <a:pt x="10776601" y="4098996"/>
                  <a:pt x="10748423" y="4115804"/>
                  <a:pt x="10736332" y="4094280"/>
                </a:cubicBezTo>
                <a:close/>
                <a:moveTo>
                  <a:pt x="3981183" y="4092832"/>
                </a:moveTo>
                <a:cubicBezTo>
                  <a:pt x="3962441" y="4121125"/>
                  <a:pt x="3994002" y="4148818"/>
                  <a:pt x="3968245" y="4160304"/>
                </a:cubicBezTo>
                <a:cubicBezTo>
                  <a:pt x="3977677" y="4134669"/>
                  <a:pt x="3963771" y="4110002"/>
                  <a:pt x="3947082" y="4120039"/>
                </a:cubicBezTo>
                <a:cubicBezTo>
                  <a:pt x="3947808" y="4088598"/>
                  <a:pt x="3963650" y="4105286"/>
                  <a:pt x="3981183" y="4092832"/>
                </a:cubicBezTo>
                <a:close/>
                <a:moveTo>
                  <a:pt x="4969771" y="4090292"/>
                </a:moveTo>
                <a:cubicBezTo>
                  <a:pt x="4967353" y="4119070"/>
                  <a:pt x="4971705" y="4129348"/>
                  <a:pt x="4982587" y="4120883"/>
                </a:cubicBezTo>
                <a:cubicBezTo>
                  <a:pt x="4977266" y="4168162"/>
                  <a:pt x="4960217" y="4117981"/>
                  <a:pt x="4952838" y="4104318"/>
                </a:cubicBezTo>
                <a:cubicBezTo>
                  <a:pt x="4954171" y="4089202"/>
                  <a:pt x="4963481" y="4093435"/>
                  <a:pt x="4969771" y="4090292"/>
                </a:cubicBezTo>
                <a:close/>
                <a:moveTo>
                  <a:pt x="10702472" y="4088597"/>
                </a:moveTo>
                <a:cubicBezTo>
                  <a:pt x="10692408" y="4099116"/>
                  <a:pt x="10688188" y="4090320"/>
                  <a:pt x="10682883" y="4090723"/>
                </a:cubicBezTo>
                <a:lnTo>
                  <a:pt x="10677015" y="4095204"/>
                </a:lnTo>
                <a:lnTo>
                  <a:pt x="10676957" y="4095006"/>
                </a:lnTo>
                <a:lnTo>
                  <a:pt x="10676957" y="4095248"/>
                </a:lnTo>
                <a:lnTo>
                  <a:pt x="10677015" y="4095204"/>
                </a:lnTo>
                <a:lnTo>
                  <a:pt x="10683358" y="4117267"/>
                </a:lnTo>
                <a:cubicBezTo>
                  <a:pt x="10691297" y="4132741"/>
                  <a:pt x="10702294" y="4126687"/>
                  <a:pt x="10702472" y="4088597"/>
                </a:cubicBezTo>
                <a:close/>
                <a:moveTo>
                  <a:pt x="11282564" y="4087992"/>
                </a:moveTo>
                <a:cubicBezTo>
                  <a:pt x="11269624" y="4117014"/>
                  <a:pt x="11303242" y="4132250"/>
                  <a:pt x="11312312" y="4114837"/>
                </a:cubicBezTo>
                <a:cubicBezTo>
                  <a:pt x="11304329" y="4086662"/>
                  <a:pt x="11290663" y="4125962"/>
                  <a:pt x="11282564" y="4087992"/>
                </a:cubicBezTo>
                <a:close/>
                <a:moveTo>
                  <a:pt x="10547451" y="4084867"/>
                </a:moveTo>
                <a:lnTo>
                  <a:pt x="10550134" y="4086459"/>
                </a:lnTo>
                <a:lnTo>
                  <a:pt x="10553074" y="4085471"/>
                </a:lnTo>
                <a:close/>
                <a:moveTo>
                  <a:pt x="5170721" y="4083292"/>
                </a:moveTo>
                <a:cubicBezTo>
                  <a:pt x="5177855" y="4084938"/>
                  <a:pt x="5181453" y="4091560"/>
                  <a:pt x="5173895" y="4103108"/>
                </a:cubicBezTo>
                <a:cubicBezTo>
                  <a:pt x="5169059" y="4100567"/>
                  <a:pt x="5172687" y="4087387"/>
                  <a:pt x="5165309" y="4088355"/>
                </a:cubicBezTo>
                <a:cubicBezTo>
                  <a:pt x="5165067" y="4105162"/>
                  <a:pt x="5161561" y="4115683"/>
                  <a:pt x="5151525" y="4118706"/>
                </a:cubicBezTo>
                <a:cubicBezTo>
                  <a:pt x="5156845" y="4101294"/>
                  <a:pt x="5142455" y="4108911"/>
                  <a:pt x="5146322" y="4093313"/>
                </a:cubicBezTo>
                <a:cubicBezTo>
                  <a:pt x="5152913" y="4084969"/>
                  <a:pt x="5163586" y="4081644"/>
                  <a:pt x="5170721" y="4083292"/>
                </a:cubicBezTo>
                <a:close/>
                <a:moveTo>
                  <a:pt x="2519169" y="4077354"/>
                </a:moveTo>
                <a:cubicBezTo>
                  <a:pt x="2519048" y="4115806"/>
                  <a:pt x="2500545" y="4093798"/>
                  <a:pt x="2490869" y="4101537"/>
                </a:cubicBezTo>
                <a:cubicBezTo>
                  <a:pt x="2497038" y="4082069"/>
                  <a:pt x="2507076" y="4076024"/>
                  <a:pt x="2519169" y="4077354"/>
                </a:cubicBezTo>
                <a:close/>
                <a:moveTo>
                  <a:pt x="4872181" y="4074936"/>
                </a:moveTo>
                <a:cubicBezTo>
                  <a:pt x="4887781" y="4088840"/>
                  <a:pt x="4862385" y="4092348"/>
                  <a:pt x="4868189" y="4119193"/>
                </a:cubicBezTo>
                <a:cubicBezTo>
                  <a:pt x="4856097" y="4128986"/>
                  <a:pt x="4859483" y="4098877"/>
                  <a:pt x="4851139" y="4100207"/>
                </a:cubicBezTo>
                <a:cubicBezTo>
                  <a:pt x="4856460" y="4065142"/>
                  <a:pt x="4871333" y="4120521"/>
                  <a:pt x="4872181" y="4074936"/>
                </a:cubicBezTo>
                <a:close/>
                <a:moveTo>
                  <a:pt x="12423277" y="4074692"/>
                </a:moveTo>
                <a:cubicBezTo>
                  <a:pt x="12417833" y="4090290"/>
                  <a:pt x="12399571" y="4074570"/>
                  <a:pt x="12404413" y="4115442"/>
                </a:cubicBezTo>
                <a:cubicBezTo>
                  <a:pt x="12420613" y="4103108"/>
                  <a:pt x="12415293" y="4113628"/>
                  <a:pt x="12414325" y="4149178"/>
                </a:cubicBezTo>
                <a:cubicBezTo>
                  <a:pt x="12423999" y="4147123"/>
                  <a:pt x="12420371" y="4112541"/>
                  <a:pt x="12433795" y="4119553"/>
                </a:cubicBezTo>
                <a:cubicBezTo>
                  <a:pt x="12432223" y="4162358"/>
                  <a:pt x="12442623" y="4204802"/>
                  <a:pt x="12453385" y="4176266"/>
                </a:cubicBezTo>
                <a:cubicBezTo>
                  <a:pt x="12451935" y="4214114"/>
                  <a:pt x="12443229" y="4210486"/>
                  <a:pt x="12456651" y="4241684"/>
                </a:cubicBezTo>
                <a:cubicBezTo>
                  <a:pt x="12449517" y="4252567"/>
                  <a:pt x="12437425" y="4254381"/>
                  <a:pt x="12437425" y="4282314"/>
                </a:cubicBezTo>
                <a:cubicBezTo>
                  <a:pt x="12439237" y="4282556"/>
                  <a:pt x="12442139" y="4291746"/>
                  <a:pt x="12437425" y="4293197"/>
                </a:cubicBezTo>
                <a:cubicBezTo>
                  <a:pt x="12429563" y="4281709"/>
                  <a:pt x="12427023" y="4255832"/>
                  <a:pt x="12419285" y="4247609"/>
                </a:cubicBezTo>
                <a:cubicBezTo>
                  <a:pt x="12399693" y="4271672"/>
                  <a:pt x="12368857" y="4268167"/>
                  <a:pt x="12353741" y="4303354"/>
                </a:cubicBezTo>
                <a:cubicBezTo>
                  <a:pt x="12348661" y="4267804"/>
                  <a:pt x="12363897" y="4282436"/>
                  <a:pt x="12364865" y="4261756"/>
                </a:cubicBezTo>
                <a:cubicBezTo>
                  <a:pt x="12362205" y="4260184"/>
                  <a:pt x="12360031" y="4258855"/>
                  <a:pt x="12360031" y="4249666"/>
                </a:cubicBezTo>
                <a:cubicBezTo>
                  <a:pt x="12349147" y="4255711"/>
                  <a:pt x="12353017" y="4298034"/>
                  <a:pt x="12340921" y="4301056"/>
                </a:cubicBezTo>
                <a:cubicBezTo>
                  <a:pt x="12338141" y="4255348"/>
                  <a:pt x="12325565" y="4310972"/>
                  <a:pt x="12318670" y="4276148"/>
                </a:cubicBezTo>
                <a:cubicBezTo>
                  <a:pt x="12328224" y="4259823"/>
                  <a:pt x="12349389" y="4272398"/>
                  <a:pt x="12351081" y="4237453"/>
                </a:cubicBezTo>
                <a:cubicBezTo>
                  <a:pt x="12342009" y="4239386"/>
                  <a:pt x="12326772" y="4254744"/>
                  <a:pt x="12316740" y="4221732"/>
                </a:cubicBezTo>
                <a:cubicBezTo>
                  <a:pt x="12327379" y="4224755"/>
                  <a:pt x="12334149" y="4218709"/>
                  <a:pt x="12337175" y="4202988"/>
                </a:cubicBezTo>
                <a:cubicBezTo>
                  <a:pt x="12323144" y="4185939"/>
                  <a:pt x="12312505" y="4226206"/>
                  <a:pt x="12307425" y="4198756"/>
                </a:cubicBezTo>
                <a:cubicBezTo>
                  <a:pt x="12328831" y="4176652"/>
                  <a:pt x="12349025" y="4153351"/>
                  <a:pt x="12367889" y="4128985"/>
                </a:cubicBezTo>
                <a:cubicBezTo>
                  <a:pt x="12390261" y="4101899"/>
                  <a:pt x="12411181" y="4077353"/>
                  <a:pt x="12423277" y="4074692"/>
                </a:cubicBezTo>
                <a:close/>
                <a:moveTo>
                  <a:pt x="11397082" y="4074208"/>
                </a:moveTo>
                <a:cubicBezTo>
                  <a:pt x="11401676" y="4098634"/>
                  <a:pt x="11417882" y="4060180"/>
                  <a:pt x="11422473" y="4100327"/>
                </a:cubicBezTo>
                <a:cubicBezTo>
                  <a:pt x="11410259" y="4104438"/>
                  <a:pt x="11429128" y="4118465"/>
                  <a:pt x="11426830" y="4133822"/>
                </a:cubicBezTo>
                <a:cubicBezTo>
                  <a:pt x="11411110" y="4142648"/>
                  <a:pt x="11418486" y="4095611"/>
                  <a:pt x="11409780" y="4087388"/>
                </a:cubicBezTo>
                <a:cubicBezTo>
                  <a:pt x="11399742" y="4082792"/>
                  <a:pt x="11393694" y="4143373"/>
                  <a:pt x="11384384" y="4104922"/>
                </a:cubicBezTo>
                <a:cubicBezTo>
                  <a:pt x="11394178" y="4110484"/>
                  <a:pt x="11389097" y="4074208"/>
                  <a:pt x="11397082" y="4074208"/>
                </a:cubicBezTo>
                <a:close/>
                <a:moveTo>
                  <a:pt x="5202798" y="4072035"/>
                </a:moveTo>
                <a:cubicBezTo>
                  <a:pt x="5203401" y="4086894"/>
                  <a:pt x="5202072" y="4101768"/>
                  <a:pt x="5198928" y="4116291"/>
                </a:cubicBezTo>
                <a:cubicBezTo>
                  <a:pt x="5188163" y="4116895"/>
                  <a:pt x="5182359" y="4103352"/>
                  <a:pt x="5181635" y="4075661"/>
                </a:cubicBezTo>
                <a:close/>
                <a:moveTo>
                  <a:pt x="2132728" y="4071157"/>
                </a:moveTo>
                <a:cubicBezTo>
                  <a:pt x="2141602" y="4069767"/>
                  <a:pt x="2150460" y="4072458"/>
                  <a:pt x="2159770" y="4076266"/>
                </a:cubicBezTo>
                <a:cubicBezTo>
                  <a:pt x="2131232" y="4129953"/>
                  <a:pt x="2185046" y="4081224"/>
                  <a:pt x="2166664" y="4140111"/>
                </a:cubicBezTo>
                <a:cubicBezTo>
                  <a:pt x="2177669" y="4130921"/>
                  <a:pt x="2183716" y="4101538"/>
                  <a:pt x="2192905" y="4084731"/>
                </a:cubicBezTo>
                <a:cubicBezTo>
                  <a:pt x="2293154" y="4089809"/>
                  <a:pt x="2338744" y="4130679"/>
                  <a:pt x="2414929" y="4162240"/>
                </a:cubicBezTo>
                <a:cubicBezTo>
                  <a:pt x="2419161" y="4162240"/>
                  <a:pt x="2416742" y="4175298"/>
                  <a:pt x="2416742" y="4183522"/>
                </a:cubicBezTo>
                <a:cubicBezTo>
                  <a:pt x="2416742" y="4191744"/>
                  <a:pt x="2414929" y="4197911"/>
                  <a:pt x="2414081" y="4205286"/>
                </a:cubicBezTo>
                <a:cubicBezTo>
                  <a:pt x="2384335" y="4165986"/>
                  <a:pt x="2330158" y="4198514"/>
                  <a:pt x="2287954" y="4141320"/>
                </a:cubicBezTo>
                <a:cubicBezTo>
                  <a:pt x="2282150" y="4151816"/>
                  <a:pt x="2277675" y="4162990"/>
                  <a:pt x="2274531" y="4174572"/>
                </a:cubicBezTo>
                <a:cubicBezTo>
                  <a:pt x="2262438" y="4163207"/>
                  <a:pt x="2247685" y="4151236"/>
                  <a:pt x="2232087" y="4167197"/>
                </a:cubicBezTo>
                <a:cubicBezTo>
                  <a:pt x="2235835" y="4149542"/>
                  <a:pt x="2230636" y="4148818"/>
                  <a:pt x="2232087" y="4135032"/>
                </a:cubicBezTo>
                <a:cubicBezTo>
                  <a:pt x="2215638" y="4165748"/>
                  <a:pt x="2193874" y="4109519"/>
                  <a:pt x="2183716" y="4171309"/>
                </a:cubicBezTo>
                <a:cubicBezTo>
                  <a:pt x="2168962" y="4166835"/>
                  <a:pt x="2168962" y="4141200"/>
                  <a:pt x="2149976" y="4162965"/>
                </a:cubicBezTo>
                <a:cubicBezTo>
                  <a:pt x="2143204" y="4126688"/>
                  <a:pt x="2149976" y="4102505"/>
                  <a:pt x="2136311" y="4089082"/>
                </a:cubicBezTo>
                <a:cubicBezTo>
                  <a:pt x="2130508" y="4097790"/>
                  <a:pt x="2131474" y="4126809"/>
                  <a:pt x="2118293" y="4143739"/>
                </a:cubicBezTo>
                <a:cubicBezTo>
                  <a:pt x="2117325" y="4137124"/>
                  <a:pt x="2111278" y="4132530"/>
                  <a:pt x="2104628" y="4133472"/>
                </a:cubicBezTo>
                <a:cubicBezTo>
                  <a:pt x="2103903" y="4133569"/>
                  <a:pt x="2103297" y="4133727"/>
                  <a:pt x="2102571" y="4133944"/>
                </a:cubicBezTo>
                <a:cubicBezTo>
                  <a:pt x="2109587" y="4118225"/>
                  <a:pt x="2129178" y="4080861"/>
                  <a:pt x="2105596" y="4090534"/>
                </a:cubicBezTo>
                <a:cubicBezTo>
                  <a:pt x="2114968" y="4078019"/>
                  <a:pt x="2123855" y="4072550"/>
                  <a:pt x="2132728" y="4071157"/>
                </a:cubicBezTo>
                <a:close/>
                <a:moveTo>
                  <a:pt x="12368371" y="4066956"/>
                </a:moveTo>
                <a:cubicBezTo>
                  <a:pt x="12371037" y="4102626"/>
                  <a:pt x="12365589" y="4119193"/>
                  <a:pt x="12353859" y="4118950"/>
                </a:cubicBezTo>
                <a:cubicBezTo>
                  <a:pt x="12357609" y="4099119"/>
                  <a:pt x="12357733" y="4069858"/>
                  <a:pt x="12368371" y="4066956"/>
                </a:cubicBezTo>
                <a:close/>
                <a:moveTo>
                  <a:pt x="3206886" y="4064295"/>
                </a:moveTo>
                <a:cubicBezTo>
                  <a:pt x="3225628" y="4124753"/>
                  <a:pt x="3245098" y="4131041"/>
                  <a:pt x="3281738" y="4107462"/>
                </a:cubicBezTo>
                <a:cubicBezTo>
                  <a:pt x="3289236" y="4119192"/>
                  <a:pt x="3271702" y="4118225"/>
                  <a:pt x="3280529" y="4150993"/>
                </a:cubicBezTo>
                <a:cubicBezTo>
                  <a:pt x="3240986" y="4120883"/>
                  <a:pt x="3206281" y="4138900"/>
                  <a:pt x="3166978" y="4113388"/>
                </a:cubicBezTo>
                <a:cubicBezTo>
                  <a:pt x="3168551" y="4085819"/>
                  <a:pt x="3174717" y="4070340"/>
                  <a:pt x="3185602" y="4067438"/>
                </a:cubicBezTo>
                <a:cubicBezTo>
                  <a:pt x="3188867" y="4081488"/>
                  <a:pt x="3189833" y="4096010"/>
                  <a:pt x="3188262" y="4110365"/>
                </a:cubicBezTo>
                <a:cubicBezTo>
                  <a:pt x="3199267" y="4107462"/>
                  <a:pt x="3205433" y="4092106"/>
                  <a:pt x="3206886" y="4064295"/>
                </a:cubicBezTo>
                <a:close/>
                <a:moveTo>
                  <a:pt x="11299494" y="4058125"/>
                </a:moveTo>
                <a:cubicBezTo>
                  <a:pt x="11304207" y="4135999"/>
                  <a:pt x="11346293" y="4063566"/>
                  <a:pt x="11354637" y="4088960"/>
                </a:cubicBezTo>
                <a:cubicBezTo>
                  <a:pt x="11347381" y="4116167"/>
                  <a:pt x="11319687" y="4087871"/>
                  <a:pt x="11320897" y="4137932"/>
                </a:cubicBezTo>
                <a:cubicBezTo>
                  <a:pt x="11326581" y="4165624"/>
                  <a:pt x="11333595" y="4120400"/>
                  <a:pt x="11337827" y="4151597"/>
                </a:cubicBezTo>
                <a:cubicBezTo>
                  <a:pt x="11315697" y="4149300"/>
                  <a:pt x="11289091" y="4164776"/>
                  <a:pt x="11274702" y="4130074"/>
                </a:cubicBezTo>
                <a:cubicBezTo>
                  <a:pt x="11278330" y="4161511"/>
                  <a:pt x="11268778" y="4157402"/>
                  <a:pt x="11270592" y="4184004"/>
                </a:cubicBezTo>
                <a:cubicBezTo>
                  <a:pt x="11262607" y="4185092"/>
                  <a:pt x="11261161" y="4170218"/>
                  <a:pt x="11253537" y="4170218"/>
                </a:cubicBezTo>
                <a:cubicBezTo>
                  <a:pt x="11258860" y="4109758"/>
                  <a:pt x="11267930" y="4111694"/>
                  <a:pt x="11265632" y="4063324"/>
                </a:cubicBezTo>
                <a:cubicBezTo>
                  <a:pt x="11285466" y="4062478"/>
                  <a:pt x="11289817" y="4086662"/>
                  <a:pt x="11299494" y="4058125"/>
                </a:cubicBezTo>
                <a:close/>
                <a:moveTo>
                  <a:pt x="10045976" y="4050554"/>
                </a:moveTo>
                <a:lnTo>
                  <a:pt x="10039228" y="4052225"/>
                </a:lnTo>
                <a:cubicBezTo>
                  <a:pt x="10022260" y="4060722"/>
                  <a:pt x="10007381" y="4077204"/>
                  <a:pt x="9985616" y="4064416"/>
                </a:cubicBezTo>
                <a:lnTo>
                  <a:pt x="9990947" y="4084686"/>
                </a:lnTo>
                <a:lnTo>
                  <a:pt x="10009244" y="4080565"/>
                </a:lnTo>
                <a:cubicBezTo>
                  <a:pt x="10022654" y="4075378"/>
                  <a:pt x="10035404" y="4067163"/>
                  <a:pt x="10046802" y="4053046"/>
                </a:cubicBezTo>
                <a:close/>
                <a:moveTo>
                  <a:pt x="11705812" y="4049421"/>
                </a:moveTo>
                <a:cubicBezTo>
                  <a:pt x="11714637" y="4057281"/>
                  <a:pt x="11733501" y="4040472"/>
                  <a:pt x="11735437" y="4065262"/>
                </a:cubicBezTo>
                <a:lnTo>
                  <a:pt x="11722739" y="4063448"/>
                </a:lnTo>
                <a:cubicBezTo>
                  <a:pt x="11727820" y="4086664"/>
                  <a:pt x="11716451" y="4114355"/>
                  <a:pt x="11714398" y="4083883"/>
                </a:cubicBezTo>
                <a:cubicBezTo>
                  <a:pt x="11717058" y="4083640"/>
                  <a:pt x="11719473" y="4083158"/>
                  <a:pt x="11718627" y="4073605"/>
                </a:cubicBezTo>
                <a:cubicBezTo>
                  <a:pt x="11711374" y="4072758"/>
                  <a:pt x="11707746" y="4063084"/>
                  <a:pt x="11705812" y="4049421"/>
                </a:cubicBezTo>
                <a:close/>
                <a:moveTo>
                  <a:pt x="10057222" y="4047769"/>
                </a:moveTo>
                <a:lnTo>
                  <a:pt x="10054227" y="4048511"/>
                </a:lnTo>
                <a:lnTo>
                  <a:pt x="10054766" y="4051097"/>
                </a:lnTo>
                <a:cubicBezTo>
                  <a:pt x="10057595" y="4070912"/>
                  <a:pt x="10059981" y="4091741"/>
                  <a:pt x="10063247" y="4110483"/>
                </a:cubicBezTo>
                <a:cubicBezTo>
                  <a:pt x="10084531" y="4116167"/>
                  <a:pt x="10064574" y="4073967"/>
                  <a:pt x="10080661" y="4069976"/>
                </a:cubicBezTo>
                <a:cubicBezTo>
                  <a:pt x="10090215" y="4096579"/>
                  <a:pt x="10079454" y="4123301"/>
                  <a:pt x="10079454" y="4157039"/>
                </a:cubicBezTo>
                <a:cubicBezTo>
                  <a:pt x="10064939" y="4121611"/>
                  <a:pt x="10046557" y="4158732"/>
                  <a:pt x="10037732" y="4116771"/>
                </a:cubicBezTo>
                <a:cubicBezTo>
                  <a:pt x="10041844" y="4105767"/>
                  <a:pt x="10053329" y="4116288"/>
                  <a:pt x="10050914" y="4086422"/>
                </a:cubicBezTo>
                <a:cubicBezTo>
                  <a:pt x="10038700" y="4096337"/>
                  <a:pt x="10029869" y="4116653"/>
                  <a:pt x="10024672" y="4146881"/>
                </a:cubicBezTo>
                <a:lnTo>
                  <a:pt x="10000924" y="4134980"/>
                </a:lnTo>
                <a:lnTo>
                  <a:pt x="10010883" y="4157606"/>
                </a:lnTo>
                <a:cubicBezTo>
                  <a:pt x="10022074" y="4177626"/>
                  <a:pt x="10029965" y="4174180"/>
                  <a:pt x="10035676" y="4151962"/>
                </a:cubicBezTo>
                <a:cubicBezTo>
                  <a:pt x="10041479" y="4167379"/>
                  <a:pt x="10047225" y="4183249"/>
                  <a:pt x="10053270" y="4195962"/>
                </a:cubicBezTo>
                <a:lnTo>
                  <a:pt x="10064746" y="4210770"/>
                </a:lnTo>
                <a:lnTo>
                  <a:pt x="10065347" y="4203866"/>
                </a:lnTo>
                <a:cubicBezTo>
                  <a:pt x="10066875" y="4194858"/>
                  <a:pt x="10067479" y="4187150"/>
                  <a:pt x="10063005" y="4175056"/>
                </a:cubicBezTo>
                <a:cubicBezTo>
                  <a:pt x="10070506" y="4178925"/>
                  <a:pt x="10084289" y="4167922"/>
                  <a:pt x="10079693" y="4200086"/>
                </a:cubicBezTo>
                <a:cubicBezTo>
                  <a:pt x="10078424" y="4206497"/>
                  <a:pt x="10074341" y="4203714"/>
                  <a:pt x="10070955" y="4205861"/>
                </a:cubicBezTo>
                <a:lnTo>
                  <a:pt x="10067155" y="4213876"/>
                </a:lnTo>
                <a:lnTo>
                  <a:pt x="10072682" y="4221008"/>
                </a:lnTo>
                <a:cubicBezTo>
                  <a:pt x="10072682" y="4190655"/>
                  <a:pt x="10103759" y="4220766"/>
                  <a:pt x="10108959" y="4173727"/>
                </a:cubicBezTo>
                <a:cubicBezTo>
                  <a:pt x="10122500" y="4184851"/>
                  <a:pt x="10134352" y="4214356"/>
                  <a:pt x="10148625" y="4218588"/>
                </a:cubicBezTo>
                <a:cubicBezTo>
                  <a:pt x="10142457" y="4196158"/>
                  <a:pt x="10136350" y="4181919"/>
                  <a:pt x="10131392" y="4168422"/>
                </a:cubicBezTo>
                <a:lnTo>
                  <a:pt x="10124028" y="4135856"/>
                </a:lnTo>
                <a:lnTo>
                  <a:pt x="10122616" y="4134282"/>
                </a:lnTo>
                <a:cubicBezTo>
                  <a:pt x="10114462" y="4128244"/>
                  <a:pt x="10105182" y="4124842"/>
                  <a:pt x="10093843" y="4125599"/>
                </a:cubicBezTo>
                <a:cubicBezTo>
                  <a:pt x="10092633" y="4114624"/>
                  <a:pt x="10092860" y="4107634"/>
                  <a:pt x="10093881" y="4102883"/>
                </a:cubicBezTo>
                <a:lnTo>
                  <a:pt x="10097328" y="4096210"/>
                </a:lnTo>
                <a:lnTo>
                  <a:pt x="10086829" y="4064416"/>
                </a:lnTo>
                <a:cubicBezTo>
                  <a:pt x="10075432" y="4052657"/>
                  <a:pt x="10065825" y="4048199"/>
                  <a:pt x="10057222" y="4047769"/>
                </a:cubicBezTo>
                <a:close/>
                <a:moveTo>
                  <a:pt x="4579657" y="4047368"/>
                </a:moveTo>
                <a:cubicBezTo>
                  <a:pt x="4577965" y="4077233"/>
                  <a:pt x="4559461" y="4095734"/>
                  <a:pt x="4550028" y="4074210"/>
                </a:cubicBezTo>
                <a:cubicBezTo>
                  <a:pt x="4560549" y="4052445"/>
                  <a:pt x="4569015" y="4078807"/>
                  <a:pt x="4579657" y="4047368"/>
                </a:cubicBezTo>
                <a:close/>
                <a:moveTo>
                  <a:pt x="11525296" y="4044978"/>
                </a:moveTo>
                <a:cubicBezTo>
                  <a:pt x="11532158" y="4044161"/>
                  <a:pt x="11538627" y="4047486"/>
                  <a:pt x="11541106" y="4065624"/>
                </a:cubicBezTo>
                <a:cubicBezTo>
                  <a:pt x="11515952" y="4076628"/>
                  <a:pt x="11554288" y="4081103"/>
                  <a:pt x="11545460" y="4120764"/>
                </a:cubicBezTo>
                <a:cubicBezTo>
                  <a:pt x="11538569" y="4131283"/>
                  <a:pt x="11497570" y="4133581"/>
                  <a:pt x="11507247" y="4092590"/>
                </a:cubicBezTo>
                <a:cubicBezTo>
                  <a:pt x="11508454" y="4118588"/>
                  <a:pt x="11525990" y="4102384"/>
                  <a:pt x="11524179" y="4084367"/>
                </a:cubicBezTo>
                <a:cubicBezTo>
                  <a:pt x="11517162" y="4073327"/>
                  <a:pt x="11511481" y="4061526"/>
                  <a:pt x="11507124" y="4049179"/>
                </a:cubicBezTo>
                <a:cubicBezTo>
                  <a:pt x="11511175" y="4050751"/>
                  <a:pt x="11518431" y="4045795"/>
                  <a:pt x="11525296" y="4044978"/>
                </a:cubicBezTo>
                <a:close/>
                <a:moveTo>
                  <a:pt x="1984909" y="4044223"/>
                </a:moveTo>
                <a:cubicBezTo>
                  <a:pt x="1990593" y="4053653"/>
                  <a:pt x="2008370" y="4042772"/>
                  <a:pt x="2000390" y="4075419"/>
                </a:cubicBezTo>
                <a:cubicBezTo>
                  <a:pt x="1985756" y="4080570"/>
                  <a:pt x="1972332" y="4088454"/>
                  <a:pt x="1960724" y="4098634"/>
                </a:cubicBezTo>
                <a:cubicBezTo>
                  <a:pt x="1968585" y="4079408"/>
                  <a:pt x="1981281" y="4084123"/>
                  <a:pt x="1984909" y="4044223"/>
                </a:cubicBezTo>
                <a:close/>
                <a:moveTo>
                  <a:pt x="11441931" y="4042197"/>
                </a:moveTo>
                <a:cubicBezTo>
                  <a:pt x="11444395" y="4041563"/>
                  <a:pt x="11445996" y="4044947"/>
                  <a:pt x="11447872" y="4061151"/>
                </a:cubicBezTo>
                <a:cubicBezTo>
                  <a:pt x="11436990" y="4060305"/>
                  <a:pt x="11441945" y="4102505"/>
                  <a:pt x="11430819" y="4101780"/>
                </a:cubicBezTo>
                <a:cubicBezTo>
                  <a:pt x="11430819" y="4083644"/>
                  <a:pt x="11430819" y="4065505"/>
                  <a:pt x="11430819" y="4047368"/>
                </a:cubicBezTo>
                <a:cubicBezTo>
                  <a:pt x="11436139" y="4047488"/>
                  <a:pt x="11439466" y="4042832"/>
                  <a:pt x="11441931" y="4042197"/>
                </a:cubicBezTo>
                <a:close/>
                <a:moveTo>
                  <a:pt x="11320442" y="4041971"/>
                </a:moveTo>
                <a:cubicBezTo>
                  <a:pt x="11327395" y="4038569"/>
                  <a:pt x="11335164" y="4041865"/>
                  <a:pt x="11337705" y="4053654"/>
                </a:cubicBezTo>
                <a:cubicBezTo>
                  <a:pt x="11325613" y="4053412"/>
                  <a:pt x="11320049" y="4070824"/>
                  <a:pt x="11308077" y="4070462"/>
                </a:cubicBezTo>
                <a:cubicBezTo>
                  <a:pt x="11307354" y="4055468"/>
                  <a:pt x="11313490" y="4045370"/>
                  <a:pt x="11320442" y="4041971"/>
                </a:cubicBezTo>
                <a:close/>
                <a:moveTo>
                  <a:pt x="4749197" y="4040595"/>
                </a:moveTo>
                <a:cubicBezTo>
                  <a:pt x="4759717" y="4037089"/>
                  <a:pt x="4762256" y="4055589"/>
                  <a:pt x="4770361" y="4058612"/>
                </a:cubicBezTo>
                <a:cubicBezTo>
                  <a:pt x="4767095" y="4084368"/>
                  <a:pt x="4744239" y="4073847"/>
                  <a:pt x="4749197" y="4040595"/>
                </a:cubicBezTo>
                <a:close/>
                <a:moveTo>
                  <a:pt x="4816917" y="4040112"/>
                </a:moveTo>
                <a:cubicBezTo>
                  <a:pt x="4826590" y="4050149"/>
                  <a:pt x="4832517" y="4070462"/>
                  <a:pt x="4834089" y="4102626"/>
                </a:cubicBezTo>
                <a:cubicBezTo>
                  <a:pt x="4821997" y="4115686"/>
                  <a:pt x="4826590" y="4079532"/>
                  <a:pt x="4825501" y="4060424"/>
                </a:cubicBezTo>
                <a:cubicBezTo>
                  <a:pt x="4818853" y="4070642"/>
                  <a:pt x="4810264" y="4079470"/>
                  <a:pt x="4800229" y="4086424"/>
                </a:cubicBezTo>
                <a:cubicBezTo>
                  <a:pt x="4803979" y="4066714"/>
                  <a:pt x="4815709" y="4065866"/>
                  <a:pt x="4816917" y="4040112"/>
                </a:cubicBezTo>
                <a:close/>
                <a:moveTo>
                  <a:pt x="5079570" y="4038298"/>
                </a:moveTo>
                <a:cubicBezTo>
                  <a:pt x="5075219" y="4060015"/>
                  <a:pt x="5073887" y="4082251"/>
                  <a:pt x="5075824" y="4104318"/>
                </a:cubicBezTo>
                <a:lnTo>
                  <a:pt x="5058891" y="4107100"/>
                </a:lnTo>
                <a:cubicBezTo>
                  <a:pt x="5066754" y="4086423"/>
                  <a:pt x="5069172" y="4052809"/>
                  <a:pt x="5079570" y="4038298"/>
                </a:cubicBezTo>
                <a:close/>
                <a:moveTo>
                  <a:pt x="12300411" y="4035032"/>
                </a:moveTo>
                <a:cubicBezTo>
                  <a:pt x="12317340" y="4045309"/>
                  <a:pt x="12346003" y="4023303"/>
                  <a:pt x="12351561" y="4064537"/>
                </a:cubicBezTo>
                <a:cubicBezTo>
                  <a:pt x="12331007" y="4069735"/>
                  <a:pt x="12327379" y="4057160"/>
                  <a:pt x="12309965" y="4069132"/>
                </a:cubicBezTo>
                <a:cubicBezTo>
                  <a:pt x="12310449" y="4047972"/>
                  <a:pt x="12303435" y="4047124"/>
                  <a:pt x="12300411" y="4035032"/>
                </a:cubicBezTo>
                <a:close/>
                <a:moveTo>
                  <a:pt x="14080833" y="4034549"/>
                </a:moveTo>
                <a:cubicBezTo>
                  <a:pt x="14094137" y="4071428"/>
                  <a:pt x="14077083" y="4068405"/>
                  <a:pt x="14077807" y="4087753"/>
                </a:cubicBezTo>
                <a:cubicBezTo>
                  <a:pt x="14069225" y="4057281"/>
                  <a:pt x="14070193" y="4039542"/>
                  <a:pt x="14080833" y="4034549"/>
                </a:cubicBezTo>
                <a:close/>
                <a:moveTo>
                  <a:pt x="4103561" y="4029215"/>
                </a:moveTo>
                <a:cubicBezTo>
                  <a:pt x="4108316" y="4035207"/>
                  <a:pt x="4107071" y="4057675"/>
                  <a:pt x="4113238" y="4059942"/>
                </a:cubicBezTo>
                <a:cubicBezTo>
                  <a:pt x="4108157" y="4089807"/>
                  <a:pt x="4090745" y="4064777"/>
                  <a:pt x="4096307" y="4030075"/>
                </a:cubicBezTo>
                <a:cubicBezTo>
                  <a:pt x="4099723" y="4027052"/>
                  <a:pt x="4101975" y="4027219"/>
                  <a:pt x="4103561" y="4029215"/>
                </a:cubicBezTo>
                <a:close/>
                <a:moveTo>
                  <a:pt x="4640641" y="4029174"/>
                </a:moveTo>
                <a:cubicBezTo>
                  <a:pt x="4650278" y="4026183"/>
                  <a:pt x="4667329" y="4066924"/>
                  <a:pt x="4656083" y="4088963"/>
                </a:cubicBezTo>
                <a:cubicBezTo>
                  <a:pt x="4646167" y="4082916"/>
                  <a:pt x="4652697" y="4032370"/>
                  <a:pt x="4634799" y="4049058"/>
                </a:cubicBezTo>
                <a:cubicBezTo>
                  <a:pt x="4635041" y="4036031"/>
                  <a:pt x="4637429" y="4030173"/>
                  <a:pt x="4640641" y="4029174"/>
                </a:cubicBezTo>
                <a:close/>
                <a:moveTo>
                  <a:pt x="1936901" y="4025238"/>
                </a:moveTo>
                <a:cubicBezTo>
                  <a:pt x="1934120" y="4061514"/>
                  <a:pt x="1890949" y="4076507"/>
                  <a:pt x="1921180" y="4079408"/>
                </a:cubicBezTo>
                <a:cubicBezTo>
                  <a:pt x="1916827" y="4093798"/>
                  <a:pt x="1908242" y="4088598"/>
                  <a:pt x="1901347" y="4090776"/>
                </a:cubicBezTo>
                <a:cubicBezTo>
                  <a:pt x="1904613" y="4078321"/>
                  <a:pt x="1904371" y="4071670"/>
                  <a:pt x="1901468" y="4069614"/>
                </a:cubicBezTo>
                <a:cubicBezTo>
                  <a:pt x="1908484" y="4051563"/>
                  <a:pt x="1920816" y="4036073"/>
                  <a:pt x="1936901" y="4025238"/>
                </a:cubicBezTo>
                <a:close/>
                <a:moveTo>
                  <a:pt x="11060072" y="4025072"/>
                </a:moveTo>
                <a:cubicBezTo>
                  <a:pt x="11068854" y="4026508"/>
                  <a:pt x="11077649" y="4036544"/>
                  <a:pt x="11074928" y="4053291"/>
                </a:cubicBezTo>
                <a:cubicBezTo>
                  <a:pt x="11059690" y="4059942"/>
                  <a:pt x="11054371" y="4025358"/>
                  <a:pt x="11045301" y="4048454"/>
                </a:cubicBezTo>
                <a:cubicBezTo>
                  <a:pt x="11042521" y="4030801"/>
                  <a:pt x="11051288" y="4023636"/>
                  <a:pt x="11060072" y="4025072"/>
                </a:cubicBezTo>
                <a:close/>
                <a:moveTo>
                  <a:pt x="4791523" y="4022579"/>
                </a:moveTo>
                <a:cubicBezTo>
                  <a:pt x="4796480" y="4023545"/>
                  <a:pt x="4795149" y="4041805"/>
                  <a:pt x="4795875" y="4054500"/>
                </a:cubicBezTo>
                <a:cubicBezTo>
                  <a:pt x="4785113" y="4037814"/>
                  <a:pt x="4775438" y="4064416"/>
                  <a:pt x="4791645" y="4066109"/>
                </a:cubicBezTo>
                <a:cubicBezTo>
                  <a:pt x="4784629" y="4118102"/>
                  <a:pt x="4775681" y="4054017"/>
                  <a:pt x="4774591" y="4025480"/>
                </a:cubicBezTo>
                <a:cubicBezTo>
                  <a:pt x="4781727" y="4023789"/>
                  <a:pt x="4785476" y="4031647"/>
                  <a:pt x="4787289" y="4045070"/>
                </a:cubicBezTo>
                <a:cubicBezTo>
                  <a:pt x="4791403" y="4043982"/>
                  <a:pt x="4790555" y="4031284"/>
                  <a:pt x="4791523" y="4022579"/>
                </a:cubicBezTo>
                <a:close/>
                <a:moveTo>
                  <a:pt x="5193842" y="4019072"/>
                </a:moveTo>
                <a:cubicBezTo>
                  <a:pt x="5197400" y="4020017"/>
                  <a:pt x="5200408" y="4023032"/>
                  <a:pt x="5202072" y="4028503"/>
                </a:cubicBezTo>
                <a:cubicBezTo>
                  <a:pt x="5195057" y="4062119"/>
                  <a:pt x="5187199" y="4054986"/>
                  <a:pt x="5168453" y="4056072"/>
                </a:cubicBezTo>
                <a:cubicBezTo>
                  <a:pt x="5167547" y="4032041"/>
                  <a:pt x="5183168" y="4016237"/>
                  <a:pt x="5193842" y="4019072"/>
                </a:cubicBezTo>
                <a:close/>
                <a:moveTo>
                  <a:pt x="4880402" y="4018467"/>
                </a:moveTo>
                <a:cubicBezTo>
                  <a:pt x="4877500" y="4029313"/>
                  <a:pt x="4876172" y="4040498"/>
                  <a:pt x="4876293" y="4051719"/>
                </a:cubicBezTo>
                <a:cubicBezTo>
                  <a:pt x="4862989" y="4041683"/>
                  <a:pt x="4865165" y="4056919"/>
                  <a:pt x="4855130" y="4044463"/>
                </a:cubicBezTo>
                <a:cubicBezTo>
                  <a:pt x="4858033" y="4031732"/>
                  <a:pt x="4867704" y="4021695"/>
                  <a:pt x="4880402" y="4018467"/>
                </a:cubicBezTo>
                <a:close/>
                <a:moveTo>
                  <a:pt x="5096381" y="4013994"/>
                </a:moveTo>
                <a:cubicBezTo>
                  <a:pt x="5104482" y="4035396"/>
                  <a:pt x="5101821" y="4069494"/>
                  <a:pt x="5117785" y="4043135"/>
                </a:cubicBezTo>
                <a:cubicBezTo>
                  <a:pt x="5113793" y="4065988"/>
                  <a:pt x="5101700" y="4069494"/>
                  <a:pt x="5088279" y="4069979"/>
                </a:cubicBezTo>
                <a:cubicBezTo>
                  <a:pt x="5089971" y="4048817"/>
                  <a:pt x="5100371" y="4048093"/>
                  <a:pt x="5096381" y="4013994"/>
                </a:cubicBezTo>
                <a:close/>
                <a:moveTo>
                  <a:pt x="4909669" y="4013510"/>
                </a:moveTo>
                <a:cubicBezTo>
                  <a:pt x="4914505" y="4014717"/>
                  <a:pt x="4912451" y="4024028"/>
                  <a:pt x="4910151" y="4024269"/>
                </a:cubicBezTo>
                <a:cubicBezTo>
                  <a:pt x="4913295" y="4034657"/>
                  <a:pt x="4914747" y="4045468"/>
                  <a:pt x="4914505" y="4056314"/>
                </a:cubicBezTo>
                <a:cubicBezTo>
                  <a:pt x="4902412" y="4057282"/>
                  <a:pt x="4906040" y="4075904"/>
                  <a:pt x="4897577" y="4059217"/>
                </a:cubicBezTo>
                <a:cubicBezTo>
                  <a:pt x="4893705" y="4024633"/>
                  <a:pt x="4911482" y="4041923"/>
                  <a:pt x="4909669" y="4013510"/>
                </a:cubicBezTo>
                <a:close/>
                <a:moveTo>
                  <a:pt x="11235884" y="4003953"/>
                </a:moveTo>
                <a:cubicBezTo>
                  <a:pt x="11229355" y="4041559"/>
                  <a:pt x="11250274" y="4012901"/>
                  <a:pt x="11248702" y="4038657"/>
                </a:cubicBezTo>
                <a:cubicBezTo>
                  <a:pt x="11243864" y="4061872"/>
                  <a:pt x="11216172" y="4022574"/>
                  <a:pt x="11223306" y="4078076"/>
                </a:cubicBezTo>
                <a:cubicBezTo>
                  <a:pt x="11228990" y="4075538"/>
                  <a:pt x="11231411" y="4063929"/>
                  <a:pt x="11240239" y="4069974"/>
                </a:cubicBezTo>
                <a:cubicBezTo>
                  <a:pt x="11244106" y="4116893"/>
                  <a:pt x="11237695" y="4124995"/>
                  <a:pt x="11248824" y="4158488"/>
                </a:cubicBezTo>
                <a:cubicBezTo>
                  <a:pt x="11230200" y="4167074"/>
                  <a:pt x="11234794" y="4119553"/>
                  <a:pt x="11219077" y="4121004"/>
                </a:cubicBezTo>
                <a:cubicBezTo>
                  <a:pt x="11221253" y="4159336"/>
                  <a:pt x="11233951" y="4178320"/>
                  <a:pt x="11214843" y="4185576"/>
                </a:cubicBezTo>
                <a:cubicBezTo>
                  <a:pt x="11214601" y="4142408"/>
                  <a:pt x="11206134" y="4119432"/>
                  <a:pt x="11189324" y="4116046"/>
                </a:cubicBezTo>
                <a:cubicBezTo>
                  <a:pt x="11200091" y="4168404"/>
                  <a:pt x="11159941" y="4130920"/>
                  <a:pt x="11151113" y="4142286"/>
                </a:cubicBezTo>
                <a:cubicBezTo>
                  <a:pt x="11151720" y="4169734"/>
                  <a:pt x="11158854" y="4177837"/>
                  <a:pt x="11146762" y="4185213"/>
                </a:cubicBezTo>
                <a:cubicBezTo>
                  <a:pt x="11148092" y="4156434"/>
                  <a:pt x="11122816" y="4191501"/>
                  <a:pt x="11129588" y="4149664"/>
                </a:cubicBezTo>
                <a:cubicBezTo>
                  <a:pt x="11137450" y="4140352"/>
                  <a:pt x="11143134" y="4184729"/>
                  <a:pt x="11145914" y="4152443"/>
                </a:cubicBezTo>
                <a:cubicBezTo>
                  <a:pt x="11144581" y="4148211"/>
                  <a:pt x="11142528" y="4144232"/>
                  <a:pt x="11139990" y="4140628"/>
                </a:cubicBezTo>
                <a:cubicBezTo>
                  <a:pt x="11126444" y="4121682"/>
                  <a:pt x="11100082" y="4117340"/>
                  <a:pt x="11081097" y="4130920"/>
                </a:cubicBezTo>
                <a:cubicBezTo>
                  <a:pt x="11068638" y="4060543"/>
                  <a:pt x="11130191" y="4094281"/>
                  <a:pt x="11142286" y="4098029"/>
                </a:cubicBezTo>
                <a:lnTo>
                  <a:pt x="11142286" y="4076264"/>
                </a:lnTo>
                <a:cubicBezTo>
                  <a:pt x="11130191" y="4082913"/>
                  <a:pt x="11131524" y="4057036"/>
                  <a:pt x="11122816" y="4050869"/>
                </a:cubicBezTo>
                <a:cubicBezTo>
                  <a:pt x="11114714" y="4054134"/>
                  <a:pt x="11114594" y="4072636"/>
                  <a:pt x="11103952" y="4069128"/>
                </a:cubicBezTo>
                <a:cubicBezTo>
                  <a:pt x="11102380" y="4032248"/>
                  <a:pt x="11122334" y="4054013"/>
                  <a:pt x="11129345" y="4040590"/>
                </a:cubicBezTo>
                <a:cubicBezTo>
                  <a:pt x="11138293" y="4051716"/>
                  <a:pt x="11141921" y="4075900"/>
                  <a:pt x="11154864" y="4077594"/>
                </a:cubicBezTo>
                <a:cubicBezTo>
                  <a:pt x="11164173" y="4032369"/>
                  <a:pt x="11180983" y="4071425"/>
                  <a:pt x="11197187" y="4041318"/>
                </a:cubicBezTo>
                <a:cubicBezTo>
                  <a:pt x="11196461" y="4065138"/>
                  <a:pt x="11200695" y="4076264"/>
                  <a:pt x="11210007" y="4076264"/>
                </a:cubicBezTo>
                <a:cubicBezTo>
                  <a:pt x="11209885" y="4065258"/>
                  <a:pt x="11213390" y="4063808"/>
                  <a:pt x="11214116" y="4055102"/>
                </a:cubicBezTo>
                <a:cubicBezTo>
                  <a:pt x="11207464" y="4054255"/>
                  <a:pt x="11203839" y="4044823"/>
                  <a:pt x="11202022" y="4030918"/>
                </a:cubicBezTo>
                <a:cubicBezTo>
                  <a:pt x="11220524" y="4041680"/>
                  <a:pt x="11230927" y="4030072"/>
                  <a:pt x="11235884" y="4003953"/>
                </a:cubicBezTo>
                <a:close/>
                <a:moveTo>
                  <a:pt x="12576129" y="3998995"/>
                </a:moveTo>
                <a:cubicBezTo>
                  <a:pt x="12582661" y="4039383"/>
                  <a:pt x="12577577" y="4100085"/>
                  <a:pt x="12568505" y="4073483"/>
                </a:cubicBezTo>
                <a:cubicBezTo>
                  <a:pt x="12588221" y="4067921"/>
                  <a:pt x="12557383" y="4002260"/>
                  <a:pt x="12576129" y="3998995"/>
                </a:cubicBezTo>
                <a:close/>
                <a:moveTo>
                  <a:pt x="13002669" y="3996222"/>
                </a:moveTo>
                <a:cubicBezTo>
                  <a:pt x="13005873" y="3996496"/>
                  <a:pt x="13009321" y="3999844"/>
                  <a:pt x="13013281" y="4008551"/>
                </a:cubicBezTo>
                <a:cubicBezTo>
                  <a:pt x="13000097" y="4006132"/>
                  <a:pt x="12986677" y="4045432"/>
                  <a:pt x="12973011" y="4015081"/>
                </a:cubicBezTo>
                <a:cubicBezTo>
                  <a:pt x="12985617" y="4022245"/>
                  <a:pt x="12993055" y="3995399"/>
                  <a:pt x="13002669" y="3996222"/>
                </a:cubicBezTo>
                <a:close/>
                <a:moveTo>
                  <a:pt x="11351234" y="3995838"/>
                </a:moveTo>
                <a:cubicBezTo>
                  <a:pt x="11355270" y="3997487"/>
                  <a:pt x="11358988" y="4002746"/>
                  <a:pt x="11362978" y="4014233"/>
                </a:cubicBezTo>
                <a:cubicBezTo>
                  <a:pt x="11349315" y="4002383"/>
                  <a:pt x="11354273" y="4040958"/>
                  <a:pt x="11346171" y="4044102"/>
                </a:cubicBezTo>
                <a:cubicBezTo>
                  <a:pt x="11350887" y="4010607"/>
                  <a:pt x="11339399" y="4016410"/>
                  <a:pt x="11337582" y="3999119"/>
                </a:cubicBezTo>
                <a:cubicBezTo>
                  <a:pt x="11342843" y="3996156"/>
                  <a:pt x="11347197" y="3994190"/>
                  <a:pt x="11351234" y="3995838"/>
                </a:cubicBezTo>
                <a:close/>
                <a:moveTo>
                  <a:pt x="1645827" y="3991989"/>
                </a:moveTo>
                <a:cubicBezTo>
                  <a:pt x="1634460" y="4034429"/>
                  <a:pt x="1624543" y="4037936"/>
                  <a:pt x="1613661" y="4033221"/>
                </a:cubicBezTo>
                <a:cubicBezTo>
                  <a:pt x="1608219" y="4030801"/>
                  <a:pt x="1602536" y="4026329"/>
                  <a:pt x="1596489" y="4023666"/>
                </a:cubicBezTo>
                <a:cubicBezTo>
                  <a:pt x="1593466" y="4022242"/>
                  <a:pt x="1590201" y="4021491"/>
                  <a:pt x="1586814" y="4021491"/>
                </a:cubicBezTo>
                <a:lnTo>
                  <a:pt x="1584274" y="4021491"/>
                </a:lnTo>
                <a:lnTo>
                  <a:pt x="1583066" y="4021491"/>
                </a:lnTo>
                <a:lnTo>
                  <a:pt x="1582339" y="4021491"/>
                </a:lnTo>
                <a:lnTo>
                  <a:pt x="1582339" y="4022458"/>
                </a:lnTo>
                <a:cubicBezTo>
                  <a:pt x="1583186" y="4022458"/>
                  <a:pt x="1581009" y="4022458"/>
                  <a:pt x="1581251" y="4022458"/>
                </a:cubicBezTo>
                <a:cubicBezTo>
                  <a:pt x="1579438" y="4022554"/>
                  <a:pt x="1577625" y="4022965"/>
                  <a:pt x="1575931" y="4023666"/>
                </a:cubicBezTo>
                <a:cubicBezTo>
                  <a:pt x="1578229" y="4020402"/>
                  <a:pt x="1580648" y="4017294"/>
                  <a:pt x="1583308" y="4014356"/>
                </a:cubicBezTo>
                <a:lnTo>
                  <a:pt x="1584516" y="4014356"/>
                </a:lnTo>
                <a:lnTo>
                  <a:pt x="1585362" y="4013389"/>
                </a:lnTo>
                <a:lnTo>
                  <a:pt x="1587177" y="4011574"/>
                </a:lnTo>
                <a:cubicBezTo>
                  <a:pt x="1588385" y="4010414"/>
                  <a:pt x="1589596" y="4009324"/>
                  <a:pt x="1590927" y="4008310"/>
                </a:cubicBezTo>
                <a:cubicBezTo>
                  <a:pt x="1595521" y="4004427"/>
                  <a:pt x="1600841" y="4001369"/>
                  <a:pt x="1606526" y="3999240"/>
                </a:cubicBezTo>
                <a:cubicBezTo>
                  <a:pt x="1619344" y="3995433"/>
                  <a:pt x="1632525" y="3992999"/>
                  <a:pt x="1645827" y="3991989"/>
                </a:cubicBezTo>
                <a:close/>
                <a:moveTo>
                  <a:pt x="14092461" y="3989524"/>
                </a:moveTo>
                <a:cubicBezTo>
                  <a:pt x="14094293" y="3988778"/>
                  <a:pt x="14096311" y="3989020"/>
                  <a:pt x="14099091" y="3991378"/>
                </a:cubicBezTo>
                <a:cubicBezTo>
                  <a:pt x="14086877" y="3988595"/>
                  <a:pt x="14110701" y="4032249"/>
                  <a:pt x="14093893" y="4023543"/>
                </a:cubicBezTo>
                <a:cubicBezTo>
                  <a:pt x="14089781" y="4015320"/>
                  <a:pt x="14086153" y="4002623"/>
                  <a:pt x="14081801" y="4002623"/>
                </a:cubicBezTo>
                <a:cubicBezTo>
                  <a:pt x="14079985" y="4014595"/>
                  <a:pt x="14075511" y="4014232"/>
                  <a:pt x="14065473" y="3992465"/>
                </a:cubicBezTo>
                <a:cubicBezTo>
                  <a:pt x="14083157" y="4002896"/>
                  <a:pt x="14086967" y="3991764"/>
                  <a:pt x="14092461" y="3989524"/>
                </a:cubicBezTo>
                <a:close/>
                <a:moveTo>
                  <a:pt x="2982564" y="3988238"/>
                </a:moveTo>
                <a:cubicBezTo>
                  <a:pt x="2983290" y="4018103"/>
                  <a:pt x="3001187" y="4036605"/>
                  <a:pt x="2991271" y="4062603"/>
                </a:cubicBezTo>
                <a:cubicBezTo>
                  <a:pt x="2984741" y="4058733"/>
                  <a:pt x="2989337" y="4028868"/>
                  <a:pt x="2975308" y="4043256"/>
                </a:cubicBezTo>
                <a:cubicBezTo>
                  <a:pt x="2980629" y="4025421"/>
                  <a:pt x="2983048" y="4006846"/>
                  <a:pt x="2982564" y="3988238"/>
                </a:cubicBezTo>
                <a:close/>
                <a:moveTo>
                  <a:pt x="10740167" y="3987806"/>
                </a:moveTo>
                <a:cubicBezTo>
                  <a:pt x="10747609" y="3989587"/>
                  <a:pt x="10753775" y="4016228"/>
                  <a:pt x="10757493" y="4032734"/>
                </a:cubicBezTo>
                <a:cubicBezTo>
                  <a:pt x="10741170" y="4039263"/>
                  <a:pt x="10739353" y="4011209"/>
                  <a:pt x="10732342" y="3995611"/>
                </a:cubicBezTo>
                <a:cubicBezTo>
                  <a:pt x="10735063" y="3989383"/>
                  <a:pt x="10737685" y="3987213"/>
                  <a:pt x="10740167" y="3987806"/>
                </a:cubicBezTo>
                <a:close/>
                <a:moveTo>
                  <a:pt x="11456215" y="3986297"/>
                </a:moveTo>
                <a:cubicBezTo>
                  <a:pt x="11486447" y="3992948"/>
                  <a:pt x="11506039" y="4007218"/>
                  <a:pt x="11532398" y="3987990"/>
                </a:cubicBezTo>
                <a:cubicBezTo>
                  <a:pt x="11531794" y="4002381"/>
                  <a:pt x="11546790" y="4030918"/>
                  <a:pt x="11536755" y="4032249"/>
                </a:cubicBezTo>
                <a:cubicBezTo>
                  <a:pt x="11521035" y="3993916"/>
                  <a:pt x="11500594" y="4028379"/>
                  <a:pt x="11481731" y="4055827"/>
                </a:cubicBezTo>
                <a:cubicBezTo>
                  <a:pt x="11480037" y="4029346"/>
                  <a:pt x="11489468" y="4033458"/>
                  <a:pt x="11485840" y="4002017"/>
                </a:cubicBezTo>
                <a:cubicBezTo>
                  <a:pt x="11478829" y="4026686"/>
                  <a:pt x="11462381" y="4018706"/>
                  <a:pt x="11456215" y="3986297"/>
                </a:cubicBezTo>
                <a:close/>
                <a:moveTo>
                  <a:pt x="3007959" y="3984730"/>
                </a:moveTo>
                <a:cubicBezTo>
                  <a:pt x="3013037" y="3994765"/>
                  <a:pt x="3014732" y="4012782"/>
                  <a:pt x="3023195" y="4014960"/>
                </a:cubicBezTo>
                <a:cubicBezTo>
                  <a:pt x="3024645" y="4030198"/>
                  <a:pt x="3005299" y="4043860"/>
                  <a:pt x="3017271" y="4048214"/>
                </a:cubicBezTo>
                <a:cubicBezTo>
                  <a:pt x="3012916" y="4081224"/>
                  <a:pt x="3008684" y="4039023"/>
                  <a:pt x="3000339" y="4050510"/>
                </a:cubicBezTo>
                <a:cubicBezTo>
                  <a:pt x="3006025" y="4029057"/>
                  <a:pt x="3008564" y="4006906"/>
                  <a:pt x="3007959" y="3984730"/>
                </a:cubicBezTo>
                <a:close/>
                <a:moveTo>
                  <a:pt x="2777229" y="3982796"/>
                </a:moveTo>
                <a:cubicBezTo>
                  <a:pt x="2770334" y="4030800"/>
                  <a:pt x="2764048" y="4002623"/>
                  <a:pt x="2748326" y="4029470"/>
                </a:cubicBezTo>
                <a:cubicBezTo>
                  <a:pt x="2751350" y="3993193"/>
                  <a:pt x="2763685" y="3986420"/>
                  <a:pt x="2777229" y="3982796"/>
                </a:cubicBezTo>
                <a:close/>
                <a:moveTo>
                  <a:pt x="11584977" y="3981355"/>
                </a:moveTo>
                <a:cubicBezTo>
                  <a:pt x="11589918" y="3982475"/>
                  <a:pt x="11593922" y="3987661"/>
                  <a:pt x="11595888" y="3998272"/>
                </a:cubicBezTo>
                <a:cubicBezTo>
                  <a:pt x="11584764" y="3990169"/>
                  <a:pt x="11580649" y="4000446"/>
                  <a:pt x="11583309" y="4028863"/>
                </a:cubicBezTo>
                <a:cubicBezTo>
                  <a:pt x="11565776" y="3988235"/>
                  <a:pt x="11559123" y="4080618"/>
                  <a:pt x="11545218" y="4044342"/>
                </a:cubicBezTo>
                <a:cubicBezTo>
                  <a:pt x="11546942" y="4011240"/>
                  <a:pt x="11570159" y="3978001"/>
                  <a:pt x="11584977" y="3981355"/>
                </a:cubicBezTo>
                <a:close/>
                <a:moveTo>
                  <a:pt x="5273954" y="3977622"/>
                </a:moveTo>
                <a:lnTo>
                  <a:pt x="5274023" y="3977714"/>
                </a:lnTo>
                <a:lnTo>
                  <a:pt x="5274061" y="3977653"/>
                </a:lnTo>
                <a:close/>
                <a:moveTo>
                  <a:pt x="11740028" y="3972654"/>
                </a:moveTo>
                <a:cubicBezTo>
                  <a:pt x="11745747" y="3973972"/>
                  <a:pt x="11751247" y="3977111"/>
                  <a:pt x="11755995" y="3981462"/>
                </a:cubicBezTo>
                <a:cubicBezTo>
                  <a:pt x="11748981" y="4016289"/>
                  <a:pt x="11728665" y="4014595"/>
                  <a:pt x="11718385" y="4040472"/>
                </a:cubicBezTo>
                <a:cubicBezTo>
                  <a:pt x="11704722" y="4003472"/>
                  <a:pt x="11730479" y="4018467"/>
                  <a:pt x="11735076" y="3999602"/>
                </a:cubicBezTo>
                <a:cubicBezTo>
                  <a:pt x="11730841" y="3998998"/>
                  <a:pt x="11729995" y="3990169"/>
                  <a:pt x="11726490" y="3987510"/>
                </a:cubicBezTo>
                <a:cubicBezTo>
                  <a:pt x="11716090" y="3998272"/>
                  <a:pt x="11712701" y="4028624"/>
                  <a:pt x="11697221" y="4026084"/>
                </a:cubicBezTo>
                <a:cubicBezTo>
                  <a:pt x="11703753" y="3981099"/>
                  <a:pt x="11722868" y="3968697"/>
                  <a:pt x="11740028" y="3972654"/>
                </a:cubicBezTo>
                <a:close/>
                <a:moveTo>
                  <a:pt x="4571191" y="3972516"/>
                </a:moveTo>
                <a:cubicBezTo>
                  <a:pt x="4570466" y="3985332"/>
                  <a:pt x="4572157" y="3991745"/>
                  <a:pt x="4575424" y="3993676"/>
                </a:cubicBezTo>
                <a:cubicBezTo>
                  <a:pt x="4575424" y="4004681"/>
                  <a:pt x="4557163" y="4018709"/>
                  <a:pt x="4571191" y="4027051"/>
                </a:cubicBezTo>
                <a:cubicBezTo>
                  <a:pt x="4562243" y="4032977"/>
                  <a:pt x="4528263" y="4014233"/>
                  <a:pt x="4520281" y="3981220"/>
                </a:cubicBezTo>
                <a:cubicBezTo>
                  <a:pt x="4534793" y="3988477"/>
                  <a:pt x="4552931" y="3986176"/>
                  <a:pt x="4558373" y="4018224"/>
                </a:cubicBezTo>
                <a:cubicBezTo>
                  <a:pt x="4565509" y="4015805"/>
                  <a:pt x="4553657" y="3972516"/>
                  <a:pt x="4571191" y="3972516"/>
                </a:cubicBezTo>
                <a:close/>
                <a:moveTo>
                  <a:pt x="11819482" y="3970097"/>
                </a:moveTo>
                <a:cubicBezTo>
                  <a:pt x="11837984" y="3965499"/>
                  <a:pt x="11827945" y="4025842"/>
                  <a:pt x="11824317" y="4047124"/>
                </a:cubicBezTo>
                <a:cubicBezTo>
                  <a:pt x="11812949" y="4020763"/>
                  <a:pt x="11829759" y="3993435"/>
                  <a:pt x="11819482" y="3970097"/>
                </a:cubicBezTo>
                <a:close/>
                <a:moveTo>
                  <a:pt x="12434279" y="3968281"/>
                </a:moveTo>
                <a:cubicBezTo>
                  <a:pt x="12446973" y="3971305"/>
                  <a:pt x="12457013" y="3981052"/>
                  <a:pt x="12460397" y="3993676"/>
                </a:cubicBezTo>
                <a:cubicBezTo>
                  <a:pt x="12446493" y="3982430"/>
                  <a:pt x="12448307" y="4009035"/>
                  <a:pt x="12440689" y="4012421"/>
                </a:cubicBezTo>
                <a:cubicBezTo>
                  <a:pt x="12440809" y="3997474"/>
                  <a:pt x="12438633" y="3982588"/>
                  <a:pt x="12434279" y="3968281"/>
                </a:cubicBezTo>
                <a:close/>
                <a:moveTo>
                  <a:pt x="1663131" y="3967682"/>
                </a:moveTo>
                <a:cubicBezTo>
                  <a:pt x="1671057" y="3964420"/>
                  <a:pt x="1675001" y="3984852"/>
                  <a:pt x="1676905" y="3990653"/>
                </a:cubicBezTo>
                <a:cubicBezTo>
                  <a:pt x="1669288" y="4008672"/>
                  <a:pt x="1665176" y="3997307"/>
                  <a:pt x="1671101" y="3980014"/>
                </a:cubicBezTo>
                <a:cubicBezTo>
                  <a:pt x="1664328" y="3985657"/>
                  <a:pt x="1659370" y="3993133"/>
                  <a:pt x="1656711" y="4001538"/>
                </a:cubicBezTo>
                <a:cubicBezTo>
                  <a:pt x="1652720" y="3998877"/>
                  <a:pt x="1659492" y="3980375"/>
                  <a:pt x="1653808" y="3980254"/>
                </a:cubicBezTo>
                <a:cubicBezTo>
                  <a:pt x="1657406" y="3972487"/>
                  <a:pt x="1660490" y="3968768"/>
                  <a:pt x="1663131" y="3967682"/>
                </a:cubicBezTo>
                <a:close/>
                <a:moveTo>
                  <a:pt x="5239319" y="3967558"/>
                </a:moveTo>
                <a:cubicBezTo>
                  <a:pt x="5237987" y="3986300"/>
                  <a:pt x="5242823" y="3987752"/>
                  <a:pt x="5248025" y="3987752"/>
                </a:cubicBezTo>
                <a:lnTo>
                  <a:pt x="5246267" y="3994371"/>
                </a:lnTo>
                <a:lnTo>
                  <a:pt x="5251900" y="3987139"/>
                </a:lnTo>
                <a:lnTo>
                  <a:pt x="5257545" y="3972854"/>
                </a:lnTo>
                <a:close/>
                <a:moveTo>
                  <a:pt x="3838248" y="3964052"/>
                </a:moveTo>
                <a:cubicBezTo>
                  <a:pt x="3848285" y="4004319"/>
                  <a:pt x="3879243" y="4017500"/>
                  <a:pt x="3838248" y="4007705"/>
                </a:cubicBezTo>
                <a:cubicBezTo>
                  <a:pt x="3838248" y="3993194"/>
                  <a:pt x="3838248" y="3978564"/>
                  <a:pt x="3838248" y="3964052"/>
                </a:cubicBezTo>
                <a:close/>
                <a:moveTo>
                  <a:pt x="11646312" y="3963325"/>
                </a:moveTo>
                <a:cubicBezTo>
                  <a:pt x="11668203" y="3953893"/>
                  <a:pt x="11669413" y="3995007"/>
                  <a:pt x="11680294" y="4012539"/>
                </a:cubicBezTo>
                <a:cubicBezTo>
                  <a:pt x="11676059" y="4019675"/>
                  <a:pt x="11650185" y="4012782"/>
                  <a:pt x="11642322" y="3995491"/>
                </a:cubicBezTo>
                <a:cubicBezTo>
                  <a:pt x="11647161" y="3994281"/>
                  <a:pt x="11646312" y="3978804"/>
                  <a:pt x="11646312" y="3963325"/>
                </a:cubicBezTo>
                <a:close/>
                <a:moveTo>
                  <a:pt x="11965200" y="3961270"/>
                </a:moveTo>
                <a:cubicBezTo>
                  <a:pt x="11985273" y="3956432"/>
                  <a:pt x="11986119" y="4037693"/>
                  <a:pt x="11970642" y="4038298"/>
                </a:cubicBezTo>
                <a:cubicBezTo>
                  <a:pt x="11966649" y="4006977"/>
                  <a:pt x="11976081" y="4010968"/>
                  <a:pt x="11973905" y="3984368"/>
                </a:cubicBezTo>
                <a:cubicBezTo>
                  <a:pt x="11968831" y="3982309"/>
                  <a:pt x="11963989" y="3979651"/>
                  <a:pt x="11965200" y="3961270"/>
                </a:cubicBezTo>
                <a:close/>
                <a:moveTo>
                  <a:pt x="12360433" y="3957926"/>
                </a:moveTo>
                <a:cubicBezTo>
                  <a:pt x="12361075" y="3956739"/>
                  <a:pt x="12361919" y="3956668"/>
                  <a:pt x="12363057" y="3958113"/>
                </a:cubicBezTo>
                <a:cubicBezTo>
                  <a:pt x="12364357" y="3959767"/>
                  <a:pt x="12366045" y="3963403"/>
                  <a:pt x="12368253" y="3969612"/>
                </a:cubicBezTo>
                <a:cubicBezTo>
                  <a:pt x="12357249" y="3988235"/>
                  <a:pt x="12373697" y="4017013"/>
                  <a:pt x="12363293" y="4044705"/>
                </a:cubicBezTo>
                <a:cubicBezTo>
                  <a:pt x="12363777" y="4021610"/>
                  <a:pt x="12333665" y="4022698"/>
                  <a:pt x="12345157" y="4009515"/>
                </a:cubicBezTo>
                <a:cubicBezTo>
                  <a:pt x="12361359" y="4029237"/>
                  <a:pt x="12355939" y="3966238"/>
                  <a:pt x="12360433" y="3957926"/>
                </a:cubicBezTo>
                <a:close/>
                <a:moveTo>
                  <a:pt x="12006686" y="3946404"/>
                </a:moveTo>
                <a:lnTo>
                  <a:pt x="12015266" y="3958486"/>
                </a:lnTo>
                <a:cubicBezTo>
                  <a:pt x="12002568" y="3967071"/>
                  <a:pt x="12020223" y="3988353"/>
                  <a:pt x="12020223" y="4002743"/>
                </a:cubicBezTo>
                <a:lnTo>
                  <a:pt x="12003413" y="3999962"/>
                </a:lnTo>
                <a:cubicBezTo>
                  <a:pt x="12001783" y="3980101"/>
                  <a:pt x="12006680" y="3977380"/>
                  <a:pt x="12007546" y="3964100"/>
                </a:cubicBezTo>
                <a:close/>
                <a:moveTo>
                  <a:pt x="12006586" y="3946262"/>
                </a:moveTo>
                <a:lnTo>
                  <a:pt x="12006680" y="3946274"/>
                </a:lnTo>
                <a:lnTo>
                  <a:pt x="12006686" y="3946404"/>
                </a:lnTo>
                <a:close/>
                <a:moveTo>
                  <a:pt x="4598857" y="3922988"/>
                </a:moveTo>
                <a:cubicBezTo>
                  <a:pt x="4596094" y="3924776"/>
                  <a:pt x="4593653" y="3929075"/>
                  <a:pt x="4592233" y="3936237"/>
                </a:cubicBezTo>
                <a:cubicBezTo>
                  <a:pt x="4595619" y="3938171"/>
                  <a:pt x="4600699" y="3935149"/>
                  <a:pt x="4600699" y="3945791"/>
                </a:cubicBezTo>
                <a:cubicBezTo>
                  <a:pt x="4600457" y="3959698"/>
                  <a:pt x="4595377" y="3961753"/>
                  <a:pt x="4596585" y="3979288"/>
                </a:cubicBezTo>
                <a:cubicBezTo>
                  <a:pt x="4604567" y="3978515"/>
                  <a:pt x="4611219" y="3972963"/>
                  <a:pt x="4613517" y="3965258"/>
                </a:cubicBezTo>
                <a:cubicBezTo>
                  <a:pt x="4618323" y="3934878"/>
                  <a:pt x="4607145" y="3917626"/>
                  <a:pt x="4598857" y="3922988"/>
                </a:cubicBezTo>
                <a:close/>
                <a:moveTo>
                  <a:pt x="11989508" y="3922209"/>
                </a:moveTo>
                <a:lnTo>
                  <a:pt x="12006586" y="3946262"/>
                </a:lnTo>
                <a:lnTo>
                  <a:pt x="11993967" y="3944760"/>
                </a:lnTo>
                <a:cubicBezTo>
                  <a:pt x="11990173" y="3943158"/>
                  <a:pt x="11987755" y="3938048"/>
                  <a:pt x="11989508" y="3922209"/>
                </a:cubicBezTo>
                <a:close/>
                <a:moveTo>
                  <a:pt x="4744601" y="3921365"/>
                </a:moveTo>
                <a:cubicBezTo>
                  <a:pt x="4732509" y="3942888"/>
                  <a:pt x="4704335" y="3925722"/>
                  <a:pt x="4698167" y="3961993"/>
                </a:cubicBezTo>
                <a:cubicBezTo>
                  <a:pt x="4721989" y="3948213"/>
                  <a:pt x="4742547" y="3990533"/>
                  <a:pt x="4744601" y="3921365"/>
                </a:cubicBezTo>
                <a:close/>
                <a:moveTo>
                  <a:pt x="4778463" y="3915684"/>
                </a:moveTo>
                <a:cubicBezTo>
                  <a:pt x="4778583" y="3966469"/>
                  <a:pt x="4798535" y="3960300"/>
                  <a:pt x="4803859" y="3922335"/>
                </a:cubicBezTo>
                <a:cubicBezTo>
                  <a:pt x="4794909" y="3909395"/>
                  <a:pt x="4791403" y="3929707"/>
                  <a:pt x="4778463" y="3915684"/>
                </a:cubicBezTo>
                <a:close/>
                <a:moveTo>
                  <a:pt x="4198249" y="3915079"/>
                </a:moveTo>
                <a:cubicBezTo>
                  <a:pt x="4190267" y="3953049"/>
                  <a:pt x="4176602" y="3913750"/>
                  <a:pt x="4168502" y="3941920"/>
                </a:cubicBezTo>
                <a:cubicBezTo>
                  <a:pt x="4177690" y="3959335"/>
                  <a:pt x="4211309" y="3944100"/>
                  <a:pt x="4198249" y="3915079"/>
                </a:cubicBezTo>
                <a:close/>
                <a:moveTo>
                  <a:pt x="10310167" y="3910376"/>
                </a:moveTo>
                <a:cubicBezTo>
                  <a:pt x="10317286" y="3908728"/>
                  <a:pt x="10327960" y="3912057"/>
                  <a:pt x="10334609" y="3920398"/>
                </a:cubicBezTo>
                <a:cubicBezTo>
                  <a:pt x="10338479" y="3935995"/>
                  <a:pt x="10323970" y="3928378"/>
                  <a:pt x="10329409" y="3945791"/>
                </a:cubicBezTo>
                <a:cubicBezTo>
                  <a:pt x="10319252" y="3942767"/>
                  <a:pt x="10315863" y="3932249"/>
                  <a:pt x="10315501" y="3915442"/>
                </a:cubicBezTo>
                <a:cubicBezTo>
                  <a:pt x="10307884" y="3914475"/>
                  <a:pt x="10311757" y="3927651"/>
                  <a:pt x="10307038" y="3930193"/>
                </a:cubicBezTo>
                <a:cubicBezTo>
                  <a:pt x="10299478" y="3918646"/>
                  <a:pt x="10303045" y="3912027"/>
                  <a:pt x="10310167" y="3910376"/>
                </a:cubicBezTo>
                <a:close/>
                <a:moveTo>
                  <a:pt x="3057537" y="3901774"/>
                </a:moveTo>
                <a:cubicBezTo>
                  <a:pt x="3069629" y="3904432"/>
                  <a:pt x="3090552" y="3928983"/>
                  <a:pt x="3113044" y="3956069"/>
                </a:cubicBezTo>
                <a:cubicBezTo>
                  <a:pt x="3131908" y="3980435"/>
                  <a:pt x="3152104" y="4003736"/>
                  <a:pt x="3173508" y="4025844"/>
                </a:cubicBezTo>
                <a:cubicBezTo>
                  <a:pt x="3168308" y="4053290"/>
                  <a:pt x="3157786" y="4013025"/>
                  <a:pt x="3143759" y="4030075"/>
                </a:cubicBezTo>
                <a:cubicBezTo>
                  <a:pt x="3146782" y="4045795"/>
                  <a:pt x="3153555" y="4051840"/>
                  <a:pt x="3164196" y="4048817"/>
                </a:cubicBezTo>
                <a:cubicBezTo>
                  <a:pt x="3154160" y="4081828"/>
                  <a:pt x="3138922" y="4066470"/>
                  <a:pt x="3129733" y="4064658"/>
                </a:cubicBezTo>
                <a:cubicBezTo>
                  <a:pt x="3131547" y="4099481"/>
                  <a:pt x="3152589" y="4087026"/>
                  <a:pt x="3162140" y="4103230"/>
                </a:cubicBezTo>
                <a:cubicBezTo>
                  <a:pt x="3155369" y="4138055"/>
                  <a:pt x="3142792" y="4082432"/>
                  <a:pt x="3139891" y="4128139"/>
                </a:cubicBezTo>
                <a:cubicBezTo>
                  <a:pt x="3127798" y="4125115"/>
                  <a:pt x="3131666" y="4082795"/>
                  <a:pt x="3120783" y="4076749"/>
                </a:cubicBezTo>
                <a:cubicBezTo>
                  <a:pt x="3120783" y="4085937"/>
                  <a:pt x="3118728" y="4087268"/>
                  <a:pt x="3116068" y="4088840"/>
                </a:cubicBezTo>
                <a:cubicBezTo>
                  <a:pt x="3116914" y="4109518"/>
                  <a:pt x="3132271" y="4094886"/>
                  <a:pt x="3127193" y="4130436"/>
                </a:cubicBezTo>
                <a:cubicBezTo>
                  <a:pt x="3112075" y="4095249"/>
                  <a:pt x="3081240" y="4098756"/>
                  <a:pt x="3061649" y="4074693"/>
                </a:cubicBezTo>
                <a:cubicBezTo>
                  <a:pt x="3053790" y="4082916"/>
                  <a:pt x="3051251" y="4108793"/>
                  <a:pt x="3043510" y="4120278"/>
                </a:cubicBezTo>
                <a:cubicBezTo>
                  <a:pt x="3038674" y="4118828"/>
                  <a:pt x="3041697" y="4109639"/>
                  <a:pt x="3043510" y="4109397"/>
                </a:cubicBezTo>
                <a:cubicBezTo>
                  <a:pt x="3043510" y="4081465"/>
                  <a:pt x="3031418" y="4079651"/>
                  <a:pt x="3024282" y="4068768"/>
                </a:cubicBezTo>
                <a:cubicBezTo>
                  <a:pt x="3037706" y="4037572"/>
                  <a:pt x="3028878" y="4041200"/>
                  <a:pt x="3027548" y="4003351"/>
                </a:cubicBezTo>
                <a:cubicBezTo>
                  <a:pt x="3038310" y="4031888"/>
                  <a:pt x="3048588" y="3989445"/>
                  <a:pt x="3047137" y="3946637"/>
                </a:cubicBezTo>
                <a:cubicBezTo>
                  <a:pt x="3060559" y="3939623"/>
                  <a:pt x="3056813" y="3974209"/>
                  <a:pt x="3066607" y="3976265"/>
                </a:cubicBezTo>
                <a:cubicBezTo>
                  <a:pt x="3065519" y="3940710"/>
                  <a:pt x="3060320" y="3930192"/>
                  <a:pt x="3076525" y="3942525"/>
                </a:cubicBezTo>
                <a:cubicBezTo>
                  <a:pt x="3081361" y="3901653"/>
                  <a:pt x="3063100" y="3917375"/>
                  <a:pt x="3057537" y="3901774"/>
                </a:cubicBezTo>
                <a:close/>
                <a:moveTo>
                  <a:pt x="4083853" y="3901291"/>
                </a:moveTo>
                <a:cubicBezTo>
                  <a:pt x="4091833" y="3901291"/>
                  <a:pt x="4086755" y="3936963"/>
                  <a:pt x="4095946" y="3932008"/>
                </a:cubicBezTo>
                <a:cubicBezTo>
                  <a:pt x="4086634" y="3970460"/>
                  <a:pt x="4080466" y="3909880"/>
                  <a:pt x="4070429" y="3914477"/>
                </a:cubicBezTo>
                <a:cubicBezTo>
                  <a:pt x="4062449" y="3922698"/>
                  <a:pt x="4069825" y="3969734"/>
                  <a:pt x="4053982" y="3960908"/>
                </a:cubicBezTo>
                <a:cubicBezTo>
                  <a:pt x="4051807" y="3945551"/>
                  <a:pt x="4070550" y="3931521"/>
                  <a:pt x="4058337" y="3927412"/>
                </a:cubicBezTo>
                <a:cubicBezTo>
                  <a:pt x="4063052" y="3887265"/>
                  <a:pt x="4079136" y="3925722"/>
                  <a:pt x="4083853" y="3901291"/>
                </a:cubicBezTo>
                <a:close/>
                <a:moveTo>
                  <a:pt x="3112681" y="3894035"/>
                </a:moveTo>
                <a:cubicBezTo>
                  <a:pt x="3123323" y="3896937"/>
                  <a:pt x="3123323" y="3926202"/>
                  <a:pt x="3127193" y="3946033"/>
                </a:cubicBezTo>
                <a:cubicBezTo>
                  <a:pt x="3115341" y="3945791"/>
                  <a:pt x="3109900" y="3929707"/>
                  <a:pt x="3112681" y="3894035"/>
                </a:cubicBezTo>
                <a:close/>
                <a:moveTo>
                  <a:pt x="4181803" y="3885213"/>
                </a:moveTo>
                <a:cubicBezTo>
                  <a:pt x="4191477" y="3913750"/>
                  <a:pt x="4195830" y="3889565"/>
                  <a:pt x="4215661" y="3890410"/>
                </a:cubicBezTo>
                <a:cubicBezTo>
                  <a:pt x="4213002" y="3938292"/>
                  <a:pt x="4221951" y="3936842"/>
                  <a:pt x="4227755" y="3997307"/>
                </a:cubicBezTo>
                <a:cubicBezTo>
                  <a:pt x="4220137" y="3997186"/>
                  <a:pt x="4218807" y="4012179"/>
                  <a:pt x="4210826" y="4011091"/>
                </a:cubicBezTo>
                <a:cubicBezTo>
                  <a:pt x="4212639" y="3984490"/>
                  <a:pt x="4203086" y="3988600"/>
                  <a:pt x="4206593" y="3957158"/>
                </a:cubicBezTo>
                <a:cubicBezTo>
                  <a:pt x="4191841" y="3991863"/>
                  <a:pt x="4164751" y="3976389"/>
                  <a:pt x="4143469" y="3978684"/>
                </a:cubicBezTo>
                <a:cubicBezTo>
                  <a:pt x="4147701" y="3947489"/>
                  <a:pt x="4154837" y="3992710"/>
                  <a:pt x="4160520" y="3965016"/>
                </a:cubicBezTo>
                <a:cubicBezTo>
                  <a:pt x="4161607" y="3914959"/>
                  <a:pt x="4133915" y="3943251"/>
                  <a:pt x="4126659" y="3916048"/>
                </a:cubicBezTo>
                <a:cubicBezTo>
                  <a:pt x="4135125" y="3890651"/>
                  <a:pt x="4177207" y="3963084"/>
                  <a:pt x="4181803" y="3885213"/>
                </a:cubicBezTo>
                <a:close/>
                <a:moveTo>
                  <a:pt x="10268944" y="3883153"/>
                </a:moveTo>
                <a:lnTo>
                  <a:pt x="10277291" y="3884723"/>
                </a:lnTo>
                <a:cubicBezTo>
                  <a:pt x="10281764" y="3916770"/>
                  <a:pt x="10287206" y="3946518"/>
                  <a:pt x="10297606" y="3964532"/>
                </a:cubicBezTo>
                <a:cubicBezTo>
                  <a:pt x="10302202" y="3922695"/>
                  <a:pt x="10319491" y="3976024"/>
                  <a:pt x="10322638" y="4001655"/>
                </a:cubicBezTo>
                <a:cubicBezTo>
                  <a:pt x="10301354" y="3990411"/>
                  <a:pt x="10288775" y="3944702"/>
                  <a:pt x="10280554" y="3994282"/>
                </a:cubicBezTo>
                <a:cubicBezTo>
                  <a:pt x="10274508" y="3961993"/>
                  <a:pt x="10278743" y="3906245"/>
                  <a:pt x="10268944" y="3883153"/>
                </a:cubicBezTo>
                <a:close/>
                <a:moveTo>
                  <a:pt x="3775003" y="3876506"/>
                </a:moveTo>
                <a:cubicBezTo>
                  <a:pt x="3773189" y="3890167"/>
                  <a:pt x="3769560" y="3899841"/>
                  <a:pt x="3762911" y="3900688"/>
                </a:cubicBezTo>
                <a:cubicBezTo>
                  <a:pt x="3762063" y="3910242"/>
                  <a:pt x="3764482" y="3910727"/>
                  <a:pt x="3767020" y="3910970"/>
                </a:cubicBezTo>
                <a:cubicBezTo>
                  <a:pt x="3765085" y="3941436"/>
                  <a:pt x="3753720" y="3913750"/>
                  <a:pt x="3758677" y="3890531"/>
                </a:cubicBezTo>
                <a:lnTo>
                  <a:pt x="3745373" y="3892344"/>
                </a:lnTo>
                <a:cubicBezTo>
                  <a:pt x="3747432" y="3867556"/>
                  <a:pt x="3766296" y="3884365"/>
                  <a:pt x="3775003" y="3876506"/>
                </a:cubicBezTo>
                <a:close/>
                <a:moveTo>
                  <a:pt x="3955140" y="3872060"/>
                </a:moveTo>
                <a:cubicBezTo>
                  <a:pt x="3961987" y="3872877"/>
                  <a:pt x="3969213" y="3877833"/>
                  <a:pt x="3973204" y="3876263"/>
                </a:cubicBezTo>
                <a:cubicBezTo>
                  <a:pt x="3968971" y="3888647"/>
                  <a:pt x="3963287" y="3900469"/>
                  <a:pt x="3956152" y="3911455"/>
                </a:cubicBezTo>
                <a:cubicBezTo>
                  <a:pt x="3954338" y="3929468"/>
                  <a:pt x="3971874" y="3945672"/>
                  <a:pt x="3973083" y="3919675"/>
                </a:cubicBezTo>
                <a:cubicBezTo>
                  <a:pt x="3983362" y="3960666"/>
                  <a:pt x="3942366" y="3958731"/>
                  <a:pt x="3934991" y="3947850"/>
                </a:cubicBezTo>
                <a:cubicBezTo>
                  <a:pt x="3926162" y="3908187"/>
                  <a:pt x="3964495" y="3903708"/>
                  <a:pt x="3939343" y="3892707"/>
                </a:cubicBezTo>
                <a:cubicBezTo>
                  <a:pt x="3941822" y="3874570"/>
                  <a:pt x="3948292" y="3871242"/>
                  <a:pt x="3955140" y="3872060"/>
                </a:cubicBezTo>
                <a:close/>
                <a:moveTo>
                  <a:pt x="4038928" y="3869280"/>
                </a:moveTo>
                <a:cubicBezTo>
                  <a:pt x="4041376" y="3869914"/>
                  <a:pt x="4044672" y="3874570"/>
                  <a:pt x="4049993" y="3874447"/>
                </a:cubicBezTo>
                <a:cubicBezTo>
                  <a:pt x="4049993" y="3892586"/>
                  <a:pt x="4049993" y="3910727"/>
                  <a:pt x="4049993" y="3928863"/>
                </a:cubicBezTo>
                <a:cubicBezTo>
                  <a:pt x="4038987" y="3929588"/>
                  <a:pt x="4043825" y="3887386"/>
                  <a:pt x="4032941" y="3888230"/>
                </a:cubicBezTo>
                <a:cubicBezTo>
                  <a:pt x="4034875" y="3872030"/>
                  <a:pt x="4036478" y="3868644"/>
                  <a:pt x="4038928" y="3869280"/>
                </a:cubicBezTo>
                <a:close/>
                <a:moveTo>
                  <a:pt x="4160445" y="3869052"/>
                </a:moveTo>
                <a:cubicBezTo>
                  <a:pt x="4167383" y="3872453"/>
                  <a:pt x="4173521" y="3882548"/>
                  <a:pt x="4172856" y="3897542"/>
                </a:cubicBezTo>
                <a:cubicBezTo>
                  <a:pt x="4160884" y="3897663"/>
                  <a:pt x="4155199" y="3880495"/>
                  <a:pt x="4143227" y="3880737"/>
                </a:cubicBezTo>
                <a:cubicBezTo>
                  <a:pt x="4145767" y="3868946"/>
                  <a:pt x="4153507" y="3865655"/>
                  <a:pt x="4160445" y="3869052"/>
                </a:cubicBezTo>
                <a:close/>
                <a:moveTo>
                  <a:pt x="3180521" y="3862120"/>
                </a:moveTo>
                <a:cubicBezTo>
                  <a:pt x="3177378" y="3874208"/>
                  <a:pt x="3170487" y="3875051"/>
                  <a:pt x="3170849" y="3896215"/>
                </a:cubicBezTo>
                <a:cubicBezTo>
                  <a:pt x="3153071" y="3884242"/>
                  <a:pt x="3149927" y="3896818"/>
                  <a:pt x="3129370" y="3891621"/>
                </a:cubicBezTo>
                <a:cubicBezTo>
                  <a:pt x="3134933" y="3850384"/>
                  <a:pt x="3163592" y="3872393"/>
                  <a:pt x="3180521" y="3862120"/>
                </a:cubicBezTo>
                <a:close/>
                <a:moveTo>
                  <a:pt x="1400466" y="3861754"/>
                </a:moveTo>
                <a:cubicBezTo>
                  <a:pt x="1411227" y="3866709"/>
                  <a:pt x="1412559" y="3884484"/>
                  <a:pt x="1403609" y="3914959"/>
                </a:cubicBezTo>
                <a:cubicBezTo>
                  <a:pt x="1403850" y="3895489"/>
                  <a:pt x="1386678" y="3898511"/>
                  <a:pt x="1400466" y="3861754"/>
                </a:cubicBezTo>
                <a:close/>
                <a:moveTo>
                  <a:pt x="4421422" y="3852152"/>
                </a:moveTo>
                <a:cubicBezTo>
                  <a:pt x="4430191" y="3850717"/>
                  <a:pt x="4438957" y="3857881"/>
                  <a:pt x="4436236" y="3875535"/>
                </a:cubicBezTo>
                <a:cubicBezTo>
                  <a:pt x="4426563" y="3852440"/>
                  <a:pt x="4421240" y="3887023"/>
                  <a:pt x="4406609" y="3880374"/>
                </a:cubicBezTo>
                <a:cubicBezTo>
                  <a:pt x="4403887" y="3863632"/>
                  <a:pt x="4412655" y="3853588"/>
                  <a:pt x="4421422" y="3852152"/>
                </a:cubicBezTo>
                <a:close/>
                <a:moveTo>
                  <a:pt x="10382858" y="3848327"/>
                </a:moveTo>
                <a:cubicBezTo>
                  <a:pt x="10374698" y="3872632"/>
                  <a:pt x="10375171" y="3921358"/>
                  <a:pt x="10369341" y="3952159"/>
                </a:cubicBezTo>
                <a:lnTo>
                  <a:pt x="10367886" y="3956142"/>
                </a:lnTo>
                <a:lnTo>
                  <a:pt x="10382736" y="3961993"/>
                </a:lnTo>
                <a:cubicBezTo>
                  <a:pt x="10389753" y="3986179"/>
                  <a:pt x="10367501" y="3973000"/>
                  <a:pt x="10362423" y="3981342"/>
                </a:cubicBezTo>
                <a:lnTo>
                  <a:pt x="10361047" y="3974885"/>
                </a:lnTo>
                <a:lnTo>
                  <a:pt x="10360851" y="3975418"/>
                </a:lnTo>
                <a:lnTo>
                  <a:pt x="10360635" y="3972971"/>
                </a:lnTo>
                <a:lnTo>
                  <a:pt x="10358183" y="3961468"/>
                </a:lnTo>
                <a:lnTo>
                  <a:pt x="10359510" y="3960099"/>
                </a:lnTo>
                <a:lnTo>
                  <a:pt x="10356981" y="3931279"/>
                </a:lnTo>
                <a:cubicBezTo>
                  <a:pt x="10374517" y="3938048"/>
                  <a:pt x="10360247" y="3896334"/>
                  <a:pt x="10361574" y="3877590"/>
                </a:cubicBezTo>
                <a:cubicBezTo>
                  <a:pt x="10370767" y="3872511"/>
                  <a:pt x="10375363" y="3856913"/>
                  <a:pt x="10382858" y="3848327"/>
                </a:cubicBezTo>
                <a:close/>
                <a:moveTo>
                  <a:pt x="4244927" y="3831642"/>
                </a:moveTo>
                <a:cubicBezTo>
                  <a:pt x="4250008" y="3857758"/>
                  <a:pt x="4260287" y="3869369"/>
                  <a:pt x="4278908" y="3858606"/>
                </a:cubicBezTo>
                <a:cubicBezTo>
                  <a:pt x="4276975" y="3872512"/>
                  <a:pt x="4273347" y="3881944"/>
                  <a:pt x="4266091" y="3882791"/>
                </a:cubicBezTo>
                <a:cubicBezTo>
                  <a:pt x="4266936" y="3891495"/>
                  <a:pt x="4270322" y="3892948"/>
                  <a:pt x="4270322" y="3903950"/>
                </a:cubicBezTo>
                <a:cubicBezTo>
                  <a:pt x="4279634" y="3903950"/>
                  <a:pt x="4283866" y="3892827"/>
                  <a:pt x="4283141" y="3869007"/>
                </a:cubicBezTo>
                <a:cubicBezTo>
                  <a:pt x="4299346" y="3899114"/>
                  <a:pt x="4316034" y="3860059"/>
                  <a:pt x="4325467" y="3905280"/>
                </a:cubicBezTo>
                <a:cubicBezTo>
                  <a:pt x="4338285" y="3903588"/>
                  <a:pt x="4341913" y="3879404"/>
                  <a:pt x="4350861" y="3868278"/>
                </a:cubicBezTo>
                <a:cubicBezTo>
                  <a:pt x="4357995" y="3881701"/>
                  <a:pt x="4377828" y="3859937"/>
                  <a:pt x="4376256" y="3896818"/>
                </a:cubicBezTo>
                <a:cubicBezTo>
                  <a:pt x="4365735" y="3900325"/>
                  <a:pt x="4363317" y="3881823"/>
                  <a:pt x="4355214" y="3878558"/>
                </a:cubicBezTo>
                <a:cubicBezTo>
                  <a:pt x="4347111" y="3884123"/>
                  <a:pt x="4346144" y="3910363"/>
                  <a:pt x="4334051" y="3903345"/>
                </a:cubicBezTo>
                <a:lnTo>
                  <a:pt x="4334051" y="3925719"/>
                </a:lnTo>
                <a:cubicBezTo>
                  <a:pt x="4346144" y="3921972"/>
                  <a:pt x="4409995" y="3888230"/>
                  <a:pt x="4397417" y="3958607"/>
                </a:cubicBezTo>
                <a:cubicBezTo>
                  <a:pt x="4387140" y="3950630"/>
                  <a:pt x="4351949" y="3939138"/>
                  <a:pt x="4333809" y="3980133"/>
                </a:cubicBezTo>
                <a:cubicBezTo>
                  <a:pt x="4336591" y="4012419"/>
                  <a:pt x="4342879" y="3968042"/>
                  <a:pt x="4350741" y="3977354"/>
                </a:cubicBezTo>
                <a:cubicBezTo>
                  <a:pt x="4357511" y="4019191"/>
                  <a:pt x="4332479" y="3984124"/>
                  <a:pt x="4333809" y="4012903"/>
                </a:cubicBezTo>
                <a:cubicBezTo>
                  <a:pt x="4321717" y="4005528"/>
                  <a:pt x="4328973" y="3997426"/>
                  <a:pt x="4329577" y="3969974"/>
                </a:cubicBezTo>
                <a:cubicBezTo>
                  <a:pt x="4320871" y="3958607"/>
                  <a:pt x="4281206" y="3996095"/>
                  <a:pt x="4291485" y="3943734"/>
                </a:cubicBezTo>
                <a:cubicBezTo>
                  <a:pt x="4274677" y="3947123"/>
                  <a:pt x="4266211" y="3970098"/>
                  <a:pt x="4265969" y="4013267"/>
                </a:cubicBezTo>
                <a:cubicBezTo>
                  <a:pt x="4246864" y="4006011"/>
                  <a:pt x="4259681" y="3987025"/>
                  <a:pt x="4261737" y="3948696"/>
                </a:cubicBezTo>
                <a:cubicBezTo>
                  <a:pt x="4246017" y="3947242"/>
                  <a:pt x="4250611" y="3994765"/>
                  <a:pt x="4232109" y="3986176"/>
                </a:cubicBezTo>
                <a:cubicBezTo>
                  <a:pt x="4243235" y="3952684"/>
                  <a:pt x="4236826" y="3944582"/>
                  <a:pt x="4240696" y="3897663"/>
                </a:cubicBezTo>
                <a:cubicBezTo>
                  <a:pt x="4249524" y="3891618"/>
                  <a:pt x="4251941" y="3903224"/>
                  <a:pt x="4257625" y="3905762"/>
                </a:cubicBezTo>
                <a:cubicBezTo>
                  <a:pt x="4264761" y="3850262"/>
                  <a:pt x="4237068" y="3889565"/>
                  <a:pt x="4232229" y="3866343"/>
                </a:cubicBezTo>
                <a:cubicBezTo>
                  <a:pt x="4230657" y="3840588"/>
                  <a:pt x="4251459" y="3869249"/>
                  <a:pt x="4244927" y="3831642"/>
                </a:cubicBezTo>
                <a:close/>
                <a:moveTo>
                  <a:pt x="5225773" y="3827530"/>
                </a:moveTo>
                <a:cubicBezTo>
                  <a:pt x="5237867" y="3845184"/>
                  <a:pt x="5239077" y="3842885"/>
                  <a:pt x="5255400" y="3833336"/>
                </a:cubicBezTo>
                <a:cubicBezTo>
                  <a:pt x="5234116" y="3864290"/>
                  <a:pt x="5228071" y="3871907"/>
                  <a:pt x="5196630" y="3865261"/>
                </a:cubicBezTo>
                <a:cubicBezTo>
                  <a:pt x="5199775" y="3816041"/>
                  <a:pt x="5223356" y="3900202"/>
                  <a:pt x="5225773" y="3827530"/>
                </a:cubicBezTo>
                <a:close/>
                <a:moveTo>
                  <a:pt x="2904686" y="3826078"/>
                </a:moveTo>
                <a:cubicBezTo>
                  <a:pt x="2923428" y="3829345"/>
                  <a:pt x="2892593" y="3895004"/>
                  <a:pt x="2912425" y="3900565"/>
                </a:cubicBezTo>
                <a:cubicBezTo>
                  <a:pt x="2903355" y="3927169"/>
                  <a:pt x="2898155" y="3866468"/>
                  <a:pt x="2904686" y="3826078"/>
                </a:cubicBezTo>
                <a:close/>
                <a:moveTo>
                  <a:pt x="2478160" y="3823303"/>
                </a:moveTo>
                <a:cubicBezTo>
                  <a:pt x="2487802" y="3822480"/>
                  <a:pt x="2495284" y="3849327"/>
                  <a:pt x="2507802" y="3842162"/>
                </a:cubicBezTo>
                <a:cubicBezTo>
                  <a:pt x="2494137" y="3872512"/>
                  <a:pt x="2480713" y="3833215"/>
                  <a:pt x="2467532" y="3835633"/>
                </a:cubicBezTo>
                <a:cubicBezTo>
                  <a:pt x="2471492" y="3826925"/>
                  <a:pt x="2474947" y="3823577"/>
                  <a:pt x="2478160" y="3823303"/>
                </a:cubicBezTo>
                <a:close/>
                <a:moveTo>
                  <a:pt x="4129685" y="3822677"/>
                </a:moveTo>
                <a:cubicBezTo>
                  <a:pt x="4133735" y="3821028"/>
                  <a:pt x="4138088" y="3822995"/>
                  <a:pt x="4143348" y="3825955"/>
                </a:cubicBezTo>
                <a:cubicBezTo>
                  <a:pt x="4141413" y="3843248"/>
                  <a:pt x="4130046" y="3838051"/>
                  <a:pt x="4134763" y="3870939"/>
                </a:cubicBezTo>
                <a:cubicBezTo>
                  <a:pt x="4126660" y="3868037"/>
                  <a:pt x="4131497" y="3828981"/>
                  <a:pt x="4117833" y="3841072"/>
                </a:cubicBezTo>
                <a:cubicBezTo>
                  <a:pt x="4121885" y="3829587"/>
                  <a:pt x="4125634" y="3824323"/>
                  <a:pt x="4129685" y="3822677"/>
                </a:cubicBezTo>
                <a:close/>
                <a:moveTo>
                  <a:pt x="5094929" y="3817856"/>
                </a:moveTo>
                <a:cubicBezTo>
                  <a:pt x="5094567" y="3849298"/>
                  <a:pt x="5077515" y="3841074"/>
                  <a:pt x="5065544" y="3844700"/>
                </a:cubicBezTo>
                <a:cubicBezTo>
                  <a:pt x="5068447" y="3830311"/>
                  <a:pt x="5080298" y="3819463"/>
                  <a:pt x="5094929" y="3817856"/>
                </a:cubicBezTo>
                <a:close/>
                <a:moveTo>
                  <a:pt x="1388421" y="3816605"/>
                </a:moveTo>
                <a:cubicBezTo>
                  <a:pt x="1393965" y="3818843"/>
                  <a:pt x="1397774" y="3829978"/>
                  <a:pt x="1415460" y="3819546"/>
                </a:cubicBezTo>
                <a:cubicBezTo>
                  <a:pt x="1405302" y="3841313"/>
                  <a:pt x="1400948" y="3841676"/>
                  <a:pt x="1399014" y="3829708"/>
                </a:cubicBezTo>
                <a:cubicBezTo>
                  <a:pt x="1394780" y="3829708"/>
                  <a:pt x="1391154" y="3842402"/>
                  <a:pt x="1386922" y="3850625"/>
                </a:cubicBezTo>
                <a:cubicBezTo>
                  <a:pt x="1370232" y="3859333"/>
                  <a:pt x="1394055" y="3815676"/>
                  <a:pt x="1381721" y="3818460"/>
                </a:cubicBezTo>
                <a:cubicBezTo>
                  <a:pt x="1384532" y="3816101"/>
                  <a:pt x="1386573" y="3815859"/>
                  <a:pt x="1388421" y="3816605"/>
                </a:cubicBezTo>
                <a:close/>
                <a:moveTo>
                  <a:pt x="4740749" y="3814889"/>
                </a:moveTo>
                <a:cubicBezTo>
                  <a:pt x="4743241" y="3814295"/>
                  <a:pt x="4745871" y="3816462"/>
                  <a:pt x="4748593" y="3822692"/>
                </a:cubicBezTo>
                <a:cubicBezTo>
                  <a:pt x="4741579" y="3838291"/>
                  <a:pt x="4739766" y="3866346"/>
                  <a:pt x="4723317" y="3859816"/>
                </a:cubicBezTo>
                <a:cubicBezTo>
                  <a:pt x="4727037" y="3843312"/>
                  <a:pt x="4733273" y="3816669"/>
                  <a:pt x="4740749" y="3814889"/>
                </a:cubicBezTo>
                <a:close/>
                <a:moveTo>
                  <a:pt x="4024719" y="3813380"/>
                </a:moveTo>
                <a:cubicBezTo>
                  <a:pt x="4018551" y="3845790"/>
                  <a:pt x="4002105" y="3853769"/>
                  <a:pt x="3995090" y="3829102"/>
                </a:cubicBezTo>
                <a:cubicBezTo>
                  <a:pt x="3991463" y="3860541"/>
                  <a:pt x="4000895" y="3856429"/>
                  <a:pt x="3999083" y="3882909"/>
                </a:cubicBezTo>
                <a:cubicBezTo>
                  <a:pt x="3980337" y="3855462"/>
                  <a:pt x="3959781" y="3820999"/>
                  <a:pt x="3944180" y="3859333"/>
                </a:cubicBezTo>
                <a:cubicBezTo>
                  <a:pt x="3934145" y="3857999"/>
                  <a:pt x="3949139" y="3829465"/>
                  <a:pt x="3948534" y="3815074"/>
                </a:cubicBezTo>
                <a:cubicBezTo>
                  <a:pt x="3974776" y="3834300"/>
                  <a:pt x="3994486" y="3820032"/>
                  <a:pt x="4024719" y="3813380"/>
                </a:cubicBezTo>
                <a:close/>
                <a:moveTo>
                  <a:pt x="3895904" y="3808678"/>
                </a:moveTo>
                <a:cubicBezTo>
                  <a:pt x="3910699" y="3805322"/>
                  <a:pt x="3933962" y="3838564"/>
                  <a:pt x="3935595" y="3871667"/>
                </a:cubicBezTo>
                <a:cubicBezTo>
                  <a:pt x="3921688" y="3907942"/>
                  <a:pt x="3915037" y="3815560"/>
                  <a:pt x="3897623" y="3856188"/>
                </a:cubicBezTo>
                <a:cubicBezTo>
                  <a:pt x="3900285" y="3827530"/>
                  <a:pt x="3896051" y="3816888"/>
                  <a:pt x="3885046" y="3825593"/>
                </a:cubicBezTo>
                <a:cubicBezTo>
                  <a:pt x="3886981" y="3814985"/>
                  <a:pt x="3890973" y="3809797"/>
                  <a:pt x="3895904" y="3808678"/>
                </a:cubicBezTo>
                <a:close/>
                <a:moveTo>
                  <a:pt x="10559295" y="3803099"/>
                </a:moveTo>
                <a:cubicBezTo>
                  <a:pt x="10563523" y="3818094"/>
                  <a:pt x="10563284" y="3843971"/>
                  <a:pt x="10567516" y="3858966"/>
                </a:cubicBezTo>
                <a:cubicBezTo>
                  <a:pt x="10559656" y="3860538"/>
                  <a:pt x="10559656" y="3842520"/>
                  <a:pt x="10555422" y="3834782"/>
                </a:cubicBezTo>
                <a:cubicBezTo>
                  <a:pt x="10556635" y="3869485"/>
                  <a:pt x="10542484" y="3904068"/>
                  <a:pt x="10529425" y="3885206"/>
                </a:cubicBezTo>
                <a:cubicBezTo>
                  <a:pt x="10541397" y="3858613"/>
                  <a:pt x="10551432" y="3831177"/>
                  <a:pt x="10559295" y="3803099"/>
                </a:cubicBezTo>
                <a:close/>
                <a:moveTo>
                  <a:pt x="3740888" y="3799735"/>
                </a:moveTo>
                <a:cubicBezTo>
                  <a:pt x="3758012" y="3795782"/>
                  <a:pt x="3777059" y="3808180"/>
                  <a:pt x="3783589" y="3853165"/>
                </a:cubicBezTo>
                <a:cubicBezTo>
                  <a:pt x="3768232" y="3855826"/>
                  <a:pt x="3764847" y="3825472"/>
                  <a:pt x="3754325" y="3814591"/>
                </a:cubicBezTo>
                <a:cubicBezTo>
                  <a:pt x="3750939" y="3817253"/>
                  <a:pt x="3750092" y="3826078"/>
                  <a:pt x="3745859" y="3826681"/>
                </a:cubicBezTo>
                <a:cubicBezTo>
                  <a:pt x="3750455" y="3845549"/>
                  <a:pt x="3776212" y="3830554"/>
                  <a:pt x="3762426" y="3867556"/>
                </a:cubicBezTo>
                <a:cubicBezTo>
                  <a:pt x="3752270" y="3841677"/>
                  <a:pt x="3731953" y="3843372"/>
                  <a:pt x="3724939" y="3808543"/>
                </a:cubicBezTo>
                <a:cubicBezTo>
                  <a:pt x="3729685" y="3804187"/>
                  <a:pt x="3735179" y="3801053"/>
                  <a:pt x="3740888" y="3799735"/>
                </a:cubicBezTo>
                <a:close/>
                <a:moveTo>
                  <a:pt x="3662057" y="3797180"/>
                </a:moveTo>
                <a:cubicBezTo>
                  <a:pt x="3651655" y="3820517"/>
                  <a:pt x="3668586" y="3847844"/>
                  <a:pt x="3657099" y="3874208"/>
                </a:cubicBezTo>
                <a:cubicBezTo>
                  <a:pt x="3652867" y="3853165"/>
                  <a:pt x="3642950" y="3792713"/>
                  <a:pt x="3662057" y="3797180"/>
                </a:cubicBezTo>
                <a:close/>
                <a:moveTo>
                  <a:pt x="3046655" y="3795365"/>
                </a:moveTo>
                <a:cubicBezTo>
                  <a:pt x="3042421" y="3809692"/>
                  <a:pt x="3040367" y="3824564"/>
                  <a:pt x="3040367" y="3839502"/>
                </a:cubicBezTo>
                <a:cubicBezTo>
                  <a:pt x="3032627" y="3836114"/>
                  <a:pt x="3034320" y="3809510"/>
                  <a:pt x="3020655" y="3820757"/>
                </a:cubicBezTo>
                <a:cubicBezTo>
                  <a:pt x="3024042" y="3808155"/>
                  <a:pt x="3033956" y="3798399"/>
                  <a:pt x="3046655" y="3795365"/>
                </a:cubicBezTo>
                <a:close/>
                <a:moveTo>
                  <a:pt x="3834499" y="3790410"/>
                </a:moveTo>
                <a:cubicBezTo>
                  <a:pt x="3834499" y="3805880"/>
                  <a:pt x="3833654" y="3821363"/>
                  <a:pt x="3838611" y="3822571"/>
                </a:cubicBezTo>
                <a:cubicBezTo>
                  <a:pt x="3830631" y="3839863"/>
                  <a:pt x="3804873" y="3846759"/>
                  <a:pt x="3800519" y="3839624"/>
                </a:cubicBezTo>
                <a:cubicBezTo>
                  <a:pt x="3811403" y="3822086"/>
                  <a:pt x="3812612" y="3780975"/>
                  <a:pt x="3834499" y="3790410"/>
                </a:cubicBezTo>
                <a:close/>
                <a:moveTo>
                  <a:pt x="3515734" y="3788355"/>
                </a:moveTo>
                <a:cubicBezTo>
                  <a:pt x="3516944" y="3806727"/>
                  <a:pt x="3512108" y="3809388"/>
                  <a:pt x="3506905" y="3811445"/>
                </a:cubicBezTo>
                <a:cubicBezTo>
                  <a:pt x="3504852" y="3838051"/>
                  <a:pt x="3514282" y="3834057"/>
                  <a:pt x="3510292" y="3865380"/>
                </a:cubicBezTo>
                <a:cubicBezTo>
                  <a:pt x="3494813" y="3865258"/>
                  <a:pt x="3495540" y="3783514"/>
                  <a:pt x="3515734" y="3788355"/>
                </a:cubicBezTo>
                <a:close/>
                <a:moveTo>
                  <a:pt x="3120499" y="3785011"/>
                </a:moveTo>
                <a:cubicBezTo>
                  <a:pt x="3124994" y="3793318"/>
                  <a:pt x="3119576" y="3856319"/>
                  <a:pt x="3135778" y="3836598"/>
                </a:cubicBezTo>
                <a:cubicBezTo>
                  <a:pt x="3147266" y="3849779"/>
                  <a:pt x="3117035" y="3848691"/>
                  <a:pt x="3117640" y="3871788"/>
                </a:cubicBezTo>
                <a:cubicBezTo>
                  <a:pt x="3107240" y="3844097"/>
                  <a:pt x="3123564" y="3815318"/>
                  <a:pt x="3112681" y="3796696"/>
                </a:cubicBezTo>
                <a:cubicBezTo>
                  <a:pt x="3114888" y="3790487"/>
                  <a:pt x="3116572" y="3786853"/>
                  <a:pt x="3117875" y="3785200"/>
                </a:cubicBezTo>
                <a:cubicBezTo>
                  <a:pt x="3119013" y="3783754"/>
                  <a:pt x="3119857" y="3783824"/>
                  <a:pt x="3120499" y="3785011"/>
                </a:cubicBezTo>
                <a:close/>
                <a:moveTo>
                  <a:pt x="10910470" y="3775046"/>
                </a:moveTo>
                <a:cubicBezTo>
                  <a:pt x="10922561" y="3769969"/>
                  <a:pt x="10929695" y="3835025"/>
                  <a:pt x="10922561" y="3842523"/>
                </a:cubicBezTo>
                <a:cubicBezTo>
                  <a:pt x="10918449" y="3820515"/>
                  <a:pt x="10914095" y="3796937"/>
                  <a:pt x="10910470" y="3775046"/>
                </a:cubicBezTo>
                <a:close/>
                <a:moveTo>
                  <a:pt x="3474123" y="3773609"/>
                </a:moveTo>
                <a:lnTo>
                  <a:pt x="3473317" y="3791189"/>
                </a:lnTo>
                <a:cubicBezTo>
                  <a:pt x="3474203" y="3804460"/>
                  <a:pt x="3479032" y="3807182"/>
                  <a:pt x="3477401" y="3827046"/>
                </a:cubicBezTo>
                <a:lnTo>
                  <a:pt x="3460590" y="3829830"/>
                </a:lnTo>
                <a:cubicBezTo>
                  <a:pt x="3460590" y="3815439"/>
                  <a:pt x="3478247" y="3794161"/>
                  <a:pt x="3465670" y="3785573"/>
                </a:cubicBezTo>
                <a:close/>
                <a:moveTo>
                  <a:pt x="3474318" y="3773332"/>
                </a:moveTo>
                <a:lnTo>
                  <a:pt x="3474123" y="3773609"/>
                </a:lnTo>
                <a:lnTo>
                  <a:pt x="3474135" y="3773355"/>
                </a:lnTo>
                <a:close/>
                <a:moveTo>
                  <a:pt x="10780110" y="3766759"/>
                </a:moveTo>
                <a:cubicBezTo>
                  <a:pt x="10783758" y="3764660"/>
                  <a:pt x="10787786" y="3767126"/>
                  <a:pt x="10792321" y="3776858"/>
                </a:cubicBezTo>
                <a:cubicBezTo>
                  <a:pt x="10776237" y="3801282"/>
                  <a:pt x="10801997" y="3816400"/>
                  <a:pt x="10804412" y="3833450"/>
                </a:cubicBezTo>
                <a:cubicBezTo>
                  <a:pt x="10780591" y="3839012"/>
                  <a:pt x="10764991" y="3814586"/>
                  <a:pt x="10754227" y="3835747"/>
                </a:cubicBezTo>
                <a:cubicBezTo>
                  <a:pt x="10761663" y="3820420"/>
                  <a:pt x="10769170" y="3773057"/>
                  <a:pt x="10780110" y="3766759"/>
                </a:cubicBezTo>
                <a:close/>
                <a:moveTo>
                  <a:pt x="10244881" y="3758968"/>
                </a:moveTo>
                <a:cubicBezTo>
                  <a:pt x="10257579" y="3761382"/>
                  <a:pt x="10270396" y="3762353"/>
                  <a:pt x="10269673" y="3795970"/>
                </a:cubicBezTo>
                <a:cubicBezTo>
                  <a:pt x="10262779" y="3780614"/>
                  <a:pt x="10242944" y="3795368"/>
                  <a:pt x="10244881" y="3758968"/>
                </a:cubicBezTo>
                <a:close/>
                <a:moveTo>
                  <a:pt x="3491308" y="3749295"/>
                </a:moveTo>
                <a:cubicBezTo>
                  <a:pt x="3493121" y="3764953"/>
                  <a:pt x="3490733" y="3770062"/>
                  <a:pt x="3486938" y="3771709"/>
                </a:cubicBezTo>
                <a:lnTo>
                  <a:pt x="3474318" y="3773332"/>
                </a:lnTo>
                <a:close/>
                <a:moveTo>
                  <a:pt x="5309091" y="3737082"/>
                </a:moveTo>
                <a:cubicBezTo>
                  <a:pt x="5315380" y="3757673"/>
                  <a:pt x="5319976" y="3778798"/>
                  <a:pt x="5322515" y="3800199"/>
                </a:cubicBezTo>
                <a:cubicBezTo>
                  <a:pt x="5309333" y="3807574"/>
                  <a:pt x="5301959" y="3790168"/>
                  <a:pt x="5309454" y="3769730"/>
                </a:cubicBezTo>
                <a:lnTo>
                  <a:pt x="5301111" y="3771299"/>
                </a:lnTo>
                <a:cubicBezTo>
                  <a:pt x="5294823" y="3776983"/>
                  <a:pt x="5302927" y="3784848"/>
                  <a:pt x="5301111" y="3803825"/>
                </a:cubicBezTo>
                <a:lnTo>
                  <a:pt x="5284545" y="3806727"/>
                </a:lnTo>
                <a:cubicBezTo>
                  <a:pt x="5288655" y="3791744"/>
                  <a:pt x="5288293" y="3765976"/>
                  <a:pt x="5292405" y="3750867"/>
                </a:cubicBezTo>
                <a:cubicBezTo>
                  <a:pt x="5299057" y="3748811"/>
                  <a:pt x="5308489" y="3753405"/>
                  <a:pt x="5309091" y="3737082"/>
                </a:cubicBezTo>
                <a:close/>
                <a:moveTo>
                  <a:pt x="5211989" y="3710234"/>
                </a:moveTo>
                <a:cubicBezTo>
                  <a:pt x="5202193" y="3733327"/>
                  <a:pt x="5206423" y="3789443"/>
                  <a:pt x="5200377" y="3821363"/>
                </a:cubicBezTo>
                <a:cubicBezTo>
                  <a:pt x="5192155" y="3771783"/>
                  <a:pt x="5179578" y="3817492"/>
                  <a:pt x="5158173" y="3828740"/>
                </a:cubicBezTo>
                <a:cubicBezTo>
                  <a:pt x="5161439" y="3803099"/>
                  <a:pt x="5178613" y="3749776"/>
                  <a:pt x="5183327" y="3791622"/>
                </a:cubicBezTo>
                <a:cubicBezTo>
                  <a:pt x="5193728" y="3773596"/>
                  <a:pt x="5199049" y="3743246"/>
                  <a:pt x="5203521" y="3711804"/>
                </a:cubicBezTo>
                <a:close/>
                <a:moveTo>
                  <a:pt x="11102007" y="3708176"/>
                </a:moveTo>
                <a:cubicBezTo>
                  <a:pt x="11102281" y="3705280"/>
                  <a:pt x="11102894" y="3705183"/>
                  <a:pt x="11104317" y="3709624"/>
                </a:cubicBezTo>
                <a:cubicBezTo>
                  <a:pt x="11105524" y="3767185"/>
                  <a:pt x="11139990" y="3733568"/>
                  <a:pt x="11133942" y="3769119"/>
                </a:cubicBezTo>
                <a:cubicBezTo>
                  <a:pt x="11123542" y="3759846"/>
                  <a:pt x="11108668" y="3757354"/>
                  <a:pt x="11095848" y="3762712"/>
                </a:cubicBezTo>
                <a:cubicBezTo>
                  <a:pt x="11103378" y="3750740"/>
                  <a:pt x="11101176" y="3716864"/>
                  <a:pt x="11102007" y="3708176"/>
                </a:cubicBezTo>
                <a:close/>
                <a:moveTo>
                  <a:pt x="10186713" y="3694147"/>
                </a:moveTo>
                <a:cubicBezTo>
                  <a:pt x="10206428" y="3735140"/>
                  <a:pt x="10236782" y="3685078"/>
                  <a:pt x="10261933" y="3729093"/>
                </a:cubicBezTo>
                <a:cubicBezTo>
                  <a:pt x="10241495" y="3714945"/>
                  <a:pt x="10199049" y="3760291"/>
                  <a:pt x="10186713" y="3694147"/>
                </a:cubicBezTo>
                <a:close/>
                <a:moveTo>
                  <a:pt x="10648638" y="3686363"/>
                </a:moveTo>
                <a:cubicBezTo>
                  <a:pt x="10650525" y="3688262"/>
                  <a:pt x="10651986" y="3694880"/>
                  <a:pt x="10652893" y="3709627"/>
                </a:cubicBezTo>
                <a:cubicBezTo>
                  <a:pt x="10641887" y="3698749"/>
                  <a:pt x="10629673" y="3738769"/>
                  <a:pt x="10623385" y="3704671"/>
                </a:cubicBezTo>
                <a:cubicBezTo>
                  <a:pt x="10633453" y="3717455"/>
                  <a:pt x="10642975" y="3680665"/>
                  <a:pt x="10648638" y="3686363"/>
                </a:cubicBezTo>
                <a:close/>
                <a:moveTo>
                  <a:pt x="5098072" y="3675415"/>
                </a:moveTo>
                <a:cubicBezTo>
                  <a:pt x="5105571" y="3684002"/>
                  <a:pt x="5110165" y="3699595"/>
                  <a:pt x="5119355" y="3704672"/>
                </a:cubicBezTo>
                <a:cubicBezTo>
                  <a:pt x="5120687" y="3723409"/>
                  <a:pt x="5106297" y="3765132"/>
                  <a:pt x="5123952" y="3758362"/>
                </a:cubicBezTo>
                <a:cubicBezTo>
                  <a:pt x="5120445" y="3772798"/>
                  <a:pt x="5119113" y="3787679"/>
                  <a:pt x="5120082" y="3802494"/>
                </a:cubicBezTo>
                <a:cubicBezTo>
                  <a:pt x="5104482" y="3783637"/>
                  <a:pt x="5108957" y="3708057"/>
                  <a:pt x="5098072" y="3675415"/>
                </a:cubicBezTo>
                <a:close/>
                <a:moveTo>
                  <a:pt x="10313407" y="3671352"/>
                </a:moveTo>
                <a:cubicBezTo>
                  <a:pt x="10315382" y="3670475"/>
                  <a:pt x="10317861" y="3671058"/>
                  <a:pt x="10321188" y="3674084"/>
                </a:cubicBezTo>
                <a:cubicBezTo>
                  <a:pt x="10325901" y="3707208"/>
                  <a:pt x="10303171" y="3717846"/>
                  <a:pt x="10300027" y="3692100"/>
                </a:cubicBezTo>
                <a:cubicBezTo>
                  <a:pt x="10306102" y="3689743"/>
                  <a:pt x="10307484" y="3673985"/>
                  <a:pt x="10313407" y="3671352"/>
                </a:cubicBezTo>
                <a:close/>
                <a:moveTo>
                  <a:pt x="10834162" y="3664159"/>
                </a:moveTo>
                <a:cubicBezTo>
                  <a:pt x="10833678" y="3691858"/>
                  <a:pt x="10827874" y="3705276"/>
                  <a:pt x="10817232" y="3704792"/>
                </a:cubicBezTo>
                <a:cubicBezTo>
                  <a:pt x="10813482" y="3662463"/>
                  <a:pt x="10784703" y="3722925"/>
                  <a:pt x="10775149" y="3686661"/>
                </a:cubicBezTo>
                <a:cubicBezTo>
                  <a:pt x="10793893" y="3677012"/>
                  <a:pt x="10813727" y="3669471"/>
                  <a:pt x="10834162" y="3664159"/>
                </a:cubicBezTo>
                <a:close/>
                <a:moveTo>
                  <a:pt x="5345975" y="3643364"/>
                </a:moveTo>
                <a:cubicBezTo>
                  <a:pt x="5347548" y="3671663"/>
                  <a:pt x="5329771" y="3655458"/>
                  <a:pt x="5333881" y="3689078"/>
                </a:cubicBezTo>
                <a:cubicBezTo>
                  <a:pt x="5316468" y="3679651"/>
                  <a:pt x="5330615" y="3636955"/>
                  <a:pt x="5345975" y="3643364"/>
                </a:cubicBezTo>
                <a:close/>
                <a:moveTo>
                  <a:pt x="11396114" y="3638527"/>
                </a:moveTo>
                <a:cubicBezTo>
                  <a:pt x="11394781" y="3659809"/>
                  <a:pt x="11401795" y="3660652"/>
                  <a:pt x="11404578" y="3672752"/>
                </a:cubicBezTo>
                <a:cubicBezTo>
                  <a:pt x="11401069" y="3682306"/>
                  <a:pt x="11377732" y="3691375"/>
                  <a:pt x="11374950" y="3667668"/>
                </a:cubicBezTo>
                <a:cubicBezTo>
                  <a:pt x="11390795" y="3681816"/>
                  <a:pt x="11388619" y="3647113"/>
                  <a:pt x="11396114" y="3638527"/>
                </a:cubicBezTo>
                <a:close/>
                <a:moveTo>
                  <a:pt x="10241856" y="3637804"/>
                </a:moveTo>
                <a:cubicBezTo>
                  <a:pt x="10248267" y="3651951"/>
                  <a:pt x="10274266" y="3672752"/>
                  <a:pt x="10262172" y="3695968"/>
                </a:cubicBezTo>
                <a:cubicBezTo>
                  <a:pt x="10261568" y="3680252"/>
                  <a:pt x="10252256" y="3684727"/>
                  <a:pt x="10245607" y="3682185"/>
                </a:cubicBezTo>
                <a:cubicBezTo>
                  <a:pt x="10246575" y="3667283"/>
                  <a:pt x="10245368" y="3652326"/>
                  <a:pt x="10241856" y="3637804"/>
                </a:cubicBezTo>
                <a:close/>
                <a:moveTo>
                  <a:pt x="4921641" y="3630185"/>
                </a:moveTo>
                <a:cubicBezTo>
                  <a:pt x="4929501" y="3658277"/>
                  <a:pt x="4939417" y="3685730"/>
                  <a:pt x="4951509" y="3712288"/>
                </a:cubicBezTo>
                <a:cubicBezTo>
                  <a:pt x="4938691" y="3731155"/>
                  <a:pt x="4924301" y="3696693"/>
                  <a:pt x="4925509" y="3661860"/>
                </a:cubicBezTo>
                <a:cubicBezTo>
                  <a:pt x="4921279" y="3669607"/>
                  <a:pt x="4921279" y="3687627"/>
                  <a:pt x="4913415" y="3686057"/>
                </a:cubicBezTo>
                <a:cubicBezTo>
                  <a:pt x="4917651" y="3671058"/>
                  <a:pt x="4917408" y="3645178"/>
                  <a:pt x="4921641" y="3630185"/>
                </a:cubicBezTo>
                <a:close/>
                <a:moveTo>
                  <a:pt x="4570345" y="3602127"/>
                </a:moveTo>
                <a:cubicBezTo>
                  <a:pt x="4566838" y="3624018"/>
                  <a:pt x="4562484" y="3647600"/>
                  <a:pt x="4558253" y="3669607"/>
                </a:cubicBezTo>
                <a:cubicBezTo>
                  <a:pt x="4551116" y="3662103"/>
                  <a:pt x="4558253" y="3597047"/>
                  <a:pt x="4570345" y="3602127"/>
                </a:cubicBezTo>
                <a:close/>
                <a:moveTo>
                  <a:pt x="4700805" y="3593845"/>
                </a:moveTo>
                <a:cubicBezTo>
                  <a:pt x="4711717" y="3600138"/>
                  <a:pt x="4719177" y="3647508"/>
                  <a:pt x="4726703" y="3662826"/>
                </a:cubicBezTo>
                <a:cubicBezTo>
                  <a:pt x="4715823" y="3641671"/>
                  <a:pt x="4700342" y="3666096"/>
                  <a:pt x="4676518" y="3660531"/>
                </a:cubicBezTo>
                <a:cubicBezTo>
                  <a:pt x="4678939" y="3643483"/>
                  <a:pt x="4704695" y="3628369"/>
                  <a:pt x="4688611" y="3603940"/>
                </a:cubicBezTo>
                <a:cubicBezTo>
                  <a:pt x="4693146" y="3594206"/>
                  <a:pt x="4697167" y="3591741"/>
                  <a:pt x="4700805" y="3593845"/>
                </a:cubicBezTo>
                <a:close/>
                <a:moveTo>
                  <a:pt x="10762803" y="3586810"/>
                </a:moveTo>
                <a:cubicBezTo>
                  <a:pt x="10766584" y="3586305"/>
                  <a:pt x="10770793" y="3586978"/>
                  <a:pt x="10775388" y="3588700"/>
                </a:cubicBezTo>
                <a:cubicBezTo>
                  <a:pt x="10776237" y="3604423"/>
                  <a:pt x="10782163" y="3608294"/>
                  <a:pt x="10783735" y="3622685"/>
                </a:cubicBezTo>
                <a:cubicBezTo>
                  <a:pt x="10765356" y="3604544"/>
                  <a:pt x="10758823" y="3618332"/>
                  <a:pt x="10741532" y="3626557"/>
                </a:cubicBezTo>
                <a:cubicBezTo>
                  <a:pt x="10743979" y="3600433"/>
                  <a:pt x="10751461" y="3588324"/>
                  <a:pt x="10762803" y="3586810"/>
                </a:cubicBezTo>
                <a:close/>
                <a:moveTo>
                  <a:pt x="5236054" y="3586404"/>
                </a:moveTo>
                <a:cubicBezTo>
                  <a:pt x="5237867" y="3622446"/>
                  <a:pt x="5218035" y="3607327"/>
                  <a:pt x="5211142" y="3623413"/>
                </a:cubicBezTo>
                <a:cubicBezTo>
                  <a:pt x="5210416" y="3589794"/>
                  <a:pt x="5223235" y="3588824"/>
                  <a:pt x="5236054" y="3586404"/>
                </a:cubicBezTo>
                <a:close/>
                <a:moveTo>
                  <a:pt x="10598596" y="3580359"/>
                </a:moveTo>
                <a:cubicBezTo>
                  <a:pt x="10598351" y="3591701"/>
                  <a:pt x="10599803" y="3603021"/>
                  <a:pt x="10602702" y="3613978"/>
                </a:cubicBezTo>
                <a:cubicBezTo>
                  <a:pt x="10598112" y="3614222"/>
                  <a:pt x="10592670" y="3615431"/>
                  <a:pt x="10594119" y="3633693"/>
                </a:cubicBezTo>
                <a:cubicBezTo>
                  <a:pt x="10584446" y="3629375"/>
                  <a:pt x="10578035" y="3620050"/>
                  <a:pt x="10577432" y="3609504"/>
                </a:cubicBezTo>
                <a:cubicBezTo>
                  <a:pt x="10586502" y="3604545"/>
                  <a:pt x="10591095" y="3588942"/>
                  <a:pt x="10598596" y="3580359"/>
                </a:cubicBezTo>
                <a:close/>
                <a:moveTo>
                  <a:pt x="10699832" y="3573720"/>
                </a:moveTo>
                <a:cubicBezTo>
                  <a:pt x="10702175" y="3573833"/>
                  <a:pt x="10704877" y="3574947"/>
                  <a:pt x="10708037" y="3577335"/>
                </a:cubicBezTo>
                <a:lnTo>
                  <a:pt x="10697436" y="3574667"/>
                </a:lnTo>
                <a:close/>
                <a:moveTo>
                  <a:pt x="10690999" y="3573047"/>
                </a:moveTo>
                <a:lnTo>
                  <a:pt x="10697436" y="3574667"/>
                </a:lnTo>
                <a:lnTo>
                  <a:pt x="10693779" y="3576114"/>
                </a:lnTo>
                <a:cubicBezTo>
                  <a:pt x="10683433" y="3585824"/>
                  <a:pt x="10682459" y="3621805"/>
                  <a:pt x="10669578" y="3625343"/>
                </a:cubicBezTo>
                <a:cubicBezTo>
                  <a:pt x="10660389" y="3608049"/>
                  <a:pt x="10675023" y="3599586"/>
                  <a:pt x="10665469" y="3591844"/>
                </a:cubicBezTo>
                <a:cubicBezTo>
                  <a:pt x="10645877" y="3579512"/>
                  <a:pt x="10638504" y="3626067"/>
                  <a:pt x="10623385" y="3606477"/>
                </a:cubicBezTo>
                <a:cubicBezTo>
                  <a:pt x="10628466" y="3605026"/>
                  <a:pt x="10626045" y="3594989"/>
                  <a:pt x="10623385" y="3584711"/>
                </a:cubicBezTo>
                <a:cubicBezTo>
                  <a:pt x="10646057" y="3591876"/>
                  <a:pt x="10671590" y="3575098"/>
                  <a:pt x="10690999" y="3573047"/>
                </a:cubicBezTo>
                <a:close/>
                <a:moveTo>
                  <a:pt x="10720609" y="3568512"/>
                </a:moveTo>
                <a:cubicBezTo>
                  <a:pt x="10726054" y="3603335"/>
                  <a:pt x="10744314" y="3545177"/>
                  <a:pt x="10745886" y="3594631"/>
                </a:cubicBezTo>
                <a:cubicBezTo>
                  <a:pt x="10737055" y="3612164"/>
                  <a:pt x="10708037" y="3594386"/>
                  <a:pt x="10720609" y="3568512"/>
                </a:cubicBezTo>
                <a:close/>
                <a:moveTo>
                  <a:pt x="11036476" y="3556658"/>
                </a:moveTo>
                <a:cubicBezTo>
                  <a:pt x="11049051" y="3548919"/>
                  <a:pt x="11070697" y="3608049"/>
                  <a:pt x="11053402" y="3603091"/>
                </a:cubicBezTo>
                <a:cubicBezTo>
                  <a:pt x="11059935" y="3558230"/>
                  <a:pt x="11029943" y="3601640"/>
                  <a:pt x="11036476" y="3556658"/>
                </a:cubicBezTo>
                <a:close/>
                <a:moveTo>
                  <a:pt x="5288171" y="3554726"/>
                </a:moveTo>
                <a:cubicBezTo>
                  <a:pt x="5295066" y="3575158"/>
                  <a:pt x="5303529" y="3564277"/>
                  <a:pt x="5318161" y="3565365"/>
                </a:cubicBezTo>
                <a:cubicBezTo>
                  <a:pt x="5301475" y="3610107"/>
                  <a:pt x="5337753" y="3585195"/>
                  <a:pt x="5316833" y="3635743"/>
                </a:cubicBezTo>
                <a:cubicBezTo>
                  <a:pt x="5309031" y="3617242"/>
                  <a:pt x="5301981" y="3588331"/>
                  <a:pt x="5286749" y="3596306"/>
                </a:cubicBezTo>
                <a:lnTo>
                  <a:pt x="5286173" y="3597002"/>
                </a:lnTo>
                <a:lnTo>
                  <a:pt x="5290952" y="3620148"/>
                </a:lnTo>
                <a:cubicBezTo>
                  <a:pt x="5283427" y="3624773"/>
                  <a:pt x="5281952" y="3612119"/>
                  <a:pt x="5276737" y="3610197"/>
                </a:cubicBezTo>
                <a:lnTo>
                  <a:pt x="5274473" y="3611091"/>
                </a:lnTo>
                <a:lnTo>
                  <a:pt x="5268461" y="3618331"/>
                </a:lnTo>
                <a:lnTo>
                  <a:pt x="5270111" y="3611146"/>
                </a:lnTo>
                <a:lnTo>
                  <a:pt x="5273782" y="3579394"/>
                </a:lnTo>
                <a:lnTo>
                  <a:pt x="5277091" y="3583057"/>
                </a:lnTo>
                <a:close/>
                <a:moveTo>
                  <a:pt x="10830047" y="3554361"/>
                </a:moveTo>
                <a:cubicBezTo>
                  <a:pt x="10831383" y="3580235"/>
                  <a:pt x="10848432" y="3568023"/>
                  <a:pt x="10851092" y="3590637"/>
                </a:cubicBezTo>
                <a:cubicBezTo>
                  <a:pt x="10833074" y="3597770"/>
                  <a:pt x="10822068" y="3565363"/>
                  <a:pt x="10804777" y="3604663"/>
                </a:cubicBezTo>
                <a:cubicBezTo>
                  <a:pt x="10807439" y="3572014"/>
                  <a:pt x="10824124" y="3577939"/>
                  <a:pt x="10830047" y="3554361"/>
                </a:cubicBezTo>
                <a:close/>
                <a:moveTo>
                  <a:pt x="5358597" y="3547089"/>
                </a:moveTo>
                <a:cubicBezTo>
                  <a:pt x="5369103" y="3554842"/>
                  <a:pt x="5374515" y="3577576"/>
                  <a:pt x="5367983" y="3606718"/>
                </a:cubicBezTo>
                <a:cubicBezTo>
                  <a:pt x="5379107" y="3603937"/>
                  <a:pt x="5408011" y="3569474"/>
                  <a:pt x="5408011" y="3597649"/>
                </a:cubicBezTo>
                <a:cubicBezTo>
                  <a:pt x="5392169" y="3625461"/>
                  <a:pt x="5415144" y="3655933"/>
                  <a:pt x="5430017" y="3664398"/>
                </a:cubicBezTo>
                <a:cubicBezTo>
                  <a:pt x="5435341" y="3648558"/>
                  <a:pt x="5440177" y="3624614"/>
                  <a:pt x="5446223" y="3623163"/>
                </a:cubicBezTo>
                <a:cubicBezTo>
                  <a:pt x="5419983" y="3710470"/>
                  <a:pt x="5488549" y="3676611"/>
                  <a:pt x="5485163" y="3719177"/>
                </a:cubicBezTo>
                <a:cubicBezTo>
                  <a:pt x="5469291" y="3715217"/>
                  <a:pt x="5455505" y="3706744"/>
                  <a:pt x="5442704" y="3696439"/>
                </a:cubicBezTo>
                <a:lnTo>
                  <a:pt x="5412019" y="3668121"/>
                </a:lnTo>
                <a:lnTo>
                  <a:pt x="5397127" y="3710839"/>
                </a:lnTo>
                <a:cubicBezTo>
                  <a:pt x="5399184" y="3723773"/>
                  <a:pt x="5402809" y="3732121"/>
                  <a:pt x="5410067" y="3730307"/>
                </a:cubicBezTo>
                <a:cubicBezTo>
                  <a:pt x="5414902" y="3727643"/>
                  <a:pt x="5413331" y="3709627"/>
                  <a:pt x="5413815" y="3696693"/>
                </a:cubicBezTo>
                <a:cubicBezTo>
                  <a:pt x="5419014" y="3700684"/>
                  <a:pt x="5422523" y="3708783"/>
                  <a:pt x="5422643" y="3727884"/>
                </a:cubicBezTo>
                <a:cubicBezTo>
                  <a:pt x="5430017" y="3699475"/>
                  <a:pt x="5451063" y="3688715"/>
                  <a:pt x="5452028" y="3733690"/>
                </a:cubicBezTo>
                <a:cubicBezTo>
                  <a:pt x="5433647" y="3707813"/>
                  <a:pt x="5427842" y="3725707"/>
                  <a:pt x="5439935" y="3768520"/>
                </a:cubicBezTo>
                <a:cubicBezTo>
                  <a:pt x="5453238" y="3771539"/>
                  <a:pt x="5450457" y="3728975"/>
                  <a:pt x="5460735" y="3753765"/>
                </a:cubicBezTo>
                <a:cubicBezTo>
                  <a:pt x="5447313" y="3811929"/>
                  <a:pt x="5418530" y="3803461"/>
                  <a:pt x="5402570" y="3807936"/>
                </a:cubicBezTo>
                <a:cubicBezTo>
                  <a:pt x="5406074" y="3793461"/>
                  <a:pt x="5407286" y="3778545"/>
                  <a:pt x="5406316" y="3763683"/>
                </a:cubicBezTo>
                <a:cubicBezTo>
                  <a:pt x="5410551" y="3769969"/>
                  <a:pt x="5410914" y="3787871"/>
                  <a:pt x="5419135" y="3783153"/>
                </a:cubicBezTo>
                <a:cubicBezTo>
                  <a:pt x="5429537" y="3779765"/>
                  <a:pt x="5419861" y="3745906"/>
                  <a:pt x="5418530" y="3739497"/>
                </a:cubicBezTo>
                <a:cubicBezTo>
                  <a:pt x="5407649" y="3729822"/>
                  <a:pt x="5404503" y="3789083"/>
                  <a:pt x="5397731" y="3754251"/>
                </a:cubicBezTo>
                <a:cubicBezTo>
                  <a:pt x="5384553" y="3753284"/>
                  <a:pt x="5408857" y="3783879"/>
                  <a:pt x="5393981" y="3787631"/>
                </a:cubicBezTo>
                <a:cubicBezTo>
                  <a:pt x="5379229" y="3793437"/>
                  <a:pt x="5396161" y="3744092"/>
                  <a:pt x="5376569" y="3747115"/>
                </a:cubicBezTo>
                <a:cubicBezTo>
                  <a:pt x="5361453" y="3743367"/>
                  <a:pt x="5377295" y="3812293"/>
                  <a:pt x="5360485" y="3804547"/>
                </a:cubicBezTo>
                <a:cubicBezTo>
                  <a:pt x="5362421" y="3855221"/>
                  <a:pt x="5384671" y="3847480"/>
                  <a:pt x="5386970" y="3898148"/>
                </a:cubicBezTo>
                <a:cubicBezTo>
                  <a:pt x="5372459" y="3871665"/>
                  <a:pt x="5352262" y="3861871"/>
                  <a:pt x="5343797" y="3818337"/>
                </a:cubicBezTo>
                <a:cubicBezTo>
                  <a:pt x="5360606" y="3826076"/>
                  <a:pt x="5356495" y="3784603"/>
                  <a:pt x="5360004" y="3760902"/>
                </a:cubicBezTo>
                <a:cubicBezTo>
                  <a:pt x="5350691" y="3758968"/>
                  <a:pt x="5344283" y="3756186"/>
                  <a:pt x="5351055" y="3718817"/>
                </a:cubicBezTo>
                <a:cubicBezTo>
                  <a:pt x="5345009" y="3718817"/>
                  <a:pt x="5338962" y="3718817"/>
                  <a:pt x="5338962" y="3731879"/>
                </a:cubicBezTo>
                <a:cubicBezTo>
                  <a:pt x="5335334" y="3734660"/>
                  <a:pt x="5334850" y="3728371"/>
                  <a:pt x="5334608" y="3721717"/>
                </a:cubicBezTo>
                <a:cubicBezTo>
                  <a:pt x="5335213" y="3712407"/>
                  <a:pt x="5332795" y="3711804"/>
                  <a:pt x="5330252" y="3711683"/>
                </a:cubicBezTo>
                <a:cubicBezTo>
                  <a:pt x="5339806" y="3679893"/>
                  <a:pt x="5355890" y="3724619"/>
                  <a:pt x="5367862" y="3694035"/>
                </a:cubicBezTo>
                <a:cubicBezTo>
                  <a:pt x="5357946" y="3736716"/>
                  <a:pt x="5374030" y="3684847"/>
                  <a:pt x="5376327" y="3725345"/>
                </a:cubicBezTo>
                <a:cubicBezTo>
                  <a:pt x="5384311" y="3719178"/>
                  <a:pt x="5386607" y="3699959"/>
                  <a:pt x="5397005" y="3699837"/>
                </a:cubicBezTo>
                <a:cubicBezTo>
                  <a:pt x="5394421" y="3694671"/>
                  <a:pt x="5395749" y="3684246"/>
                  <a:pt x="5398754" y="3674165"/>
                </a:cubicBezTo>
                <a:lnTo>
                  <a:pt x="5404954" y="3661785"/>
                </a:lnTo>
                <a:lnTo>
                  <a:pt x="5372247" y="3636628"/>
                </a:lnTo>
                <a:lnTo>
                  <a:pt x="5375483" y="3659687"/>
                </a:lnTo>
                <a:lnTo>
                  <a:pt x="5364417" y="3633296"/>
                </a:lnTo>
                <a:lnTo>
                  <a:pt x="5324327" y="3626549"/>
                </a:lnTo>
                <a:cubicBezTo>
                  <a:pt x="5330013" y="3586644"/>
                  <a:pt x="5339083" y="3624614"/>
                  <a:pt x="5345369" y="3598737"/>
                </a:cubicBezTo>
                <a:cubicBezTo>
                  <a:pt x="5315499" y="3601518"/>
                  <a:pt x="5347669" y="3558107"/>
                  <a:pt x="5318643" y="3577334"/>
                </a:cubicBezTo>
                <a:cubicBezTo>
                  <a:pt x="5332491" y="3546560"/>
                  <a:pt x="5348091" y="3539334"/>
                  <a:pt x="5358597" y="3547089"/>
                </a:cubicBezTo>
                <a:close/>
                <a:moveTo>
                  <a:pt x="9947315" y="3537924"/>
                </a:moveTo>
                <a:lnTo>
                  <a:pt x="9950750" y="3551538"/>
                </a:lnTo>
                <a:lnTo>
                  <a:pt x="9954460" y="3556532"/>
                </a:lnTo>
                <a:lnTo>
                  <a:pt x="9962273" y="3548075"/>
                </a:lnTo>
                <a:cubicBezTo>
                  <a:pt x="9959581" y="3548830"/>
                  <a:pt x="9956379" y="3547531"/>
                  <a:pt x="9953232" y="3545010"/>
                </a:cubicBezTo>
                <a:close/>
                <a:moveTo>
                  <a:pt x="4378927" y="3535263"/>
                </a:moveTo>
                <a:cubicBezTo>
                  <a:pt x="4379754" y="3543953"/>
                  <a:pt x="4377555" y="3577819"/>
                  <a:pt x="4385083" y="3589792"/>
                </a:cubicBezTo>
                <a:cubicBezTo>
                  <a:pt x="4372265" y="3584434"/>
                  <a:pt x="4357391" y="3586923"/>
                  <a:pt x="4346990" y="3596200"/>
                </a:cubicBezTo>
                <a:cubicBezTo>
                  <a:pt x="4340944" y="3560653"/>
                  <a:pt x="4375409" y="3594268"/>
                  <a:pt x="4376617" y="3536713"/>
                </a:cubicBezTo>
                <a:cubicBezTo>
                  <a:pt x="4378039" y="3532272"/>
                  <a:pt x="4378651" y="3532369"/>
                  <a:pt x="4378927" y="3535263"/>
                </a:cubicBezTo>
                <a:close/>
                <a:moveTo>
                  <a:pt x="11349318" y="3521597"/>
                </a:moveTo>
                <a:cubicBezTo>
                  <a:pt x="11349318" y="3539734"/>
                  <a:pt x="11361047" y="3529944"/>
                  <a:pt x="11362010" y="3545781"/>
                </a:cubicBezTo>
                <a:cubicBezTo>
                  <a:pt x="11347865" y="3527277"/>
                  <a:pt x="11349918" y="3604786"/>
                  <a:pt x="11340971" y="3563673"/>
                </a:cubicBezTo>
                <a:cubicBezTo>
                  <a:pt x="11352456" y="3573466"/>
                  <a:pt x="11337827" y="3511798"/>
                  <a:pt x="11349318" y="3521597"/>
                </a:cubicBezTo>
                <a:close/>
                <a:moveTo>
                  <a:pt x="5294096" y="3521240"/>
                </a:moveTo>
                <a:cubicBezTo>
                  <a:pt x="5281522" y="3587128"/>
                  <a:pt x="5239319" y="3542034"/>
                  <a:pt x="5219001" y="3556181"/>
                </a:cubicBezTo>
                <a:cubicBezTo>
                  <a:pt x="5244154" y="3512161"/>
                  <a:pt x="5274508" y="3562224"/>
                  <a:pt x="5294096" y="3521240"/>
                </a:cubicBezTo>
                <a:close/>
                <a:moveTo>
                  <a:pt x="9942409" y="3515796"/>
                </a:moveTo>
                <a:lnTo>
                  <a:pt x="9942441" y="3518627"/>
                </a:lnTo>
                <a:lnTo>
                  <a:pt x="9942969" y="3520715"/>
                </a:lnTo>
                <a:close/>
                <a:moveTo>
                  <a:pt x="4832295" y="3513437"/>
                </a:moveTo>
                <a:cubicBezTo>
                  <a:pt x="4837957" y="3507743"/>
                  <a:pt x="4847481" y="3544543"/>
                  <a:pt x="4857549" y="3531758"/>
                </a:cubicBezTo>
                <a:cubicBezTo>
                  <a:pt x="4851260" y="3565853"/>
                  <a:pt x="4839046" y="3525830"/>
                  <a:pt x="4828043" y="3536714"/>
                </a:cubicBezTo>
                <a:cubicBezTo>
                  <a:pt x="4828949" y="3521970"/>
                  <a:pt x="4830407" y="3515337"/>
                  <a:pt x="4832295" y="3513437"/>
                </a:cubicBezTo>
                <a:close/>
                <a:moveTo>
                  <a:pt x="9989115" y="3505752"/>
                </a:moveTo>
                <a:cubicBezTo>
                  <a:pt x="9984522" y="3513066"/>
                  <a:pt x="9985158" y="3519869"/>
                  <a:pt x="9986004" y="3528151"/>
                </a:cubicBezTo>
                <a:lnTo>
                  <a:pt x="9984190" y="3558962"/>
                </a:lnTo>
                <a:lnTo>
                  <a:pt x="9983676" y="3559682"/>
                </a:lnTo>
                <a:lnTo>
                  <a:pt x="9984160" y="3559440"/>
                </a:lnTo>
                <a:lnTo>
                  <a:pt x="9984190" y="3558962"/>
                </a:lnTo>
                <a:lnTo>
                  <a:pt x="9989497" y="3551487"/>
                </a:lnTo>
                <a:cubicBezTo>
                  <a:pt x="9994697" y="3550364"/>
                  <a:pt x="9998824" y="3566483"/>
                  <a:pt x="10009072" y="3564035"/>
                </a:cubicBezTo>
                <a:cubicBezTo>
                  <a:pt x="10009192" y="3554936"/>
                  <a:pt x="10008232" y="3548384"/>
                  <a:pt x="10006669" y="3543264"/>
                </a:cubicBezTo>
                <a:lnTo>
                  <a:pt x="10005634" y="3541178"/>
                </a:lnTo>
                <a:lnTo>
                  <a:pt x="9996132" y="3546265"/>
                </a:lnTo>
                <a:lnTo>
                  <a:pt x="10001548" y="3532927"/>
                </a:lnTo>
                <a:lnTo>
                  <a:pt x="10000638" y="3531084"/>
                </a:lnTo>
                <a:cubicBezTo>
                  <a:pt x="9996042" y="3524341"/>
                  <a:pt x="9990932" y="3518872"/>
                  <a:pt x="9989115" y="3505752"/>
                </a:cubicBezTo>
                <a:close/>
                <a:moveTo>
                  <a:pt x="10218035" y="3503334"/>
                </a:moveTo>
                <a:cubicBezTo>
                  <a:pt x="10223235" y="3535864"/>
                  <a:pt x="10221179" y="3516029"/>
                  <a:pt x="10209572" y="3512644"/>
                </a:cubicBezTo>
                <a:cubicBezTo>
                  <a:pt x="10209933" y="3536587"/>
                  <a:pt x="10219849" y="3538038"/>
                  <a:pt x="10230249" y="3538038"/>
                </a:cubicBezTo>
                <a:cubicBezTo>
                  <a:pt x="10230249" y="3527277"/>
                  <a:pt x="10230249" y="3516151"/>
                  <a:pt x="10230249" y="3505511"/>
                </a:cubicBezTo>
                <a:lnTo>
                  <a:pt x="10218158" y="3503334"/>
                </a:lnTo>
                <a:close/>
                <a:moveTo>
                  <a:pt x="10758584" y="3498741"/>
                </a:moveTo>
                <a:cubicBezTo>
                  <a:pt x="10769949" y="3559564"/>
                  <a:pt x="10790384" y="3539251"/>
                  <a:pt x="10800667" y="3560289"/>
                </a:cubicBezTo>
                <a:cubicBezTo>
                  <a:pt x="10790629" y="3562101"/>
                  <a:pt x="10798008" y="3611318"/>
                  <a:pt x="10783735" y="3601400"/>
                </a:cubicBezTo>
                <a:cubicBezTo>
                  <a:pt x="10788573" y="3553034"/>
                  <a:pt x="10766805" y="3569356"/>
                  <a:pt x="10758584" y="3553034"/>
                </a:cubicBezTo>
                <a:cubicBezTo>
                  <a:pt x="10761605" y="3535053"/>
                  <a:pt x="10761605" y="3516719"/>
                  <a:pt x="10758584" y="3498741"/>
                </a:cubicBezTo>
                <a:close/>
                <a:moveTo>
                  <a:pt x="5167477" y="3498430"/>
                </a:moveTo>
                <a:cubicBezTo>
                  <a:pt x="5173383" y="3501061"/>
                  <a:pt x="5174835" y="3516821"/>
                  <a:pt x="5180909" y="3519179"/>
                </a:cubicBezTo>
                <a:cubicBezTo>
                  <a:pt x="5177765" y="3544935"/>
                  <a:pt x="5155029" y="3534293"/>
                  <a:pt x="5159748" y="3501160"/>
                </a:cubicBezTo>
                <a:cubicBezTo>
                  <a:pt x="5163043" y="3498137"/>
                  <a:pt x="5165507" y="3497556"/>
                  <a:pt x="5167477" y="3498430"/>
                </a:cubicBezTo>
                <a:close/>
                <a:moveTo>
                  <a:pt x="9948825" y="3492767"/>
                </a:moveTo>
                <a:cubicBezTo>
                  <a:pt x="9947207" y="3491784"/>
                  <a:pt x="9945638" y="3492752"/>
                  <a:pt x="9943908" y="3494264"/>
                </a:cubicBezTo>
                <a:lnTo>
                  <a:pt x="9942188" y="3495651"/>
                </a:lnTo>
                <a:lnTo>
                  <a:pt x="9942395" y="3514320"/>
                </a:lnTo>
                <a:lnTo>
                  <a:pt x="9943999" y="3523595"/>
                </a:lnTo>
                <a:cubicBezTo>
                  <a:pt x="9947656" y="3528046"/>
                  <a:pt x="9954868" y="3513126"/>
                  <a:pt x="9954049" y="3502971"/>
                </a:cubicBezTo>
                <a:cubicBezTo>
                  <a:pt x="9952115" y="3496682"/>
                  <a:pt x="9950444" y="3493750"/>
                  <a:pt x="9948825" y="3492767"/>
                </a:cubicBezTo>
                <a:close/>
                <a:moveTo>
                  <a:pt x="4646769" y="3491243"/>
                </a:moveTo>
                <a:cubicBezTo>
                  <a:pt x="4667207" y="3496552"/>
                  <a:pt x="4687039" y="3504085"/>
                  <a:pt x="4705783" y="3513734"/>
                </a:cubicBezTo>
                <a:cubicBezTo>
                  <a:pt x="4696107" y="3550014"/>
                  <a:pt x="4667448" y="3489549"/>
                  <a:pt x="4663579" y="3531879"/>
                </a:cubicBezTo>
                <a:cubicBezTo>
                  <a:pt x="4652937" y="3532363"/>
                  <a:pt x="4647253" y="3518934"/>
                  <a:pt x="4646769" y="3491243"/>
                </a:cubicBezTo>
                <a:close/>
                <a:moveTo>
                  <a:pt x="10079512" y="3486434"/>
                </a:moveTo>
                <a:lnTo>
                  <a:pt x="10075143" y="3489792"/>
                </a:lnTo>
                <a:lnTo>
                  <a:pt x="10038834" y="3523300"/>
                </a:lnTo>
                <a:lnTo>
                  <a:pt x="10045055" y="3526782"/>
                </a:lnTo>
                <a:cubicBezTo>
                  <a:pt x="10047662" y="3530632"/>
                  <a:pt x="10049762" y="3537646"/>
                  <a:pt x="10050669" y="3550615"/>
                </a:cubicBezTo>
                <a:cubicBezTo>
                  <a:pt x="10054693" y="3543737"/>
                  <a:pt x="10066213" y="3492235"/>
                  <a:pt x="10070407" y="3516973"/>
                </a:cubicBezTo>
                <a:lnTo>
                  <a:pt x="10071647" y="3531801"/>
                </a:lnTo>
                <a:lnTo>
                  <a:pt x="10071469" y="3531992"/>
                </a:lnTo>
                <a:lnTo>
                  <a:pt x="10071714" y="3532596"/>
                </a:lnTo>
                <a:lnTo>
                  <a:pt x="10071647" y="3531801"/>
                </a:lnTo>
                <a:lnTo>
                  <a:pt x="10088763" y="3513489"/>
                </a:lnTo>
                <a:cubicBezTo>
                  <a:pt x="10087614" y="3502758"/>
                  <a:pt x="10085187" y="3495154"/>
                  <a:pt x="10082020" y="3489377"/>
                </a:cubicBezTo>
                <a:close/>
                <a:moveTo>
                  <a:pt x="11061749" y="3484589"/>
                </a:moveTo>
                <a:cubicBezTo>
                  <a:pt x="11064893" y="3518689"/>
                  <a:pt x="11050139" y="3503574"/>
                  <a:pt x="11053283" y="3537674"/>
                </a:cubicBezTo>
                <a:cubicBezTo>
                  <a:pt x="11047115" y="3530784"/>
                  <a:pt x="11031518" y="3546744"/>
                  <a:pt x="11032241" y="3523285"/>
                </a:cubicBezTo>
                <a:cubicBezTo>
                  <a:pt x="11053163" y="3540820"/>
                  <a:pt x="11047960" y="3486644"/>
                  <a:pt x="11061749" y="3484589"/>
                </a:cubicBezTo>
                <a:close/>
                <a:moveTo>
                  <a:pt x="10040765" y="3479426"/>
                </a:moveTo>
                <a:lnTo>
                  <a:pt x="10036037" y="3483818"/>
                </a:lnTo>
                <a:cubicBezTo>
                  <a:pt x="10027119" y="3486975"/>
                  <a:pt x="10014453" y="3485256"/>
                  <a:pt x="10001694" y="3486763"/>
                </a:cubicBezTo>
                <a:cubicBezTo>
                  <a:pt x="10004476" y="3497709"/>
                  <a:pt x="10005686" y="3508981"/>
                  <a:pt x="10005444" y="3520263"/>
                </a:cubicBezTo>
                <a:lnTo>
                  <a:pt x="10010991" y="3522128"/>
                </a:lnTo>
                <a:lnTo>
                  <a:pt x="10015663" y="3519622"/>
                </a:lnTo>
                <a:lnTo>
                  <a:pt x="10017871" y="3516830"/>
                </a:lnTo>
                <a:cubicBezTo>
                  <a:pt x="10020502" y="3511254"/>
                  <a:pt x="10022496" y="3503817"/>
                  <a:pt x="10026486" y="3502245"/>
                </a:cubicBezTo>
                <a:lnTo>
                  <a:pt x="10027664" y="3510819"/>
                </a:lnTo>
                <a:lnTo>
                  <a:pt x="10039651" y="3496097"/>
                </a:lnTo>
                <a:close/>
                <a:moveTo>
                  <a:pt x="9968319" y="3469478"/>
                </a:moveTo>
                <a:cubicBezTo>
                  <a:pt x="9953929" y="3487732"/>
                  <a:pt x="9982227" y="3547712"/>
                  <a:pt x="9980652" y="3483262"/>
                </a:cubicBezTo>
                <a:cubicBezTo>
                  <a:pt x="9974971" y="3483138"/>
                  <a:pt x="9968561" y="3483019"/>
                  <a:pt x="9968561" y="3470083"/>
                </a:cubicBezTo>
                <a:close/>
                <a:moveTo>
                  <a:pt x="4084819" y="3465618"/>
                </a:moveTo>
                <a:cubicBezTo>
                  <a:pt x="4092317" y="3474205"/>
                  <a:pt x="4090138" y="3508899"/>
                  <a:pt x="4105861" y="3494751"/>
                </a:cubicBezTo>
                <a:cubicBezTo>
                  <a:pt x="4103201" y="3518453"/>
                  <a:pt x="4080103" y="3509383"/>
                  <a:pt x="4076233" y="3499830"/>
                </a:cubicBezTo>
                <a:cubicBezTo>
                  <a:pt x="4079015" y="3487732"/>
                  <a:pt x="4086028" y="3486889"/>
                  <a:pt x="4084819" y="3465618"/>
                </a:cubicBezTo>
                <a:close/>
                <a:moveTo>
                  <a:pt x="5239075" y="3465376"/>
                </a:moveTo>
                <a:cubicBezTo>
                  <a:pt x="5235569" y="3479900"/>
                  <a:pt x="5234358" y="3494848"/>
                  <a:pt x="5235327" y="3509746"/>
                </a:cubicBezTo>
                <a:cubicBezTo>
                  <a:pt x="5228917" y="3511799"/>
                  <a:pt x="5219243" y="3507328"/>
                  <a:pt x="5218637" y="3523530"/>
                </a:cubicBezTo>
                <a:cubicBezTo>
                  <a:pt x="5206545" y="3500313"/>
                  <a:pt x="5232667" y="3479526"/>
                  <a:pt x="5239075" y="3465376"/>
                </a:cubicBezTo>
                <a:close/>
                <a:moveTo>
                  <a:pt x="10047890" y="3451577"/>
                </a:moveTo>
                <a:lnTo>
                  <a:pt x="10046169" y="3474124"/>
                </a:lnTo>
                <a:lnTo>
                  <a:pt x="10051398" y="3491484"/>
                </a:lnTo>
                <a:lnTo>
                  <a:pt x="10067071" y="3473227"/>
                </a:lnTo>
                <a:lnTo>
                  <a:pt x="10058374" y="3466238"/>
                </a:lnTo>
                <a:cubicBezTo>
                  <a:pt x="10054373" y="3462563"/>
                  <a:pt x="10050701" y="3458110"/>
                  <a:pt x="10047890" y="3451577"/>
                </a:cubicBezTo>
                <a:close/>
                <a:moveTo>
                  <a:pt x="10423735" y="3451456"/>
                </a:moveTo>
                <a:lnTo>
                  <a:pt x="10423250" y="3451940"/>
                </a:lnTo>
                <a:cubicBezTo>
                  <a:pt x="10419016" y="3490391"/>
                  <a:pt x="10439573" y="3469840"/>
                  <a:pt x="10448643" y="3477463"/>
                </a:cubicBezTo>
                <a:cubicBezTo>
                  <a:pt x="10446345" y="3435740"/>
                  <a:pt x="10437156" y="3471778"/>
                  <a:pt x="10423735" y="3451456"/>
                </a:cubicBezTo>
                <a:close/>
                <a:moveTo>
                  <a:pt x="11382533" y="3449730"/>
                </a:moveTo>
                <a:cubicBezTo>
                  <a:pt x="11384306" y="3450664"/>
                  <a:pt x="11385863" y="3454332"/>
                  <a:pt x="11387164" y="3462831"/>
                </a:cubicBezTo>
                <a:cubicBezTo>
                  <a:pt x="11373862" y="3455450"/>
                  <a:pt x="11376041" y="3490394"/>
                  <a:pt x="11366122" y="3492089"/>
                </a:cubicBezTo>
                <a:cubicBezTo>
                  <a:pt x="11366244" y="3480743"/>
                  <a:pt x="11364792" y="3469421"/>
                  <a:pt x="11361768" y="3458477"/>
                </a:cubicBezTo>
                <a:cubicBezTo>
                  <a:pt x="11369934" y="3468723"/>
                  <a:pt x="11377210" y="3446928"/>
                  <a:pt x="11382533" y="3449730"/>
                </a:cubicBezTo>
                <a:close/>
                <a:moveTo>
                  <a:pt x="10155755" y="3449156"/>
                </a:moveTo>
                <a:lnTo>
                  <a:pt x="10155747" y="3449180"/>
                </a:lnTo>
                <a:lnTo>
                  <a:pt x="10156966" y="3453636"/>
                </a:lnTo>
                <a:lnTo>
                  <a:pt x="10153819" y="3454165"/>
                </a:lnTo>
                <a:lnTo>
                  <a:pt x="10149077" y="3466423"/>
                </a:lnTo>
                <a:cubicBezTo>
                  <a:pt x="10149651" y="3473835"/>
                  <a:pt x="10150981" y="3482535"/>
                  <a:pt x="10146928" y="3491484"/>
                </a:cubicBezTo>
                <a:cubicBezTo>
                  <a:pt x="10143603" y="3481755"/>
                  <a:pt x="10137496" y="3478493"/>
                  <a:pt x="10130602" y="3477084"/>
                </a:cubicBezTo>
                <a:lnTo>
                  <a:pt x="10110044" y="3473908"/>
                </a:lnTo>
                <a:lnTo>
                  <a:pt x="10109685" y="3473228"/>
                </a:lnTo>
                <a:lnTo>
                  <a:pt x="10109563" y="3473832"/>
                </a:lnTo>
                <a:lnTo>
                  <a:pt x="10110044" y="3473908"/>
                </a:lnTo>
                <a:lnTo>
                  <a:pt x="10126624" y="3505353"/>
                </a:lnTo>
                <a:cubicBezTo>
                  <a:pt x="10143454" y="3522526"/>
                  <a:pt x="10159961" y="3501006"/>
                  <a:pt x="10176196" y="3496561"/>
                </a:cubicBezTo>
                <a:cubicBezTo>
                  <a:pt x="10179941" y="3456657"/>
                  <a:pt x="10158538" y="3474681"/>
                  <a:pt x="10155755" y="3449156"/>
                </a:cubicBezTo>
                <a:close/>
                <a:moveTo>
                  <a:pt x="10231456" y="3429087"/>
                </a:moveTo>
                <a:cubicBezTo>
                  <a:pt x="10223355" y="3432110"/>
                  <a:pt x="10230611" y="3478914"/>
                  <a:pt x="10214407" y="3458956"/>
                </a:cubicBezTo>
                <a:cubicBezTo>
                  <a:pt x="10226289" y="3438640"/>
                  <a:pt x="10218782" y="3426690"/>
                  <a:pt x="10211940" y="3437902"/>
                </a:cubicBezTo>
                <a:lnTo>
                  <a:pt x="10211202" y="3440347"/>
                </a:lnTo>
                <a:lnTo>
                  <a:pt x="10212354" y="3445412"/>
                </a:lnTo>
                <a:lnTo>
                  <a:pt x="10210391" y="3443041"/>
                </a:lnTo>
                <a:lnTo>
                  <a:pt x="10206063" y="3457382"/>
                </a:lnTo>
                <a:lnTo>
                  <a:pt x="10205944" y="3457382"/>
                </a:lnTo>
                <a:cubicBezTo>
                  <a:pt x="10213316" y="3497168"/>
                  <a:pt x="10230733" y="3492328"/>
                  <a:pt x="10243548" y="3474799"/>
                </a:cubicBezTo>
                <a:cubicBezTo>
                  <a:pt x="10245003" y="3446374"/>
                  <a:pt x="10227347" y="3463553"/>
                  <a:pt x="10231456" y="3429087"/>
                </a:cubicBezTo>
                <a:close/>
                <a:moveTo>
                  <a:pt x="10264517" y="3422853"/>
                </a:moveTo>
                <a:cubicBezTo>
                  <a:pt x="10258144" y="3427075"/>
                  <a:pt x="10257759" y="3448249"/>
                  <a:pt x="10252134" y="3454600"/>
                </a:cubicBezTo>
                <a:cubicBezTo>
                  <a:pt x="10252134" y="3470324"/>
                  <a:pt x="10278136" y="3475770"/>
                  <a:pt x="10264228" y="3489544"/>
                </a:cubicBezTo>
                <a:lnTo>
                  <a:pt x="10264108" y="3489544"/>
                </a:lnTo>
                <a:cubicBezTo>
                  <a:pt x="10265316" y="3504421"/>
                  <a:pt x="10274508" y="3500310"/>
                  <a:pt x="10281038" y="3503334"/>
                </a:cubicBezTo>
                <a:cubicBezTo>
                  <a:pt x="10276684" y="3477583"/>
                  <a:pt x="10274147" y="3451565"/>
                  <a:pt x="10273298" y="3425462"/>
                </a:cubicBezTo>
                <a:cubicBezTo>
                  <a:pt x="10269428" y="3421925"/>
                  <a:pt x="10266640" y="3421449"/>
                  <a:pt x="10264517" y="3422853"/>
                </a:cubicBezTo>
                <a:close/>
                <a:moveTo>
                  <a:pt x="10319129" y="3422798"/>
                </a:moveTo>
                <a:cubicBezTo>
                  <a:pt x="10319975" y="3454721"/>
                  <a:pt x="10309455" y="3454480"/>
                  <a:pt x="10310304" y="3486524"/>
                </a:cubicBezTo>
                <a:cubicBezTo>
                  <a:pt x="10302442" y="3462342"/>
                  <a:pt x="10295792" y="3435617"/>
                  <a:pt x="10281522" y="3426910"/>
                </a:cubicBezTo>
                <a:cubicBezTo>
                  <a:pt x="10279705" y="3486524"/>
                  <a:pt x="10303649" y="3479881"/>
                  <a:pt x="10284908" y="3525823"/>
                </a:cubicBezTo>
                <a:cubicBezTo>
                  <a:pt x="10289624" y="3535864"/>
                  <a:pt x="10295915" y="3542031"/>
                  <a:pt x="10305585" y="3540217"/>
                </a:cubicBezTo>
                <a:cubicBezTo>
                  <a:pt x="10306315" y="3520263"/>
                  <a:pt x="10300750" y="3516512"/>
                  <a:pt x="10301838" y="3496078"/>
                </a:cubicBezTo>
                <a:cubicBezTo>
                  <a:pt x="10313687" y="3506236"/>
                  <a:pt x="10319975" y="3565003"/>
                  <a:pt x="10334971" y="3534531"/>
                </a:cubicBezTo>
                <a:lnTo>
                  <a:pt x="10334851" y="3534531"/>
                </a:lnTo>
                <a:cubicBezTo>
                  <a:pt x="10315020" y="3520626"/>
                  <a:pt x="10334971" y="3478310"/>
                  <a:pt x="10314294" y="3498375"/>
                </a:cubicBezTo>
                <a:cubicBezTo>
                  <a:pt x="10318645" y="3462101"/>
                  <a:pt x="10339448" y="3472865"/>
                  <a:pt x="10344164" y="3437914"/>
                </a:cubicBezTo>
                <a:cubicBezTo>
                  <a:pt x="10343315" y="3413852"/>
                  <a:pt x="10326508" y="3430298"/>
                  <a:pt x="10319129" y="3422798"/>
                </a:cubicBezTo>
                <a:close/>
                <a:moveTo>
                  <a:pt x="10102307" y="3417842"/>
                </a:moveTo>
                <a:lnTo>
                  <a:pt x="10108189" y="3430675"/>
                </a:lnTo>
                <a:lnTo>
                  <a:pt x="10113433" y="3433812"/>
                </a:lnTo>
                <a:lnTo>
                  <a:pt x="10113071" y="3426877"/>
                </a:lnTo>
                <a:close/>
                <a:moveTo>
                  <a:pt x="10148925" y="3417352"/>
                </a:moveTo>
                <a:lnTo>
                  <a:pt x="10148625" y="3420951"/>
                </a:lnTo>
                <a:cubicBezTo>
                  <a:pt x="10146986" y="3424326"/>
                  <a:pt x="10143393" y="3426519"/>
                  <a:pt x="10135927" y="3425825"/>
                </a:cubicBezTo>
                <a:lnTo>
                  <a:pt x="10141045" y="3435436"/>
                </a:lnTo>
                <a:lnTo>
                  <a:pt x="10145568" y="3432908"/>
                </a:lnTo>
                <a:lnTo>
                  <a:pt x="10160468" y="3428278"/>
                </a:lnTo>
                <a:lnTo>
                  <a:pt x="10160512" y="3428164"/>
                </a:lnTo>
                <a:close/>
                <a:moveTo>
                  <a:pt x="4717694" y="3413901"/>
                </a:moveTo>
                <a:cubicBezTo>
                  <a:pt x="4728986" y="3415414"/>
                  <a:pt x="4736468" y="3427519"/>
                  <a:pt x="4738917" y="3453638"/>
                </a:cubicBezTo>
                <a:cubicBezTo>
                  <a:pt x="4722109" y="3445412"/>
                  <a:pt x="4715579" y="3431630"/>
                  <a:pt x="4696833" y="3449765"/>
                </a:cubicBezTo>
                <a:cubicBezTo>
                  <a:pt x="4698287" y="3435381"/>
                  <a:pt x="4704212" y="3431509"/>
                  <a:pt x="4705177" y="3415791"/>
                </a:cubicBezTo>
                <a:cubicBezTo>
                  <a:pt x="4709743" y="3414068"/>
                  <a:pt x="4713930" y="3413396"/>
                  <a:pt x="4717694" y="3413901"/>
                </a:cubicBezTo>
                <a:close/>
                <a:moveTo>
                  <a:pt x="4882340" y="3407449"/>
                </a:moveTo>
                <a:cubicBezTo>
                  <a:pt x="4889835" y="3416031"/>
                  <a:pt x="4894433" y="3431630"/>
                  <a:pt x="4903501" y="3436588"/>
                </a:cubicBezTo>
                <a:cubicBezTo>
                  <a:pt x="4900721" y="3451698"/>
                  <a:pt x="4894554" y="3458476"/>
                  <a:pt x="4886691" y="3461381"/>
                </a:cubicBezTo>
                <a:cubicBezTo>
                  <a:pt x="4888143" y="3442027"/>
                  <a:pt x="4883305" y="3441304"/>
                  <a:pt x="4878227" y="3441062"/>
                </a:cubicBezTo>
                <a:cubicBezTo>
                  <a:pt x="4881129" y="3430098"/>
                  <a:pt x="4882461" y="3418788"/>
                  <a:pt x="4882340" y="3407449"/>
                </a:cubicBezTo>
                <a:close/>
                <a:moveTo>
                  <a:pt x="4781102" y="3400806"/>
                </a:moveTo>
                <a:lnTo>
                  <a:pt x="4783484" y="3401748"/>
                </a:lnTo>
                <a:lnTo>
                  <a:pt x="4772898" y="3404423"/>
                </a:lnTo>
                <a:cubicBezTo>
                  <a:pt x="4776057" y="3402035"/>
                  <a:pt x="4778759" y="3400920"/>
                  <a:pt x="4781102" y="3400806"/>
                </a:cubicBezTo>
                <a:close/>
                <a:moveTo>
                  <a:pt x="4789867" y="3400135"/>
                </a:moveTo>
                <a:cubicBezTo>
                  <a:pt x="4809231" y="3402186"/>
                  <a:pt x="4834784" y="3418963"/>
                  <a:pt x="4857547" y="3411802"/>
                </a:cubicBezTo>
                <a:cubicBezTo>
                  <a:pt x="4855009" y="3422078"/>
                  <a:pt x="4852589" y="3432113"/>
                  <a:pt x="4857547" y="3433567"/>
                </a:cubicBezTo>
                <a:cubicBezTo>
                  <a:pt x="4842432" y="3453152"/>
                  <a:pt x="4835053" y="3406600"/>
                  <a:pt x="4815345" y="3418935"/>
                </a:cubicBezTo>
                <a:cubicBezTo>
                  <a:pt x="4805911" y="3426672"/>
                  <a:pt x="4820543" y="3435139"/>
                  <a:pt x="4811231" y="3452424"/>
                </a:cubicBezTo>
                <a:cubicBezTo>
                  <a:pt x="4798444" y="3448885"/>
                  <a:pt x="4797491" y="3412906"/>
                  <a:pt x="4787152" y="3403199"/>
                </a:cubicBezTo>
                <a:lnTo>
                  <a:pt x="4783484" y="3401748"/>
                </a:lnTo>
                <a:close/>
                <a:moveTo>
                  <a:pt x="4760321" y="3395597"/>
                </a:moveTo>
                <a:cubicBezTo>
                  <a:pt x="4772777" y="3421478"/>
                  <a:pt x="4743874" y="3439248"/>
                  <a:pt x="4735046" y="3421722"/>
                </a:cubicBezTo>
                <a:cubicBezTo>
                  <a:pt x="4736499" y="3372253"/>
                  <a:pt x="4754881" y="3430423"/>
                  <a:pt x="4760321" y="3395597"/>
                </a:cubicBezTo>
                <a:close/>
                <a:moveTo>
                  <a:pt x="11033938" y="3390134"/>
                </a:moveTo>
                <a:cubicBezTo>
                  <a:pt x="11035636" y="3389328"/>
                  <a:pt x="11037957" y="3390213"/>
                  <a:pt x="11041311" y="3393902"/>
                </a:cubicBezTo>
                <a:cubicBezTo>
                  <a:pt x="11041918" y="3406965"/>
                  <a:pt x="11041189" y="3424980"/>
                  <a:pt x="11045546" y="3427397"/>
                </a:cubicBezTo>
                <a:cubicBezTo>
                  <a:pt x="11049897" y="3429818"/>
                  <a:pt x="11056911" y="3427518"/>
                  <a:pt x="11057637" y="3440457"/>
                </a:cubicBezTo>
                <a:cubicBezTo>
                  <a:pt x="11044697" y="3454122"/>
                  <a:pt x="11034904" y="3431509"/>
                  <a:pt x="11024381" y="3412891"/>
                </a:cubicBezTo>
                <a:cubicBezTo>
                  <a:pt x="11029371" y="3410169"/>
                  <a:pt x="11028849" y="3392549"/>
                  <a:pt x="11033938" y="3390134"/>
                </a:cubicBezTo>
                <a:close/>
                <a:moveTo>
                  <a:pt x="4444459" y="3383503"/>
                </a:moveTo>
                <a:cubicBezTo>
                  <a:pt x="4450990" y="3428729"/>
                  <a:pt x="4420998" y="3385315"/>
                  <a:pt x="4427529" y="3429939"/>
                </a:cubicBezTo>
                <a:cubicBezTo>
                  <a:pt x="4410238" y="3434898"/>
                  <a:pt x="4431761" y="3375759"/>
                  <a:pt x="4444459" y="3383503"/>
                </a:cubicBezTo>
                <a:close/>
                <a:moveTo>
                  <a:pt x="4650881" y="3381567"/>
                </a:moveTo>
                <a:cubicBezTo>
                  <a:pt x="4656807" y="3405149"/>
                  <a:pt x="4673375" y="3399223"/>
                  <a:pt x="4676157" y="3431874"/>
                </a:cubicBezTo>
                <a:cubicBezTo>
                  <a:pt x="4658863" y="3392450"/>
                  <a:pt x="4647737" y="3424863"/>
                  <a:pt x="4629839" y="3417847"/>
                </a:cubicBezTo>
                <a:cubicBezTo>
                  <a:pt x="4632503" y="3395232"/>
                  <a:pt x="4649431" y="3407448"/>
                  <a:pt x="4650881" y="3381567"/>
                </a:cubicBezTo>
                <a:close/>
                <a:moveTo>
                  <a:pt x="10645031" y="3381079"/>
                </a:moveTo>
                <a:lnTo>
                  <a:pt x="10645515" y="3381565"/>
                </a:lnTo>
                <a:cubicBezTo>
                  <a:pt x="10641403" y="3420017"/>
                  <a:pt x="10661961" y="3399341"/>
                  <a:pt x="10670062" y="3407080"/>
                </a:cubicBezTo>
                <a:cubicBezTo>
                  <a:pt x="10669214" y="3379265"/>
                  <a:pt x="10656157" y="3383137"/>
                  <a:pt x="10645031" y="3381079"/>
                </a:cubicBezTo>
                <a:close/>
                <a:moveTo>
                  <a:pt x="14746197" y="3379857"/>
                </a:moveTo>
                <a:cubicBezTo>
                  <a:pt x="14750377" y="3377658"/>
                  <a:pt x="14755971" y="3378240"/>
                  <a:pt x="14763831" y="3383380"/>
                </a:cubicBezTo>
                <a:cubicBezTo>
                  <a:pt x="14747629" y="3393660"/>
                  <a:pt x="14762261" y="3442027"/>
                  <a:pt x="14723439" y="3426796"/>
                </a:cubicBezTo>
                <a:cubicBezTo>
                  <a:pt x="14733781" y="3418088"/>
                  <a:pt x="14733643" y="3386457"/>
                  <a:pt x="14746197" y="3379857"/>
                </a:cubicBezTo>
                <a:close/>
                <a:moveTo>
                  <a:pt x="10721140" y="3351889"/>
                </a:moveTo>
                <a:cubicBezTo>
                  <a:pt x="10708850" y="3351782"/>
                  <a:pt x="10696424" y="3360278"/>
                  <a:pt x="10691346" y="3367172"/>
                </a:cubicBezTo>
                <a:lnTo>
                  <a:pt x="10691711" y="3367293"/>
                </a:lnTo>
                <a:cubicBezTo>
                  <a:pt x="10701384" y="3415787"/>
                  <a:pt x="10743226" y="3385916"/>
                  <a:pt x="10750117" y="3388214"/>
                </a:cubicBezTo>
                <a:cubicBezTo>
                  <a:pt x="10745582" y="3360702"/>
                  <a:pt x="10733430" y="3351994"/>
                  <a:pt x="10721140" y="3351889"/>
                </a:cubicBezTo>
                <a:close/>
                <a:moveTo>
                  <a:pt x="4131013" y="3348670"/>
                </a:moveTo>
                <a:cubicBezTo>
                  <a:pt x="4143106" y="3338874"/>
                  <a:pt x="4127869" y="3400556"/>
                  <a:pt x="4139358" y="3390757"/>
                </a:cubicBezTo>
                <a:cubicBezTo>
                  <a:pt x="4131013" y="3431874"/>
                  <a:pt x="4132706" y="3354353"/>
                  <a:pt x="4118920" y="3372858"/>
                </a:cubicBezTo>
                <a:cubicBezTo>
                  <a:pt x="4119889" y="3357014"/>
                  <a:pt x="4131013" y="3366809"/>
                  <a:pt x="4131013" y="3348670"/>
                </a:cubicBezTo>
                <a:close/>
                <a:moveTo>
                  <a:pt x="14746659" y="3343835"/>
                </a:moveTo>
                <a:cubicBezTo>
                  <a:pt x="14783177" y="3365481"/>
                  <a:pt x="14791645" y="3400555"/>
                  <a:pt x="14752585" y="3364514"/>
                </a:cubicBezTo>
                <a:cubicBezTo>
                  <a:pt x="14767337" y="3368623"/>
                  <a:pt x="14740977" y="3345645"/>
                  <a:pt x="14746659" y="3343835"/>
                </a:cubicBezTo>
                <a:close/>
                <a:moveTo>
                  <a:pt x="12467173" y="3336094"/>
                </a:moveTo>
                <a:cubicBezTo>
                  <a:pt x="12468501" y="3357376"/>
                  <a:pt x="12478537" y="3351569"/>
                  <a:pt x="12477567" y="3380957"/>
                </a:cubicBezTo>
                <a:cubicBezTo>
                  <a:pt x="12465113" y="3352056"/>
                  <a:pt x="12428957" y="3415059"/>
                  <a:pt x="12425573" y="3351329"/>
                </a:cubicBezTo>
                <a:cubicBezTo>
                  <a:pt x="12447097" y="3344798"/>
                  <a:pt x="12456889" y="3364148"/>
                  <a:pt x="12467173" y="3336094"/>
                </a:cubicBezTo>
                <a:close/>
                <a:moveTo>
                  <a:pt x="5491815" y="3333072"/>
                </a:moveTo>
                <a:cubicBezTo>
                  <a:pt x="5488185" y="3359314"/>
                  <a:pt x="5471257" y="3355081"/>
                  <a:pt x="5471862" y="3391362"/>
                </a:cubicBezTo>
                <a:lnTo>
                  <a:pt x="5472343" y="3391362"/>
                </a:lnTo>
                <a:cubicBezTo>
                  <a:pt x="5478935" y="3392874"/>
                  <a:pt x="5482895" y="3386194"/>
                  <a:pt x="5486281" y="3381900"/>
                </a:cubicBezTo>
                <a:lnTo>
                  <a:pt x="5488221" y="3380585"/>
                </a:lnTo>
                <a:lnTo>
                  <a:pt x="5494855" y="3355272"/>
                </a:lnTo>
                <a:close/>
                <a:moveTo>
                  <a:pt x="12483415" y="3330694"/>
                </a:moveTo>
                <a:cubicBezTo>
                  <a:pt x="12484813" y="3330093"/>
                  <a:pt x="12487001" y="3332557"/>
                  <a:pt x="12490389" y="3339479"/>
                </a:cubicBezTo>
                <a:cubicBezTo>
                  <a:pt x="12481801" y="3355804"/>
                  <a:pt x="12513245" y="3351571"/>
                  <a:pt x="12515665" y="3375759"/>
                </a:cubicBezTo>
                <a:cubicBezTo>
                  <a:pt x="12499097" y="3364756"/>
                  <a:pt x="12496675" y="3389550"/>
                  <a:pt x="12481441" y="3381203"/>
                </a:cubicBezTo>
                <a:cubicBezTo>
                  <a:pt x="12482165" y="3361882"/>
                  <a:pt x="12479221" y="3332498"/>
                  <a:pt x="12483415" y="3330694"/>
                </a:cubicBezTo>
                <a:close/>
                <a:moveTo>
                  <a:pt x="5263141" y="3329204"/>
                </a:moveTo>
                <a:lnTo>
                  <a:pt x="5251049" y="3331381"/>
                </a:lnTo>
                <a:cubicBezTo>
                  <a:pt x="5251049" y="3342023"/>
                  <a:pt x="5251049" y="3353143"/>
                  <a:pt x="5251049" y="3364031"/>
                </a:cubicBezTo>
                <a:cubicBezTo>
                  <a:pt x="5261326" y="3363789"/>
                  <a:pt x="5271726" y="3362698"/>
                  <a:pt x="5271726" y="3338513"/>
                </a:cubicBezTo>
                <a:lnTo>
                  <a:pt x="5271363" y="3339723"/>
                </a:lnTo>
                <a:cubicBezTo>
                  <a:pt x="5259754" y="3343109"/>
                  <a:pt x="5257215" y="3362940"/>
                  <a:pt x="5263141" y="3329204"/>
                </a:cubicBezTo>
                <a:close/>
                <a:moveTo>
                  <a:pt x="4722231" y="3325819"/>
                </a:moveTo>
                <a:cubicBezTo>
                  <a:pt x="4719207" y="3343800"/>
                  <a:pt x="4719207" y="3362131"/>
                  <a:pt x="4722231" y="3380117"/>
                </a:cubicBezTo>
                <a:cubicBezTo>
                  <a:pt x="4713885" y="3396444"/>
                  <a:pt x="4692118" y="3380117"/>
                  <a:pt x="4697077" y="3428485"/>
                </a:cubicBezTo>
                <a:cubicBezTo>
                  <a:pt x="4682929" y="3438523"/>
                  <a:pt x="4690183" y="3389187"/>
                  <a:pt x="4680267" y="3387371"/>
                </a:cubicBezTo>
                <a:cubicBezTo>
                  <a:pt x="4690546" y="3366328"/>
                  <a:pt x="4710861" y="3386646"/>
                  <a:pt x="4722231" y="3325819"/>
                </a:cubicBezTo>
                <a:close/>
                <a:moveTo>
                  <a:pt x="14766479" y="3320449"/>
                </a:moveTo>
                <a:cubicBezTo>
                  <a:pt x="14768361" y="3319092"/>
                  <a:pt x="14772055" y="3319743"/>
                  <a:pt x="14778827" y="3323762"/>
                </a:cubicBezTo>
                <a:cubicBezTo>
                  <a:pt x="14780401" y="3334404"/>
                  <a:pt x="14799505" y="3371407"/>
                  <a:pt x="14764437" y="3350000"/>
                </a:cubicBezTo>
                <a:cubicBezTo>
                  <a:pt x="14771513" y="3346645"/>
                  <a:pt x="14760833" y="3324518"/>
                  <a:pt x="14766479" y="3320449"/>
                </a:cubicBezTo>
                <a:close/>
                <a:moveTo>
                  <a:pt x="11179895" y="3320010"/>
                </a:moveTo>
                <a:cubicBezTo>
                  <a:pt x="11186064" y="3326903"/>
                  <a:pt x="11201060" y="3310215"/>
                  <a:pt x="11201060" y="3334399"/>
                </a:cubicBezTo>
                <a:cubicBezTo>
                  <a:pt x="11198639" y="3333915"/>
                  <a:pt x="11197793" y="3342501"/>
                  <a:pt x="11201060" y="3345282"/>
                </a:cubicBezTo>
                <a:cubicBezTo>
                  <a:pt x="11204320" y="3348064"/>
                  <a:pt x="11209523" y="3346612"/>
                  <a:pt x="11209523" y="3357375"/>
                </a:cubicBezTo>
                <a:cubicBezTo>
                  <a:pt x="11181709" y="3355076"/>
                  <a:pt x="11191745" y="3389539"/>
                  <a:pt x="11171552" y="3405622"/>
                </a:cubicBezTo>
                <a:cubicBezTo>
                  <a:pt x="11167197" y="3357738"/>
                  <a:pt x="11176148" y="3345887"/>
                  <a:pt x="11179895" y="3320010"/>
                </a:cubicBezTo>
                <a:close/>
                <a:moveTo>
                  <a:pt x="4418701" y="3311670"/>
                </a:moveTo>
                <a:cubicBezTo>
                  <a:pt x="4432487" y="3313727"/>
                  <a:pt x="4427285" y="3367898"/>
                  <a:pt x="4448207" y="3350363"/>
                </a:cubicBezTo>
                <a:cubicBezTo>
                  <a:pt x="4448933" y="3373824"/>
                  <a:pt x="4433211" y="3357860"/>
                  <a:pt x="4427043" y="3364754"/>
                </a:cubicBezTo>
                <a:cubicBezTo>
                  <a:pt x="4430794" y="3330653"/>
                  <a:pt x="4415919" y="3345284"/>
                  <a:pt x="4418701" y="3311670"/>
                </a:cubicBezTo>
                <a:close/>
                <a:moveTo>
                  <a:pt x="11327509" y="3306269"/>
                </a:moveTo>
                <a:cubicBezTo>
                  <a:pt x="11329760" y="3308322"/>
                  <a:pt x="11331417" y="3313484"/>
                  <a:pt x="11331901" y="3322914"/>
                </a:cubicBezTo>
                <a:cubicBezTo>
                  <a:pt x="11323677" y="3327630"/>
                  <a:pt x="11319926" y="3347822"/>
                  <a:pt x="11306627" y="3340326"/>
                </a:cubicBezTo>
                <a:cubicBezTo>
                  <a:pt x="11308622" y="3321917"/>
                  <a:pt x="11320752" y="3300108"/>
                  <a:pt x="11327509" y="3306269"/>
                </a:cubicBezTo>
                <a:close/>
                <a:moveTo>
                  <a:pt x="10800906" y="3299335"/>
                </a:moveTo>
                <a:cubicBezTo>
                  <a:pt x="10801271" y="3303991"/>
                  <a:pt x="10800848" y="3306499"/>
                  <a:pt x="10800014" y="3307845"/>
                </a:cubicBezTo>
                <a:lnTo>
                  <a:pt x="10796859" y="3309286"/>
                </a:lnTo>
                <a:lnTo>
                  <a:pt x="10796794" y="3309009"/>
                </a:lnTo>
                <a:lnTo>
                  <a:pt x="10796672" y="3309372"/>
                </a:lnTo>
                <a:lnTo>
                  <a:pt x="10796859" y="3309286"/>
                </a:lnTo>
                <a:lnTo>
                  <a:pt x="10803266" y="3337304"/>
                </a:lnTo>
                <a:cubicBezTo>
                  <a:pt x="10805080" y="3347188"/>
                  <a:pt x="10807500" y="3355442"/>
                  <a:pt x="10813362" y="3355804"/>
                </a:cubicBezTo>
                <a:cubicBezTo>
                  <a:pt x="10811668" y="3318318"/>
                  <a:pt x="10802120" y="3340205"/>
                  <a:pt x="10809250" y="3300665"/>
                </a:cubicBezTo>
                <a:close/>
                <a:moveTo>
                  <a:pt x="5512371" y="3297044"/>
                </a:moveTo>
                <a:cubicBezTo>
                  <a:pt x="5512371" y="3303644"/>
                  <a:pt x="5510799" y="3306930"/>
                  <a:pt x="5508501" y="3308576"/>
                </a:cubicBezTo>
                <a:lnTo>
                  <a:pt x="5500295" y="3310218"/>
                </a:lnTo>
                <a:lnTo>
                  <a:pt x="5500278" y="3309738"/>
                </a:lnTo>
                <a:lnTo>
                  <a:pt x="5500278" y="3310221"/>
                </a:lnTo>
                <a:lnTo>
                  <a:pt x="5500295" y="3310218"/>
                </a:lnTo>
                <a:lnTo>
                  <a:pt x="5500947" y="3328597"/>
                </a:lnTo>
                <a:lnTo>
                  <a:pt x="5502021" y="3330746"/>
                </a:lnTo>
                <a:lnTo>
                  <a:pt x="5512775" y="3298578"/>
                </a:lnTo>
                <a:close/>
                <a:moveTo>
                  <a:pt x="11149740" y="3295793"/>
                </a:moveTo>
                <a:cubicBezTo>
                  <a:pt x="11152922" y="3295062"/>
                  <a:pt x="11155923" y="3297253"/>
                  <a:pt x="11158734" y="3304658"/>
                </a:cubicBezTo>
                <a:cubicBezTo>
                  <a:pt x="11157282" y="3337425"/>
                  <a:pt x="11127047" y="3347943"/>
                  <a:pt x="11116531" y="3319530"/>
                </a:cubicBezTo>
                <a:cubicBezTo>
                  <a:pt x="11129045" y="3326512"/>
                  <a:pt x="11140200" y="3297992"/>
                  <a:pt x="11149740" y="3295793"/>
                </a:cubicBezTo>
                <a:close/>
                <a:moveTo>
                  <a:pt x="5433284" y="3278784"/>
                </a:moveTo>
                <a:cubicBezTo>
                  <a:pt x="5424850" y="3298011"/>
                  <a:pt x="5408524" y="3299074"/>
                  <a:pt x="5399104" y="3316514"/>
                </a:cubicBezTo>
                <a:lnTo>
                  <a:pt x="5392634" y="3340321"/>
                </a:lnTo>
                <a:lnTo>
                  <a:pt x="5392533" y="3340206"/>
                </a:lnTo>
                <a:lnTo>
                  <a:pt x="5392533" y="3340691"/>
                </a:lnTo>
                <a:lnTo>
                  <a:pt x="5392634" y="3340321"/>
                </a:lnTo>
                <a:lnTo>
                  <a:pt x="5409583" y="3359797"/>
                </a:lnTo>
                <a:cubicBezTo>
                  <a:pt x="5411519" y="3303824"/>
                  <a:pt x="5426031" y="3369956"/>
                  <a:pt x="5430625" y="3377817"/>
                </a:cubicBezTo>
                <a:cubicBezTo>
                  <a:pt x="5434131" y="3325700"/>
                  <a:pt x="5456867" y="3369112"/>
                  <a:pt x="5454810" y="3329446"/>
                </a:cubicBezTo>
                <a:cubicBezTo>
                  <a:pt x="5462792" y="3332590"/>
                  <a:pt x="5462792" y="3359555"/>
                  <a:pt x="5475851" y="3347462"/>
                </a:cubicBezTo>
                <a:cubicBezTo>
                  <a:pt x="5475487" y="3336181"/>
                  <a:pt x="5476699" y="3324912"/>
                  <a:pt x="5479480" y="3313968"/>
                </a:cubicBezTo>
                <a:cubicBezTo>
                  <a:pt x="5453965" y="3310947"/>
                  <a:pt x="5428933" y="3320861"/>
                  <a:pt x="5433284" y="3278784"/>
                </a:cubicBezTo>
                <a:close/>
                <a:moveTo>
                  <a:pt x="5057927" y="3278540"/>
                </a:moveTo>
                <a:cubicBezTo>
                  <a:pt x="5044381" y="3298856"/>
                  <a:pt x="5035313" y="3262819"/>
                  <a:pt x="5032895" y="3304544"/>
                </a:cubicBezTo>
                <a:lnTo>
                  <a:pt x="5032653" y="3305029"/>
                </a:lnTo>
                <a:cubicBezTo>
                  <a:pt x="5041237" y="3296922"/>
                  <a:pt x="5061795" y="3317596"/>
                  <a:pt x="5057927" y="3278540"/>
                </a:cubicBezTo>
                <a:close/>
                <a:moveTo>
                  <a:pt x="4098329" y="3276812"/>
                </a:moveTo>
                <a:cubicBezTo>
                  <a:pt x="4103671" y="3274012"/>
                  <a:pt x="4110880" y="3295799"/>
                  <a:pt x="4119041" y="3285560"/>
                </a:cubicBezTo>
                <a:cubicBezTo>
                  <a:pt x="4116019" y="3296509"/>
                  <a:pt x="4114689" y="3307813"/>
                  <a:pt x="4114809" y="3319167"/>
                </a:cubicBezTo>
                <a:cubicBezTo>
                  <a:pt x="4104289" y="3317232"/>
                  <a:pt x="4106949" y="3282532"/>
                  <a:pt x="4093647" y="3289914"/>
                </a:cubicBezTo>
                <a:cubicBezTo>
                  <a:pt x="4094978" y="3281411"/>
                  <a:pt x="4096550" y="3277747"/>
                  <a:pt x="4098329" y="3276812"/>
                </a:cubicBezTo>
                <a:close/>
                <a:moveTo>
                  <a:pt x="5325297" y="3274789"/>
                </a:moveTo>
                <a:cubicBezTo>
                  <a:pt x="5322515" y="3300306"/>
                  <a:pt x="5301595" y="3282291"/>
                  <a:pt x="5304981" y="3322192"/>
                </a:cubicBezTo>
                <a:lnTo>
                  <a:pt x="5304619" y="3323037"/>
                </a:lnTo>
                <a:cubicBezTo>
                  <a:pt x="5326387" y="3329809"/>
                  <a:pt x="5348392" y="3366328"/>
                  <a:pt x="5371613" y="3299462"/>
                </a:cubicBezTo>
                <a:cubicBezTo>
                  <a:pt x="5358309" y="3304063"/>
                  <a:pt x="5340897" y="3297645"/>
                  <a:pt x="5334123" y="3317113"/>
                </a:cubicBezTo>
                <a:cubicBezTo>
                  <a:pt x="5326145" y="3298979"/>
                  <a:pt x="5339445" y="3282291"/>
                  <a:pt x="5325297" y="3274789"/>
                </a:cubicBezTo>
                <a:close/>
                <a:moveTo>
                  <a:pt x="14761533" y="3274308"/>
                </a:moveTo>
                <a:cubicBezTo>
                  <a:pt x="14771333" y="3282957"/>
                  <a:pt x="14781609" y="3291034"/>
                  <a:pt x="14792371" y="3298491"/>
                </a:cubicBezTo>
                <a:cubicBezTo>
                  <a:pt x="14789473" y="3299095"/>
                  <a:pt x="14792133" y="3302968"/>
                  <a:pt x="14793339" y="3306352"/>
                </a:cubicBezTo>
                <a:cubicBezTo>
                  <a:pt x="14794547" y="3309737"/>
                  <a:pt x="14795637" y="3312156"/>
                  <a:pt x="14787413" y="3310582"/>
                </a:cubicBezTo>
                <a:cubicBezTo>
                  <a:pt x="14758389" y="3283740"/>
                  <a:pt x="14779069" y="3291486"/>
                  <a:pt x="14761533" y="3274308"/>
                </a:cubicBezTo>
                <a:close/>
                <a:moveTo>
                  <a:pt x="5249959" y="3254956"/>
                </a:moveTo>
                <a:cubicBezTo>
                  <a:pt x="5253951" y="3289434"/>
                  <a:pt x="5236417" y="3272252"/>
                  <a:pt x="5237867" y="3300680"/>
                </a:cubicBezTo>
                <a:lnTo>
                  <a:pt x="5237503" y="3301881"/>
                </a:lnTo>
                <a:cubicBezTo>
                  <a:pt x="5250201" y="3319410"/>
                  <a:pt x="5267613" y="3324247"/>
                  <a:pt x="5275235" y="3283260"/>
                </a:cubicBezTo>
                <a:cubicBezTo>
                  <a:pt x="5269671" y="3245528"/>
                  <a:pt x="5250807" y="3257740"/>
                  <a:pt x="5267009" y="3284832"/>
                </a:cubicBezTo>
                <a:cubicBezTo>
                  <a:pt x="5250807" y="3304786"/>
                  <a:pt x="5258059" y="3257984"/>
                  <a:pt x="5249959" y="3254956"/>
                </a:cubicBezTo>
                <a:close/>
                <a:moveTo>
                  <a:pt x="5162165" y="3249035"/>
                </a:moveTo>
                <a:cubicBezTo>
                  <a:pt x="5154908" y="3256531"/>
                  <a:pt x="5137253" y="3239966"/>
                  <a:pt x="5137253" y="3264152"/>
                </a:cubicBezTo>
                <a:cubicBezTo>
                  <a:pt x="5141971" y="3299220"/>
                  <a:pt x="5162771" y="3288342"/>
                  <a:pt x="5167001" y="3324610"/>
                </a:cubicBezTo>
                <a:lnTo>
                  <a:pt x="5166641" y="3325335"/>
                </a:lnTo>
                <a:cubicBezTo>
                  <a:pt x="5145838" y="3305029"/>
                  <a:pt x="5165915" y="3347704"/>
                  <a:pt x="5146443" y="3360768"/>
                </a:cubicBezTo>
                <a:cubicBezTo>
                  <a:pt x="5161439" y="3391243"/>
                  <a:pt x="5167485" y="3332468"/>
                  <a:pt x="5179578" y="3322311"/>
                </a:cubicBezTo>
                <a:cubicBezTo>
                  <a:pt x="5180667" y="3342262"/>
                  <a:pt x="5174985" y="3347099"/>
                  <a:pt x="5175711" y="3366450"/>
                </a:cubicBezTo>
                <a:cubicBezTo>
                  <a:pt x="5185504" y="3368263"/>
                  <a:pt x="5191791" y="3362096"/>
                  <a:pt x="5196509" y="3352056"/>
                </a:cubicBezTo>
                <a:cubicBezTo>
                  <a:pt x="5177765" y="3306112"/>
                  <a:pt x="5201588" y="3312761"/>
                  <a:pt x="5199897" y="3253145"/>
                </a:cubicBezTo>
                <a:cubicBezTo>
                  <a:pt x="5185504" y="3261852"/>
                  <a:pt x="5178855" y="3288588"/>
                  <a:pt x="5171113" y="3312761"/>
                </a:cubicBezTo>
                <a:cubicBezTo>
                  <a:pt x="5171961" y="3280717"/>
                  <a:pt x="5161439" y="3280958"/>
                  <a:pt x="5162165" y="3249035"/>
                </a:cubicBezTo>
                <a:close/>
                <a:moveTo>
                  <a:pt x="5216951" y="3248727"/>
                </a:moveTo>
                <a:cubicBezTo>
                  <a:pt x="5214845" y="3247320"/>
                  <a:pt x="5212078" y="3247795"/>
                  <a:pt x="5208239" y="3251335"/>
                </a:cubicBezTo>
                <a:cubicBezTo>
                  <a:pt x="5207391" y="3277427"/>
                  <a:pt x="5204732" y="3303452"/>
                  <a:pt x="5200499" y="3329204"/>
                </a:cubicBezTo>
                <a:lnTo>
                  <a:pt x="5200139" y="3330412"/>
                </a:lnTo>
                <a:cubicBezTo>
                  <a:pt x="5206423" y="3327392"/>
                  <a:pt x="5215615" y="3331500"/>
                  <a:pt x="5217187" y="3315421"/>
                </a:cubicBezTo>
                <a:cubicBezTo>
                  <a:pt x="5203279" y="3301636"/>
                  <a:pt x="5229281" y="3296197"/>
                  <a:pt x="5229281" y="3280477"/>
                </a:cubicBezTo>
                <a:cubicBezTo>
                  <a:pt x="5223657" y="3274126"/>
                  <a:pt x="5223271" y="3252949"/>
                  <a:pt x="5216951" y="3248727"/>
                </a:cubicBezTo>
                <a:close/>
                <a:moveTo>
                  <a:pt x="5334711" y="3241023"/>
                </a:moveTo>
                <a:cubicBezTo>
                  <a:pt x="5329832" y="3240910"/>
                  <a:pt x="5325177" y="3244106"/>
                  <a:pt x="5320945" y="3253871"/>
                </a:cubicBezTo>
                <a:lnTo>
                  <a:pt x="5320581" y="3254714"/>
                </a:lnTo>
                <a:cubicBezTo>
                  <a:pt x="5337753" y="3252059"/>
                  <a:pt x="5368105" y="3299462"/>
                  <a:pt x="5379230" y="3243473"/>
                </a:cubicBezTo>
                <a:cubicBezTo>
                  <a:pt x="5365988" y="3271497"/>
                  <a:pt x="5349347" y="3241363"/>
                  <a:pt x="5334711" y="3241023"/>
                </a:cubicBezTo>
                <a:close/>
                <a:moveTo>
                  <a:pt x="9924371" y="3237710"/>
                </a:moveTo>
                <a:lnTo>
                  <a:pt x="9922487" y="3253263"/>
                </a:lnTo>
                <a:lnTo>
                  <a:pt x="9938933" y="3256407"/>
                </a:lnTo>
                <a:lnTo>
                  <a:pt x="9937413" y="3241773"/>
                </a:lnTo>
                <a:close/>
                <a:moveTo>
                  <a:pt x="11126741" y="3236278"/>
                </a:moveTo>
                <a:lnTo>
                  <a:pt x="11108339" y="3261410"/>
                </a:lnTo>
                <a:cubicBezTo>
                  <a:pt x="11103833" y="3275300"/>
                  <a:pt x="11102503" y="3294016"/>
                  <a:pt x="11107338" y="3317714"/>
                </a:cubicBezTo>
                <a:cubicBezTo>
                  <a:pt x="11090528" y="3271402"/>
                  <a:pt x="11086539" y="3335127"/>
                  <a:pt x="11073479" y="3312030"/>
                </a:cubicBezTo>
                <a:cubicBezTo>
                  <a:pt x="11093917" y="3296191"/>
                  <a:pt x="11060658" y="3280109"/>
                  <a:pt x="11061388" y="3244557"/>
                </a:cubicBezTo>
                <a:cubicBezTo>
                  <a:pt x="11083395" y="3240083"/>
                  <a:pt x="11091012" y="3232102"/>
                  <a:pt x="11103710" y="3262574"/>
                </a:cubicBezTo>
                <a:cubicBezTo>
                  <a:pt x="11109304" y="3253036"/>
                  <a:pt x="11115180" y="3245621"/>
                  <a:pt x="11121273" y="3239905"/>
                </a:cubicBezTo>
                <a:close/>
                <a:moveTo>
                  <a:pt x="11128383" y="3234037"/>
                </a:moveTo>
                <a:lnTo>
                  <a:pt x="11128993" y="3234785"/>
                </a:lnTo>
                <a:lnTo>
                  <a:pt x="11126741" y="3236278"/>
                </a:lnTo>
                <a:close/>
                <a:moveTo>
                  <a:pt x="10771159" y="3228474"/>
                </a:moveTo>
                <a:cubicBezTo>
                  <a:pt x="10778535" y="3239719"/>
                  <a:pt x="10792081" y="3235727"/>
                  <a:pt x="10796310" y="3254592"/>
                </a:cubicBezTo>
                <a:cubicBezTo>
                  <a:pt x="10788453" y="3250481"/>
                  <a:pt x="10787121" y="3265234"/>
                  <a:pt x="10779503" y="3262573"/>
                </a:cubicBezTo>
                <a:cubicBezTo>
                  <a:pt x="10779503" y="3253864"/>
                  <a:pt x="10779503" y="3241050"/>
                  <a:pt x="10775391" y="3239478"/>
                </a:cubicBezTo>
                <a:cubicBezTo>
                  <a:pt x="10774426" y="3247699"/>
                  <a:pt x="10775271" y="3260638"/>
                  <a:pt x="10771159" y="3260638"/>
                </a:cubicBezTo>
                <a:close/>
                <a:moveTo>
                  <a:pt x="9962839" y="3227633"/>
                </a:moveTo>
                <a:lnTo>
                  <a:pt x="9958823" y="3241697"/>
                </a:lnTo>
                <a:lnTo>
                  <a:pt x="9955428" y="3259290"/>
                </a:lnTo>
                <a:lnTo>
                  <a:pt x="9955017" y="3259551"/>
                </a:lnTo>
                <a:lnTo>
                  <a:pt x="9955262" y="3260155"/>
                </a:lnTo>
                <a:lnTo>
                  <a:pt x="9955428" y="3259290"/>
                </a:lnTo>
                <a:lnTo>
                  <a:pt x="9962223" y="3255007"/>
                </a:lnTo>
                <a:cubicBezTo>
                  <a:pt x="9964107" y="3252012"/>
                  <a:pt x="9965577" y="3247829"/>
                  <a:pt x="9966945" y="3243362"/>
                </a:cubicBezTo>
                <a:lnTo>
                  <a:pt x="9970293" y="3235245"/>
                </a:lnTo>
                <a:close/>
                <a:moveTo>
                  <a:pt x="10743226" y="3223279"/>
                </a:moveTo>
                <a:cubicBezTo>
                  <a:pt x="10743226" y="3241295"/>
                  <a:pt x="10754472" y="3231501"/>
                  <a:pt x="10755317" y="3247461"/>
                </a:cubicBezTo>
                <a:cubicBezTo>
                  <a:pt x="10749998" y="3248548"/>
                  <a:pt x="10742135" y="3242020"/>
                  <a:pt x="10743103" y="3255925"/>
                </a:cubicBezTo>
                <a:cubicBezTo>
                  <a:pt x="10744072" y="3269834"/>
                  <a:pt x="10749636" y="3279386"/>
                  <a:pt x="10738869" y="3276966"/>
                </a:cubicBezTo>
                <a:cubicBezTo>
                  <a:pt x="10733307" y="3281321"/>
                  <a:pt x="10738749" y="3227146"/>
                  <a:pt x="10743226" y="3223279"/>
                </a:cubicBezTo>
                <a:close/>
                <a:moveTo>
                  <a:pt x="9953783" y="3218395"/>
                </a:moveTo>
                <a:lnTo>
                  <a:pt x="9953203" y="3225937"/>
                </a:lnTo>
                <a:lnTo>
                  <a:pt x="9956145" y="3220803"/>
                </a:lnTo>
                <a:close/>
                <a:moveTo>
                  <a:pt x="4447065" y="3217214"/>
                </a:moveTo>
                <a:cubicBezTo>
                  <a:pt x="4452137" y="3219630"/>
                  <a:pt x="4451684" y="3237247"/>
                  <a:pt x="4456673" y="3239966"/>
                </a:cubicBezTo>
                <a:cubicBezTo>
                  <a:pt x="4445909" y="3258584"/>
                  <a:pt x="4436235" y="3280837"/>
                  <a:pt x="4423417" y="3267538"/>
                </a:cubicBezTo>
                <a:cubicBezTo>
                  <a:pt x="4424141" y="3254593"/>
                  <a:pt x="4431157" y="3256891"/>
                  <a:pt x="4435510" y="3254471"/>
                </a:cubicBezTo>
                <a:cubicBezTo>
                  <a:pt x="4439864" y="3252059"/>
                  <a:pt x="4439019" y="3234041"/>
                  <a:pt x="4439743" y="3220982"/>
                </a:cubicBezTo>
                <a:cubicBezTo>
                  <a:pt x="4443067" y="3217294"/>
                  <a:pt x="4445373" y="3216409"/>
                  <a:pt x="4447065" y="3217214"/>
                </a:cubicBezTo>
                <a:close/>
                <a:moveTo>
                  <a:pt x="10956540" y="3216862"/>
                </a:moveTo>
                <a:cubicBezTo>
                  <a:pt x="10970810" y="3211301"/>
                  <a:pt x="10963434" y="3258218"/>
                  <a:pt x="10973353" y="3263418"/>
                </a:cubicBezTo>
                <a:cubicBezTo>
                  <a:pt x="10983870" y="3220127"/>
                  <a:pt x="11001528" y="3260396"/>
                  <a:pt x="11011202" y="3280589"/>
                </a:cubicBezTo>
                <a:cubicBezTo>
                  <a:pt x="11015918" y="3279017"/>
                  <a:pt x="11017729" y="3269585"/>
                  <a:pt x="11019666" y="3260275"/>
                </a:cubicBezTo>
                <a:cubicBezTo>
                  <a:pt x="11016522" y="3242378"/>
                  <a:pt x="10998988" y="3259306"/>
                  <a:pt x="11002736" y="3224722"/>
                </a:cubicBezTo>
                <a:cubicBezTo>
                  <a:pt x="11031276" y="3241652"/>
                  <a:pt x="11037321" y="3230406"/>
                  <a:pt x="11057637" y="3223031"/>
                </a:cubicBezTo>
                <a:cubicBezTo>
                  <a:pt x="11038409" y="3266926"/>
                  <a:pt x="11066949" y="3284822"/>
                  <a:pt x="11057637" y="3321099"/>
                </a:cubicBezTo>
                <a:cubicBezTo>
                  <a:pt x="11050019" y="3283492"/>
                  <a:pt x="11038290" y="3382890"/>
                  <a:pt x="11027528" y="3337908"/>
                </a:cubicBezTo>
                <a:cubicBezTo>
                  <a:pt x="11036234" y="3320736"/>
                  <a:pt x="11010111" y="3292803"/>
                  <a:pt x="10998020" y="3311305"/>
                </a:cubicBezTo>
                <a:cubicBezTo>
                  <a:pt x="10987620" y="3294980"/>
                  <a:pt x="11002616" y="3271520"/>
                  <a:pt x="10993785" y="3266926"/>
                </a:cubicBezTo>
                <a:cubicBezTo>
                  <a:pt x="10977220" y="3249754"/>
                  <a:pt x="10973231" y="3285910"/>
                  <a:pt x="10981694" y="3308401"/>
                </a:cubicBezTo>
                <a:cubicBezTo>
                  <a:pt x="10964887" y="3280879"/>
                  <a:pt x="10956059" y="3249137"/>
                  <a:pt x="10956540" y="3216862"/>
                </a:cubicBezTo>
                <a:close/>
                <a:moveTo>
                  <a:pt x="4835055" y="3208527"/>
                </a:moveTo>
                <a:cubicBezTo>
                  <a:pt x="4823931" y="3210341"/>
                  <a:pt x="4809904" y="3206712"/>
                  <a:pt x="4809904" y="3234529"/>
                </a:cubicBezTo>
                <a:lnTo>
                  <a:pt x="4810264" y="3234406"/>
                </a:lnTo>
                <a:cubicBezTo>
                  <a:pt x="4818853" y="3226424"/>
                  <a:pt x="4839530" y="3247221"/>
                  <a:pt x="4835055" y="3208527"/>
                </a:cubicBezTo>
                <a:close/>
                <a:moveTo>
                  <a:pt x="734720" y="3206939"/>
                </a:moveTo>
                <a:cubicBezTo>
                  <a:pt x="747242" y="3213538"/>
                  <a:pt x="747061" y="3245163"/>
                  <a:pt x="757491" y="3253869"/>
                </a:cubicBezTo>
                <a:cubicBezTo>
                  <a:pt x="718311" y="3268868"/>
                  <a:pt x="733306" y="3220492"/>
                  <a:pt x="717101" y="3210463"/>
                </a:cubicBezTo>
                <a:cubicBezTo>
                  <a:pt x="724962" y="3205322"/>
                  <a:pt x="730547" y="3204742"/>
                  <a:pt x="734720" y="3206939"/>
                </a:cubicBezTo>
                <a:close/>
                <a:moveTo>
                  <a:pt x="9896111" y="3204762"/>
                </a:moveTo>
                <a:lnTo>
                  <a:pt x="9896141" y="3211138"/>
                </a:lnTo>
                <a:cubicBezTo>
                  <a:pt x="9899836" y="3231293"/>
                  <a:pt x="9912239" y="3230772"/>
                  <a:pt x="9915596" y="3251813"/>
                </a:cubicBezTo>
                <a:lnTo>
                  <a:pt x="9915150" y="3230241"/>
                </a:lnTo>
                <a:lnTo>
                  <a:pt x="9907366" y="3223162"/>
                </a:lnTo>
                <a:close/>
                <a:moveTo>
                  <a:pt x="10192397" y="3203565"/>
                </a:moveTo>
                <a:lnTo>
                  <a:pt x="10192059" y="3208105"/>
                </a:lnTo>
                <a:lnTo>
                  <a:pt x="10191475" y="3207479"/>
                </a:lnTo>
                <a:lnTo>
                  <a:pt x="10189839" y="3203941"/>
                </a:lnTo>
                <a:close/>
                <a:moveTo>
                  <a:pt x="4759461" y="3179219"/>
                </a:moveTo>
                <a:cubicBezTo>
                  <a:pt x="4753331" y="3179272"/>
                  <a:pt x="4747243" y="3181475"/>
                  <a:pt x="4742121" y="3187104"/>
                </a:cubicBezTo>
                <a:lnTo>
                  <a:pt x="4730610" y="3215455"/>
                </a:lnTo>
                <a:lnTo>
                  <a:pt x="4730454" y="3215419"/>
                </a:lnTo>
                <a:lnTo>
                  <a:pt x="4730575" y="3215542"/>
                </a:lnTo>
                <a:lnTo>
                  <a:pt x="4730610" y="3215455"/>
                </a:lnTo>
                <a:lnTo>
                  <a:pt x="4741389" y="3217933"/>
                </a:lnTo>
                <a:cubicBezTo>
                  <a:pt x="4756695" y="3223047"/>
                  <a:pt x="4782000" y="3230779"/>
                  <a:pt x="4789343" y="3194502"/>
                </a:cubicBezTo>
                <a:cubicBezTo>
                  <a:pt x="4784145" y="3187605"/>
                  <a:pt x="4771719" y="3179114"/>
                  <a:pt x="4759461" y="3179219"/>
                </a:cubicBezTo>
                <a:close/>
                <a:moveTo>
                  <a:pt x="10051153" y="3178894"/>
                </a:moveTo>
                <a:cubicBezTo>
                  <a:pt x="10046437" y="3210456"/>
                  <a:pt x="10068086" y="3235727"/>
                  <a:pt x="10058531" y="3245643"/>
                </a:cubicBezTo>
                <a:cubicBezTo>
                  <a:pt x="10043777" y="3213719"/>
                  <a:pt x="10014876" y="3215897"/>
                  <a:pt x="10001574" y="3180587"/>
                </a:cubicBezTo>
                <a:cubicBezTo>
                  <a:pt x="10023220" y="3177443"/>
                  <a:pt x="10039062" y="3217953"/>
                  <a:pt x="10051153" y="3178894"/>
                </a:cubicBezTo>
                <a:close/>
                <a:moveTo>
                  <a:pt x="734272" y="3170919"/>
                </a:moveTo>
                <a:cubicBezTo>
                  <a:pt x="739957" y="3172732"/>
                  <a:pt x="713594" y="3195708"/>
                  <a:pt x="728347" y="3191598"/>
                </a:cubicBezTo>
                <a:cubicBezTo>
                  <a:pt x="689167" y="3227631"/>
                  <a:pt x="697633" y="3192567"/>
                  <a:pt x="734272" y="3170919"/>
                </a:cubicBezTo>
                <a:close/>
                <a:moveTo>
                  <a:pt x="10412439" y="3165309"/>
                </a:moveTo>
                <a:cubicBezTo>
                  <a:pt x="10418987" y="3167077"/>
                  <a:pt x="10424819" y="3174546"/>
                  <a:pt x="10424819" y="3190384"/>
                </a:cubicBezTo>
                <a:cubicBezTo>
                  <a:pt x="10413938" y="3163902"/>
                  <a:pt x="10403658" y="3202962"/>
                  <a:pt x="10395798" y="3174426"/>
                </a:cubicBezTo>
                <a:cubicBezTo>
                  <a:pt x="10398642" y="3167470"/>
                  <a:pt x="10405895" y="3163540"/>
                  <a:pt x="10412439" y="3165309"/>
                </a:cubicBezTo>
                <a:close/>
                <a:moveTo>
                  <a:pt x="3013643" y="3163182"/>
                </a:moveTo>
                <a:cubicBezTo>
                  <a:pt x="3024042" y="3191236"/>
                  <a:pt x="3033716" y="3171887"/>
                  <a:pt x="3055241" y="3178416"/>
                </a:cubicBezTo>
                <a:cubicBezTo>
                  <a:pt x="3051975" y="3242141"/>
                  <a:pt x="3015817" y="3179143"/>
                  <a:pt x="3003241" y="3208041"/>
                </a:cubicBezTo>
                <a:cubicBezTo>
                  <a:pt x="3002274" y="3178658"/>
                  <a:pt x="3012311" y="3184945"/>
                  <a:pt x="3013643" y="3163182"/>
                </a:cubicBezTo>
                <a:close/>
                <a:moveTo>
                  <a:pt x="10316954" y="3160395"/>
                </a:moveTo>
                <a:cubicBezTo>
                  <a:pt x="10328806" y="3157856"/>
                  <a:pt x="10349121" y="3189174"/>
                  <a:pt x="10337392" y="3207558"/>
                </a:cubicBezTo>
                <a:cubicBezTo>
                  <a:pt x="10340171" y="3168983"/>
                  <a:pt x="10312599" y="3203083"/>
                  <a:pt x="10316954" y="3160395"/>
                </a:cubicBezTo>
                <a:close/>
                <a:moveTo>
                  <a:pt x="10372062" y="3158284"/>
                </a:moveTo>
                <a:lnTo>
                  <a:pt x="10372286" y="3159002"/>
                </a:lnTo>
                <a:lnTo>
                  <a:pt x="10371493" y="3159183"/>
                </a:lnTo>
                <a:close/>
                <a:moveTo>
                  <a:pt x="2997468" y="3157779"/>
                </a:moveTo>
                <a:cubicBezTo>
                  <a:pt x="3001640" y="3159580"/>
                  <a:pt x="2998738" y="3188963"/>
                  <a:pt x="2999372" y="3208284"/>
                </a:cubicBezTo>
                <a:cubicBezTo>
                  <a:pt x="2984014" y="3216629"/>
                  <a:pt x="2981718" y="3191843"/>
                  <a:pt x="2965271" y="3202842"/>
                </a:cubicBezTo>
                <a:cubicBezTo>
                  <a:pt x="2967569" y="3178658"/>
                  <a:pt x="2999130" y="3182891"/>
                  <a:pt x="2990545" y="3166563"/>
                </a:cubicBezTo>
                <a:cubicBezTo>
                  <a:pt x="2993900" y="3159641"/>
                  <a:pt x="2996077" y="3157178"/>
                  <a:pt x="2997468" y="3157779"/>
                </a:cubicBezTo>
                <a:close/>
                <a:moveTo>
                  <a:pt x="10377877" y="3157724"/>
                </a:moveTo>
                <a:cubicBezTo>
                  <a:pt x="10384130" y="3162033"/>
                  <a:pt x="10388665" y="3180284"/>
                  <a:pt x="10379595" y="3182281"/>
                </a:cubicBezTo>
                <a:lnTo>
                  <a:pt x="10372286" y="3159002"/>
                </a:lnTo>
                <a:close/>
                <a:moveTo>
                  <a:pt x="14794769" y="3150105"/>
                </a:moveTo>
                <a:cubicBezTo>
                  <a:pt x="14797465" y="3149238"/>
                  <a:pt x="14801199" y="3149873"/>
                  <a:pt x="14806399" y="3152896"/>
                </a:cubicBezTo>
                <a:cubicBezTo>
                  <a:pt x="14805431" y="3160274"/>
                  <a:pt x="14807851" y="3186517"/>
                  <a:pt x="14786929" y="3174424"/>
                </a:cubicBezTo>
                <a:cubicBezTo>
                  <a:pt x="14787925" y="3168800"/>
                  <a:pt x="14786681" y="3152700"/>
                  <a:pt x="14794769" y="3150105"/>
                </a:cubicBezTo>
                <a:close/>
                <a:moveTo>
                  <a:pt x="714454" y="3147527"/>
                </a:moveTo>
                <a:cubicBezTo>
                  <a:pt x="720095" y="3151596"/>
                  <a:pt x="709391" y="3173730"/>
                  <a:pt x="716375" y="3177089"/>
                </a:cubicBezTo>
                <a:cubicBezTo>
                  <a:pt x="681307" y="3198488"/>
                  <a:pt x="700414" y="3161484"/>
                  <a:pt x="702107" y="3150842"/>
                </a:cubicBezTo>
                <a:cubicBezTo>
                  <a:pt x="708879" y="3146819"/>
                  <a:pt x="712575" y="3146170"/>
                  <a:pt x="714454" y="3147527"/>
                </a:cubicBezTo>
                <a:close/>
                <a:moveTo>
                  <a:pt x="4301039" y="3146609"/>
                </a:moveTo>
                <a:cubicBezTo>
                  <a:pt x="4304665" y="3172489"/>
                  <a:pt x="4313132" y="3184340"/>
                  <a:pt x="4309381" y="3232226"/>
                </a:cubicBezTo>
                <a:cubicBezTo>
                  <a:pt x="4289067" y="3216629"/>
                  <a:pt x="4299225" y="3182165"/>
                  <a:pt x="4271410" y="3183978"/>
                </a:cubicBezTo>
                <a:cubicBezTo>
                  <a:pt x="4271410" y="3173214"/>
                  <a:pt x="4276611" y="3174668"/>
                  <a:pt x="4279877" y="3171887"/>
                </a:cubicBezTo>
                <a:cubicBezTo>
                  <a:pt x="4283141" y="3169105"/>
                  <a:pt x="4282173" y="3160516"/>
                  <a:pt x="4279877" y="3161000"/>
                </a:cubicBezTo>
                <a:cubicBezTo>
                  <a:pt x="4279877" y="3136815"/>
                  <a:pt x="4294871" y="3153502"/>
                  <a:pt x="4301039" y="3146609"/>
                </a:cubicBezTo>
                <a:close/>
                <a:moveTo>
                  <a:pt x="11617171" y="3141891"/>
                </a:moveTo>
                <a:cubicBezTo>
                  <a:pt x="11618618" y="3153597"/>
                  <a:pt x="11621523" y="3165075"/>
                  <a:pt x="11625635" y="3176115"/>
                </a:cubicBezTo>
                <a:cubicBezTo>
                  <a:pt x="11622610" y="3148785"/>
                  <a:pt x="11646070" y="3151082"/>
                  <a:pt x="11654536" y="3170069"/>
                </a:cubicBezTo>
                <a:cubicBezTo>
                  <a:pt x="11643775" y="3161759"/>
                  <a:pt x="11639779" y="3171918"/>
                  <a:pt x="11642445" y="3200541"/>
                </a:cubicBezTo>
                <a:cubicBezTo>
                  <a:pt x="11661308" y="3205500"/>
                  <a:pt x="11658768" y="3212392"/>
                  <a:pt x="11675578" y="3206102"/>
                </a:cubicBezTo>
                <a:cubicBezTo>
                  <a:pt x="11673884" y="3251207"/>
                  <a:pt x="11699641" y="3227386"/>
                  <a:pt x="11700849" y="3264874"/>
                </a:cubicBezTo>
                <a:cubicBezTo>
                  <a:pt x="11679568" y="3222065"/>
                  <a:pt x="11647764" y="3264146"/>
                  <a:pt x="11634098" y="3177325"/>
                </a:cubicBezTo>
                <a:cubicBezTo>
                  <a:pt x="11618740" y="3164506"/>
                  <a:pt x="11611607" y="3228958"/>
                  <a:pt x="11601085" y="3193648"/>
                </a:cubicBezTo>
                <a:cubicBezTo>
                  <a:pt x="11605926" y="3192562"/>
                  <a:pt x="11605077" y="3177081"/>
                  <a:pt x="11605077" y="3161724"/>
                </a:cubicBezTo>
                <a:cubicBezTo>
                  <a:pt x="11624182" y="3174301"/>
                  <a:pt x="11609189" y="3145157"/>
                  <a:pt x="11617171" y="3141891"/>
                </a:cubicBezTo>
                <a:close/>
                <a:moveTo>
                  <a:pt x="4153372" y="3133347"/>
                </a:moveTo>
                <a:cubicBezTo>
                  <a:pt x="4160180" y="3127189"/>
                  <a:pt x="4172309" y="3148998"/>
                  <a:pt x="4174305" y="3167411"/>
                </a:cubicBezTo>
                <a:cubicBezTo>
                  <a:pt x="4161003" y="3174910"/>
                  <a:pt x="4157739" y="3154711"/>
                  <a:pt x="4148909" y="3149995"/>
                </a:cubicBezTo>
                <a:cubicBezTo>
                  <a:pt x="4149424" y="3140563"/>
                  <a:pt x="4151103" y="3135402"/>
                  <a:pt x="4153372" y="3133347"/>
                </a:cubicBezTo>
                <a:close/>
                <a:moveTo>
                  <a:pt x="10261361" y="3129486"/>
                </a:moveTo>
                <a:cubicBezTo>
                  <a:pt x="10262741" y="3127546"/>
                  <a:pt x="10264473" y="3130101"/>
                  <a:pt x="10267013" y="3140801"/>
                </a:cubicBezTo>
                <a:cubicBezTo>
                  <a:pt x="10262294" y="3142252"/>
                  <a:pt x="10264593" y="3152412"/>
                  <a:pt x="10267013" y="3162690"/>
                </a:cubicBezTo>
                <a:cubicBezTo>
                  <a:pt x="10259512" y="3160755"/>
                  <a:pt x="10256368" y="3168978"/>
                  <a:pt x="10254193" y="3181797"/>
                </a:cubicBezTo>
                <a:cubicBezTo>
                  <a:pt x="10256730" y="3183247"/>
                  <a:pt x="10259028" y="3184576"/>
                  <a:pt x="10258302" y="3193889"/>
                </a:cubicBezTo>
                <a:cubicBezTo>
                  <a:pt x="10255523" y="3192920"/>
                  <a:pt x="10252740" y="3192438"/>
                  <a:pt x="10249958" y="3192438"/>
                </a:cubicBezTo>
                <a:cubicBezTo>
                  <a:pt x="10249235" y="3184770"/>
                  <a:pt x="10247905" y="3177164"/>
                  <a:pt x="10245968" y="3169705"/>
                </a:cubicBezTo>
                <a:cubicBezTo>
                  <a:pt x="10256220" y="3181586"/>
                  <a:pt x="10257217" y="3135308"/>
                  <a:pt x="10261361" y="3129486"/>
                </a:cubicBezTo>
                <a:close/>
                <a:moveTo>
                  <a:pt x="4679423" y="3126056"/>
                </a:moveTo>
                <a:lnTo>
                  <a:pt x="4671077" y="3127384"/>
                </a:lnTo>
                <a:cubicBezTo>
                  <a:pt x="4678213" y="3166928"/>
                  <a:pt x="4668539" y="3145036"/>
                  <a:pt x="4666967" y="3182529"/>
                </a:cubicBezTo>
                <a:lnTo>
                  <a:pt x="4667449" y="3182407"/>
                </a:lnTo>
                <a:cubicBezTo>
                  <a:pt x="4679302" y="3182166"/>
                  <a:pt x="4677849" y="3149874"/>
                  <a:pt x="4683655" y="3136088"/>
                </a:cubicBezTo>
                <a:cubicBezTo>
                  <a:pt x="4681115" y="3135969"/>
                  <a:pt x="4678697" y="3135362"/>
                  <a:pt x="4679423" y="3126056"/>
                </a:cubicBezTo>
                <a:close/>
                <a:moveTo>
                  <a:pt x="4330900" y="3122871"/>
                </a:moveTo>
                <a:cubicBezTo>
                  <a:pt x="4340423" y="3125073"/>
                  <a:pt x="4351646" y="3153591"/>
                  <a:pt x="4364163" y="3146609"/>
                </a:cubicBezTo>
                <a:cubicBezTo>
                  <a:pt x="4353763" y="3175030"/>
                  <a:pt x="4323653" y="3164509"/>
                  <a:pt x="4321959" y="3131736"/>
                </a:cubicBezTo>
                <a:cubicBezTo>
                  <a:pt x="4324739" y="3124331"/>
                  <a:pt x="4327725" y="3122139"/>
                  <a:pt x="4330900" y="3122871"/>
                </a:cubicBezTo>
                <a:close/>
                <a:moveTo>
                  <a:pt x="10470893" y="3121821"/>
                </a:moveTo>
                <a:cubicBezTo>
                  <a:pt x="10484197" y="3134783"/>
                  <a:pt x="10492906" y="3151783"/>
                  <a:pt x="10495685" y="3170191"/>
                </a:cubicBezTo>
                <a:cubicBezTo>
                  <a:pt x="10482503" y="3165960"/>
                  <a:pt x="10470893" y="3158098"/>
                  <a:pt x="10470893" y="3121821"/>
                </a:cubicBezTo>
                <a:close/>
                <a:moveTo>
                  <a:pt x="10363511" y="3113959"/>
                </a:moveTo>
                <a:cubicBezTo>
                  <a:pt x="10374153" y="3113112"/>
                  <a:pt x="10399791" y="3131129"/>
                  <a:pt x="10387700" y="3151082"/>
                </a:cubicBezTo>
                <a:cubicBezTo>
                  <a:pt x="10388665" y="3142193"/>
                  <a:pt x="10384795" y="3141770"/>
                  <a:pt x="10380592" y="3144792"/>
                </a:cubicBezTo>
                <a:lnTo>
                  <a:pt x="10372062" y="3158284"/>
                </a:lnTo>
                <a:lnTo>
                  <a:pt x="10369740" y="3150885"/>
                </a:lnTo>
                <a:cubicBezTo>
                  <a:pt x="10368740" y="3140801"/>
                  <a:pt x="10368346" y="3129798"/>
                  <a:pt x="10363511" y="3113959"/>
                </a:cubicBezTo>
                <a:close/>
                <a:moveTo>
                  <a:pt x="11567225" y="3111422"/>
                </a:moveTo>
                <a:cubicBezTo>
                  <a:pt x="11580165" y="3172487"/>
                  <a:pt x="11583190" y="3148059"/>
                  <a:pt x="11576173" y="3221823"/>
                </a:cubicBezTo>
                <a:cubicBezTo>
                  <a:pt x="11563842" y="3217231"/>
                  <a:pt x="11526594" y="3193286"/>
                  <a:pt x="11534092" y="3236456"/>
                </a:cubicBezTo>
                <a:cubicBezTo>
                  <a:pt x="11536393" y="3205741"/>
                  <a:pt x="11541348" y="3254592"/>
                  <a:pt x="11545583" y="3249516"/>
                </a:cubicBezTo>
                <a:cubicBezTo>
                  <a:pt x="11563600" y="3244195"/>
                  <a:pt x="11562751" y="3253867"/>
                  <a:pt x="11579197" y="3244195"/>
                </a:cubicBezTo>
                <a:cubicBezTo>
                  <a:pt x="11577990" y="3265235"/>
                  <a:pt x="11584884" y="3266807"/>
                  <a:pt x="11587786" y="3278174"/>
                </a:cubicBezTo>
                <a:cubicBezTo>
                  <a:pt x="11580285" y="3278174"/>
                  <a:pt x="11585365" y="3313723"/>
                  <a:pt x="11575694" y="3308767"/>
                </a:cubicBezTo>
                <a:cubicBezTo>
                  <a:pt x="11574481" y="3244557"/>
                  <a:pt x="11537720" y="3316504"/>
                  <a:pt x="11516678" y="3266325"/>
                </a:cubicBezTo>
                <a:cubicBezTo>
                  <a:pt x="11515593" y="3209734"/>
                  <a:pt x="11452827" y="3202476"/>
                  <a:pt x="11436626" y="3242139"/>
                </a:cubicBezTo>
                <a:cubicBezTo>
                  <a:pt x="11455247" y="3251330"/>
                  <a:pt x="11466131" y="3247095"/>
                  <a:pt x="11474595" y="3259188"/>
                </a:cubicBezTo>
                <a:cubicBezTo>
                  <a:pt x="11467583" y="3258342"/>
                  <a:pt x="11472299" y="3289177"/>
                  <a:pt x="11466254" y="3290507"/>
                </a:cubicBezTo>
                <a:cubicBezTo>
                  <a:pt x="11460085" y="3287000"/>
                  <a:pt x="11437349" y="3280834"/>
                  <a:pt x="11440858" y="3253625"/>
                </a:cubicBezTo>
                <a:cubicBezTo>
                  <a:pt x="11432878" y="3284099"/>
                  <a:pt x="11419451" y="3259188"/>
                  <a:pt x="11411349" y="3270435"/>
                </a:cubicBezTo>
                <a:cubicBezTo>
                  <a:pt x="11416549" y="3238390"/>
                  <a:pt x="11397205" y="3211667"/>
                  <a:pt x="11394423" y="3235125"/>
                </a:cubicBezTo>
                <a:cubicBezTo>
                  <a:pt x="11397689" y="3237906"/>
                  <a:pt x="11402886" y="3236818"/>
                  <a:pt x="11402886" y="3247218"/>
                </a:cubicBezTo>
                <a:cubicBezTo>
                  <a:pt x="11359111" y="3311909"/>
                  <a:pt x="11305298" y="3205500"/>
                  <a:pt x="11267810" y="3290146"/>
                </a:cubicBezTo>
                <a:cubicBezTo>
                  <a:pt x="11256926" y="3274425"/>
                  <a:pt x="11271558" y="3237423"/>
                  <a:pt x="11263456" y="3234884"/>
                </a:cubicBezTo>
                <a:cubicBezTo>
                  <a:pt x="11244351" y="3293169"/>
                  <a:pt x="11202993" y="3209249"/>
                  <a:pt x="11174815" y="3274667"/>
                </a:cubicBezTo>
                <a:cubicBezTo>
                  <a:pt x="11174211" y="3261607"/>
                  <a:pt x="11175541" y="3243709"/>
                  <a:pt x="11170583" y="3241172"/>
                </a:cubicBezTo>
                <a:cubicBezTo>
                  <a:pt x="11168104" y="3255742"/>
                  <a:pt x="11157220" y="3259581"/>
                  <a:pt x="11147124" y="3256966"/>
                </a:cubicBezTo>
                <a:lnTo>
                  <a:pt x="11128993" y="3234785"/>
                </a:lnTo>
                <a:lnTo>
                  <a:pt x="11140113" y="3227413"/>
                </a:lnTo>
                <a:cubicBezTo>
                  <a:pt x="11178775" y="3210896"/>
                  <a:pt x="11222492" y="3240054"/>
                  <a:pt x="11255596" y="3222549"/>
                </a:cubicBezTo>
                <a:cubicBezTo>
                  <a:pt x="11256200" y="3195583"/>
                  <a:pt x="11263576" y="3190262"/>
                  <a:pt x="11255596" y="3168134"/>
                </a:cubicBezTo>
                <a:cubicBezTo>
                  <a:pt x="11271558" y="3198244"/>
                  <a:pt x="11295137" y="3214692"/>
                  <a:pt x="11310617" y="3188204"/>
                </a:cubicBezTo>
                <a:cubicBezTo>
                  <a:pt x="11310016" y="3218682"/>
                  <a:pt x="11321017" y="3221338"/>
                  <a:pt x="11331778" y="3224486"/>
                </a:cubicBezTo>
                <a:cubicBezTo>
                  <a:pt x="11331539" y="3210457"/>
                  <a:pt x="11326336" y="3208401"/>
                  <a:pt x="11327427" y="3190988"/>
                </a:cubicBezTo>
                <a:cubicBezTo>
                  <a:pt x="11333231" y="3191472"/>
                  <a:pt x="11336739" y="3197760"/>
                  <a:pt x="11340125" y="3204169"/>
                </a:cubicBezTo>
                <a:cubicBezTo>
                  <a:pt x="11339279" y="3196538"/>
                  <a:pt x="11337947" y="3188966"/>
                  <a:pt x="11335891" y="3181557"/>
                </a:cubicBezTo>
                <a:cubicBezTo>
                  <a:pt x="11348104" y="3198848"/>
                  <a:pt x="11357297" y="3155436"/>
                  <a:pt x="11361287" y="3185788"/>
                </a:cubicBezTo>
                <a:cubicBezTo>
                  <a:pt x="11355363" y="3191049"/>
                  <a:pt x="11350887" y="3197881"/>
                  <a:pt x="11348589" y="3205500"/>
                </a:cubicBezTo>
                <a:cubicBezTo>
                  <a:pt x="11356571" y="3204411"/>
                  <a:pt x="11357904" y="3219168"/>
                  <a:pt x="11365518" y="3219168"/>
                </a:cubicBezTo>
                <a:cubicBezTo>
                  <a:pt x="11359350" y="3176962"/>
                  <a:pt x="11377128" y="3200299"/>
                  <a:pt x="11373862" y="3166078"/>
                </a:cubicBezTo>
                <a:cubicBezTo>
                  <a:pt x="11389097" y="3198486"/>
                  <a:pt x="11395872" y="3202234"/>
                  <a:pt x="11416065" y="3184095"/>
                </a:cubicBezTo>
                <a:cubicBezTo>
                  <a:pt x="11414977" y="3208764"/>
                  <a:pt x="11417156" y="3225332"/>
                  <a:pt x="11424654" y="3229081"/>
                </a:cubicBezTo>
                <a:cubicBezTo>
                  <a:pt x="11412921" y="3177323"/>
                  <a:pt x="11454040" y="3189415"/>
                  <a:pt x="11462503" y="3213600"/>
                </a:cubicBezTo>
                <a:cubicBezTo>
                  <a:pt x="11462626" y="3202296"/>
                  <a:pt x="11461173" y="3191025"/>
                  <a:pt x="11458269" y="3180106"/>
                </a:cubicBezTo>
                <a:cubicBezTo>
                  <a:pt x="11485479" y="3192925"/>
                  <a:pt x="11512689" y="3190867"/>
                  <a:pt x="11533850" y="3160273"/>
                </a:cubicBezTo>
                <a:cubicBezTo>
                  <a:pt x="11531313" y="3208764"/>
                  <a:pt x="11560576" y="3195704"/>
                  <a:pt x="11571821" y="3188447"/>
                </a:cubicBezTo>
                <a:cubicBezTo>
                  <a:pt x="11570369" y="3176768"/>
                  <a:pt x="11567467" y="3165317"/>
                  <a:pt x="11563236" y="3154347"/>
                </a:cubicBezTo>
                <a:cubicBezTo>
                  <a:pt x="11570614" y="3185667"/>
                  <a:pt x="11545218" y="3181437"/>
                  <a:pt x="11546425" y="3162451"/>
                </a:cubicBezTo>
                <a:cubicBezTo>
                  <a:pt x="11569891" y="3172608"/>
                  <a:pt x="11561664" y="3128469"/>
                  <a:pt x="11567225" y="3111422"/>
                </a:cubicBezTo>
                <a:close/>
                <a:moveTo>
                  <a:pt x="719399" y="3101392"/>
                </a:moveTo>
                <a:cubicBezTo>
                  <a:pt x="701744" y="3118559"/>
                  <a:pt x="722543" y="3110824"/>
                  <a:pt x="693521" y="3137662"/>
                </a:cubicBezTo>
                <a:cubicBezTo>
                  <a:pt x="685298" y="3139232"/>
                  <a:pt x="686386" y="3136815"/>
                  <a:pt x="687595" y="3133429"/>
                </a:cubicBezTo>
                <a:cubicBezTo>
                  <a:pt x="688805" y="3130044"/>
                  <a:pt x="691345" y="3126177"/>
                  <a:pt x="688563" y="3125573"/>
                </a:cubicBezTo>
                <a:cubicBezTo>
                  <a:pt x="699326" y="3118112"/>
                  <a:pt x="709605" y="3110036"/>
                  <a:pt x="719399" y="3101392"/>
                </a:cubicBezTo>
                <a:close/>
                <a:moveTo>
                  <a:pt x="10056233" y="3092437"/>
                </a:moveTo>
                <a:cubicBezTo>
                  <a:pt x="10052483" y="3133791"/>
                  <a:pt x="10075461" y="3138142"/>
                  <a:pt x="10072921" y="3096067"/>
                </a:cubicBezTo>
                <a:lnTo>
                  <a:pt x="10056475" y="3093044"/>
                </a:lnTo>
                <a:close/>
                <a:moveTo>
                  <a:pt x="10015360" y="3074056"/>
                </a:moveTo>
                <a:cubicBezTo>
                  <a:pt x="10015480" y="3101870"/>
                  <a:pt x="10028781" y="3098123"/>
                  <a:pt x="10039788" y="3100904"/>
                </a:cubicBezTo>
                <a:cubicBezTo>
                  <a:pt x="10044381" y="3062568"/>
                  <a:pt x="10023946" y="3082764"/>
                  <a:pt x="10015602" y="3074660"/>
                </a:cubicBezTo>
                <a:close/>
                <a:moveTo>
                  <a:pt x="4354320" y="3063730"/>
                </a:moveTo>
                <a:lnTo>
                  <a:pt x="4359781" y="3067353"/>
                </a:lnTo>
                <a:cubicBezTo>
                  <a:pt x="4365872" y="3073068"/>
                  <a:pt x="4371751" y="3080489"/>
                  <a:pt x="4377344" y="3090031"/>
                </a:cubicBezTo>
                <a:cubicBezTo>
                  <a:pt x="4389437" y="3059549"/>
                  <a:pt x="4397539" y="3067531"/>
                  <a:pt x="4419668" y="3072002"/>
                </a:cubicBezTo>
                <a:cubicBezTo>
                  <a:pt x="4419668" y="3107557"/>
                  <a:pt x="4387139" y="3123635"/>
                  <a:pt x="4407575" y="3139471"/>
                </a:cubicBezTo>
                <a:cubicBezTo>
                  <a:pt x="4394515" y="3162575"/>
                  <a:pt x="4390526" y="3098853"/>
                  <a:pt x="4373716" y="3145157"/>
                </a:cubicBezTo>
                <a:cubicBezTo>
                  <a:pt x="4378553" y="3121460"/>
                  <a:pt x="4377223" y="3102753"/>
                  <a:pt x="4372719" y="3088862"/>
                </a:cubicBezTo>
                <a:close/>
                <a:moveTo>
                  <a:pt x="4352675" y="3061484"/>
                </a:moveTo>
                <a:lnTo>
                  <a:pt x="4354320" y="3063730"/>
                </a:lnTo>
                <a:lnTo>
                  <a:pt x="4352337" y="3062414"/>
                </a:lnTo>
                <a:close/>
                <a:moveTo>
                  <a:pt x="4709169" y="3055638"/>
                </a:moveTo>
                <a:cubicBezTo>
                  <a:pt x="4709169" y="3066322"/>
                  <a:pt x="4709169" y="3077324"/>
                  <a:pt x="4709169" y="3088211"/>
                </a:cubicBezTo>
                <a:cubicBezTo>
                  <a:pt x="4705057" y="3088211"/>
                  <a:pt x="4705903" y="3075268"/>
                  <a:pt x="4704815" y="3067047"/>
                </a:cubicBezTo>
                <a:cubicBezTo>
                  <a:pt x="4700947" y="3068135"/>
                  <a:pt x="4701791" y="3080963"/>
                  <a:pt x="4700827" y="3089668"/>
                </a:cubicBezTo>
                <a:cubicBezTo>
                  <a:pt x="4693327" y="3092325"/>
                  <a:pt x="4691997" y="3077565"/>
                  <a:pt x="4684015" y="3081686"/>
                </a:cubicBezTo>
                <a:cubicBezTo>
                  <a:pt x="4688249" y="3062815"/>
                  <a:pt x="4701913" y="3066806"/>
                  <a:pt x="4709169" y="3055638"/>
                </a:cubicBezTo>
                <a:close/>
                <a:moveTo>
                  <a:pt x="4738070" y="3050473"/>
                </a:moveTo>
                <a:cubicBezTo>
                  <a:pt x="4742547" y="3054343"/>
                  <a:pt x="4747867" y="3108403"/>
                  <a:pt x="4742305" y="3104052"/>
                </a:cubicBezTo>
                <a:cubicBezTo>
                  <a:pt x="4731661" y="3106471"/>
                  <a:pt x="4737105" y="3096918"/>
                  <a:pt x="4738070" y="3083010"/>
                </a:cubicBezTo>
                <a:cubicBezTo>
                  <a:pt x="4739039" y="3069102"/>
                  <a:pt x="4730938" y="3075388"/>
                  <a:pt x="4725977" y="3074541"/>
                </a:cubicBezTo>
                <a:cubicBezTo>
                  <a:pt x="4726945" y="3058582"/>
                  <a:pt x="4738070" y="3068378"/>
                  <a:pt x="4738070" y="3050473"/>
                </a:cubicBezTo>
                <a:close/>
                <a:moveTo>
                  <a:pt x="10976859" y="3047153"/>
                </a:moveTo>
                <a:cubicBezTo>
                  <a:pt x="10983843" y="3052036"/>
                  <a:pt x="10989495" y="3067047"/>
                  <a:pt x="10981210" y="3079016"/>
                </a:cubicBezTo>
                <a:cubicBezTo>
                  <a:pt x="10980603" y="3052095"/>
                  <a:pt x="10967062" y="3073453"/>
                  <a:pt x="10964522" y="3076238"/>
                </a:cubicBezTo>
                <a:cubicBezTo>
                  <a:pt x="10961559" y="3047561"/>
                  <a:pt x="10969874" y="3042271"/>
                  <a:pt x="10976859" y="3047153"/>
                </a:cubicBezTo>
                <a:close/>
                <a:moveTo>
                  <a:pt x="4524633" y="3043408"/>
                </a:moveTo>
                <a:cubicBezTo>
                  <a:pt x="4524997" y="3075630"/>
                  <a:pt x="4516289" y="3107375"/>
                  <a:pt x="4499360" y="3134877"/>
                </a:cubicBezTo>
                <a:cubicBezTo>
                  <a:pt x="4507946" y="3112392"/>
                  <a:pt x="4503955" y="3076234"/>
                  <a:pt x="4487267" y="3093408"/>
                </a:cubicBezTo>
                <a:cubicBezTo>
                  <a:pt x="4478438" y="3098006"/>
                  <a:pt x="4493435" y="3121460"/>
                  <a:pt x="4483034" y="3137781"/>
                </a:cubicBezTo>
                <a:cubicBezTo>
                  <a:pt x="4470941" y="3119283"/>
                  <a:pt x="4444822" y="3147214"/>
                  <a:pt x="4453407" y="3164386"/>
                </a:cubicBezTo>
                <a:cubicBezTo>
                  <a:pt x="4442887" y="3209977"/>
                  <a:pt x="4430794" y="3110579"/>
                  <a:pt x="4423538" y="3147576"/>
                </a:cubicBezTo>
                <a:cubicBezTo>
                  <a:pt x="4414105" y="3111305"/>
                  <a:pt x="4442766" y="3093408"/>
                  <a:pt x="4423538" y="3049576"/>
                </a:cubicBezTo>
                <a:cubicBezTo>
                  <a:pt x="4443853" y="3056952"/>
                  <a:pt x="4449899" y="3068135"/>
                  <a:pt x="4478438" y="3051269"/>
                </a:cubicBezTo>
                <a:cubicBezTo>
                  <a:pt x="4482189" y="3085909"/>
                  <a:pt x="4464653" y="3068860"/>
                  <a:pt x="4461509" y="3086758"/>
                </a:cubicBezTo>
                <a:cubicBezTo>
                  <a:pt x="4463322" y="3096072"/>
                  <a:pt x="4465136" y="3105501"/>
                  <a:pt x="4469853" y="3107073"/>
                </a:cubicBezTo>
                <a:cubicBezTo>
                  <a:pt x="4479529" y="3086877"/>
                  <a:pt x="4497304" y="3046673"/>
                  <a:pt x="4507825" y="3089909"/>
                </a:cubicBezTo>
                <a:cubicBezTo>
                  <a:pt x="4517741" y="3084699"/>
                  <a:pt x="4510363" y="3037845"/>
                  <a:pt x="4524633" y="3043408"/>
                </a:cubicBezTo>
                <a:close/>
                <a:moveTo>
                  <a:pt x="10196340" y="3043047"/>
                </a:moveTo>
                <a:cubicBezTo>
                  <a:pt x="10192175" y="3044581"/>
                  <a:pt x="10191382" y="3061106"/>
                  <a:pt x="10189274" y="3075700"/>
                </a:cubicBezTo>
                <a:lnTo>
                  <a:pt x="10184680" y="3093462"/>
                </a:lnTo>
                <a:lnTo>
                  <a:pt x="10184660" y="3093405"/>
                </a:lnTo>
                <a:lnTo>
                  <a:pt x="10184537" y="3094012"/>
                </a:lnTo>
                <a:lnTo>
                  <a:pt x="10184680" y="3093462"/>
                </a:lnTo>
                <a:lnTo>
                  <a:pt x="10186911" y="3100242"/>
                </a:lnTo>
                <a:cubicBezTo>
                  <a:pt x="10189807" y="3096398"/>
                  <a:pt x="10194998" y="3068373"/>
                  <a:pt x="10205699" y="3086874"/>
                </a:cubicBezTo>
                <a:cubicBezTo>
                  <a:pt x="10202555" y="3077563"/>
                  <a:pt x="10199172" y="3055936"/>
                  <a:pt x="10205699" y="3054122"/>
                </a:cubicBezTo>
                <a:cubicBezTo>
                  <a:pt x="10201345" y="3045265"/>
                  <a:pt x="10198422" y="3042280"/>
                  <a:pt x="10196340" y="3043047"/>
                </a:cubicBezTo>
                <a:close/>
                <a:moveTo>
                  <a:pt x="5510322" y="3038539"/>
                </a:moveTo>
                <a:lnTo>
                  <a:pt x="5504752" y="3047239"/>
                </a:lnTo>
                <a:lnTo>
                  <a:pt x="5504634" y="3046939"/>
                </a:lnTo>
                <a:lnTo>
                  <a:pt x="5504634" y="3047424"/>
                </a:lnTo>
                <a:lnTo>
                  <a:pt x="5504752" y="3047239"/>
                </a:lnTo>
                <a:lnTo>
                  <a:pt x="5514004" y="3070432"/>
                </a:lnTo>
                <a:cubicBezTo>
                  <a:pt x="5516725" y="3079601"/>
                  <a:pt x="5519871" y="3087611"/>
                  <a:pt x="5525917" y="3087124"/>
                </a:cubicBezTo>
                <a:cubicBezTo>
                  <a:pt x="5523831" y="3072698"/>
                  <a:pt x="5516575" y="3041090"/>
                  <a:pt x="5510322" y="3038539"/>
                </a:cubicBezTo>
                <a:close/>
                <a:moveTo>
                  <a:pt x="10781311" y="3034739"/>
                </a:moveTo>
                <a:lnTo>
                  <a:pt x="10780955" y="3036225"/>
                </a:lnTo>
                <a:lnTo>
                  <a:pt x="10780448" y="3035444"/>
                </a:lnTo>
                <a:close/>
                <a:moveTo>
                  <a:pt x="5541033" y="3028679"/>
                </a:moveTo>
                <a:cubicBezTo>
                  <a:pt x="5541876" y="3055647"/>
                  <a:pt x="5549255" y="3060880"/>
                  <a:pt x="5541876" y="3083250"/>
                </a:cubicBezTo>
                <a:lnTo>
                  <a:pt x="5558447" y="3080111"/>
                </a:lnTo>
                <a:lnTo>
                  <a:pt x="5558931" y="3080598"/>
                </a:lnTo>
                <a:cubicBezTo>
                  <a:pt x="5556149" y="3055163"/>
                  <a:pt x="5554455" y="3025293"/>
                  <a:pt x="5541033" y="3028679"/>
                </a:cubicBezTo>
                <a:close/>
                <a:moveTo>
                  <a:pt x="10528882" y="3028494"/>
                </a:moveTo>
                <a:cubicBezTo>
                  <a:pt x="10531466" y="3030481"/>
                  <a:pt x="10534321" y="3035923"/>
                  <a:pt x="10537769" y="3046746"/>
                </a:cubicBezTo>
                <a:cubicBezTo>
                  <a:pt x="10526888" y="3042876"/>
                  <a:pt x="10509832" y="3076715"/>
                  <a:pt x="10504513" y="3051825"/>
                </a:cubicBezTo>
                <a:cubicBezTo>
                  <a:pt x="10515852" y="3047652"/>
                  <a:pt x="10521133" y="3022530"/>
                  <a:pt x="10528882" y="3028494"/>
                </a:cubicBezTo>
                <a:close/>
                <a:moveTo>
                  <a:pt x="5429780" y="3006052"/>
                </a:moveTo>
                <a:cubicBezTo>
                  <a:pt x="5441873" y="3045110"/>
                  <a:pt x="5457712" y="3004601"/>
                  <a:pt x="5479359" y="3007744"/>
                </a:cubicBezTo>
                <a:cubicBezTo>
                  <a:pt x="5466059" y="3043054"/>
                  <a:pt x="5437033" y="3040877"/>
                  <a:pt x="5422401" y="3072727"/>
                </a:cubicBezTo>
                <a:cubicBezTo>
                  <a:pt x="5412847" y="3062815"/>
                  <a:pt x="5433768" y="3037612"/>
                  <a:pt x="5429780" y="3006052"/>
                </a:cubicBezTo>
                <a:close/>
                <a:moveTo>
                  <a:pt x="11116047" y="2992605"/>
                </a:moveTo>
                <a:lnTo>
                  <a:pt x="11149784" y="2998408"/>
                </a:lnTo>
                <a:cubicBezTo>
                  <a:pt x="11148815" y="3037829"/>
                  <a:pt x="11115318" y="3039280"/>
                  <a:pt x="11116047" y="2992605"/>
                </a:cubicBezTo>
                <a:close/>
                <a:moveTo>
                  <a:pt x="5068431" y="2992501"/>
                </a:moveTo>
                <a:cubicBezTo>
                  <a:pt x="5074946" y="2990733"/>
                  <a:pt x="5082171" y="2994664"/>
                  <a:pt x="5085015" y="3001616"/>
                </a:cubicBezTo>
                <a:cubicBezTo>
                  <a:pt x="5077273" y="3030155"/>
                  <a:pt x="5066996" y="2991095"/>
                  <a:pt x="5056111" y="3017578"/>
                </a:cubicBezTo>
                <a:cubicBezTo>
                  <a:pt x="5056111" y="3001736"/>
                  <a:pt x="5061916" y="2994270"/>
                  <a:pt x="5068431" y="2992501"/>
                </a:cubicBezTo>
                <a:close/>
                <a:moveTo>
                  <a:pt x="5163859" y="2987585"/>
                </a:moveTo>
                <a:cubicBezTo>
                  <a:pt x="5168332" y="3030273"/>
                  <a:pt x="5140761" y="2996173"/>
                  <a:pt x="5143541" y="3034749"/>
                </a:cubicBezTo>
                <a:cubicBezTo>
                  <a:pt x="5132175" y="3016368"/>
                  <a:pt x="5152127" y="2985047"/>
                  <a:pt x="5163859" y="2987585"/>
                </a:cubicBezTo>
                <a:close/>
                <a:moveTo>
                  <a:pt x="5606545" y="2985680"/>
                </a:moveTo>
                <a:lnTo>
                  <a:pt x="5598603" y="2986474"/>
                </a:lnTo>
                <a:lnTo>
                  <a:pt x="5598595" y="2985992"/>
                </a:lnTo>
                <a:lnTo>
                  <a:pt x="5598595" y="2986476"/>
                </a:lnTo>
                <a:lnTo>
                  <a:pt x="5598603" y="2986474"/>
                </a:lnTo>
                <a:lnTo>
                  <a:pt x="5599294" y="3026279"/>
                </a:lnTo>
                <a:lnTo>
                  <a:pt x="5600823" y="3022711"/>
                </a:lnTo>
                <a:cubicBezTo>
                  <a:pt x="5605894" y="3014093"/>
                  <a:pt x="5609507" y="3012226"/>
                  <a:pt x="5609233" y="3023170"/>
                </a:cubicBezTo>
                <a:cubicBezTo>
                  <a:pt x="5605818" y="3026556"/>
                  <a:pt x="5602669" y="3032867"/>
                  <a:pt x="5599787" y="3040771"/>
                </a:cubicBezTo>
                <a:lnTo>
                  <a:pt x="5599557" y="3041562"/>
                </a:lnTo>
                <a:lnTo>
                  <a:pt x="5599924" y="3062691"/>
                </a:lnTo>
                <a:lnTo>
                  <a:pt x="5620479" y="3058823"/>
                </a:lnTo>
                <a:cubicBezTo>
                  <a:pt x="5622415" y="3035693"/>
                  <a:pt x="5630155" y="3026019"/>
                  <a:pt x="5627496" y="2992039"/>
                </a:cubicBezTo>
                <a:cubicBezTo>
                  <a:pt x="5616977" y="3000565"/>
                  <a:pt x="5613188" y="2988819"/>
                  <a:pt x="5606545" y="2985680"/>
                </a:cubicBezTo>
                <a:close/>
                <a:moveTo>
                  <a:pt x="5108800" y="2985325"/>
                </a:moveTo>
                <a:lnTo>
                  <a:pt x="5109443" y="2986343"/>
                </a:lnTo>
                <a:lnTo>
                  <a:pt x="5108543" y="2986137"/>
                </a:lnTo>
                <a:close/>
                <a:moveTo>
                  <a:pt x="5103072" y="2984885"/>
                </a:moveTo>
                <a:lnTo>
                  <a:pt x="5108543" y="2986137"/>
                </a:lnTo>
                <a:lnTo>
                  <a:pt x="5101217" y="3009440"/>
                </a:lnTo>
                <a:cubicBezTo>
                  <a:pt x="5092602" y="3007445"/>
                  <a:pt x="5096909" y="2989192"/>
                  <a:pt x="5103072" y="2984885"/>
                </a:cubicBezTo>
                <a:close/>
                <a:moveTo>
                  <a:pt x="11206770" y="2982238"/>
                </a:moveTo>
                <a:cubicBezTo>
                  <a:pt x="11222997" y="2978027"/>
                  <a:pt x="11242473" y="2995530"/>
                  <a:pt x="11255354" y="3016028"/>
                </a:cubicBezTo>
                <a:cubicBezTo>
                  <a:pt x="11239393" y="3005023"/>
                  <a:pt x="11235281" y="3025822"/>
                  <a:pt x="11221614" y="3021228"/>
                </a:cubicBezTo>
                <a:cubicBezTo>
                  <a:pt x="11226934" y="2974188"/>
                  <a:pt x="11196703" y="3036221"/>
                  <a:pt x="11191990" y="2994382"/>
                </a:cubicBezTo>
                <a:cubicBezTo>
                  <a:pt x="11196312" y="2987460"/>
                  <a:pt x="11201360" y="2983642"/>
                  <a:pt x="11206770" y="2982238"/>
                </a:cubicBezTo>
                <a:close/>
                <a:moveTo>
                  <a:pt x="11356568" y="2978459"/>
                </a:moveTo>
                <a:cubicBezTo>
                  <a:pt x="11371444" y="2988132"/>
                  <a:pt x="11391518" y="2978580"/>
                  <a:pt x="11398774" y="3029127"/>
                </a:cubicBezTo>
                <a:cubicBezTo>
                  <a:pt x="11390672" y="2997806"/>
                  <a:pt x="11360563" y="3019695"/>
                  <a:pt x="11356568" y="2978459"/>
                </a:cubicBezTo>
                <a:close/>
                <a:moveTo>
                  <a:pt x="685821" y="2977314"/>
                </a:moveTo>
                <a:cubicBezTo>
                  <a:pt x="693944" y="2979911"/>
                  <a:pt x="692765" y="2996008"/>
                  <a:pt x="693763" y="3001632"/>
                </a:cubicBezTo>
                <a:cubicBezTo>
                  <a:pt x="672963" y="3013724"/>
                  <a:pt x="675503" y="2987482"/>
                  <a:pt x="674172" y="2980105"/>
                </a:cubicBezTo>
                <a:cubicBezTo>
                  <a:pt x="679372" y="2977082"/>
                  <a:pt x="683114" y="2976448"/>
                  <a:pt x="685821" y="2977314"/>
                </a:cubicBezTo>
                <a:close/>
                <a:moveTo>
                  <a:pt x="5655884" y="2976907"/>
                </a:moveTo>
                <a:cubicBezTo>
                  <a:pt x="5652498" y="2975501"/>
                  <a:pt x="5648537" y="2975774"/>
                  <a:pt x="5643822" y="2978374"/>
                </a:cubicBezTo>
                <a:cubicBezTo>
                  <a:pt x="5644667" y="2991192"/>
                  <a:pt x="5643699" y="3009332"/>
                  <a:pt x="5648535" y="3010298"/>
                </a:cubicBezTo>
                <a:lnTo>
                  <a:pt x="5648535" y="3009574"/>
                </a:lnTo>
                <a:cubicBezTo>
                  <a:pt x="5648535" y="2988532"/>
                  <a:pt x="5664861" y="3025535"/>
                  <a:pt x="5664499" y="2985508"/>
                </a:cubicBezTo>
                <a:cubicBezTo>
                  <a:pt x="5662081" y="2981397"/>
                  <a:pt x="5659270" y="2978313"/>
                  <a:pt x="5655884" y="2976907"/>
                </a:cubicBezTo>
                <a:close/>
                <a:moveTo>
                  <a:pt x="10785187" y="2971411"/>
                </a:moveTo>
                <a:cubicBezTo>
                  <a:pt x="10794257" y="3008050"/>
                  <a:pt x="10830899" y="2974918"/>
                  <a:pt x="10839485" y="3035380"/>
                </a:cubicBezTo>
                <a:cubicBezTo>
                  <a:pt x="10847344" y="3017725"/>
                  <a:pt x="10834527" y="3002609"/>
                  <a:pt x="10843716" y="2981448"/>
                </a:cubicBezTo>
                <a:cubicBezTo>
                  <a:pt x="10859678" y="3048197"/>
                  <a:pt x="10888095" y="3001037"/>
                  <a:pt x="10914821" y="3048197"/>
                </a:cubicBezTo>
                <a:cubicBezTo>
                  <a:pt x="10879874" y="3021109"/>
                  <a:pt x="10833194" y="3089655"/>
                  <a:pt x="10801875" y="3017966"/>
                </a:cubicBezTo>
                <a:lnTo>
                  <a:pt x="10781311" y="3034739"/>
                </a:lnTo>
                <a:lnTo>
                  <a:pt x="10783945" y="3023701"/>
                </a:lnTo>
                <a:cubicBezTo>
                  <a:pt x="10783440" y="3007121"/>
                  <a:pt x="10775301" y="2981206"/>
                  <a:pt x="10785187" y="2971411"/>
                </a:cubicBezTo>
                <a:close/>
                <a:moveTo>
                  <a:pt x="10426397" y="2970358"/>
                </a:moveTo>
                <a:cubicBezTo>
                  <a:pt x="10423320" y="2967754"/>
                  <a:pt x="10419535" y="2976481"/>
                  <a:pt x="10416759" y="2983822"/>
                </a:cubicBezTo>
                <a:lnTo>
                  <a:pt x="10413600" y="2992138"/>
                </a:lnTo>
                <a:lnTo>
                  <a:pt x="10413574" y="2992088"/>
                </a:lnTo>
                <a:lnTo>
                  <a:pt x="10413574" y="2992209"/>
                </a:lnTo>
                <a:lnTo>
                  <a:pt x="10413600" y="2992138"/>
                </a:lnTo>
                <a:lnTo>
                  <a:pt x="10422265" y="3008353"/>
                </a:lnTo>
                <a:cubicBezTo>
                  <a:pt x="10426091" y="3011647"/>
                  <a:pt x="10430445" y="3013734"/>
                  <a:pt x="10434131" y="3017362"/>
                </a:cubicBezTo>
                <a:cubicBezTo>
                  <a:pt x="10434131" y="3007204"/>
                  <a:pt x="10429177" y="3008292"/>
                  <a:pt x="10425910" y="3005269"/>
                </a:cubicBezTo>
                <a:cubicBezTo>
                  <a:pt x="10425304" y="2992572"/>
                  <a:pt x="10427001" y="2986043"/>
                  <a:pt x="10430264" y="2984350"/>
                </a:cubicBezTo>
                <a:cubicBezTo>
                  <a:pt x="10429296" y="2975794"/>
                  <a:pt x="10427937" y="2971659"/>
                  <a:pt x="10426397" y="2970358"/>
                </a:cubicBezTo>
                <a:close/>
                <a:moveTo>
                  <a:pt x="3863764" y="2969059"/>
                </a:moveTo>
                <a:cubicBezTo>
                  <a:pt x="3871866" y="2972324"/>
                  <a:pt x="3856870" y="3001468"/>
                  <a:pt x="3875857" y="2988891"/>
                </a:cubicBezTo>
                <a:cubicBezTo>
                  <a:pt x="3875857" y="3004248"/>
                  <a:pt x="3875011" y="3019727"/>
                  <a:pt x="3879846" y="3020816"/>
                </a:cubicBezTo>
                <a:cubicBezTo>
                  <a:pt x="3869326" y="3056125"/>
                  <a:pt x="3862070" y="2991674"/>
                  <a:pt x="3846834" y="3004490"/>
                </a:cubicBezTo>
                <a:cubicBezTo>
                  <a:pt x="3833169" y="3091357"/>
                  <a:pt x="3801970" y="3049234"/>
                  <a:pt x="3779961" y="3091962"/>
                </a:cubicBezTo>
                <a:cubicBezTo>
                  <a:pt x="3781293" y="3054555"/>
                  <a:pt x="3807050" y="3078292"/>
                  <a:pt x="3805235" y="3033271"/>
                </a:cubicBezTo>
                <a:cubicBezTo>
                  <a:pt x="3822166" y="3039560"/>
                  <a:pt x="3819505" y="3032667"/>
                  <a:pt x="3838490" y="3027709"/>
                </a:cubicBezTo>
                <a:cubicBezTo>
                  <a:pt x="3841029" y="2999012"/>
                  <a:pt x="3837039" y="2988856"/>
                  <a:pt x="3826397" y="2997235"/>
                </a:cubicBezTo>
                <a:cubicBezTo>
                  <a:pt x="3834862" y="2978251"/>
                  <a:pt x="3858444" y="2975953"/>
                  <a:pt x="3855299" y="3003282"/>
                </a:cubicBezTo>
                <a:cubicBezTo>
                  <a:pt x="3859532" y="2992277"/>
                  <a:pt x="3862434" y="2980777"/>
                  <a:pt x="3863764" y="2969059"/>
                </a:cubicBezTo>
                <a:close/>
                <a:moveTo>
                  <a:pt x="11415707" y="2966570"/>
                </a:moveTo>
                <a:cubicBezTo>
                  <a:pt x="11419451" y="2976726"/>
                  <a:pt x="11428160" y="2970560"/>
                  <a:pt x="11440977" y="2981684"/>
                </a:cubicBezTo>
                <a:cubicBezTo>
                  <a:pt x="11440977" y="2996196"/>
                  <a:pt x="11440977" y="3010707"/>
                  <a:pt x="11440977" y="3025340"/>
                </a:cubicBezTo>
                <a:cubicBezTo>
                  <a:pt x="11429128" y="3021468"/>
                  <a:pt x="11411472" y="3029813"/>
                  <a:pt x="11411472" y="2998493"/>
                </a:cubicBezTo>
                <a:cubicBezTo>
                  <a:pt x="11426346" y="2999824"/>
                  <a:pt x="11402402" y="2960886"/>
                  <a:pt x="11415707" y="2966570"/>
                </a:cubicBezTo>
                <a:close/>
                <a:moveTo>
                  <a:pt x="11309771" y="2959834"/>
                </a:moveTo>
                <a:cubicBezTo>
                  <a:pt x="11309410" y="3004576"/>
                  <a:pt x="11342907" y="2967333"/>
                  <a:pt x="11347865" y="2998894"/>
                </a:cubicBezTo>
                <a:cubicBezTo>
                  <a:pt x="11324283" y="3013162"/>
                  <a:pt x="11281596" y="3027553"/>
                  <a:pt x="11263456" y="2973741"/>
                </a:cubicBezTo>
                <a:cubicBezTo>
                  <a:pt x="11275305" y="2942058"/>
                  <a:pt x="11289695" y="2997322"/>
                  <a:pt x="11305659" y="2991760"/>
                </a:cubicBezTo>
                <a:cubicBezTo>
                  <a:pt x="11306388" y="2979183"/>
                  <a:pt x="11304936" y="2960680"/>
                  <a:pt x="11309771" y="2959834"/>
                </a:cubicBezTo>
                <a:close/>
                <a:moveTo>
                  <a:pt x="5219453" y="2956645"/>
                </a:moveTo>
                <a:cubicBezTo>
                  <a:pt x="5223597" y="2962467"/>
                  <a:pt x="5224595" y="3008744"/>
                  <a:pt x="5234842" y="2996864"/>
                </a:cubicBezTo>
                <a:cubicBezTo>
                  <a:pt x="5232909" y="3004324"/>
                  <a:pt x="5231577" y="3011930"/>
                  <a:pt x="5230851" y="3019598"/>
                </a:cubicBezTo>
                <a:cubicBezTo>
                  <a:pt x="5228071" y="3019598"/>
                  <a:pt x="5225288" y="3020080"/>
                  <a:pt x="5222507" y="3021048"/>
                </a:cubicBezTo>
                <a:cubicBezTo>
                  <a:pt x="5221660" y="3011738"/>
                  <a:pt x="5224081" y="3010406"/>
                  <a:pt x="5226619" y="3008955"/>
                </a:cubicBezTo>
                <a:cubicBezTo>
                  <a:pt x="5224562" y="2996136"/>
                  <a:pt x="5220937" y="2987914"/>
                  <a:pt x="5213801" y="2989849"/>
                </a:cubicBezTo>
                <a:cubicBezTo>
                  <a:pt x="5216219" y="2979570"/>
                  <a:pt x="5218637" y="2969412"/>
                  <a:pt x="5213801" y="2967961"/>
                </a:cubicBezTo>
                <a:cubicBezTo>
                  <a:pt x="5216341" y="2957259"/>
                  <a:pt x="5218071" y="2954705"/>
                  <a:pt x="5219453" y="2956645"/>
                </a:cubicBezTo>
                <a:close/>
                <a:moveTo>
                  <a:pt x="10587067" y="2955269"/>
                </a:moveTo>
                <a:lnTo>
                  <a:pt x="10584685" y="2967178"/>
                </a:lnTo>
                <a:lnTo>
                  <a:pt x="10582970" y="2966326"/>
                </a:lnTo>
                <a:close/>
                <a:moveTo>
                  <a:pt x="10947712" y="2953300"/>
                </a:moveTo>
                <a:cubicBezTo>
                  <a:pt x="10953157" y="2987158"/>
                  <a:pt x="10946143" y="2998162"/>
                  <a:pt x="10956059" y="3030933"/>
                </a:cubicBezTo>
                <a:cubicBezTo>
                  <a:pt x="10949894" y="3043026"/>
                  <a:pt x="10945537" y="3041938"/>
                  <a:pt x="10939371" y="3028153"/>
                </a:cubicBezTo>
                <a:cubicBezTo>
                  <a:pt x="10938887" y="3041212"/>
                  <a:pt x="10938041" y="3053668"/>
                  <a:pt x="10930905" y="3048589"/>
                </a:cubicBezTo>
                <a:cubicBezTo>
                  <a:pt x="10936831" y="2998646"/>
                  <a:pt x="10940217" y="3009168"/>
                  <a:pt x="10922561" y="2981716"/>
                </a:cubicBezTo>
                <a:cubicBezTo>
                  <a:pt x="10933929" y="2979420"/>
                  <a:pt x="10938164" y="2979904"/>
                  <a:pt x="10947712" y="2953300"/>
                </a:cubicBezTo>
                <a:close/>
                <a:moveTo>
                  <a:pt x="10993756" y="2949865"/>
                </a:moveTo>
                <a:cubicBezTo>
                  <a:pt x="11010473" y="2951890"/>
                  <a:pt x="11029943" y="2963589"/>
                  <a:pt x="11044332" y="2958814"/>
                </a:cubicBezTo>
                <a:cubicBezTo>
                  <a:pt x="11039258" y="2954461"/>
                  <a:pt x="11029823" y="2987836"/>
                  <a:pt x="11040226" y="2990737"/>
                </a:cubicBezTo>
                <a:cubicBezTo>
                  <a:pt x="11057637" y="2956877"/>
                  <a:pt x="11088598" y="3015043"/>
                  <a:pt x="11107700" y="3013108"/>
                </a:cubicBezTo>
                <a:cubicBezTo>
                  <a:pt x="11084967" y="3021936"/>
                  <a:pt x="11051711" y="3033907"/>
                  <a:pt x="11035507" y="3001015"/>
                </a:cubicBezTo>
                <a:cubicBezTo>
                  <a:pt x="11030065" y="3028345"/>
                  <a:pt x="11022206" y="3019516"/>
                  <a:pt x="11010111" y="3007424"/>
                </a:cubicBezTo>
                <a:cubicBezTo>
                  <a:pt x="11009388" y="3022396"/>
                  <a:pt x="11010835" y="3037390"/>
                  <a:pt x="11014466" y="3051923"/>
                </a:cubicBezTo>
                <a:cubicBezTo>
                  <a:pt x="10997536" y="3027377"/>
                  <a:pt x="10975045" y="3016252"/>
                  <a:pt x="10968031" y="2967882"/>
                </a:cubicBezTo>
                <a:cubicBezTo>
                  <a:pt x="10967666" y="2984932"/>
                  <a:pt x="10968634" y="3005733"/>
                  <a:pt x="10959684" y="2998961"/>
                </a:cubicBezTo>
                <a:cubicBezTo>
                  <a:pt x="10963073" y="2955489"/>
                  <a:pt x="10977039" y="2947839"/>
                  <a:pt x="10993756" y="2949865"/>
                </a:cubicBezTo>
                <a:close/>
                <a:moveTo>
                  <a:pt x="5009433" y="2949013"/>
                </a:moveTo>
                <a:cubicBezTo>
                  <a:pt x="5009915" y="2985292"/>
                  <a:pt x="4998306" y="2993151"/>
                  <a:pt x="4985248" y="2997385"/>
                </a:cubicBezTo>
                <a:cubicBezTo>
                  <a:pt x="4987788" y="2979052"/>
                  <a:pt x="4996251" y="2962060"/>
                  <a:pt x="5009433" y="2949013"/>
                </a:cubicBezTo>
                <a:close/>
                <a:moveTo>
                  <a:pt x="11176568" y="2946812"/>
                </a:moveTo>
                <a:cubicBezTo>
                  <a:pt x="11179850" y="2946713"/>
                  <a:pt x="11183493" y="2947590"/>
                  <a:pt x="11187755" y="2950159"/>
                </a:cubicBezTo>
                <a:cubicBezTo>
                  <a:pt x="11188846" y="2966001"/>
                  <a:pt x="11194772" y="2969751"/>
                  <a:pt x="11196218" y="2984382"/>
                </a:cubicBezTo>
                <a:cubicBezTo>
                  <a:pt x="11174695" y="2966122"/>
                  <a:pt x="11166471" y="2969145"/>
                  <a:pt x="11149784" y="2954633"/>
                </a:cubicBezTo>
                <a:cubicBezTo>
                  <a:pt x="11156678" y="2955662"/>
                  <a:pt x="11161907" y="2951973"/>
                  <a:pt x="11167544" y="2949314"/>
                </a:cubicBezTo>
                <a:cubicBezTo>
                  <a:pt x="11170365" y="2947983"/>
                  <a:pt x="11173286" y="2946910"/>
                  <a:pt x="11176568" y="2946812"/>
                </a:cubicBezTo>
                <a:close/>
                <a:moveTo>
                  <a:pt x="5117422" y="2941116"/>
                </a:moveTo>
                <a:cubicBezTo>
                  <a:pt x="5112525" y="2956957"/>
                  <a:pt x="5112101" y="2967961"/>
                  <a:pt x="5111087" y="2978044"/>
                </a:cubicBezTo>
                <a:lnTo>
                  <a:pt x="5108800" y="2985325"/>
                </a:lnTo>
                <a:lnTo>
                  <a:pt x="5100342" y="2971954"/>
                </a:lnTo>
                <a:cubicBezTo>
                  <a:pt x="5096139" y="2968931"/>
                  <a:pt x="5092269" y="2969354"/>
                  <a:pt x="5093237" y="2978241"/>
                </a:cubicBezTo>
                <a:cubicBezTo>
                  <a:pt x="5081145" y="2958289"/>
                  <a:pt x="5106780" y="2940270"/>
                  <a:pt x="5117422" y="2941116"/>
                </a:cubicBezTo>
                <a:close/>
                <a:moveTo>
                  <a:pt x="3913828" y="2938949"/>
                </a:moveTo>
                <a:cubicBezTo>
                  <a:pt x="3919511" y="2955998"/>
                  <a:pt x="3911169" y="3000136"/>
                  <a:pt x="3934627" y="2989978"/>
                </a:cubicBezTo>
                <a:cubicBezTo>
                  <a:pt x="3935958" y="3008965"/>
                  <a:pt x="3910442" y="3013196"/>
                  <a:pt x="3917939" y="2981877"/>
                </a:cubicBezTo>
                <a:cubicBezTo>
                  <a:pt x="3913586" y="2992820"/>
                  <a:pt x="3910684" y="3004286"/>
                  <a:pt x="3909355" y="3015980"/>
                </a:cubicBezTo>
                <a:cubicBezTo>
                  <a:pt x="3920601" y="3023234"/>
                  <a:pt x="3949864" y="3036294"/>
                  <a:pt x="3947325" y="2987803"/>
                </a:cubicBezTo>
                <a:cubicBezTo>
                  <a:pt x="3968365" y="3018397"/>
                  <a:pt x="3995697" y="3020453"/>
                  <a:pt x="4022905" y="3007634"/>
                </a:cubicBezTo>
                <a:cubicBezTo>
                  <a:pt x="4019881" y="3018530"/>
                  <a:pt x="4018430" y="3029826"/>
                  <a:pt x="4018672" y="3041131"/>
                </a:cubicBezTo>
                <a:cubicBezTo>
                  <a:pt x="4027016" y="3016946"/>
                  <a:pt x="4068252" y="3004852"/>
                  <a:pt x="4056523" y="3056611"/>
                </a:cubicBezTo>
                <a:cubicBezTo>
                  <a:pt x="4063899" y="3052860"/>
                  <a:pt x="4066196" y="3036294"/>
                  <a:pt x="4064987" y="3011625"/>
                </a:cubicBezTo>
                <a:cubicBezTo>
                  <a:pt x="4085305" y="3029764"/>
                  <a:pt x="4091954" y="3026016"/>
                  <a:pt x="4107311" y="2993606"/>
                </a:cubicBezTo>
                <a:cubicBezTo>
                  <a:pt x="4104047" y="3027829"/>
                  <a:pt x="4121822" y="3004490"/>
                  <a:pt x="4115655" y="3046695"/>
                </a:cubicBezTo>
                <a:cubicBezTo>
                  <a:pt x="4123155" y="3046695"/>
                  <a:pt x="4124606" y="3031941"/>
                  <a:pt x="4132464" y="3033029"/>
                </a:cubicBezTo>
                <a:cubicBezTo>
                  <a:pt x="4130288" y="3025471"/>
                  <a:pt x="4126178" y="3018651"/>
                  <a:pt x="4120371" y="3013318"/>
                </a:cubicBezTo>
                <a:cubicBezTo>
                  <a:pt x="4124364" y="2982966"/>
                  <a:pt x="4133553" y="3026378"/>
                  <a:pt x="4145646" y="3009087"/>
                </a:cubicBezTo>
                <a:cubicBezTo>
                  <a:pt x="4143711" y="3016524"/>
                  <a:pt x="4142381" y="3024081"/>
                  <a:pt x="4141534" y="3031699"/>
                </a:cubicBezTo>
                <a:cubicBezTo>
                  <a:pt x="4144920" y="3025169"/>
                  <a:pt x="4148307" y="3019002"/>
                  <a:pt x="4153627" y="3018517"/>
                </a:cubicBezTo>
                <a:cubicBezTo>
                  <a:pt x="4154837" y="3035931"/>
                  <a:pt x="4149637" y="3037987"/>
                  <a:pt x="4149395" y="3052013"/>
                </a:cubicBezTo>
                <a:cubicBezTo>
                  <a:pt x="4160157" y="3048871"/>
                  <a:pt x="4171162" y="3046209"/>
                  <a:pt x="4170557" y="3015737"/>
                </a:cubicBezTo>
                <a:cubicBezTo>
                  <a:pt x="4186037" y="3042218"/>
                  <a:pt x="4209616" y="3025774"/>
                  <a:pt x="4225459" y="2995663"/>
                </a:cubicBezTo>
                <a:cubicBezTo>
                  <a:pt x="4217598" y="3017792"/>
                  <a:pt x="4225459" y="3023113"/>
                  <a:pt x="4225459" y="3050079"/>
                </a:cubicBezTo>
                <a:cubicBezTo>
                  <a:pt x="4258563" y="3067503"/>
                  <a:pt x="4302279" y="3038426"/>
                  <a:pt x="4340943" y="3054943"/>
                </a:cubicBezTo>
                <a:lnTo>
                  <a:pt x="4352337" y="3062414"/>
                </a:lnTo>
                <a:lnTo>
                  <a:pt x="4347340" y="3076184"/>
                </a:lnTo>
                <a:cubicBezTo>
                  <a:pt x="4336819" y="3088192"/>
                  <a:pt x="4314189" y="3090473"/>
                  <a:pt x="4310471" y="3068619"/>
                </a:cubicBezTo>
                <a:cubicBezTo>
                  <a:pt x="4305392" y="3071159"/>
                  <a:pt x="4306843" y="3089060"/>
                  <a:pt x="4306117" y="3102117"/>
                </a:cubicBezTo>
                <a:cubicBezTo>
                  <a:pt x="4278063" y="3036778"/>
                  <a:pt x="4236705" y="3120614"/>
                  <a:pt x="4217477" y="3062330"/>
                </a:cubicBezTo>
                <a:cubicBezTo>
                  <a:pt x="4209374" y="3064871"/>
                  <a:pt x="4224009" y="3101875"/>
                  <a:pt x="4213245" y="3117593"/>
                </a:cubicBezTo>
                <a:cubicBezTo>
                  <a:pt x="4175758" y="3033029"/>
                  <a:pt x="4121943" y="3139350"/>
                  <a:pt x="4078168" y="3074662"/>
                </a:cubicBezTo>
                <a:cubicBezTo>
                  <a:pt x="4078168" y="3064266"/>
                  <a:pt x="4083368" y="3065354"/>
                  <a:pt x="4086634" y="3062570"/>
                </a:cubicBezTo>
                <a:cubicBezTo>
                  <a:pt x="4083852" y="3039195"/>
                  <a:pt x="4064503" y="3065838"/>
                  <a:pt x="4069703" y="3097887"/>
                </a:cubicBezTo>
                <a:cubicBezTo>
                  <a:pt x="4061480" y="3086638"/>
                  <a:pt x="4048179" y="3111549"/>
                  <a:pt x="4040075" y="3081085"/>
                </a:cubicBezTo>
                <a:cubicBezTo>
                  <a:pt x="4043583" y="3108282"/>
                  <a:pt x="4020969" y="3114447"/>
                  <a:pt x="4014802" y="3117954"/>
                </a:cubicBezTo>
                <a:cubicBezTo>
                  <a:pt x="4008756" y="3116624"/>
                  <a:pt x="4013351" y="3085791"/>
                  <a:pt x="4006458" y="3086638"/>
                </a:cubicBezTo>
                <a:cubicBezTo>
                  <a:pt x="4014923" y="3074541"/>
                  <a:pt x="4025807" y="3078777"/>
                  <a:pt x="4044429" y="3069587"/>
                </a:cubicBezTo>
                <a:cubicBezTo>
                  <a:pt x="4028103" y="3030006"/>
                  <a:pt x="3965464" y="3037260"/>
                  <a:pt x="3964376" y="3093772"/>
                </a:cubicBezTo>
                <a:cubicBezTo>
                  <a:pt x="3943333" y="3144068"/>
                  <a:pt x="3906451" y="3072123"/>
                  <a:pt x="3905242" y="3136330"/>
                </a:cubicBezTo>
                <a:cubicBezTo>
                  <a:pt x="3895569" y="3141409"/>
                  <a:pt x="3900769" y="3105745"/>
                  <a:pt x="3893150" y="3105745"/>
                </a:cubicBezTo>
                <a:cubicBezTo>
                  <a:pt x="3895932" y="3094381"/>
                  <a:pt x="3902823" y="3092806"/>
                  <a:pt x="3901735" y="3071761"/>
                </a:cubicBezTo>
                <a:cubicBezTo>
                  <a:pt x="3918181" y="3081450"/>
                  <a:pt x="3917335" y="3071761"/>
                  <a:pt x="3935354" y="3077082"/>
                </a:cubicBezTo>
                <a:cubicBezTo>
                  <a:pt x="3940190" y="3081690"/>
                  <a:pt x="3944543" y="3032908"/>
                  <a:pt x="3947083" y="3063902"/>
                </a:cubicBezTo>
                <a:cubicBezTo>
                  <a:pt x="3954580" y="3020816"/>
                  <a:pt x="3917335" y="3044759"/>
                  <a:pt x="3905000" y="3049353"/>
                </a:cubicBezTo>
                <a:cubicBezTo>
                  <a:pt x="3897866" y="2975589"/>
                  <a:pt x="3901009" y="3000015"/>
                  <a:pt x="3913828" y="2938949"/>
                </a:cubicBezTo>
                <a:close/>
                <a:moveTo>
                  <a:pt x="10029522" y="2938549"/>
                </a:moveTo>
                <a:cubicBezTo>
                  <a:pt x="10025404" y="2939516"/>
                  <a:pt x="10020776" y="2941928"/>
                  <a:pt x="10015935" y="2943175"/>
                </a:cubicBezTo>
                <a:lnTo>
                  <a:pt x="10001157" y="2940827"/>
                </a:lnTo>
                <a:lnTo>
                  <a:pt x="10000851" y="2940213"/>
                </a:lnTo>
                <a:lnTo>
                  <a:pt x="10001090" y="2940817"/>
                </a:lnTo>
                <a:lnTo>
                  <a:pt x="10001157" y="2940827"/>
                </a:lnTo>
                <a:lnTo>
                  <a:pt x="10009475" y="2957442"/>
                </a:lnTo>
                <a:cubicBezTo>
                  <a:pt x="10018460" y="2967004"/>
                  <a:pt x="10029023" y="2958049"/>
                  <a:pt x="10045714" y="2970927"/>
                </a:cubicBezTo>
                <a:cubicBezTo>
                  <a:pt x="10043961" y="2940454"/>
                  <a:pt x="10037761" y="2936615"/>
                  <a:pt x="10029522" y="2938549"/>
                </a:cubicBezTo>
                <a:close/>
                <a:moveTo>
                  <a:pt x="5424577" y="2920088"/>
                </a:moveTo>
                <a:lnTo>
                  <a:pt x="5408213" y="2923095"/>
                </a:lnTo>
                <a:lnTo>
                  <a:pt x="5408133" y="2922143"/>
                </a:lnTo>
                <a:lnTo>
                  <a:pt x="5408133" y="2923110"/>
                </a:lnTo>
                <a:lnTo>
                  <a:pt x="5408213" y="2923095"/>
                </a:lnTo>
                <a:lnTo>
                  <a:pt x="5410107" y="2945782"/>
                </a:lnTo>
                <a:cubicBezTo>
                  <a:pt x="5415237" y="2960854"/>
                  <a:pt x="5427390" y="2950741"/>
                  <a:pt x="5424577" y="2920088"/>
                </a:cubicBezTo>
                <a:close/>
                <a:moveTo>
                  <a:pt x="11394300" y="2919410"/>
                </a:moveTo>
                <a:cubicBezTo>
                  <a:pt x="11402040" y="2979753"/>
                  <a:pt x="11437107" y="2908284"/>
                  <a:pt x="11449199" y="2950487"/>
                </a:cubicBezTo>
                <a:cubicBezTo>
                  <a:pt x="11429128" y="2946254"/>
                  <a:pt x="11411349" y="2947826"/>
                  <a:pt x="11403370" y="2975398"/>
                </a:cubicBezTo>
                <a:cubicBezTo>
                  <a:pt x="11399742" y="2910945"/>
                  <a:pt x="11389946" y="2993414"/>
                  <a:pt x="11382209" y="2939121"/>
                </a:cubicBezTo>
                <a:cubicBezTo>
                  <a:pt x="11390066" y="2943595"/>
                  <a:pt x="11390066" y="2925819"/>
                  <a:pt x="11394300" y="2919410"/>
                </a:cubicBezTo>
                <a:close/>
                <a:moveTo>
                  <a:pt x="5465333" y="2901707"/>
                </a:moveTo>
                <a:cubicBezTo>
                  <a:pt x="5459165" y="2907785"/>
                  <a:pt x="5446195" y="2897739"/>
                  <a:pt x="5441933" y="2908663"/>
                </a:cubicBezTo>
                <a:lnTo>
                  <a:pt x="5441167" y="2927460"/>
                </a:lnTo>
                <a:lnTo>
                  <a:pt x="5441147" y="2927464"/>
                </a:lnTo>
                <a:lnTo>
                  <a:pt x="5441147" y="2927948"/>
                </a:lnTo>
                <a:lnTo>
                  <a:pt x="5441167" y="2927460"/>
                </a:lnTo>
                <a:lnTo>
                  <a:pt x="5457367" y="2924017"/>
                </a:lnTo>
                <a:cubicBezTo>
                  <a:pt x="5462067" y="2921267"/>
                  <a:pt x="5465393" y="2915371"/>
                  <a:pt x="5465333" y="2901707"/>
                </a:cubicBezTo>
                <a:close/>
                <a:moveTo>
                  <a:pt x="10178909" y="2897657"/>
                </a:moveTo>
                <a:cubicBezTo>
                  <a:pt x="10180781" y="2896302"/>
                  <a:pt x="10182755" y="2896256"/>
                  <a:pt x="10184418" y="2898492"/>
                </a:cubicBezTo>
                <a:lnTo>
                  <a:pt x="10176835" y="2900623"/>
                </a:lnTo>
                <a:close/>
                <a:moveTo>
                  <a:pt x="10228073" y="2893917"/>
                </a:moveTo>
                <a:cubicBezTo>
                  <a:pt x="10233515" y="2922818"/>
                  <a:pt x="10253347" y="2900569"/>
                  <a:pt x="10261084" y="2899601"/>
                </a:cubicBezTo>
                <a:cubicBezTo>
                  <a:pt x="10258424" y="2936967"/>
                  <a:pt x="10240526" y="2929832"/>
                  <a:pt x="10231701" y="2949058"/>
                </a:cubicBezTo>
                <a:cubicBezTo>
                  <a:pt x="10234239" y="2909032"/>
                  <a:pt x="10238957" y="2922818"/>
                  <a:pt x="10223839" y="2925720"/>
                </a:cubicBezTo>
                <a:cubicBezTo>
                  <a:pt x="10223839" y="2918465"/>
                  <a:pt x="10223600" y="2910606"/>
                  <a:pt x="10223839" y="2903953"/>
                </a:cubicBezTo>
                <a:cubicBezTo>
                  <a:pt x="10224084" y="2897303"/>
                  <a:pt x="10224568" y="2891258"/>
                  <a:pt x="10228073" y="2893917"/>
                </a:cubicBezTo>
                <a:close/>
                <a:moveTo>
                  <a:pt x="11603625" y="2878455"/>
                </a:moveTo>
                <a:cubicBezTo>
                  <a:pt x="11605442" y="2914974"/>
                  <a:pt x="11581740" y="2935532"/>
                  <a:pt x="11579439" y="2895989"/>
                </a:cubicBezTo>
                <a:cubicBezTo>
                  <a:pt x="11584280" y="2881720"/>
                  <a:pt x="11598425" y="2892604"/>
                  <a:pt x="11603625" y="2878455"/>
                </a:cubicBezTo>
                <a:close/>
                <a:moveTo>
                  <a:pt x="4504031" y="2874390"/>
                </a:moveTo>
                <a:cubicBezTo>
                  <a:pt x="4510999" y="2869538"/>
                  <a:pt x="4519313" y="2874827"/>
                  <a:pt x="4516409" y="2903428"/>
                </a:cubicBezTo>
                <a:cubicBezTo>
                  <a:pt x="4513871" y="2900646"/>
                  <a:pt x="4500327" y="2879243"/>
                  <a:pt x="4499721" y="2906208"/>
                </a:cubicBezTo>
                <a:cubicBezTo>
                  <a:pt x="4491437" y="2894237"/>
                  <a:pt x="4497062" y="2879241"/>
                  <a:pt x="4504031" y="2874390"/>
                </a:cubicBezTo>
                <a:close/>
                <a:moveTo>
                  <a:pt x="5285213" y="2868742"/>
                </a:moveTo>
                <a:cubicBezTo>
                  <a:pt x="5283123" y="2867975"/>
                  <a:pt x="5280191" y="2870960"/>
                  <a:pt x="5275837" y="2879819"/>
                </a:cubicBezTo>
                <a:cubicBezTo>
                  <a:pt x="5281882" y="2881633"/>
                  <a:pt x="5278499" y="2903279"/>
                  <a:pt x="5275837" y="2912590"/>
                </a:cubicBezTo>
                <a:lnTo>
                  <a:pt x="5275477" y="2913437"/>
                </a:lnTo>
                <a:cubicBezTo>
                  <a:pt x="5289381" y="2889371"/>
                  <a:pt x="5293975" y="2947416"/>
                  <a:pt x="5296880" y="2919725"/>
                </a:cubicBezTo>
                <a:cubicBezTo>
                  <a:pt x="5290167" y="2907118"/>
                  <a:pt x="5291483" y="2871045"/>
                  <a:pt x="5285213" y="2868742"/>
                </a:cubicBezTo>
                <a:close/>
                <a:moveTo>
                  <a:pt x="4696747" y="2861760"/>
                </a:moveTo>
                <a:lnTo>
                  <a:pt x="4697543" y="2862411"/>
                </a:lnTo>
                <a:lnTo>
                  <a:pt x="4697077" y="2863130"/>
                </a:lnTo>
                <a:close/>
                <a:moveTo>
                  <a:pt x="4952035" y="2855690"/>
                </a:moveTo>
                <a:cubicBezTo>
                  <a:pt x="4959756" y="2849813"/>
                  <a:pt x="4964993" y="2875071"/>
                  <a:pt x="4976421" y="2878971"/>
                </a:cubicBezTo>
                <a:cubicBezTo>
                  <a:pt x="4971099" y="2903880"/>
                  <a:pt x="4953927" y="2870023"/>
                  <a:pt x="4943166" y="2873891"/>
                </a:cubicBezTo>
                <a:cubicBezTo>
                  <a:pt x="4946611" y="2863068"/>
                  <a:pt x="4949461" y="2857650"/>
                  <a:pt x="4952035" y="2855690"/>
                </a:cubicBezTo>
                <a:close/>
                <a:moveTo>
                  <a:pt x="13894071" y="2848677"/>
                </a:moveTo>
                <a:cubicBezTo>
                  <a:pt x="13897535" y="2846939"/>
                  <a:pt x="13901799" y="2847416"/>
                  <a:pt x="13907541" y="2852101"/>
                </a:cubicBezTo>
                <a:cubicBezTo>
                  <a:pt x="13899441" y="2850650"/>
                  <a:pt x="13901009" y="2873627"/>
                  <a:pt x="13899441" y="2888017"/>
                </a:cubicBezTo>
                <a:cubicBezTo>
                  <a:pt x="13897871" y="2902406"/>
                  <a:pt x="13890247" y="2907606"/>
                  <a:pt x="13866065" y="2870241"/>
                </a:cubicBezTo>
                <a:cubicBezTo>
                  <a:pt x="13880485" y="2879039"/>
                  <a:pt x="13883681" y="2853893"/>
                  <a:pt x="13894071" y="2848677"/>
                </a:cubicBezTo>
                <a:close/>
                <a:moveTo>
                  <a:pt x="10880089" y="2820394"/>
                </a:moveTo>
                <a:lnTo>
                  <a:pt x="10880358" y="2822185"/>
                </a:lnTo>
                <a:lnTo>
                  <a:pt x="10878306" y="2821915"/>
                </a:lnTo>
                <a:close/>
                <a:moveTo>
                  <a:pt x="4364768" y="2819629"/>
                </a:moveTo>
                <a:cubicBezTo>
                  <a:pt x="4365614" y="2866427"/>
                  <a:pt x="4331995" y="2864976"/>
                  <a:pt x="4331029" y="2825432"/>
                </a:cubicBezTo>
                <a:close/>
                <a:moveTo>
                  <a:pt x="4274112" y="2809383"/>
                </a:moveTo>
                <a:cubicBezTo>
                  <a:pt x="4279505" y="2810788"/>
                  <a:pt x="4284531" y="2814604"/>
                  <a:pt x="4288824" y="2821528"/>
                </a:cubicBezTo>
                <a:cubicBezTo>
                  <a:pt x="4284229" y="2863367"/>
                  <a:pt x="4253877" y="2801210"/>
                  <a:pt x="4259197" y="2848371"/>
                </a:cubicBezTo>
                <a:cubicBezTo>
                  <a:pt x="4245653" y="2852967"/>
                  <a:pt x="4241421" y="2832168"/>
                  <a:pt x="4225579" y="2843173"/>
                </a:cubicBezTo>
                <a:cubicBezTo>
                  <a:pt x="4238457" y="2822676"/>
                  <a:pt x="4257935" y="2805173"/>
                  <a:pt x="4274112" y="2809383"/>
                </a:cubicBezTo>
                <a:close/>
                <a:moveTo>
                  <a:pt x="4124364" y="2805602"/>
                </a:moveTo>
                <a:cubicBezTo>
                  <a:pt x="4120250" y="2846839"/>
                  <a:pt x="4090261" y="2825435"/>
                  <a:pt x="4082038" y="2856270"/>
                </a:cubicBezTo>
                <a:cubicBezTo>
                  <a:pt x="4089415" y="2805723"/>
                  <a:pt x="4109490" y="2815276"/>
                  <a:pt x="4124364" y="2805602"/>
                </a:cubicBezTo>
                <a:close/>
                <a:moveTo>
                  <a:pt x="10617943" y="2798753"/>
                </a:moveTo>
                <a:cubicBezTo>
                  <a:pt x="10627252" y="2808911"/>
                  <a:pt x="10640557" y="2808911"/>
                  <a:pt x="10642855" y="2835877"/>
                </a:cubicBezTo>
                <a:cubicBezTo>
                  <a:pt x="10630396" y="2811208"/>
                  <a:pt x="10618789" y="2851839"/>
                  <a:pt x="10617943" y="2798753"/>
                </a:cubicBezTo>
                <a:close/>
                <a:moveTo>
                  <a:pt x="4692845" y="2798315"/>
                </a:moveTo>
                <a:cubicBezTo>
                  <a:pt x="4702641" y="2808109"/>
                  <a:pt x="4694545" y="2834025"/>
                  <a:pt x="4694069" y="2850605"/>
                </a:cubicBezTo>
                <a:lnTo>
                  <a:pt x="4696747" y="2861760"/>
                </a:lnTo>
                <a:lnTo>
                  <a:pt x="4676157" y="2844870"/>
                </a:lnTo>
                <a:cubicBezTo>
                  <a:pt x="4644836" y="2916581"/>
                  <a:pt x="4598037" y="2848014"/>
                  <a:pt x="4563209" y="2875103"/>
                </a:cubicBezTo>
                <a:cubicBezTo>
                  <a:pt x="4589815" y="2827942"/>
                  <a:pt x="4618233" y="2875345"/>
                  <a:pt x="4634194" y="2808351"/>
                </a:cubicBezTo>
                <a:cubicBezTo>
                  <a:pt x="4643385" y="2829514"/>
                  <a:pt x="4630567" y="2844266"/>
                  <a:pt x="4638548" y="2862285"/>
                </a:cubicBezTo>
                <a:cubicBezTo>
                  <a:pt x="4647134" y="2801337"/>
                  <a:pt x="4683655" y="2834593"/>
                  <a:pt x="4692845" y="2798315"/>
                </a:cubicBezTo>
                <a:close/>
                <a:moveTo>
                  <a:pt x="10863667" y="2797395"/>
                </a:moveTo>
                <a:cubicBezTo>
                  <a:pt x="10873736" y="2788780"/>
                  <a:pt x="10870470" y="2813221"/>
                  <a:pt x="10873923" y="2821338"/>
                </a:cubicBezTo>
                <a:lnTo>
                  <a:pt x="10878306" y="2821915"/>
                </a:lnTo>
                <a:lnTo>
                  <a:pt x="10867780" y="2830892"/>
                </a:lnTo>
                <a:cubicBezTo>
                  <a:pt x="10868024" y="2819585"/>
                  <a:pt x="10866572" y="2808314"/>
                  <a:pt x="10863667" y="2797395"/>
                </a:cubicBezTo>
                <a:close/>
                <a:moveTo>
                  <a:pt x="5055261" y="2797261"/>
                </a:moveTo>
                <a:cubicBezTo>
                  <a:pt x="5053723" y="2798564"/>
                  <a:pt x="5052363" y="2802697"/>
                  <a:pt x="5051397" y="2811253"/>
                </a:cubicBezTo>
                <a:cubicBezTo>
                  <a:pt x="5054661" y="2812947"/>
                  <a:pt x="5055627" y="2819477"/>
                  <a:pt x="5055627" y="2832174"/>
                </a:cubicBezTo>
                <a:cubicBezTo>
                  <a:pt x="5054055" y="2833503"/>
                  <a:pt x="5052000" y="2833896"/>
                  <a:pt x="5050337" y="2835272"/>
                </a:cubicBezTo>
                <a:lnTo>
                  <a:pt x="5047439" y="2844166"/>
                </a:lnTo>
                <a:lnTo>
                  <a:pt x="5046679" y="2844749"/>
                </a:lnTo>
                <a:lnTo>
                  <a:pt x="5047405" y="2844266"/>
                </a:lnTo>
                <a:lnTo>
                  <a:pt x="5047439" y="2844166"/>
                </a:lnTo>
                <a:lnTo>
                  <a:pt x="5058561" y="2835605"/>
                </a:lnTo>
                <a:cubicBezTo>
                  <a:pt x="5062461" y="2832235"/>
                  <a:pt x="5065968" y="2827639"/>
                  <a:pt x="5068083" y="2819114"/>
                </a:cubicBezTo>
                <a:cubicBezTo>
                  <a:pt x="5066087" y="2814941"/>
                  <a:pt x="5059875" y="2793357"/>
                  <a:pt x="5055261" y="2797261"/>
                </a:cubicBezTo>
                <a:close/>
                <a:moveTo>
                  <a:pt x="9912919" y="2796803"/>
                </a:moveTo>
                <a:cubicBezTo>
                  <a:pt x="9910081" y="2794922"/>
                  <a:pt x="9907465" y="2794699"/>
                  <a:pt x="9905362" y="2797172"/>
                </a:cubicBezTo>
                <a:lnTo>
                  <a:pt x="9900442" y="2823435"/>
                </a:lnTo>
                <a:lnTo>
                  <a:pt x="9900116" y="2823279"/>
                </a:lnTo>
                <a:lnTo>
                  <a:pt x="9900358" y="2823884"/>
                </a:lnTo>
                <a:lnTo>
                  <a:pt x="9900442" y="2823435"/>
                </a:lnTo>
                <a:lnTo>
                  <a:pt x="9919055" y="2832318"/>
                </a:lnTo>
                <a:cubicBezTo>
                  <a:pt x="9923727" y="2834374"/>
                  <a:pt x="9928171" y="2834647"/>
                  <a:pt x="9936638" y="2830656"/>
                </a:cubicBezTo>
                <a:cubicBezTo>
                  <a:pt x="9931945" y="2823038"/>
                  <a:pt x="9921432" y="2802448"/>
                  <a:pt x="9912919" y="2796803"/>
                </a:cubicBezTo>
                <a:close/>
                <a:moveTo>
                  <a:pt x="4065229" y="2793474"/>
                </a:moveTo>
                <a:cubicBezTo>
                  <a:pt x="4078531" y="2788032"/>
                  <a:pt x="4054589" y="2826969"/>
                  <a:pt x="4069463" y="2825397"/>
                </a:cubicBezTo>
                <a:cubicBezTo>
                  <a:pt x="4069463" y="2856718"/>
                  <a:pt x="4051807" y="2848374"/>
                  <a:pt x="4039956" y="2852244"/>
                </a:cubicBezTo>
                <a:cubicBezTo>
                  <a:pt x="4039956" y="2837613"/>
                  <a:pt x="4039956" y="2823101"/>
                  <a:pt x="4039956" y="2808589"/>
                </a:cubicBezTo>
                <a:cubicBezTo>
                  <a:pt x="4052773" y="2797465"/>
                  <a:pt x="4061359" y="2803632"/>
                  <a:pt x="4065229" y="2793474"/>
                </a:cubicBezTo>
                <a:close/>
                <a:moveTo>
                  <a:pt x="13938065" y="2789237"/>
                </a:moveTo>
                <a:cubicBezTo>
                  <a:pt x="13940661" y="2791028"/>
                  <a:pt x="13945241" y="2795873"/>
                  <a:pt x="13953253" y="2805668"/>
                </a:cubicBezTo>
                <a:cubicBezTo>
                  <a:pt x="13946481" y="2801194"/>
                  <a:pt x="13948537" y="2825378"/>
                  <a:pt x="13929065" y="2804338"/>
                </a:cubicBezTo>
                <a:cubicBezTo>
                  <a:pt x="13940313" y="2805972"/>
                  <a:pt x="13930269" y="2783863"/>
                  <a:pt x="13938065" y="2789237"/>
                </a:cubicBezTo>
                <a:close/>
                <a:moveTo>
                  <a:pt x="4170799" y="2786978"/>
                </a:moveTo>
                <a:cubicBezTo>
                  <a:pt x="4175758" y="2787824"/>
                  <a:pt x="4174307" y="2806328"/>
                  <a:pt x="4174911" y="2818904"/>
                </a:cubicBezTo>
                <a:cubicBezTo>
                  <a:pt x="4190995" y="2824465"/>
                  <a:pt x="4205263" y="2769201"/>
                  <a:pt x="4217235" y="2800886"/>
                </a:cubicBezTo>
                <a:cubicBezTo>
                  <a:pt x="4199217" y="2854698"/>
                  <a:pt x="4156650" y="2840309"/>
                  <a:pt x="4132706" y="2826039"/>
                </a:cubicBezTo>
                <a:cubicBezTo>
                  <a:pt x="4137787" y="2794476"/>
                  <a:pt x="4171162" y="2831721"/>
                  <a:pt x="4170799" y="2786978"/>
                </a:cubicBezTo>
                <a:close/>
                <a:moveTo>
                  <a:pt x="11055931" y="2783963"/>
                </a:moveTo>
                <a:cubicBezTo>
                  <a:pt x="11069478" y="2794301"/>
                  <a:pt x="11057019" y="2884688"/>
                  <a:pt x="11048445" y="2839720"/>
                </a:cubicBezTo>
                <a:cubicBezTo>
                  <a:pt x="11069489" y="2838871"/>
                  <a:pt x="11046998" y="2805497"/>
                  <a:pt x="11048445" y="2785061"/>
                </a:cubicBezTo>
                <a:cubicBezTo>
                  <a:pt x="11051527" y="2782643"/>
                  <a:pt x="11053994" y="2782485"/>
                  <a:pt x="11055931" y="2783963"/>
                </a:cubicBezTo>
                <a:close/>
                <a:moveTo>
                  <a:pt x="10718192" y="2783277"/>
                </a:moveTo>
                <a:cubicBezTo>
                  <a:pt x="10731251" y="2780374"/>
                  <a:pt x="10735124" y="2799845"/>
                  <a:pt x="10738869" y="2819554"/>
                </a:cubicBezTo>
                <a:cubicBezTo>
                  <a:pt x="10726900" y="2819675"/>
                  <a:pt x="10716138" y="2817014"/>
                  <a:pt x="10718192" y="2783277"/>
                </a:cubicBezTo>
                <a:close/>
                <a:moveTo>
                  <a:pt x="4533219" y="2780566"/>
                </a:moveTo>
                <a:cubicBezTo>
                  <a:pt x="4542653" y="2807170"/>
                  <a:pt x="4547005" y="2806687"/>
                  <a:pt x="4558373" y="2808984"/>
                </a:cubicBezTo>
                <a:cubicBezTo>
                  <a:pt x="4540717" y="2836434"/>
                  <a:pt x="4544103" y="2825913"/>
                  <a:pt x="4549907" y="2875858"/>
                </a:cubicBezTo>
                <a:cubicBezTo>
                  <a:pt x="4542773" y="2880934"/>
                  <a:pt x="4542047" y="2868481"/>
                  <a:pt x="4541565" y="2855420"/>
                </a:cubicBezTo>
                <a:cubicBezTo>
                  <a:pt x="4535397" y="2869085"/>
                  <a:pt x="4531044" y="2869811"/>
                  <a:pt x="4524875" y="2858201"/>
                </a:cubicBezTo>
                <a:cubicBezTo>
                  <a:pt x="4534791" y="2825429"/>
                  <a:pt x="4527658" y="2814426"/>
                  <a:pt x="4533219" y="2780566"/>
                </a:cubicBezTo>
                <a:close/>
                <a:moveTo>
                  <a:pt x="4487087" y="2777010"/>
                </a:moveTo>
                <a:cubicBezTo>
                  <a:pt x="4503805" y="2774984"/>
                  <a:pt x="4517802" y="2782634"/>
                  <a:pt x="4521247" y="2826106"/>
                </a:cubicBezTo>
                <a:cubicBezTo>
                  <a:pt x="4512299" y="2832878"/>
                  <a:pt x="4513265" y="2812078"/>
                  <a:pt x="4513025" y="2795029"/>
                </a:cubicBezTo>
                <a:cubicBezTo>
                  <a:pt x="4506011" y="2843399"/>
                  <a:pt x="4483397" y="2854522"/>
                  <a:pt x="4466589" y="2879071"/>
                </a:cubicBezTo>
                <a:cubicBezTo>
                  <a:pt x="4470217" y="2864537"/>
                  <a:pt x="4471667" y="2849530"/>
                  <a:pt x="4470821" y="2834571"/>
                </a:cubicBezTo>
                <a:cubicBezTo>
                  <a:pt x="4458729" y="2846662"/>
                  <a:pt x="4450990" y="2855492"/>
                  <a:pt x="4445547" y="2828162"/>
                </a:cubicBezTo>
                <a:cubicBezTo>
                  <a:pt x="4429222" y="2861658"/>
                  <a:pt x="4395967" y="2849565"/>
                  <a:pt x="4373231" y="2840253"/>
                </a:cubicBezTo>
                <a:cubicBezTo>
                  <a:pt x="4392219" y="2842191"/>
                  <a:pt x="4423296" y="2784022"/>
                  <a:pt x="4440710" y="2817883"/>
                </a:cubicBezTo>
                <a:cubicBezTo>
                  <a:pt x="4451111" y="2814981"/>
                  <a:pt x="4441678" y="2781606"/>
                  <a:pt x="4436597" y="2785957"/>
                </a:cubicBezTo>
                <a:cubicBezTo>
                  <a:pt x="4450929" y="2790734"/>
                  <a:pt x="4470368" y="2779035"/>
                  <a:pt x="4487087" y="2777010"/>
                </a:cubicBezTo>
                <a:close/>
                <a:moveTo>
                  <a:pt x="4304316" y="2773955"/>
                </a:moveTo>
                <a:cubicBezTo>
                  <a:pt x="4307592" y="2774053"/>
                  <a:pt x="4310517" y="2775126"/>
                  <a:pt x="4313343" y="2776456"/>
                </a:cubicBezTo>
                <a:cubicBezTo>
                  <a:pt x="4318997" y="2779117"/>
                  <a:pt x="4324257" y="2782805"/>
                  <a:pt x="4331149" y="2781777"/>
                </a:cubicBezTo>
                <a:cubicBezTo>
                  <a:pt x="4313977" y="2796287"/>
                  <a:pt x="4306237" y="2793264"/>
                  <a:pt x="4284713" y="2811526"/>
                </a:cubicBezTo>
                <a:cubicBezTo>
                  <a:pt x="4286165" y="2796894"/>
                  <a:pt x="4292090" y="2793143"/>
                  <a:pt x="4293178" y="2777303"/>
                </a:cubicBezTo>
                <a:cubicBezTo>
                  <a:pt x="4297411" y="2774734"/>
                  <a:pt x="4301039" y="2773857"/>
                  <a:pt x="4304316" y="2773955"/>
                </a:cubicBezTo>
                <a:close/>
                <a:moveTo>
                  <a:pt x="10976736" y="2773243"/>
                </a:moveTo>
                <a:cubicBezTo>
                  <a:pt x="10972262" y="2813028"/>
                  <a:pt x="10992578" y="2793557"/>
                  <a:pt x="10989434" y="2829837"/>
                </a:cubicBezTo>
                <a:cubicBezTo>
                  <a:pt x="10981936" y="2822339"/>
                  <a:pt x="10964764" y="2838906"/>
                  <a:pt x="10964645" y="2814600"/>
                </a:cubicBezTo>
                <a:cubicBezTo>
                  <a:pt x="10972866" y="2813149"/>
                  <a:pt x="10968150" y="2774815"/>
                  <a:pt x="10976736" y="2773243"/>
                </a:cubicBezTo>
                <a:close/>
                <a:moveTo>
                  <a:pt x="9921157" y="2773218"/>
                </a:moveTo>
                <a:cubicBezTo>
                  <a:pt x="9923607" y="2797069"/>
                  <a:pt x="9937959" y="2791876"/>
                  <a:pt x="9943503" y="2807633"/>
                </a:cubicBezTo>
                <a:lnTo>
                  <a:pt x="9945294" y="2831549"/>
                </a:lnTo>
                <a:lnTo>
                  <a:pt x="9945101" y="2831622"/>
                </a:lnTo>
                <a:lnTo>
                  <a:pt x="9945343" y="2832227"/>
                </a:lnTo>
                <a:lnTo>
                  <a:pt x="9945294" y="2831549"/>
                </a:lnTo>
                <a:lnTo>
                  <a:pt x="9961789" y="2825199"/>
                </a:lnTo>
                <a:cubicBezTo>
                  <a:pt x="9967715" y="2824216"/>
                  <a:pt x="9973518" y="2822856"/>
                  <a:pt x="9977750" y="2816507"/>
                </a:cubicBezTo>
                <a:cubicBezTo>
                  <a:pt x="9967476" y="2785308"/>
                  <a:pt x="9942803" y="2798247"/>
                  <a:pt x="9921157" y="2773218"/>
                </a:cubicBezTo>
                <a:close/>
                <a:moveTo>
                  <a:pt x="11284375" y="2770346"/>
                </a:moveTo>
                <a:cubicBezTo>
                  <a:pt x="11299010" y="2771868"/>
                  <a:pt x="11310979" y="2782668"/>
                  <a:pt x="11314003" y="2797069"/>
                </a:cubicBezTo>
                <a:cubicBezTo>
                  <a:pt x="11301425" y="2810128"/>
                  <a:pt x="11288126" y="2805534"/>
                  <a:pt x="11284375" y="2770346"/>
                </a:cubicBezTo>
                <a:close/>
                <a:moveTo>
                  <a:pt x="11005824" y="2766095"/>
                </a:moveTo>
                <a:cubicBezTo>
                  <a:pt x="11007959" y="2764681"/>
                  <a:pt x="11010776" y="2765142"/>
                  <a:pt x="11014708" y="2768647"/>
                </a:cubicBezTo>
                <a:cubicBezTo>
                  <a:pt x="11013979" y="2784852"/>
                  <a:pt x="11016160" y="2809160"/>
                  <a:pt x="11010476" y="2811576"/>
                </a:cubicBezTo>
                <a:cubicBezTo>
                  <a:pt x="11009266" y="2802871"/>
                  <a:pt x="11009508" y="2791141"/>
                  <a:pt x="11005757" y="2789086"/>
                </a:cubicBezTo>
                <a:cubicBezTo>
                  <a:pt x="11002010" y="2787029"/>
                  <a:pt x="10997778" y="2834189"/>
                  <a:pt x="10993663" y="2797913"/>
                </a:cubicBezTo>
                <a:cubicBezTo>
                  <a:pt x="10999195" y="2791474"/>
                  <a:pt x="10999423" y="2770342"/>
                  <a:pt x="11005824" y="2766095"/>
                </a:cubicBezTo>
                <a:close/>
                <a:moveTo>
                  <a:pt x="5451592" y="2765754"/>
                </a:moveTo>
                <a:cubicBezTo>
                  <a:pt x="5447458" y="2764818"/>
                  <a:pt x="5443833" y="2765309"/>
                  <a:pt x="5441024" y="2769814"/>
                </a:cubicBezTo>
                <a:lnTo>
                  <a:pt x="5435449" y="2797417"/>
                </a:lnTo>
                <a:lnTo>
                  <a:pt x="5435341" y="2797467"/>
                </a:lnTo>
                <a:lnTo>
                  <a:pt x="5435341" y="2797951"/>
                </a:lnTo>
                <a:lnTo>
                  <a:pt x="5435449" y="2797417"/>
                </a:lnTo>
                <a:lnTo>
                  <a:pt x="5450087" y="2790729"/>
                </a:lnTo>
                <a:cubicBezTo>
                  <a:pt x="5463147" y="2788202"/>
                  <a:pt x="5471651" y="2793870"/>
                  <a:pt x="5480085" y="2767841"/>
                </a:cubicBezTo>
                <a:cubicBezTo>
                  <a:pt x="5470168" y="2775216"/>
                  <a:pt x="5459860" y="2767629"/>
                  <a:pt x="5451592" y="2765754"/>
                </a:cubicBezTo>
                <a:close/>
                <a:moveTo>
                  <a:pt x="10939126" y="2755830"/>
                </a:moveTo>
                <a:cubicBezTo>
                  <a:pt x="10938400" y="2770788"/>
                  <a:pt x="10939852" y="2785770"/>
                  <a:pt x="10943361" y="2800328"/>
                </a:cubicBezTo>
                <a:cubicBezTo>
                  <a:pt x="10935498" y="2796096"/>
                  <a:pt x="10934168" y="2810849"/>
                  <a:pt x="10926670" y="2808189"/>
                </a:cubicBezTo>
                <a:cubicBezTo>
                  <a:pt x="10924614" y="2773605"/>
                  <a:pt x="10931870" y="2764898"/>
                  <a:pt x="10939126" y="2755830"/>
                </a:cubicBezTo>
                <a:close/>
                <a:moveTo>
                  <a:pt x="4900479" y="2749822"/>
                </a:moveTo>
                <a:cubicBezTo>
                  <a:pt x="4900357" y="2764215"/>
                  <a:pt x="4893100" y="2760827"/>
                  <a:pt x="4892132" y="2772920"/>
                </a:cubicBezTo>
                <a:cubicBezTo>
                  <a:pt x="4895398" y="2774734"/>
                  <a:pt x="4897093" y="2781263"/>
                  <a:pt x="4896367" y="2794081"/>
                </a:cubicBezTo>
                <a:lnTo>
                  <a:pt x="4896851" y="2794565"/>
                </a:lnTo>
                <a:cubicBezTo>
                  <a:pt x="4911119" y="2800369"/>
                  <a:pt x="4912935" y="2750185"/>
                  <a:pt x="4900479" y="2749822"/>
                </a:cubicBezTo>
                <a:close/>
                <a:moveTo>
                  <a:pt x="4086513" y="2746554"/>
                </a:moveTo>
                <a:cubicBezTo>
                  <a:pt x="4090866" y="2752963"/>
                  <a:pt x="4090866" y="2770738"/>
                  <a:pt x="4098606" y="2766263"/>
                </a:cubicBezTo>
                <a:cubicBezTo>
                  <a:pt x="4090866" y="2820559"/>
                  <a:pt x="4081070" y="2738089"/>
                  <a:pt x="4077443" y="2802541"/>
                </a:cubicBezTo>
                <a:cubicBezTo>
                  <a:pt x="4069582" y="2774970"/>
                  <a:pt x="4051807" y="2772915"/>
                  <a:pt x="4031731" y="2777631"/>
                </a:cubicBezTo>
                <a:cubicBezTo>
                  <a:pt x="4043825" y="2735549"/>
                  <a:pt x="4078894" y="2806896"/>
                  <a:pt x="4086513" y="2746554"/>
                </a:cubicBezTo>
                <a:close/>
                <a:moveTo>
                  <a:pt x="13265477" y="2745272"/>
                </a:moveTo>
                <a:cubicBezTo>
                  <a:pt x="13269149" y="2742443"/>
                  <a:pt x="13277719" y="2754392"/>
                  <a:pt x="13283433" y="2767090"/>
                </a:cubicBezTo>
                <a:cubicBezTo>
                  <a:pt x="13276783" y="2759955"/>
                  <a:pt x="13270615" y="2777005"/>
                  <a:pt x="13263723" y="2753547"/>
                </a:cubicBezTo>
                <a:cubicBezTo>
                  <a:pt x="13263573" y="2748800"/>
                  <a:pt x="13264251" y="2746216"/>
                  <a:pt x="13265477" y="2745272"/>
                </a:cubicBezTo>
                <a:close/>
                <a:moveTo>
                  <a:pt x="5429780" y="2743776"/>
                </a:moveTo>
                <a:cubicBezTo>
                  <a:pt x="5417687" y="2755748"/>
                  <a:pt x="5417687" y="2755869"/>
                  <a:pt x="5405595" y="2748371"/>
                </a:cubicBezTo>
                <a:cubicBezTo>
                  <a:pt x="5405110" y="2761190"/>
                  <a:pt x="5406681" y="2779088"/>
                  <a:pt x="5401845" y="2781748"/>
                </a:cubicBezTo>
                <a:cubicBezTo>
                  <a:pt x="5397731" y="2742809"/>
                  <a:pt x="5389753" y="2777272"/>
                  <a:pt x="5377055" y="2775218"/>
                </a:cubicBezTo>
                <a:cubicBezTo>
                  <a:pt x="5388179" y="2755627"/>
                  <a:pt x="5370523" y="2739664"/>
                  <a:pt x="5368711" y="2765786"/>
                </a:cubicBezTo>
                <a:lnTo>
                  <a:pt x="5369195" y="2765786"/>
                </a:lnTo>
                <a:cubicBezTo>
                  <a:pt x="5385276" y="2786706"/>
                  <a:pt x="5403416" y="2801216"/>
                  <a:pt x="5411277" y="2845838"/>
                </a:cubicBezTo>
                <a:cubicBezTo>
                  <a:pt x="5394103" y="2839791"/>
                  <a:pt x="5383342" y="2814761"/>
                  <a:pt x="5373425" y="2787309"/>
                </a:cubicBezTo>
                <a:cubicBezTo>
                  <a:pt x="5373667" y="2845112"/>
                  <a:pt x="5334365" y="2899893"/>
                  <a:pt x="5308005" y="2864219"/>
                </a:cubicBezTo>
                <a:cubicBezTo>
                  <a:pt x="5313205" y="2897836"/>
                  <a:pt x="5321547" y="2922627"/>
                  <a:pt x="5333639" y="2936171"/>
                </a:cubicBezTo>
                <a:cubicBezTo>
                  <a:pt x="5357344" y="2848861"/>
                  <a:pt x="5389995" y="2927585"/>
                  <a:pt x="5400393" y="2967974"/>
                </a:cubicBezTo>
                <a:cubicBezTo>
                  <a:pt x="5382616" y="3015015"/>
                  <a:pt x="5374879" y="2888284"/>
                  <a:pt x="5358431" y="2931696"/>
                </a:cubicBezTo>
                <a:cubicBezTo>
                  <a:pt x="5371371" y="2923957"/>
                  <a:pt x="5370523" y="2957092"/>
                  <a:pt x="5375602" y="2972329"/>
                </a:cubicBezTo>
                <a:cubicBezTo>
                  <a:pt x="5349967" y="2957574"/>
                  <a:pt x="5358673" y="3023600"/>
                  <a:pt x="5334487" y="3012354"/>
                </a:cubicBezTo>
                <a:cubicBezTo>
                  <a:pt x="5331948" y="2990998"/>
                  <a:pt x="5327594" y="2969909"/>
                  <a:pt x="5321305" y="2949351"/>
                </a:cubicBezTo>
                <a:cubicBezTo>
                  <a:pt x="5318043" y="2997118"/>
                  <a:pt x="5306915" y="3049840"/>
                  <a:pt x="5288897" y="3031340"/>
                </a:cubicBezTo>
                <a:cubicBezTo>
                  <a:pt x="5289261" y="3052974"/>
                  <a:pt x="5290952" y="3074493"/>
                  <a:pt x="5293736" y="3095953"/>
                </a:cubicBezTo>
                <a:cubicBezTo>
                  <a:pt x="5291195" y="3093168"/>
                  <a:pt x="5277168" y="3071520"/>
                  <a:pt x="5277168" y="3098853"/>
                </a:cubicBezTo>
                <a:cubicBezTo>
                  <a:pt x="5283939" y="3102118"/>
                  <a:pt x="5276079" y="3112998"/>
                  <a:pt x="5277168" y="3131495"/>
                </a:cubicBezTo>
                <a:cubicBezTo>
                  <a:pt x="5289987" y="3137177"/>
                  <a:pt x="5289261" y="3110580"/>
                  <a:pt x="5302079" y="3116264"/>
                </a:cubicBezTo>
                <a:cubicBezTo>
                  <a:pt x="5301837" y="3087363"/>
                  <a:pt x="5299057" y="3052503"/>
                  <a:pt x="5309696" y="3049477"/>
                </a:cubicBezTo>
                <a:cubicBezTo>
                  <a:pt x="5316711" y="3065114"/>
                  <a:pt x="5308731" y="3091962"/>
                  <a:pt x="5306189" y="3115416"/>
                </a:cubicBezTo>
                <a:cubicBezTo>
                  <a:pt x="5316227" y="3109129"/>
                  <a:pt x="5315020" y="3133791"/>
                  <a:pt x="5327113" y="3122669"/>
                </a:cubicBezTo>
                <a:cubicBezTo>
                  <a:pt x="5330375" y="3087124"/>
                  <a:pt x="5316106" y="3102118"/>
                  <a:pt x="5314173" y="3081205"/>
                </a:cubicBezTo>
                <a:cubicBezTo>
                  <a:pt x="5324090" y="3075147"/>
                  <a:pt x="5322999" y="3099702"/>
                  <a:pt x="5335092" y="3088574"/>
                </a:cubicBezTo>
                <a:cubicBezTo>
                  <a:pt x="5341260" y="3044640"/>
                  <a:pt x="5317075" y="3087972"/>
                  <a:pt x="5318161" y="3058703"/>
                </a:cubicBezTo>
                <a:cubicBezTo>
                  <a:pt x="5337874" y="3045972"/>
                  <a:pt x="5358067" y="3033879"/>
                  <a:pt x="5363028" y="2985508"/>
                </a:cubicBezTo>
                <a:cubicBezTo>
                  <a:pt x="5364961" y="3005946"/>
                  <a:pt x="5371975" y="3011267"/>
                  <a:pt x="5371975" y="3038474"/>
                </a:cubicBezTo>
                <a:cubicBezTo>
                  <a:pt x="5361090" y="3044640"/>
                  <a:pt x="5349239" y="3048147"/>
                  <a:pt x="5343073" y="3065356"/>
                </a:cubicBezTo>
                <a:cubicBezTo>
                  <a:pt x="5345611" y="3065477"/>
                  <a:pt x="5348032" y="3066203"/>
                  <a:pt x="5347427" y="3075512"/>
                </a:cubicBezTo>
                <a:cubicBezTo>
                  <a:pt x="5347790" y="3082053"/>
                  <a:pt x="5348153" y="3088334"/>
                  <a:pt x="5351659" y="3085668"/>
                </a:cubicBezTo>
                <a:cubicBezTo>
                  <a:pt x="5352869" y="3072849"/>
                  <a:pt x="5369437" y="3045005"/>
                  <a:pt x="5372339" y="3071159"/>
                </a:cubicBezTo>
                <a:cubicBezTo>
                  <a:pt x="5364235" y="3121582"/>
                  <a:pt x="5337874" y="3064387"/>
                  <a:pt x="5331101" y="3111185"/>
                </a:cubicBezTo>
                <a:cubicBezTo>
                  <a:pt x="5350814" y="3143101"/>
                  <a:pt x="5369676" y="3088814"/>
                  <a:pt x="5389269" y="3100909"/>
                </a:cubicBezTo>
                <a:cubicBezTo>
                  <a:pt x="5380319" y="3100787"/>
                  <a:pt x="5380319" y="3074907"/>
                  <a:pt x="5380319" y="3047907"/>
                </a:cubicBezTo>
                <a:cubicBezTo>
                  <a:pt x="5398216" y="3067291"/>
                  <a:pt x="5387335" y="3046577"/>
                  <a:pt x="5384189" y="3014653"/>
                </a:cubicBezTo>
                <a:cubicBezTo>
                  <a:pt x="5402571" y="3027591"/>
                  <a:pt x="5412363" y="2998206"/>
                  <a:pt x="5425425" y="3017917"/>
                </a:cubicBezTo>
                <a:cubicBezTo>
                  <a:pt x="5410187" y="3026624"/>
                  <a:pt x="5397127" y="3041497"/>
                  <a:pt x="5389147" y="3090387"/>
                </a:cubicBezTo>
                <a:cubicBezTo>
                  <a:pt x="5399787" y="3128837"/>
                  <a:pt x="5408012" y="3047181"/>
                  <a:pt x="5413333" y="3074783"/>
                </a:cubicBezTo>
                <a:cubicBezTo>
                  <a:pt x="5412485" y="3090625"/>
                  <a:pt x="5406681" y="3094501"/>
                  <a:pt x="5405473" y="3109007"/>
                </a:cubicBezTo>
                <a:cubicBezTo>
                  <a:pt x="5423127" y="3084943"/>
                  <a:pt x="5426757" y="3158587"/>
                  <a:pt x="5430625" y="3137177"/>
                </a:cubicBezTo>
                <a:cubicBezTo>
                  <a:pt x="5434979" y="3104416"/>
                  <a:pt x="5410309" y="3100425"/>
                  <a:pt x="5421675" y="3084340"/>
                </a:cubicBezTo>
                <a:cubicBezTo>
                  <a:pt x="5437639" y="3117714"/>
                  <a:pt x="5453239" y="3113847"/>
                  <a:pt x="5467750" y="3130407"/>
                </a:cubicBezTo>
                <a:cubicBezTo>
                  <a:pt x="5477667" y="3114208"/>
                  <a:pt x="5462671" y="3090749"/>
                  <a:pt x="5471378" y="3086275"/>
                </a:cubicBezTo>
                <a:cubicBezTo>
                  <a:pt x="5476336" y="3120130"/>
                  <a:pt x="5496169" y="3097887"/>
                  <a:pt x="5504271" y="3080229"/>
                </a:cubicBezTo>
                <a:cubicBezTo>
                  <a:pt x="5490967" y="3066637"/>
                  <a:pt x="5483350" y="3048559"/>
                  <a:pt x="5482866" y="3029526"/>
                </a:cubicBezTo>
                <a:cubicBezTo>
                  <a:pt x="5509106" y="3010419"/>
                  <a:pt x="5514551" y="3019489"/>
                  <a:pt x="5528700" y="3053712"/>
                </a:cubicBezTo>
                <a:cubicBezTo>
                  <a:pt x="5533897" y="3027833"/>
                  <a:pt x="5517453" y="3014653"/>
                  <a:pt x="5528093" y="3010057"/>
                </a:cubicBezTo>
                <a:cubicBezTo>
                  <a:pt x="5539823" y="3016949"/>
                  <a:pt x="5538493" y="2992764"/>
                  <a:pt x="5548409" y="2995423"/>
                </a:cubicBezTo>
                <a:cubicBezTo>
                  <a:pt x="5544057" y="3074783"/>
                  <a:pt x="5570539" y="2996028"/>
                  <a:pt x="5582027" y="3032912"/>
                </a:cubicBezTo>
                <a:cubicBezTo>
                  <a:pt x="5576827" y="3042586"/>
                  <a:pt x="5551915" y="3058186"/>
                  <a:pt x="5566304" y="3079507"/>
                </a:cubicBezTo>
                <a:cubicBezTo>
                  <a:pt x="5570661" y="3051535"/>
                  <a:pt x="5591339" y="3061726"/>
                  <a:pt x="5585774" y="3010298"/>
                </a:cubicBezTo>
                <a:cubicBezTo>
                  <a:pt x="5556875" y="2951650"/>
                  <a:pt x="5529785" y="2985267"/>
                  <a:pt x="5486131" y="2963137"/>
                </a:cubicBezTo>
                <a:cubicBezTo>
                  <a:pt x="5485647" y="2976076"/>
                  <a:pt x="5487220" y="2993972"/>
                  <a:pt x="5482503" y="2996634"/>
                </a:cubicBezTo>
                <a:cubicBezTo>
                  <a:pt x="5464606" y="2961686"/>
                  <a:pt x="5434253" y="2956729"/>
                  <a:pt x="5412121" y="2976681"/>
                </a:cubicBezTo>
                <a:cubicBezTo>
                  <a:pt x="5410067" y="2956243"/>
                  <a:pt x="5400149" y="2959148"/>
                  <a:pt x="5403173" y="2923836"/>
                </a:cubicBezTo>
                <a:cubicBezTo>
                  <a:pt x="5385155" y="2919120"/>
                  <a:pt x="5407286" y="2944755"/>
                  <a:pt x="5395193" y="2946932"/>
                </a:cubicBezTo>
                <a:cubicBezTo>
                  <a:pt x="5384913" y="2888284"/>
                  <a:pt x="5421313" y="2914646"/>
                  <a:pt x="5423007" y="2865429"/>
                </a:cubicBezTo>
                <a:cubicBezTo>
                  <a:pt x="5429175" y="2908841"/>
                  <a:pt x="5433647" y="2865914"/>
                  <a:pt x="5443565" y="2861680"/>
                </a:cubicBezTo>
                <a:cubicBezTo>
                  <a:pt x="5452513" y="2905575"/>
                  <a:pt x="5470773" y="2863130"/>
                  <a:pt x="5484437" y="2843177"/>
                </a:cubicBezTo>
                <a:cubicBezTo>
                  <a:pt x="5475609" y="2835196"/>
                  <a:pt x="5471499" y="2812342"/>
                  <a:pt x="5459407" y="2815121"/>
                </a:cubicBezTo>
                <a:cubicBezTo>
                  <a:pt x="5449489" y="2831447"/>
                  <a:pt x="5467266" y="2846563"/>
                  <a:pt x="5455899" y="2859381"/>
                </a:cubicBezTo>
                <a:cubicBezTo>
                  <a:pt x="5440663" y="2833261"/>
                  <a:pt x="5429538" y="2825523"/>
                  <a:pt x="5414301" y="2823105"/>
                </a:cubicBezTo>
                <a:cubicBezTo>
                  <a:pt x="5423972" y="2807262"/>
                  <a:pt x="5430503" y="2784407"/>
                  <a:pt x="5429780" y="2743776"/>
                </a:cubicBezTo>
                <a:close/>
                <a:moveTo>
                  <a:pt x="10114398" y="2732344"/>
                </a:moveTo>
                <a:cubicBezTo>
                  <a:pt x="10102123" y="2749456"/>
                  <a:pt x="10099221" y="2759704"/>
                  <a:pt x="10096095" y="2769242"/>
                </a:cubicBezTo>
                <a:lnTo>
                  <a:pt x="10076797" y="2801264"/>
                </a:lnTo>
                <a:lnTo>
                  <a:pt x="10076187" y="2801150"/>
                </a:lnTo>
                <a:lnTo>
                  <a:pt x="10076429" y="2801875"/>
                </a:lnTo>
                <a:lnTo>
                  <a:pt x="10076797" y="2801264"/>
                </a:lnTo>
                <a:lnTo>
                  <a:pt x="10092633" y="2804224"/>
                </a:lnTo>
                <a:cubicBezTo>
                  <a:pt x="10107644" y="2802948"/>
                  <a:pt x="10117484" y="2786215"/>
                  <a:pt x="10114398" y="2732344"/>
                </a:cubicBezTo>
                <a:close/>
                <a:moveTo>
                  <a:pt x="5284389" y="2729768"/>
                </a:moveTo>
                <a:lnTo>
                  <a:pt x="5288233" y="2737364"/>
                </a:lnTo>
                <a:cubicBezTo>
                  <a:pt x="5292405" y="2742080"/>
                  <a:pt x="5297303" y="2744702"/>
                  <a:pt x="5302927" y="2745227"/>
                </a:cubicBezTo>
                <a:lnTo>
                  <a:pt x="5304162" y="2735908"/>
                </a:lnTo>
                <a:lnTo>
                  <a:pt x="5293711" y="2736600"/>
                </a:lnTo>
                <a:close/>
                <a:moveTo>
                  <a:pt x="13463009" y="2729484"/>
                </a:moveTo>
                <a:cubicBezTo>
                  <a:pt x="13476311" y="2735409"/>
                  <a:pt x="13488163" y="2715819"/>
                  <a:pt x="13504005" y="2764188"/>
                </a:cubicBezTo>
                <a:cubicBezTo>
                  <a:pt x="13493847" y="2758868"/>
                  <a:pt x="13487437" y="2792123"/>
                  <a:pt x="13463009" y="2729484"/>
                </a:cubicBezTo>
                <a:close/>
                <a:moveTo>
                  <a:pt x="11098872" y="2728382"/>
                </a:moveTo>
                <a:cubicBezTo>
                  <a:pt x="11119672" y="2739749"/>
                  <a:pt x="11144826" y="2740839"/>
                  <a:pt x="11149544" y="2791262"/>
                </a:cubicBezTo>
                <a:cubicBezTo>
                  <a:pt x="11131162" y="2796462"/>
                  <a:pt x="11124994" y="2728622"/>
                  <a:pt x="11115805" y="2774817"/>
                </a:cubicBezTo>
                <a:cubicBezTo>
                  <a:pt x="11114472" y="2749059"/>
                  <a:pt x="11102742" y="2748212"/>
                  <a:pt x="11098872" y="2728382"/>
                </a:cubicBezTo>
                <a:close/>
                <a:moveTo>
                  <a:pt x="10955817" y="2726082"/>
                </a:moveTo>
                <a:cubicBezTo>
                  <a:pt x="10964161" y="2730557"/>
                  <a:pt x="10968996" y="2819677"/>
                  <a:pt x="10955575" y="2780498"/>
                </a:cubicBezTo>
                <a:cubicBezTo>
                  <a:pt x="10958112" y="2780377"/>
                  <a:pt x="10960410" y="2779773"/>
                  <a:pt x="10959684" y="2770342"/>
                </a:cubicBezTo>
                <a:cubicBezTo>
                  <a:pt x="10955213" y="2767801"/>
                  <a:pt x="10947590" y="2770220"/>
                  <a:pt x="10947590" y="2757403"/>
                </a:cubicBezTo>
                <a:cubicBezTo>
                  <a:pt x="10954364" y="2758249"/>
                  <a:pt x="10949894" y="2727412"/>
                  <a:pt x="10955817" y="2726082"/>
                </a:cubicBezTo>
                <a:close/>
                <a:moveTo>
                  <a:pt x="10871393" y="2725280"/>
                </a:moveTo>
                <a:cubicBezTo>
                  <a:pt x="10876094" y="2726867"/>
                  <a:pt x="10881866" y="2733124"/>
                  <a:pt x="10897527" y="2737780"/>
                </a:cubicBezTo>
                <a:cubicBezTo>
                  <a:pt x="10903453" y="2795703"/>
                  <a:pt x="10914214" y="2773332"/>
                  <a:pt x="10930421" y="2830892"/>
                </a:cubicBezTo>
                <a:cubicBezTo>
                  <a:pt x="10910195" y="2807039"/>
                  <a:pt x="10898268" y="2806858"/>
                  <a:pt x="10883672" y="2817339"/>
                </a:cubicBezTo>
                <a:lnTo>
                  <a:pt x="10880089" y="2820394"/>
                </a:lnTo>
                <a:lnTo>
                  <a:pt x="10878332" y="2808684"/>
                </a:lnTo>
                <a:cubicBezTo>
                  <a:pt x="10875111" y="2797880"/>
                  <a:pt x="10869169" y="2793163"/>
                  <a:pt x="10868264" y="2776476"/>
                </a:cubicBezTo>
                <a:cubicBezTo>
                  <a:pt x="10883137" y="2769704"/>
                  <a:pt x="10893295" y="2812269"/>
                  <a:pt x="10897527" y="2770429"/>
                </a:cubicBezTo>
                <a:cubicBezTo>
                  <a:pt x="10882898" y="2734395"/>
                  <a:pt x="10857864" y="2789899"/>
                  <a:pt x="10851696" y="2740804"/>
                </a:cubicBezTo>
                <a:cubicBezTo>
                  <a:pt x="10863064" y="2726776"/>
                  <a:pt x="10866692" y="2723692"/>
                  <a:pt x="10871393" y="2725280"/>
                </a:cubicBezTo>
                <a:close/>
                <a:moveTo>
                  <a:pt x="5252861" y="2721062"/>
                </a:moveTo>
                <a:cubicBezTo>
                  <a:pt x="5256368" y="2718402"/>
                  <a:pt x="5256731" y="2724448"/>
                  <a:pt x="5257095" y="2731100"/>
                </a:cubicBezTo>
                <a:cubicBezTo>
                  <a:pt x="5257457" y="2737749"/>
                  <a:pt x="5257095" y="2745609"/>
                  <a:pt x="5257095" y="2752867"/>
                </a:cubicBezTo>
                <a:cubicBezTo>
                  <a:pt x="5241857" y="2749963"/>
                  <a:pt x="5246695" y="2736179"/>
                  <a:pt x="5249233" y="2776203"/>
                </a:cubicBezTo>
                <a:cubicBezTo>
                  <a:pt x="5240405" y="2756976"/>
                  <a:pt x="5222509" y="2764112"/>
                  <a:pt x="5219727" y="2726746"/>
                </a:cubicBezTo>
                <a:cubicBezTo>
                  <a:pt x="5227586" y="2727713"/>
                  <a:pt x="5247421" y="2749963"/>
                  <a:pt x="5252861" y="2721062"/>
                </a:cubicBezTo>
                <a:close/>
                <a:moveTo>
                  <a:pt x="13500739" y="2712797"/>
                </a:moveTo>
                <a:cubicBezTo>
                  <a:pt x="13507393" y="2726510"/>
                  <a:pt x="13512953" y="2740693"/>
                  <a:pt x="13517427" y="2755242"/>
                </a:cubicBezTo>
                <a:cubicBezTo>
                  <a:pt x="13517307" y="2764068"/>
                  <a:pt x="13514645" y="2768544"/>
                  <a:pt x="13506909" y="2764431"/>
                </a:cubicBezTo>
                <a:cubicBezTo>
                  <a:pt x="13497961" y="2735288"/>
                  <a:pt x="13506303" y="2735651"/>
                  <a:pt x="13500739" y="2712797"/>
                </a:cubicBezTo>
                <a:close/>
                <a:moveTo>
                  <a:pt x="11069367" y="2712421"/>
                </a:moveTo>
                <a:cubicBezTo>
                  <a:pt x="11070819" y="2738298"/>
                  <a:pt x="11087868" y="2726084"/>
                  <a:pt x="11090528" y="2748697"/>
                </a:cubicBezTo>
                <a:cubicBezTo>
                  <a:pt x="11087262" y="2750631"/>
                  <a:pt x="11085570" y="2757645"/>
                  <a:pt x="11086299" y="2769739"/>
                </a:cubicBezTo>
                <a:cubicBezTo>
                  <a:pt x="11064893" y="2746036"/>
                  <a:pt x="11085451" y="2777961"/>
                  <a:pt x="11069486" y="2788603"/>
                </a:cubicBezTo>
                <a:cubicBezTo>
                  <a:pt x="11058363" y="2757524"/>
                  <a:pt x="11069851" y="2734549"/>
                  <a:pt x="11048325" y="2752324"/>
                </a:cubicBezTo>
                <a:cubicBezTo>
                  <a:pt x="11047721" y="2717982"/>
                  <a:pt x="11065374" y="2734066"/>
                  <a:pt x="11069367" y="2712421"/>
                </a:cubicBezTo>
                <a:close/>
                <a:moveTo>
                  <a:pt x="10543208" y="2709631"/>
                </a:moveTo>
                <a:cubicBezTo>
                  <a:pt x="10541032" y="2768520"/>
                  <a:pt x="10514190" y="2747480"/>
                  <a:pt x="10505962" y="2714105"/>
                </a:cubicBezTo>
                <a:cubicBezTo>
                  <a:pt x="10522411" y="2724384"/>
                  <a:pt x="10529547" y="2707817"/>
                  <a:pt x="10543208" y="2709631"/>
                </a:cubicBezTo>
                <a:close/>
                <a:moveTo>
                  <a:pt x="3877309" y="2705597"/>
                </a:moveTo>
                <a:cubicBezTo>
                  <a:pt x="3882388" y="2719743"/>
                  <a:pt x="3896657" y="2708862"/>
                  <a:pt x="3901495" y="2723131"/>
                </a:cubicBezTo>
                <a:cubicBezTo>
                  <a:pt x="3898712" y="2762674"/>
                  <a:pt x="3875493" y="2742117"/>
                  <a:pt x="3877309" y="2705597"/>
                </a:cubicBezTo>
                <a:close/>
                <a:moveTo>
                  <a:pt x="11242175" y="2697668"/>
                </a:moveTo>
                <a:cubicBezTo>
                  <a:pt x="11238667" y="2727899"/>
                  <a:pt x="11248098" y="2726931"/>
                  <a:pt x="11246407" y="2752810"/>
                </a:cubicBezTo>
                <a:cubicBezTo>
                  <a:pt x="11230929" y="2761032"/>
                  <a:pt x="11229597" y="2696821"/>
                  <a:pt x="11242175" y="2697668"/>
                </a:cubicBezTo>
                <a:close/>
                <a:moveTo>
                  <a:pt x="11014585" y="2692224"/>
                </a:moveTo>
                <a:cubicBezTo>
                  <a:pt x="11027767" y="2688959"/>
                  <a:pt x="11031034" y="2718707"/>
                  <a:pt x="11039859" y="2696335"/>
                </a:cubicBezTo>
                <a:cubicBezTo>
                  <a:pt x="11039013" y="2716530"/>
                  <a:pt x="11044093" y="2721247"/>
                  <a:pt x="11044093" y="2740715"/>
                </a:cubicBezTo>
                <a:cubicBezTo>
                  <a:pt x="11029823" y="2721126"/>
                  <a:pt x="11026192" y="2784127"/>
                  <a:pt x="11019426" y="2746882"/>
                </a:cubicBezTo>
                <a:cubicBezTo>
                  <a:pt x="11023171" y="2737087"/>
                  <a:pt x="11027406" y="2726928"/>
                  <a:pt x="11031518" y="2716409"/>
                </a:cubicBezTo>
                <a:cubicBezTo>
                  <a:pt x="11021841" y="2718223"/>
                  <a:pt x="11015676" y="2711451"/>
                  <a:pt x="11014585" y="2692224"/>
                </a:cubicBezTo>
                <a:close/>
                <a:moveTo>
                  <a:pt x="10759392" y="2692144"/>
                </a:moveTo>
                <a:cubicBezTo>
                  <a:pt x="10765656" y="2693839"/>
                  <a:pt x="10768196" y="2724630"/>
                  <a:pt x="10772367" y="2738142"/>
                </a:cubicBezTo>
                <a:cubicBezTo>
                  <a:pt x="10810219" y="2744187"/>
                  <a:pt x="10818201" y="2715892"/>
                  <a:pt x="10843232" y="2750236"/>
                </a:cubicBezTo>
                <a:cubicBezTo>
                  <a:pt x="10835734" y="2757490"/>
                  <a:pt x="10855446" y="2792196"/>
                  <a:pt x="10859917" y="2807553"/>
                </a:cubicBezTo>
                <a:cubicBezTo>
                  <a:pt x="10836822" y="2817952"/>
                  <a:pt x="10820496" y="2738747"/>
                  <a:pt x="10805742" y="2798241"/>
                </a:cubicBezTo>
                <a:cubicBezTo>
                  <a:pt x="10818320" y="2807069"/>
                  <a:pt x="10819289" y="2831859"/>
                  <a:pt x="10813969" y="2843346"/>
                </a:cubicBezTo>
                <a:cubicBezTo>
                  <a:pt x="10807317" y="2828400"/>
                  <a:pt x="10801636" y="2813007"/>
                  <a:pt x="10797036" y="2797274"/>
                </a:cubicBezTo>
                <a:cubicBezTo>
                  <a:pt x="10779019" y="2786996"/>
                  <a:pt x="10773577" y="2812148"/>
                  <a:pt x="10763661" y="2824241"/>
                </a:cubicBezTo>
                <a:cubicBezTo>
                  <a:pt x="10762818" y="2807794"/>
                  <a:pt x="10765114" y="2784336"/>
                  <a:pt x="10759429" y="2779983"/>
                </a:cubicBezTo>
                <a:cubicBezTo>
                  <a:pt x="10752296" y="2779257"/>
                  <a:pt x="10750963" y="2849271"/>
                  <a:pt x="10742742" y="2809729"/>
                </a:cubicBezTo>
                <a:cubicBezTo>
                  <a:pt x="10751567" y="2791108"/>
                  <a:pt x="10722062" y="2773332"/>
                  <a:pt x="10722062" y="2740804"/>
                </a:cubicBezTo>
                <a:cubicBezTo>
                  <a:pt x="10738749" y="2760876"/>
                  <a:pt x="10730648" y="2714078"/>
                  <a:pt x="10738749" y="2710813"/>
                </a:cubicBezTo>
                <a:cubicBezTo>
                  <a:pt x="10743346" y="2752894"/>
                  <a:pt x="10755195" y="2709724"/>
                  <a:pt x="10759552" y="2747092"/>
                </a:cubicBezTo>
                <a:cubicBezTo>
                  <a:pt x="10759552" y="2736086"/>
                  <a:pt x="10762935" y="2734756"/>
                  <a:pt x="10763781" y="2726049"/>
                </a:cubicBezTo>
                <a:cubicBezTo>
                  <a:pt x="10758100" y="2718939"/>
                  <a:pt x="10753987" y="2710692"/>
                  <a:pt x="10751689" y="2701864"/>
                </a:cubicBezTo>
                <a:cubicBezTo>
                  <a:pt x="10754804" y="2694247"/>
                  <a:pt x="10757306" y="2691581"/>
                  <a:pt x="10759392" y="2692144"/>
                </a:cubicBezTo>
                <a:close/>
                <a:moveTo>
                  <a:pt x="13508601" y="2682766"/>
                </a:moveTo>
                <a:cubicBezTo>
                  <a:pt x="13518275" y="2701751"/>
                  <a:pt x="13539801" y="2700542"/>
                  <a:pt x="13541735" y="2726784"/>
                </a:cubicBezTo>
                <a:cubicBezTo>
                  <a:pt x="13526497" y="2715742"/>
                  <a:pt x="13515013" y="2700409"/>
                  <a:pt x="13508601" y="2682766"/>
                </a:cubicBezTo>
                <a:close/>
                <a:moveTo>
                  <a:pt x="5225944" y="2682132"/>
                </a:moveTo>
                <a:cubicBezTo>
                  <a:pt x="5218010" y="2683010"/>
                  <a:pt x="5210324" y="2687455"/>
                  <a:pt x="5203401" y="2698308"/>
                </a:cubicBezTo>
                <a:cubicBezTo>
                  <a:pt x="5208239" y="2714632"/>
                  <a:pt x="5225411" y="2752604"/>
                  <a:pt x="5212349" y="2783925"/>
                </a:cubicBezTo>
                <a:cubicBezTo>
                  <a:pt x="5224324" y="2820202"/>
                  <a:pt x="5244639" y="2787188"/>
                  <a:pt x="5270395" y="2783925"/>
                </a:cubicBezTo>
                <a:cubicBezTo>
                  <a:pt x="5270637" y="2764455"/>
                  <a:pt x="5265075" y="2761916"/>
                  <a:pt x="5265801" y="2741116"/>
                </a:cubicBezTo>
                <a:cubicBezTo>
                  <a:pt x="5273873" y="2741661"/>
                  <a:pt x="5277522" y="2752544"/>
                  <a:pt x="5278181" y="2739381"/>
                </a:cubicBezTo>
                <a:lnTo>
                  <a:pt x="5277981" y="2723762"/>
                </a:lnTo>
                <a:lnTo>
                  <a:pt x="5261035" y="2692058"/>
                </a:lnTo>
                <a:lnTo>
                  <a:pt x="5249974" y="2687348"/>
                </a:lnTo>
                <a:cubicBezTo>
                  <a:pt x="5242060" y="2683940"/>
                  <a:pt x="5233879" y="2681253"/>
                  <a:pt x="5225944" y="2682132"/>
                </a:cubicBezTo>
                <a:close/>
                <a:moveTo>
                  <a:pt x="10980848" y="2675868"/>
                </a:moveTo>
                <a:cubicBezTo>
                  <a:pt x="10985445" y="2719641"/>
                  <a:pt x="10994030" y="2675263"/>
                  <a:pt x="11006122" y="2680099"/>
                </a:cubicBezTo>
                <a:cubicBezTo>
                  <a:pt x="11000557" y="2714684"/>
                  <a:pt x="10980968" y="2711419"/>
                  <a:pt x="10980968" y="2763053"/>
                </a:cubicBezTo>
                <a:cubicBezTo>
                  <a:pt x="10980848" y="2741408"/>
                  <a:pt x="10969480" y="2747212"/>
                  <a:pt x="10972502" y="2718069"/>
                </a:cubicBezTo>
                <a:cubicBezTo>
                  <a:pt x="10980003" y="2720730"/>
                  <a:pt x="10982420" y="2708879"/>
                  <a:pt x="10980848" y="2686750"/>
                </a:cubicBezTo>
                <a:cubicBezTo>
                  <a:pt x="10978550" y="2686266"/>
                  <a:pt x="10976130" y="2677077"/>
                  <a:pt x="10980848" y="2675868"/>
                </a:cubicBezTo>
                <a:close/>
                <a:moveTo>
                  <a:pt x="1586860" y="2675815"/>
                </a:moveTo>
                <a:cubicBezTo>
                  <a:pt x="1597246" y="2681030"/>
                  <a:pt x="1600420" y="2706175"/>
                  <a:pt x="1614750" y="2697378"/>
                </a:cubicBezTo>
                <a:cubicBezTo>
                  <a:pt x="1590563" y="2734742"/>
                  <a:pt x="1583066" y="2729544"/>
                  <a:pt x="1581493" y="2715153"/>
                </a:cubicBezTo>
                <a:cubicBezTo>
                  <a:pt x="1579922" y="2700764"/>
                  <a:pt x="1582099" y="2677788"/>
                  <a:pt x="1573391" y="2679241"/>
                </a:cubicBezTo>
                <a:cubicBezTo>
                  <a:pt x="1579135" y="2674554"/>
                  <a:pt x="1583398" y="2674078"/>
                  <a:pt x="1586860" y="2675815"/>
                </a:cubicBezTo>
                <a:close/>
                <a:moveTo>
                  <a:pt x="11857453" y="2671674"/>
                </a:moveTo>
                <a:cubicBezTo>
                  <a:pt x="11857453" y="2691386"/>
                  <a:pt x="11861927" y="2698277"/>
                  <a:pt x="11869545" y="2695860"/>
                </a:cubicBezTo>
                <a:cubicBezTo>
                  <a:pt x="11869545" y="2706742"/>
                  <a:pt x="11869545" y="2717747"/>
                  <a:pt x="11869545" y="2728630"/>
                </a:cubicBezTo>
                <a:cubicBezTo>
                  <a:pt x="11858541" y="2734312"/>
                  <a:pt x="11845359" y="2688242"/>
                  <a:pt x="11857453" y="2671674"/>
                </a:cubicBezTo>
                <a:close/>
                <a:moveTo>
                  <a:pt x="13560841" y="2668174"/>
                </a:moveTo>
                <a:cubicBezTo>
                  <a:pt x="13585029" y="2713279"/>
                  <a:pt x="13597121" y="2680266"/>
                  <a:pt x="13622639" y="2714005"/>
                </a:cubicBezTo>
                <a:cubicBezTo>
                  <a:pt x="13611509" y="2709290"/>
                  <a:pt x="13604499" y="2710741"/>
                  <a:pt x="13616713" y="2743632"/>
                </a:cubicBezTo>
                <a:cubicBezTo>
                  <a:pt x="13597481" y="2735771"/>
                  <a:pt x="13590589" y="2723921"/>
                  <a:pt x="13582853" y="2740728"/>
                </a:cubicBezTo>
                <a:cubicBezTo>
                  <a:pt x="13565075" y="2698891"/>
                  <a:pt x="13562415" y="2690062"/>
                  <a:pt x="13560841" y="2668174"/>
                </a:cubicBezTo>
                <a:close/>
                <a:moveTo>
                  <a:pt x="11299290" y="2666327"/>
                </a:moveTo>
                <a:cubicBezTo>
                  <a:pt x="11304866" y="2666845"/>
                  <a:pt x="11310920" y="2669988"/>
                  <a:pt x="11317873" y="2677788"/>
                </a:cubicBezTo>
                <a:lnTo>
                  <a:pt x="11317914" y="2699614"/>
                </a:lnTo>
                <a:lnTo>
                  <a:pt x="11360878" y="2710412"/>
                </a:lnTo>
                <a:cubicBezTo>
                  <a:pt x="11373378" y="2712302"/>
                  <a:pt x="11384201" y="2709098"/>
                  <a:pt x="11393816" y="2690657"/>
                </a:cubicBezTo>
                <a:cubicBezTo>
                  <a:pt x="11405304" y="2724878"/>
                  <a:pt x="11438802" y="2705167"/>
                  <a:pt x="11448598" y="2743382"/>
                </a:cubicBezTo>
                <a:cubicBezTo>
                  <a:pt x="11428521" y="2744106"/>
                  <a:pt x="11404216" y="2756198"/>
                  <a:pt x="11381241" y="2732013"/>
                </a:cubicBezTo>
                <a:cubicBezTo>
                  <a:pt x="11370841" y="2743139"/>
                  <a:pt x="11391640" y="2779053"/>
                  <a:pt x="11372897" y="2774217"/>
                </a:cubicBezTo>
                <a:cubicBezTo>
                  <a:pt x="11372293" y="2749790"/>
                  <a:pt x="11350280" y="2717139"/>
                  <a:pt x="11360199" y="2761277"/>
                </a:cubicBezTo>
                <a:cubicBezTo>
                  <a:pt x="11345206" y="2775667"/>
                  <a:pt x="11357539" y="2723790"/>
                  <a:pt x="11347501" y="2726450"/>
                </a:cubicBezTo>
                <a:cubicBezTo>
                  <a:pt x="11339034" y="2774941"/>
                  <a:pt x="11328996" y="2699725"/>
                  <a:pt x="11322224" y="2744106"/>
                </a:cubicBezTo>
                <a:cubicBezTo>
                  <a:pt x="11322708" y="2733948"/>
                  <a:pt x="11321621" y="2727721"/>
                  <a:pt x="11320410" y="2721582"/>
                </a:cubicBezTo>
                <a:lnTo>
                  <a:pt x="11317914" y="2699962"/>
                </a:lnTo>
                <a:lnTo>
                  <a:pt x="11317996" y="2743691"/>
                </a:lnTo>
                <a:lnTo>
                  <a:pt x="11296954" y="2740184"/>
                </a:lnTo>
                <a:cubicBezTo>
                  <a:pt x="11289698" y="2711163"/>
                  <a:pt x="11301670" y="2702941"/>
                  <a:pt x="11292600" y="2685044"/>
                </a:cubicBezTo>
                <a:cubicBezTo>
                  <a:pt x="11285224" y="2686495"/>
                  <a:pt x="11283045" y="2702095"/>
                  <a:pt x="11284256" y="2727246"/>
                </a:cubicBezTo>
                <a:cubicBezTo>
                  <a:pt x="11271558" y="2714065"/>
                  <a:pt x="11253660" y="2714065"/>
                  <a:pt x="11250516" y="2677788"/>
                </a:cubicBezTo>
                <a:cubicBezTo>
                  <a:pt x="11270108" y="2686858"/>
                  <a:pt x="11282556" y="2664774"/>
                  <a:pt x="11299290" y="2666327"/>
                </a:cubicBezTo>
                <a:close/>
                <a:moveTo>
                  <a:pt x="10292042" y="2665007"/>
                </a:moveTo>
                <a:cubicBezTo>
                  <a:pt x="10294101" y="2687863"/>
                  <a:pt x="10311512" y="2671175"/>
                  <a:pt x="10300027" y="2699108"/>
                </a:cubicBezTo>
                <a:cubicBezTo>
                  <a:pt x="10304740" y="2701768"/>
                  <a:pt x="10312118" y="2699472"/>
                  <a:pt x="10312118" y="2712289"/>
                </a:cubicBezTo>
                <a:cubicBezTo>
                  <a:pt x="10302806" y="2743126"/>
                  <a:pt x="10283698" y="2675771"/>
                  <a:pt x="10292042" y="2665007"/>
                </a:cubicBezTo>
                <a:close/>
                <a:moveTo>
                  <a:pt x="5383091" y="2658781"/>
                </a:moveTo>
                <a:lnTo>
                  <a:pt x="5369795" y="2679480"/>
                </a:lnTo>
                <a:lnTo>
                  <a:pt x="5369756" y="2679671"/>
                </a:lnTo>
                <a:lnTo>
                  <a:pt x="5369633" y="2681469"/>
                </a:lnTo>
                <a:lnTo>
                  <a:pt x="5368849" y="2684050"/>
                </a:lnTo>
                <a:lnTo>
                  <a:pt x="5364341" y="2705812"/>
                </a:lnTo>
                <a:lnTo>
                  <a:pt x="5360972" y="2709992"/>
                </a:lnTo>
                <a:lnTo>
                  <a:pt x="5360004" y="2713183"/>
                </a:lnTo>
                <a:lnTo>
                  <a:pt x="5359887" y="2711340"/>
                </a:lnTo>
                <a:lnTo>
                  <a:pt x="5352625" y="2720353"/>
                </a:lnTo>
                <a:cubicBezTo>
                  <a:pt x="5354680" y="2703786"/>
                  <a:pt x="5363389" y="2678271"/>
                  <a:pt x="5349723" y="2683108"/>
                </a:cubicBezTo>
                <a:cubicBezTo>
                  <a:pt x="5342543" y="2698646"/>
                  <a:pt x="5335665" y="2710370"/>
                  <a:pt x="5329106" y="2718896"/>
                </a:cubicBezTo>
                <a:lnTo>
                  <a:pt x="5315730" y="2730767"/>
                </a:lnTo>
                <a:lnTo>
                  <a:pt x="5343255" y="2738500"/>
                </a:lnTo>
                <a:cubicBezTo>
                  <a:pt x="5359943" y="2741081"/>
                  <a:pt x="5376933" y="2741649"/>
                  <a:pt x="5393861" y="2740148"/>
                </a:cubicBezTo>
                <a:cubicBezTo>
                  <a:pt x="5398337" y="2736400"/>
                  <a:pt x="5396525" y="2717778"/>
                  <a:pt x="5401845" y="2716690"/>
                </a:cubicBezTo>
                <a:cubicBezTo>
                  <a:pt x="5398216" y="2701210"/>
                  <a:pt x="5391323" y="2695165"/>
                  <a:pt x="5381045" y="2698670"/>
                </a:cubicBezTo>
                <a:cubicBezTo>
                  <a:pt x="5390841" y="2689963"/>
                  <a:pt x="5392593" y="2677599"/>
                  <a:pt x="5389903" y="2666959"/>
                </a:cubicBezTo>
                <a:close/>
                <a:moveTo>
                  <a:pt x="10394051" y="2657273"/>
                </a:moveTo>
                <a:cubicBezTo>
                  <a:pt x="10388793" y="2657341"/>
                  <a:pt x="10383465" y="2658218"/>
                  <a:pt x="10378507" y="2658700"/>
                </a:cubicBezTo>
                <a:cubicBezTo>
                  <a:pt x="10385763" y="2697033"/>
                  <a:pt x="10395556" y="2654711"/>
                  <a:pt x="10394588" y="2705135"/>
                </a:cubicBezTo>
                <a:cubicBezTo>
                  <a:pt x="10412851" y="2713600"/>
                  <a:pt x="10415510" y="2693890"/>
                  <a:pt x="10427602" y="2710942"/>
                </a:cubicBezTo>
                <a:cubicBezTo>
                  <a:pt x="10424974" y="2664144"/>
                  <a:pt x="10409826" y="2657069"/>
                  <a:pt x="10394051" y="2657273"/>
                </a:cubicBezTo>
                <a:close/>
                <a:moveTo>
                  <a:pt x="10617943" y="2657123"/>
                </a:moveTo>
                <a:cubicBezTo>
                  <a:pt x="10624109" y="2660024"/>
                  <a:pt x="10633301" y="2655912"/>
                  <a:pt x="10634508" y="2670907"/>
                </a:cubicBezTo>
                <a:cubicBezTo>
                  <a:pt x="10609112" y="2671028"/>
                  <a:pt x="10657729" y="2697631"/>
                  <a:pt x="10638621" y="2715165"/>
                </a:cubicBezTo>
                <a:cubicBezTo>
                  <a:pt x="10637413" y="2687837"/>
                  <a:pt x="10622901" y="2711900"/>
                  <a:pt x="10626529" y="2734875"/>
                </a:cubicBezTo>
                <a:cubicBezTo>
                  <a:pt x="10648052" y="2736689"/>
                  <a:pt x="10653497" y="2693521"/>
                  <a:pt x="10672238" y="2688321"/>
                </a:cubicBezTo>
                <a:cubicBezTo>
                  <a:pt x="10671515" y="2746365"/>
                  <a:pt x="10699810" y="2740801"/>
                  <a:pt x="10709728" y="2716616"/>
                </a:cubicBezTo>
                <a:cubicBezTo>
                  <a:pt x="10716862" y="2740077"/>
                  <a:pt x="10706462" y="2737294"/>
                  <a:pt x="10713718" y="2760754"/>
                </a:cubicBezTo>
                <a:cubicBezTo>
                  <a:pt x="10691346" y="2763777"/>
                  <a:pt x="10695578" y="2841168"/>
                  <a:pt x="10680220" y="2864024"/>
                </a:cubicBezTo>
                <a:cubicBezTo>
                  <a:pt x="10678890" y="2830648"/>
                  <a:pt x="10695942" y="2792316"/>
                  <a:pt x="10688683" y="2778287"/>
                </a:cubicBezTo>
                <a:cubicBezTo>
                  <a:pt x="10669943" y="2839234"/>
                  <a:pt x="10661357" y="2774901"/>
                  <a:pt x="10634508" y="2757972"/>
                </a:cubicBezTo>
                <a:cubicBezTo>
                  <a:pt x="10617943" y="2801868"/>
                  <a:pt x="10609842" y="2757247"/>
                  <a:pt x="10596899" y="2784334"/>
                </a:cubicBezTo>
                <a:cubicBezTo>
                  <a:pt x="10598231" y="2763051"/>
                  <a:pt x="10591340" y="2762205"/>
                  <a:pt x="10588677" y="2750112"/>
                </a:cubicBezTo>
                <a:cubicBezTo>
                  <a:pt x="10593755" y="2749870"/>
                  <a:pt x="10598596" y="2748661"/>
                  <a:pt x="10597144" y="2729917"/>
                </a:cubicBezTo>
                <a:cubicBezTo>
                  <a:pt x="10607182" y="2738624"/>
                  <a:pt x="10617943" y="2755554"/>
                  <a:pt x="10617943" y="2711658"/>
                </a:cubicBezTo>
                <a:cubicBezTo>
                  <a:pt x="10597747" y="2726773"/>
                  <a:pt x="10623867" y="2698719"/>
                  <a:pt x="10617943" y="2657123"/>
                </a:cubicBezTo>
                <a:close/>
                <a:moveTo>
                  <a:pt x="4600695" y="2647765"/>
                </a:moveTo>
                <a:lnTo>
                  <a:pt x="4602281" y="2649085"/>
                </a:lnTo>
                <a:lnTo>
                  <a:pt x="4600455" y="2649326"/>
                </a:lnTo>
                <a:close/>
                <a:moveTo>
                  <a:pt x="11161997" y="2629949"/>
                </a:moveTo>
                <a:cubicBezTo>
                  <a:pt x="11172520" y="2637326"/>
                  <a:pt x="11179292" y="2653408"/>
                  <a:pt x="11187271" y="2666831"/>
                </a:cubicBezTo>
                <a:cubicBezTo>
                  <a:pt x="11174450" y="2665138"/>
                  <a:pt x="11159577" y="2668161"/>
                  <a:pt x="11161997" y="2629949"/>
                </a:cubicBezTo>
                <a:close/>
                <a:moveTo>
                  <a:pt x="13823619" y="2627301"/>
                </a:moveTo>
                <a:cubicBezTo>
                  <a:pt x="13828455" y="2629961"/>
                  <a:pt x="13830513" y="2626817"/>
                  <a:pt x="13834141" y="2627301"/>
                </a:cubicBezTo>
                <a:cubicBezTo>
                  <a:pt x="13837767" y="2627785"/>
                  <a:pt x="13841997" y="2631655"/>
                  <a:pt x="13854093" y="2648827"/>
                </a:cubicBezTo>
                <a:cubicBezTo>
                  <a:pt x="13833657" y="2625487"/>
                  <a:pt x="13851069" y="2666845"/>
                  <a:pt x="13823619" y="2627301"/>
                </a:cubicBezTo>
                <a:close/>
                <a:moveTo>
                  <a:pt x="4862989" y="2625897"/>
                </a:moveTo>
                <a:cubicBezTo>
                  <a:pt x="4862143" y="2678984"/>
                  <a:pt x="4850534" y="2638351"/>
                  <a:pt x="4837957" y="2663021"/>
                </a:cubicBezTo>
                <a:cubicBezTo>
                  <a:pt x="4840379" y="2636053"/>
                  <a:pt x="4853679" y="2636053"/>
                  <a:pt x="4862989" y="2625897"/>
                </a:cubicBezTo>
                <a:close/>
                <a:moveTo>
                  <a:pt x="4617145" y="2624536"/>
                </a:moveTo>
                <a:cubicBezTo>
                  <a:pt x="4614241" y="2635455"/>
                  <a:pt x="4612791" y="2646726"/>
                  <a:pt x="4613031" y="2658033"/>
                </a:cubicBezTo>
                <a:lnTo>
                  <a:pt x="4602281" y="2649085"/>
                </a:lnTo>
                <a:lnTo>
                  <a:pt x="4606872" y="2648479"/>
                </a:lnTo>
                <a:cubicBezTo>
                  <a:pt x="4610297" y="2640362"/>
                  <a:pt x="4606987" y="2615921"/>
                  <a:pt x="4617145" y="2624536"/>
                </a:cubicBezTo>
                <a:close/>
                <a:moveTo>
                  <a:pt x="5575584" y="2624192"/>
                </a:moveTo>
                <a:cubicBezTo>
                  <a:pt x="5570075" y="2617600"/>
                  <a:pt x="5560801" y="2630163"/>
                  <a:pt x="5553297" y="2642284"/>
                </a:cubicBezTo>
                <a:lnTo>
                  <a:pt x="5544329" y="2657228"/>
                </a:lnTo>
                <a:lnTo>
                  <a:pt x="5544057" y="2657193"/>
                </a:lnTo>
                <a:lnTo>
                  <a:pt x="5544057" y="2657677"/>
                </a:lnTo>
                <a:lnTo>
                  <a:pt x="5544329" y="2657228"/>
                </a:lnTo>
                <a:lnTo>
                  <a:pt x="5561787" y="2659445"/>
                </a:lnTo>
                <a:cubicBezTo>
                  <a:pt x="5566429" y="2657525"/>
                  <a:pt x="5571207" y="2653807"/>
                  <a:pt x="5580335" y="2650905"/>
                </a:cubicBezTo>
                <a:cubicBezTo>
                  <a:pt x="5580154" y="2635578"/>
                  <a:pt x="5578340" y="2627491"/>
                  <a:pt x="5575584" y="2624192"/>
                </a:cubicBezTo>
                <a:close/>
                <a:moveTo>
                  <a:pt x="1542820" y="2616372"/>
                </a:moveTo>
                <a:cubicBezTo>
                  <a:pt x="1550596" y="2610999"/>
                  <a:pt x="1540619" y="2633105"/>
                  <a:pt x="1551866" y="2631473"/>
                </a:cubicBezTo>
                <a:cubicBezTo>
                  <a:pt x="1532397" y="2652635"/>
                  <a:pt x="1534332" y="2628694"/>
                  <a:pt x="1527681" y="2632801"/>
                </a:cubicBezTo>
                <a:cubicBezTo>
                  <a:pt x="1535661" y="2623007"/>
                  <a:pt x="1540227" y="2618162"/>
                  <a:pt x="1542820" y="2616372"/>
                </a:cubicBezTo>
                <a:close/>
                <a:moveTo>
                  <a:pt x="4424997" y="2611103"/>
                </a:moveTo>
                <a:cubicBezTo>
                  <a:pt x="4426935" y="2609626"/>
                  <a:pt x="4429403" y="2609782"/>
                  <a:pt x="4432487" y="2612201"/>
                </a:cubicBezTo>
                <a:cubicBezTo>
                  <a:pt x="4433938" y="2632638"/>
                  <a:pt x="4411324" y="2666015"/>
                  <a:pt x="4432487" y="2666860"/>
                </a:cubicBezTo>
                <a:cubicBezTo>
                  <a:pt x="4423809" y="2711830"/>
                  <a:pt x="4411431" y="2621440"/>
                  <a:pt x="4424997" y="2611103"/>
                </a:cubicBezTo>
                <a:close/>
                <a:moveTo>
                  <a:pt x="4762740" y="2610418"/>
                </a:moveTo>
                <a:cubicBezTo>
                  <a:pt x="4764797" y="2644035"/>
                  <a:pt x="4753912" y="2646820"/>
                  <a:pt x="4741940" y="2646696"/>
                </a:cubicBezTo>
                <a:cubicBezTo>
                  <a:pt x="4745811" y="2626985"/>
                  <a:pt x="4749682" y="2607516"/>
                  <a:pt x="4762740" y="2610418"/>
                </a:cubicBezTo>
                <a:close/>
                <a:moveTo>
                  <a:pt x="13796273" y="2609813"/>
                </a:moveTo>
                <a:cubicBezTo>
                  <a:pt x="13801277" y="2609041"/>
                  <a:pt x="13808805" y="2613153"/>
                  <a:pt x="13824103" y="2636008"/>
                </a:cubicBezTo>
                <a:cubicBezTo>
                  <a:pt x="13813337" y="2635283"/>
                  <a:pt x="13803543" y="2636492"/>
                  <a:pt x="13783589" y="2612911"/>
                </a:cubicBezTo>
                <a:cubicBezTo>
                  <a:pt x="13788789" y="2616236"/>
                  <a:pt x="13791269" y="2610583"/>
                  <a:pt x="13796273" y="2609813"/>
                </a:cubicBezTo>
                <a:close/>
                <a:moveTo>
                  <a:pt x="10578099" y="2608059"/>
                </a:moveTo>
                <a:cubicBezTo>
                  <a:pt x="10587972" y="2609205"/>
                  <a:pt x="10598538" y="2632693"/>
                  <a:pt x="10605969" y="2643939"/>
                </a:cubicBezTo>
                <a:cubicBezTo>
                  <a:pt x="10597144" y="2660021"/>
                  <a:pt x="10581541" y="2623141"/>
                  <a:pt x="10568604" y="2615643"/>
                </a:cubicBezTo>
                <a:cubicBezTo>
                  <a:pt x="10571596" y="2609778"/>
                  <a:pt x="10574810" y="2607676"/>
                  <a:pt x="10578099" y="2608059"/>
                </a:cubicBezTo>
                <a:close/>
                <a:moveTo>
                  <a:pt x="5549013" y="2607184"/>
                </a:moveTo>
                <a:lnTo>
                  <a:pt x="5534795" y="2616676"/>
                </a:lnTo>
                <a:cubicBezTo>
                  <a:pt x="5526763" y="2619698"/>
                  <a:pt x="5519215" y="2621713"/>
                  <a:pt x="5513073" y="2627071"/>
                </a:cubicBezTo>
                <a:lnTo>
                  <a:pt x="5503159" y="2643172"/>
                </a:lnTo>
                <a:lnTo>
                  <a:pt x="5502939" y="2643045"/>
                </a:lnTo>
                <a:lnTo>
                  <a:pt x="5502939" y="2643528"/>
                </a:lnTo>
                <a:lnTo>
                  <a:pt x="5503159" y="2643172"/>
                </a:lnTo>
                <a:lnTo>
                  <a:pt x="5518933" y="2652235"/>
                </a:lnTo>
                <a:cubicBezTo>
                  <a:pt x="5524949" y="2653384"/>
                  <a:pt x="5531115" y="2654170"/>
                  <a:pt x="5535831" y="2659249"/>
                </a:cubicBezTo>
                <a:cubicBezTo>
                  <a:pt x="5534081" y="2635789"/>
                  <a:pt x="5539281" y="2628987"/>
                  <a:pt x="5545265" y="2624075"/>
                </a:cubicBezTo>
                <a:lnTo>
                  <a:pt x="5546143" y="2623297"/>
                </a:lnTo>
                <a:close/>
                <a:moveTo>
                  <a:pt x="10401696" y="2603394"/>
                </a:moveTo>
                <a:cubicBezTo>
                  <a:pt x="10397771" y="2602843"/>
                  <a:pt x="10393893" y="2603621"/>
                  <a:pt x="10391202" y="2606221"/>
                </a:cubicBezTo>
                <a:cubicBezTo>
                  <a:pt x="10393503" y="2622678"/>
                  <a:pt x="10398945" y="2638519"/>
                  <a:pt x="10407286" y="2652897"/>
                </a:cubicBezTo>
                <a:cubicBezTo>
                  <a:pt x="10416718" y="2646609"/>
                  <a:pt x="10428447" y="2646851"/>
                  <a:pt x="10436310" y="2636209"/>
                </a:cubicBezTo>
                <a:cubicBezTo>
                  <a:pt x="10429780" y="2584697"/>
                  <a:pt x="10422405" y="2643102"/>
                  <a:pt x="10407528" y="2631010"/>
                </a:cubicBezTo>
                <a:cubicBezTo>
                  <a:pt x="10425667" y="2618675"/>
                  <a:pt x="10413470" y="2605049"/>
                  <a:pt x="10401696" y="2603394"/>
                </a:cubicBezTo>
                <a:close/>
                <a:moveTo>
                  <a:pt x="11042428" y="2601852"/>
                </a:moveTo>
                <a:cubicBezTo>
                  <a:pt x="11043714" y="2602678"/>
                  <a:pt x="11043519" y="2605187"/>
                  <a:pt x="11040827" y="2610206"/>
                </a:cubicBezTo>
                <a:cubicBezTo>
                  <a:pt x="11026073" y="2610810"/>
                  <a:pt x="11045546" y="2652530"/>
                  <a:pt x="11033451" y="2653013"/>
                </a:cubicBezTo>
                <a:lnTo>
                  <a:pt x="11033451" y="2631247"/>
                </a:lnTo>
                <a:cubicBezTo>
                  <a:pt x="11033451" y="2628344"/>
                  <a:pt x="11019546" y="2632698"/>
                  <a:pt x="11018213" y="2617582"/>
                </a:cubicBezTo>
                <a:cubicBezTo>
                  <a:pt x="11021389" y="2612050"/>
                  <a:pt x="11038575" y="2599375"/>
                  <a:pt x="11042428" y="2601852"/>
                </a:cubicBezTo>
                <a:close/>
                <a:moveTo>
                  <a:pt x="10989796" y="2600925"/>
                </a:moveTo>
                <a:cubicBezTo>
                  <a:pt x="10994150" y="2603464"/>
                  <a:pt x="11001887" y="2601166"/>
                  <a:pt x="11001887" y="2614106"/>
                </a:cubicBezTo>
                <a:cubicBezTo>
                  <a:pt x="10992094" y="2615920"/>
                  <a:pt x="10992458" y="2646030"/>
                  <a:pt x="10985564" y="2654737"/>
                </a:cubicBezTo>
                <a:cubicBezTo>
                  <a:pt x="10983870" y="2636695"/>
                  <a:pt x="10985322" y="2618485"/>
                  <a:pt x="10989796" y="2600925"/>
                </a:cubicBezTo>
                <a:close/>
                <a:moveTo>
                  <a:pt x="10860039" y="2600682"/>
                </a:moveTo>
                <a:cubicBezTo>
                  <a:pt x="10872495" y="2609619"/>
                  <a:pt x="10881323" y="2622690"/>
                  <a:pt x="10884951" y="2637564"/>
                </a:cubicBezTo>
                <a:cubicBezTo>
                  <a:pt x="10879387" y="2636839"/>
                  <a:pt x="10881201" y="2656065"/>
                  <a:pt x="10876607" y="2658121"/>
                </a:cubicBezTo>
                <a:cubicBezTo>
                  <a:pt x="10876123" y="2626439"/>
                  <a:pt x="10858832" y="2635992"/>
                  <a:pt x="10860039" y="2600682"/>
                </a:cubicBezTo>
                <a:close/>
                <a:moveTo>
                  <a:pt x="4504077" y="2600386"/>
                </a:moveTo>
                <a:cubicBezTo>
                  <a:pt x="4512663" y="2601956"/>
                  <a:pt x="4507946" y="2640289"/>
                  <a:pt x="4516170" y="2641741"/>
                </a:cubicBezTo>
                <a:cubicBezTo>
                  <a:pt x="4516049" y="2666048"/>
                  <a:pt x="4498876" y="2649480"/>
                  <a:pt x="4491259" y="2656978"/>
                </a:cubicBezTo>
                <a:cubicBezTo>
                  <a:pt x="4488235" y="2620701"/>
                  <a:pt x="4508551" y="2640170"/>
                  <a:pt x="4504077" y="2600386"/>
                </a:cubicBezTo>
                <a:close/>
                <a:moveTo>
                  <a:pt x="5559415" y="2600238"/>
                </a:moveTo>
                <a:lnTo>
                  <a:pt x="5559281" y="2600326"/>
                </a:lnTo>
                <a:lnTo>
                  <a:pt x="5559345" y="2600447"/>
                </a:lnTo>
                <a:close/>
                <a:moveTo>
                  <a:pt x="11364069" y="2598510"/>
                </a:moveTo>
                <a:cubicBezTo>
                  <a:pt x="11365760" y="2627170"/>
                  <a:pt x="11376884" y="2633460"/>
                  <a:pt x="11376884" y="2666109"/>
                </a:cubicBezTo>
                <a:cubicBezTo>
                  <a:pt x="11363946" y="2664416"/>
                  <a:pt x="11355363" y="2652565"/>
                  <a:pt x="11351977" y="2629224"/>
                </a:cubicBezTo>
                <a:cubicBezTo>
                  <a:pt x="11359473" y="2629224"/>
                  <a:pt x="11354276" y="2593552"/>
                  <a:pt x="11364069" y="2598510"/>
                </a:cubicBezTo>
                <a:close/>
                <a:moveTo>
                  <a:pt x="4196557" y="2597485"/>
                </a:moveTo>
                <a:cubicBezTo>
                  <a:pt x="4192687" y="2632676"/>
                  <a:pt x="4179505" y="2637271"/>
                  <a:pt x="4166930" y="2624210"/>
                </a:cubicBezTo>
                <a:cubicBezTo>
                  <a:pt x="4169954" y="2609795"/>
                  <a:pt x="4181926" y="2598973"/>
                  <a:pt x="4196557" y="2597485"/>
                </a:cubicBezTo>
                <a:close/>
                <a:moveTo>
                  <a:pt x="10631125" y="2593878"/>
                </a:moveTo>
                <a:cubicBezTo>
                  <a:pt x="10646241" y="2600650"/>
                  <a:pt x="10662083" y="2662321"/>
                  <a:pt x="10660027" y="2675139"/>
                </a:cubicBezTo>
                <a:cubicBezTo>
                  <a:pt x="10659423" y="2662321"/>
                  <a:pt x="10653497" y="2662321"/>
                  <a:pt x="10647574" y="2662079"/>
                </a:cubicBezTo>
                <a:cubicBezTo>
                  <a:pt x="10651561" y="2616249"/>
                  <a:pt x="10631125" y="2630156"/>
                  <a:pt x="10631125" y="2593878"/>
                </a:cubicBezTo>
                <a:close/>
                <a:moveTo>
                  <a:pt x="4475091" y="2593240"/>
                </a:moveTo>
                <a:cubicBezTo>
                  <a:pt x="4481462" y="2597484"/>
                  <a:pt x="4481645" y="2618614"/>
                  <a:pt x="4487267" y="2625054"/>
                </a:cubicBezTo>
                <a:cubicBezTo>
                  <a:pt x="4483034" y="2661332"/>
                  <a:pt x="4478922" y="2614170"/>
                  <a:pt x="4475175" y="2616227"/>
                </a:cubicBezTo>
                <a:cubicBezTo>
                  <a:pt x="4471425" y="2618283"/>
                  <a:pt x="4471305" y="2630013"/>
                  <a:pt x="4470337" y="2638719"/>
                </a:cubicBezTo>
                <a:cubicBezTo>
                  <a:pt x="4464653" y="2636301"/>
                  <a:pt x="4466950" y="2611994"/>
                  <a:pt x="4466225" y="2595790"/>
                </a:cubicBezTo>
                <a:cubicBezTo>
                  <a:pt x="4470155" y="2592284"/>
                  <a:pt x="4472967" y="2591824"/>
                  <a:pt x="4475091" y="2593240"/>
                </a:cubicBezTo>
                <a:close/>
                <a:moveTo>
                  <a:pt x="5379359" y="2584687"/>
                </a:moveTo>
                <a:lnTo>
                  <a:pt x="5379049" y="2588154"/>
                </a:lnTo>
                <a:cubicBezTo>
                  <a:pt x="5377235" y="2607108"/>
                  <a:pt x="5376753" y="2624280"/>
                  <a:pt x="5387213" y="2626637"/>
                </a:cubicBezTo>
                <a:cubicBezTo>
                  <a:pt x="5388935" y="2621407"/>
                  <a:pt x="5390627" y="2618196"/>
                  <a:pt x="5392307" y="2615853"/>
                </a:cubicBezTo>
                <a:lnTo>
                  <a:pt x="5395023" y="2612836"/>
                </a:lnTo>
                <a:lnTo>
                  <a:pt x="5385111" y="2596260"/>
                </a:lnTo>
                <a:close/>
                <a:moveTo>
                  <a:pt x="4541685" y="2582972"/>
                </a:moveTo>
                <a:cubicBezTo>
                  <a:pt x="4549061" y="2591677"/>
                  <a:pt x="4556197" y="2600748"/>
                  <a:pt x="4554140" y="2635333"/>
                </a:cubicBezTo>
                <a:cubicBezTo>
                  <a:pt x="4546642" y="2637994"/>
                  <a:pt x="4545313" y="2623240"/>
                  <a:pt x="4537451" y="2627472"/>
                </a:cubicBezTo>
                <a:cubicBezTo>
                  <a:pt x="4541081" y="2612936"/>
                  <a:pt x="4542531" y="2597930"/>
                  <a:pt x="4541685" y="2582972"/>
                </a:cubicBezTo>
                <a:close/>
                <a:moveTo>
                  <a:pt x="2215352" y="2572408"/>
                </a:moveTo>
                <a:cubicBezTo>
                  <a:pt x="2216569" y="2573350"/>
                  <a:pt x="2217241" y="2575935"/>
                  <a:pt x="2217090" y="2580682"/>
                </a:cubicBezTo>
                <a:cubicBezTo>
                  <a:pt x="2210076" y="2604626"/>
                  <a:pt x="2204030" y="2587092"/>
                  <a:pt x="2197379" y="2594226"/>
                </a:cubicBezTo>
                <a:cubicBezTo>
                  <a:pt x="2203183" y="2581530"/>
                  <a:pt x="2211708" y="2569580"/>
                  <a:pt x="2215352" y="2572408"/>
                </a:cubicBezTo>
                <a:close/>
                <a:moveTo>
                  <a:pt x="11069244" y="2570695"/>
                </a:moveTo>
                <a:cubicBezTo>
                  <a:pt x="11089802" y="2592220"/>
                  <a:pt x="11101532" y="2570936"/>
                  <a:pt x="11115563" y="2611326"/>
                </a:cubicBezTo>
                <a:cubicBezTo>
                  <a:pt x="11106008" y="2639502"/>
                  <a:pt x="11088595" y="2585569"/>
                  <a:pt x="11077708" y="2615801"/>
                </a:cubicBezTo>
                <a:cubicBezTo>
                  <a:pt x="11080732" y="2586657"/>
                  <a:pt x="11069244" y="2592460"/>
                  <a:pt x="11069244" y="2570695"/>
                </a:cubicBezTo>
                <a:close/>
                <a:moveTo>
                  <a:pt x="10797162" y="2566173"/>
                </a:moveTo>
                <a:cubicBezTo>
                  <a:pt x="10800046" y="2566611"/>
                  <a:pt x="10802992" y="2570693"/>
                  <a:pt x="10805864" y="2580364"/>
                </a:cubicBezTo>
                <a:cubicBezTo>
                  <a:pt x="10789419" y="2564282"/>
                  <a:pt x="10785910" y="2640102"/>
                  <a:pt x="10776721" y="2608057"/>
                </a:cubicBezTo>
                <a:cubicBezTo>
                  <a:pt x="10780439" y="2596358"/>
                  <a:pt x="10788512" y="2564867"/>
                  <a:pt x="10797162" y="2566173"/>
                </a:cubicBezTo>
                <a:close/>
                <a:moveTo>
                  <a:pt x="5366774" y="2559363"/>
                </a:moveTo>
                <a:lnTo>
                  <a:pt x="5366803" y="2561427"/>
                </a:lnTo>
                <a:lnTo>
                  <a:pt x="5367321" y="2560463"/>
                </a:lnTo>
                <a:close/>
                <a:moveTo>
                  <a:pt x="2017801" y="2556618"/>
                </a:moveTo>
                <a:cubicBezTo>
                  <a:pt x="1993495" y="2619866"/>
                  <a:pt x="1987086" y="2586003"/>
                  <a:pt x="1976927" y="2591326"/>
                </a:cubicBezTo>
                <a:cubicBezTo>
                  <a:pt x="1992770" y="2542954"/>
                  <a:pt x="2004500" y="2562542"/>
                  <a:pt x="2017801" y="2556618"/>
                </a:cubicBezTo>
                <a:close/>
                <a:moveTo>
                  <a:pt x="4381939" y="2555525"/>
                </a:moveTo>
                <a:cubicBezTo>
                  <a:pt x="4378191" y="2575356"/>
                  <a:pt x="4366461" y="2576201"/>
                  <a:pt x="4365130" y="2601959"/>
                </a:cubicBezTo>
                <a:cubicBezTo>
                  <a:pt x="4355819" y="2556007"/>
                  <a:pt x="4349773" y="2623604"/>
                  <a:pt x="4331391" y="2618406"/>
                </a:cubicBezTo>
                <a:cubicBezTo>
                  <a:pt x="4336109" y="2567978"/>
                  <a:pt x="4361140" y="2566891"/>
                  <a:pt x="4381939" y="2555525"/>
                </a:cubicBezTo>
                <a:close/>
                <a:moveTo>
                  <a:pt x="11165503" y="2554703"/>
                </a:moveTo>
                <a:cubicBezTo>
                  <a:pt x="11177113" y="2588319"/>
                  <a:pt x="11185821" y="2579492"/>
                  <a:pt x="11199243" y="2592914"/>
                </a:cubicBezTo>
                <a:cubicBezTo>
                  <a:pt x="11185579" y="2626532"/>
                  <a:pt x="11158369" y="2558451"/>
                  <a:pt x="11144464" y="2594728"/>
                </a:cubicBezTo>
                <a:cubicBezTo>
                  <a:pt x="11138415" y="2634875"/>
                  <a:pt x="11156071" y="2617582"/>
                  <a:pt x="11152927" y="2650595"/>
                </a:cubicBezTo>
                <a:cubicBezTo>
                  <a:pt x="11147608" y="2665226"/>
                  <a:pt x="11123300" y="2641887"/>
                  <a:pt x="11140836" y="2626410"/>
                </a:cubicBezTo>
                <a:cubicBezTo>
                  <a:pt x="11132250" y="2622782"/>
                  <a:pt x="11113988" y="2676836"/>
                  <a:pt x="11110844" y="2621695"/>
                </a:cubicBezTo>
                <a:cubicBezTo>
                  <a:pt x="11130678" y="2637656"/>
                  <a:pt x="11144464" y="2604401"/>
                  <a:pt x="11127654" y="2580823"/>
                </a:cubicBezTo>
                <a:cubicBezTo>
                  <a:pt x="11132612" y="2551075"/>
                  <a:pt x="11167439" y="2603072"/>
                  <a:pt x="11165503" y="2554703"/>
                </a:cubicBezTo>
                <a:close/>
                <a:moveTo>
                  <a:pt x="4524998" y="2553225"/>
                </a:moveTo>
                <a:cubicBezTo>
                  <a:pt x="4531044" y="2554554"/>
                  <a:pt x="4526449" y="2585389"/>
                  <a:pt x="4533341" y="2584544"/>
                </a:cubicBezTo>
                <a:cubicBezTo>
                  <a:pt x="4532615" y="2597363"/>
                  <a:pt x="4525723" y="2594942"/>
                  <a:pt x="4521247" y="2597483"/>
                </a:cubicBezTo>
                <a:cubicBezTo>
                  <a:pt x="4520523" y="2606915"/>
                  <a:pt x="4522941" y="2607520"/>
                  <a:pt x="4525481" y="2607641"/>
                </a:cubicBezTo>
                <a:cubicBezTo>
                  <a:pt x="4511937" y="2646822"/>
                  <a:pt x="4516774" y="2557697"/>
                  <a:pt x="4524998" y="2553225"/>
                </a:cubicBezTo>
                <a:close/>
                <a:moveTo>
                  <a:pt x="4609540" y="2552420"/>
                </a:moveTo>
                <a:cubicBezTo>
                  <a:pt x="4614241" y="2550833"/>
                  <a:pt x="4617871" y="2553916"/>
                  <a:pt x="4629237" y="2567942"/>
                </a:cubicBezTo>
                <a:cubicBezTo>
                  <a:pt x="4623069" y="2617038"/>
                  <a:pt x="4597915" y="2561532"/>
                  <a:pt x="4583405" y="2597568"/>
                </a:cubicBezTo>
                <a:cubicBezTo>
                  <a:pt x="4587637" y="2639410"/>
                  <a:pt x="4597796" y="2596844"/>
                  <a:pt x="4612549" y="2603615"/>
                </a:cubicBezTo>
                <a:cubicBezTo>
                  <a:pt x="4611642" y="2620304"/>
                  <a:pt x="4605769" y="2625020"/>
                  <a:pt x="4602532" y="2635824"/>
                </a:cubicBezTo>
                <a:lnTo>
                  <a:pt x="4600695" y="2647765"/>
                </a:lnTo>
                <a:lnTo>
                  <a:pt x="4596747" y="2644480"/>
                </a:lnTo>
                <a:cubicBezTo>
                  <a:pt x="4581907" y="2633999"/>
                  <a:pt x="4570163" y="2634180"/>
                  <a:pt x="4550391" y="2658033"/>
                </a:cubicBezTo>
                <a:cubicBezTo>
                  <a:pt x="4566717" y="2600472"/>
                  <a:pt x="4577480" y="2622842"/>
                  <a:pt x="4583405" y="2564920"/>
                </a:cubicBezTo>
                <a:cubicBezTo>
                  <a:pt x="4599065" y="2560263"/>
                  <a:pt x="4604839" y="2554005"/>
                  <a:pt x="4609540" y="2552420"/>
                </a:cubicBezTo>
                <a:close/>
                <a:moveTo>
                  <a:pt x="11691888" y="2550709"/>
                </a:moveTo>
                <a:cubicBezTo>
                  <a:pt x="11694454" y="2549901"/>
                  <a:pt x="11696801" y="2550001"/>
                  <a:pt x="11698749" y="2551737"/>
                </a:cubicBezTo>
                <a:cubicBezTo>
                  <a:pt x="11701347" y="2554050"/>
                  <a:pt x="11703237" y="2559273"/>
                  <a:pt x="11703993" y="2569128"/>
                </a:cubicBezTo>
                <a:cubicBezTo>
                  <a:pt x="11692747" y="2563204"/>
                  <a:pt x="11675459" y="2595611"/>
                  <a:pt x="11667715" y="2562840"/>
                </a:cubicBezTo>
                <a:cubicBezTo>
                  <a:pt x="11674517" y="2563725"/>
                  <a:pt x="11684189" y="2553131"/>
                  <a:pt x="11691888" y="2550709"/>
                </a:cubicBezTo>
                <a:close/>
                <a:moveTo>
                  <a:pt x="5341937" y="2547266"/>
                </a:moveTo>
                <a:lnTo>
                  <a:pt x="5335286" y="2551066"/>
                </a:lnTo>
                <a:lnTo>
                  <a:pt x="5340821" y="2564089"/>
                </a:lnTo>
                <a:cubicBezTo>
                  <a:pt x="5347095" y="2570771"/>
                  <a:pt x="5354985" y="2574399"/>
                  <a:pt x="5351176" y="2599429"/>
                </a:cubicBezTo>
                <a:lnTo>
                  <a:pt x="5360223" y="2577055"/>
                </a:lnTo>
                <a:lnTo>
                  <a:pt x="5352005" y="2551959"/>
                </a:lnTo>
                <a:cubicBezTo>
                  <a:pt x="5349179" y="2548773"/>
                  <a:pt x="5345813" y="2547004"/>
                  <a:pt x="5341937" y="2547266"/>
                </a:cubicBezTo>
                <a:close/>
                <a:moveTo>
                  <a:pt x="1980435" y="2539933"/>
                </a:moveTo>
                <a:cubicBezTo>
                  <a:pt x="1974872" y="2562783"/>
                  <a:pt x="1983216" y="2562423"/>
                  <a:pt x="1974388" y="2591566"/>
                </a:cubicBezTo>
                <a:cubicBezTo>
                  <a:pt x="1966287" y="2595677"/>
                  <a:pt x="1963867" y="2591203"/>
                  <a:pt x="1963867" y="2582374"/>
                </a:cubicBezTo>
                <a:cubicBezTo>
                  <a:pt x="1968343" y="2567863"/>
                  <a:pt x="1973904" y="2553679"/>
                  <a:pt x="1980435" y="2539933"/>
                </a:cubicBezTo>
                <a:close/>
                <a:moveTo>
                  <a:pt x="4411324" y="2539563"/>
                </a:moveTo>
                <a:cubicBezTo>
                  <a:pt x="4415314" y="2561207"/>
                  <a:pt x="4433091" y="2545121"/>
                  <a:pt x="4432366" y="2579465"/>
                </a:cubicBezTo>
                <a:cubicBezTo>
                  <a:pt x="4410840" y="2561688"/>
                  <a:pt x="4422450" y="2584666"/>
                  <a:pt x="4411324" y="2615745"/>
                </a:cubicBezTo>
                <a:cubicBezTo>
                  <a:pt x="4395483" y="2605101"/>
                  <a:pt x="4416040" y="2573176"/>
                  <a:pt x="4394515" y="2596880"/>
                </a:cubicBezTo>
                <a:cubicBezTo>
                  <a:pt x="4394515" y="2584181"/>
                  <a:pt x="4393549" y="2577772"/>
                  <a:pt x="4390283" y="2575838"/>
                </a:cubicBezTo>
                <a:cubicBezTo>
                  <a:pt x="4392943" y="2553225"/>
                  <a:pt x="4409995" y="2565437"/>
                  <a:pt x="4411324" y="2539563"/>
                </a:cubicBezTo>
                <a:close/>
                <a:moveTo>
                  <a:pt x="4937600" y="2536773"/>
                </a:moveTo>
                <a:cubicBezTo>
                  <a:pt x="4951389" y="2534956"/>
                  <a:pt x="4958399" y="2551526"/>
                  <a:pt x="4974967" y="2541247"/>
                </a:cubicBezTo>
                <a:cubicBezTo>
                  <a:pt x="4966747" y="2574624"/>
                  <a:pt x="4939901" y="2595664"/>
                  <a:pt x="4937600" y="2536773"/>
                </a:cubicBezTo>
                <a:close/>
                <a:moveTo>
                  <a:pt x="11798175" y="2534589"/>
                </a:moveTo>
                <a:cubicBezTo>
                  <a:pt x="11799755" y="2532842"/>
                  <a:pt x="11800345" y="2534269"/>
                  <a:pt x="11799408" y="2542130"/>
                </a:cubicBezTo>
                <a:cubicBezTo>
                  <a:pt x="11794086" y="2548418"/>
                  <a:pt x="11792272" y="2564018"/>
                  <a:pt x="11791910" y="2584453"/>
                </a:cubicBezTo>
                <a:cubicBezTo>
                  <a:pt x="11785500" y="2577681"/>
                  <a:pt x="11764581" y="2553255"/>
                  <a:pt x="11771595" y="2548176"/>
                </a:cubicBezTo>
                <a:cubicBezTo>
                  <a:pt x="11779758" y="2573660"/>
                  <a:pt x="11793430" y="2539834"/>
                  <a:pt x="11798175" y="2534589"/>
                </a:cubicBezTo>
                <a:close/>
                <a:moveTo>
                  <a:pt x="11811138" y="2533336"/>
                </a:moveTo>
                <a:cubicBezTo>
                  <a:pt x="11816822" y="2549904"/>
                  <a:pt x="11829398" y="2565260"/>
                  <a:pt x="11835324" y="2548330"/>
                </a:cubicBezTo>
                <a:cubicBezTo>
                  <a:pt x="11835324" y="2555587"/>
                  <a:pt x="11835446" y="2563567"/>
                  <a:pt x="11835324" y="2570218"/>
                </a:cubicBezTo>
                <a:cubicBezTo>
                  <a:pt x="11835201" y="2576868"/>
                  <a:pt x="11834962" y="2582913"/>
                  <a:pt x="11831573" y="2580375"/>
                </a:cubicBezTo>
                <a:cubicBezTo>
                  <a:pt x="11824317" y="2540713"/>
                  <a:pt x="11825528" y="2610606"/>
                  <a:pt x="11811864" y="2587751"/>
                </a:cubicBezTo>
                <a:cubicBezTo>
                  <a:pt x="11816700" y="2561510"/>
                  <a:pt x="11799650" y="2540470"/>
                  <a:pt x="11811138" y="2533336"/>
                </a:cubicBezTo>
                <a:close/>
                <a:moveTo>
                  <a:pt x="10635357" y="2529214"/>
                </a:moveTo>
                <a:cubicBezTo>
                  <a:pt x="10648659" y="2564280"/>
                  <a:pt x="10671634" y="2547473"/>
                  <a:pt x="10676957" y="2579880"/>
                </a:cubicBezTo>
                <a:cubicBezTo>
                  <a:pt x="10659420" y="2563796"/>
                  <a:pt x="10658575" y="2594391"/>
                  <a:pt x="10647451" y="2596809"/>
                </a:cubicBezTo>
                <a:cubicBezTo>
                  <a:pt x="10650234" y="2557993"/>
                  <a:pt x="10635357" y="2562466"/>
                  <a:pt x="10635357" y="2529214"/>
                </a:cubicBezTo>
                <a:close/>
                <a:moveTo>
                  <a:pt x="4238761" y="2525049"/>
                </a:moveTo>
                <a:cubicBezTo>
                  <a:pt x="4251338" y="2523963"/>
                  <a:pt x="4249401" y="2588175"/>
                  <a:pt x="4234527" y="2580192"/>
                </a:cubicBezTo>
                <a:cubicBezTo>
                  <a:pt x="4232835" y="2554314"/>
                  <a:pt x="4242268" y="2555282"/>
                  <a:pt x="4238761" y="2525049"/>
                </a:cubicBezTo>
                <a:close/>
                <a:moveTo>
                  <a:pt x="4466347" y="2519609"/>
                </a:moveTo>
                <a:cubicBezTo>
                  <a:pt x="4465259" y="2538835"/>
                  <a:pt x="4458969" y="2545607"/>
                  <a:pt x="4449417" y="2543793"/>
                </a:cubicBezTo>
                <a:cubicBezTo>
                  <a:pt x="4453529" y="2554312"/>
                  <a:pt x="4457639" y="2564470"/>
                  <a:pt x="4461509" y="2574265"/>
                </a:cubicBezTo>
                <a:cubicBezTo>
                  <a:pt x="4454979" y="2611271"/>
                  <a:pt x="4450990" y="2548268"/>
                  <a:pt x="4436719" y="2568098"/>
                </a:cubicBezTo>
                <a:cubicBezTo>
                  <a:pt x="4436719" y="2548631"/>
                  <a:pt x="4441920" y="2543914"/>
                  <a:pt x="4441073" y="2523716"/>
                </a:cubicBezTo>
                <a:cubicBezTo>
                  <a:pt x="4449779" y="2546089"/>
                  <a:pt x="4453165" y="2516345"/>
                  <a:pt x="4466347" y="2519609"/>
                </a:cubicBezTo>
                <a:close/>
                <a:moveTo>
                  <a:pt x="4721537" y="2519283"/>
                </a:moveTo>
                <a:cubicBezTo>
                  <a:pt x="4723627" y="2518719"/>
                  <a:pt x="4726129" y="2521386"/>
                  <a:pt x="4729242" y="2529004"/>
                </a:cubicBezTo>
                <a:cubicBezTo>
                  <a:pt x="4726945" y="2537833"/>
                  <a:pt x="4722832" y="2546078"/>
                  <a:pt x="4717149" y="2553188"/>
                </a:cubicBezTo>
                <a:cubicBezTo>
                  <a:pt x="4717997" y="2561895"/>
                  <a:pt x="4721383" y="2563225"/>
                  <a:pt x="4721383" y="2574230"/>
                </a:cubicBezTo>
                <a:cubicBezTo>
                  <a:pt x="4725735" y="2536866"/>
                  <a:pt x="4737589" y="2580033"/>
                  <a:pt x="4742061" y="2537953"/>
                </a:cubicBezTo>
                <a:cubicBezTo>
                  <a:pt x="4750163" y="2541219"/>
                  <a:pt x="4742061" y="2588014"/>
                  <a:pt x="4758869" y="2567941"/>
                </a:cubicBezTo>
                <a:cubicBezTo>
                  <a:pt x="4758869" y="2600472"/>
                  <a:pt x="4729363" y="2618247"/>
                  <a:pt x="4738070" y="2636868"/>
                </a:cubicBezTo>
                <a:cubicBezTo>
                  <a:pt x="4729847" y="2676412"/>
                  <a:pt x="4728519" y="2606396"/>
                  <a:pt x="4721383" y="2607122"/>
                </a:cubicBezTo>
                <a:cubicBezTo>
                  <a:pt x="4715700" y="2611475"/>
                  <a:pt x="4717997" y="2634936"/>
                  <a:pt x="4717271" y="2651380"/>
                </a:cubicBezTo>
                <a:cubicBezTo>
                  <a:pt x="4707235" y="2639287"/>
                  <a:pt x="4701913" y="2614136"/>
                  <a:pt x="4683895" y="2624414"/>
                </a:cubicBezTo>
                <a:cubicBezTo>
                  <a:pt x="4679179" y="2640123"/>
                  <a:pt x="4673495" y="2655518"/>
                  <a:pt x="4666845" y="2670487"/>
                </a:cubicBezTo>
                <a:cubicBezTo>
                  <a:pt x="4661523" y="2658999"/>
                  <a:pt x="4662613" y="2634208"/>
                  <a:pt x="4675188" y="2625380"/>
                </a:cubicBezTo>
                <a:cubicBezTo>
                  <a:pt x="4660435" y="2565886"/>
                  <a:pt x="4644109" y="2645092"/>
                  <a:pt x="4621012" y="2634693"/>
                </a:cubicBezTo>
                <a:cubicBezTo>
                  <a:pt x="4625366" y="2619336"/>
                  <a:pt x="4645197" y="2584630"/>
                  <a:pt x="4637580" y="2577374"/>
                </a:cubicBezTo>
                <a:cubicBezTo>
                  <a:pt x="4662733" y="2543032"/>
                  <a:pt x="4670713" y="2571327"/>
                  <a:pt x="4708443" y="2565281"/>
                </a:cubicBezTo>
                <a:cubicBezTo>
                  <a:pt x="4712706" y="2551768"/>
                  <a:pt x="4715267" y="2520978"/>
                  <a:pt x="4721537" y="2519283"/>
                </a:cubicBezTo>
                <a:close/>
                <a:moveTo>
                  <a:pt x="10462041" y="2513147"/>
                </a:moveTo>
                <a:cubicBezTo>
                  <a:pt x="10459058" y="2513459"/>
                  <a:pt x="10456232" y="2515227"/>
                  <a:pt x="10453359" y="2519278"/>
                </a:cubicBezTo>
                <a:cubicBezTo>
                  <a:pt x="10454931" y="2540440"/>
                  <a:pt x="10464969" y="2541043"/>
                  <a:pt x="10461222" y="2575264"/>
                </a:cubicBezTo>
                <a:cubicBezTo>
                  <a:pt x="10471015" y="2528346"/>
                  <a:pt x="10488064" y="2583486"/>
                  <a:pt x="10498467" y="2527378"/>
                </a:cubicBezTo>
                <a:cubicBezTo>
                  <a:pt x="10481325" y="2524386"/>
                  <a:pt x="10470986" y="2512213"/>
                  <a:pt x="10462041" y="2513147"/>
                </a:cubicBezTo>
                <a:close/>
                <a:moveTo>
                  <a:pt x="11359595" y="2510724"/>
                </a:moveTo>
                <a:cubicBezTo>
                  <a:pt x="11370117" y="2510844"/>
                  <a:pt x="11377128" y="2519184"/>
                  <a:pt x="11380756" y="2535993"/>
                </a:cubicBezTo>
                <a:cubicBezTo>
                  <a:pt x="11369995" y="2522330"/>
                  <a:pt x="11360802" y="2565861"/>
                  <a:pt x="11355480" y="2531640"/>
                </a:cubicBezTo>
                <a:cubicBezTo>
                  <a:pt x="11358746" y="2529826"/>
                  <a:pt x="11360318" y="2522812"/>
                  <a:pt x="11359595" y="2510724"/>
                </a:cubicBezTo>
                <a:close/>
                <a:moveTo>
                  <a:pt x="1972695" y="2509909"/>
                </a:moveTo>
                <a:cubicBezTo>
                  <a:pt x="1966287" y="2527538"/>
                  <a:pt x="1954799" y="2542858"/>
                  <a:pt x="1939681" y="2553923"/>
                </a:cubicBezTo>
                <a:cubicBezTo>
                  <a:pt x="1941497" y="2527684"/>
                  <a:pt x="1963141" y="2528891"/>
                  <a:pt x="1972695" y="2509909"/>
                </a:cubicBezTo>
                <a:close/>
                <a:moveTo>
                  <a:pt x="13612341" y="2509690"/>
                </a:moveTo>
                <a:cubicBezTo>
                  <a:pt x="13617493" y="2511944"/>
                  <a:pt x="13624449" y="2519378"/>
                  <a:pt x="13626989" y="2526452"/>
                </a:cubicBezTo>
                <a:cubicBezTo>
                  <a:pt x="13620217" y="2528989"/>
                  <a:pt x="13619613" y="2538301"/>
                  <a:pt x="13608489" y="2524030"/>
                </a:cubicBezTo>
                <a:cubicBezTo>
                  <a:pt x="13603831" y="2510369"/>
                  <a:pt x="13607185" y="2507436"/>
                  <a:pt x="13612341" y="2509690"/>
                </a:cubicBezTo>
                <a:close/>
                <a:moveTo>
                  <a:pt x="10301473" y="2503210"/>
                </a:moveTo>
                <a:cubicBezTo>
                  <a:pt x="10314294" y="2500309"/>
                  <a:pt x="10319613" y="2515750"/>
                  <a:pt x="10317438" y="2549525"/>
                </a:cubicBezTo>
                <a:cubicBezTo>
                  <a:pt x="10301234" y="2560529"/>
                  <a:pt x="10307038" y="2517968"/>
                  <a:pt x="10301473" y="2503210"/>
                </a:cubicBezTo>
                <a:close/>
                <a:moveTo>
                  <a:pt x="4499963" y="2503007"/>
                </a:moveTo>
                <a:cubicBezTo>
                  <a:pt x="4504802" y="2504216"/>
                  <a:pt x="4502385" y="2513408"/>
                  <a:pt x="4499963" y="2513891"/>
                </a:cubicBezTo>
                <a:cubicBezTo>
                  <a:pt x="4498513" y="2536020"/>
                  <a:pt x="4500811" y="2547870"/>
                  <a:pt x="4508430" y="2545210"/>
                </a:cubicBezTo>
                <a:cubicBezTo>
                  <a:pt x="4511453" y="2574352"/>
                  <a:pt x="4500085" y="2568549"/>
                  <a:pt x="4499963" y="2590193"/>
                </a:cubicBezTo>
                <a:cubicBezTo>
                  <a:pt x="4499963" y="2538559"/>
                  <a:pt x="4480375" y="2542428"/>
                  <a:pt x="4474690" y="2507239"/>
                </a:cubicBezTo>
                <a:cubicBezTo>
                  <a:pt x="4486783" y="2502402"/>
                  <a:pt x="4495490" y="2546782"/>
                  <a:pt x="4499963" y="2503007"/>
                </a:cubicBezTo>
                <a:close/>
                <a:moveTo>
                  <a:pt x="10776843" y="2498834"/>
                </a:moveTo>
                <a:cubicBezTo>
                  <a:pt x="10786517" y="2495207"/>
                  <a:pt x="10805503" y="2522053"/>
                  <a:pt x="10793408" y="2535109"/>
                </a:cubicBezTo>
                <a:cubicBezTo>
                  <a:pt x="10792443" y="2515279"/>
                  <a:pt x="10786278" y="2508630"/>
                  <a:pt x="10776843" y="2509716"/>
                </a:cubicBezTo>
                <a:cubicBezTo>
                  <a:pt x="10776724" y="2520974"/>
                  <a:pt x="10778051" y="2532208"/>
                  <a:pt x="10780955" y="2543091"/>
                </a:cubicBezTo>
                <a:cubicBezTo>
                  <a:pt x="10763419" y="2539342"/>
                  <a:pt x="10771159" y="2516611"/>
                  <a:pt x="10776843" y="2498834"/>
                </a:cubicBezTo>
                <a:close/>
                <a:moveTo>
                  <a:pt x="3623480" y="2498450"/>
                </a:moveTo>
                <a:cubicBezTo>
                  <a:pt x="3635573" y="2515380"/>
                  <a:pt x="3622393" y="2561450"/>
                  <a:pt x="3611388" y="2555407"/>
                </a:cubicBezTo>
                <a:cubicBezTo>
                  <a:pt x="3611388" y="2544522"/>
                  <a:pt x="3611388" y="2533519"/>
                  <a:pt x="3611388" y="2522636"/>
                </a:cubicBezTo>
                <a:cubicBezTo>
                  <a:pt x="3619128" y="2525055"/>
                  <a:pt x="3623480" y="2518162"/>
                  <a:pt x="3623480" y="2498450"/>
                </a:cubicBezTo>
                <a:close/>
                <a:moveTo>
                  <a:pt x="1920091" y="2494948"/>
                </a:moveTo>
                <a:cubicBezTo>
                  <a:pt x="1918398" y="2516837"/>
                  <a:pt x="1915859" y="2525662"/>
                  <a:pt x="1897962" y="2567500"/>
                </a:cubicBezTo>
                <a:cubicBezTo>
                  <a:pt x="1890343" y="2550694"/>
                  <a:pt x="1883449" y="2562542"/>
                  <a:pt x="1864223" y="2570403"/>
                </a:cubicBezTo>
                <a:cubicBezTo>
                  <a:pt x="1876437" y="2537876"/>
                  <a:pt x="1869421" y="2536422"/>
                  <a:pt x="1858296" y="2541139"/>
                </a:cubicBezTo>
                <a:cubicBezTo>
                  <a:pt x="1884175" y="2507643"/>
                  <a:pt x="1895421" y="2540414"/>
                  <a:pt x="1920091" y="2494948"/>
                </a:cubicBezTo>
                <a:close/>
                <a:moveTo>
                  <a:pt x="4181594" y="2493467"/>
                </a:moveTo>
                <a:cubicBezTo>
                  <a:pt x="4198379" y="2491914"/>
                  <a:pt x="4210826" y="2513997"/>
                  <a:pt x="4230417" y="2504927"/>
                </a:cubicBezTo>
                <a:cubicBezTo>
                  <a:pt x="4227273" y="2541206"/>
                  <a:pt x="4209254" y="2541206"/>
                  <a:pt x="4196556" y="2554387"/>
                </a:cubicBezTo>
                <a:cubicBezTo>
                  <a:pt x="4197765" y="2529234"/>
                  <a:pt x="4195711" y="2513634"/>
                  <a:pt x="4188332" y="2512185"/>
                </a:cubicBezTo>
                <a:cubicBezTo>
                  <a:pt x="4179143" y="2530081"/>
                  <a:pt x="4191235" y="2538304"/>
                  <a:pt x="4183858" y="2567324"/>
                </a:cubicBezTo>
                <a:lnTo>
                  <a:pt x="4162817" y="2570831"/>
                </a:lnTo>
                <a:lnTo>
                  <a:pt x="4162897" y="2527118"/>
                </a:lnTo>
                <a:lnTo>
                  <a:pt x="4160445" y="2548726"/>
                </a:lnTo>
                <a:cubicBezTo>
                  <a:pt x="4159251" y="2554862"/>
                  <a:pt x="4158162" y="2561088"/>
                  <a:pt x="4158585" y="2571245"/>
                </a:cubicBezTo>
                <a:cubicBezTo>
                  <a:pt x="4151814" y="2526866"/>
                  <a:pt x="4141776" y="2602083"/>
                  <a:pt x="4133311" y="2553590"/>
                </a:cubicBezTo>
                <a:cubicBezTo>
                  <a:pt x="4123275" y="2550931"/>
                  <a:pt x="4135609" y="2602808"/>
                  <a:pt x="4120613" y="2588418"/>
                </a:cubicBezTo>
                <a:cubicBezTo>
                  <a:pt x="4130531" y="2544281"/>
                  <a:pt x="4108520" y="2576929"/>
                  <a:pt x="4108520" y="2601360"/>
                </a:cubicBezTo>
                <a:cubicBezTo>
                  <a:pt x="4089899" y="2606194"/>
                  <a:pt x="4110699" y="2570280"/>
                  <a:pt x="4100299" y="2559154"/>
                </a:cubicBezTo>
                <a:cubicBezTo>
                  <a:pt x="4077322" y="2583339"/>
                  <a:pt x="4053015" y="2571245"/>
                  <a:pt x="4032941" y="2570520"/>
                </a:cubicBezTo>
                <a:cubicBezTo>
                  <a:pt x="4042615" y="2532309"/>
                  <a:pt x="4076235" y="2552021"/>
                  <a:pt x="4087722" y="2517800"/>
                </a:cubicBezTo>
                <a:cubicBezTo>
                  <a:pt x="4097034" y="2536239"/>
                  <a:pt x="4107705" y="2539443"/>
                  <a:pt x="4120116" y="2537555"/>
                </a:cubicBezTo>
                <a:lnTo>
                  <a:pt x="4162898" y="2526757"/>
                </a:lnTo>
                <a:lnTo>
                  <a:pt x="4162937" y="2504927"/>
                </a:lnTo>
                <a:cubicBezTo>
                  <a:pt x="4169922" y="2497129"/>
                  <a:pt x="4175999" y="2493986"/>
                  <a:pt x="4181594" y="2493467"/>
                </a:cubicBezTo>
                <a:close/>
                <a:moveTo>
                  <a:pt x="5188406" y="2492149"/>
                </a:moveTo>
                <a:cubicBezTo>
                  <a:pt x="5197718" y="2502909"/>
                  <a:pt x="5178007" y="2570265"/>
                  <a:pt x="5168453" y="2539430"/>
                </a:cubicBezTo>
                <a:cubicBezTo>
                  <a:pt x="5169059" y="2526614"/>
                  <a:pt x="5175953" y="2528909"/>
                  <a:pt x="5180546" y="2526249"/>
                </a:cubicBezTo>
                <a:cubicBezTo>
                  <a:pt x="5169059" y="2498314"/>
                  <a:pt x="5186472" y="2515005"/>
                  <a:pt x="5188406" y="2492149"/>
                </a:cubicBezTo>
                <a:close/>
                <a:moveTo>
                  <a:pt x="10851696" y="2490251"/>
                </a:moveTo>
                <a:cubicBezTo>
                  <a:pt x="10869471" y="2518303"/>
                  <a:pt x="10895716" y="2527496"/>
                  <a:pt x="10905751" y="2575863"/>
                </a:cubicBezTo>
                <a:cubicBezTo>
                  <a:pt x="10888337" y="2531001"/>
                  <a:pt x="10855566" y="2542247"/>
                  <a:pt x="10851696" y="2490251"/>
                </a:cubicBezTo>
                <a:close/>
                <a:moveTo>
                  <a:pt x="13121523" y="2486322"/>
                </a:moveTo>
                <a:cubicBezTo>
                  <a:pt x="13125437" y="2484895"/>
                  <a:pt x="13129225" y="2484706"/>
                  <a:pt x="13132869" y="2487401"/>
                </a:cubicBezTo>
                <a:cubicBezTo>
                  <a:pt x="13137733" y="2490994"/>
                  <a:pt x="13142343" y="2499725"/>
                  <a:pt x="13146665" y="2517507"/>
                </a:cubicBezTo>
                <a:cubicBezTo>
                  <a:pt x="13132517" y="2508068"/>
                  <a:pt x="13117525" y="2513150"/>
                  <a:pt x="13101799" y="2520161"/>
                </a:cubicBezTo>
                <a:cubicBezTo>
                  <a:pt x="13086685" y="2529170"/>
                  <a:pt x="13069631" y="2534588"/>
                  <a:pt x="13052097" y="2536000"/>
                </a:cubicBezTo>
                <a:cubicBezTo>
                  <a:pt x="13035655" y="2535640"/>
                  <a:pt x="13011951" y="2508433"/>
                  <a:pt x="13013157" y="2551359"/>
                </a:cubicBezTo>
                <a:cubicBezTo>
                  <a:pt x="13016789" y="2548700"/>
                  <a:pt x="13016305" y="2536971"/>
                  <a:pt x="13023441" y="2542410"/>
                </a:cubicBezTo>
                <a:cubicBezTo>
                  <a:pt x="13033473" y="2610612"/>
                  <a:pt x="13000705" y="2540838"/>
                  <a:pt x="13001797" y="2570949"/>
                </a:cubicBezTo>
                <a:cubicBezTo>
                  <a:pt x="13013037" y="2576752"/>
                  <a:pt x="13010863" y="2600575"/>
                  <a:pt x="13019085" y="2583766"/>
                </a:cubicBezTo>
                <a:cubicBezTo>
                  <a:pt x="13025133" y="2612427"/>
                  <a:pt x="13017637" y="2610733"/>
                  <a:pt x="13012435" y="2614480"/>
                </a:cubicBezTo>
                <a:cubicBezTo>
                  <a:pt x="13004455" y="2596342"/>
                  <a:pt x="12984625" y="2589933"/>
                  <a:pt x="12984625" y="2610733"/>
                </a:cubicBezTo>
                <a:cubicBezTo>
                  <a:pt x="12975797" y="2588482"/>
                  <a:pt x="12982565" y="2596947"/>
                  <a:pt x="12977245" y="2567442"/>
                </a:cubicBezTo>
                <a:cubicBezTo>
                  <a:pt x="12986555" y="2573851"/>
                  <a:pt x="13007353" y="2572763"/>
                  <a:pt x="12989337" y="2537575"/>
                </a:cubicBezTo>
                <a:cubicBezTo>
                  <a:pt x="12993209" y="2590054"/>
                  <a:pt x="12963821" y="2536971"/>
                  <a:pt x="12961281" y="2565507"/>
                </a:cubicBezTo>
                <a:cubicBezTo>
                  <a:pt x="12968417" y="2579304"/>
                  <a:pt x="12973011" y="2594251"/>
                  <a:pt x="12974825" y="2609644"/>
                </a:cubicBezTo>
                <a:cubicBezTo>
                  <a:pt x="12961523" y="2601663"/>
                  <a:pt x="12964909" y="2608678"/>
                  <a:pt x="12953545" y="2574940"/>
                </a:cubicBezTo>
                <a:cubicBezTo>
                  <a:pt x="12947253" y="2589693"/>
                  <a:pt x="12968175" y="2624156"/>
                  <a:pt x="12954149" y="2617142"/>
                </a:cubicBezTo>
                <a:cubicBezTo>
                  <a:pt x="12943021" y="2616297"/>
                  <a:pt x="12950885" y="2583161"/>
                  <a:pt x="12934801" y="2592956"/>
                </a:cubicBezTo>
                <a:cubicBezTo>
                  <a:pt x="12945923" y="2625245"/>
                  <a:pt x="12908197" y="2623310"/>
                  <a:pt x="12898521" y="2576873"/>
                </a:cubicBezTo>
                <a:cubicBezTo>
                  <a:pt x="12912425" y="2575786"/>
                  <a:pt x="12914969" y="2563935"/>
                  <a:pt x="12928753" y="2592110"/>
                </a:cubicBezTo>
                <a:cubicBezTo>
                  <a:pt x="12958261" y="2503956"/>
                  <a:pt x="13014009" y="2489568"/>
                  <a:pt x="13074473" y="2528868"/>
                </a:cubicBezTo>
                <a:cubicBezTo>
                  <a:pt x="13073259" y="2506133"/>
                  <a:pt x="13082089" y="2505286"/>
                  <a:pt x="13083297" y="2487998"/>
                </a:cubicBezTo>
                <a:cubicBezTo>
                  <a:pt x="13096905" y="2506020"/>
                  <a:pt x="13109781" y="2490607"/>
                  <a:pt x="13121523" y="2486322"/>
                </a:cubicBezTo>
                <a:close/>
                <a:moveTo>
                  <a:pt x="5086841" y="2484411"/>
                </a:moveTo>
                <a:cubicBezTo>
                  <a:pt x="5071075" y="2484195"/>
                  <a:pt x="5056112" y="2491223"/>
                  <a:pt x="5053935" y="2537840"/>
                </a:cubicBezTo>
                <a:cubicBezTo>
                  <a:pt x="5066270" y="2520790"/>
                  <a:pt x="5068567" y="2540499"/>
                  <a:pt x="5086827" y="2532034"/>
                </a:cubicBezTo>
                <a:cubicBezTo>
                  <a:pt x="5085859" y="2481609"/>
                  <a:pt x="5095775" y="2523932"/>
                  <a:pt x="5103033" y="2485599"/>
                </a:cubicBezTo>
                <a:lnTo>
                  <a:pt x="5102427" y="2485840"/>
                </a:lnTo>
                <a:cubicBezTo>
                  <a:pt x="5097439" y="2485358"/>
                  <a:pt x="5092095" y="2484482"/>
                  <a:pt x="5086841" y="2484411"/>
                </a:cubicBezTo>
                <a:close/>
                <a:moveTo>
                  <a:pt x="4862627" y="2484383"/>
                </a:moveTo>
                <a:cubicBezTo>
                  <a:pt x="4856701" y="2525862"/>
                  <a:pt x="4882821" y="2553913"/>
                  <a:pt x="4862627" y="2538797"/>
                </a:cubicBezTo>
                <a:cubicBezTo>
                  <a:pt x="4862627" y="2582693"/>
                  <a:pt x="4873391" y="2565763"/>
                  <a:pt x="4883547" y="2557057"/>
                </a:cubicBezTo>
                <a:cubicBezTo>
                  <a:pt x="4882098" y="2575800"/>
                  <a:pt x="4886933" y="2576890"/>
                  <a:pt x="4892011" y="2577251"/>
                </a:cubicBezTo>
                <a:cubicBezTo>
                  <a:pt x="4889230" y="2588740"/>
                  <a:pt x="4882340" y="2590191"/>
                  <a:pt x="4883789" y="2611474"/>
                </a:cubicBezTo>
                <a:cubicBezTo>
                  <a:pt x="4870729" y="2584386"/>
                  <a:pt x="4862627" y="2629010"/>
                  <a:pt x="4846061" y="2585112"/>
                </a:cubicBezTo>
                <a:cubicBezTo>
                  <a:pt x="4819334" y="2602042"/>
                  <a:pt x="4810749" y="2666375"/>
                  <a:pt x="4792006" y="2605428"/>
                </a:cubicBezTo>
                <a:cubicBezTo>
                  <a:pt x="4784629" y="2619454"/>
                  <a:pt x="4801679" y="2657789"/>
                  <a:pt x="4800471" y="2691164"/>
                </a:cubicBezTo>
                <a:cubicBezTo>
                  <a:pt x="4785113" y="2668310"/>
                  <a:pt x="4789343" y="2590917"/>
                  <a:pt x="4766852" y="2587893"/>
                </a:cubicBezTo>
                <a:cubicBezTo>
                  <a:pt x="4774107" y="2564435"/>
                  <a:pt x="4763708" y="2567214"/>
                  <a:pt x="4770963" y="2543755"/>
                </a:cubicBezTo>
                <a:cubicBezTo>
                  <a:pt x="4780757" y="2567941"/>
                  <a:pt x="4809057" y="2573504"/>
                  <a:pt x="4808451" y="2515460"/>
                </a:cubicBezTo>
                <a:cubicBezTo>
                  <a:pt x="4827317" y="2520660"/>
                  <a:pt x="4832879" y="2563828"/>
                  <a:pt x="4854041" y="2562014"/>
                </a:cubicBezTo>
                <a:cubicBezTo>
                  <a:pt x="4857670" y="2539041"/>
                  <a:pt x="4843037" y="2514979"/>
                  <a:pt x="4841948" y="2542304"/>
                </a:cubicBezTo>
                <a:cubicBezTo>
                  <a:pt x="4822720" y="2524771"/>
                  <a:pt x="4871455" y="2498167"/>
                  <a:pt x="4845941" y="2498046"/>
                </a:cubicBezTo>
                <a:cubicBezTo>
                  <a:pt x="4847269" y="2483053"/>
                  <a:pt x="4856459" y="2487164"/>
                  <a:pt x="4862627" y="2484383"/>
                </a:cubicBezTo>
                <a:close/>
                <a:moveTo>
                  <a:pt x="10810099" y="2482995"/>
                </a:moveTo>
                <a:cubicBezTo>
                  <a:pt x="10822313" y="2500044"/>
                  <a:pt x="10824127" y="2515039"/>
                  <a:pt x="10835130" y="2487349"/>
                </a:cubicBezTo>
                <a:cubicBezTo>
                  <a:pt x="10834888" y="2498618"/>
                  <a:pt x="10836218" y="2509865"/>
                  <a:pt x="10839240" y="2520724"/>
                </a:cubicBezTo>
                <a:cubicBezTo>
                  <a:pt x="10823398" y="2523019"/>
                  <a:pt x="10813243" y="2511654"/>
                  <a:pt x="10810099" y="2482995"/>
                </a:cubicBezTo>
                <a:close/>
                <a:moveTo>
                  <a:pt x="13229381" y="2482795"/>
                </a:moveTo>
                <a:cubicBezTo>
                  <a:pt x="13230587" y="2483148"/>
                  <a:pt x="13231555" y="2483871"/>
                  <a:pt x="13232285" y="2484851"/>
                </a:cubicBezTo>
                <a:cubicBezTo>
                  <a:pt x="13232885" y="2485579"/>
                  <a:pt x="13233369" y="2486350"/>
                  <a:pt x="13233853" y="2487149"/>
                </a:cubicBezTo>
                <a:cubicBezTo>
                  <a:pt x="13234581" y="2487998"/>
                  <a:pt x="13235667" y="2488843"/>
                  <a:pt x="13236637" y="2489809"/>
                </a:cubicBezTo>
                <a:cubicBezTo>
                  <a:pt x="13240749" y="2494611"/>
                  <a:pt x="13243647" y="2500390"/>
                  <a:pt x="13244977" y="2506619"/>
                </a:cubicBezTo>
                <a:cubicBezTo>
                  <a:pt x="13238573" y="2505046"/>
                  <a:pt x="13237605" y="2504925"/>
                  <a:pt x="13236391" y="2506496"/>
                </a:cubicBezTo>
                <a:cubicBezTo>
                  <a:pt x="13234945" y="2509207"/>
                  <a:pt x="13234461" y="2512291"/>
                  <a:pt x="13234821" y="2515323"/>
                </a:cubicBezTo>
                <a:cubicBezTo>
                  <a:pt x="13226237" y="2491019"/>
                  <a:pt x="13226357" y="2482072"/>
                  <a:pt x="13229381" y="2482795"/>
                </a:cubicBezTo>
                <a:close/>
                <a:moveTo>
                  <a:pt x="12627733" y="2481129"/>
                </a:moveTo>
                <a:cubicBezTo>
                  <a:pt x="12632329" y="2483425"/>
                  <a:pt x="12637681" y="2491104"/>
                  <a:pt x="12639375" y="2493521"/>
                </a:cubicBezTo>
                <a:cubicBezTo>
                  <a:pt x="12634293" y="2493521"/>
                  <a:pt x="12639613" y="2520730"/>
                  <a:pt x="12631751" y="2513595"/>
                </a:cubicBezTo>
                <a:cubicBezTo>
                  <a:pt x="12629697" y="2505008"/>
                  <a:pt x="12629577" y="2491949"/>
                  <a:pt x="12626313" y="2491346"/>
                </a:cubicBezTo>
                <a:cubicBezTo>
                  <a:pt x="12623049" y="2490741"/>
                  <a:pt x="12623169" y="2499569"/>
                  <a:pt x="12620629" y="2501019"/>
                </a:cubicBezTo>
                <a:cubicBezTo>
                  <a:pt x="12619297" y="2481914"/>
                  <a:pt x="12623137" y="2478829"/>
                  <a:pt x="12627733" y="2481129"/>
                </a:cubicBezTo>
                <a:close/>
                <a:moveTo>
                  <a:pt x="5315041" y="2480405"/>
                </a:moveTo>
                <a:cubicBezTo>
                  <a:pt x="5309441" y="2478905"/>
                  <a:pt x="5303107" y="2479524"/>
                  <a:pt x="5295307" y="2484390"/>
                </a:cubicBezTo>
                <a:lnTo>
                  <a:pt x="5289612" y="2503764"/>
                </a:lnTo>
                <a:lnTo>
                  <a:pt x="5298607" y="2500499"/>
                </a:lnTo>
                <a:cubicBezTo>
                  <a:pt x="5304814" y="2500786"/>
                  <a:pt x="5309423" y="2506017"/>
                  <a:pt x="5313505" y="2511518"/>
                </a:cubicBezTo>
                <a:lnTo>
                  <a:pt x="5325093" y="2524025"/>
                </a:lnTo>
                <a:lnTo>
                  <a:pt x="5325539" y="2523690"/>
                </a:lnTo>
                <a:lnTo>
                  <a:pt x="5325369" y="2524130"/>
                </a:lnTo>
                <a:lnTo>
                  <a:pt x="5331895" y="2522350"/>
                </a:lnTo>
                <a:cubicBezTo>
                  <a:pt x="5334343" y="2520255"/>
                  <a:pt x="5337056" y="2516476"/>
                  <a:pt x="5340169" y="2510429"/>
                </a:cubicBezTo>
                <a:lnTo>
                  <a:pt x="5337299" y="2529116"/>
                </a:lnTo>
                <a:lnTo>
                  <a:pt x="5346051" y="2525112"/>
                </a:lnTo>
                <a:cubicBezTo>
                  <a:pt x="5354321" y="2526140"/>
                  <a:pt x="5362361" y="2532458"/>
                  <a:pt x="5361937" y="2548964"/>
                </a:cubicBezTo>
                <a:cubicBezTo>
                  <a:pt x="5373183" y="2537114"/>
                  <a:pt x="5354200" y="2512083"/>
                  <a:pt x="5365446" y="2493702"/>
                </a:cubicBezTo>
                <a:cubicBezTo>
                  <a:pt x="5342045" y="2508487"/>
                  <a:pt x="5331843" y="2484906"/>
                  <a:pt x="5315041" y="2480405"/>
                </a:cubicBezTo>
                <a:close/>
                <a:moveTo>
                  <a:pt x="13157187" y="2477478"/>
                </a:moveTo>
                <a:cubicBezTo>
                  <a:pt x="13165651" y="2481951"/>
                  <a:pt x="13169763" y="2490414"/>
                  <a:pt x="13176653" y="2511820"/>
                </a:cubicBezTo>
                <a:cubicBezTo>
                  <a:pt x="13174479" y="2515686"/>
                  <a:pt x="13171937" y="2510973"/>
                  <a:pt x="13169159" y="2505165"/>
                </a:cubicBezTo>
                <a:cubicBezTo>
                  <a:pt x="13166857" y="2499168"/>
                  <a:pt x="13163593" y="2493545"/>
                  <a:pt x="13159605" y="2488479"/>
                </a:cubicBezTo>
                <a:cubicBezTo>
                  <a:pt x="13166015" y="2513026"/>
                  <a:pt x="13168071" y="2528625"/>
                  <a:pt x="13163353" y="2530561"/>
                </a:cubicBezTo>
                <a:cubicBezTo>
                  <a:pt x="13159969" y="2517627"/>
                  <a:pt x="13156097" y="2518467"/>
                  <a:pt x="13151985" y="2518467"/>
                </a:cubicBezTo>
                <a:cubicBezTo>
                  <a:pt x="13144129" y="2484488"/>
                  <a:pt x="13151377" y="2482435"/>
                  <a:pt x="13157187" y="2477478"/>
                </a:cubicBezTo>
                <a:close/>
                <a:moveTo>
                  <a:pt x="10664620" y="2468725"/>
                </a:moveTo>
                <a:cubicBezTo>
                  <a:pt x="10700778" y="2505002"/>
                  <a:pt x="10730044" y="2475860"/>
                  <a:pt x="10747700" y="2505002"/>
                </a:cubicBezTo>
                <a:cubicBezTo>
                  <a:pt x="10739715" y="2504760"/>
                  <a:pt x="10750960" y="2546114"/>
                  <a:pt x="10751809" y="2560142"/>
                </a:cubicBezTo>
                <a:cubicBezTo>
                  <a:pt x="10730163" y="2556514"/>
                  <a:pt x="10721942" y="2609116"/>
                  <a:pt x="10705978" y="2563286"/>
                </a:cubicBezTo>
                <a:cubicBezTo>
                  <a:pt x="10702834" y="2602949"/>
                  <a:pt x="10690497" y="2643700"/>
                  <a:pt x="10710090" y="2661959"/>
                </a:cubicBezTo>
                <a:cubicBezTo>
                  <a:pt x="10710936" y="2653616"/>
                  <a:pt x="10710212" y="2640919"/>
                  <a:pt x="10714202" y="2640919"/>
                </a:cubicBezTo>
                <a:cubicBezTo>
                  <a:pt x="10713476" y="2657123"/>
                  <a:pt x="10715651" y="2681307"/>
                  <a:pt x="10709967" y="2683726"/>
                </a:cubicBezTo>
                <a:cubicBezTo>
                  <a:pt x="10708999" y="2664377"/>
                  <a:pt x="10702834" y="2657605"/>
                  <a:pt x="10693402" y="2658331"/>
                </a:cubicBezTo>
                <a:cubicBezTo>
                  <a:pt x="10689048" y="2588438"/>
                  <a:pt x="10681069" y="2588196"/>
                  <a:pt x="10676954" y="2525316"/>
                </a:cubicBezTo>
                <a:cubicBezTo>
                  <a:pt x="10679616" y="2510686"/>
                  <a:pt x="10693041" y="2526525"/>
                  <a:pt x="10693641" y="2506211"/>
                </a:cubicBezTo>
                <a:cubicBezTo>
                  <a:pt x="10687715" y="2488072"/>
                  <a:pt x="10665224" y="2521446"/>
                  <a:pt x="10664620" y="2468725"/>
                </a:cubicBezTo>
                <a:close/>
                <a:moveTo>
                  <a:pt x="10236659" y="2466354"/>
                </a:moveTo>
                <a:lnTo>
                  <a:pt x="10226049" y="2503323"/>
                </a:lnTo>
                <a:lnTo>
                  <a:pt x="10226172" y="2513303"/>
                </a:lnTo>
                <a:cubicBezTo>
                  <a:pt x="10226901" y="2521991"/>
                  <a:pt x="10228677" y="2529828"/>
                  <a:pt x="10232789" y="2535602"/>
                </a:cubicBezTo>
                <a:cubicBezTo>
                  <a:pt x="10242343" y="2537537"/>
                  <a:pt x="10245093" y="2521968"/>
                  <a:pt x="10246695" y="2508727"/>
                </a:cubicBezTo>
                <a:lnTo>
                  <a:pt x="10248861" y="2493651"/>
                </a:lnTo>
                <a:lnTo>
                  <a:pt x="10243822" y="2486048"/>
                </a:lnTo>
                <a:cubicBezTo>
                  <a:pt x="10241433" y="2480017"/>
                  <a:pt x="10239016" y="2472459"/>
                  <a:pt x="10236659" y="2466354"/>
                </a:cubicBezTo>
                <a:close/>
                <a:moveTo>
                  <a:pt x="11907108" y="2462520"/>
                </a:moveTo>
                <a:cubicBezTo>
                  <a:pt x="11917374" y="2458694"/>
                  <a:pt x="11927348" y="2462294"/>
                  <a:pt x="11927348" y="2477595"/>
                </a:cubicBezTo>
                <a:cubicBezTo>
                  <a:pt x="11911631" y="2477954"/>
                  <a:pt x="11900744" y="2491618"/>
                  <a:pt x="11885145" y="2491982"/>
                </a:cubicBezTo>
                <a:cubicBezTo>
                  <a:pt x="11886297" y="2477595"/>
                  <a:pt x="11896845" y="2466346"/>
                  <a:pt x="11907108" y="2462520"/>
                </a:cubicBezTo>
                <a:close/>
                <a:moveTo>
                  <a:pt x="10540064" y="2457718"/>
                </a:moveTo>
                <a:cubicBezTo>
                  <a:pt x="10543088" y="2496171"/>
                  <a:pt x="10551309" y="2521565"/>
                  <a:pt x="10564856" y="2506087"/>
                </a:cubicBezTo>
                <a:cubicBezTo>
                  <a:pt x="10562678" y="2552037"/>
                  <a:pt x="10548527" y="2528699"/>
                  <a:pt x="10539825" y="2512738"/>
                </a:cubicBezTo>
                <a:cubicBezTo>
                  <a:pt x="10545383" y="2486739"/>
                  <a:pt x="10527850" y="2465578"/>
                  <a:pt x="10540064" y="2457718"/>
                </a:cubicBezTo>
                <a:close/>
                <a:moveTo>
                  <a:pt x="4318935" y="2457691"/>
                </a:moveTo>
                <a:cubicBezTo>
                  <a:pt x="4321960" y="2495785"/>
                  <a:pt x="4306359" y="2492279"/>
                  <a:pt x="4293541" y="2493971"/>
                </a:cubicBezTo>
                <a:cubicBezTo>
                  <a:pt x="4301643" y="2480549"/>
                  <a:pt x="4308416" y="2464465"/>
                  <a:pt x="4318935" y="2457691"/>
                </a:cubicBezTo>
                <a:close/>
                <a:moveTo>
                  <a:pt x="1646674" y="2454436"/>
                </a:moveTo>
                <a:cubicBezTo>
                  <a:pt x="1650181" y="2453950"/>
                  <a:pt x="1652478" y="2457094"/>
                  <a:pt x="1657316" y="2454436"/>
                </a:cubicBezTo>
                <a:cubicBezTo>
                  <a:pt x="1629381" y="2493979"/>
                  <a:pt x="1647278" y="2452623"/>
                  <a:pt x="1626841" y="2475963"/>
                </a:cubicBezTo>
                <a:cubicBezTo>
                  <a:pt x="1638328" y="2458786"/>
                  <a:pt x="1643167" y="2454920"/>
                  <a:pt x="1646674" y="2454436"/>
                </a:cubicBezTo>
                <a:close/>
                <a:moveTo>
                  <a:pt x="10639828" y="2442753"/>
                </a:moveTo>
                <a:cubicBezTo>
                  <a:pt x="10654340" y="2443477"/>
                  <a:pt x="10652771" y="2483263"/>
                  <a:pt x="10660389" y="2500795"/>
                </a:cubicBezTo>
                <a:cubicBezTo>
                  <a:pt x="10648052" y="2494993"/>
                  <a:pt x="10643943" y="2468875"/>
                  <a:pt x="10639828" y="2442753"/>
                </a:cubicBezTo>
                <a:close/>
                <a:moveTo>
                  <a:pt x="10326508" y="2442027"/>
                </a:moveTo>
                <a:cubicBezTo>
                  <a:pt x="10336663" y="2442391"/>
                  <a:pt x="10346339" y="2443598"/>
                  <a:pt x="10346217" y="2467543"/>
                </a:cubicBezTo>
                <a:cubicBezTo>
                  <a:pt x="10334125" y="2460043"/>
                  <a:pt x="10330739" y="2480118"/>
                  <a:pt x="10322034" y="2484954"/>
                </a:cubicBezTo>
                <a:cubicBezTo>
                  <a:pt x="10321311" y="2470505"/>
                  <a:pt x="10322757" y="2456015"/>
                  <a:pt x="10326508" y="2442027"/>
                </a:cubicBezTo>
                <a:close/>
                <a:moveTo>
                  <a:pt x="1684600" y="2436964"/>
                </a:moveTo>
                <a:cubicBezTo>
                  <a:pt x="1689634" y="2437719"/>
                  <a:pt x="1692144" y="2443371"/>
                  <a:pt x="1697344" y="2440051"/>
                </a:cubicBezTo>
                <a:cubicBezTo>
                  <a:pt x="1677270" y="2463626"/>
                  <a:pt x="1667594" y="2462657"/>
                  <a:pt x="1656711" y="2463262"/>
                </a:cubicBezTo>
                <a:cubicBezTo>
                  <a:pt x="1672009" y="2440350"/>
                  <a:pt x="1679567" y="2436205"/>
                  <a:pt x="1684600" y="2436964"/>
                </a:cubicBezTo>
                <a:close/>
                <a:moveTo>
                  <a:pt x="10606333" y="2436559"/>
                </a:moveTo>
                <a:cubicBezTo>
                  <a:pt x="10609112" y="2437040"/>
                  <a:pt x="10611895" y="2438008"/>
                  <a:pt x="10614680" y="2438008"/>
                </a:cubicBezTo>
                <a:cubicBezTo>
                  <a:pt x="10614799" y="2445143"/>
                  <a:pt x="10615161" y="2451430"/>
                  <a:pt x="10618789" y="2450101"/>
                </a:cubicBezTo>
                <a:cubicBezTo>
                  <a:pt x="10623750" y="2486255"/>
                  <a:pt x="10605245" y="2455904"/>
                  <a:pt x="10610326" y="2492181"/>
                </a:cubicBezTo>
                <a:cubicBezTo>
                  <a:pt x="10617704" y="2506934"/>
                  <a:pt x="10634508" y="2498469"/>
                  <a:pt x="10639347" y="2519025"/>
                </a:cubicBezTo>
                <a:cubicBezTo>
                  <a:pt x="10626290" y="2504273"/>
                  <a:pt x="10629189" y="2534383"/>
                  <a:pt x="10622659" y="2538011"/>
                </a:cubicBezTo>
                <a:cubicBezTo>
                  <a:pt x="10623385" y="2514431"/>
                  <a:pt x="10607905" y="2530513"/>
                  <a:pt x="10601862" y="2523501"/>
                </a:cubicBezTo>
                <a:cubicBezTo>
                  <a:pt x="10606333" y="2548700"/>
                  <a:pt x="10606333" y="2574481"/>
                  <a:pt x="10601862" y="2599681"/>
                </a:cubicBezTo>
                <a:cubicBezTo>
                  <a:pt x="10587589" y="2574771"/>
                  <a:pt x="10561470" y="2601737"/>
                  <a:pt x="10564492" y="2582390"/>
                </a:cubicBezTo>
                <a:cubicBezTo>
                  <a:pt x="10572471" y="2564493"/>
                  <a:pt x="10593635" y="2583720"/>
                  <a:pt x="10589648" y="2532327"/>
                </a:cubicBezTo>
                <a:cubicBezTo>
                  <a:pt x="10584807" y="2540550"/>
                  <a:pt x="10578519" y="2544781"/>
                  <a:pt x="10568849" y="2539583"/>
                </a:cubicBezTo>
                <a:cubicBezTo>
                  <a:pt x="10573926" y="2502097"/>
                  <a:pt x="10591579" y="2455299"/>
                  <a:pt x="10606333" y="2480209"/>
                </a:cubicBezTo>
                <a:cubicBezTo>
                  <a:pt x="10606333" y="2450462"/>
                  <a:pt x="10599322" y="2456992"/>
                  <a:pt x="10606333" y="2436559"/>
                </a:cubicBezTo>
                <a:close/>
                <a:moveTo>
                  <a:pt x="4902833" y="2435322"/>
                </a:moveTo>
                <a:cubicBezTo>
                  <a:pt x="4906123" y="2434941"/>
                  <a:pt x="4909335" y="2437041"/>
                  <a:pt x="4912328" y="2442907"/>
                </a:cubicBezTo>
                <a:cubicBezTo>
                  <a:pt x="4899388" y="2450525"/>
                  <a:pt x="4883788" y="2486798"/>
                  <a:pt x="4874960" y="2471204"/>
                </a:cubicBezTo>
                <a:cubicBezTo>
                  <a:pt x="4882399" y="2459954"/>
                  <a:pt x="4892965" y="2436468"/>
                  <a:pt x="4902833" y="2435322"/>
                </a:cubicBezTo>
                <a:close/>
                <a:moveTo>
                  <a:pt x="11039620" y="2434991"/>
                </a:moveTo>
                <a:cubicBezTo>
                  <a:pt x="11042402" y="2490493"/>
                  <a:pt x="11065981" y="2494726"/>
                  <a:pt x="11073356" y="2538861"/>
                </a:cubicBezTo>
                <a:cubicBezTo>
                  <a:pt x="11051349" y="2511413"/>
                  <a:pt x="11046030" y="2545391"/>
                  <a:pt x="11035507" y="2575985"/>
                </a:cubicBezTo>
                <a:cubicBezTo>
                  <a:pt x="11041189" y="2534024"/>
                  <a:pt x="11032241" y="2463163"/>
                  <a:pt x="11039620" y="2434991"/>
                </a:cubicBezTo>
                <a:close/>
                <a:moveTo>
                  <a:pt x="10714564" y="2433929"/>
                </a:moveTo>
                <a:cubicBezTo>
                  <a:pt x="10721942" y="2441423"/>
                  <a:pt x="10739475" y="2424861"/>
                  <a:pt x="10739475" y="2449045"/>
                </a:cubicBezTo>
                <a:cubicBezTo>
                  <a:pt x="10725208" y="2431752"/>
                  <a:pt x="10719886" y="2494754"/>
                  <a:pt x="10710332" y="2454968"/>
                </a:cubicBezTo>
                <a:cubicBezTo>
                  <a:pt x="10718192" y="2456902"/>
                  <a:pt x="10719282" y="2448078"/>
                  <a:pt x="10714564" y="2433929"/>
                </a:cubicBezTo>
                <a:close/>
                <a:moveTo>
                  <a:pt x="5079841" y="2430548"/>
                </a:moveTo>
                <a:cubicBezTo>
                  <a:pt x="5068068" y="2431948"/>
                  <a:pt x="5055870" y="2445576"/>
                  <a:pt x="5074009" y="2457905"/>
                </a:cubicBezTo>
                <a:lnTo>
                  <a:pt x="5073403" y="2458147"/>
                </a:lnTo>
                <a:cubicBezTo>
                  <a:pt x="5058409" y="2470243"/>
                  <a:pt x="5051155" y="2411849"/>
                  <a:pt x="5045229" y="2463592"/>
                </a:cubicBezTo>
                <a:cubicBezTo>
                  <a:pt x="5053088" y="2474234"/>
                  <a:pt x="5064817" y="2473993"/>
                  <a:pt x="5074129" y="2480279"/>
                </a:cubicBezTo>
                <a:cubicBezTo>
                  <a:pt x="5082472" y="2465951"/>
                  <a:pt x="5088038" y="2450146"/>
                  <a:pt x="5090335" y="2433724"/>
                </a:cubicBezTo>
                <a:cubicBezTo>
                  <a:pt x="5087644" y="2430975"/>
                  <a:pt x="5083765" y="2430081"/>
                  <a:pt x="5079841" y="2430548"/>
                </a:cubicBezTo>
                <a:close/>
                <a:moveTo>
                  <a:pt x="4436032" y="2428992"/>
                </a:moveTo>
                <a:cubicBezTo>
                  <a:pt x="4439575" y="2426513"/>
                  <a:pt x="4456127" y="2439192"/>
                  <a:pt x="4459211" y="2444724"/>
                </a:cubicBezTo>
                <a:cubicBezTo>
                  <a:pt x="4458003" y="2459836"/>
                  <a:pt x="4442885" y="2455483"/>
                  <a:pt x="4442885" y="2458385"/>
                </a:cubicBezTo>
                <a:lnTo>
                  <a:pt x="4442885" y="2480153"/>
                </a:lnTo>
                <a:cubicBezTo>
                  <a:pt x="4430794" y="2479668"/>
                  <a:pt x="4452561" y="2438436"/>
                  <a:pt x="4437807" y="2437347"/>
                </a:cubicBezTo>
                <a:cubicBezTo>
                  <a:pt x="4435116" y="2432330"/>
                  <a:pt x="4434851" y="2429819"/>
                  <a:pt x="4436032" y="2428992"/>
                </a:cubicBezTo>
                <a:close/>
                <a:moveTo>
                  <a:pt x="4491257" y="2428063"/>
                </a:moveTo>
                <a:cubicBezTo>
                  <a:pt x="4495732" y="2445639"/>
                  <a:pt x="4497062" y="2463834"/>
                  <a:pt x="4495490" y="2481878"/>
                </a:cubicBezTo>
                <a:cubicBezTo>
                  <a:pt x="4488355" y="2473171"/>
                  <a:pt x="4488839" y="2443063"/>
                  <a:pt x="4479164" y="2441245"/>
                </a:cubicBezTo>
                <a:cubicBezTo>
                  <a:pt x="4479164" y="2428305"/>
                  <a:pt x="4486783" y="2430604"/>
                  <a:pt x="4491257" y="2428063"/>
                </a:cubicBezTo>
                <a:close/>
                <a:moveTo>
                  <a:pt x="4620891" y="2427819"/>
                </a:moveTo>
                <a:cubicBezTo>
                  <a:pt x="4621980" y="2463133"/>
                  <a:pt x="4604687" y="2453580"/>
                  <a:pt x="4604203" y="2485264"/>
                </a:cubicBezTo>
                <a:cubicBezTo>
                  <a:pt x="4600093" y="2483208"/>
                  <a:pt x="4601423" y="2463978"/>
                  <a:pt x="4595981" y="2464703"/>
                </a:cubicBezTo>
                <a:cubicBezTo>
                  <a:pt x="4599609" y="2449807"/>
                  <a:pt x="4608435" y="2436711"/>
                  <a:pt x="4620891" y="2427819"/>
                </a:cubicBezTo>
                <a:close/>
                <a:moveTo>
                  <a:pt x="4117108" y="2425648"/>
                </a:moveTo>
                <a:cubicBezTo>
                  <a:pt x="4126781" y="2420700"/>
                  <a:pt x="4121703" y="2456365"/>
                  <a:pt x="4129201" y="2456365"/>
                </a:cubicBezTo>
                <a:cubicBezTo>
                  <a:pt x="4125573" y="2479706"/>
                  <a:pt x="4116381" y="2491556"/>
                  <a:pt x="4104289" y="2493249"/>
                </a:cubicBezTo>
                <a:cubicBezTo>
                  <a:pt x="4104289" y="2460597"/>
                  <a:pt x="4115294" y="2454309"/>
                  <a:pt x="4117108" y="2425648"/>
                </a:cubicBezTo>
                <a:close/>
                <a:moveTo>
                  <a:pt x="4849807" y="2421026"/>
                </a:moveTo>
                <a:cubicBezTo>
                  <a:pt x="4849807" y="2457294"/>
                  <a:pt x="4829250" y="2443390"/>
                  <a:pt x="4833363" y="2489219"/>
                </a:cubicBezTo>
                <a:cubicBezTo>
                  <a:pt x="4827437" y="2489462"/>
                  <a:pt x="4821513" y="2489462"/>
                  <a:pt x="4820907" y="2502278"/>
                </a:cubicBezTo>
                <a:cubicBezTo>
                  <a:pt x="4818731" y="2489462"/>
                  <a:pt x="4834692" y="2427787"/>
                  <a:pt x="4849807" y="2421026"/>
                </a:cubicBezTo>
                <a:close/>
                <a:moveTo>
                  <a:pt x="10347307" y="2402092"/>
                </a:moveTo>
                <a:cubicBezTo>
                  <a:pt x="10356862" y="2458926"/>
                  <a:pt x="10380444" y="2395564"/>
                  <a:pt x="10363633" y="2448769"/>
                </a:cubicBezTo>
                <a:cubicBezTo>
                  <a:pt x="10382619" y="2459289"/>
                  <a:pt x="10389149" y="2433534"/>
                  <a:pt x="10396647" y="2410924"/>
                </a:cubicBezTo>
                <a:cubicBezTo>
                  <a:pt x="10396525" y="2481781"/>
                  <a:pt x="10372581" y="2460861"/>
                  <a:pt x="10359399" y="2469689"/>
                </a:cubicBezTo>
                <a:cubicBezTo>
                  <a:pt x="10356984" y="2442603"/>
                  <a:pt x="10343437" y="2443690"/>
                  <a:pt x="10347307" y="2402092"/>
                </a:cubicBezTo>
                <a:close/>
                <a:moveTo>
                  <a:pt x="4411687" y="2397963"/>
                </a:moveTo>
                <a:cubicBezTo>
                  <a:pt x="4411687" y="2419615"/>
                  <a:pt x="4399595" y="2413818"/>
                  <a:pt x="4403221" y="2442939"/>
                </a:cubicBezTo>
                <a:cubicBezTo>
                  <a:pt x="4392339" y="2412724"/>
                  <a:pt x="4375287" y="2466642"/>
                  <a:pt x="4365249" y="2438466"/>
                </a:cubicBezTo>
                <a:cubicBezTo>
                  <a:pt x="4379400" y="2398085"/>
                  <a:pt x="4391007" y="2419372"/>
                  <a:pt x="4411687" y="2397963"/>
                </a:cubicBezTo>
                <a:close/>
                <a:moveTo>
                  <a:pt x="10618982" y="2396620"/>
                </a:moveTo>
                <a:cubicBezTo>
                  <a:pt x="10628194" y="2394023"/>
                  <a:pt x="10639531" y="2407174"/>
                  <a:pt x="10644063" y="2421685"/>
                </a:cubicBezTo>
                <a:cubicBezTo>
                  <a:pt x="10625806" y="2390001"/>
                  <a:pt x="10617943" y="2448288"/>
                  <a:pt x="10610810" y="2404995"/>
                </a:cubicBezTo>
                <a:cubicBezTo>
                  <a:pt x="10613079" y="2400100"/>
                  <a:pt x="10615911" y="2397484"/>
                  <a:pt x="10618982" y="2396620"/>
                </a:cubicBezTo>
                <a:close/>
                <a:moveTo>
                  <a:pt x="11040032" y="2394552"/>
                </a:moveTo>
                <a:cubicBezTo>
                  <a:pt x="11041752" y="2393471"/>
                  <a:pt x="11043614" y="2393587"/>
                  <a:pt x="11045522" y="2394553"/>
                </a:cubicBezTo>
                <a:cubicBezTo>
                  <a:pt x="11056978" y="2400347"/>
                  <a:pt x="11070151" y="2436713"/>
                  <a:pt x="11064893" y="2428459"/>
                </a:cubicBezTo>
                <a:cubicBezTo>
                  <a:pt x="11049174" y="2409599"/>
                  <a:pt x="11040830" y="2435958"/>
                  <a:pt x="11035385" y="2401735"/>
                </a:cubicBezTo>
                <a:cubicBezTo>
                  <a:pt x="11036731" y="2397912"/>
                  <a:pt x="11038311" y="2395633"/>
                  <a:pt x="11040032" y="2394552"/>
                </a:cubicBezTo>
                <a:close/>
                <a:moveTo>
                  <a:pt x="4683907" y="2393317"/>
                </a:moveTo>
                <a:cubicBezTo>
                  <a:pt x="4692647" y="2392007"/>
                  <a:pt x="4700402" y="2423504"/>
                  <a:pt x="4704213" y="2435199"/>
                </a:cubicBezTo>
                <a:cubicBezTo>
                  <a:pt x="4694900" y="2467245"/>
                  <a:pt x="4691515" y="2391426"/>
                  <a:pt x="4674946" y="2407508"/>
                </a:cubicBezTo>
                <a:cubicBezTo>
                  <a:pt x="4677969" y="2397837"/>
                  <a:pt x="4680993" y="2393754"/>
                  <a:pt x="4683907" y="2393317"/>
                </a:cubicBezTo>
                <a:close/>
                <a:moveTo>
                  <a:pt x="10834678" y="2390233"/>
                </a:moveTo>
                <a:cubicBezTo>
                  <a:pt x="10836172" y="2389642"/>
                  <a:pt x="10837700" y="2392513"/>
                  <a:pt x="10839240" y="2401008"/>
                </a:cubicBezTo>
                <a:cubicBezTo>
                  <a:pt x="10834043" y="2404514"/>
                  <a:pt x="10830776" y="2413471"/>
                  <a:pt x="10830899" y="2432206"/>
                </a:cubicBezTo>
                <a:cubicBezTo>
                  <a:pt x="10825457" y="2442365"/>
                  <a:pt x="10815658" y="2440187"/>
                  <a:pt x="10810219" y="2450344"/>
                </a:cubicBezTo>
                <a:cubicBezTo>
                  <a:pt x="10811426" y="2429183"/>
                  <a:pt x="10804534" y="2427730"/>
                  <a:pt x="10801875" y="2416251"/>
                </a:cubicBezTo>
                <a:cubicBezTo>
                  <a:pt x="10809250" y="2397263"/>
                  <a:pt x="10813966" y="2423138"/>
                  <a:pt x="10822674" y="2430755"/>
                </a:cubicBezTo>
                <a:cubicBezTo>
                  <a:pt x="10826028" y="2424951"/>
                  <a:pt x="10830202" y="2392007"/>
                  <a:pt x="10834678" y="2390233"/>
                </a:cubicBezTo>
                <a:close/>
                <a:moveTo>
                  <a:pt x="10602586" y="2381941"/>
                </a:moveTo>
                <a:cubicBezTo>
                  <a:pt x="10603554" y="2417616"/>
                  <a:pt x="10598112" y="2433444"/>
                  <a:pt x="10585775" y="2433565"/>
                </a:cubicBezTo>
                <a:cubicBezTo>
                  <a:pt x="10585049" y="2414913"/>
                  <a:pt x="10590975" y="2396566"/>
                  <a:pt x="10602586" y="2381941"/>
                </a:cubicBezTo>
                <a:close/>
                <a:moveTo>
                  <a:pt x="4315429" y="2381854"/>
                </a:moveTo>
                <a:cubicBezTo>
                  <a:pt x="4313374" y="2430214"/>
                  <a:pt x="4348323" y="2378220"/>
                  <a:pt x="4353279" y="2407967"/>
                </a:cubicBezTo>
                <a:cubicBezTo>
                  <a:pt x="4336471" y="2432149"/>
                  <a:pt x="4350256" y="2464796"/>
                  <a:pt x="4370088" y="2448838"/>
                </a:cubicBezTo>
                <a:cubicBezTo>
                  <a:pt x="4366823" y="2503975"/>
                  <a:pt x="4348685" y="2450529"/>
                  <a:pt x="4339977" y="2453551"/>
                </a:cubicBezTo>
                <a:cubicBezTo>
                  <a:pt x="4357632" y="2469029"/>
                  <a:pt x="4333325" y="2492368"/>
                  <a:pt x="4327885" y="2477736"/>
                </a:cubicBezTo>
                <a:cubicBezTo>
                  <a:pt x="4324861" y="2444726"/>
                  <a:pt x="4342516" y="2462016"/>
                  <a:pt x="4336471" y="2421874"/>
                </a:cubicBezTo>
                <a:cubicBezTo>
                  <a:pt x="4322565" y="2385590"/>
                  <a:pt x="4295234" y="2453672"/>
                  <a:pt x="4281691" y="2420063"/>
                </a:cubicBezTo>
                <a:cubicBezTo>
                  <a:pt x="4294992" y="2406633"/>
                  <a:pt x="4303820" y="2415477"/>
                  <a:pt x="4315429" y="2381854"/>
                </a:cubicBezTo>
                <a:close/>
                <a:moveTo>
                  <a:pt x="3788994" y="2377850"/>
                </a:moveTo>
                <a:cubicBezTo>
                  <a:pt x="3796705" y="2380270"/>
                  <a:pt x="3806414" y="2390865"/>
                  <a:pt x="3813216" y="2389979"/>
                </a:cubicBezTo>
                <a:cubicBezTo>
                  <a:pt x="3805357" y="2422514"/>
                  <a:pt x="3788184" y="2390102"/>
                  <a:pt x="3776938" y="2396273"/>
                </a:cubicBezTo>
                <a:cubicBezTo>
                  <a:pt x="3777665" y="2386411"/>
                  <a:pt x="3779538" y="2381198"/>
                  <a:pt x="3782131" y="2378882"/>
                </a:cubicBezTo>
                <a:cubicBezTo>
                  <a:pt x="3784075" y="2377145"/>
                  <a:pt x="3786423" y="2377043"/>
                  <a:pt x="3788994" y="2377850"/>
                </a:cubicBezTo>
                <a:close/>
                <a:moveTo>
                  <a:pt x="3682257" y="2361738"/>
                </a:moveTo>
                <a:cubicBezTo>
                  <a:pt x="3686967" y="2366976"/>
                  <a:pt x="3700573" y="2400800"/>
                  <a:pt x="3708736" y="2375322"/>
                </a:cubicBezTo>
                <a:cubicBezTo>
                  <a:pt x="3715747" y="2380397"/>
                  <a:pt x="3694828" y="2404819"/>
                  <a:pt x="3688539" y="2411604"/>
                </a:cubicBezTo>
                <a:cubicBezTo>
                  <a:pt x="3688660" y="2391156"/>
                  <a:pt x="3686725" y="2375562"/>
                  <a:pt x="3681043" y="2369274"/>
                </a:cubicBezTo>
                <a:cubicBezTo>
                  <a:pt x="3680105" y="2361419"/>
                  <a:pt x="3680687" y="2359991"/>
                  <a:pt x="3682257" y="2361738"/>
                </a:cubicBezTo>
                <a:close/>
                <a:moveTo>
                  <a:pt x="3669554" y="2360486"/>
                </a:moveTo>
                <a:cubicBezTo>
                  <a:pt x="3681647" y="2367618"/>
                  <a:pt x="3664112" y="2388654"/>
                  <a:pt x="3669554" y="2414910"/>
                </a:cubicBezTo>
                <a:cubicBezTo>
                  <a:pt x="3655405" y="2437747"/>
                  <a:pt x="3656855" y="2367856"/>
                  <a:pt x="3649238" y="2407518"/>
                </a:cubicBezTo>
                <a:cubicBezTo>
                  <a:pt x="3645730" y="2410063"/>
                  <a:pt x="3645489" y="2404004"/>
                  <a:pt x="3645368" y="2397359"/>
                </a:cubicBezTo>
                <a:lnTo>
                  <a:pt x="3645368" y="2375478"/>
                </a:lnTo>
                <a:cubicBezTo>
                  <a:pt x="3651293" y="2392401"/>
                  <a:pt x="3663870" y="2377048"/>
                  <a:pt x="3669554" y="2360486"/>
                </a:cubicBezTo>
                <a:close/>
                <a:moveTo>
                  <a:pt x="4845457" y="2356365"/>
                </a:moveTo>
                <a:cubicBezTo>
                  <a:pt x="4845457" y="2389607"/>
                  <a:pt x="4830583" y="2385133"/>
                  <a:pt x="4833363" y="2423951"/>
                </a:cubicBezTo>
                <a:cubicBezTo>
                  <a:pt x="4822239" y="2421539"/>
                  <a:pt x="4821513" y="2390937"/>
                  <a:pt x="4803978" y="2407024"/>
                </a:cubicBezTo>
                <a:cubicBezTo>
                  <a:pt x="4809299" y="2374628"/>
                  <a:pt x="4832153" y="2391421"/>
                  <a:pt x="4845457" y="2356365"/>
                </a:cubicBezTo>
                <a:close/>
                <a:moveTo>
                  <a:pt x="5019497" y="2340101"/>
                </a:moveTo>
                <a:cubicBezTo>
                  <a:pt x="5010552" y="2339183"/>
                  <a:pt x="5000213" y="2351293"/>
                  <a:pt x="4983071" y="2354288"/>
                </a:cubicBezTo>
                <a:lnTo>
                  <a:pt x="4982469" y="2354527"/>
                </a:lnTo>
                <a:cubicBezTo>
                  <a:pt x="4992865" y="2410879"/>
                  <a:pt x="5009795" y="2355496"/>
                  <a:pt x="5020317" y="2402164"/>
                </a:cubicBezTo>
                <a:cubicBezTo>
                  <a:pt x="5016083" y="2367943"/>
                  <a:pt x="5026485" y="2367346"/>
                  <a:pt x="5028176" y="2346182"/>
                </a:cubicBezTo>
                <a:cubicBezTo>
                  <a:pt x="5025305" y="2342162"/>
                  <a:pt x="5022477" y="2340408"/>
                  <a:pt x="5019497" y="2340101"/>
                </a:cubicBezTo>
                <a:close/>
                <a:moveTo>
                  <a:pt x="4121218" y="2337867"/>
                </a:moveTo>
                <a:cubicBezTo>
                  <a:pt x="4120613" y="2350565"/>
                  <a:pt x="4122185" y="2356974"/>
                  <a:pt x="4125450" y="2358790"/>
                </a:cubicBezTo>
                <a:cubicBezTo>
                  <a:pt x="4120131" y="2393002"/>
                  <a:pt x="4110939" y="2349478"/>
                  <a:pt x="4100177" y="2363139"/>
                </a:cubicBezTo>
                <a:cubicBezTo>
                  <a:pt x="4103805" y="2346332"/>
                  <a:pt x="4110819" y="2337987"/>
                  <a:pt x="4121218" y="2337867"/>
                </a:cubicBezTo>
                <a:close/>
                <a:moveTo>
                  <a:pt x="10443682" y="2337861"/>
                </a:moveTo>
                <a:cubicBezTo>
                  <a:pt x="10446354" y="2337748"/>
                  <a:pt x="10449536" y="2338889"/>
                  <a:pt x="10452665" y="2341217"/>
                </a:cubicBezTo>
                <a:cubicBezTo>
                  <a:pt x="10458924" y="2345873"/>
                  <a:pt x="10464969" y="2355277"/>
                  <a:pt x="10466302" y="2368880"/>
                </a:cubicBezTo>
                <a:cubicBezTo>
                  <a:pt x="10455657" y="2362833"/>
                  <a:pt x="10443928" y="2359449"/>
                  <a:pt x="10437759" y="2342033"/>
                </a:cubicBezTo>
                <a:cubicBezTo>
                  <a:pt x="10438848" y="2339342"/>
                  <a:pt x="10441010" y="2337974"/>
                  <a:pt x="10443682" y="2337861"/>
                </a:cubicBezTo>
                <a:close/>
                <a:moveTo>
                  <a:pt x="1868577" y="2337070"/>
                </a:moveTo>
                <a:cubicBezTo>
                  <a:pt x="1873716" y="2334817"/>
                  <a:pt x="1877042" y="2337749"/>
                  <a:pt x="1872326" y="2351415"/>
                </a:cubicBezTo>
                <a:cubicBezTo>
                  <a:pt x="1861320" y="2365926"/>
                  <a:pt x="1860716" y="2356136"/>
                  <a:pt x="1853943" y="2353836"/>
                </a:cubicBezTo>
                <a:cubicBezTo>
                  <a:pt x="1856484" y="2346759"/>
                  <a:pt x="1863437" y="2339321"/>
                  <a:pt x="1868577" y="2337070"/>
                </a:cubicBezTo>
                <a:close/>
                <a:moveTo>
                  <a:pt x="5179455" y="2330356"/>
                </a:moveTo>
                <a:cubicBezTo>
                  <a:pt x="5173773" y="2345112"/>
                  <a:pt x="5179697" y="2387669"/>
                  <a:pt x="5163375" y="2376673"/>
                </a:cubicBezTo>
                <a:cubicBezTo>
                  <a:pt x="5161196" y="2342936"/>
                  <a:pt x="5166639" y="2327456"/>
                  <a:pt x="5179455" y="2330356"/>
                </a:cubicBezTo>
                <a:close/>
                <a:moveTo>
                  <a:pt x="4703971" y="2326221"/>
                </a:moveTo>
                <a:cubicBezTo>
                  <a:pt x="4709775" y="2343999"/>
                  <a:pt x="4717514" y="2366732"/>
                  <a:pt x="4699858" y="2370483"/>
                </a:cubicBezTo>
                <a:cubicBezTo>
                  <a:pt x="4702881" y="2359614"/>
                  <a:pt x="4704335" y="2348378"/>
                  <a:pt x="4704093" y="2337107"/>
                </a:cubicBezTo>
                <a:cubicBezTo>
                  <a:pt x="4694539" y="2335776"/>
                  <a:pt x="4688491" y="2342427"/>
                  <a:pt x="4687402" y="2361900"/>
                </a:cubicBezTo>
                <a:cubicBezTo>
                  <a:pt x="4675309" y="2348837"/>
                  <a:pt x="4694417" y="2321988"/>
                  <a:pt x="4703971" y="2326221"/>
                </a:cubicBezTo>
                <a:close/>
                <a:moveTo>
                  <a:pt x="4629117" y="2317394"/>
                </a:moveTo>
                <a:cubicBezTo>
                  <a:pt x="4625366" y="2369388"/>
                  <a:pt x="4592111" y="2358152"/>
                  <a:pt x="4575061" y="2403002"/>
                </a:cubicBezTo>
                <a:cubicBezTo>
                  <a:pt x="4585219" y="2354643"/>
                  <a:pt x="4611339" y="2345451"/>
                  <a:pt x="4629117" y="2317394"/>
                </a:cubicBezTo>
                <a:close/>
                <a:moveTo>
                  <a:pt x="10474766" y="2315910"/>
                </a:moveTo>
                <a:cubicBezTo>
                  <a:pt x="10491573" y="2333204"/>
                  <a:pt x="10525068" y="2299340"/>
                  <a:pt x="10523860" y="2335623"/>
                </a:cubicBezTo>
                <a:cubicBezTo>
                  <a:pt x="10502215" y="2319657"/>
                  <a:pt x="10484439" y="2361021"/>
                  <a:pt x="10474766" y="2315910"/>
                </a:cubicBezTo>
                <a:close/>
                <a:moveTo>
                  <a:pt x="2359341" y="2313457"/>
                </a:moveTo>
                <a:cubicBezTo>
                  <a:pt x="2371116" y="2317744"/>
                  <a:pt x="2384031" y="2333160"/>
                  <a:pt x="2397634" y="2315130"/>
                </a:cubicBezTo>
                <a:cubicBezTo>
                  <a:pt x="2398724" y="2332425"/>
                  <a:pt x="2407551" y="2333273"/>
                  <a:pt x="2406463" y="2356012"/>
                </a:cubicBezTo>
                <a:cubicBezTo>
                  <a:pt x="2466927" y="2316706"/>
                  <a:pt x="2522553" y="2331097"/>
                  <a:pt x="2551576" y="2419257"/>
                </a:cubicBezTo>
                <a:cubicBezTo>
                  <a:pt x="2565363" y="2391073"/>
                  <a:pt x="2567902" y="2402920"/>
                  <a:pt x="2581809" y="2404007"/>
                </a:cubicBezTo>
                <a:cubicBezTo>
                  <a:pt x="2572134" y="2450446"/>
                  <a:pt x="2534405" y="2452380"/>
                  <a:pt x="2545530" y="2420104"/>
                </a:cubicBezTo>
                <a:cubicBezTo>
                  <a:pt x="2529448" y="2410306"/>
                  <a:pt x="2537186" y="2443431"/>
                  <a:pt x="2526183" y="2444282"/>
                </a:cubicBezTo>
                <a:cubicBezTo>
                  <a:pt x="2512153" y="2451293"/>
                  <a:pt x="2532954" y="2416843"/>
                  <a:pt x="2526788" y="2402075"/>
                </a:cubicBezTo>
                <a:cubicBezTo>
                  <a:pt x="2515419" y="2435813"/>
                  <a:pt x="2518684" y="2428796"/>
                  <a:pt x="2505504" y="2436780"/>
                </a:cubicBezTo>
                <a:cubicBezTo>
                  <a:pt x="2507316" y="2421396"/>
                  <a:pt x="2511911" y="2406444"/>
                  <a:pt x="2519048" y="2392645"/>
                </a:cubicBezTo>
                <a:cubicBezTo>
                  <a:pt x="2517113" y="2364114"/>
                  <a:pt x="2487607" y="2417204"/>
                  <a:pt x="2491596" y="2364717"/>
                </a:cubicBezTo>
                <a:cubicBezTo>
                  <a:pt x="2473578" y="2399902"/>
                  <a:pt x="2494378" y="2400984"/>
                  <a:pt x="2503690" y="2394581"/>
                </a:cubicBezTo>
                <a:cubicBezTo>
                  <a:pt x="2498368" y="2424086"/>
                  <a:pt x="2505141" y="2415638"/>
                  <a:pt x="2496313" y="2437870"/>
                </a:cubicBezTo>
                <a:cubicBezTo>
                  <a:pt x="2496313" y="2417084"/>
                  <a:pt x="2476360" y="2423481"/>
                  <a:pt x="2468499" y="2441614"/>
                </a:cubicBezTo>
                <a:cubicBezTo>
                  <a:pt x="2463300" y="2437870"/>
                  <a:pt x="2456406" y="2439563"/>
                  <a:pt x="2461848" y="2410913"/>
                </a:cubicBezTo>
                <a:cubicBezTo>
                  <a:pt x="2470071" y="2427708"/>
                  <a:pt x="2467896" y="2403887"/>
                  <a:pt x="2479141" y="2398088"/>
                </a:cubicBezTo>
                <a:cubicBezTo>
                  <a:pt x="2480229" y="2367979"/>
                  <a:pt x="2447336" y="2437747"/>
                  <a:pt x="2457375" y="2369549"/>
                </a:cubicBezTo>
                <a:cubicBezTo>
                  <a:pt x="2464631" y="2364114"/>
                  <a:pt x="2464146" y="2375836"/>
                  <a:pt x="2467653" y="2378500"/>
                </a:cubicBezTo>
                <a:cubicBezTo>
                  <a:pt x="2468983" y="2335572"/>
                  <a:pt x="2445281" y="2362784"/>
                  <a:pt x="2428834" y="2363147"/>
                </a:cubicBezTo>
                <a:cubicBezTo>
                  <a:pt x="2411179" y="2361734"/>
                  <a:pt x="2394249" y="2356315"/>
                  <a:pt x="2379012" y="2347303"/>
                </a:cubicBezTo>
                <a:cubicBezTo>
                  <a:pt x="2363292" y="2340289"/>
                  <a:pt x="2348419" y="2335208"/>
                  <a:pt x="2334148" y="2344644"/>
                </a:cubicBezTo>
                <a:cubicBezTo>
                  <a:pt x="2338472" y="2326861"/>
                  <a:pt x="2343089" y="2318132"/>
                  <a:pt x="2347963" y="2314538"/>
                </a:cubicBezTo>
                <a:cubicBezTo>
                  <a:pt x="2351618" y="2311840"/>
                  <a:pt x="2355416" y="2312031"/>
                  <a:pt x="2359341" y="2313457"/>
                </a:cubicBezTo>
                <a:close/>
                <a:moveTo>
                  <a:pt x="4670715" y="2310135"/>
                </a:moveTo>
                <a:cubicBezTo>
                  <a:pt x="4667569" y="2338798"/>
                  <a:pt x="4657534" y="2350409"/>
                  <a:pt x="4641691" y="2347871"/>
                </a:cubicBezTo>
                <a:cubicBezTo>
                  <a:pt x="4644595" y="2336995"/>
                  <a:pt x="4646046" y="2325747"/>
                  <a:pt x="4645804" y="2314490"/>
                </a:cubicBezTo>
                <a:cubicBezTo>
                  <a:pt x="4656688" y="2342186"/>
                  <a:pt x="4658621" y="2327188"/>
                  <a:pt x="4670715" y="2310135"/>
                </a:cubicBezTo>
                <a:close/>
                <a:moveTo>
                  <a:pt x="2251435" y="2309930"/>
                </a:moveTo>
                <a:cubicBezTo>
                  <a:pt x="2254578" y="2309206"/>
                  <a:pt x="2254578" y="2318155"/>
                  <a:pt x="2246111" y="2342465"/>
                </a:cubicBezTo>
                <a:cubicBezTo>
                  <a:pt x="2246475" y="2339432"/>
                  <a:pt x="2245869" y="2336371"/>
                  <a:pt x="2244540" y="2333639"/>
                </a:cubicBezTo>
                <a:cubicBezTo>
                  <a:pt x="2243331" y="2331943"/>
                  <a:pt x="2242002" y="2332186"/>
                  <a:pt x="2235833" y="2333760"/>
                </a:cubicBezTo>
                <a:cubicBezTo>
                  <a:pt x="2237285" y="2327542"/>
                  <a:pt x="2240188" y="2321773"/>
                  <a:pt x="2244298" y="2316948"/>
                </a:cubicBezTo>
                <a:cubicBezTo>
                  <a:pt x="2245145" y="2315980"/>
                  <a:pt x="2246353" y="2315134"/>
                  <a:pt x="2246959" y="2314288"/>
                </a:cubicBezTo>
                <a:lnTo>
                  <a:pt x="2248652" y="2311989"/>
                </a:lnTo>
                <a:cubicBezTo>
                  <a:pt x="2249376" y="2311046"/>
                  <a:pt x="2250345" y="2310331"/>
                  <a:pt x="2251435" y="2309930"/>
                </a:cubicBezTo>
                <a:close/>
                <a:moveTo>
                  <a:pt x="2853140" y="2308266"/>
                </a:moveTo>
                <a:cubicBezTo>
                  <a:pt x="2857736" y="2305969"/>
                  <a:pt x="2861576" y="2309053"/>
                  <a:pt x="2860306" y="2328163"/>
                </a:cubicBezTo>
                <a:cubicBezTo>
                  <a:pt x="2857767" y="2326711"/>
                  <a:pt x="2857888" y="2317881"/>
                  <a:pt x="2854622" y="2318486"/>
                </a:cubicBezTo>
                <a:cubicBezTo>
                  <a:pt x="2851357" y="2319092"/>
                  <a:pt x="2850752" y="2332153"/>
                  <a:pt x="2849179" y="2340742"/>
                </a:cubicBezTo>
                <a:cubicBezTo>
                  <a:pt x="2841320" y="2347876"/>
                  <a:pt x="2846520" y="2320664"/>
                  <a:pt x="2841439" y="2320664"/>
                </a:cubicBezTo>
                <a:cubicBezTo>
                  <a:pt x="2843194" y="2318244"/>
                  <a:pt x="2848545" y="2310564"/>
                  <a:pt x="2853140" y="2308266"/>
                </a:cubicBezTo>
                <a:close/>
                <a:moveTo>
                  <a:pt x="2323750" y="2304612"/>
                </a:moveTo>
                <a:cubicBezTo>
                  <a:pt x="2329553" y="2309570"/>
                  <a:pt x="2336808" y="2311628"/>
                  <a:pt x="2328829" y="2345612"/>
                </a:cubicBezTo>
                <a:cubicBezTo>
                  <a:pt x="2324837" y="2345612"/>
                  <a:pt x="2320847" y="2344765"/>
                  <a:pt x="2317581" y="2357708"/>
                </a:cubicBezTo>
                <a:cubicBezTo>
                  <a:pt x="2312865" y="2355773"/>
                  <a:pt x="2314922" y="2340170"/>
                  <a:pt x="2321331" y="2315615"/>
                </a:cubicBezTo>
                <a:cubicBezTo>
                  <a:pt x="2317339" y="2320659"/>
                  <a:pt x="2314074" y="2326283"/>
                  <a:pt x="2311777" y="2332307"/>
                </a:cubicBezTo>
                <a:cubicBezTo>
                  <a:pt x="2308876" y="2338238"/>
                  <a:pt x="2306457" y="2342830"/>
                  <a:pt x="2304158" y="2338963"/>
                </a:cubicBezTo>
                <a:cubicBezTo>
                  <a:pt x="2311052" y="2317553"/>
                  <a:pt x="2315285" y="2309085"/>
                  <a:pt x="2323750" y="2304612"/>
                </a:cubicBezTo>
                <a:close/>
                <a:moveTo>
                  <a:pt x="4816191" y="2295985"/>
                </a:moveTo>
                <a:cubicBezTo>
                  <a:pt x="4816191" y="2348716"/>
                  <a:pt x="4793093" y="2315335"/>
                  <a:pt x="4787289" y="2333477"/>
                </a:cubicBezTo>
                <a:cubicBezTo>
                  <a:pt x="4787894" y="2353795"/>
                  <a:pt x="4801315" y="2337952"/>
                  <a:pt x="4803857" y="2352585"/>
                </a:cubicBezTo>
                <a:cubicBezTo>
                  <a:pt x="4799745" y="2415474"/>
                  <a:pt x="4791764" y="2415718"/>
                  <a:pt x="4787531" y="2485592"/>
                </a:cubicBezTo>
                <a:cubicBezTo>
                  <a:pt x="4777977" y="2484744"/>
                  <a:pt x="4771931" y="2491516"/>
                  <a:pt x="4770963" y="2510989"/>
                </a:cubicBezTo>
                <a:cubicBezTo>
                  <a:pt x="4765279" y="2508569"/>
                  <a:pt x="4767336" y="2484384"/>
                  <a:pt x="4766610" y="2468181"/>
                </a:cubicBezTo>
                <a:cubicBezTo>
                  <a:pt x="4770723" y="2468181"/>
                  <a:pt x="4769877" y="2480876"/>
                  <a:pt x="4770845" y="2489221"/>
                </a:cubicBezTo>
                <a:cubicBezTo>
                  <a:pt x="4790433" y="2470962"/>
                  <a:pt x="4778097" y="2430209"/>
                  <a:pt x="4774833" y="2390546"/>
                </a:cubicBezTo>
                <a:cubicBezTo>
                  <a:pt x="4758991" y="2436377"/>
                  <a:pt x="4750647" y="2383780"/>
                  <a:pt x="4729000" y="2387404"/>
                </a:cubicBezTo>
                <a:cubicBezTo>
                  <a:pt x="4729847" y="2373377"/>
                  <a:pt x="4741093" y="2332026"/>
                  <a:pt x="4733113" y="2332268"/>
                </a:cubicBezTo>
                <a:cubicBezTo>
                  <a:pt x="4750889" y="2303119"/>
                  <a:pt x="4780153" y="2332268"/>
                  <a:pt x="4816191" y="2295985"/>
                </a:cubicBezTo>
                <a:close/>
                <a:moveTo>
                  <a:pt x="3573809" y="2289655"/>
                </a:moveTo>
                <a:cubicBezTo>
                  <a:pt x="3584058" y="2293480"/>
                  <a:pt x="3594578" y="2304728"/>
                  <a:pt x="3595666" y="2319122"/>
                </a:cubicBezTo>
                <a:cubicBezTo>
                  <a:pt x="3580189" y="2318759"/>
                  <a:pt x="3569184" y="2305453"/>
                  <a:pt x="3553582" y="2304730"/>
                </a:cubicBezTo>
                <a:cubicBezTo>
                  <a:pt x="3553582" y="2289428"/>
                  <a:pt x="3563559" y="2285830"/>
                  <a:pt x="3573809" y="2289655"/>
                </a:cubicBezTo>
                <a:close/>
                <a:moveTo>
                  <a:pt x="4940261" y="2284855"/>
                </a:moveTo>
                <a:cubicBezTo>
                  <a:pt x="4953080" y="2293322"/>
                  <a:pt x="4935547" y="2313881"/>
                  <a:pt x="4941109" y="2339886"/>
                </a:cubicBezTo>
                <a:cubicBezTo>
                  <a:pt x="4932403" y="2355850"/>
                  <a:pt x="4918135" y="2379181"/>
                  <a:pt x="4916075" y="2333232"/>
                </a:cubicBezTo>
                <a:cubicBezTo>
                  <a:pt x="4929621" y="2348716"/>
                  <a:pt x="4937843" y="2323315"/>
                  <a:pt x="4940261" y="2284855"/>
                </a:cubicBezTo>
                <a:close/>
                <a:moveTo>
                  <a:pt x="4841101" y="2269888"/>
                </a:moveTo>
                <a:cubicBezTo>
                  <a:pt x="4836871" y="2296013"/>
                  <a:pt x="4832878" y="2322136"/>
                  <a:pt x="4820422" y="2327941"/>
                </a:cubicBezTo>
                <a:cubicBezTo>
                  <a:pt x="4828043" y="2310404"/>
                  <a:pt x="4826590" y="2270614"/>
                  <a:pt x="4841101" y="2269888"/>
                </a:cubicBezTo>
                <a:close/>
                <a:moveTo>
                  <a:pt x="5154427" y="2269161"/>
                </a:moveTo>
                <a:cubicBezTo>
                  <a:pt x="5158173" y="2283152"/>
                  <a:pt x="5159625" y="2297642"/>
                  <a:pt x="5158778" y="2312095"/>
                </a:cubicBezTo>
                <a:cubicBezTo>
                  <a:pt x="5150192" y="2307257"/>
                  <a:pt x="5146685" y="2287180"/>
                  <a:pt x="5134593" y="2294680"/>
                </a:cubicBezTo>
                <a:cubicBezTo>
                  <a:pt x="5134471" y="2270733"/>
                  <a:pt x="5144267" y="2269161"/>
                  <a:pt x="5154427" y="2269161"/>
                </a:cubicBezTo>
                <a:close/>
                <a:moveTo>
                  <a:pt x="11993754" y="2269056"/>
                </a:moveTo>
                <a:cubicBezTo>
                  <a:pt x="12004834" y="2272321"/>
                  <a:pt x="12015266" y="2281997"/>
                  <a:pt x="12010427" y="2286168"/>
                </a:cubicBezTo>
                <a:cubicBezTo>
                  <a:pt x="11989747" y="2286532"/>
                  <a:pt x="11988779" y="2282904"/>
                  <a:pt x="11973182" y="2290402"/>
                </a:cubicBezTo>
                <a:cubicBezTo>
                  <a:pt x="11970945" y="2268935"/>
                  <a:pt x="11982675" y="2265790"/>
                  <a:pt x="11993754" y="2269056"/>
                </a:cubicBezTo>
                <a:close/>
                <a:moveTo>
                  <a:pt x="4874599" y="2263690"/>
                </a:moveTo>
                <a:cubicBezTo>
                  <a:pt x="4881493" y="2284130"/>
                  <a:pt x="4874599" y="2277599"/>
                  <a:pt x="4874599" y="2307350"/>
                </a:cubicBezTo>
                <a:cubicBezTo>
                  <a:pt x="4889351" y="2282437"/>
                  <a:pt x="4907007" y="2329607"/>
                  <a:pt x="4912087" y="2366730"/>
                </a:cubicBezTo>
                <a:cubicBezTo>
                  <a:pt x="4902412" y="2371922"/>
                  <a:pt x="4896003" y="2367698"/>
                  <a:pt x="4891287" y="2359478"/>
                </a:cubicBezTo>
                <a:cubicBezTo>
                  <a:pt x="4887297" y="2410872"/>
                  <a:pt x="4908459" y="2391634"/>
                  <a:pt x="4916439" y="2409538"/>
                </a:cubicBezTo>
                <a:cubicBezTo>
                  <a:pt x="4919342" y="2428878"/>
                  <a:pt x="4893342" y="2401914"/>
                  <a:pt x="4878953" y="2426818"/>
                </a:cubicBezTo>
                <a:cubicBezTo>
                  <a:pt x="4874599" y="2401610"/>
                  <a:pt x="4874599" y="2375855"/>
                  <a:pt x="4878953" y="2350651"/>
                </a:cubicBezTo>
                <a:cubicBezTo>
                  <a:pt x="4872907" y="2357665"/>
                  <a:pt x="4857428" y="2341579"/>
                  <a:pt x="4858275" y="2365164"/>
                </a:cubicBezTo>
                <a:cubicBezTo>
                  <a:pt x="4851623" y="2361534"/>
                  <a:pt x="4854646" y="2331419"/>
                  <a:pt x="4841585" y="2346175"/>
                </a:cubicBezTo>
                <a:cubicBezTo>
                  <a:pt x="4846425" y="2325614"/>
                  <a:pt x="4863232" y="2334080"/>
                  <a:pt x="4870610" y="2319327"/>
                </a:cubicBezTo>
                <a:cubicBezTo>
                  <a:pt x="4875567" y="2283042"/>
                  <a:pt x="4857065" y="2313398"/>
                  <a:pt x="4862143" y="2277237"/>
                </a:cubicBezTo>
                <a:cubicBezTo>
                  <a:pt x="4865649" y="2278567"/>
                  <a:pt x="4866133" y="2272279"/>
                  <a:pt x="4866255" y="2265143"/>
                </a:cubicBezTo>
                <a:cubicBezTo>
                  <a:pt x="4869037" y="2265143"/>
                  <a:pt x="4871817" y="2264175"/>
                  <a:pt x="4874599" y="2263690"/>
                </a:cubicBezTo>
                <a:close/>
                <a:moveTo>
                  <a:pt x="4441315" y="2262123"/>
                </a:moveTo>
                <a:cubicBezTo>
                  <a:pt x="4448692" y="2290301"/>
                  <a:pt x="4439743" y="2361175"/>
                  <a:pt x="4445305" y="2403123"/>
                </a:cubicBezTo>
                <a:cubicBezTo>
                  <a:pt x="4434906" y="2372529"/>
                  <a:pt x="4429464" y="2338560"/>
                  <a:pt x="4407454" y="2366009"/>
                </a:cubicBezTo>
                <a:cubicBezTo>
                  <a:pt x="4414833" y="2321868"/>
                  <a:pt x="4438534" y="2317636"/>
                  <a:pt x="4441315" y="2262123"/>
                </a:cubicBezTo>
                <a:close/>
                <a:moveTo>
                  <a:pt x="4766247" y="2261060"/>
                </a:moveTo>
                <a:cubicBezTo>
                  <a:pt x="4761653" y="2275211"/>
                  <a:pt x="4762619" y="2284041"/>
                  <a:pt x="4770481" y="2282104"/>
                </a:cubicBezTo>
                <a:cubicBezTo>
                  <a:pt x="4761049" y="2321896"/>
                  <a:pt x="4755729" y="2258881"/>
                  <a:pt x="4741335" y="2276177"/>
                </a:cubicBezTo>
                <a:cubicBezTo>
                  <a:pt x="4741335" y="2251988"/>
                  <a:pt x="4758991" y="2268558"/>
                  <a:pt x="4766247" y="2261060"/>
                </a:cubicBezTo>
                <a:close/>
                <a:moveTo>
                  <a:pt x="10409584" y="2249729"/>
                </a:moveTo>
                <a:cubicBezTo>
                  <a:pt x="10392170" y="2299552"/>
                  <a:pt x="10423250" y="2315878"/>
                  <a:pt x="10417447" y="2316602"/>
                </a:cubicBezTo>
                <a:cubicBezTo>
                  <a:pt x="10414542" y="2324583"/>
                  <a:pt x="10394468" y="2336676"/>
                  <a:pt x="10392897" y="2312127"/>
                </a:cubicBezTo>
                <a:cubicBezTo>
                  <a:pt x="10395072" y="2286007"/>
                  <a:pt x="10406560" y="2237637"/>
                  <a:pt x="10409584" y="2249729"/>
                </a:cubicBezTo>
                <a:close/>
                <a:moveTo>
                  <a:pt x="10623747" y="2243806"/>
                </a:moveTo>
                <a:cubicBezTo>
                  <a:pt x="10640557" y="2246223"/>
                  <a:pt x="10639347" y="2292539"/>
                  <a:pt x="10652648" y="2303180"/>
                </a:cubicBezTo>
                <a:cubicBezTo>
                  <a:pt x="10634389" y="2303180"/>
                  <a:pt x="10631610" y="2267991"/>
                  <a:pt x="10623747" y="2243806"/>
                </a:cubicBezTo>
                <a:close/>
                <a:moveTo>
                  <a:pt x="5133627" y="2229226"/>
                </a:moveTo>
                <a:cubicBezTo>
                  <a:pt x="5137495" y="2270824"/>
                  <a:pt x="5123953" y="2269736"/>
                  <a:pt x="5121534" y="2296828"/>
                </a:cubicBezTo>
                <a:cubicBezTo>
                  <a:pt x="5108352" y="2287998"/>
                  <a:pt x="5084409" y="2308922"/>
                  <a:pt x="5084167" y="2238052"/>
                </a:cubicBezTo>
                <a:cubicBezTo>
                  <a:pt x="5091784" y="2260665"/>
                  <a:pt x="5098315" y="2286427"/>
                  <a:pt x="5117301" y="2275905"/>
                </a:cubicBezTo>
                <a:cubicBezTo>
                  <a:pt x="5100854" y="2222696"/>
                  <a:pt x="5124075" y="2286063"/>
                  <a:pt x="5133627" y="2229226"/>
                </a:cubicBezTo>
                <a:close/>
                <a:moveTo>
                  <a:pt x="4861902" y="2223752"/>
                </a:moveTo>
                <a:cubicBezTo>
                  <a:pt x="4864955" y="2224616"/>
                  <a:pt x="4867767" y="2227232"/>
                  <a:pt x="4870003" y="2232129"/>
                </a:cubicBezTo>
                <a:cubicBezTo>
                  <a:pt x="4862988" y="2275421"/>
                  <a:pt x="4855130" y="2216529"/>
                  <a:pt x="4836869" y="2248815"/>
                </a:cubicBezTo>
                <a:cubicBezTo>
                  <a:pt x="4841404" y="2234305"/>
                  <a:pt x="4852741" y="2221156"/>
                  <a:pt x="4861902" y="2223752"/>
                </a:cubicBezTo>
                <a:close/>
                <a:moveTo>
                  <a:pt x="4440902" y="2221684"/>
                </a:moveTo>
                <a:cubicBezTo>
                  <a:pt x="4442623" y="2222765"/>
                  <a:pt x="4444202" y="2225044"/>
                  <a:pt x="4445547" y="2228867"/>
                </a:cubicBezTo>
                <a:cubicBezTo>
                  <a:pt x="4440105" y="2263089"/>
                  <a:pt x="4431761" y="2236727"/>
                  <a:pt x="4416040" y="2255591"/>
                </a:cubicBezTo>
                <a:cubicBezTo>
                  <a:pt x="4410781" y="2263846"/>
                  <a:pt x="4423953" y="2227477"/>
                  <a:pt x="4435409" y="2221684"/>
                </a:cubicBezTo>
                <a:cubicBezTo>
                  <a:pt x="4437319" y="2220719"/>
                  <a:pt x="4439181" y="2220603"/>
                  <a:pt x="4440902" y="2221684"/>
                </a:cubicBezTo>
                <a:close/>
                <a:moveTo>
                  <a:pt x="13586959" y="2220840"/>
                </a:moveTo>
                <a:cubicBezTo>
                  <a:pt x="13599537" y="2234866"/>
                  <a:pt x="13626989" y="2269934"/>
                  <a:pt x="13650811" y="2299081"/>
                </a:cubicBezTo>
                <a:cubicBezTo>
                  <a:pt x="13674633" y="2328226"/>
                  <a:pt x="13694709" y="2350478"/>
                  <a:pt x="13687813" y="2340320"/>
                </a:cubicBezTo>
                <a:cubicBezTo>
                  <a:pt x="13694831" y="2350115"/>
                  <a:pt x="13711035" y="2371994"/>
                  <a:pt x="13693017" y="2351445"/>
                </a:cubicBezTo>
                <a:cubicBezTo>
                  <a:pt x="13692773" y="2350597"/>
                  <a:pt x="13682011" y="2337415"/>
                  <a:pt x="13671249" y="2324112"/>
                </a:cubicBezTo>
                <a:cubicBezTo>
                  <a:pt x="13680557" y="2337175"/>
                  <a:pt x="13677295" y="2332942"/>
                  <a:pt x="13654923" y="2304400"/>
                </a:cubicBezTo>
                <a:cubicBezTo>
                  <a:pt x="13652629" y="2301981"/>
                  <a:pt x="13639565" y="2285050"/>
                  <a:pt x="13624209" y="2266790"/>
                </a:cubicBezTo>
                <a:cubicBezTo>
                  <a:pt x="13608849" y="2248529"/>
                  <a:pt x="13593129" y="2228699"/>
                  <a:pt x="13586959" y="2220840"/>
                </a:cubicBezTo>
                <a:close/>
                <a:moveTo>
                  <a:pt x="4646251" y="2217367"/>
                </a:moveTo>
                <a:cubicBezTo>
                  <a:pt x="4650731" y="2219139"/>
                  <a:pt x="4654903" y="2252083"/>
                  <a:pt x="4658260" y="2257887"/>
                </a:cubicBezTo>
                <a:cubicBezTo>
                  <a:pt x="4666845" y="2250270"/>
                  <a:pt x="4671683" y="2224390"/>
                  <a:pt x="4679059" y="2243377"/>
                </a:cubicBezTo>
                <a:cubicBezTo>
                  <a:pt x="4676399" y="2254864"/>
                  <a:pt x="4669505" y="2256315"/>
                  <a:pt x="4670715" y="2277479"/>
                </a:cubicBezTo>
                <a:cubicBezTo>
                  <a:pt x="4665273" y="2267320"/>
                  <a:pt x="4655355" y="2269497"/>
                  <a:pt x="4650036" y="2259338"/>
                </a:cubicBezTo>
                <a:cubicBezTo>
                  <a:pt x="4650157" y="2240595"/>
                  <a:pt x="4646892" y="2231647"/>
                  <a:pt x="4641691" y="2228139"/>
                </a:cubicBezTo>
                <a:cubicBezTo>
                  <a:pt x="4643233" y="2219645"/>
                  <a:pt x="4644760" y="2216774"/>
                  <a:pt x="4646251" y="2217367"/>
                </a:cubicBezTo>
                <a:close/>
                <a:moveTo>
                  <a:pt x="4878227" y="2208699"/>
                </a:moveTo>
                <a:cubicBezTo>
                  <a:pt x="4889835" y="2223366"/>
                  <a:pt x="4895761" y="2241674"/>
                  <a:pt x="4895035" y="2260332"/>
                </a:cubicBezTo>
                <a:cubicBezTo>
                  <a:pt x="4883427" y="2260574"/>
                  <a:pt x="4877379" y="2244974"/>
                  <a:pt x="4878227" y="2208699"/>
                </a:cubicBezTo>
                <a:close/>
                <a:moveTo>
                  <a:pt x="5036996" y="2165591"/>
                </a:moveTo>
                <a:cubicBezTo>
                  <a:pt x="5039696" y="2165705"/>
                  <a:pt x="5041933" y="2167073"/>
                  <a:pt x="5043172" y="2169762"/>
                </a:cubicBezTo>
                <a:cubicBezTo>
                  <a:pt x="5037004" y="2186572"/>
                  <a:pt x="5025274" y="2189956"/>
                  <a:pt x="5014633" y="2196606"/>
                </a:cubicBezTo>
                <a:cubicBezTo>
                  <a:pt x="5015965" y="2183004"/>
                  <a:pt x="5021859" y="2173601"/>
                  <a:pt x="5028042" y="2168947"/>
                </a:cubicBezTo>
                <a:cubicBezTo>
                  <a:pt x="5031133" y="2166619"/>
                  <a:pt x="5034296" y="2165478"/>
                  <a:pt x="5036996" y="2165591"/>
                </a:cubicBezTo>
                <a:close/>
                <a:moveTo>
                  <a:pt x="5006169" y="2143040"/>
                </a:moveTo>
                <a:cubicBezTo>
                  <a:pt x="4996493" y="2188141"/>
                  <a:pt x="4978718" y="2146787"/>
                  <a:pt x="4956950" y="2162748"/>
                </a:cubicBezTo>
                <a:cubicBezTo>
                  <a:pt x="4955861" y="2126474"/>
                  <a:pt x="4989237" y="2160330"/>
                  <a:pt x="5006169" y="2143040"/>
                </a:cubicBezTo>
                <a:close/>
                <a:moveTo>
                  <a:pt x="10698483" y="2136820"/>
                </a:moveTo>
                <a:cubicBezTo>
                  <a:pt x="10718069" y="2151450"/>
                  <a:pt x="10724479" y="2130411"/>
                  <a:pt x="10735725" y="2165113"/>
                </a:cubicBezTo>
                <a:cubicBezTo>
                  <a:pt x="10718069" y="2166008"/>
                  <a:pt x="10702353" y="2154062"/>
                  <a:pt x="10698483" y="2136820"/>
                </a:cubicBezTo>
                <a:close/>
                <a:moveTo>
                  <a:pt x="10623986" y="2123973"/>
                </a:moveTo>
                <a:cubicBezTo>
                  <a:pt x="10633056" y="2138120"/>
                  <a:pt x="10650834" y="2130743"/>
                  <a:pt x="10652893" y="2161578"/>
                </a:cubicBezTo>
                <a:cubicBezTo>
                  <a:pt x="10605610" y="2166898"/>
                  <a:pt x="10586018" y="2187819"/>
                  <a:pt x="10545144" y="2175726"/>
                </a:cubicBezTo>
                <a:cubicBezTo>
                  <a:pt x="10544783" y="2162303"/>
                  <a:pt x="10544056" y="2149608"/>
                  <a:pt x="10537042" y="2152148"/>
                </a:cubicBezTo>
                <a:cubicBezTo>
                  <a:pt x="10543937" y="2143320"/>
                  <a:pt x="10576466" y="2135943"/>
                  <a:pt x="10590856" y="2140055"/>
                </a:cubicBezTo>
                <a:cubicBezTo>
                  <a:pt x="10586621" y="2141868"/>
                  <a:pt x="10580818" y="2156138"/>
                  <a:pt x="10586621" y="2161095"/>
                </a:cubicBezTo>
                <a:cubicBezTo>
                  <a:pt x="10601133" y="2154566"/>
                  <a:pt x="10610081" y="2132196"/>
                  <a:pt x="10623986" y="2123973"/>
                </a:cubicBezTo>
                <a:close/>
                <a:moveTo>
                  <a:pt x="10373640" y="2098785"/>
                </a:moveTo>
                <a:cubicBezTo>
                  <a:pt x="10371992" y="2096554"/>
                  <a:pt x="10369469" y="2096472"/>
                  <a:pt x="10365447" y="2100038"/>
                </a:cubicBezTo>
                <a:cubicBezTo>
                  <a:pt x="10365447" y="2110922"/>
                  <a:pt x="10365447" y="2121926"/>
                  <a:pt x="10365447" y="2132808"/>
                </a:cubicBezTo>
                <a:lnTo>
                  <a:pt x="10365325" y="2132808"/>
                </a:lnTo>
                <a:cubicBezTo>
                  <a:pt x="10373549" y="2130390"/>
                  <a:pt x="10378145" y="2137401"/>
                  <a:pt x="10377177" y="2157355"/>
                </a:cubicBezTo>
                <a:cubicBezTo>
                  <a:pt x="10385763" y="2163521"/>
                  <a:pt x="10388058" y="2151792"/>
                  <a:pt x="10393623" y="2149373"/>
                </a:cubicBezTo>
                <a:cubicBezTo>
                  <a:pt x="10393623" y="2136314"/>
                  <a:pt x="10386367" y="2138855"/>
                  <a:pt x="10381528" y="2136314"/>
                </a:cubicBezTo>
                <a:cubicBezTo>
                  <a:pt x="10375634" y="2131508"/>
                  <a:pt x="10378580" y="2105480"/>
                  <a:pt x="10373640" y="2098785"/>
                </a:cubicBezTo>
                <a:close/>
                <a:moveTo>
                  <a:pt x="3487121" y="2096205"/>
                </a:moveTo>
                <a:cubicBezTo>
                  <a:pt x="3498170" y="2092940"/>
                  <a:pt x="3509871" y="2096086"/>
                  <a:pt x="3507632" y="2117539"/>
                </a:cubicBezTo>
                <a:cubicBezTo>
                  <a:pt x="3491669" y="2110044"/>
                  <a:pt x="3491066" y="2113669"/>
                  <a:pt x="3470507" y="2113306"/>
                </a:cubicBezTo>
                <a:cubicBezTo>
                  <a:pt x="3465670" y="2109136"/>
                  <a:pt x="3476071" y="2099469"/>
                  <a:pt x="3487121" y="2096205"/>
                </a:cubicBezTo>
                <a:close/>
                <a:moveTo>
                  <a:pt x="5071227" y="2076867"/>
                </a:moveTo>
                <a:cubicBezTo>
                  <a:pt x="5074249" y="2064172"/>
                  <a:pt x="5085737" y="2113149"/>
                  <a:pt x="5088038" y="2139262"/>
                </a:cubicBezTo>
                <a:cubicBezTo>
                  <a:pt x="5086463" y="2163808"/>
                  <a:pt x="5066391" y="2151597"/>
                  <a:pt x="5063489" y="2143734"/>
                </a:cubicBezTo>
                <a:cubicBezTo>
                  <a:pt x="5057684" y="2143010"/>
                  <a:pt x="5088761" y="2126687"/>
                  <a:pt x="5071227" y="2076867"/>
                </a:cubicBezTo>
                <a:close/>
                <a:moveTo>
                  <a:pt x="4857186" y="2070944"/>
                </a:moveTo>
                <a:cubicBezTo>
                  <a:pt x="4849327" y="2095136"/>
                  <a:pt x="4846061" y="2130315"/>
                  <a:pt x="4828285" y="2130315"/>
                </a:cubicBezTo>
                <a:cubicBezTo>
                  <a:pt x="4841585" y="2119674"/>
                  <a:pt x="4840377" y="2073362"/>
                  <a:pt x="4857186" y="2070944"/>
                </a:cubicBezTo>
                <a:close/>
                <a:moveTo>
                  <a:pt x="10689789" y="2066489"/>
                </a:moveTo>
                <a:cubicBezTo>
                  <a:pt x="10696453" y="2062877"/>
                  <a:pt x="10701927" y="2065628"/>
                  <a:pt x="10706946" y="2094589"/>
                </a:cubicBezTo>
                <a:cubicBezTo>
                  <a:pt x="10686753" y="2079957"/>
                  <a:pt x="10678890" y="2099789"/>
                  <a:pt x="10665469" y="2076571"/>
                </a:cubicBezTo>
                <a:cubicBezTo>
                  <a:pt x="10675262" y="2080078"/>
                  <a:pt x="10683122" y="2070103"/>
                  <a:pt x="10689789" y="2066489"/>
                </a:cubicBezTo>
                <a:close/>
                <a:moveTo>
                  <a:pt x="10484197" y="2066303"/>
                </a:moveTo>
                <a:cubicBezTo>
                  <a:pt x="10470409" y="2069931"/>
                  <a:pt x="10481899" y="2107536"/>
                  <a:pt x="10484197" y="2131720"/>
                </a:cubicBezTo>
                <a:lnTo>
                  <a:pt x="10508383" y="2135951"/>
                </a:lnTo>
                <a:cubicBezTo>
                  <a:pt x="10504151" y="2111588"/>
                  <a:pt x="10495927" y="2088068"/>
                  <a:pt x="10484197" y="2066303"/>
                </a:cubicBezTo>
                <a:close/>
                <a:moveTo>
                  <a:pt x="10715167" y="2063424"/>
                </a:moveTo>
                <a:cubicBezTo>
                  <a:pt x="10716136" y="2097405"/>
                  <a:pt x="10730041" y="2099458"/>
                  <a:pt x="10735847" y="2121583"/>
                </a:cubicBezTo>
                <a:cubicBezTo>
                  <a:pt x="10719037" y="2133918"/>
                  <a:pt x="10706100" y="2079626"/>
                  <a:pt x="10715167" y="2063424"/>
                </a:cubicBezTo>
                <a:close/>
                <a:moveTo>
                  <a:pt x="10427724" y="2056024"/>
                </a:moveTo>
                <a:cubicBezTo>
                  <a:pt x="10424580" y="2061224"/>
                  <a:pt x="10421194" y="2066303"/>
                  <a:pt x="10415630" y="2064731"/>
                </a:cubicBezTo>
                <a:cubicBezTo>
                  <a:pt x="10419016" y="2079216"/>
                  <a:pt x="10420346" y="2094125"/>
                  <a:pt x="10419500" y="2108987"/>
                </a:cubicBezTo>
                <a:cubicBezTo>
                  <a:pt x="10403057" y="2082385"/>
                  <a:pt x="10413335" y="2068117"/>
                  <a:pt x="10390963" y="2093027"/>
                </a:cubicBezTo>
                <a:cubicBezTo>
                  <a:pt x="10390963" y="2120957"/>
                  <a:pt x="10404265" y="2117089"/>
                  <a:pt x="10415149" y="2119264"/>
                </a:cubicBezTo>
                <a:cubicBezTo>
                  <a:pt x="10413090" y="2126811"/>
                  <a:pt x="10408861" y="2133607"/>
                  <a:pt x="10403057" y="2138855"/>
                </a:cubicBezTo>
                <a:cubicBezTo>
                  <a:pt x="10410491" y="2166242"/>
                  <a:pt x="10416499" y="2136496"/>
                  <a:pt x="10427050" y="2130113"/>
                </a:cubicBezTo>
                <a:lnTo>
                  <a:pt x="10438818" y="2134316"/>
                </a:lnTo>
                <a:lnTo>
                  <a:pt x="10438850" y="2134985"/>
                </a:lnTo>
                <a:lnTo>
                  <a:pt x="10439334" y="2134501"/>
                </a:lnTo>
                <a:lnTo>
                  <a:pt x="10438818" y="2134316"/>
                </a:lnTo>
                <a:lnTo>
                  <a:pt x="10438069" y="2118484"/>
                </a:lnTo>
                <a:cubicBezTo>
                  <a:pt x="10441035" y="2110635"/>
                  <a:pt x="10453846" y="2125010"/>
                  <a:pt x="10464001" y="2128092"/>
                </a:cubicBezTo>
                <a:cubicBezTo>
                  <a:pt x="10473068" y="2113945"/>
                  <a:pt x="10458924" y="2100401"/>
                  <a:pt x="10468233" y="2096048"/>
                </a:cubicBezTo>
                <a:cubicBezTo>
                  <a:pt x="10470169" y="2066061"/>
                  <a:pt x="10445981" y="2100643"/>
                  <a:pt x="10447920" y="2070534"/>
                </a:cubicBezTo>
                <a:cubicBezTo>
                  <a:pt x="10436914" y="2060740"/>
                  <a:pt x="10439693" y="2090849"/>
                  <a:pt x="10431591" y="2089398"/>
                </a:cubicBezTo>
                <a:cubicBezTo>
                  <a:pt x="10422405" y="2081780"/>
                  <a:pt x="10436672" y="2073317"/>
                  <a:pt x="10427724" y="2056024"/>
                </a:cubicBezTo>
                <a:close/>
                <a:moveTo>
                  <a:pt x="1893972" y="2047980"/>
                </a:moveTo>
                <a:cubicBezTo>
                  <a:pt x="1887803" y="2055840"/>
                  <a:pt x="1871962" y="2075669"/>
                  <a:pt x="1856605" y="2093943"/>
                </a:cubicBezTo>
                <a:cubicBezTo>
                  <a:pt x="1841247" y="2112194"/>
                  <a:pt x="1828188" y="2129113"/>
                  <a:pt x="1825888" y="2131534"/>
                </a:cubicBezTo>
                <a:cubicBezTo>
                  <a:pt x="1803639" y="2160069"/>
                  <a:pt x="1800251" y="2164301"/>
                  <a:pt x="1809564" y="2151243"/>
                </a:cubicBezTo>
                <a:cubicBezTo>
                  <a:pt x="1798801" y="2164544"/>
                  <a:pt x="1788158" y="2177725"/>
                  <a:pt x="1787796" y="2178570"/>
                </a:cubicBezTo>
                <a:cubicBezTo>
                  <a:pt x="1770383" y="2199126"/>
                  <a:pt x="1786104" y="2177241"/>
                  <a:pt x="1793118" y="2167446"/>
                </a:cubicBezTo>
                <a:cubicBezTo>
                  <a:pt x="1786104" y="2177604"/>
                  <a:pt x="1806178" y="2155353"/>
                  <a:pt x="1830121" y="2126213"/>
                </a:cubicBezTo>
                <a:cubicBezTo>
                  <a:pt x="1854067" y="2097084"/>
                  <a:pt x="1881274" y="2062005"/>
                  <a:pt x="1893972" y="2047980"/>
                </a:cubicBezTo>
                <a:close/>
                <a:moveTo>
                  <a:pt x="10624231" y="2047703"/>
                </a:moveTo>
                <a:cubicBezTo>
                  <a:pt x="10625441" y="2098853"/>
                  <a:pt x="10656399" y="2077328"/>
                  <a:pt x="10665469" y="2109492"/>
                </a:cubicBezTo>
                <a:cubicBezTo>
                  <a:pt x="10647694" y="2117593"/>
                  <a:pt x="10676108" y="2155924"/>
                  <a:pt x="10682034" y="2123034"/>
                </a:cubicBezTo>
                <a:cubicBezTo>
                  <a:pt x="10681792" y="2134291"/>
                  <a:pt x="10683125" y="2145525"/>
                  <a:pt x="10686027" y="2156406"/>
                </a:cubicBezTo>
                <a:cubicBezTo>
                  <a:pt x="10679132" y="2174545"/>
                  <a:pt x="10672241" y="2144437"/>
                  <a:pt x="10657122" y="2151086"/>
                </a:cubicBezTo>
                <a:cubicBezTo>
                  <a:pt x="10657606" y="2099697"/>
                  <a:pt x="10628950" y="2119164"/>
                  <a:pt x="10619999" y="2090627"/>
                </a:cubicBezTo>
                <a:cubicBezTo>
                  <a:pt x="10620726" y="2074425"/>
                  <a:pt x="10618667" y="2050121"/>
                  <a:pt x="10624231" y="2047703"/>
                </a:cubicBezTo>
                <a:close/>
                <a:moveTo>
                  <a:pt x="10570660" y="2016001"/>
                </a:moveTo>
                <a:cubicBezTo>
                  <a:pt x="10562438" y="2055057"/>
                  <a:pt x="10594845" y="2047559"/>
                  <a:pt x="10582754" y="2061827"/>
                </a:cubicBezTo>
                <a:lnTo>
                  <a:pt x="10582754" y="2062312"/>
                </a:lnTo>
                <a:cubicBezTo>
                  <a:pt x="10583358" y="2089640"/>
                  <a:pt x="10596779" y="2067996"/>
                  <a:pt x="10599080" y="2064610"/>
                </a:cubicBezTo>
                <a:cubicBezTo>
                  <a:pt x="10596659" y="2054210"/>
                  <a:pt x="10587473" y="2046229"/>
                  <a:pt x="10594845" y="2042118"/>
                </a:cubicBezTo>
                <a:cubicBezTo>
                  <a:pt x="10591340" y="2023377"/>
                  <a:pt x="10577919" y="2027367"/>
                  <a:pt x="10570660" y="2016001"/>
                </a:cubicBezTo>
                <a:close/>
                <a:moveTo>
                  <a:pt x="10673932" y="2001723"/>
                </a:moveTo>
                <a:cubicBezTo>
                  <a:pt x="10675262" y="2027599"/>
                  <a:pt x="10686630" y="2028324"/>
                  <a:pt x="10690378" y="2048155"/>
                </a:cubicBezTo>
                <a:cubicBezTo>
                  <a:pt x="10673810" y="2024215"/>
                  <a:pt x="10670666" y="2094952"/>
                  <a:pt x="10661841" y="2054203"/>
                </a:cubicBezTo>
                <a:cubicBezTo>
                  <a:pt x="10667645" y="2048882"/>
                  <a:pt x="10671757" y="2042062"/>
                  <a:pt x="10673932" y="2034492"/>
                </a:cubicBezTo>
                <a:cubicBezTo>
                  <a:pt x="10673326" y="2021552"/>
                  <a:pt x="10666554" y="2008615"/>
                  <a:pt x="10673932" y="2001723"/>
                </a:cubicBezTo>
                <a:close/>
                <a:moveTo>
                  <a:pt x="10748665" y="1981893"/>
                </a:moveTo>
                <a:cubicBezTo>
                  <a:pt x="10741893" y="2019499"/>
                  <a:pt x="10762451" y="1991081"/>
                  <a:pt x="10760759" y="2016838"/>
                </a:cubicBezTo>
                <a:cubicBezTo>
                  <a:pt x="10743226" y="2003054"/>
                  <a:pt x="10712750" y="2020950"/>
                  <a:pt x="10699086" y="1984310"/>
                </a:cubicBezTo>
                <a:cubicBezTo>
                  <a:pt x="10719037" y="1995194"/>
                  <a:pt x="10731251" y="1999062"/>
                  <a:pt x="10748665" y="1981893"/>
                </a:cubicBezTo>
                <a:close/>
                <a:moveTo>
                  <a:pt x="10223235" y="1976943"/>
                </a:moveTo>
                <a:cubicBezTo>
                  <a:pt x="10211141" y="1983715"/>
                  <a:pt x="10189737" y="1966786"/>
                  <a:pt x="10186958" y="2003061"/>
                </a:cubicBezTo>
                <a:cubicBezTo>
                  <a:pt x="10221059" y="1990971"/>
                  <a:pt x="10211141" y="2038127"/>
                  <a:pt x="10226621" y="2053848"/>
                </a:cubicBezTo>
                <a:cubicBezTo>
                  <a:pt x="10228919" y="2019869"/>
                  <a:pt x="10219604" y="2014066"/>
                  <a:pt x="10223235" y="1976943"/>
                </a:cubicBezTo>
                <a:close/>
                <a:moveTo>
                  <a:pt x="10802120" y="1969472"/>
                </a:moveTo>
                <a:cubicBezTo>
                  <a:pt x="10806591" y="1986643"/>
                  <a:pt x="10805742" y="2018685"/>
                  <a:pt x="10818685" y="2016025"/>
                </a:cubicBezTo>
                <a:cubicBezTo>
                  <a:pt x="10821706" y="1986762"/>
                  <a:pt x="10810461" y="1992688"/>
                  <a:pt x="10810461" y="1970924"/>
                </a:cubicBezTo>
                <a:cubicBezTo>
                  <a:pt x="10832351" y="1977090"/>
                  <a:pt x="10826664" y="2030656"/>
                  <a:pt x="10814570" y="2048068"/>
                </a:cubicBezTo>
                <a:cubicBezTo>
                  <a:pt x="10811668" y="2014938"/>
                  <a:pt x="10798124" y="2008650"/>
                  <a:pt x="10781437" y="2009496"/>
                </a:cubicBezTo>
                <a:cubicBezTo>
                  <a:pt x="10779503" y="1971164"/>
                  <a:pt x="10802120" y="2000790"/>
                  <a:pt x="10802120" y="1969472"/>
                </a:cubicBezTo>
                <a:close/>
                <a:moveTo>
                  <a:pt x="10852060" y="1968022"/>
                </a:moveTo>
                <a:cubicBezTo>
                  <a:pt x="10852060" y="1974671"/>
                  <a:pt x="10852060" y="1980961"/>
                  <a:pt x="10852060" y="1979508"/>
                </a:cubicBezTo>
                <a:lnTo>
                  <a:pt x="10852060" y="2001273"/>
                </a:lnTo>
                <a:cubicBezTo>
                  <a:pt x="10839969" y="1993657"/>
                  <a:pt x="10827874" y="2024248"/>
                  <a:pt x="10825212" y="1974551"/>
                </a:cubicBezTo>
                <a:cubicBezTo>
                  <a:pt x="10841899" y="1973220"/>
                  <a:pt x="10845527" y="1997887"/>
                  <a:pt x="10852060" y="1968022"/>
                </a:cubicBezTo>
                <a:close/>
                <a:moveTo>
                  <a:pt x="10167366" y="1966665"/>
                </a:moveTo>
                <a:cubicBezTo>
                  <a:pt x="10159564" y="1966121"/>
                  <a:pt x="10159999" y="1989722"/>
                  <a:pt x="10156263" y="2001251"/>
                </a:cubicBezTo>
                <a:lnTo>
                  <a:pt x="10150897" y="2007174"/>
                </a:lnTo>
                <a:lnTo>
                  <a:pt x="10150678" y="2006810"/>
                </a:lnTo>
                <a:lnTo>
                  <a:pt x="10150678" y="2007415"/>
                </a:lnTo>
                <a:lnTo>
                  <a:pt x="10150897" y="2007174"/>
                </a:lnTo>
                <a:lnTo>
                  <a:pt x="10157995" y="2019003"/>
                </a:lnTo>
                <a:cubicBezTo>
                  <a:pt x="10166459" y="2018426"/>
                  <a:pt x="10176161" y="1984894"/>
                  <a:pt x="10167366" y="1966665"/>
                </a:cubicBezTo>
                <a:close/>
                <a:moveTo>
                  <a:pt x="10901277" y="1965000"/>
                </a:moveTo>
                <a:cubicBezTo>
                  <a:pt x="10900432" y="1990148"/>
                  <a:pt x="10883137" y="2021588"/>
                  <a:pt x="10877092" y="1993294"/>
                </a:cubicBezTo>
                <a:cubicBezTo>
                  <a:pt x="10887249" y="1990876"/>
                  <a:pt x="10889186" y="1962944"/>
                  <a:pt x="10901277" y="1965000"/>
                </a:cubicBezTo>
                <a:close/>
                <a:moveTo>
                  <a:pt x="4782452" y="1963965"/>
                </a:moveTo>
                <a:cubicBezTo>
                  <a:pt x="4778582" y="1981207"/>
                  <a:pt x="4762861" y="1993154"/>
                  <a:pt x="4745205" y="1992260"/>
                </a:cubicBezTo>
                <a:cubicBezTo>
                  <a:pt x="4756572" y="1957557"/>
                  <a:pt x="4762982" y="1978596"/>
                  <a:pt x="4782452" y="1963965"/>
                </a:cubicBezTo>
                <a:close/>
                <a:moveTo>
                  <a:pt x="4856823" y="1951362"/>
                </a:moveTo>
                <a:cubicBezTo>
                  <a:pt x="4870729" y="1959583"/>
                  <a:pt x="4879679" y="1981950"/>
                  <a:pt x="4894191" y="1988480"/>
                </a:cubicBezTo>
                <a:cubicBezTo>
                  <a:pt x="4899995" y="1983525"/>
                  <a:pt x="4894191" y="1969254"/>
                  <a:pt x="4890077" y="1967443"/>
                </a:cubicBezTo>
                <a:cubicBezTo>
                  <a:pt x="4904345" y="1963331"/>
                  <a:pt x="4936999" y="1970706"/>
                  <a:pt x="4943891" y="1979533"/>
                </a:cubicBezTo>
                <a:cubicBezTo>
                  <a:pt x="4936878" y="1976753"/>
                  <a:pt x="4936152" y="1989448"/>
                  <a:pt x="4935668" y="2003113"/>
                </a:cubicBezTo>
                <a:cubicBezTo>
                  <a:pt x="4894914" y="2015204"/>
                  <a:pt x="4875203" y="1994287"/>
                  <a:pt x="4828043" y="1988965"/>
                </a:cubicBezTo>
                <a:cubicBezTo>
                  <a:pt x="4830099" y="1958129"/>
                  <a:pt x="4847874" y="1965509"/>
                  <a:pt x="4856823" y="1951362"/>
                </a:cubicBezTo>
                <a:close/>
                <a:moveTo>
                  <a:pt x="10633301" y="1929327"/>
                </a:moveTo>
                <a:cubicBezTo>
                  <a:pt x="10650111" y="1945771"/>
                  <a:pt x="10679374" y="1931867"/>
                  <a:pt x="10682760" y="1981441"/>
                </a:cubicBezTo>
                <a:cubicBezTo>
                  <a:pt x="10663894" y="1935736"/>
                  <a:pt x="10645150" y="1989664"/>
                  <a:pt x="10633301" y="1929327"/>
                </a:cubicBezTo>
                <a:close/>
                <a:moveTo>
                  <a:pt x="5107465" y="1925199"/>
                </a:moveTo>
                <a:cubicBezTo>
                  <a:pt x="5102473" y="1931865"/>
                  <a:pt x="5105419" y="1957778"/>
                  <a:pt x="5099525" y="1962130"/>
                </a:cubicBezTo>
                <a:cubicBezTo>
                  <a:pt x="5094807" y="1964671"/>
                  <a:pt x="5088038" y="1962251"/>
                  <a:pt x="5087433" y="1975190"/>
                </a:cubicBezTo>
                <a:cubicBezTo>
                  <a:pt x="5090213" y="1976399"/>
                  <a:pt x="5092178" y="1979935"/>
                  <a:pt x="5094505" y="1982399"/>
                </a:cubicBezTo>
                <a:lnTo>
                  <a:pt x="5103498" y="1983150"/>
                </a:lnTo>
                <a:lnTo>
                  <a:pt x="5103395" y="1983895"/>
                </a:lnTo>
                <a:lnTo>
                  <a:pt x="5103756" y="1983171"/>
                </a:lnTo>
                <a:lnTo>
                  <a:pt x="5103498" y="1983150"/>
                </a:lnTo>
                <a:lnTo>
                  <a:pt x="5106161" y="1963672"/>
                </a:lnTo>
                <a:cubicBezTo>
                  <a:pt x="5108261" y="1959711"/>
                  <a:pt x="5111496" y="1958381"/>
                  <a:pt x="5115727" y="1959227"/>
                </a:cubicBezTo>
                <a:cubicBezTo>
                  <a:pt x="5115727" y="1948348"/>
                  <a:pt x="5115727" y="1937342"/>
                  <a:pt x="5115727" y="1926461"/>
                </a:cubicBezTo>
                <a:cubicBezTo>
                  <a:pt x="5111677" y="1922892"/>
                  <a:pt x="5109131" y="1922975"/>
                  <a:pt x="5107465" y="1925199"/>
                </a:cubicBezTo>
                <a:close/>
                <a:moveTo>
                  <a:pt x="4791128" y="1893635"/>
                </a:moveTo>
                <a:cubicBezTo>
                  <a:pt x="4797781" y="1897249"/>
                  <a:pt x="4805611" y="1907228"/>
                  <a:pt x="4815346" y="1903725"/>
                </a:cubicBezTo>
                <a:cubicBezTo>
                  <a:pt x="4802043" y="1926937"/>
                  <a:pt x="4794183" y="1907107"/>
                  <a:pt x="4773985" y="1921737"/>
                </a:cubicBezTo>
                <a:cubicBezTo>
                  <a:pt x="4779005" y="1892771"/>
                  <a:pt x="4784477" y="1890023"/>
                  <a:pt x="4791128" y="1893635"/>
                </a:cubicBezTo>
                <a:close/>
                <a:moveTo>
                  <a:pt x="4997221" y="1893448"/>
                </a:moveTo>
                <a:cubicBezTo>
                  <a:pt x="4985491" y="1915213"/>
                  <a:pt x="4977266" y="1938731"/>
                  <a:pt x="4973035" y="1963097"/>
                </a:cubicBezTo>
                <a:lnTo>
                  <a:pt x="4997221" y="1958864"/>
                </a:lnTo>
                <a:cubicBezTo>
                  <a:pt x="4999760" y="1935167"/>
                  <a:pt x="5011247" y="1897077"/>
                  <a:pt x="4997221" y="1893448"/>
                </a:cubicBezTo>
                <a:close/>
                <a:moveTo>
                  <a:pt x="10031021" y="1893102"/>
                </a:moveTo>
                <a:cubicBezTo>
                  <a:pt x="10036037" y="1888358"/>
                  <a:pt x="10041298" y="1892442"/>
                  <a:pt x="10041844" y="1910577"/>
                </a:cubicBezTo>
                <a:cubicBezTo>
                  <a:pt x="10029752" y="1900177"/>
                  <a:pt x="10034226" y="1938993"/>
                  <a:pt x="10021651" y="1928595"/>
                </a:cubicBezTo>
                <a:cubicBezTo>
                  <a:pt x="10021228" y="1911422"/>
                  <a:pt x="10026002" y="1897847"/>
                  <a:pt x="10031021" y="1893102"/>
                </a:cubicBezTo>
                <a:close/>
                <a:moveTo>
                  <a:pt x="10537888" y="1890994"/>
                </a:moveTo>
                <a:cubicBezTo>
                  <a:pt x="10555667" y="1917355"/>
                  <a:pt x="10575014" y="1885187"/>
                  <a:pt x="10583238" y="1920739"/>
                </a:cubicBezTo>
                <a:cubicBezTo>
                  <a:pt x="10563042" y="1906348"/>
                  <a:pt x="10542000" y="1951936"/>
                  <a:pt x="10537888" y="1890994"/>
                </a:cubicBezTo>
                <a:close/>
                <a:moveTo>
                  <a:pt x="4765763" y="1890562"/>
                </a:moveTo>
                <a:cubicBezTo>
                  <a:pt x="4774833" y="1906407"/>
                  <a:pt x="4762256" y="1961064"/>
                  <a:pt x="4745205" y="1948730"/>
                </a:cubicBezTo>
                <a:cubicBezTo>
                  <a:pt x="4751010" y="1926601"/>
                  <a:pt x="4764797" y="1924544"/>
                  <a:pt x="4765763" y="1890562"/>
                </a:cubicBezTo>
                <a:close/>
                <a:moveTo>
                  <a:pt x="5054177" y="1883170"/>
                </a:moveTo>
                <a:cubicBezTo>
                  <a:pt x="5045229" y="1900466"/>
                  <a:pt x="5059498" y="1908928"/>
                  <a:pt x="5050307" y="1916544"/>
                </a:cubicBezTo>
                <a:cubicBezTo>
                  <a:pt x="5042205" y="1917997"/>
                  <a:pt x="5044986" y="1887885"/>
                  <a:pt x="5033863" y="1897680"/>
                </a:cubicBezTo>
                <a:cubicBezTo>
                  <a:pt x="5035917" y="1927793"/>
                  <a:pt x="5011611" y="1893203"/>
                  <a:pt x="5013665" y="1923195"/>
                </a:cubicBezTo>
                <a:cubicBezTo>
                  <a:pt x="5022857" y="1927549"/>
                  <a:pt x="5008830" y="1941092"/>
                  <a:pt x="5017899" y="1955238"/>
                </a:cubicBezTo>
                <a:lnTo>
                  <a:pt x="5017657" y="1955722"/>
                </a:lnTo>
                <a:cubicBezTo>
                  <a:pt x="5030475" y="1951611"/>
                  <a:pt x="5048615" y="1927065"/>
                  <a:pt x="5042447" y="1961648"/>
                </a:cubicBezTo>
                <a:cubicBezTo>
                  <a:pt x="5060951" y="1937221"/>
                  <a:pt x="5068325" y="2002275"/>
                  <a:pt x="5078726" y="1966001"/>
                </a:cubicBezTo>
                <a:cubicBezTo>
                  <a:pt x="5072923" y="1960754"/>
                  <a:pt x="5068687" y="1953957"/>
                  <a:pt x="5066633" y="1946411"/>
                </a:cubicBezTo>
                <a:cubicBezTo>
                  <a:pt x="5077273" y="1944356"/>
                  <a:pt x="5090819" y="1948104"/>
                  <a:pt x="5090819" y="1920168"/>
                </a:cubicBezTo>
                <a:cubicBezTo>
                  <a:pt x="5068445" y="1895260"/>
                  <a:pt x="5078605" y="1909533"/>
                  <a:pt x="5062400" y="1936134"/>
                </a:cubicBezTo>
                <a:cubicBezTo>
                  <a:pt x="5061553" y="1921270"/>
                  <a:pt x="5062884" y="1906365"/>
                  <a:pt x="5066270" y="1891873"/>
                </a:cubicBezTo>
                <a:cubicBezTo>
                  <a:pt x="5060829" y="1893448"/>
                  <a:pt x="5057442" y="1888367"/>
                  <a:pt x="5054177" y="1883170"/>
                </a:cubicBezTo>
                <a:close/>
                <a:moveTo>
                  <a:pt x="4856701" y="1874850"/>
                </a:moveTo>
                <a:cubicBezTo>
                  <a:pt x="4862263" y="1877265"/>
                  <a:pt x="4860209" y="1901573"/>
                  <a:pt x="4860935" y="1917771"/>
                </a:cubicBezTo>
                <a:cubicBezTo>
                  <a:pt x="4851865" y="1946310"/>
                  <a:pt x="4823325" y="1926845"/>
                  <a:pt x="4823809" y="1978232"/>
                </a:cubicBezTo>
                <a:cubicBezTo>
                  <a:pt x="4808692" y="1971583"/>
                  <a:pt x="4801799" y="2001690"/>
                  <a:pt x="4794787" y="1983553"/>
                </a:cubicBezTo>
                <a:cubicBezTo>
                  <a:pt x="4797690" y="1972683"/>
                  <a:pt x="4799139" y="1961438"/>
                  <a:pt x="4798897" y="1950182"/>
                </a:cubicBezTo>
                <a:cubicBezTo>
                  <a:pt x="4804822" y="1983070"/>
                  <a:pt x="4833241" y="1944740"/>
                  <a:pt x="4815465" y="1936637"/>
                </a:cubicBezTo>
                <a:cubicBezTo>
                  <a:pt x="4824535" y="1904476"/>
                  <a:pt x="4855493" y="1925996"/>
                  <a:pt x="4856701" y="1874850"/>
                </a:cubicBezTo>
                <a:close/>
                <a:moveTo>
                  <a:pt x="10359979" y="1869457"/>
                </a:moveTo>
                <a:cubicBezTo>
                  <a:pt x="10363420" y="1868969"/>
                  <a:pt x="10367048" y="1872544"/>
                  <a:pt x="10371009" y="1882975"/>
                </a:cubicBezTo>
                <a:cubicBezTo>
                  <a:pt x="10357707" y="1876807"/>
                  <a:pt x="10344525" y="1894825"/>
                  <a:pt x="10354441" y="1923482"/>
                </a:cubicBezTo>
                <a:cubicBezTo>
                  <a:pt x="10344164" y="1900026"/>
                  <a:pt x="10335700" y="1931464"/>
                  <a:pt x="10330136" y="1908126"/>
                </a:cubicBezTo>
                <a:cubicBezTo>
                  <a:pt x="10341020" y="1908943"/>
                  <a:pt x="10349655" y="1870920"/>
                  <a:pt x="10359979" y="1869457"/>
                </a:cubicBezTo>
                <a:close/>
                <a:moveTo>
                  <a:pt x="10314294" y="1861846"/>
                </a:moveTo>
                <a:cubicBezTo>
                  <a:pt x="10320097" y="1868737"/>
                  <a:pt x="10335336" y="1852782"/>
                  <a:pt x="10334487" y="1876358"/>
                </a:cubicBezTo>
                <a:cubicBezTo>
                  <a:pt x="10325055" y="1882164"/>
                  <a:pt x="10315262" y="1916384"/>
                  <a:pt x="10314294" y="1861846"/>
                </a:cubicBezTo>
                <a:close/>
                <a:moveTo>
                  <a:pt x="4909427" y="1843748"/>
                </a:moveTo>
                <a:cubicBezTo>
                  <a:pt x="4902775" y="1855118"/>
                  <a:pt x="4889351" y="1851124"/>
                  <a:pt x="4885242" y="1869872"/>
                </a:cubicBezTo>
                <a:cubicBezTo>
                  <a:pt x="4892616" y="1873982"/>
                  <a:pt x="4883547" y="1881842"/>
                  <a:pt x="4881129" y="1892354"/>
                </a:cubicBezTo>
                <a:lnTo>
                  <a:pt x="4881493" y="1892235"/>
                </a:lnTo>
                <a:cubicBezTo>
                  <a:pt x="4884031" y="1895141"/>
                  <a:pt x="4897577" y="1916785"/>
                  <a:pt x="4897335" y="1889572"/>
                </a:cubicBezTo>
                <a:cubicBezTo>
                  <a:pt x="4885242" y="1875311"/>
                  <a:pt x="4917528" y="1882809"/>
                  <a:pt x="4909427" y="1843748"/>
                </a:cubicBezTo>
                <a:close/>
                <a:moveTo>
                  <a:pt x="4806881" y="1828869"/>
                </a:moveTo>
                <a:cubicBezTo>
                  <a:pt x="4814255" y="1835763"/>
                  <a:pt x="4807605" y="1848699"/>
                  <a:pt x="4806881" y="1861642"/>
                </a:cubicBezTo>
                <a:cubicBezTo>
                  <a:pt x="4809057" y="1869207"/>
                  <a:pt x="4813169" y="1876027"/>
                  <a:pt x="4818974" y="1881353"/>
                </a:cubicBezTo>
                <a:cubicBezTo>
                  <a:pt x="4809662" y="1922101"/>
                  <a:pt x="4807123" y="1851358"/>
                  <a:pt x="4790553" y="1875303"/>
                </a:cubicBezTo>
                <a:cubicBezTo>
                  <a:pt x="4794183" y="1855472"/>
                  <a:pt x="4805671" y="1854747"/>
                  <a:pt x="4806881" y="1828869"/>
                </a:cubicBezTo>
                <a:close/>
                <a:moveTo>
                  <a:pt x="4732267" y="1809037"/>
                </a:moveTo>
                <a:cubicBezTo>
                  <a:pt x="4749682" y="1826210"/>
                  <a:pt x="4761893" y="1822342"/>
                  <a:pt x="4781848" y="1811458"/>
                </a:cubicBezTo>
                <a:cubicBezTo>
                  <a:pt x="4768182" y="1848095"/>
                  <a:pt x="4738312" y="1830446"/>
                  <a:pt x="4720173" y="1843980"/>
                </a:cubicBezTo>
                <a:cubicBezTo>
                  <a:pt x="4718482" y="1818231"/>
                  <a:pt x="4738917" y="1846643"/>
                  <a:pt x="4732267" y="1809037"/>
                </a:cubicBezTo>
                <a:close/>
                <a:moveTo>
                  <a:pt x="5257337" y="1802624"/>
                </a:moveTo>
                <a:cubicBezTo>
                  <a:pt x="5259089" y="1821199"/>
                  <a:pt x="5257667" y="1831926"/>
                  <a:pt x="5256081" y="1842268"/>
                </a:cubicBezTo>
                <a:lnTo>
                  <a:pt x="5253865" y="1878968"/>
                </a:lnTo>
                <a:lnTo>
                  <a:pt x="5253103" y="1880391"/>
                </a:lnTo>
                <a:lnTo>
                  <a:pt x="5253829" y="1879542"/>
                </a:lnTo>
                <a:lnTo>
                  <a:pt x="5253865" y="1878968"/>
                </a:lnTo>
                <a:lnTo>
                  <a:pt x="5261679" y="1864386"/>
                </a:lnTo>
                <a:cubicBezTo>
                  <a:pt x="5267494" y="1845122"/>
                  <a:pt x="5268311" y="1820412"/>
                  <a:pt x="5293615" y="1828758"/>
                </a:cubicBezTo>
                <a:cubicBezTo>
                  <a:pt x="5291437" y="1792239"/>
                  <a:pt x="5270153" y="1809407"/>
                  <a:pt x="5257337" y="1802624"/>
                </a:cubicBezTo>
                <a:close/>
                <a:moveTo>
                  <a:pt x="4678697" y="1796135"/>
                </a:moveTo>
                <a:cubicBezTo>
                  <a:pt x="4678697" y="1827445"/>
                  <a:pt x="4701430" y="1797821"/>
                  <a:pt x="4699374" y="1836154"/>
                </a:cubicBezTo>
                <a:cubicBezTo>
                  <a:pt x="4682807" y="1835309"/>
                  <a:pt x="4669143" y="1841593"/>
                  <a:pt x="4666361" y="1874730"/>
                </a:cubicBezTo>
                <a:cubicBezTo>
                  <a:pt x="4654269" y="1858041"/>
                  <a:pt x="4648464" y="1804342"/>
                  <a:pt x="4670473" y="1797583"/>
                </a:cubicBezTo>
                <a:cubicBezTo>
                  <a:pt x="4670473" y="1819345"/>
                  <a:pt x="4659227" y="1813426"/>
                  <a:pt x="4662249" y="1842682"/>
                </a:cubicBezTo>
                <a:cubicBezTo>
                  <a:pt x="4675188" y="1845339"/>
                  <a:pt x="4674343" y="1813305"/>
                  <a:pt x="4678697" y="1796135"/>
                </a:cubicBezTo>
                <a:close/>
                <a:moveTo>
                  <a:pt x="4626697" y="1795170"/>
                </a:moveTo>
                <a:cubicBezTo>
                  <a:pt x="4633106" y="1825026"/>
                  <a:pt x="4635645" y="1800353"/>
                  <a:pt x="4652334" y="1801680"/>
                </a:cubicBezTo>
                <a:cubicBezTo>
                  <a:pt x="4649309" y="1851389"/>
                  <a:pt x="4636371" y="1820793"/>
                  <a:pt x="4624278" y="1828414"/>
                </a:cubicBezTo>
                <a:lnTo>
                  <a:pt x="4624278" y="1806638"/>
                </a:lnTo>
                <a:cubicBezTo>
                  <a:pt x="4625973" y="1803066"/>
                  <a:pt x="4626819" y="1799124"/>
                  <a:pt x="4626697" y="1795170"/>
                </a:cubicBezTo>
                <a:close/>
                <a:moveTo>
                  <a:pt x="5313567" y="1793210"/>
                </a:moveTo>
                <a:cubicBezTo>
                  <a:pt x="5301475" y="1817635"/>
                  <a:pt x="5322999" y="1870115"/>
                  <a:pt x="5330253" y="1833952"/>
                </a:cubicBezTo>
                <a:cubicBezTo>
                  <a:pt x="5319734" y="1834684"/>
                  <a:pt x="5323969" y="1792483"/>
                  <a:pt x="5313567" y="1793210"/>
                </a:cubicBezTo>
                <a:close/>
                <a:moveTo>
                  <a:pt x="4579535" y="1792141"/>
                </a:moveTo>
                <a:cubicBezTo>
                  <a:pt x="4591627" y="1790079"/>
                  <a:pt x="4593563" y="1818018"/>
                  <a:pt x="4603721" y="1820434"/>
                </a:cubicBezTo>
                <a:cubicBezTo>
                  <a:pt x="4597675" y="1848726"/>
                  <a:pt x="4579897" y="1817295"/>
                  <a:pt x="4579535" y="1792141"/>
                </a:cubicBezTo>
                <a:close/>
                <a:moveTo>
                  <a:pt x="4848115" y="1756465"/>
                </a:moveTo>
                <a:cubicBezTo>
                  <a:pt x="4835779" y="1816808"/>
                  <a:pt x="4817036" y="1762870"/>
                  <a:pt x="4798654" y="1808577"/>
                </a:cubicBezTo>
                <a:cubicBezTo>
                  <a:pt x="4802041" y="1758996"/>
                  <a:pt x="4831307" y="1772292"/>
                  <a:pt x="4848115" y="1756465"/>
                </a:cubicBezTo>
                <a:close/>
                <a:moveTo>
                  <a:pt x="9753430" y="1746448"/>
                </a:moveTo>
                <a:lnTo>
                  <a:pt x="9761412" y="1748020"/>
                </a:lnTo>
                <a:cubicBezTo>
                  <a:pt x="9755366" y="1812108"/>
                  <a:pt x="9785959" y="1758418"/>
                  <a:pt x="9792731" y="1775831"/>
                </a:cubicBezTo>
                <a:cubicBezTo>
                  <a:pt x="9790313" y="1775953"/>
                  <a:pt x="9788502" y="1776554"/>
                  <a:pt x="9788502" y="1785987"/>
                </a:cubicBezTo>
                <a:cubicBezTo>
                  <a:pt x="9793577" y="1788650"/>
                  <a:pt x="9800594" y="1786229"/>
                  <a:pt x="9800594" y="1799047"/>
                </a:cubicBezTo>
                <a:cubicBezTo>
                  <a:pt x="9785355" y="1814648"/>
                  <a:pt x="9767822" y="1785385"/>
                  <a:pt x="9748833" y="1778489"/>
                </a:cubicBezTo>
                <a:cubicBezTo>
                  <a:pt x="9748833" y="1767645"/>
                  <a:pt x="9750408" y="1756860"/>
                  <a:pt x="9753430" y="1746448"/>
                </a:cubicBezTo>
                <a:close/>
                <a:moveTo>
                  <a:pt x="5449429" y="1720257"/>
                </a:moveTo>
                <a:cubicBezTo>
                  <a:pt x="5454449" y="1725002"/>
                  <a:pt x="5459225" y="1738568"/>
                  <a:pt x="5458801" y="1755737"/>
                </a:cubicBezTo>
                <a:cubicBezTo>
                  <a:pt x="5446587" y="1766127"/>
                  <a:pt x="5450821" y="1727328"/>
                  <a:pt x="5438607" y="1737720"/>
                </a:cubicBezTo>
                <a:cubicBezTo>
                  <a:pt x="5439149" y="1719591"/>
                  <a:pt x="5444410" y="1715511"/>
                  <a:pt x="5449429" y="1720257"/>
                </a:cubicBezTo>
                <a:close/>
                <a:moveTo>
                  <a:pt x="4942924" y="1718146"/>
                </a:moveTo>
                <a:cubicBezTo>
                  <a:pt x="4938691" y="1779064"/>
                  <a:pt x="4917891" y="1733253"/>
                  <a:pt x="4897697" y="1747879"/>
                </a:cubicBezTo>
                <a:cubicBezTo>
                  <a:pt x="4905798" y="1712341"/>
                  <a:pt x="4925267" y="1744493"/>
                  <a:pt x="4942924" y="1718146"/>
                </a:cubicBezTo>
                <a:close/>
                <a:moveTo>
                  <a:pt x="5120951" y="1696619"/>
                </a:moveTo>
                <a:cubicBezTo>
                  <a:pt x="5131269" y="1698083"/>
                  <a:pt x="5139885" y="1736095"/>
                  <a:pt x="5150678" y="1735280"/>
                </a:cubicBezTo>
                <a:cubicBezTo>
                  <a:pt x="5145236" y="1758604"/>
                  <a:pt x="5136651" y="1727181"/>
                  <a:pt x="5126492" y="1750627"/>
                </a:cubicBezTo>
                <a:cubicBezTo>
                  <a:pt x="5136289" y="1721984"/>
                  <a:pt x="5123105" y="1703968"/>
                  <a:pt x="5109923" y="1710135"/>
                </a:cubicBezTo>
                <a:cubicBezTo>
                  <a:pt x="5113883" y="1699706"/>
                  <a:pt x="5117513" y="1696132"/>
                  <a:pt x="5120951" y="1696619"/>
                </a:cubicBezTo>
                <a:close/>
                <a:moveTo>
                  <a:pt x="5166641" y="1689004"/>
                </a:moveTo>
                <a:cubicBezTo>
                  <a:pt x="5165673" y="1743525"/>
                  <a:pt x="5156361" y="1709798"/>
                  <a:pt x="5146445" y="1703512"/>
                </a:cubicBezTo>
                <a:cubicBezTo>
                  <a:pt x="5145599" y="1679324"/>
                  <a:pt x="5160837" y="1695895"/>
                  <a:pt x="5166641" y="1689004"/>
                </a:cubicBezTo>
                <a:close/>
                <a:moveTo>
                  <a:pt x="9913092" y="1638945"/>
                </a:moveTo>
                <a:cubicBezTo>
                  <a:pt x="9915910" y="1638357"/>
                  <a:pt x="9919156" y="1639048"/>
                  <a:pt x="9922231" y="1641141"/>
                </a:cubicBezTo>
                <a:cubicBezTo>
                  <a:pt x="9928384" y="1645329"/>
                  <a:pt x="9933855" y="1655127"/>
                  <a:pt x="9933855" y="1671514"/>
                </a:cubicBezTo>
                <a:cubicBezTo>
                  <a:pt x="9920918" y="1670911"/>
                  <a:pt x="9909912" y="1667281"/>
                  <a:pt x="9906526" y="1644423"/>
                </a:cubicBezTo>
                <a:cubicBezTo>
                  <a:pt x="9907886" y="1641399"/>
                  <a:pt x="9910275" y="1639532"/>
                  <a:pt x="9913092" y="1638945"/>
                </a:cubicBezTo>
                <a:close/>
                <a:moveTo>
                  <a:pt x="9723076" y="1635305"/>
                </a:moveTo>
                <a:cubicBezTo>
                  <a:pt x="9726280" y="1635220"/>
                  <a:pt x="9728937" y="1636675"/>
                  <a:pt x="9730682" y="1639660"/>
                </a:cubicBezTo>
                <a:cubicBezTo>
                  <a:pt x="9734175" y="1645633"/>
                  <a:pt x="9734024" y="1657726"/>
                  <a:pt x="9727310" y="1675868"/>
                </a:cubicBezTo>
                <a:cubicBezTo>
                  <a:pt x="9754156" y="1679858"/>
                  <a:pt x="9795274" y="1644907"/>
                  <a:pt x="9818249" y="1704045"/>
                </a:cubicBezTo>
                <a:cubicBezTo>
                  <a:pt x="9810748" y="1700782"/>
                  <a:pt x="9809179" y="1714691"/>
                  <a:pt x="9802163" y="1712030"/>
                </a:cubicBezTo>
                <a:cubicBezTo>
                  <a:pt x="9800594" y="1689775"/>
                  <a:pt x="9760686" y="1669337"/>
                  <a:pt x="9754398" y="1713965"/>
                </a:cubicBezTo>
                <a:cubicBezTo>
                  <a:pt x="9738798" y="1717109"/>
                  <a:pt x="9730454" y="1671272"/>
                  <a:pt x="9719086" y="1696186"/>
                </a:cubicBezTo>
                <a:cubicBezTo>
                  <a:pt x="9713767" y="1673327"/>
                  <a:pt x="9724286" y="1658815"/>
                  <a:pt x="9712192" y="1640188"/>
                </a:cubicBezTo>
                <a:cubicBezTo>
                  <a:pt x="9716123" y="1637014"/>
                  <a:pt x="9719873" y="1635389"/>
                  <a:pt x="9723076" y="1635305"/>
                </a:cubicBezTo>
                <a:close/>
                <a:moveTo>
                  <a:pt x="9809272" y="1628649"/>
                </a:moveTo>
                <a:cubicBezTo>
                  <a:pt x="9811483" y="1627804"/>
                  <a:pt x="9813849" y="1628466"/>
                  <a:pt x="9815980" y="1630619"/>
                </a:cubicBezTo>
                <a:cubicBezTo>
                  <a:pt x="9820241" y="1634928"/>
                  <a:pt x="9823566" y="1645208"/>
                  <a:pt x="9822840" y="1661354"/>
                </a:cubicBezTo>
                <a:cubicBezTo>
                  <a:pt x="9813047" y="1660992"/>
                  <a:pt x="9806520" y="1652405"/>
                  <a:pt x="9803492" y="1635714"/>
                </a:cubicBezTo>
                <a:cubicBezTo>
                  <a:pt x="9805005" y="1631844"/>
                  <a:pt x="9807061" y="1629494"/>
                  <a:pt x="9809272" y="1628649"/>
                </a:cubicBezTo>
                <a:close/>
                <a:moveTo>
                  <a:pt x="10636722" y="1627646"/>
                </a:moveTo>
                <a:cubicBezTo>
                  <a:pt x="10651114" y="1632723"/>
                  <a:pt x="10638621" y="1656851"/>
                  <a:pt x="10612863" y="1631455"/>
                </a:cubicBezTo>
                <a:cubicBezTo>
                  <a:pt x="10624141" y="1626376"/>
                  <a:pt x="10631925" y="1625951"/>
                  <a:pt x="10636722" y="1627646"/>
                </a:cubicBezTo>
                <a:close/>
                <a:moveTo>
                  <a:pt x="10280070" y="1604487"/>
                </a:moveTo>
                <a:cubicBezTo>
                  <a:pt x="10281038" y="1648504"/>
                  <a:pt x="10304617" y="1636653"/>
                  <a:pt x="10307884" y="1675109"/>
                </a:cubicBezTo>
                <a:cubicBezTo>
                  <a:pt x="10295792" y="1664467"/>
                  <a:pt x="10269189" y="1634598"/>
                  <a:pt x="10280070" y="1604487"/>
                </a:cubicBezTo>
                <a:close/>
                <a:moveTo>
                  <a:pt x="5727383" y="1573587"/>
                </a:moveTo>
                <a:cubicBezTo>
                  <a:pt x="5730527" y="1583987"/>
                  <a:pt x="5731979" y="1594793"/>
                  <a:pt x="5731979" y="1605636"/>
                </a:cubicBezTo>
                <a:cubicBezTo>
                  <a:pt x="5712629" y="1612042"/>
                  <a:pt x="5695579" y="1641794"/>
                  <a:pt x="5680219" y="1626196"/>
                </a:cubicBezTo>
                <a:cubicBezTo>
                  <a:pt x="5680219" y="1613373"/>
                  <a:pt x="5687352" y="1615795"/>
                  <a:pt x="5692313" y="1613131"/>
                </a:cubicBezTo>
                <a:cubicBezTo>
                  <a:pt x="5692917" y="1603701"/>
                  <a:pt x="5690619" y="1603098"/>
                  <a:pt x="5688201" y="1602976"/>
                </a:cubicBezTo>
                <a:cubicBezTo>
                  <a:pt x="5694853" y="1585559"/>
                  <a:pt x="5725569" y="1639255"/>
                  <a:pt x="5719523" y="1575158"/>
                </a:cubicBezTo>
                <a:close/>
                <a:moveTo>
                  <a:pt x="9895761" y="1565930"/>
                </a:moveTo>
                <a:cubicBezTo>
                  <a:pt x="9896368" y="1580408"/>
                  <a:pt x="9894677" y="1594896"/>
                  <a:pt x="9890804" y="1608864"/>
                </a:cubicBezTo>
                <a:cubicBezTo>
                  <a:pt x="9883790" y="1604995"/>
                  <a:pt x="9870852" y="1615880"/>
                  <a:pt x="9875326" y="1583952"/>
                </a:cubicBezTo>
                <a:cubicBezTo>
                  <a:pt x="9881130" y="1585039"/>
                  <a:pt x="9884274" y="1590723"/>
                  <a:pt x="9887421" y="1597134"/>
                </a:cubicBezTo>
                <a:cubicBezTo>
                  <a:pt x="9888750" y="1586395"/>
                  <a:pt x="9891533" y="1575896"/>
                  <a:pt x="9895761" y="1565930"/>
                </a:cubicBezTo>
                <a:close/>
                <a:moveTo>
                  <a:pt x="10199411" y="1546221"/>
                </a:moveTo>
                <a:cubicBezTo>
                  <a:pt x="10197480" y="1572223"/>
                  <a:pt x="10206428" y="1571254"/>
                  <a:pt x="10202919" y="1601492"/>
                </a:cubicBezTo>
                <a:cubicBezTo>
                  <a:pt x="10186958" y="1604999"/>
                  <a:pt x="10190586" y="1554325"/>
                  <a:pt x="10199411" y="1546221"/>
                </a:cubicBezTo>
                <a:close/>
                <a:moveTo>
                  <a:pt x="10340655" y="1528303"/>
                </a:moveTo>
                <a:cubicBezTo>
                  <a:pt x="10364115" y="1519597"/>
                  <a:pt x="10362059" y="1678856"/>
                  <a:pt x="10360005" y="1662774"/>
                </a:cubicBezTo>
                <a:cubicBezTo>
                  <a:pt x="10354079" y="1616699"/>
                  <a:pt x="10353837" y="1556478"/>
                  <a:pt x="10340655" y="1528303"/>
                </a:cubicBezTo>
                <a:close/>
                <a:moveTo>
                  <a:pt x="5206787" y="1526502"/>
                </a:moveTo>
                <a:cubicBezTo>
                  <a:pt x="5200257" y="1549835"/>
                  <a:pt x="5186957" y="1572573"/>
                  <a:pt x="5182601" y="1602202"/>
                </a:cubicBezTo>
                <a:cubicBezTo>
                  <a:pt x="5170992" y="1585873"/>
                  <a:pt x="5134229" y="1647431"/>
                  <a:pt x="5134229" y="1615866"/>
                </a:cubicBezTo>
                <a:cubicBezTo>
                  <a:pt x="5161439" y="1565073"/>
                  <a:pt x="5184779" y="1540890"/>
                  <a:pt x="5206787" y="1526502"/>
                </a:cubicBezTo>
                <a:close/>
                <a:moveTo>
                  <a:pt x="12662995" y="1511692"/>
                </a:moveTo>
                <a:cubicBezTo>
                  <a:pt x="12664221" y="1510729"/>
                  <a:pt x="12665825" y="1510819"/>
                  <a:pt x="12668031" y="1512634"/>
                </a:cubicBezTo>
                <a:cubicBezTo>
                  <a:pt x="12669485" y="1523272"/>
                  <a:pt x="12671053" y="1534035"/>
                  <a:pt x="12672505" y="1544915"/>
                </a:cubicBezTo>
                <a:cubicBezTo>
                  <a:pt x="12667429" y="1548422"/>
                  <a:pt x="12661983" y="1566804"/>
                  <a:pt x="12655937" y="1530779"/>
                </a:cubicBezTo>
                <a:cubicBezTo>
                  <a:pt x="12659023" y="1526965"/>
                  <a:pt x="12659317" y="1514583"/>
                  <a:pt x="12662995" y="1511692"/>
                </a:cubicBezTo>
                <a:close/>
                <a:moveTo>
                  <a:pt x="5243307" y="1507376"/>
                </a:moveTo>
                <a:cubicBezTo>
                  <a:pt x="5241614" y="1526240"/>
                  <a:pt x="5252255" y="1528538"/>
                  <a:pt x="5256852" y="1539057"/>
                </a:cubicBezTo>
                <a:cubicBezTo>
                  <a:pt x="5246572" y="1561670"/>
                  <a:pt x="5237381" y="1573762"/>
                  <a:pt x="5229521" y="1575334"/>
                </a:cubicBezTo>
                <a:cubicBezTo>
                  <a:pt x="5228190" y="1563605"/>
                  <a:pt x="5242701" y="1531198"/>
                  <a:pt x="5228190" y="1537122"/>
                </a:cubicBezTo>
                <a:cubicBezTo>
                  <a:pt x="5208239" y="1578599"/>
                  <a:pt x="5210657" y="1590087"/>
                  <a:pt x="5211625" y="1604115"/>
                </a:cubicBezTo>
                <a:cubicBezTo>
                  <a:pt x="5206184" y="1592385"/>
                  <a:pt x="5196388" y="1618504"/>
                  <a:pt x="5190946" y="1606412"/>
                </a:cubicBezTo>
                <a:cubicBezTo>
                  <a:pt x="5210777" y="1554415"/>
                  <a:pt x="5225772" y="1541960"/>
                  <a:pt x="5243307" y="1507376"/>
                </a:cubicBezTo>
                <a:close/>
                <a:moveTo>
                  <a:pt x="9868674" y="1506174"/>
                </a:moveTo>
                <a:cubicBezTo>
                  <a:pt x="9872424" y="1524155"/>
                  <a:pt x="9870733" y="1542835"/>
                  <a:pt x="9863839" y="1559861"/>
                </a:cubicBezTo>
                <a:cubicBezTo>
                  <a:pt x="9863474" y="1546800"/>
                  <a:pt x="9865046" y="1529028"/>
                  <a:pt x="9860450" y="1526367"/>
                </a:cubicBezTo>
                <a:cubicBezTo>
                  <a:pt x="9855859" y="1545593"/>
                  <a:pt x="9849927" y="1561312"/>
                  <a:pt x="9843765" y="1578121"/>
                </a:cubicBezTo>
                <a:cubicBezTo>
                  <a:pt x="9845941" y="1548253"/>
                  <a:pt x="9829128" y="1565061"/>
                  <a:pt x="9828527" y="1542449"/>
                </a:cubicBezTo>
                <a:cubicBezTo>
                  <a:pt x="9846425" y="1544262"/>
                  <a:pt x="9855737" y="1519476"/>
                  <a:pt x="9868674" y="1506174"/>
                </a:cubicBezTo>
                <a:close/>
                <a:moveTo>
                  <a:pt x="5386487" y="1478860"/>
                </a:moveTo>
                <a:cubicBezTo>
                  <a:pt x="5385399" y="1490224"/>
                  <a:pt x="5384070" y="1502317"/>
                  <a:pt x="5382858" y="1514409"/>
                </a:cubicBezTo>
                <a:cubicBezTo>
                  <a:pt x="5390237" y="1495304"/>
                  <a:pt x="5419015" y="1478497"/>
                  <a:pt x="5403053" y="1511992"/>
                </a:cubicBezTo>
                <a:cubicBezTo>
                  <a:pt x="5389269" y="1508485"/>
                  <a:pt x="5372579" y="1531462"/>
                  <a:pt x="5357462" y="1539317"/>
                </a:cubicBezTo>
                <a:cubicBezTo>
                  <a:pt x="5365325" y="1509088"/>
                  <a:pt x="5374395" y="1489134"/>
                  <a:pt x="5386487" y="1478860"/>
                </a:cubicBezTo>
                <a:close/>
                <a:moveTo>
                  <a:pt x="5567845" y="1466077"/>
                </a:moveTo>
                <a:cubicBezTo>
                  <a:pt x="5570663" y="1466664"/>
                  <a:pt x="5573051" y="1468531"/>
                  <a:pt x="5574411" y="1471554"/>
                </a:cubicBezTo>
                <a:cubicBezTo>
                  <a:pt x="5570900" y="1494410"/>
                  <a:pt x="5559535" y="1498040"/>
                  <a:pt x="5547079" y="1498643"/>
                </a:cubicBezTo>
                <a:cubicBezTo>
                  <a:pt x="5547079" y="1482258"/>
                  <a:pt x="5552553" y="1472463"/>
                  <a:pt x="5558704" y="1468275"/>
                </a:cubicBezTo>
                <a:cubicBezTo>
                  <a:pt x="5561781" y="1466181"/>
                  <a:pt x="5565028" y="1465489"/>
                  <a:pt x="5567845" y="1466077"/>
                </a:cubicBezTo>
                <a:close/>
                <a:moveTo>
                  <a:pt x="5758059" y="1462801"/>
                </a:moveTo>
                <a:cubicBezTo>
                  <a:pt x="5761241" y="1462886"/>
                  <a:pt x="5764928" y="1464509"/>
                  <a:pt x="5768737" y="1467682"/>
                </a:cubicBezTo>
                <a:cubicBezTo>
                  <a:pt x="5756645" y="1486304"/>
                  <a:pt x="5767168" y="1500819"/>
                  <a:pt x="5761849" y="1523670"/>
                </a:cubicBezTo>
                <a:cubicBezTo>
                  <a:pt x="5749754" y="1498764"/>
                  <a:pt x="5742014" y="1544587"/>
                  <a:pt x="5726414" y="1541446"/>
                </a:cubicBezTo>
                <a:cubicBezTo>
                  <a:pt x="5720127" y="1496828"/>
                  <a:pt x="5680341" y="1517262"/>
                  <a:pt x="5678769" y="1539512"/>
                </a:cubicBezTo>
                <a:cubicBezTo>
                  <a:pt x="5671635" y="1541806"/>
                  <a:pt x="5670183" y="1527419"/>
                  <a:pt x="5662685" y="1531532"/>
                </a:cubicBezTo>
                <a:cubicBezTo>
                  <a:pt x="5685661" y="1472399"/>
                  <a:pt x="5726776" y="1507347"/>
                  <a:pt x="5753501" y="1503359"/>
                </a:cubicBezTo>
                <a:cubicBezTo>
                  <a:pt x="5746853" y="1485216"/>
                  <a:pt x="5746853" y="1473126"/>
                  <a:pt x="5750419" y="1467154"/>
                </a:cubicBezTo>
                <a:cubicBezTo>
                  <a:pt x="5752203" y="1464170"/>
                  <a:pt x="5754878" y="1462716"/>
                  <a:pt x="5758059" y="1462801"/>
                </a:cubicBezTo>
                <a:close/>
                <a:moveTo>
                  <a:pt x="5671611" y="1455784"/>
                </a:moveTo>
                <a:cubicBezTo>
                  <a:pt x="5673806" y="1456628"/>
                  <a:pt x="5675838" y="1458979"/>
                  <a:pt x="5677319" y="1462850"/>
                </a:cubicBezTo>
                <a:cubicBezTo>
                  <a:pt x="5674295" y="1479538"/>
                  <a:pt x="5667888" y="1488119"/>
                  <a:pt x="5657969" y="1488485"/>
                </a:cubicBezTo>
                <a:cubicBezTo>
                  <a:pt x="5657305" y="1472342"/>
                  <a:pt x="5660661" y="1462063"/>
                  <a:pt x="5664925" y="1457755"/>
                </a:cubicBezTo>
                <a:cubicBezTo>
                  <a:pt x="5667057" y="1455601"/>
                  <a:pt x="5669415" y="1454939"/>
                  <a:pt x="5671611" y="1455784"/>
                </a:cubicBezTo>
                <a:close/>
                <a:moveTo>
                  <a:pt x="4844192" y="1455147"/>
                </a:moveTo>
                <a:cubicBezTo>
                  <a:pt x="4848999" y="1453455"/>
                  <a:pt x="4856791" y="1453878"/>
                  <a:pt x="4868067" y="1458961"/>
                </a:cubicBezTo>
                <a:cubicBezTo>
                  <a:pt x="4842221" y="1484353"/>
                  <a:pt x="4829772" y="1460230"/>
                  <a:pt x="4844192" y="1455147"/>
                </a:cubicBezTo>
                <a:close/>
                <a:moveTo>
                  <a:pt x="5201225" y="1431748"/>
                </a:moveTo>
                <a:cubicBezTo>
                  <a:pt x="5211745" y="1461736"/>
                  <a:pt x="5185503" y="1492087"/>
                  <a:pt x="5173531" y="1502247"/>
                </a:cubicBezTo>
                <a:cubicBezTo>
                  <a:pt x="5176676" y="1463791"/>
                  <a:pt x="5200257" y="1475644"/>
                  <a:pt x="5201225" y="1431748"/>
                </a:cubicBezTo>
                <a:close/>
                <a:moveTo>
                  <a:pt x="5585170" y="1393074"/>
                </a:moveTo>
                <a:cubicBezTo>
                  <a:pt x="5589283" y="1403052"/>
                  <a:pt x="5592184" y="1413550"/>
                  <a:pt x="5593514" y="1424275"/>
                </a:cubicBezTo>
                <a:cubicBezTo>
                  <a:pt x="5596658" y="1417868"/>
                  <a:pt x="5599679" y="1412184"/>
                  <a:pt x="5605605" y="1411096"/>
                </a:cubicBezTo>
                <a:cubicBezTo>
                  <a:pt x="5610201" y="1443017"/>
                  <a:pt x="5597265" y="1432136"/>
                  <a:pt x="5590131" y="1436005"/>
                </a:cubicBezTo>
                <a:cubicBezTo>
                  <a:pt x="5586258" y="1422025"/>
                  <a:pt x="5584686" y="1407554"/>
                  <a:pt x="5585170" y="1393074"/>
                </a:cubicBezTo>
                <a:close/>
                <a:moveTo>
                  <a:pt x="5509033" y="1376451"/>
                </a:moveTo>
                <a:cubicBezTo>
                  <a:pt x="5513493" y="1377373"/>
                  <a:pt x="5515275" y="1383933"/>
                  <a:pt x="5507051" y="1402678"/>
                </a:cubicBezTo>
                <a:cubicBezTo>
                  <a:pt x="5496411" y="1417913"/>
                  <a:pt x="5492662" y="1400983"/>
                  <a:pt x="5494959" y="1384054"/>
                </a:cubicBezTo>
                <a:cubicBezTo>
                  <a:pt x="5497437" y="1380245"/>
                  <a:pt x="5504573" y="1375529"/>
                  <a:pt x="5509033" y="1376451"/>
                </a:cubicBezTo>
                <a:close/>
                <a:moveTo>
                  <a:pt x="5281522" y="1373367"/>
                </a:moveTo>
                <a:cubicBezTo>
                  <a:pt x="5290349" y="1381468"/>
                  <a:pt x="5294338" y="1432139"/>
                  <a:pt x="5278013" y="1428632"/>
                </a:cubicBezTo>
                <a:cubicBezTo>
                  <a:pt x="5274385" y="1398395"/>
                  <a:pt x="5283455" y="1399366"/>
                  <a:pt x="5281522" y="1373367"/>
                </a:cubicBezTo>
                <a:close/>
                <a:moveTo>
                  <a:pt x="5140155" y="1355444"/>
                </a:moveTo>
                <a:cubicBezTo>
                  <a:pt x="5127097" y="1383618"/>
                  <a:pt x="5126855" y="1443838"/>
                  <a:pt x="5120808" y="1489907"/>
                </a:cubicBezTo>
                <a:cubicBezTo>
                  <a:pt x="5118751" y="1505994"/>
                  <a:pt x="5116817" y="1346737"/>
                  <a:pt x="5140155" y="1355444"/>
                </a:cubicBezTo>
                <a:close/>
                <a:moveTo>
                  <a:pt x="10274024" y="1353644"/>
                </a:moveTo>
                <a:cubicBezTo>
                  <a:pt x="10296034" y="1368032"/>
                  <a:pt x="10319374" y="1392215"/>
                  <a:pt x="10346581" y="1443004"/>
                </a:cubicBezTo>
                <a:cubicBezTo>
                  <a:pt x="10346701" y="1474567"/>
                  <a:pt x="10309940" y="1413018"/>
                  <a:pt x="10298210" y="1429342"/>
                </a:cubicBezTo>
                <a:cubicBezTo>
                  <a:pt x="10293978" y="1399713"/>
                  <a:pt x="10280676" y="1376978"/>
                  <a:pt x="10274024" y="1353644"/>
                </a:cubicBezTo>
                <a:close/>
                <a:moveTo>
                  <a:pt x="2817919" y="1338826"/>
                </a:moveTo>
                <a:cubicBezTo>
                  <a:pt x="2821569" y="1341717"/>
                  <a:pt x="2821819" y="1354098"/>
                  <a:pt x="2824994" y="1357907"/>
                </a:cubicBezTo>
                <a:cubicBezTo>
                  <a:pt x="2818947" y="1393939"/>
                  <a:pt x="2813385" y="1375558"/>
                  <a:pt x="2808305" y="1372054"/>
                </a:cubicBezTo>
                <a:cubicBezTo>
                  <a:pt x="2809878" y="1361167"/>
                  <a:pt x="2811329" y="1350410"/>
                  <a:pt x="2812901" y="1339767"/>
                </a:cubicBezTo>
                <a:cubicBezTo>
                  <a:pt x="2815107" y="1337953"/>
                  <a:pt x="2816702" y="1337862"/>
                  <a:pt x="2817919" y="1338826"/>
                </a:cubicBezTo>
                <a:close/>
                <a:moveTo>
                  <a:pt x="10237505" y="1334514"/>
                </a:moveTo>
                <a:cubicBezTo>
                  <a:pt x="10255161" y="1369100"/>
                  <a:pt x="10270154" y="1381553"/>
                  <a:pt x="10289989" y="1433552"/>
                </a:cubicBezTo>
                <a:cubicBezTo>
                  <a:pt x="10284547" y="1445644"/>
                  <a:pt x="10274750" y="1419528"/>
                  <a:pt x="10269311" y="1431254"/>
                </a:cubicBezTo>
                <a:cubicBezTo>
                  <a:pt x="10270154" y="1417228"/>
                  <a:pt x="10272694" y="1405741"/>
                  <a:pt x="10252621" y="1364263"/>
                </a:cubicBezTo>
                <a:cubicBezTo>
                  <a:pt x="10238231" y="1358338"/>
                  <a:pt x="10252621" y="1390742"/>
                  <a:pt x="10251413" y="1402474"/>
                </a:cubicBezTo>
                <a:cubicBezTo>
                  <a:pt x="10243551" y="1400900"/>
                  <a:pt x="10234361" y="1388809"/>
                  <a:pt x="10224084" y="1366197"/>
                </a:cubicBezTo>
                <a:cubicBezTo>
                  <a:pt x="10228557" y="1355679"/>
                  <a:pt x="10239319" y="1353380"/>
                  <a:pt x="10237505" y="1334514"/>
                </a:cubicBezTo>
                <a:close/>
                <a:moveTo>
                  <a:pt x="10297726" y="1323731"/>
                </a:moveTo>
                <a:cubicBezTo>
                  <a:pt x="10302202" y="1353962"/>
                  <a:pt x="10318645" y="1327478"/>
                  <a:pt x="10325781" y="1328809"/>
                </a:cubicBezTo>
                <a:cubicBezTo>
                  <a:pt x="10325539" y="1340057"/>
                  <a:pt x="10326869" y="1351289"/>
                  <a:pt x="10329652" y="1362184"/>
                </a:cubicBezTo>
                <a:cubicBezTo>
                  <a:pt x="10316227" y="1346587"/>
                  <a:pt x="10289020" y="1366657"/>
                  <a:pt x="10297726" y="1323731"/>
                </a:cubicBezTo>
                <a:close/>
                <a:moveTo>
                  <a:pt x="10134728" y="1312535"/>
                </a:moveTo>
                <a:lnTo>
                  <a:pt x="10134792" y="1313758"/>
                </a:lnTo>
                <a:lnTo>
                  <a:pt x="10136312" y="1313386"/>
                </a:lnTo>
                <a:close/>
                <a:moveTo>
                  <a:pt x="10089492" y="1281373"/>
                </a:moveTo>
                <a:lnTo>
                  <a:pt x="10095293" y="1291503"/>
                </a:lnTo>
                <a:cubicBezTo>
                  <a:pt x="10101370" y="1297389"/>
                  <a:pt x="10108186" y="1300455"/>
                  <a:pt x="10114900" y="1301050"/>
                </a:cubicBezTo>
                <a:lnTo>
                  <a:pt x="10115670" y="1300836"/>
                </a:lnTo>
                <a:close/>
                <a:moveTo>
                  <a:pt x="5432741" y="1279753"/>
                </a:moveTo>
                <a:cubicBezTo>
                  <a:pt x="5459013" y="1272665"/>
                  <a:pt x="5473736" y="1292315"/>
                  <a:pt x="5453603" y="1375570"/>
                </a:cubicBezTo>
                <a:cubicBezTo>
                  <a:pt x="5384553" y="1501934"/>
                  <a:pt x="5330980" y="1469043"/>
                  <a:pt x="5264833" y="1542927"/>
                </a:cubicBezTo>
                <a:cubicBezTo>
                  <a:pt x="5274507" y="1513422"/>
                  <a:pt x="5278378" y="1524668"/>
                  <a:pt x="5286599" y="1503870"/>
                </a:cubicBezTo>
                <a:cubicBezTo>
                  <a:pt x="5289987" y="1473518"/>
                  <a:pt x="5270031" y="1503022"/>
                  <a:pt x="5262414" y="1491777"/>
                </a:cubicBezTo>
                <a:cubicBezTo>
                  <a:pt x="5280069" y="1462538"/>
                  <a:pt x="5300505" y="1435076"/>
                  <a:pt x="5323483" y="1409791"/>
                </a:cubicBezTo>
                <a:cubicBezTo>
                  <a:pt x="5330495" y="1387058"/>
                  <a:pt x="5328441" y="1376537"/>
                  <a:pt x="5342589" y="1344372"/>
                </a:cubicBezTo>
                <a:cubicBezTo>
                  <a:pt x="5368649" y="1320670"/>
                  <a:pt x="5406469" y="1286843"/>
                  <a:pt x="5432741" y="1279753"/>
                </a:cubicBezTo>
                <a:close/>
                <a:moveTo>
                  <a:pt x="5589789" y="1268490"/>
                </a:moveTo>
                <a:lnTo>
                  <a:pt x="5580772" y="1280590"/>
                </a:lnTo>
                <a:lnTo>
                  <a:pt x="5572245" y="1292985"/>
                </a:lnTo>
                <a:lnTo>
                  <a:pt x="5576917" y="1292568"/>
                </a:lnTo>
                <a:cubicBezTo>
                  <a:pt x="5582146" y="1291223"/>
                  <a:pt x="5587588" y="1286872"/>
                  <a:pt x="5593637" y="1273147"/>
                </a:cubicBezTo>
                <a:close/>
                <a:moveTo>
                  <a:pt x="11039465" y="1199971"/>
                </a:moveTo>
                <a:cubicBezTo>
                  <a:pt x="11043382" y="1199941"/>
                  <a:pt x="11045029" y="1201363"/>
                  <a:pt x="11042279" y="1204961"/>
                </a:cubicBezTo>
                <a:cubicBezTo>
                  <a:pt x="11036353" y="1210233"/>
                  <a:pt x="11031999" y="1217066"/>
                  <a:pt x="11029823" y="1224671"/>
                </a:cubicBezTo>
                <a:lnTo>
                  <a:pt x="11000441" y="1219713"/>
                </a:lnTo>
                <a:cubicBezTo>
                  <a:pt x="10995541" y="1213184"/>
                  <a:pt x="11027715" y="1200055"/>
                  <a:pt x="11039465" y="1199971"/>
                </a:cubicBezTo>
                <a:close/>
                <a:moveTo>
                  <a:pt x="10023508" y="1181538"/>
                </a:moveTo>
                <a:lnTo>
                  <a:pt x="10021995" y="1198421"/>
                </a:lnTo>
                <a:cubicBezTo>
                  <a:pt x="10020831" y="1204058"/>
                  <a:pt x="10019592" y="1209560"/>
                  <a:pt x="10019592" y="1219354"/>
                </a:cubicBezTo>
                <a:cubicBezTo>
                  <a:pt x="10032167" y="1212705"/>
                  <a:pt x="10027332" y="1249708"/>
                  <a:pt x="10034827" y="1255633"/>
                </a:cubicBezTo>
                <a:cubicBezTo>
                  <a:pt x="10046134" y="1265973"/>
                  <a:pt x="10052002" y="1257720"/>
                  <a:pt x="10057067" y="1250570"/>
                </a:cubicBezTo>
                <a:lnTo>
                  <a:pt x="10057972" y="1249681"/>
                </a:lnTo>
                <a:lnTo>
                  <a:pt x="10052471" y="1243151"/>
                </a:lnTo>
                <a:cubicBezTo>
                  <a:pt x="10044259" y="1231812"/>
                  <a:pt x="10035856" y="1218504"/>
                  <a:pt x="10027209" y="1202709"/>
                </a:cubicBezTo>
                <a:close/>
                <a:moveTo>
                  <a:pt x="11113883" y="1170347"/>
                </a:moveTo>
                <a:cubicBezTo>
                  <a:pt x="11122393" y="1169079"/>
                  <a:pt x="11131460" y="1177907"/>
                  <a:pt x="11130191" y="1197737"/>
                </a:cubicBezTo>
                <a:cubicBezTo>
                  <a:pt x="11116647" y="1189151"/>
                  <a:pt x="11110721" y="1201728"/>
                  <a:pt x="11100928" y="1203542"/>
                </a:cubicBezTo>
                <a:cubicBezTo>
                  <a:pt x="11097420" y="1182984"/>
                  <a:pt x="11105373" y="1171618"/>
                  <a:pt x="11113883" y="1170347"/>
                </a:cubicBezTo>
                <a:close/>
                <a:moveTo>
                  <a:pt x="5183206" y="1151354"/>
                </a:moveTo>
                <a:cubicBezTo>
                  <a:pt x="5191791" y="1193797"/>
                  <a:pt x="5164581" y="1173722"/>
                  <a:pt x="5151281" y="1189806"/>
                </a:cubicBezTo>
                <a:cubicBezTo>
                  <a:pt x="5154064" y="1178910"/>
                  <a:pt x="5155392" y="1167677"/>
                  <a:pt x="5155150" y="1156433"/>
                </a:cubicBezTo>
                <a:cubicBezTo>
                  <a:pt x="5162285" y="1155100"/>
                  <a:pt x="5178613" y="1181583"/>
                  <a:pt x="5183206" y="1151354"/>
                </a:cubicBezTo>
                <a:close/>
                <a:moveTo>
                  <a:pt x="11198686" y="1148840"/>
                </a:moveTo>
                <a:cubicBezTo>
                  <a:pt x="11204836" y="1147072"/>
                  <a:pt x="11211880" y="1154872"/>
                  <a:pt x="11213874" y="1168717"/>
                </a:cubicBezTo>
                <a:cubicBezTo>
                  <a:pt x="11198155" y="1153964"/>
                  <a:pt x="11202022" y="1192901"/>
                  <a:pt x="11188846" y="1186371"/>
                </a:cubicBezTo>
                <a:cubicBezTo>
                  <a:pt x="11187274" y="1161945"/>
                  <a:pt x="11192535" y="1150609"/>
                  <a:pt x="11198686" y="1148840"/>
                </a:cubicBezTo>
                <a:close/>
                <a:moveTo>
                  <a:pt x="4441398" y="1026626"/>
                </a:moveTo>
                <a:cubicBezTo>
                  <a:pt x="4453165" y="1026712"/>
                  <a:pt x="4485273" y="1039839"/>
                  <a:pt x="4480375" y="1046368"/>
                </a:cubicBezTo>
                <a:lnTo>
                  <a:pt x="4451109" y="1051326"/>
                </a:lnTo>
                <a:cubicBezTo>
                  <a:pt x="4448933" y="1043684"/>
                  <a:pt x="4444580" y="1036839"/>
                  <a:pt x="4438533" y="1031616"/>
                </a:cubicBezTo>
                <a:cubicBezTo>
                  <a:pt x="4435811" y="1028018"/>
                  <a:pt x="4437475" y="1026598"/>
                  <a:pt x="4441398" y="1026626"/>
                </a:cubicBezTo>
                <a:close/>
                <a:moveTo>
                  <a:pt x="4367051" y="997487"/>
                </a:moveTo>
                <a:cubicBezTo>
                  <a:pt x="4375561" y="998757"/>
                  <a:pt x="4383512" y="1010123"/>
                  <a:pt x="4380005" y="1030680"/>
                </a:cubicBezTo>
                <a:cubicBezTo>
                  <a:pt x="4370330" y="1028866"/>
                  <a:pt x="4364283" y="1016290"/>
                  <a:pt x="4350739" y="1024875"/>
                </a:cubicBezTo>
                <a:cubicBezTo>
                  <a:pt x="4349469" y="1005043"/>
                  <a:pt x="4358539" y="996217"/>
                  <a:pt x="4367051" y="997487"/>
                </a:cubicBezTo>
                <a:close/>
                <a:moveTo>
                  <a:pt x="11771111" y="993624"/>
                </a:moveTo>
                <a:cubicBezTo>
                  <a:pt x="11763732" y="1035705"/>
                  <a:pt x="11720925" y="1026273"/>
                  <a:pt x="11707866" y="1014543"/>
                </a:cubicBezTo>
                <a:cubicBezTo>
                  <a:pt x="11733985" y="1007166"/>
                  <a:pt x="11757806" y="1002450"/>
                  <a:pt x="11771111" y="993624"/>
                </a:cubicBezTo>
                <a:close/>
                <a:moveTo>
                  <a:pt x="4282205" y="975494"/>
                </a:moveTo>
                <a:cubicBezTo>
                  <a:pt x="4288373" y="977261"/>
                  <a:pt x="4293663" y="988597"/>
                  <a:pt x="4292090" y="1013025"/>
                </a:cubicBezTo>
                <a:cubicBezTo>
                  <a:pt x="4278908" y="1020399"/>
                  <a:pt x="4282659" y="981101"/>
                  <a:pt x="4267057" y="995371"/>
                </a:cubicBezTo>
                <a:cubicBezTo>
                  <a:pt x="4268993" y="981525"/>
                  <a:pt x="4276039" y="973725"/>
                  <a:pt x="4282205" y="975494"/>
                </a:cubicBezTo>
                <a:close/>
                <a:moveTo>
                  <a:pt x="11037397" y="939582"/>
                </a:moveTo>
                <a:cubicBezTo>
                  <a:pt x="11052950" y="935606"/>
                  <a:pt x="11068641" y="941652"/>
                  <a:pt x="11079644" y="960335"/>
                </a:cubicBezTo>
                <a:cubicBezTo>
                  <a:pt x="11040588" y="928533"/>
                  <a:pt x="11022083" y="1011484"/>
                  <a:pt x="10995961" y="978956"/>
                </a:cubicBezTo>
                <a:cubicBezTo>
                  <a:pt x="11006422" y="957554"/>
                  <a:pt x="11021841" y="943557"/>
                  <a:pt x="11037397" y="939582"/>
                </a:cubicBezTo>
                <a:close/>
                <a:moveTo>
                  <a:pt x="9929259" y="873653"/>
                </a:moveTo>
                <a:cubicBezTo>
                  <a:pt x="9937603" y="878490"/>
                  <a:pt x="9970739" y="873169"/>
                  <a:pt x="9960097" y="890582"/>
                </a:cubicBezTo>
                <a:cubicBezTo>
                  <a:pt x="9951873" y="885503"/>
                  <a:pt x="9918620" y="890582"/>
                  <a:pt x="9929259" y="873653"/>
                </a:cubicBezTo>
                <a:close/>
                <a:moveTo>
                  <a:pt x="8645884" y="873474"/>
                </a:moveTo>
                <a:lnTo>
                  <a:pt x="8646971" y="879381"/>
                </a:lnTo>
                <a:lnTo>
                  <a:pt x="8656479" y="885388"/>
                </a:lnTo>
                <a:lnTo>
                  <a:pt x="8652183" y="877157"/>
                </a:lnTo>
                <a:close/>
                <a:moveTo>
                  <a:pt x="8710333" y="873362"/>
                </a:moveTo>
                <a:lnTo>
                  <a:pt x="8710362" y="873788"/>
                </a:lnTo>
                <a:lnTo>
                  <a:pt x="8710695" y="873686"/>
                </a:lnTo>
                <a:close/>
                <a:moveTo>
                  <a:pt x="3710186" y="820763"/>
                </a:moveTo>
                <a:cubicBezTo>
                  <a:pt x="3723366" y="829591"/>
                  <a:pt x="3747189" y="834307"/>
                  <a:pt x="3773310" y="841684"/>
                </a:cubicBezTo>
                <a:cubicBezTo>
                  <a:pt x="3760009" y="853412"/>
                  <a:pt x="3717321" y="862723"/>
                  <a:pt x="3710186" y="820763"/>
                </a:cubicBezTo>
                <a:close/>
                <a:moveTo>
                  <a:pt x="4443476" y="766722"/>
                </a:moveTo>
                <a:cubicBezTo>
                  <a:pt x="4459031" y="770697"/>
                  <a:pt x="4474448" y="784695"/>
                  <a:pt x="4484848" y="806097"/>
                </a:cubicBezTo>
                <a:cubicBezTo>
                  <a:pt x="4458849" y="838021"/>
                  <a:pt x="4440347" y="755674"/>
                  <a:pt x="4401287" y="787475"/>
                </a:cubicBezTo>
                <a:cubicBezTo>
                  <a:pt x="4412231" y="768793"/>
                  <a:pt x="4427921" y="762747"/>
                  <a:pt x="4443476" y="766722"/>
                </a:cubicBezTo>
                <a:close/>
                <a:moveTo>
                  <a:pt x="5551673" y="700431"/>
                </a:moveTo>
                <a:cubicBezTo>
                  <a:pt x="5562195" y="717601"/>
                  <a:pt x="5529061" y="712643"/>
                  <a:pt x="5520715" y="717359"/>
                </a:cubicBezTo>
                <a:cubicBezTo>
                  <a:pt x="5510195" y="699947"/>
                  <a:pt x="5543329" y="705268"/>
                  <a:pt x="5551673" y="700431"/>
                </a:cubicBezTo>
                <a:close/>
                <a:moveTo>
                  <a:pt x="9523262" y="658439"/>
                </a:moveTo>
                <a:cubicBezTo>
                  <a:pt x="9529809" y="655326"/>
                  <a:pt x="9536368" y="658560"/>
                  <a:pt x="9543985" y="676397"/>
                </a:cubicBezTo>
                <a:cubicBezTo>
                  <a:pt x="9531045" y="709651"/>
                  <a:pt x="9523425" y="687644"/>
                  <a:pt x="9517863" y="670835"/>
                </a:cubicBezTo>
                <a:cubicBezTo>
                  <a:pt x="9516414" y="681549"/>
                  <a:pt x="9513632" y="692033"/>
                  <a:pt x="9509519" y="702034"/>
                </a:cubicBezTo>
                <a:cubicBezTo>
                  <a:pt x="9501540" y="678695"/>
                  <a:pt x="9489933" y="705177"/>
                  <a:pt x="9480134" y="673858"/>
                </a:cubicBezTo>
                <a:cubicBezTo>
                  <a:pt x="9423661" y="667813"/>
                  <a:pt x="9516536" y="641693"/>
                  <a:pt x="9502625" y="678574"/>
                </a:cubicBezTo>
                <a:cubicBezTo>
                  <a:pt x="9510184" y="671016"/>
                  <a:pt x="9516717" y="661555"/>
                  <a:pt x="9523262" y="658439"/>
                </a:cubicBezTo>
                <a:close/>
                <a:moveTo>
                  <a:pt x="9548337" y="655867"/>
                </a:moveTo>
                <a:cubicBezTo>
                  <a:pt x="9557042" y="664331"/>
                  <a:pt x="9575666" y="647885"/>
                  <a:pt x="9577962" y="672917"/>
                </a:cubicBezTo>
                <a:cubicBezTo>
                  <a:pt x="9566354" y="676423"/>
                  <a:pt x="9550151" y="711370"/>
                  <a:pt x="9548337" y="655867"/>
                </a:cubicBezTo>
                <a:close/>
                <a:moveTo>
                  <a:pt x="8944600" y="650403"/>
                </a:moveTo>
                <a:cubicBezTo>
                  <a:pt x="8946448" y="650078"/>
                  <a:pt x="8948549" y="650909"/>
                  <a:pt x="8950650" y="652602"/>
                </a:cubicBezTo>
                <a:cubicBezTo>
                  <a:pt x="8954853" y="655988"/>
                  <a:pt x="8959055" y="662820"/>
                  <a:pt x="8961231" y="670739"/>
                </a:cubicBezTo>
                <a:cubicBezTo>
                  <a:pt x="8954581" y="688153"/>
                  <a:pt x="8942128" y="676665"/>
                  <a:pt x="8940069" y="655142"/>
                </a:cubicBezTo>
                <a:cubicBezTo>
                  <a:pt x="8941157" y="652210"/>
                  <a:pt x="8942752" y="650728"/>
                  <a:pt x="8944600" y="650403"/>
                </a:cubicBezTo>
                <a:close/>
                <a:moveTo>
                  <a:pt x="9603859" y="644985"/>
                </a:moveTo>
                <a:cubicBezTo>
                  <a:pt x="9609103" y="642385"/>
                  <a:pt x="9614002" y="643413"/>
                  <a:pt x="9615936" y="658648"/>
                </a:cubicBezTo>
                <a:cubicBezTo>
                  <a:pt x="9607353" y="672192"/>
                  <a:pt x="9595017" y="687790"/>
                  <a:pt x="9589697" y="653085"/>
                </a:cubicBezTo>
                <a:cubicBezTo>
                  <a:pt x="9593022" y="653812"/>
                  <a:pt x="9598615" y="647583"/>
                  <a:pt x="9603859" y="644985"/>
                </a:cubicBezTo>
                <a:close/>
                <a:moveTo>
                  <a:pt x="8576304" y="640864"/>
                </a:moveTo>
                <a:cubicBezTo>
                  <a:pt x="8570576" y="640258"/>
                  <a:pt x="8565557" y="645277"/>
                  <a:pt x="8564711" y="651322"/>
                </a:cubicBezTo>
                <a:cubicBezTo>
                  <a:pt x="8570515" y="666316"/>
                  <a:pt x="8575715" y="683850"/>
                  <a:pt x="8582609" y="679256"/>
                </a:cubicBezTo>
                <a:cubicBezTo>
                  <a:pt x="8583936" y="734276"/>
                  <a:pt x="8596515" y="746246"/>
                  <a:pt x="8614290" y="760153"/>
                </a:cubicBezTo>
                <a:cubicBezTo>
                  <a:pt x="8615136" y="744724"/>
                  <a:pt x="8615136" y="729270"/>
                  <a:pt x="8614290" y="713839"/>
                </a:cubicBezTo>
                <a:cubicBezTo>
                  <a:pt x="8635090" y="792922"/>
                  <a:pt x="8650570" y="734276"/>
                  <a:pt x="8669798" y="785787"/>
                </a:cubicBezTo>
                <a:cubicBezTo>
                  <a:pt x="8672942" y="759911"/>
                  <a:pt x="8671854" y="685664"/>
                  <a:pt x="8655890" y="686753"/>
                </a:cubicBezTo>
                <a:lnTo>
                  <a:pt x="8655840" y="671123"/>
                </a:lnTo>
                <a:lnTo>
                  <a:pt x="8654326" y="673029"/>
                </a:lnTo>
                <a:cubicBezTo>
                  <a:pt x="8647593" y="675822"/>
                  <a:pt x="8638479" y="668839"/>
                  <a:pt x="8634125" y="681718"/>
                </a:cubicBezTo>
                <a:cubicBezTo>
                  <a:pt x="8640894" y="611039"/>
                  <a:pt x="8613223" y="685250"/>
                  <a:pt x="8606200" y="659298"/>
                </a:cubicBezTo>
                <a:lnTo>
                  <a:pt x="8606092" y="658100"/>
                </a:lnTo>
                <a:lnTo>
                  <a:pt x="8601362" y="651217"/>
                </a:lnTo>
                <a:cubicBezTo>
                  <a:pt x="8597579" y="649132"/>
                  <a:pt x="8597422" y="661329"/>
                  <a:pt x="8592161" y="664140"/>
                </a:cubicBezTo>
                <a:cubicBezTo>
                  <a:pt x="8588474" y="647695"/>
                  <a:pt x="8582035" y="641467"/>
                  <a:pt x="8576304" y="640864"/>
                </a:cubicBezTo>
                <a:close/>
                <a:moveTo>
                  <a:pt x="10036766" y="632171"/>
                </a:moveTo>
                <a:cubicBezTo>
                  <a:pt x="10035192" y="650660"/>
                  <a:pt x="10036282" y="669282"/>
                  <a:pt x="10040152" y="687433"/>
                </a:cubicBezTo>
                <a:cubicBezTo>
                  <a:pt x="10019350" y="699526"/>
                  <a:pt x="9999883" y="665062"/>
                  <a:pt x="9978237" y="686103"/>
                </a:cubicBezTo>
                <a:cubicBezTo>
                  <a:pt x="9980532" y="652122"/>
                  <a:pt x="9959129" y="678363"/>
                  <a:pt x="9963364" y="639426"/>
                </a:cubicBezTo>
                <a:cubicBezTo>
                  <a:pt x="9996132" y="678847"/>
                  <a:pt x="10003388" y="658533"/>
                  <a:pt x="10036766" y="632171"/>
                </a:cubicBezTo>
                <a:close/>
                <a:moveTo>
                  <a:pt x="9899693" y="630175"/>
                </a:moveTo>
                <a:cubicBezTo>
                  <a:pt x="9905832" y="630477"/>
                  <a:pt x="9912452" y="642570"/>
                  <a:pt x="9912817" y="662280"/>
                </a:cubicBezTo>
                <a:cubicBezTo>
                  <a:pt x="9903262" y="659135"/>
                  <a:pt x="9894312" y="657080"/>
                  <a:pt x="9889474" y="668810"/>
                </a:cubicBezTo>
                <a:cubicBezTo>
                  <a:pt x="9887902" y="641360"/>
                  <a:pt x="9893557" y="629873"/>
                  <a:pt x="9899693" y="630175"/>
                </a:cubicBezTo>
                <a:close/>
                <a:moveTo>
                  <a:pt x="8974051" y="629748"/>
                </a:moveTo>
                <a:cubicBezTo>
                  <a:pt x="8992553" y="699157"/>
                  <a:pt x="9033668" y="641599"/>
                  <a:pt x="9049146" y="668564"/>
                </a:cubicBezTo>
                <a:cubicBezTo>
                  <a:pt x="9044430" y="671950"/>
                  <a:pt x="9041163" y="681018"/>
                  <a:pt x="9040560" y="699641"/>
                </a:cubicBezTo>
                <a:cubicBezTo>
                  <a:pt x="9015289" y="689241"/>
                  <a:pt x="8969577" y="714392"/>
                  <a:pt x="8974051" y="629748"/>
                </a:cubicBezTo>
                <a:close/>
                <a:moveTo>
                  <a:pt x="6806543" y="618982"/>
                </a:moveTo>
                <a:cubicBezTo>
                  <a:pt x="6802189" y="640143"/>
                  <a:pt x="6811501" y="635427"/>
                  <a:pt x="6803277" y="663964"/>
                </a:cubicBezTo>
                <a:cubicBezTo>
                  <a:pt x="6795781" y="643892"/>
                  <a:pt x="6791547" y="691535"/>
                  <a:pt x="6784411" y="680168"/>
                </a:cubicBezTo>
                <a:cubicBezTo>
                  <a:pt x="6783687" y="658040"/>
                  <a:pt x="6798561" y="631678"/>
                  <a:pt x="6806543" y="618982"/>
                </a:cubicBezTo>
                <a:close/>
                <a:moveTo>
                  <a:pt x="9685591" y="617900"/>
                </a:moveTo>
                <a:cubicBezTo>
                  <a:pt x="9685349" y="632168"/>
                  <a:pt x="9692121" y="629146"/>
                  <a:pt x="9692967" y="641237"/>
                </a:cubicBezTo>
                <a:cubicBezTo>
                  <a:pt x="9685956" y="686705"/>
                  <a:pt x="9665999" y="622011"/>
                  <a:pt x="9661163" y="678604"/>
                </a:cubicBezTo>
                <a:cubicBezTo>
                  <a:pt x="9652458" y="655386"/>
                  <a:pt x="9626817" y="674854"/>
                  <a:pt x="9619928" y="648372"/>
                </a:cubicBezTo>
                <a:cubicBezTo>
                  <a:pt x="9643872" y="624067"/>
                  <a:pt x="9666848" y="661674"/>
                  <a:pt x="9685591" y="617900"/>
                </a:cubicBezTo>
                <a:close/>
                <a:moveTo>
                  <a:pt x="6819965" y="615309"/>
                </a:moveTo>
                <a:cubicBezTo>
                  <a:pt x="6822685" y="615143"/>
                  <a:pt x="6823835" y="619405"/>
                  <a:pt x="6821295" y="636636"/>
                </a:cubicBezTo>
                <a:cubicBezTo>
                  <a:pt x="6814639" y="649333"/>
                  <a:pt x="6804000" y="647278"/>
                  <a:pt x="6809200" y="620554"/>
                </a:cubicBezTo>
                <a:cubicBezTo>
                  <a:pt x="6812951" y="620070"/>
                  <a:pt x="6817243" y="615475"/>
                  <a:pt x="6819965" y="615309"/>
                </a:cubicBezTo>
                <a:close/>
                <a:moveTo>
                  <a:pt x="9774471" y="613425"/>
                </a:moveTo>
                <a:cubicBezTo>
                  <a:pt x="9771692" y="683560"/>
                  <a:pt x="9807488" y="622856"/>
                  <a:pt x="9812446" y="653570"/>
                </a:cubicBezTo>
                <a:cubicBezTo>
                  <a:pt x="9790917" y="652725"/>
                  <a:pt x="9806639" y="698916"/>
                  <a:pt x="9811355" y="718990"/>
                </a:cubicBezTo>
                <a:cubicBezTo>
                  <a:pt x="9775804" y="644018"/>
                  <a:pt x="9733963" y="699037"/>
                  <a:pt x="9691759" y="685132"/>
                </a:cubicBezTo>
                <a:cubicBezTo>
                  <a:pt x="9697201" y="659653"/>
                  <a:pt x="9708202" y="635699"/>
                  <a:pt x="9724044" y="614997"/>
                </a:cubicBezTo>
                <a:cubicBezTo>
                  <a:pt x="9723198" y="660826"/>
                  <a:pt x="9733114" y="624065"/>
                  <a:pt x="9736138" y="617293"/>
                </a:cubicBezTo>
                <a:cubicBezTo>
                  <a:pt x="9735535" y="656472"/>
                  <a:pt x="9746661" y="666751"/>
                  <a:pt x="9762377" y="665663"/>
                </a:cubicBezTo>
                <a:cubicBezTo>
                  <a:pt x="9766734" y="649702"/>
                  <a:pt x="9767580" y="622009"/>
                  <a:pt x="9774471" y="613425"/>
                </a:cubicBezTo>
                <a:close/>
                <a:moveTo>
                  <a:pt x="8868647" y="607090"/>
                </a:moveTo>
                <a:cubicBezTo>
                  <a:pt x="8879939" y="605685"/>
                  <a:pt x="8890852" y="613121"/>
                  <a:pt x="8893028" y="633618"/>
                </a:cubicBezTo>
                <a:cubicBezTo>
                  <a:pt x="8881543" y="617414"/>
                  <a:pt x="8858684" y="627208"/>
                  <a:pt x="8841997" y="633618"/>
                </a:cubicBezTo>
                <a:cubicBezTo>
                  <a:pt x="8845686" y="618744"/>
                  <a:pt x="8857357" y="608496"/>
                  <a:pt x="8868647" y="607090"/>
                </a:cubicBezTo>
                <a:close/>
                <a:moveTo>
                  <a:pt x="7023795" y="606983"/>
                </a:moveTo>
                <a:cubicBezTo>
                  <a:pt x="7033795" y="606603"/>
                  <a:pt x="7042775" y="630592"/>
                  <a:pt x="7028079" y="656348"/>
                </a:cubicBezTo>
                <a:cubicBezTo>
                  <a:pt x="7036909" y="625271"/>
                  <a:pt x="7015987" y="641233"/>
                  <a:pt x="7015987" y="640145"/>
                </a:cubicBezTo>
                <a:cubicBezTo>
                  <a:pt x="7017679" y="641475"/>
                  <a:pt x="7018647" y="643047"/>
                  <a:pt x="7016713" y="652599"/>
                </a:cubicBezTo>
                <a:cubicBezTo>
                  <a:pt x="7010183" y="651632"/>
                  <a:pt x="7009338" y="639782"/>
                  <a:pt x="7014293" y="616322"/>
                </a:cubicBezTo>
                <a:cubicBezTo>
                  <a:pt x="7017014" y="609944"/>
                  <a:pt x="7020461" y="607109"/>
                  <a:pt x="7023795" y="606983"/>
                </a:cubicBezTo>
                <a:close/>
                <a:moveTo>
                  <a:pt x="7320807" y="596939"/>
                </a:moveTo>
                <a:lnTo>
                  <a:pt x="7320967" y="597692"/>
                </a:lnTo>
                <a:lnTo>
                  <a:pt x="7320585" y="597880"/>
                </a:lnTo>
                <a:close/>
                <a:moveTo>
                  <a:pt x="6927993" y="559916"/>
                </a:moveTo>
                <a:lnTo>
                  <a:pt x="6928075" y="560447"/>
                </a:lnTo>
                <a:lnTo>
                  <a:pt x="6927831" y="560085"/>
                </a:lnTo>
                <a:close/>
                <a:moveTo>
                  <a:pt x="6375071" y="557067"/>
                </a:moveTo>
                <a:cubicBezTo>
                  <a:pt x="6371443" y="584032"/>
                  <a:pt x="6386436" y="578591"/>
                  <a:pt x="6376161" y="617528"/>
                </a:cubicBezTo>
                <a:cubicBezTo>
                  <a:pt x="6366607" y="609305"/>
                  <a:pt x="6372775" y="632281"/>
                  <a:pt x="6362253" y="659125"/>
                </a:cubicBezTo>
                <a:cubicBezTo>
                  <a:pt x="6357295" y="646186"/>
                  <a:pt x="6357053" y="641349"/>
                  <a:pt x="6346531" y="663962"/>
                </a:cubicBezTo>
                <a:cubicBezTo>
                  <a:pt x="6364187" y="604105"/>
                  <a:pt x="6342544" y="644614"/>
                  <a:pt x="6336253" y="659125"/>
                </a:cubicBezTo>
                <a:cubicBezTo>
                  <a:pt x="6341937" y="637842"/>
                  <a:pt x="6347741" y="616560"/>
                  <a:pt x="6353425" y="595156"/>
                </a:cubicBezTo>
                <a:cubicBezTo>
                  <a:pt x="6360317" y="598181"/>
                  <a:pt x="6367935" y="568433"/>
                  <a:pt x="6375071" y="557067"/>
                </a:cubicBezTo>
                <a:close/>
                <a:moveTo>
                  <a:pt x="7269451" y="545694"/>
                </a:moveTo>
                <a:cubicBezTo>
                  <a:pt x="7266640" y="596937"/>
                  <a:pt x="7286343" y="609406"/>
                  <a:pt x="7304381" y="605807"/>
                </a:cubicBezTo>
                <a:lnTo>
                  <a:pt x="7320585" y="597880"/>
                </a:lnTo>
                <a:lnTo>
                  <a:pt x="7317598" y="610548"/>
                </a:lnTo>
                <a:cubicBezTo>
                  <a:pt x="7308668" y="627145"/>
                  <a:pt x="7296087" y="609664"/>
                  <a:pt x="7289283" y="646666"/>
                </a:cubicBezTo>
                <a:cubicBezTo>
                  <a:pt x="7296177" y="643491"/>
                  <a:pt x="7303515" y="646046"/>
                  <a:pt x="7310995" y="650374"/>
                </a:cubicBezTo>
                <a:lnTo>
                  <a:pt x="7316254" y="653718"/>
                </a:lnTo>
                <a:lnTo>
                  <a:pt x="7313110" y="634999"/>
                </a:lnTo>
                <a:cubicBezTo>
                  <a:pt x="7324355" y="642737"/>
                  <a:pt x="7331728" y="669098"/>
                  <a:pt x="7346725" y="659182"/>
                </a:cubicBezTo>
                <a:cubicBezTo>
                  <a:pt x="7351985" y="654043"/>
                  <a:pt x="7352441" y="646516"/>
                  <a:pt x="7351155" y="637129"/>
                </a:cubicBezTo>
                <a:lnTo>
                  <a:pt x="7346733" y="612655"/>
                </a:lnTo>
                <a:lnTo>
                  <a:pt x="7342493" y="613775"/>
                </a:lnTo>
                <a:cubicBezTo>
                  <a:pt x="7333545" y="615739"/>
                  <a:pt x="7326109" y="612566"/>
                  <a:pt x="7324959" y="579312"/>
                </a:cubicBezTo>
                <a:lnTo>
                  <a:pt x="7320807" y="596939"/>
                </a:lnTo>
                <a:lnTo>
                  <a:pt x="7314865" y="569230"/>
                </a:lnTo>
                <a:cubicBezTo>
                  <a:pt x="7304107" y="554446"/>
                  <a:pt x="7281817" y="572177"/>
                  <a:pt x="7269935" y="545694"/>
                </a:cubicBezTo>
                <a:close/>
                <a:moveTo>
                  <a:pt x="8554312" y="537294"/>
                </a:moveTo>
                <a:cubicBezTo>
                  <a:pt x="8549354" y="540801"/>
                  <a:pt x="8546087" y="547935"/>
                  <a:pt x="8547056" y="563171"/>
                </a:cubicBezTo>
                <a:lnTo>
                  <a:pt x="8547540" y="563171"/>
                </a:lnTo>
                <a:cubicBezTo>
                  <a:pt x="8554431" y="546483"/>
                  <a:pt x="8556487" y="597150"/>
                  <a:pt x="8562775" y="580583"/>
                </a:cubicBezTo>
                <a:cubicBezTo>
                  <a:pt x="8559993" y="566194"/>
                  <a:pt x="8557213" y="551804"/>
                  <a:pt x="8554312" y="537294"/>
                </a:cubicBezTo>
                <a:close/>
                <a:moveTo>
                  <a:pt x="6933063" y="528954"/>
                </a:moveTo>
                <a:cubicBezTo>
                  <a:pt x="6931809" y="526256"/>
                  <a:pt x="6919247" y="538863"/>
                  <a:pt x="6916345" y="544123"/>
                </a:cubicBezTo>
                <a:cubicBezTo>
                  <a:pt x="6912776" y="577678"/>
                  <a:pt x="6909180" y="602862"/>
                  <a:pt x="6906564" y="625201"/>
                </a:cubicBezTo>
                <a:lnTo>
                  <a:pt x="6903441" y="676674"/>
                </a:lnTo>
                <a:lnTo>
                  <a:pt x="6909061" y="676904"/>
                </a:lnTo>
                <a:lnTo>
                  <a:pt x="6914879" y="665662"/>
                </a:lnTo>
                <a:cubicBezTo>
                  <a:pt x="6926903" y="638125"/>
                  <a:pt x="6938537" y="601440"/>
                  <a:pt x="6951051" y="580399"/>
                </a:cubicBezTo>
                <a:cubicBezTo>
                  <a:pt x="6945702" y="562443"/>
                  <a:pt x="6944022" y="547546"/>
                  <a:pt x="6936985" y="550557"/>
                </a:cubicBezTo>
                <a:lnTo>
                  <a:pt x="6927993" y="559916"/>
                </a:lnTo>
                <a:lnTo>
                  <a:pt x="6926063" y="547524"/>
                </a:lnTo>
                <a:cubicBezTo>
                  <a:pt x="6926168" y="542581"/>
                  <a:pt x="6927227" y="538138"/>
                  <a:pt x="6929767" y="537593"/>
                </a:cubicBezTo>
                <a:cubicBezTo>
                  <a:pt x="6932639" y="532454"/>
                  <a:pt x="6933479" y="529854"/>
                  <a:pt x="6933063" y="528954"/>
                </a:cubicBezTo>
                <a:close/>
                <a:moveTo>
                  <a:pt x="7005844" y="509138"/>
                </a:moveTo>
                <a:cubicBezTo>
                  <a:pt x="7002167" y="515593"/>
                  <a:pt x="6999693" y="541009"/>
                  <a:pt x="6994703" y="528403"/>
                </a:cubicBezTo>
                <a:cubicBezTo>
                  <a:pt x="6989145" y="583785"/>
                  <a:pt x="6988780" y="607245"/>
                  <a:pt x="6984303" y="663232"/>
                </a:cubicBezTo>
                <a:cubicBezTo>
                  <a:pt x="6989777" y="654224"/>
                  <a:pt x="6994018" y="651896"/>
                  <a:pt x="6997453" y="653670"/>
                </a:cubicBezTo>
                <a:lnTo>
                  <a:pt x="7003324" y="664275"/>
                </a:lnTo>
                <a:lnTo>
                  <a:pt x="7022397" y="665712"/>
                </a:lnTo>
                <a:cubicBezTo>
                  <a:pt x="7026751" y="666891"/>
                  <a:pt x="7031217" y="666233"/>
                  <a:pt x="7035653" y="664707"/>
                </a:cubicBezTo>
                <a:lnTo>
                  <a:pt x="7036729" y="664195"/>
                </a:lnTo>
                <a:lnTo>
                  <a:pt x="7034005" y="658999"/>
                </a:lnTo>
                <a:lnTo>
                  <a:pt x="7034005" y="658516"/>
                </a:lnTo>
                <a:cubicBezTo>
                  <a:pt x="7051054" y="584754"/>
                  <a:pt x="7056496" y="648720"/>
                  <a:pt x="7070769" y="626350"/>
                </a:cubicBezTo>
                <a:cubicBezTo>
                  <a:pt x="7063875" y="586205"/>
                  <a:pt x="7049485" y="580884"/>
                  <a:pt x="7035819" y="574112"/>
                </a:cubicBezTo>
                <a:cubicBezTo>
                  <a:pt x="7022155" y="567340"/>
                  <a:pt x="7010061" y="558875"/>
                  <a:pt x="7010061" y="511110"/>
                </a:cubicBezTo>
                <a:cubicBezTo>
                  <a:pt x="7008431" y="506938"/>
                  <a:pt x="7007069" y="506985"/>
                  <a:pt x="7005844" y="509138"/>
                </a:cubicBezTo>
                <a:close/>
                <a:moveTo>
                  <a:pt x="6974387" y="508692"/>
                </a:moveTo>
                <a:cubicBezTo>
                  <a:pt x="6964956" y="556336"/>
                  <a:pt x="6957093" y="600353"/>
                  <a:pt x="6971847" y="600353"/>
                </a:cubicBezTo>
                <a:cubicBezTo>
                  <a:pt x="6963749" y="573628"/>
                  <a:pt x="6996155" y="507724"/>
                  <a:pt x="6974387" y="508692"/>
                </a:cubicBezTo>
                <a:close/>
                <a:moveTo>
                  <a:pt x="6947565" y="494876"/>
                </a:moveTo>
                <a:lnTo>
                  <a:pt x="6946461" y="495085"/>
                </a:lnTo>
                <a:lnTo>
                  <a:pt x="6946577" y="497447"/>
                </a:lnTo>
                <a:close/>
                <a:moveTo>
                  <a:pt x="5957659" y="485357"/>
                </a:moveTo>
                <a:cubicBezTo>
                  <a:pt x="5964221" y="488547"/>
                  <a:pt x="5970750" y="498160"/>
                  <a:pt x="5978307" y="505717"/>
                </a:cubicBezTo>
                <a:cubicBezTo>
                  <a:pt x="5964401" y="469442"/>
                  <a:pt x="6057274" y="494956"/>
                  <a:pt x="6000801" y="501000"/>
                </a:cubicBezTo>
                <a:cubicBezTo>
                  <a:pt x="5991005" y="532320"/>
                  <a:pt x="5979395" y="505837"/>
                  <a:pt x="5971412" y="529176"/>
                </a:cubicBezTo>
                <a:cubicBezTo>
                  <a:pt x="5967181" y="519212"/>
                  <a:pt x="5964401" y="508716"/>
                  <a:pt x="5963069" y="497979"/>
                </a:cubicBezTo>
                <a:cubicBezTo>
                  <a:pt x="5957507" y="514786"/>
                  <a:pt x="5949769" y="536795"/>
                  <a:pt x="5936827" y="503542"/>
                </a:cubicBezTo>
                <a:cubicBezTo>
                  <a:pt x="5944509" y="485404"/>
                  <a:pt x="5951099" y="482168"/>
                  <a:pt x="5957659" y="485357"/>
                </a:cubicBezTo>
                <a:close/>
                <a:moveTo>
                  <a:pt x="5932597" y="482528"/>
                </a:moveTo>
                <a:cubicBezTo>
                  <a:pt x="5930299" y="538514"/>
                  <a:pt x="5914577" y="503689"/>
                  <a:pt x="5902967" y="499577"/>
                </a:cubicBezTo>
                <a:cubicBezTo>
                  <a:pt x="5905145" y="474546"/>
                  <a:pt x="5923767" y="490991"/>
                  <a:pt x="5932597" y="482528"/>
                </a:cubicBezTo>
                <a:close/>
                <a:moveTo>
                  <a:pt x="6536282" y="477546"/>
                </a:moveTo>
                <a:cubicBezTo>
                  <a:pt x="6538135" y="477871"/>
                  <a:pt x="6539744" y="479352"/>
                  <a:pt x="6540862" y="482285"/>
                </a:cubicBezTo>
                <a:cubicBezTo>
                  <a:pt x="6538806" y="503688"/>
                  <a:pt x="6526353" y="515779"/>
                  <a:pt x="6519698" y="497883"/>
                </a:cubicBezTo>
                <a:cubicBezTo>
                  <a:pt x="6521877" y="489963"/>
                  <a:pt x="6526050" y="483130"/>
                  <a:pt x="6530238" y="479744"/>
                </a:cubicBezTo>
                <a:cubicBezTo>
                  <a:pt x="6532332" y="478052"/>
                  <a:pt x="6534429" y="477221"/>
                  <a:pt x="6536282" y="477546"/>
                </a:cubicBezTo>
                <a:close/>
                <a:moveTo>
                  <a:pt x="5876985" y="472128"/>
                </a:moveTo>
                <a:cubicBezTo>
                  <a:pt x="5882229" y="474728"/>
                  <a:pt x="5887851" y="480956"/>
                  <a:pt x="5891237" y="480230"/>
                </a:cubicBezTo>
                <a:cubicBezTo>
                  <a:pt x="5885918" y="514935"/>
                  <a:pt x="5873465" y="499337"/>
                  <a:pt x="5864999" y="485793"/>
                </a:cubicBezTo>
                <a:cubicBezTo>
                  <a:pt x="5866874" y="470558"/>
                  <a:pt x="5871739" y="469528"/>
                  <a:pt x="5876985" y="472128"/>
                </a:cubicBezTo>
                <a:close/>
                <a:moveTo>
                  <a:pt x="5444049" y="459313"/>
                </a:moveTo>
                <a:cubicBezTo>
                  <a:pt x="5477545" y="485675"/>
                  <a:pt x="5484679" y="505989"/>
                  <a:pt x="5517573" y="466568"/>
                </a:cubicBezTo>
                <a:cubicBezTo>
                  <a:pt x="5521804" y="505505"/>
                  <a:pt x="5500399" y="479507"/>
                  <a:pt x="5502696" y="513246"/>
                </a:cubicBezTo>
                <a:cubicBezTo>
                  <a:pt x="5481053" y="492205"/>
                  <a:pt x="5461582" y="526668"/>
                  <a:pt x="5440782" y="514575"/>
                </a:cubicBezTo>
                <a:cubicBezTo>
                  <a:pt x="5444653" y="496425"/>
                  <a:pt x="5445740" y="477790"/>
                  <a:pt x="5444049" y="459313"/>
                </a:cubicBezTo>
                <a:close/>
                <a:moveTo>
                  <a:pt x="7034454" y="459192"/>
                </a:moveTo>
                <a:lnTo>
                  <a:pt x="7024990" y="460728"/>
                </a:lnTo>
                <a:lnTo>
                  <a:pt x="7034249" y="462500"/>
                </a:lnTo>
                <a:close/>
                <a:moveTo>
                  <a:pt x="5580953" y="457317"/>
                </a:moveTo>
                <a:cubicBezTo>
                  <a:pt x="5587165" y="457015"/>
                  <a:pt x="5592971" y="468503"/>
                  <a:pt x="5591339" y="495952"/>
                </a:cubicBezTo>
                <a:cubicBezTo>
                  <a:pt x="5586623" y="484222"/>
                  <a:pt x="5577553" y="486277"/>
                  <a:pt x="5568118" y="489422"/>
                </a:cubicBezTo>
                <a:cubicBezTo>
                  <a:pt x="5568118" y="469712"/>
                  <a:pt x="5574738" y="457621"/>
                  <a:pt x="5580953" y="457317"/>
                </a:cubicBezTo>
                <a:close/>
                <a:moveTo>
                  <a:pt x="6506761" y="456891"/>
                </a:moveTo>
                <a:cubicBezTo>
                  <a:pt x="6511357" y="541538"/>
                  <a:pt x="6465645" y="516385"/>
                  <a:pt x="6440372" y="526784"/>
                </a:cubicBezTo>
                <a:cubicBezTo>
                  <a:pt x="6439765" y="508162"/>
                  <a:pt x="6436505" y="499094"/>
                  <a:pt x="6431786" y="495708"/>
                </a:cubicBezTo>
                <a:cubicBezTo>
                  <a:pt x="6447266" y="468741"/>
                  <a:pt x="6488379" y="526301"/>
                  <a:pt x="6506761" y="456891"/>
                </a:cubicBezTo>
                <a:close/>
                <a:moveTo>
                  <a:pt x="7234361" y="451858"/>
                </a:moveTo>
                <a:lnTo>
                  <a:pt x="7225113" y="454417"/>
                </a:lnTo>
                <a:lnTo>
                  <a:pt x="7227537" y="461125"/>
                </a:lnTo>
                <a:cubicBezTo>
                  <a:pt x="7229313" y="461737"/>
                  <a:pt x="7231538" y="459754"/>
                  <a:pt x="7233638" y="454971"/>
                </a:cubicBezTo>
                <a:close/>
                <a:moveTo>
                  <a:pt x="7252411" y="446867"/>
                </a:moveTo>
                <a:lnTo>
                  <a:pt x="7250847" y="447298"/>
                </a:lnTo>
                <a:lnTo>
                  <a:pt x="7251043" y="447505"/>
                </a:lnTo>
                <a:close/>
                <a:moveTo>
                  <a:pt x="6648367" y="446828"/>
                </a:moveTo>
                <a:cubicBezTo>
                  <a:pt x="6686219" y="497737"/>
                  <a:pt x="6728302" y="439695"/>
                  <a:pt x="6762161" y="452148"/>
                </a:cubicBezTo>
                <a:cubicBezTo>
                  <a:pt x="6769779" y="513820"/>
                  <a:pt x="6793962" y="454326"/>
                  <a:pt x="6813554" y="483709"/>
                </a:cubicBezTo>
                <a:cubicBezTo>
                  <a:pt x="6797228" y="547435"/>
                  <a:pt x="6764459" y="465692"/>
                  <a:pt x="6735919" y="491569"/>
                </a:cubicBezTo>
                <a:cubicBezTo>
                  <a:pt x="6735919" y="504386"/>
                  <a:pt x="6737733" y="510797"/>
                  <a:pt x="6740635" y="512490"/>
                </a:cubicBezTo>
                <a:cubicBezTo>
                  <a:pt x="6715359" y="515440"/>
                  <a:pt x="6690573" y="521499"/>
                  <a:pt x="6666868" y="530507"/>
                </a:cubicBezTo>
                <a:cubicBezTo>
                  <a:pt x="6667472" y="540906"/>
                  <a:pt x="6671587" y="537883"/>
                  <a:pt x="6674489" y="539576"/>
                </a:cubicBezTo>
                <a:cubicBezTo>
                  <a:pt x="6648851" y="554812"/>
                  <a:pt x="6611121" y="556988"/>
                  <a:pt x="6579195" y="594596"/>
                </a:cubicBezTo>
                <a:cubicBezTo>
                  <a:pt x="6604472" y="540302"/>
                  <a:pt x="6583430" y="478509"/>
                  <a:pt x="6568799" y="453841"/>
                </a:cubicBezTo>
                <a:cubicBezTo>
                  <a:pt x="6586939" y="475123"/>
                  <a:pt x="6629987" y="513577"/>
                  <a:pt x="6648367" y="446828"/>
                </a:cubicBezTo>
                <a:close/>
                <a:moveTo>
                  <a:pt x="8674269" y="446126"/>
                </a:moveTo>
                <a:cubicBezTo>
                  <a:pt x="8682373" y="458217"/>
                  <a:pt x="8697128" y="485183"/>
                  <a:pt x="8696521" y="507312"/>
                </a:cubicBezTo>
                <a:cubicBezTo>
                  <a:pt x="8689385" y="518677"/>
                  <a:pt x="8685153" y="471035"/>
                  <a:pt x="8677655" y="491108"/>
                </a:cubicBezTo>
                <a:cubicBezTo>
                  <a:pt x="8669433" y="462571"/>
                  <a:pt x="8678746" y="467408"/>
                  <a:pt x="8674269" y="446126"/>
                </a:cubicBezTo>
                <a:close/>
                <a:moveTo>
                  <a:pt x="5795223" y="445044"/>
                </a:moveTo>
                <a:cubicBezTo>
                  <a:pt x="5814087" y="488816"/>
                  <a:pt x="5836943" y="451209"/>
                  <a:pt x="5861006" y="475514"/>
                </a:cubicBezTo>
                <a:cubicBezTo>
                  <a:pt x="5854115" y="501996"/>
                  <a:pt x="5828479" y="482528"/>
                  <a:pt x="5819651" y="505745"/>
                </a:cubicBezTo>
                <a:cubicBezTo>
                  <a:pt x="5814933" y="449154"/>
                  <a:pt x="5794862" y="513847"/>
                  <a:pt x="5787967" y="468380"/>
                </a:cubicBezTo>
                <a:cubicBezTo>
                  <a:pt x="5788691" y="456288"/>
                  <a:pt x="5795466" y="459311"/>
                  <a:pt x="5795223" y="445044"/>
                </a:cubicBezTo>
                <a:close/>
                <a:moveTo>
                  <a:pt x="8660848" y="441849"/>
                </a:moveTo>
                <a:cubicBezTo>
                  <a:pt x="8663569" y="442015"/>
                  <a:pt x="8667862" y="446610"/>
                  <a:pt x="8671609" y="447094"/>
                </a:cubicBezTo>
                <a:cubicBezTo>
                  <a:pt x="8676929" y="474422"/>
                  <a:pt x="8666167" y="476478"/>
                  <a:pt x="8659518" y="463176"/>
                </a:cubicBezTo>
                <a:cubicBezTo>
                  <a:pt x="8656978" y="445945"/>
                  <a:pt x="8658127" y="441682"/>
                  <a:pt x="8660848" y="441849"/>
                </a:cubicBezTo>
                <a:close/>
                <a:moveTo>
                  <a:pt x="5706460" y="440570"/>
                </a:moveTo>
                <a:cubicBezTo>
                  <a:pt x="5713355" y="449154"/>
                  <a:pt x="5714081" y="477451"/>
                  <a:pt x="5718551" y="492808"/>
                </a:cubicBezTo>
                <a:cubicBezTo>
                  <a:pt x="5734277" y="493895"/>
                  <a:pt x="5745277" y="483617"/>
                  <a:pt x="5744671" y="444438"/>
                </a:cubicBezTo>
                <a:cubicBezTo>
                  <a:pt x="5747698" y="451210"/>
                  <a:pt x="5757733" y="487972"/>
                  <a:pt x="5756765" y="442142"/>
                </a:cubicBezTo>
                <a:cubicBezTo>
                  <a:pt x="5772610" y="462819"/>
                  <a:pt x="5783617" y="486786"/>
                  <a:pt x="5789055" y="512275"/>
                </a:cubicBezTo>
                <a:cubicBezTo>
                  <a:pt x="5746853" y="526181"/>
                  <a:pt x="5705250" y="471163"/>
                  <a:pt x="5669457" y="546133"/>
                </a:cubicBezTo>
                <a:cubicBezTo>
                  <a:pt x="5674295" y="526061"/>
                  <a:pt x="5690011" y="479870"/>
                  <a:pt x="5668489" y="480715"/>
                </a:cubicBezTo>
                <a:cubicBezTo>
                  <a:pt x="5673327" y="450001"/>
                  <a:pt x="5709243" y="510703"/>
                  <a:pt x="5706460" y="440570"/>
                </a:cubicBezTo>
                <a:close/>
                <a:moveTo>
                  <a:pt x="6818028" y="438485"/>
                </a:moveTo>
                <a:cubicBezTo>
                  <a:pt x="6820810" y="435824"/>
                  <a:pt x="6821537" y="441871"/>
                  <a:pt x="6822140" y="448641"/>
                </a:cubicBezTo>
                <a:cubicBezTo>
                  <a:pt x="6833024" y="454205"/>
                  <a:pt x="6852855" y="477906"/>
                  <a:pt x="6876560" y="468472"/>
                </a:cubicBezTo>
                <a:cubicBezTo>
                  <a:pt x="6876560" y="536553"/>
                  <a:pt x="6839435" y="428085"/>
                  <a:pt x="6847175" y="508862"/>
                </a:cubicBezTo>
                <a:cubicBezTo>
                  <a:pt x="6841371" y="491690"/>
                  <a:pt x="6827098" y="509828"/>
                  <a:pt x="6821295" y="493020"/>
                </a:cubicBezTo>
                <a:cubicBezTo>
                  <a:pt x="6826617" y="470650"/>
                  <a:pt x="6820087" y="465571"/>
                  <a:pt x="6818028" y="438485"/>
                </a:cubicBezTo>
                <a:close/>
                <a:moveTo>
                  <a:pt x="8457120" y="434247"/>
                </a:moveTo>
                <a:cubicBezTo>
                  <a:pt x="8460465" y="434374"/>
                  <a:pt x="8463918" y="437207"/>
                  <a:pt x="8466639" y="443587"/>
                </a:cubicBezTo>
                <a:cubicBezTo>
                  <a:pt x="8471597" y="467046"/>
                  <a:pt x="8470751" y="478897"/>
                  <a:pt x="8464218" y="479862"/>
                </a:cubicBezTo>
                <a:cubicBezTo>
                  <a:pt x="8461803" y="470189"/>
                  <a:pt x="8463250" y="468618"/>
                  <a:pt x="8464825" y="467409"/>
                </a:cubicBezTo>
                <a:cubicBezTo>
                  <a:pt x="8464825" y="468496"/>
                  <a:pt x="8444025" y="452536"/>
                  <a:pt x="8452733" y="483611"/>
                </a:cubicBezTo>
                <a:cubicBezTo>
                  <a:pt x="8438041" y="457855"/>
                  <a:pt x="8447084" y="433868"/>
                  <a:pt x="8457120" y="434247"/>
                </a:cubicBezTo>
                <a:close/>
                <a:moveTo>
                  <a:pt x="6611695" y="434232"/>
                </a:moveTo>
                <a:cubicBezTo>
                  <a:pt x="6623003" y="435638"/>
                  <a:pt x="6634703" y="445886"/>
                  <a:pt x="6638453" y="460760"/>
                </a:cubicBezTo>
                <a:cubicBezTo>
                  <a:pt x="6622247" y="454351"/>
                  <a:pt x="6599391" y="444557"/>
                  <a:pt x="6587300" y="460760"/>
                </a:cubicBezTo>
                <a:cubicBezTo>
                  <a:pt x="6589475" y="440264"/>
                  <a:pt x="6600389" y="432827"/>
                  <a:pt x="6611695" y="434232"/>
                </a:cubicBezTo>
                <a:close/>
                <a:moveTo>
                  <a:pt x="7376355" y="426223"/>
                </a:moveTo>
                <a:cubicBezTo>
                  <a:pt x="7366556" y="437710"/>
                  <a:pt x="7361959" y="458630"/>
                  <a:pt x="7360633" y="489224"/>
                </a:cubicBezTo>
                <a:cubicBezTo>
                  <a:pt x="7353648" y="467912"/>
                  <a:pt x="7349591" y="465849"/>
                  <a:pt x="7341670" y="452120"/>
                </a:cubicBezTo>
                <a:lnTo>
                  <a:pt x="7334711" y="438315"/>
                </a:lnTo>
                <a:lnTo>
                  <a:pt x="7329941" y="439004"/>
                </a:lnTo>
                <a:lnTo>
                  <a:pt x="7320529" y="462380"/>
                </a:lnTo>
                <a:cubicBezTo>
                  <a:pt x="7292433" y="507707"/>
                  <a:pt x="7259131" y="411396"/>
                  <a:pt x="7233417" y="490433"/>
                </a:cubicBezTo>
                <a:cubicBezTo>
                  <a:pt x="7266065" y="520664"/>
                  <a:pt x="7332819" y="536384"/>
                  <a:pt x="7369099" y="617403"/>
                </a:cubicBezTo>
                <a:cubicBezTo>
                  <a:pt x="7365500" y="611054"/>
                  <a:pt x="7361087" y="609655"/>
                  <a:pt x="7356453" y="610090"/>
                </a:cubicBezTo>
                <a:lnTo>
                  <a:pt x="7351971" y="611274"/>
                </a:lnTo>
                <a:lnTo>
                  <a:pt x="7354949" y="634755"/>
                </a:lnTo>
                <a:cubicBezTo>
                  <a:pt x="7359515" y="638595"/>
                  <a:pt x="7363943" y="640198"/>
                  <a:pt x="7368256" y="640194"/>
                </a:cubicBezTo>
                <a:lnTo>
                  <a:pt x="7370581" y="639419"/>
                </a:lnTo>
                <a:lnTo>
                  <a:pt x="7373935" y="630462"/>
                </a:lnTo>
                <a:lnTo>
                  <a:pt x="7372071" y="638923"/>
                </a:lnTo>
                <a:lnTo>
                  <a:pt x="7380858" y="635997"/>
                </a:lnTo>
                <a:cubicBezTo>
                  <a:pt x="7389050" y="630827"/>
                  <a:pt x="7396851" y="621757"/>
                  <a:pt x="7404407" y="613837"/>
                </a:cubicBezTo>
                <a:cubicBezTo>
                  <a:pt x="7419523" y="597997"/>
                  <a:pt x="7434639" y="586509"/>
                  <a:pt x="7452779" y="619158"/>
                </a:cubicBezTo>
                <a:cubicBezTo>
                  <a:pt x="7461245" y="578408"/>
                  <a:pt x="7502481" y="644188"/>
                  <a:pt x="7504175" y="559543"/>
                </a:cubicBezTo>
                <a:cubicBezTo>
                  <a:pt x="7510340" y="571152"/>
                  <a:pt x="7519771" y="564864"/>
                  <a:pt x="7521708" y="599327"/>
                </a:cubicBezTo>
                <a:cubicBezTo>
                  <a:pt x="7531140" y="598480"/>
                  <a:pt x="7526789" y="566315"/>
                  <a:pt x="7530294" y="552167"/>
                </a:cubicBezTo>
                <a:cubicBezTo>
                  <a:pt x="7538034" y="627502"/>
                  <a:pt x="7567904" y="551321"/>
                  <a:pt x="7583623" y="547935"/>
                </a:cubicBezTo>
                <a:cubicBezTo>
                  <a:pt x="7596805" y="545274"/>
                  <a:pt x="7617967" y="602471"/>
                  <a:pt x="7622802" y="536809"/>
                </a:cubicBezTo>
                <a:cubicBezTo>
                  <a:pt x="7646142" y="610572"/>
                  <a:pt x="7662833" y="541164"/>
                  <a:pt x="7689191" y="529071"/>
                </a:cubicBezTo>
                <a:lnTo>
                  <a:pt x="7689897" y="522672"/>
                </a:lnTo>
                <a:lnTo>
                  <a:pt x="7655089" y="504944"/>
                </a:lnTo>
                <a:cubicBezTo>
                  <a:pt x="7652311" y="529975"/>
                  <a:pt x="7648805" y="545454"/>
                  <a:pt x="7642995" y="546299"/>
                </a:cubicBezTo>
                <a:cubicBezTo>
                  <a:pt x="7637799" y="472294"/>
                  <a:pt x="7576971" y="494546"/>
                  <a:pt x="7558347" y="530821"/>
                </a:cubicBezTo>
                <a:cubicBezTo>
                  <a:pt x="7539725" y="500228"/>
                  <a:pt x="7524368" y="445933"/>
                  <a:pt x="7501512" y="501436"/>
                </a:cubicBezTo>
                <a:cubicBezTo>
                  <a:pt x="7508891" y="476165"/>
                  <a:pt x="7473217" y="420056"/>
                  <a:pt x="7463179" y="477978"/>
                </a:cubicBezTo>
                <a:cubicBezTo>
                  <a:pt x="7460639" y="495633"/>
                  <a:pt x="7470797" y="486442"/>
                  <a:pt x="7469225" y="502163"/>
                </a:cubicBezTo>
                <a:cubicBezTo>
                  <a:pt x="7458947" y="514256"/>
                  <a:pt x="7450601" y="458630"/>
                  <a:pt x="7435365" y="514256"/>
                </a:cubicBezTo>
                <a:cubicBezTo>
                  <a:pt x="7436456" y="470238"/>
                  <a:pt x="7422545" y="470965"/>
                  <a:pt x="7408401" y="470965"/>
                </a:cubicBezTo>
                <a:cubicBezTo>
                  <a:pt x="7394250" y="470965"/>
                  <a:pt x="7379134" y="470844"/>
                  <a:pt x="7376355" y="426223"/>
                </a:cubicBezTo>
                <a:close/>
                <a:moveTo>
                  <a:pt x="7058917" y="425498"/>
                </a:moveTo>
                <a:cubicBezTo>
                  <a:pt x="7056499" y="439284"/>
                  <a:pt x="7057829" y="445510"/>
                  <a:pt x="7060687" y="448744"/>
                </a:cubicBezTo>
                <a:lnTo>
                  <a:pt x="7062521" y="449634"/>
                </a:lnTo>
                <a:lnTo>
                  <a:pt x="7062483" y="447108"/>
                </a:lnTo>
                <a:lnTo>
                  <a:pt x="7070655" y="441281"/>
                </a:lnTo>
                <a:lnTo>
                  <a:pt x="7069483" y="425679"/>
                </a:lnTo>
                <a:cubicBezTo>
                  <a:pt x="7067321" y="421326"/>
                  <a:pt x="7063755" y="421749"/>
                  <a:pt x="7058917" y="425981"/>
                </a:cubicBezTo>
                <a:close/>
                <a:moveTo>
                  <a:pt x="6951395" y="418809"/>
                </a:moveTo>
                <a:lnTo>
                  <a:pt x="6949205" y="420072"/>
                </a:lnTo>
                <a:cubicBezTo>
                  <a:pt x="6946151" y="422898"/>
                  <a:pt x="6943130" y="426768"/>
                  <a:pt x="6939925" y="425377"/>
                </a:cubicBezTo>
                <a:lnTo>
                  <a:pt x="6939805" y="425738"/>
                </a:lnTo>
                <a:lnTo>
                  <a:pt x="6944314" y="456416"/>
                </a:lnTo>
                <a:lnTo>
                  <a:pt x="6947230" y="456979"/>
                </a:lnTo>
                <a:cubicBezTo>
                  <a:pt x="6949289" y="456633"/>
                  <a:pt x="6951415" y="454895"/>
                  <a:pt x="6953471" y="449757"/>
                </a:cubicBezTo>
                <a:close/>
                <a:moveTo>
                  <a:pt x="6953836" y="417402"/>
                </a:moveTo>
                <a:lnTo>
                  <a:pt x="6951861" y="418541"/>
                </a:lnTo>
                <a:lnTo>
                  <a:pt x="6955542" y="426993"/>
                </a:lnTo>
                <a:lnTo>
                  <a:pt x="6956662" y="440382"/>
                </a:lnTo>
                <a:lnTo>
                  <a:pt x="6956694" y="440055"/>
                </a:lnTo>
                <a:cubicBezTo>
                  <a:pt x="6957377" y="432512"/>
                  <a:pt x="6958003" y="425769"/>
                  <a:pt x="6958669" y="421023"/>
                </a:cubicBezTo>
                <a:cubicBezTo>
                  <a:pt x="6957006" y="418242"/>
                  <a:pt x="6955405" y="417297"/>
                  <a:pt x="6953836" y="417402"/>
                </a:cubicBezTo>
                <a:close/>
                <a:moveTo>
                  <a:pt x="7022881" y="411591"/>
                </a:moveTo>
                <a:lnTo>
                  <a:pt x="7019371" y="441691"/>
                </a:lnTo>
                <a:lnTo>
                  <a:pt x="7035405" y="443863"/>
                </a:lnTo>
                <a:lnTo>
                  <a:pt x="7035551" y="441493"/>
                </a:lnTo>
                <a:cubicBezTo>
                  <a:pt x="7032721" y="428831"/>
                  <a:pt x="7020254" y="435656"/>
                  <a:pt x="7022881" y="412075"/>
                </a:cubicBezTo>
                <a:close/>
                <a:moveTo>
                  <a:pt x="7651949" y="410866"/>
                </a:moveTo>
                <a:cubicBezTo>
                  <a:pt x="7655939" y="407601"/>
                  <a:pt x="7648198" y="458993"/>
                  <a:pt x="7647472" y="420661"/>
                </a:cubicBezTo>
                <a:cubicBezTo>
                  <a:pt x="7642033" y="428521"/>
                  <a:pt x="7646623" y="437226"/>
                  <a:pt x="7638889" y="462742"/>
                </a:cubicBezTo>
                <a:cubicBezTo>
                  <a:pt x="7653763" y="464193"/>
                  <a:pt x="7668152" y="434082"/>
                  <a:pt x="7668152" y="483419"/>
                </a:cubicBezTo>
                <a:cubicBezTo>
                  <a:pt x="7694875" y="430938"/>
                  <a:pt x="7662468" y="402280"/>
                  <a:pt x="7651949" y="410866"/>
                </a:cubicBezTo>
                <a:close/>
                <a:moveTo>
                  <a:pt x="7711565" y="410261"/>
                </a:moveTo>
                <a:cubicBezTo>
                  <a:pt x="7700320" y="427312"/>
                  <a:pt x="7699836" y="424772"/>
                  <a:pt x="7688829" y="414252"/>
                </a:cubicBezTo>
                <a:cubicBezTo>
                  <a:pt x="7687138" y="435896"/>
                  <a:pt x="7682057" y="434445"/>
                  <a:pt x="7678675" y="444966"/>
                </a:cubicBezTo>
                <a:cubicBezTo>
                  <a:pt x="7686292" y="498021"/>
                  <a:pt x="7704861" y="487683"/>
                  <a:pt x="7724485" y="494859"/>
                </a:cubicBezTo>
                <a:lnTo>
                  <a:pt x="7727921" y="497661"/>
                </a:lnTo>
                <a:lnTo>
                  <a:pt x="7737883" y="492129"/>
                </a:lnTo>
                <a:lnTo>
                  <a:pt x="7757545" y="467156"/>
                </a:lnTo>
                <a:lnTo>
                  <a:pt x="7755559" y="464042"/>
                </a:lnTo>
                <a:cubicBezTo>
                  <a:pt x="7752915" y="457421"/>
                  <a:pt x="7750899" y="448202"/>
                  <a:pt x="7750021" y="433842"/>
                </a:cubicBezTo>
                <a:cubicBezTo>
                  <a:pt x="7735751" y="468184"/>
                  <a:pt x="7718939" y="440371"/>
                  <a:pt x="7711565" y="410261"/>
                </a:cubicBezTo>
                <a:close/>
                <a:moveTo>
                  <a:pt x="7565769" y="399100"/>
                </a:moveTo>
                <a:cubicBezTo>
                  <a:pt x="7561132" y="396967"/>
                  <a:pt x="7556445" y="397202"/>
                  <a:pt x="7551701" y="401312"/>
                </a:cubicBezTo>
                <a:lnTo>
                  <a:pt x="7551939" y="401312"/>
                </a:lnTo>
                <a:cubicBezTo>
                  <a:pt x="7555083" y="455970"/>
                  <a:pt x="7588581" y="484509"/>
                  <a:pt x="7606719" y="441459"/>
                </a:cubicBezTo>
                <a:cubicBezTo>
                  <a:pt x="7593207" y="433207"/>
                  <a:pt x="7579692" y="405500"/>
                  <a:pt x="7565769" y="399100"/>
                </a:cubicBezTo>
                <a:close/>
                <a:moveTo>
                  <a:pt x="9105744" y="384212"/>
                </a:moveTo>
                <a:cubicBezTo>
                  <a:pt x="9112997" y="395577"/>
                  <a:pt x="9120618" y="425324"/>
                  <a:pt x="9127387" y="422301"/>
                </a:cubicBezTo>
                <a:cubicBezTo>
                  <a:pt x="9133193" y="443703"/>
                  <a:pt x="9138877" y="464986"/>
                  <a:pt x="9144681" y="486268"/>
                </a:cubicBezTo>
                <a:cubicBezTo>
                  <a:pt x="9138274" y="471758"/>
                  <a:pt x="9116745" y="431249"/>
                  <a:pt x="9134401" y="491107"/>
                </a:cubicBezTo>
                <a:cubicBezTo>
                  <a:pt x="9123762" y="468493"/>
                  <a:pt x="9123639" y="473330"/>
                  <a:pt x="9118559" y="486268"/>
                </a:cubicBezTo>
                <a:cubicBezTo>
                  <a:pt x="9108159" y="459424"/>
                  <a:pt x="9114330" y="436449"/>
                  <a:pt x="9104653" y="444672"/>
                </a:cubicBezTo>
                <a:cubicBezTo>
                  <a:pt x="9094493" y="405735"/>
                  <a:pt x="9109366" y="411175"/>
                  <a:pt x="9105744" y="384212"/>
                </a:cubicBezTo>
                <a:close/>
                <a:moveTo>
                  <a:pt x="8212084" y="372960"/>
                </a:moveTo>
                <a:cubicBezTo>
                  <a:pt x="8196242" y="408271"/>
                  <a:pt x="8161779" y="364497"/>
                  <a:pt x="8161053" y="424957"/>
                </a:cubicBezTo>
                <a:lnTo>
                  <a:pt x="8160446" y="424836"/>
                </a:lnTo>
                <a:cubicBezTo>
                  <a:pt x="8179555" y="440557"/>
                  <a:pt x="8215835" y="441160"/>
                  <a:pt x="8212084" y="372960"/>
                </a:cubicBezTo>
                <a:close/>
                <a:moveTo>
                  <a:pt x="8547615" y="356410"/>
                </a:moveTo>
                <a:cubicBezTo>
                  <a:pt x="8547204" y="357272"/>
                  <a:pt x="8548053" y="359841"/>
                  <a:pt x="8550923" y="364981"/>
                </a:cubicBezTo>
                <a:lnTo>
                  <a:pt x="8551407" y="364981"/>
                </a:lnTo>
                <a:cubicBezTo>
                  <a:pt x="8556245" y="365827"/>
                  <a:pt x="8555280" y="382755"/>
                  <a:pt x="8552979" y="387471"/>
                </a:cubicBezTo>
                <a:cubicBezTo>
                  <a:pt x="8537501" y="365343"/>
                  <a:pt x="8536898" y="383602"/>
                  <a:pt x="8529642" y="407787"/>
                </a:cubicBezTo>
                <a:cubicBezTo>
                  <a:pt x="8545848" y="435720"/>
                  <a:pt x="8560841" y="491586"/>
                  <a:pt x="8578010" y="516615"/>
                </a:cubicBezTo>
                <a:cubicBezTo>
                  <a:pt x="8578739" y="472480"/>
                  <a:pt x="8571483" y="438864"/>
                  <a:pt x="8564350" y="371511"/>
                </a:cubicBezTo>
                <a:cubicBezTo>
                  <a:pt x="8561355" y="366613"/>
                  <a:pt x="8548840" y="353824"/>
                  <a:pt x="8547615" y="356410"/>
                </a:cubicBezTo>
                <a:close/>
                <a:moveTo>
                  <a:pt x="7524823" y="347594"/>
                </a:moveTo>
                <a:cubicBezTo>
                  <a:pt x="7521708" y="345447"/>
                  <a:pt x="7517415" y="348470"/>
                  <a:pt x="7514452" y="355242"/>
                </a:cubicBezTo>
                <a:cubicBezTo>
                  <a:pt x="7514452" y="374951"/>
                  <a:pt x="7520617" y="386560"/>
                  <a:pt x="7528115" y="370961"/>
                </a:cubicBezTo>
                <a:cubicBezTo>
                  <a:pt x="7529871" y="357056"/>
                  <a:pt x="7527935" y="349740"/>
                  <a:pt x="7524823" y="347594"/>
                </a:cubicBezTo>
                <a:close/>
                <a:moveTo>
                  <a:pt x="6946577" y="347019"/>
                </a:moveTo>
                <a:cubicBezTo>
                  <a:pt x="6941135" y="367212"/>
                  <a:pt x="6945729" y="396838"/>
                  <a:pt x="6935209" y="389100"/>
                </a:cubicBezTo>
                <a:cubicBezTo>
                  <a:pt x="6933150" y="404094"/>
                  <a:pt x="6940289" y="400708"/>
                  <a:pt x="6944037" y="404094"/>
                </a:cubicBezTo>
                <a:cubicBezTo>
                  <a:pt x="6942704" y="381602"/>
                  <a:pt x="6949114" y="377128"/>
                  <a:pt x="6954799" y="350285"/>
                </a:cubicBezTo>
                <a:cubicBezTo>
                  <a:pt x="6952019" y="349316"/>
                  <a:pt x="6949237" y="348229"/>
                  <a:pt x="6946577" y="347019"/>
                </a:cubicBezTo>
                <a:close/>
                <a:moveTo>
                  <a:pt x="6612833" y="340994"/>
                </a:moveTo>
                <a:cubicBezTo>
                  <a:pt x="6618587" y="341176"/>
                  <a:pt x="6622218" y="362171"/>
                  <a:pt x="6619585" y="377861"/>
                </a:cubicBezTo>
                <a:cubicBezTo>
                  <a:pt x="6616079" y="355611"/>
                  <a:pt x="6598061" y="382698"/>
                  <a:pt x="6606525" y="348718"/>
                </a:cubicBezTo>
                <a:cubicBezTo>
                  <a:pt x="6608762" y="343185"/>
                  <a:pt x="6610917" y="340934"/>
                  <a:pt x="6612833" y="340994"/>
                </a:cubicBezTo>
                <a:close/>
                <a:moveTo>
                  <a:pt x="7135253" y="338631"/>
                </a:moveTo>
                <a:cubicBezTo>
                  <a:pt x="7131021" y="339008"/>
                  <a:pt x="7125547" y="348470"/>
                  <a:pt x="7123369" y="368784"/>
                </a:cubicBezTo>
                <a:cubicBezTo>
                  <a:pt x="7125428" y="397565"/>
                  <a:pt x="7131716" y="354517"/>
                  <a:pt x="7139695" y="362981"/>
                </a:cubicBezTo>
                <a:cubicBezTo>
                  <a:pt x="7142477" y="346958"/>
                  <a:pt x="7139485" y="338252"/>
                  <a:pt x="7135253" y="338631"/>
                </a:cubicBezTo>
                <a:close/>
                <a:moveTo>
                  <a:pt x="8474796" y="335800"/>
                </a:moveTo>
                <a:cubicBezTo>
                  <a:pt x="8473556" y="333647"/>
                  <a:pt x="8472171" y="333602"/>
                  <a:pt x="8470509" y="337774"/>
                </a:cubicBezTo>
                <a:cubicBezTo>
                  <a:pt x="8470509" y="385536"/>
                  <a:pt x="8458537" y="394122"/>
                  <a:pt x="8444871" y="400773"/>
                </a:cubicBezTo>
                <a:cubicBezTo>
                  <a:pt x="8431207" y="407423"/>
                  <a:pt x="8416818" y="412744"/>
                  <a:pt x="8409924" y="453011"/>
                </a:cubicBezTo>
                <a:lnTo>
                  <a:pt x="8410166" y="453011"/>
                </a:lnTo>
                <a:cubicBezTo>
                  <a:pt x="8424433" y="476229"/>
                  <a:pt x="8429755" y="411897"/>
                  <a:pt x="8446685" y="485660"/>
                </a:cubicBezTo>
                <a:cubicBezTo>
                  <a:pt x="8442089" y="511053"/>
                  <a:pt x="8426608" y="472118"/>
                  <a:pt x="8435439" y="524597"/>
                </a:cubicBezTo>
                <a:cubicBezTo>
                  <a:pt x="8445962" y="507909"/>
                  <a:pt x="8453095" y="537415"/>
                  <a:pt x="8462282" y="537415"/>
                </a:cubicBezTo>
                <a:cubicBezTo>
                  <a:pt x="8472200" y="524718"/>
                  <a:pt x="8474137" y="453616"/>
                  <a:pt x="8496386" y="489893"/>
                </a:cubicBezTo>
                <a:cubicBezTo>
                  <a:pt x="8491912" y="433906"/>
                  <a:pt x="8491428" y="410446"/>
                  <a:pt x="8485867" y="355065"/>
                </a:cubicBezTo>
                <a:cubicBezTo>
                  <a:pt x="8480970" y="367672"/>
                  <a:pt x="8478520" y="342255"/>
                  <a:pt x="8474796" y="335800"/>
                </a:cubicBezTo>
                <a:close/>
                <a:moveTo>
                  <a:pt x="8506063" y="335718"/>
                </a:moveTo>
                <a:cubicBezTo>
                  <a:pt x="8484656" y="334388"/>
                  <a:pt x="8517186" y="400773"/>
                  <a:pt x="8508477" y="427376"/>
                </a:cubicBezTo>
                <a:cubicBezTo>
                  <a:pt x="8523351" y="427497"/>
                  <a:pt x="8515494" y="383360"/>
                  <a:pt x="8506063" y="335718"/>
                </a:cubicBezTo>
                <a:close/>
                <a:moveTo>
                  <a:pt x="7097979" y="325618"/>
                </a:moveTo>
                <a:cubicBezTo>
                  <a:pt x="7092899" y="355121"/>
                  <a:pt x="7090116" y="345568"/>
                  <a:pt x="7090116" y="368784"/>
                </a:cubicBezTo>
                <a:lnTo>
                  <a:pt x="7084683" y="366613"/>
                </a:lnTo>
                <a:lnTo>
                  <a:pt x="7084674" y="366124"/>
                </a:lnTo>
                <a:lnTo>
                  <a:pt x="7084674" y="366610"/>
                </a:lnTo>
                <a:lnTo>
                  <a:pt x="7084683" y="366613"/>
                </a:lnTo>
                <a:lnTo>
                  <a:pt x="7084901" y="377616"/>
                </a:lnTo>
                <a:cubicBezTo>
                  <a:pt x="7092082" y="374023"/>
                  <a:pt x="7114215" y="333054"/>
                  <a:pt x="7097979" y="325618"/>
                </a:cubicBezTo>
                <a:close/>
                <a:moveTo>
                  <a:pt x="6992166" y="295265"/>
                </a:moveTo>
                <a:cubicBezTo>
                  <a:pt x="6986601" y="293330"/>
                  <a:pt x="6982370" y="323440"/>
                  <a:pt x="6977051" y="312436"/>
                </a:cubicBezTo>
                <a:cubicBezTo>
                  <a:pt x="6978138" y="325846"/>
                  <a:pt x="6981521" y="338979"/>
                  <a:pt x="6987085" y="351251"/>
                </a:cubicBezTo>
                <a:cubicBezTo>
                  <a:pt x="6995552" y="318846"/>
                  <a:pt x="6980075" y="334444"/>
                  <a:pt x="6992166" y="295265"/>
                </a:cubicBezTo>
                <a:close/>
                <a:moveTo>
                  <a:pt x="7585075" y="266803"/>
                </a:moveTo>
                <a:cubicBezTo>
                  <a:pt x="7588342" y="294614"/>
                  <a:pt x="7585677" y="310213"/>
                  <a:pt x="7577697" y="314083"/>
                </a:cubicBezTo>
                <a:lnTo>
                  <a:pt x="7572981" y="270429"/>
                </a:lnTo>
                <a:close/>
                <a:moveTo>
                  <a:pt x="7614461" y="258311"/>
                </a:moveTo>
                <a:cubicBezTo>
                  <a:pt x="7624135" y="267258"/>
                  <a:pt x="7629941" y="298215"/>
                  <a:pt x="7639735" y="306679"/>
                </a:cubicBezTo>
                <a:cubicBezTo>
                  <a:pt x="7638160" y="320586"/>
                  <a:pt x="7616879" y="299183"/>
                  <a:pt x="7614461" y="258311"/>
                </a:cubicBezTo>
                <a:close/>
                <a:moveTo>
                  <a:pt x="8254167" y="255062"/>
                </a:moveTo>
                <a:lnTo>
                  <a:pt x="8242076" y="259173"/>
                </a:lnTo>
                <a:lnTo>
                  <a:pt x="8242315" y="259173"/>
                </a:lnTo>
                <a:cubicBezTo>
                  <a:pt x="8246911" y="301497"/>
                  <a:pt x="8263237" y="295813"/>
                  <a:pt x="8254167" y="255062"/>
                </a:cubicBezTo>
                <a:close/>
                <a:moveTo>
                  <a:pt x="8411207" y="252433"/>
                </a:moveTo>
                <a:cubicBezTo>
                  <a:pt x="8409046" y="256755"/>
                  <a:pt x="8408290" y="265825"/>
                  <a:pt x="8409075" y="280697"/>
                </a:cubicBezTo>
                <a:lnTo>
                  <a:pt x="8409320" y="280697"/>
                </a:lnTo>
                <a:cubicBezTo>
                  <a:pt x="8416576" y="277553"/>
                  <a:pt x="8426731" y="280215"/>
                  <a:pt x="8421773" y="252643"/>
                </a:cubicBezTo>
                <a:cubicBezTo>
                  <a:pt x="8416935" y="248532"/>
                  <a:pt x="8413368" y="248110"/>
                  <a:pt x="8411207" y="252433"/>
                </a:cubicBezTo>
                <a:close/>
                <a:moveTo>
                  <a:pt x="8526804" y="244912"/>
                </a:moveTo>
                <a:cubicBezTo>
                  <a:pt x="8525244" y="244807"/>
                  <a:pt x="8523625" y="245752"/>
                  <a:pt x="8521905" y="248532"/>
                </a:cubicBezTo>
                <a:cubicBezTo>
                  <a:pt x="8524564" y="267517"/>
                  <a:pt x="8526617" y="318425"/>
                  <a:pt x="8533996" y="324955"/>
                </a:cubicBezTo>
                <a:lnTo>
                  <a:pt x="8534480" y="324955"/>
                </a:lnTo>
                <a:cubicBezTo>
                  <a:pt x="8530245" y="288678"/>
                  <a:pt x="8541007" y="280939"/>
                  <a:pt x="8540645" y="252885"/>
                </a:cubicBezTo>
                <a:cubicBezTo>
                  <a:pt x="8535658" y="254972"/>
                  <a:pt x="8531485" y="245224"/>
                  <a:pt x="8526804" y="244912"/>
                </a:cubicBezTo>
                <a:close/>
                <a:moveTo>
                  <a:pt x="7010790" y="244719"/>
                </a:moveTo>
                <a:cubicBezTo>
                  <a:pt x="6999539" y="303972"/>
                  <a:pt x="7017078" y="334807"/>
                  <a:pt x="7026265" y="331905"/>
                </a:cubicBezTo>
                <a:lnTo>
                  <a:pt x="7026265" y="331782"/>
                </a:lnTo>
                <a:cubicBezTo>
                  <a:pt x="7030741" y="303972"/>
                  <a:pt x="7016471" y="311468"/>
                  <a:pt x="7028930" y="286679"/>
                </a:cubicBezTo>
                <a:cubicBezTo>
                  <a:pt x="7022881" y="300586"/>
                  <a:pt x="7010790" y="262858"/>
                  <a:pt x="7010790" y="244719"/>
                </a:cubicBezTo>
                <a:close/>
                <a:moveTo>
                  <a:pt x="8457811" y="238255"/>
                </a:moveTo>
                <a:cubicBezTo>
                  <a:pt x="8461319" y="269694"/>
                  <a:pt x="8437979" y="247081"/>
                  <a:pt x="8446446" y="288678"/>
                </a:cubicBezTo>
                <a:lnTo>
                  <a:pt x="8446685" y="289162"/>
                </a:lnTo>
                <a:cubicBezTo>
                  <a:pt x="8460106" y="295934"/>
                  <a:pt x="8471352" y="263769"/>
                  <a:pt x="8457811" y="238255"/>
                </a:cubicBezTo>
                <a:close/>
                <a:moveTo>
                  <a:pt x="7828863" y="238255"/>
                </a:moveTo>
                <a:cubicBezTo>
                  <a:pt x="7818341" y="229428"/>
                  <a:pt x="7785934" y="258085"/>
                  <a:pt x="7812660" y="310808"/>
                </a:cubicBezTo>
                <a:cubicBezTo>
                  <a:pt x="7812931" y="273806"/>
                  <a:pt x="7820890" y="281492"/>
                  <a:pt x="7831129" y="287036"/>
                </a:cubicBezTo>
                <a:lnTo>
                  <a:pt x="7841672" y="290058"/>
                </a:lnTo>
                <a:lnTo>
                  <a:pt x="7841684" y="290130"/>
                </a:lnTo>
                <a:lnTo>
                  <a:pt x="7841926" y="290130"/>
                </a:lnTo>
                <a:lnTo>
                  <a:pt x="7841672" y="290058"/>
                </a:lnTo>
                <a:lnTo>
                  <a:pt x="7836817" y="262287"/>
                </a:lnTo>
                <a:cubicBezTo>
                  <a:pt x="7836332" y="255940"/>
                  <a:pt x="7836061" y="251858"/>
                  <a:pt x="7833221" y="248048"/>
                </a:cubicBezTo>
                <a:cubicBezTo>
                  <a:pt x="7832614" y="286623"/>
                  <a:pt x="7824873" y="234989"/>
                  <a:pt x="7828863" y="238255"/>
                </a:cubicBezTo>
                <a:close/>
                <a:moveTo>
                  <a:pt x="8218389" y="238148"/>
                </a:moveTo>
                <a:cubicBezTo>
                  <a:pt x="8213536" y="236622"/>
                  <a:pt x="8210935" y="242125"/>
                  <a:pt x="8215835" y="268243"/>
                </a:cubicBezTo>
                <a:cubicBezTo>
                  <a:pt x="8223452" y="271750"/>
                  <a:pt x="8239294" y="287832"/>
                  <a:pt x="8234459" y="250225"/>
                </a:cubicBezTo>
                <a:cubicBezTo>
                  <a:pt x="8230347" y="248231"/>
                  <a:pt x="8223242" y="239675"/>
                  <a:pt x="8218389" y="238148"/>
                </a:cubicBezTo>
                <a:close/>
                <a:moveTo>
                  <a:pt x="6919851" y="232246"/>
                </a:moveTo>
                <a:cubicBezTo>
                  <a:pt x="6910781" y="284243"/>
                  <a:pt x="6939802" y="223660"/>
                  <a:pt x="6936659" y="250384"/>
                </a:cubicBezTo>
                <a:cubicBezTo>
                  <a:pt x="6922633" y="262597"/>
                  <a:pt x="6911265" y="279164"/>
                  <a:pt x="6904977" y="319310"/>
                </a:cubicBezTo>
                <a:cubicBezTo>
                  <a:pt x="6908845" y="298995"/>
                  <a:pt x="6897477" y="308063"/>
                  <a:pt x="6903403" y="283879"/>
                </a:cubicBezTo>
                <a:cubicBezTo>
                  <a:pt x="6912111" y="274206"/>
                  <a:pt x="6907759" y="240589"/>
                  <a:pt x="6919851" y="232246"/>
                </a:cubicBezTo>
                <a:close/>
                <a:moveTo>
                  <a:pt x="7915197" y="226368"/>
                </a:moveTo>
                <a:cubicBezTo>
                  <a:pt x="7901333" y="232768"/>
                  <a:pt x="7887635" y="260473"/>
                  <a:pt x="7874213" y="268727"/>
                </a:cubicBezTo>
                <a:lnTo>
                  <a:pt x="7873971" y="268606"/>
                </a:lnTo>
                <a:cubicBezTo>
                  <a:pt x="7892231" y="311653"/>
                  <a:pt x="7925606" y="283116"/>
                  <a:pt x="7929115" y="228581"/>
                </a:cubicBezTo>
                <a:cubicBezTo>
                  <a:pt x="7924460" y="224469"/>
                  <a:pt x="7919820" y="224234"/>
                  <a:pt x="7915197" y="226368"/>
                </a:cubicBezTo>
                <a:close/>
                <a:moveTo>
                  <a:pt x="7957199" y="174908"/>
                </a:moveTo>
                <a:cubicBezTo>
                  <a:pt x="7954087" y="177069"/>
                  <a:pt x="7952151" y="184385"/>
                  <a:pt x="7953907" y="198230"/>
                </a:cubicBezTo>
                <a:lnTo>
                  <a:pt x="7953300" y="198109"/>
                </a:lnTo>
                <a:cubicBezTo>
                  <a:pt x="7960195" y="213466"/>
                  <a:pt x="7966844" y="202099"/>
                  <a:pt x="7967567" y="182509"/>
                </a:cubicBezTo>
                <a:cubicBezTo>
                  <a:pt x="7964604" y="175738"/>
                  <a:pt x="7960314" y="172745"/>
                  <a:pt x="7957199" y="174908"/>
                </a:cubicBezTo>
                <a:close/>
                <a:moveTo>
                  <a:pt x="8533873" y="174166"/>
                </a:moveTo>
                <a:lnTo>
                  <a:pt x="8525652" y="177431"/>
                </a:lnTo>
                <a:cubicBezTo>
                  <a:pt x="8531336" y="204276"/>
                  <a:pt x="8537382" y="208750"/>
                  <a:pt x="8536294" y="231242"/>
                </a:cubicBezTo>
                <a:lnTo>
                  <a:pt x="8536778" y="231242"/>
                </a:lnTo>
                <a:cubicBezTo>
                  <a:pt x="8540526" y="227856"/>
                  <a:pt x="8547779" y="231242"/>
                  <a:pt x="8545242" y="216248"/>
                </a:cubicBezTo>
                <a:cubicBezTo>
                  <a:pt x="8534722" y="223986"/>
                  <a:pt x="8539315" y="194360"/>
                  <a:pt x="8533873" y="174166"/>
                </a:cubicBezTo>
                <a:close/>
                <a:moveTo>
                  <a:pt x="7007760" y="173206"/>
                </a:moveTo>
                <a:cubicBezTo>
                  <a:pt x="7009306" y="172426"/>
                  <a:pt x="7010910" y="172812"/>
                  <a:pt x="7012601" y="175532"/>
                </a:cubicBezTo>
                <a:cubicBezTo>
                  <a:pt x="7008008" y="193477"/>
                  <a:pt x="7005345" y="211894"/>
                  <a:pt x="7004741" y="230432"/>
                </a:cubicBezTo>
                <a:cubicBezTo>
                  <a:pt x="6995433" y="235269"/>
                  <a:pt x="7005345" y="198870"/>
                  <a:pt x="6995433" y="203707"/>
                </a:cubicBezTo>
                <a:cubicBezTo>
                  <a:pt x="6994464" y="209753"/>
                  <a:pt x="6990836" y="215074"/>
                  <a:pt x="6992773" y="202739"/>
                </a:cubicBezTo>
                <a:cubicBezTo>
                  <a:pt x="6994584" y="202618"/>
                  <a:pt x="6996275" y="202256"/>
                  <a:pt x="6997608" y="192944"/>
                </a:cubicBezTo>
                <a:cubicBezTo>
                  <a:pt x="6996033" y="189558"/>
                  <a:pt x="6992289" y="190527"/>
                  <a:pt x="6994341" y="180127"/>
                </a:cubicBezTo>
                <a:cubicBezTo>
                  <a:pt x="6998967" y="188382"/>
                  <a:pt x="7003117" y="175548"/>
                  <a:pt x="7007760" y="173206"/>
                </a:cubicBezTo>
                <a:close/>
                <a:moveTo>
                  <a:pt x="8868029" y="168142"/>
                </a:moveTo>
                <a:cubicBezTo>
                  <a:pt x="8869962" y="168081"/>
                  <a:pt x="8872138" y="170333"/>
                  <a:pt x="8874404" y="175865"/>
                </a:cubicBezTo>
                <a:cubicBezTo>
                  <a:pt x="8882870" y="209724"/>
                  <a:pt x="8864853" y="182758"/>
                  <a:pt x="8861344" y="205008"/>
                </a:cubicBezTo>
                <a:cubicBezTo>
                  <a:pt x="8858626" y="189318"/>
                  <a:pt x="8862231" y="168323"/>
                  <a:pt x="8868029" y="168142"/>
                </a:cubicBezTo>
                <a:close/>
                <a:moveTo>
                  <a:pt x="8345410" y="165777"/>
                </a:moveTo>
                <a:cubicBezTo>
                  <a:pt x="8341175" y="165399"/>
                  <a:pt x="8338154" y="174106"/>
                  <a:pt x="8340875" y="190129"/>
                </a:cubicBezTo>
                <a:lnTo>
                  <a:pt x="8341117" y="190129"/>
                </a:lnTo>
                <a:cubicBezTo>
                  <a:pt x="8348854" y="181664"/>
                  <a:pt x="8355384" y="224711"/>
                  <a:pt x="8357198" y="195932"/>
                </a:cubicBezTo>
                <a:cubicBezTo>
                  <a:pt x="8355083" y="175617"/>
                  <a:pt x="8349641" y="166154"/>
                  <a:pt x="8345410" y="165777"/>
                </a:cubicBezTo>
                <a:close/>
                <a:moveTo>
                  <a:pt x="8382594" y="152280"/>
                </a:moveTo>
                <a:lnTo>
                  <a:pt x="8382690" y="152713"/>
                </a:lnTo>
                <a:lnTo>
                  <a:pt x="8377327" y="168548"/>
                </a:lnTo>
                <a:cubicBezTo>
                  <a:pt x="8380737" y="190664"/>
                  <a:pt x="8404904" y="222475"/>
                  <a:pt x="8396015" y="193272"/>
                </a:cubicBezTo>
                <a:lnTo>
                  <a:pt x="8390454" y="195448"/>
                </a:lnTo>
                <a:cubicBezTo>
                  <a:pt x="8390999" y="178034"/>
                  <a:pt x="8389229" y="179056"/>
                  <a:pt x="8386117" y="168208"/>
                </a:cubicBezTo>
                <a:lnTo>
                  <a:pt x="8382690" y="152713"/>
                </a:lnTo>
                <a:lnTo>
                  <a:pt x="8382836" y="152280"/>
                </a:lnTo>
                <a:close/>
                <a:moveTo>
                  <a:pt x="8488284" y="121927"/>
                </a:moveTo>
                <a:cubicBezTo>
                  <a:pt x="8500256" y="161106"/>
                  <a:pt x="8484779" y="145508"/>
                  <a:pt x="8493365" y="177915"/>
                </a:cubicBezTo>
                <a:lnTo>
                  <a:pt x="8503205" y="139859"/>
                </a:lnTo>
                <a:lnTo>
                  <a:pt x="8503884" y="139582"/>
                </a:lnTo>
                <a:lnTo>
                  <a:pt x="8503400" y="139099"/>
                </a:lnTo>
                <a:lnTo>
                  <a:pt x="8503205" y="139859"/>
                </a:lnTo>
                <a:lnTo>
                  <a:pt x="8499746" y="141262"/>
                </a:lnTo>
                <a:cubicBezTo>
                  <a:pt x="8495858" y="137504"/>
                  <a:pt x="8492548" y="120839"/>
                  <a:pt x="8488284" y="121927"/>
                </a:cubicBezTo>
                <a:close/>
                <a:moveTo>
                  <a:pt x="8476053" y="71946"/>
                </a:moveTo>
                <a:lnTo>
                  <a:pt x="8482842" y="92059"/>
                </a:lnTo>
                <a:cubicBezTo>
                  <a:pt x="8481454" y="92423"/>
                  <a:pt x="8480273" y="89309"/>
                  <a:pt x="8479168" y="85092"/>
                </a:cubicBezTo>
                <a:close/>
                <a:moveTo>
                  <a:pt x="8469660" y="71746"/>
                </a:moveTo>
                <a:cubicBezTo>
                  <a:pt x="8469389" y="85077"/>
                  <a:pt x="8462996" y="109836"/>
                  <a:pt x="8457009" y="115515"/>
                </a:cubicBezTo>
                <a:lnTo>
                  <a:pt x="8451949" y="113882"/>
                </a:lnTo>
                <a:lnTo>
                  <a:pt x="8451885" y="113704"/>
                </a:lnTo>
                <a:lnTo>
                  <a:pt x="8451401" y="113704"/>
                </a:lnTo>
                <a:lnTo>
                  <a:pt x="8451949" y="113882"/>
                </a:lnTo>
                <a:lnTo>
                  <a:pt x="8456904" y="127369"/>
                </a:lnTo>
                <a:cubicBezTo>
                  <a:pt x="8458242" y="137073"/>
                  <a:pt x="8450739" y="138072"/>
                  <a:pt x="8454183" y="158930"/>
                </a:cubicBezTo>
                <a:cubicBezTo>
                  <a:pt x="8463372" y="161832"/>
                  <a:pt x="8480906" y="130997"/>
                  <a:pt x="8469660" y="71746"/>
                </a:cubicBezTo>
                <a:close/>
                <a:moveTo>
                  <a:pt x="8475948" y="71504"/>
                </a:moveTo>
                <a:lnTo>
                  <a:pt x="8476053" y="71946"/>
                </a:lnTo>
                <a:lnTo>
                  <a:pt x="8475997" y="71783"/>
                </a:lnTo>
                <a:close/>
                <a:moveTo>
                  <a:pt x="8560961" y="59392"/>
                </a:moveTo>
                <a:cubicBezTo>
                  <a:pt x="8573052" y="67736"/>
                  <a:pt x="8568701" y="101352"/>
                  <a:pt x="8577526" y="111026"/>
                </a:cubicBezTo>
                <a:cubicBezTo>
                  <a:pt x="8583452" y="135210"/>
                  <a:pt x="8572084" y="126141"/>
                  <a:pt x="8575957" y="146457"/>
                </a:cubicBezTo>
                <a:cubicBezTo>
                  <a:pt x="8569547" y="106310"/>
                  <a:pt x="8558179" y="89743"/>
                  <a:pt x="8544273" y="77531"/>
                </a:cubicBezTo>
                <a:cubicBezTo>
                  <a:pt x="8541007" y="50806"/>
                  <a:pt x="8570031" y="111389"/>
                  <a:pt x="8560961" y="59392"/>
                </a:cubicBezTo>
                <a:close/>
                <a:moveTo>
                  <a:pt x="8434351" y="6448"/>
                </a:moveTo>
                <a:cubicBezTo>
                  <a:pt x="8432657" y="45385"/>
                  <a:pt x="8448860" y="24102"/>
                  <a:pt x="8454909" y="67876"/>
                </a:cubicBezTo>
                <a:cubicBezTo>
                  <a:pt x="8457265" y="47016"/>
                  <a:pt x="8464384" y="43843"/>
                  <a:pt x="8473358" y="63966"/>
                </a:cubicBezTo>
                <a:lnTo>
                  <a:pt x="8475997" y="71783"/>
                </a:lnTo>
                <a:lnTo>
                  <a:pt x="8481632" y="103290"/>
                </a:lnTo>
                <a:cubicBezTo>
                  <a:pt x="8486228" y="111650"/>
                  <a:pt x="8492032" y="117876"/>
                  <a:pt x="8494572" y="122290"/>
                </a:cubicBezTo>
                <a:cubicBezTo>
                  <a:pt x="8494210" y="80573"/>
                  <a:pt x="8503400" y="75736"/>
                  <a:pt x="8513196" y="68481"/>
                </a:cubicBezTo>
                <a:cubicBezTo>
                  <a:pt x="8517428" y="93753"/>
                  <a:pt x="8510898" y="95566"/>
                  <a:pt x="8504491" y="83476"/>
                </a:cubicBezTo>
                <a:cubicBezTo>
                  <a:pt x="8506424" y="112786"/>
                  <a:pt x="8512105" y="141734"/>
                  <a:pt x="8521540" y="169571"/>
                </a:cubicBezTo>
                <a:cubicBezTo>
                  <a:pt x="8519000" y="120960"/>
                  <a:pt x="8533873" y="185292"/>
                  <a:pt x="8538589" y="151432"/>
                </a:cubicBezTo>
                <a:cubicBezTo>
                  <a:pt x="8540645" y="164129"/>
                  <a:pt x="8543066" y="170418"/>
                  <a:pt x="8545726" y="171869"/>
                </a:cubicBezTo>
                <a:cubicBezTo>
                  <a:pt x="8548627" y="219995"/>
                  <a:pt x="8556365" y="264736"/>
                  <a:pt x="8548627" y="275378"/>
                </a:cubicBezTo>
                <a:cubicBezTo>
                  <a:pt x="8553947" y="288908"/>
                  <a:pt x="8557697" y="302984"/>
                  <a:pt x="8559993" y="317337"/>
                </a:cubicBezTo>
                <a:cubicBezTo>
                  <a:pt x="8565193" y="316732"/>
                  <a:pt x="8563137" y="302222"/>
                  <a:pt x="8568943" y="302222"/>
                </a:cubicBezTo>
                <a:cubicBezTo>
                  <a:pt x="8573781" y="330881"/>
                  <a:pt x="8579947" y="336081"/>
                  <a:pt x="8586596" y="330276"/>
                </a:cubicBezTo>
                <a:cubicBezTo>
                  <a:pt x="8585389" y="359975"/>
                  <a:pt x="8591437" y="389502"/>
                  <a:pt x="8604135" y="416372"/>
                </a:cubicBezTo>
                <a:cubicBezTo>
                  <a:pt x="8597483" y="405609"/>
                  <a:pt x="8594459" y="406697"/>
                  <a:pt x="8592884" y="420725"/>
                </a:cubicBezTo>
                <a:cubicBezTo>
                  <a:pt x="8605220" y="446602"/>
                  <a:pt x="8607880" y="493279"/>
                  <a:pt x="8601715" y="510085"/>
                </a:cubicBezTo>
                <a:cubicBezTo>
                  <a:pt x="8610540" y="541164"/>
                  <a:pt x="8606069" y="493521"/>
                  <a:pt x="8615985" y="504887"/>
                </a:cubicBezTo>
                <a:cubicBezTo>
                  <a:pt x="8621062" y="529917"/>
                  <a:pt x="8626142" y="555069"/>
                  <a:pt x="8631345" y="580100"/>
                </a:cubicBezTo>
                <a:cubicBezTo>
                  <a:pt x="8616349" y="567766"/>
                  <a:pt x="8624328" y="606341"/>
                  <a:pt x="8605343" y="589774"/>
                </a:cubicBezTo>
                <a:lnTo>
                  <a:pt x="8606337" y="641498"/>
                </a:lnTo>
                <a:lnTo>
                  <a:pt x="8621654" y="642993"/>
                </a:lnTo>
                <a:cubicBezTo>
                  <a:pt x="8637791" y="640046"/>
                  <a:pt x="8650961" y="625671"/>
                  <a:pt x="8659034" y="621497"/>
                </a:cubicBezTo>
                <a:cubicBezTo>
                  <a:pt x="8659640" y="614727"/>
                  <a:pt x="8660363" y="608680"/>
                  <a:pt x="8663268" y="611341"/>
                </a:cubicBezTo>
                <a:cubicBezTo>
                  <a:pt x="8660848" y="638427"/>
                  <a:pt x="8654318" y="643506"/>
                  <a:pt x="8660002" y="665876"/>
                </a:cubicBezTo>
                <a:lnTo>
                  <a:pt x="8659264" y="666808"/>
                </a:lnTo>
                <a:lnTo>
                  <a:pt x="8662300" y="665305"/>
                </a:lnTo>
                <a:lnTo>
                  <a:pt x="8675021" y="674879"/>
                </a:lnTo>
                <a:lnTo>
                  <a:pt x="8674146" y="674140"/>
                </a:lnTo>
                <a:cubicBezTo>
                  <a:pt x="8671624" y="670225"/>
                  <a:pt x="8669314" y="664532"/>
                  <a:pt x="8667258" y="656567"/>
                </a:cubicBezTo>
                <a:cubicBezTo>
                  <a:pt x="8686847" y="627181"/>
                  <a:pt x="8711155" y="686676"/>
                  <a:pt x="8718773" y="625004"/>
                </a:cubicBezTo>
                <a:cubicBezTo>
                  <a:pt x="8752632" y="612551"/>
                  <a:pt x="8794594" y="670593"/>
                  <a:pt x="8832443" y="619686"/>
                </a:cubicBezTo>
                <a:cubicBezTo>
                  <a:pt x="8850947" y="686434"/>
                  <a:pt x="8893996" y="647859"/>
                  <a:pt x="8912136" y="626699"/>
                </a:cubicBezTo>
                <a:cubicBezTo>
                  <a:pt x="8897507" y="651366"/>
                  <a:pt x="8876343" y="713158"/>
                  <a:pt x="8901614" y="767453"/>
                </a:cubicBezTo>
                <a:cubicBezTo>
                  <a:pt x="8869691" y="729844"/>
                  <a:pt x="8832565" y="727669"/>
                  <a:pt x="8806446" y="712432"/>
                </a:cubicBezTo>
                <a:cubicBezTo>
                  <a:pt x="8809228" y="710739"/>
                  <a:pt x="8813337" y="713762"/>
                  <a:pt x="8813941" y="703363"/>
                </a:cubicBezTo>
                <a:cubicBezTo>
                  <a:pt x="8790242" y="694330"/>
                  <a:pt x="8765450" y="688271"/>
                  <a:pt x="8740179" y="685346"/>
                </a:cubicBezTo>
                <a:cubicBezTo>
                  <a:pt x="8743078" y="683653"/>
                  <a:pt x="8745015" y="677243"/>
                  <a:pt x="8745015" y="664425"/>
                </a:cubicBezTo>
                <a:cubicBezTo>
                  <a:pt x="8723518" y="645018"/>
                  <a:pt x="8699779" y="686147"/>
                  <a:pt x="8682315" y="681040"/>
                </a:cubicBezTo>
                <a:lnTo>
                  <a:pt x="8679314" y="678504"/>
                </a:lnTo>
                <a:lnTo>
                  <a:pt x="8682379" y="695262"/>
                </a:lnTo>
                <a:cubicBezTo>
                  <a:pt x="8682018" y="705934"/>
                  <a:pt x="8673155" y="700811"/>
                  <a:pt x="8674149" y="714323"/>
                </a:cubicBezTo>
                <a:cubicBezTo>
                  <a:pt x="8680195" y="742860"/>
                  <a:pt x="8697612" y="748060"/>
                  <a:pt x="8688180" y="767046"/>
                </a:cubicBezTo>
                <a:cubicBezTo>
                  <a:pt x="8695433" y="774301"/>
                  <a:pt x="8702085" y="791834"/>
                  <a:pt x="8709583" y="793889"/>
                </a:cubicBezTo>
                <a:cubicBezTo>
                  <a:pt x="8709826" y="804047"/>
                  <a:pt x="8710068" y="814567"/>
                  <a:pt x="8714177" y="815534"/>
                </a:cubicBezTo>
                <a:cubicBezTo>
                  <a:pt x="8713874" y="823939"/>
                  <a:pt x="8710610" y="835306"/>
                  <a:pt x="8708583" y="846293"/>
                </a:cubicBezTo>
                <a:lnTo>
                  <a:pt x="8710327" y="873254"/>
                </a:lnTo>
                <a:lnTo>
                  <a:pt x="8712952" y="864063"/>
                </a:lnTo>
                <a:cubicBezTo>
                  <a:pt x="8714643" y="858568"/>
                  <a:pt x="8716944" y="853298"/>
                  <a:pt x="8720138" y="855070"/>
                </a:cubicBezTo>
                <a:lnTo>
                  <a:pt x="8724743" y="862438"/>
                </a:lnTo>
                <a:lnTo>
                  <a:pt x="8733017" y="855531"/>
                </a:lnTo>
                <a:cubicBezTo>
                  <a:pt x="8740798" y="849845"/>
                  <a:pt x="8749550" y="845522"/>
                  <a:pt x="8760250" y="845825"/>
                </a:cubicBezTo>
                <a:cubicBezTo>
                  <a:pt x="8757713" y="874000"/>
                  <a:pt x="8756380" y="899999"/>
                  <a:pt x="8768474" y="891897"/>
                </a:cubicBezTo>
                <a:cubicBezTo>
                  <a:pt x="8766299" y="851751"/>
                  <a:pt x="8797737" y="843890"/>
                  <a:pt x="8811523" y="825148"/>
                </a:cubicBezTo>
                <a:cubicBezTo>
                  <a:pt x="8812127" y="866744"/>
                  <a:pt x="8792418" y="827808"/>
                  <a:pt x="8794474" y="876178"/>
                </a:cubicBezTo>
                <a:cubicBezTo>
                  <a:pt x="8807531" y="865899"/>
                  <a:pt x="8812007" y="846551"/>
                  <a:pt x="8815274" y="892139"/>
                </a:cubicBezTo>
                <a:cubicBezTo>
                  <a:pt x="8820474" y="870372"/>
                  <a:pt x="8815758" y="850904"/>
                  <a:pt x="8828695" y="840385"/>
                </a:cubicBezTo>
                <a:cubicBezTo>
                  <a:pt x="8826519" y="871220"/>
                  <a:pt x="8824586" y="899636"/>
                  <a:pt x="8836677" y="897339"/>
                </a:cubicBezTo>
                <a:cubicBezTo>
                  <a:pt x="8835225" y="865899"/>
                  <a:pt x="8843087" y="870130"/>
                  <a:pt x="8843087" y="843650"/>
                </a:cubicBezTo>
                <a:cubicBezTo>
                  <a:pt x="8894842" y="921159"/>
                  <a:pt x="8972963" y="847881"/>
                  <a:pt x="9046728" y="911002"/>
                </a:cubicBezTo>
                <a:cubicBezTo>
                  <a:pt x="9080832" y="902295"/>
                  <a:pt x="9133794" y="861183"/>
                  <a:pt x="9160762" y="925392"/>
                </a:cubicBezTo>
                <a:cubicBezTo>
                  <a:pt x="9178298" y="914158"/>
                  <a:pt x="9200547" y="913190"/>
                  <a:pt x="9219052" y="922852"/>
                </a:cubicBezTo>
                <a:cubicBezTo>
                  <a:pt x="9238761" y="933263"/>
                  <a:pt x="9258838" y="942671"/>
                  <a:pt x="9279515" y="951027"/>
                </a:cubicBezTo>
                <a:cubicBezTo>
                  <a:pt x="9288340" y="927325"/>
                  <a:pt x="9296806" y="914992"/>
                  <a:pt x="9306602" y="934702"/>
                </a:cubicBezTo>
                <a:cubicBezTo>
                  <a:pt x="9300676" y="936153"/>
                  <a:pt x="9305515" y="952599"/>
                  <a:pt x="9309624" y="957194"/>
                </a:cubicBezTo>
                <a:cubicBezTo>
                  <a:pt x="9315672" y="943638"/>
                  <a:pt x="9322444" y="930434"/>
                  <a:pt x="9329939" y="917652"/>
                </a:cubicBezTo>
                <a:cubicBezTo>
                  <a:pt x="9332237" y="932888"/>
                  <a:pt x="9337318" y="939539"/>
                  <a:pt x="9344332" y="942562"/>
                </a:cubicBezTo>
                <a:cubicBezTo>
                  <a:pt x="9359208" y="854774"/>
                  <a:pt x="9380005" y="1012699"/>
                  <a:pt x="9409149" y="934097"/>
                </a:cubicBezTo>
                <a:cubicBezTo>
                  <a:pt x="9448328" y="1027934"/>
                  <a:pt x="9531772" y="915234"/>
                  <a:pt x="9562245" y="1042928"/>
                </a:cubicBezTo>
                <a:cubicBezTo>
                  <a:pt x="9546039" y="1055383"/>
                  <a:pt x="9545193" y="977267"/>
                  <a:pt x="9532495" y="1014753"/>
                </a:cubicBezTo>
                <a:cubicBezTo>
                  <a:pt x="9555835" y="1133743"/>
                  <a:pt x="9591873" y="1065904"/>
                  <a:pt x="9636855" y="1123585"/>
                </a:cubicBezTo>
                <a:cubicBezTo>
                  <a:pt x="9636855" y="1134382"/>
                  <a:pt x="9635403" y="1145133"/>
                  <a:pt x="9632382" y="1155507"/>
                </a:cubicBezTo>
                <a:cubicBezTo>
                  <a:pt x="9647494" y="1189125"/>
                  <a:pt x="9684500" y="1191060"/>
                  <a:pt x="9695023" y="1145834"/>
                </a:cubicBezTo>
                <a:cubicBezTo>
                  <a:pt x="9717879" y="1218993"/>
                  <a:pt x="9773384" y="1152242"/>
                  <a:pt x="9808089" y="1178604"/>
                </a:cubicBezTo>
                <a:cubicBezTo>
                  <a:pt x="9810748" y="1136402"/>
                  <a:pt x="9818853" y="1143416"/>
                  <a:pt x="9820180" y="1180902"/>
                </a:cubicBezTo>
                <a:cubicBezTo>
                  <a:pt x="9824053" y="1162521"/>
                  <a:pt x="9822362" y="1126728"/>
                  <a:pt x="9829011" y="1117055"/>
                </a:cubicBezTo>
                <a:cubicBezTo>
                  <a:pt x="9831612" y="1135012"/>
                  <a:pt x="9836177" y="1142577"/>
                  <a:pt x="9841770" y="1145056"/>
                </a:cubicBezTo>
                <a:lnTo>
                  <a:pt x="9848691" y="1144136"/>
                </a:lnTo>
                <a:lnTo>
                  <a:pt x="9846349" y="1137418"/>
                </a:lnTo>
                <a:cubicBezTo>
                  <a:pt x="9843762" y="1125747"/>
                  <a:pt x="9848116" y="1123956"/>
                  <a:pt x="9842677" y="1108629"/>
                </a:cubicBezTo>
                <a:cubicBezTo>
                  <a:pt x="9835418" y="1088194"/>
                  <a:pt x="9830099" y="1111169"/>
                  <a:pt x="9822117" y="1093756"/>
                </a:cubicBezTo>
                <a:cubicBezTo>
                  <a:pt x="9828527" y="1062677"/>
                  <a:pt x="9837358" y="1046233"/>
                  <a:pt x="9859726" y="1039583"/>
                </a:cubicBezTo>
                <a:cubicBezTo>
                  <a:pt x="9871818" y="1072715"/>
                  <a:pt x="9880888" y="1070903"/>
                  <a:pt x="9888992" y="1061833"/>
                </a:cubicBezTo>
                <a:cubicBezTo>
                  <a:pt x="9895277" y="1084564"/>
                  <a:pt x="9899147" y="1103670"/>
                  <a:pt x="9887298" y="1100166"/>
                </a:cubicBezTo>
                <a:cubicBezTo>
                  <a:pt x="9899389" y="1127613"/>
                  <a:pt x="9909066" y="1117577"/>
                  <a:pt x="9919463" y="1120964"/>
                </a:cubicBezTo>
                <a:lnTo>
                  <a:pt x="9927964" y="1140769"/>
                </a:lnTo>
                <a:lnTo>
                  <a:pt x="9929682" y="1140241"/>
                </a:lnTo>
                <a:cubicBezTo>
                  <a:pt x="9942290" y="1140273"/>
                  <a:pt x="9955078" y="1144504"/>
                  <a:pt x="9965778" y="1132411"/>
                </a:cubicBezTo>
                <a:cubicBezTo>
                  <a:pt x="9968983" y="1158833"/>
                  <a:pt x="9979293" y="1170654"/>
                  <a:pt x="9990918" y="1175490"/>
                </a:cubicBezTo>
                <a:lnTo>
                  <a:pt x="10022651" y="1176622"/>
                </a:lnTo>
                <a:lnTo>
                  <a:pt x="10018279" y="1151618"/>
                </a:lnTo>
                <a:cubicBezTo>
                  <a:pt x="10015159" y="1111300"/>
                  <a:pt x="10028370" y="1101577"/>
                  <a:pt x="10048085" y="1106894"/>
                </a:cubicBezTo>
                <a:cubicBezTo>
                  <a:pt x="10074370" y="1113982"/>
                  <a:pt x="10112222" y="1147811"/>
                  <a:pt x="10138342" y="1171511"/>
                </a:cubicBezTo>
                <a:cubicBezTo>
                  <a:pt x="10152370" y="1203678"/>
                  <a:pt x="10150436" y="1214197"/>
                  <a:pt x="10157450" y="1236932"/>
                </a:cubicBezTo>
                <a:cubicBezTo>
                  <a:pt x="10180183" y="1262255"/>
                  <a:pt x="10200502" y="1289708"/>
                  <a:pt x="10217913" y="1318916"/>
                </a:cubicBezTo>
                <a:cubicBezTo>
                  <a:pt x="10210295" y="1330163"/>
                  <a:pt x="10190463" y="1300661"/>
                  <a:pt x="10193730" y="1331013"/>
                </a:cubicBezTo>
                <a:cubicBezTo>
                  <a:pt x="10201832" y="1351810"/>
                  <a:pt x="10205821" y="1340563"/>
                  <a:pt x="10215498" y="1370068"/>
                </a:cubicBezTo>
                <a:cubicBezTo>
                  <a:pt x="10199111" y="1351599"/>
                  <a:pt x="10183473" y="1339800"/>
                  <a:pt x="10168153" y="1330520"/>
                </a:cubicBezTo>
                <a:lnTo>
                  <a:pt x="10153271" y="1322512"/>
                </a:lnTo>
                <a:lnTo>
                  <a:pt x="10137134" y="1372928"/>
                </a:lnTo>
                <a:cubicBezTo>
                  <a:pt x="10136046" y="1361246"/>
                  <a:pt x="10133387" y="1349748"/>
                  <a:pt x="10129394" y="1338707"/>
                </a:cubicBezTo>
                <a:lnTo>
                  <a:pt x="10119773" y="1354968"/>
                </a:lnTo>
                <a:lnTo>
                  <a:pt x="10123713" y="1366460"/>
                </a:lnTo>
                <a:lnTo>
                  <a:pt x="10116302" y="1360830"/>
                </a:lnTo>
                <a:lnTo>
                  <a:pt x="10109003" y="1373170"/>
                </a:lnTo>
                <a:cubicBezTo>
                  <a:pt x="10102791" y="1386470"/>
                  <a:pt x="10096564" y="1399773"/>
                  <a:pt x="10088524" y="1407633"/>
                </a:cubicBezTo>
                <a:cubicBezTo>
                  <a:pt x="10099524" y="1409569"/>
                  <a:pt x="10112706" y="1405819"/>
                  <a:pt x="10112706" y="1433753"/>
                </a:cubicBezTo>
                <a:cubicBezTo>
                  <a:pt x="10076187" y="1426255"/>
                  <a:pt x="10067240" y="1415252"/>
                  <a:pt x="10033135" y="1408117"/>
                </a:cubicBezTo>
                <a:cubicBezTo>
                  <a:pt x="10034949" y="1442580"/>
                  <a:pt x="10022613" y="1434840"/>
                  <a:pt x="10021044" y="1460355"/>
                </a:cubicBezTo>
                <a:cubicBezTo>
                  <a:pt x="10007255" y="1452375"/>
                  <a:pt x="10002178" y="1422748"/>
                  <a:pt x="9990084" y="1410656"/>
                </a:cubicBezTo>
                <a:cubicBezTo>
                  <a:pt x="9974848" y="1459631"/>
                  <a:pt x="9934462" y="1417791"/>
                  <a:pt x="9910273" y="1471722"/>
                </a:cubicBezTo>
                <a:cubicBezTo>
                  <a:pt x="9894554" y="1453101"/>
                  <a:pt x="9874355" y="1400256"/>
                  <a:pt x="9867105" y="1463501"/>
                </a:cubicBezTo>
                <a:cubicBezTo>
                  <a:pt x="9854646" y="1466403"/>
                  <a:pt x="9857067" y="1432301"/>
                  <a:pt x="9847874" y="1427224"/>
                </a:cubicBezTo>
                <a:cubicBezTo>
                  <a:pt x="9840017" y="1433270"/>
                  <a:pt x="9847874" y="1488168"/>
                  <a:pt x="9838927" y="1491069"/>
                </a:cubicBezTo>
                <a:cubicBezTo>
                  <a:pt x="9838078" y="1460719"/>
                  <a:pt x="9827439" y="1476197"/>
                  <a:pt x="9820060" y="1443669"/>
                </a:cubicBezTo>
                <a:cubicBezTo>
                  <a:pt x="9812562" y="1481762"/>
                  <a:pt x="9792130" y="1479101"/>
                  <a:pt x="9787047" y="1524808"/>
                </a:cubicBezTo>
                <a:cubicBezTo>
                  <a:pt x="9798173" y="1539435"/>
                  <a:pt x="9827439" y="1564105"/>
                  <a:pt x="9813292" y="1606311"/>
                </a:cubicBezTo>
                <a:cubicBezTo>
                  <a:pt x="9792130" y="1479829"/>
                  <a:pt x="9730212" y="1507274"/>
                  <a:pt x="9718118" y="1610060"/>
                </a:cubicBezTo>
                <a:cubicBezTo>
                  <a:pt x="9704212" y="1606190"/>
                  <a:pt x="9726826" y="1575594"/>
                  <a:pt x="9714735" y="1576682"/>
                </a:cubicBezTo>
                <a:cubicBezTo>
                  <a:pt x="9703005" y="1589864"/>
                  <a:pt x="9693328" y="1609456"/>
                  <a:pt x="9693328" y="1660007"/>
                </a:cubicBezTo>
                <a:lnTo>
                  <a:pt x="9709048" y="1663151"/>
                </a:lnTo>
                <a:cubicBezTo>
                  <a:pt x="9710261" y="1769435"/>
                  <a:pt x="9683774" y="1743443"/>
                  <a:pt x="9659589" y="1752026"/>
                </a:cubicBezTo>
                <a:cubicBezTo>
                  <a:pt x="9672529" y="1844655"/>
                  <a:pt x="9704816" y="1796286"/>
                  <a:pt x="9742426" y="1789635"/>
                </a:cubicBezTo>
                <a:cubicBezTo>
                  <a:pt x="9745269" y="1808919"/>
                  <a:pt x="9744995" y="1817115"/>
                  <a:pt x="9743015" y="1823009"/>
                </a:cubicBezTo>
                <a:lnTo>
                  <a:pt x="9742184" y="1824700"/>
                </a:lnTo>
                <a:lnTo>
                  <a:pt x="9748472" y="1830195"/>
                </a:lnTo>
                <a:cubicBezTo>
                  <a:pt x="9752523" y="1843914"/>
                  <a:pt x="9750647" y="1848933"/>
                  <a:pt x="9748699" y="1853935"/>
                </a:cubicBezTo>
                <a:lnTo>
                  <a:pt x="9747183" y="1859719"/>
                </a:lnTo>
                <a:lnTo>
                  <a:pt x="9755456" y="1862611"/>
                </a:lnTo>
                <a:cubicBezTo>
                  <a:pt x="9779155" y="1861623"/>
                  <a:pt x="9806275" y="1815214"/>
                  <a:pt x="9824415" y="1881779"/>
                </a:cubicBezTo>
                <a:cubicBezTo>
                  <a:pt x="9810148" y="1886953"/>
                  <a:pt x="9797569" y="1895950"/>
                  <a:pt x="9788135" y="1907776"/>
                </a:cubicBezTo>
                <a:cubicBezTo>
                  <a:pt x="9859362" y="1910679"/>
                  <a:pt x="9892860" y="1888188"/>
                  <a:pt x="9963845" y="1907776"/>
                </a:cubicBezTo>
                <a:cubicBezTo>
                  <a:pt x="9963119" y="1892056"/>
                  <a:pt x="9957557" y="1888188"/>
                  <a:pt x="9956347" y="1873555"/>
                </a:cubicBezTo>
                <a:cubicBezTo>
                  <a:pt x="9973157" y="1881537"/>
                  <a:pt x="9977508" y="1919748"/>
                  <a:pt x="9995648" y="1924825"/>
                </a:cubicBezTo>
                <a:cubicBezTo>
                  <a:pt x="9996374" y="1912009"/>
                  <a:pt x="9995286" y="1893749"/>
                  <a:pt x="10000002" y="1892902"/>
                </a:cubicBezTo>
                <a:cubicBezTo>
                  <a:pt x="10000971" y="1909952"/>
                  <a:pt x="10008708" y="1901972"/>
                  <a:pt x="10012097" y="1895080"/>
                </a:cubicBezTo>
                <a:cubicBezTo>
                  <a:pt x="10015480" y="1930750"/>
                  <a:pt x="9999154" y="1907534"/>
                  <a:pt x="10000002" y="1936314"/>
                </a:cubicBezTo>
                <a:cubicBezTo>
                  <a:pt x="10024550" y="1987222"/>
                  <a:pt x="10054419" y="1941150"/>
                  <a:pt x="10087675" y="1985529"/>
                </a:cubicBezTo>
                <a:cubicBezTo>
                  <a:pt x="10094928" y="1954088"/>
                  <a:pt x="10114278" y="1958925"/>
                  <a:pt x="10124681" y="1937160"/>
                </a:cubicBezTo>
                <a:cubicBezTo>
                  <a:pt x="10129636" y="1986134"/>
                  <a:pt x="10119962" y="2004875"/>
                  <a:pt x="10136046" y="2026763"/>
                </a:cubicBezTo>
                <a:cubicBezTo>
                  <a:pt x="10144148" y="1979120"/>
                  <a:pt x="10163014" y="1933050"/>
                  <a:pt x="10137373" y="1895806"/>
                </a:cubicBezTo>
                <a:cubicBezTo>
                  <a:pt x="10144029" y="1896894"/>
                  <a:pt x="10139916" y="1866058"/>
                  <a:pt x="10145720" y="1864486"/>
                </a:cubicBezTo>
                <a:cubicBezTo>
                  <a:pt x="10144148" y="1921683"/>
                  <a:pt x="10169664" y="1912493"/>
                  <a:pt x="10189857" y="1916239"/>
                </a:cubicBezTo>
                <a:cubicBezTo>
                  <a:pt x="10186351" y="1963642"/>
                  <a:pt x="10215857" y="1971744"/>
                  <a:pt x="10218158" y="1943207"/>
                </a:cubicBezTo>
                <a:cubicBezTo>
                  <a:pt x="10221544" y="1967148"/>
                  <a:pt x="10227951" y="1983473"/>
                  <a:pt x="10242340" y="1980208"/>
                </a:cubicBezTo>
                <a:cubicBezTo>
                  <a:pt x="10258424" y="1925913"/>
                  <a:pt x="10231818" y="1922288"/>
                  <a:pt x="10230850" y="1901729"/>
                </a:cubicBezTo>
                <a:cubicBezTo>
                  <a:pt x="10241617" y="1910436"/>
                  <a:pt x="10262901" y="1893749"/>
                  <a:pt x="10267130" y="1919265"/>
                </a:cubicBezTo>
                <a:cubicBezTo>
                  <a:pt x="10242944" y="1929060"/>
                  <a:pt x="10287448" y="1939821"/>
                  <a:pt x="10267130" y="1984683"/>
                </a:cubicBezTo>
                <a:cubicBezTo>
                  <a:pt x="10258666" y="1986013"/>
                  <a:pt x="10263869" y="1959288"/>
                  <a:pt x="10251049" y="1949010"/>
                </a:cubicBezTo>
                <a:cubicBezTo>
                  <a:pt x="10248751" y="1990364"/>
                  <a:pt x="10256246" y="2007657"/>
                  <a:pt x="10266891" y="2017452"/>
                </a:cubicBezTo>
                <a:cubicBezTo>
                  <a:pt x="10281280" y="2006810"/>
                  <a:pt x="10281280" y="1936314"/>
                  <a:pt x="10283820" y="1922167"/>
                </a:cubicBezTo>
                <a:cubicBezTo>
                  <a:pt x="10293617" y="1940546"/>
                  <a:pt x="10312118" y="1900885"/>
                  <a:pt x="10324210" y="1951308"/>
                </a:cubicBezTo>
                <a:cubicBezTo>
                  <a:pt x="10304617" y="1919144"/>
                  <a:pt x="10276200" y="1959530"/>
                  <a:pt x="10287206" y="2010075"/>
                </a:cubicBezTo>
                <a:cubicBezTo>
                  <a:pt x="10303529" y="2016120"/>
                  <a:pt x="10292403" y="1968721"/>
                  <a:pt x="10299298" y="1968721"/>
                </a:cubicBezTo>
                <a:cubicBezTo>
                  <a:pt x="10307277" y="1983231"/>
                  <a:pt x="10336785" y="2009711"/>
                  <a:pt x="10327957" y="1941272"/>
                </a:cubicBezTo>
                <a:cubicBezTo>
                  <a:pt x="10345132" y="1959894"/>
                  <a:pt x="10342950" y="1984441"/>
                  <a:pt x="10335578" y="2018902"/>
                </a:cubicBezTo>
                <a:cubicBezTo>
                  <a:pt x="10354563" y="2026278"/>
                  <a:pt x="10352265" y="1984922"/>
                  <a:pt x="10344041" y="1965818"/>
                </a:cubicBezTo>
                <a:cubicBezTo>
                  <a:pt x="10355045" y="1975734"/>
                  <a:pt x="10352265" y="1945625"/>
                  <a:pt x="10360367" y="1946955"/>
                </a:cubicBezTo>
                <a:cubicBezTo>
                  <a:pt x="10369799" y="1979845"/>
                  <a:pt x="10353837" y="2006447"/>
                  <a:pt x="10360367" y="2034139"/>
                </a:cubicBezTo>
                <a:cubicBezTo>
                  <a:pt x="10368346" y="2032687"/>
                  <a:pt x="10368227" y="2006568"/>
                  <a:pt x="10372461" y="1992784"/>
                </a:cubicBezTo>
                <a:cubicBezTo>
                  <a:pt x="10386970" y="2003424"/>
                  <a:pt x="10392654" y="2035952"/>
                  <a:pt x="10412851" y="2032808"/>
                </a:cubicBezTo>
                <a:cubicBezTo>
                  <a:pt x="10421194" y="1960497"/>
                  <a:pt x="10438366" y="2037042"/>
                  <a:pt x="10453843" y="1974767"/>
                </a:cubicBezTo>
                <a:cubicBezTo>
                  <a:pt x="10453240" y="2001973"/>
                  <a:pt x="10445619" y="2007052"/>
                  <a:pt x="10457711" y="2019143"/>
                </a:cubicBezTo>
                <a:cubicBezTo>
                  <a:pt x="10465818" y="2017573"/>
                  <a:pt x="10461341" y="1979241"/>
                  <a:pt x="10469805" y="1977669"/>
                </a:cubicBezTo>
                <a:cubicBezTo>
                  <a:pt x="10469082" y="2004755"/>
                  <a:pt x="10468840" y="2030511"/>
                  <a:pt x="10477667" y="2033535"/>
                </a:cubicBezTo>
                <a:cubicBezTo>
                  <a:pt x="10477910" y="2027004"/>
                  <a:pt x="10478394" y="2020959"/>
                  <a:pt x="10481777" y="2023498"/>
                </a:cubicBezTo>
                <a:cubicBezTo>
                  <a:pt x="10481538" y="2006207"/>
                  <a:pt x="10471499" y="2013461"/>
                  <a:pt x="10473797" y="1989278"/>
                </a:cubicBezTo>
                <a:cubicBezTo>
                  <a:pt x="10524467" y="2030632"/>
                  <a:pt x="10535713" y="2036800"/>
                  <a:pt x="10568365" y="1962311"/>
                </a:cubicBezTo>
                <a:cubicBezTo>
                  <a:pt x="10574652" y="2010075"/>
                  <a:pt x="10598351" y="1996531"/>
                  <a:pt x="10609719" y="1980450"/>
                </a:cubicBezTo>
                <a:cubicBezTo>
                  <a:pt x="10605729" y="2014550"/>
                  <a:pt x="10616129" y="2015274"/>
                  <a:pt x="10617821" y="2036315"/>
                </a:cubicBezTo>
                <a:cubicBezTo>
                  <a:pt x="10597263" y="2022288"/>
                  <a:pt x="10608150" y="2066182"/>
                  <a:pt x="10609357" y="2089398"/>
                </a:cubicBezTo>
                <a:cubicBezTo>
                  <a:pt x="10594361" y="2103303"/>
                  <a:pt x="10587951" y="2084805"/>
                  <a:pt x="10572112" y="2104875"/>
                </a:cubicBezTo>
                <a:cubicBezTo>
                  <a:pt x="10573077" y="2069689"/>
                  <a:pt x="10557478" y="2075613"/>
                  <a:pt x="10551554" y="2057596"/>
                </a:cubicBezTo>
                <a:cubicBezTo>
                  <a:pt x="10548772" y="2075541"/>
                  <a:pt x="10543088" y="2092941"/>
                  <a:pt x="10534867" y="2109108"/>
                </a:cubicBezTo>
                <a:cubicBezTo>
                  <a:pt x="10533414" y="2083110"/>
                  <a:pt x="10504635" y="2068480"/>
                  <a:pt x="10501976" y="2081659"/>
                </a:cubicBezTo>
                <a:cubicBezTo>
                  <a:pt x="10505120" y="2108987"/>
                  <a:pt x="10531600" y="2080692"/>
                  <a:pt x="10526158" y="2130027"/>
                </a:cubicBezTo>
                <a:cubicBezTo>
                  <a:pt x="10507295" y="2105359"/>
                  <a:pt x="10508503" y="2142482"/>
                  <a:pt x="10521924" y="2161950"/>
                </a:cubicBezTo>
                <a:cubicBezTo>
                  <a:pt x="10469805" y="2163038"/>
                  <a:pt x="10472707" y="2165456"/>
                  <a:pt x="10427963" y="2145263"/>
                </a:cubicBezTo>
                <a:cubicBezTo>
                  <a:pt x="10425668" y="2170535"/>
                  <a:pt x="10437762" y="2193146"/>
                  <a:pt x="10431714" y="2211284"/>
                </a:cubicBezTo>
                <a:cubicBezTo>
                  <a:pt x="10424819" y="2150824"/>
                  <a:pt x="10397612" y="2220476"/>
                  <a:pt x="10378507" y="2223377"/>
                </a:cubicBezTo>
                <a:cubicBezTo>
                  <a:pt x="10384556" y="2226400"/>
                  <a:pt x="10393623" y="2222169"/>
                  <a:pt x="10394830" y="2237284"/>
                </a:cubicBezTo>
                <a:cubicBezTo>
                  <a:pt x="10388907" y="2269207"/>
                  <a:pt x="10383220" y="2232324"/>
                  <a:pt x="10378265" y="2266910"/>
                </a:cubicBezTo>
                <a:cubicBezTo>
                  <a:pt x="10384556" y="2270779"/>
                  <a:pt x="10378749" y="2285049"/>
                  <a:pt x="10374033" y="2287952"/>
                </a:cubicBezTo>
                <a:cubicBezTo>
                  <a:pt x="10367623" y="2253244"/>
                  <a:pt x="10370767" y="2245504"/>
                  <a:pt x="10366293" y="2221321"/>
                </a:cubicBezTo>
                <a:cubicBezTo>
                  <a:pt x="10330981" y="2224344"/>
                  <a:pt x="10276561" y="2243328"/>
                  <a:pt x="10263140" y="2344549"/>
                </a:cubicBezTo>
                <a:cubicBezTo>
                  <a:pt x="10280189" y="2314557"/>
                  <a:pt x="10296034" y="2375625"/>
                  <a:pt x="10316469" y="2332455"/>
                </a:cubicBezTo>
                <a:cubicBezTo>
                  <a:pt x="10314536" y="2358336"/>
                  <a:pt x="10323725" y="2357489"/>
                  <a:pt x="10320097" y="2387593"/>
                </a:cubicBezTo>
                <a:cubicBezTo>
                  <a:pt x="10294943" y="2401741"/>
                  <a:pt x="10277894" y="2397509"/>
                  <a:pt x="10250203" y="2418676"/>
                </a:cubicBezTo>
                <a:lnTo>
                  <a:pt x="10248383" y="2432073"/>
                </a:lnTo>
                <a:lnTo>
                  <a:pt x="10248628" y="2447944"/>
                </a:lnTo>
                <a:lnTo>
                  <a:pt x="10250696" y="2494093"/>
                </a:lnTo>
                <a:lnTo>
                  <a:pt x="10253709" y="2495818"/>
                </a:lnTo>
                <a:cubicBezTo>
                  <a:pt x="10248027" y="2501622"/>
                  <a:pt x="10257094" y="2529676"/>
                  <a:pt x="10245003" y="2537899"/>
                </a:cubicBezTo>
                <a:cubicBezTo>
                  <a:pt x="10251533" y="2544792"/>
                  <a:pt x="10266649" y="2583728"/>
                  <a:pt x="10273663" y="2553860"/>
                </a:cubicBezTo>
                <a:cubicBezTo>
                  <a:pt x="10265077" y="2529072"/>
                  <a:pt x="10272694" y="2494368"/>
                  <a:pt x="10282488" y="2490013"/>
                </a:cubicBezTo>
                <a:cubicBezTo>
                  <a:pt x="10275599" y="2518636"/>
                  <a:pt x="10275354" y="2548468"/>
                  <a:pt x="10281764" y="2577199"/>
                </a:cubicBezTo>
                <a:cubicBezTo>
                  <a:pt x="10300505" y="2579860"/>
                  <a:pt x="10324090" y="2596184"/>
                  <a:pt x="10327234" y="2553014"/>
                </a:cubicBezTo>
                <a:cubicBezTo>
                  <a:pt x="10320946" y="2538831"/>
                  <a:pt x="10318283" y="2523365"/>
                  <a:pt x="10319252" y="2507909"/>
                </a:cubicBezTo>
                <a:cubicBezTo>
                  <a:pt x="10334003" y="2493642"/>
                  <a:pt x="10321430" y="2545398"/>
                  <a:pt x="10331343" y="2542736"/>
                </a:cubicBezTo>
                <a:cubicBezTo>
                  <a:pt x="10337511" y="2545759"/>
                  <a:pt x="10346581" y="2541527"/>
                  <a:pt x="10347669" y="2556642"/>
                </a:cubicBezTo>
                <a:cubicBezTo>
                  <a:pt x="10339083" y="2581674"/>
                  <a:pt x="10330258" y="2535117"/>
                  <a:pt x="10326992" y="2574781"/>
                </a:cubicBezTo>
                <a:cubicBezTo>
                  <a:pt x="10341381" y="2568493"/>
                  <a:pt x="10342711" y="2593765"/>
                  <a:pt x="10355648" y="2590863"/>
                </a:cubicBezTo>
                <a:cubicBezTo>
                  <a:pt x="10354803" y="2558699"/>
                  <a:pt x="10365202" y="2558939"/>
                  <a:pt x="10364357" y="2526896"/>
                </a:cubicBezTo>
                <a:cubicBezTo>
                  <a:pt x="10352020" y="2532820"/>
                  <a:pt x="10359883" y="2484453"/>
                  <a:pt x="10360490" y="2482517"/>
                </a:cubicBezTo>
                <a:cubicBezTo>
                  <a:pt x="10359644" y="2500534"/>
                  <a:pt x="10389630" y="2495455"/>
                  <a:pt x="10372581" y="2517465"/>
                </a:cubicBezTo>
                <a:cubicBezTo>
                  <a:pt x="10372581" y="2506580"/>
                  <a:pt x="10365447" y="2502469"/>
                  <a:pt x="10364357" y="2516014"/>
                </a:cubicBezTo>
                <a:cubicBezTo>
                  <a:pt x="10371251" y="2517465"/>
                  <a:pt x="10366535" y="2546606"/>
                  <a:pt x="10372342" y="2550113"/>
                </a:cubicBezTo>
                <a:cubicBezTo>
                  <a:pt x="10378630" y="2538502"/>
                  <a:pt x="10389269" y="2539593"/>
                  <a:pt x="10393139" y="2521090"/>
                </a:cubicBezTo>
                <a:cubicBezTo>
                  <a:pt x="10393139" y="2502952"/>
                  <a:pt x="10381893" y="2512628"/>
                  <a:pt x="10381044" y="2496906"/>
                </a:cubicBezTo>
                <a:cubicBezTo>
                  <a:pt x="10391083" y="2459782"/>
                  <a:pt x="10417931" y="2583850"/>
                  <a:pt x="10422160" y="2493278"/>
                </a:cubicBezTo>
                <a:cubicBezTo>
                  <a:pt x="10416234" y="2486386"/>
                  <a:pt x="10400876" y="2502952"/>
                  <a:pt x="10401724" y="2478767"/>
                </a:cubicBezTo>
                <a:cubicBezTo>
                  <a:pt x="10415265" y="2446121"/>
                  <a:pt x="10430145" y="2481790"/>
                  <a:pt x="10446949" y="2454583"/>
                </a:cubicBezTo>
                <a:cubicBezTo>
                  <a:pt x="10445742" y="2479373"/>
                  <a:pt x="10447801" y="2495818"/>
                  <a:pt x="10454931" y="2499688"/>
                </a:cubicBezTo>
                <a:cubicBezTo>
                  <a:pt x="10455535" y="2467523"/>
                  <a:pt x="10471377" y="2458089"/>
                  <a:pt x="10479724" y="2482274"/>
                </a:cubicBezTo>
                <a:cubicBezTo>
                  <a:pt x="10488794" y="2461234"/>
                  <a:pt x="10476215" y="2446363"/>
                  <a:pt x="10483955" y="2428464"/>
                </a:cubicBezTo>
                <a:cubicBezTo>
                  <a:pt x="10485647" y="2457968"/>
                  <a:pt x="10508141" y="2455792"/>
                  <a:pt x="10508141" y="2465587"/>
                </a:cubicBezTo>
                <a:cubicBezTo>
                  <a:pt x="10503061" y="2465830"/>
                  <a:pt x="10498467" y="2467040"/>
                  <a:pt x="10499800" y="2485903"/>
                </a:cubicBezTo>
                <a:cubicBezTo>
                  <a:pt x="10506447" y="2507549"/>
                  <a:pt x="10509590" y="2479008"/>
                  <a:pt x="10523983" y="2490255"/>
                </a:cubicBezTo>
                <a:cubicBezTo>
                  <a:pt x="10526643" y="2531127"/>
                  <a:pt x="10506204" y="2506098"/>
                  <a:pt x="10503183" y="2530282"/>
                </a:cubicBezTo>
                <a:cubicBezTo>
                  <a:pt x="10515032" y="2526653"/>
                  <a:pt x="10516001" y="2534997"/>
                  <a:pt x="10514067" y="2544308"/>
                </a:cubicBezTo>
                <a:cubicBezTo>
                  <a:pt x="10512492" y="2550983"/>
                  <a:pt x="10510194" y="2557465"/>
                  <a:pt x="10507173" y="2563655"/>
                </a:cubicBezTo>
                <a:cubicBezTo>
                  <a:pt x="10516727" y="2607067"/>
                  <a:pt x="10530148" y="2549629"/>
                  <a:pt x="10532085" y="2524355"/>
                </a:cubicBezTo>
                <a:cubicBezTo>
                  <a:pt x="10527611" y="2566558"/>
                  <a:pt x="10544298" y="2602351"/>
                  <a:pt x="10527611" y="2610816"/>
                </a:cubicBezTo>
                <a:cubicBezTo>
                  <a:pt x="10521804" y="2564623"/>
                  <a:pt x="10512253" y="2627624"/>
                  <a:pt x="10498832" y="2583850"/>
                </a:cubicBezTo>
                <a:cubicBezTo>
                  <a:pt x="10499917" y="2609002"/>
                  <a:pt x="10497619" y="2624721"/>
                  <a:pt x="10490485" y="2626172"/>
                </a:cubicBezTo>
                <a:cubicBezTo>
                  <a:pt x="10480569" y="2602593"/>
                  <a:pt x="10497496" y="2580706"/>
                  <a:pt x="10482503" y="2570306"/>
                </a:cubicBezTo>
                <a:cubicBezTo>
                  <a:pt x="10448404" y="2583246"/>
                  <a:pt x="10472345" y="2680105"/>
                  <a:pt x="10498467" y="2671156"/>
                </a:cubicBezTo>
                <a:cubicBezTo>
                  <a:pt x="10488309" y="2692318"/>
                  <a:pt x="10489639" y="2685062"/>
                  <a:pt x="10473675" y="2677686"/>
                </a:cubicBezTo>
                <a:cubicBezTo>
                  <a:pt x="10487706" y="2715414"/>
                  <a:pt x="10466180" y="2701749"/>
                  <a:pt x="10461584" y="2719044"/>
                </a:cubicBezTo>
                <a:cubicBezTo>
                  <a:pt x="10471861" y="2744316"/>
                  <a:pt x="10503303" y="2717712"/>
                  <a:pt x="10506689" y="2759795"/>
                </a:cubicBezTo>
                <a:cubicBezTo>
                  <a:pt x="10481053" y="2757980"/>
                  <a:pt x="10456868" y="2746372"/>
                  <a:pt x="10444773" y="2759795"/>
                </a:cubicBezTo>
                <a:cubicBezTo>
                  <a:pt x="10461222" y="2819651"/>
                  <a:pt x="10493145" y="2790871"/>
                  <a:pt x="10523015" y="2828357"/>
                </a:cubicBezTo>
                <a:cubicBezTo>
                  <a:pt x="10521924" y="2803205"/>
                  <a:pt x="10524102" y="2787607"/>
                  <a:pt x="10531478" y="2786156"/>
                </a:cubicBezTo>
                <a:cubicBezTo>
                  <a:pt x="10541277" y="2809253"/>
                  <a:pt x="10562800" y="2803932"/>
                  <a:pt x="10573077" y="2826059"/>
                </a:cubicBezTo>
                <a:cubicBezTo>
                  <a:pt x="10575498" y="2779142"/>
                  <a:pt x="10599564" y="2804174"/>
                  <a:pt x="10606453" y="2809856"/>
                </a:cubicBezTo>
                <a:cubicBezTo>
                  <a:pt x="10603431" y="2819047"/>
                  <a:pt x="10606453" y="2891601"/>
                  <a:pt x="10594361" y="2862337"/>
                </a:cubicBezTo>
                <a:cubicBezTo>
                  <a:pt x="10602346" y="2867052"/>
                  <a:pt x="10593635" y="2830656"/>
                  <a:pt x="10590252" y="2828963"/>
                </a:cubicBezTo>
                <a:cubicBezTo>
                  <a:pt x="10584930" y="2827873"/>
                  <a:pt x="10581541" y="2822191"/>
                  <a:pt x="10578158" y="2815783"/>
                </a:cubicBezTo>
                <a:cubicBezTo>
                  <a:pt x="10572112" y="2867052"/>
                  <a:pt x="10556151" y="2821828"/>
                  <a:pt x="10548772" y="2865359"/>
                </a:cubicBezTo>
                <a:cubicBezTo>
                  <a:pt x="10547926" y="2844561"/>
                  <a:pt x="10553126" y="2842022"/>
                  <a:pt x="10553126" y="2822433"/>
                </a:cubicBezTo>
                <a:cubicBezTo>
                  <a:pt x="10509106" y="2850366"/>
                  <a:pt x="10497741" y="2839361"/>
                  <a:pt x="10470169" y="2851454"/>
                </a:cubicBezTo>
                <a:cubicBezTo>
                  <a:pt x="10448040" y="2811912"/>
                  <a:pt x="10404265" y="2794742"/>
                  <a:pt x="10383465" y="2836096"/>
                </a:cubicBezTo>
                <a:cubicBezTo>
                  <a:pt x="10381773" y="2816991"/>
                  <a:pt x="10389630" y="2809253"/>
                  <a:pt x="10383465" y="2803447"/>
                </a:cubicBezTo>
                <a:cubicBezTo>
                  <a:pt x="10375241" y="2840329"/>
                  <a:pt x="10362788" y="2807680"/>
                  <a:pt x="10346339" y="2807680"/>
                </a:cubicBezTo>
                <a:cubicBezTo>
                  <a:pt x="10345009" y="2828237"/>
                  <a:pt x="10345132" y="2854356"/>
                  <a:pt x="10334248" y="2849156"/>
                </a:cubicBezTo>
                <a:cubicBezTo>
                  <a:pt x="10338689" y="2809886"/>
                  <a:pt x="10325653" y="2809184"/>
                  <a:pt x="10318295" y="2820418"/>
                </a:cubicBezTo>
                <a:lnTo>
                  <a:pt x="10313842" y="2834173"/>
                </a:lnTo>
                <a:lnTo>
                  <a:pt x="10313579" y="2832787"/>
                </a:lnTo>
                <a:lnTo>
                  <a:pt x="10312871" y="2820543"/>
                </a:lnTo>
                <a:cubicBezTo>
                  <a:pt x="10312480" y="2816114"/>
                  <a:pt x="10311692" y="2812637"/>
                  <a:pt x="10309698" y="2812154"/>
                </a:cubicBezTo>
                <a:lnTo>
                  <a:pt x="10313579" y="2832787"/>
                </a:lnTo>
                <a:lnTo>
                  <a:pt x="10313687" y="2834645"/>
                </a:lnTo>
                <a:lnTo>
                  <a:pt x="10313842" y="2834173"/>
                </a:lnTo>
                <a:lnTo>
                  <a:pt x="10316303" y="2847267"/>
                </a:lnTo>
                <a:cubicBezTo>
                  <a:pt x="10320401" y="2855868"/>
                  <a:pt x="10323606" y="2862096"/>
                  <a:pt x="10317560" y="2868141"/>
                </a:cubicBezTo>
                <a:cubicBezTo>
                  <a:pt x="10316592" y="2844804"/>
                  <a:pt x="10299298" y="2861733"/>
                  <a:pt x="10301354" y="2831864"/>
                </a:cubicBezTo>
                <a:cubicBezTo>
                  <a:pt x="10306915" y="2826059"/>
                  <a:pt x="10309216" y="2809977"/>
                  <a:pt x="10309940" y="2789784"/>
                </a:cubicBezTo>
                <a:lnTo>
                  <a:pt x="10276926" y="2783858"/>
                </a:lnTo>
                <a:cubicBezTo>
                  <a:pt x="10283701" y="2746130"/>
                  <a:pt x="10273178" y="2723395"/>
                  <a:pt x="10289866" y="2709851"/>
                </a:cubicBezTo>
                <a:cubicBezTo>
                  <a:pt x="10291435" y="2736335"/>
                  <a:pt x="10282126" y="2732102"/>
                  <a:pt x="10285270" y="2763663"/>
                </a:cubicBezTo>
                <a:cubicBezTo>
                  <a:pt x="10297968" y="2762091"/>
                  <a:pt x="10321669" y="2772975"/>
                  <a:pt x="10318645" y="2725814"/>
                </a:cubicBezTo>
                <a:cubicBezTo>
                  <a:pt x="10317315" y="2759431"/>
                  <a:pt x="10365083" y="2705619"/>
                  <a:pt x="10347185" y="2763663"/>
                </a:cubicBezTo>
                <a:cubicBezTo>
                  <a:pt x="10354925" y="2763543"/>
                  <a:pt x="10361090" y="2758947"/>
                  <a:pt x="10363873" y="2744800"/>
                </a:cubicBezTo>
                <a:cubicBezTo>
                  <a:pt x="10364841" y="2719102"/>
                  <a:pt x="10363633" y="2693382"/>
                  <a:pt x="10360247" y="2667891"/>
                </a:cubicBezTo>
                <a:cubicBezTo>
                  <a:pt x="10370522" y="2663660"/>
                  <a:pt x="10377297" y="2650116"/>
                  <a:pt x="10385156" y="2639475"/>
                </a:cubicBezTo>
                <a:cubicBezTo>
                  <a:pt x="10378385" y="2638023"/>
                  <a:pt x="10382981" y="2608881"/>
                  <a:pt x="10377177" y="2605495"/>
                </a:cubicBezTo>
                <a:cubicBezTo>
                  <a:pt x="10366777" y="2617707"/>
                  <a:pt x="10360247" y="2570427"/>
                  <a:pt x="10356617" y="2601747"/>
                </a:cubicBezTo>
                <a:cubicBezTo>
                  <a:pt x="10356617" y="2622425"/>
                  <a:pt x="10370160" y="2611662"/>
                  <a:pt x="10368711" y="2636572"/>
                </a:cubicBezTo>
                <a:cubicBezTo>
                  <a:pt x="10355893" y="2633186"/>
                  <a:pt x="10356739" y="2668737"/>
                  <a:pt x="10339806" y="2653381"/>
                </a:cubicBezTo>
                <a:cubicBezTo>
                  <a:pt x="10332918" y="2593765"/>
                  <a:pt x="10272333" y="2571033"/>
                  <a:pt x="10282245" y="2642981"/>
                </a:cubicBezTo>
                <a:cubicBezTo>
                  <a:pt x="10264228" y="2618192"/>
                  <a:pt x="10253831" y="2621578"/>
                  <a:pt x="10270151" y="2586390"/>
                </a:cubicBezTo>
                <a:cubicBezTo>
                  <a:pt x="10255158" y="2606342"/>
                  <a:pt x="10229039" y="2587720"/>
                  <a:pt x="10233877" y="2557972"/>
                </a:cubicBezTo>
                <a:cubicBezTo>
                  <a:pt x="10233877" y="2578529"/>
                  <a:pt x="10220695" y="2563051"/>
                  <a:pt x="10221783" y="2588445"/>
                </a:cubicBezTo>
                <a:cubicBezTo>
                  <a:pt x="10224445" y="2610574"/>
                  <a:pt x="10246330" y="2586027"/>
                  <a:pt x="10241979" y="2624721"/>
                </a:cubicBezTo>
                <a:cubicBezTo>
                  <a:pt x="10241253" y="2655920"/>
                  <a:pt x="10213923" y="2610453"/>
                  <a:pt x="10213077" y="2641530"/>
                </a:cubicBezTo>
                <a:cubicBezTo>
                  <a:pt x="10223839" y="2640200"/>
                  <a:pt x="10215857" y="2684337"/>
                  <a:pt x="10229158" y="2677081"/>
                </a:cubicBezTo>
                <a:cubicBezTo>
                  <a:pt x="10220091" y="2643948"/>
                  <a:pt x="10235449" y="2642014"/>
                  <a:pt x="10245852" y="2658339"/>
                </a:cubicBezTo>
                <a:cubicBezTo>
                  <a:pt x="10237989" y="2637661"/>
                  <a:pt x="10245245" y="2620248"/>
                  <a:pt x="10257943" y="2627744"/>
                </a:cubicBezTo>
                <a:cubicBezTo>
                  <a:pt x="10246453" y="2662207"/>
                  <a:pt x="10251049" y="2674421"/>
                  <a:pt x="10265680" y="2694495"/>
                </a:cubicBezTo>
                <a:cubicBezTo>
                  <a:pt x="10241253" y="2690383"/>
                  <a:pt x="10216944" y="2703926"/>
                  <a:pt x="10195544" y="2703926"/>
                </a:cubicBezTo>
                <a:cubicBezTo>
                  <a:pt x="10203523" y="2700298"/>
                  <a:pt x="10182123" y="2680226"/>
                  <a:pt x="10183450" y="2658097"/>
                </a:cubicBezTo>
                <a:cubicBezTo>
                  <a:pt x="10152370" y="2638628"/>
                  <a:pt x="10144513" y="2687118"/>
                  <a:pt x="10113310" y="2667407"/>
                </a:cubicBezTo>
                <a:cubicBezTo>
                  <a:pt x="10124559" y="2685788"/>
                  <a:pt x="10105695" y="2710577"/>
                  <a:pt x="10116819" y="2722670"/>
                </a:cubicBezTo>
                <a:cubicBezTo>
                  <a:pt x="10116090" y="2689658"/>
                  <a:pt x="10148986" y="2697397"/>
                  <a:pt x="10150071" y="2706707"/>
                </a:cubicBezTo>
                <a:cubicBezTo>
                  <a:pt x="10145236" y="2708158"/>
                  <a:pt x="10147657" y="2718316"/>
                  <a:pt x="10150071" y="2728475"/>
                </a:cubicBezTo>
                <a:cubicBezTo>
                  <a:pt x="10111135" y="2688932"/>
                  <a:pt x="10102913" y="2818805"/>
                  <a:pt x="10141001" y="2803326"/>
                </a:cubicBezTo>
                <a:cubicBezTo>
                  <a:pt x="10140278" y="2788864"/>
                  <a:pt x="10141850" y="2774378"/>
                  <a:pt x="10145601" y="2760398"/>
                </a:cubicBezTo>
                <a:cubicBezTo>
                  <a:pt x="10153699" y="2768742"/>
                  <a:pt x="10174137" y="2747944"/>
                  <a:pt x="10169786" y="2786519"/>
                </a:cubicBezTo>
                <a:cubicBezTo>
                  <a:pt x="10137858" y="2764026"/>
                  <a:pt x="10158780" y="2839482"/>
                  <a:pt x="10135927" y="2868020"/>
                </a:cubicBezTo>
                <a:cubicBezTo>
                  <a:pt x="10130604" y="2862337"/>
                  <a:pt x="10137134" y="2821465"/>
                  <a:pt x="10123833" y="2811307"/>
                </a:cubicBezTo>
                <a:cubicBezTo>
                  <a:pt x="10114643" y="2837668"/>
                  <a:pt x="10126857" y="2873946"/>
                  <a:pt x="10118755" y="2886884"/>
                </a:cubicBezTo>
                <a:cubicBezTo>
                  <a:pt x="10103275" y="2871647"/>
                  <a:pt x="10111861" y="2840087"/>
                  <a:pt x="10106664" y="2819290"/>
                </a:cubicBezTo>
                <a:cubicBezTo>
                  <a:pt x="10090819" y="2822916"/>
                  <a:pt x="10078240" y="2854962"/>
                  <a:pt x="10097833" y="2872374"/>
                </a:cubicBezTo>
                <a:cubicBezTo>
                  <a:pt x="10087555" y="2868867"/>
                  <a:pt x="10080661" y="2874913"/>
                  <a:pt x="10077033" y="2890391"/>
                </a:cubicBezTo>
                <a:cubicBezTo>
                  <a:pt x="10082356" y="2891480"/>
                  <a:pt x="10080539" y="2910101"/>
                  <a:pt x="10084896" y="2913850"/>
                </a:cubicBezTo>
                <a:cubicBezTo>
                  <a:pt x="10101887" y="2915351"/>
                  <a:pt x="10118907" y="2914783"/>
                  <a:pt x="10135609" y="2912202"/>
                </a:cubicBezTo>
                <a:lnTo>
                  <a:pt x="10176835" y="2900623"/>
                </a:lnTo>
                <a:lnTo>
                  <a:pt x="10174003" y="2904675"/>
                </a:lnTo>
                <a:cubicBezTo>
                  <a:pt x="10171478" y="2910677"/>
                  <a:pt x="10170997" y="2918022"/>
                  <a:pt x="10175832" y="2918931"/>
                </a:cubicBezTo>
                <a:cubicBezTo>
                  <a:pt x="10187078" y="2917840"/>
                  <a:pt x="10195544" y="2908408"/>
                  <a:pt x="10200983" y="2890633"/>
                </a:cubicBezTo>
                <a:cubicBezTo>
                  <a:pt x="10199291" y="2934892"/>
                  <a:pt x="10202193" y="2915785"/>
                  <a:pt x="10213077" y="2914818"/>
                </a:cubicBezTo>
                <a:cubicBezTo>
                  <a:pt x="10213801" y="2935617"/>
                  <a:pt x="10208481" y="2938155"/>
                  <a:pt x="10208481" y="2957625"/>
                </a:cubicBezTo>
                <a:cubicBezTo>
                  <a:pt x="10234239" y="2960890"/>
                  <a:pt x="10254315" y="2993299"/>
                  <a:pt x="10266407" y="2957022"/>
                </a:cubicBezTo>
                <a:cubicBezTo>
                  <a:pt x="10253347" y="2925702"/>
                  <a:pt x="10270638" y="2887731"/>
                  <a:pt x="10275477" y="2871406"/>
                </a:cubicBezTo>
                <a:cubicBezTo>
                  <a:pt x="10247782" y="2827995"/>
                  <a:pt x="10207758" y="2887126"/>
                  <a:pt x="10188769" y="2866810"/>
                </a:cubicBezTo>
                <a:cubicBezTo>
                  <a:pt x="10196512" y="2840933"/>
                  <a:pt x="10215976" y="2849035"/>
                  <a:pt x="10222267" y="2818442"/>
                </a:cubicBezTo>
                <a:cubicBezTo>
                  <a:pt x="10191793" y="2815783"/>
                  <a:pt x="10182362" y="2872131"/>
                  <a:pt x="10163860" y="2873582"/>
                </a:cubicBezTo>
                <a:cubicBezTo>
                  <a:pt x="10165794" y="2815783"/>
                  <a:pt x="10184298" y="2805625"/>
                  <a:pt x="10197839" y="2781440"/>
                </a:cubicBezTo>
                <a:cubicBezTo>
                  <a:pt x="10204491" y="2718437"/>
                  <a:pt x="10163134" y="2759795"/>
                  <a:pt x="10153338" y="2696791"/>
                </a:cubicBezTo>
                <a:cubicBezTo>
                  <a:pt x="10174137" y="2706707"/>
                  <a:pt x="10197116" y="2726297"/>
                  <a:pt x="10213801" y="2773096"/>
                </a:cubicBezTo>
                <a:cubicBezTo>
                  <a:pt x="10228674" y="2720493"/>
                  <a:pt x="10243670" y="2732826"/>
                  <a:pt x="10267856" y="2717230"/>
                </a:cubicBezTo>
                <a:cubicBezTo>
                  <a:pt x="10257821" y="2759916"/>
                  <a:pt x="10257459" y="2723395"/>
                  <a:pt x="10263263" y="2781923"/>
                </a:cubicBezTo>
                <a:cubicBezTo>
                  <a:pt x="10253709" y="2795224"/>
                  <a:pt x="10248027" y="2751208"/>
                  <a:pt x="10246695" y="2779021"/>
                </a:cubicBezTo>
                <a:cubicBezTo>
                  <a:pt x="10250081" y="2806349"/>
                  <a:pt x="10267252" y="2800546"/>
                  <a:pt x="10270880" y="2827391"/>
                </a:cubicBezTo>
                <a:cubicBezTo>
                  <a:pt x="10279705" y="2809735"/>
                  <a:pt x="10283578" y="2804898"/>
                  <a:pt x="10295670" y="2820862"/>
                </a:cubicBezTo>
                <a:cubicBezTo>
                  <a:pt x="10295547" y="2847221"/>
                  <a:pt x="10271487" y="2861612"/>
                  <a:pt x="10286845" y="2895591"/>
                </a:cubicBezTo>
                <a:cubicBezTo>
                  <a:pt x="10303290" y="2866085"/>
                  <a:pt x="10292768" y="2898856"/>
                  <a:pt x="10311027" y="2910948"/>
                </a:cubicBezTo>
                <a:cubicBezTo>
                  <a:pt x="10324694" y="2901033"/>
                  <a:pt x="10310304" y="2874308"/>
                  <a:pt x="10327838" y="2870317"/>
                </a:cubicBezTo>
                <a:cubicBezTo>
                  <a:pt x="10325539" y="2905022"/>
                  <a:pt x="10348999" y="2932231"/>
                  <a:pt x="10356617" y="2908046"/>
                </a:cubicBezTo>
                <a:cubicBezTo>
                  <a:pt x="10353595" y="2886763"/>
                  <a:pt x="10344283" y="2898856"/>
                  <a:pt x="10352627" y="2874671"/>
                </a:cubicBezTo>
                <a:cubicBezTo>
                  <a:pt x="10364357" y="2923041"/>
                  <a:pt x="10382013" y="2885918"/>
                  <a:pt x="10381167" y="2934287"/>
                </a:cubicBezTo>
                <a:cubicBezTo>
                  <a:pt x="10399065" y="2901516"/>
                  <a:pt x="10405352" y="2949160"/>
                  <a:pt x="10426878" y="2920502"/>
                </a:cubicBezTo>
                <a:cubicBezTo>
                  <a:pt x="10431956" y="2948678"/>
                  <a:pt x="10424458" y="2954360"/>
                  <a:pt x="10430746" y="2964881"/>
                </a:cubicBezTo>
                <a:cubicBezTo>
                  <a:pt x="10440906" y="2929812"/>
                  <a:pt x="10452514" y="3011436"/>
                  <a:pt x="10463882" y="2970806"/>
                </a:cubicBezTo>
                <a:cubicBezTo>
                  <a:pt x="10459285" y="2968146"/>
                  <a:pt x="10452391" y="2970564"/>
                  <a:pt x="10451787" y="2957746"/>
                </a:cubicBezTo>
                <a:cubicBezTo>
                  <a:pt x="10476096" y="2972620"/>
                  <a:pt x="10451306" y="2916873"/>
                  <a:pt x="10468597" y="2916873"/>
                </a:cubicBezTo>
                <a:cubicBezTo>
                  <a:pt x="10478394" y="2987252"/>
                  <a:pt x="10540670" y="2995111"/>
                  <a:pt x="10522530" y="2893777"/>
                </a:cubicBezTo>
                <a:cubicBezTo>
                  <a:pt x="10514190" y="2901396"/>
                  <a:pt x="10497134" y="2879508"/>
                  <a:pt x="10510439" y="2869592"/>
                </a:cubicBezTo>
                <a:cubicBezTo>
                  <a:pt x="10511046" y="2885797"/>
                  <a:pt x="10520355" y="2881443"/>
                  <a:pt x="10526888" y="2883257"/>
                </a:cubicBezTo>
                <a:cubicBezTo>
                  <a:pt x="10535835" y="2939003"/>
                  <a:pt x="10543088" y="2971773"/>
                  <a:pt x="10560018" y="2943718"/>
                </a:cubicBezTo>
                <a:cubicBezTo>
                  <a:pt x="10557119" y="2931626"/>
                  <a:pt x="10544056" y="2890754"/>
                  <a:pt x="10556151" y="2877573"/>
                </a:cubicBezTo>
                <a:cubicBezTo>
                  <a:pt x="10557842" y="2931506"/>
                  <a:pt x="10572471" y="2866931"/>
                  <a:pt x="10581182" y="2871043"/>
                </a:cubicBezTo>
                <a:cubicBezTo>
                  <a:pt x="10576221" y="2914333"/>
                  <a:pt x="10585291" y="2925580"/>
                  <a:pt x="10593276" y="2938520"/>
                </a:cubicBezTo>
                <a:lnTo>
                  <a:pt x="10587067" y="2955269"/>
                </a:lnTo>
                <a:lnTo>
                  <a:pt x="10588919" y="2946015"/>
                </a:lnTo>
                <a:cubicBezTo>
                  <a:pt x="10587951" y="2934164"/>
                  <a:pt x="10580698" y="2937311"/>
                  <a:pt x="10580698" y="2922919"/>
                </a:cubicBezTo>
                <a:lnTo>
                  <a:pt x="10579972" y="2923162"/>
                </a:lnTo>
                <a:cubicBezTo>
                  <a:pt x="10570905" y="2923071"/>
                  <a:pt x="10569654" y="2951277"/>
                  <a:pt x="10575924" y="2962834"/>
                </a:cubicBezTo>
                <a:lnTo>
                  <a:pt x="10582970" y="2966326"/>
                </a:lnTo>
                <a:lnTo>
                  <a:pt x="10582798" y="2966784"/>
                </a:lnTo>
                <a:cubicBezTo>
                  <a:pt x="10578884" y="2976551"/>
                  <a:pt x="10576344" y="2985618"/>
                  <a:pt x="10580578" y="2990880"/>
                </a:cubicBezTo>
                <a:cubicBezTo>
                  <a:pt x="10590975" y="2991483"/>
                  <a:pt x="10593516" y="2972862"/>
                  <a:pt x="10601378" y="2994508"/>
                </a:cubicBezTo>
                <a:cubicBezTo>
                  <a:pt x="10601378" y="2979997"/>
                  <a:pt x="10601378" y="2965364"/>
                  <a:pt x="10601378" y="2950853"/>
                </a:cubicBezTo>
                <a:cubicBezTo>
                  <a:pt x="10634508" y="3014218"/>
                  <a:pt x="10655431" y="2977941"/>
                  <a:pt x="10689051" y="2965848"/>
                </a:cubicBezTo>
                <a:cubicBezTo>
                  <a:pt x="10693163" y="3005148"/>
                  <a:pt x="10704528" y="2967178"/>
                  <a:pt x="10709967" y="2991364"/>
                </a:cubicBezTo>
                <a:cubicBezTo>
                  <a:pt x="10706220" y="2993781"/>
                  <a:pt x="10691588" y="3017604"/>
                  <a:pt x="10701504" y="3022562"/>
                </a:cubicBezTo>
                <a:cubicBezTo>
                  <a:pt x="10719766" y="3034050"/>
                  <a:pt x="10724479" y="2971653"/>
                  <a:pt x="10739111" y="3007204"/>
                </a:cubicBezTo>
                <a:cubicBezTo>
                  <a:pt x="10738023" y="2982294"/>
                  <a:pt x="10740202" y="2966332"/>
                  <a:pt x="10747577" y="2965002"/>
                </a:cubicBezTo>
                <a:cubicBezTo>
                  <a:pt x="10747939" y="3006236"/>
                  <a:pt x="10766441" y="2975885"/>
                  <a:pt x="10755801" y="3020988"/>
                </a:cubicBezTo>
                <a:cubicBezTo>
                  <a:pt x="10760094" y="3010045"/>
                  <a:pt x="10764236" y="3011526"/>
                  <a:pt x="10768377" y="3016908"/>
                </a:cubicBezTo>
                <a:lnTo>
                  <a:pt x="10780448" y="3035444"/>
                </a:lnTo>
                <a:lnTo>
                  <a:pt x="10776759" y="3038450"/>
                </a:lnTo>
                <a:cubicBezTo>
                  <a:pt x="10717763" y="3072101"/>
                  <a:pt x="10656037" y="3016334"/>
                  <a:pt x="10592547" y="3069220"/>
                </a:cubicBezTo>
                <a:cubicBezTo>
                  <a:pt x="10590856" y="3050373"/>
                  <a:pt x="10598716" y="3042393"/>
                  <a:pt x="10592547" y="3036709"/>
                </a:cubicBezTo>
                <a:cubicBezTo>
                  <a:pt x="10573684" y="3030058"/>
                  <a:pt x="10564130" y="3070066"/>
                  <a:pt x="10546474" y="3050615"/>
                </a:cubicBezTo>
                <a:cubicBezTo>
                  <a:pt x="10542969" y="2999102"/>
                  <a:pt x="10560263" y="3060151"/>
                  <a:pt x="10559172" y="3030904"/>
                </a:cubicBezTo>
                <a:cubicBezTo>
                  <a:pt x="10544783" y="2991846"/>
                  <a:pt x="10529183" y="3014580"/>
                  <a:pt x="10509226" y="3011315"/>
                </a:cubicBezTo>
                <a:cubicBezTo>
                  <a:pt x="10511891" y="3048922"/>
                  <a:pt x="10491331" y="3077079"/>
                  <a:pt x="10484197" y="3050615"/>
                </a:cubicBezTo>
                <a:cubicBezTo>
                  <a:pt x="10494352" y="3051099"/>
                  <a:pt x="10485163" y="3014822"/>
                  <a:pt x="10480085" y="3017120"/>
                </a:cubicBezTo>
                <a:cubicBezTo>
                  <a:pt x="10467994" y="3038645"/>
                  <a:pt x="10456384" y="2993178"/>
                  <a:pt x="10451064" y="3033808"/>
                </a:cubicBezTo>
                <a:cubicBezTo>
                  <a:pt x="10464243" y="3037676"/>
                  <a:pt x="10482867" y="3028608"/>
                  <a:pt x="10479843" y="3071637"/>
                </a:cubicBezTo>
                <a:cubicBezTo>
                  <a:pt x="10454208" y="3071155"/>
                  <a:pt x="10442114" y="3061481"/>
                  <a:pt x="10430022" y="3084575"/>
                </a:cubicBezTo>
                <a:cubicBezTo>
                  <a:pt x="10430988" y="3060876"/>
                  <a:pt x="10427001" y="3049769"/>
                  <a:pt x="10417931" y="3049769"/>
                </a:cubicBezTo>
                <a:cubicBezTo>
                  <a:pt x="10403900" y="3107674"/>
                  <a:pt x="10372219" y="3035137"/>
                  <a:pt x="10360128" y="3017604"/>
                </a:cubicBezTo>
                <a:cubicBezTo>
                  <a:pt x="10355164" y="3039248"/>
                  <a:pt x="10346581" y="3059884"/>
                  <a:pt x="10334732" y="3078650"/>
                </a:cubicBezTo>
                <a:cubicBezTo>
                  <a:pt x="10333037" y="3059666"/>
                  <a:pt x="10340897" y="3051825"/>
                  <a:pt x="10334732" y="3046020"/>
                </a:cubicBezTo>
                <a:cubicBezTo>
                  <a:pt x="10321669" y="3046020"/>
                  <a:pt x="10317560" y="3071155"/>
                  <a:pt x="10309575" y="3085180"/>
                </a:cubicBezTo>
                <a:cubicBezTo>
                  <a:pt x="10308852" y="3025825"/>
                  <a:pt x="10296154" y="3062326"/>
                  <a:pt x="10276806" y="3035862"/>
                </a:cubicBezTo>
                <a:cubicBezTo>
                  <a:pt x="10277652" y="3051341"/>
                  <a:pt x="10283456" y="3055330"/>
                  <a:pt x="10284789" y="3069823"/>
                </a:cubicBezTo>
                <a:cubicBezTo>
                  <a:pt x="10270758" y="3074297"/>
                  <a:pt x="10246453" y="3049164"/>
                  <a:pt x="10239077" y="3072604"/>
                </a:cubicBezTo>
                <a:cubicBezTo>
                  <a:pt x="10237625" y="3093891"/>
                  <a:pt x="10244516" y="3095341"/>
                  <a:pt x="10247059" y="3106828"/>
                </a:cubicBezTo>
                <a:cubicBezTo>
                  <a:pt x="10243186" y="3117830"/>
                  <a:pt x="10231818" y="3107554"/>
                  <a:pt x="10234361" y="3137415"/>
                </a:cubicBezTo>
                <a:cubicBezTo>
                  <a:pt x="10227712" y="3126050"/>
                  <a:pt x="10214165" y="3130041"/>
                  <a:pt x="10210173" y="3111181"/>
                </a:cubicBezTo>
                <a:cubicBezTo>
                  <a:pt x="10217673" y="3087840"/>
                  <a:pt x="10233997" y="3090263"/>
                  <a:pt x="10235691" y="3050132"/>
                </a:cubicBezTo>
                <a:cubicBezTo>
                  <a:pt x="10220211" y="3063536"/>
                  <a:pt x="10228313" y="3072242"/>
                  <a:pt x="10219243" y="3036588"/>
                </a:cubicBezTo>
                <a:cubicBezTo>
                  <a:pt x="10216583" y="3068374"/>
                  <a:pt x="10196874" y="3072363"/>
                  <a:pt x="10214407" y="3101025"/>
                </a:cubicBezTo>
                <a:cubicBezTo>
                  <a:pt x="10203404" y="3099332"/>
                  <a:pt x="10190102" y="3090747"/>
                  <a:pt x="10189373" y="3118557"/>
                </a:cubicBezTo>
                <a:cubicBezTo>
                  <a:pt x="10198443" y="3128590"/>
                  <a:pt x="10205337" y="3144189"/>
                  <a:pt x="10218158" y="3145277"/>
                </a:cubicBezTo>
                <a:cubicBezTo>
                  <a:pt x="10208726" y="3185667"/>
                  <a:pt x="10219604" y="3194979"/>
                  <a:pt x="10230249" y="3212876"/>
                </a:cubicBezTo>
                <a:cubicBezTo>
                  <a:pt x="10216825" y="3227509"/>
                  <a:pt x="10209210" y="3201388"/>
                  <a:pt x="10201467" y="3175028"/>
                </a:cubicBezTo>
                <a:cubicBezTo>
                  <a:pt x="10210173" y="3170552"/>
                  <a:pt x="10210417" y="3159548"/>
                  <a:pt x="10205944" y="3143101"/>
                </a:cubicBezTo>
                <a:cubicBezTo>
                  <a:pt x="10197116" y="3157490"/>
                  <a:pt x="10191548" y="3129317"/>
                  <a:pt x="10185021" y="3161362"/>
                </a:cubicBezTo>
                <a:cubicBezTo>
                  <a:pt x="10184418" y="3144915"/>
                  <a:pt x="10186958" y="3121336"/>
                  <a:pt x="10181271" y="3116985"/>
                </a:cubicBezTo>
                <a:cubicBezTo>
                  <a:pt x="10175348" y="3122195"/>
                  <a:pt x="10170871" y="3128977"/>
                  <a:pt x="10168573" y="3136570"/>
                </a:cubicBezTo>
                <a:cubicBezTo>
                  <a:pt x="10171265" y="3153561"/>
                  <a:pt x="10174560" y="3167597"/>
                  <a:pt x="10178398" y="3179231"/>
                </a:cubicBezTo>
                <a:lnTo>
                  <a:pt x="10189839" y="3203941"/>
                </a:lnTo>
                <a:lnTo>
                  <a:pt x="10180174" y="3205362"/>
                </a:lnTo>
                <a:cubicBezTo>
                  <a:pt x="10169264" y="3196241"/>
                  <a:pt x="10162346" y="3157855"/>
                  <a:pt x="10159990" y="3121579"/>
                </a:cubicBezTo>
                <a:cubicBezTo>
                  <a:pt x="10153699" y="3142133"/>
                  <a:pt x="10149348" y="3163224"/>
                  <a:pt x="10146808" y="3184581"/>
                </a:cubicBezTo>
                <a:cubicBezTo>
                  <a:pt x="10122745" y="3195825"/>
                  <a:pt x="10131208" y="3129799"/>
                  <a:pt x="10105695" y="3144550"/>
                </a:cubicBezTo>
                <a:cubicBezTo>
                  <a:pt x="10110650" y="3129317"/>
                  <a:pt x="10109808" y="3096549"/>
                  <a:pt x="10122745" y="3103927"/>
                </a:cubicBezTo>
                <a:cubicBezTo>
                  <a:pt x="10106419" y="3060633"/>
                  <a:pt x="10098921" y="3187362"/>
                  <a:pt x="10080903" y="3140198"/>
                </a:cubicBezTo>
                <a:cubicBezTo>
                  <a:pt x="10091183" y="3099816"/>
                  <a:pt x="10123468" y="3021109"/>
                  <a:pt x="10147657" y="3108399"/>
                </a:cubicBezTo>
                <a:cubicBezTo>
                  <a:pt x="10159748" y="3094858"/>
                  <a:pt x="10168089" y="3070066"/>
                  <a:pt x="10173292" y="3036467"/>
                </a:cubicBezTo>
                <a:cubicBezTo>
                  <a:pt x="10146808" y="3072120"/>
                  <a:pt x="10107871" y="3017362"/>
                  <a:pt x="10107871" y="2959560"/>
                </a:cubicBezTo>
                <a:cubicBezTo>
                  <a:pt x="10097952" y="2987009"/>
                  <a:pt x="10087071" y="3012041"/>
                  <a:pt x="10070022" y="3018087"/>
                </a:cubicBezTo>
                <a:lnTo>
                  <a:pt x="10069538" y="3018813"/>
                </a:lnTo>
                <a:cubicBezTo>
                  <a:pt x="10077395" y="2973950"/>
                  <a:pt x="10095535" y="2959560"/>
                  <a:pt x="10112587" y="2938036"/>
                </a:cubicBezTo>
                <a:cubicBezTo>
                  <a:pt x="10110650" y="2911915"/>
                  <a:pt x="10093117" y="2927877"/>
                  <a:pt x="10104121" y="2947467"/>
                </a:cubicBezTo>
                <a:cubicBezTo>
                  <a:pt x="10092026" y="2949524"/>
                  <a:pt x="10084167" y="2915059"/>
                  <a:pt x="10079932" y="2953997"/>
                </a:cubicBezTo>
                <a:cubicBezTo>
                  <a:pt x="10075219" y="2951338"/>
                  <a:pt x="10076310" y="2933440"/>
                  <a:pt x="10076310" y="2920622"/>
                </a:cubicBezTo>
                <a:cubicBezTo>
                  <a:pt x="10064216" y="2928119"/>
                  <a:pt x="10064216" y="2928119"/>
                  <a:pt x="10052121" y="2916029"/>
                </a:cubicBezTo>
                <a:cubicBezTo>
                  <a:pt x="10051275" y="2956659"/>
                  <a:pt x="10057928" y="2979513"/>
                  <a:pt x="10067482" y="2995353"/>
                </a:cubicBezTo>
                <a:cubicBezTo>
                  <a:pt x="10052366" y="2998136"/>
                  <a:pt x="10041115" y="3005874"/>
                  <a:pt x="10026002" y="3031630"/>
                </a:cubicBezTo>
                <a:cubicBezTo>
                  <a:pt x="10014634" y="3018813"/>
                  <a:pt x="10032290" y="3003697"/>
                  <a:pt x="10022494" y="2987373"/>
                </a:cubicBezTo>
                <a:cubicBezTo>
                  <a:pt x="10009556" y="2984592"/>
                  <a:pt x="10006293" y="3007446"/>
                  <a:pt x="9997462" y="3015427"/>
                </a:cubicBezTo>
                <a:cubicBezTo>
                  <a:pt x="10011006" y="3035380"/>
                  <a:pt x="10029385" y="3077804"/>
                  <a:pt x="10038335" y="3033928"/>
                </a:cubicBezTo>
                <a:cubicBezTo>
                  <a:pt x="10048254" y="3037676"/>
                  <a:pt x="10052725" y="3081072"/>
                  <a:pt x="10058771" y="3037676"/>
                </a:cubicBezTo>
                <a:cubicBezTo>
                  <a:pt x="10060588" y="3086874"/>
                  <a:pt x="10096987" y="3060513"/>
                  <a:pt x="10086587" y="3119160"/>
                </a:cubicBezTo>
                <a:cubicBezTo>
                  <a:pt x="10075097" y="3116985"/>
                  <a:pt x="10096745" y="3091349"/>
                  <a:pt x="10078605" y="3096067"/>
                </a:cubicBezTo>
                <a:cubicBezTo>
                  <a:pt x="10081871" y="3131371"/>
                  <a:pt x="10071714" y="3128469"/>
                  <a:pt x="10069777" y="3148907"/>
                </a:cubicBezTo>
                <a:cubicBezTo>
                  <a:pt x="10047770" y="3128954"/>
                  <a:pt x="10017294" y="3133910"/>
                  <a:pt x="9999399" y="3168859"/>
                </a:cubicBezTo>
                <a:cubicBezTo>
                  <a:pt x="9994563" y="3166199"/>
                  <a:pt x="9995771" y="3148301"/>
                  <a:pt x="9995771" y="3135362"/>
                </a:cubicBezTo>
                <a:lnTo>
                  <a:pt x="9970022" y="3142639"/>
                </a:lnTo>
                <a:lnTo>
                  <a:pt x="9978447" y="3167909"/>
                </a:lnTo>
                <a:lnTo>
                  <a:pt x="9986412" y="3198231"/>
                </a:lnTo>
                <a:lnTo>
                  <a:pt x="9998914" y="3201750"/>
                </a:lnTo>
                <a:lnTo>
                  <a:pt x="9991798" y="3218738"/>
                </a:lnTo>
                <a:lnTo>
                  <a:pt x="9995406" y="3232470"/>
                </a:lnTo>
                <a:lnTo>
                  <a:pt x="9985289" y="3234263"/>
                </a:lnTo>
                <a:lnTo>
                  <a:pt x="9977631" y="3252539"/>
                </a:lnTo>
                <a:cubicBezTo>
                  <a:pt x="9985732" y="3270677"/>
                  <a:pt x="10005564" y="3292442"/>
                  <a:pt x="10010522" y="3258583"/>
                </a:cubicBezTo>
                <a:cubicBezTo>
                  <a:pt x="10019111" y="3263058"/>
                  <a:pt x="10004111" y="3286520"/>
                  <a:pt x="10014027" y="3302721"/>
                </a:cubicBezTo>
                <a:cubicBezTo>
                  <a:pt x="10028539" y="3286156"/>
                  <a:pt x="10044142" y="3290023"/>
                  <a:pt x="10060223" y="3256648"/>
                </a:cubicBezTo>
                <a:cubicBezTo>
                  <a:pt x="10071591" y="3273216"/>
                  <a:pt x="10046921" y="3276722"/>
                  <a:pt x="10051275" y="3309493"/>
                </a:cubicBezTo>
                <a:cubicBezTo>
                  <a:pt x="10055026" y="3330894"/>
                  <a:pt x="10058771" y="3257131"/>
                  <a:pt x="10076429" y="3281320"/>
                </a:cubicBezTo>
                <a:cubicBezTo>
                  <a:pt x="10075097" y="3266809"/>
                  <a:pt x="10069293" y="3262937"/>
                  <a:pt x="10068570" y="3247097"/>
                </a:cubicBezTo>
                <a:cubicBezTo>
                  <a:pt x="10073405" y="3219401"/>
                  <a:pt x="10081629" y="3301149"/>
                  <a:pt x="10092752" y="3262695"/>
                </a:cubicBezTo>
                <a:cubicBezTo>
                  <a:pt x="10084896" y="3213360"/>
                  <a:pt x="10071833" y="3198486"/>
                  <a:pt x="10056475" y="3190141"/>
                </a:cubicBezTo>
                <a:cubicBezTo>
                  <a:pt x="10069538" y="3170430"/>
                  <a:pt x="10079454" y="3199815"/>
                  <a:pt x="10097833" y="3186879"/>
                </a:cubicBezTo>
                <a:cubicBezTo>
                  <a:pt x="10094569" y="3218806"/>
                  <a:pt x="10083682" y="3239599"/>
                  <a:pt x="10101580" y="3220127"/>
                </a:cubicBezTo>
                <a:cubicBezTo>
                  <a:pt x="10101945" y="3247218"/>
                  <a:pt x="10101700" y="3273216"/>
                  <a:pt x="10092752" y="3273216"/>
                </a:cubicBezTo>
                <a:cubicBezTo>
                  <a:pt x="10112345" y="3261607"/>
                  <a:pt x="10131086" y="3315418"/>
                  <a:pt x="10150800" y="3283496"/>
                </a:cubicBezTo>
                <a:cubicBezTo>
                  <a:pt x="10144148" y="3236698"/>
                  <a:pt x="10117664" y="3293893"/>
                  <a:pt x="10109685" y="3243469"/>
                </a:cubicBezTo>
                <a:cubicBezTo>
                  <a:pt x="10112587" y="3217231"/>
                  <a:pt x="10129032" y="3245162"/>
                  <a:pt x="10130240" y="3257978"/>
                </a:cubicBezTo>
                <a:cubicBezTo>
                  <a:pt x="10133871" y="3260638"/>
                  <a:pt x="10134594" y="3254348"/>
                  <a:pt x="10134594" y="3247821"/>
                </a:cubicBezTo>
                <a:cubicBezTo>
                  <a:pt x="10133990" y="3238512"/>
                  <a:pt x="10136288" y="3237665"/>
                  <a:pt x="10138826" y="3237665"/>
                </a:cubicBezTo>
                <a:cubicBezTo>
                  <a:pt x="10132783" y="3220378"/>
                  <a:pt x="10120808" y="3216867"/>
                  <a:pt x="10110047" y="3210699"/>
                </a:cubicBezTo>
                <a:cubicBezTo>
                  <a:pt x="10109685" y="3183492"/>
                  <a:pt x="10116938" y="3178172"/>
                  <a:pt x="10118994" y="3157734"/>
                </a:cubicBezTo>
                <a:cubicBezTo>
                  <a:pt x="10123952" y="3205984"/>
                  <a:pt x="10144029" y="3218321"/>
                  <a:pt x="10163860" y="3231013"/>
                </a:cubicBezTo>
                <a:cubicBezTo>
                  <a:pt x="10164945" y="3260276"/>
                  <a:pt x="10140762" y="3216867"/>
                  <a:pt x="10146928" y="3260881"/>
                </a:cubicBezTo>
                <a:cubicBezTo>
                  <a:pt x="10158538" y="3272006"/>
                  <a:pt x="10157814" y="3247458"/>
                  <a:pt x="10167727" y="3253504"/>
                </a:cubicBezTo>
                <a:cubicBezTo>
                  <a:pt x="10165913" y="3274425"/>
                  <a:pt x="10151646" y="3259430"/>
                  <a:pt x="10154913" y="3294981"/>
                </a:cubicBezTo>
                <a:cubicBezTo>
                  <a:pt x="10166520" y="3306107"/>
                  <a:pt x="10165794" y="3281441"/>
                  <a:pt x="10175712" y="3287728"/>
                </a:cubicBezTo>
                <a:cubicBezTo>
                  <a:pt x="10173292" y="3264269"/>
                  <a:pt x="10165310" y="3237423"/>
                  <a:pt x="10172323" y="3221701"/>
                </a:cubicBezTo>
                <a:cubicBezTo>
                  <a:pt x="10182846" y="3224727"/>
                  <a:pt x="10179941" y="3259672"/>
                  <a:pt x="10179941" y="3288574"/>
                </a:cubicBezTo>
                <a:cubicBezTo>
                  <a:pt x="10192033" y="3282892"/>
                  <a:pt x="10191309" y="3309493"/>
                  <a:pt x="10204127" y="3303809"/>
                </a:cubicBezTo>
                <a:cubicBezTo>
                  <a:pt x="10204853" y="3285309"/>
                  <a:pt x="10196996" y="3274425"/>
                  <a:pt x="10204127" y="3271162"/>
                </a:cubicBezTo>
                <a:cubicBezTo>
                  <a:pt x="10203762" y="3244074"/>
                  <a:pt x="10190102" y="3265476"/>
                  <a:pt x="10187562" y="3268261"/>
                </a:cubicBezTo>
                <a:lnTo>
                  <a:pt x="10192059" y="3208105"/>
                </a:lnTo>
                <a:lnTo>
                  <a:pt x="10207434" y="3224640"/>
                </a:lnTo>
                <a:cubicBezTo>
                  <a:pt x="10213191" y="3228882"/>
                  <a:pt x="10219365" y="3231829"/>
                  <a:pt x="10225895" y="3234037"/>
                </a:cubicBezTo>
                <a:cubicBezTo>
                  <a:pt x="10227951" y="3250244"/>
                  <a:pt x="10220456" y="3289177"/>
                  <a:pt x="10229523" y="3289177"/>
                </a:cubicBezTo>
                <a:cubicBezTo>
                  <a:pt x="10229765" y="3274786"/>
                  <a:pt x="10236898" y="3280956"/>
                  <a:pt x="10237989" y="3268863"/>
                </a:cubicBezTo>
                <a:cubicBezTo>
                  <a:pt x="10242101" y="3230893"/>
                  <a:pt x="10227951" y="3210942"/>
                  <a:pt x="10242825" y="3204291"/>
                </a:cubicBezTo>
                <a:cubicBezTo>
                  <a:pt x="10248027" y="3321221"/>
                  <a:pt x="10303171" y="3282165"/>
                  <a:pt x="10321430" y="3261728"/>
                </a:cubicBezTo>
                <a:cubicBezTo>
                  <a:pt x="10334367" y="3260638"/>
                  <a:pt x="10310543" y="3291355"/>
                  <a:pt x="10325297" y="3295223"/>
                </a:cubicBezTo>
                <a:cubicBezTo>
                  <a:pt x="10342592" y="3289664"/>
                  <a:pt x="10363272" y="3266325"/>
                  <a:pt x="10375363" y="3282042"/>
                </a:cubicBezTo>
                <a:cubicBezTo>
                  <a:pt x="10376086" y="3269469"/>
                  <a:pt x="10374879" y="3250967"/>
                  <a:pt x="10379714" y="3250244"/>
                </a:cubicBezTo>
                <a:cubicBezTo>
                  <a:pt x="10392170" y="3332346"/>
                  <a:pt x="10451907" y="3238270"/>
                  <a:pt x="10467026" y="3276481"/>
                </a:cubicBezTo>
                <a:cubicBezTo>
                  <a:pt x="10462794" y="3275029"/>
                  <a:pt x="10456384" y="3279625"/>
                  <a:pt x="10462794" y="3286399"/>
                </a:cubicBezTo>
                <a:cubicBezTo>
                  <a:pt x="10477183" y="3290628"/>
                  <a:pt x="10469685" y="3232586"/>
                  <a:pt x="10483836" y="3235729"/>
                </a:cubicBezTo>
                <a:cubicBezTo>
                  <a:pt x="10487341" y="3261849"/>
                  <a:pt x="10469082" y="3279988"/>
                  <a:pt x="10479359" y="3289421"/>
                </a:cubicBezTo>
                <a:cubicBezTo>
                  <a:pt x="10488794" y="3252900"/>
                  <a:pt x="10484798" y="3291114"/>
                  <a:pt x="10496050" y="3303204"/>
                </a:cubicBezTo>
                <a:cubicBezTo>
                  <a:pt x="10503667" y="3280230"/>
                  <a:pt x="10519025" y="3286639"/>
                  <a:pt x="10517088" y="3263300"/>
                </a:cubicBezTo>
                <a:cubicBezTo>
                  <a:pt x="10547442" y="3342622"/>
                  <a:pt x="10582993" y="3252418"/>
                  <a:pt x="10609235" y="3268381"/>
                </a:cubicBezTo>
                <a:cubicBezTo>
                  <a:pt x="10610326" y="3227749"/>
                  <a:pt x="10626529" y="3228960"/>
                  <a:pt x="10638624" y="3218806"/>
                </a:cubicBezTo>
                <a:cubicBezTo>
                  <a:pt x="10640195" y="3259551"/>
                  <a:pt x="10618427" y="3235611"/>
                  <a:pt x="10617459" y="3269710"/>
                </a:cubicBezTo>
                <a:cubicBezTo>
                  <a:pt x="10656883" y="3256407"/>
                  <a:pt x="10710090" y="3312153"/>
                  <a:pt x="10747458" y="3346371"/>
                </a:cubicBezTo>
                <a:cubicBezTo>
                  <a:pt x="10750482" y="3317109"/>
                  <a:pt x="10739111" y="3323035"/>
                  <a:pt x="10739111" y="3301269"/>
                </a:cubicBezTo>
                <a:cubicBezTo>
                  <a:pt x="10754833" y="3295828"/>
                  <a:pt x="10747939" y="3344557"/>
                  <a:pt x="10760030" y="3348427"/>
                </a:cubicBezTo>
                <a:cubicBezTo>
                  <a:pt x="10780471" y="3304414"/>
                  <a:pt x="10805380" y="3242864"/>
                  <a:pt x="10827148" y="3316504"/>
                </a:cubicBezTo>
                <a:cubicBezTo>
                  <a:pt x="10820860" y="3317230"/>
                  <a:pt x="10811668" y="3309855"/>
                  <a:pt x="10810338" y="3324485"/>
                </a:cubicBezTo>
                <a:cubicBezTo>
                  <a:pt x="10821584" y="3325695"/>
                  <a:pt x="10854113" y="3384587"/>
                  <a:pt x="10869109" y="3334522"/>
                </a:cubicBezTo>
                <a:cubicBezTo>
                  <a:pt x="10865365" y="3319167"/>
                  <a:pt x="10865604" y="3293171"/>
                  <a:pt x="10857018" y="3288695"/>
                </a:cubicBezTo>
                <a:cubicBezTo>
                  <a:pt x="10854236" y="3302842"/>
                  <a:pt x="10848068" y="3307558"/>
                  <a:pt x="10840208" y="3307558"/>
                </a:cubicBezTo>
                <a:cubicBezTo>
                  <a:pt x="10842628" y="3273819"/>
                  <a:pt x="10829327" y="3276964"/>
                  <a:pt x="10828116" y="3250967"/>
                </a:cubicBezTo>
                <a:cubicBezTo>
                  <a:pt x="10843958" y="3237907"/>
                  <a:pt x="10836096" y="3282286"/>
                  <a:pt x="10849036" y="3276362"/>
                </a:cubicBezTo>
                <a:cubicBezTo>
                  <a:pt x="10849036" y="3246734"/>
                  <a:pt x="10842144" y="3253263"/>
                  <a:pt x="10849036" y="3232827"/>
                </a:cubicBezTo>
                <a:cubicBezTo>
                  <a:pt x="10854842" y="3257978"/>
                  <a:pt x="10882292" y="3266446"/>
                  <a:pt x="10874190" y="3291595"/>
                </a:cubicBezTo>
                <a:cubicBezTo>
                  <a:pt x="10885193" y="3244678"/>
                  <a:pt x="10917965" y="3318077"/>
                  <a:pt x="10932839" y="3268863"/>
                </a:cubicBezTo>
                <a:cubicBezTo>
                  <a:pt x="10928971" y="3241050"/>
                  <a:pt x="10911916" y="3294498"/>
                  <a:pt x="10911916" y="3243469"/>
                </a:cubicBezTo>
                <a:cubicBezTo>
                  <a:pt x="10923162" y="3237763"/>
                  <a:pt x="10936828" y="3240121"/>
                  <a:pt x="10945537" y="3249274"/>
                </a:cubicBezTo>
                <a:cubicBezTo>
                  <a:pt x="10949165" y="3297521"/>
                  <a:pt x="10937073" y="3239117"/>
                  <a:pt x="10937073" y="3269710"/>
                </a:cubicBezTo>
                <a:cubicBezTo>
                  <a:pt x="10933929" y="3317714"/>
                  <a:pt x="10976859" y="3310581"/>
                  <a:pt x="10966459" y="3340083"/>
                </a:cubicBezTo>
                <a:cubicBezTo>
                  <a:pt x="10942515" y="3293893"/>
                  <a:pt x="10907445" y="3340083"/>
                  <a:pt x="10903575" y="3296553"/>
                </a:cubicBezTo>
                <a:cubicBezTo>
                  <a:pt x="10894144" y="3325090"/>
                  <a:pt x="10875759" y="3328597"/>
                  <a:pt x="10869955" y="3367050"/>
                </a:cubicBezTo>
                <a:cubicBezTo>
                  <a:pt x="10885074" y="3367898"/>
                  <a:pt x="10881930" y="3372372"/>
                  <a:pt x="10907810" y="3384465"/>
                </a:cubicBezTo>
                <a:cubicBezTo>
                  <a:pt x="10910954" y="3351813"/>
                  <a:pt x="10941302" y="3280230"/>
                  <a:pt x="10941302" y="3368381"/>
                </a:cubicBezTo>
                <a:cubicBezTo>
                  <a:pt x="10926790" y="3357376"/>
                  <a:pt x="10922923" y="3375516"/>
                  <a:pt x="10920383" y="3397526"/>
                </a:cubicBezTo>
                <a:cubicBezTo>
                  <a:pt x="10934533" y="3373581"/>
                  <a:pt x="10939004" y="3434050"/>
                  <a:pt x="10954000" y="3403210"/>
                </a:cubicBezTo>
                <a:cubicBezTo>
                  <a:pt x="10951463" y="3451456"/>
                  <a:pt x="10917723" y="3409861"/>
                  <a:pt x="10911916" y="3396075"/>
                </a:cubicBezTo>
                <a:cubicBezTo>
                  <a:pt x="10912161" y="3410103"/>
                  <a:pt x="10917358" y="3412038"/>
                  <a:pt x="10916151" y="3429570"/>
                </a:cubicBezTo>
                <a:cubicBezTo>
                  <a:pt x="10863306" y="3402121"/>
                  <a:pt x="10829686" y="3436342"/>
                  <a:pt x="10785791" y="3472623"/>
                </a:cubicBezTo>
                <a:cubicBezTo>
                  <a:pt x="10785187" y="3416149"/>
                  <a:pt x="10814089" y="3441421"/>
                  <a:pt x="10815296" y="3390512"/>
                </a:cubicBezTo>
                <a:cubicBezTo>
                  <a:pt x="10811187" y="3390512"/>
                  <a:pt x="10810338" y="3381079"/>
                  <a:pt x="10806955" y="3378418"/>
                </a:cubicBezTo>
                <a:cubicBezTo>
                  <a:pt x="10806226" y="3412643"/>
                  <a:pt x="10793166" y="3412764"/>
                  <a:pt x="10777569" y="3406113"/>
                </a:cubicBezTo>
                <a:cubicBezTo>
                  <a:pt x="10779019" y="3443232"/>
                  <a:pt x="10770191" y="3451334"/>
                  <a:pt x="10764871" y="3469478"/>
                </a:cubicBezTo>
                <a:cubicBezTo>
                  <a:pt x="10745521" y="3395228"/>
                  <a:pt x="10709244" y="3436826"/>
                  <a:pt x="10685055" y="3455688"/>
                </a:cubicBezTo>
                <a:cubicBezTo>
                  <a:pt x="10685055" y="3470204"/>
                  <a:pt x="10692314" y="3466815"/>
                  <a:pt x="10693283" y="3478914"/>
                </a:cubicBezTo>
                <a:cubicBezTo>
                  <a:pt x="10667160" y="3490755"/>
                  <a:pt x="10651803" y="3485073"/>
                  <a:pt x="10647206" y="3449399"/>
                </a:cubicBezTo>
                <a:cubicBezTo>
                  <a:pt x="10648778" y="3471897"/>
                  <a:pt x="10621087" y="3420864"/>
                  <a:pt x="10617821" y="3455205"/>
                </a:cubicBezTo>
                <a:cubicBezTo>
                  <a:pt x="10619999" y="3462464"/>
                  <a:pt x="10634753" y="3490999"/>
                  <a:pt x="10621810" y="3499343"/>
                </a:cubicBezTo>
                <a:cubicBezTo>
                  <a:pt x="10614799" y="3465850"/>
                  <a:pt x="10594845" y="3463432"/>
                  <a:pt x="10575737" y="3458956"/>
                </a:cubicBezTo>
                <a:cubicBezTo>
                  <a:pt x="10574168" y="3484105"/>
                  <a:pt x="10571263" y="3505145"/>
                  <a:pt x="10562923" y="3511314"/>
                </a:cubicBezTo>
                <a:cubicBezTo>
                  <a:pt x="10550951" y="3492328"/>
                  <a:pt x="10571870" y="3461859"/>
                  <a:pt x="10558930" y="3445046"/>
                </a:cubicBezTo>
                <a:cubicBezTo>
                  <a:pt x="10548772" y="3487851"/>
                  <a:pt x="10521924" y="3447465"/>
                  <a:pt x="10508503" y="3501881"/>
                </a:cubicBezTo>
                <a:cubicBezTo>
                  <a:pt x="10511407" y="3473955"/>
                  <a:pt x="10507295" y="3462342"/>
                  <a:pt x="10496411" y="3466936"/>
                </a:cubicBezTo>
                <a:cubicBezTo>
                  <a:pt x="10497861" y="3479637"/>
                  <a:pt x="10504390" y="3540338"/>
                  <a:pt x="10496411" y="3510589"/>
                </a:cubicBezTo>
                <a:cubicBezTo>
                  <a:pt x="10499917" y="3471656"/>
                  <a:pt x="10464969" y="3478669"/>
                  <a:pt x="10467145" y="3505389"/>
                </a:cubicBezTo>
                <a:cubicBezTo>
                  <a:pt x="10500762" y="3503696"/>
                  <a:pt x="10480811" y="3570563"/>
                  <a:pt x="10508503" y="3588942"/>
                </a:cubicBezTo>
                <a:cubicBezTo>
                  <a:pt x="10508625" y="3578182"/>
                  <a:pt x="10512008" y="3576610"/>
                  <a:pt x="10512857" y="3567905"/>
                </a:cubicBezTo>
                <a:cubicBezTo>
                  <a:pt x="10512857" y="3546261"/>
                  <a:pt x="10501492" y="3552066"/>
                  <a:pt x="10504755" y="3522922"/>
                </a:cubicBezTo>
                <a:cubicBezTo>
                  <a:pt x="10524222" y="3520748"/>
                  <a:pt x="10523257" y="3493901"/>
                  <a:pt x="10538133" y="3528727"/>
                </a:cubicBezTo>
                <a:cubicBezTo>
                  <a:pt x="10545628" y="3506961"/>
                  <a:pt x="10552762" y="3511919"/>
                  <a:pt x="10546716" y="3475650"/>
                </a:cubicBezTo>
                <a:cubicBezTo>
                  <a:pt x="10562316" y="3474316"/>
                  <a:pt x="10554334" y="3529572"/>
                  <a:pt x="10567516" y="3533806"/>
                </a:cubicBezTo>
                <a:cubicBezTo>
                  <a:pt x="10577435" y="3535741"/>
                  <a:pt x="10579972" y="3517117"/>
                  <a:pt x="10592792" y="3527156"/>
                </a:cubicBezTo>
                <a:cubicBezTo>
                  <a:pt x="10592792" y="3516272"/>
                  <a:pt x="10592792" y="3505389"/>
                  <a:pt x="10592792" y="3494505"/>
                </a:cubicBezTo>
                <a:cubicBezTo>
                  <a:pt x="10614560" y="3518809"/>
                  <a:pt x="10602586" y="3492449"/>
                  <a:pt x="10622055" y="3532236"/>
                </a:cubicBezTo>
                <a:cubicBezTo>
                  <a:pt x="10638743" y="3520142"/>
                  <a:pt x="10642371" y="3489544"/>
                  <a:pt x="10643339" y="3459682"/>
                </a:cubicBezTo>
                <a:cubicBezTo>
                  <a:pt x="10651561" y="3468631"/>
                  <a:pt x="10642126" y="3520142"/>
                  <a:pt x="10651561" y="3526428"/>
                </a:cubicBezTo>
                <a:cubicBezTo>
                  <a:pt x="10675023" y="3527156"/>
                  <a:pt x="10685420" y="3550010"/>
                  <a:pt x="10701988" y="3524007"/>
                </a:cubicBezTo>
                <a:cubicBezTo>
                  <a:pt x="10701988" y="3505872"/>
                  <a:pt x="10690862" y="3515666"/>
                  <a:pt x="10689897" y="3499826"/>
                </a:cubicBezTo>
                <a:lnTo>
                  <a:pt x="10706704" y="3502729"/>
                </a:lnTo>
                <a:cubicBezTo>
                  <a:pt x="10709364" y="3537917"/>
                  <a:pt x="10698844" y="3535138"/>
                  <a:pt x="10706704" y="3557263"/>
                </a:cubicBezTo>
                <a:cubicBezTo>
                  <a:pt x="10661476" y="3520142"/>
                  <a:pt x="10624593" y="3584832"/>
                  <a:pt x="10584807" y="3536468"/>
                </a:cubicBezTo>
                <a:cubicBezTo>
                  <a:pt x="10580214" y="3554059"/>
                  <a:pt x="10578762" y="3572293"/>
                  <a:pt x="10580333" y="3590393"/>
                </a:cubicBezTo>
                <a:cubicBezTo>
                  <a:pt x="10560502" y="3579028"/>
                  <a:pt x="10542484" y="3570202"/>
                  <a:pt x="10568242" y="3555573"/>
                </a:cubicBezTo>
                <a:cubicBezTo>
                  <a:pt x="10562077" y="3549163"/>
                  <a:pt x="10557720" y="3538038"/>
                  <a:pt x="10551554" y="3531387"/>
                </a:cubicBezTo>
                <a:cubicBezTo>
                  <a:pt x="10551193" y="3579270"/>
                  <a:pt x="10528334" y="3582293"/>
                  <a:pt x="10530510" y="3549405"/>
                </a:cubicBezTo>
                <a:cubicBezTo>
                  <a:pt x="10530510" y="3587976"/>
                  <a:pt x="10517211" y="3523889"/>
                  <a:pt x="10518418" y="3558231"/>
                </a:cubicBezTo>
                <a:cubicBezTo>
                  <a:pt x="10512253" y="3592209"/>
                  <a:pt x="10539580" y="3587491"/>
                  <a:pt x="10551674" y="3607566"/>
                </a:cubicBezTo>
                <a:cubicBezTo>
                  <a:pt x="10537285" y="3637678"/>
                  <a:pt x="10508503" y="3595474"/>
                  <a:pt x="10488913" y="3585677"/>
                </a:cubicBezTo>
                <a:cubicBezTo>
                  <a:pt x="10504390" y="3634897"/>
                  <a:pt x="10458317" y="3581204"/>
                  <a:pt x="10455296" y="3612647"/>
                </a:cubicBezTo>
                <a:cubicBezTo>
                  <a:pt x="10455296" y="3631391"/>
                  <a:pt x="10482138" y="3639246"/>
                  <a:pt x="10467387" y="3658357"/>
                </a:cubicBezTo>
                <a:cubicBezTo>
                  <a:pt x="10451429" y="3622199"/>
                  <a:pt x="10431352" y="3638162"/>
                  <a:pt x="10417566" y="3584227"/>
                </a:cubicBezTo>
                <a:cubicBezTo>
                  <a:pt x="10392290" y="3655212"/>
                  <a:pt x="10345733" y="3506961"/>
                  <a:pt x="10312719" y="3598617"/>
                </a:cubicBezTo>
                <a:cubicBezTo>
                  <a:pt x="10307038" y="3564640"/>
                  <a:pt x="10285631" y="3579028"/>
                  <a:pt x="10274992" y="3592088"/>
                </a:cubicBezTo>
                <a:cubicBezTo>
                  <a:pt x="10276561" y="3617000"/>
                  <a:pt x="10299662" y="3590151"/>
                  <a:pt x="10291435" y="3638524"/>
                </a:cubicBezTo>
                <a:cubicBezTo>
                  <a:pt x="10277410" y="3632720"/>
                  <a:pt x="10268098" y="3615912"/>
                  <a:pt x="10262536" y="3590151"/>
                </a:cubicBezTo>
                <a:cubicBezTo>
                  <a:pt x="10253951" y="3591844"/>
                  <a:pt x="10254070" y="3618087"/>
                  <a:pt x="10245487" y="3619901"/>
                </a:cubicBezTo>
                <a:cubicBezTo>
                  <a:pt x="10245852" y="3599947"/>
                  <a:pt x="10224807" y="3578303"/>
                  <a:pt x="10224807" y="3594386"/>
                </a:cubicBezTo>
                <a:cubicBezTo>
                  <a:pt x="10224807" y="3607445"/>
                  <a:pt x="10230850" y="3607445"/>
                  <a:pt x="10236898" y="3607445"/>
                </a:cubicBezTo>
                <a:cubicBezTo>
                  <a:pt x="10238957" y="3622479"/>
                  <a:pt x="10234239" y="3637655"/>
                  <a:pt x="10223961" y="3648801"/>
                </a:cubicBezTo>
                <a:cubicBezTo>
                  <a:pt x="10223355" y="3632359"/>
                  <a:pt x="10225775" y="3608898"/>
                  <a:pt x="10220091" y="3604423"/>
                </a:cubicBezTo>
                <a:cubicBezTo>
                  <a:pt x="10212955" y="3653278"/>
                  <a:pt x="10188769" y="3675167"/>
                  <a:pt x="10164583" y="3703943"/>
                </a:cubicBezTo>
                <a:cubicBezTo>
                  <a:pt x="10165190" y="3648922"/>
                  <a:pt x="10139794" y="3720628"/>
                  <a:pt x="10144148" y="3656784"/>
                </a:cubicBezTo>
                <a:cubicBezTo>
                  <a:pt x="10159022" y="3656420"/>
                  <a:pt x="10182123" y="3690767"/>
                  <a:pt x="10165190" y="3649650"/>
                </a:cubicBezTo>
                <a:cubicBezTo>
                  <a:pt x="10177159" y="3624859"/>
                  <a:pt x="10190463" y="3668754"/>
                  <a:pt x="10198807" y="3644571"/>
                </a:cubicBezTo>
                <a:cubicBezTo>
                  <a:pt x="10198807" y="3637196"/>
                  <a:pt x="10198807" y="3629940"/>
                  <a:pt x="10198807" y="3622564"/>
                </a:cubicBezTo>
                <a:cubicBezTo>
                  <a:pt x="10177281" y="3613977"/>
                  <a:pt x="10159990" y="3676135"/>
                  <a:pt x="10140039" y="3634655"/>
                </a:cubicBezTo>
                <a:cubicBezTo>
                  <a:pt x="10144997" y="3633810"/>
                  <a:pt x="10152008" y="3638524"/>
                  <a:pt x="10152731" y="3625829"/>
                </a:cubicBezTo>
                <a:cubicBezTo>
                  <a:pt x="10148502" y="3625829"/>
                  <a:pt x="10147896" y="3616394"/>
                  <a:pt x="10144513" y="3613735"/>
                </a:cubicBezTo>
                <a:cubicBezTo>
                  <a:pt x="10136411" y="3616757"/>
                  <a:pt x="10140762" y="3655573"/>
                  <a:pt x="10127461" y="3643483"/>
                </a:cubicBezTo>
                <a:cubicBezTo>
                  <a:pt x="10140762" y="3585435"/>
                  <a:pt x="10084412" y="3643240"/>
                  <a:pt x="10086587" y="3560045"/>
                </a:cubicBezTo>
                <a:cubicBezTo>
                  <a:pt x="10077637" y="3599102"/>
                  <a:pt x="10079089" y="3551582"/>
                  <a:pt x="10061675" y="3555452"/>
                </a:cubicBezTo>
                <a:cubicBezTo>
                  <a:pt x="10061553" y="3566333"/>
                  <a:pt x="10058170" y="3567663"/>
                  <a:pt x="10057202" y="3576489"/>
                </a:cubicBezTo>
                <a:cubicBezTo>
                  <a:pt x="10056717" y="3596200"/>
                  <a:pt x="10078001" y="3617242"/>
                  <a:pt x="10064819" y="3632480"/>
                </a:cubicBezTo>
                <a:cubicBezTo>
                  <a:pt x="10063128" y="3605631"/>
                  <a:pt x="10038216" y="3632601"/>
                  <a:pt x="10040631" y="3595232"/>
                </a:cubicBezTo>
                <a:cubicBezTo>
                  <a:pt x="10047405" y="3604302"/>
                  <a:pt x="10059016" y="3576851"/>
                  <a:pt x="10049342" y="3574917"/>
                </a:cubicBezTo>
                <a:cubicBezTo>
                  <a:pt x="10033742" y="3560770"/>
                  <a:pt x="10029630" y="3637799"/>
                  <a:pt x="10015725" y="3590758"/>
                </a:cubicBezTo>
                <a:cubicBezTo>
                  <a:pt x="10020198" y="3589063"/>
                  <a:pt x="10026002" y="3574554"/>
                  <a:pt x="10020198" y="3569598"/>
                </a:cubicBezTo>
                <a:cubicBezTo>
                  <a:pt x="10004415" y="3593447"/>
                  <a:pt x="9993464" y="3585195"/>
                  <a:pt x="9980200" y="3581924"/>
                </a:cubicBezTo>
                <a:lnTo>
                  <a:pt x="9973230" y="3581809"/>
                </a:lnTo>
                <a:lnTo>
                  <a:pt x="9983557" y="3595720"/>
                </a:lnTo>
                <a:cubicBezTo>
                  <a:pt x="10010192" y="3619392"/>
                  <a:pt x="10043115" y="3636596"/>
                  <a:pt x="10062886" y="3677958"/>
                </a:cubicBezTo>
                <a:cubicBezTo>
                  <a:pt x="10062521" y="3670357"/>
                  <a:pt x="10067601" y="3663580"/>
                  <a:pt x="10074980" y="3661740"/>
                </a:cubicBezTo>
                <a:cubicBezTo>
                  <a:pt x="10077879" y="3674326"/>
                  <a:pt x="10081268" y="3680373"/>
                  <a:pt x="10085015" y="3681701"/>
                </a:cubicBezTo>
                <a:cubicBezTo>
                  <a:pt x="10099892" y="3714948"/>
                  <a:pt x="10074980" y="3694278"/>
                  <a:pt x="10089731" y="3727038"/>
                </a:cubicBezTo>
                <a:cubicBezTo>
                  <a:pt x="10101583" y="3725708"/>
                  <a:pt x="10102307" y="3741190"/>
                  <a:pt x="10117061" y="3776137"/>
                </a:cubicBezTo>
                <a:lnTo>
                  <a:pt x="10117851" y="3775458"/>
                </a:lnTo>
                <a:lnTo>
                  <a:pt x="10127218" y="3760292"/>
                </a:lnTo>
                <a:lnTo>
                  <a:pt x="10125343" y="3768998"/>
                </a:lnTo>
                <a:lnTo>
                  <a:pt x="10145959" y="3751227"/>
                </a:lnTo>
                <a:cubicBezTo>
                  <a:pt x="10156190" y="3748533"/>
                  <a:pt x="10167059" y="3752354"/>
                  <a:pt x="10178672" y="3765390"/>
                </a:cubicBezTo>
                <a:lnTo>
                  <a:pt x="10191449" y="3786027"/>
                </a:lnTo>
                <a:lnTo>
                  <a:pt x="10195859" y="3764889"/>
                </a:lnTo>
                <a:cubicBezTo>
                  <a:pt x="10198746" y="3758121"/>
                  <a:pt x="10202555" y="3753949"/>
                  <a:pt x="10207274" y="3752316"/>
                </a:cubicBezTo>
                <a:cubicBezTo>
                  <a:pt x="10206909" y="3763610"/>
                  <a:pt x="10208242" y="3774890"/>
                  <a:pt x="10211141" y="3785812"/>
                </a:cubicBezTo>
                <a:cubicBezTo>
                  <a:pt x="10202071" y="3777467"/>
                  <a:pt x="10200350" y="3789194"/>
                  <a:pt x="10195821" y="3792978"/>
                </a:cubicBezTo>
                <a:lnTo>
                  <a:pt x="10195751" y="3792978"/>
                </a:lnTo>
                <a:lnTo>
                  <a:pt x="10202922" y="3804550"/>
                </a:lnTo>
                <a:cubicBezTo>
                  <a:pt x="10202800" y="3797073"/>
                  <a:pt x="10207758" y="3790463"/>
                  <a:pt x="10215014" y="3788599"/>
                </a:cubicBezTo>
                <a:cubicBezTo>
                  <a:pt x="10227712" y="3834182"/>
                  <a:pt x="10243431" y="3825351"/>
                  <a:pt x="10257217" y="3856065"/>
                </a:cubicBezTo>
                <a:cubicBezTo>
                  <a:pt x="10270230" y="3899508"/>
                  <a:pt x="10274844" y="3932102"/>
                  <a:pt x="10276454" y="3960847"/>
                </a:cubicBezTo>
                <a:lnTo>
                  <a:pt x="10277369" y="4023174"/>
                </a:lnTo>
                <a:lnTo>
                  <a:pt x="10278766" y="4022218"/>
                </a:lnTo>
                <a:cubicBezTo>
                  <a:pt x="10281455" y="4022385"/>
                  <a:pt x="10283520" y="4026352"/>
                  <a:pt x="10284304" y="4038657"/>
                </a:cubicBezTo>
                <a:lnTo>
                  <a:pt x="10277591" y="4038209"/>
                </a:lnTo>
                <a:lnTo>
                  <a:pt x="10277655" y="4042541"/>
                </a:lnTo>
                <a:lnTo>
                  <a:pt x="10282202" y="4084438"/>
                </a:lnTo>
                <a:lnTo>
                  <a:pt x="10283292" y="4084335"/>
                </a:lnTo>
                <a:cubicBezTo>
                  <a:pt x="10296428" y="4085997"/>
                  <a:pt x="10309940" y="4088778"/>
                  <a:pt x="10314174" y="4065500"/>
                </a:cubicBezTo>
                <a:cubicBezTo>
                  <a:pt x="10299782" y="4066952"/>
                  <a:pt x="10297002" y="3999478"/>
                  <a:pt x="10314778" y="4010966"/>
                </a:cubicBezTo>
                <a:cubicBezTo>
                  <a:pt x="10311876" y="4031370"/>
                  <a:pt x="10314536" y="4046562"/>
                  <a:pt x="10320506" y="4057885"/>
                </a:cubicBezTo>
                <a:lnTo>
                  <a:pt x="10339028" y="4075056"/>
                </a:lnTo>
                <a:lnTo>
                  <a:pt x="10344674" y="4066648"/>
                </a:lnTo>
                <a:cubicBezTo>
                  <a:pt x="10351037" y="4059346"/>
                  <a:pt x="10358973" y="4053565"/>
                  <a:pt x="10370160" y="4051842"/>
                </a:cubicBezTo>
                <a:cubicBezTo>
                  <a:pt x="10357707" y="4024114"/>
                  <a:pt x="10342230" y="3997910"/>
                  <a:pt x="10323848" y="3973726"/>
                </a:cubicBezTo>
                <a:cubicBezTo>
                  <a:pt x="10327715" y="3961030"/>
                  <a:pt x="10347065" y="4000933"/>
                  <a:pt x="10339806" y="3968283"/>
                </a:cubicBezTo>
                <a:cubicBezTo>
                  <a:pt x="10348637" y="3985524"/>
                  <a:pt x="10360971" y="4000726"/>
                  <a:pt x="10376086" y="4012905"/>
                </a:cubicBezTo>
                <a:cubicBezTo>
                  <a:pt x="10381893" y="4017277"/>
                  <a:pt x="10388849" y="4019339"/>
                  <a:pt x="10395740" y="4019124"/>
                </a:cubicBezTo>
                <a:lnTo>
                  <a:pt x="10404209" y="4015862"/>
                </a:lnTo>
                <a:lnTo>
                  <a:pt x="10396341" y="4014627"/>
                </a:lnTo>
                <a:cubicBezTo>
                  <a:pt x="10390537" y="4012360"/>
                  <a:pt x="10386183" y="4006614"/>
                  <a:pt x="10386002" y="3990774"/>
                </a:cubicBezTo>
                <a:cubicBezTo>
                  <a:pt x="10393319" y="3991577"/>
                  <a:pt x="10399940" y="3994692"/>
                  <a:pt x="10405093" y="3999405"/>
                </a:cubicBezTo>
                <a:lnTo>
                  <a:pt x="10412573" y="4012640"/>
                </a:lnTo>
                <a:lnTo>
                  <a:pt x="10415026" y="4011695"/>
                </a:lnTo>
                <a:cubicBezTo>
                  <a:pt x="10430991" y="4036605"/>
                  <a:pt x="10423373" y="4044466"/>
                  <a:pt x="10439215" y="4073849"/>
                </a:cubicBezTo>
                <a:cubicBezTo>
                  <a:pt x="10466483" y="4059459"/>
                  <a:pt x="10495656" y="4059701"/>
                  <a:pt x="10526599" y="4072487"/>
                </a:cubicBezTo>
                <a:lnTo>
                  <a:pt x="10545587" y="4083759"/>
                </a:lnTo>
                <a:lnTo>
                  <a:pt x="10536179" y="4071867"/>
                </a:lnTo>
                <a:cubicBezTo>
                  <a:pt x="10530693" y="4060909"/>
                  <a:pt x="10528457" y="4046700"/>
                  <a:pt x="10533292" y="4038176"/>
                </a:cubicBezTo>
                <a:cubicBezTo>
                  <a:pt x="10537404" y="4069616"/>
                  <a:pt x="10551193" y="4038297"/>
                  <a:pt x="10558568" y="4042528"/>
                </a:cubicBezTo>
                <a:lnTo>
                  <a:pt x="10558568" y="4083620"/>
                </a:lnTo>
                <a:lnTo>
                  <a:pt x="10569718" y="4079868"/>
                </a:lnTo>
                <a:cubicBezTo>
                  <a:pt x="10579126" y="4078833"/>
                  <a:pt x="10587289" y="4081523"/>
                  <a:pt x="10593034" y="4091862"/>
                </a:cubicBezTo>
                <a:cubicBezTo>
                  <a:pt x="10590010" y="4073808"/>
                  <a:pt x="10590010" y="4055379"/>
                  <a:pt x="10593034" y="4037325"/>
                </a:cubicBezTo>
                <a:cubicBezTo>
                  <a:pt x="10603070" y="4038897"/>
                  <a:pt x="10605490" y="4058245"/>
                  <a:pt x="10618427" y="4052441"/>
                </a:cubicBezTo>
                <a:cubicBezTo>
                  <a:pt x="10615523" y="4011811"/>
                  <a:pt x="10625322" y="4005524"/>
                  <a:pt x="10639711" y="4012537"/>
                </a:cubicBezTo>
                <a:cubicBezTo>
                  <a:pt x="10631368" y="4032526"/>
                  <a:pt x="10625561" y="4053492"/>
                  <a:pt x="10622540" y="4074932"/>
                </a:cubicBezTo>
                <a:cubicBezTo>
                  <a:pt x="10629676" y="4079406"/>
                  <a:pt x="10641525" y="4092829"/>
                  <a:pt x="10647936" y="4079406"/>
                </a:cubicBezTo>
                <a:cubicBezTo>
                  <a:pt x="10628705" y="4028741"/>
                  <a:pt x="10657971" y="4073966"/>
                  <a:pt x="10647936" y="4024872"/>
                </a:cubicBezTo>
                <a:cubicBezTo>
                  <a:pt x="10669459" y="4014713"/>
                  <a:pt x="10687718" y="3995608"/>
                  <a:pt x="10707311" y="3980373"/>
                </a:cubicBezTo>
                <a:cubicBezTo>
                  <a:pt x="10710454" y="4021969"/>
                  <a:pt x="10684816" y="3983757"/>
                  <a:pt x="10690258" y="4032127"/>
                </a:cubicBezTo>
                <a:lnTo>
                  <a:pt x="10715654" y="4036360"/>
                </a:lnTo>
                <a:cubicBezTo>
                  <a:pt x="10714447" y="4011208"/>
                  <a:pt x="10716742" y="3995487"/>
                  <a:pt x="10724118" y="3994157"/>
                </a:cubicBezTo>
                <a:cubicBezTo>
                  <a:pt x="10720009" y="4097786"/>
                  <a:pt x="10798008" y="4015923"/>
                  <a:pt x="10820860" y="4097786"/>
                </a:cubicBezTo>
                <a:cubicBezTo>
                  <a:pt x="10818685" y="4081220"/>
                  <a:pt x="10814692" y="4069248"/>
                  <a:pt x="10812517" y="4052804"/>
                </a:cubicBezTo>
                <a:cubicBezTo>
                  <a:pt x="10820738" y="4057278"/>
                  <a:pt x="10820983" y="4039383"/>
                  <a:pt x="10825215" y="4033095"/>
                </a:cubicBezTo>
                <a:cubicBezTo>
                  <a:pt x="10835612" y="4049418"/>
                  <a:pt x="10817352" y="4064774"/>
                  <a:pt x="10829446" y="4077471"/>
                </a:cubicBezTo>
                <a:cubicBezTo>
                  <a:pt x="10847102" y="4082067"/>
                  <a:pt x="10839604" y="4073360"/>
                  <a:pt x="10833681" y="4056431"/>
                </a:cubicBezTo>
                <a:cubicBezTo>
                  <a:pt x="10851092" y="4050748"/>
                  <a:pt x="10841538" y="4109880"/>
                  <a:pt x="10858954" y="4104074"/>
                </a:cubicBezTo>
                <a:cubicBezTo>
                  <a:pt x="10855688" y="4034667"/>
                  <a:pt x="10881565" y="4113386"/>
                  <a:pt x="10884467" y="4065016"/>
                </a:cubicBezTo>
                <a:cubicBezTo>
                  <a:pt x="10894747" y="4110967"/>
                  <a:pt x="10905144" y="4065622"/>
                  <a:pt x="10922561" y="4071425"/>
                </a:cubicBezTo>
                <a:cubicBezTo>
                  <a:pt x="10928971" y="4118344"/>
                  <a:pt x="10900674" y="4069369"/>
                  <a:pt x="10901277" y="4100448"/>
                </a:cubicBezTo>
                <a:cubicBezTo>
                  <a:pt x="10906961" y="4101657"/>
                  <a:pt x="10905144" y="4120278"/>
                  <a:pt x="10909744" y="4123785"/>
                </a:cubicBezTo>
                <a:cubicBezTo>
                  <a:pt x="10920141" y="4053045"/>
                  <a:pt x="11010838" y="4103471"/>
                  <a:pt x="10982420" y="4048571"/>
                </a:cubicBezTo>
                <a:cubicBezTo>
                  <a:pt x="11002132" y="4028258"/>
                  <a:pt x="11028132" y="4067072"/>
                  <a:pt x="11037444" y="4036481"/>
                </a:cubicBezTo>
                <a:cubicBezTo>
                  <a:pt x="11036837" y="4109880"/>
                  <a:pt x="11054371" y="4073360"/>
                  <a:pt x="11071420" y="4096941"/>
                </a:cubicBezTo>
                <a:cubicBezTo>
                  <a:pt x="11072388" y="4117618"/>
                  <a:pt x="11067191" y="4120157"/>
                  <a:pt x="11067191" y="4139748"/>
                </a:cubicBezTo>
                <a:lnTo>
                  <a:pt x="11041795" y="4135514"/>
                </a:lnTo>
                <a:cubicBezTo>
                  <a:pt x="11039013" y="4091862"/>
                  <a:pt x="11011080" y="4117255"/>
                  <a:pt x="11007813" y="4118827"/>
                </a:cubicBezTo>
                <a:cubicBezTo>
                  <a:pt x="11011202" y="4133410"/>
                  <a:pt x="11012655" y="4148367"/>
                  <a:pt x="11012170" y="4163325"/>
                </a:cubicBezTo>
                <a:cubicBezTo>
                  <a:pt x="11001887" y="4165864"/>
                  <a:pt x="11003100" y="4141680"/>
                  <a:pt x="10991006" y="4148815"/>
                </a:cubicBezTo>
                <a:cubicBezTo>
                  <a:pt x="10985687" y="4112539"/>
                  <a:pt x="11004672" y="4142892"/>
                  <a:pt x="10999472" y="4106614"/>
                </a:cubicBezTo>
                <a:cubicBezTo>
                  <a:pt x="10987378" y="4113628"/>
                  <a:pt x="10988466" y="4089443"/>
                  <a:pt x="10978189" y="4092104"/>
                </a:cubicBezTo>
                <a:cubicBezTo>
                  <a:pt x="10962831" y="4153046"/>
                  <a:pt x="10928610" y="4144341"/>
                  <a:pt x="10910470" y="4124390"/>
                </a:cubicBezTo>
                <a:cubicBezTo>
                  <a:pt x="10905629" y="4151114"/>
                  <a:pt x="10903453" y="4184850"/>
                  <a:pt x="10893537" y="4197668"/>
                </a:cubicBezTo>
                <a:cubicBezTo>
                  <a:pt x="10893295" y="4126325"/>
                  <a:pt x="10880238" y="4205890"/>
                  <a:pt x="10868144" y="4171548"/>
                </a:cubicBezTo>
                <a:cubicBezTo>
                  <a:pt x="10872860" y="4187994"/>
                  <a:pt x="10872618" y="4198876"/>
                  <a:pt x="10863790" y="4203594"/>
                </a:cubicBezTo>
                <a:cubicBezTo>
                  <a:pt x="10865604" y="4178683"/>
                  <a:pt x="10851698" y="4189444"/>
                  <a:pt x="10851698" y="4168767"/>
                </a:cubicBezTo>
                <a:cubicBezTo>
                  <a:pt x="10857776" y="4166319"/>
                  <a:pt x="10865006" y="4166998"/>
                  <a:pt x="10867683" y="4155248"/>
                </a:cubicBezTo>
                <a:lnTo>
                  <a:pt x="10868605" y="4139160"/>
                </a:lnTo>
                <a:lnTo>
                  <a:pt x="10884348" y="4152201"/>
                </a:lnTo>
                <a:cubicBezTo>
                  <a:pt x="10885558" y="4134669"/>
                  <a:pt x="10880116" y="4132613"/>
                  <a:pt x="10880116" y="4118706"/>
                </a:cubicBezTo>
                <a:cubicBezTo>
                  <a:pt x="10880238" y="4108066"/>
                  <a:pt x="10885316" y="4111088"/>
                  <a:pt x="10888579" y="4109153"/>
                </a:cubicBezTo>
                <a:lnTo>
                  <a:pt x="10888340" y="4109153"/>
                </a:lnTo>
                <a:cubicBezTo>
                  <a:pt x="10883021" y="4080495"/>
                  <a:pt x="10860888" y="4097666"/>
                  <a:pt x="10867418" y="4138176"/>
                </a:cubicBezTo>
                <a:lnTo>
                  <a:pt x="10867972" y="4138635"/>
                </a:lnTo>
                <a:lnTo>
                  <a:pt x="10839292" y="4132347"/>
                </a:lnTo>
                <a:cubicBezTo>
                  <a:pt x="10811668" y="4136203"/>
                  <a:pt x="10787363" y="4167466"/>
                  <a:pt x="10749998" y="4195128"/>
                </a:cubicBezTo>
                <a:cubicBezTo>
                  <a:pt x="10757977" y="4237210"/>
                  <a:pt x="10783857" y="4180860"/>
                  <a:pt x="10783857" y="4200932"/>
                </a:cubicBezTo>
                <a:cubicBezTo>
                  <a:pt x="10777327" y="4202626"/>
                  <a:pt x="10780955" y="4224150"/>
                  <a:pt x="10783857" y="4233702"/>
                </a:cubicBezTo>
                <a:cubicBezTo>
                  <a:pt x="10761486" y="4224755"/>
                  <a:pt x="10751447" y="4247972"/>
                  <a:pt x="10737300" y="4214839"/>
                </a:cubicBezTo>
                <a:cubicBezTo>
                  <a:pt x="10742497" y="4214355"/>
                  <a:pt x="10747338" y="4213267"/>
                  <a:pt x="10745763" y="4194524"/>
                </a:cubicBezTo>
                <a:cubicBezTo>
                  <a:pt x="10731496" y="4179287"/>
                  <a:pt x="10727746" y="4199118"/>
                  <a:pt x="10720373" y="4179287"/>
                </a:cubicBezTo>
                <a:cubicBezTo>
                  <a:pt x="10735486" y="4090532"/>
                  <a:pt x="10674297" y="4131283"/>
                  <a:pt x="10661234" y="4147364"/>
                </a:cubicBezTo>
                <a:cubicBezTo>
                  <a:pt x="10668374" y="4165624"/>
                  <a:pt x="10680343" y="4137328"/>
                  <a:pt x="10686511" y="4173604"/>
                </a:cubicBezTo>
                <a:lnTo>
                  <a:pt x="10676397" y="4170796"/>
                </a:lnTo>
                <a:lnTo>
                  <a:pt x="10693023" y="4185440"/>
                </a:lnTo>
                <a:lnTo>
                  <a:pt x="10703353" y="4199853"/>
                </a:lnTo>
                <a:lnTo>
                  <a:pt x="10706339" y="4198394"/>
                </a:lnTo>
                <a:lnTo>
                  <a:pt x="10705908" y="4203418"/>
                </a:lnTo>
                <a:lnTo>
                  <a:pt x="10718915" y="4221564"/>
                </a:lnTo>
                <a:lnTo>
                  <a:pt x="10720186" y="4220068"/>
                </a:lnTo>
                <a:cubicBezTo>
                  <a:pt x="10723179" y="4215504"/>
                  <a:pt x="10726474" y="4211756"/>
                  <a:pt x="10731735" y="4213510"/>
                </a:cubicBezTo>
                <a:cubicBezTo>
                  <a:pt x="10732975" y="4221822"/>
                  <a:pt x="10732467" y="4228716"/>
                  <a:pt x="10730960" y="4233975"/>
                </a:cubicBezTo>
                <a:lnTo>
                  <a:pt x="10729251" y="4236664"/>
                </a:lnTo>
                <a:lnTo>
                  <a:pt x="10760275" y="4295134"/>
                </a:lnTo>
                <a:cubicBezTo>
                  <a:pt x="10780591" y="4338848"/>
                  <a:pt x="10797853" y="4387458"/>
                  <a:pt x="10808965" y="4434090"/>
                </a:cubicBezTo>
                <a:lnTo>
                  <a:pt x="10813021" y="4457603"/>
                </a:lnTo>
                <a:lnTo>
                  <a:pt x="10865604" y="4445077"/>
                </a:lnTo>
                <a:cubicBezTo>
                  <a:pt x="10871408" y="4470834"/>
                  <a:pt x="10854597" y="4484256"/>
                  <a:pt x="10865604" y="4488730"/>
                </a:cubicBezTo>
                <a:cubicBezTo>
                  <a:pt x="10879632" y="4472042"/>
                  <a:pt x="10884345" y="4497436"/>
                  <a:pt x="10903817" y="4495019"/>
                </a:cubicBezTo>
                <a:cubicBezTo>
                  <a:pt x="10899099" y="4478572"/>
                  <a:pt x="10899218" y="4467810"/>
                  <a:pt x="10908049" y="4463094"/>
                </a:cubicBezTo>
                <a:cubicBezTo>
                  <a:pt x="10921470" y="4502032"/>
                  <a:pt x="10928729" y="4428752"/>
                  <a:pt x="10933565" y="4489214"/>
                </a:cubicBezTo>
                <a:cubicBezTo>
                  <a:pt x="10944326" y="4485949"/>
                  <a:pt x="10945659" y="4456807"/>
                  <a:pt x="10950614" y="4437580"/>
                </a:cubicBezTo>
                <a:cubicBezTo>
                  <a:pt x="10954968" y="4452694"/>
                  <a:pt x="10954729" y="4478572"/>
                  <a:pt x="10959080" y="4493446"/>
                </a:cubicBezTo>
                <a:cubicBezTo>
                  <a:pt x="10936467" y="4504341"/>
                  <a:pt x="10922923" y="4528066"/>
                  <a:pt x="10925098" y="4553061"/>
                </a:cubicBezTo>
                <a:cubicBezTo>
                  <a:pt x="10916273" y="4540968"/>
                  <a:pt x="10888218" y="4518719"/>
                  <a:pt x="10882534" y="4535044"/>
                </a:cubicBezTo>
                <a:cubicBezTo>
                  <a:pt x="10889005" y="4565033"/>
                  <a:pt x="10917784" y="4576944"/>
                  <a:pt x="10940127" y="4570202"/>
                </a:cubicBezTo>
                <a:lnTo>
                  <a:pt x="10942031" y="4568366"/>
                </a:lnTo>
                <a:lnTo>
                  <a:pt x="10942031" y="4610500"/>
                </a:lnTo>
                <a:cubicBezTo>
                  <a:pt x="10955333" y="4618238"/>
                  <a:pt x="10959442" y="4587645"/>
                  <a:pt x="10963312" y="4625010"/>
                </a:cubicBezTo>
                <a:cubicBezTo>
                  <a:pt x="10946866" y="4664673"/>
                  <a:pt x="10932961" y="4547377"/>
                  <a:pt x="10903698" y="4593330"/>
                </a:cubicBezTo>
                <a:cubicBezTo>
                  <a:pt x="10926306" y="4588733"/>
                  <a:pt x="10907688" y="4622230"/>
                  <a:pt x="10916515" y="4638916"/>
                </a:cubicBezTo>
                <a:cubicBezTo>
                  <a:pt x="10890877" y="4628880"/>
                  <a:pt x="10834043" y="4738678"/>
                  <a:pt x="10886526" y="4742789"/>
                </a:cubicBezTo>
                <a:cubicBezTo>
                  <a:pt x="10889425" y="4779913"/>
                  <a:pt x="10879270" y="4781485"/>
                  <a:pt x="10869471" y="4783660"/>
                </a:cubicBezTo>
                <a:cubicBezTo>
                  <a:pt x="10872011" y="4755729"/>
                  <a:pt x="10867780" y="4744118"/>
                  <a:pt x="10856653" y="4748715"/>
                </a:cubicBezTo>
                <a:cubicBezTo>
                  <a:pt x="10854236" y="4729246"/>
                  <a:pt x="10861976" y="4685592"/>
                  <a:pt x="10852544" y="4682690"/>
                </a:cubicBezTo>
                <a:cubicBezTo>
                  <a:pt x="10841057" y="4689342"/>
                  <a:pt x="10827271" y="4699257"/>
                  <a:pt x="10818440" y="4666124"/>
                </a:cubicBezTo>
                <a:cubicBezTo>
                  <a:pt x="10748785" y="4713162"/>
                  <a:pt x="10664378" y="4672896"/>
                  <a:pt x="10588680" y="4681964"/>
                </a:cubicBezTo>
                <a:cubicBezTo>
                  <a:pt x="10605610" y="4692848"/>
                  <a:pt x="10605729" y="4692848"/>
                  <a:pt x="10622659" y="4687648"/>
                </a:cubicBezTo>
                <a:cubicBezTo>
                  <a:pt x="10622055" y="4750890"/>
                  <a:pt x="10644669" y="4716306"/>
                  <a:pt x="10648175" y="4724650"/>
                </a:cubicBezTo>
                <a:cubicBezTo>
                  <a:pt x="10636080" y="4733236"/>
                  <a:pt x="10661718" y="4737348"/>
                  <a:pt x="10648175" y="4757422"/>
                </a:cubicBezTo>
                <a:cubicBezTo>
                  <a:pt x="10681427" y="4769029"/>
                  <a:pt x="10707914" y="4750408"/>
                  <a:pt x="10728956" y="4803613"/>
                </a:cubicBezTo>
                <a:cubicBezTo>
                  <a:pt x="10696062" y="4799744"/>
                  <a:pt x="10742258" y="4873266"/>
                  <a:pt x="10720251" y="4867460"/>
                </a:cubicBezTo>
                <a:cubicBezTo>
                  <a:pt x="10704409" y="4800228"/>
                  <a:pt x="10675023" y="4811110"/>
                  <a:pt x="10652045" y="4845212"/>
                </a:cubicBezTo>
                <a:cubicBezTo>
                  <a:pt x="10651441" y="4832271"/>
                  <a:pt x="10652893" y="4814497"/>
                  <a:pt x="10647936" y="4811836"/>
                </a:cubicBezTo>
                <a:cubicBezTo>
                  <a:pt x="10634389" y="4849201"/>
                  <a:pt x="10664623" y="4852102"/>
                  <a:pt x="10673326" y="4870484"/>
                </a:cubicBezTo>
                <a:cubicBezTo>
                  <a:pt x="10659181" y="4884548"/>
                  <a:pt x="10643339" y="4896736"/>
                  <a:pt x="10626168" y="4906760"/>
                </a:cubicBezTo>
                <a:cubicBezTo>
                  <a:pt x="10629912" y="4923327"/>
                  <a:pt x="10632455" y="4942434"/>
                  <a:pt x="10643094" y="4942434"/>
                </a:cubicBezTo>
                <a:cubicBezTo>
                  <a:pt x="10659059" y="4934090"/>
                  <a:pt x="10654340" y="4920910"/>
                  <a:pt x="10673087" y="4936386"/>
                </a:cubicBezTo>
                <a:cubicBezTo>
                  <a:pt x="10673326" y="4925130"/>
                  <a:pt x="10671879" y="4913896"/>
                  <a:pt x="10668974" y="4903013"/>
                </a:cubicBezTo>
                <a:cubicBezTo>
                  <a:pt x="10681427" y="4902286"/>
                  <a:pt x="10682396" y="4929857"/>
                  <a:pt x="10694490" y="4929130"/>
                </a:cubicBezTo>
                <a:lnTo>
                  <a:pt x="10694490" y="4874596"/>
                </a:lnTo>
                <a:cubicBezTo>
                  <a:pt x="10701265" y="4907825"/>
                  <a:pt x="10719282" y="4937716"/>
                  <a:pt x="10745521" y="4959241"/>
                </a:cubicBezTo>
                <a:cubicBezTo>
                  <a:pt x="10718069" y="4975083"/>
                  <a:pt x="10687476" y="5063960"/>
                  <a:pt x="10664017" y="5022122"/>
                </a:cubicBezTo>
                <a:cubicBezTo>
                  <a:pt x="10662445" y="5040502"/>
                  <a:pt x="10650957" y="5087056"/>
                  <a:pt x="10659543" y="5097456"/>
                </a:cubicBezTo>
                <a:cubicBezTo>
                  <a:pt x="10677199" y="5074481"/>
                  <a:pt x="10677321" y="5063236"/>
                  <a:pt x="10698118" y="5093102"/>
                </a:cubicBezTo>
                <a:cubicBezTo>
                  <a:pt x="10697876" y="5079076"/>
                  <a:pt x="10692556" y="5077021"/>
                  <a:pt x="10693886" y="5059608"/>
                </a:cubicBezTo>
                <a:cubicBezTo>
                  <a:pt x="10728230" y="5064444"/>
                  <a:pt x="10709122" y="4984997"/>
                  <a:pt x="10745402" y="4991890"/>
                </a:cubicBezTo>
                <a:cubicBezTo>
                  <a:pt x="10752658" y="5010755"/>
                  <a:pt x="10756163" y="5038567"/>
                  <a:pt x="10766685" y="5049934"/>
                </a:cubicBezTo>
                <a:cubicBezTo>
                  <a:pt x="10756163" y="5055134"/>
                  <a:pt x="10765840" y="5100842"/>
                  <a:pt x="10770798" y="5105076"/>
                </a:cubicBezTo>
                <a:cubicBezTo>
                  <a:pt x="10779261" y="5083792"/>
                  <a:pt x="10786394" y="5077625"/>
                  <a:pt x="10779261" y="5117167"/>
                </a:cubicBezTo>
                <a:cubicBezTo>
                  <a:pt x="10796552" y="5093586"/>
                  <a:pt x="10830050" y="5115595"/>
                  <a:pt x="10839724" y="5072667"/>
                </a:cubicBezTo>
                <a:cubicBezTo>
                  <a:pt x="10839969" y="5047032"/>
                  <a:pt x="10832468" y="5039412"/>
                  <a:pt x="10835612" y="5006642"/>
                </a:cubicBezTo>
                <a:cubicBezTo>
                  <a:pt x="10812998" y="4973511"/>
                  <a:pt x="10774181" y="4988746"/>
                  <a:pt x="10746005" y="4980766"/>
                </a:cubicBezTo>
                <a:cubicBezTo>
                  <a:pt x="10746609" y="4960572"/>
                  <a:pt x="10748785" y="4944852"/>
                  <a:pt x="10754591" y="4938684"/>
                </a:cubicBezTo>
                <a:cubicBezTo>
                  <a:pt x="10753748" y="4962385"/>
                  <a:pt x="10757977" y="4973511"/>
                  <a:pt x="10767289" y="4973511"/>
                </a:cubicBezTo>
                <a:cubicBezTo>
                  <a:pt x="10771037" y="4955480"/>
                  <a:pt x="10771037" y="4936882"/>
                  <a:pt x="10767289" y="4918853"/>
                </a:cubicBezTo>
                <a:cubicBezTo>
                  <a:pt x="10777812" y="4922481"/>
                  <a:pt x="10788573" y="4924899"/>
                  <a:pt x="10788573" y="4900714"/>
                </a:cubicBezTo>
                <a:lnTo>
                  <a:pt x="10771521" y="4897813"/>
                </a:lnTo>
                <a:cubicBezTo>
                  <a:pt x="10770433" y="4843398"/>
                  <a:pt x="10803447" y="4825016"/>
                  <a:pt x="10814328" y="4839648"/>
                </a:cubicBezTo>
                <a:cubicBezTo>
                  <a:pt x="10806710" y="4848076"/>
                  <a:pt x="10802120" y="4858874"/>
                  <a:pt x="10801513" y="4870241"/>
                </a:cubicBezTo>
                <a:cubicBezTo>
                  <a:pt x="10806955" y="4874232"/>
                  <a:pt x="10808043" y="4889710"/>
                  <a:pt x="10813604" y="4894427"/>
                </a:cubicBezTo>
                <a:cubicBezTo>
                  <a:pt x="10830292" y="4888259"/>
                  <a:pt x="10819046" y="4857183"/>
                  <a:pt x="10826542" y="4842187"/>
                </a:cubicBezTo>
                <a:cubicBezTo>
                  <a:pt x="10835130" y="4873144"/>
                  <a:pt x="10830292" y="4817883"/>
                  <a:pt x="10835130" y="4821873"/>
                </a:cubicBezTo>
                <a:cubicBezTo>
                  <a:pt x="10838756" y="4838318"/>
                  <a:pt x="10841421" y="4857424"/>
                  <a:pt x="10852183" y="4857424"/>
                </a:cubicBezTo>
                <a:cubicBezTo>
                  <a:pt x="10852906" y="4841220"/>
                  <a:pt x="10850727" y="4816794"/>
                  <a:pt x="10856534" y="4814497"/>
                </a:cubicBezTo>
                <a:cubicBezTo>
                  <a:pt x="10896681" y="4905068"/>
                  <a:pt x="10923284" y="4763226"/>
                  <a:pt x="10971656" y="4844606"/>
                </a:cubicBezTo>
                <a:cubicBezTo>
                  <a:pt x="10973350" y="4816673"/>
                  <a:pt x="10984960" y="4815464"/>
                  <a:pt x="10992940" y="4804582"/>
                </a:cubicBezTo>
                <a:cubicBezTo>
                  <a:pt x="10992216" y="4845332"/>
                  <a:pt x="10982785" y="4864316"/>
                  <a:pt x="10980125" y="4900594"/>
                </a:cubicBezTo>
                <a:cubicBezTo>
                  <a:pt x="10961620" y="4895272"/>
                  <a:pt x="10921955" y="4883785"/>
                  <a:pt x="10911797" y="4932760"/>
                </a:cubicBezTo>
                <a:cubicBezTo>
                  <a:pt x="10920747" y="4936266"/>
                  <a:pt x="10938281" y="4960813"/>
                  <a:pt x="10946021" y="4927558"/>
                </a:cubicBezTo>
                <a:cubicBezTo>
                  <a:pt x="10946747" y="4943884"/>
                  <a:pt x="10944446" y="4967585"/>
                  <a:pt x="10950255" y="4971939"/>
                </a:cubicBezTo>
                <a:cubicBezTo>
                  <a:pt x="10996929" y="4954646"/>
                  <a:pt x="11060781" y="5010270"/>
                  <a:pt x="11099476" y="4974962"/>
                </a:cubicBezTo>
                <a:cubicBezTo>
                  <a:pt x="11091012" y="4976292"/>
                  <a:pt x="11098391" y="5022484"/>
                  <a:pt x="11091012" y="5027926"/>
                </a:cubicBezTo>
                <a:cubicBezTo>
                  <a:pt x="11075412" y="4982580"/>
                  <a:pt x="11054129" y="4992616"/>
                  <a:pt x="11039981" y="5030344"/>
                </a:cubicBezTo>
                <a:cubicBezTo>
                  <a:pt x="11012287" y="4990802"/>
                  <a:pt x="10965248" y="5003741"/>
                  <a:pt x="10937435" y="4991650"/>
                </a:cubicBezTo>
                <a:cubicBezTo>
                  <a:pt x="10935982" y="5052230"/>
                  <a:pt x="10897043" y="5059728"/>
                  <a:pt x="10903091" y="5105679"/>
                </a:cubicBezTo>
                <a:cubicBezTo>
                  <a:pt x="10891484" y="5110153"/>
                  <a:pt x="10869109" y="5085968"/>
                  <a:pt x="10864516" y="5110153"/>
                </a:cubicBezTo>
                <a:cubicBezTo>
                  <a:pt x="10876365" y="5114507"/>
                  <a:pt x="10876607" y="5146672"/>
                  <a:pt x="10885920" y="5157312"/>
                </a:cubicBezTo>
                <a:cubicBezTo>
                  <a:pt x="10875759" y="5165294"/>
                  <a:pt x="10867295" y="5179442"/>
                  <a:pt x="10851576" y="5173276"/>
                </a:cubicBezTo>
                <a:cubicBezTo>
                  <a:pt x="10852060" y="5200724"/>
                  <a:pt x="10859316" y="5208826"/>
                  <a:pt x="10847225" y="5216082"/>
                </a:cubicBezTo>
                <a:cubicBezTo>
                  <a:pt x="10812152" y="5208342"/>
                  <a:pt x="10770798" y="5187181"/>
                  <a:pt x="10735725" y="5252360"/>
                </a:cubicBezTo>
                <a:cubicBezTo>
                  <a:pt x="10741289" y="5315722"/>
                  <a:pt x="10772125" y="5282952"/>
                  <a:pt x="10787001" y="5304477"/>
                </a:cubicBezTo>
                <a:cubicBezTo>
                  <a:pt x="10770798" y="5322736"/>
                  <a:pt x="10807439" y="5304477"/>
                  <a:pt x="10804050" y="5328661"/>
                </a:cubicBezTo>
                <a:cubicBezTo>
                  <a:pt x="10791959" y="5329024"/>
                  <a:pt x="10794012" y="5394684"/>
                  <a:pt x="10804050" y="5404843"/>
                </a:cubicBezTo>
                <a:cubicBezTo>
                  <a:pt x="10813243" y="5396982"/>
                  <a:pt x="10819289" y="5380536"/>
                  <a:pt x="10817113" y="5341600"/>
                </a:cubicBezTo>
                <a:cubicBezTo>
                  <a:pt x="10827994" y="5344744"/>
                  <a:pt x="10839120" y="5347284"/>
                  <a:pt x="10838513" y="5377877"/>
                </a:cubicBezTo>
                <a:cubicBezTo>
                  <a:pt x="10813362" y="5354660"/>
                  <a:pt x="10833798" y="5434831"/>
                  <a:pt x="10825457" y="5430116"/>
                </a:cubicBezTo>
                <a:cubicBezTo>
                  <a:pt x="10824488" y="5417588"/>
                  <a:pt x="10820015" y="5405580"/>
                  <a:pt x="10812636" y="5395410"/>
                </a:cubicBezTo>
                <a:cubicBezTo>
                  <a:pt x="10811306" y="5458894"/>
                  <a:pt x="10789541" y="5397708"/>
                  <a:pt x="10782647" y="5379328"/>
                </a:cubicBezTo>
                <a:cubicBezTo>
                  <a:pt x="10769223" y="5410647"/>
                  <a:pt x="10722181" y="5332168"/>
                  <a:pt x="10701020" y="5398554"/>
                </a:cubicBezTo>
                <a:cubicBezTo>
                  <a:pt x="10713356" y="5413670"/>
                  <a:pt x="10723149" y="5425158"/>
                  <a:pt x="10735244" y="5415242"/>
                </a:cubicBezTo>
                <a:cubicBezTo>
                  <a:pt x="10739231" y="5460104"/>
                  <a:pt x="10752051" y="5484047"/>
                  <a:pt x="10769465" y="5497228"/>
                </a:cubicBezTo>
                <a:cubicBezTo>
                  <a:pt x="10778170" y="5477033"/>
                  <a:pt x="10767654" y="5475582"/>
                  <a:pt x="10765233" y="5452848"/>
                </a:cubicBezTo>
                <a:cubicBezTo>
                  <a:pt x="10777447" y="5459500"/>
                  <a:pt x="10794135" y="5523589"/>
                  <a:pt x="10803811" y="5470140"/>
                </a:cubicBezTo>
                <a:cubicBezTo>
                  <a:pt x="10796310" y="5468810"/>
                  <a:pt x="10778535" y="5437614"/>
                  <a:pt x="10786759" y="5434710"/>
                </a:cubicBezTo>
                <a:cubicBezTo>
                  <a:pt x="10810338" y="5470020"/>
                  <a:pt x="10832952" y="5538462"/>
                  <a:pt x="10855204" y="5544146"/>
                </a:cubicBezTo>
                <a:cubicBezTo>
                  <a:pt x="10856172" y="5558584"/>
                  <a:pt x="10854720" y="5573094"/>
                  <a:pt x="10850969" y="5587073"/>
                </a:cubicBezTo>
                <a:cubicBezTo>
                  <a:pt x="10889425" y="5610170"/>
                  <a:pt x="10931993" y="5674742"/>
                  <a:pt x="10949891" y="5614282"/>
                </a:cubicBezTo>
                <a:cubicBezTo>
                  <a:pt x="10964280" y="5623713"/>
                  <a:pt x="10989796" y="5606904"/>
                  <a:pt x="10997174" y="5633144"/>
                </a:cubicBezTo>
                <a:cubicBezTo>
                  <a:pt x="10982178" y="5640158"/>
                  <a:pt x="10981694" y="5693122"/>
                  <a:pt x="10971294" y="5683327"/>
                </a:cubicBezTo>
                <a:cubicBezTo>
                  <a:pt x="10987375" y="5704526"/>
                  <a:pt x="10999105" y="5728698"/>
                  <a:pt x="11005760" y="5754430"/>
                </a:cubicBezTo>
                <a:cubicBezTo>
                  <a:pt x="11010111" y="5722748"/>
                  <a:pt x="11036476" y="5749836"/>
                  <a:pt x="11044577" y="5728190"/>
                </a:cubicBezTo>
                <a:cubicBezTo>
                  <a:pt x="11047599" y="5699411"/>
                  <a:pt x="11024262" y="5733148"/>
                  <a:pt x="11027283" y="5704006"/>
                </a:cubicBezTo>
                <a:cubicBezTo>
                  <a:pt x="11072027" y="5637136"/>
                  <a:pt x="11149903" y="5704972"/>
                  <a:pt x="11193923" y="5644512"/>
                </a:cubicBezTo>
                <a:cubicBezTo>
                  <a:pt x="11184369" y="5611138"/>
                  <a:pt x="11156798" y="5669785"/>
                  <a:pt x="11151236" y="5615490"/>
                </a:cubicBezTo>
                <a:cubicBezTo>
                  <a:pt x="11167439" y="5592152"/>
                  <a:pt x="11189085" y="5608236"/>
                  <a:pt x="11210973" y="5581874"/>
                </a:cubicBezTo>
                <a:cubicBezTo>
                  <a:pt x="11213752" y="5541970"/>
                  <a:pt x="11204081" y="5532538"/>
                  <a:pt x="11189569" y="5534714"/>
                </a:cubicBezTo>
                <a:cubicBezTo>
                  <a:pt x="11189689" y="5599166"/>
                  <a:pt x="11132370" y="5556964"/>
                  <a:pt x="11151236" y="5637256"/>
                </a:cubicBezTo>
                <a:cubicBezTo>
                  <a:pt x="11130920" y="5609324"/>
                  <a:pt x="11106370" y="5599892"/>
                  <a:pt x="11091496" y="5638466"/>
                </a:cubicBezTo>
                <a:cubicBezTo>
                  <a:pt x="11083275" y="5631936"/>
                  <a:pt x="11088110" y="5594813"/>
                  <a:pt x="11074444" y="5602188"/>
                </a:cubicBezTo>
                <a:cubicBezTo>
                  <a:pt x="11073237" y="5623471"/>
                  <a:pt x="11080251" y="5624317"/>
                  <a:pt x="11083033" y="5636410"/>
                </a:cubicBezTo>
                <a:cubicBezTo>
                  <a:pt x="11060174" y="5585501"/>
                  <a:pt x="10980364" y="5615854"/>
                  <a:pt x="10950010" y="5559745"/>
                </a:cubicBezTo>
                <a:cubicBezTo>
                  <a:pt x="10949407" y="5579818"/>
                  <a:pt x="10947111" y="5595659"/>
                  <a:pt x="10941302" y="5601826"/>
                </a:cubicBezTo>
                <a:cubicBezTo>
                  <a:pt x="10938520" y="5576070"/>
                  <a:pt x="10927154" y="5570386"/>
                  <a:pt x="10924253" y="5544508"/>
                </a:cubicBezTo>
                <a:cubicBezTo>
                  <a:pt x="10940217" y="5558656"/>
                  <a:pt x="10938041" y="5523952"/>
                  <a:pt x="10945779" y="5515366"/>
                </a:cubicBezTo>
                <a:cubicBezTo>
                  <a:pt x="10947351" y="5530722"/>
                  <a:pt x="10967666" y="5556238"/>
                  <a:pt x="10971533" y="5530722"/>
                </a:cubicBezTo>
                <a:cubicBezTo>
                  <a:pt x="10972866" y="5505692"/>
                  <a:pt x="10958596" y="5516333"/>
                  <a:pt x="10958596" y="5495776"/>
                </a:cubicBezTo>
                <a:cubicBezTo>
                  <a:pt x="10961985" y="5493842"/>
                  <a:pt x="10967182" y="5496986"/>
                  <a:pt x="10967182" y="5486345"/>
                </a:cubicBezTo>
                <a:cubicBezTo>
                  <a:pt x="10963916" y="5483443"/>
                  <a:pt x="10958719" y="5484894"/>
                  <a:pt x="10958719" y="5474252"/>
                </a:cubicBezTo>
                <a:cubicBezTo>
                  <a:pt x="10978186" y="5474252"/>
                  <a:pt x="11002371" y="5546322"/>
                  <a:pt x="11014463" y="5494446"/>
                </a:cubicBezTo>
                <a:cubicBezTo>
                  <a:pt x="10998504" y="5503154"/>
                  <a:pt x="11006122" y="5456356"/>
                  <a:pt x="10997413" y="5448012"/>
                </a:cubicBezTo>
                <a:cubicBezTo>
                  <a:pt x="10977220" y="5470382"/>
                  <a:pt x="10945294" y="5428302"/>
                  <a:pt x="10936951" y="5416210"/>
                </a:cubicBezTo>
                <a:cubicBezTo>
                  <a:pt x="10964161" y="5431930"/>
                  <a:pt x="10958841" y="5359133"/>
                  <a:pt x="10975526" y="5346316"/>
                </a:cubicBezTo>
                <a:cubicBezTo>
                  <a:pt x="10959325" y="5328298"/>
                  <a:pt x="10967305" y="5374974"/>
                  <a:pt x="10954122" y="5364575"/>
                </a:cubicBezTo>
                <a:cubicBezTo>
                  <a:pt x="10950614" y="5300486"/>
                  <a:pt x="10963554" y="5281018"/>
                  <a:pt x="10975645" y="5259130"/>
                </a:cubicBezTo>
                <a:cubicBezTo>
                  <a:pt x="10964038" y="5264693"/>
                  <a:pt x="10967305" y="5235308"/>
                  <a:pt x="10962708" y="5224426"/>
                </a:cubicBezTo>
                <a:cubicBezTo>
                  <a:pt x="10973954" y="5208948"/>
                  <a:pt x="10998020" y="5228416"/>
                  <a:pt x="10984231" y="5173518"/>
                </a:cubicBezTo>
                <a:cubicBezTo>
                  <a:pt x="10997174" y="5172188"/>
                  <a:pt x="11017490" y="5191172"/>
                  <a:pt x="11018458" y="5157312"/>
                </a:cubicBezTo>
                <a:cubicBezTo>
                  <a:pt x="11010234" y="5133250"/>
                  <a:pt x="10982785" y="5155137"/>
                  <a:pt x="10984231" y="5108098"/>
                </a:cubicBezTo>
                <a:cubicBezTo>
                  <a:pt x="11059571" y="5248248"/>
                  <a:pt x="11087384" y="4959122"/>
                  <a:pt x="11158973" y="5060816"/>
                </a:cubicBezTo>
                <a:cubicBezTo>
                  <a:pt x="11153412" y="5009183"/>
                  <a:pt x="11168527" y="5014140"/>
                  <a:pt x="11176025" y="4998422"/>
                </a:cubicBezTo>
                <a:cubicBezTo>
                  <a:pt x="11169253" y="4963196"/>
                  <a:pt x="11159215" y="4928660"/>
                  <a:pt x="11146156" y="4895272"/>
                </a:cubicBezTo>
                <a:cubicBezTo>
                  <a:pt x="11138054" y="4914380"/>
                  <a:pt x="11135514" y="4894669"/>
                  <a:pt x="11124872" y="4891767"/>
                </a:cubicBezTo>
                <a:cubicBezTo>
                  <a:pt x="11113506" y="4909058"/>
                  <a:pt x="11127047" y="4934694"/>
                  <a:pt x="11112780" y="4933242"/>
                </a:cubicBezTo>
                <a:cubicBezTo>
                  <a:pt x="11111812" y="4918792"/>
                  <a:pt x="11113142" y="4904282"/>
                  <a:pt x="11117009" y="4890315"/>
                </a:cubicBezTo>
                <a:cubicBezTo>
                  <a:pt x="11098029" y="4880399"/>
                  <a:pt x="11091374" y="4895152"/>
                  <a:pt x="11061749" y="4902408"/>
                </a:cubicBezTo>
                <a:cubicBezTo>
                  <a:pt x="11054735" y="4864438"/>
                  <a:pt x="11042763" y="4863350"/>
                  <a:pt x="11048929" y="4823929"/>
                </a:cubicBezTo>
                <a:cubicBezTo>
                  <a:pt x="11077953" y="4843398"/>
                  <a:pt x="11089079" y="4802646"/>
                  <a:pt x="11116890" y="4857062"/>
                </a:cubicBezTo>
                <a:cubicBezTo>
                  <a:pt x="11106493" y="4832999"/>
                  <a:pt x="11129345" y="4744724"/>
                  <a:pt x="11138173" y="4806032"/>
                </a:cubicBezTo>
                <a:cubicBezTo>
                  <a:pt x="11131886" y="4806878"/>
                  <a:pt x="11122457" y="4799624"/>
                  <a:pt x="11121124" y="4814255"/>
                </a:cubicBezTo>
                <a:cubicBezTo>
                  <a:pt x="11121850" y="4830700"/>
                  <a:pt x="11119672" y="4854160"/>
                  <a:pt x="11125478" y="4858392"/>
                </a:cubicBezTo>
                <a:cubicBezTo>
                  <a:pt x="11143134" y="4850290"/>
                  <a:pt x="11155226" y="4896483"/>
                  <a:pt x="11155226" y="4841704"/>
                </a:cubicBezTo>
                <a:cubicBezTo>
                  <a:pt x="11149544" y="4854764"/>
                  <a:pt x="11139384" y="4853313"/>
                  <a:pt x="11138173" y="4828040"/>
                </a:cubicBezTo>
                <a:cubicBezTo>
                  <a:pt x="11153167" y="4829248"/>
                  <a:pt x="11137692" y="4807846"/>
                  <a:pt x="11150871" y="4797326"/>
                </a:cubicBezTo>
                <a:cubicBezTo>
                  <a:pt x="11161513" y="4827798"/>
                  <a:pt x="11195495" y="4836262"/>
                  <a:pt x="11206257" y="4806396"/>
                </a:cubicBezTo>
                <a:cubicBezTo>
                  <a:pt x="11206257" y="4795512"/>
                  <a:pt x="11206257" y="4784750"/>
                  <a:pt x="11206257" y="4773745"/>
                </a:cubicBezTo>
                <a:cubicBezTo>
                  <a:pt x="11187393" y="4793576"/>
                  <a:pt x="11175541" y="4697322"/>
                  <a:pt x="11184973" y="4748594"/>
                </a:cubicBezTo>
                <a:cubicBezTo>
                  <a:pt x="11216053" y="4724287"/>
                  <a:pt x="11231046" y="4821146"/>
                  <a:pt x="11236126" y="4855127"/>
                </a:cubicBezTo>
                <a:cubicBezTo>
                  <a:pt x="11247250" y="4862018"/>
                  <a:pt x="11239512" y="4815101"/>
                  <a:pt x="11248218" y="4813650"/>
                </a:cubicBezTo>
                <a:cubicBezTo>
                  <a:pt x="11250154" y="4863713"/>
                  <a:pt x="11271316" y="4867340"/>
                  <a:pt x="11282322" y="4895514"/>
                </a:cubicBezTo>
                <a:cubicBezTo>
                  <a:pt x="11275550" y="4890073"/>
                  <a:pt x="11268172" y="4933606"/>
                  <a:pt x="11278210" y="4938442"/>
                </a:cubicBezTo>
                <a:cubicBezTo>
                  <a:pt x="11304449" y="4920304"/>
                  <a:pt x="11355964" y="4950898"/>
                  <a:pt x="11375921" y="4910994"/>
                </a:cubicBezTo>
                <a:cubicBezTo>
                  <a:pt x="11372171" y="4891646"/>
                  <a:pt x="11361648" y="4875080"/>
                  <a:pt x="11375921" y="4867460"/>
                </a:cubicBezTo>
                <a:cubicBezTo>
                  <a:pt x="11377732" y="4942434"/>
                  <a:pt x="11411956" y="4852224"/>
                  <a:pt x="11422718" y="4886204"/>
                </a:cubicBezTo>
                <a:cubicBezTo>
                  <a:pt x="11426468" y="4923811"/>
                  <a:pt x="11405908" y="4897086"/>
                  <a:pt x="11410626" y="4938442"/>
                </a:cubicBezTo>
                <a:cubicBezTo>
                  <a:pt x="11431788" y="4931067"/>
                  <a:pt x="11425619" y="4989714"/>
                  <a:pt x="11440493" y="4997816"/>
                </a:cubicBezTo>
                <a:cubicBezTo>
                  <a:pt x="11457423" y="4961055"/>
                  <a:pt x="11512569" y="4977622"/>
                  <a:pt x="11529983" y="5001806"/>
                </a:cubicBezTo>
                <a:cubicBezTo>
                  <a:pt x="11522843" y="5038204"/>
                  <a:pt x="11506278" y="4986086"/>
                  <a:pt x="11500113" y="5029618"/>
                </a:cubicBezTo>
                <a:cubicBezTo>
                  <a:pt x="11507366" y="5052110"/>
                  <a:pt x="11505190" y="5097820"/>
                  <a:pt x="11513173" y="5118739"/>
                </a:cubicBezTo>
                <a:cubicBezTo>
                  <a:pt x="11520668" y="5106284"/>
                  <a:pt x="11543039" y="5128050"/>
                  <a:pt x="11551628" y="5146914"/>
                </a:cubicBezTo>
                <a:cubicBezTo>
                  <a:pt x="11535422" y="5154410"/>
                  <a:pt x="11530222" y="5170614"/>
                  <a:pt x="11547516" y="5189840"/>
                </a:cubicBezTo>
                <a:cubicBezTo>
                  <a:pt x="11512085" y="5205440"/>
                  <a:pt x="11491524" y="5163360"/>
                  <a:pt x="11453675" y="5174363"/>
                </a:cubicBezTo>
                <a:cubicBezTo>
                  <a:pt x="11454524" y="5158836"/>
                  <a:pt x="11451500" y="5143348"/>
                  <a:pt x="11444970" y="5129260"/>
                </a:cubicBezTo>
                <a:cubicBezTo>
                  <a:pt x="11442430" y="5147760"/>
                  <a:pt x="11424777" y="5125268"/>
                  <a:pt x="11423808" y="5147760"/>
                </a:cubicBezTo>
                <a:cubicBezTo>
                  <a:pt x="11424412" y="5185972"/>
                  <a:pt x="11449443" y="5165174"/>
                  <a:pt x="11449443" y="5206407"/>
                </a:cubicBezTo>
                <a:cubicBezTo>
                  <a:pt x="11437230" y="5213060"/>
                  <a:pt x="11398290" y="5163602"/>
                  <a:pt x="11402644" y="5220435"/>
                </a:cubicBezTo>
                <a:lnTo>
                  <a:pt x="11381241" y="5216807"/>
                </a:lnTo>
                <a:cubicBezTo>
                  <a:pt x="11383052" y="5140867"/>
                  <a:pt x="11327066" y="5171823"/>
                  <a:pt x="11343027" y="5232286"/>
                </a:cubicBezTo>
                <a:cubicBezTo>
                  <a:pt x="11323073" y="5239662"/>
                  <a:pt x="11291876" y="5216082"/>
                  <a:pt x="11291876" y="5278235"/>
                </a:cubicBezTo>
                <a:cubicBezTo>
                  <a:pt x="11317873" y="5258042"/>
                  <a:pt x="11338550" y="5266507"/>
                  <a:pt x="11360079" y="5300486"/>
                </a:cubicBezTo>
                <a:cubicBezTo>
                  <a:pt x="11351977" y="5303750"/>
                  <a:pt x="11352456" y="5330233"/>
                  <a:pt x="11338915" y="5318746"/>
                </a:cubicBezTo>
                <a:cubicBezTo>
                  <a:pt x="11341694" y="5289846"/>
                  <a:pt x="11330087" y="5296012"/>
                  <a:pt x="11325975" y="5283919"/>
                </a:cubicBezTo>
                <a:cubicBezTo>
                  <a:pt x="11324645" y="5309192"/>
                  <a:pt x="11307473" y="5291296"/>
                  <a:pt x="11304691" y="5313062"/>
                </a:cubicBezTo>
                <a:cubicBezTo>
                  <a:pt x="11308441" y="5348372"/>
                  <a:pt x="11298042" y="5345710"/>
                  <a:pt x="11296350" y="5366147"/>
                </a:cubicBezTo>
                <a:cubicBezTo>
                  <a:pt x="11316421" y="5401094"/>
                  <a:pt x="11338189" y="5360222"/>
                  <a:pt x="11355964" y="5354054"/>
                </a:cubicBezTo>
                <a:cubicBezTo>
                  <a:pt x="11358388" y="5396620"/>
                  <a:pt x="11331294" y="5359496"/>
                  <a:pt x="11330449" y="5393475"/>
                </a:cubicBezTo>
                <a:cubicBezTo>
                  <a:pt x="11330571" y="5411734"/>
                  <a:pt x="11342301" y="5401819"/>
                  <a:pt x="11343269" y="5417661"/>
                </a:cubicBezTo>
                <a:cubicBezTo>
                  <a:pt x="11338915" y="5441845"/>
                  <a:pt x="11312796" y="5407261"/>
                  <a:pt x="11309168" y="5433622"/>
                </a:cubicBezTo>
                <a:cubicBezTo>
                  <a:pt x="11319442" y="5448978"/>
                  <a:pt x="11337827" y="5445715"/>
                  <a:pt x="11339157" y="5481990"/>
                </a:cubicBezTo>
                <a:cubicBezTo>
                  <a:pt x="11354637" y="5468158"/>
                  <a:pt x="11367574" y="5451797"/>
                  <a:pt x="11377490" y="5433622"/>
                </a:cubicBezTo>
                <a:cubicBezTo>
                  <a:pt x="11368904" y="5471833"/>
                  <a:pt x="11398774" y="5482233"/>
                  <a:pt x="11403248" y="5546806"/>
                </a:cubicBezTo>
                <a:cubicBezTo>
                  <a:pt x="11382328" y="5503154"/>
                  <a:pt x="11352456" y="5447648"/>
                  <a:pt x="11334922" y="5524676"/>
                </a:cubicBezTo>
                <a:cubicBezTo>
                  <a:pt x="11313761" y="5507748"/>
                  <a:pt x="11279662" y="5499526"/>
                  <a:pt x="11266719" y="5535198"/>
                </a:cubicBezTo>
                <a:cubicBezTo>
                  <a:pt x="11280263" y="5552187"/>
                  <a:pt x="11289091" y="5572454"/>
                  <a:pt x="11292355" y="5593966"/>
                </a:cubicBezTo>
                <a:cubicBezTo>
                  <a:pt x="11283652" y="5638950"/>
                  <a:pt x="11258740" y="5557084"/>
                  <a:pt x="11245439" y="5586227"/>
                </a:cubicBezTo>
                <a:cubicBezTo>
                  <a:pt x="11250638" y="5588160"/>
                  <a:pt x="11255596" y="5590943"/>
                  <a:pt x="11254021" y="5609324"/>
                </a:cubicBezTo>
                <a:cubicBezTo>
                  <a:pt x="11241568" y="5609928"/>
                  <a:pt x="11239270" y="5586227"/>
                  <a:pt x="11232621" y="5573046"/>
                </a:cubicBezTo>
                <a:cubicBezTo>
                  <a:pt x="11224155" y="5577884"/>
                  <a:pt x="11211457" y="5622987"/>
                  <a:pt x="11224155" y="5647898"/>
                </a:cubicBezTo>
                <a:cubicBezTo>
                  <a:pt x="11276877" y="5613192"/>
                  <a:pt x="11324161" y="5656362"/>
                  <a:pt x="11377732" y="5596988"/>
                </a:cubicBezTo>
                <a:cubicBezTo>
                  <a:pt x="11344234" y="5571958"/>
                  <a:pt x="11308684" y="5650558"/>
                  <a:pt x="11292355" y="5571958"/>
                </a:cubicBezTo>
                <a:cubicBezTo>
                  <a:pt x="11312431" y="5604124"/>
                  <a:pt x="11319807" y="5542694"/>
                  <a:pt x="11330813" y="5589250"/>
                </a:cubicBezTo>
                <a:cubicBezTo>
                  <a:pt x="11348711" y="5573652"/>
                  <a:pt x="11351371" y="5525645"/>
                  <a:pt x="11369146" y="5552006"/>
                </a:cubicBezTo>
                <a:cubicBezTo>
                  <a:pt x="11354153" y="5539792"/>
                  <a:pt x="11364670" y="5579456"/>
                  <a:pt x="11369146" y="5584655"/>
                </a:cubicBezTo>
                <a:cubicBezTo>
                  <a:pt x="11377368" y="5576432"/>
                  <a:pt x="11387770" y="5570629"/>
                  <a:pt x="11399016" y="5567846"/>
                </a:cubicBezTo>
                <a:cubicBezTo>
                  <a:pt x="11402280" y="5625769"/>
                  <a:pt x="11440012" y="5600738"/>
                  <a:pt x="11441826" y="5662046"/>
                </a:cubicBezTo>
                <a:cubicBezTo>
                  <a:pt x="11399984" y="5593724"/>
                  <a:pt x="11356206" y="5664948"/>
                  <a:pt x="11322469" y="5707634"/>
                </a:cubicBezTo>
                <a:cubicBezTo>
                  <a:pt x="11310495" y="5688769"/>
                  <a:pt x="11330087" y="5664585"/>
                  <a:pt x="11317996" y="5652492"/>
                </a:cubicBezTo>
                <a:cubicBezTo>
                  <a:pt x="11310617" y="5661066"/>
                  <a:pt x="11306385" y="5671828"/>
                  <a:pt x="11305901" y="5683086"/>
                </a:cubicBezTo>
                <a:cubicBezTo>
                  <a:pt x="11318599" y="5738953"/>
                  <a:pt x="11303606" y="5723596"/>
                  <a:pt x="11293203" y="5778978"/>
                </a:cubicBezTo>
                <a:cubicBezTo>
                  <a:pt x="11317266" y="5800623"/>
                  <a:pt x="11307109" y="5729399"/>
                  <a:pt x="11323073" y="5729399"/>
                </a:cubicBezTo>
                <a:cubicBezTo>
                  <a:pt x="11333837" y="5737260"/>
                  <a:pt x="11350645" y="5786355"/>
                  <a:pt x="11357297" y="5767853"/>
                </a:cubicBezTo>
                <a:cubicBezTo>
                  <a:pt x="11357174" y="5753464"/>
                  <a:pt x="11349796" y="5756608"/>
                  <a:pt x="11348711" y="5744514"/>
                </a:cubicBezTo>
                <a:cubicBezTo>
                  <a:pt x="11354999" y="5739920"/>
                  <a:pt x="11359350" y="5730125"/>
                  <a:pt x="11365760" y="5725652"/>
                </a:cubicBezTo>
                <a:cubicBezTo>
                  <a:pt x="11364550" y="5750198"/>
                  <a:pt x="11366851" y="5766766"/>
                  <a:pt x="11374346" y="5770634"/>
                </a:cubicBezTo>
                <a:cubicBezTo>
                  <a:pt x="11377128" y="5716582"/>
                  <a:pt x="11386438" y="5680304"/>
                  <a:pt x="11408328" y="5678250"/>
                </a:cubicBezTo>
                <a:cubicBezTo>
                  <a:pt x="11410020" y="5697113"/>
                  <a:pt x="11402040" y="5705094"/>
                  <a:pt x="11408328" y="5711020"/>
                </a:cubicBezTo>
                <a:cubicBezTo>
                  <a:pt x="11423202" y="5689011"/>
                  <a:pt x="11447387" y="5692882"/>
                  <a:pt x="11459479" y="5664827"/>
                </a:cubicBezTo>
                <a:cubicBezTo>
                  <a:pt x="11467581" y="5701586"/>
                  <a:pt x="11479071" y="5666883"/>
                  <a:pt x="11493703" y="5692397"/>
                </a:cubicBezTo>
                <a:cubicBezTo>
                  <a:pt x="11492612" y="5642940"/>
                  <a:pt x="11532158" y="5701346"/>
                  <a:pt x="11532158" y="5655032"/>
                </a:cubicBezTo>
                <a:cubicBezTo>
                  <a:pt x="11533127" y="5663497"/>
                  <a:pt x="11535786" y="5667971"/>
                  <a:pt x="11540744" y="5667125"/>
                </a:cubicBezTo>
                <a:cubicBezTo>
                  <a:pt x="11547032" y="5774504"/>
                  <a:pt x="11483787" y="5694211"/>
                  <a:pt x="11472541" y="5753948"/>
                </a:cubicBezTo>
                <a:cubicBezTo>
                  <a:pt x="11496485" y="5750198"/>
                  <a:pt x="11488984" y="5778856"/>
                  <a:pt x="11476893" y="5787442"/>
                </a:cubicBezTo>
                <a:cubicBezTo>
                  <a:pt x="11510630" y="5846695"/>
                  <a:pt x="11545580" y="5709690"/>
                  <a:pt x="11549450" y="5777527"/>
                </a:cubicBezTo>
                <a:cubicBezTo>
                  <a:pt x="11560334" y="5775834"/>
                  <a:pt x="11587786" y="5721782"/>
                  <a:pt x="11583674" y="5750320"/>
                </a:cubicBezTo>
                <a:cubicBezTo>
                  <a:pt x="11563965" y="5765194"/>
                  <a:pt x="11579562" y="5758422"/>
                  <a:pt x="11579562" y="5804251"/>
                </a:cubicBezTo>
                <a:cubicBezTo>
                  <a:pt x="11575449" y="5826622"/>
                  <a:pt x="11552474" y="5776439"/>
                  <a:pt x="11545218" y="5809330"/>
                </a:cubicBezTo>
                <a:cubicBezTo>
                  <a:pt x="11545702" y="5824082"/>
                  <a:pt x="11576173" y="5820697"/>
                  <a:pt x="11562512" y="5833514"/>
                </a:cubicBezTo>
                <a:cubicBezTo>
                  <a:pt x="11543524" y="5823114"/>
                  <a:pt x="11544492" y="5832426"/>
                  <a:pt x="11532398" y="5806911"/>
                </a:cubicBezTo>
                <a:cubicBezTo>
                  <a:pt x="11525990" y="5818640"/>
                  <a:pt x="11525748" y="5847058"/>
                  <a:pt x="11519580" y="5859150"/>
                </a:cubicBezTo>
                <a:cubicBezTo>
                  <a:pt x="11512808" y="5849718"/>
                  <a:pt x="11520429" y="5805944"/>
                  <a:pt x="11506640" y="5813441"/>
                </a:cubicBezTo>
                <a:cubicBezTo>
                  <a:pt x="11501682" y="5929407"/>
                  <a:pt x="11445454" y="5856126"/>
                  <a:pt x="11421989" y="5908244"/>
                </a:cubicBezTo>
                <a:cubicBezTo>
                  <a:pt x="11481851" y="5950084"/>
                  <a:pt x="11537840" y="5922151"/>
                  <a:pt x="11580407" y="5934242"/>
                </a:cubicBezTo>
                <a:cubicBezTo>
                  <a:pt x="11575934" y="5933880"/>
                  <a:pt x="11574965" y="5952623"/>
                  <a:pt x="11580407" y="5956130"/>
                </a:cubicBezTo>
                <a:lnTo>
                  <a:pt x="11593228" y="5958186"/>
                </a:lnTo>
                <a:cubicBezTo>
                  <a:pt x="11591530" y="5940180"/>
                  <a:pt x="11592983" y="5922018"/>
                  <a:pt x="11597457" y="5904496"/>
                </a:cubicBezTo>
                <a:cubicBezTo>
                  <a:pt x="11614389" y="5931824"/>
                  <a:pt x="11615719" y="5881764"/>
                  <a:pt x="11631680" y="5877288"/>
                </a:cubicBezTo>
                <a:cubicBezTo>
                  <a:pt x="11663729" y="5908123"/>
                  <a:pt x="11748736" y="5893130"/>
                  <a:pt x="11775704" y="5867614"/>
                </a:cubicBezTo>
                <a:cubicBezTo>
                  <a:pt x="11786710" y="5866526"/>
                  <a:pt x="11810896" y="5872814"/>
                  <a:pt x="11835082" y="5870276"/>
                </a:cubicBezTo>
                <a:cubicBezTo>
                  <a:pt x="11863980" y="5869284"/>
                  <a:pt x="11888773" y="5849101"/>
                  <a:pt x="11895547" y="5820938"/>
                </a:cubicBezTo>
                <a:cubicBezTo>
                  <a:pt x="11896393" y="5837264"/>
                  <a:pt x="11894215" y="5860964"/>
                  <a:pt x="11900260" y="5865196"/>
                </a:cubicBezTo>
                <a:cubicBezTo>
                  <a:pt x="11917315" y="5855232"/>
                  <a:pt x="11935088" y="5846464"/>
                  <a:pt x="11953350" y="5838955"/>
                </a:cubicBezTo>
                <a:cubicBezTo>
                  <a:pt x="11963024" y="5834723"/>
                  <a:pt x="11972094" y="5830974"/>
                  <a:pt x="11978741" y="5828436"/>
                </a:cubicBezTo>
                <a:cubicBezTo>
                  <a:pt x="11982252" y="5826827"/>
                  <a:pt x="11985880" y="5825486"/>
                  <a:pt x="11989628" y="5824446"/>
                </a:cubicBezTo>
                <a:cubicBezTo>
                  <a:pt x="11992529" y="5838714"/>
                  <a:pt x="11986848" y="5865922"/>
                  <a:pt x="11994585" y="5868581"/>
                </a:cubicBezTo>
                <a:cubicBezTo>
                  <a:pt x="12003653" y="5858908"/>
                  <a:pt x="12004743" y="5829644"/>
                  <a:pt x="12012361" y="5816706"/>
                </a:cubicBezTo>
                <a:cubicBezTo>
                  <a:pt x="12036789" y="5887809"/>
                  <a:pt x="12063999" y="5779462"/>
                  <a:pt x="12094837" y="5828798"/>
                </a:cubicBezTo>
                <a:cubicBezTo>
                  <a:pt x="12090480" y="5882125"/>
                  <a:pt x="12074883" y="5843067"/>
                  <a:pt x="12070893" y="5828314"/>
                </a:cubicBezTo>
                <a:cubicBezTo>
                  <a:pt x="12062791" y="5833152"/>
                  <a:pt x="12051904" y="5830974"/>
                  <a:pt x="12048157" y="5846695"/>
                </a:cubicBezTo>
                <a:cubicBezTo>
                  <a:pt x="12067020" y="5847662"/>
                  <a:pt x="12048157" y="5863382"/>
                  <a:pt x="12048157" y="5879465"/>
                </a:cubicBezTo>
                <a:cubicBezTo>
                  <a:pt x="12055168" y="5893130"/>
                  <a:pt x="12059886" y="5894218"/>
                  <a:pt x="12066536" y="5882125"/>
                </a:cubicBezTo>
                <a:cubicBezTo>
                  <a:pt x="12068111" y="5967738"/>
                  <a:pt x="12018045" y="5884907"/>
                  <a:pt x="11997849" y="5883093"/>
                </a:cubicBezTo>
                <a:cubicBezTo>
                  <a:pt x="11975477" y="5881279"/>
                  <a:pt x="11987449" y="5963507"/>
                  <a:pt x="11962298" y="5953832"/>
                </a:cubicBezTo>
                <a:cubicBezTo>
                  <a:pt x="11960723" y="5932309"/>
                  <a:pt x="11968224" y="5933276"/>
                  <a:pt x="11971006" y="5922635"/>
                </a:cubicBezTo>
                <a:cubicBezTo>
                  <a:pt x="11950691" y="5905826"/>
                  <a:pt x="11924688" y="5880553"/>
                  <a:pt x="11912597" y="5924568"/>
                </a:cubicBezTo>
                <a:cubicBezTo>
                  <a:pt x="11928074" y="5933760"/>
                  <a:pt x="11917070" y="5970640"/>
                  <a:pt x="11903888" y="5966893"/>
                </a:cubicBezTo>
                <a:cubicBezTo>
                  <a:pt x="11895183" y="5940048"/>
                  <a:pt x="11887804" y="5953591"/>
                  <a:pt x="11872208" y="5929407"/>
                </a:cubicBezTo>
                <a:cubicBezTo>
                  <a:pt x="11884903" y="5982249"/>
                  <a:pt x="11845120" y="5935210"/>
                  <a:pt x="11863619" y="5993374"/>
                </a:cubicBezTo>
                <a:cubicBezTo>
                  <a:pt x="11840037" y="5989626"/>
                  <a:pt x="11855155" y="5961088"/>
                  <a:pt x="11840766" y="5946335"/>
                </a:cubicBezTo>
                <a:cubicBezTo>
                  <a:pt x="11829398" y="5989868"/>
                  <a:pt x="11840524" y="5937992"/>
                  <a:pt x="11822748" y="5932670"/>
                </a:cubicBezTo>
                <a:cubicBezTo>
                  <a:pt x="11820450" y="5954558"/>
                  <a:pt x="11809686" y="5951414"/>
                  <a:pt x="11818636" y="5975598"/>
                </a:cubicBezTo>
                <a:cubicBezTo>
                  <a:pt x="11794208" y="5980556"/>
                  <a:pt x="11779574" y="5945126"/>
                  <a:pt x="11761434" y="5966530"/>
                </a:cubicBezTo>
                <a:cubicBezTo>
                  <a:pt x="11758171" y="5950992"/>
                  <a:pt x="11753700" y="5935754"/>
                  <a:pt x="11748013" y="5920942"/>
                </a:cubicBezTo>
                <a:cubicBezTo>
                  <a:pt x="11730357" y="5932309"/>
                  <a:pt x="11712701" y="5943554"/>
                  <a:pt x="11686582" y="5933034"/>
                </a:cubicBezTo>
                <a:cubicBezTo>
                  <a:pt x="11688757" y="6016108"/>
                  <a:pt x="11624182" y="6001960"/>
                  <a:pt x="11604835" y="6061212"/>
                </a:cubicBezTo>
                <a:cubicBezTo>
                  <a:pt x="11604109" y="6048152"/>
                  <a:pt x="11605442" y="6030498"/>
                  <a:pt x="11600481" y="6027718"/>
                </a:cubicBezTo>
                <a:cubicBezTo>
                  <a:pt x="11589116" y="6029168"/>
                  <a:pt x="11591052" y="6090718"/>
                  <a:pt x="11578958" y="6056980"/>
                </a:cubicBezTo>
                <a:lnTo>
                  <a:pt x="11579786" y="6045217"/>
                </a:lnTo>
                <a:lnTo>
                  <a:pt x="11572597" y="6058260"/>
                </a:lnTo>
                <a:cubicBezTo>
                  <a:pt x="11562547" y="6067114"/>
                  <a:pt x="11548604" y="6057705"/>
                  <a:pt x="11546425" y="6026870"/>
                </a:cubicBezTo>
                <a:cubicBezTo>
                  <a:pt x="11554863" y="6036212"/>
                  <a:pt x="11565881" y="6024876"/>
                  <a:pt x="11573924" y="6030612"/>
                </a:cubicBezTo>
                <a:lnTo>
                  <a:pt x="11580014" y="6042020"/>
                </a:lnTo>
                <a:lnTo>
                  <a:pt x="11580247" y="6038699"/>
                </a:lnTo>
                <a:cubicBezTo>
                  <a:pt x="11584499" y="6028360"/>
                  <a:pt x="11595313" y="6035638"/>
                  <a:pt x="11591775" y="6004620"/>
                </a:cubicBezTo>
                <a:cubicBezTo>
                  <a:pt x="11568678" y="5990109"/>
                  <a:pt x="11529860" y="5955525"/>
                  <a:pt x="11505675" y="5979710"/>
                </a:cubicBezTo>
                <a:cubicBezTo>
                  <a:pt x="11519945" y="5968586"/>
                  <a:pt x="11530344" y="6021912"/>
                  <a:pt x="11522966" y="6026024"/>
                </a:cubicBezTo>
                <a:cubicBezTo>
                  <a:pt x="11512808" y="6007765"/>
                  <a:pt x="11505433" y="5980314"/>
                  <a:pt x="11488622" y="5976930"/>
                </a:cubicBezTo>
                <a:cubicBezTo>
                  <a:pt x="11493096" y="5991802"/>
                  <a:pt x="11492977" y="6017802"/>
                  <a:pt x="11497331" y="6032795"/>
                </a:cubicBezTo>
                <a:cubicBezTo>
                  <a:pt x="11474355" y="6044040"/>
                  <a:pt x="11449683" y="6011754"/>
                  <a:pt x="11433240" y="6022034"/>
                </a:cubicBezTo>
                <a:cubicBezTo>
                  <a:pt x="11433479" y="6030534"/>
                  <a:pt x="11436506" y="6038732"/>
                  <a:pt x="11441826" y="6045372"/>
                </a:cubicBezTo>
                <a:cubicBezTo>
                  <a:pt x="11472177" y="6059761"/>
                  <a:pt x="11519215" y="6014293"/>
                  <a:pt x="11535909" y="6071852"/>
                </a:cubicBezTo>
                <a:cubicBezTo>
                  <a:pt x="11504948" y="6050934"/>
                  <a:pt x="11467581" y="6101237"/>
                  <a:pt x="11429005" y="6064961"/>
                </a:cubicBezTo>
                <a:cubicBezTo>
                  <a:pt x="11430700" y="6125544"/>
                  <a:pt x="11371686" y="6037270"/>
                  <a:pt x="11360683" y="6108130"/>
                </a:cubicBezTo>
                <a:cubicBezTo>
                  <a:pt x="11315575" y="6053835"/>
                  <a:pt x="11238425" y="6084308"/>
                  <a:pt x="11206741" y="6126390"/>
                </a:cubicBezTo>
                <a:cubicBezTo>
                  <a:pt x="11210130" y="6129291"/>
                  <a:pt x="11211699" y="6136668"/>
                  <a:pt x="11210973" y="6148761"/>
                </a:cubicBezTo>
                <a:cubicBezTo>
                  <a:pt x="11198275" y="6145677"/>
                  <a:pt x="11188362" y="6135665"/>
                  <a:pt x="11185337" y="6122884"/>
                </a:cubicBezTo>
                <a:cubicBezTo>
                  <a:pt x="11190537" y="6122400"/>
                  <a:pt x="11195495" y="6121310"/>
                  <a:pt x="11193923" y="6102568"/>
                </a:cubicBezTo>
                <a:cubicBezTo>
                  <a:pt x="11164173" y="6097852"/>
                  <a:pt x="11156194" y="6112000"/>
                  <a:pt x="11138293" y="6104261"/>
                </a:cubicBezTo>
                <a:cubicBezTo>
                  <a:pt x="11140594" y="6120586"/>
                  <a:pt x="11144703" y="6132678"/>
                  <a:pt x="11146879" y="6149244"/>
                </a:cubicBezTo>
                <a:cubicBezTo>
                  <a:pt x="11121244" y="6130380"/>
                  <a:pt x="11121366" y="6181410"/>
                  <a:pt x="11095609" y="6162424"/>
                </a:cubicBezTo>
                <a:cubicBezTo>
                  <a:pt x="11097907" y="6132194"/>
                  <a:pt x="11109394" y="6133888"/>
                  <a:pt x="11095609" y="6108008"/>
                </a:cubicBezTo>
                <a:cubicBezTo>
                  <a:pt x="11096332" y="6138845"/>
                  <a:pt x="11083514" y="6133282"/>
                  <a:pt x="11078556" y="6148640"/>
                </a:cubicBezTo>
                <a:cubicBezTo>
                  <a:pt x="11069851" y="6130984"/>
                  <a:pt x="11085935" y="6104261"/>
                  <a:pt x="11069851" y="6093016"/>
                </a:cubicBezTo>
                <a:cubicBezTo>
                  <a:pt x="11042279" y="6097005"/>
                  <a:pt x="11041918" y="6084066"/>
                  <a:pt x="11013739" y="6072821"/>
                </a:cubicBezTo>
                <a:cubicBezTo>
                  <a:pt x="11016160" y="6115506"/>
                  <a:pt x="10987859" y="6109098"/>
                  <a:pt x="11000680" y="6146826"/>
                </a:cubicBezTo>
                <a:cubicBezTo>
                  <a:pt x="10974199" y="6149122"/>
                  <a:pt x="10967911" y="6174638"/>
                  <a:pt x="10953157" y="6128082"/>
                </a:cubicBezTo>
                <a:cubicBezTo>
                  <a:pt x="10959804" y="6162062"/>
                  <a:pt x="10944087" y="6169802"/>
                  <a:pt x="10957389" y="6204989"/>
                </a:cubicBezTo>
                <a:cubicBezTo>
                  <a:pt x="10949165" y="6206200"/>
                  <a:pt x="10947835" y="6191326"/>
                  <a:pt x="10940095" y="6191326"/>
                </a:cubicBezTo>
                <a:cubicBezTo>
                  <a:pt x="10942031" y="6167382"/>
                  <a:pt x="10950133" y="6133888"/>
                  <a:pt x="10935860" y="6125180"/>
                </a:cubicBezTo>
                <a:cubicBezTo>
                  <a:pt x="10888702" y="6140658"/>
                  <a:pt x="10830170" y="6174880"/>
                  <a:pt x="10797401" y="6113089"/>
                </a:cubicBezTo>
                <a:cubicBezTo>
                  <a:pt x="10796433" y="6128011"/>
                  <a:pt x="10797885" y="6142980"/>
                  <a:pt x="10801636" y="6157466"/>
                </a:cubicBezTo>
                <a:lnTo>
                  <a:pt x="10779987" y="6153961"/>
                </a:lnTo>
                <a:cubicBezTo>
                  <a:pt x="10782647" y="6126028"/>
                  <a:pt x="10778293" y="6114419"/>
                  <a:pt x="10767047" y="6119134"/>
                </a:cubicBezTo>
                <a:cubicBezTo>
                  <a:pt x="10777692" y="6165810"/>
                  <a:pt x="10757615" y="6137998"/>
                  <a:pt x="10758219" y="6183103"/>
                </a:cubicBezTo>
                <a:cubicBezTo>
                  <a:pt x="10777569" y="6214301"/>
                  <a:pt x="10794496" y="6171131"/>
                  <a:pt x="10818685" y="6160247"/>
                </a:cubicBezTo>
                <a:cubicBezTo>
                  <a:pt x="10828723" y="6225184"/>
                  <a:pt x="10885193" y="6205473"/>
                  <a:pt x="10892207" y="6172340"/>
                </a:cubicBezTo>
                <a:cubicBezTo>
                  <a:pt x="10874913" y="6240420"/>
                  <a:pt x="10811426" y="6232198"/>
                  <a:pt x="10792566" y="6210310"/>
                </a:cubicBezTo>
                <a:cubicBezTo>
                  <a:pt x="10766321" y="6234858"/>
                  <a:pt x="10743710" y="6268717"/>
                  <a:pt x="10710090" y="6273190"/>
                </a:cubicBezTo>
                <a:cubicBezTo>
                  <a:pt x="10713111" y="6244410"/>
                  <a:pt x="10701142" y="6250457"/>
                  <a:pt x="10697150" y="6238364"/>
                </a:cubicBezTo>
                <a:cubicBezTo>
                  <a:pt x="10694248" y="6204506"/>
                  <a:pt x="10704770" y="6207408"/>
                  <a:pt x="10701749" y="6173550"/>
                </a:cubicBezTo>
                <a:cubicBezTo>
                  <a:pt x="10718192" y="6160612"/>
                  <a:pt x="10709967" y="6204989"/>
                  <a:pt x="10723272" y="6198944"/>
                </a:cubicBezTo>
                <a:cubicBezTo>
                  <a:pt x="10717346" y="6145978"/>
                  <a:pt x="10741534" y="6174880"/>
                  <a:pt x="10736571" y="6124938"/>
                </a:cubicBezTo>
                <a:cubicBezTo>
                  <a:pt x="10716623" y="6130984"/>
                  <a:pt x="10687476" y="6174396"/>
                  <a:pt x="10680343" y="6115628"/>
                </a:cubicBezTo>
                <a:lnTo>
                  <a:pt x="10658817" y="6112121"/>
                </a:lnTo>
                <a:cubicBezTo>
                  <a:pt x="10663051" y="6126994"/>
                  <a:pt x="10662809" y="6152992"/>
                  <a:pt x="10667160" y="6167988"/>
                </a:cubicBezTo>
                <a:cubicBezTo>
                  <a:pt x="10642610" y="6169680"/>
                  <a:pt x="10671150" y="6109944"/>
                  <a:pt x="10645754" y="6109944"/>
                </a:cubicBezTo>
                <a:cubicBezTo>
                  <a:pt x="10637533" y="6127719"/>
                  <a:pt x="10636322" y="6154202"/>
                  <a:pt x="10628466" y="6117924"/>
                </a:cubicBezTo>
                <a:cubicBezTo>
                  <a:pt x="10615523" y="6152630"/>
                  <a:pt x="10637775" y="6177903"/>
                  <a:pt x="10628466" y="6194228"/>
                </a:cubicBezTo>
                <a:cubicBezTo>
                  <a:pt x="10627859" y="6176210"/>
                  <a:pt x="10598835" y="6171373"/>
                  <a:pt x="10598112" y="6189270"/>
                </a:cubicBezTo>
                <a:cubicBezTo>
                  <a:pt x="10596779" y="6213938"/>
                  <a:pt x="10598958" y="6230504"/>
                  <a:pt x="10606575" y="6234132"/>
                </a:cubicBezTo>
                <a:cubicBezTo>
                  <a:pt x="10599681" y="6177903"/>
                  <a:pt x="10632333" y="6243080"/>
                  <a:pt x="10645515" y="6240662"/>
                </a:cubicBezTo>
                <a:cubicBezTo>
                  <a:pt x="10650718" y="6224578"/>
                  <a:pt x="10651077" y="6197008"/>
                  <a:pt x="10658817" y="6188302"/>
                </a:cubicBezTo>
                <a:cubicBezTo>
                  <a:pt x="10660266" y="6241750"/>
                  <a:pt x="10682760" y="6196888"/>
                  <a:pt x="10689051" y="6193382"/>
                </a:cubicBezTo>
                <a:cubicBezTo>
                  <a:pt x="10685300" y="6263154"/>
                  <a:pt x="10660266" y="6245258"/>
                  <a:pt x="10649866" y="6252271"/>
                </a:cubicBezTo>
                <a:cubicBezTo>
                  <a:pt x="10649627" y="6286129"/>
                  <a:pt x="10664985" y="6261945"/>
                  <a:pt x="10671273" y="6299431"/>
                </a:cubicBezTo>
                <a:cubicBezTo>
                  <a:pt x="10653378" y="6287580"/>
                  <a:pt x="10634993" y="6254810"/>
                  <a:pt x="10627982" y="6303178"/>
                </a:cubicBezTo>
                <a:cubicBezTo>
                  <a:pt x="10626045" y="6275124"/>
                  <a:pt x="10597505" y="6309226"/>
                  <a:pt x="10606453" y="6256019"/>
                </a:cubicBezTo>
                <a:cubicBezTo>
                  <a:pt x="10619031" y="6242838"/>
                  <a:pt x="10628221" y="6289273"/>
                  <a:pt x="10632455" y="6260373"/>
                </a:cubicBezTo>
                <a:cubicBezTo>
                  <a:pt x="10615403" y="6209222"/>
                  <a:pt x="10604761" y="6262790"/>
                  <a:pt x="10588919" y="6274884"/>
                </a:cubicBezTo>
                <a:cubicBezTo>
                  <a:pt x="10583600" y="6238848"/>
                  <a:pt x="10603070" y="6268959"/>
                  <a:pt x="10597867" y="6232682"/>
                </a:cubicBezTo>
                <a:cubicBezTo>
                  <a:pt x="10593396" y="6232682"/>
                  <a:pt x="10592670" y="6223248"/>
                  <a:pt x="10589164" y="6220589"/>
                </a:cubicBezTo>
                <a:cubicBezTo>
                  <a:pt x="10565340" y="6213696"/>
                  <a:pt x="10562077" y="6237638"/>
                  <a:pt x="10545025" y="6267748"/>
                </a:cubicBezTo>
                <a:cubicBezTo>
                  <a:pt x="10532327" y="6260010"/>
                  <a:pt x="10551794" y="6251787"/>
                  <a:pt x="10549618" y="6235824"/>
                </a:cubicBezTo>
                <a:cubicBezTo>
                  <a:pt x="10543572" y="6234736"/>
                  <a:pt x="10539944" y="6228932"/>
                  <a:pt x="10536558" y="6222645"/>
                </a:cubicBezTo>
                <a:cubicBezTo>
                  <a:pt x="10525919" y="6233624"/>
                  <a:pt x="10520839" y="6248945"/>
                  <a:pt x="10523015" y="6264120"/>
                </a:cubicBezTo>
                <a:cubicBezTo>
                  <a:pt x="10521562" y="6292538"/>
                  <a:pt x="10540064" y="6275487"/>
                  <a:pt x="10535955" y="6309829"/>
                </a:cubicBezTo>
                <a:cubicBezTo>
                  <a:pt x="10518902" y="6298343"/>
                  <a:pt x="10512857" y="6294834"/>
                  <a:pt x="10500762" y="6314910"/>
                </a:cubicBezTo>
                <a:cubicBezTo>
                  <a:pt x="10491208" y="6304026"/>
                  <a:pt x="10493509" y="6267748"/>
                  <a:pt x="10479117" y="6267748"/>
                </a:cubicBezTo>
                <a:cubicBezTo>
                  <a:pt x="10470169" y="6269562"/>
                  <a:pt x="10470289" y="6295682"/>
                  <a:pt x="10461341" y="6297375"/>
                </a:cubicBezTo>
                <a:cubicBezTo>
                  <a:pt x="10454812" y="6280445"/>
                  <a:pt x="10428812" y="6263878"/>
                  <a:pt x="10408861" y="6288789"/>
                </a:cubicBezTo>
                <a:cubicBezTo>
                  <a:pt x="10404265" y="6266780"/>
                  <a:pt x="10394104" y="6257833"/>
                  <a:pt x="10387215" y="6241508"/>
                </a:cubicBezTo>
                <a:cubicBezTo>
                  <a:pt x="10408738" y="6234132"/>
                  <a:pt x="10418290" y="6260252"/>
                  <a:pt x="10426878" y="6226272"/>
                </a:cubicBezTo>
                <a:cubicBezTo>
                  <a:pt x="10420830" y="6219294"/>
                  <a:pt x="10416356" y="6211024"/>
                  <a:pt x="10413938" y="6202088"/>
                </a:cubicBezTo>
                <a:cubicBezTo>
                  <a:pt x="10424819" y="6202330"/>
                  <a:pt x="10427360" y="6221434"/>
                  <a:pt x="10435587" y="6227722"/>
                </a:cubicBezTo>
                <a:cubicBezTo>
                  <a:pt x="10430988" y="6159764"/>
                  <a:pt x="10462794" y="6223612"/>
                  <a:pt x="10466541" y="6200032"/>
                </a:cubicBezTo>
                <a:cubicBezTo>
                  <a:pt x="10463158" y="6185532"/>
                  <a:pt x="10461826" y="6170648"/>
                  <a:pt x="10462429" y="6155774"/>
                </a:cubicBezTo>
                <a:cubicBezTo>
                  <a:pt x="10487464" y="6187940"/>
                  <a:pt x="10526158" y="6207408"/>
                  <a:pt x="10541397" y="6146947"/>
                </a:cubicBezTo>
                <a:cubicBezTo>
                  <a:pt x="10536558" y="6210673"/>
                  <a:pt x="10587712" y="6167866"/>
                  <a:pt x="10567880" y="6118650"/>
                </a:cubicBezTo>
                <a:cubicBezTo>
                  <a:pt x="10590611" y="6122642"/>
                  <a:pt x="10575618" y="6151059"/>
                  <a:pt x="10589526" y="6165931"/>
                </a:cubicBezTo>
                <a:cubicBezTo>
                  <a:pt x="10591460" y="6145617"/>
                  <a:pt x="10598473" y="6140054"/>
                  <a:pt x="10598473" y="6112968"/>
                </a:cubicBezTo>
                <a:cubicBezTo>
                  <a:pt x="10558081" y="6050450"/>
                  <a:pt x="10533899" y="6092290"/>
                  <a:pt x="10497619" y="6139691"/>
                </a:cubicBezTo>
                <a:cubicBezTo>
                  <a:pt x="10469566" y="6104986"/>
                  <a:pt x="10458679" y="6126632"/>
                  <a:pt x="10441026" y="6108493"/>
                </a:cubicBezTo>
                <a:lnTo>
                  <a:pt x="10441026" y="6121422"/>
                </a:lnTo>
                <a:lnTo>
                  <a:pt x="10441691" y="6121690"/>
                </a:lnTo>
                <a:cubicBezTo>
                  <a:pt x="10446558" y="6121191"/>
                  <a:pt x="10452817" y="6119377"/>
                  <a:pt x="10461826" y="6118530"/>
                </a:cubicBezTo>
                <a:cubicBezTo>
                  <a:pt x="10451306" y="6139691"/>
                  <a:pt x="10438486" y="6158314"/>
                  <a:pt x="10440784" y="6194470"/>
                </a:cubicBezTo>
                <a:cubicBezTo>
                  <a:pt x="10437972" y="6170286"/>
                  <a:pt x="10432735" y="6152147"/>
                  <a:pt x="10426196" y="6137350"/>
                </a:cubicBezTo>
                <a:lnTo>
                  <a:pt x="10411343" y="6112772"/>
                </a:lnTo>
                <a:lnTo>
                  <a:pt x="10405670" y="6108783"/>
                </a:lnTo>
                <a:lnTo>
                  <a:pt x="10405898" y="6103762"/>
                </a:lnTo>
                <a:lnTo>
                  <a:pt x="10403795" y="6100286"/>
                </a:lnTo>
                <a:lnTo>
                  <a:pt x="10388152" y="6078132"/>
                </a:lnTo>
                <a:lnTo>
                  <a:pt x="10375964" y="6075844"/>
                </a:lnTo>
                <a:cubicBezTo>
                  <a:pt x="10382132" y="6112484"/>
                  <a:pt x="10374637" y="6107042"/>
                  <a:pt x="10366777" y="6128930"/>
                </a:cubicBezTo>
                <a:cubicBezTo>
                  <a:pt x="10369195" y="6065082"/>
                  <a:pt x="10339083" y="6081406"/>
                  <a:pt x="10345009" y="6114298"/>
                </a:cubicBezTo>
                <a:cubicBezTo>
                  <a:pt x="10335455" y="6110670"/>
                  <a:pt x="10325577" y="6110693"/>
                  <a:pt x="10315425" y="6112147"/>
                </a:cubicBezTo>
                <a:lnTo>
                  <a:pt x="10311736" y="6112910"/>
                </a:lnTo>
                <a:lnTo>
                  <a:pt x="10315985" y="6139933"/>
                </a:lnTo>
                <a:cubicBezTo>
                  <a:pt x="10311512" y="6139389"/>
                  <a:pt x="10310395" y="6130804"/>
                  <a:pt x="10308324" y="6121644"/>
                </a:cubicBezTo>
                <a:lnTo>
                  <a:pt x="10303938" y="6114518"/>
                </a:lnTo>
                <a:lnTo>
                  <a:pt x="10286299" y="6118159"/>
                </a:lnTo>
                <a:lnTo>
                  <a:pt x="10286299" y="6118258"/>
                </a:lnTo>
                <a:cubicBezTo>
                  <a:pt x="10287358" y="6129202"/>
                  <a:pt x="10288717" y="6140538"/>
                  <a:pt x="10279466" y="6138966"/>
                </a:cubicBezTo>
                <a:lnTo>
                  <a:pt x="10268897" y="6119403"/>
                </a:lnTo>
                <a:lnTo>
                  <a:pt x="10262857" y="6119724"/>
                </a:lnTo>
                <a:lnTo>
                  <a:pt x="10263624" y="6120222"/>
                </a:lnTo>
                <a:cubicBezTo>
                  <a:pt x="10268098" y="6142836"/>
                  <a:pt x="10243067" y="6128930"/>
                  <a:pt x="10252863" y="6157950"/>
                </a:cubicBezTo>
                <a:cubicBezTo>
                  <a:pt x="10257759" y="6151482"/>
                  <a:pt x="10263050" y="6165208"/>
                  <a:pt x="10269580" y="6180837"/>
                </a:cubicBezTo>
                <a:lnTo>
                  <a:pt x="10272376" y="6186668"/>
                </a:lnTo>
                <a:lnTo>
                  <a:pt x="10301838" y="6180805"/>
                </a:lnTo>
                <a:cubicBezTo>
                  <a:pt x="10297303" y="6194952"/>
                  <a:pt x="10291870" y="6202556"/>
                  <a:pt x="10286031" y="6206890"/>
                </a:cubicBezTo>
                <a:lnTo>
                  <a:pt x="10284835" y="6207315"/>
                </a:lnTo>
                <a:lnTo>
                  <a:pt x="10293739" y="6215148"/>
                </a:lnTo>
                <a:cubicBezTo>
                  <a:pt x="10294917" y="6246437"/>
                  <a:pt x="10296028" y="6256368"/>
                  <a:pt x="10303853" y="6281314"/>
                </a:cubicBezTo>
                <a:lnTo>
                  <a:pt x="10307732" y="6293079"/>
                </a:lnTo>
                <a:lnTo>
                  <a:pt x="10313932" y="6280929"/>
                </a:lnTo>
                <a:cubicBezTo>
                  <a:pt x="10313203" y="6310675"/>
                  <a:pt x="10320946" y="6304266"/>
                  <a:pt x="10313687" y="6324703"/>
                </a:cubicBezTo>
                <a:cubicBezTo>
                  <a:pt x="10300989" y="6312610"/>
                  <a:pt x="10300266" y="6312610"/>
                  <a:pt x="10287329" y="6320229"/>
                </a:cubicBezTo>
                <a:cubicBezTo>
                  <a:pt x="10287329" y="6312852"/>
                  <a:pt x="10286964" y="6304992"/>
                  <a:pt x="10287329" y="6298462"/>
                </a:cubicBezTo>
                <a:cubicBezTo>
                  <a:pt x="10287510" y="6295198"/>
                  <a:pt x="10287722" y="6291992"/>
                  <a:pt x="10288355" y="6289938"/>
                </a:cubicBezTo>
                <a:lnTo>
                  <a:pt x="10288942" y="6289670"/>
                </a:lnTo>
                <a:lnTo>
                  <a:pt x="10273782" y="6278390"/>
                </a:lnTo>
                <a:cubicBezTo>
                  <a:pt x="10267130" y="6250700"/>
                  <a:pt x="10288775" y="6257592"/>
                  <a:pt x="10282009" y="6230022"/>
                </a:cubicBezTo>
                <a:lnTo>
                  <a:pt x="10264741" y="6214484"/>
                </a:lnTo>
                <a:lnTo>
                  <a:pt x="10250057" y="6219882"/>
                </a:lnTo>
                <a:cubicBezTo>
                  <a:pt x="10244566" y="6224246"/>
                  <a:pt x="10239654" y="6231896"/>
                  <a:pt x="10235813" y="6246103"/>
                </a:cubicBezTo>
                <a:cubicBezTo>
                  <a:pt x="10225653" y="6180926"/>
                  <a:pt x="10197839" y="6279840"/>
                  <a:pt x="10187442" y="6216356"/>
                </a:cubicBezTo>
                <a:cubicBezTo>
                  <a:pt x="10205037" y="6206482"/>
                  <a:pt x="10223600" y="6198516"/>
                  <a:pt x="10242781" y="6192558"/>
                </a:cubicBezTo>
                <a:lnTo>
                  <a:pt x="10265152" y="6188106"/>
                </a:lnTo>
                <a:lnTo>
                  <a:pt x="10255805" y="6181299"/>
                </a:lnTo>
                <a:cubicBezTo>
                  <a:pt x="10244026" y="6178856"/>
                  <a:pt x="10229765" y="6185612"/>
                  <a:pt x="10235569" y="6151420"/>
                </a:cubicBezTo>
                <a:cubicBezTo>
                  <a:pt x="10220211" y="6160612"/>
                  <a:pt x="10207635" y="6154808"/>
                  <a:pt x="10194336" y="6151420"/>
                </a:cubicBezTo>
                <a:lnTo>
                  <a:pt x="10190557" y="6135308"/>
                </a:lnTo>
                <a:lnTo>
                  <a:pt x="10182056" y="6132962"/>
                </a:lnTo>
                <a:cubicBezTo>
                  <a:pt x="10177556" y="6129694"/>
                  <a:pt x="10173324" y="6124516"/>
                  <a:pt x="10169786" y="6117684"/>
                </a:cubicBezTo>
                <a:cubicBezTo>
                  <a:pt x="10169425" y="6128941"/>
                  <a:pt x="10170871" y="6140186"/>
                  <a:pt x="10173776" y="6151059"/>
                </a:cubicBezTo>
                <a:cubicBezTo>
                  <a:pt x="10156120" y="6136426"/>
                  <a:pt x="10152130" y="6159280"/>
                  <a:pt x="10147172" y="6179475"/>
                </a:cubicBezTo>
                <a:cubicBezTo>
                  <a:pt x="10130362" y="6147550"/>
                  <a:pt x="10164945" y="6142594"/>
                  <a:pt x="10152247" y="6125786"/>
                </a:cubicBezTo>
                <a:cubicBezTo>
                  <a:pt x="10140762" y="6135460"/>
                  <a:pt x="10125524" y="6134975"/>
                  <a:pt x="10120931" y="6164117"/>
                </a:cubicBezTo>
                <a:cubicBezTo>
                  <a:pt x="10097710" y="6163575"/>
                  <a:pt x="10054087" y="6141671"/>
                  <a:pt x="10022809" y="6147743"/>
                </a:cubicBezTo>
                <a:lnTo>
                  <a:pt x="10009489" y="6156582"/>
                </a:lnTo>
                <a:lnTo>
                  <a:pt x="10013065" y="6166659"/>
                </a:lnTo>
                <a:cubicBezTo>
                  <a:pt x="10019020" y="6187186"/>
                  <a:pt x="10021347" y="6207590"/>
                  <a:pt x="10006413" y="6205232"/>
                </a:cubicBezTo>
                <a:cubicBezTo>
                  <a:pt x="10029023" y="6203540"/>
                  <a:pt x="10061675" y="6211400"/>
                  <a:pt x="10071229" y="6175122"/>
                </a:cubicBezTo>
                <a:cubicBezTo>
                  <a:pt x="10079028" y="6211400"/>
                  <a:pt x="10086829" y="6216456"/>
                  <a:pt x="10099527" y="6228042"/>
                </a:cubicBezTo>
                <a:lnTo>
                  <a:pt x="10105095" y="6233862"/>
                </a:lnTo>
                <a:lnTo>
                  <a:pt x="10118466" y="6225078"/>
                </a:lnTo>
                <a:cubicBezTo>
                  <a:pt x="10123955" y="6223068"/>
                  <a:pt x="10129636" y="6221617"/>
                  <a:pt x="10134714" y="6218533"/>
                </a:cubicBezTo>
                <a:cubicBezTo>
                  <a:pt x="10135443" y="6239210"/>
                  <a:pt x="10129394" y="6241750"/>
                  <a:pt x="10129636" y="6261340"/>
                </a:cubicBezTo>
                <a:cubicBezTo>
                  <a:pt x="10119840" y="6230778"/>
                  <a:pt x="10114669" y="6255377"/>
                  <a:pt x="10109178" y="6251476"/>
                </a:cubicBezTo>
                <a:lnTo>
                  <a:pt x="10106089" y="6242660"/>
                </a:lnTo>
                <a:lnTo>
                  <a:pt x="10098002" y="6242108"/>
                </a:lnTo>
                <a:lnTo>
                  <a:pt x="10098801" y="6245136"/>
                </a:lnTo>
                <a:cubicBezTo>
                  <a:pt x="10095899" y="6252331"/>
                  <a:pt x="10089189" y="6255928"/>
                  <a:pt x="10083263" y="6253995"/>
                </a:cubicBezTo>
                <a:lnTo>
                  <a:pt x="10081078" y="6251932"/>
                </a:lnTo>
                <a:lnTo>
                  <a:pt x="10080177" y="6252998"/>
                </a:lnTo>
                <a:lnTo>
                  <a:pt x="10079559" y="6250500"/>
                </a:lnTo>
                <a:lnTo>
                  <a:pt x="10075537" y="6246701"/>
                </a:lnTo>
                <a:cubicBezTo>
                  <a:pt x="10073539" y="6242726"/>
                  <a:pt x="10072314" y="6237126"/>
                  <a:pt x="10072437" y="6229659"/>
                </a:cubicBezTo>
                <a:lnTo>
                  <a:pt x="10074458" y="6229852"/>
                </a:lnTo>
                <a:lnTo>
                  <a:pt x="10072198" y="6220710"/>
                </a:lnTo>
                <a:cubicBezTo>
                  <a:pt x="10051882" y="6226786"/>
                  <a:pt x="10053332" y="6244155"/>
                  <a:pt x="10043492" y="6242256"/>
                </a:cubicBezTo>
                <a:lnTo>
                  <a:pt x="10035393" y="6237093"/>
                </a:lnTo>
                <a:lnTo>
                  <a:pt x="10033827" y="6239922"/>
                </a:lnTo>
                <a:lnTo>
                  <a:pt x="10045209" y="6255614"/>
                </a:lnTo>
                <a:cubicBezTo>
                  <a:pt x="10063332" y="6271604"/>
                  <a:pt x="10085619" y="6268294"/>
                  <a:pt x="10107022" y="6256140"/>
                </a:cubicBezTo>
                <a:cubicBezTo>
                  <a:pt x="10111861" y="6255173"/>
                  <a:pt x="10114036" y="6268354"/>
                  <a:pt x="10117180" y="6276214"/>
                </a:cubicBezTo>
                <a:lnTo>
                  <a:pt x="10122622" y="6297738"/>
                </a:lnTo>
                <a:cubicBezTo>
                  <a:pt x="10115489" y="6303180"/>
                  <a:pt x="10111619" y="6289999"/>
                  <a:pt x="10105331" y="6291087"/>
                </a:cubicBezTo>
                <a:cubicBezTo>
                  <a:pt x="10111135" y="6317570"/>
                  <a:pt x="10122622" y="6313942"/>
                  <a:pt x="10130485" y="6329662"/>
                </a:cubicBezTo>
                <a:cubicBezTo>
                  <a:pt x="10132418" y="6342153"/>
                  <a:pt x="10130001" y="6354934"/>
                  <a:pt x="10123833" y="6365940"/>
                </a:cubicBezTo>
                <a:cubicBezTo>
                  <a:pt x="10101338" y="6341632"/>
                  <a:pt x="10096141" y="6370413"/>
                  <a:pt x="10071953" y="6346229"/>
                </a:cubicBezTo>
                <a:cubicBezTo>
                  <a:pt x="10061436" y="6313458"/>
                  <a:pt x="10092391" y="6331476"/>
                  <a:pt x="10088524" y="6307292"/>
                </a:cubicBezTo>
                <a:cubicBezTo>
                  <a:pt x="10070506" y="6284920"/>
                  <a:pt x="10056960" y="6332322"/>
                  <a:pt x="10037490" y="6333288"/>
                </a:cubicBezTo>
                <a:cubicBezTo>
                  <a:pt x="10041844" y="6350582"/>
                  <a:pt x="10046078" y="6368841"/>
                  <a:pt x="10050430" y="6386858"/>
                </a:cubicBezTo>
                <a:cubicBezTo>
                  <a:pt x="10056111" y="6394840"/>
                  <a:pt x="10088885" y="6419144"/>
                  <a:pt x="10065787" y="6428336"/>
                </a:cubicBezTo>
                <a:cubicBezTo>
                  <a:pt x="10082236" y="6469811"/>
                  <a:pt x="10074857" y="6422530"/>
                  <a:pt x="10089973" y="6421442"/>
                </a:cubicBezTo>
                <a:cubicBezTo>
                  <a:pt x="10099408" y="6432325"/>
                  <a:pt x="10102067" y="6461346"/>
                  <a:pt x="10098194" y="6476341"/>
                </a:cubicBezTo>
                <a:cubicBezTo>
                  <a:pt x="10127825" y="6525074"/>
                  <a:pt x="10143544" y="6447925"/>
                  <a:pt x="10123952" y="6388794"/>
                </a:cubicBezTo>
                <a:cubicBezTo>
                  <a:pt x="10143060" y="6416727"/>
                  <a:pt x="10136288" y="6409834"/>
                  <a:pt x="10156482" y="6413946"/>
                </a:cubicBezTo>
                <a:cubicBezTo>
                  <a:pt x="10170509" y="6448408"/>
                  <a:pt x="10145358" y="6434866"/>
                  <a:pt x="10137254" y="6442483"/>
                </a:cubicBezTo>
                <a:cubicBezTo>
                  <a:pt x="10146443" y="6459654"/>
                  <a:pt x="10151407" y="6499922"/>
                  <a:pt x="10165312" y="6491578"/>
                </a:cubicBezTo>
                <a:cubicBezTo>
                  <a:pt x="10163741" y="6551447"/>
                  <a:pt x="10176797" y="6610808"/>
                  <a:pt x="10203284" y="6664497"/>
                </a:cubicBezTo>
                <a:cubicBezTo>
                  <a:pt x="10189011" y="6648174"/>
                  <a:pt x="10176436" y="6623504"/>
                  <a:pt x="10162285" y="6607058"/>
                </a:cubicBezTo>
                <a:cubicBezTo>
                  <a:pt x="10141369" y="6623625"/>
                  <a:pt x="10162772" y="6643214"/>
                  <a:pt x="10173292" y="6672962"/>
                </a:cubicBezTo>
                <a:cubicBezTo>
                  <a:pt x="10156242" y="6679130"/>
                  <a:pt x="10144513" y="6658572"/>
                  <a:pt x="10130362" y="6650592"/>
                </a:cubicBezTo>
                <a:cubicBezTo>
                  <a:pt x="10115973" y="6613106"/>
                  <a:pt x="10149109" y="6633540"/>
                  <a:pt x="10147292" y="6611412"/>
                </a:cubicBezTo>
                <a:cubicBezTo>
                  <a:pt x="10141488" y="6597748"/>
                  <a:pt x="10134352" y="6597022"/>
                  <a:pt x="10129394" y="6582028"/>
                </a:cubicBezTo>
                <a:cubicBezTo>
                  <a:pt x="10118878" y="6596539"/>
                  <a:pt x="10123713" y="6629914"/>
                  <a:pt x="10120324" y="6653372"/>
                </a:cubicBezTo>
                <a:cubicBezTo>
                  <a:pt x="10102067" y="6640192"/>
                  <a:pt x="10115489" y="6603190"/>
                  <a:pt x="10099408" y="6567638"/>
                </a:cubicBezTo>
                <a:cubicBezTo>
                  <a:pt x="10082236" y="6563890"/>
                  <a:pt x="10096987" y="6599682"/>
                  <a:pt x="10079815" y="6596054"/>
                </a:cubicBezTo>
                <a:cubicBezTo>
                  <a:pt x="10074496" y="6541398"/>
                  <a:pt x="10034465" y="6508266"/>
                  <a:pt x="10007255" y="6490610"/>
                </a:cubicBezTo>
                <a:cubicBezTo>
                  <a:pt x="10004356" y="6469448"/>
                  <a:pt x="10023949" y="6476825"/>
                  <a:pt x="10011855" y="6443692"/>
                </a:cubicBezTo>
                <a:cubicBezTo>
                  <a:pt x="9998792" y="6399192"/>
                  <a:pt x="9977269" y="6398468"/>
                  <a:pt x="9959613" y="6378272"/>
                </a:cubicBezTo>
                <a:cubicBezTo>
                  <a:pt x="9950181" y="6333048"/>
                  <a:pt x="9980774" y="6385166"/>
                  <a:pt x="9978960" y="6349856"/>
                </a:cubicBezTo>
                <a:cubicBezTo>
                  <a:pt x="9982349" y="6368478"/>
                  <a:pt x="9997100" y="6395324"/>
                  <a:pt x="10018626" y="6384441"/>
                </a:cubicBezTo>
                <a:cubicBezTo>
                  <a:pt x="10000851" y="6368418"/>
                  <a:pt x="9984102" y="6347468"/>
                  <a:pt x="9967791" y="6324478"/>
                </a:cubicBezTo>
                <a:lnTo>
                  <a:pt x="9946084" y="6291964"/>
                </a:lnTo>
                <a:lnTo>
                  <a:pt x="9942199" y="6305960"/>
                </a:lnTo>
                <a:cubicBezTo>
                  <a:pt x="9935305" y="6275972"/>
                  <a:pt x="9909550" y="6335466"/>
                  <a:pt x="9907010" y="6289031"/>
                </a:cubicBezTo>
                <a:cubicBezTo>
                  <a:pt x="9907975" y="6306928"/>
                  <a:pt x="9900358" y="6317448"/>
                  <a:pt x="9897940" y="6298462"/>
                </a:cubicBezTo>
                <a:cubicBezTo>
                  <a:pt x="9903624" y="6294957"/>
                  <a:pt x="9907369" y="6286008"/>
                  <a:pt x="9907369" y="6267387"/>
                </a:cubicBezTo>
                <a:cubicBezTo>
                  <a:pt x="9917891" y="6268717"/>
                  <a:pt x="9920067" y="6288306"/>
                  <a:pt x="9933733" y="6282743"/>
                </a:cubicBezTo>
                <a:lnTo>
                  <a:pt x="9935042" y="6275429"/>
                </a:lnTo>
                <a:lnTo>
                  <a:pt x="9919583" y="6252271"/>
                </a:lnTo>
                <a:cubicBezTo>
                  <a:pt x="9910157" y="6200032"/>
                  <a:pt x="9932161" y="6188061"/>
                  <a:pt x="9960220" y="6183587"/>
                </a:cubicBezTo>
                <a:cubicBezTo>
                  <a:pt x="9964693" y="6179475"/>
                  <a:pt x="9958283" y="6161336"/>
                  <a:pt x="9964693" y="6159402"/>
                </a:cubicBezTo>
                <a:cubicBezTo>
                  <a:pt x="9957073" y="6136186"/>
                  <a:pt x="9935792" y="6156620"/>
                  <a:pt x="9943167" y="6177058"/>
                </a:cubicBezTo>
                <a:cubicBezTo>
                  <a:pt x="9926722" y="6136306"/>
                  <a:pt x="9910516" y="6132316"/>
                  <a:pt x="9896730" y="6133042"/>
                </a:cubicBezTo>
                <a:lnTo>
                  <a:pt x="9896762" y="6132564"/>
                </a:lnTo>
                <a:lnTo>
                  <a:pt x="9891915" y="6133834"/>
                </a:lnTo>
                <a:lnTo>
                  <a:pt x="9892017" y="6134492"/>
                </a:lnTo>
                <a:lnTo>
                  <a:pt x="9891361" y="6133979"/>
                </a:lnTo>
                <a:lnTo>
                  <a:pt x="9868330" y="6140018"/>
                </a:lnTo>
                <a:cubicBezTo>
                  <a:pt x="9861782" y="6147460"/>
                  <a:pt x="9862932" y="6159432"/>
                  <a:pt x="9876898" y="6177056"/>
                </a:cubicBezTo>
                <a:lnTo>
                  <a:pt x="9828632" y="6171643"/>
                </a:lnTo>
                <a:lnTo>
                  <a:pt x="9828789" y="6184879"/>
                </a:lnTo>
                <a:cubicBezTo>
                  <a:pt x="9834765" y="6224930"/>
                  <a:pt x="9875253" y="6193532"/>
                  <a:pt x="9886572" y="6238606"/>
                </a:cubicBezTo>
                <a:cubicBezTo>
                  <a:pt x="9869036" y="6249973"/>
                  <a:pt x="9825628" y="6187576"/>
                  <a:pt x="9824176" y="6255172"/>
                </a:cubicBezTo>
                <a:cubicBezTo>
                  <a:pt x="9814137" y="6259768"/>
                  <a:pt x="9813414" y="6217686"/>
                  <a:pt x="9807243" y="6202812"/>
                </a:cubicBezTo>
                <a:cubicBezTo>
                  <a:pt x="9832187" y="6240359"/>
                  <a:pt x="9818083" y="6199888"/>
                  <a:pt x="9819676" y="6176745"/>
                </a:cubicBezTo>
                <a:lnTo>
                  <a:pt x="9823694" y="6170462"/>
                </a:lnTo>
                <a:lnTo>
                  <a:pt x="9788499" y="6161942"/>
                </a:lnTo>
                <a:cubicBezTo>
                  <a:pt x="9810025" y="6169196"/>
                  <a:pt x="9779916" y="6167503"/>
                  <a:pt x="9787531" y="6205473"/>
                </a:cubicBezTo>
                <a:cubicBezTo>
                  <a:pt x="9774833" y="6193744"/>
                  <a:pt x="9772538" y="6188422"/>
                  <a:pt x="9765162" y="6212608"/>
                </a:cubicBezTo>
                <a:cubicBezTo>
                  <a:pt x="9764314" y="6161458"/>
                  <a:pt x="9734689" y="6226030"/>
                  <a:pt x="9725980" y="6184070"/>
                </a:cubicBezTo>
                <a:cubicBezTo>
                  <a:pt x="9728279" y="6184433"/>
                  <a:pt x="9731061" y="6175968"/>
                  <a:pt x="9725980" y="6173066"/>
                </a:cubicBezTo>
                <a:cubicBezTo>
                  <a:pt x="9722953" y="6202208"/>
                  <a:pt x="9721868" y="6199670"/>
                  <a:pt x="9715703" y="6237034"/>
                </a:cubicBezTo>
                <a:cubicBezTo>
                  <a:pt x="9726220" y="6266780"/>
                  <a:pt x="9730332" y="6245861"/>
                  <a:pt x="9746174" y="6264000"/>
                </a:cubicBezTo>
                <a:cubicBezTo>
                  <a:pt x="9737104" y="6300760"/>
                  <a:pt x="9748714" y="6300398"/>
                  <a:pt x="9753552" y="6330990"/>
                </a:cubicBezTo>
                <a:cubicBezTo>
                  <a:pt x="9695866" y="6304994"/>
                  <a:pt x="9704936" y="6320834"/>
                  <a:pt x="9655479" y="6336192"/>
                </a:cubicBezTo>
                <a:cubicBezTo>
                  <a:pt x="9653665" y="6296287"/>
                  <a:pt x="9676886" y="6326398"/>
                  <a:pt x="9678697" y="6296287"/>
                </a:cubicBezTo>
                <a:lnTo>
                  <a:pt x="9656564" y="6292659"/>
                </a:lnTo>
                <a:cubicBezTo>
                  <a:pt x="9657778" y="6272464"/>
                  <a:pt x="9660437" y="6256624"/>
                  <a:pt x="9666483" y="6250457"/>
                </a:cubicBezTo>
                <a:cubicBezTo>
                  <a:pt x="9664307" y="6291329"/>
                  <a:pt x="9680391" y="6246466"/>
                  <a:pt x="9683413" y="6286734"/>
                </a:cubicBezTo>
                <a:cubicBezTo>
                  <a:pt x="9690185" y="6278512"/>
                  <a:pt x="9700829" y="6281656"/>
                  <a:pt x="9697802" y="6245378"/>
                </a:cubicBezTo>
                <a:cubicBezTo>
                  <a:pt x="9689942" y="6241992"/>
                  <a:pt x="9675311" y="6253117"/>
                  <a:pt x="9680514" y="6221194"/>
                </a:cubicBezTo>
                <a:cubicBezTo>
                  <a:pt x="9691637" y="6231472"/>
                  <a:pt x="9700465" y="6240784"/>
                  <a:pt x="9707356" y="6214663"/>
                </a:cubicBezTo>
                <a:cubicBezTo>
                  <a:pt x="9695627" y="6193986"/>
                  <a:pt x="9675553" y="6195316"/>
                  <a:pt x="9653785" y="6195678"/>
                </a:cubicBezTo>
                <a:cubicBezTo>
                  <a:pt x="9632020" y="6196042"/>
                  <a:pt x="9609042" y="6196042"/>
                  <a:pt x="9592357" y="6172945"/>
                </a:cubicBezTo>
                <a:cubicBezTo>
                  <a:pt x="9577842" y="6208375"/>
                  <a:pt x="9494523" y="6215510"/>
                  <a:pt x="9498635" y="6156620"/>
                </a:cubicBezTo>
                <a:cubicBezTo>
                  <a:pt x="9491137" y="6173162"/>
                  <a:pt x="9486060" y="6190661"/>
                  <a:pt x="9483520" y="6208617"/>
                </a:cubicBezTo>
                <a:cubicBezTo>
                  <a:pt x="9497912" y="6222282"/>
                  <a:pt x="9532734" y="6193018"/>
                  <a:pt x="9531891" y="6239090"/>
                </a:cubicBezTo>
                <a:cubicBezTo>
                  <a:pt x="9511818" y="6227844"/>
                  <a:pt x="9481825" y="6210552"/>
                  <a:pt x="9499723" y="6266176"/>
                </a:cubicBezTo>
                <a:cubicBezTo>
                  <a:pt x="9486906" y="6266176"/>
                  <a:pt x="9490411" y="6232198"/>
                  <a:pt x="9478320" y="6229900"/>
                </a:cubicBezTo>
                <a:cubicBezTo>
                  <a:pt x="9477836" y="6244531"/>
                  <a:pt x="9476990" y="6259162"/>
                  <a:pt x="9476990" y="6273673"/>
                </a:cubicBezTo>
                <a:cubicBezTo>
                  <a:pt x="9486906" y="6274158"/>
                  <a:pt x="9520643" y="6275850"/>
                  <a:pt x="9503109" y="6300034"/>
                </a:cubicBezTo>
                <a:cubicBezTo>
                  <a:pt x="9495492" y="6268474"/>
                  <a:pt x="9474330" y="6297012"/>
                  <a:pt x="9466829" y="6304752"/>
                </a:cubicBezTo>
                <a:cubicBezTo>
                  <a:pt x="9463262" y="6293084"/>
                  <a:pt x="9449147" y="6283408"/>
                  <a:pt x="9435014" y="6284210"/>
                </a:cubicBezTo>
                <a:lnTo>
                  <a:pt x="9423608" y="6290010"/>
                </a:lnTo>
                <a:lnTo>
                  <a:pt x="9424629" y="6294836"/>
                </a:lnTo>
                <a:cubicBezTo>
                  <a:pt x="9421091" y="6297436"/>
                  <a:pt x="9418137" y="6297716"/>
                  <a:pt x="9415611" y="6297026"/>
                </a:cubicBezTo>
                <a:lnTo>
                  <a:pt x="9414372" y="6296328"/>
                </a:lnTo>
                <a:lnTo>
                  <a:pt x="9408877" y="6311038"/>
                </a:lnTo>
                <a:lnTo>
                  <a:pt x="9409370" y="6311614"/>
                </a:lnTo>
                <a:cubicBezTo>
                  <a:pt x="9418493" y="6313474"/>
                  <a:pt x="9427834" y="6293838"/>
                  <a:pt x="9434183" y="6292298"/>
                </a:cubicBezTo>
                <a:cubicBezTo>
                  <a:pt x="9436843" y="6307654"/>
                  <a:pt x="9439622" y="6323254"/>
                  <a:pt x="9445548" y="6323254"/>
                </a:cubicBezTo>
                <a:cubicBezTo>
                  <a:pt x="9440970" y="6322800"/>
                  <a:pt x="9437464" y="6325025"/>
                  <a:pt x="9434903" y="6329444"/>
                </a:cubicBezTo>
                <a:lnTo>
                  <a:pt x="9431847" y="6341344"/>
                </a:lnTo>
                <a:lnTo>
                  <a:pt x="9435875" y="6339699"/>
                </a:lnTo>
                <a:cubicBezTo>
                  <a:pt x="9443644" y="6337128"/>
                  <a:pt x="9449964" y="6339094"/>
                  <a:pt x="9451716" y="6356870"/>
                </a:cubicBezTo>
                <a:cubicBezTo>
                  <a:pt x="9458124" y="6339334"/>
                  <a:pt x="9458727" y="6320241"/>
                  <a:pt x="9453530" y="6302332"/>
                </a:cubicBezTo>
                <a:cubicBezTo>
                  <a:pt x="9475899" y="6301728"/>
                  <a:pt x="9455099" y="6335345"/>
                  <a:pt x="9465622" y="6348284"/>
                </a:cubicBezTo>
                <a:cubicBezTo>
                  <a:pt x="9472755" y="6327122"/>
                  <a:pt x="9480860" y="6304994"/>
                  <a:pt x="9488478" y="6341270"/>
                </a:cubicBezTo>
                <a:cubicBezTo>
                  <a:pt x="9482248" y="6357413"/>
                  <a:pt x="9459153" y="6370926"/>
                  <a:pt x="9434454" y="6375160"/>
                </a:cubicBezTo>
                <a:lnTo>
                  <a:pt x="9431500" y="6375042"/>
                </a:lnTo>
                <a:lnTo>
                  <a:pt x="9433900" y="6415350"/>
                </a:lnTo>
                <a:lnTo>
                  <a:pt x="9434609" y="6419132"/>
                </a:lnTo>
                <a:lnTo>
                  <a:pt x="9438004" y="6418828"/>
                </a:lnTo>
                <a:cubicBezTo>
                  <a:pt x="9440340" y="6420156"/>
                  <a:pt x="9441920" y="6423134"/>
                  <a:pt x="9441920" y="6427971"/>
                </a:cubicBezTo>
                <a:lnTo>
                  <a:pt x="9437852" y="6436414"/>
                </a:lnTo>
                <a:lnTo>
                  <a:pt x="9444341" y="6471020"/>
                </a:lnTo>
                <a:cubicBezTo>
                  <a:pt x="9431885" y="6486136"/>
                  <a:pt x="9428377" y="6507660"/>
                  <a:pt x="9442524" y="6539464"/>
                </a:cubicBezTo>
                <a:cubicBezTo>
                  <a:pt x="9425352" y="6553007"/>
                  <a:pt x="9419064" y="6557118"/>
                  <a:pt x="9401169" y="6538858"/>
                </a:cubicBezTo>
                <a:cubicBezTo>
                  <a:pt x="9401531" y="6581544"/>
                  <a:pt x="9347718" y="6569695"/>
                  <a:pt x="9383152" y="6656154"/>
                </a:cubicBezTo>
                <a:cubicBezTo>
                  <a:pt x="9380008" y="6670060"/>
                  <a:pt x="9367914" y="6672479"/>
                  <a:pt x="9355819" y="6674051"/>
                </a:cubicBezTo>
                <a:cubicBezTo>
                  <a:pt x="9353766" y="6661232"/>
                  <a:pt x="9362591" y="6662804"/>
                  <a:pt x="9367914" y="6659781"/>
                </a:cubicBezTo>
                <a:cubicBezTo>
                  <a:pt x="9364283" y="6635839"/>
                  <a:pt x="9357391" y="6626407"/>
                  <a:pt x="9347114" y="6631002"/>
                </a:cubicBezTo>
                <a:cubicBezTo>
                  <a:pt x="9344454" y="6600288"/>
                  <a:pt x="9368882" y="6607784"/>
                  <a:pt x="9361139" y="6570540"/>
                </a:cubicBezTo>
                <a:cubicBezTo>
                  <a:pt x="9343970" y="6550951"/>
                  <a:pt x="9300315" y="6532450"/>
                  <a:pt x="9298623" y="6563042"/>
                </a:cubicBezTo>
                <a:cubicBezTo>
                  <a:pt x="9287617" y="6533538"/>
                  <a:pt x="9277701" y="6527250"/>
                  <a:pt x="9265609" y="6548774"/>
                </a:cubicBezTo>
                <a:cubicBezTo>
                  <a:pt x="9263734" y="6539826"/>
                  <a:pt x="9261526" y="6533054"/>
                  <a:pt x="9258913" y="6528158"/>
                </a:cubicBezTo>
                <a:lnTo>
                  <a:pt x="9250080" y="6519107"/>
                </a:lnTo>
                <a:lnTo>
                  <a:pt x="9243162" y="6530217"/>
                </a:lnTo>
                <a:lnTo>
                  <a:pt x="9243795" y="6544768"/>
                </a:lnTo>
                <a:cubicBezTo>
                  <a:pt x="9243629" y="6561864"/>
                  <a:pt x="9243176" y="6579609"/>
                  <a:pt x="9250736" y="6580939"/>
                </a:cubicBezTo>
                <a:cubicBezTo>
                  <a:pt x="9244448" y="6579488"/>
                  <a:pt x="9240575" y="6584325"/>
                  <a:pt x="9236705" y="6589525"/>
                </a:cubicBezTo>
                <a:lnTo>
                  <a:pt x="9234197" y="6539370"/>
                </a:lnTo>
                <a:lnTo>
                  <a:pt x="9226308" y="6545750"/>
                </a:lnTo>
                <a:cubicBezTo>
                  <a:pt x="9224617" y="6534685"/>
                  <a:pt x="9220980" y="6521271"/>
                  <a:pt x="9216112" y="6507841"/>
                </a:cubicBezTo>
                <a:lnTo>
                  <a:pt x="9200530" y="6474174"/>
                </a:lnTo>
                <a:lnTo>
                  <a:pt x="9187368" y="6550950"/>
                </a:lnTo>
                <a:cubicBezTo>
                  <a:pt x="9190151" y="6490610"/>
                  <a:pt x="9152780" y="6496052"/>
                  <a:pt x="9138151" y="6520236"/>
                </a:cubicBezTo>
                <a:cubicBezTo>
                  <a:pt x="9137667" y="6534625"/>
                  <a:pt x="9146492" y="6531482"/>
                  <a:pt x="9146492" y="6543574"/>
                </a:cubicBezTo>
                <a:cubicBezTo>
                  <a:pt x="9129443" y="6577795"/>
                  <a:pt x="9125089" y="6483355"/>
                  <a:pt x="9110215" y="6537166"/>
                </a:cubicBezTo>
                <a:cubicBezTo>
                  <a:pt x="9099453" y="6570539"/>
                  <a:pt x="9135611" y="6556997"/>
                  <a:pt x="9118078" y="6571386"/>
                </a:cubicBezTo>
                <a:cubicBezTo>
                  <a:pt x="9103201" y="6542606"/>
                  <a:pt x="9095341" y="6603067"/>
                  <a:pt x="9086513" y="6554699"/>
                </a:cubicBezTo>
                <a:lnTo>
                  <a:pt x="9079161" y="6571458"/>
                </a:lnTo>
                <a:lnTo>
                  <a:pt x="9080348" y="6581181"/>
                </a:lnTo>
                <a:lnTo>
                  <a:pt x="9076726" y="6578112"/>
                </a:lnTo>
                <a:lnTo>
                  <a:pt x="9070914" y="6595812"/>
                </a:lnTo>
                <a:cubicBezTo>
                  <a:pt x="9066379" y="6573200"/>
                  <a:pt x="9042858" y="6560684"/>
                  <a:pt x="9021650" y="6563678"/>
                </a:cubicBezTo>
                <a:lnTo>
                  <a:pt x="9005674" y="6573466"/>
                </a:lnTo>
                <a:lnTo>
                  <a:pt x="9006700" y="6596992"/>
                </a:lnTo>
                <a:cubicBezTo>
                  <a:pt x="9009815" y="6606062"/>
                  <a:pt x="9015347" y="6611776"/>
                  <a:pt x="9022542" y="6607302"/>
                </a:cubicBezTo>
                <a:cubicBezTo>
                  <a:pt x="9015167" y="6615402"/>
                  <a:pt x="9031612" y="6658572"/>
                  <a:pt x="9021816" y="6663772"/>
                </a:cubicBezTo>
                <a:cubicBezTo>
                  <a:pt x="9033907" y="6649746"/>
                  <a:pt x="9041166" y="6736568"/>
                  <a:pt x="9058096" y="6756278"/>
                </a:cubicBezTo>
                <a:cubicBezTo>
                  <a:pt x="9075390" y="6710932"/>
                  <a:pt x="9092682" y="6722782"/>
                  <a:pt x="9120134" y="6730158"/>
                </a:cubicBezTo>
                <a:cubicBezTo>
                  <a:pt x="9127629" y="6701500"/>
                  <a:pt x="9109366" y="6711898"/>
                  <a:pt x="9105744" y="6677316"/>
                </a:cubicBezTo>
                <a:cubicBezTo>
                  <a:pt x="9117713" y="6690979"/>
                  <a:pt x="9131741" y="6696663"/>
                  <a:pt x="9136818" y="6737777"/>
                </a:cubicBezTo>
                <a:cubicBezTo>
                  <a:pt x="9123397" y="6767646"/>
                  <a:pt x="9103324" y="6812628"/>
                  <a:pt x="9082159" y="6807186"/>
                </a:cubicBezTo>
                <a:cubicBezTo>
                  <a:pt x="9086391" y="6830524"/>
                  <a:pt x="9098485" y="6827380"/>
                  <a:pt x="9110580" y="6822786"/>
                </a:cubicBezTo>
                <a:cubicBezTo>
                  <a:pt x="9103443" y="6855677"/>
                  <a:pt x="9072731" y="6826776"/>
                  <a:pt x="9068618" y="6787960"/>
                </a:cubicBezTo>
                <a:cubicBezTo>
                  <a:pt x="9050720" y="6822544"/>
                  <a:pt x="9036812" y="6801988"/>
                  <a:pt x="9017949" y="6822544"/>
                </a:cubicBezTo>
                <a:cubicBezTo>
                  <a:pt x="9027503" y="6852775"/>
                  <a:pt x="9027503" y="6832944"/>
                  <a:pt x="9039594" y="6828590"/>
                </a:cubicBezTo>
                <a:cubicBezTo>
                  <a:pt x="9041893" y="6851324"/>
                  <a:pt x="9029679" y="6853017"/>
                  <a:pt x="9031977" y="6875508"/>
                </a:cubicBezTo>
                <a:cubicBezTo>
                  <a:pt x="9022662" y="6861964"/>
                  <a:pt x="9012387" y="6824600"/>
                  <a:pt x="9016135" y="6811782"/>
                </a:cubicBezTo>
                <a:lnTo>
                  <a:pt x="9006219" y="6814079"/>
                </a:lnTo>
                <a:cubicBezTo>
                  <a:pt x="8989651" y="6814442"/>
                  <a:pt x="9023510" y="6842254"/>
                  <a:pt x="9006219" y="6847696"/>
                </a:cubicBezTo>
                <a:cubicBezTo>
                  <a:pt x="9006581" y="6869342"/>
                  <a:pt x="9001139" y="6823028"/>
                  <a:pt x="8989047" y="6806824"/>
                </a:cubicBezTo>
                <a:cubicBezTo>
                  <a:pt x="8980823" y="6828106"/>
                  <a:pt x="8969939" y="6873574"/>
                  <a:pt x="8944543" y="6817465"/>
                </a:cubicBezTo>
                <a:cubicBezTo>
                  <a:pt x="8958209" y="6812870"/>
                  <a:pt x="8977921" y="6815772"/>
                  <a:pt x="8982392" y="6797270"/>
                </a:cubicBezTo>
                <a:cubicBezTo>
                  <a:pt x="8956395" y="6804526"/>
                  <a:pt x="8916126" y="6740558"/>
                  <a:pt x="8892789" y="6751198"/>
                </a:cubicBezTo>
                <a:cubicBezTo>
                  <a:pt x="8901978" y="6774054"/>
                  <a:pt x="8916971" y="6775384"/>
                  <a:pt x="8926164" y="6799568"/>
                </a:cubicBezTo>
                <a:cubicBezTo>
                  <a:pt x="8921084" y="6854589"/>
                  <a:pt x="8872351" y="6834032"/>
                  <a:pt x="8846593" y="6873694"/>
                </a:cubicBezTo>
                <a:cubicBezTo>
                  <a:pt x="8853242" y="6886900"/>
                  <a:pt x="8857354" y="6901264"/>
                  <a:pt x="8858684" y="6916017"/>
                </a:cubicBezTo>
                <a:cubicBezTo>
                  <a:pt x="8836193" y="6926054"/>
                  <a:pt x="8836193" y="6930648"/>
                  <a:pt x="8814670" y="6926054"/>
                </a:cubicBezTo>
                <a:cubicBezTo>
                  <a:pt x="8822527" y="6953261"/>
                  <a:pt x="8841151" y="6941412"/>
                  <a:pt x="8847684" y="6974422"/>
                </a:cubicBezTo>
                <a:cubicBezTo>
                  <a:pt x="8832081" y="6972489"/>
                  <a:pt x="8797498" y="6926054"/>
                  <a:pt x="8796772" y="6974422"/>
                </a:cubicBezTo>
                <a:cubicBezTo>
                  <a:pt x="8804993" y="7006226"/>
                  <a:pt x="8805720" y="6961847"/>
                  <a:pt x="8816362" y="6969948"/>
                </a:cubicBezTo>
                <a:cubicBezTo>
                  <a:pt x="8807895" y="7020858"/>
                  <a:pt x="8803179" y="7017350"/>
                  <a:pt x="8783710" y="7022187"/>
                </a:cubicBezTo>
                <a:cubicBezTo>
                  <a:pt x="8801243" y="6995585"/>
                  <a:pt x="8785162" y="6981073"/>
                  <a:pt x="8771618" y="6946368"/>
                </a:cubicBezTo>
                <a:cubicBezTo>
                  <a:pt x="8755292" y="6941652"/>
                  <a:pt x="8766660" y="6978292"/>
                  <a:pt x="8750334" y="6973456"/>
                </a:cubicBezTo>
                <a:cubicBezTo>
                  <a:pt x="8737820" y="6947790"/>
                  <a:pt x="8718773" y="6945795"/>
                  <a:pt x="8703503" y="6930179"/>
                </a:cubicBezTo>
                <a:lnTo>
                  <a:pt x="8695139" y="6916966"/>
                </a:lnTo>
                <a:lnTo>
                  <a:pt x="8691957" y="6922652"/>
                </a:lnTo>
                <a:cubicBezTo>
                  <a:pt x="8687089" y="6933005"/>
                  <a:pt x="8681951" y="6942558"/>
                  <a:pt x="8679594" y="6918192"/>
                </a:cubicBezTo>
                <a:cubicBezTo>
                  <a:pt x="8683339" y="6916500"/>
                  <a:pt x="8685517" y="6910091"/>
                  <a:pt x="8685517" y="6897272"/>
                </a:cubicBezTo>
                <a:cubicBezTo>
                  <a:pt x="8680072" y="6894612"/>
                  <a:pt x="8672216" y="6896790"/>
                  <a:pt x="8672216" y="6883850"/>
                </a:cubicBezTo>
                <a:cubicBezTo>
                  <a:pt x="8685999" y="6890744"/>
                  <a:pt x="8701896" y="6889201"/>
                  <a:pt x="8704748" y="6902794"/>
                </a:cubicBezTo>
                <a:lnTo>
                  <a:pt x="8703272" y="6916764"/>
                </a:lnTo>
                <a:lnTo>
                  <a:pt x="8723816" y="6929214"/>
                </a:lnTo>
                <a:cubicBezTo>
                  <a:pt x="8760463" y="6941025"/>
                  <a:pt x="8802637" y="6925902"/>
                  <a:pt x="8827123" y="6877926"/>
                </a:cubicBezTo>
                <a:cubicBezTo>
                  <a:pt x="8816846" y="6888084"/>
                  <a:pt x="8782625" y="6869100"/>
                  <a:pt x="8760131" y="6904166"/>
                </a:cubicBezTo>
                <a:cubicBezTo>
                  <a:pt x="8759404" y="6896942"/>
                  <a:pt x="8757780" y="6893058"/>
                  <a:pt x="8755735" y="6890740"/>
                </a:cubicBezTo>
                <a:lnTo>
                  <a:pt x="8752026" y="6888576"/>
                </a:lnTo>
                <a:lnTo>
                  <a:pt x="8745137" y="6889024"/>
                </a:lnTo>
                <a:cubicBezTo>
                  <a:pt x="8736096" y="6901484"/>
                  <a:pt x="8731290" y="6938599"/>
                  <a:pt x="8722398" y="6904770"/>
                </a:cubicBezTo>
                <a:cubicBezTo>
                  <a:pt x="8725787" y="6899874"/>
                  <a:pt x="8730200" y="6898060"/>
                  <a:pt x="8734084" y="6894718"/>
                </a:cubicBezTo>
                <a:lnTo>
                  <a:pt x="8741576" y="6877808"/>
                </a:lnTo>
                <a:lnTo>
                  <a:pt x="8740809" y="6873828"/>
                </a:lnTo>
                <a:lnTo>
                  <a:pt x="8739060" y="6872182"/>
                </a:lnTo>
                <a:lnTo>
                  <a:pt x="8738654" y="6864353"/>
                </a:lnTo>
                <a:lnTo>
                  <a:pt x="8706935" y="6873546"/>
                </a:lnTo>
                <a:cubicBezTo>
                  <a:pt x="8677319" y="6878516"/>
                  <a:pt x="8654892" y="6875479"/>
                  <a:pt x="8639202" y="6908762"/>
                </a:cubicBezTo>
                <a:cubicBezTo>
                  <a:pt x="8633276" y="6908278"/>
                  <a:pt x="8632308" y="6889415"/>
                  <a:pt x="8629648" y="6877322"/>
                </a:cubicBezTo>
                <a:cubicBezTo>
                  <a:pt x="8610904" y="6913719"/>
                  <a:pt x="8586596" y="6870430"/>
                  <a:pt x="8575473" y="6922910"/>
                </a:cubicBezTo>
                <a:cubicBezTo>
                  <a:pt x="8574143" y="6965838"/>
                  <a:pt x="8597725" y="6920250"/>
                  <a:pt x="8596273" y="6963056"/>
                </a:cubicBezTo>
                <a:cubicBezTo>
                  <a:pt x="8587687" y="6995101"/>
                  <a:pt x="8579585" y="6953140"/>
                  <a:pt x="8565312" y="6958824"/>
                </a:cubicBezTo>
                <a:cubicBezTo>
                  <a:pt x="8552136" y="6971158"/>
                  <a:pt x="8575595" y="6984580"/>
                  <a:pt x="8572936" y="7012998"/>
                </a:cubicBezTo>
                <a:cubicBezTo>
                  <a:pt x="8554067" y="7030652"/>
                  <a:pt x="8544515" y="7016988"/>
                  <a:pt x="8528916" y="6988814"/>
                </a:cubicBezTo>
                <a:cubicBezTo>
                  <a:pt x="8474256" y="7026057"/>
                  <a:pt x="8459144" y="7056046"/>
                  <a:pt x="8497354" y="7129808"/>
                </a:cubicBezTo>
                <a:cubicBezTo>
                  <a:pt x="8513319" y="7122674"/>
                  <a:pt x="8514404" y="7092806"/>
                  <a:pt x="8519723" y="7069347"/>
                </a:cubicBezTo>
                <a:cubicBezTo>
                  <a:pt x="8511137" y="7038512"/>
                  <a:pt x="8504610" y="7079384"/>
                  <a:pt x="8494937" y="7074789"/>
                </a:cubicBezTo>
                <a:cubicBezTo>
                  <a:pt x="8498445" y="7039601"/>
                  <a:pt x="8507993" y="7053748"/>
                  <a:pt x="8515130" y="7036699"/>
                </a:cubicBezTo>
                <a:cubicBezTo>
                  <a:pt x="8516702" y="7050157"/>
                  <a:pt x="8526256" y="7061320"/>
                  <a:pt x="8539315" y="7064994"/>
                </a:cubicBezTo>
                <a:cubicBezTo>
                  <a:pt x="8539922" y="7080231"/>
                  <a:pt x="8528192" y="7076724"/>
                  <a:pt x="8521056" y="7080231"/>
                </a:cubicBezTo>
                <a:cubicBezTo>
                  <a:pt x="8523596" y="7092566"/>
                  <a:pt x="8522628" y="7099699"/>
                  <a:pt x="8519122" y="7102964"/>
                </a:cubicBezTo>
                <a:cubicBezTo>
                  <a:pt x="8530610" y="7131382"/>
                  <a:pt x="8553947" y="7124852"/>
                  <a:pt x="8552375" y="7084462"/>
                </a:cubicBezTo>
                <a:cubicBezTo>
                  <a:pt x="8560238" y="7114452"/>
                  <a:pt x="8592522" y="7106834"/>
                  <a:pt x="8585511" y="7066084"/>
                </a:cubicBezTo>
                <a:cubicBezTo>
                  <a:pt x="8601111" y="7117474"/>
                  <a:pt x="8622153" y="7124246"/>
                  <a:pt x="8641255" y="7098370"/>
                </a:cubicBezTo>
                <a:cubicBezTo>
                  <a:pt x="8636300" y="7078054"/>
                  <a:pt x="8620823" y="7094620"/>
                  <a:pt x="8620094" y="7058343"/>
                </a:cubicBezTo>
                <a:cubicBezTo>
                  <a:pt x="8644282" y="7029564"/>
                  <a:pt x="8669314" y="7047460"/>
                  <a:pt x="8692651" y="7064754"/>
                </a:cubicBezTo>
                <a:cubicBezTo>
                  <a:pt x="8702931" y="7211432"/>
                  <a:pt x="8828091" y="7159194"/>
                  <a:pt x="8877915" y="7169108"/>
                </a:cubicBezTo>
                <a:cubicBezTo>
                  <a:pt x="8873558" y="7190634"/>
                  <a:pt x="8861467" y="7200670"/>
                  <a:pt x="8861467" y="7228725"/>
                </a:cubicBezTo>
                <a:cubicBezTo>
                  <a:pt x="8877551" y="7188215"/>
                  <a:pt x="8890491" y="7179992"/>
                  <a:pt x="8919392" y="7171044"/>
                </a:cubicBezTo>
                <a:cubicBezTo>
                  <a:pt x="8921807" y="7185555"/>
                  <a:pt x="8924111" y="7199944"/>
                  <a:pt x="8926406" y="7214334"/>
                </a:cubicBezTo>
                <a:cubicBezTo>
                  <a:pt x="8902582" y="7178783"/>
                  <a:pt x="8879003" y="7208772"/>
                  <a:pt x="8881663" y="7257988"/>
                </a:cubicBezTo>
                <a:cubicBezTo>
                  <a:pt x="8903066" y="7269234"/>
                  <a:pt x="8910445" y="7247467"/>
                  <a:pt x="8905242" y="7308654"/>
                </a:cubicBezTo>
                <a:cubicBezTo>
                  <a:pt x="8929669" y="7319053"/>
                  <a:pt x="8913104" y="7270080"/>
                  <a:pt x="8909838" y="7240454"/>
                </a:cubicBezTo>
                <a:cubicBezTo>
                  <a:pt x="8929914" y="7256899"/>
                  <a:pt x="8939469" y="7255811"/>
                  <a:pt x="8948054" y="7220622"/>
                </a:cubicBezTo>
                <a:cubicBezTo>
                  <a:pt x="8965223" y="7226910"/>
                  <a:pt x="8965465" y="7295232"/>
                  <a:pt x="8979132" y="7314580"/>
                </a:cubicBezTo>
                <a:lnTo>
                  <a:pt x="8977784" y="7330504"/>
                </a:lnTo>
                <a:lnTo>
                  <a:pt x="8970697" y="7307114"/>
                </a:lnTo>
                <a:cubicBezTo>
                  <a:pt x="8967521" y="7298648"/>
                  <a:pt x="8964620" y="7289125"/>
                  <a:pt x="8963651" y="7272136"/>
                </a:cubicBezTo>
                <a:cubicBezTo>
                  <a:pt x="8936325" y="7274311"/>
                  <a:pt x="8950834" y="7311798"/>
                  <a:pt x="8933782" y="7312402"/>
                </a:cubicBezTo>
                <a:cubicBezTo>
                  <a:pt x="8940311" y="7328244"/>
                  <a:pt x="8957970" y="7304058"/>
                  <a:pt x="8959055" y="7340336"/>
                </a:cubicBezTo>
                <a:lnTo>
                  <a:pt x="8977300" y="7336209"/>
                </a:lnTo>
                <a:lnTo>
                  <a:pt x="8975334" y="7359426"/>
                </a:lnTo>
                <a:cubicBezTo>
                  <a:pt x="8971208" y="7370325"/>
                  <a:pt x="8963893" y="7376612"/>
                  <a:pt x="8952406" y="7376612"/>
                </a:cubicBezTo>
                <a:lnTo>
                  <a:pt x="8962928" y="7441670"/>
                </a:lnTo>
                <a:cubicBezTo>
                  <a:pt x="8950108" y="7453640"/>
                  <a:pt x="8948054" y="7429214"/>
                  <a:pt x="8935960" y="7436349"/>
                </a:cubicBezTo>
                <a:cubicBezTo>
                  <a:pt x="8962444" y="7473956"/>
                  <a:pt x="8950350" y="7527162"/>
                  <a:pt x="8926164" y="7539254"/>
                </a:cubicBezTo>
                <a:cubicBezTo>
                  <a:pt x="8917336" y="7510596"/>
                  <a:pt x="8932813" y="7515432"/>
                  <a:pt x="8929430" y="7493666"/>
                </a:cubicBezTo>
                <a:cubicBezTo>
                  <a:pt x="8838975" y="7545179"/>
                  <a:pt x="8745376" y="7482542"/>
                  <a:pt x="8676689" y="7448440"/>
                </a:cubicBezTo>
                <a:cubicBezTo>
                  <a:pt x="8666896" y="7468030"/>
                  <a:pt x="8660970" y="7493424"/>
                  <a:pt x="8635816" y="7490765"/>
                </a:cubicBezTo>
                <a:cubicBezTo>
                  <a:pt x="8633156" y="7472626"/>
                  <a:pt x="8628079" y="7463435"/>
                  <a:pt x="8621062" y="7460534"/>
                </a:cubicBezTo>
                <a:cubicBezTo>
                  <a:pt x="8619974" y="7447474"/>
                  <a:pt x="8629041" y="7449167"/>
                  <a:pt x="8634728" y="7446386"/>
                </a:cubicBezTo>
                <a:cubicBezTo>
                  <a:pt x="8598326" y="7378306"/>
                  <a:pt x="8585873" y="7398258"/>
                  <a:pt x="8530975" y="7413010"/>
                </a:cubicBezTo>
                <a:cubicBezTo>
                  <a:pt x="8532301" y="7450860"/>
                  <a:pt x="8553705" y="7422202"/>
                  <a:pt x="8553705" y="7463920"/>
                </a:cubicBezTo>
                <a:cubicBezTo>
                  <a:pt x="8539557" y="7450496"/>
                  <a:pt x="8541129" y="7443000"/>
                  <a:pt x="8526859" y="7458478"/>
                </a:cubicBezTo>
                <a:cubicBezTo>
                  <a:pt x="8522989" y="7441307"/>
                  <a:pt x="8529155" y="7438767"/>
                  <a:pt x="8527463" y="7424862"/>
                </a:cubicBezTo>
                <a:cubicBezTo>
                  <a:pt x="8507393" y="7463193"/>
                  <a:pt x="8489492" y="7378790"/>
                  <a:pt x="8470389" y="7426070"/>
                </a:cubicBezTo>
                <a:cubicBezTo>
                  <a:pt x="8449345" y="7420628"/>
                  <a:pt x="8481754" y="7382781"/>
                  <a:pt x="8464583" y="7382781"/>
                </a:cubicBezTo>
                <a:cubicBezTo>
                  <a:pt x="8463372" y="7358111"/>
                  <a:pt x="8488768" y="7372986"/>
                  <a:pt x="8498323" y="7364279"/>
                </a:cubicBezTo>
                <a:cubicBezTo>
                  <a:pt x="8489375" y="7302004"/>
                  <a:pt x="8462646" y="7360167"/>
                  <a:pt x="8448621" y="7341666"/>
                </a:cubicBezTo>
                <a:cubicBezTo>
                  <a:pt x="8471235" y="7309380"/>
                  <a:pt x="8429271" y="7309864"/>
                  <a:pt x="8439913" y="7276610"/>
                </a:cubicBezTo>
                <a:cubicBezTo>
                  <a:pt x="8408107" y="7281204"/>
                  <a:pt x="8411980" y="7320142"/>
                  <a:pt x="8388759" y="7276610"/>
                </a:cubicBezTo>
                <a:cubicBezTo>
                  <a:pt x="8376184" y="7276610"/>
                  <a:pt x="8375457" y="7295958"/>
                  <a:pt x="8373282" y="7312886"/>
                </a:cubicBezTo>
                <a:cubicBezTo>
                  <a:pt x="8373524" y="7334532"/>
                  <a:pt x="8400369" y="7342754"/>
                  <a:pt x="8399282" y="7318570"/>
                </a:cubicBezTo>
                <a:cubicBezTo>
                  <a:pt x="8394082" y="7395478"/>
                  <a:pt x="8344377" y="7274432"/>
                  <a:pt x="8302539" y="7271652"/>
                </a:cubicBezTo>
                <a:cubicBezTo>
                  <a:pt x="8316327" y="7194020"/>
                  <a:pt x="8372071" y="7280358"/>
                  <a:pt x="8406660" y="7216872"/>
                </a:cubicBezTo>
                <a:cubicBezTo>
                  <a:pt x="8435923" y="7266088"/>
                  <a:pt x="8433264" y="7179388"/>
                  <a:pt x="8461558" y="7204782"/>
                </a:cubicBezTo>
                <a:cubicBezTo>
                  <a:pt x="8462282" y="7231868"/>
                  <a:pt x="8445962" y="7233198"/>
                  <a:pt x="8435923" y="7243960"/>
                </a:cubicBezTo>
                <a:cubicBezTo>
                  <a:pt x="8457811" y="7286525"/>
                  <a:pt x="8479095" y="7235496"/>
                  <a:pt x="8508477" y="7250248"/>
                </a:cubicBezTo>
                <a:cubicBezTo>
                  <a:pt x="8486709" y="7216184"/>
                  <a:pt x="8461803" y="7184308"/>
                  <a:pt x="8433867" y="7155082"/>
                </a:cubicBezTo>
                <a:cubicBezTo>
                  <a:pt x="8417541" y="7150366"/>
                  <a:pt x="8428306" y="7187006"/>
                  <a:pt x="8411857" y="7182169"/>
                </a:cubicBezTo>
                <a:lnTo>
                  <a:pt x="8407506" y="7149640"/>
                </a:lnTo>
                <a:cubicBezTo>
                  <a:pt x="8386464" y="7146013"/>
                  <a:pt x="8395414" y="7188215"/>
                  <a:pt x="8371226" y="7179630"/>
                </a:cubicBezTo>
                <a:cubicBezTo>
                  <a:pt x="8388275" y="7152180"/>
                  <a:pt x="8364577" y="7147706"/>
                  <a:pt x="8361433" y="7103812"/>
                </a:cubicBezTo>
                <a:cubicBezTo>
                  <a:pt x="8332648" y="7103327"/>
                  <a:pt x="8356113" y="7135010"/>
                  <a:pt x="8349339" y="7161974"/>
                </a:cubicBezTo>
                <a:cubicBezTo>
                  <a:pt x="8313907" y="7179146"/>
                  <a:pt x="8284037" y="7151816"/>
                  <a:pt x="8253444" y="7159678"/>
                </a:cubicBezTo>
                <a:cubicBezTo>
                  <a:pt x="8246792" y="7164272"/>
                  <a:pt x="8252234" y="7187610"/>
                  <a:pt x="8253444" y="7204055"/>
                </a:cubicBezTo>
                <a:cubicBezTo>
                  <a:pt x="8265174" y="7183378"/>
                  <a:pt x="8287421" y="7161732"/>
                  <a:pt x="8302539" y="7193778"/>
                </a:cubicBezTo>
                <a:cubicBezTo>
                  <a:pt x="8295528" y="7183015"/>
                  <a:pt x="8247879" y="7235132"/>
                  <a:pt x="8279805" y="7254239"/>
                </a:cubicBezTo>
                <a:cubicBezTo>
                  <a:pt x="8265174" y="7271168"/>
                  <a:pt x="8262391" y="7271410"/>
                  <a:pt x="8247157" y="7316636"/>
                </a:cubicBezTo>
                <a:cubicBezTo>
                  <a:pt x="8244497" y="7297409"/>
                  <a:pt x="8250779" y="7292450"/>
                  <a:pt x="8247157" y="7272256"/>
                </a:cubicBezTo>
                <a:cubicBezTo>
                  <a:pt x="8238809" y="7270806"/>
                  <a:pt x="8239901" y="7284227"/>
                  <a:pt x="8233729" y="7286042"/>
                </a:cubicBezTo>
                <a:cubicBezTo>
                  <a:pt x="8240869" y="7351460"/>
                  <a:pt x="8244251" y="7339853"/>
                  <a:pt x="8260577" y="7380724"/>
                </a:cubicBezTo>
                <a:cubicBezTo>
                  <a:pt x="8251385" y="7355209"/>
                  <a:pt x="8244497" y="7406844"/>
                  <a:pt x="8234459" y="7375040"/>
                </a:cubicBezTo>
                <a:cubicBezTo>
                  <a:pt x="8222790" y="7426372"/>
                  <a:pt x="8210334" y="7475104"/>
                  <a:pt x="8192013" y="7510550"/>
                </a:cubicBezTo>
                <a:lnTo>
                  <a:pt x="8189395" y="7513920"/>
                </a:lnTo>
                <a:lnTo>
                  <a:pt x="8267985" y="7518214"/>
                </a:lnTo>
                <a:cubicBezTo>
                  <a:pt x="8323129" y="7523564"/>
                  <a:pt x="8376668" y="7539496"/>
                  <a:pt x="8425039" y="7601770"/>
                </a:cubicBezTo>
                <a:cubicBezTo>
                  <a:pt x="8488526" y="7609026"/>
                  <a:pt x="8577891" y="7641072"/>
                  <a:pt x="8652746" y="7621118"/>
                </a:cubicBezTo>
                <a:cubicBezTo>
                  <a:pt x="8618402" y="7702500"/>
                  <a:pt x="8543305" y="7598626"/>
                  <a:pt x="8503400" y="7671180"/>
                </a:cubicBezTo>
                <a:cubicBezTo>
                  <a:pt x="8505211" y="7696575"/>
                  <a:pt x="8504126" y="7727531"/>
                  <a:pt x="8508116" y="7749176"/>
                </a:cubicBezTo>
                <a:cubicBezTo>
                  <a:pt x="8470144" y="7774062"/>
                  <a:pt x="8443057" y="7812382"/>
                  <a:pt x="8432173" y="7856434"/>
                </a:cubicBezTo>
                <a:cubicBezTo>
                  <a:pt x="8378601" y="7834912"/>
                  <a:pt x="8317290" y="7887754"/>
                  <a:pt x="8277749" y="7949666"/>
                </a:cubicBezTo>
                <a:cubicBezTo>
                  <a:pt x="8262149" y="7955229"/>
                  <a:pt x="8270616" y="7918226"/>
                  <a:pt x="8255013" y="7923546"/>
                </a:cubicBezTo>
                <a:cubicBezTo>
                  <a:pt x="8255013" y="7950150"/>
                  <a:pt x="8244374" y="7945798"/>
                  <a:pt x="8246065" y="7977236"/>
                </a:cubicBezTo>
                <a:cubicBezTo>
                  <a:pt x="8232403" y="7958736"/>
                  <a:pt x="8213659" y="7960066"/>
                  <a:pt x="8205435" y="7991869"/>
                </a:cubicBezTo>
                <a:lnTo>
                  <a:pt x="8198998" y="7985686"/>
                </a:lnTo>
                <a:lnTo>
                  <a:pt x="8198829" y="7986154"/>
                </a:lnTo>
                <a:cubicBezTo>
                  <a:pt x="8190951" y="7997188"/>
                  <a:pt x="8177137" y="8011458"/>
                  <a:pt x="8174597" y="8030443"/>
                </a:cubicBezTo>
                <a:cubicBezTo>
                  <a:pt x="8161840" y="8014783"/>
                  <a:pt x="8165226" y="8005352"/>
                  <a:pt x="8171059" y="7996041"/>
                </a:cubicBezTo>
                <a:lnTo>
                  <a:pt x="8176072" y="7980904"/>
                </a:lnTo>
                <a:lnTo>
                  <a:pt x="8164623" y="7985526"/>
                </a:lnTo>
                <a:cubicBezTo>
                  <a:pt x="8160017" y="7984947"/>
                  <a:pt x="8154613" y="7981016"/>
                  <a:pt x="8147631" y="7970344"/>
                </a:cubicBezTo>
                <a:lnTo>
                  <a:pt x="8145089" y="8002994"/>
                </a:lnTo>
                <a:cubicBezTo>
                  <a:pt x="8132031" y="8000357"/>
                  <a:pt x="8118365" y="8002146"/>
                  <a:pt x="8106393" y="8008071"/>
                </a:cubicBezTo>
                <a:cubicBezTo>
                  <a:pt x="8093695" y="8014009"/>
                  <a:pt x="8081481" y="8020635"/>
                  <a:pt x="8069510" y="8027902"/>
                </a:cubicBezTo>
                <a:cubicBezTo>
                  <a:pt x="8045324" y="8041568"/>
                  <a:pt x="8021987" y="8051483"/>
                  <a:pt x="7996953" y="8030564"/>
                </a:cubicBezTo>
                <a:cubicBezTo>
                  <a:pt x="7996229" y="8051241"/>
                  <a:pt x="7989215" y="8053418"/>
                  <a:pt x="7988125" y="8073128"/>
                </a:cubicBezTo>
                <a:cubicBezTo>
                  <a:pt x="7957529" y="8076998"/>
                  <a:pt x="7945679" y="8051000"/>
                  <a:pt x="7930322" y="8095378"/>
                </a:cubicBezTo>
                <a:cubicBezTo>
                  <a:pt x="7847245" y="8058497"/>
                  <a:pt x="7768039" y="8159225"/>
                  <a:pt x="7683387" y="8070590"/>
                </a:cubicBezTo>
                <a:cubicBezTo>
                  <a:pt x="7681212" y="8082428"/>
                  <a:pt x="7674801" y="8093056"/>
                  <a:pt x="7665247" y="8100457"/>
                </a:cubicBezTo>
                <a:cubicBezTo>
                  <a:pt x="7649651" y="8080506"/>
                  <a:pt x="7623893" y="8071799"/>
                  <a:pt x="7597771" y="8065027"/>
                </a:cubicBezTo>
                <a:cubicBezTo>
                  <a:pt x="7584714" y="8061641"/>
                  <a:pt x="7571771" y="8058739"/>
                  <a:pt x="7559679" y="8055111"/>
                </a:cubicBezTo>
                <a:cubicBezTo>
                  <a:pt x="7548557" y="8052112"/>
                  <a:pt x="7537911" y="8047336"/>
                  <a:pt x="7528235" y="8040964"/>
                </a:cubicBezTo>
                <a:cubicBezTo>
                  <a:pt x="7522554" y="8018121"/>
                  <a:pt x="7518080" y="7994988"/>
                  <a:pt x="7514814" y="7971674"/>
                </a:cubicBezTo>
                <a:cubicBezTo>
                  <a:pt x="7500909" y="7968892"/>
                  <a:pt x="7524129" y="8003476"/>
                  <a:pt x="7502723" y="7991385"/>
                </a:cubicBezTo>
                <a:cubicBezTo>
                  <a:pt x="7483979" y="7977599"/>
                  <a:pt x="7523765" y="7954745"/>
                  <a:pt x="7507435" y="7947852"/>
                </a:cubicBezTo>
                <a:cubicBezTo>
                  <a:pt x="7502481" y="7961758"/>
                  <a:pt x="7494379" y="7965508"/>
                  <a:pt x="7484827" y="7965508"/>
                </a:cubicBezTo>
                <a:cubicBezTo>
                  <a:pt x="7493291" y="7919073"/>
                  <a:pt x="7464512" y="7931650"/>
                  <a:pt x="7447821" y="7924876"/>
                </a:cubicBezTo>
                <a:cubicBezTo>
                  <a:pt x="7443651" y="7904562"/>
                  <a:pt x="7437075" y="7888041"/>
                  <a:pt x="7429317" y="7873399"/>
                </a:cubicBezTo>
                <a:lnTo>
                  <a:pt x="7419695" y="7858286"/>
                </a:lnTo>
                <a:lnTo>
                  <a:pt x="7406225" y="7852929"/>
                </a:lnTo>
                <a:cubicBezTo>
                  <a:pt x="7394250" y="7845662"/>
                  <a:pt x="7382036" y="7839034"/>
                  <a:pt x="7369338" y="7833098"/>
                </a:cubicBezTo>
                <a:cubicBezTo>
                  <a:pt x="7357369" y="7827280"/>
                  <a:pt x="7343703" y="7825490"/>
                  <a:pt x="7330643" y="7828018"/>
                </a:cubicBezTo>
                <a:cubicBezTo>
                  <a:pt x="7329675" y="7817014"/>
                  <a:pt x="7328829" y="7806373"/>
                  <a:pt x="7327983" y="7795370"/>
                </a:cubicBezTo>
                <a:cubicBezTo>
                  <a:pt x="7314075" y="7816773"/>
                  <a:pt x="7306425" y="7811150"/>
                  <a:pt x="7298869" y="7805679"/>
                </a:cubicBezTo>
                <a:lnTo>
                  <a:pt x="7293241" y="7803483"/>
                </a:lnTo>
                <a:lnTo>
                  <a:pt x="7301269" y="7815548"/>
                </a:lnTo>
                <a:cubicBezTo>
                  <a:pt x="7301511" y="7838356"/>
                  <a:pt x="7276981" y="7879531"/>
                  <a:pt x="7269451" y="7896217"/>
                </a:cubicBezTo>
                <a:cubicBezTo>
                  <a:pt x="7272417" y="7818978"/>
                  <a:pt x="7288247" y="7853484"/>
                  <a:pt x="7290945" y="7819654"/>
                </a:cubicBezTo>
                <a:lnTo>
                  <a:pt x="7291187" y="7802681"/>
                </a:lnTo>
                <a:lnTo>
                  <a:pt x="7286830" y="7800980"/>
                </a:lnTo>
                <a:cubicBezTo>
                  <a:pt x="7282325" y="7801717"/>
                  <a:pt x="7277072" y="7805889"/>
                  <a:pt x="7270300" y="7816892"/>
                </a:cubicBezTo>
                <a:cubicBezTo>
                  <a:pt x="7261957" y="7785090"/>
                  <a:pt x="7243332" y="7783760"/>
                  <a:pt x="7229547" y="7802262"/>
                </a:cubicBezTo>
                <a:lnTo>
                  <a:pt x="7229357" y="7796910"/>
                </a:lnTo>
                <a:lnTo>
                  <a:pt x="7228041" y="7804062"/>
                </a:lnTo>
                <a:cubicBezTo>
                  <a:pt x="7224769" y="7815018"/>
                  <a:pt x="7221415" y="7814022"/>
                  <a:pt x="7225679" y="7831524"/>
                </a:cubicBezTo>
                <a:cubicBezTo>
                  <a:pt x="7213824" y="7829468"/>
                  <a:pt x="7213223" y="7809878"/>
                  <a:pt x="7196897" y="7814474"/>
                </a:cubicBezTo>
                <a:cubicBezTo>
                  <a:pt x="7199435" y="7787145"/>
                  <a:pt x="7211409" y="7790530"/>
                  <a:pt x="7217333" y="7774206"/>
                </a:cubicBezTo>
                <a:cubicBezTo>
                  <a:pt x="7216971" y="7780616"/>
                  <a:pt x="7218604" y="7784061"/>
                  <a:pt x="7221217" y="7785906"/>
                </a:cubicBezTo>
                <a:lnTo>
                  <a:pt x="7229027" y="7787571"/>
                </a:lnTo>
                <a:lnTo>
                  <a:pt x="7228913" y="7784352"/>
                </a:lnTo>
                <a:cubicBezTo>
                  <a:pt x="7226653" y="7771064"/>
                  <a:pt x="7220596" y="7768524"/>
                  <a:pt x="7220596" y="7748572"/>
                </a:cubicBezTo>
                <a:cubicBezTo>
                  <a:pt x="7205119" y="7743252"/>
                  <a:pt x="7213585" y="7780254"/>
                  <a:pt x="7197985" y="7774690"/>
                </a:cubicBezTo>
                <a:cubicBezTo>
                  <a:pt x="7158441" y="7712778"/>
                  <a:pt x="7097130" y="7659935"/>
                  <a:pt x="7043439" y="7681460"/>
                </a:cubicBezTo>
                <a:cubicBezTo>
                  <a:pt x="7037997" y="7659439"/>
                  <a:pt x="7028501" y="7638850"/>
                  <a:pt x="7015637" y="7620652"/>
                </a:cubicBezTo>
                <a:lnTo>
                  <a:pt x="6984429" y="7590462"/>
                </a:lnTo>
                <a:lnTo>
                  <a:pt x="6976551" y="7596496"/>
                </a:lnTo>
                <a:cubicBezTo>
                  <a:pt x="6967164" y="7606880"/>
                  <a:pt x="6957642" y="7618398"/>
                  <a:pt x="6947545" y="7599232"/>
                </a:cubicBezTo>
                <a:cubicBezTo>
                  <a:pt x="6945971" y="7613138"/>
                  <a:pt x="6952019" y="7615677"/>
                  <a:pt x="6948146" y="7632849"/>
                </a:cubicBezTo>
                <a:cubicBezTo>
                  <a:pt x="6933515" y="7617370"/>
                  <a:pt x="6935571" y="7624866"/>
                  <a:pt x="6921420" y="7638290"/>
                </a:cubicBezTo>
                <a:cubicBezTo>
                  <a:pt x="6921665" y="7596572"/>
                  <a:pt x="6942827" y="7625230"/>
                  <a:pt x="6944037" y="7587380"/>
                </a:cubicBezTo>
                <a:cubicBezTo>
                  <a:pt x="6888774" y="7572386"/>
                  <a:pt x="6876679" y="7552676"/>
                  <a:pt x="6840403" y="7620756"/>
                </a:cubicBezTo>
                <a:cubicBezTo>
                  <a:pt x="6846083" y="7623536"/>
                  <a:pt x="6855031" y="7621844"/>
                  <a:pt x="6853943" y="7634904"/>
                </a:cubicBezTo>
                <a:cubicBezTo>
                  <a:pt x="6847052" y="7637805"/>
                  <a:pt x="6841733" y="7646633"/>
                  <a:pt x="6839312" y="7665135"/>
                </a:cubicBezTo>
                <a:cubicBezTo>
                  <a:pt x="6814161" y="7667794"/>
                  <a:pt x="6808112" y="7642402"/>
                  <a:pt x="6798439" y="7622812"/>
                </a:cubicBezTo>
                <a:cubicBezTo>
                  <a:pt x="6729755" y="7656912"/>
                  <a:pt x="6636155" y="7720154"/>
                  <a:pt x="6545578" y="7668036"/>
                </a:cubicBezTo>
                <a:cubicBezTo>
                  <a:pt x="6542315" y="7689440"/>
                  <a:pt x="6557308" y="7684966"/>
                  <a:pt x="6548845" y="7713624"/>
                </a:cubicBezTo>
                <a:cubicBezTo>
                  <a:pt x="6525021" y="7701049"/>
                  <a:pt x="6512083" y="7648326"/>
                  <a:pt x="6539171" y="7610719"/>
                </a:cubicBezTo>
                <a:cubicBezTo>
                  <a:pt x="6527680" y="7603948"/>
                  <a:pt x="6525021" y="7628132"/>
                  <a:pt x="6512083" y="7616040"/>
                </a:cubicBezTo>
                <a:lnTo>
                  <a:pt x="6522603" y="7550982"/>
                </a:lnTo>
                <a:cubicBezTo>
                  <a:pt x="6499627" y="7550862"/>
                  <a:pt x="6493459" y="7525832"/>
                  <a:pt x="6495999" y="7488950"/>
                </a:cubicBezTo>
                <a:cubicBezTo>
                  <a:pt x="6509663" y="7469602"/>
                  <a:pt x="6509905" y="7401281"/>
                  <a:pt x="6527077" y="7394993"/>
                </a:cubicBezTo>
                <a:cubicBezTo>
                  <a:pt x="6535543" y="7430181"/>
                  <a:pt x="6545094" y="7431270"/>
                  <a:pt x="6565290" y="7414824"/>
                </a:cubicBezTo>
                <a:cubicBezTo>
                  <a:pt x="6562027" y="7444450"/>
                  <a:pt x="6545701" y="7493423"/>
                  <a:pt x="6569883" y="7483024"/>
                </a:cubicBezTo>
                <a:cubicBezTo>
                  <a:pt x="6565171" y="7421837"/>
                  <a:pt x="6572549" y="7443604"/>
                  <a:pt x="6594069" y="7432358"/>
                </a:cubicBezTo>
                <a:cubicBezTo>
                  <a:pt x="6596731" y="7383142"/>
                  <a:pt x="6573511" y="7353153"/>
                  <a:pt x="6549329" y="7388704"/>
                </a:cubicBezTo>
                <a:lnTo>
                  <a:pt x="6556220" y="7345414"/>
                </a:lnTo>
                <a:cubicBezTo>
                  <a:pt x="6585241" y="7354725"/>
                  <a:pt x="6598061" y="7362584"/>
                  <a:pt x="6614265" y="7403095"/>
                </a:cubicBezTo>
                <a:cubicBezTo>
                  <a:pt x="6614265" y="7375040"/>
                  <a:pt x="6602051" y="7365004"/>
                  <a:pt x="6597700" y="7343480"/>
                </a:cubicBezTo>
                <a:cubicBezTo>
                  <a:pt x="6647643" y="7333564"/>
                  <a:pt x="6772678" y="7385802"/>
                  <a:pt x="6783081" y="7239124"/>
                </a:cubicBezTo>
                <a:cubicBezTo>
                  <a:pt x="6806298" y="7221830"/>
                  <a:pt x="6831452" y="7203934"/>
                  <a:pt x="6855638" y="7232713"/>
                </a:cubicBezTo>
                <a:cubicBezTo>
                  <a:pt x="6854911" y="7268386"/>
                  <a:pt x="6839435" y="7252424"/>
                  <a:pt x="6834354" y="7272740"/>
                </a:cubicBezTo>
                <a:cubicBezTo>
                  <a:pt x="6853943" y="7298616"/>
                  <a:pt x="6874501" y="7291844"/>
                  <a:pt x="6890221" y="7240454"/>
                </a:cubicBezTo>
                <a:cubicBezTo>
                  <a:pt x="6883087" y="7281204"/>
                  <a:pt x="6915497" y="7288580"/>
                  <a:pt x="6923357" y="7258834"/>
                </a:cubicBezTo>
                <a:cubicBezTo>
                  <a:pt x="6921665" y="7299222"/>
                  <a:pt x="6944521" y="7305752"/>
                  <a:pt x="6956615" y="7277334"/>
                </a:cubicBezTo>
                <a:cubicBezTo>
                  <a:pt x="6953107" y="7274070"/>
                  <a:pt x="6952019" y="7266694"/>
                  <a:pt x="6954556" y="7254600"/>
                </a:cubicBezTo>
                <a:cubicBezTo>
                  <a:pt x="6947423" y="7251457"/>
                  <a:pt x="6936293" y="7254360"/>
                  <a:pt x="6936293" y="7239366"/>
                </a:cubicBezTo>
                <a:cubicBezTo>
                  <a:pt x="6949357" y="7235690"/>
                  <a:pt x="6958911" y="7224527"/>
                  <a:pt x="6960483" y="7211069"/>
                </a:cubicBezTo>
                <a:cubicBezTo>
                  <a:pt x="6967739" y="7228118"/>
                  <a:pt x="6977293" y="7213971"/>
                  <a:pt x="6980798" y="7249160"/>
                </a:cubicBezTo>
                <a:cubicBezTo>
                  <a:pt x="6971609" y="7253634"/>
                  <a:pt x="6965201" y="7213002"/>
                  <a:pt x="6956615" y="7243718"/>
                </a:cubicBezTo>
                <a:cubicBezTo>
                  <a:pt x="6961812" y="7266814"/>
                  <a:pt x="6962897" y="7296683"/>
                  <a:pt x="6978984" y="7304180"/>
                </a:cubicBezTo>
                <a:cubicBezTo>
                  <a:pt x="7017195" y="7230416"/>
                  <a:pt x="7001963" y="7200427"/>
                  <a:pt x="6947423" y="7163184"/>
                </a:cubicBezTo>
                <a:cubicBezTo>
                  <a:pt x="6931823" y="7191722"/>
                  <a:pt x="6922269" y="7205385"/>
                  <a:pt x="6903403" y="7187368"/>
                </a:cubicBezTo>
                <a:cubicBezTo>
                  <a:pt x="6900743" y="7158952"/>
                  <a:pt x="6924203" y="7145287"/>
                  <a:pt x="6911023" y="7133194"/>
                </a:cubicBezTo>
                <a:cubicBezTo>
                  <a:pt x="6896631" y="7127512"/>
                  <a:pt x="6888529" y="7169471"/>
                  <a:pt x="6879943" y="7137427"/>
                </a:cubicBezTo>
                <a:cubicBezTo>
                  <a:pt x="6878613" y="7094620"/>
                  <a:pt x="6902195" y="7140208"/>
                  <a:pt x="6900865" y="7097280"/>
                </a:cubicBezTo>
                <a:cubicBezTo>
                  <a:pt x="6889742" y="7044800"/>
                  <a:pt x="6865434" y="7087970"/>
                  <a:pt x="6846691" y="7051692"/>
                </a:cubicBezTo>
                <a:cubicBezTo>
                  <a:pt x="6844031" y="7064389"/>
                  <a:pt x="6843063" y="7083132"/>
                  <a:pt x="6837013" y="7083132"/>
                </a:cubicBezTo>
                <a:cubicBezTo>
                  <a:pt x="6816214" y="7038632"/>
                  <a:pt x="6783323" y="7058585"/>
                  <a:pt x="6737372" y="7038632"/>
                </a:cubicBezTo>
                <a:cubicBezTo>
                  <a:pt x="6736404" y="7074184"/>
                  <a:pt x="6718987" y="7049638"/>
                  <a:pt x="6716207" y="7078536"/>
                </a:cubicBezTo>
                <a:cubicBezTo>
                  <a:pt x="6693713" y="7043470"/>
                  <a:pt x="6659493" y="7062456"/>
                  <a:pt x="6649215" y="7052298"/>
                </a:cubicBezTo>
                <a:cubicBezTo>
                  <a:pt x="6681861" y="7116264"/>
                  <a:pt x="6745351" y="7121828"/>
                  <a:pt x="6786467" y="7083012"/>
                </a:cubicBezTo>
                <a:cubicBezTo>
                  <a:pt x="6771109" y="7121466"/>
                  <a:pt x="6742691" y="7113604"/>
                  <a:pt x="6726004" y="7147827"/>
                </a:cubicBezTo>
                <a:cubicBezTo>
                  <a:pt x="6709555" y="7152662"/>
                  <a:pt x="6721043" y="7116024"/>
                  <a:pt x="6704720" y="7120740"/>
                </a:cubicBezTo>
                <a:cubicBezTo>
                  <a:pt x="6690811" y="7155444"/>
                  <a:pt x="6674731" y="7169955"/>
                  <a:pt x="6692629" y="7196558"/>
                </a:cubicBezTo>
                <a:cubicBezTo>
                  <a:pt x="6673279" y="7191722"/>
                  <a:pt x="6668201" y="7195228"/>
                  <a:pt x="6659977" y="7144318"/>
                </a:cubicBezTo>
                <a:cubicBezTo>
                  <a:pt x="6670738" y="7136701"/>
                  <a:pt x="6671465" y="7180355"/>
                  <a:pt x="6679685" y="7148794"/>
                </a:cubicBezTo>
                <a:cubicBezTo>
                  <a:pt x="6678840" y="7100424"/>
                  <a:pt x="6644377" y="7147101"/>
                  <a:pt x="6628777" y="7148794"/>
                </a:cubicBezTo>
                <a:cubicBezTo>
                  <a:pt x="6635187" y="7115782"/>
                  <a:pt x="6653811" y="7127632"/>
                  <a:pt x="6661791" y="7100424"/>
                </a:cubicBezTo>
                <a:cubicBezTo>
                  <a:pt x="6640145" y="7105018"/>
                  <a:pt x="6640265" y="7100184"/>
                  <a:pt x="6617654" y="7090388"/>
                </a:cubicBezTo>
                <a:cubicBezTo>
                  <a:pt x="6619101" y="7075660"/>
                  <a:pt x="6623215" y="7061318"/>
                  <a:pt x="6629745" y="7048064"/>
                </a:cubicBezTo>
                <a:cubicBezTo>
                  <a:pt x="6604107" y="7008402"/>
                  <a:pt x="6555371" y="7028959"/>
                  <a:pt x="6550175" y="6973940"/>
                </a:cubicBezTo>
                <a:cubicBezTo>
                  <a:pt x="6559487" y="6949754"/>
                  <a:pt x="6574360" y="6948303"/>
                  <a:pt x="6583672" y="6925570"/>
                </a:cubicBezTo>
                <a:cubicBezTo>
                  <a:pt x="6560335" y="6914930"/>
                  <a:pt x="6519943" y="6978896"/>
                  <a:pt x="6494063" y="6971642"/>
                </a:cubicBezTo>
                <a:cubicBezTo>
                  <a:pt x="6498417" y="6990142"/>
                  <a:pt x="6517767" y="6987240"/>
                  <a:pt x="6531792" y="6991836"/>
                </a:cubicBezTo>
                <a:cubicBezTo>
                  <a:pt x="6506396" y="7047944"/>
                  <a:pt x="6496121" y="7002476"/>
                  <a:pt x="6487291" y="6981194"/>
                </a:cubicBezTo>
                <a:cubicBezTo>
                  <a:pt x="6475441" y="6997882"/>
                  <a:pt x="6470241" y="7043712"/>
                  <a:pt x="6470241" y="7022066"/>
                </a:cubicBezTo>
                <a:cubicBezTo>
                  <a:pt x="6452341" y="7016624"/>
                  <a:pt x="6486203" y="6988450"/>
                  <a:pt x="6470241" y="6988450"/>
                </a:cubicBezTo>
                <a:lnTo>
                  <a:pt x="6460326" y="6986152"/>
                </a:lnTo>
                <a:cubicBezTo>
                  <a:pt x="6464071" y="6998970"/>
                  <a:pt x="6453673" y="7036334"/>
                  <a:pt x="6444361" y="7049878"/>
                </a:cubicBezTo>
                <a:cubicBezTo>
                  <a:pt x="6446659" y="7027145"/>
                  <a:pt x="6434568" y="7025452"/>
                  <a:pt x="6436863" y="7002961"/>
                </a:cubicBezTo>
                <a:cubicBezTo>
                  <a:pt x="6449077" y="7007314"/>
                  <a:pt x="6448835" y="7027387"/>
                  <a:pt x="6458512" y="6996914"/>
                </a:cubicBezTo>
                <a:cubicBezTo>
                  <a:pt x="6439649" y="6976358"/>
                  <a:pt x="6425737" y="6997398"/>
                  <a:pt x="6407843" y="6962330"/>
                </a:cubicBezTo>
                <a:cubicBezTo>
                  <a:pt x="6403607" y="7001147"/>
                  <a:pt x="6372895" y="7030047"/>
                  <a:pt x="6365759" y="6997156"/>
                </a:cubicBezTo>
                <a:cubicBezTo>
                  <a:pt x="6377731" y="7001752"/>
                  <a:pt x="6389461" y="7004896"/>
                  <a:pt x="6394299" y="6981558"/>
                </a:cubicBezTo>
                <a:cubicBezTo>
                  <a:pt x="6373137" y="6986998"/>
                  <a:pt x="6353061" y="6942016"/>
                  <a:pt x="6339639" y="6912147"/>
                </a:cubicBezTo>
                <a:cubicBezTo>
                  <a:pt x="6344720" y="6870670"/>
                  <a:pt x="6358625" y="6864988"/>
                  <a:pt x="6370717" y="6851686"/>
                </a:cubicBezTo>
                <a:cubicBezTo>
                  <a:pt x="6367089" y="6886270"/>
                  <a:pt x="6348709" y="6876112"/>
                  <a:pt x="6356327" y="6904530"/>
                </a:cubicBezTo>
                <a:cubicBezTo>
                  <a:pt x="6383657" y="6897152"/>
                  <a:pt x="6400948" y="6885303"/>
                  <a:pt x="6418365" y="6930648"/>
                </a:cubicBezTo>
                <a:cubicBezTo>
                  <a:pt x="6435291" y="6910696"/>
                  <a:pt x="6442547" y="6824116"/>
                  <a:pt x="6454642" y="6838142"/>
                </a:cubicBezTo>
                <a:cubicBezTo>
                  <a:pt x="6444968" y="6832942"/>
                  <a:pt x="6461411" y="6790378"/>
                  <a:pt x="6454038" y="6781672"/>
                </a:cubicBezTo>
                <a:cubicBezTo>
                  <a:pt x="6468427" y="6790620"/>
                  <a:pt x="6476165" y="6758816"/>
                  <a:pt x="6471210" y="6740921"/>
                </a:cubicBezTo>
                <a:cubicBezTo>
                  <a:pt x="6484392" y="6756762"/>
                  <a:pt x="6484511" y="6740800"/>
                  <a:pt x="6493701" y="6757607"/>
                </a:cubicBezTo>
                <a:cubicBezTo>
                  <a:pt x="6509905" y="6713351"/>
                  <a:pt x="6526473" y="6670300"/>
                  <a:pt x="6550659" y="6658935"/>
                </a:cubicBezTo>
                <a:cubicBezTo>
                  <a:pt x="6546669" y="6686264"/>
                  <a:pt x="6519821" y="6715284"/>
                  <a:pt x="6528284" y="6732214"/>
                </a:cubicBezTo>
                <a:cubicBezTo>
                  <a:pt x="6541347" y="6735479"/>
                  <a:pt x="6544490" y="6700653"/>
                  <a:pt x="6558034" y="6705732"/>
                </a:cubicBezTo>
                <a:cubicBezTo>
                  <a:pt x="6555132" y="6763654"/>
                  <a:pt x="6493701" y="6752288"/>
                  <a:pt x="6496121" y="6803196"/>
                </a:cubicBezTo>
                <a:cubicBezTo>
                  <a:pt x="6512323" y="6806581"/>
                  <a:pt x="6520065" y="6777076"/>
                  <a:pt x="6538806" y="6791104"/>
                </a:cubicBezTo>
                <a:cubicBezTo>
                  <a:pt x="6542434" y="6745274"/>
                  <a:pt x="6573995" y="6750232"/>
                  <a:pt x="6592013" y="6713954"/>
                </a:cubicBezTo>
                <a:cubicBezTo>
                  <a:pt x="6584518" y="6705368"/>
                  <a:pt x="6566739" y="6740800"/>
                  <a:pt x="6567830" y="6708270"/>
                </a:cubicBezTo>
                <a:cubicBezTo>
                  <a:pt x="6589233" y="6694123"/>
                  <a:pt x="6560213" y="6687835"/>
                  <a:pt x="6563479" y="6673324"/>
                </a:cubicBezTo>
                <a:cubicBezTo>
                  <a:pt x="6564321" y="6665948"/>
                  <a:pt x="6580647" y="6640192"/>
                  <a:pt x="6575571" y="6631364"/>
                </a:cubicBezTo>
                <a:cubicBezTo>
                  <a:pt x="6538806" y="6631242"/>
                  <a:pt x="6502649" y="6579246"/>
                  <a:pt x="6485235" y="6541760"/>
                </a:cubicBezTo>
                <a:cubicBezTo>
                  <a:pt x="6505553" y="6534383"/>
                  <a:pt x="6547273" y="6615765"/>
                  <a:pt x="6568192" y="6584446"/>
                </a:cubicBezTo>
                <a:cubicBezTo>
                  <a:pt x="6573757" y="6586018"/>
                  <a:pt x="6583311" y="6501372"/>
                  <a:pt x="6582339" y="6497986"/>
                </a:cubicBezTo>
                <a:cubicBezTo>
                  <a:pt x="6588023" y="6542124"/>
                  <a:pt x="6602535" y="6474769"/>
                  <a:pt x="6614629" y="6483355"/>
                </a:cubicBezTo>
                <a:cubicBezTo>
                  <a:pt x="6612329" y="6500525"/>
                  <a:pt x="6607977" y="6520720"/>
                  <a:pt x="6618981" y="6518181"/>
                </a:cubicBezTo>
                <a:cubicBezTo>
                  <a:pt x="6621399" y="6503790"/>
                  <a:pt x="6623699" y="6489280"/>
                  <a:pt x="6625995" y="6474890"/>
                </a:cubicBezTo>
                <a:cubicBezTo>
                  <a:pt x="6601812" y="6452760"/>
                  <a:pt x="6575086" y="6465338"/>
                  <a:pt x="6565532" y="6449013"/>
                </a:cubicBezTo>
                <a:cubicBezTo>
                  <a:pt x="6568375" y="6448528"/>
                  <a:pt x="6570703" y="6445960"/>
                  <a:pt x="6572788" y="6442376"/>
                </a:cubicBezTo>
                <a:lnTo>
                  <a:pt x="6575019" y="6437490"/>
                </a:lnTo>
                <a:lnTo>
                  <a:pt x="6559224" y="6434072"/>
                </a:lnTo>
                <a:lnTo>
                  <a:pt x="6539731" y="6435190"/>
                </a:lnTo>
                <a:lnTo>
                  <a:pt x="6531253" y="6447206"/>
                </a:lnTo>
                <a:cubicBezTo>
                  <a:pt x="6506595" y="6470312"/>
                  <a:pt x="6475987" y="6439068"/>
                  <a:pt x="6449319" y="6487950"/>
                </a:cubicBezTo>
                <a:cubicBezTo>
                  <a:pt x="6469519" y="6500042"/>
                  <a:pt x="6453431" y="6545872"/>
                  <a:pt x="6458027" y="6524227"/>
                </a:cubicBezTo>
                <a:cubicBezTo>
                  <a:pt x="6455123" y="6501614"/>
                  <a:pt x="6422474" y="6512134"/>
                  <a:pt x="6418846" y="6548411"/>
                </a:cubicBezTo>
                <a:cubicBezTo>
                  <a:pt x="6435414" y="6566912"/>
                  <a:pt x="6436382" y="6519753"/>
                  <a:pt x="6448473" y="6521808"/>
                </a:cubicBezTo>
                <a:cubicBezTo>
                  <a:pt x="6440611" y="6566428"/>
                  <a:pt x="6423561" y="6574652"/>
                  <a:pt x="6412197" y="6558084"/>
                </a:cubicBezTo>
                <a:cubicBezTo>
                  <a:pt x="6422958" y="6518302"/>
                  <a:pt x="6416063" y="6504032"/>
                  <a:pt x="6402523" y="6499438"/>
                </a:cubicBezTo>
                <a:cubicBezTo>
                  <a:pt x="6397323" y="6533054"/>
                  <a:pt x="6383415" y="6531724"/>
                  <a:pt x="6379664" y="6571992"/>
                </a:cubicBezTo>
                <a:cubicBezTo>
                  <a:pt x="6344355" y="6554699"/>
                  <a:pt x="6350279" y="6598836"/>
                  <a:pt x="6338187" y="6606938"/>
                </a:cubicBezTo>
                <a:cubicBezTo>
                  <a:pt x="6314121" y="6610928"/>
                  <a:pt x="6349795" y="6580697"/>
                  <a:pt x="6334437" y="6572232"/>
                </a:cubicBezTo>
                <a:cubicBezTo>
                  <a:pt x="6299854" y="6565704"/>
                  <a:pt x="6272767" y="6630154"/>
                  <a:pt x="6247493" y="6607300"/>
                </a:cubicBezTo>
                <a:cubicBezTo>
                  <a:pt x="6243865" y="6621836"/>
                  <a:pt x="6242777" y="6636904"/>
                  <a:pt x="6244349" y="6651800"/>
                </a:cubicBezTo>
                <a:cubicBezTo>
                  <a:pt x="6228139" y="6641764"/>
                  <a:pt x="6201175" y="6686506"/>
                  <a:pt x="6205287" y="6698597"/>
                </a:cubicBezTo>
                <a:cubicBezTo>
                  <a:pt x="6214599" y="6715768"/>
                  <a:pt x="6226693" y="6651195"/>
                  <a:pt x="6226693" y="6692551"/>
                </a:cubicBezTo>
                <a:cubicBezTo>
                  <a:pt x="6219799" y="6695453"/>
                  <a:pt x="6214235" y="6704038"/>
                  <a:pt x="6210971" y="6722540"/>
                </a:cubicBezTo>
                <a:cubicBezTo>
                  <a:pt x="6198273" y="6700532"/>
                  <a:pt x="6188839" y="6707304"/>
                  <a:pt x="6177837" y="6736809"/>
                </a:cubicBezTo>
                <a:cubicBezTo>
                  <a:pt x="6175901" y="6706216"/>
                  <a:pt x="6132610" y="6724596"/>
                  <a:pt x="6115439" y="6744307"/>
                </a:cubicBezTo>
                <a:cubicBezTo>
                  <a:pt x="6107576" y="6782035"/>
                  <a:pt x="6132126" y="6774537"/>
                  <a:pt x="6129344" y="6804768"/>
                </a:cubicBezTo>
                <a:cubicBezTo>
                  <a:pt x="6119067" y="6800174"/>
                  <a:pt x="6112172" y="6809363"/>
                  <a:pt x="6108544" y="6833547"/>
                </a:cubicBezTo>
                <a:cubicBezTo>
                  <a:pt x="6113502" y="6836570"/>
                  <a:pt x="6122330" y="6834998"/>
                  <a:pt x="6120639" y="6847817"/>
                </a:cubicBezTo>
                <a:cubicBezTo>
                  <a:pt x="6108425" y="6846245"/>
                  <a:pt x="6096815" y="6843826"/>
                  <a:pt x="6093431" y="6829919"/>
                </a:cubicBezTo>
                <a:cubicBezTo>
                  <a:pt x="6128859" y="6743460"/>
                  <a:pt x="6075411" y="6755310"/>
                  <a:pt x="6075411" y="6712624"/>
                </a:cubicBezTo>
                <a:cubicBezTo>
                  <a:pt x="6057393" y="6730279"/>
                  <a:pt x="6051470" y="6726168"/>
                  <a:pt x="6034053" y="6712624"/>
                </a:cubicBezTo>
                <a:cubicBezTo>
                  <a:pt x="6048204" y="6680458"/>
                  <a:pt x="6044211" y="6659297"/>
                  <a:pt x="6032117" y="6644182"/>
                </a:cubicBezTo>
                <a:cubicBezTo>
                  <a:pt x="6049291" y="6567758"/>
                  <a:pt x="6055217" y="6493996"/>
                  <a:pt x="6031032" y="6496414"/>
                </a:cubicBezTo>
                <a:cubicBezTo>
                  <a:pt x="6036958" y="6496052"/>
                  <a:pt x="6039741" y="6480814"/>
                  <a:pt x="6042277" y="6465458"/>
                </a:cubicBezTo>
                <a:cubicBezTo>
                  <a:pt x="6050863" y="6467513"/>
                  <a:pt x="6064653" y="6501855"/>
                  <a:pt x="6076015" y="6474285"/>
                </a:cubicBezTo>
                <a:cubicBezTo>
                  <a:pt x="6070817" y="6451672"/>
                  <a:pt x="6065979" y="6478397"/>
                  <a:pt x="6051832" y="6467997"/>
                </a:cubicBezTo>
                <a:cubicBezTo>
                  <a:pt x="6064772" y="6434501"/>
                  <a:pt x="6037801" y="6455662"/>
                  <a:pt x="6050741" y="6422410"/>
                </a:cubicBezTo>
                <a:cubicBezTo>
                  <a:pt x="6066344" y="6424344"/>
                  <a:pt x="6080973" y="6422168"/>
                  <a:pt x="6088109" y="6386738"/>
                </a:cubicBezTo>
                <a:cubicBezTo>
                  <a:pt x="6107789" y="6404150"/>
                  <a:pt x="6113187" y="6430474"/>
                  <a:pt x="6127970" y="6441782"/>
                </a:cubicBezTo>
                <a:lnTo>
                  <a:pt x="6144109" y="6446436"/>
                </a:lnTo>
                <a:lnTo>
                  <a:pt x="6147393" y="6436088"/>
                </a:lnTo>
                <a:lnTo>
                  <a:pt x="6147440" y="6435243"/>
                </a:lnTo>
                <a:cubicBezTo>
                  <a:pt x="6147003" y="6432024"/>
                  <a:pt x="6146337" y="6429000"/>
                  <a:pt x="6146757" y="6424466"/>
                </a:cubicBezTo>
                <a:lnTo>
                  <a:pt x="6154378" y="6428264"/>
                </a:lnTo>
                <a:lnTo>
                  <a:pt x="6157414" y="6424950"/>
                </a:lnTo>
                <a:cubicBezTo>
                  <a:pt x="6164597" y="6421352"/>
                  <a:pt x="6172335" y="6425372"/>
                  <a:pt x="6177231" y="6439218"/>
                </a:cubicBezTo>
                <a:lnTo>
                  <a:pt x="6176943" y="6439516"/>
                </a:lnTo>
                <a:lnTo>
                  <a:pt x="6180378" y="6441228"/>
                </a:lnTo>
                <a:cubicBezTo>
                  <a:pt x="6191685" y="6447894"/>
                  <a:pt x="6202327" y="6459050"/>
                  <a:pt x="6210003" y="6484927"/>
                </a:cubicBezTo>
                <a:cubicBezTo>
                  <a:pt x="6212059" y="6474043"/>
                  <a:pt x="6216293" y="6473076"/>
                  <a:pt x="6218953" y="6464369"/>
                </a:cubicBezTo>
                <a:cubicBezTo>
                  <a:pt x="6220525" y="6407052"/>
                  <a:pt x="6208675" y="6444416"/>
                  <a:pt x="6211939" y="6394960"/>
                </a:cubicBezTo>
                <a:cubicBezTo>
                  <a:pt x="6191746" y="6434382"/>
                  <a:pt x="6201297" y="6369929"/>
                  <a:pt x="6182073" y="6421564"/>
                </a:cubicBezTo>
                <a:cubicBezTo>
                  <a:pt x="6185455" y="6400643"/>
                  <a:pt x="6167799" y="6409471"/>
                  <a:pt x="6173965" y="6385286"/>
                </a:cubicBezTo>
                <a:cubicBezTo>
                  <a:pt x="6184367" y="6376458"/>
                  <a:pt x="6202989" y="6372952"/>
                  <a:pt x="6196462" y="6345624"/>
                </a:cubicBezTo>
                <a:cubicBezTo>
                  <a:pt x="6216413" y="6348162"/>
                  <a:pt x="6221373" y="6376338"/>
                  <a:pt x="6236367" y="6344294"/>
                </a:cubicBezTo>
                <a:cubicBezTo>
                  <a:pt x="6219557" y="6349734"/>
                  <a:pt x="6220283" y="6330508"/>
                  <a:pt x="6216777" y="6316843"/>
                </a:cubicBezTo>
                <a:cubicBezTo>
                  <a:pt x="6206377" y="6343446"/>
                  <a:pt x="6183883" y="6335950"/>
                  <a:pt x="6207343" y="6314426"/>
                </a:cubicBezTo>
                <a:cubicBezTo>
                  <a:pt x="6185939" y="6319745"/>
                  <a:pt x="6176989" y="6317206"/>
                  <a:pt x="6169613" y="6305115"/>
                </a:cubicBezTo>
                <a:cubicBezTo>
                  <a:pt x="6174694" y="6310072"/>
                  <a:pt x="6191865" y="6277906"/>
                  <a:pt x="6180497" y="6273794"/>
                </a:cubicBezTo>
                <a:cubicBezTo>
                  <a:pt x="6165501" y="6273794"/>
                  <a:pt x="6158607" y="6309346"/>
                  <a:pt x="6146515" y="6322164"/>
                </a:cubicBezTo>
                <a:cubicBezTo>
                  <a:pt x="6141319" y="6300882"/>
                  <a:pt x="6159455" y="6290361"/>
                  <a:pt x="6145431" y="6276696"/>
                </a:cubicBezTo>
                <a:cubicBezTo>
                  <a:pt x="6153652" y="6311040"/>
                  <a:pt x="6130193" y="6293626"/>
                  <a:pt x="6117375" y="6292054"/>
                </a:cubicBezTo>
                <a:cubicBezTo>
                  <a:pt x="6130193" y="6244289"/>
                  <a:pt x="6114712" y="6265450"/>
                  <a:pt x="6102621" y="6265450"/>
                </a:cubicBezTo>
                <a:lnTo>
                  <a:pt x="6106975" y="6180250"/>
                </a:lnTo>
                <a:lnTo>
                  <a:pt x="6104916" y="6177782"/>
                </a:lnTo>
                <a:cubicBezTo>
                  <a:pt x="6092221" y="6198945"/>
                  <a:pt x="6065831" y="6204084"/>
                  <a:pt x="6041099" y="6199852"/>
                </a:cubicBezTo>
                <a:lnTo>
                  <a:pt x="6036007" y="6197970"/>
                </a:lnTo>
                <a:lnTo>
                  <a:pt x="6038288" y="6200031"/>
                </a:lnTo>
                <a:cubicBezTo>
                  <a:pt x="6017608" y="6202691"/>
                  <a:pt x="5992454" y="6225304"/>
                  <a:pt x="5986285" y="6186126"/>
                </a:cubicBezTo>
                <a:lnTo>
                  <a:pt x="5999867" y="6179379"/>
                </a:lnTo>
                <a:lnTo>
                  <a:pt x="5987257" y="6165690"/>
                </a:lnTo>
                <a:cubicBezTo>
                  <a:pt x="5994752" y="6129414"/>
                  <a:pt x="6002977" y="6151542"/>
                  <a:pt x="6009993" y="6172704"/>
                </a:cubicBezTo>
                <a:cubicBezTo>
                  <a:pt x="6020632" y="6159764"/>
                  <a:pt x="5999710" y="6126754"/>
                  <a:pt x="6022085" y="6126754"/>
                </a:cubicBezTo>
                <a:cubicBezTo>
                  <a:pt x="6016881" y="6144650"/>
                  <a:pt x="6017489" y="6163744"/>
                  <a:pt x="6023776" y="6181290"/>
                </a:cubicBezTo>
                <a:cubicBezTo>
                  <a:pt x="6027888" y="6145738"/>
                  <a:pt x="6049172" y="6173430"/>
                  <a:pt x="6064168" y="6174156"/>
                </a:cubicBezTo>
                <a:cubicBezTo>
                  <a:pt x="6069487" y="6167576"/>
                  <a:pt x="6072389" y="6159390"/>
                  <a:pt x="6072389" y="6150938"/>
                </a:cubicBezTo>
                <a:cubicBezTo>
                  <a:pt x="6065131" y="6090838"/>
                  <a:pt x="6015917" y="6105833"/>
                  <a:pt x="6008661" y="6129172"/>
                </a:cubicBezTo>
                <a:cubicBezTo>
                  <a:pt x="6001163" y="6121433"/>
                  <a:pt x="5980001" y="6092532"/>
                  <a:pt x="5972383" y="6124456"/>
                </a:cubicBezTo>
                <a:cubicBezTo>
                  <a:pt x="5954847" y="6099908"/>
                  <a:pt x="5988709" y="6098094"/>
                  <a:pt x="5998622" y="6098094"/>
                </a:cubicBezTo>
                <a:cubicBezTo>
                  <a:pt x="5998141" y="6083584"/>
                  <a:pt x="5997295" y="6068952"/>
                  <a:pt x="5997295" y="6054320"/>
                </a:cubicBezTo>
                <a:cubicBezTo>
                  <a:pt x="5985321" y="6056254"/>
                  <a:pt x="5988587" y="6090598"/>
                  <a:pt x="5975889" y="6090598"/>
                </a:cubicBezTo>
                <a:cubicBezTo>
                  <a:pt x="5993784" y="6034972"/>
                  <a:pt x="5964037" y="6052264"/>
                  <a:pt x="5943601" y="6063510"/>
                </a:cubicBezTo>
                <a:cubicBezTo>
                  <a:pt x="5942633" y="6017438"/>
                  <a:pt x="5977458" y="6046702"/>
                  <a:pt x="5991973" y="6033038"/>
                </a:cubicBezTo>
                <a:lnTo>
                  <a:pt x="5988659" y="6021550"/>
                </a:lnTo>
                <a:lnTo>
                  <a:pt x="5979123" y="6019962"/>
                </a:lnTo>
                <a:cubicBezTo>
                  <a:pt x="5968271" y="6017438"/>
                  <a:pt x="5957629" y="6017438"/>
                  <a:pt x="5942513" y="6028805"/>
                </a:cubicBezTo>
                <a:cubicBezTo>
                  <a:pt x="5936103" y="6085880"/>
                  <a:pt x="5918689" y="6087090"/>
                  <a:pt x="5902967" y="6097974"/>
                </a:cubicBezTo>
                <a:cubicBezTo>
                  <a:pt x="5895472" y="6175363"/>
                  <a:pt x="5909135" y="6127116"/>
                  <a:pt x="5879992" y="6182619"/>
                </a:cubicBezTo>
                <a:cubicBezTo>
                  <a:pt x="5886641" y="6186489"/>
                  <a:pt x="5898132" y="6183586"/>
                  <a:pt x="5896557" y="6198580"/>
                </a:cubicBezTo>
                <a:cubicBezTo>
                  <a:pt x="5884465" y="6204628"/>
                  <a:pt x="5874188" y="6220347"/>
                  <a:pt x="5868623" y="6259043"/>
                </a:cubicBezTo>
                <a:cubicBezTo>
                  <a:pt x="5875276" y="6262670"/>
                  <a:pt x="5887005" y="6259889"/>
                  <a:pt x="5885311" y="6274762"/>
                </a:cubicBezTo>
                <a:cubicBezTo>
                  <a:pt x="5862459" y="6264484"/>
                  <a:pt x="5861129" y="6362190"/>
                  <a:pt x="5838270" y="6353242"/>
                </a:cubicBezTo>
                <a:cubicBezTo>
                  <a:pt x="5855929" y="6316722"/>
                  <a:pt x="5853750" y="6249610"/>
                  <a:pt x="5844680" y="6207045"/>
                </a:cubicBezTo>
                <a:cubicBezTo>
                  <a:pt x="5850606" y="6206924"/>
                  <a:pt x="5857739" y="6212245"/>
                  <a:pt x="5861129" y="6200154"/>
                </a:cubicBezTo>
                <a:cubicBezTo>
                  <a:pt x="5839361" y="6187457"/>
                  <a:pt x="5846981" y="6135444"/>
                  <a:pt x="5834653" y="6110232"/>
                </a:cubicBezTo>
                <a:lnTo>
                  <a:pt x="5816732" y="6098319"/>
                </a:lnTo>
                <a:lnTo>
                  <a:pt x="5819045" y="6117684"/>
                </a:lnTo>
                <a:lnTo>
                  <a:pt x="5804466" y="6120060"/>
                </a:lnTo>
                <a:lnTo>
                  <a:pt x="5800701" y="6131584"/>
                </a:lnTo>
                <a:lnTo>
                  <a:pt x="5800479" y="6131794"/>
                </a:lnTo>
                <a:lnTo>
                  <a:pt x="5801462" y="6134588"/>
                </a:lnTo>
                <a:cubicBezTo>
                  <a:pt x="5808706" y="6140606"/>
                  <a:pt x="5821495" y="6131016"/>
                  <a:pt x="5820133" y="6161216"/>
                </a:cubicBezTo>
                <a:cubicBezTo>
                  <a:pt x="5795285" y="6153538"/>
                  <a:pt x="5785157" y="6145738"/>
                  <a:pt x="5774045" y="6143108"/>
                </a:cubicBezTo>
                <a:lnTo>
                  <a:pt x="5769445" y="6143249"/>
                </a:lnTo>
                <a:lnTo>
                  <a:pt x="5769090" y="6143448"/>
                </a:lnTo>
                <a:cubicBezTo>
                  <a:pt x="5759119" y="6166869"/>
                  <a:pt x="5770253" y="6220831"/>
                  <a:pt x="5745400" y="6235342"/>
                </a:cubicBezTo>
                <a:cubicBezTo>
                  <a:pt x="5728957" y="6207045"/>
                  <a:pt x="5777083" y="6173308"/>
                  <a:pt x="5748059" y="6156016"/>
                </a:cubicBezTo>
                <a:lnTo>
                  <a:pt x="5750661" y="6145219"/>
                </a:lnTo>
                <a:lnTo>
                  <a:pt x="5722063" y="6156017"/>
                </a:lnTo>
                <a:cubicBezTo>
                  <a:pt x="5726899" y="6125303"/>
                  <a:pt x="5738505" y="6125303"/>
                  <a:pt x="5729313" y="6089026"/>
                </a:cubicBezTo>
                <a:lnTo>
                  <a:pt x="5731515" y="6087340"/>
                </a:lnTo>
                <a:lnTo>
                  <a:pt x="5729479" y="6087050"/>
                </a:lnTo>
                <a:cubicBezTo>
                  <a:pt x="5724487" y="6089452"/>
                  <a:pt x="5720112" y="6094610"/>
                  <a:pt x="5716769" y="6101253"/>
                </a:cubicBezTo>
                <a:lnTo>
                  <a:pt x="5716239" y="6107178"/>
                </a:lnTo>
                <a:lnTo>
                  <a:pt x="5720365" y="6102205"/>
                </a:lnTo>
                <a:cubicBezTo>
                  <a:pt x="5723813" y="6092652"/>
                  <a:pt x="5721001" y="6102205"/>
                  <a:pt x="5717767" y="6116368"/>
                </a:cubicBezTo>
                <a:lnTo>
                  <a:pt x="5713393" y="6138927"/>
                </a:lnTo>
                <a:lnTo>
                  <a:pt x="5713302" y="6139914"/>
                </a:lnTo>
                <a:lnTo>
                  <a:pt x="5712629" y="6158192"/>
                </a:lnTo>
                <a:lnTo>
                  <a:pt x="5708484" y="6146596"/>
                </a:lnTo>
                <a:lnTo>
                  <a:pt x="5700467" y="6142282"/>
                </a:lnTo>
                <a:cubicBezTo>
                  <a:pt x="5697568" y="6138630"/>
                  <a:pt x="5695539" y="6133819"/>
                  <a:pt x="5693628" y="6128854"/>
                </a:cubicBezTo>
                <a:lnTo>
                  <a:pt x="5689467" y="6119114"/>
                </a:lnTo>
                <a:lnTo>
                  <a:pt x="5687798" y="6139564"/>
                </a:lnTo>
                <a:cubicBezTo>
                  <a:pt x="5685926" y="6152720"/>
                  <a:pt x="5682184" y="6144739"/>
                  <a:pt x="5663409" y="6144649"/>
                </a:cubicBezTo>
                <a:lnTo>
                  <a:pt x="5665015" y="6131326"/>
                </a:lnTo>
                <a:lnTo>
                  <a:pt x="5659399" y="6134647"/>
                </a:lnTo>
                <a:cubicBezTo>
                  <a:pt x="5657133" y="6136488"/>
                  <a:pt x="5655039" y="6139238"/>
                  <a:pt x="5653376" y="6144286"/>
                </a:cubicBezTo>
                <a:cubicBezTo>
                  <a:pt x="5649383" y="6198096"/>
                  <a:pt x="5684089" y="6168954"/>
                  <a:pt x="5688443" y="6188061"/>
                </a:cubicBezTo>
                <a:cubicBezTo>
                  <a:pt x="5658695" y="6252391"/>
                  <a:pt x="5739597" y="6235462"/>
                  <a:pt x="5742495" y="6282259"/>
                </a:cubicBezTo>
                <a:cubicBezTo>
                  <a:pt x="5717105" y="6364850"/>
                  <a:pt x="5713477" y="6267022"/>
                  <a:pt x="5685541" y="6267022"/>
                </a:cubicBezTo>
                <a:cubicBezTo>
                  <a:pt x="5673447" y="6269926"/>
                  <a:pt x="5656275" y="6303300"/>
                  <a:pt x="5661355" y="6328936"/>
                </a:cubicBezTo>
                <a:cubicBezTo>
                  <a:pt x="5636081" y="6302817"/>
                  <a:pt x="5620240" y="6266056"/>
                  <a:pt x="5584928" y="6308259"/>
                </a:cubicBezTo>
                <a:cubicBezTo>
                  <a:pt x="5576465" y="6290603"/>
                  <a:pt x="5601131" y="6278270"/>
                  <a:pt x="5590131" y="6264000"/>
                </a:cubicBezTo>
                <a:cubicBezTo>
                  <a:pt x="5582146" y="6267796"/>
                  <a:pt x="5575497" y="6273746"/>
                  <a:pt x="5570781" y="6281172"/>
                </a:cubicBezTo>
                <a:cubicBezTo>
                  <a:pt x="5579125" y="6282622"/>
                  <a:pt x="5581061" y="6293022"/>
                  <a:pt x="5580093" y="6306806"/>
                </a:cubicBezTo>
                <a:cubicBezTo>
                  <a:pt x="5566427" y="6306082"/>
                  <a:pt x="5550223" y="6310072"/>
                  <a:pt x="5533775" y="6350822"/>
                </a:cubicBezTo>
                <a:cubicBezTo>
                  <a:pt x="5541031" y="6330387"/>
                  <a:pt x="5519871" y="6309950"/>
                  <a:pt x="5512250" y="6333169"/>
                </a:cubicBezTo>
                <a:cubicBezTo>
                  <a:pt x="5518537" y="6334982"/>
                  <a:pt x="5512129" y="6353120"/>
                  <a:pt x="5516725" y="6357354"/>
                </a:cubicBezTo>
                <a:cubicBezTo>
                  <a:pt x="5545143" y="6361827"/>
                  <a:pt x="5566788" y="6373678"/>
                  <a:pt x="5557234" y="6426038"/>
                </a:cubicBezTo>
                <a:cubicBezTo>
                  <a:pt x="5525311" y="6473560"/>
                  <a:pt x="5493868" y="6526160"/>
                  <a:pt x="5458317" y="6558206"/>
                </a:cubicBezTo>
                <a:cubicBezTo>
                  <a:pt x="5479721" y="6569088"/>
                  <a:pt x="5494111" y="6542244"/>
                  <a:pt x="5497861" y="6523622"/>
                </a:cubicBezTo>
                <a:cubicBezTo>
                  <a:pt x="5496169" y="6558932"/>
                  <a:pt x="5526641" y="6506813"/>
                  <a:pt x="5517209" y="6552039"/>
                </a:cubicBezTo>
                <a:cubicBezTo>
                  <a:pt x="5499552" y="6572232"/>
                  <a:pt x="5478150" y="6572958"/>
                  <a:pt x="5465089" y="6617458"/>
                </a:cubicBezTo>
                <a:cubicBezTo>
                  <a:pt x="5452512" y="6650592"/>
                  <a:pt x="5472585" y="6643214"/>
                  <a:pt x="5469563" y="6664376"/>
                </a:cubicBezTo>
                <a:cubicBezTo>
                  <a:pt x="5442837" y="6682032"/>
                  <a:pt x="5402809" y="6715164"/>
                  <a:pt x="5397005" y="6769821"/>
                </a:cubicBezTo>
                <a:cubicBezTo>
                  <a:pt x="5379834" y="6773449"/>
                  <a:pt x="5394588" y="6737654"/>
                  <a:pt x="5377416" y="6741404"/>
                </a:cubicBezTo>
                <a:cubicBezTo>
                  <a:pt x="5361332" y="6776954"/>
                  <a:pt x="5374635" y="6813958"/>
                  <a:pt x="5356497" y="6827138"/>
                </a:cubicBezTo>
                <a:cubicBezTo>
                  <a:pt x="5353109" y="6804163"/>
                  <a:pt x="5357946" y="6770305"/>
                  <a:pt x="5347306" y="6755793"/>
                </a:cubicBezTo>
                <a:cubicBezTo>
                  <a:pt x="5342347" y="6770790"/>
                  <a:pt x="5334608" y="6771514"/>
                  <a:pt x="5329409" y="6785178"/>
                </a:cubicBezTo>
                <a:cubicBezTo>
                  <a:pt x="5327593" y="6807307"/>
                  <a:pt x="5360727" y="6786870"/>
                  <a:pt x="5346459" y="6824358"/>
                </a:cubicBezTo>
                <a:cubicBezTo>
                  <a:pt x="5332311" y="6832338"/>
                  <a:pt x="5320581" y="6852894"/>
                  <a:pt x="5303527" y="6846728"/>
                </a:cubicBezTo>
                <a:cubicBezTo>
                  <a:pt x="5314534" y="6817102"/>
                  <a:pt x="5335455" y="6797391"/>
                  <a:pt x="5314534" y="6780824"/>
                </a:cubicBezTo>
                <a:cubicBezTo>
                  <a:pt x="5300384" y="6797270"/>
                  <a:pt x="5287810" y="6821938"/>
                  <a:pt x="5273539" y="6838263"/>
                </a:cubicBezTo>
                <a:cubicBezTo>
                  <a:pt x="5300021" y="6784537"/>
                  <a:pt x="5312961" y="6725200"/>
                  <a:pt x="5311391" y="6665344"/>
                </a:cubicBezTo>
                <a:cubicBezTo>
                  <a:pt x="5325417" y="6673688"/>
                  <a:pt x="5330375" y="6633420"/>
                  <a:pt x="5339564" y="6616250"/>
                </a:cubicBezTo>
                <a:cubicBezTo>
                  <a:pt x="5331343" y="6608630"/>
                  <a:pt x="5306189" y="6622174"/>
                  <a:pt x="5320219" y="6587711"/>
                </a:cubicBezTo>
                <a:cubicBezTo>
                  <a:pt x="5340775" y="6583599"/>
                  <a:pt x="5333639" y="6590492"/>
                  <a:pt x="5352867" y="6562558"/>
                </a:cubicBezTo>
                <a:cubicBezTo>
                  <a:pt x="5333159" y="6621690"/>
                  <a:pt x="5348997" y="6698476"/>
                  <a:pt x="5378623" y="6650108"/>
                </a:cubicBezTo>
                <a:cubicBezTo>
                  <a:pt x="5374635" y="6635112"/>
                  <a:pt x="5377416" y="6606092"/>
                  <a:pt x="5386728" y="6595209"/>
                </a:cubicBezTo>
                <a:cubicBezTo>
                  <a:pt x="5401481" y="6596297"/>
                  <a:pt x="5394225" y="6643094"/>
                  <a:pt x="5410914" y="6602100"/>
                </a:cubicBezTo>
                <a:cubicBezTo>
                  <a:pt x="5387815" y="6592911"/>
                  <a:pt x="5420589" y="6568606"/>
                  <a:pt x="5426271" y="6560625"/>
                </a:cubicBezTo>
                <a:cubicBezTo>
                  <a:pt x="5430625" y="6542606"/>
                  <a:pt x="5434979" y="6524952"/>
                  <a:pt x="5439330" y="6507055"/>
                </a:cubicBezTo>
                <a:cubicBezTo>
                  <a:pt x="5419742" y="6506088"/>
                  <a:pt x="5406197" y="6459170"/>
                  <a:pt x="5388299" y="6481057"/>
                </a:cubicBezTo>
                <a:cubicBezTo>
                  <a:pt x="5384311" y="6505725"/>
                  <a:pt x="5415386" y="6487102"/>
                  <a:pt x="5404745" y="6519994"/>
                </a:cubicBezTo>
                <a:cubicBezTo>
                  <a:pt x="5380683" y="6544662"/>
                  <a:pt x="5375361" y="6515520"/>
                  <a:pt x="5352867" y="6539704"/>
                </a:cubicBezTo>
                <a:cubicBezTo>
                  <a:pt x="5346701" y="6528676"/>
                  <a:pt x="5344404" y="6515920"/>
                  <a:pt x="5346217" y="6503427"/>
                </a:cubicBezTo>
                <a:cubicBezTo>
                  <a:pt x="5354077" y="6487708"/>
                  <a:pt x="5365687" y="6491940"/>
                  <a:pt x="5371491" y="6464854"/>
                </a:cubicBezTo>
                <a:cubicBezTo>
                  <a:pt x="5365081" y="6463766"/>
                  <a:pt x="5361332" y="6476583"/>
                  <a:pt x="5354199" y="6471504"/>
                </a:cubicBezTo>
                <a:lnTo>
                  <a:pt x="5359519" y="6449980"/>
                </a:lnTo>
                <a:cubicBezTo>
                  <a:pt x="5362663" y="6441999"/>
                  <a:pt x="5364960" y="6428940"/>
                  <a:pt x="5369676" y="6429908"/>
                </a:cubicBezTo>
                <a:cubicBezTo>
                  <a:pt x="5398337" y="6446110"/>
                  <a:pt x="5428326" y="6446594"/>
                  <a:pt x="5448157" y="6406568"/>
                </a:cubicBezTo>
                <a:cubicBezTo>
                  <a:pt x="5419984" y="6430754"/>
                  <a:pt x="5431713" y="6403062"/>
                  <a:pt x="5404503" y="6394476"/>
                </a:cubicBezTo>
                <a:cubicBezTo>
                  <a:pt x="5401844" y="6405238"/>
                  <a:pt x="5399184" y="6416000"/>
                  <a:pt x="5396645" y="6426762"/>
                </a:cubicBezTo>
                <a:cubicBezTo>
                  <a:pt x="5384913" y="6407536"/>
                  <a:pt x="5381045" y="6419627"/>
                  <a:pt x="5362663" y="6416968"/>
                </a:cubicBezTo>
                <a:cubicBezTo>
                  <a:pt x="5384791" y="6390122"/>
                  <a:pt x="5395193" y="6397257"/>
                  <a:pt x="5405473" y="6348888"/>
                </a:cubicBezTo>
                <a:cubicBezTo>
                  <a:pt x="5415144" y="6385166"/>
                  <a:pt x="5447677" y="6377304"/>
                  <a:pt x="5470410" y="6378998"/>
                </a:cubicBezTo>
                <a:cubicBezTo>
                  <a:pt x="5440540" y="6383714"/>
                  <a:pt x="5479599" y="6297375"/>
                  <a:pt x="5478873" y="6301124"/>
                </a:cubicBezTo>
                <a:cubicBezTo>
                  <a:pt x="5497377" y="6320471"/>
                  <a:pt x="5468477" y="6397983"/>
                  <a:pt x="5507051" y="6355176"/>
                </a:cubicBezTo>
                <a:cubicBezTo>
                  <a:pt x="5495321" y="6347196"/>
                  <a:pt x="5496048" y="6324341"/>
                  <a:pt x="5508141" y="6286734"/>
                </a:cubicBezTo>
                <a:cubicBezTo>
                  <a:pt x="5522409" y="6298704"/>
                  <a:pt x="5529061" y="6269078"/>
                  <a:pt x="5539701" y="6261340"/>
                </a:cubicBezTo>
                <a:cubicBezTo>
                  <a:pt x="5527729" y="6256624"/>
                  <a:pt x="5527609" y="6236914"/>
                  <a:pt x="5523499" y="6222282"/>
                </a:cubicBezTo>
                <a:cubicBezTo>
                  <a:pt x="5546111" y="6205473"/>
                  <a:pt x="5507415" y="6188664"/>
                  <a:pt x="5531599" y="6167382"/>
                </a:cubicBezTo>
                <a:cubicBezTo>
                  <a:pt x="5540911" y="6190359"/>
                  <a:pt x="5544175" y="6186608"/>
                  <a:pt x="5555059" y="6197008"/>
                </a:cubicBezTo>
                <a:cubicBezTo>
                  <a:pt x="5566304" y="6147068"/>
                  <a:pt x="5608387" y="6135338"/>
                  <a:pt x="5594721" y="6093861"/>
                </a:cubicBezTo>
                <a:cubicBezTo>
                  <a:pt x="5577433" y="6105954"/>
                  <a:pt x="5576100" y="6084792"/>
                  <a:pt x="5554332" y="6093861"/>
                </a:cubicBezTo>
                <a:cubicBezTo>
                  <a:pt x="5557841" y="6063630"/>
                  <a:pt x="5568847" y="6074998"/>
                  <a:pt x="5573925" y="6053593"/>
                </a:cubicBezTo>
                <a:cubicBezTo>
                  <a:pt x="5562075" y="6036786"/>
                  <a:pt x="5546473" y="6024693"/>
                  <a:pt x="5541876" y="5998574"/>
                </a:cubicBezTo>
                <a:cubicBezTo>
                  <a:pt x="5545504" y="5996337"/>
                  <a:pt x="5552066" y="5979680"/>
                  <a:pt x="5556963" y="5964036"/>
                </a:cubicBezTo>
                <a:lnTo>
                  <a:pt x="5558681" y="5957581"/>
                </a:lnTo>
                <a:lnTo>
                  <a:pt x="5516390" y="5965946"/>
                </a:lnTo>
                <a:cubicBezTo>
                  <a:pt x="5499546" y="5972078"/>
                  <a:pt x="5485255" y="5980468"/>
                  <a:pt x="5478633" y="5989990"/>
                </a:cubicBezTo>
                <a:cubicBezTo>
                  <a:pt x="5452755" y="5949721"/>
                  <a:pt x="5385397" y="5988418"/>
                  <a:pt x="5354561" y="5989142"/>
                </a:cubicBezTo>
                <a:cubicBezTo>
                  <a:pt x="5352263" y="5974572"/>
                  <a:pt x="5347275" y="5967406"/>
                  <a:pt x="5341441" y="5962676"/>
                </a:cubicBezTo>
                <a:lnTo>
                  <a:pt x="5336957" y="5959752"/>
                </a:lnTo>
                <a:lnTo>
                  <a:pt x="5327713" y="5970400"/>
                </a:lnTo>
                <a:lnTo>
                  <a:pt x="5330261" y="5955386"/>
                </a:lnTo>
                <a:lnTo>
                  <a:pt x="5323241" y="5950810"/>
                </a:lnTo>
                <a:cubicBezTo>
                  <a:pt x="5310543" y="5967618"/>
                  <a:pt x="5345009" y="5972577"/>
                  <a:pt x="5328320" y="6004500"/>
                </a:cubicBezTo>
                <a:cubicBezTo>
                  <a:pt x="5325841" y="5994404"/>
                  <a:pt x="5323604" y="5983640"/>
                  <a:pt x="5319779" y="5977232"/>
                </a:cubicBezTo>
                <a:lnTo>
                  <a:pt x="5316193" y="5974364"/>
                </a:lnTo>
                <a:lnTo>
                  <a:pt x="5312840" y="5989384"/>
                </a:lnTo>
                <a:cubicBezTo>
                  <a:pt x="5298208" y="5989688"/>
                  <a:pt x="5286388" y="5997578"/>
                  <a:pt x="5275943" y="6006238"/>
                </a:cubicBezTo>
                <a:lnTo>
                  <a:pt x="5250802" y="6025090"/>
                </a:lnTo>
                <a:lnTo>
                  <a:pt x="5293493" y="6043436"/>
                </a:lnTo>
                <a:cubicBezTo>
                  <a:pt x="5288293" y="6075179"/>
                  <a:pt x="5278739" y="6066322"/>
                  <a:pt x="5269217" y="6057676"/>
                </a:cubicBezTo>
                <a:lnTo>
                  <a:pt x="5256013" y="6050254"/>
                </a:lnTo>
                <a:lnTo>
                  <a:pt x="5256649" y="6051902"/>
                </a:lnTo>
                <a:cubicBezTo>
                  <a:pt x="5266971" y="6081104"/>
                  <a:pt x="5280915" y="6116566"/>
                  <a:pt x="5304861" y="6079108"/>
                </a:cubicBezTo>
                <a:cubicBezTo>
                  <a:pt x="5310180" y="6057705"/>
                  <a:pt x="5295427" y="6061818"/>
                  <a:pt x="5306431" y="6033521"/>
                </a:cubicBezTo>
                <a:cubicBezTo>
                  <a:pt x="5324449" y="6025177"/>
                  <a:pt x="5325295" y="6045614"/>
                  <a:pt x="5346821" y="6033521"/>
                </a:cubicBezTo>
                <a:cubicBezTo>
                  <a:pt x="5347185" y="6052263"/>
                  <a:pt x="5344162" y="6070922"/>
                  <a:pt x="5337751" y="6088540"/>
                </a:cubicBezTo>
                <a:cubicBezTo>
                  <a:pt x="5331827" y="6088540"/>
                  <a:pt x="5324933" y="6082978"/>
                  <a:pt x="5320823" y="6095072"/>
                </a:cubicBezTo>
                <a:cubicBezTo>
                  <a:pt x="5307883" y="6142716"/>
                  <a:pt x="5326506" y="6151059"/>
                  <a:pt x="5345009" y="6159522"/>
                </a:cubicBezTo>
                <a:cubicBezTo>
                  <a:pt x="5310906" y="6186368"/>
                  <a:pt x="5291072" y="6270288"/>
                  <a:pt x="5282125" y="6325187"/>
                </a:cubicBezTo>
                <a:cubicBezTo>
                  <a:pt x="5268945" y="6328815"/>
                  <a:pt x="5256247" y="6334620"/>
                  <a:pt x="5240889" y="6325187"/>
                </a:cubicBezTo>
                <a:cubicBezTo>
                  <a:pt x="5248627" y="6370774"/>
                  <a:pt x="5220815" y="6343568"/>
                  <a:pt x="5210535" y="6362432"/>
                </a:cubicBezTo>
                <a:cubicBezTo>
                  <a:pt x="5220815" y="6387584"/>
                  <a:pt x="5209325" y="6391696"/>
                  <a:pt x="5194451" y="6403787"/>
                </a:cubicBezTo>
                <a:cubicBezTo>
                  <a:pt x="5187802" y="6431358"/>
                  <a:pt x="5209446" y="6424466"/>
                  <a:pt x="5202677" y="6452156"/>
                </a:cubicBezTo>
                <a:cubicBezTo>
                  <a:pt x="5189858" y="6467029"/>
                  <a:pt x="5174499" y="6466668"/>
                  <a:pt x="5162406" y="6486378"/>
                </a:cubicBezTo>
                <a:cubicBezTo>
                  <a:pt x="5179820" y="6434382"/>
                  <a:pt x="5181273" y="6430632"/>
                  <a:pt x="5182843" y="6388913"/>
                </a:cubicBezTo>
                <a:cubicBezTo>
                  <a:pt x="5202556" y="6386616"/>
                  <a:pt x="5213921" y="6318778"/>
                  <a:pt x="5223717" y="6331717"/>
                </a:cubicBezTo>
                <a:cubicBezTo>
                  <a:pt x="5233511" y="6302696"/>
                  <a:pt x="5208481" y="6316601"/>
                  <a:pt x="5212832" y="6293989"/>
                </a:cubicBezTo>
                <a:cubicBezTo>
                  <a:pt x="5221539" y="6290361"/>
                  <a:pt x="5229159" y="6281776"/>
                  <a:pt x="5237744" y="6278270"/>
                </a:cubicBezTo>
                <a:cubicBezTo>
                  <a:pt x="5234358" y="6294352"/>
                  <a:pt x="5225651" y="6317085"/>
                  <a:pt x="5231335" y="6322285"/>
                </a:cubicBezTo>
                <a:cubicBezTo>
                  <a:pt x="5252981" y="6291124"/>
                  <a:pt x="5271847" y="6258148"/>
                  <a:pt x="5287689" y="6223733"/>
                </a:cubicBezTo>
                <a:cubicBezTo>
                  <a:pt x="5258423" y="6201242"/>
                  <a:pt x="5245243" y="6277422"/>
                  <a:pt x="5216583" y="6260010"/>
                </a:cubicBezTo>
                <a:cubicBezTo>
                  <a:pt x="5220453" y="6281534"/>
                  <a:pt x="5206303" y="6290482"/>
                  <a:pt x="5197717" y="6312128"/>
                </a:cubicBezTo>
                <a:cubicBezTo>
                  <a:pt x="5179215" y="6315271"/>
                  <a:pt x="5203041" y="6266780"/>
                  <a:pt x="5182117" y="6273070"/>
                </a:cubicBezTo>
                <a:cubicBezTo>
                  <a:pt x="5165551" y="6278754"/>
                  <a:pt x="5170387" y="6312006"/>
                  <a:pt x="5161196" y="6313094"/>
                </a:cubicBezTo>
                <a:cubicBezTo>
                  <a:pt x="5156603" y="6287701"/>
                  <a:pt x="5174620" y="6279600"/>
                  <a:pt x="5170629" y="6258317"/>
                </a:cubicBezTo>
                <a:cubicBezTo>
                  <a:pt x="5184295" y="6267591"/>
                  <a:pt x="5194451" y="6255173"/>
                  <a:pt x="5201103" y="6221073"/>
                </a:cubicBezTo>
                <a:cubicBezTo>
                  <a:pt x="5182721" y="6203056"/>
                  <a:pt x="5140035" y="6298343"/>
                  <a:pt x="5142936" y="6227240"/>
                </a:cubicBezTo>
                <a:lnTo>
                  <a:pt x="5167122" y="6234132"/>
                </a:lnTo>
                <a:cubicBezTo>
                  <a:pt x="5173651" y="6199790"/>
                  <a:pt x="5189979" y="6193744"/>
                  <a:pt x="5176675" y="6179233"/>
                </a:cubicBezTo>
                <a:cubicBezTo>
                  <a:pt x="5155634" y="6220589"/>
                  <a:pt x="5168090" y="6151059"/>
                  <a:pt x="5156723" y="6138966"/>
                </a:cubicBezTo>
                <a:lnTo>
                  <a:pt x="5165755" y="6127444"/>
                </a:lnTo>
                <a:lnTo>
                  <a:pt x="5166309" y="6124524"/>
                </a:lnTo>
                <a:cubicBezTo>
                  <a:pt x="5166827" y="6120624"/>
                  <a:pt x="5167183" y="6115446"/>
                  <a:pt x="5167001" y="6108008"/>
                </a:cubicBezTo>
                <a:lnTo>
                  <a:pt x="5172828" y="6119428"/>
                </a:lnTo>
                <a:lnTo>
                  <a:pt x="5179141" y="6113406"/>
                </a:lnTo>
                <a:cubicBezTo>
                  <a:pt x="5185081" y="6107980"/>
                  <a:pt x="5191127" y="6101782"/>
                  <a:pt x="5202191" y="6083220"/>
                </a:cubicBezTo>
                <a:cubicBezTo>
                  <a:pt x="5187439" y="6086968"/>
                  <a:pt x="5219001" y="6033642"/>
                  <a:pt x="5204247" y="6037512"/>
                </a:cubicBezTo>
                <a:cubicBezTo>
                  <a:pt x="5195299" y="6040293"/>
                  <a:pt x="5174862" y="6115991"/>
                  <a:pt x="5174015" y="6074877"/>
                </a:cubicBezTo>
                <a:cubicBezTo>
                  <a:pt x="5183206" y="6065505"/>
                  <a:pt x="5186803" y="6054380"/>
                  <a:pt x="5189615" y="6043482"/>
                </a:cubicBezTo>
                <a:lnTo>
                  <a:pt x="5193797" y="6031940"/>
                </a:lnTo>
                <a:lnTo>
                  <a:pt x="5179093" y="6007886"/>
                </a:lnTo>
                <a:lnTo>
                  <a:pt x="5223257" y="6016684"/>
                </a:lnTo>
                <a:lnTo>
                  <a:pt x="5226861" y="6009579"/>
                </a:lnTo>
                <a:cubicBezTo>
                  <a:pt x="5224323" y="5970520"/>
                  <a:pt x="5183206" y="6017196"/>
                  <a:pt x="5184658" y="5997486"/>
                </a:cubicBezTo>
                <a:lnTo>
                  <a:pt x="5214063" y="5944834"/>
                </a:lnTo>
                <a:lnTo>
                  <a:pt x="5191113" y="5943616"/>
                </a:lnTo>
                <a:lnTo>
                  <a:pt x="5183859" y="5942116"/>
                </a:lnTo>
                <a:lnTo>
                  <a:pt x="5175670" y="5957542"/>
                </a:lnTo>
                <a:cubicBezTo>
                  <a:pt x="5168431" y="5971162"/>
                  <a:pt x="5167094" y="5976265"/>
                  <a:pt x="5167727" y="6004016"/>
                </a:cubicBezTo>
                <a:cubicBezTo>
                  <a:pt x="5155150" y="5971004"/>
                  <a:pt x="5135681" y="6008974"/>
                  <a:pt x="5134471" y="6052384"/>
                </a:cubicBezTo>
                <a:cubicBezTo>
                  <a:pt x="5126401" y="6008036"/>
                  <a:pt x="5100030" y="6039189"/>
                  <a:pt x="5073014" y="6044172"/>
                </a:cubicBezTo>
                <a:lnTo>
                  <a:pt x="5054919" y="6039060"/>
                </a:lnTo>
                <a:lnTo>
                  <a:pt x="5048373" y="6051298"/>
                </a:lnTo>
                <a:cubicBezTo>
                  <a:pt x="5056958" y="6085277"/>
                  <a:pt x="5066391" y="6059158"/>
                  <a:pt x="5087917" y="6066654"/>
                </a:cubicBezTo>
                <a:cubicBezTo>
                  <a:pt x="5084469" y="6074756"/>
                  <a:pt x="5080237" y="6081044"/>
                  <a:pt x="5076292" y="6088058"/>
                </a:cubicBezTo>
                <a:lnTo>
                  <a:pt x="5069733" y="6105118"/>
                </a:lnTo>
                <a:lnTo>
                  <a:pt x="5072821" y="6103216"/>
                </a:lnTo>
                <a:cubicBezTo>
                  <a:pt x="5077993" y="6097151"/>
                  <a:pt x="5082587" y="6087451"/>
                  <a:pt x="5088060" y="6083834"/>
                </a:cubicBezTo>
                <a:lnTo>
                  <a:pt x="5096503" y="6084164"/>
                </a:lnTo>
                <a:lnTo>
                  <a:pt x="5100854" y="6075602"/>
                </a:lnTo>
                <a:cubicBezTo>
                  <a:pt x="5098195" y="6085638"/>
                  <a:pt x="5095775" y="6095796"/>
                  <a:pt x="5100854" y="6097247"/>
                </a:cubicBezTo>
                <a:cubicBezTo>
                  <a:pt x="5100401" y="6104986"/>
                  <a:pt x="5098875" y="6110344"/>
                  <a:pt x="5096693" y="6114248"/>
                </a:cubicBezTo>
                <a:lnTo>
                  <a:pt x="5093589" y="6117418"/>
                </a:lnTo>
                <a:lnTo>
                  <a:pt x="5084047" y="6207528"/>
                </a:lnTo>
                <a:cubicBezTo>
                  <a:pt x="5084773" y="6169196"/>
                  <a:pt x="5113431" y="6167503"/>
                  <a:pt x="5108959" y="6191688"/>
                </a:cubicBezTo>
                <a:cubicBezTo>
                  <a:pt x="5102427" y="6193380"/>
                  <a:pt x="5077515" y="6218048"/>
                  <a:pt x="5087675" y="6231714"/>
                </a:cubicBezTo>
                <a:cubicBezTo>
                  <a:pt x="5099767" y="6231472"/>
                  <a:pt x="5107384" y="6201603"/>
                  <a:pt x="5118391" y="6194347"/>
                </a:cubicBezTo>
                <a:cubicBezTo>
                  <a:pt x="5101338" y="6271254"/>
                  <a:pt x="5051397" y="6270650"/>
                  <a:pt x="5040148" y="6367388"/>
                </a:cubicBezTo>
                <a:cubicBezTo>
                  <a:pt x="5042447" y="6331232"/>
                  <a:pt x="5029629" y="6312610"/>
                  <a:pt x="5018985" y="6291448"/>
                </a:cubicBezTo>
                <a:cubicBezTo>
                  <a:pt x="5037125" y="6293142"/>
                  <a:pt x="5044018" y="6298704"/>
                  <a:pt x="5050912" y="6289876"/>
                </a:cubicBezTo>
                <a:cubicBezTo>
                  <a:pt x="5035433" y="6274519"/>
                  <a:pt x="5059619" y="6245861"/>
                  <a:pt x="5066633" y="6213333"/>
                </a:cubicBezTo>
                <a:cubicBezTo>
                  <a:pt x="5057805" y="6207044"/>
                  <a:pt x="5059861" y="6187454"/>
                  <a:pt x="5056353" y="6175363"/>
                </a:cubicBezTo>
                <a:cubicBezTo>
                  <a:pt x="5059982" y="6138965"/>
                  <a:pt x="5074129" y="6171856"/>
                  <a:pt x="5077637" y="6135579"/>
                </a:cubicBezTo>
                <a:lnTo>
                  <a:pt x="5075685" y="6131552"/>
                </a:lnTo>
                <a:lnTo>
                  <a:pt x="5070621" y="6135096"/>
                </a:lnTo>
                <a:lnTo>
                  <a:pt x="5074093" y="6128264"/>
                </a:lnTo>
                <a:lnTo>
                  <a:pt x="5066701" y="6113008"/>
                </a:lnTo>
                <a:lnTo>
                  <a:pt x="5066391" y="6113814"/>
                </a:lnTo>
                <a:cubicBezTo>
                  <a:pt x="5046437" y="6088905"/>
                  <a:pt x="5020317" y="6105470"/>
                  <a:pt x="5013787" y="6122400"/>
                </a:cubicBezTo>
                <a:cubicBezTo>
                  <a:pt x="5004837" y="6120706"/>
                  <a:pt x="5004959" y="6094588"/>
                  <a:pt x="4996011" y="6092774"/>
                </a:cubicBezTo>
                <a:cubicBezTo>
                  <a:pt x="4981741" y="6091564"/>
                  <a:pt x="4983555" y="6128808"/>
                  <a:pt x="4974364" y="6139933"/>
                </a:cubicBezTo>
                <a:cubicBezTo>
                  <a:pt x="4961908" y="6119861"/>
                  <a:pt x="4956345" y="6122762"/>
                  <a:pt x="4939296" y="6134856"/>
                </a:cubicBezTo>
                <a:cubicBezTo>
                  <a:pt x="4935183" y="6100512"/>
                  <a:pt x="4953685" y="6117563"/>
                  <a:pt x="4952115" y="6089146"/>
                </a:cubicBezTo>
                <a:cubicBezTo>
                  <a:pt x="4954291" y="6073994"/>
                  <a:pt x="4949331" y="6058685"/>
                  <a:pt x="4938691" y="6047670"/>
                </a:cubicBezTo>
                <a:lnTo>
                  <a:pt x="4927932" y="6058528"/>
                </a:lnTo>
                <a:lnTo>
                  <a:pt x="4935079" y="6095100"/>
                </a:lnTo>
                <a:cubicBezTo>
                  <a:pt x="4938479" y="6112816"/>
                  <a:pt x="4938752" y="6131288"/>
                  <a:pt x="4926113" y="6149849"/>
                </a:cubicBezTo>
                <a:cubicBezTo>
                  <a:pt x="4927082" y="6129896"/>
                  <a:pt x="4927929" y="6110428"/>
                  <a:pt x="4911482" y="6110428"/>
                </a:cubicBezTo>
                <a:cubicBezTo>
                  <a:pt x="4905072" y="6128688"/>
                  <a:pt x="4909668" y="6167624"/>
                  <a:pt x="4892979" y="6174275"/>
                </a:cubicBezTo>
                <a:cubicBezTo>
                  <a:pt x="4879073" y="6137031"/>
                  <a:pt x="4909063" y="6090233"/>
                  <a:pt x="4903259" y="6049724"/>
                </a:cubicBezTo>
                <a:lnTo>
                  <a:pt x="4904102" y="6048992"/>
                </a:lnTo>
                <a:lnTo>
                  <a:pt x="4900771" y="6045840"/>
                </a:lnTo>
                <a:cubicBezTo>
                  <a:pt x="4896842" y="6044094"/>
                  <a:pt x="4892133" y="6043890"/>
                  <a:pt x="4886086" y="6045614"/>
                </a:cubicBezTo>
                <a:cubicBezTo>
                  <a:pt x="4882461" y="6048154"/>
                  <a:pt x="4881735" y="6057706"/>
                  <a:pt x="4877379" y="6057706"/>
                </a:cubicBezTo>
                <a:cubicBezTo>
                  <a:pt x="4872181" y="6093982"/>
                  <a:pt x="4891529" y="6063632"/>
                  <a:pt x="4886328" y="6099908"/>
                </a:cubicBezTo>
                <a:cubicBezTo>
                  <a:pt x="4870489" y="6088058"/>
                  <a:pt x="4859846" y="6034247"/>
                  <a:pt x="4842795" y="6085396"/>
                </a:cubicBezTo>
                <a:cubicBezTo>
                  <a:pt x="4846906" y="6114298"/>
                  <a:pt x="4856702" y="6067864"/>
                  <a:pt x="4868795" y="6081044"/>
                </a:cubicBezTo>
                <a:cubicBezTo>
                  <a:pt x="4877743" y="6134250"/>
                  <a:pt x="4849085" y="6100150"/>
                  <a:pt x="4847269" y="6128204"/>
                </a:cubicBezTo>
                <a:cubicBezTo>
                  <a:pt x="4840257" y="6079835"/>
                  <a:pt x="4821755" y="6112363"/>
                  <a:pt x="4803978" y="6124456"/>
                </a:cubicBezTo>
                <a:cubicBezTo>
                  <a:pt x="4810264" y="6086970"/>
                  <a:pt x="4825380" y="6111154"/>
                  <a:pt x="4825380" y="6077296"/>
                </a:cubicBezTo>
                <a:cubicBezTo>
                  <a:pt x="4814861" y="6070282"/>
                  <a:pt x="4789949" y="6088178"/>
                  <a:pt x="4786199" y="6018406"/>
                </a:cubicBezTo>
                <a:cubicBezTo>
                  <a:pt x="4792245" y="6021912"/>
                  <a:pt x="4814981" y="6066412"/>
                  <a:pt x="4816431" y="6013328"/>
                </a:cubicBezTo>
                <a:cubicBezTo>
                  <a:pt x="4824051" y="6022034"/>
                  <a:pt x="4824535" y="6050208"/>
                  <a:pt x="4829734" y="6065686"/>
                </a:cubicBezTo>
                <a:cubicBezTo>
                  <a:pt x="4842795" y="6068105"/>
                  <a:pt x="4875445" y="6002928"/>
                  <a:pt x="4868674" y="6059158"/>
                </a:cubicBezTo>
                <a:cubicBezTo>
                  <a:pt x="4876172" y="6055530"/>
                  <a:pt x="4878469" y="6038479"/>
                  <a:pt x="4877137" y="6014294"/>
                </a:cubicBezTo>
                <a:cubicBezTo>
                  <a:pt x="4876414" y="5996398"/>
                  <a:pt x="4846785" y="6001235"/>
                  <a:pt x="4846785" y="6019252"/>
                </a:cubicBezTo>
                <a:cubicBezTo>
                  <a:pt x="4837836" y="6003412"/>
                  <a:pt x="4860088" y="5977654"/>
                  <a:pt x="4846785" y="5942950"/>
                </a:cubicBezTo>
                <a:cubicBezTo>
                  <a:pt x="4838804" y="5978984"/>
                  <a:pt x="4837593" y="5952746"/>
                  <a:pt x="4829492" y="5934968"/>
                </a:cubicBezTo>
                <a:cubicBezTo>
                  <a:pt x="4803978" y="5935574"/>
                  <a:pt x="4832274" y="5994705"/>
                  <a:pt x="4808089" y="5993012"/>
                </a:cubicBezTo>
                <a:cubicBezTo>
                  <a:pt x="4812443" y="5978018"/>
                  <a:pt x="4812079" y="5952020"/>
                  <a:pt x="4816431" y="5937024"/>
                </a:cubicBezTo>
                <a:lnTo>
                  <a:pt x="4794909" y="5940652"/>
                </a:lnTo>
                <a:cubicBezTo>
                  <a:pt x="4787773" y="5999421"/>
                  <a:pt x="4759112" y="5956010"/>
                  <a:pt x="4738675" y="5949963"/>
                </a:cubicBezTo>
                <a:cubicBezTo>
                  <a:pt x="4733719" y="5999784"/>
                  <a:pt x="4757905" y="5971005"/>
                  <a:pt x="4751857" y="6023968"/>
                </a:cubicBezTo>
                <a:cubicBezTo>
                  <a:pt x="4765279" y="6030016"/>
                  <a:pt x="4757057" y="5985635"/>
                  <a:pt x="4773383" y="5998574"/>
                </a:cubicBezTo>
                <a:cubicBezTo>
                  <a:pt x="4770361" y="6032433"/>
                  <a:pt x="4781001" y="6029532"/>
                  <a:pt x="4777977" y="6063389"/>
                </a:cubicBezTo>
                <a:cubicBezTo>
                  <a:pt x="4774107" y="6075482"/>
                  <a:pt x="4762135" y="6069436"/>
                  <a:pt x="4765157" y="6098216"/>
                </a:cubicBezTo>
                <a:cubicBezTo>
                  <a:pt x="4731059" y="6093740"/>
                  <a:pt x="4708807" y="6059520"/>
                  <a:pt x="4682687" y="6035335"/>
                </a:cubicBezTo>
                <a:cubicBezTo>
                  <a:pt x="4663821" y="6057222"/>
                  <a:pt x="4600213" y="6065446"/>
                  <a:pt x="4582921" y="5997365"/>
                </a:cubicBezTo>
                <a:cubicBezTo>
                  <a:pt x="4590057" y="6030619"/>
                  <a:pt x="4646408" y="6050330"/>
                  <a:pt x="4656567" y="5985274"/>
                </a:cubicBezTo>
                <a:cubicBezTo>
                  <a:pt x="4680753" y="5996035"/>
                  <a:pt x="4697441" y="6039326"/>
                  <a:pt x="4717030" y="6008128"/>
                </a:cubicBezTo>
                <a:cubicBezTo>
                  <a:pt x="4717514" y="5963023"/>
                  <a:pt x="4697561" y="5990836"/>
                  <a:pt x="4708081" y="5944160"/>
                </a:cubicBezTo>
                <a:cubicBezTo>
                  <a:pt x="4696835" y="5939444"/>
                  <a:pt x="4692483" y="5951052"/>
                  <a:pt x="4695263" y="5978984"/>
                </a:cubicBezTo>
                <a:lnTo>
                  <a:pt x="4673617" y="5982492"/>
                </a:lnTo>
                <a:cubicBezTo>
                  <a:pt x="4677245" y="5968006"/>
                  <a:pt x="4678697" y="5953036"/>
                  <a:pt x="4677729" y="5938112"/>
                </a:cubicBezTo>
                <a:cubicBezTo>
                  <a:pt x="4661343" y="5969070"/>
                  <a:pt x="4638517" y="5975992"/>
                  <a:pt x="4613909" y="5973228"/>
                </a:cubicBezTo>
                <a:lnTo>
                  <a:pt x="4597103" y="5968933"/>
                </a:lnTo>
                <a:lnTo>
                  <a:pt x="4587335" y="5981555"/>
                </a:lnTo>
                <a:cubicBezTo>
                  <a:pt x="4579898" y="5989808"/>
                  <a:pt x="4571977" y="5993860"/>
                  <a:pt x="4562605" y="5984548"/>
                </a:cubicBezTo>
                <a:lnTo>
                  <a:pt x="4573391" y="5962568"/>
                </a:lnTo>
                <a:lnTo>
                  <a:pt x="4539387" y="5950206"/>
                </a:lnTo>
                <a:lnTo>
                  <a:pt x="4533428" y="5970085"/>
                </a:lnTo>
                <a:lnTo>
                  <a:pt x="4547127" y="5967496"/>
                </a:lnTo>
                <a:cubicBezTo>
                  <a:pt x="4548155" y="5977170"/>
                  <a:pt x="4543923" y="5991500"/>
                  <a:pt x="4537982" y="6005331"/>
                </a:cubicBezTo>
                <a:lnTo>
                  <a:pt x="4534634" y="6011344"/>
                </a:lnTo>
                <a:lnTo>
                  <a:pt x="4535155" y="6016472"/>
                </a:lnTo>
                <a:lnTo>
                  <a:pt x="4528821" y="6021787"/>
                </a:lnTo>
                <a:lnTo>
                  <a:pt x="4518588" y="6040170"/>
                </a:lnTo>
                <a:cubicBezTo>
                  <a:pt x="4516532" y="6010544"/>
                  <a:pt x="4501416" y="6007884"/>
                  <a:pt x="4486662" y="6041018"/>
                </a:cubicBezTo>
                <a:cubicBezTo>
                  <a:pt x="4490653" y="6009396"/>
                  <a:pt x="4499209" y="5991652"/>
                  <a:pt x="4510047" y="5981494"/>
                </a:cubicBezTo>
                <a:lnTo>
                  <a:pt x="4522219" y="5974382"/>
                </a:lnTo>
                <a:lnTo>
                  <a:pt x="4521974" y="5953107"/>
                </a:lnTo>
                <a:cubicBezTo>
                  <a:pt x="4507341" y="5999663"/>
                  <a:pt x="4501055" y="5974149"/>
                  <a:pt x="4474448" y="5971851"/>
                </a:cubicBezTo>
                <a:cubicBezTo>
                  <a:pt x="4487388" y="5934123"/>
                  <a:pt x="4459091" y="5940532"/>
                  <a:pt x="4461389" y="5897846"/>
                </a:cubicBezTo>
                <a:cubicBezTo>
                  <a:pt x="4433211" y="5909092"/>
                  <a:pt x="4432971" y="5921668"/>
                  <a:pt x="4405279" y="5918040"/>
                </a:cubicBezTo>
                <a:cubicBezTo>
                  <a:pt x="4389196" y="5929286"/>
                  <a:pt x="4405037" y="5956010"/>
                  <a:pt x="4396693" y="5973665"/>
                </a:cubicBezTo>
                <a:cubicBezTo>
                  <a:pt x="4391735" y="5958307"/>
                  <a:pt x="4378915" y="5963870"/>
                  <a:pt x="4379642" y="5933035"/>
                </a:cubicBezTo>
                <a:cubicBezTo>
                  <a:pt x="4365735" y="5958912"/>
                  <a:pt x="4377344" y="5957702"/>
                  <a:pt x="4379642" y="5987449"/>
                </a:cubicBezTo>
                <a:cubicBezTo>
                  <a:pt x="4353884" y="6006435"/>
                  <a:pt x="4354005" y="5955405"/>
                  <a:pt x="4328247" y="5974268"/>
                </a:cubicBezTo>
                <a:cubicBezTo>
                  <a:pt x="4330545" y="5957702"/>
                  <a:pt x="4334657" y="5945610"/>
                  <a:pt x="4336833" y="5929286"/>
                </a:cubicBezTo>
                <a:cubicBezTo>
                  <a:pt x="4318935" y="5937024"/>
                  <a:pt x="4311076" y="5922877"/>
                  <a:pt x="4281327" y="5927593"/>
                </a:cubicBezTo>
                <a:cubicBezTo>
                  <a:pt x="4279634" y="5946335"/>
                  <a:pt x="4284592" y="5947907"/>
                  <a:pt x="4289913" y="5947907"/>
                </a:cubicBezTo>
                <a:cubicBezTo>
                  <a:pt x="4286890" y="5960678"/>
                  <a:pt x="4276853" y="5970666"/>
                  <a:pt x="4264155" y="5973786"/>
                </a:cubicBezTo>
                <a:cubicBezTo>
                  <a:pt x="4263431" y="5961332"/>
                  <a:pt x="4265123" y="5954318"/>
                  <a:pt x="4268387" y="5951416"/>
                </a:cubicBezTo>
                <a:cubicBezTo>
                  <a:pt x="4236826" y="5908970"/>
                  <a:pt x="4159312" y="5878378"/>
                  <a:pt x="4114567" y="5933156"/>
                </a:cubicBezTo>
                <a:cubicBezTo>
                  <a:pt x="4103443" y="5862295"/>
                  <a:pt x="4044551" y="5950448"/>
                  <a:pt x="4046243" y="5889986"/>
                </a:cubicBezTo>
                <a:cubicBezTo>
                  <a:pt x="4007669" y="5926746"/>
                  <a:pt x="3970181" y="5875960"/>
                  <a:pt x="3939223" y="5896879"/>
                </a:cubicBezTo>
                <a:cubicBezTo>
                  <a:pt x="3956032" y="5839320"/>
                  <a:pt x="4003072" y="5885149"/>
                  <a:pt x="4033426" y="5870396"/>
                </a:cubicBezTo>
                <a:cubicBezTo>
                  <a:pt x="4038745" y="5863732"/>
                  <a:pt x="4041647" y="5855560"/>
                  <a:pt x="4042011" y="5847058"/>
                </a:cubicBezTo>
                <a:cubicBezTo>
                  <a:pt x="4025444" y="5836780"/>
                  <a:pt x="4000895" y="5869066"/>
                  <a:pt x="3977920" y="5857821"/>
                </a:cubicBezTo>
                <a:cubicBezTo>
                  <a:pt x="3982274" y="5842825"/>
                  <a:pt x="3982153" y="5816828"/>
                  <a:pt x="3986505" y="5801953"/>
                </a:cubicBezTo>
                <a:cubicBezTo>
                  <a:pt x="3969697" y="5805339"/>
                  <a:pt x="3962925" y="5832790"/>
                  <a:pt x="3952162" y="5851048"/>
                </a:cubicBezTo>
                <a:cubicBezTo>
                  <a:pt x="3945269" y="5846937"/>
                  <a:pt x="3955306" y="5793610"/>
                  <a:pt x="3969455" y="5804736"/>
                </a:cubicBezTo>
                <a:cubicBezTo>
                  <a:pt x="3945753" y="5781276"/>
                  <a:pt x="3906574" y="5815135"/>
                  <a:pt x="3883476" y="5829646"/>
                </a:cubicBezTo>
                <a:cubicBezTo>
                  <a:pt x="3878758" y="5871000"/>
                  <a:pt x="3899558" y="5844278"/>
                  <a:pt x="3896295" y="5882006"/>
                </a:cubicBezTo>
                <a:cubicBezTo>
                  <a:pt x="3883718" y="5915742"/>
                  <a:pt x="3886135" y="5854193"/>
                  <a:pt x="3874769" y="5852740"/>
                </a:cubicBezTo>
                <a:cubicBezTo>
                  <a:pt x="3869689" y="5855402"/>
                  <a:pt x="3871141" y="5873178"/>
                  <a:pt x="3870416" y="5886237"/>
                </a:cubicBezTo>
                <a:cubicBezTo>
                  <a:pt x="3851067" y="5826984"/>
                  <a:pt x="3786370" y="5841134"/>
                  <a:pt x="3788668" y="5758060"/>
                </a:cubicBezTo>
                <a:cubicBezTo>
                  <a:pt x="3762547" y="5768700"/>
                  <a:pt x="3744893" y="5758060"/>
                  <a:pt x="3727235" y="5745967"/>
                </a:cubicBezTo>
                <a:cubicBezTo>
                  <a:pt x="3721553" y="5760780"/>
                  <a:pt x="3717079" y="5776016"/>
                  <a:pt x="3713812" y="5791554"/>
                </a:cubicBezTo>
                <a:cubicBezTo>
                  <a:pt x="3695553" y="5770151"/>
                  <a:pt x="3680680" y="5805582"/>
                  <a:pt x="3656493" y="5800623"/>
                </a:cubicBezTo>
                <a:cubicBezTo>
                  <a:pt x="3665563" y="5776923"/>
                  <a:pt x="3654680" y="5779583"/>
                  <a:pt x="3652383" y="5757697"/>
                </a:cubicBezTo>
                <a:cubicBezTo>
                  <a:pt x="3634364" y="5763016"/>
                  <a:pt x="3645731" y="5814892"/>
                  <a:pt x="3634364" y="5771360"/>
                </a:cubicBezTo>
                <a:cubicBezTo>
                  <a:pt x="3619973" y="5786112"/>
                  <a:pt x="3635089" y="5814651"/>
                  <a:pt x="3611630" y="5818400"/>
                </a:cubicBezTo>
                <a:cubicBezTo>
                  <a:pt x="3630012" y="5760236"/>
                  <a:pt x="3590225" y="5807274"/>
                  <a:pt x="3603044" y="5754430"/>
                </a:cubicBezTo>
                <a:cubicBezTo>
                  <a:pt x="3587443" y="5778979"/>
                  <a:pt x="3580068" y="5765072"/>
                  <a:pt x="3571240" y="5791918"/>
                </a:cubicBezTo>
                <a:cubicBezTo>
                  <a:pt x="3558179" y="5795667"/>
                  <a:pt x="3546813" y="5758784"/>
                  <a:pt x="3562653" y="5749595"/>
                </a:cubicBezTo>
                <a:cubicBezTo>
                  <a:pt x="3550318" y="5705578"/>
                  <a:pt x="3524562" y="5730852"/>
                  <a:pt x="3504246" y="5747660"/>
                </a:cubicBezTo>
                <a:cubicBezTo>
                  <a:pt x="3507027" y="5758300"/>
                  <a:pt x="3514404" y="5757334"/>
                  <a:pt x="3512832" y="5778858"/>
                </a:cubicBezTo>
                <a:cubicBezTo>
                  <a:pt x="3487801" y="5788532"/>
                  <a:pt x="3499770" y="5706425"/>
                  <a:pt x="3477401" y="5708118"/>
                </a:cubicBezTo>
                <a:cubicBezTo>
                  <a:pt x="3457084" y="5709932"/>
                  <a:pt x="3407140" y="5792884"/>
                  <a:pt x="3408713" y="5707150"/>
                </a:cubicBezTo>
                <a:cubicBezTo>
                  <a:pt x="3415002" y="5718639"/>
                  <a:pt x="3420081" y="5718154"/>
                  <a:pt x="3427094" y="5704490"/>
                </a:cubicBezTo>
                <a:cubicBezTo>
                  <a:pt x="3427094" y="5688408"/>
                  <a:pt x="3407746" y="5672686"/>
                  <a:pt x="3427094" y="5671720"/>
                </a:cubicBezTo>
                <a:cubicBezTo>
                  <a:pt x="3423343" y="5656000"/>
                  <a:pt x="3412463" y="5658176"/>
                  <a:pt x="3404359" y="5653340"/>
                </a:cubicBezTo>
                <a:cubicBezTo>
                  <a:pt x="3406052" y="5670148"/>
                  <a:pt x="3390816" y="5709206"/>
                  <a:pt x="3384769" y="5656000"/>
                </a:cubicBezTo>
                <a:cubicBezTo>
                  <a:pt x="3415606" y="5606543"/>
                  <a:pt x="3443055" y="5714890"/>
                  <a:pt x="3467242" y="5643908"/>
                </a:cubicBezTo>
                <a:cubicBezTo>
                  <a:pt x="3474861" y="5656846"/>
                  <a:pt x="3475950" y="5686110"/>
                  <a:pt x="3484898" y="5695783"/>
                </a:cubicBezTo>
                <a:cubicBezTo>
                  <a:pt x="3492759" y="5693124"/>
                  <a:pt x="3486951" y="5665915"/>
                  <a:pt x="3489976" y="5651646"/>
                </a:cubicBezTo>
                <a:cubicBezTo>
                  <a:pt x="3493725" y="5652711"/>
                  <a:pt x="3497354" y="5654040"/>
                  <a:pt x="3500860" y="5655638"/>
                </a:cubicBezTo>
                <a:cubicBezTo>
                  <a:pt x="3507511" y="5658176"/>
                  <a:pt x="3516460" y="5661925"/>
                  <a:pt x="3526255" y="5666157"/>
                </a:cubicBezTo>
                <a:cubicBezTo>
                  <a:pt x="3544515" y="5673655"/>
                  <a:pt x="3562170" y="5682422"/>
                  <a:pt x="3579220" y="5692397"/>
                </a:cubicBezTo>
                <a:cubicBezTo>
                  <a:pt x="3585388" y="5688166"/>
                  <a:pt x="3583212" y="5664585"/>
                  <a:pt x="3584058" y="5648140"/>
                </a:cubicBezTo>
                <a:cubicBezTo>
                  <a:pt x="3590831" y="5676326"/>
                  <a:pt x="3615500" y="5696534"/>
                  <a:pt x="3644522" y="5697476"/>
                </a:cubicBezTo>
                <a:cubicBezTo>
                  <a:pt x="3669070" y="5700016"/>
                  <a:pt x="3693257" y="5693728"/>
                  <a:pt x="3704020" y="5694816"/>
                </a:cubicBezTo>
                <a:cubicBezTo>
                  <a:pt x="3730865" y="5720330"/>
                  <a:pt x="3815877" y="5735325"/>
                  <a:pt x="3847924" y="5704490"/>
                </a:cubicBezTo>
                <a:cubicBezTo>
                  <a:pt x="3864005" y="5708964"/>
                  <a:pt x="3865335" y="5759026"/>
                  <a:pt x="3882266" y="5731697"/>
                </a:cubicBezTo>
                <a:cubicBezTo>
                  <a:pt x="3886741" y="5749220"/>
                  <a:pt x="3888192" y="5767382"/>
                  <a:pt x="3886378" y="5785386"/>
                </a:cubicBezTo>
                <a:lnTo>
                  <a:pt x="3899318" y="5783332"/>
                </a:lnTo>
                <a:cubicBezTo>
                  <a:pt x="3904637" y="5779825"/>
                  <a:pt x="3903670" y="5761444"/>
                  <a:pt x="3899318" y="5761444"/>
                </a:cubicBezTo>
                <a:cubicBezTo>
                  <a:pt x="3941762" y="5749716"/>
                  <a:pt x="3997269" y="5777286"/>
                  <a:pt x="4057733" y="5735446"/>
                </a:cubicBezTo>
                <a:cubicBezTo>
                  <a:pt x="4034756" y="5683328"/>
                  <a:pt x="3978523" y="5756608"/>
                  <a:pt x="3973083" y="5640643"/>
                </a:cubicBezTo>
                <a:cubicBezTo>
                  <a:pt x="3959297" y="5633146"/>
                  <a:pt x="3967036" y="5677162"/>
                  <a:pt x="3960143" y="5686352"/>
                </a:cubicBezTo>
                <a:cubicBezTo>
                  <a:pt x="3954701" y="5674139"/>
                  <a:pt x="3954338" y="5646206"/>
                  <a:pt x="3948050" y="5634113"/>
                </a:cubicBezTo>
                <a:cubicBezTo>
                  <a:pt x="3935475" y="5659627"/>
                  <a:pt x="3936926" y="5650316"/>
                  <a:pt x="3917939" y="5660716"/>
                </a:cubicBezTo>
                <a:cubicBezTo>
                  <a:pt x="3904153" y="5648018"/>
                  <a:pt x="3935112" y="5651284"/>
                  <a:pt x="3935112" y="5635927"/>
                </a:cubicBezTo>
                <a:cubicBezTo>
                  <a:pt x="3927855" y="5603036"/>
                  <a:pt x="3905000" y="5653218"/>
                  <a:pt x="3900769" y="5630848"/>
                </a:cubicBezTo>
                <a:cubicBezTo>
                  <a:pt x="3900405" y="5585018"/>
                  <a:pt x="3916488" y="5591790"/>
                  <a:pt x="3896657" y="5576916"/>
                </a:cubicBezTo>
                <a:cubicBezTo>
                  <a:pt x="3892666" y="5548378"/>
                  <a:pt x="3920117" y="5602430"/>
                  <a:pt x="3930881" y="5604124"/>
                </a:cubicBezTo>
                <a:cubicBezTo>
                  <a:pt x="3934507" y="5536287"/>
                  <a:pt x="3969576" y="5673292"/>
                  <a:pt x="4003435" y="5614040"/>
                </a:cubicBezTo>
                <a:cubicBezTo>
                  <a:pt x="3991825" y="5605454"/>
                  <a:pt x="3983604" y="5576916"/>
                  <a:pt x="4007789" y="5580543"/>
                </a:cubicBezTo>
                <a:cubicBezTo>
                  <a:pt x="3996542" y="5520808"/>
                  <a:pt x="3933297" y="5601101"/>
                  <a:pt x="3939585" y="5493720"/>
                </a:cubicBezTo>
                <a:cubicBezTo>
                  <a:pt x="3944545" y="5494810"/>
                  <a:pt x="3947204" y="5490336"/>
                  <a:pt x="3948171" y="5481629"/>
                </a:cubicBezTo>
                <a:cubicBezTo>
                  <a:pt x="3948413" y="5527943"/>
                  <a:pt x="3987715" y="5469054"/>
                  <a:pt x="3986505" y="5518994"/>
                </a:cubicBezTo>
                <a:cubicBezTo>
                  <a:pt x="4001258" y="5493480"/>
                  <a:pt x="4012626" y="5527701"/>
                  <a:pt x="4020728" y="5491424"/>
                </a:cubicBezTo>
                <a:cubicBezTo>
                  <a:pt x="4033184" y="5519478"/>
                  <a:pt x="4057368" y="5515126"/>
                  <a:pt x="4071880" y="5537616"/>
                </a:cubicBezTo>
                <a:cubicBezTo>
                  <a:pt x="4078047" y="5531690"/>
                  <a:pt x="4070068" y="5523831"/>
                  <a:pt x="4071880" y="5504846"/>
                </a:cubicBezTo>
                <a:cubicBezTo>
                  <a:pt x="4093768" y="5506902"/>
                  <a:pt x="4103080" y="5543178"/>
                  <a:pt x="4105861" y="5597230"/>
                </a:cubicBezTo>
                <a:cubicBezTo>
                  <a:pt x="4113359" y="5593362"/>
                  <a:pt x="4115536" y="5576432"/>
                  <a:pt x="4114447" y="5552248"/>
                </a:cubicBezTo>
                <a:cubicBezTo>
                  <a:pt x="4120734" y="5556722"/>
                  <a:pt x="4125209" y="5566516"/>
                  <a:pt x="4131497" y="5571112"/>
                </a:cubicBezTo>
                <a:cubicBezTo>
                  <a:pt x="4130409" y="5583204"/>
                  <a:pt x="4122913" y="5580060"/>
                  <a:pt x="4122913" y="5594450"/>
                </a:cubicBezTo>
                <a:cubicBezTo>
                  <a:pt x="4129441" y="5612952"/>
                  <a:pt x="4146372" y="5563857"/>
                  <a:pt x="4157134" y="5555997"/>
                </a:cubicBezTo>
                <a:cubicBezTo>
                  <a:pt x="4173097" y="5556480"/>
                  <a:pt x="4162697" y="5627220"/>
                  <a:pt x="4186883" y="5605574"/>
                </a:cubicBezTo>
                <a:cubicBezTo>
                  <a:pt x="4177088" y="5550192"/>
                  <a:pt x="4161972" y="5565550"/>
                  <a:pt x="4174790" y="5509684"/>
                </a:cubicBezTo>
                <a:cubicBezTo>
                  <a:pt x="4174186" y="5498328"/>
                  <a:pt x="4169590" y="5487530"/>
                  <a:pt x="4161972" y="5479090"/>
                </a:cubicBezTo>
                <a:cubicBezTo>
                  <a:pt x="4150242" y="5490940"/>
                  <a:pt x="4169711" y="5515971"/>
                  <a:pt x="4157618" y="5534230"/>
                </a:cubicBezTo>
                <a:cubicBezTo>
                  <a:pt x="4123759" y="5491545"/>
                  <a:pt x="4079982" y="5420320"/>
                  <a:pt x="4038142" y="5488643"/>
                </a:cubicBezTo>
                <a:cubicBezTo>
                  <a:pt x="4040075" y="5427334"/>
                  <a:pt x="4077806" y="5452245"/>
                  <a:pt x="4081070" y="5394444"/>
                </a:cubicBezTo>
                <a:cubicBezTo>
                  <a:pt x="4092317" y="5397212"/>
                  <a:pt x="4102596" y="5403029"/>
                  <a:pt x="4110820" y="5411252"/>
                </a:cubicBezTo>
                <a:cubicBezTo>
                  <a:pt x="4115173" y="5406052"/>
                  <a:pt x="4125815" y="5366510"/>
                  <a:pt x="4110820" y="5378603"/>
                </a:cubicBezTo>
                <a:cubicBezTo>
                  <a:pt x="4128595" y="5352242"/>
                  <a:pt x="4131134" y="5400248"/>
                  <a:pt x="4149153" y="5415847"/>
                </a:cubicBezTo>
                <a:cubicBezTo>
                  <a:pt x="4160158" y="5369292"/>
                  <a:pt x="4167413" y="5430720"/>
                  <a:pt x="4187609" y="5398556"/>
                </a:cubicBezTo>
                <a:cubicBezTo>
                  <a:pt x="4171284" y="5477156"/>
                  <a:pt x="4135609" y="5398676"/>
                  <a:pt x="4102233" y="5423586"/>
                </a:cubicBezTo>
                <a:cubicBezTo>
                  <a:pt x="4155804" y="5482959"/>
                  <a:pt x="4203087" y="5439790"/>
                  <a:pt x="4255691" y="5474494"/>
                </a:cubicBezTo>
                <a:cubicBezTo>
                  <a:pt x="4268508" y="5449585"/>
                  <a:pt x="4255207" y="5404480"/>
                  <a:pt x="4247225" y="5399644"/>
                </a:cubicBezTo>
                <a:cubicBezTo>
                  <a:pt x="4240696" y="5412945"/>
                  <a:pt x="4238036" y="5436645"/>
                  <a:pt x="4225943" y="5435920"/>
                </a:cubicBezTo>
                <a:cubicBezTo>
                  <a:pt x="4224371" y="5417540"/>
                  <a:pt x="4229328" y="5414759"/>
                  <a:pt x="4234407" y="5412824"/>
                </a:cubicBezTo>
                <a:cubicBezTo>
                  <a:pt x="4221105" y="5383682"/>
                  <a:pt x="4196314" y="5465546"/>
                  <a:pt x="4187609" y="5420562"/>
                </a:cubicBezTo>
                <a:cubicBezTo>
                  <a:pt x="4190753" y="5399040"/>
                  <a:pt x="4199581" y="5378748"/>
                  <a:pt x="4213245" y="5361794"/>
                </a:cubicBezTo>
                <a:cubicBezTo>
                  <a:pt x="4200305" y="5326122"/>
                  <a:pt x="4166204" y="5334345"/>
                  <a:pt x="4144920" y="5351275"/>
                </a:cubicBezTo>
                <a:cubicBezTo>
                  <a:pt x="4127507" y="5274247"/>
                  <a:pt x="4097517" y="5329749"/>
                  <a:pt x="4076717" y="5373403"/>
                </a:cubicBezTo>
                <a:cubicBezTo>
                  <a:pt x="4081191" y="5308588"/>
                  <a:pt x="4111062" y="5298431"/>
                  <a:pt x="4102475" y="5260219"/>
                </a:cubicBezTo>
                <a:cubicBezTo>
                  <a:pt x="4112392" y="5278394"/>
                  <a:pt x="4125331" y="5294755"/>
                  <a:pt x="4140809" y="5308588"/>
                </a:cubicBezTo>
                <a:cubicBezTo>
                  <a:pt x="4142139" y="5272310"/>
                  <a:pt x="4160400" y="5275698"/>
                  <a:pt x="4170677" y="5260219"/>
                </a:cubicBezTo>
                <a:cubicBezTo>
                  <a:pt x="4167049" y="5233858"/>
                  <a:pt x="4141051" y="5268442"/>
                  <a:pt x="4136577" y="5244258"/>
                </a:cubicBezTo>
                <a:cubicBezTo>
                  <a:pt x="4137302" y="5228175"/>
                  <a:pt x="4149395" y="5238091"/>
                  <a:pt x="4149395" y="5220072"/>
                </a:cubicBezTo>
                <a:cubicBezTo>
                  <a:pt x="4148186" y="5186093"/>
                  <a:pt x="4121583" y="5223216"/>
                  <a:pt x="4124001" y="5180652"/>
                </a:cubicBezTo>
                <a:cubicBezTo>
                  <a:pt x="4141655" y="5186940"/>
                  <a:pt x="4163423" y="5227812"/>
                  <a:pt x="4183617" y="5192744"/>
                </a:cubicBezTo>
                <a:cubicBezTo>
                  <a:pt x="4181803" y="5172308"/>
                  <a:pt x="4171526" y="5174968"/>
                  <a:pt x="4175153" y="5139660"/>
                </a:cubicBezTo>
                <a:cubicBezTo>
                  <a:pt x="4172493" y="5117893"/>
                  <a:pt x="4155199" y="5135790"/>
                  <a:pt x="4153869" y="5110516"/>
                </a:cubicBezTo>
                <a:cubicBezTo>
                  <a:pt x="4149879" y="5122730"/>
                  <a:pt x="4138149" y="5116440"/>
                  <a:pt x="4141051" y="5145342"/>
                </a:cubicBezTo>
                <a:cubicBezTo>
                  <a:pt x="4127387" y="5156830"/>
                  <a:pt x="4127869" y="5130348"/>
                  <a:pt x="4119767" y="5127082"/>
                </a:cubicBezTo>
                <a:cubicBezTo>
                  <a:pt x="4141413" y="5092740"/>
                  <a:pt x="4162093" y="5084639"/>
                  <a:pt x="4187972" y="5104834"/>
                </a:cubicBezTo>
                <a:cubicBezTo>
                  <a:pt x="4188333" y="5042679"/>
                  <a:pt x="4156892" y="5066258"/>
                  <a:pt x="4136939" y="5058882"/>
                </a:cubicBezTo>
                <a:cubicBezTo>
                  <a:pt x="4152781" y="4999025"/>
                  <a:pt x="4096913" y="4967465"/>
                  <a:pt x="4098606" y="5043404"/>
                </a:cubicBezTo>
                <a:lnTo>
                  <a:pt x="4077322" y="5047032"/>
                </a:lnTo>
                <a:cubicBezTo>
                  <a:pt x="4081675" y="4990198"/>
                  <a:pt x="4042615" y="5039655"/>
                  <a:pt x="4030523" y="5033006"/>
                </a:cubicBezTo>
                <a:cubicBezTo>
                  <a:pt x="4030160" y="4991770"/>
                  <a:pt x="4055433" y="5012569"/>
                  <a:pt x="4056159" y="4974356"/>
                </a:cubicBezTo>
                <a:cubicBezTo>
                  <a:pt x="4055191" y="4951866"/>
                  <a:pt x="4037416" y="4974356"/>
                  <a:pt x="4034998" y="4955856"/>
                </a:cubicBezTo>
                <a:cubicBezTo>
                  <a:pt x="4028346" y="4969931"/>
                  <a:pt x="4025444" y="4985433"/>
                  <a:pt x="4026291" y="5000960"/>
                </a:cubicBezTo>
                <a:cubicBezTo>
                  <a:pt x="3988441" y="4989956"/>
                  <a:pt x="3967881" y="5032037"/>
                  <a:pt x="3932452" y="5016439"/>
                </a:cubicBezTo>
                <a:cubicBezTo>
                  <a:pt x="3949743" y="4997695"/>
                  <a:pt x="3944423" y="4981008"/>
                  <a:pt x="3928218" y="4973511"/>
                </a:cubicBezTo>
                <a:cubicBezTo>
                  <a:pt x="3936805" y="4954648"/>
                  <a:pt x="3959297" y="4933244"/>
                  <a:pt x="3966793" y="4945336"/>
                </a:cubicBezTo>
                <a:cubicBezTo>
                  <a:pt x="3974776" y="4924416"/>
                  <a:pt x="3972478" y="4878708"/>
                  <a:pt x="3979853" y="4856216"/>
                </a:cubicBezTo>
                <a:cubicBezTo>
                  <a:pt x="3974171" y="4812683"/>
                  <a:pt x="3957120" y="4864680"/>
                  <a:pt x="3949985" y="4828404"/>
                </a:cubicBezTo>
                <a:cubicBezTo>
                  <a:pt x="3966915" y="4804460"/>
                  <a:pt x="4022179" y="4788136"/>
                  <a:pt x="4039472" y="4824413"/>
                </a:cubicBezTo>
                <a:cubicBezTo>
                  <a:pt x="4054345" y="4816311"/>
                  <a:pt x="4048179" y="4757662"/>
                  <a:pt x="4069340" y="4765040"/>
                </a:cubicBezTo>
                <a:cubicBezTo>
                  <a:pt x="4074663" y="4723684"/>
                  <a:pt x="4054103" y="4750408"/>
                  <a:pt x="4057247" y="4712801"/>
                </a:cubicBezTo>
                <a:cubicBezTo>
                  <a:pt x="4067889" y="4678822"/>
                  <a:pt x="4102354" y="4769030"/>
                  <a:pt x="4104168" y="4694058"/>
                </a:cubicBezTo>
                <a:cubicBezTo>
                  <a:pt x="4118437" y="4701314"/>
                  <a:pt x="4107917" y="4717759"/>
                  <a:pt x="4104168" y="4737590"/>
                </a:cubicBezTo>
                <a:cubicBezTo>
                  <a:pt x="4124243" y="4777131"/>
                  <a:pt x="4175758" y="4746901"/>
                  <a:pt x="4201998" y="4765040"/>
                </a:cubicBezTo>
                <a:cubicBezTo>
                  <a:pt x="4212037" y="4760202"/>
                  <a:pt x="4204659" y="4716429"/>
                  <a:pt x="4197887" y="4722112"/>
                </a:cubicBezTo>
                <a:cubicBezTo>
                  <a:pt x="4208891" y="4693938"/>
                  <a:pt x="4230054" y="4690308"/>
                  <a:pt x="4231989" y="4640247"/>
                </a:cubicBezTo>
                <a:cubicBezTo>
                  <a:pt x="4240091" y="4641698"/>
                  <a:pt x="4231989" y="4688254"/>
                  <a:pt x="4244082" y="4681724"/>
                </a:cubicBezTo>
                <a:cubicBezTo>
                  <a:pt x="4249161" y="4647745"/>
                  <a:pt x="4264155" y="4551006"/>
                  <a:pt x="4295113" y="4575190"/>
                </a:cubicBezTo>
                <a:cubicBezTo>
                  <a:pt x="4304546" y="4523919"/>
                  <a:pt x="4292815" y="4620173"/>
                  <a:pt x="4273951" y="4600342"/>
                </a:cubicBezTo>
                <a:cubicBezTo>
                  <a:pt x="4273951" y="4611347"/>
                  <a:pt x="4273951" y="4622108"/>
                  <a:pt x="4273951" y="4632992"/>
                </a:cubicBezTo>
                <a:cubicBezTo>
                  <a:pt x="4284592" y="4662860"/>
                  <a:pt x="4318693" y="4654396"/>
                  <a:pt x="4329335" y="4623922"/>
                </a:cubicBezTo>
                <a:cubicBezTo>
                  <a:pt x="4341429" y="4634443"/>
                  <a:pt x="4326433" y="4655846"/>
                  <a:pt x="4341429" y="4654638"/>
                </a:cubicBezTo>
                <a:cubicBezTo>
                  <a:pt x="4340219" y="4680392"/>
                  <a:pt x="4330061" y="4681360"/>
                  <a:pt x="4324499" y="4668301"/>
                </a:cubicBezTo>
                <a:cubicBezTo>
                  <a:pt x="4324619" y="4723080"/>
                  <a:pt x="4336955" y="4676887"/>
                  <a:pt x="4354247" y="4684988"/>
                </a:cubicBezTo>
                <a:cubicBezTo>
                  <a:pt x="4360051" y="4680756"/>
                  <a:pt x="4357753" y="4657298"/>
                  <a:pt x="4358479" y="4640852"/>
                </a:cubicBezTo>
                <a:cubicBezTo>
                  <a:pt x="4357270" y="4626220"/>
                  <a:pt x="4347837" y="4633476"/>
                  <a:pt x="4341429" y="4632629"/>
                </a:cubicBezTo>
                <a:cubicBezTo>
                  <a:pt x="4350619" y="4571320"/>
                  <a:pt x="4373231" y="4659473"/>
                  <a:pt x="4362712" y="4683659"/>
                </a:cubicBezTo>
                <a:cubicBezTo>
                  <a:pt x="4390647" y="4629243"/>
                  <a:pt x="4401651" y="4669994"/>
                  <a:pt x="4430794" y="4650526"/>
                </a:cubicBezTo>
                <a:cubicBezTo>
                  <a:pt x="4436961" y="4689946"/>
                  <a:pt x="4424991" y="4691034"/>
                  <a:pt x="4417975" y="4729004"/>
                </a:cubicBezTo>
                <a:cubicBezTo>
                  <a:pt x="4388349" y="4722354"/>
                  <a:pt x="4382059" y="4707601"/>
                  <a:pt x="4362712" y="4716912"/>
                </a:cubicBezTo>
                <a:cubicBezTo>
                  <a:pt x="4366461" y="4730892"/>
                  <a:pt x="4367912" y="4745389"/>
                  <a:pt x="4366944" y="4759840"/>
                </a:cubicBezTo>
                <a:cubicBezTo>
                  <a:pt x="4353158" y="4761290"/>
                  <a:pt x="4366944" y="4735171"/>
                  <a:pt x="4354851" y="4718362"/>
                </a:cubicBezTo>
                <a:cubicBezTo>
                  <a:pt x="4344209" y="4721266"/>
                  <a:pt x="4341671" y="4740976"/>
                  <a:pt x="4333567" y="4721871"/>
                </a:cubicBezTo>
                <a:cubicBezTo>
                  <a:pt x="4320387" y="4755245"/>
                  <a:pt x="4310349" y="4789780"/>
                  <a:pt x="4303699" y="4825016"/>
                </a:cubicBezTo>
                <a:cubicBezTo>
                  <a:pt x="4311197" y="4840738"/>
                  <a:pt x="4326313" y="4835780"/>
                  <a:pt x="4320629" y="4887414"/>
                </a:cubicBezTo>
                <a:cubicBezTo>
                  <a:pt x="4392339" y="4785716"/>
                  <a:pt x="4420031" y="5074844"/>
                  <a:pt x="4495369" y="4934695"/>
                </a:cubicBezTo>
                <a:cubicBezTo>
                  <a:pt x="4497425" y="4981734"/>
                  <a:pt x="4469491" y="4959725"/>
                  <a:pt x="4461147" y="4983911"/>
                </a:cubicBezTo>
                <a:cubicBezTo>
                  <a:pt x="4462113" y="5017768"/>
                  <a:pt x="4482551" y="4998783"/>
                  <a:pt x="4495369" y="5000113"/>
                </a:cubicBezTo>
                <a:cubicBezTo>
                  <a:pt x="4481583" y="5055012"/>
                  <a:pt x="4505648" y="5035544"/>
                  <a:pt x="4516895" y="5051023"/>
                </a:cubicBezTo>
                <a:cubicBezTo>
                  <a:pt x="4512299" y="5061542"/>
                  <a:pt x="4516170" y="5091290"/>
                  <a:pt x="4504077" y="5085726"/>
                </a:cubicBezTo>
                <a:cubicBezTo>
                  <a:pt x="4516049" y="5107614"/>
                  <a:pt x="4528987" y="5127082"/>
                  <a:pt x="4525601" y="5191172"/>
                </a:cubicBezTo>
                <a:cubicBezTo>
                  <a:pt x="4512419" y="5201572"/>
                  <a:pt x="4520281" y="5154410"/>
                  <a:pt x="4504077" y="5172912"/>
                </a:cubicBezTo>
                <a:cubicBezTo>
                  <a:pt x="4520885" y="5185732"/>
                  <a:pt x="4515444" y="5258526"/>
                  <a:pt x="4542773" y="5242806"/>
                </a:cubicBezTo>
                <a:cubicBezTo>
                  <a:pt x="4534067" y="5254777"/>
                  <a:pt x="4502143" y="5296980"/>
                  <a:pt x="4482309" y="5274608"/>
                </a:cubicBezTo>
                <a:cubicBezTo>
                  <a:pt x="4473603" y="5282952"/>
                  <a:pt x="4481101" y="5329749"/>
                  <a:pt x="4465137" y="5321044"/>
                </a:cubicBezTo>
                <a:cubicBezTo>
                  <a:pt x="4477351" y="5373403"/>
                  <a:pt x="4501658" y="5300849"/>
                  <a:pt x="4521005" y="5300849"/>
                </a:cubicBezTo>
                <a:cubicBezTo>
                  <a:pt x="4520885" y="5311248"/>
                  <a:pt x="4515807" y="5309798"/>
                  <a:pt x="4512419" y="5312942"/>
                </a:cubicBezTo>
                <a:cubicBezTo>
                  <a:pt x="4512541" y="5323582"/>
                  <a:pt x="4517621" y="5320438"/>
                  <a:pt x="4521005" y="5322374"/>
                </a:cubicBezTo>
                <a:cubicBezTo>
                  <a:pt x="4520281" y="5342931"/>
                  <a:pt x="4506858" y="5332289"/>
                  <a:pt x="4508188" y="5357320"/>
                </a:cubicBezTo>
                <a:cubicBezTo>
                  <a:pt x="4512057" y="5382834"/>
                  <a:pt x="4532373" y="5357803"/>
                  <a:pt x="4533945" y="5341963"/>
                </a:cubicBezTo>
                <a:cubicBezTo>
                  <a:pt x="4541565" y="5350548"/>
                  <a:pt x="4539509" y="5385254"/>
                  <a:pt x="4555471" y="5371106"/>
                </a:cubicBezTo>
                <a:cubicBezTo>
                  <a:pt x="4552569" y="5396982"/>
                  <a:pt x="4541201" y="5402666"/>
                  <a:pt x="4538299" y="5428424"/>
                </a:cubicBezTo>
                <a:cubicBezTo>
                  <a:pt x="4532495" y="5422618"/>
                  <a:pt x="4529714" y="5406415"/>
                  <a:pt x="4529714" y="5386342"/>
                </a:cubicBezTo>
                <a:cubicBezTo>
                  <a:pt x="4499360" y="5442450"/>
                  <a:pt x="4419547" y="5412098"/>
                  <a:pt x="4396693" y="5463006"/>
                </a:cubicBezTo>
                <a:cubicBezTo>
                  <a:pt x="4399475" y="5451398"/>
                  <a:pt x="4406487" y="5450068"/>
                  <a:pt x="4405279" y="5428786"/>
                </a:cubicBezTo>
                <a:cubicBezTo>
                  <a:pt x="4391493" y="5421410"/>
                  <a:pt x="4396451" y="5458532"/>
                  <a:pt x="4388107" y="5464458"/>
                </a:cubicBezTo>
                <a:cubicBezTo>
                  <a:pt x="4373353" y="5425884"/>
                  <a:pt x="4348805" y="5435315"/>
                  <a:pt x="4328369" y="5463248"/>
                </a:cubicBezTo>
                <a:cubicBezTo>
                  <a:pt x="4347232" y="5382956"/>
                  <a:pt x="4290155" y="5425158"/>
                  <a:pt x="4290155" y="5360706"/>
                </a:cubicBezTo>
                <a:cubicBezTo>
                  <a:pt x="4275523" y="5358530"/>
                  <a:pt x="4265849" y="5367961"/>
                  <a:pt x="4268750" y="5407866"/>
                </a:cubicBezTo>
                <a:cubicBezTo>
                  <a:pt x="4290518" y="5434228"/>
                  <a:pt x="4312163" y="5418145"/>
                  <a:pt x="4328369" y="5441482"/>
                </a:cubicBezTo>
                <a:cubicBezTo>
                  <a:pt x="4322925" y="5495778"/>
                  <a:pt x="4295355" y="5437250"/>
                  <a:pt x="4285681" y="5470504"/>
                </a:cubicBezTo>
                <a:cubicBezTo>
                  <a:pt x="4329819" y="5530845"/>
                  <a:pt x="4407696" y="5463128"/>
                  <a:pt x="4452320" y="5529998"/>
                </a:cubicBezTo>
                <a:cubicBezTo>
                  <a:pt x="4455464" y="5558657"/>
                  <a:pt x="4432124" y="5524920"/>
                  <a:pt x="4435147" y="5554183"/>
                </a:cubicBezTo>
                <a:cubicBezTo>
                  <a:pt x="4443250" y="5575828"/>
                  <a:pt x="4469491" y="5548741"/>
                  <a:pt x="4473964" y="5580424"/>
                </a:cubicBezTo>
                <a:cubicBezTo>
                  <a:pt x="4480617" y="5554690"/>
                  <a:pt x="4492346" y="5530518"/>
                  <a:pt x="4508430" y="5509320"/>
                </a:cubicBezTo>
                <a:cubicBezTo>
                  <a:pt x="4497909" y="5519599"/>
                  <a:pt x="4497546" y="5466150"/>
                  <a:pt x="4482431" y="5459138"/>
                </a:cubicBezTo>
                <a:cubicBezTo>
                  <a:pt x="4489929" y="5432898"/>
                  <a:pt x="4515323" y="5449706"/>
                  <a:pt x="4529833" y="5440273"/>
                </a:cubicBezTo>
                <a:cubicBezTo>
                  <a:pt x="4547731" y="5500976"/>
                  <a:pt x="4589815" y="5436161"/>
                  <a:pt x="4628753" y="5413066"/>
                </a:cubicBezTo>
                <a:cubicBezTo>
                  <a:pt x="4625005" y="5399074"/>
                  <a:pt x="4623552" y="5384589"/>
                  <a:pt x="4624399" y="5370138"/>
                </a:cubicBezTo>
                <a:cubicBezTo>
                  <a:pt x="4646771" y="5365059"/>
                  <a:pt x="4668660" y="5296617"/>
                  <a:pt x="4692845" y="5261307"/>
                </a:cubicBezTo>
                <a:cubicBezTo>
                  <a:pt x="4701069" y="5264210"/>
                  <a:pt x="4683413" y="5295408"/>
                  <a:pt x="4675793" y="5296738"/>
                </a:cubicBezTo>
                <a:cubicBezTo>
                  <a:pt x="4685469" y="5350186"/>
                  <a:pt x="4702397" y="5286096"/>
                  <a:pt x="4714489" y="5279446"/>
                </a:cubicBezTo>
                <a:cubicBezTo>
                  <a:pt x="4712072" y="5302180"/>
                  <a:pt x="4701549" y="5303026"/>
                  <a:pt x="4710259" y="5323824"/>
                </a:cubicBezTo>
                <a:cubicBezTo>
                  <a:pt x="4727671" y="5310644"/>
                  <a:pt x="4740491" y="5286702"/>
                  <a:pt x="4744359" y="5241838"/>
                </a:cubicBezTo>
                <a:cubicBezTo>
                  <a:pt x="4755968" y="5251754"/>
                  <a:pt x="4766610" y="5240266"/>
                  <a:pt x="4778703" y="5225152"/>
                </a:cubicBezTo>
                <a:cubicBezTo>
                  <a:pt x="4757541" y="5158765"/>
                  <a:pt x="4710381" y="5236760"/>
                  <a:pt x="4697077" y="5205924"/>
                </a:cubicBezTo>
                <a:cubicBezTo>
                  <a:pt x="4690062" y="5224305"/>
                  <a:pt x="4668418" y="5285492"/>
                  <a:pt x="4667088" y="5222007"/>
                </a:cubicBezTo>
                <a:cubicBezTo>
                  <a:pt x="4659590" y="5232142"/>
                  <a:pt x="4655237" y="5244173"/>
                  <a:pt x="4654269" y="5256712"/>
                </a:cubicBezTo>
                <a:cubicBezTo>
                  <a:pt x="4645925" y="5261428"/>
                  <a:pt x="4665393" y="5181256"/>
                  <a:pt x="4641209" y="5204474"/>
                </a:cubicBezTo>
                <a:cubicBezTo>
                  <a:pt x="4640483" y="5173879"/>
                  <a:pt x="4651729" y="5171340"/>
                  <a:pt x="4662613" y="5168196"/>
                </a:cubicBezTo>
                <a:cubicBezTo>
                  <a:pt x="4660315" y="5207254"/>
                  <a:pt x="4666361" y="5223579"/>
                  <a:pt x="4675673" y="5231438"/>
                </a:cubicBezTo>
                <a:cubicBezTo>
                  <a:pt x="4685951" y="5221282"/>
                  <a:pt x="4687765" y="5155258"/>
                  <a:pt x="4675673" y="5155258"/>
                </a:cubicBezTo>
                <a:cubicBezTo>
                  <a:pt x="4672407" y="5131316"/>
                  <a:pt x="4709049" y="5149333"/>
                  <a:pt x="4692725" y="5130468"/>
                </a:cubicBezTo>
                <a:cubicBezTo>
                  <a:pt x="4707839" y="5108944"/>
                  <a:pt x="4738555" y="5141714"/>
                  <a:pt x="4744117" y="5078351"/>
                </a:cubicBezTo>
                <a:cubicBezTo>
                  <a:pt x="4709049" y="5012932"/>
                  <a:pt x="4667691" y="5034093"/>
                  <a:pt x="4632503" y="5042074"/>
                </a:cubicBezTo>
                <a:cubicBezTo>
                  <a:pt x="4620167" y="5034818"/>
                  <a:pt x="4628148" y="5026716"/>
                  <a:pt x="4628148" y="4999267"/>
                </a:cubicBezTo>
                <a:cubicBezTo>
                  <a:pt x="4612549" y="5005434"/>
                  <a:pt x="4604447" y="4991286"/>
                  <a:pt x="4593925" y="4983306"/>
                </a:cubicBezTo>
                <a:cubicBezTo>
                  <a:pt x="4603117" y="4972423"/>
                  <a:pt x="4603117" y="4940498"/>
                  <a:pt x="4615209" y="4936146"/>
                </a:cubicBezTo>
                <a:cubicBezTo>
                  <a:pt x="4610613" y="4911960"/>
                  <a:pt x="4588845" y="4936388"/>
                  <a:pt x="4576753" y="4931671"/>
                </a:cubicBezTo>
                <a:cubicBezTo>
                  <a:pt x="4582799" y="4885842"/>
                  <a:pt x="4543861" y="4878102"/>
                  <a:pt x="4542411" y="4817641"/>
                </a:cubicBezTo>
                <a:cubicBezTo>
                  <a:pt x="4514598" y="4829976"/>
                  <a:pt x="4467557" y="4816794"/>
                  <a:pt x="4439864" y="4856338"/>
                </a:cubicBezTo>
                <a:cubicBezTo>
                  <a:pt x="4425715" y="4818610"/>
                  <a:pt x="4404431" y="4808572"/>
                  <a:pt x="4388712" y="4853918"/>
                </a:cubicBezTo>
                <a:cubicBezTo>
                  <a:pt x="4381335" y="4848476"/>
                  <a:pt x="4389075" y="4802284"/>
                  <a:pt x="4380245" y="4800954"/>
                </a:cubicBezTo>
                <a:cubicBezTo>
                  <a:pt x="4419065" y="4836262"/>
                  <a:pt x="4482915" y="4780640"/>
                  <a:pt x="4529593" y="4797930"/>
                </a:cubicBezTo>
                <a:cubicBezTo>
                  <a:pt x="4535397" y="4793578"/>
                  <a:pt x="4533099" y="4769876"/>
                  <a:pt x="4533825" y="4753552"/>
                </a:cubicBezTo>
                <a:cubicBezTo>
                  <a:pt x="4541565" y="4786806"/>
                  <a:pt x="4559098" y="4762258"/>
                  <a:pt x="4568047" y="4758752"/>
                </a:cubicBezTo>
                <a:cubicBezTo>
                  <a:pt x="4557768" y="4709778"/>
                  <a:pt x="4518225" y="4721266"/>
                  <a:pt x="4499601" y="4726586"/>
                </a:cubicBezTo>
                <a:cubicBezTo>
                  <a:pt x="4497062" y="4689826"/>
                  <a:pt x="4487871" y="4671324"/>
                  <a:pt x="4486783" y="4630573"/>
                </a:cubicBezTo>
                <a:cubicBezTo>
                  <a:pt x="4494887" y="4641456"/>
                  <a:pt x="4506495" y="4642787"/>
                  <a:pt x="4508188" y="4670598"/>
                </a:cubicBezTo>
                <a:cubicBezTo>
                  <a:pt x="4556439" y="4589338"/>
                  <a:pt x="4583163" y="4731060"/>
                  <a:pt x="4623311" y="4640489"/>
                </a:cubicBezTo>
                <a:cubicBezTo>
                  <a:pt x="4629117" y="4642787"/>
                  <a:pt x="4626938" y="4667214"/>
                  <a:pt x="4627665" y="4683417"/>
                </a:cubicBezTo>
                <a:cubicBezTo>
                  <a:pt x="4638306" y="4683417"/>
                  <a:pt x="4640967" y="4664312"/>
                  <a:pt x="4644715" y="4647864"/>
                </a:cubicBezTo>
                <a:cubicBezTo>
                  <a:pt x="4649431" y="4643996"/>
                  <a:pt x="4644474" y="4699136"/>
                  <a:pt x="4653302" y="4668180"/>
                </a:cubicBezTo>
                <a:lnTo>
                  <a:pt x="4656263" y="4697148"/>
                </a:lnTo>
                <a:lnTo>
                  <a:pt x="4656297" y="4674868"/>
                </a:lnTo>
                <a:lnTo>
                  <a:pt x="4661659" y="4643730"/>
                </a:lnTo>
                <a:lnTo>
                  <a:pt x="4658276" y="4644031"/>
                </a:lnTo>
                <a:cubicBezTo>
                  <a:pt x="4654971" y="4633936"/>
                  <a:pt x="4660526" y="4599677"/>
                  <a:pt x="4648464" y="4613644"/>
                </a:cubicBezTo>
                <a:cubicBezTo>
                  <a:pt x="4644595" y="4571924"/>
                  <a:pt x="4666965" y="4592603"/>
                  <a:pt x="4660557" y="4546047"/>
                </a:cubicBezTo>
                <a:cubicBezTo>
                  <a:pt x="4663277" y="4553182"/>
                  <a:pt x="4668326" y="4553998"/>
                  <a:pt x="4673375" y="4554800"/>
                </a:cubicBezTo>
                <a:lnTo>
                  <a:pt x="4683856" y="4561880"/>
                </a:lnTo>
                <a:lnTo>
                  <a:pt x="4702087" y="4509875"/>
                </a:lnTo>
                <a:lnTo>
                  <a:pt x="4661162" y="4494172"/>
                </a:lnTo>
                <a:cubicBezTo>
                  <a:pt x="4652333" y="4527305"/>
                  <a:pt x="4639152" y="4517389"/>
                  <a:pt x="4627059" y="4510738"/>
                </a:cubicBezTo>
                <a:cubicBezTo>
                  <a:pt x="4617749" y="4513640"/>
                  <a:pt x="4625366" y="4557294"/>
                  <a:pt x="4623069" y="4576762"/>
                </a:cubicBezTo>
                <a:cubicBezTo>
                  <a:pt x="4611822" y="4572168"/>
                  <a:pt x="4607591" y="4583775"/>
                  <a:pt x="4610250" y="4611708"/>
                </a:cubicBezTo>
                <a:cubicBezTo>
                  <a:pt x="4600335" y="4609533"/>
                  <a:pt x="4590178" y="4607961"/>
                  <a:pt x="4593080" y="4570836"/>
                </a:cubicBezTo>
                <a:cubicBezTo>
                  <a:pt x="4645683" y="4566726"/>
                  <a:pt x="4588845" y="4456928"/>
                  <a:pt x="4563209" y="4466964"/>
                </a:cubicBezTo>
                <a:cubicBezTo>
                  <a:pt x="4571312" y="4450277"/>
                  <a:pt x="4552811" y="4416780"/>
                  <a:pt x="4575301" y="4421377"/>
                </a:cubicBezTo>
                <a:cubicBezTo>
                  <a:pt x="4546159" y="4375426"/>
                  <a:pt x="4532253" y="4492721"/>
                  <a:pt x="4515807" y="4453058"/>
                </a:cubicBezTo>
                <a:cubicBezTo>
                  <a:pt x="4519675" y="4415693"/>
                  <a:pt x="4523667" y="4446286"/>
                  <a:pt x="4537089" y="4438548"/>
                </a:cubicBezTo>
                <a:lnTo>
                  <a:pt x="4537089" y="4396530"/>
                </a:lnTo>
                <a:lnTo>
                  <a:pt x="4539055" y="4398431"/>
                </a:lnTo>
                <a:cubicBezTo>
                  <a:pt x="4561396" y="4405234"/>
                  <a:pt x="4590177" y="4393322"/>
                  <a:pt x="4596707" y="4363092"/>
                </a:cubicBezTo>
                <a:cubicBezTo>
                  <a:pt x="4590419" y="4346767"/>
                  <a:pt x="4562968" y="4369016"/>
                  <a:pt x="4554140" y="4381109"/>
                </a:cubicBezTo>
                <a:cubicBezTo>
                  <a:pt x="4556317" y="4356079"/>
                  <a:pt x="4542653" y="4332352"/>
                  <a:pt x="4520039" y="4321494"/>
                </a:cubicBezTo>
                <a:cubicBezTo>
                  <a:pt x="4524513" y="4306621"/>
                  <a:pt x="4524271" y="4280742"/>
                  <a:pt x="4528625" y="4265628"/>
                </a:cubicBezTo>
                <a:cubicBezTo>
                  <a:pt x="4533461" y="4284854"/>
                  <a:pt x="4534913" y="4314118"/>
                  <a:pt x="4545555" y="4317262"/>
                </a:cubicBezTo>
                <a:cubicBezTo>
                  <a:pt x="4550512" y="4256318"/>
                  <a:pt x="4557042" y="4330079"/>
                  <a:pt x="4571070" y="4291142"/>
                </a:cubicBezTo>
                <a:cubicBezTo>
                  <a:pt x="4579898" y="4295858"/>
                  <a:pt x="4580140" y="4306621"/>
                  <a:pt x="4575423" y="4323066"/>
                </a:cubicBezTo>
                <a:cubicBezTo>
                  <a:pt x="4594773" y="4325484"/>
                  <a:pt x="4599366" y="4300092"/>
                  <a:pt x="4613636" y="4316779"/>
                </a:cubicBezTo>
                <a:cubicBezTo>
                  <a:pt x="4624762" y="4312304"/>
                  <a:pt x="4607953" y="4298881"/>
                  <a:pt x="4613636" y="4273125"/>
                </a:cubicBezTo>
                <a:cubicBezTo>
                  <a:pt x="4668781" y="4275181"/>
                  <a:pt x="4688732" y="4302872"/>
                  <a:pt x="4728398" y="4297309"/>
                </a:cubicBezTo>
                <a:cubicBezTo>
                  <a:pt x="4733477" y="4350637"/>
                  <a:pt x="4739159" y="4372040"/>
                  <a:pt x="4775438" y="4354748"/>
                </a:cubicBezTo>
                <a:cubicBezTo>
                  <a:pt x="4776527" y="4325484"/>
                  <a:pt x="4758870" y="4348944"/>
                  <a:pt x="4762498" y="4313393"/>
                </a:cubicBezTo>
                <a:cubicBezTo>
                  <a:pt x="4751979" y="4301058"/>
                  <a:pt x="4741335" y="4341204"/>
                  <a:pt x="4741335" y="4317020"/>
                </a:cubicBezTo>
                <a:cubicBezTo>
                  <a:pt x="4742547" y="4270826"/>
                  <a:pt x="4778703" y="4295496"/>
                  <a:pt x="4788015" y="4298156"/>
                </a:cubicBezTo>
                <a:cubicBezTo>
                  <a:pt x="4785113" y="4309039"/>
                  <a:pt x="4783661" y="4320261"/>
                  <a:pt x="4783782" y="4331530"/>
                </a:cubicBezTo>
                <a:cubicBezTo>
                  <a:pt x="4801197" y="4321464"/>
                  <a:pt x="4815550" y="4302962"/>
                  <a:pt x="4825923" y="4317604"/>
                </a:cubicBezTo>
                <a:lnTo>
                  <a:pt x="4828480" y="4325332"/>
                </a:lnTo>
                <a:lnTo>
                  <a:pt x="4852228" y="4319560"/>
                </a:lnTo>
                <a:lnTo>
                  <a:pt x="4864356" y="4308644"/>
                </a:lnTo>
                <a:lnTo>
                  <a:pt x="4868044" y="4270538"/>
                </a:lnTo>
                <a:cubicBezTo>
                  <a:pt x="4869807" y="4253452"/>
                  <a:pt x="4872301" y="4235276"/>
                  <a:pt x="4876895" y="4217864"/>
                </a:cubicBezTo>
                <a:cubicBezTo>
                  <a:pt x="4878953" y="4162120"/>
                  <a:pt x="4861901" y="4220039"/>
                  <a:pt x="4864079" y="4176266"/>
                </a:cubicBezTo>
                <a:cubicBezTo>
                  <a:pt x="4868067" y="4175420"/>
                  <a:pt x="4867223" y="4162481"/>
                  <a:pt x="4868067" y="4153776"/>
                </a:cubicBezTo>
                <a:cubicBezTo>
                  <a:pt x="4876293" y="4157162"/>
                  <a:pt x="4875930" y="4184125"/>
                  <a:pt x="4889472" y="4172034"/>
                </a:cubicBezTo>
                <a:cubicBezTo>
                  <a:pt x="4894070" y="4168527"/>
                  <a:pt x="4892253" y="4150026"/>
                  <a:pt x="4897819" y="4148818"/>
                </a:cubicBezTo>
                <a:cubicBezTo>
                  <a:pt x="4894191" y="4133460"/>
                  <a:pt x="4887055" y="4127293"/>
                  <a:pt x="4876535" y="4130558"/>
                </a:cubicBezTo>
                <a:cubicBezTo>
                  <a:pt x="4872302" y="4091623"/>
                  <a:pt x="4895519" y="4118225"/>
                  <a:pt x="4893342" y="4084247"/>
                </a:cubicBezTo>
                <a:cubicBezTo>
                  <a:pt x="4900721" y="4091019"/>
                  <a:pt x="4893949" y="4103835"/>
                  <a:pt x="4893342" y="4116895"/>
                </a:cubicBezTo>
                <a:cubicBezTo>
                  <a:pt x="4916075" y="4132251"/>
                  <a:pt x="4916801" y="4059217"/>
                  <a:pt x="4931312" y="4088600"/>
                </a:cubicBezTo>
                <a:cubicBezTo>
                  <a:pt x="4916317" y="4124634"/>
                  <a:pt x="4891409" y="4137330"/>
                  <a:pt x="4893707" y="4214962"/>
                </a:cubicBezTo>
                <a:cubicBezTo>
                  <a:pt x="4886933" y="4219194"/>
                  <a:pt x="4886328" y="4206254"/>
                  <a:pt x="4881009" y="4206254"/>
                </a:cubicBezTo>
                <a:cubicBezTo>
                  <a:pt x="4879739" y="4242472"/>
                  <a:pt x="4876685" y="4259884"/>
                  <a:pt x="4875007" y="4277312"/>
                </a:cubicBezTo>
                <a:lnTo>
                  <a:pt x="4874147" y="4299833"/>
                </a:lnTo>
                <a:lnTo>
                  <a:pt x="4902571" y="4274248"/>
                </a:lnTo>
                <a:cubicBezTo>
                  <a:pt x="4951637" y="4237211"/>
                  <a:pt x="4996825" y="4225783"/>
                  <a:pt x="5037729" y="4247006"/>
                </a:cubicBezTo>
                <a:cubicBezTo>
                  <a:pt x="5053451" y="4217622"/>
                  <a:pt x="5045955" y="4209760"/>
                  <a:pt x="5061915" y="4184851"/>
                </a:cubicBezTo>
                <a:cubicBezTo>
                  <a:pt x="5073042" y="4194306"/>
                  <a:pt x="5089245" y="4194802"/>
                  <a:pt x="5100853" y="4186060"/>
                </a:cubicBezTo>
                <a:cubicBezTo>
                  <a:pt x="5115970" y="4173883"/>
                  <a:pt x="5128305" y="4158682"/>
                  <a:pt x="5137131" y="4141441"/>
                </a:cubicBezTo>
                <a:cubicBezTo>
                  <a:pt x="5129878" y="4174088"/>
                  <a:pt x="5148743" y="4134185"/>
                  <a:pt x="5152975" y="4146883"/>
                </a:cubicBezTo>
                <a:cubicBezTo>
                  <a:pt x="5134713" y="4171127"/>
                  <a:pt x="5119113" y="4197318"/>
                  <a:pt x="5106657" y="4224997"/>
                </a:cubicBezTo>
                <a:cubicBezTo>
                  <a:pt x="5140307" y="4230166"/>
                  <a:pt x="5144569" y="4271862"/>
                  <a:pt x="5165005" y="4281572"/>
                </a:cubicBezTo>
                <a:lnTo>
                  <a:pt x="5167539" y="4281252"/>
                </a:lnTo>
                <a:lnTo>
                  <a:pt x="5167390" y="4280254"/>
                </a:lnTo>
                <a:cubicBezTo>
                  <a:pt x="5162347" y="4269308"/>
                  <a:pt x="5151554" y="4274364"/>
                  <a:pt x="5148381" y="4258130"/>
                </a:cubicBezTo>
                <a:cubicBezTo>
                  <a:pt x="5158297" y="4270586"/>
                  <a:pt x="5172747" y="4260640"/>
                  <a:pt x="5186563" y="4249622"/>
                </a:cubicBezTo>
                <a:lnTo>
                  <a:pt x="5196393" y="4242266"/>
                </a:lnTo>
                <a:lnTo>
                  <a:pt x="5199269" y="4215663"/>
                </a:lnTo>
                <a:cubicBezTo>
                  <a:pt x="5200573" y="4178222"/>
                  <a:pt x="5197621" y="4146375"/>
                  <a:pt x="5203249" y="4103615"/>
                </a:cubicBezTo>
                <a:lnTo>
                  <a:pt x="5213897" y="4055546"/>
                </a:lnTo>
                <a:lnTo>
                  <a:pt x="5215254" y="4047970"/>
                </a:lnTo>
                <a:lnTo>
                  <a:pt x="5215587" y="4047913"/>
                </a:lnTo>
                <a:lnTo>
                  <a:pt x="5219727" y="4029227"/>
                </a:lnTo>
                <a:cubicBezTo>
                  <a:pt x="5226559" y="4013628"/>
                  <a:pt x="5233937" y="4008156"/>
                  <a:pt x="5241191" y="4000885"/>
                </a:cubicBezTo>
                <a:lnTo>
                  <a:pt x="5241531" y="4000449"/>
                </a:lnTo>
                <a:lnTo>
                  <a:pt x="5238018" y="4001643"/>
                </a:lnTo>
                <a:cubicBezTo>
                  <a:pt x="5232668" y="4001505"/>
                  <a:pt x="5226440" y="3999300"/>
                  <a:pt x="5222751" y="4003106"/>
                </a:cubicBezTo>
                <a:cubicBezTo>
                  <a:pt x="5222629" y="3981342"/>
                  <a:pt x="5234117" y="3987388"/>
                  <a:pt x="5230730" y="3958004"/>
                </a:cubicBezTo>
                <a:cubicBezTo>
                  <a:pt x="5223235" y="3956795"/>
                  <a:pt x="5222267" y="3970098"/>
                  <a:pt x="5226621" y="3970098"/>
                </a:cubicBezTo>
                <a:cubicBezTo>
                  <a:pt x="5202193" y="4025601"/>
                  <a:pt x="5175469" y="3948696"/>
                  <a:pt x="5159385" y="4014595"/>
                </a:cubicBezTo>
                <a:cubicBezTo>
                  <a:pt x="5177402" y="3962963"/>
                  <a:pt x="5139069" y="4006012"/>
                  <a:pt x="5141971" y="3962963"/>
                </a:cubicBezTo>
                <a:cubicBezTo>
                  <a:pt x="5082595" y="4001659"/>
                  <a:pt x="5022857" y="3980374"/>
                  <a:pt x="4964568" y="4004560"/>
                </a:cubicBezTo>
                <a:cubicBezTo>
                  <a:pt x="4960701" y="3975297"/>
                  <a:pt x="4972793" y="3981220"/>
                  <a:pt x="4972793" y="3959456"/>
                </a:cubicBezTo>
                <a:cubicBezTo>
                  <a:pt x="4944859" y="3990051"/>
                  <a:pt x="4926840" y="3963207"/>
                  <a:pt x="4892617" y="3995128"/>
                </a:cubicBezTo>
                <a:cubicBezTo>
                  <a:pt x="4888143" y="3976629"/>
                  <a:pt x="4879075" y="3965620"/>
                  <a:pt x="4888143" y="3941436"/>
                </a:cubicBezTo>
                <a:cubicBezTo>
                  <a:pt x="4874235" y="3975297"/>
                  <a:pt x="4866740" y="3927412"/>
                  <a:pt x="4850049" y="3936842"/>
                </a:cubicBezTo>
                <a:cubicBezTo>
                  <a:pt x="4850291" y="3976389"/>
                  <a:pt x="4880041" y="3934304"/>
                  <a:pt x="4875567" y="3987147"/>
                </a:cubicBezTo>
                <a:cubicBezTo>
                  <a:pt x="4862505" y="4004924"/>
                  <a:pt x="4848237" y="3989928"/>
                  <a:pt x="4845819" y="3948455"/>
                </a:cubicBezTo>
                <a:cubicBezTo>
                  <a:pt x="4832637" y="3945430"/>
                  <a:pt x="4836387" y="3983640"/>
                  <a:pt x="4820545" y="3974451"/>
                </a:cubicBezTo>
                <a:cubicBezTo>
                  <a:pt x="4820545" y="3989084"/>
                  <a:pt x="4820545" y="4003591"/>
                  <a:pt x="4820545" y="4018103"/>
                </a:cubicBezTo>
                <a:cubicBezTo>
                  <a:pt x="4818369" y="4035275"/>
                  <a:pt x="4816311" y="4020038"/>
                  <a:pt x="4816311" y="4007946"/>
                </a:cubicBezTo>
                <a:cubicBezTo>
                  <a:pt x="4816917" y="3984247"/>
                  <a:pt x="4801194" y="4005649"/>
                  <a:pt x="4795031" y="4000690"/>
                </a:cubicBezTo>
                <a:cubicBezTo>
                  <a:pt x="4801315" y="3964652"/>
                  <a:pt x="4813287" y="3992710"/>
                  <a:pt x="4820423" y="3974451"/>
                </a:cubicBezTo>
                <a:cubicBezTo>
                  <a:pt x="4807241" y="3958004"/>
                  <a:pt x="4746054" y="3917617"/>
                  <a:pt x="4761169" y="4006374"/>
                </a:cubicBezTo>
                <a:cubicBezTo>
                  <a:pt x="4753913" y="4026207"/>
                  <a:pt x="4750163" y="4006616"/>
                  <a:pt x="4735773" y="4021610"/>
                </a:cubicBezTo>
                <a:cubicBezTo>
                  <a:pt x="4734324" y="4040354"/>
                  <a:pt x="4739161" y="4041926"/>
                  <a:pt x="4744359" y="4041926"/>
                </a:cubicBezTo>
                <a:cubicBezTo>
                  <a:pt x="4730091" y="4075056"/>
                  <a:pt x="4720415" y="4051842"/>
                  <a:pt x="4697683" y="4060789"/>
                </a:cubicBezTo>
                <a:cubicBezTo>
                  <a:pt x="4700707" y="4051237"/>
                  <a:pt x="4704335" y="4029712"/>
                  <a:pt x="4697683" y="4028019"/>
                </a:cubicBezTo>
                <a:cubicBezTo>
                  <a:pt x="4697683" y="4007946"/>
                  <a:pt x="4723559" y="4064659"/>
                  <a:pt x="4731543" y="4022216"/>
                </a:cubicBezTo>
                <a:cubicBezTo>
                  <a:pt x="4681599" y="3985332"/>
                  <a:pt x="4655116" y="3941679"/>
                  <a:pt x="4612913" y="3965862"/>
                </a:cubicBezTo>
                <a:cubicBezTo>
                  <a:pt x="4611581" y="3994886"/>
                  <a:pt x="4621739" y="3992589"/>
                  <a:pt x="4629841" y="3995854"/>
                </a:cubicBezTo>
                <a:cubicBezTo>
                  <a:pt x="4629841" y="4016533"/>
                  <a:pt x="4616419" y="4005771"/>
                  <a:pt x="4617749" y="4030679"/>
                </a:cubicBezTo>
                <a:cubicBezTo>
                  <a:pt x="4608921" y="4025963"/>
                  <a:pt x="4608799" y="4015081"/>
                  <a:pt x="4613517" y="3998635"/>
                </a:cubicBezTo>
                <a:cubicBezTo>
                  <a:pt x="4601545" y="4032977"/>
                  <a:pt x="4588122" y="3953410"/>
                  <a:pt x="4588122" y="4024754"/>
                </a:cubicBezTo>
                <a:cubicBezTo>
                  <a:pt x="4578205" y="4011937"/>
                  <a:pt x="4575908" y="3978200"/>
                  <a:pt x="4571070" y="3951480"/>
                </a:cubicBezTo>
                <a:cubicBezTo>
                  <a:pt x="4552931" y="3971428"/>
                  <a:pt x="4518830" y="3979652"/>
                  <a:pt x="4503351" y="3919188"/>
                </a:cubicBezTo>
                <a:cubicBezTo>
                  <a:pt x="4493193" y="3916528"/>
                  <a:pt x="4494281" y="3940710"/>
                  <a:pt x="4482189" y="3933701"/>
                </a:cubicBezTo>
                <a:cubicBezTo>
                  <a:pt x="4476989" y="3969857"/>
                  <a:pt x="4495974" y="3939623"/>
                  <a:pt x="4490653" y="3975903"/>
                </a:cubicBezTo>
                <a:cubicBezTo>
                  <a:pt x="4478681" y="3968765"/>
                  <a:pt x="4479649" y="3992951"/>
                  <a:pt x="4469491" y="3990414"/>
                </a:cubicBezTo>
                <a:cubicBezTo>
                  <a:pt x="4469007" y="3975455"/>
                  <a:pt x="4470337" y="3960496"/>
                  <a:pt x="4473725" y="3945912"/>
                </a:cubicBezTo>
                <a:cubicBezTo>
                  <a:pt x="4470579" y="3944342"/>
                  <a:pt x="4442645" y="3918947"/>
                  <a:pt x="4439864" y="3962600"/>
                </a:cubicBezTo>
                <a:lnTo>
                  <a:pt x="4414349" y="3966832"/>
                </a:lnTo>
                <a:cubicBezTo>
                  <a:pt x="4414952" y="3947242"/>
                  <a:pt x="4409269" y="3944704"/>
                  <a:pt x="4410117" y="3924026"/>
                </a:cubicBezTo>
                <a:cubicBezTo>
                  <a:pt x="4427287" y="3899841"/>
                  <a:pt x="4444822" y="3936721"/>
                  <a:pt x="4444095" y="3863571"/>
                </a:cubicBezTo>
                <a:cubicBezTo>
                  <a:pt x="4453529" y="3893793"/>
                  <a:pt x="4479407" y="3854979"/>
                  <a:pt x="4499119" y="3875656"/>
                </a:cubicBezTo>
                <a:cubicBezTo>
                  <a:pt x="4469975" y="3930556"/>
                  <a:pt x="4560793" y="3880130"/>
                  <a:pt x="4572157" y="3950873"/>
                </a:cubicBezTo>
                <a:cubicBezTo>
                  <a:pt x="4576754" y="3947363"/>
                  <a:pt x="4575063" y="3928741"/>
                  <a:pt x="4580624" y="3927530"/>
                </a:cubicBezTo>
                <a:cubicBezTo>
                  <a:pt x="4581349" y="3896455"/>
                  <a:pt x="4552931" y="3945430"/>
                  <a:pt x="4559461" y="3898511"/>
                </a:cubicBezTo>
                <a:cubicBezTo>
                  <a:pt x="4576875" y="3892103"/>
                  <a:pt x="4587275" y="3938051"/>
                  <a:pt x="4597553" y="3892103"/>
                </a:cubicBezTo>
                <a:cubicBezTo>
                  <a:pt x="4600336" y="3940228"/>
                  <a:pt x="4626215" y="3861752"/>
                  <a:pt x="4622948" y="3931160"/>
                </a:cubicBezTo>
                <a:cubicBezTo>
                  <a:pt x="4640483" y="3936963"/>
                  <a:pt x="4630809" y="3877833"/>
                  <a:pt x="4648343" y="3883516"/>
                </a:cubicBezTo>
                <a:cubicBezTo>
                  <a:pt x="4642418" y="3900444"/>
                  <a:pt x="4634920" y="3909150"/>
                  <a:pt x="4652576" y="3904553"/>
                </a:cubicBezTo>
                <a:cubicBezTo>
                  <a:pt x="4664427" y="3891860"/>
                  <a:pt x="4646408" y="3876504"/>
                  <a:pt x="4656807" y="3860179"/>
                </a:cubicBezTo>
                <a:cubicBezTo>
                  <a:pt x="4661041" y="3866468"/>
                  <a:pt x="4661162" y="3884484"/>
                  <a:pt x="4669505" y="3879888"/>
                </a:cubicBezTo>
                <a:cubicBezTo>
                  <a:pt x="4667209" y="3896334"/>
                  <a:pt x="4663218" y="3908305"/>
                  <a:pt x="4661041" y="3924873"/>
                </a:cubicBezTo>
                <a:cubicBezTo>
                  <a:pt x="4683655" y="3843009"/>
                  <a:pt x="4761653" y="3924873"/>
                  <a:pt x="4757783" y="3821241"/>
                </a:cubicBezTo>
                <a:cubicBezTo>
                  <a:pt x="4765280" y="3822571"/>
                  <a:pt x="4767459" y="3838291"/>
                  <a:pt x="4766369" y="3863441"/>
                </a:cubicBezTo>
                <a:lnTo>
                  <a:pt x="4791765" y="3859211"/>
                </a:lnTo>
                <a:cubicBezTo>
                  <a:pt x="4797085" y="3811204"/>
                  <a:pt x="4771568" y="3849053"/>
                  <a:pt x="4774712" y="3807453"/>
                </a:cubicBezTo>
                <a:cubicBezTo>
                  <a:pt x="4794304" y="3822692"/>
                  <a:pt x="4812563" y="3841798"/>
                  <a:pt x="4833969" y="3851955"/>
                </a:cubicBezTo>
                <a:cubicBezTo>
                  <a:pt x="4823809" y="3901048"/>
                  <a:pt x="4852953" y="3855825"/>
                  <a:pt x="4833969" y="3906490"/>
                </a:cubicBezTo>
                <a:cubicBezTo>
                  <a:pt x="4840379" y="3919914"/>
                  <a:pt x="4852229" y="3906973"/>
                  <a:pt x="4859361" y="3902016"/>
                </a:cubicBezTo>
                <a:cubicBezTo>
                  <a:pt x="4856339" y="3880579"/>
                  <a:pt x="4850534" y="3859623"/>
                  <a:pt x="4842191" y="3839624"/>
                </a:cubicBezTo>
                <a:cubicBezTo>
                  <a:pt x="4856581" y="3832609"/>
                  <a:pt x="4866256" y="3838897"/>
                  <a:pt x="4863474" y="3879525"/>
                </a:cubicBezTo>
                <a:cubicBezTo>
                  <a:pt x="4876656" y="3885331"/>
                  <a:pt x="4878833" y="3865984"/>
                  <a:pt x="4888749" y="3864415"/>
                </a:cubicBezTo>
                <a:cubicBezTo>
                  <a:pt x="4891773" y="3882463"/>
                  <a:pt x="4891773" y="3900890"/>
                  <a:pt x="4888749" y="3918947"/>
                </a:cubicBezTo>
                <a:cubicBezTo>
                  <a:pt x="4894493" y="3908609"/>
                  <a:pt x="4902625" y="3905915"/>
                  <a:pt x="4911995" y="3906949"/>
                </a:cubicBezTo>
                <a:lnTo>
                  <a:pt x="4922363" y="3910459"/>
                </a:lnTo>
                <a:lnTo>
                  <a:pt x="4922363" y="3870095"/>
                </a:lnTo>
                <a:cubicBezTo>
                  <a:pt x="4929741" y="3865862"/>
                  <a:pt x="4943647" y="3897182"/>
                  <a:pt x="4947759" y="3865745"/>
                </a:cubicBezTo>
                <a:cubicBezTo>
                  <a:pt x="4954835" y="3878166"/>
                  <a:pt x="4946196" y="3903854"/>
                  <a:pt x="4934547" y="3912200"/>
                </a:cubicBezTo>
                <a:lnTo>
                  <a:pt x="4929332" y="3912813"/>
                </a:lnTo>
                <a:lnTo>
                  <a:pt x="4942667" y="3917316"/>
                </a:lnTo>
                <a:cubicBezTo>
                  <a:pt x="4964056" y="3926445"/>
                  <a:pt x="4985793" y="3934786"/>
                  <a:pt x="4998671" y="3910970"/>
                </a:cubicBezTo>
                <a:cubicBezTo>
                  <a:pt x="5000725" y="3944582"/>
                  <a:pt x="4989722" y="3947242"/>
                  <a:pt x="4977629" y="3947242"/>
                </a:cubicBezTo>
                <a:cubicBezTo>
                  <a:pt x="4976661" y="3965137"/>
                  <a:pt x="4982105" y="3965378"/>
                  <a:pt x="4982105" y="3979288"/>
                </a:cubicBezTo>
                <a:cubicBezTo>
                  <a:pt x="4995164" y="3953772"/>
                  <a:pt x="5029023" y="3953772"/>
                  <a:pt x="5024067" y="3917496"/>
                </a:cubicBezTo>
                <a:cubicBezTo>
                  <a:pt x="5035313" y="3907942"/>
                  <a:pt x="5032411" y="3938532"/>
                  <a:pt x="5036886" y="3947971"/>
                </a:cubicBezTo>
                <a:cubicBezTo>
                  <a:pt x="5043777" y="3914354"/>
                  <a:pt x="5080298" y="3946396"/>
                  <a:pt x="5078968" y="3918828"/>
                </a:cubicBezTo>
                <a:cubicBezTo>
                  <a:pt x="5101217" y="3917860"/>
                  <a:pt x="5179093" y="3919674"/>
                  <a:pt x="5167001" y="3838049"/>
                </a:cubicBezTo>
                <a:cubicBezTo>
                  <a:pt x="5184175" y="3826562"/>
                  <a:pt x="5181516" y="3894157"/>
                  <a:pt x="5167001" y="3892586"/>
                </a:cubicBezTo>
                <a:cubicBezTo>
                  <a:pt x="5175589" y="3939138"/>
                  <a:pt x="5221059" y="3881460"/>
                  <a:pt x="5226621" y="3936963"/>
                </a:cubicBezTo>
                <a:cubicBezTo>
                  <a:pt x="5233031" y="3923784"/>
                  <a:pt x="5235207" y="3900083"/>
                  <a:pt x="5247299" y="3900688"/>
                </a:cubicBezTo>
                <a:cubicBezTo>
                  <a:pt x="5252498" y="3933701"/>
                  <a:pt x="5241011" y="3928256"/>
                  <a:pt x="5239319" y="3945791"/>
                </a:cubicBezTo>
                <a:cubicBezTo>
                  <a:pt x="5260267" y="3942888"/>
                  <a:pt x="5295573" y="3913664"/>
                  <a:pt x="5323903" y="3918771"/>
                </a:cubicBezTo>
                <a:lnTo>
                  <a:pt x="5336135" y="3927888"/>
                </a:lnTo>
                <a:lnTo>
                  <a:pt x="5341111" y="3929146"/>
                </a:lnTo>
                <a:lnTo>
                  <a:pt x="5348749" y="3937291"/>
                </a:lnTo>
                <a:lnTo>
                  <a:pt x="5349120" y="3937567"/>
                </a:lnTo>
                <a:cubicBezTo>
                  <a:pt x="5360127" y="3931281"/>
                  <a:pt x="5361939" y="3902982"/>
                  <a:pt x="5374031" y="3900565"/>
                </a:cubicBezTo>
                <a:lnTo>
                  <a:pt x="5376235" y="3909835"/>
                </a:lnTo>
                <a:lnTo>
                  <a:pt x="5387213" y="3900201"/>
                </a:lnTo>
                <a:cubicBezTo>
                  <a:pt x="5402086" y="3866948"/>
                  <a:pt x="5377053" y="3887625"/>
                  <a:pt x="5391927" y="3854855"/>
                </a:cubicBezTo>
                <a:cubicBezTo>
                  <a:pt x="5395677" y="3853525"/>
                  <a:pt x="5399063" y="3846995"/>
                  <a:pt x="5402086" y="3834903"/>
                </a:cubicBezTo>
                <a:cubicBezTo>
                  <a:pt x="5409461" y="3836776"/>
                  <a:pt x="5414421" y="3843526"/>
                  <a:pt x="5414179" y="3851106"/>
                </a:cubicBezTo>
                <a:cubicBezTo>
                  <a:pt x="5433649" y="3809929"/>
                  <a:pt x="5466420" y="3792734"/>
                  <a:pt x="5493054" y="3769015"/>
                </a:cubicBezTo>
                <a:lnTo>
                  <a:pt x="5501689" y="3757402"/>
                </a:lnTo>
                <a:lnTo>
                  <a:pt x="5483863" y="3760721"/>
                </a:lnTo>
                <a:cubicBezTo>
                  <a:pt x="5476849" y="3760145"/>
                  <a:pt x="5471861" y="3753707"/>
                  <a:pt x="5472949" y="3729822"/>
                </a:cubicBezTo>
                <a:cubicBezTo>
                  <a:pt x="5480991" y="3739194"/>
                  <a:pt x="5488729" y="3731788"/>
                  <a:pt x="5494836" y="3729067"/>
                </a:cubicBezTo>
                <a:cubicBezTo>
                  <a:pt x="5497889" y="3727705"/>
                  <a:pt x="5500535" y="3727515"/>
                  <a:pt x="5502605" y="3731181"/>
                </a:cubicBezTo>
                <a:lnTo>
                  <a:pt x="5506083" y="3751492"/>
                </a:lnTo>
                <a:lnTo>
                  <a:pt x="5525973" y="3724741"/>
                </a:lnTo>
                <a:cubicBezTo>
                  <a:pt x="5533792" y="3705817"/>
                  <a:pt x="5537647" y="3681453"/>
                  <a:pt x="5535107" y="3647838"/>
                </a:cubicBezTo>
                <a:cubicBezTo>
                  <a:pt x="5522288" y="3645538"/>
                  <a:pt x="5509469" y="3630666"/>
                  <a:pt x="5498103" y="3646264"/>
                </a:cubicBezTo>
                <a:cubicBezTo>
                  <a:pt x="5507353" y="3597105"/>
                  <a:pt x="5485110" y="3613659"/>
                  <a:pt x="5472747" y="3606234"/>
                </a:cubicBezTo>
                <a:lnTo>
                  <a:pt x="5465683" y="3588665"/>
                </a:lnTo>
                <a:lnTo>
                  <a:pt x="5463035" y="3589912"/>
                </a:lnTo>
                <a:cubicBezTo>
                  <a:pt x="5465091" y="3614099"/>
                  <a:pt x="5472466" y="3623171"/>
                  <a:pt x="5476215" y="3642277"/>
                </a:cubicBezTo>
                <a:cubicBezTo>
                  <a:pt x="5471620" y="3660894"/>
                  <a:pt x="5457712" y="3612042"/>
                  <a:pt x="5458680" y="3579512"/>
                </a:cubicBezTo>
                <a:cubicBezTo>
                  <a:pt x="5466179" y="3579512"/>
                  <a:pt x="5467266" y="3564641"/>
                  <a:pt x="5475129" y="3565731"/>
                </a:cubicBezTo>
                <a:cubicBezTo>
                  <a:pt x="5476337" y="3577096"/>
                  <a:pt x="5474947" y="3582566"/>
                  <a:pt x="5472437" y="3585482"/>
                </a:cubicBezTo>
                <a:lnTo>
                  <a:pt x="5467902" y="3587620"/>
                </a:lnTo>
                <a:lnTo>
                  <a:pt x="5483583" y="3588362"/>
                </a:lnTo>
                <a:cubicBezTo>
                  <a:pt x="5499931" y="3586344"/>
                  <a:pt x="5510225" y="3580721"/>
                  <a:pt x="5514667" y="3617000"/>
                </a:cubicBezTo>
                <a:cubicBezTo>
                  <a:pt x="5518327" y="3600068"/>
                  <a:pt x="5522581" y="3586803"/>
                  <a:pt x="5526717" y="3575947"/>
                </a:cubicBezTo>
                <a:lnTo>
                  <a:pt x="5530234" y="3567695"/>
                </a:lnTo>
                <a:lnTo>
                  <a:pt x="5527697" y="3565524"/>
                </a:lnTo>
                <a:cubicBezTo>
                  <a:pt x="5526621" y="3566434"/>
                  <a:pt x="5525766" y="3570022"/>
                  <a:pt x="5525191" y="3578305"/>
                </a:cubicBezTo>
                <a:cubicBezTo>
                  <a:pt x="5515517" y="3545662"/>
                  <a:pt x="5530995" y="3502369"/>
                  <a:pt x="5523379" y="3458479"/>
                </a:cubicBezTo>
                <a:cubicBezTo>
                  <a:pt x="5536557" y="3446376"/>
                  <a:pt x="5529545" y="3493299"/>
                  <a:pt x="5540429" y="3488217"/>
                </a:cubicBezTo>
                <a:cubicBezTo>
                  <a:pt x="5532447" y="3499588"/>
                  <a:pt x="5532267" y="3512889"/>
                  <a:pt x="5534352" y="3527581"/>
                </a:cubicBezTo>
                <a:lnTo>
                  <a:pt x="5537855" y="3549797"/>
                </a:lnTo>
                <a:lnTo>
                  <a:pt x="5538055" y="3549329"/>
                </a:lnTo>
                <a:cubicBezTo>
                  <a:pt x="5544419" y="3534713"/>
                  <a:pt x="5547443" y="3524675"/>
                  <a:pt x="5541395" y="3509138"/>
                </a:cubicBezTo>
                <a:cubicBezTo>
                  <a:pt x="5560139" y="3505895"/>
                  <a:pt x="5576704" y="3494819"/>
                  <a:pt x="5586865" y="3478669"/>
                </a:cubicBezTo>
                <a:cubicBezTo>
                  <a:pt x="5578518" y="3465608"/>
                  <a:pt x="5599201" y="3453512"/>
                  <a:pt x="5601861" y="3425341"/>
                </a:cubicBezTo>
                <a:cubicBezTo>
                  <a:pt x="5579970" y="3429934"/>
                  <a:pt x="5584444" y="3397405"/>
                  <a:pt x="5584444" y="3372009"/>
                </a:cubicBezTo>
                <a:cubicBezTo>
                  <a:pt x="5574771" y="3392567"/>
                  <a:pt x="5564613" y="3404086"/>
                  <a:pt x="5554169" y="3410753"/>
                </a:cubicBezTo>
                <a:lnTo>
                  <a:pt x="5545525" y="3413355"/>
                </a:lnTo>
                <a:lnTo>
                  <a:pt x="5545525" y="3413358"/>
                </a:lnTo>
                <a:cubicBezTo>
                  <a:pt x="5542515" y="3424313"/>
                  <a:pt x="5539219" y="3439010"/>
                  <a:pt x="5543089" y="3457633"/>
                </a:cubicBezTo>
                <a:cubicBezTo>
                  <a:pt x="5540549" y="3427160"/>
                  <a:pt x="5519387" y="3451096"/>
                  <a:pt x="5517574" y="3418696"/>
                </a:cubicBezTo>
                <a:cubicBezTo>
                  <a:pt x="5502337" y="3430544"/>
                  <a:pt x="5517453" y="3445534"/>
                  <a:pt x="5514430" y="3484715"/>
                </a:cubicBezTo>
                <a:cubicBezTo>
                  <a:pt x="5508985" y="3458113"/>
                  <a:pt x="5498707" y="3447103"/>
                  <a:pt x="5480569" y="3458113"/>
                </a:cubicBezTo>
                <a:cubicBezTo>
                  <a:pt x="5484679" y="3425588"/>
                  <a:pt x="5502337" y="3424984"/>
                  <a:pt x="5513218" y="3408540"/>
                </a:cubicBezTo>
                <a:lnTo>
                  <a:pt x="5506487" y="3408651"/>
                </a:lnTo>
                <a:lnTo>
                  <a:pt x="5505328" y="3409830"/>
                </a:lnTo>
                <a:lnTo>
                  <a:pt x="5499333" y="3408767"/>
                </a:lnTo>
                <a:lnTo>
                  <a:pt x="5498919" y="3408775"/>
                </a:lnTo>
                <a:cubicBezTo>
                  <a:pt x="5485655" y="3412044"/>
                  <a:pt x="5474705" y="3420294"/>
                  <a:pt x="5458922" y="3396444"/>
                </a:cubicBezTo>
                <a:cubicBezTo>
                  <a:pt x="5453119" y="3401402"/>
                  <a:pt x="5458801" y="3415914"/>
                  <a:pt x="5463395" y="3417605"/>
                </a:cubicBezTo>
                <a:cubicBezTo>
                  <a:pt x="5449368" y="3464648"/>
                  <a:pt x="5445377" y="3387612"/>
                  <a:pt x="5429780" y="3401766"/>
                </a:cubicBezTo>
                <a:cubicBezTo>
                  <a:pt x="5420105" y="3403699"/>
                  <a:pt x="5431713" y="3431146"/>
                  <a:pt x="5438366" y="3422081"/>
                </a:cubicBezTo>
                <a:cubicBezTo>
                  <a:pt x="5441147" y="3459322"/>
                  <a:pt x="5416114" y="3432479"/>
                  <a:pt x="5414180" y="3459322"/>
                </a:cubicBezTo>
                <a:cubicBezTo>
                  <a:pt x="5400877" y="3444082"/>
                  <a:pt x="5421797" y="3423288"/>
                  <a:pt x="5421797" y="3403337"/>
                </a:cubicBezTo>
                <a:cubicBezTo>
                  <a:pt x="5420831" y="3394388"/>
                  <a:pt x="5417324" y="3393176"/>
                  <a:pt x="5417324" y="3382297"/>
                </a:cubicBezTo>
                <a:cubicBezTo>
                  <a:pt x="5399907" y="3378424"/>
                  <a:pt x="5401361" y="3425951"/>
                  <a:pt x="5392291" y="3386888"/>
                </a:cubicBezTo>
                <a:cubicBezTo>
                  <a:pt x="5394467" y="3470331"/>
                  <a:pt x="5338237" y="3412286"/>
                  <a:pt x="5351537" y="3470331"/>
                </a:cubicBezTo>
                <a:cubicBezTo>
                  <a:pt x="5338237" y="3482300"/>
                  <a:pt x="5342589" y="3443598"/>
                  <a:pt x="5334487" y="3440578"/>
                </a:cubicBezTo>
                <a:cubicBezTo>
                  <a:pt x="5331101" y="3442993"/>
                  <a:pt x="5330375" y="3451942"/>
                  <a:pt x="5326145" y="3452671"/>
                </a:cubicBezTo>
                <a:cubicBezTo>
                  <a:pt x="5326749" y="3465376"/>
                  <a:pt x="5333881" y="3460656"/>
                  <a:pt x="5338843" y="3461500"/>
                </a:cubicBezTo>
                <a:cubicBezTo>
                  <a:pt x="5319008" y="3502613"/>
                  <a:pt x="5301717" y="3440458"/>
                  <a:pt x="5280069" y="3449400"/>
                </a:cubicBezTo>
                <a:cubicBezTo>
                  <a:pt x="5280069" y="3456784"/>
                  <a:pt x="5280069" y="3464045"/>
                  <a:pt x="5280069" y="3471420"/>
                </a:cubicBezTo>
                <a:cubicBezTo>
                  <a:pt x="5288293" y="3496202"/>
                  <a:pt x="5301595" y="3451698"/>
                  <a:pt x="5313689" y="3476504"/>
                </a:cubicBezTo>
                <a:cubicBezTo>
                  <a:pt x="5296759" y="3517607"/>
                  <a:pt x="5319855" y="3483627"/>
                  <a:pt x="5334729" y="3483627"/>
                </a:cubicBezTo>
                <a:lnTo>
                  <a:pt x="5334807" y="3487411"/>
                </a:lnTo>
                <a:lnTo>
                  <a:pt x="5336359" y="3487651"/>
                </a:lnTo>
                <a:lnTo>
                  <a:pt x="5334949" y="3494304"/>
                </a:lnTo>
                <a:lnTo>
                  <a:pt x="5335102" y="3501727"/>
                </a:lnTo>
                <a:cubicBezTo>
                  <a:pt x="5334841" y="3505985"/>
                  <a:pt x="5334230" y="3508636"/>
                  <a:pt x="5333374" y="3510195"/>
                </a:cubicBezTo>
                <a:lnTo>
                  <a:pt x="5330879" y="3510307"/>
                </a:lnTo>
                <a:lnTo>
                  <a:pt x="5329246" y="3516064"/>
                </a:lnTo>
                <a:cubicBezTo>
                  <a:pt x="5328427" y="3520309"/>
                  <a:pt x="5328653" y="3523167"/>
                  <a:pt x="5331222" y="3522922"/>
                </a:cubicBezTo>
                <a:cubicBezTo>
                  <a:pt x="5333397" y="3516512"/>
                  <a:pt x="5335577" y="3510589"/>
                  <a:pt x="5338116" y="3513610"/>
                </a:cubicBezTo>
                <a:cubicBezTo>
                  <a:pt x="5335941" y="3520627"/>
                  <a:pt x="5333881" y="3527761"/>
                  <a:pt x="5331706" y="3534896"/>
                </a:cubicBezTo>
                <a:cubicBezTo>
                  <a:pt x="5327957" y="3533445"/>
                  <a:pt x="5324571" y="3541910"/>
                  <a:pt x="5320945" y="3542394"/>
                </a:cubicBezTo>
                <a:cubicBezTo>
                  <a:pt x="5323243" y="3531994"/>
                  <a:pt x="5323303" y="3524615"/>
                  <a:pt x="5323875" y="3516559"/>
                </a:cubicBezTo>
                <a:lnTo>
                  <a:pt x="5325125" y="3510353"/>
                </a:lnTo>
                <a:lnTo>
                  <a:pt x="5318099" y="3509193"/>
                </a:lnTo>
                <a:cubicBezTo>
                  <a:pt x="5315843" y="3511207"/>
                  <a:pt x="5314293" y="3517041"/>
                  <a:pt x="5314293" y="3530798"/>
                </a:cubicBezTo>
                <a:cubicBezTo>
                  <a:pt x="5290350" y="3502006"/>
                  <a:pt x="5265680" y="3479646"/>
                  <a:pt x="5258665" y="3431267"/>
                </a:cubicBezTo>
                <a:cubicBezTo>
                  <a:pt x="5253103" y="3435744"/>
                  <a:pt x="5255521" y="3459203"/>
                  <a:pt x="5254915" y="3475659"/>
                </a:cubicBezTo>
                <a:cubicBezTo>
                  <a:pt x="5244639" y="3464527"/>
                  <a:pt x="5239800" y="3449315"/>
                  <a:pt x="5241979" y="3434297"/>
                </a:cubicBezTo>
                <a:cubicBezTo>
                  <a:pt x="5247540" y="3434179"/>
                  <a:pt x="5253467" y="3434058"/>
                  <a:pt x="5254071" y="3421235"/>
                </a:cubicBezTo>
                <a:cubicBezTo>
                  <a:pt x="5254071" y="3405152"/>
                  <a:pt x="5233393" y="3426796"/>
                  <a:pt x="5233393" y="3446739"/>
                </a:cubicBezTo>
                <a:cubicBezTo>
                  <a:pt x="5224805" y="3444926"/>
                  <a:pt x="5224805" y="3418696"/>
                  <a:pt x="5216341" y="3417000"/>
                </a:cubicBezTo>
                <a:cubicBezTo>
                  <a:pt x="5210658" y="3442511"/>
                  <a:pt x="5201346" y="3459322"/>
                  <a:pt x="5187441" y="3465376"/>
                </a:cubicBezTo>
                <a:cubicBezTo>
                  <a:pt x="5179578" y="3417360"/>
                  <a:pt x="5202314" y="3443840"/>
                  <a:pt x="5203763" y="3418937"/>
                </a:cubicBezTo>
                <a:cubicBezTo>
                  <a:pt x="5193244" y="3405876"/>
                  <a:pt x="5171718" y="3391483"/>
                  <a:pt x="5166157" y="3425471"/>
                </a:cubicBezTo>
                <a:cubicBezTo>
                  <a:pt x="5133143" y="3333800"/>
                  <a:pt x="5086585" y="3482061"/>
                  <a:pt x="5061311" y="3411077"/>
                </a:cubicBezTo>
                <a:cubicBezTo>
                  <a:pt x="5047769" y="3465013"/>
                  <a:pt x="5027331" y="3448917"/>
                  <a:pt x="5011490" y="3485197"/>
                </a:cubicBezTo>
                <a:cubicBezTo>
                  <a:pt x="4996495" y="3466098"/>
                  <a:pt x="5023583" y="3458235"/>
                  <a:pt x="5023583" y="3439493"/>
                </a:cubicBezTo>
                <a:cubicBezTo>
                  <a:pt x="5020560" y="3408053"/>
                  <a:pt x="4974364" y="3461744"/>
                  <a:pt x="4989964" y="3412528"/>
                </a:cubicBezTo>
                <a:cubicBezTo>
                  <a:pt x="4970376" y="3422321"/>
                  <a:pt x="4941713" y="3464405"/>
                  <a:pt x="4927203" y="3434416"/>
                </a:cubicBezTo>
                <a:cubicBezTo>
                  <a:pt x="4939417" y="3414342"/>
                  <a:pt x="4966625" y="3419056"/>
                  <a:pt x="4960459" y="3385074"/>
                </a:cubicBezTo>
                <a:cubicBezTo>
                  <a:pt x="4962029" y="3350728"/>
                  <a:pt x="4948971" y="3414825"/>
                  <a:pt x="4948366" y="3376245"/>
                </a:cubicBezTo>
                <a:cubicBezTo>
                  <a:pt x="4950541" y="3409142"/>
                  <a:pt x="4927324" y="3406602"/>
                  <a:pt x="4927324" y="3358225"/>
                </a:cubicBezTo>
                <a:cubicBezTo>
                  <a:pt x="4921157" y="3364394"/>
                  <a:pt x="4916801" y="3375519"/>
                  <a:pt x="4910514" y="3382416"/>
                </a:cubicBezTo>
                <a:cubicBezTo>
                  <a:pt x="4936636" y="3397048"/>
                  <a:pt x="4918619" y="3405876"/>
                  <a:pt x="4898421" y="3417239"/>
                </a:cubicBezTo>
                <a:cubicBezTo>
                  <a:pt x="4899995" y="3399139"/>
                  <a:pt x="4898421" y="3380916"/>
                  <a:pt x="4893949" y="3363304"/>
                </a:cubicBezTo>
                <a:cubicBezTo>
                  <a:pt x="4854162" y="3411440"/>
                  <a:pt x="4817157" y="3346978"/>
                  <a:pt x="4771931" y="3384109"/>
                </a:cubicBezTo>
                <a:cubicBezTo>
                  <a:pt x="4779915" y="3361974"/>
                  <a:pt x="4769513" y="3364756"/>
                  <a:pt x="4771931" y="3329565"/>
                </a:cubicBezTo>
                <a:lnTo>
                  <a:pt x="4788741" y="3326665"/>
                </a:lnTo>
                <a:cubicBezTo>
                  <a:pt x="4788741" y="3342865"/>
                  <a:pt x="4776649" y="3332953"/>
                  <a:pt x="4776649" y="3350848"/>
                </a:cubicBezTo>
                <a:cubicBezTo>
                  <a:pt x="4793215" y="3376850"/>
                  <a:pt x="4802889" y="3353991"/>
                  <a:pt x="4827075" y="3353265"/>
                </a:cubicBezTo>
                <a:cubicBezTo>
                  <a:pt x="4836507" y="3346978"/>
                  <a:pt x="4826953" y="3295475"/>
                  <a:pt x="4835297" y="3286528"/>
                </a:cubicBezTo>
                <a:cubicBezTo>
                  <a:pt x="4836265" y="3316268"/>
                  <a:pt x="4839893" y="3346978"/>
                  <a:pt x="4856581" y="3359073"/>
                </a:cubicBezTo>
                <a:cubicBezTo>
                  <a:pt x="4876051" y="3319289"/>
                  <a:pt x="4864079" y="3345527"/>
                  <a:pt x="4885844" y="3321347"/>
                </a:cubicBezTo>
                <a:cubicBezTo>
                  <a:pt x="4885844" y="3332229"/>
                  <a:pt x="4885844" y="3343109"/>
                  <a:pt x="4885844" y="3353991"/>
                </a:cubicBezTo>
                <a:cubicBezTo>
                  <a:pt x="4899026" y="3343956"/>
                  <a:pt x="4901202" y="3362579"/>
                  <a:pt x="4911119" y="3360644"/>
                </a:cubicBezTo>
                <a:cubicBezTo>
                  <a:pt x="4924301" y="3356413"/>
                  <a:pt x="4916317" y="3301158"/>
                  <a:pt x="4931919" y="3302491"/>
                </a:cubicBezTo>
                <a:cubicBezTo>
                  <a:pt x="4925871" y="3339118"/>
                  <a:pt x="4933008" y="3333800"/>
                  <a:pt x="4940503" y="3355565"/>
                </a:cubicBezTo>
                <a:cubicBezTo>
                  <a:pt x="4955259" y="3320742"/>
                  <a:pt x="4954411" y="3347583"/>
                  <a:pt x="4973880" y="3349758"/>
                </a:cubicBezTo>
                <a:cubicBezTo>
                  <a:pt x="4977145" y="3378911"/>
                  <a:pt x="4965778" y="3373100"/>
                  <a:pt x="4965778" y="3394751"/>
                </a:cubicBezTo>
                <a:cubicBezTo>
                  <a:pt x="4966625" y="3403699"/>
                  <a:pt x="4970013" y="3405030"/>
                  <a:pt x="4970013" y="3415791"/>
                </a:cubicBezTo>
                <a:cubicBezTo>
                  <a:pt x="4997703" y="3397409"/>
                  <a:pt x="4977750" y="3330533"/>
                  <a:pt x="5011490" y="3332229"/>
                </a:cubicBezTo>
                <a:cubicBezTo>
                  <a:pt x="5013665" y="3305506"/>
                  <a:pt x="4978597" y="3298495"/>
                  <a:pt x="4982227" y="3337426"/>
                </a:cubicBezTo>
                <a:cubicBezTo>
                  <a:pt x="4974485" y="3367175"/>
                  <a:pt x="4981015" y="3305869"/>
                  <a:pt x="4982227" y="3293780"/>
                </a:cubicBezTo>
                <a:cubicBezTo>
                  <a:pt x="4971583" y="3289188"/>
                  <a:pt x="4967469" y="3300791"/>
                  <a:pt x="4970134" y="3328719"/>
                </a:cubicBezTo>
                <a:cubicBezTo>
                  <a:pt x="4956589" y="3274308"/>
                  <a:pt x="4929863" y="3314694"/>
                  <a:pt x="4919705" y="3271889"/>
                </a:cubicBezTo>
                <a:cubicBezTo>
                  <a:pt x="4906768" y="3288708"/>
                  <a:pt x="4927808" y="3319168"/>
                  <a:pt x="4915715" y="3338150"/>
                </a:cubicBezTo>
                <a:cubicBezTo>
                  <a:pt x="4907370" y="3331984"/>
                  <a:pt x="4904467" y="3310947"/>
                  <a:pt x="4902896" y="3285800"/>
                </a:cubicBezTo>
                <a:cubicBezTo>
                  <a:pt x="4883789" y="3289918"/>
                  <a:pt x="4863716" y="3292692"/>
                  <a:pt x="4856823" y="3326181"/>
                </a:cubicBezTo>
                <a:cubicBezTo>
                  <a:pt x="4843883" y="3318321"/>
                  <a:pt x="4858517" y="3289310"/>
                  <a:pt x="4860814" y="3282049"/>
                </a:cubicBezTo>
                <a:cubicBezTo>
                  <a:pt x="4857549" y="3247705"/>
                  <a:pt x="4829855" y="3298733"/>
                  <a:pt x="4831427" y="3276242"/>
                </a:cubicBezTo>
                <a:cubicBezTo>
                  <a:pt x="4826832" y="3311914"/>
                  <a:pt x="4811475" y="3317837"/>
                  <a:pt x="4785234" y="3305748"/>
                </a:cubicBezTo>
                <a:cubicBezTo>
                  <a:pt x="4786321" y="3293780"/>
                  <a:pt x="4793578" y="3296922"/>
                  <a:pt x="4793578" y="3282532"/>
                </a:cubicBezTo>
                <a:cubicBezTo>
                  <a:pt x="4769635" y="3263668"/>
                  <a:pt x="4732629" y="3221587"/>
                  <a:pt x="4713763" y="3296317"/>
                </a:cubicBezTo>
                <a:cubicBezTo>
                  <a:pt x="4708444" y="3278178"/>
                  <a:pt x="4699495" y="3270079"/>
                  <a:pt x="4701069" y="3232955"/>
                </a:cubicBezTo>
                <a:cubicBezTo>
                  <a:pt x="4685469" y="3239724"/>
                  <a:pt x="4672407" y="3239485"/>
                  <a:pt x="4671683" y="3205262"/>
                </a:cubicBezTo>
                <a:cubicBezTo>
                  <a:pt x="4668297" y="3207679"/>
                  <a:pt x="4667449" y="3216629"/>
                  <a:pt x="4663217" y="3217356"/>
                </a:cubicBezTo>
                <a:cubicBezTo>
                  <a:pt x="4664547" y="3268265"/>
                  <a:pt x="4693449" y="3242989"/>
                  <a:pt x="4692725" y="3299462"/>
                </a:cubicBezTo>
                <a:cubicBezTo>
                  <a:pt x="4648948" y="3263182"/>
                  <a:pt x="4615331" y="3228963"/>
                  <a:pt x="4562484" y="3256412"/>
                </a:cubicBezTo>
                <a:cubicBezTo>
                  <a:pt x="4561275" y="3238881"/>
                  <a:pt x="4566596" y="3236945"/>
                  <a:pt x="4566596" y="3222917"/>
                </a:cubicBezTo>
                <a:cubicBezTo>
                  <a:pt x="4560912" y="3236703"/>
                  <a:pt x="4527173" y="3278419"/>
                  <a:pt x="4524633" y="3230050"/>
                </a:cubicBezTo>
                <a:cubicBezTo>
                  <a:pt x="4539509" y="3260643"/>
                  <a:pt x="4544103" y="3200184"/>
                  <a:pt x="4558253" y="3224371"/>
                </a:cubicBezTo>
                <a:cubicBezTo>
                  <a:pt x="4555712" y="3202359"/>
                  <a:pt x="4551723" y="3184221"/>
                  <a:pt x="4537211" y="3195224"/>
                </a:cubicBezTo>
                <a:cubicBezTo>
                  <a:pt x="4537572" y="3107075"/>
                  <a:pt x="4567684" y="3178659"/>
                  <a:pt x="4570828" y="3211310"/>
                </a:cubicBezTo>
                <a:cubicBezTo>
                  <a:pt x="4596585" y="3199819"/>
                  <a:pt x="4593441" y="3194746"/>
                  <a:pt x="4608679" y="3193897"/>
                </a:cubicBezTo>
                <a:cubicBezTo>
                  <a:pt x="4602875" y="3155440"/>
                  <a:pt x="4584371" y="3151930"/>
                  <a:pt x="4575061" y="3123393"/>
                </a:cubicBezTo>
                <a:cubicBezTo>
                  <a:pt x="4571191" y="3166928"/>
                  <a:pt x="4536243" y="3120736"/>
                  <a:pt x="4512057" y="3166928"/>
                </a:cubicBezTo>
                <a:cubicBezTo>
                  <a:pt x="4501779" y="3137420"/>
                  <a:pt x="4544587" y="3144916"/>
                  <a:pt x="4541443" y="3096554"/>
                </a:cubicBezTo>
                <a:cubicBezTo>
                  <a:pt x="4541443" y="3065959"/>
                  <a:pt x="4530075" y="3124484"/>
                  <a:pt x="4533099" y="3076119"/>
                </a:cubicBezTo>
                <a:cubicBezTo>
                  <a:pt x="4541807" y="3066976"/>
                  <a:pt x="4555351" y="3064618"/>
                  <a:pt x="4566596" y="3070312"/>
                </a:cubicBezTo>
                <a:cubicBezTo>
                  <a:pt x="4567323" y="3121340"/>
                  <a:pt x="4549665" y="3067894"/>
                  <a:pt x="4545675" y="3095709"/>
                </a:cubicBezTo>
                <a:cubicBezTo>
                  <a:pt x="4560670" y="3144916"/>
                  <a:pt x="4593321" y="3072125"/>
                  <a:pt x="4604447" y="3118435"/>
                </a:cubicBezTo>
                <a:cubicBezTo>
                  <a:pt x="4596343" y="3093287"/>
                  <a:pt x="4623794" y="3084824"/>
                  <a:pt x="4629479" y="3059670"/>
                </a:cubicBezTo>
                <a:cubicBezTo>
                  <a:pt x="4636371" y="3080111"/>
                  <a:pt x="4629479" y="3073574"/>
                  <a:pt x="4629479" y="3103206"/>
                </a:cubicBezTo>
                <a:cubicBezTo>
                  <a:pt x="4642418" y="3109129"/>
                  <a:pt x="4634557" y="3064750"/>
                  <a:pt x="4650399" y="3077807"/>
                </a:cubicBezTo>
                <a:cubicBezTo>
                  <a:pt x="4649551" y="3103811"/>
                  <a:pt x="4636250" y="3100667"/>
                  <a:pt x="4638306" y="3134395"/>
                </a:cubicBezTo>
                <a:cubicBezTo>
                  <a:pt x="4630567" y="3134274"/>
                  <a:pt x="4624278" y="3129683"/>
                  <a:pt x="4621497" y="3115535"/>
                </a:cubicBezTo>
                <a:cubicBezTo>
                  <a:pt x="4613273" y="3120009"/>
                  <a:pt x="4613515" y="3146006"/>
                  <a:pt x="4609405" y="3161368"/>
                </a:cubicBezTo>
                <a:cubicBezTo>
                  <a:pt x="4624278" y="3211792"/>
                  <a:pt x="4656929" y="3152535"/>
                  <a:pt x="4668055" y="3151325"/>
                </a:cubicBezTo>
                <a:cubicBezTo>
                  <a:pt x="4666725" y="3136695"/>
                  <a:pt x="4657534" y="3144071"/>
                  <a:pt x="4651365" y="3143343"/>
                </a:cubicBezTo>
                <a:cubicBezTo>
                  <a:pt x="4673133" y="3069707"/>
                  <a:pt x="4698045" y="3131374"/>
                  <a:pt x="4718482" y="3175275"/>
                </a:cubicBezTo>
                <a:cubicBezTo>
                  <a:pt x="4730333" y="3171403"/>
                  <a:pt x="4723559" y="3122669"/>
                  <a:pt x="4739401" y="3128111"/>
                </a:cubicBezTo>
                <a:cubicBezTo>
                  <a:pt x="4739401" y="3149874"/>
                  <a:pt x="4728035" y="3143950"/>
                  <a:pt x="4731059" y="3173216"/>
                </a:cubicBezTo>
                <a:cubicBezTo>
                  <a:pt x="4768424" y="3138989"/>
                  <a:pt x="4821633" y="3083250"/>
                  <a:pt x="4860935" y="3096554"/>
                </a:cubicBezTo>
                <a:cubicBezTo>
                  <a:pt x="4860088" y="3062449"/>
                  <a:pt x="4838320" y="3086394"/>
                  <a:pt x="4839773" y="3045730"/>
                </a:cubicBezTo>
                <a:cubicBezTo>
                  <a:pt x="4851986" y="3055889"/>
                  <a:pt x="4868067" y="3054679"/>
                  <a:pt x="4869279" y="3095227"/>
                </a:cubicBezTo>
                <a:cubicBezTo>
                  <a:pt x="4895398" y="3079264"/>
                  <a:pt x="4930952" y="3169468"/>
                  <a:pt x="4961424" y="3090150"/>
                </a:cubicBezTo>
                <a:cubicBezTo>
                  <a:pt x="4959491" y="3113483"/>
                  <a:pt x="4974727" y="3107075"/>
                  <a:pt x="4982469" y="3130044"/>
                </a:cubicBezTo>
                <a:cubicBezTo>
                  <a:pt x="4993592" y="3117954"/>
                  <a:pt x="4989722" y="3079990"/>
                  <a:pt x="4999034" y="3116264"/>
                </a:cubicBezTo>
                <a:cubicBezTo>
                  <a:pt x="5009435" y="3106834"/>
                  <a:pt x="4991174" y="3088697"/>
                  <a:pt x="4994561" y="3062570"/>
                </a:cubicBezTo>
                <a:cubicBezTo>
                  <a:pt x="5008709" y="3059429"/>
                  <a:pt x="5001209" y="3117472"/>
                  <a:pt x="5015602" y="3113243"/>
                </a:cubicBezTo>
                <a:cubicBezTo>
                  <a:pt x="5022009" y="3106471"/>
                  <a:pt x="5015962" y="3101876"/>
                  <a:pt x="5011490" y="3103206"/>
                </a:cubicBezTo>
                <a:cubicBezTo>
                  <a:pt x="5026243" y="3064992"/>
                  <a:pt x="5086707" y="3159186"/>
                  <a:pt x="5098799" y="3077085"/>
                </a:cubicBezTo>
                <a:cubicBezTo>
                  <a:pt x="5103153" y="3077807"/>
                  <a:pt x="5102427" y="3096799"/>
                  <a:pt x="5103153" y="3108887"/>
                </a:cubicBezTo>
                <a:cubicBezTo>
                  <a:pt x="5115005" y="3093168"/>
                  <a:pt x="5135925" y="3116505"/>
                  <a:pt x="5153217" y="3122063"/>
                </a:cubicBezTo>
                <a:cubicBezTo>
                  <a:pt x="5167969" y="3118196"/>
                  <a:pt x="5144025" y="3087488"/>
                  <a:pt x="5157087" y="3088574"/>
                </a:cubicBezTo>
                <a:cubicBezTo>
                  <a:pt x="5175227" y="3109007"/>
                  <a:pt x="5230370" y="3148060"/>
                  <a:pt x="5235691" y="3031219"/>
                </a:cubicBezTo>
                <a:cubicBezTo>
                  <a:pt x="5250565" y="3037870"/>
                  <a:pt x="5236417" y="3057823"/>
                  <a:pt x="5240405" y="3095709"/>
                </a:cubicBezTo>
                <a:cubicBezTo>
                  <a:pt x="5241615" y="3107438"/>
                  <a:pt x="5248991" y="3101634"/>
                  <a:pt x="5248991" y="3116022"/>
                </a:cubicBezTo>
                <a:cubicBezTo>
                  <a:pt x="5257939" y="3116264"/>
                  <a:pt x="5250443" y="3077085"/>
                  <a:pt x="5252619" y="3060880"/>
                </a:cubicBezTo>
                <a:cubicBezTo>
                  <a:pt x="5278741" y="3052140"/>
                  <a:pt x="5299178" y="3031461"/>
                  <a:pt x="5309817" y="2963500"/>
                </a:cubicBezTo>
                <a:cubicBezTo>
                  <a:pt x="5307521" y="2955893"/>
                  <a:pt x="5303166" y="2949085"/>
                  <a:pt x="5297119" y="2943909"/>
                </a:cubicBezTo>
                <a:cubicBezTo>
                  <a:pt x="5291557" y="2948264"/>
                  <a:pt x="5293494" y="2971844"/>
                  <a:pt x="5293494" y="2988290"/>
                </a:cubicBezTo>
                <a:cubicBezTo>
                  <a:pt x="5286843" y="2956243"/>
                  <a:pt x="5280917" y="2984420"/>
                  <a:pt x="5272452" y="2970030"/>
                </a:cubicBezTo>
                <a:cubicBezTo>
                  <a:pt x="5267977" y="2986476"/>
                  <a:pt x="5268219" y="2997479"/>
                  <a:pt x="5276926" y="3001955"/>
                </a:cubicBezTo>
                <a:cubicBezTo>
                  <a:pt x="5269308" y="3028317"/>
                  <a:pt x="5261568" y="3054437"/>
                  <a:pt x="5248268" y="3039805"/>
                </a:cubicBezTo>
                <a:cubicBezTo>
                  <a:pt x="5259028" y="3021907"/>
                  <a:pt x="5270031" y="3012596"/>
                  <a:pt x="5260359" y="2972207"/>
                </a:cubicBezTo>
                <a:cubicBezTo>
                  <a:pt x="5273175" y="2971118"/>
                  <a:pt x="5279949" y="2955518"/>
                  <a:pt x="5289139" y="2945481"/>
                </a:cubicBezTo>
                <a:cubicBezTo>
                  <a:pt x="5288293" y="2917669"/>
                  <a:pt x="5274992" y="2926255"/>
                  <a:pt x="5264107" y="2927948"/>
                </a:cubicBezTo>
                <a:cubicBezTo>
                  <a:pt x="5281643" y="2899771"/>
                  <a:pt x="5261810" y="2895297"/>
                  <a:pt x="5259270" y="2863494"/>
                </a:cubicBezTo>
                <a:cubicBezTo>
                  <a:pt x="5250201" y="2899166"/>
                  <a:pt x="5258301" y="2890461"/>
                  <a:pt x="5242823" y="2877038"/>
                </a:cubicBezTo>
                <a:cubicBezTo>
                  <a:pt x="5244154" y="2917185"/>
                  <a:pt x="5260842" y="2914767"/>
                  <a:pt x="5268340" y="2938104"/>
                </a:cubicBezTo>
                <a:cubicBezTo>
                  <a:pt x="5264833" y="2956969"/>
                  <a:pt x="5251291" y="2952978"/>
                  <a:pt x="5244154" y="2964346"/>
                </a:cubicBezTo>
                <a:cubicBezTo>
                  <a:pt x="5246693" y="2934478"/>
                  <a:pt x="5235327" y="2944755"/>
                  <a:pt x="5231335" y="2933752"/>
                </a:cubicBezTo>
                <a:cubicBezTo>
                  <a:pt x="5233995" y="2922264"/>
                  <a:pt x="5240769" y="2920813"/>
                  <a:pt x="5239319" y="2899529"/>
                </a:cubicBezTo>
                <a:cubicBezTo>
                  <a:pt x="5232061" y="2876070"/>
                  <a:pt x="5207755" y="2901222"/>
                  <a:pt x="5193728" y="2896748"/>
                </a:cubicBezTo>
                <a:cubicBezTo>
                  <a:pt x="5195057" y="2882238"/>
                  <a:pt x="5200861" y="2878247"/>
                  <a:pt x="5201709" y="2862768"/>
                </a:cubicBezTo>
                <a:cubicBezTo>
                  <a:pt x="5182359" y="2889250"/>
                  <a:pt x="5169663" y="2852731"/>
                  <a:pt x="5168937" y="2912106"/>
                </a:cubicBezTo>
                <a:cubicBezTo>
                  <a:pt x="5160837" y="2898078"/>
                  <a:pt x="5156723" y="2872926"/>
                  <a:pt x="5143783" y="2872926"/>
                </a:cubicBezTo>
                <a:cubicBezTo>
                  <a:pt x="5137375" y="2878731"/>
                  <a:pt x="5145236" y="2886591"/>
                  <a:pt x="5143783" y="2905575"/>
                </a:cubicBezTo>
                <a:cubicBezTo>
                  <a:pt x="5131933" y="2886833"/>
                  <a:pt x="5123348" y="2866168"/>
                  <a:pt x="5118391" y="2844507"/>
                </a:cubicBezTo>
                <a:cubicBezTo>
                  <a:pt x="5106537" y="2862043"/>
                  <a:pt x="5074493" y="2934599"/>
                  <a:pt x="5060587" y="2876675"/>
                </a:cubicBezTo>
                <a:cubicBezTo>
                  <a:pt x="5051639" y="2876312"/>
                  <a:pt x="5047527" y="2887315"/>
                  <a:pt x="5048495" y="2911501"/>
                </a:cubicBezTo>
                <a:cubicBezTo>
                  <a:pt x="5036523" y="2888405"/>
                  <a:pt x="5024672" y="2898561"/>
                  <a:pt x="4998549" y="2898561"/>
                </a:cubicBezTo>
                <a:cubicBezTo>
                  <a:pt x="4995648" y="2855512"/>
                  <a:pt x="5014149" y="2864582"/>
                  <a:pt x="5027453" y="2860714"/>
                </a:cubicBezTo>
                <a:cubicBezTo>
                  <a:pt x="5022493" y="2819840"/>
                  <a:pt x="5010401" y="2865550"/>
                  <a:pt x="4998307" y="2844024"/>
                </a:cubicBezTo>
                <a:cubicBezTo>
                  <a:pt x="4993229" y="2841242"/>
                  <a:pt x="4984160" y="2877521"/>
                  <a:pt x="4994318" y="2877521"/>
                </a:cubicBezTo>
                <a:cubicBezTo>
                  <a:pt x="4987183" y="2904004"/>
                  <a:pt x="4966625" y="2875830"/>
                  <a:pt x="4969287" y="2838219"/>
                </a:cubicBezTo>
                <a:cubicBezTo>
                  <a:pt x="4949331" y="2841484"/>
                  <a:pt x="4933613" y="2818752"/>
                  <a:pt x="4919342" y="2857809"/>
                </a:cubicBezTo>
                <a:cubicBezTo>
                  <a:pt x="4917770" y="2887075"/>
                  <a:pt x="4934941" y="2826007"/>
                  <a:pt x="4931435" y="2877521"/>
                </a:cubicBezTo>
                <a:cubicBezTo>
                  <a:pt x="4913779" y="2896992"/>
                  <a:pt x="4904225" y="2856964"/>
                  <a:pt x="4885363" y="2863615"/>
                </a:cubicBezTo>
                <a:cubicBezTo>
                  <a:pt x="4879073" y="2869298"/>
                  <a:pt x="4886933" y="2877280"/>
                  <a:pt x="4885363" y="2896143"/>
                </a:cubicBezTo>
                <a:cubicBezTo>
                  <a:pt x="4822087" y="2843663"/>
                  <a:pt x="4760201" y="2899318"/>
                  <a:pt x="4701242" y="2865446"/>
                </a:cubicBezTo>
                <a:lnTo>
                  <a:pt x="4697543" y="2862411"/>
                </a:lnTo>
                <a:lnTo>
                  <a:pt x="4709548" y="2843813"/>
                </a:lnTo>
                <a:cubicBezTo>
                  <a:pt x="4713675" y="2838431"/>
                  <a:pt x="4717816" y="2836951"/>
                  <a:pt x="4722110" y="2847893"/>
                </a:cubicBezTo>
                <a:cubicBezTo>
                  <a:pt x="4711467" y="2802788"/>
                  <a:pt x="4730333" y="2833142"/>
                  <a:pt x="4730333" y="2791905"/>
                </a:cubicBezTo>
                <a:cubicBezTo>
                  <a:pt x="4737828" y="2793236"/>
                  <a:pt x="4740007" y="2809197"/>
                  <a:pt x="4738797" y="2834109"/>
                </a:cubicBezTo>
                <a:cubicBezTo>
                  <a:pt x="4753549" y="2798557"/>
                  <a:pt x="4758267" y="2860955"/>
                  <a:pt x="4776527" y="2849466"/>
                </a:cubicBezTo>
                <a:cubicBezTo>
                  <a:pt x="4786441" y="2844507"/>
                  <a:pt x="4771810" y="2820686"/>
                  <a:pt x="4768061" y="2818268"/>
                </a:cubicBezTo>
                <a:cubicBezTo>
                  <a:pt x="4773383" y="2793840"/>
                  <a:pt x="4784750" y="2831931"/>
                  <a:pt x="4788983" y="2792751"/>
                </a:cubicBezTo>
                <a:cubicBezTo>
                  <a:pt x="4822599" y="2805206"/>
                  <a:pt x="4843520" y="2841242"/>
                  <a:pt x="4876656" y="2777756"/>
                </a:cubicBezTo>
                <a:cubicBezTo>
                  <a:pt x="4876656" y="2792267"/>
                  <a:pt x="4876656" y="2806778"/>
                  <a:pt x="4876656" y="2821412"/>
                </a:cubicBezTo>
                <a:cubicBezTo>
                  <a:pt x="4884515" y="2799765"/>
                  <a:pt x="4887175" y="2818388"/>
                  <a:pt x="4897577" y="2817784"/>
                </a:cubicBezTo>
                <a:cubicBezTo>
                  <a:pt x="4906040" y="2807262"/>
                  <a:pt x="4887297" y="2781263"/>
                  <a:pt x="4884879" y="2765422"/>
                </a:cubicBezTo>
                <a:cubicBezTo>
                  <a:pt x="4892737" y="2752483"/>
                  <a:pt x="4901686" y="2741720"/>
                  <a:pt x="4896971" y="2697945"/>
                </a:cubicBezTo>
                <a:cubicBezTo>
                  <a:pt x="4905798" y="2693833"/>
                  <a:pt x="4920431" y="2758287"/>
                  <a:pt x="4922123" y="2704475"/>
                </a:cubicBezTo>
                <a:cubicBezTo>
                  <a:pt x="4934215" y="2717656"/>
                  <a:pt x="4921157" y="2758529"/>
                  <a:pt x="4918133" y="2770623"/>
                </a:cubicBezTo>
                <a:cubicBezTo>
                  <a:pt x="4935183" y="2798557"/>
                  <a:pt x="4942439" y="2765786"/>
                  <a:pt x="4951389" y="2710157"/>
                </a:cubicBezTo>
                <a:cubicBezTo>
                  <a:pt x="4957920" y="2708585"/>
                  <a:pt x="4967109" y="2712699"/>
                  <a:pt x="4967833" y="2696494"/>
                </a:cubicBezTo>
                <a:cubicBezTo>
                  <a:pt x="4981378" y="2706652"/>
                  <a:pt x="4964207" y="2728539"/>
                  <a:pt x="4955740" y="2720678"/>
                </a:cubicBezTo>
                <a:cubicBezTo>
                  <a:pt x="4937120" y="2822016"/>
                  <a:pt x="4999881" y="2814155"/>
                  <a:pt x="5009677" y="2743776"/>
                </a:cubicBezTo>
                <a:cubicBezTo>
                  <a:pt x="5026363" y="2743534"/>
                  <a:pt x="5002177" y="2799523"/>
                  <a:pt x="5026363" y="2784649"/>
                </a:cubicBezTo>
                <a:cubicBezTo>
                  <a:pt x="5026363" y="2797709"/>
                  <a:pt x="5019227" y="2795050"/>
                  <a:pt x="5014271" y="2797709"/>
                </a:cubicBezTo>
                <a:cubicBezTo>
                  <a:pt x="5025637" y="2838340"/>
                  <a:pt x="5037246" y="2756715"/>
                  <a:pt x="5047405" y="2791785"/>
                </a:cubicBezTo>
                <a:cubicBezTo>
                  <a:pt x="5053572" y="2781263"/>
                  <a:pt x="5046195" y="2775581"/>
                  <a:pt x="5051275" y="2747404"/>
                </a:cubicBezTo>
                <a:cubicBezTo>
                  <a:pt x="5072680" y="2776063"/>
                  <a:pt x="5078968" y="2728418"/>
                  <a:pt x="5096866" y="2761190"/>
                </a:cubicBezTo>
                <a:cubicBezTo>
                  <a:pt x="5096139" y="2713664"/>
                  <a:pt x="5113310" y="2749943"/>
                  <a:pt x="5125403" y="2701573"/>
                </a:cubicBezTo>
                <a:cubicBezTo>
                  <a:pt x="5133627" y="2725274"/>
                  <a:pt x="5124437" y="2713906"/>
                  <a:pt x="5121535" y="2734948"/>
                </a:cubicBezTo>
                <a:cubicBezTo>
                  <a:pt x="5129152" y="2759618"/>
                  <a:pt x="5152491" y="2731925"/>
                  <a:pt x="5150193" y="2697219"/>
                </a:cubicBezTo>
                <a:cubicBezTo>
                  <a:pt x="5167848" y="2701573"/>
                  <a:pt x="5153459" y="2727936"/>
                  <a:pt x="5167122" y="2737851"/>
                </a:cubicBezTo>
                <a:cubicBezTo>
                  <a:pt x="5184901" y="2726000"/>
                  <a:pt x="5174379" y="2692987"/>
                  <a:pt x="5191307" y="2722494"/>
                </a:cubicBezTo>
                <a:cubicBezTo>
                  <a:pt x="5206545" y="2688514"/>
                  <a:pt x="5182359" y="2674242"/>
                  <a:pt x="5182359" y="2647761"/>
                </a:cubicBezTo>
                <a:cubicBezTo>
                  <a:pt x="5195177" y="2631798"/>
                  <a:pt x="5198323" y="2636635"/>
                  <a:pt x="5207271" y="2654291"/>
                </a:cubicBezTo>
                <a:cubicBezTo>
                  <a:pt x="5210658" y="2627082"/>
                  <a:pt x="5227949" y="2632887"/>
                  <a:pt x="5231456" y="2605920"/>
                </a:cubicBezTo>
                <a:cubicBezTo>
                  <a:pt x="5230249" y="2578107"/>
                  <a:pt x="5224563" y="2622123"/>
                  <a:pt x="5215012" y="2608821"/>
                </a:cubicBezTo>
                <a:cubicBezTo>
                  <a:pt x="5220815" y="2550293"/>
                  <a:pt x="5220453" y="2586815"/>
                  <a:pt x="5210295" y="2544128"/>
                </a:cubicBezTo>
                <a:cubicBezTo>
                  <a:pt x="5222327" y="2551927"/>
                  <a:pt x="5232152" y="2552743"/>
                  <a:pt x="5240828" y="2558184"/>
                </a:cubicBezTo>
                <a:lnTo>
                  <a:pt x="5245678" y="2563348"/>
                </a:lnTo>
                <a:lnTo>
                  <a:pt x="5247223" y="2562065"/>
                </a:lnTo>
                <a:cubicBezTo>
                  <a:pt x="5250653" y="2562397"/>
                  <a:pt x="5253101" y="2566357"/>
                  <a:pt x="5255883" y="2571738"/>
                </a:cubicBezTo>
                <a:lnTo>
                  <a:pt x="5271047" y="2528058"/>
                </a:lnTo>
                <a:lnTo>
                  <a:pt x="5249053" y="2524146"/>
                </a:lnTo>
                <a:cubicBezTo>
                  <a:pt x="5237261" y="2521214"/>
                  <a:pt x="5225169" y="2518737"/>
                  <a:pt x="5213075" y="2520790"/>
                </a:cubicBezTo>
                <a:cubicBezTo>
                  <a:pt x="5227586" y="2500715"/>
                  <a:pt x="5232787" y="2488504"/>
                  <a:pt x="5220695" y="2454039"/>
                </a:cubicBezTo>
                <a:cubicBezTo>
                  <a:pt x="5232787" y="2446544"/>
                  <a:pt x="5240284" y="2463955"/>
                  <a:pt x="5232787" y="2484632"/>
                </a:cubicBezTo>
                <a:cubicBezTo>
                  <a:pt x="5243186" y="2468309"/>
                  <a:pt x="5258665" y="2470243"/>
                  <a:pt x="5249475" y="2503374"/>
                </a:cubicBezTo>
                <a:cubicBezTo>
                  <a:pt x="5262779" y="2510633"/>
                  <a:pt x="5254795" y="2466494"/>
                  <a:pt x="5265680" y="2467825"/>
                </a:cubicBezTo>
                <a:cubicBezTo>
                  <a:pt x="5264833" y="2436748"/>
                  <a:pt x="5237503" y="2482213"/>
                  <a:pt x="5236656" y="2451018"/>
                </a:cubicBezTo>
                <a:cubicBezTo>
                  <a:pt x="5232787" y="2412335"/>
                  <a:pt x="5254313" y="2436869"/>
                  <a:pt x="5256973" y="2414760"/>
                </a:cubicBezTo>
                <a:cubicBezTo>
                  <a:pt x="5258543" y="2389343"/>
                  <a:pt x="5245603" y="2404822"/>
                  <a:pt x="5244881" y="2384272"/>
                </a:cubicBezTo>
                <a:cubicBezTo>
                  <a:pt x="5250201" y="2414032"/>
                  <a:pt x="5224203" y="2432152"/>
                  <a:pt x="5208602" y="2412698"/>
                </a:cubicBezTo>
                <a:cubicBezTo>
                  <a:pt x="5224805" y="2447874"/>
                  <a:pt x="5214286" y="2445093"/>
                  <a:pt x="5196509" y="2469276"/>
                </a:cubicBezTo>
                <a:cubicBezTo>
                  <a:pt x="5206303" y="2397327"/>
                  <a:pt x="5145838" y="2420070"/>
                  <a:pt x="5138948" y="2479674"/>
                </a:cubicBezTo>
                <a:cubicBezTo>
                  <a:pt x="5122017" y="2495034"/>
                  <a:pt x="5122743" y="2459478"/>
                  <a:pt x="5109924" y="2462864"/>
                </a:cubicBezTo>
                <a:cubicBezTo>
                  <a:pt x="5108473" y="2437955"/>
                  <a:pt x="5122017" y="2448722"/>
                  <a:pt x="5122017" y="2428040"/>
                </a:cubicBezTo>
                <a:cubicBezTo>
                  <a:pt x="5118391" y="2396725"/>
                  <a:pt x="5111739" y="2443883"/>
                  <a:pt x="5101459" y="2431789"/>
                </a:cubicBezTo>
                <a:cubicBezTo>
                  <a:pt x="5095533" y="2435176"/>
                  <a:pt x="5100252" y="2464318"/>
                  <a:pt x="5093479" y="2465769"/>
                </a:cubicBezTo>
                <a:cubicBezTo>
                  <a:pt x="5101338" y="2476414"/>
                  <a:pt x="5108110" y="2490437"/>
                  <a:pt x="5118391" y="2494185"/>
                </a:cubicBezTo>
                <a:cubicBezTo>
                  <a:pt x="5115005" y="2519677"/>
                  <a:pt x="5113794" y="2545398"/>
                  <a:pt x="5114763" y="2571092"/>
                </a:cubicBezTo>
                <a:cubicBezTo>
                  <a:pt x="5117543" y="2585243"/>
                  <a:pt x="5123711" y="2589958"/>
                  <a:pt x="5131449" y="2589958"/>
                </a:cubicBezTo>
                <a:cubicBezTo>
                  <a:pt x="5113552" y="2531913"/>
                  <a:pt x="5161319" y="2585725"/>
                  <a:pt x="5159990" y="2552109"/>
                </a:cubicBezTo>
                <a:cubicBezTo>
                  <a:pt x="5156965" y="2599269"/>
                  <a:pt x="5181151" y="2588144"/>
                  <a:pt x="5193244" y="2589958"/>
                </a:cubicBezTo>
                <a:cubicBezTo>
                  <a:pt x="5196388" y="2558397"/>
                  <a:pt x="5187199" y="2562628"/>
                  <a:pt x="5188648" y="2536145"/>
                </a:cubicBezTo>
                <a:cubicBezTo>
                  <a:pt x="5205458" y="2549688"/>
                  <a:pt x="5194935" y="2572544"/>
                  <a:pt x="5201709" y="2610153"/>
                </a:cubicBezTo>
                <a:lnTo>
                  <a:pt x="5168695" y="2616078"/>
                </a:lnTo>
                <a:cubicBezTo>
                  <a:pt x="5169421" y="2636273"/>
                  <a:pt x="5171718" y="2651993"/>
                  <a:pt x="5177281" y="2658159"/>
                </a:cubicBezTo>
                <a:cubicBezTo>
                  <a:pt x="5179336" y="2688514"/>
                  <a:pt x="5162045" y="2671584"/>
                  <a:pt x="5160955" y="2694438"/>
                </a:cubicBezTo>
                <a:cubicBezTo>
                  <a:pt x="5155151" y="2688393"/>
                  <a:pt x="5158386" y="2682164"/>
                  <a:pt x="5162453" y="2673564"/>
                </a:cubicBezTo>
                <a:lnTo>
                  <a:pt x="5164843" y="2660622"/>
                </a:lnTo>
                <a:lnTo>
                  <a:pt x="5164947" y="2660940"/>
                </a:lnTo>
                <a:lnTo>
                  <a:pt x="5165021" y="2659656"/>
                </a:lnTo>
                <a:lnTo>
                  <a:pt x="5168937" y="2638449"/>
                </a:lnTo>
                <a:cubicBezTo>
                  <a:pt x="5166943" y="2638933"/>
                  <a:pt x="5166157" y="2642409"/>
                  <a:pt x="5165763" y="2646838"/>
                </a:cubicBezTo>
                <a:lnTo>
                  <a:pt x="5165021" y="2659656"/>
                </a:lnTo>
                <a:lnTo>
                  <a:pt x="5164843" y="2660622"/>
                </a:lnTo>
                <a:lnTo>
                  <a:pt x="5160291" y="2646664"/>
                </a:lnTo>
                <a:cubicBezTo>
                  <a:pt x="5152915" y="2635410"/>
                  <a:pt x="5139945" y="2636181"/>
                  <a:pt x="5144389" y="2675452"/>
                </a:cubicBezTo>
                <a:cubicBezTo>
                  <a:pt x="5133987" y="2680652"/>
                  <a:pt x="5134231" y="2654531"/>
                  <a:pt x="5132296" y="2633975"/>
                </a:cubicBezTo>
                <a:cubicBezTo>
                  <a:pt x="5115849" y="2634096"/>
                  <a:pt x="5103395" y="2666624"/>
                  <a:pt x="5095049" y="2629743"/>
                </a:cubicBezTo>
                <a:cubicBezTo>
                  <a:pt x="5088761" y="2635547"/>
                  <a:pt x="5096503" y="2643286"/>
                  <a:pt x="5095049" y="2662392"/>
                </a:cubicBezTo>
                <a:cubicBezTo>
                  <a:pt x="5074251" y="2621037"/>
                  <a:pt x="5030475" y="2638207"/>
                  <a:pt x="5008346" y="2677750"/>
                </a:cubicBezTo>
                <a:cubicBezTo>
                  <a:pt x="4980773" y="2665052"/>
                  <a:pt x="4969407" y="2676663"/>
                  <a:pt x="4925387" y="2648728"/>
                </a:cubicBezTo>
                <a:cubicBezTo>
                  <a:pt x="4924907" y="2668317"/>
                  <a:pt x="4930468" y="2670857"/>
                  <a:pt x="4929621" y="2691658"/>
                </a:cubicBezTo>
                <a:cubicBezTo>
                  <a:pt x="4922243" y="2648123"/>
                  <a:pt x="4906283" y="2693351"/>
                  <a:pt x="4900357" y="2642077"/>
                </a:cubicBezTo>
                <a:cubicBezTo>
                  <a:pt x="4897455" y="2648486"/>
                  <a:pt x="4894070" y="2654652"/>
                  <a:pt x="4888265" y="2655258"/>
                </a:cubicBezTo>
                <a:cubicBezTo>
                  <a:pt x="4885000" y="2656950"/>
                  <a:pt x="4875687" y="2693351"/>
                  <a:pt x="4884153" y="2688634"/>
                </a:cubicBezTo>
                <a:cubicBezTo>
                  <a:pt x="4872665" y="2717897"/>
                  <a:pt x="4875567" y="2645342"/>
                  <a:pt x="4872059" y="2636152"/>
                </a:cubicBezTo>
                <a:cubicBezTo>
                  <a:pt x="4878831" y="2630468"/>
                  <a:pt x="4902896" y="2605435"/>
                  <a:pt x="4905435" y="2652356"/>
                </a:cubicBezTo>
                <a:cubicBezTo>
                  <a:pt x="4915715" y="2630226"/>
                  <a:pt x="4937239" y="2635547"/>
                  <a:pt x="4947035" y="2612450"/>
                </a:cubicBezTo>
                <a:cubicBezTo>
                  <a:pt x="4954411" y="2613900"/>
                  <a:pt x="4956589" y="2629501"/>
                  <a:pt x="4955498" y="2654652"/>
                </a:cubicBezTo>
                <a:cubicBezTo>
                  <a:pt x="4985249" y="2617165"/>
                  <a:pt x="5017293" y="2645947"/>
                  <a:pt x="5033621" y="2586088"/>
                </a:cubicBezTo>
                <a:cubicBezTo>
                  <a:pt x="5021770" y="2572422"/>
                  <a:pt x="4997945" y="2584032"/>
                  <a:pt x="4971705" y="2586088"/>
                </a:cubicBezTo>
                <a:cubicBezTo>
                  <a:pt x="4975211" y="2544006"/>
                  <a:pt x="5006653" y="2570609"/>
                  <a:pt x="5016931" y="2545336"/>
                </a:cubicBezTo>
                <a:cubicBezTo>
                  <a:pt x="5012818" y="2528167"/>
                  <a:pt x="4991295" y="2541709"/>
                  <a:pt x="5004837" y="2503978"/>
                </a:cubicBezTo>
                <a:cubicBezTo>
                  <a:pt x="4989479" y="2511358"/>
                  <a:pt x="4990932" y="2518611"/>
                  <a:pt x="4980652" y="2497450"/>
                </a:cubicBezTo>
                <a:cubicBezTo>
                  <a:pt x="5006892" y="2506399"/>
                  <a:pt x="5030717" y="2409548"/>
                  <a:pt x="4996737" y="2396605"/>
                </a:cubicBezTo>
                <a:cubicBezTo>
                  <a:pt x="4981620" y="2407001"/>
                  <a:pt x="4998671" y="2428885"/>
                  <a:pt x="4988753" y="2452467"/>
                </a:cubicBezTo>
                <a:cubicBezTo>
                  <a:pt x="4981499" y="2451018"/>
                  <a:pt x="4979323" y="2435297"/>
                  <a:pt x="4980409" y="2410153"/>
                </a:cubicBezTo>
                <a:cubicBezTo>
                  <a:pt x="4966989" y="2453918"/>
                  <a:pt x="4957436" y="2390917"/>
                  <a:pt x="4951631" y="2437111"/>
                </a:cubicBezTo>
                <a:cubicBezTo>
                  <a:pt x="4935063" y="2428643"/>
                  <a:pt x="4951994" y="2392853"/>
                  <a:pt x="4947155" y="2350659"/>
                </a:cubicBezTo>
                <a:cubicBezTo>
                  <a:pt x="4949092" y="2375925"/>
                  <a:pt x="4962392" y="2433360"/>
                  <a:pt x="4972067" y="2389953"/>
                </a:cubicBezTo>
                <a:cubicBezTo>
                  <a:pt x="4969043" y="2383767"/>
                  <a:pt x="4966747" y="2377283"/>
                  <a:pt x="4965173" y="2370611"/>
                </a:cubicBezTo>
                <a:cubicBezTo>
                  <a:pt x="4963119" y="2361301"/>
                  <a:pt x="4963965" y="2352955"/>
                  <a:pt x="4976059" y="2356583"/>
                </a:cubicBezTo>
                <a:cubicBezTo>
                  <a:pt x="4973035" y="2332275"/>
                  <a:pt x="4952596" y="2357432"/>
                  <a:pt x="4955259" y="2316553"/>
                </a:cubicBezTo>
                <a:cubicBezTo>
                  <a:pt x="4969043" y="2305303"/>
                  <a:pt x="4972309" y="2333847"/>
                  <a:pt x="4979445" y="2312197"/>
                </a:cubicBezTo>
                <a:cubicBezTo>
                  <a:pt x="4980894" y="2293331"/>
                  <a:pt x="4976179" y="2291880"/>
                  <a:pt x="4971220" y="2291880"/>
                </a:cubicBezTo>
                <a:cubicBezTo>
                  <a:pt x="4971220" y="2282083"/>
                  <a:pt x="4993471" y="2284258"/>
                  <a:pt x="4995406" y="2254749"/>
                </a:cubicBezTo>
                <a:cubicBezTo>
                  <a:pt x="5003146" y="2272286"/>
                  <a:pt x="4990690" y="2287525"/>
                  <a:pt x="4999760" y="2308571"/>
                </a:cubicBezTo>
                <a:cubicBezTo>
                  <a:pt x="5007499" y="2284742"/>
                  <a:pt x="5023945" y="2293814"/>
                  <a:pt x="5023945" y="2325986"/>
                </a:cubicBezTo>
                <a:cubicBezTo>
                  <a:pt x="5031199" y="2322114"/>
                  <a:pt x="5033258" y="2305666"/>
                  <a:pt x="5032046" y="2280872"/>
                </a:cubicBezTo>
                <a:cubicBezTo>
                  <a:pt x="5048857" y="2307602"/>
                  <a:pt x="5063610" y="2271923"/>
                  <a:pt x="5077273" y="2305062"/>
                </a:cubicBezTo>
                <a:cubicBezTo>
                  <a:pt x="5078121" y="2328767"/>
                  <a:pt x="5062763" y="2312681"/>
                  <a:pt x="5056837" y="2319576"/>
                </a:cubicBezTo>
                <a:cubicBezTo>
                  <a:pt x="5061673" y="2410153"/>
                  <a:pt x="5087917" y="2286074"/>
                  <a:pt x="5097952" y="2323205"/>
                </a:cubicBezTo>
                <a:cubicBezTo>
                  <a:pt x="5097229" y="2339168"/>
                  <a:pt x="5085859" y="2329493"/>
                  <a:pt x="5085859" y="2347394"/>
                </a:cubicBezTo>
                <a:cubicBezTo>
                  <a:pt x="5089609" y="2365893"/>
                  <a:pt x="5100373" y="2364322"/>
                  <a:pt x="5106537" y="2376411"/>
                </a:cubicBezTo>
                <a:cubicBezTo>
                  <a:pt x="5112465" y="2372901"/>
                  <a:pt x="5107747" y="2343765"/>
                  <a:pt x="5114521" y="2342313"/>
                </a:cubicBezTo>
                <a:cubicBezTo>
                  <a:pt x="5113431" y="2328767"/>
                  <a:pt x="5106419" y="2332880"/>
                  <a:pt x="5106419" y="2343765"/>
                </a:cubicBezTo>
                <a:cubicBezTo>
                  <a:pt x="5089487" y="2321753"/>
                  <a:pt x="5119477" y="2326832"/>
                  <a:pt x="5118511" y="2308810"/>
                </a:cubicBezTo>
                <a:cubicBezTo>
                  <a:pt x="5119235" y="2310746"/>
                  <a:pt x="5126855" y="2359125"/>
                  <a:pt x="5114763" y="2353197"/>
                </a:cubicBezTo>
                <a:cubicBezTo>
                  <a:pt x="5113915" y="2385234"/>
                  <a:pt x="5124195" y="2384993"/>
                  <a:pt x="5123348" y="2417173"/>
                </a:cubicBezTo>
                <a:cubicBezTo>
                  <a:pt x="5136409" y="2420070"/>
                  <a:pt x="5137738" y="2394790"/>
                  <a:pt x="5152006" y="2401076"/>
                </a:cubicBezTo>
                <a:cubicBezTo>
                  <a:pt x="5148863" y="2361422"/>
                  <a:pt x="5139793" y="2407972"/>
                  <a:pt x="5131327" y="2382948"/>
                </a:cubicBezTo>
                <a:cubicBezTo>
                  <a:pt x="5132538" y="2367825"/>
                  <a:pt x="5141608" y="2372052"/>
                  <a:pt x="5147655" y="2369156"/>
                </a:cubicBezTo>
                <a:cubicBezTo>
                  <a:pt x="5157571" y="2371692"/>
                  <a:pt x="5145115" y="2319939"/>
                  <a:pt x="5159748" y="2334210"/>
                </a:cubicBezTo>
                <a:cubicBezTo>
                  <a:pt x="5160716" y="2349655"/>
                  <a:pt x="5158052" y="2365134"/>
                  <a:pt x="5151885" y="2379311"/>
                </a:cubicBezTo>
                <a:cubicBezTo>
                  <a:pt x="5154908" y="2422001"/>
                  <a:pt x="5178613" y="2405669"/>
                  <a:pt x="5197353" y="2403489"/>
                </a:cubicBezTo>
                <a:cubicBezTo>
                  <a:pt x="5203763" y="2374761"/>
                  <a:pt x="5203521" y="2344937"/>
                  <a:pt x="5196630" y="2316309"/>
                </a:cubicBezTo>
                <a:cubicBezTo>
                  <a:pt x="5206303" y="2320664"/>
                  <a:pt x="5214044" y="2355376"/>
                  <a:pt x="5205337" y="2380158"/>
                </a:cubicBezTo>
                <a:cubicBezTo>
                  <a:pt x="5212349" y="2410032"/>
                  <a:pt x="5227586" y="2371094"/>
                  <a:pt x="5233995" y="2364202"/>
                </a:cubicBezTo>
                <a:cubicBezTo>
                  <a:pt x="5222144" y="2355980"/>
                  <a:pt x="5230972" y="2328404"/>
                  <a:pt x="5225411" y="2322114"/>
                </a:cubicBezTo>
                <a:cubicBezTo>
                  <a:pt x="5235205" y="2299621"/>
                  <a:pt x="5227226" y="2365774"/>
                  <a:pt x="5246209" y="2361906"/>
                </a:cubicBezTo>
                <a:cubicBezTo>
                  <a:pt x="5262779" y="2338805"/>
                  <a:pt x="5241857" y="2283170"/>
                  <a:pt x="5266043" y="2271076"/>
                </a:cubicBezTo>
                <a:cubicBezTo>
                  <a:pt x="5264107" y="2247252"/>
                  <a:pt x="5243428" y="2264664"/>
                  <a:pt x="5245603" y="2285709"/>
                </a:cubicBezTo>
                <a:cubicBezTo>
                  <a:pt x="5237019" y="2280993"/>
                  <a:pt x="5236777" y="2270230"/>
                  <a:pt x="5241253" y="2253661"/>
                </a:cubicBezTo>
                <a:cubicBezTo>
                  <a:pt x="5234237" y="2251001"/>
                  <a:pt x="5233271" y="2263579"/>
                  <a:pt x="5233271" y="2277004"/>
                </a:cubicBezTo>
                <a:cubicBezTo>
                  <a:pt x="5224685" y="2272407"/>
                  <a:pt x="5224443" y="2261520"/>
                  <a:pt x="5228917" y="2244954"/>
                </a:cubicBezTo>
                <a:cubicBezTo>
                  <a:pt x="5201104" y="2223792"/>
                  <a:pt x="5184174" y="2228026"/>
                  <a:pt x="5158899" y="2213878"/>
                </a:cubicBezTo>
                <a:cubicBezTo>
                  <a:pt x="5155271" y="2183770"/>
                  <a:pt x="5164462" y="2184615"/>
                  <a:pt x="5162649" y="2158739"/>
                </a:cubicBezTo>
                <a:cubicBezTo>
                  <a:pt x="5183085" y="2201785"/>
                  <a:pt x="5198807" y="2140723"/>
                  <a:pt x="5215977" y="2170831"/>
                </a:cubicBezTo>
                <a:cubicBezTo>
                  <a:pt x="5202556" y="2069622"/>
                  <a:pt x="5148018" y="2050639"/>
                  <a:pt x="5112826" y="2047617"/>
                </a:cubicBezTo>
                <a:cubicBezTo>
                  <a:pt x="5108352" y="2071436"/>
                  <a:pt x="5111497" y="2079537"/>
                  <a:pt x="5105087" y="2114242"/>
                </a:cubicBezTo>
                <a:cubicBezTo>
                  <a:pt x="5100854" y="2111345"/>
                  <a:pt x="5094565" y="2097078"/>
                  <a:pt x="5100854" y="2093212"/>
                </a:cubicBezTo>
                <a:cubicBezTo>
                  <a:pt x="5096382" y="2058619"/>
                  <a:pt x="5090213" y="2095516"/>
                  <a:pt x="5084289" y="2063577"/>
                </a:cubicBezTo>
                <a:cubicBezTo>
                  <a:pt x="5085497" y="2048463"/>
                  <a:pt x="5094444" y="2052695"/>
                  <a:pt x="5100612" y="2049672"/>
                </a:cubicBezTo>
                <a:cubicBezTo>
                  <a:pt x="5081385" y="2046891"/>
                  <a:pt x="5054298" y="1977124"/>
                  <a:pt x="5047405" y="2037582"/>
                </a:cubicBezTo>
                <a:cubicBezTo>
                  <a:pt x="5041358" y="2019929"/>
                  <a:pt x="5053330" y="1996833"/>
                  <a:pt x="5051155" y="1971562"/>
                </a:cubicBezTo>
                <a:cubicBezTo>
                  <a:pt x="5006290" y="1991755"/>
                  <a:pt x="5009193" y="1989336"/>
                  <a:pt x="4957193" y="1988248"/>
                </a:cubicBezTo>
                <a:cubicBezTo>
                  <a:pt x="4970494" y="1968418"/>
                  <a:pt x="4971825" y="1932144"/>
                  <a:pt x="4952959" y="1956325"/>
                </a:cubicBezTo>
                <a:cubicBezTo>
                  <a:pt x="4947155" y="1906510"/>
                  <a:pt x="4973517" y="1934804"/>
                  <a:pt x="4977145" y="1907960"/>
                </a:cubicBezTo>
                <a:cubicBezTo>
                  <a:pt x="4974485" y="1894778"/>
                  <a:pt x="4945706" y="1909411"/>
                  <a:pt x="4944253" y="1935407"/>
                </a:cubicBezTo>
                <a:cubicBezTo>
                  <a:pt x="4935910" y="1919251"/>
                  <a:pt x="4930347" y="1901867"/>
                  <a:pt x="4927566" y="1883897"/>
                </a:cubicBezTo>
                <a:cubicBezTo>
                  <a:pt x="4921641" y="1901917"/>
                  <a:pt x="4906040" y="1896231"/>
                  <a:pt x="4907007" y="1931179"/>
                </a:cubicBezTo>
                <a:cubicBezTo>
                  <a:pt x="4891045" y="1911103"/>
                  <a:pt x="4884637" y="1929607"/>
                  <a:pt x="4869642" y="1915694"/>
                </a:cubicBezTo>
                <a:cubicBezTo>
                  <a:pt x="4870971" y="1892477"/>
                  <a:pt x="4881251" y="1848585"/>
                  <a:pt x="4861298" y="1862616"/>
                </a:cubicBezTo>
                <a:cubicBezTo>
                  <a:pt x="4862989" y="1841572"/>
                  <a:pt x="4873028" y="1840846"/>
                  <a:pt x="4869400" y="1806742"/>
                </a:cubicBezTo>
                <a:cubicBezTo>
                  <a:pt x="4880765" y="1822832"/>
                  <a:pt x="4904467" y="1836372"/>
                  <a:pt x="4910635" y="1788606"/>
                </a:cubicBezTo>
                <a:cubicBezTo>
                  <a:pt x="4943405" y="1863100"/>
                  <a:pt x="4954653" y="1856932"/>
                  <a:pt x="5005321" y="1815583"/>
                </a:cubicBezTo>
                <a:cubicBezTo>
                  <a:pt x="5007619" y="1839398"/>
                  <a:pt x="4997343" y="1832504"/>
                  <a:pt x="4997343" y="1849792"/>
                </a:cubicBezTo>
                <a:cubicBezTo>
                  <a:pt x="5000725" y="1847736"/>
                  <a:pt x="5001451" y="1853302"/>
                  <a:pt x="5001451" y="1859833"/>
                </a:cubicBezTo>
                <a:cubicBezTo>
                  <a:pt x="5010279" y="1856811"/>
                  <a:pt x="5010037" y="1831054"/>
                  <a:pt x="5009314" y="1803954"/>
                </a:cubicBezTo>
                <a:cubicBezTo>
                  <a:pt x="5017415" y="1805532"/>
                  <a:pt x="5013061" y="1843869"/>
                  <a:pt x="5021407" y="1845439"/>
                </a:cubicBezTo>
                <a:cubicBezTo>
                  <a:pt x="5033258" y="1833710"/>
                  <a:pt x="5026001" y="1828269"/>
                  <a:pt x="5025274" y="1801056"/>
                </a:cubicBezTo>
                <a:cubicBezTo>
                  <a:pt x="5040874" y="1863345"/>
                  <a:pt x="5057927" y="1786544"/>
                  <a:pt x="5066270" y="1859107"/>
                </a:cubicBezTo>
                <a:cubicBezTo>
                  <a:pt x="5086465" y="1862258"/>
                  <a:pt x="5092147" y="1829727"/>
                  <a:pt x="5106779" y="1819084"/>
                </a:cubicBezTo>
                <a:cubicBezTo>
                  <a:pt x="5110650" y="1832863"/>
                  <a:pt x="5110529" y="1858988"/>
                  <a:pt x="5118871" y="1860437"/>
                </a:cubicBezTo>
                <a:cubicBezTo>
                  <a:pt x="5125887" y="1832743"/>
                  <a:pt x="5109803" y="1806135"/>
                  <a:pt x="5118871" y="1773241"/>
                </a:cubicBezTo>
                <a:cubicBezTo>
                  <a:pt x="5126855" y="1771913"/>
                  <a:pt x="5124075" y="1802020"/>
                  <a:pt x="5135199" y="1792116"/>
                </a:cubicBezTo>
                <a:cubicBezTo>
                  <a:pt x="5126976" y="1811226"/>
                  <a:pt x="5124559" y="1853061"/>
                  <a:pt x="5143663" y="1845197"/>
                </a:cubicBezTo>
                <a:cubicBezTo>
                  <a:pt x="5136289" y="1810742"/>
                  <a:pt x="5133987" y="1786183"/>
                  <a:pt x="5151283" y="1767561"/>
                </a:cubicBezTo>
                <a:cubicBezTo>
                  <a:pt x="5142455" y="1836011"/>
                  <a:pt x="5171839" y="1809527"/>
                  <a:pt x="5179941" y="1795027"/>
                </a:cubicBezTo>
                <a:cubicBezTo>
                  <a:pt x="5186230" y="1795027"/>
                  <a:pt x="5175227" y="1842418"/>
                  <a:pt x="5192034" y="1836372"/>
                </a:cubicBezTo>
                <a:cubicBezTo>
                  <a:pt x="5203401" y="1785821"/>
                  <a:pt x="5174501" y="1745442"/>
                  <a:pt x="5155029" y="1777600"/>
                </a:cubicBezTo>
                <a:cubicBezTo>
                  <a:pt x="5167364" y="1727193"/>
                  <a:pt x="5185504" y="1766838"/>
                  <a:pt x="5195419" y="1748462"/>
                </a:cubicBezTo>
                <a:cubicBezTo>
                  <a:pt x="5197960" y="1762608"/>
                  <a:pt x="5197960" y="1832623"/>
                  <a:pt x="5212349" y="1843748"/>
                </a:cubicBezTo>
                <a:cubicBezTo>
                  <a:pt x="5222993" y="1833952"/>
                  <a:pt x="5230488" y="1816669"/>
                  <a:pt x="5228071" y="1775296"/>
                </a:cubicBezTo>
                <a:cubicBezTo>
                  <a:pt x="5215373" y="1786183"/>
                  <a:pt x="5220453" y="1812920"/>
                  <a:pt x="5212111" y="1811589"/>
                </a:cubicBezTo>
                <a:cubicBezTo>
                  <a:pt x="5192155" y="1766717"/>
                  <a:pt x="5236296" y="1755964"/>
                  <a:pt x="5212111" y="1746165"/>
                </a:cubicBezTo>
                <a:cubicBezTo>
                  <a:pt x="5216099" y="1720666"/>
                  <a:pt x="5237383" y="1737343"/>
                  <a:pt x="5248389" y="1728644"/>
                </a:cubicBezTo>
                <a:cubicBezTo>
                  <a:pt x="5246814" y="1749190"/>
                  <a:pt x="5220211" y="1753417"/>
                  <a:pt x="5236296" y="1807105"/>
                </a:cubicBezTo>
                <a:cubicBezTo>
                  <a:pt x="5250807" y="1810376"/>
                  <a:pt x="5257215" y="1794302"/>
                  <a:pt x="5260480" y="1770099"/>
                </a:cubicBezTo>
                <a:cubicBezTo>
                  <a:pt x="5262779" y="1798645"/>
                  <a:pt x="5292283" y="1790544"/>
                  <a:pt x="5288655" y="1743144"/>
                </a:cubicBezTo>
                <a:cubicBezTo>
                  <a:pt x="5308609" y="1739761"/>
                  <a:pt x="5334487" y="1748583"/>
                  <a:pt x="5332795" y="1691408"/>
                </a:cubicBezTo>
                <a:cubicBezTo>
                  <a:pt x="5338721" y="1692977"/>
                  <a:pt x="5334608" y="1723810"/>
                  <a:pt x="5341260" y="1722722"/>
                </a:cubicBezTo>
                <a:cubicBezTo>
                  <a:pt x="5315622" y="1759948"/>
                  <a:pt x="5334365" y="1806016"/>
                  <a:pt x="5342589" y="1853665"/>
                </a:cubicBezTo>
                <a:cubicBezTo>
                  <a:pt x="5358673" y="1831776"/>
                  <a:pt x="5348997" y="1812436"/>
                  <a:pt x="5353837" y="1764059"/>
                </a:cubicBezTo>
                <a:cubicBezTo>
                  <a:pt x="5364357" y="1786305"/>
                  <a:pt x="5383705" y="1781467"/>
                  <a:pt x="5390960" y="1812436"/>
                </a:cubicBezTo>
                <a:cubicBezTo>
                  <a:pt x="5424214" y="1768046"/>
                  <a:pt x="5454447" y="1814133"/>
                  <a:pt x="5478633" y="1763213"/>
                </a:cubicBezTo>
                <a:cubicBezTo>
                  <a:pt x="5479843" y="1734081"/>
                  <a:pt x="5463515" y="1758254"/>
                  <a:pt x="5466540" y="1721996"/>
                </a:cubicBezTo>
                <a:cubicBezTo>
                  <a:pt x="5470047" y="1728884"/>
                  <a:pt x="5477909" y="1736861"/>
                  <a:pt x="5478633" y="1719821"/>
                </a:cubicBezTo>
                <a:cubicBezTo>
                  <a:pt x="5483108" y="1720666"/>
                  <a:pt x="5482261" y="1738915"/>
                  <a:pt x="5483108" y="1751728"/>
                </a:cubicBezTo>
                <a:cubicBezTo>
                  <a:pt x="5501125" y="1746649"/>
                  <a:pt x="5505481" y="1708453"/>
                  <a:pt x="5522409" y="1700473"/>
                </a:cubicBezTo>
                <a:cubicBezTo>
                  <a:pt x="5521199" y="1715103"/>
                  <a:pt x="5515517" y="1718976"/>
                  <a:pt x="5514911" y="1734685"/>
                </a:cubicBezTo>
                <a:cubicBezTo>
                  <a:pt x="5585897" y="1715467"/>
                  <a:pt x="5619394" y="1737950"/>
                  <a:pt x="5690619" y="1734685"/>
                </a:cubicBezTo>
                <a:cubicBezTo>
                  <a:pt x="5681064" y="1722891"/>
                  <a:pt x="5668611" y="1713904"/>
                  <a:pt x="5654341" y="1708693"/>
                </a:cubicBezTo>
                <a:cubicBezTo>
                  <a:pt x="5678043" y="1619923"/>
                  <a:pt x="5718674" y="1732027"/>
                  <a:pt x="5745277" y="1669498"/>
                </a:cubicBezTo>
                <a:cubicBezTo>
                  <a:pt x="5737421" y="1649304"/>
                  <a:pt x="5730527" y="1655107"/>
                  <a:pt x="5736330" y="1616534"/>
                </a:cubicBezTo>
                <a:cubicBezTo>
                  <a:pt x="5773940" y="1623185"/>
                  <a:pt x="5806227" y="1671557"/>
                  <a:pt x="5819167" y="1578922"/>
                </a:cubicBezTo>
                <a:cubicBezTo>
                  <a:pt x="5795101" y="1570334"/>
                  <a:pt x="5768498" y="1596337"/>
                  <a:pt x="5769585" y="1490041"/>
                </a:cubicBezTo>
                <a:lnTo>
                  <a:pt x="5785427" y="1486898"/>
                </a:lnTo>
                <a:cubicBezTo>
                  <a:pt x="5785547" y="1436352"/>
                  <a:pt x="5775993" y="1416764"/>
                  <a:pt x="5763901" y="1403583"/>
                </a:cubicBezTo>
                <a:cubicBezTo>
                  <a:pt x="5751565" y="1402493"/>
                  <a:pt x="5774547" y="1433210"/>
                  <a:pt x="5760635" y="1436957"/>
                </a:cubicBezTo>
                <a:cubicBezTo>
                  <a:pt x="5748786" y="1334172"/>
                  <a:pt x="5686509" y="1306723"/>
                  <a:pt x="5665467" y="1433210"/>
                </a:cubicBezTo>
                <a:cubicBezTo>
                  <a:pt x="5651317" y="1391005"/>
                  <a:pt x="5680586" y="1366338"/>
                  <a:pt x="5691709" y="1351708"/>
                </a:cubicBezTo>
                <a:cubicBezTo>
                  <a:pt x="5686629" y="1305996"/>
                  <a:pt x="5666068" y="1308656"/>
                  <a:pt x="5658695" y="1270571"/>
                </a:cubicBezTo>
                <a:cubicBezTo>
                  <a:pt x="5651801" y="1303097"/>
                  <a:pt x="5640678" y="1287620"/>
                  <a:pt x="5639709" y="1317967"/>
                </a:cubicBezTo>
                <a:cubicBezTo>
                  <a:pt x="5637502" y="1317119"/>
                  <a:pt x="5636339" y="1313083"/>
                  <a:pt x="5635711" y="1307414"/>
                </a:cubicBezTo>
                <a:lnTo>
                  <a:pt x="5635457" y="1300760"/>
                </a:lnTo>
                <a:lnTo>
                  <a:pt x="5634585" y="1309790"/>
                </a:lnTo>
                <a:cubicBezTo>
                  <a:pt x="5633725" y="1313679"/>
                  <a:pt x="5632095" y="1318667"/>
                  <a:pt x="5629071" y="1325622"/>
                </a:cubicBezTo>
                <a:cubicBezTo>
                  <a:pt x="5626650" y="1320298"/>
                  <a:pt x="5623445" y="1325137"/>
                  <a:pt x="5620045" y="1332377"/>
                </a:cubicBezTo>
                <a:lnTo>
                  <a:pt x="5616615" y="1339495"/>
                </a:lnTo>
                <a:lnTo>
                  <a:pt x="5630065" y="1357121"/>
                </a:lnTo>
                <a:cubicBezTo>
                  <a:pt x="5636233" y="1364753"/>
                  <a:pt x="5643035" y="1370497"/>
                  <a:pt x="5652043" y="1369590"/>
                </a:cubicBezTo>
                <a:cubicBezTo>
                  <a:pt x="5651317" y="1392201"/>
                  <a:pt x="5634629" y="1375392"/>
                  <a:pt x="5636685" y="1405868"/>
                </a:cubicBezTo>
                <a:cubicBezTo>
                  <a:pt x="5631001" y="1388452"/>
                  <a:pt x="5625075" y="1372732"/>
                  <a:pt x="5620001" y="1353506"/>
                </a:cubicBezTo>
                <a:cubicBezTo>
                  <a:pt x="5615521" y="1356167"/>
                  <a:pt x="5617096" y="1373940"/>
                  <a:pt x="5616612" y="1387001"/>
                </a:cubicBezTo>
                <a:lnTo>
                  <a:pt x="5613080" y="1346829"/>
                </a:lnTo>
                <a:lnTo>
                  <a:pt x="5609840" y="1353555"/>
                </a:lnTo>
                <a:cubicBezTo>
                  <a:pt x="5600409" y="1325137"/>
                  <a:pt x="5590131" y="1353073"/>
                  <a:pt x="5571265" y="1372538"/>
                </a:cubicBezTo>
                <a:cubicBezTo>
                  <a:pt x="5566427" y="1367337"/>
                  <a:pt x="5575497" y="1342189"/>
                  <a:pt x="5571265" y="1336260"/>
                </a:cubicBezTo>
                <a:cubicBezTo>
                  <a:pt x="5552037" y="1356095"/>
                  <a:pt x="5530631" y="1397449"/>
                  <a:pt x="5512129" y="1405555"/>
                </a:cubicBezTo>
                <a:cubicBezTo>
                  <a:pt x="5532567" y="1341340"/>
                  <a:pt x="5537283" y="1357062"/>
                  <a:pt x="5561469" y="1293944"/>
                </a:cubicBezTo>
                <a:lnTo>
                  <a:pt x="5564347" y="1293689"/>
                </a:lnTo>
                <a:lnTo>
                  <a:pt x="5547747" y="1273287"/>
                </a:lnTo>
                <a:cubicBezTo>
                  <a:pt x="5525471" y="1260116"/>
                  <a:pt x="5500099" y="1274652"/>
                  <a:pt x="5488669" y="1237556"/>
                </a:cubicBezTo>
                <a:cubicBezTo>
                  <a:pt x="5476336" y="1249285"/>
                  <a:pt x="5471378" y="1279276"/>
                  <a:pt x="5457712" y="1287258"/>
                </a:cubicBezTo>
                <a:cubicBezTo>
                  <a:pt x="5456505" y="1261740"/>
                  <a:pt x="5444169" y="1269482"/>
                  <a:pt x="5445619" y="1235016"/>
                </a:cubicBezTo>
                <a:cubicBezTo>
                  <a:pt x="5411519" y="1242150"/>
                  <a:pt x="5402209" y="1253156"/>
                  <a:pt x="5365930" y="1260652"/>
                </a:cubicBezTo>
                <a:cubicBezTo>
                  <a:pt x="5365930" y="1232719"/>
                  <a:pt x="5379472" y="1236586"/>
                  <a:pt x="5390115" y="1234533"/>
                </a:cubicBezTo>
                <a:cubicBezTo>
                  <a:pt x="5374030" y="1218811"/>
                  <a:pt x="5365203" y="1181325"/>
                  <a:pt x="5349119" y="1165604"/>
                </a:cubicBezTo>
                <a:cubicBezTo>
                  <a:pt x="5345251" y="1176682"/>
                  <a:pt x="5342589" y="1188156"/>
                  <a:pt x="5341381" y="1199825"/>
                </a:cubicBezTo>
                <a:cubicBezTo>
                  <a:pt x="5330135" y="1184989"/>
                  <a:pt x="5324329" y="1166705"/>
                  <a:pt x="5324934" y="1148070"/>
                </a:cubicBezTo>
                <a:cubicBezTo>
                  <a:pt x="5330495" y="1113848"/>
                  <a:pt x="5347911" y="1167298"/>
                  <a:pt x="5344767" y="1122677"/>
                </a:cubicBezTo>
                <a:cubicBezTo>
                  <a:pt x="5367863" y="1138638"/>
                  <a:pt x="5404142" y="1120742"/>
                  <a:pt x="5404142" y="1046373"/>
                </a:cubicBezTo>
                <a:cubicBezTo>
                  <a:pt x="5408617" y="1011669"/>
                  <a:pt x="5409219" y="1076242"/>
                  <a:pt x="5404142" y="1079023"/>
                </a:cubicBezTo>
                <a:cubicBezTo>
                  <a:pt x="5420347" y="1049519"/>
                  <a:pt x="5421070" y="1102846"/>
                  <a:pt x="5443807" y="1082530"/>
                </a:cubicBezTo>
                <a:cubicBezTo>
                  <a:pt x="5451303" y="1076121"/>
                  <a:pt x="5446951" y="1039118"/>
                  <a:pt x="5459043" y="1046254"/>
                </a:cubicBezTo>
                <a:cubicBezTo>
                  <a:pt x="5459285" y="1026664"/>
                  <a:pt x="5453965" y="1024246"/>
                  <a:pt x="5454689" y="1003568"/>
                </a:cubicBezTo>
                <a:cubicBezTo>
                  <a:pt x="5471499" y="1006592"/>
                  <a:pt x="5506447" y="1012154"/>
                  <a:pt x="5512855" y="959310"/>
                </a:cubicBezTo>
                <a:cubicBezTo>
                  <a:pt x="5534259" y="983012"/>
                  <a:pt x="5563887" y="942381"/>
                  <a:pt x="5583843" y="1000182"/>
                </a:cubicBezTo>
                <a:cubicBezTo>
                  <a:pt x="5597384" y="921341"/>
                  <a:pt x="5639225" y="1015781"/>
                  <a:pt x="5649625" y="943954"/>
                </a:cubicBezTo>
                <a:cubicBezTo>
                  <a:pt x="5656158" y="953627"/>
                  <a:pt x="5654583" y="989420"/>
                  <a:pt x="5658453" y="1007800"/>
                </a:cubicBezTo>
                <a:cubicBezTo>
                  <a:pt x="5660145" y="970315"/>
                  <a:pt x="5668127" y="963301"/>
                  <a:pt x="5670547" y="1005503"/>
                </a:cubicBezTo>
                <a:cubicBezTo>
                  <a:pt x="5705131" y="979141"/>
                  <a:pt x="5760635" y="1045286"/>
                  <a:pt x="5783494" y="972732"/>
                </a:cubicBezTo>
                <a:cubicBezTo>
                  <a:pt x="5794133" y="1017958"/>
                  <a:pt x="5831139" y="1016023"/>
                  <a:pt x="5846255" y="982406"/>
                </a:cubicBezTo>
                <a:cubicBezTo>
                  <a:pt x="5843231" y="972031"/>
                  <a:pt x="5841778" y="961281"/>
                  <a:pt x="5841778" y="950484"/>
                </a:cubicBezTo>
                <a:cubicBezTo>
                  <a:pt x="5886763" y="893167"/>
                  <a:pt x="5922682" y="961003"/>
                  <a:pt x="5946141" y="841653"/>
                </a:cubicBezTo>
                <a:cubicBezTo>
                  <a:pt x="5933443" y="804167"/>
                  <a:pt x="5932475" y="881921"/>
                  <a:pt x="5916271" y="869829"/>
                </a:cubicBezTo>
                <a:cubicBezTo>
                  <a:pt x="5946748" y="741651"/>
                  <a:pt x="6030306" y="854350"/>
                  <a:pt x="6069487" y="760999"/>
                </a:cubicBezTo>
                <a:cubicBezTo>
                  <a:pt x="6098027" y="839597"/>
                  <a:pt x="6119305" y="681674"/>
                  <a:pt x="6134305" y="769464"/>
                </a:cubicBezTo>
                <a:cubicBezTo>
                  <a:pt x="6141196" y="766441"/>
                  <a:pt x="6146638" y="759790"/>
                  <a:pt x="6148697" y="744553"/>
                </a:cubicBezTo>
                <a:cubicBezTo>
                  <a:pt x="6156192" y="757311"/>
                  <a:pt x="6162964" y="770516"/>
                  <a:pt x="6168890" y="784094"/>
                </a:cubicBezTo>
                <a:cubicBezTo>
                  <a:pt x="6173125" y="779500"/>
                  <a:pt x="6177837" y="763055"/>
                  <a:pt x="6172034" y="761604"/>
                </a:cubicBezTo>
                <a:cubicBezTo>
                  <a:pt x="6181827" y="741651"/>
                  <a:pt x="6190293" y="753744"/>
                  <a:pt x="6199121" y="777927"/>
                </a:cubicBezTo>
                <a:cubicBezTo>
                  <a:pt x="6219799" y="769573"/>
                  <a:pt x="6239875" y="760178"/>
                  <a:pt x="6259585" y="749753"/>
                </a:cubicBezTo>
                <a:cubicBezTo>
                  <a:pt x="6278086" y="740091"/>
                  <a:pt x="6300338" y="741059"/>
                  <a:pt x="6317994" y="752293"/>
                </a:cubicBezTo>
                <a:cubicBezTo>
                  <a:pt x="6344959" y="688083"/>
                  <a:pt x="6397927" y="729197"/>
                  <a:pt x="6432028" y="737902"/>
                </a:cubicBezTo>
                <a:cubicBezTo>
                  <a:pt x="6505795" y="674781"/>
                  <a:pt x="6583914" y="748060"/>
                  <a:pt x="6635671" y="670550"/>
                </a:cubicBezTo>
                <a:cubicBezTo>
                  <a:pt x="6635429" y="697031"/>
                  <a:pt x="6643531" y="692799"/>
                  <a:pt x="6642081" y="724239"/>
                </a:cubicBezTo>
                <a:cubicBezTo>
                  <a:pt x="6653567" y="726536"/>
                  <a:pt x="6652237" y="698120"/>
                  <a:pt x="6650061" y="667285"/>
                </a:cubicBezTo>
                <a:cubicBezTo>
                  <a:pt x="6663482" y="677804"/>
                  <a:pt x="6658163" y="697273"/>
                  <a:pt x="6663482" y="719039"/>
                </a:cubicBezTo>
                <a:cubicBezTo>
                  <a:pt x="6666749" y="673451"/>
                  <a:pt x="6671103" y="692799"/>
                  <a:pt x="6684165" y="703078"/>
                </a:cubicBezTo>
                <a:cubicBezTo>
                  <a:pt x="6686341" y="654950"/>
                  <a:pt x="6667110" y="693646"/>
                  <a:pt x="6667110" y="652049"/>
                </a:cubicBezTo>
                <a:cubicBezTo>
                  <a:pt x="6681021" y="670429"/>
                  <a:pt x="6712337" y="678651"/>
                  <a:pt x="6710162" y="718797"/>
                </a:cubicBezTo>
                <a:cubicBezTo>
                  <a:pt x="6722618" y="726899"/>
                  <a:pt x="6720923" y="700901"/>
                  <a:pt x="6718506" y="672725"/>
                </a:cubicBezTo>
                <a:cubicBezTo>
                  <a:pt x="6760709" y="671516"/>
                  <a:pt x="6772317" y="744312"/>
                  <a:pt x="6815245" y="682278"/>
                </a:cubicBezTo>
                <a:cubicBezTo>
                  <a:pt x="6811863" y="697636"/>
                  <a:pt x="6814884" y="699813"/>
                  <a:pt x="6817182" y="715049"/>
                </a:cubicBezTo>
                <a:cubicBezTo>
                  <a:pt x="6830119" y="717951"/>
                  <a:pt x="6834961" y="701385"/>
                  <a:pt x="6836529" y="677200"/>
                </a:cubicBezTo>
                <a:cubicBezTo>
                  <a:pt x="6844605" y="671215"/>
                  <a:pt x="6846827" y="689511"/>
                  <a:pt x="6851056" y="699493"/>
                </a:cubicBezTo>
                <a:lnTo>
                  <a:pt x="6855708" y="704876"/>
                </a:lnTo>
                <a:lnTo>
                  <a:pt x="6861199" y="677985"/>
                </a:lnTo>
                <a:cubicBezTo>
                  <a:pt x="6863679" y="675143"/>
                  <a:pt x="6865259" y="675974"/>
                  <a:pt x="6866373" y="678338"/>
                </a:cubicBezTo>
                <a:lnTo>
                  <a:pt x="6867995" y="684871"/>
                </a:lnTo>
                <a:lnTo>
                  <a:pt x="6871255" y="671713"/>
                </a:lnTo>
                <a:lnTo>
                  <a:pt x="6872667" y="666766"/>
                </a:lnTo>
                <a:lnTo>
                  <a:pt x="6872495" y="665770"/>
                </a:lnTo>
                <a:cubicBezTo>
                  <a:pt x="6871258" y="644337"/>
                  <a:pt x="6875227" y="613231"/>
                  <a:pt x="6884295" y="593822"/>
                </a:cubicBezTo>
                <a:cubicBezTo>
                  <a:pt x="6882603" y="579796"/>
                  <a:pt x="6879704" y="578706"/>
                  <a:pt x="6873049" y="589469"/>
                </a:cubicBezTo>
                <a:cubicBezTo>
                  <a:pt x="6885747" y="562612"/>
                  <a:pt x="6891795" y="533059"/>
                  <a:pt x="6890465" y="503372"/>
                </a:cubicBezTo>
                <a:cubicBezTo>
                  <a:pt x="6897237" y="509177"/>
                  <a:pt x="6903403" y="503977"/>
                  <a:pt x="6908244" y="475317"/>
                </a:cubicBezTo>
                <a:cubicBezTo>
                  <a:pt x="6913925" y="474956"/>
                  <a:pt x="6911866" y="490433"/>
                  <a:pt x="6917191" y="490433"/>
                </a:cubicBezTo>
                <a:cubicBezTo>
                  <a:pt x="6919367" y="476067"/>
                  <a:pt x="6923237" y="461992"/>
                  <a:pt x="6928559" y="448474"/>
                </a:cubicBezTo>
                <a:cubicBezTo>
                  <a:pt x="6920817" y="437831"/>
                  <a:pt x="6928437" y="393331"/>
                  <a:pt x="6931459" y="344963"/>
                </a:cubicBezTo>
                <a:cubicBezTo>
                  <a:pt x="6934118" y="343514"/>
                  <a:pt x="6936416" y="337226"/>
                  <a:pt x="6938475" y="324528"/>
                </a:cubicBezTo>
                <a:cubicBezTo>
                  <a:pt x="6943433" y="358386"/>
                  <a:pt x="6958184" y="294298"/>
                  <a:pt x="6955525" y="342666"/>
                </a:cubicBezTo>
                <a:cubicBezTo>
                  <a:pt x="6965079" y="314854"/>
                  <a:pt x="6970759" y="285906"/>
                  <a:pt x="6972573" y="256570"/>
                </a:cubicBezTo>
                <a:cubicBezTo>
                  <a:pt x="6966286" y="269024"/>
                  <a:pt x="6959753" y="266847"/>
                  <a:pt x="6963869" y="241575"/>
                </a:cubicBezTo>
                <a:cubicBezTo>
                  <a:pt x="6973784" y="248830"/>
                  <a:pt x="6982489" y="253788"/>
                  <a:pt x="6982489" y="295386"/>
                </a:cubicBezTo>
                <a:cubicBezTo>
                  <a:pt x="6987689" y="286558"/>
                  <a:pt x="7005710" y="270475"/>
                  <a:pt x="7001236" y="244598"/>
                </a:cubicBezTo>
                <a:cubicBezTo>
                  <a:pt x="6999055" y="253063"/>
                  <a:pt x="6997001" y="265880"/>
                  <a:pt x="6994341" y="265154"/>
                </a:cubicBezTo>
                <a:cubicBezTo>
                  <a:pt x="7007401" y="216786"/>
                  <a:pt x="7019131" y="212916"/>
                  <a:pt x="7022275" y="240970"/>
                </a:cubicBezTo>
                <a:cubicBezTo>
                  <a:pt x="7028201" y="197196"/>
                  <a:pt x="7044527" y="218479"/>
                  <a:pt x="7042713" y="179542"/>
                </a:cubicBezTo>
                <a:cubicBezTo>
                  <a:pt x="7054443" y="173012"/>
                  <a:pt x="7035819" y="228758"/>
                  <a:pt x="7045251" y="226944"/>
                </a:cubicBezTo>
                <a:cubicBezTo>
                  <a:pt x="7069923" y="178695"/>
                  <a:pt x="7105351" y="207837"/>
                  <a:pt x="7125305" y="269509"/>
                </a:cubicBezTo>
                <a:cubicBezTo>
                  <a:pt x="7124217" y="266365"/>
                  <a:pt x="7118414" y="271805"/>
                  <a:pt x="7117565" y="278456"/>
                </a:cubicBezTo>
                <a:cubicBezTo>
                  <a:pt x="7143691" y="286558"/>
                  <a:pt x="7191091" y="197802"/>
                  <a:pt x="7192062" y="304454"/>
                </a:cubicBezTo>
                <a:cubicBezTo>
                  <a:pt x="7201610" y="292726"/>
                  <a:pt x="7192540" y="269991"/>
                  <a:pt x="7202456" y="262374"/>
                </a:cubicBezTo>
                <a:cubicBezTo>
                  <a:pt x="7200525" y="273256"/>
                  <a:pt x="7205119" y="277731"/>
                  <a:pt x="7208143" y="264309"/>
                </a:cubicBezTo>
                <a:cubicBezTo>
                  <a:pt x="7206087" y="256860"/>
                  <a:pt x="7206451" y="248976"/>
                  <a:pt x="7208989" y="241696"/>
                </a:cubicBezTo>
                <a:cubicBezTo>
                  <a:pt x="7201371" y="244719"/>
                  <a:pt x="7194721" y="256207"/>
                  <a:pt x="7201371" y="216060"/>
                </a:cubicBezTo>
                <a:cubicBezTo>
                  <a:pt x="7241637" y="215456"/>
                  <a:pt x="7291461" y="224042"/>
                  <a:pt x="7326286" y="226217"/>
                </a:cubicBezTo>
                <a:cubicBezTo>
                  <a:pt x="7334149" y="226702"/>
                  <a:pt x="7336931" y="262495"/>
                  <a:pt x="7347935" y="222589"/>
                </a:cubicBezTo>
                <a:cubicBezTo>
                  <a:pt x="7345517" y="243993"/>
                  <a:pt x="7340675" y="242421"/>
                  <a:pt x="7337173" y="252821"/>
                </a:cubicBezTo>
                <a:cubicBezTo>
                  <a:pt x="7339107" y="265602"/>
                  <a:pt x="7342128" y="278191"/>
                  <a:pt x="7346363" y="290428"/>
                </a:cubicBezTo>
                <a:cubicBezTo>
                  <a:pt x="7357609" y="248589"/>
                  <a:pt x="7376839" y="274466"/>
                  <a:pt x="7386633" y="304817"/>
                </a:cubicBezTo>
                <a:cubicBezTo>
                  <a:pt x="7406948" y="289702"/>
                  <a:pt x="7420249" y="303730"/>
                  <a:pt x="7433674" y="315096"/>
                </a:cubicBezTo>
                <a:cubicBezTo>
                  <a:pt x="7443741" y="323621"/>
                  <a:pt x="7453126" y="331193"/>
                  <a:pt x="7463925" y="324244"/>
                </a:cubicBezTo>
                <a:lnTo>
                  <a:pt x="7467536" y="320334"/>
                </a:lnTo>
                <a:lnTo>
                  <a:pt x="7471643" y="277658"/>
                </a:lnTo>
                <a:cubicBezTo>
                  <a:pt x="7472415" y="287771"/>
                  <a:pt x="7473135" y="295791"/>
                  <a:pt x="7473885" y="302526"/>
                </a:cubicBezTo>
                <a:lnTo>
                  <a:pt x="7475229" y="311999"/>
                </a:lnTo>
                <a:lnTo>
                  <a:pt x="7475273" y="311952"/>
                </a:lnTo>
                <a:cubicBezTo>
                  <a:pt x="7493169" y="354517"/>
                  <a:pt x="7559318" y="282689"/>
                  <a:pt x="7575037" y="366610"/>
                </a:cubicBezTo>
                <a:cubicBezTo>
                  <a:pt x="7578907" y="366610"/>
                  <a:pt x="7582655" y="365763"/>
                  <a:pt x="7583985" y="346899"/>
                </a:cubicBezTo>
                <a:cubicBezTo>
                  <a:pt x="7597289" y="342303"/>
                  <a:pt x="7582416" y="400708"/>
                  <a:pt x="7596077" y="396233"/>
                </a:cubicBezTo>
                <a:cubicBezTo>
                  <a:pt x="7602609" y="401796"/>
                  <a:pt x="7603577" y="365882"/>
                  <a:pt x="7609503" y="366610"/>
                </a:cubicBezTo>
                <a:cubicBezTo>
                  <a:pt x="7614581" y="395024"/>
                  <a:pt x="7622441" y="394661"/>
                  <a:pt x="7615908" y="413768"/>
                </a:cubicBezTo>
                <a:cubicBezTo>
                  <a:pt x="7625462" y="404940"/>
                  <a:pt x="7631872" y="373863"/>
                  <a:pt x="7641304" y="365398"/>
                </a:cubicBezTo>
                <a:cubicBezTo>
                  <a:pt x="7640335" y="419451"/>
                  <a:pt x="7659202" y="370961"/>
                  <a:pt x="7666945" y="362254"/>
                </a:cubicBezTo>
                <a:cubicBezTo>
                  <a:pt x="7701769" y="410624"/>
                  <a:pt x="7757878" y="399258"/>
                  <a:pt x="7803467" y="483177"/>
                </a:cubicBezTo>
                <a:lnTo>
                  <a:pt x="7794260" y="485342"/>
                </a:lnTo>
                <a:lnTo>
                  <a:pt x="7797786" y="496665"/>
                </a:lnTo>
                <a:cubicBezTo>
                  <a:pt x="7814839" y="502348"/>
                  <a:pt x="7811091" y="462564"/>
                  <a:pt x="7821972" y="455430"/>
                </a:cubicBezTo>
                <a:cubicBezTo>
                  <a:pt x="7824151" y="481065"/>
                  <a:pt x="7830557" y="477860"/>
                  <a:pt x="7837029" y="474294"/>
                </a:cubicBezTo>
                <a:lnTo>
                  <a:pt x="7844813" y="472554"/>
                </a:lnTo>
                <a:lnTo>
                  <a:pt x="7853839" y="455410"/>
                </a:lnTo>
                <a:cubicBezTo>
                  <a:pt x="7857739" y="445494"/>
                  <a:pt x="7861638" y="435519"/>
                  <a:pt x="7866473" y="431045"/>
                </a:cubicBezTo>
                <a:cubicBezTo>
                  <a:pt x="7865263" y="451541"/>
                  <a:pt x="7859307" y="467140"/>
                  <a:pt x="7853475" y="475863"/>
                </a:cubicBezTo>
                <a:lnTo>
                  <a:pt x="7848896" y="480226"/>
                </a:lnTo>
                <a:lnTo>
                  <a:pt x="7852445" y="490981"/>
                </a:lnTo>
                <a:cubicBezTo>
                  <a:pt x="7859217" y="448295"/>
                  <a:pt x="7880017" y="460992"/>
                  <a:pt x="7894649" y="466192"/>
                </a:cubicBezTo>
                <a:cubicBezTo>
                  <a:pt x="7892111" y="465345"/>
                  <a:pt x="7892021" y="466593"/>
                  <a:pt x="7893427" y="468923"/>
                </a:cubicBezTo>
                <a:lnTo>
                  <a:pt x="7895235" y="471079"/>
                </a:lnTo>
                <a:lnTo>
                  <a:pt x="7895133" y="439657"/>
                </a:lnTo>
                <a:lnTo>
                  <a:pt x="7907950" y="443283"/>
                </a:lnTo>
                <a:lnTo>
                  <a:pt x="7903923" y="480574"/>
                </a:lnTo>
                <a:lnTo>
                  <a:pt x="7912199" y="487855"/>
                </a:lnTo>
                <a:cubicBezTo>
                  <a:pt x="7915783" y="490490"/>
                  <a:pt x="7918957" y="492190"/>
                  <a:pt x="7920771" y="491948"/>
                </a:cubicBezTo>
                <a:cubicBezTo>
                  <a:pt x="7930687" y="490497"/>
                  <a:pt x="7932623" y="466192"/>
                  <a:pt x="7942778" y="462323"/>
                </a:cubicBezTo>
                <a:cubicBezTo>
                  <a:pt x="7952939" y="458453"/>
                  <a:pt x="7968658" y="493279"/>
                  <a:pt x="7979903" y="496060"/>
                </a:cubicBezTo>
                <a:lnTo>
                  <a:pt x="8003182" y="498943"/>
                </a:lnTo>
                <a:lnTo>
                  <a:pt x="8006265" y="481841"/>
                </a:lnTo>
                <a:cubicBezTo>
                  <a:pt x="8007317" y="473883"/>
                  <a:pt x="8008263" y="464117"/>
                  <a:pt x="8009289" y="450635"/>
                </a:cubicBezTo>
                <a:lnTo>
                  <a:pt x="8013996" y="499996"/>
                </a:lnTo>
                <a:lnTo>
                  <a:pt x="8033165" y="496263"/>
                </a:lnTo>
                <a:cubicBezTo>
                  <a:pt x="8039853" y="493746"/>
                  <a:pt x="8046415" y="489832"/>
                  <a:pt x="8052461" y="483967"/>
                </a:cubicBezTo>
                <a:lnTo>
                  <a:pt x="8061802" y="529240"/>
                </a:lnTo>
                <a:lnTo>
                  <a:pt x="8065575" y="527393"/>
                </a:lnTo>
                <a:lnTo>
                  <a:pt x="8068810" y="512226"/>
                </a:lnTo>
                <a:cubicBezTo>
                  <a:pt x="8074823" y="494268"/>
                  <a:pt x="8082692" y="495968"/>
                  <a:pt x="8091036" y="502227"/>
                </a:cubicBezTo>
                <a:cubicBezTo>
                  <a:pt x="8102165" y="510569"/>
                  <a:pt x="8114256" y="527257"/>
                  <a:pt x="8124775" y="517221"/>
                </a:cubicBezTo>
                <a:cubicBezTo>
                  <a:pt x="8118485" y="488804"/>
                  <a:pt x="8108207" y="494851"/>
                  <a:pt x="8103127" y="456760"/>
                </a:cubicBezTo>
                <a:cubicBezTo>
                  <a:pt x="8125986" y="539229"/>
                  <a:pt x="8160691" y="460267"/>
                  <a:pt x="8187779" y="472964"/>
                </a:cubicBezTo>
                <a:cubicBezTo>
                  <a:pt x="8178709" y="423627"/>
                  <a:pt x="8159239" y="471150"/>
                  <a:pt x="8152105" y="405609"/>
                </a:cubicBezTo>
                <a:cubicBezTo>
                  <a:pt x="8149807" y="472118"/>
                  <a:pt x="8122358" y="418306"/>
                  <a:pt x="8107846" y="443701"/>
                </a:cubicBezTo>
                <a:cubicBezTo>
                  <a:pt x="8144126" y="362683"/>
                  <a:pt x="8210999" y="346480"/>
                  <a:pt x="8243529" y="316732"/>
                </a:cubicBezTo>
                <a:cubicBezTo>
                  <a:pt x="8214265" y="226406"/>
                  <a:pt x="8174964" y="365465"/>
                  <a:pt x="8144729" y="259657"/>
                </a:cubicBezTo>
                <a:cubicBezTo>
                  <a:pt x="8129731" y="292911"/>
                  <a:pt x="8125744" y="287106"/>
                  <a:pt x="8116432" y="315523"/>
                </a:cubicBezTo>
                <a:cubicBezTo>
                  <a:pt x="8114979" y="284930"/>
                  <a:pt x="8110505" y="264615"/>
                  <a:pt x="8100590" y="252522"/>
                </a:cubicBezTo>
                <a:cubicBezTo>
                  <a:pt x="8097930" y="297264"/>
                  <a:pt x="8083661" y="297506"/>
                  <a:pt x="8068667" y="297264"/>
                </a:cubicBezTo>
                <a:cubicBezTo>
                  <a:pt x="8053671" y="297022"/>
                  <a:pt x="8040489" y="296539"/>
                  <a:pt x="8041579" y="340555"/>
                </a:cubicBezTo>
                <a:cubicBezTo>
                  <a:pt x="8026341" y="284930"/>
                  <a:pt x="8017995" y="340555"/>
                  <a:pt x="8007717" y="328462"/>
                </a:cubicBezTo>
                <a:cubicBezTo>
                  <a:pt x="8006265" y="313106"/>
                  <a:pt x="8016423" y="322295"/>
                  <a:pt x="8013885" y="304278"/>
                </a:cubicBezTo>
                <a:cubicBezTo>
                  <a:pt x="8003725" y="246355"/>
                  <a:pt x="7968174" y="302464"/>
                  <a:pt x="7975549" y="327737"/>
                </a:cubicBezTo>
                <a:cubicBezTo>
                  <a:pt x="7952693" y="272474"/>
                  <a:pt x="7937336" y="326527"/>
                  <a:pt x="7918592" y="357121"/>
                </a:cubicBezTo>
                <a:cubicBezTo>
                  <a:pt x="7900091" y="320965"/>
                  <a:pt x="7839266" y="298594"/>
                  <a:pt x="7833943" y="372597"/>
                </a:cubicBezTo>
                <a:cubicBezTo>
                  <a:pt x="7827775" y="371753"/>
                  <a:pt x="7824151" y="356274"/>
                  <a:pt x="7821853" y="331244"/>
                </a:cubicBezTo>
                <a:cubicBezTo>
                  <a:pt x="7789562" y="347930"/>
                  <a:pt x="7772029" y="369576"/>
                  <a:pt x="7732972" y="337169"/>
                </a:cubicBezTo>
                <a:cubicBezTo>
                  <a:pt x="7758485" y="300046"/>
                  <a:pt x="7788232" y="342006"/>
                  <a:pt x="7798393" y="271266"/>
                </a:cubicBezTo>
                <a:cubicBezTo>
                  <a:pt x="7795004" y="260746"/>
                  <a:pt x="7789807" y="262197"/>
                  <a:pt x="7788109" y="240552"/>
                </a:cubicBezTo>
                <a:cubicBezTo>
                  <a:pt x="7777471" y="251071"/>
                  <a:pt x="7776625" y="253611"/>
                  <a:pt x="7765379" y="236562"/>
                </a:cubicBezTo>
                <a:cubicBezTo>
                  <a:pt x="7758123" y="267275"/>
                  <a:pt x="7741555" y="295088"/>
                  <a:pt x="7727046" y="260746"/>
                </a:cubicBezTo>
                <a:cubicBezTo>
                  <a:pt x="7723537" y="318183"/>
                  <a:pt x="7701769" y="293395"/>
                  <a:pt x="7694633" y="348899"/>
                </a:cubicBezTo>
                <a:cubicBezTo>
                  <a:pt x="7704187" y="302827"/>
                  <a:pt x="7684840" y="315887"/>
                  <a:pt x="7673471" y="310081"/>
                </a:cubicBezTo>
                <a:cubicBezTo>
                  <a:pt x="7719061" y="226406"/>
                  <a:pt x="7775295" y="237530"/>
                  <a:pt x="7810123" y="189160"/>
                </a:cubicBezTo>
                <a:cubicBezTo>
                  <a:pt x="7817863" y="197867"/>
                  <a:pt x="7836726" y="246355"/>
                  <a:pt x="7835757" y="192304"/>
                </a:cubicBezTo>
                <a:cubicBezTo>
                  <a:pt x="7845192" y="200890"/>
                  <a:pt x="7851599" y="231967"/>
                  <a:pt x="7861031" y="240673"/>
                </a:cubicBezTo>
                <a:cubicBezTo>
                  <a:pt x="7854621" y="221567"/>
                  <a:pt x="7862361" y="221930"/>
                  <a:pt x="7867561" y="193514"/>
                </a:cubicBezTo>
                <a:cubicBezTo>
                  <a:pt x="7873487" y="192788"/>
                  <a:pt x="7874336" y="228702"/>
                  <a:pt x="7880985" y="223139"/>
                </a:cubicBezTo>
                <a:cubicBezTo>
                  <a:pt x="7894407" y="227614"/>
                  <a:pt x="7879533" y="169208"/>
                  <a:pt x="7893077" y="173804"/>
                </a:cubicBezTo>
                <a:cubicBezTo>
                  <a:pt x="7894529" y="192667"/>
                  <a:pt x="7898279" y="193514"/>
                  <a:pt x="7902147" y="193514"/>
                </a:cubicBezTo>
                <a:cubicBezTo>
                  <a:pt x="7917265" y="109594"/>
                  <a:pt x="7984015" y="181422"/>
                  <a:pt x="8001913" y="138857"/>
                </a:cubicBezTo>
                <a:cubicBezTo>
                  <a:pt x="8017875" y="162678"/>
                  <a:pt x="8030209" y="153488"/>
                  <a:pt x="8043391" y="142001"/>
                </a:cubicBezTo>
                <a:cubicBezTo>
                  <a:pt x="8056573" y="130513"/>
                  <a:pt x="8070113" y="116606"/>
                  <a:pt x="8090551" y="131722"/>
                </a:cubicBezTo>
                <a:cubicBezTo>
                  <a:pt x="8100348" y="101371"/>
                  <a:pt x="8119575" y="75494"/>
                  <a:pt x="8130821" y="117332"/>
                </a:cubicBezTo>
                <a:cubicBezTo>
                  <a:pt x="8134933" y="105083"/>
                  <a:pt x="8138077" y="92496"/>
                  <a:pt x="8140014" y="79727"/>
                </a:cubicBezTo>
                <a:cubicBezTo>
                  <a:pt x="8136383" y="69327"/>
                  <a:pt x="8131667" y="70899"/>
                  <a:pt x="8129253" y="49495"/>
                </a:cubicBezTo>
                <a:cubicBezTo>
                  <a:pt x="8140253" y="89401"/>
                  <a:pt x="8142913" y="53123"/>
                  <a:pt x="8150895" y="53123"/>
                </a:cubicBezTo>
                <a:cubicBezTo>
                  <a:pt x="8185603" y="50946"/>
                  <a:pt x="8234943" y="42966"/>
                  <a:pt x="8275813" y="42966"/>
                </a:cubicBezTo>
                <a:cubicBezTo>
                  <a:pt x="8282345" y="83113"/>
                  <a:pt x="8276419" y="71625"/>
                  <a:pt x="8268195" y="68602"/>
                </a:cubicBezTo>
                <a:cubicBezTo>
                  <a:pt x="8270735" y="75893"/>
                  <a:pt x="8270977" y="83753"/>
                  <a:pt x="8269041" y="91215"/>
                </a:cubicBezTo>
                <a:cubicBezTo>
                  <a:pt x="8272063" y="104636"/>
                  <a:pt x="8276542" y="100161"/>
                  <a:pt x="8274728" y="89279"/>
                </a:cubicBezTo>
                <a:cubicBezTo>
                  <a:pt x="8285005" y="96897"/>
                  <a:pt x="8275571" y="119267"/>
                  <a:pt x="8285005" y="131359"/>
                </a:cubicBezTo>
                <a:cubicBezTo>
                  <a:pt x="8286093" y="24706"/>
                  <a:pt x="8333739" y="113462"/>
                  <a:pt x="8359496" y="105362"/>
                </a:cubicBezTo>
                <a:cubicBezTo>
                  <a:pt x="8358773" y="98710"/>
                  <a:pt x="8352969" y="93029"/>
                  <a:pt x="8351879" y="96413"/>
                </a:cubicBezTo>
                <a:cubicBezTo>
                  <a:pt x="8371349" y="34743"/>
                  <a:pt x="8407628" y="5480"/>
                  <a:pt x="8431811" y="53850"/>
                </a:cubicBezTo>
                <a:cubicBezTo>
                  <a:pt x="8441365" y="55664"/>
                  <a:pt x="8422257" y="-82"/>
                  <a:pt x="8434351" y="6448"/>
                </a:cubicBezTo>
                <a:close/>
                <a:moveTo>
                  <a:pt x="8473037" y="357"/>
                </a:moveTo>
                <a:cubicBezTo>
                  <a:pt x="8477520" y="2697"/>
                  <a:pt x="8481512" y="15530"/>
                  <a:pt x="8486590" y="7278"/>
                </a:cubicBezTo>
                <a:cubicBezTo>
                  <a:pt x="8488526" y="17678"/>
                  <a:pt x="8484898" y="16709"/>
                  <a:pt x="8483326" y="20095"/>
                </a:cubicBezTo>
                <a:cubicBezTo>
                  <a:pt x="8484656" y="29407"/>
                  <a:pt x="8486351" y="29768"/>
                  <a:pt x="8488162" y="29890"/>
                </a:cubicBezTo>
                <a:cubicBezTo>
                  <a:pt x="8489976" y="42225"/>
                  <a:pt x="8486590" y="36904"/>
                  <a:pt x="8485382" y="30858"/>
                </a:cubicBezTo>
                <a:cubicBezTo>
                  <a:pt x="8475586" y="26021"/>
                  <a:pt x="8485986" y="62417"/>
                  <a:pt x="8476070" y="57580"/>
                </a:cubicBezTo>
                <a:cubicBezTo>
                  <a:pt x="8475464" y="39055"/>
                  <a:pt x="8472927" y="20652"/>
                  <a:pt x="8468330" y="2683"/>
                </a:cubicBezTo>
                <a:cubicBezTo>
                  <a:pt x="8469993" y="-38"/>
                  <a:pt x="8471541" y="-423"/>
                  <a:pt x="8473037" y="357"/>
                </a:cubicBez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426243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12188826" y="5322617"/>
            <a:ext cx="10547208" cy="671611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5664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1641617" y="1759787"/>
            <a:ext cx="5618479" cy="6298656"/>
          </a:xfrm>
          <a:prstGeom prst="rect">
            <a:avLst/>
          </a:prstGeom>
          <a:solidFill>
            <a:schemeClr val="bg1">
              <a:lumMod val="95000"/>
            </a:schemeClr>
          </a:solidFill>
        </p:spPr>
        <p:txBody>
          <a:bodyPr>
            <a:normAutofit/>
          </a:bodyPr>
          <a:lstStyle>
            <a:lvl1pPr>
              <a:defRPr sz="2101"/>
            </a:lvl1pPr>
          </a:lstStyle>
          <a:p>
            <a:endParaRPr lang="en-US"/>
          </a:p>
        </p:txBody>
      </p:sp>
      <p:sp>
        <p:nvSpPr>
          <p:cNvPr id="7" name="Picture Placeholder 8">
            <a:extLst>
              <a:ext uri="{FF2B5EF4-FFF2-40B4-BE49-F238E27FC236}">
                <a16:creationId xmlns:a16="http://schemas.microsoft.com/office/drawing/2014/main" id="{C7450151-C764-964E-B93B-88B3CD6C04D1}"/>
              </a:ext>
            </a:extLst>
          </p:cNvPr>
          <p:cNvSpPr>
            <a:spLocks noGrp="1"/>
          </p:cNvSpPr>
          <p:nvPr>
            <p:ph type="pic" sz="quarter" idx="15"/>
          </p:nvPr>
        </p:nvSpPr>
        <p:spPr>
          <a:xfrm>
            <a:off x="8093217" y="1759787"/>
            <a:ext cx="5618479" cy="6298656"/>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A2A877DD-5014-B04D-9523-68E0905A3C96}"/>
              </a:ext>
            </a:extLst>
          </p:cNvPr>
          <p:cNvSpPr>
            <a:spLocks noGrp="1"/>
          </p:cNvSpPr>
          <p:nvPr>
            <p:ph type="pic" sz="quarter" idx="16"/>
          </p:nvPr>
        </p:nvSpPr>
        <p:spPr>
          <a:xfrm>
            <a:off x="14544817" y="1759787"/>
            <a:ext cx="8186912" cy="6298656"/>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57284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A706536-C458-7146-9DB9-F261924417F9}"/>
              </a:ext>
            </a:extLst>
          </p:cNvPr>
          <p:cNvSpPr>
            <a:spLocks noGrp="1"/>
          </p:cNvSpPr>
          <p:nvPr>
            <p:ph type="pic" sz="quarter" idx="14"/>
          </p:nvPr>
        </p:nvSpPr>
        <p:spPr>
          <a:xfrm>
            <a:off x="7940842" y="1441536"/>
            <a:ext cx="7705120" cy="1083292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17161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8D0933E-3FD2-F14D-B8C0-910A31352E7E}"/>
              </a:ext>
            </a:extLst>
          </p:cNvPr>
          <p:cNvSpPr>
            <a:spLocks noGrp="1"/>
          </p:cNvSpPr>
          <p:nvPr>
            <p:ph type="pic" sz="quarter" idx="14"/>
          </p:nvPr>
        </p:nvSpPr>
        <p:spPr>
          <a:xfrm>
            <a:off x="9242438" y="2939417"/>
            <a:ext cx="13384174" cy="7837715"/>
          </a:xfrm>
          <a:custGeom>
            <a:avLst/>
            <a:gdLst>
              <a:gd name="connsiteX0" fmla="*/ 11803398 w 13384174"/>
              <a:gd name="connsiteY0" fmla="*/ 7776495 h 7837715"/>
              <a:gd name="connsiteX1" fmla="*/ 11808186 w 13384174"/>
              <a:gd name="connsiteY1" fmla="*/ 7779416 h 7837715"/>
              <a:gd name="connsiteX2" fmla="*/ 11813370 w 13384174"/>
              <a:gd name="connsiteY2" fmla="*/ 7825664 h 7837715"/>
              <a:gd name="connsiteX3" fmla="*/ 11816594 w 13384174"/>
              <a:gd name="connsiteY3" fmla="*/ 7837715 h 7837715"/>
              <a:gd name="connsiteX4" fmla="*/ 11786886 w 13384174"/>
              <a:gd name="connsiteY4" fmla="*/ 7808145 h 7837715"/>
              <a:gd name="connsiteX5" fmla="*/ 11803398 w 13384174"/>
              <a:gd name="connsiteY5" fmla="*/ 7776495 h 7837715"/>
              <a:gd name="connsiteX6" fmla="*/ 11732842 w 13384174"/>
              <a:gd name="connsiteY6" fmla="*/ 7716685 h 7837715"/>
              <a:gd name="connsiteX7" fmla="*/ 11743858 w 13384174"/>
              <a:gd name="connsiteY7" fmla="*/ 7730644 h 7837715"/>
              <a:gd name="connsiteX8" fmla="*/ 11694806 w 13384174"/>
              <a:gd name="connsiteY8" fmla="*/ 7764278 h 7837715"/>
              <a:gd name="connsiteX9" fmla="*/ 11732842 w 13384174"/>
              <a:gd name="connsiteY9" fmla="*/ 7716685 h 7837715"/>
              <a:gd name="connsiteX10" fmla="*/ 11235290 w 13384174"/>
              <a:gd name="connsiteY10" fmla="*/ 7675726 h 7837715"/>
              <a:gd name="connsiteX11" fmla="*/ 11253754 w 13384174"/>
              <a:gd name="connsiteY11" fmla="*/ 7698832 h 7837715"/>
              <a:gd name="connsiteX12" fmla="*/ 11213670 w 13384174"/>
              <a:gd name="connsiteY12" fmla="*/ 7712847 h 7837715"/>
              <a:gd name="connsiteX13" fmla="*/ 11235290 w 13384174"/>
              <a:gd name="connsiteY13" fmla="*/ 7675726 h 7837715"/>
              <a:gd name="connsiteX14" fmla="*/ 11598726 w 13384174"/>
              <a:gd name="connsiteY14" fmla="*/ 7668058 h 7837715"/>
              <a:gd name="connsiteX15" fmla="*/ 11573718 w 13384174"/>
              <a:gd name="connsiteY15" fmla="*/ 7669121 h 7837715"/>
              <a:gd name="connsiteX16" fmla="*/ 11573718 w 13384174"/>
              <a:gd name="connsiteY16" fmla="*/ 7747743 h 7837715"/>
              <a:gd name="connsiteX17" fmla="*/ 11585910 w 13384174"/>
              <a:gd name="connsiteY17" fmla="*/ 7739474 h 7837715"/>
              <a:gd name="connsiteX18" fmla="*/ 11612538 w 13384174"/>
              <a:gd name="connsiteY18" fmla="*/ 7677811 h 7837715"/>
              <a:gd name="connsiteX19" fmla="*/ 11598726 w 13384174"/>
              <a:gd name="connsiteY19" fmla="*/ 7668058 h 7837715"/>
              <a:gd name="connsiteX20" fmla="*/ 11305330 w 13384174"/>
              <a:gd name="connsiteY20" fmla="*/ 7541450 h 7837715"/>
              <a:gd name="connsiteX21" fmla="*/ 11354102 w 13384174"/>
              <a:gd name="connsiteY21" fmla="*/ 7586157 h 7837715"/>
              <a:gd name="connsiteX22" fmla="*/ 11305330 w 13384174"/>
              <a:gd name="connsiteY22" fmla="*/ 7541450 h 7837715"/>
              <a:gd name="connsiteX23" fmla="*/ 2583551 w 13384174"/>
              <a:gd name="connsiteY23" fmla="*/ 7531003 h 7837715"/>
              <a:gd name="connsiteX24" fmla="*/ 2602163 w 13384174"/>
              <a:gd name="connsiteY24" fmla="*/ 7533040 h 7837715"/>
              <a:gd name="connsiteX25" fmla="*/ 2527322 w 13384174"/>
              <a:gd name="connsiteY25" fmla="*/ 7580549 h 7837715"/>
              <a:gd name="connsiteX26" fmla="*/ 2583551 w 13384174"/>
              <a:gd name="connsiteY26" fmla="*/ 7531003 h 7837715"/>
              <a:gd name="connsiteX27" fmla="*/ 11249970 w 13384174"/>
              <a:gd name="connsiteY27" fmla="*/ 7472219 h 7837715"/>
              <a:gd name="connsiteX28" fmla="*/ 11278002 w 13384174"/>
              <a:gd name="connsiteY28" fmla="*/ 7545935 h 7837715"/>
              <a:gd name="connsiteX29" fmla="*/ 11249970 w 13384174"/>
              <a:gd name="connsiteY29" fmla="*/ 7472219 h 7837715"/>
              <a:gd name="connsiteX30" fmla="*/ 10598254 w 13384174"/>
              <a:gd name="connsiteY30" fmla="*/ 7411979 h 7837715"/>
              <a:gd name="connsiteX31" fmla="*/ 10583278 w 13384174"/>
              <a:gd name="connsiteY31" fmla="*/ 7416161 h 7837715"/>
              <a:gd name="connsiteX32" fmla="*/ 10641158 w 13384174"/>
              <a:gd name="connsiteY32" fmla="*/ 7439846 h 7837715"/>
              <a:gd name="connsiteX33" fmla="*/ 10598254 w 13384174"/>
              <a:gd name="connsiteY33" fmla="*/ 7411979 h 7837715"/>
              <a:gd name="connsiteX34" fmla="*/ 9847306 w 13384174"/>
              <a:gd name="connsiteY34" fmla="*/ 7405236 h 7837715"/>
              <a:gd name="connsiteX35" fmla="*/ 9913782 w 13384174"/>
              <a:gd name="connsiteY35" fmla="*/ 7511598 h 7837715"/>
              <a:gd name="connsiteX36" fmla="*/ 9803202 w 13384174"/>
              <a:gd name="connsiteY36" fmla="*/ 7432837 h 7837715"/>
              <a:gd name="connsiteX37" fmla="*/ 9847306 w 13384174"/>
              <a:gd name="connsiteY37" fmla="*/ 7405236 h 7837715"/>
              <a:gd name="connsiteX38" fmla="*/ 2207231 w 13384174"/>
              <a:gd name="connsiteY38" fmla="*/ 7397956 h 7837715"/>
              <a:gd name="connsiteX39" fmla="*/ 2210723 w 13384174"/>
              <a:gd name="connsiteY39" fmla="*/ 7422468 h 7837715"/>
              <a:gd name="connsiteX40" fmla="*/ 2171343 w 13384174"/>
              <a:gd name="connsiteY40" fmla="*/ 7440405 h 7837715"/>
              <a:gd name="connsiteX41" fmla="*/ 2207231 w 13384174"/>
              <a:gd name="connsiteY41" fmla="*/ 7397956 h 7837715"/>
              <a:gd name="connsiteX42" fmla="*/ 11408510 w 13384174"/>
              <a:gd name="connsiteY42" fmla="*/ 7390599 h 7837715"/>
              <a:gd name="connsiteX43" fmla="*/ 11455990 w 13384174"/>
              <a:gd name="connsiteY43" fmla="*/ 7451476 h 7837715"/>
              <a:gd name="connsiteX44" fmla="*/ 11409318 w 13384174"/>
              <a:gd name="connsiteY44" fmla="*/ 7441387 h 7837715"/>
              <a:gd name="connsiteX45" fmla="*/ 11387174 w 13384174"/>
              <a:gd name="connsiteY45" fmla="*/ 7413357 h 7837715"/>
              <a:gd name="connsiteX46" fmla="*/ 11408510 w 13384174"/>
              <a:gd name="connsiteY46" fmla="*/ 7390599 h 7837715"/>
              <a:gd name="connsiteX47" fmla="*/ 10896022 w 13384174"/>
              <a:gd name="connsiteY47" fmla="*/ 7385610 h 7837715"/>
              <a:gd name="connsiteX48" fmla="*/ 10879414 w 13384174"/>
              <a:gd name="connsiteY48" fmla="*/ 7402147 h 7837715"/>
              <a:gd name="connsiteX49" fmla="*/ 10897774 w 13384174"/>
              <a:gd name="connsiteY49" fmla="*/ 7496043 h 7837715"/>
              <a:gd name="connsiteX50" fmla="*/ 10911790 w 13384174"/>
              <a:gd name="connsiteY50" fmla="*/ 7386731 h 7837715"/>
              <a:gd name="connsiteX51" fmla="*/ 10896022 w 13384174"/>
              <a:gd name="connsiteY51" fmla="*/ 7385610 h 7837715"/>
              <a:gd name="connsiteX52" fmla="*/ 10944022 w 13384174"/>
              <a:gd name="connsiteY52" fmla="*/ 7370754 h 7837715"/>
              <a:gd name="connsiteX53" fmla="*/ 10907442 w 13384174"/>
              <a:gd name="connsiteY53" fmla="*/ 7475442 h 7837715"/>
              <a:gd name="connsiteX54" fmla="*/ 10972054 w 13384174"/>
              <a:gd name="connsiteY54" fmla="*/ 7445031 h 7837715"/>
              <a:gd name="connsiteX55" fmla="*/ 10944022 w 13384174"/>
              <a:gd name="connsiteY55" fmla="*/ 7371175 h 7837715"/>
              <a:gd name="connsiteX56" fmla="*/ 1881512 w 13384174"/>
              <a:gd name="connsiteY56" fmla="*/ 7363185 h 7837715"/>
              <a:gd name="connsiteX57" fmla="*/ 1904778 w 13384174"/>
              <a:gd name="connsiteY57" fmla="*/ 7410413 h 7837715"/>
              <a:gd name="connsiteX58" fmla="*/ 1865536 w 13384174"/>
              <a:gd name="connsiteY58" fmla="*/ 7428633 h 7837715"/>
              <a:gd name="connsiteX59" fmla="*/ 1881512 w 13384174"/>
              <a:gd name="connsiteY59" fmla="*/ 7363185 h 7837715"/>
              <a:gd name="connsiteX60" fmla="*/ 10842694 w 13384174"/>
              <a:gd name="connsiteY60" fmla="*/ 7348331 h 7837715"/>
              <a:gd name="connsiteX61" fmla="*/ 10876754 w 13384174"/>
              <a:gd name="connsiteY61" fmla="*/ 7389533 h 7837715"/>
              <a:gd name="connsiteX62" fmla="*/ 10843394 w 13384174"/>
              <a:gd name="connsiteY62" fmla="*/ 7348331 h 7837715"/>
              <a:gd name="connsiteX63" fmla="*/ 12604438 w 13384174"/>
              <a:gd name="connsiteY63" fmla="*/ 7333797 h 7837715"/>
              <a:gd name="connsiteX64" fmla="*/ 12614190 w 13384174"/>
              <a:gd name="connsiteY64" fmla="*/ 7337820 h 7837715"/>
              <a:gd name="connsiteX65" fmla="*/ 12558970 w 13384174"/>
              <a:gd name="connsiteY65" fmla="*/ 7403267 h 7837715"/>
              <a:gd name="connsiteX66" fmla="*/ 12604438 w 13384174"/>
              <a:gd name="connsiteY66" fmla="*/ 7333797 h 7837715"/>
              <a:gd name="connsiteX67" fmla="*/ 2162181 w 13384174"/>
              <a:gd name="connsiteY67" fmla="*/ 7330218 h 7837715"/>
              <a:gd name="connsiteX68" fmla="*/ 2195449 w 13384174"/>
              <a:gd name="connsiteY68" fmla="*/ 7353656 h 7837715"/>
              <a:gd name="connsiteX69" fmla="*/ 2128596 w 13384174"/>
              <a:gd name="connsiteY69" fmla="*/ 7379723 h 7837715"/>
              <a:gd name="connsiteX70" fmla="*/ 2162181 w 13384174"/>
              <a:gd name="connsiteY70" fmla="*/ 7330218 h 7837715"/>
              <a:gd name="connsiteX71" fmla="*/ 12652590 w 13384174"/>
              <a:gd name="connsiteY71" fmla="*/ 7329103 h 7837715"/>
              <a:gd name="connsiteX72" fmla="*/ 12666746 w 13384174"/>
              <a:gd name="connsiteY72" fmla="*/ 7338942 h 7837715"/>
              <a:gd name="connsiteX73" fmla="*/ 12638714 w 13384174"/>
              <a:gd name="connsiteY73" fmla="*/ 7400044 h 7837715"/>
              <a:gd name="connsiteX74" fmla="*/ 12629746 w 13384174"/>
              <a:gd name="connsiteY74" fmla="*/ 7363886 h 7837715"/>
              <a:gd name="connsiteX75" fmla="*/ 12652590 w 13384174"/>
              <a:gd name="connsiteY75" fmla="*/ 7329103 h 7837715"/>
              <a:gd name="connsiteX76" fmla="*/ 9403722 w 13384174"/>
              <a:gd name="connsiteY76" fmla="*/ 7322317 h 7837715"/>
              <a:gd name="connsiteX77" fmla="*/ 9421014 w 13384174"/>
              <a:gd name="connsiteY77" fmla="*/ 7355478 h 7837715"/>
              <a:gd name="connsiteX78" fmla="*/ 9392282 w 13384174"/>
              <a:gd name="connsiteY78" fmla="*/ 7383226 h 7837715"/>
              <a:gd name="connsiteX79" fmla="*/ 9375186 w 13384174"/>
              <a:gd name="connsiteY79" fmla="*/ 7323526 h 7837715"/>
              <a:gd name="connsiteX80" fmla="*/ 9403722 w 13384174"/>
              <a:gd name="connsiteY80" fmla="*/ 7322317 h 7837715"/>
              <a:gd name="connsiteX81" fmla="*/ 1964060 w 13384174"/>
              <a:gd name="connsiteY81" fmla="*/ 7317079 h 7837715"/>
              <a:gd name="connsiteX82" fmla="*/ 1975553 w 13384174"/>
              <a:gd name="connsiteY82" fmla="*/ 7374118 h 7837715"/>
              <a:gd name="connsiteX83" fmla="*/ 1951868 w 13384174"/>
              <a:gd name="connsiteY83" fmla="*/ 7439005 h 7837715"/>
              <a:gd name="connsiteX84" fmla="*/ 1928323 w 13384174"/>
              <a:gd name="connsiteY84" fmla="*/ 7414199 h 7837715"/>
              <a:gd name="connsiteX85" fmla="*/ 1932526 w 13384174"/>
              <a:gd name="connsiteY85" fmla="*/ 7358142 h 7837715"/>
              <a:gd name="connsiteX86" fmla="*/ 1964060 w 13384174"/>
              <a:gd name="connsiteY86" fmla="*/ 7317079 h 7837715"/>
              <a:gd name="connsiteX87" fmla="*/ 9581062 w 13384174"/>
              <a:gd name="connsiteY87" fmla="*/ 7297879 h 7837715"/>
              <a:gd name="connsiteX88" fmla="*/ 9626754 w 13384174"/>
              <a:gd name="connsiteY88" fmla="*/ 7329693 h 7837715"/>
              <a:gd name="connsiteX89" fmla="*/ 9581062 w 13384174"/>
              <a:gd name="connsiteY89" fmla="*/ 7297879 h 7837715"/>
              <a:gd name="connsiteX90" fmla="*/ 1928882 w 13384174"/>
              <a:gd name="connsiteY90" fmla="*/ 7278960 h 7837715"/>
              <a:gd name="connsiteX91" fmla="*/ 1908981 w 13384174"/>
              <a:gd name="connsiteY91" fmla="*/ 7354918 h 7837715"/>
              <a:gd name="connsiteX92" fmla="*/ 1928882 w 13384174"/>
              <a:gd name="connsiteY92" fmla="*/ 7278960 h 7837715"/>
              <a:gd name="connsiteX93" fmla="*/ 11009314 w 13384174"/>
              <a:gd name="connsiteY93" fmla="*/ 7269533 h 7837715"/>
              <a:gd name="connsiteX94" fmla="*/ 10974154 w 13384174"/>
              <a:gd name="connsiteY94" fmla="*/ 7321423 h 7837715"/>
              <a:gd name="connsiteX95" fmla="*/ 11019842 w 13384174"/>
              <a:gd name="connsiteY95" fmla="*/ 7275316 h 7837715"/>
              <a:gd name="connsiteX96" fmla="*/ 11009314 w 13384174"/>
              <a:gd name="connsiteY96" fmla="*/ 7269533 h 7837715"/>
              <a:gd name="connsiteX97" fmla="*/ 9924994 w 13384174"/>
              <a:gd name="connsiteY97" fmla="*/ 7266488 h 7837715"/>
              <a:gd name="connsiteX98" fmla="*/ 9975446 w 13384174"/>
              <a:gd name="connsiteY98" fmla="*/ 7366691 h 7837715"/>
              <a:gd name="connsiteX99" fmla="*/ 9929618 w 13384174"/>
              <a:gd name="connsiteY99" fmla="*/ 7334878 h 7837715"/>
              <a:gd name="connsiteX100" fmla="*/ 9867250 w 13384174"/>
              <a:gd name="connsiteY100" fmla="*/ 7322546 h 7837715"/>
              <a:gd name="connsiteX101" fmla="*/ 9924994 w 13384174"/>
              <a:gd name="connsiteY101" fmla="*/ 7266488 h 7837715"/>
              <a:gd name="connsiteX102" fmla="*/ 11204918 w 13384174"/>
              <a:gd name="connsiteY102" fmla="*/ 7247614 h 7837715"/>
              <a:gd name="connsiteX103" fmla="*/ 11214738 w 13384174"/>
              <a:gd name="connsiteY103" fmla="*/ 7248181 h 7837715"/>
              <a:gd name="connsiteX104" fmla="*/ 11239318 w 13384174"/>
              <a:gd name="connsiteY104" fmla="*/ 7301803 h 7837715"/>
              <a:gd name="connsiteX105" fmla="*/ 11184798 w 13384174"/>
              <a:gd name="connsiteY105" fmla="*/ 7289471 h 7837715"/>
              <a:gd name="connsiteX106" fmla="*/ 11204918 w 13384174"/>
              <a:gd name="connsiteY106" fmla="*/ 7247614 h 7837715"/>
              <a:gd name="connsiteX107" fmla="*/ 2253609 w 13384174"/>
              <a:gd name="connsiteY107" fmla="*/ 7241381 h 7837715"/>
              <a:gd name="connsiteX108" fmla="*/ 2274493 w 13384174"/>
              <a:gd name="connsiteY108" fmla="*/ 7250790 h 7837715"/>
              <a:gd name="connsiteX109" fmla="*/ 2191663 w 13384174"/>
              <a:gd name="connsiteY109" fmla="*/ 7319601 h 7837715"/>
              <a:gd name="connsiteX110" fmla="*/ 2253609 w 13384174"/>
              <a:gd name="connsiteY110" fmla="*/ 7241381 h 7837715"/>
              <a:gd name="connsiteX111" fmla="*/ 11420110 w 13384174"/>
              <a:gd name="connsiteY111" fmla="*/ 7240700 h 7837715"/>
              <a:gd name="connsiteX112" fmla="*/ 11467762 w 13384174"/>
              <a:gd name="connsiteY112" fmla="*/ 7307549 h 7837715"/>
              <a:gd name="connsiteX113" fmla="*/ 11417870 w 13384174"/>
              <a:gd name="connsiteY113" fmla="*/ 7364588 h 7837715"/>
              <a:gd name="connsiteX114" fmla="*/ 11391098 w 13384174"/>
              <a:gd name="connsiteY114" fmla="*/ 7347490 h 7837715"/>
              <a:gd name="connsiteX115" fmla="*/ 11420110 w 13384174"/>
              <a:gd name="connsiteY115" fmla="*/ 7319462 h 7837715"/>
              <a:gd name="connsiteX116" fmla="*/ 11420110 w 13384174"/>
              <a:gd name="connsiteY116" fmla="*/ 7240700 h 7837715"/>
              <a:gd name="connsiteX117" fmla="*/ 9820162 w 13384174"/>
              <a:gd name="connsiteY117" fmla="*/ 7233974 h 7837715"/>
              <a:gd name="connsiteX118" fmla="*/ 9882530 w 13384174"/>
              <a:gd name="connsiteY118" fmla="*/ 7246586 h 7837715"/>
              <a:gd name="connsiteX119" fmla="*/ 9845810 w 13384174"/>
              <a:gd name="connsiteY119" fmla="*/ 7272514 h 7837715"/>
              <a:gd name="connsiteX120" fmla="*/ 9855058 w 13384174"/>
              <a:gd name="connsiteY120" fmla="*/ 7330533 h 7837715"/>
              <a:gd name="connsiteX121" fmla="*/ 9780498 w 13384174"/>
              <a:gd name="connsiteY121" fmla="*/ 7326609 h 7837715"/>
              <a:gd name="connsiteX122" fmla="*/ 9730186 w 13384174"/>
              <a:gd name="connsiteY122" fmla="*/ 7305308 h 7837715"/>
              <a:gd name="connsiteX123" fmla="*/ 9728786 w 13384174"/>
              <a:gd name="connsiteY123" fmla="*/ 7249250 h 7837715"/>
              <a:gd name="connsiteX124" fmla="*/ 9820162 w 13384174"/>
              <a:gd name="connsiteY124" fmla="*/ 7233974 h 7837715"/>
              <a:gd name="connsiteX125" fmla="*/ 10888138 w 13384174"/>
              <a:gd name="connsiteY125" fmla="*/ 7230891 h 7837715"/>
              <a:gd name="connsiteX126" fmla="*/ 10867362 w 13384174"/>
              <a:gd name="connsiteY126" fmla="*/ 7253454 h 7837715"/>
              <a:gd name="connsiteX127" fmla="*/ 10868342 w 13384174"/>
              <a:gd name="connsiteY127" fmla="*/ 7309511 h 7837715"/>
              <a:gd name="connsiteX128" fmla="*/ 10909546 w 13384174"/>
              <a:gd name="connsiteY128" fmla="*/ 7352536 h 7837715"/>
              <a:gd name="connsiteX129" fmla="*/ 10880674 w 13384174"/>
              <a:gd name="connsiteY129" fmla="*/ 7301103 h 7837715"/>
              <a:gd name="connsiteX130" fmla="*/ 10880674 w 13384174"/>
              <a:gd name="connsiteY130" fmla="*/ 7300542 h 7837715"/>
              <a:gd name="connsiteX131" fmla="*/ 10907442 w 13384174"/>
              <a:gd name="connsiteY131" fmla="*/ 7239439 h 7837715"/>
              <a:gd name="connsiteX132" fmla="*/ 10888138 w 13384174"/>
              <a:gd name="connsiteY132" fmla="*/ 7230891 h 7837715"/>
              <a:gd name="connsiteX133" fmla="*/ 10360298 w 13384174"/>
              <a:gd name="connsiteY133" fmla="*/ 7223602 h 7837715"/>
              <a:gd name="connsiteX134" fmla="*/ 10368286 w 13384174"/>
              <a:gd name="connsiteY134" fmla="*/ 7304045 h 7837715"/>
              <a:gd name="connsiteX135" fmla="*/ 10350486 w 13384174"/>
              <a:gd name="connsiteY135" fmla="*/ 7344686 h 7837715"/>
              <a:gd name="connsiteX136" fmla="*/ 10337034 w 13384174"/>
              <a:gd name="connsiteY136" fmla="*/ 7297457 h 7837715"/>
              <a:gd name="connsiteX137" fmla="*/ 10346982 w 13384174"/>
              <a:gd name="connsiteY137" fmla="*/ 7254294 h 7837715"/>
              <a:gd name="connsiteX138" fmla="*/ 9457030 w 13384174"/>
              <a:gd name="connsiteY138" fmla="*/ 7213587 h 7837715"/>
              <a:gd name="connsiteX139" fmla="*/ 9469366 w 13384174"/>
              <a:gd name="connsiteY139" fmla="*/ 7241681 h 7837715"/>
              <a:gd name="connsiteX140" fmla="*/ 9431666 w 13384174"/>
              <a:gd name="connsiteY140" fmla="*/ 7290170 h 7837715"/>
              <a:gd name="connsiteX141" fmla="*/ 9457030 w 13384174"/>
              <a:gd name="connsiteY141" fmla="*/ 7213587 h 7837715"/>
              <a:gd name="connsiteX142" fmla="*/ 10506862 w 13384174"/>
              <a:gd name="connsiteY142" fmla="*/ 7208747 h 7837715"/>
              <a:gd name="connsiteX143" fmla="*/ 10473962 w 13384174"/>
              <a:gd name="connsiteY143" fmla="*/ 7235374 h 7837715"/>
              <a:gd name="connsiteX144" fmla="*/ 10505214 w 13384174"/>
              <a:gd name="connsiteY144" fmla="*/ 7241962 h 7837715"/>
              <a:gd name="connsiteX145" fmla="*/ 10497506 w 13384174"/>
              <a:gd name="connsiteY145" fmla="*/ 7319181 h 7837715"/>
              <a:gd name="connsiteX146" fmla="*/ 10497506 w 13384174"/>
              <a:gd name="connsiteY146" fmla="*/ 7319882 h 7837715"/>
              <a:gd name="connsiteX147" fmla="*/ 10537450 w 13384174"/>
              <a:gd name="connsiteY147" fmla="*/ 7226265 h 7837715"/>
              <a:gd name="connsiteX148" fmla="*/ 10506862 w 13384174"/>
              <a:gd name="connsiteY148" fmla="*/ 7208747 h 7837715"/>
              <a:gd name="connsiteX149" fmla="*/ 11607494 w 13384174"/>
              <a:gd name="connsiteY149" fmla="*/ 7203562 h 7837715"/>
              <a:gd name="connsiteX150" fmla="*/ 11603850 w 13384174"/>
              <a:gd name="connsiteY150" fmla="*/ 7270271 h 7837715"/>
              <a:gd name="connsiteX151" fmla="*/ 11607494 w 13384174"/>
              <a:gd name="connsiteY151" fmla="*/ 7203562 h 7837715"/>
              <a:gd name="connsiteX152" fmla="*/ 12362198 w 13384174"/>
              <a:gd name="connsiteY152" fmla="*/ 7193121 h 7837715"/>
              <a:gd name="connsiteX153" fmla="*/ 12344262 w 13384174"/>
              <a:gd name="connsiteY153" fmla="*/ 7228368 h 7837715"/>
              <a:gd name="connsiteX154" fmla="*/ 12361778 w 13384174"/>
              <a:gd name="connsiteY154" fmla="*/ 7266347 h 7837715"/>
              <a:gd name="connsiteX155" fmla="*/ 12376774 w 13384174"/>
              <a:gd name="connsiteY155" fmla="*/ 7213372 h 7837715"/>
              <a:gd name="connsiteX156" fmla="*/ 12362198 w 13384174"/>
              <a:gd name="connsiteY156" fmla="*/ 7193121 h 7837715"/>
              <a:gd name="connsiteX157" fmla="*/ 2123633 w 13384174"/>
              <a:gd name="connsiteY157" fmla="*/ 7188552 h 7837715"/>
              <a:gd name="connsiteX158" fmla="*/ 2137427 w 13384174"/>
              <a:gd name="connsiteY158" fmla="*/ 7201320 h 7837715"/>
              <a:gd name="connsiteX159" fmla="*/ 2042125 w 13384174"/>
              <a:gd name="connsiteY159" fmla="*/ 7458625 h 7837715"/>
              <a:gd name="connsiteX160" fmla="*/ 2022785 w 13384174"/>
              <a:gd name="connsiteY160" fmla="*/ 7378462 h 7837715"/>
              <a:gd name="connsiteX161" fmla="*/ 1966724 w 13384174"/>
              <a:gd name="connsiteY161" fmla="*/ 7483852 h 7837715"/>
              <a:gd name="connsiteX162" fmla="*/ 2050815 w 13384174"/>
              <a:gd name="connsiteY162" fmla="*/ 7236216 h 7837715"/>
              <a:gd name="connsiteX163" fmla="*/ 2082068 w 13384174"/>
              <a:gd name="connsiteY163" fmla="*/ 7262002 h 7837715"/>
              <a:gd name="connsiteX164" fmla="*/ 2062025 w 13384174"/>
              <a:gd name="connsiteY164" fmla="*/ 7338101 h 7837715"/>
              <a:gd name="connsiteX165" fmla="*/ 2082068 w 13384174"/>
              <a:gd name="connsiteY165" fmla="*/ 7262002 h 7837715"/>
              <a:gd name="connsiteX166" fmla="*/ 2123633 w 13384174"/>
              <a:gd name="connsiteY166" fmla="*/ 7188552 h 7837715"/>
              <a:gd name="connsiteX167" fmla="*/ 2347453 w 13384174"/>
              <a:gd name="connsiteY167" fmla="*/ 7184219 h 7837715"/>
              <a:gd name="connsiteX168" fmla="*/ 2361107 w 13384174"/>
              <a:gd name="connsiteY168" fmla="*/ 7193333 h 7837715"/>
              <a:gd name="connsiteX169" fmla="*/ 2305886 w 13384174"/>
              <a:gd name="connsiteY169" fmla="*/ 7231871 h 7837715"/>
              <a:gd name="connsiteX170" fmla="*/ 2347453 w 13384174"/>
              <a:gd name="connsiteY170" fmla="*/ 7184219 h 7837715"/>
              <a:gd name="connsiteX171" fmla="*/ 9330130 w 13384174"/>
              <a:gd name="connsiteY171" fmla="*/ 7184148 h 7837715"/>
              <a:gd name="connsiteX172" fmla="*/ 9418074 w 13384174"/>
              <a:gd name="connsiteY172" fmla="*/ 7242522 h 7837715"/>
              <a:gd name="connsiteX173" fmla="*/ 9391722 w 13384174"/>
              <a:gd name="connsiteY173" fmla="*/ 7304465 h 7837715"/>
              <a:gd name="connsiteX174" fmla="*/ 9383454 w 13384174"/>
              <a:gd name="connsiteY174" fmla="*/ 7224163 h 7837715"/>
              <a:gd name="connsiteX175" fmla="*/ 9334682 w 13384174"/>
              <a:gd name="connsiteY175" fmla="*/ 7259339 h 7837715"/>
              <a:gd name="connsiteX176" fmla="*/ 9298522 w 13384174"/>
              <a:gd name="connsiteY176" fmla="*/ 7184362 h 7837715"/>
              <a:gd name="connsiteX177" fmla="*/ 9330130 w 13384174"/>
              <a:gd name="connsiteY177" fmla="*/ 7184148 h 7837715"/>
              <a:gd name="connsiteX178" fmla="*/ 10646626 w 13384174"/>
              <a:gd name="connsiteY178" fmla="*/ 7171890 h 7837715"/>
              <a:gd name="connsiteX179" fmla="*/ 10636738 w 13384174"/>
              <a:gd name="connsiteY179" fmla="*/ 7214643 h 7837715"/>
              <a:gd name="connsiteX180" fmla="*/ 10636674 w 13384174"/>
              <a:gd name="connsiteY180" fmla="*/ 7214493 h 7837715"/>
              <a:gd name="connsiteX181" fmla="*/ 10636674 w 13384174"/>
              <a:gd name="connsiteY181" fmla="*/ 7214914 h 7837715"/>
              <a:gd name="connsiteX182" fmla="*/ 10636738 w 13384174"/>
              <a:gd name="connsiteY182" fmla="*/ 7214643 h 7837715"/>
              <a:gd name="connsiteX183" fmla="*/ 10643686 w 13384174"/>
              <a:gd name="connsiteY183" fmla="*/ 7231236 h 7837715"/>
              <a:gd name="connsiteX184" fmla="*/ 10667930 w 13384174"/>
              <a:gd name="connsiteY184" fmla="*/ 7221501 h 7837715"/>
              <a:gd name="connsiteX185" fmla="*/ 10646626 w 13384174"/>
              <a:gd name="connsiteY185" fmla="*/ 7171890 h 7837715"/>
              <a:gd name="connsiteX186" fmla="*/ 11237550 w 13384174"/>
              <a:gd name="connsiteY186" fmla="*/ 7168087 h 7837715"/>
              <a:gd name="connsiteX187" fmla="*/ 11266226 w 13384174"/>
              <a:gd name="connsiteY187" fmla="*/ 7240139 h 7837715"/>
              <a:gd name="connsiteX188" fmla="*/ 11254874 w 13384174"/>
              <a:gd name="connsiteY188" fmla="*/ 7305026 h 7837715"/>
              <a:gd name="connsiteX189" fmla="*/ 11221798 w 13384174"/>
              <a:gd name="connsiteY189" fmla="*/ 7185062 h 7837715"/>
              <a:gd name="connsiteX190" fmla="*/ 11237550 w 13384174"/>
              <a:gd name="connsiteY190" fmla="*/ 7168087 h 7837715"/>
              <a:gd name="connsiteX191" fmla="*/ 12276850 w 13384174"/>
              <a:gd name="connsiteY191" fmla="*/ 7167685 h 7837715"/>
              <a:gd name="connsiteX192" fmla="*/ 12306978 w 13384174"/>
              <a:gd name="connsiteY192" fmla="*/ 7196976 h 7837715"/>
              <a:gd name="connsiteX193" fmla="*/ 12277130 w 13384174"/>
              <a:gd name="connsiteY193" fmla="*/ 7167685 h 7837715"/>
              <a:gd name="connsiteX194" fmla="*/ 10738562 w 13384174"/>
              <a:gd name="connsiteY194" fmla="*/ 7157316 h 7837715"/>
              <a:gd name="connsiteX195" fmla="*/ 10746410 w 13384174"/>
              <a:gd name="connsiteY195" fmla="*/ 7237617 h 7837715"/>
              <a:gd name="connsiteX196" fmla="*/ 10708570 w 13384174"/>
              <a:gd name="connsiteY196" fmla="*/ 7207206 h 7837715"/>
              <a:gd name="connsiteX197" fmla="*/ 10694558 w 13384174"/>
              <a:gd name="connsiteY197" fmla="*/ 7238038 h 7837715"/>
              <a:gd name="connsiteX198" fmla="*/ 10766594 w 13384174"/>
              <a:gd name="connsiteY198" fmla="*/ 7230751 h 7837715"/>
              <a:gd name="connsiteX199" fmla="*/ 10738562 w 13384174"/>
              <a:gd name="connsiteY199" fmla="*/ 7157316 h 7837715"/>
              <a:gd name="connsiteX200" fmla="*/ 2255299 w 13384174"/>
              <a:gd name="connsiteY200" fmla="*/ 7154608 h 7837715"/>
              <a:gd name="connsiteX201" fmla="*/ 2266925 w 13384174"/>
              <a:gd name="connsiteY201" fmla="*/ 7204682 h 7837715"/>
              <a:gd name="connsiteX202" fmla="*/ 2188019 w 13384174"/>
              <a:gd name="connsiteY202" fmla="*/ 7240699 h 7837715"/>
              <a:gd name="connsiteX203" fmla="*/ 2184377 w 13384174"/>
              <a:gd name="connsiteY203" fmla="*/ 7184642 h 7837715"/>
              <a:gd name="connsiteX204" fmla="*/ 2247471 w 13384174"/>
              <a:gd name="connsiteY204" fmla="*/ 7155711 h 7837715"/>
              <a:gd name="connsiteX205" fmla="*/ 2255299 w 13384174"/>
              <a:gd name="connsiteY205" fmla="*/ 7154608 h 7837715"/>
              <a:gd name="connsiteX206" fmla="*/ 9749386 w 13384174"/>
              <a:gd name="connsiteY206" fmla="*/ 7140918 h 7837715"/>
              <a:gd name="connsiteX207" fmla="*/ 9751626 w 13384174"/>
              <a:gd name="connsiteY207" fmla="*/ 7175393 h 7837715"/>
              <a:gd name="connsiteX208" fmla="*/ 9719534 w 13384174"/>
              <a:gd name="connsiteY208" fmla="*/ 7190950 h 7837715"/>
              <a:gd name="connsiteX209" fmla="*/ 9725278 w 13384174"/>
              <a:gd name="connsiteY209" fmla="*/ 7237196 h 7837715"/>
              <a:gd name="connsiteX210" fmla="*/ 9616946 w 13384174"/>
              <a:gd name="connsiteY210" fmla="*/ 7192912 h 7837715"/>
              <a:gd name="connsiteX211" fmla="*/ 9749386 w 13384174"/>
              <a:gd name="connsiteY211" fmla="*/ 7140918 h 7837715"/>
              <a:gd name="connsiteX212" fmla="*/ 9210090 w 13384174"/>
              <a:gd name="connsiteY212" fmla="*/ 7132929 h 7837715"/>
              <a:gd name="connsiteX213" fmla="*/ 9290674 w 13384174"/>
              <a:gd name="connsiteY213" fmla="*/ 7182961 h 7837715"/>
              <a:gd name="connsiteX214" fmla="*/ 9210090 w 13384174"/>
              <a:gd name="connsiteY214" fmla="*/ 7132929 h 7837715"/>
              <a:gd name="connsiteX215" fmla="*/ 12432390 w 13384174"/>
              <a:gd name="connsiteY215" fmla="*/ 7100348 h 7837715"/>
              <a:gd name="connsiteX216" fmla="*/ 12435638 w 13384174"/>
              <a:gd name="connsiteY216" fmla="*/ 7106021 h 7837715"/>
              <a:gd name="connsiteX217" fmla="*/ 12431442 w 13384174"/>
              <a:gd name="connsiteY217" fmla="*/ 7100695 h 7837715"/>
              <a:gd name="connsiteX218" fmla="*/ 10354414 w 13384174"/>
              <a:gd name="connsiteY218" fmla="*/ 7097473 h 7837715"/>
              <a:gd name="connsiteX219" fmla="*/ 10316714 w 13384174"/>
              <a:gd name="connsiteY219" fmla="*/ 7145683 h 7837715"/>
              <a:gd name="connsiteX220" fmla="*/ 10334650 w 13384174"/>
              <a:gd name="connsiteY220" fmla="*/ 7183242 h 7837715"/>
              <a:gd name="connsiteX221" fmla="*/ 10334650 w 13384174"/>
              <a:gd name="connsiteY221" fmla="*/ 7183941 h 7837715"/>
              <a:gd name="connsiteX222" fmla="*/ 10386926 w 13384174"/>
              <a:gd name="connsiteY222" fmla="*/ 7160538 h 7837715"/>
              <a:gd name="connsiteX223" fmla="*/ 10354414 w 13384174"/>
              <a:gd name="connsiteY223" fmla="*/ 7097473 h 7837715"/>
              <a:gd name="connsiteX224" fmla="*/ 8224558 w 13384174"/>
              <a:gd name="connsiteY224" fmla="*/ 7087282 h 7837715"/>
              <a:gd name="connsiteX225" fmla="*/ 8231282 w 13384174"/>
              <a:gd name="connsiteY225" fmla="*/ 7092288 h 7837715"/>
              <a:gd name="connsiteX226" fmla="*/ 8228478 w 13384174"/>
              <a:gd name="connsiteY226" fmla="*/ 7159276 h 7837715"/>
              <a:gd name="connsiteX227" fmla="*/ 8203254 w 13384174"/>
              <a:gd name="connsiteY227" fmla="*/ 7098594 h 7837715"/>
              <a:gd name="connsiteX228" fmla="*/ 8224558 w 13384174"/>
              <a:gd name="connsiteY228" fmla="*/ 7087282 h 7837715"/>
              <a:gd name="connsiteX229" fmla="*/ 8679730 w 13384174"/>
              <a:gd name="connsiteY229" fmla="*/ 7081493 h 7837715"/>
              <a:gd name="connsiteX230" fmla="*/ 8705406 w 13384174"/>
              <a:gd name="connsiteY230" fmla="*/ 7148065 h 7837715"/>
              <a:gd name="connsiteX231" fmla="*/ 8668130 w 13384174"/>
              <a:gd name="connsiteY231" fmla="*/ 7095932 h 7837715"/>
              <a:gd name="connsiteX232" fmla="*/ 8679730 w 13384174"/>
              <a:gd name="connsiteY232" fmla="*/ 7081493 h 7837715"/>
              <a:gd name="connsiteX233" fmla="*/ 8912970 w 13384174"/>
              <a:gd name="connsiteY233" fmla="*/ 7075751 h 7837715"/>
              <a:gd name="connsiteX234" fmla="*/ 8926986 w 13384174"/>
              <a:gd name="connsiteY234" fmla="*/ 7123400 h 7837715"/>
              <a:gd name="connsiteX235" fmla="*/ 8909326 w 13384174"/>
              <a:gd name="connsiteY235" fmla="*/ 7164882 h 7837715"/>
              <a:gd name="connsiteX236" fmla="*/ 8886762 w 13384174"/>
              <a:gd name="connsiteY236" fmla="*/ 7138255 h 7837715"/>
              <a:gd name="connsiteX237" fmla="*/ 8912970 w 13384174"/>
              <a:gd name="connsiteY237" fmla="*/ 7075751 h 7837715"/>
              <a:gd name="connsiteX238" fmla="*/ 9051598 w 13384174"/>
              <a:gd name="connsiteY238" fmla="*/ 7071330 h 7837715"/>
              <a:gd name="connsiteX239" fmla="*/ 9062510 w 13384174"/>
              <a:gd name="connsiteY239" fmla="*/ 7082196 h 7837715"/>
              <a:gd name="connsiteX240" fmla="*/ 9040650 w 13384174"/>
              <a:gd name="connsiteY240" fmla="*/ 7134049 h 7837715"/>
              <a:gd name="connsiteX241" fmla="*/ 9076246 w 13384174"/>
              <a:gd name="connsiteY241" fmla="*/ 7129566 h 7837715"/>
              <a:gd name="connsiteX242" fmla="*/ 9067698 w 13384174"/>
              <a:gd name="connsiteY242" fmla="*/ 7251490 h 7837715"/>
              <a:gd name="connsiteX243" fmla="*/ 9012898 w 13384174"/>
              <a:gd name="connsiteY243" fmla="*/ 7240980 h 7837715"/>
              <a:gd name="connsiteX244" fmla="*/ 8986970 w 13384174"/>
              <a:gd name="connsiteY244" fmla="*/ 7202299 h 7837715"/>
              <a:gd name="connsiteX245" fmla="*/ 9039106 w 13384174"/>
              <a:gd name="connsiteY245" fmla="*/ 7178476 h 7837715"/>
              <a:gd name="connsiteX246" fmla="*/ 9025090 w 13384174"/>
              <a:gd name="connsiteY246" fmla="*/ 7130967 h 7837715"/>
              <a:gd name="connsiteX247" fmla="*/ 9051598 w 13384174"/>
              <a:gd name="connsiteY247" fmla="*/ 7071330 h 7837715"/>
              <a:gd name="connsiteX248" fmla="*/ 8662398 w 13384174"/>
              <a:gd name="connsiteY248" fmla="*/ 7070342 h 7837715"/>
              <a:gd name="connsiteX249" fmla="*/ 8668970 w 13384174"/>
              <a:gd name="connsiteY249" fmla="*/ 7073368 h 7837715"/>
              <a:gd name="connsiteX250" fmla="*/ 8642902 w 13384174"/>
              <a:gd name="connsiteY250" fmla="*/ 7135872 h 7837715"/>
              <a:gd name="connsiteX251" fmla="*/ 8624682 w 13384174"/>
              <a:gd name="connsiteY251" fmla="*/ 7098594 h 7837715"/>
              <a:gd name="connsiteX252" fmla="*/ 8662398 w 13384174"/>
              <a:gd name="connsiteY252" fmla="*/ 7070342 h 7837715"/>
              <a:gd name="connsiteX253" fmla="*/ 10411314 w 13384174"/>
              <a:gd name="connsiteY253" fmla="*/ 7064679 h 7837715"/>
              <a:gd name="connsiteX254" fmla="*/ 10401502 w 13384174"/>
              <a:gd name="connsiteY254" fmla="*/ 7186044 h 7837715"/>
              <a:gd name="connsiteX255" fmla="*/ 10401502 w 13384174"/>
              <a:gd name="connsiteY255" fmla="*/ 7186745 h 7837715"/>
              <a:gd name="connsiteX256" fmla="*/ 10411314 w 13384174"/>
              <a:gd name="connsiteY256" fmla="*/ 7064679 h 7837715"/>
              <a:gd name="connsiteX257" fmla="*/ 1876092 w 13384174"/>
              <a:gd name="connsiteY257" fmla="*/ 7061535 h 7837715"/>
              <a:gd name="connsiteX258" fmla="*/ 1843673 w 13384174"/>
              <a:gd name="connsiteY258" fmla="*/ 7090467 h 7837715"/>
              <a:gd name="connsiteX259" fmla="*/ 1858809 w 13384174"/>
              <a:gd name="connsiteY259" fmla="*/ 7248409 h 7837715"/>
              <a:gd name="connsiteX260" fmla="*/ 1878570 w 13384174"/>
              <a:gd name="connsiteY260" fmla="*/ 7217016 h 7837715"/>
              <a:gd name="connsiteX261" fmla="*/ 1878009 w 13384174"/>
              <a:gd name="connsiteY261" fmla="*/ 7217858 h 7837715"/>
              <a:gd name="connsiteX262" fmla="*/ 1886837 w 13384174"/>
              <a:gd name="connsiteY262" fmla="*/ 7083598 h 7837715"/>
              <a:gd name="connsiteX263" fmla="*/ 1876092 w 13384174"/>
              <a:gd name="connsiteY263" fmla="*/ 7061535 h 7837715"/>
              <a:gd name="connsiteX264" fmla="*/ 8035774 w 13384174"/>
              <a:gd name="connsiteY264" fmla="*/ 7056691 h 7837715"/>
              <a:gd name="connsiteX265" fmla="*/ 8053994 w 13384174"/>
              <a:gd name="connsiteY265" fmla="*/ 7093828 h 7837715"/>
              <a:gd name="connsiteX266" fmla="*/ 8052450 w 13384174"/>
              <a:gd name="connsiteY266" fmla="*/ 7138535 h 7837715"/>
              <a:gd name="connsiteX267" fmla="*/ 8028206 w 13384174"/>
              <a:gd name="connsiteY267" fmla="*/ 7156472 h 7837715"/>
              <a:gd name="connsiteX268" fmla="*/ 8035774 w 13384174"/>
              <a:gd name="connsiteY268" fmla="*/ 7056691 h 7837715"/>
              <a:gd name="connsiteX269" fmla="*/ 8870506 w 13384174"/>
              <a:gd name="connsiteY269" fmla="*/ 7056410 h 7837715"/>
              <a:gd name="connsiteX270" fmla="*/ 8880178 w 13384174"/>
              <a:gd name="connsiteY270" fmla="*/ 7113870 h 7837715"/>
              <a:gd name="connsiteX271" fmla="*/ 8866162 w 13384174"/>
              <a:gd name="connsiteY271" fmla="*/ 7167265 h 7837715"/>
              <a:gd name="connsiteX272" fmla="*/ 8853826 w 13384174"/>
              <a:gd name="connsiteY272" fmla="*/ 7176094 h 7837715"/>
              <a:gd name="connsiteX273" fmla="*/ 8843598 w 13384174"/>
              <a:gd name="connsiteY273" fmla="*/ 7140497 h 7837715"/>
              <a:gd name="connsiteX274" fmla="*/ 8870506 w 13384174"/>
              <a:gd name="connsiteY274" fmla="*/ 7056410 h 7837715"/>
              <a:gd name="connsiteX275" fmla="*/ 11025318 w 13384174"/>
              <a:gd name="connsiteY275" fmla="*/ 7055653 h 7837715"/>
              <a:gd name="connsiteX276" fmla="*/ 11053622 w 13384174"/>
              <a:gd name="connsiteY276" fmla="*/ 7079815 h 7837715"/>
              <a:gd name="connsiteX277" fmla="*/ 11014658 w 13384174"/>
              <a:gd name="connsiteY277" fmla="*/ 7070985 h 7837715"/>
              <a:gd name="connsiteX278" fmla="*/ 11025318 w 13384174"/>
              <a:gd name="connsiteY278" fmla="*/ 7055653 h 7837715"/>
              <a:gd name="connsiteX279" fmla="*/ 10230658 w 13384174"/>
              <a:gd name="connsiteY279" fmla="*/ 7048563 h 7837715"/>
              <a:gd name="connsiteX280" fmla="*/ 10230658 w 13384174"/>
              <a:gd name="connsiteY280" fmla="*/ 7049263 h 7837715"/>
              <a:gd name="connsiteX281" fmla="*/ 10309986 w 13384174"/>
              <a:gd name="connsiteY281" fmla="*/ 7121718 h 7837715"/>
              <a:gd name="connsiteX282" fmla="*/ 10230658 w 13384174"/>
              <a:gd name="connsiteY282" fmla="*/ 7048563 h 7837715"/>
              <a:gd name="connsiteX283" fmla="*/ 2358161 w 13384174"/>
              <a:gd name="connsiteY283" fmla="*/ 7047582 h 7837715"/>
              <a:gd name="connsiteX284" fmla="*/ 2389137 w 13384174"/>
              <a:gd name="connsiteY284" fmla="*/ 7118355 h 7837715"/>
              <a:gd name="connsiteX285" fmla="*/ 2341905 w 13384174"/>
              <a:gd name="connsiteY285" fmla="*/ 7135313 h 7837715"/>
              <a:gd name="connsiteX286" fmla="*/ 2358161 w 13384174"/>
              <a:gd name="connsiteY286" fmla="*/ 7047582 h 7837715"/>
              <a:gd name="connsiteX287" fmla="*/ 7921830 w 13384174"/>
              <a:gd name="connsiteY287" fmla="*/ 7047021 h 7837715"/>
              <a:gd name="connsiteX288" fmla="*/ 7940330 w 13384174"/>
              <a:gd name="connsiteY288" fmla="*/ 7084158 h 7837715"/>
              <a:gd name="connsiteX289" fmla="*/ 7923090 w 13384174"/>
              <a:gd name="connsiteY289" fmla="*/ 7126062 h 7837715"/>
              <a:gd name="connsiteX290" fmla="*/ 7921830 w 13384174"/>
              <a:gd name="connsiteY290" fmla="*/ 7047021 h 7837715"/>
              <a:gd name="connsiteX291" fmla="*/ 10597666 w 13384174"/>
              <a:gd name="connsiteY291" fmla="*/ 7046452 h 7837715"/>
              <a:gd name="connsiteX292" fmla="*/ 10593354 w 13384174"/>
              <a:gd name="connsiteY292" fmla="*/ 7053864 h 7837715"/>
              <a:gd name="connsiteX293" fmla="*/ 10588734 w 13384174"/>
              <a:gd name="connsiteY293" fmla="*/ 7069559 h 7837715"/>
              <a:gd name="connsiteX294" fmla="*/ 10588602 w 13384174"/>
              <a:gd name="connsiteY294" fmla="*/ 7069304 h 7837715"/>
              <a:gd name="connsiteX295" fmla="*/ 10588602 w 13384174"/>
              <a:gd name="connsiteY295" fmla="*/ 7070006 h 7837715"/>
              <a:gd name="connsiteX296" fmla="*/ 10588734 w 13384174"/>
              <a:gd name="connsiteY296" fmla="*/ 7069559 h 7837715"/>
              <a:gd name="connsiteX297" fmla="*/ 10595794 w 13384174"/>
              <a:gd name="connsiteY297" fmla="*/ 7083266 h 7837715"/>
              <a:gd name="connsiteX298" fmla="*/ 10618734 w 13384174"/>
              <a:gd name="connsiteY298" fmla="*/ 7098874 h 7837715"/>
              <a:gd name="connsiteX299" fmla="*/ 10597666 w 13384174"/>
              <a:gd name="connsiteY299" fmla="*/ 7046452 h 7837715"/>
              <a:gd name="connsiteX300" fmla="*/ 11549050 w 13384174"/>
              <a:gd name="connsiteY300" fmla="*/ 7044217 h 7837715"/>
              <a:gd name="connsiteX301" fmla="*/ 11574558 w 13384174"/>
              <a:gd name="connsiteY301" fmla="*/ 7083737 h 7837715"/>
              <a:gd name="connsiteX302" fmla="*/ 11553254 w 13384174"/>
              <a:gd name="connsiteY302" fmla="*/ 7112607 h 7837715"/>
              <a:gd name="connsiteX303" fmla="*/ 11549050 w 13384174"/>
              <a:gd name="connsiteY303" fmla="*/ 7044217 h 7837715"/>
              <a:gd name="connsiteX304" fmla="*/ 2484296 w 13384174"/>
              <a:gd name="connsiteY304" fmla="*/ 7039455 h 7837715"/>
              <a:gd name="connsiteX305" fmla="*/ 2491864 w 13384174"/>
              <a:gd name="connsiteY305" fmla="*/ 7062717 h 7837715"/>
              <a:gd name="connsiteX306" fmla="*/ 2491864 w 13384174"/>
              <a:gd name="connsiteY306" fmla="*/ 7084861 h 7837715"/>
              <a:gd name="connsiteX307" fmla="*/ 2488501 w 13384174"/>
              <a:gd name="connsiteY307" fmla="*/ 7140638 h 7837715"/>
              <a:gd name="connsiteX308" fmla="*/ 2460471 w 13384174"/>
              <a:gd name="connsiteY308" fmla="*/ 7171049 h 7837715"/>
              <a:gd name="connsiteX309" fmla="*/ 2468880 w 13384174"/>
              <a:gd name="connsiteY309" fmla="*/ 7082759 h 7837715"/>
              <a:gd name="connsiteX310" fmla="*/ 2412820 w 13384174"/>
              <a:gd name="connsiteY310" fmla="*/ 7143582 h 7837715"/>
              <a:gd name="connsiteX311" fmla="*/ 2409036 w 13384174"/>
              <a:gd name="connsiteY311" fmla="*/ 7109527 h 7837715"/>
              <a:gd name="connsiteX312" fmla="*/ 2484296 w 13384174"/>
              <a:gd name="connsiteY312" fmla="*/ 7039455 h 7837715"/>
              <a:gd name="connsiteX313" fmla="*/ 1221677 w 13384174"/>
              <a:gd name="connsiteY313" fmla="*/ 7035223 h 7837715"/>
              <a:gd name="connsiteX314" fmla="*/ 1207111 w 13384174"/>
              <a:gd name="connsiteY314" fmla="*/ 7092848 h 7837715"/>
              <a:gd name="connsiteX315" fmla="*/ 1216217 w 13384174"/>
              <a:gd name="connsiteY315" fmla="*/ 7073712 h 7837715"/>
              <a:gd name="connsiteX316" fmla="*/ 1222556 w 13384174"/>
              <a:gd name="connsiteY316" fmla="*/ 7093738 h 7837715"/>
              <a:gd name="connsiteX317" fmla="*/ 1222248 w 13384174"/>
              <a:gd name="connsiteY317" fmla="*/ 7095371 h 7837715"/>
              <a:gd name="connsiteX318" fmla="*/ 1222807 w 13384174"/>
              <a:gd name="connsiteY318" fmla="*/ 7094531 h 7837715"/>
              <a:gd name="connsiteX319" fmla="*/ 1222556 w 13384174"/>
              <a:gd name="connsiteY319" fmla="*/ 7093738 h 7837715"/>
              <a:gd name="connsiteX320" fmla="*/ 1230657 w 13384174"/>
              <a:gd name="connsiteY320" fmla="*/ 7050806 h 7837715"/>
              <a:gd name="connsiteX321" fmla="*/ 1221677 w 13384174"/>
              <a:gd name="connsiteY321" fmla="*/ 7035223 h 7837715"/>
              <a:gd name="connsiteX322" fmla="*/ 8087770 w 13384174"/>
              <a:gd name="connsiteY322" fmla="*/ 7032446 h 7837715"/>
              <a:gd name="connsiteX323" fmla="*/ 8138222 w 13384174"/>
              <a:gd name="connsiteY323" fmla="*/ 7052766 h 7837715"/>
              <a:gd name="connsiteX324" fmla="*/ 8087770 w 13384174"/>
              <a:gd name="connsiteY324" fmla="*/ 7032446 h 7837715"/>
              <a:gd name="connsiteX325" fmla="*/ 12155438 w 13384174"/>
              <a:gd name="connsiteY325" fmla="*/ 7023464 h 7837715"/>
              <a:gd name="connsiteX326" fmla="*/ 12146086 w 13384174"/>
              <a:gd name="connsiteY326" fmla="*/ 7035670 h 7837715"/>
              <a:gd name="connsiteX327" fmla="*/ 12196822 w 13384174"/>
              <a:gd name="connsiteY327" fmla="*/ 7114992 h 7837715"/>
              <a:gd name="connsiteX328" fmla="*/ 12181826 w 13384174"/>
              <a:gd name="connsiteY328" fmla="*/ 7032726 h 7837715"/>
              <a:gd name="connsiteX329" fmla="*/ 12155438 w 13384174"/>
              <a:gd name="connsiteY329" fmla="*/ 7023464 h 7837715"/>
              <a:gd name="connsiteX330" fmla="*/ 8749558 w 13384174"/>
              <a:gd name="connsiteY330" fmla="*/ 7021935 h 7837715"/>
              <a:gd name="connsiteX331" fmla="*/ 8742550 w 13384174"/>
              <a:gd name="connsiteY331" fmla="*/ 7099014 h 7837715"/>
              <a:gd name="connsiteX332" fmla="*/ 8733018 w 13384174"/>
              <a:gd name="connsiteY332" fmla="*/ 7041275 h 7837715"/>
              <a:gd name="connsiteX333" fmla="*/ 8749558 w 13384174"/>
              <a:gd name="connsiteY333" fmla="*/ 7021935 h 7837715"/>
              <a:gd name="connsiteX334" fmla="*/ 9448202 w 13384174"/>
              <a:gd name="connsiteY334" fmla="*/ 7012406 h 7837715"/>
              <a:gd name="connsiteX335" fmla="*/ 9423678 w 13384174"/>
              <a:gd name="connsiteY335" fmla="*/ 7029924 h 7837715"/>
              <a:gd name="connsiteX336" fmla="*/ 9403354 w 13384174"/>
              <a:gd name="connsiteY336" fmla="*/ 7138256 h 7837715"/>
              <a:gd name="connsiteX337" fmla="*/ 9446102 w 13384174"/>
              <a:gd name="connsiteY337" fmla="*/ 7068671 h 7837715"/>
              <a:gd name="connsiteX338" fmla="*/ 9452634 w 13384174"/>
              <a:gd name="connsiteY338" fmla="*/ 7079972 h 7837715"/>
              <a:gd name="connsiteX339" fmla="*/ 9452686 w 13384174"/>
              <a:gd name="connsiteY339" fmla="*/ 7080796 h 7837715"/>
              <a:gd name="connsiteX340" fmla="*/ 9453110 w 13384174"/>
              <a:gd name="connsiteY340" fmla="*/ 7080796 h 7837715"/>
              <a:gd name="connsiteX341" fmla="*/ 9452634 w 13384174"/>
              <a:gd name="connsiteY341" fmla="*/ 7079972 h 7837715"/>
              <a:gd name="connsiteX342" fmla="*/ 8863666 w 13384174"/>
              <a:gd name="connsiteY342" fmla="*/ 7006607 h 7837715"/>
              <a:gd name="connsiteX343" fmla="*/ 8872326 w 13384174"/>
              <a:gd name="connsiteY343" fmla="*/ 7011845 h 7837715"/>
              <a:gd name="connsiteX344" fmla="*/ 8839250 w 13384174"/>
              <a:gd name="connsiteY344" fmla="*/ 7050383 h 7837715"/>
              <a:gd name="connsiteX345" fmla="*/ 8828878 w 13384174"/>
              <a:gd name="connsiteY345" fmla="*/ 7014647 h 7837715"/>
              <a:gd name="connsiteX346" fmla="*/ 8863666 w 13384174"/>
              <a:gd name="connsiteY346" fmla="*/ 7006607 h 7837715"/>
              <a:gd name="connsiteX347" fmla="*/ 8722926 w 13384174"/>
              <a:gd name="connsiteY347" fmla="*/ 7005538 h 7837715"/>
              <a:gd name="connsiteX348" fmla="*/ 8732458 w 13384174"/>
              <a:gd name="connsiteY348" fmla="*/ 7063419 h 7837715"/>
              <a:gd name="connsiteX349" fmla="*/ 8719422 w 13384174"/>
              <a:gd name="connsiteY349" fmla="*/ 7094670 h 7837715"/>
              <a:gd name="connsiteX350" fmla="*/ 8709894 w 13384174"/>
              <a:gd name="connsiteY350" fmla="*/ 7036511 h 7837715"/>
              <a:gd name="connsiteX351" fmla="*/ 8722926 w 13384174"/>
              <a:gd name="connsiteY351" fmla="*/ 7005538 h 7837715"/>
              <a:gd name="connsiteX352" fmla="*/ 8809822 w 13384174"/>
              <a:gd name="connsiteY352" fmla="*/ 6999931 h 7837715"/>
              <a:gd name="connsiteX353" fmla="*/ 8818370 w 13384174"/>
              <a:gd name="connsiteY353" fmla="*/ 7080094 h 7837715"/>
              <a:gd name="connsiteX354" fmla="*/ 8768894 w 13384174"/>
              <a:gd name="connsiteY354" fmla="*/ 7036790 h 7837715"/>
              <a:gd name="connsiteX355" fmla="*/ 8809822 w 13384174"/>
              <a:gd name="connsiteY355" fmla="*/ 6999931 h 7837715"/>
              <a:gd name="connsiteX356" fmla="*/ 10114822 w 13384174"/>
              <a:gd name="connsiteY356" fmla="*/ 6995755 h 7837715"/>
              <a:gd name="connsiteX357" fmla="*/ 10089950 w 13384174"/>
              <a:gd name="connsiteY357" fmla="*/ 7018852 h 7837715"/>
              <a:gd name="connsiteX358" fmla="*/ 10115878 w 13384174"/>
              <a:gd name="connsiteY358" fmla="*/ 7057813 h 7837715"/>
              <a:gd name="connsiteX359" fmla="*/ 10116018 w 13384174"/>
              <a:gd name="connsiteY359" fmla="*/ 7058512 h 7837715"/>
              <a:gd name="connsiteX360" fmla="*/ 10122326 w 13384174"/>
              <a:gd name="connsiteY360" fmla="*/ 7003157 h 7837715"/>
              <a:gd name="connsiteX361" fmla="*/ 10114822 w 13384174"/>
              <a:gd name="connsiteY361" fmla="*/ 6995755 h 7837715"/>
              <a:gd name="connsiteX362" fmla="*/ 10495342 w 13384174"/>
              <a:gd name="connsiteY362" fmla="*/ 6995448 h 7837715"/>
              <a:gd name="connsiteX363" fmla="*/ 10482650 w 13384174"/>
              <a:gd name="connsiteY363" fmla="*/ 7057251 h 7837715"/>
              <a:gd name="connsiteX364" fmla="*/ 10482650 w 13384174"/>
              <a:gd name="connsiteY364" fmla="*/ 7057953 h 7837715"/>
              <a:gd name="connsiteX365" fmla="*/ 10504934 w 13384174"/>
              <a:gd name="connsiteY365" fmla="*/ 7005818 h 7837715"/>
              <a:gd name="connsiteX366" fmla="*/ 10495342 w 13384174"/>
              <a:gd name="connsiteY366" fmla="*/ 6995448 h 7837715"/>
              <a:gd name="connsiteX367" fmla="*/ 9354442 w 13384174"/>
              <a:gd name="connsiteY367" fmla="*/ 6993627 h 7837715"/>
              <a:gd name="connsiteX368" fmla="*/ 9363834 w 13384174"/>
              <a:gd name="connsiteY368" fmla="*/ 7051506 h 7837715"/>
              <a:gd name="connsiteX369" fmla="*/ 9334122 w 13384174"/>
              <a:gd name="connsiteY369" fmla="*/ 7101678 h 7837715"/>
              <a:gd name="connsiteX370" fmla="*/ 9333562 w 13384174"/>
              <a:gd name="connsiteY370" fmla="*/ 7101678 h 7837715"/>
              <a:gd name="connsiteX371" fmla="*/ 9395086 w 13384174"/>
              <a:gd name="connsiteY371" fmla="*/ 7057953 h 7837715"/>
              <a:gd name="connsiteX372" fmla="*/ 9354442 w 13384174"/>
              <a:gd name="connsiteY372" fmla="*/ 6993627 h 7837715"/>
              <a:gd name="connsiteX373" fmla="*/ 8483130 w 13384174"/>
              <a:gd name="connsiteY373" fmla="*/ 6993064 h 7837715"/>
              <a:gd name="connsiteX374" fmla="*/ 8479626 w 13384174"/>
              <a:gd name="connsiteY374" fmla="*/ 7082336 h 7837715"/>
              <a:gd name="connsiteX375" fmla="*/ 8453558 w 13384174"/>
              <a:gd name="connsiteY375" fmla="*/ 7043657 h 7837715"/>
              <a:gd name="connsiteX376" fmla="*/ 8483130 w 13384174"/>
              <a:gd name="connsiteY376" fmla="*/ 6993064 h 7837715"/>
              <a:gd name="connsiteX377" fmla="*/ 10264998 w 13384174"/>
              <a:gd name="connsiteY377" fmla="*/ 6988440 h 7837715"/>
              <a:gd name="connsiteX378" fmla="*/ 10254206 w 13384174"/>
              <a:gd name="connsiteY378" fmla="*/ 7053608 h 7837715"/>
              <a:gd name="connsiteX379" fmla="*/ 10254206 w 13384174"/>
              <a:gd name="connsiteY379" fmla="*/ 7054309 h 7837715"/>
              <a:gd name="connsiteX380" fmla="*/ 10283078 w 13384174"/>
              <a:gd name="connsiteY380" fmla="*/ 7026000 h 7837715"/>
              <a:gd name="connsiteX381" fmla="*/ 10264998 w 13384174"/>
              <a:gd name="connsiteY381" fmla="*/ 6988440 h 7837715"/>
              <a:gd name="connsiteX382" fmla="*/ 8377038 w 13384174"/>
              <a:gd name="connsiteY382" fmla="*/ 6984096 h 7837715"/>
              <a:gd name="connsiteX383" fmla="*/ 8417962 w 13384174"/>
              <a:gd name="connsiteY383" fmla="*/ 7047861 h 7837715"/>
              <a:gd name="connsiteX384" fmla="*/ 8367510 w 13384174"/>
              <a:gd name="connsiteY384" fmla="*/ 7027540 h 7837715"/>
              <a:gd name="connsiteX385" fmla="*/ 8377038 w 13384174"/>
              <a:gd name="connsiteY385" fmla="*/ 6984096 h 7837715"/>
              <a:gd name="connsiteX386" fmla="*/ 9122354 w 13384174"/>
              <a:gd name="connsiteY386" fmla="*/ 6981153 h 7837715"/>
              <a:gd name="connsiteX387" fmla="*/ 9087318 w 13384174"/>
              <a:gd name="connsiteY387" fmla="*/ 7064258 h 7837715"/>
              <a:gd name="connsiteX388" fmla="*/ 9148982 w 13384174"/>
              <a:gd name="connsiteY388" fmla="*/ 7098594 h 7837715"/>
              <a:gd name="connsiteX389" fmla="*/ 9149122 w 13384174"/>
              <a:gd name="connsiteY389" fmla="*/ 6997551 h 7837715"/>
              <a:gd name="connsiteX390" fmla="*/ 9134270 w 13384174"/>
              <a:gd name="connsiteY390" fmla="*/ 7073369 h 7837715"/>
              <a:gd name="connsiteX391" fmla="*/ 9122354 w 13384174"/>
              <a:gd name="connsiteY391" fmla="*/ 6981153 h 7837715"/>
              <a:gd name="connsiteX392" fmla="*/ 8345626 w 13384174"/>
              <a:gd name="connsiteY392" fmla="*/ 6980591 h 7837715"/>
              <a:gd name="connsiteX393" fmla="*/ 8360642 w 13384174"/>
              <a:gd name="connsiteY393" fmla="*/ 7003574 h 7837715"/>
              <a:gd name="connsiteX394" fmla="*/ 8343262 w 13384174"/>
              <a:gd name="connsiteY394" fmla="*/ 7045477 h 7837715"/>
              <a:gd name="connsiteX395" fmla="*/ 8329246 w 13384174"/>
              <a:gd name="connsiteY395" fmla="*/ 6997968 h 7837715"/>
              <a:gd name="connsiteX396" fmla="*/ 8345626 w 13384174"/>
              <a:gd name="connsiteY396" fmla="*/ 6980591 h 7837715"/>
              <a:gd name="connsiteX397" fmla="*/ 9308474 w 13384174"/>
              <a:gd name="connsiteY397" fmla="*/ 6961674 h 7837715"/>
              <a:gd name="connsiteX398" fmla="*/ 9298806 w 13384174"/>
              <a:gd name="connsiteY398" fmla="*/ 7004698 h 7837715"/>
              <a:gd name="connsiteX399" fmla="*/ 9298242 w 13384174"/>
              <a:gd name="connsiteY399" fmla="*/ 7004698 h 7837715"/>
              <a:gd name="connsiteX400" fmla="*/ 9341270 w 13384174"/>
              <a:gd name="connsiteY400" fmla="*/ 7024457 h 7837715"/>
              <a:gd name="connsiteX401" fmla="*/ 9308474 w 13384174"/>
              <a:gd name="connsiteY401" fmla="*/ 6961674 h 7837715"/>
              <a:gd name="connsiteX402" fmla="*/ 9239046 w 13384174"/>
              <a:gd name="connsiteY402" fmla="*/ 6959328 h 7837715"/>
              <a:gd name="connsiteX403" fmla="*/ 9221022 w 13384174"/>
              <a:gd name="connsiteY403" fmla="*/ 6966579 h 7837715"/>
              <a:gd name="connsiteX404" fmla="*/ 9277922 w 13384174"/>
              <a:gd name="connsiteY404" fmla="*/ 7011845 h 7837715"/>
              <a:gd name="connsiteX405" fmla="*/ 9291098 w 13384174"/>
              <a:gd name="connsiteY405" fmla="*/ 6980594 h 7837715"/>
              <a:gd name="connsiteX406" fmla="*/ 9239046 w 13384174"/>
              <a:gd name="connsiteY406" fmla="*/ 6959328 h 7837715"/>
              <a:gd name="connsiteX407" fmla="*/ 11486542 w 13384174"/>
              <a:gd name="connsiteY407" fmla="*/ 6951583 h 7837715"/>
              <a:gd name="connsiteX408" fmla="*/ 11493970 w 13384174"/>
              <a:gd name="connsiteY408" fmla="*/ 7032025 h 7837715"/>
              <a:gd name="connsiteX409" fmla="*/ 11494390 w 13384174"/>
              <a:gd name="connsiteY409" fmla="*/ 7032025 h 7837715"/>
              <a:gd name="connsiteX410" fmla="*/ 11486542 w 13384174"/>
              <a:gd name="connsiteY410" fmla="*/ 6951583 h 7837715"/>
              <a:gd name="connsiteX411" fmla="*/ 10827418 w 13384174"/>
              <a:gd name="connsiteY411" fmla="*/ 6951163 h 7837715"/>
              <a:gd name="connsiteX412" fmla="*/ 10857410 w 13384174"/>
              <a:gd name="connsiteY412" fmla="*/ 6980033 h 7837715"/>
              <a:gd name="connsiteX413" fmla="*/ 10827418 w 13384174"/>
              <a:gd name="connsiteY413" fmla="*/ 6951163 h 7837715"/>
              <a:gd name="connsiteX414" fmla="*/ 2608978 w 13384174"/>
              <a:gd name="connsiteY414" fmla="*/ 6949395 h 7837715"/>
              <a:gd name="connsiteX415" fmla="*/ 2611764 w 13384174"/>
              <a:gd name="connsiteY415" fmla="*/ 6949725 h 7837715"/>
              <a:gd name="connsiteX416" fmla="*/ 2618000 w 13384174"/>
              <a:gd name="connsiteY416" fmla="*/ 6965037 h 7837715"/>
              <a:gd name="connsiteX417" fmla="*/ 2621505 w 13384174"/>
              <a:gd name="connsiteY417" fmla="*/ 7021375 h 7837715"/>
              <a:gd name="connsiteX418" fmla="*/ 2597958 w 13384174"/>
              <a:gd name="connsiteY418" fmla="*/ 7018571 h 7837715"/>
              <a:gd name="connsiteX419" fmla="*/ 2608978 w 13384174"/>
              <a:gd name="connsiteY419" fmla="*/ 6949395 h 7837715"/>
              <a:gd name="connsiteX420" fmla="*/ 8240530 w 13384174"/>
              <a:gd name="connsiteY420" fmla="*/ 6948078 h 7837715"/>
              <a:gd name="connsiteX421" fmla="*/ 8286642 w 13384174"/>
              <a:gd name="connsiteY421" fmla="*/ 6979051 h 7837715"/>
              <a:gd name="connsiteX422" fmla="*/ 8262394 w 13384174"/>
              <a:gd name="connsiteY422" fmla="*/ 6996990 h 7837715"/>
              <a:gd name="connsiteX423" fmla="*/ 8249362 w 13384174"/>
              <a:gd name="connsiteY423" fmla="*/ 7028241 h 7837715"/>
              <a:gd name="connsiteX424" fmla="*/ 8240530 w 13384174"/>
              <a:gd name="connsiteY424" fmla="*/ 6948078 h 7837715"/>
              <a:gd name="connsiteX425" fmla="*/ 10891046 w 13384174"/>
              <a:gd name="connsiteY425" fmla="*/ 6942754 h 7837715"/>
              <a:gd name="connsiteX426" fmla="*/ 10917674 w 13384174"/>
              <a:gd name="connsiteY426" fmla="*/ 6959851 h 7837715"/>
              <a:gd name="connsiteX427" fmla="*/ 10899874 w 13384174"/>
              <a:gd name="connsiteY427" fmla="*/ 7000913 h 7837715"/>
              <a:gd name="connsiteX428" fmla="*/ 10891046 w 13384174"/>
              <a:gd name="connsiteY428" fmla="*/ 6942754 h 7837715"/>
              <a:gd name="connsiteX429" fmla="*/ 9187246 w 13384174"/>
              <a:gd name="connsiteY429" fmla="*/ 6926637 h 7837715"/>
              <a:gd name="connsiteX430" fmla="*/ 9188786 w 13384174"/>
              <a:gd name="connsiteY430" fmla="*/ 6982694 h 7837715"/>
              <a:gd name="connsiteX431" fmla="*/ 9217518 w 13384174"/>
              <a:gd name="connsiteY431" fmla="*/ 6954666 h 7837715"/>
              <a:gd name="connsiteX432" fmla="*/ 9187246 w 13384174"/>
              <a:gd name="connsiteY432" fmla="*/ 6926637 h 7837715"/>
              <a:gd name="connsiteX433" fmla="*/ 11123690 w 13384174"/>
              <a:gd name="connsiteY433" fmla="*/ 6922740 h 7837715"/>
              <a:gd name="connsiteX434" fmla="*/ 11124942 w 13384174"/>
              <a:gd name="connsiteY434" fmla="*/ 6923178 h 7837715"/>
              <a:gd name="connsiteX435" fmla="*/ 11122014 w 13384174"/>
              <a:gd name="connsiteY435" fmla="*/ 6928179 h 7837715"/>
              <a:gd name="connsiteX436" fmla="*/ 11123690 w 13384174"/>
              <a:gd name="connsiteY436" fmla="*/ 6922740 h 7837715"/>
              <a:gd name="connsiteX437" fmla="*/ 11509770 w 13384174"/>
              <a:gd name="connsiteY437" fmla="*/ 6920546 h 7837715"/>
              <a:gd name="connsiteX438" fmla="*/ 11508126 w 13384174"/>
              <a:gd name="connsiteY438" fmla="*/ 7001195 h 7837715"/>
              <a:gd name="connsiteX439" fmla="*/ 11543442 w 13384174"/>
              <a:gd name="connsiteY439" fmla="*/ 7076732 h 7837715"/>
              <a:gd name="connsiteX440" fmla="*/ 11515414 w 13384174"/>
              <a:gd name="connsiteY440" fmla="*/ 7081777 h 7837715"/>
              <a:gd name="connsiteX441" fmla="*/ 11520882 w 13384174"/>
              <a:gd name="connsiteY441" fmla="*/ 7127884 h 7837715"/>
              <a:gd name="connsiteX442" fmla="*/ 11559282 w 13384174"/>
              <a:gd name="connsiteY442" fmla="*/ 7159697 h 7837715"/>
              <a:gd name="connsiteX443" fmla="*/ 11545266 w 13384174"/>
              <a:gd name="connsiteY443" fmla="*/ 7190669 h 7837715"/>
              <a:gd name="connsiteX444" fmla="*/ 11570774 w 13384174"/>
              <a:gd name="connsiteY444" fmla="*/ 7229769 h 7837715"/>
              <a:gd name="connsiteX445" fmla="*/ 11593198 w 13384174"/>
              <a:gd name="connsiteY445" fmla="*/ 7178476 h 7837715"/>
              <a:gd name="connsiteX446" fmla="*/ 11584510 w 13384174"/>
              <a:gd name="connsiteY446" fmla="*/ 7120176 h 7837715"/>
              <a:gd name="connsiteX447" fmla="*/ 11603426 w 13384174"/>
              <a:gd name="connsiteY447" fmla="*/ 7135733 h 7837715"/>
              <a:gd name="connsiteX448" fmla="*/ 11604270 w 13384174"/>
              <a:gd name="connsiteY448" fmla="*/ 7191790 h 7837715"/>
              <a:gd name="connsiteX449" fmla="*/ 11615202 w 13384174"/>
              <a:gd name="connsiteY449" fmla="*/ 6991805 h 7837715"/>
              <a:gd name="connsiteX450" fmla="*/ 11616182 w 13384174"/>
              <a:gd name="connsiteY450" fmla="*/ 7047862 h 7837715"/>
              <a:gd name="connsiteX451" fmla="*/ 11580862 w 13384174"/>
              <a:gd name="connsiteY451" fmla="*/ 6972465 h 7837715"/>
              <a:gd name="connsiteX452" fmla="*/ 11532794 w 13384174"/>
              <a:gd name="connsiteY452" fmla="*/ 6984097 h 7837715"/>
              <a:gd name="connsiteX453" fmla="*/ 11516254 w 13384174"/>
              <a:gd name="connsiteY453" fmla="*/ 6924114 h 7837715"/>
              <a:gd name="connsiteX454" fmla="*/ 11509770 w 13384174"/>
              <a:gd name="connsiteY454" fmla="*/ 6920546 h 7837715"/>
              <a:gd name="connsiteX455" fmla="*/ 8009286 w 13384174"/>
              <a:gd name="connsiteY455" fmla="*/ 6917248 h 7837715"/>
              <a:gd name="connsiteX456" fmla="*/ 8048386 w 13384174"/>
              <a:gd name="connsiteY456" fmla="*/ 6924395 h 7837715"/>
              <a:gd name="connsiteX457" fmla="*/ 8041658 w 13384174"/>
              <a:gd name="connsiteY457" fmla="*/ 7001754 h 7837715"/>
              <a:gd name="connsiteX458" fmla="*/ 8045166 w 13384174"/>
              <a:gd name="connsiteY458" fmla="*/ 7013526 h 7837715"/>
              <a:gd name="connsiteX459" fmla="*/ 8015874 w 13384174"/>
              <a:gd name="connsiteY459" fmla="*/ 7064258 h 7837715"/>
              <a:gd name="connsiteX460" fmla="*/ 8006062 w 13384174"/>
              <a:gd name="connsiteY460" fmla="*/ 7006239 h 7837715"/>
              <a:gd name="connsiteX461" fmla="*/ 7938370 w 13384174"/>
              <a:gd name="connsiteY461" fmla="*/ 7027681 h 7837715"/>
              <a:gd name="connsiteX462" fmla="*/ 7948598 w 13384174"/>
              <a:gd name="connsiteY462" fmla="*/ 6962233 h 7837715"/>
              <a:gd name="connsiteX463" fmla="*/ 8009286 w 13384174"/>
              <a:gd name="connsiteY463" fmla="*/ 6917248 h 7837715"/>
              <a:gd name="connsiteX464" fmla="*/ 1424653 w 13384174"/>
              <a:gd name="connsiteY464" fmla="*/ 6908688 h 7837715"/>
              <a:gd name="connsiteX465" fmla="*/ 1403742 w 13384174"/>
              <a:gd name="connsiteY465" fmla="*/ 6911782 h 7837715"/>
              <a:gd name="connsiteX466" fmla="*/ 1403181 w 13384174"/>
              <a:gd name="connsiteY466" fmla="*/ 6912622 h 7837715"/>
              <a:gd name="connsiteX467" fmla="*/ 1431771 w 13384174"/>
              <a:gd name="connsiteY467" fmla="*/ 6925796 h 7837715"/>
              <a:gd name="connsiteX468" fmla="*/ 1424653 w 13384174"/>
              <a:gd name="connsiteY468" fmla="*/ 6908688 h 7837715"/>
              <a:gd name="connsiteX469" fmla="*/ 11789690 w 13384174"/>
              <a:gd name="connsiteY469" fmla="*/ 6907999 h 7837715"/>
              <a:gd name="connsiteX470" fmla="*/ 11790530 w 13384174"/>
              <a:gd name="connsiteY470" fmla="*/ 6964055 h 7837715"/>
              <a:gd name="connsiteX471" fmla="*/ 11712466 w 13384174"/>
              <a:gd name="connsiteY471" fmla="*/ 6945837 h 7837715"/>
              <a:gd name="connsiteX472" fmla="*/ 11765442 w 13384174"/>
              <a:gd name="connsiteY472" fmla="*/ 7059634 h 7837715"/>
              <a:gd name="connsiteX473" fmla="*/ 11823742 w 13384174"/>
              <a:gd name="connsiteY473" fmla="*/ 7005540 h 7837715"/>
              <a:gd name="connsiteX474" fmla="*/ 11814214 w 13384174"/>
              <a:gd name="connsiteY474" fmla="*/ 7104901 h 7837715"/>
              <a:gd name="connsiteX475" fmla="*/ 11845466 w 13384174"/>
              <a:gd name="connsiteY475" fmla="*/ 7112048 h 7837715"/>
              <a:gd name="connsiteX476" fmla="*/ 11861582 w 13384174"/>
              <a:gd name="connsiteY476" fmla="*/ 7036931 h 7837715"/>
              <a:gd name="connsiteX477" fmla="*/ 11892698 w 13384174"/>
              <a:gd name="connsiteY477" fmla="*/ 7044779 h 7837715"/>
              <a:gd name="connsiteX478" fmla="*/ 11806226 w 13384174"/>
              <a:gd name="connsiteY478" fmla="*/ 6968120 h 7837715"/>
              <a:gd name="connsiteX479" fmla="*/ 11789690 w 13384174"/>
              <a:gd name="connsiteY479" fmla="*/ 6907999 h 7837715"/>
              <a:gd name="connsiteX480" fmla="*/ 9137002 w 13384174"/>
              <a:gd name="connsiteY480" fmla="*/ 6904371 h 7837715"/>
              <a:gd name="connsiteX481" fmla="*/ 9115910 w 13384174"/>
              <a:gd name="connsiteY481" fmla="*/ 6935185 h 7837715"/>
              <a:gd name="connsiteX482" fmla="*/ 9155990 w 13384174"/>
              <a:gd name="connsiteY482" fmla="*/ 6920330 h 7837715"/>
              <a:gd name="connsiteX483" fmla="*/ 9137002 w 13384174"/>
              <a:gd name="connsiteY483" fmla="*/ 6904371 h 7837715"/>
              <a:gd name="connsiteX484" fmla="*/ 10641910 w 13384174"/>
              <a:gd name="connsiteY484" fmla="*/ 6901236 h 7837715"/>
              <a:gd name="connsiteX485" fmla="*/ 10674514 w 13384174"/>
              <a:gd name="connsiteY485" fmla="*/ 6929860 h 7837715"/>
              <a:gd name="connsiteX486" fmla="*/ 10614250 w 13384174"/>
              <a:gd name="connsiteY486" fmla="*/ 6951022 h 7837715"/>
              <a:gd name="connsiteX487" fmla="*/ 10641910 w 13384174"/>
              <a:gd name="connsiteY487" fmla="*/ 6901236 h 7837715"/>
              <a:gd name="connsiteX488" fmla="*/ 9924102 w 13384174"/>
              <a:gd name="connsiteY488" fmla="*/ 6897960 h 7837715"/>
              <a:gd name="connsiteX489" fmla="*/ 9893462 w 13384174"/>
              <a:gd name="connsiteY489" fmla="*/ 6922573 h 7837715"/>
              <a:gd name="connsiteX490" fmla="*/ 9927094 w 13384174"/>
              <a:gd name="connsiteY490" fmla="*/ 6963075 h 7837715"/>
              <a:gd name="connsiteX491" fmla="*/ 9927094 w 13384174"/>
              <a:gd name="connsiteY491" fmla="*/ 6963356 h 7837715"/>
              <a:gd name="connsiteX492" fmla="*/ 9953582 w 13384174"/>
              <a:gd name="connsiteY492" fmla="*/ 6900990 h 7837715"/>
              <a:gd name="connsiteX493" fmla="*/ 9924102 w 13384174"/>
              <a:gd name="connsiteY493" fmla="*/ 6897960 h 7837715"/>
              <a:gd name="connsiteX494" fmla="*/ 8077398 w 13384174"/>
              <a:gd name="connsiteY494" fmla="*/ 6895806 h 7837715"/>
              <a:gd name="connsiteX495" fmla="*/ 8147470 w 13384174"/>
              <a:gd name="connsiteY495" fmla="*/ 6908699 h 7837715"/>
              <a:gd name="connsiteX496" fmla="*/ 8170738 w 13384174"/>
              <a:gd name="connsiteY496" fmla="*/ 7036090 h 7837715"/>
              <a:gd name="connsiteX497" fmla="*/ 8138362 w 13384174"/>
              <a:gd name="connsiteY497" fmla="*/ 6952003 h 7837715"/>
              <a:gd name="connsiteX498" fmla="*/ 8111594 w 13384174"/>
              <a:gd name="connsiteY498" fmla="*/ 7036790 h 7837715"/>
              <a:gd name="connsiteX499" fmla="*/ 8077398 w 13384174"/>
              <a:gd name="connsiteY499" fmla="*/ 6895806 h 7837715"/>
              <a:gd name="connsiteX500" fmla="*/ 10715718 w 13384174"/>
              <a:gd name="connsiteY500" fmla="*/ 6893984 h 7837715"/>
              <a:gd name="connsiteX501" fmla="*/ 10734778 w 13384174"/>
              <a:gd name="connsiteY501" fmla="*/ 6909540 h 7837715"/>
              <a:gd name="connsiteX502" fmla="*/ 10735898 w 13384174"/>
              <a:gd name="connsiteY502" fmla="*/ 6965597 h 7837715"/>
              <a:gd name="connsiteX503" fmla="*/ 10742486 w 13384174"/>
              <a:gd name="connsiteY503" fmla="*/ 6989561 h 7837715"/>
              <a:gd name="connsiteX504" fmla="*/ 10711234 w 13384174"/>
              <a:gd name="connsiteY504" fmla="*/ 6983255 h 7837715"/>
              <a:gd name="connsiteX505" fmla="*/ 10702406 w 13384174"/>
              <a:gd name="connsiteY505" fmla="*/ 6925095 h 7837715"/>
              <a:gd name="connsiteX506" fmla="*/ 10715718 w 13384174"/>
              <a:gd name="connsiteY506" fmla="*/ 6893984 h 7837715"/>
              <a:gd name="connsiteX507" fmla="*/ 12404158 w 13384174"/>
              <a:gd name="connsiteY507" fmla="*/ 6883559 h 7837715"/>
              <a:gd name="connsiteX508" fmla="*/ 12424986 w 13384174"/>
              <a:gd name="connsiteY508" fmla="*/ 6931541 h 7837715"/>
              <a:gd name="connsiteX509" fmla="*/ 12379438 w 13384174"/>
              <a:gd name="connsiteY509" fmla="*/ 6898326 h 7837715"/>
              <a:gd name="connsiteX510" fmla="*/ 12404158 w 13384174"/>
              <a:gd name="connsiteY510" fmla="*/ 6883559 h 7837715"/>
              <a:gd name="connsiteX511" fmla="*/ 7568794 w 13384174"/>
              <a:gd name="connsiteY511" fmla="*/ 6882211 h 7837715"/>
              <a:gd name="connsiteX512" fmla="*/ 7574402 w 13384174"/>
              <a:gd name="connsiteY512" fmla="*/ 6950323 h 7837715"/>
              <a:gd name="connsiteX513" fmla="*/ 7595842 w 13384174"/>
              <a:gd name="connsiteY513" fmla="*/ 6898188 h 7837715"/>
              <a:gd name="connsiteX514" fmla="*/ 7583650 w 13384174"/>
              <a:gd name="connsiteY514" fmla="*/ 6907157 h 7837715"/>
              <a:gd name="connsiteX515" fmla="*/ 7568794 w 13384174"/>
              <a:gd name="connsiteY515" fmla="*/ 6882211 h 7837715"/>
              <a:gd name="connsiteX516" fmla="*/ 1195426 w 13384174"/>
              <a:gd name="connsiteY516" fmla="*/ 6863338 h 7837715"/>
              <a:gd name="connsiteX517" fmla="*/ 1123161 w 13384174"/>
              <a:gd name="connsiteY517" fmla="*/ 6895525 h 7837715"/>
              <a:gd name="connsiteX518" fmla="*/ 1134935 w 13384174"/>
              <a:gd name="connsiteY518" fmla="*/ 7086402 h 7837715"/>
              <a:gd name="connsiteX519" fmla="*/ 1134935 w 13384174"/>
              <a:gd name="connsiteY519" fmla="*/ 6952564 h 7837715"/>
              <a:gd name="connsiteX520" fmla="*/ 1158620 w 13384174"/>
              <a:gd name="connsiteY520" fmla="*/ 7066501 h 7837715"/>
              <a:gd name="connsiteX521" fmla="*/ 1186650 w 13384174"/>
              <a:gd name="connsiteY521" fmla="*/ 7058093 h 7837715"/>
              <a:gd name="connsiteX522" fmla="*/ 1233880 w 13384174"/>
              <a:gd name="connsiteY522" fmla="*/ 6951163 h 7837715"/>
              <a:gd name="connsiteX523" fmla="*/ 1234161 w 13384174"/>
              <a:gd name="connsiteY523" fmla="*/ 6951163 h 7837715"/>
              <a:gd name="connsiteX524" fmla="*/ 1197863 w 13384174"/>
              <a:gd name="connsiteY524" fmla="*/ 6936588 h 7837715"/>
              <a:gd name="connsiteX525" fmla="*/ 1205710 w 13384174"/>
              <a:gd name="connsiteY525" fmla="*/ 6870439 h 7837715"/>
              <a:gd name="connsiteX526" fmla="*/ 1195426 w 13384174"/>
              <a:gd name="connsiteY526" fmla="*/ 6863338 h 7837715"/>
              <a:gd name="connsiteX527" fmla="*/ 9080030 w 13384174"/>
              <a:gd name="connsiteY527" fmla="*/ 6860630 h 7837715"/>
              <a:gd name="connsiteX528" fmla="*/ 9061670 w 13384174"/>
              <a:gd name="connsiteY528" fmla="*/ 6924675 h 7837715"/>
              <a:gd name="connsiteX529" fmla="*/ 9061250 w 13384174"/>
              <a:gd name="connsiteY529" fmla="*/ 6924675 h 7837715"/>
              <a:gd name="connsiteX530" fmla="*/ 9100770 w 13384174"/>
              <a:gd name="connsiteY530" fmla="*/ 6932103 h 7837715"/>
              <a:gd name="connsiteX531" fmla="*/ 9109462 w 13384174"/>
              <a:gd name="connsiteY531" fmla="*/ 6911362 h 7837715"/>
              <a:gd name="connsiteX532" fmla="*/ 9080030 w 13384174"/>
              <a:gd name="connsiteY532" fmla="*/ 6860630 h 7837715"/>
              <a:gd name="connsiteX533" fmla="*/ 9870550 w 13384174"/>
              <a:gd name="connsiteY533" fmla="*/ 6858431 h 7837715"/>
              <a:gd name="connsiteX534" fmla="*/ 9838662 w 13384174"/>
              <a:gd name="connsiteY534" fmla="*/ 6911642 h 7837715"/>
              <a:gd name="connsiteX535" fmla="*/ 9879726 w 13384174"/>
              <a:gd name="connsiteY535" fmla="*/ 6874924 h 7837715"/>
              <a:gd name="connsiteX536" fmla="*/ 9870550 w 13384174"/>
              <a:gd name="connsiteY536" fmla="*/ 6858431 h 7837715"/>
              <a:gd name="connsiteX537" fmla="*/ 1337989 w 13384174"/>
              <a:gd name="connsiteY537" fmla="*/ 6856703 h 7837715"/>
              <a:gd name="connsiteX538" fmla="*/ 1293724 w 13384174"/>
              <a:gd name="connsiteY538" fmla="*/ 6900711 h 7837715"/>
              <a:gd name="connsiteX539" fmla="*/ 1293163 w 13384174"/>
              <a:gd name="connsiteY539" fmla="*/ 6901551 h 7837715"/>
              <a:gd name="connsiteX540" fmla="*/ 1352727 w 13384174"/>
              <a:gd name="connsiteY540" fmla="*/ 6872681 h 7837715"/>
              <a:gd name="connsiteX541" fmla="*/ 1337989 w 13384174"/>
              <a:gd name="connsiteY541" fmla="*/ 6856703 h 7837715"/>
              <a:gd name="connsiteX542" fmla="*/ 3042297 w 13384174"/>
              <a:gd name="connsiteY542" fmla="*/ 6855888 h 7837715"/>
              <a:gd name="connsiteX543" fmla="*/ 3051623 w 13384174"/>
              <a:gd name="connsiteY543" fmla="*/ 6860348 h 7837715"/>
              <a:gd name="connsiteX544" fmla="*/ 3047278 w 13384174"/>
              <a:gd name="connsiteY544" fmla="*/ 6893423 h 7837715"/>
              <a:gd name="connsiteX545" fmla="*/ 3023593 w 13384174"/>
              <a:gd name="connsiteY545" fmla="*/ 6912902 h 7837715"/>
              <a:gd name="connsiteX546" fmla="*/ 3042297 w 13384174"/>
              <a:gd name="connsiteY546" fmla="*/ 6855888 h 7837715"/>
              <a:gd name="connsiteX547" fmla="*/ 7393015 w 13384174"/>
              <a:gd name="connsiteY547" fmla="*/ 6850508 h 7837715"/>
              <a:gd name="connsiteX548" fmla="*/ 7408322 w 13384174"/>
              <a:gd name="connsiteY548" fmla="*/ 6865675 h 7837715"/>
              <a:gd name="connsiteX549" fmla="*/ 7355485 w 13384174"/>
              <a:gd name="connsiteY549" fmla="*/ 6912623 h 7837715"/>
              <a:gd name="connsiteX550" fmla="*/ 7345674 w 13384174"/>
              <a:gd name="connsiteY550" fmla="*/ 6854884 h 7837715"/>
              <a:gd name="connsiteX551" fmla="*/ 7393015 w 13384174"/>
              <a:gd name="connsiteY551" fmla="*/ 6850508 h 7837715"/>
              <a:gd name="connsiteX552" fmla="*/ 2662288 w 13384174"/>
              <a:gd name="connsiteY552" fmla="*/ 6847176 h 7837715"/>
              <a:gd name="connsiteX553" fmla="*/ 2701249 w 13384174"/>
              <a:gd name="connsiteY553" fmla="*/ 6896086 h 7837715"/>
              <a:gd name="connsiteX554" fmla="*/ 2653598 w 13384174"/>
              <a:gd name="connsiteY554" fmla="*/ 6957889 h 7837715"/>
              <a:gd name="connsiteX555" fmla="*/ 2662288 w 13384174"/>
              <a:gd name="connsiteY555" fmla="*/ 6847176 h 7837715"/>
              <a:gd name="connsiteX556" fmla="*/ 9816710 w 13384174"/>
              <a:gd name="connsiteY556" fmla="*/ 6847000 h 7837715"/>
              <a:gd name="connsiteX557" fmla="*/ 9781478 w 13384174"/>
              <a:gd name="connsiteY557" fmla="*/ 6866236 h 7837715"/>
              <a:gd name="connsiteX558" fmla="*/ 9824682 w 13384174"/>
              <a:gd name="connsiteY558" fmla="*/ 6893531 h 7837715"/>
              <a:gd name="connsiteX559" fmla="*/ 9839626 w 13384174"/>
              <a:gd name="connsiteY559" fmla="*/ 6889224 h 7837715"/>
              <a:gd name="connsiteX560" fmla="*/ 9839642 w 13384174"/>
              <a:gd name="connsiteY560" fmla="*/ 6889360 h 7837715"/>
              <a:gd name="connsiteX561" fmla="*/ 9839642 w 13384174"/>
              <a:gd name="connsiteY561" fmla="*/ 6889219 h 7837715"/>
              <a:gd name="connsiteX562" fmla="*/ 9839626 w 13384174"/>
              <a:gd name="connsiteY562" fmla="*/ 6889224 h 7837715"/>
              <a:gd name="connsiteX563" fmla="*/ 9837058 w 13384174"/>
              <a:gd name="connsiteY563" fmla="*/ 6869305 h 7837715"/>
              <a:gd name="connsiteX564" fmla="*/ 9816710 w 13384174"/>
              <a:gd name="connsiteY564" fmla="*/ 6847000 h 7837715"/>
              <a:gd name="connsiteX565" fmla="*/ 1230727 w 13384174"/>
              <a:gd name="connsiteY565" fmla="*/ 6846755 h 7837715"/>
              <a:gd name="connsiteX566" fmla="*/ 1214961 w 13384174"/>
              <a:gd name="connsiteY566" fmla="*/ 6870298 h 7837715"/>
              <a:gd name="connsiteX567" fmla="*/ 1214400 w 13384174"/>
              <a:gd name="connsiteY567" fmla="*/ 6871140 h 7837715"/>
              <a:gd name="connsiteX568" fmla="*/ 1246494 w 13384174"/>
              <a:gd name="connsiteY568" fmla="*/ 6873663 h 7837715"/>
              <a:gd name="connsiteX569" fmla="*/ 1230727 w 13384174"/>
              <a:gd name="connsiteY569" fmla="*/ 6846755 h 7837715"/>
              <a:gd name="connsiteX570" fmla="*/ 10753838 w 13384174"/>
              <a:gd name="connsiteY570" fmla="*/ 6845633 h 7837715"/>
              <a:gd name="connsiteX571" fmla="*/ 10786214 w 13384174"/>
              <a:gd name="connsiteY571" fmla="*/ 6987318 h 7837715"/>
              <a:gd name="connsiteX572" fmla="*/ 10830782 w 13384174"/>
              <a:gd name="connsiteY572" fmla="*/ 7042114 h 7837715"/>
              <a:gd name="connsiteX573" fmla="*/ 10813962 w 13384174"/>
              <a:gd name="connsiteY573" fmla="*/ 7060893 h 7837715"/>
              <a:gd name="connsiteX574" fmla="*/ 10763786 w 13384174"/>
              <a:gd name="connsiteY574" fmla="*/ 7038891 h 7837715"/>
              <a:gd name="connsiteX575" fmla="*/ 10753838 w 13384174"/>
              <a:gd name="connsiteY575" fmla="*/ 6845633 h 7837715"/>
              <a:gd name="connsiteX576" fmla="*/ 11698590 w 13384174"/>
              <a:gd name="connsiteY576" fmla="*/ 6841149 h 7837715"/>
              <a:gd name="connsiteX577" fmla="*/ 11675886 w 13384174"/>
              <a:gd name="connsiteY577" fmla="*/ 6892162 h 7837715"/>
              <a:gd name="connsiteX578" fmla="*/ 11691162 w 13384174"/>
              <a:gd name="connsiteY578" fmla="*/ 6974567 h 7837715"/>
              <a:gd name="connsiteX579" fmla="*/ 11688218 w 13384174"/>
              <a:gd name="connsiteY579" fmla="*/ 6883614 h 7837715"/>
              <a:gd name="connsiteX580" fmla="*/ 11714986 w 13384174"/>
              <a:gd name="connsiteY580" fmla="*/ 6901271 h 7837715"/>
              <a:gd name="connsiteX581" fmla="*/ 11698590 w 13384174"/>
              <a:gd name="connsiteY581" fmla="*/ 6841149 h 7837715"/>
              <a:gd name="connsiteX582" fmla="*/ 10355114 w 13384174"/>
              <a:gd name="connsiteY582" fmla="*/ 6838907 h 7837715"/>
              <a:gd name="connsiteX583" fmla="*/ 10347546 w 13384174"/>
              <a:gd name="connsiteY583" fmla="*/ 6916127 h 7837715"/>
              <a:gd name="connsiteX584" fmla="*/ 10369130 w 13384174"/>
              <a:gd name="connsiteY584" fmla="*/ 6864414 h 7837715"/>
              <a:gd name="connsiteX585" fmla="*/ 10355114 w 13384174"/>
              <a:gd name="connsiteY585" fmla="*/ 6838907 h 7837715"/>
              <a:gd name="connsiteX586" fmla="*/ 9758846 w 13384174"/>
              <a:gd name="connsiteY586" fmla="*/ 6835473 h 7837715"/>
              <a:gd name="connsiteX587" fmla="*/ 9745882 w 13384174"/>
              <a:gd name="connsiteY587" fmla="*/ 6870439 h 7837715"/>
              <a:gd name="connsiteX588" fmla="*/ 9745882 w 13384174"/>
              <a:gd name="connsiteY588" fmla="*/ 6870579 h 7837715"/>
              <a:gd name="connsiteX589" fmla="*/ 9778118 w 13384174"/>
              <a:gd name="connsiteY589" fmla="*/ 6854323 h 7837715"/>
              <a:gd name="connsiteX590" fmla="*/ 9758846 w 13384174"/>
              <a:gd name="connsiteY590" fmla="*/ 6835473 h 7837715"/>
              <a:gd name="connsiteX591" fmla="*/ 11800478 w 13384174"/>
              <a:gd name="connsiteY591" fmla="*/ 6834808 h 7837715"/>
              <a:gd name="connsiteX592" fmla="*/ 11788846 w 13384174"/>
              <a:gd name="connsiteY592" fmla="*/ 6850960 h 7837715"/>
              <a:gd name="connsiteX593" fmla="*/ 11814354 w 13384174"/>
              <a:gd name="connsiteY593" fmla="*/ 6890620 h 7837715"/>
              <a:gd name="connsiteX594" fmla="*/ 11800478 w 13384174"/>
              <a:gd name="connsiteY594" fmla="*/ 6834808 h 7837715"/>
              <a:gd name="connsiteX595" fmla="*/ 6970318 w 13384174"/>
              <a:gd name="connsiteY595" fmla="*/ 6834526 h 7837715"/>
              <a:gd name="connsiteX596" fmla="*/ 6994459 w 13384174"/>
              <a:gd name="connsiteY596" fmla="*/ 6872961 h 7837715"/>
              <a:gd name="connsiteX597" fmla="*/ 6943864 w 13384174"/>
              <a:gd name="connsiteY597" fmla="*/ 6853061 h 7837715"/>
              <a:gd name="connsiteX598" fmla="*/ 6970318 w 13384174"/>
              <a:gd name="connsiteY598" fmla="*/ 6834526 h 7837715"/>
              <a:gd name="connsiteX599" fmla="*/ 10580614 w 13384174"/>
              <a:gd name="connsiteY599" fmla="*/ 6831199 h 7837715"/>
              <a:gd name="connsiteX600" fmla="*/ 10565058 w 13384174"/>
              <a:gd name="connsiteY600" fmla="*/ 6906736 h 7837715"/>
              <a:gd name="connsiteX601" fmla="*/ 10545998 w 13384174"/>
              <a:gd name="connsiteY601" fmla="*/ 6891460 h 7837715"/>
              <a:gd name="connsiteX602" fmla="*/ 10580614 w 13384174"/>
              <a:gd name="connsiteY602" fmla="*/ 6831199 h 7837715"/>
              <a:gd name="connsiteX603" fmla="*/ 2188778 w 13384174"/>
              <a:gd name="connsiteY603" fmla="*/ 6821065 h 7837715"/>
              <a:gd name="connsiteX604" fmla="*/ 2154526 w 13384174"/>
              <a:gd name="connsiteY604" fmla="*/ 6890200 h 7837715"/>
              <a:gd name="connsiteX605" fmla="*/ 2154526 w 13384174"/>
              <a:gd name="connsiteY605" fmla="*/ 6891041 h 7837715"/>
              <a:gd name="connsiteX606" fmla="*/ 2202175 w 13384174"/>
              <a:gd name="connsiteY606" fmla="*/ 6828257 h 7837715"/>
              <a:gd name="connsiteX607" fmla="*/ 2188778 w 13384174"/>
              <a:gd name="connsiteY607" fmla="*/ 6821065 h 7837715"/>
              <a:gd name="connsiteX608" fmla="*/ 9341274 w 13384174"/>
              <a:gd name="connsiteY608" fmla="*/ 6813817 h 7837715"/>
              <a:gd name="connsiteX609" fmla="*/ 9320106 w 13384174"/>
              <a:gd name="connsiteY609" fmla="*/ 6874084 h 7837715"/>
              <a:gd name="connsiteX610" fmla="*/ 9319686 w 13384174"/>
              <a:gd name="connsiteY610" fmla="*/ 6874084 h 7837715"/>
              <a:gd name="connsiteX611" fmla="*/ 9349818 w 13384174"/>
              <a:gd name="connsiteY611" fmla="*/ 6823912 h 7837715"/>
              <a:gd name="connsiteX612" fmla="*/ 9341274 w 13384174"/>
              <a:gd name="connsiteY612" fmla="*/ 6813817 h 7837715"/>
              <a:gd name="connsiteX613" fmla="*/ 12084142 w 13384174"/>
              <a:gd name="connsiteY613" fmla="*/ 6806954 h 7837715"/>
              <a:gd name="connsiteX614" fmla="*/ 12059618 w 13384174"/>
              <a:gd name="connsiteY614" fmla="*/ 6823912 h 7837715"/>
              <a:gd name="connsiteX615" fmla="*/ 12035510 w 13384174"/>
              <a:gd name="connsiteY615" fmla="*/ 6897206 h 7837715"/>
              <a:gd name="connsiteX616" fmla="*/ 12084282 w 13384174"/>
              <a:gd name="connsiteY616" fmla="*/ 6806954 h 7837715"/>
              <a:gd name="connsiteX617" fmla="*/ 11742370 w 13384174"/>
              <a:gd name="connsiteY617" fmla="*/ 6798668 h 7837715"/>
              <a:gd name="connsiteX618" fmla="*/ 11727742 w 13384174"/>
              <a:gd name="connsiteY618" fmla="*/ 6814242 h 7837715"/>
              <a:gd name="connsiteX619" fmla="*/ 11736290 w 13384174"/>
              <a:gd name="connsiteY619" fmla="*/ 6872541 h 7837715"/>
              <a:gd name="connsiteX620" fmla="*/ 11754370 w 13384174"/>
              <a:gd name="connsiteY620" fmla="*/ 6831760 h 7837715"/>
              <a:gd name="connsiteX621" fmla="*/ 11742370 w 13384174"/>
              <a:gd name="connsiteY621" fmla="*/ 6798668 h 7837715"/>
              <a:gd name="connsiteX622" fmla="*/ 10602110 w 13384174"/>
              <a:gd name="connsiteY622" fmla="*/ 6793850 h 7837715"/>
              <a:gd name="connsiteX623" fmla="*/ 10621958 w 13384174"/>
              <a:gd name="connsiteY623" fmla="*/ 6795042 h 7837715"/>
              <a:gd name="connsiteX624" fmla="*/ 10619714 w 13384174"/>
              <a:gd name="connsiteY624" fmla="*/ 6839607 h 7837715"/>
              <a:gd name="connsiteX625" fmla="*/ 10581734 w 13384174"/>
              <a:gd name="connsiteY625" fmla="*/ 6809055 h 7837715"/>
              <a:gd name="connsiteX626" fmla="*/ 10602110 w 13384174"/>
              <a:gd name="connsiteY626" fmla="*/ 6793850 h 7837715"/>
              <a:gd name="connsiteX627" fmla="*/ 10644398 w 13384174"/>
              <a:gd name="connsiteY627" fmla="*/ 6787480 h 7837715"/>
              <a:gd name="connsiteX628" fmla="*/ 10649850 w 13384174"/>
              <a:gd name="connsiteY628" fmla="*/ 6789574 h 7837715"/>
              <a:gd name="connsiteX629" fmla="*/ 10637654 w 13384174"/>
              <a:gd name="connsiteY629" fmla="*/ 6877024 h 7837715"/>
              <a:gd name="connsiteX630" fmla="*/ 10644398 w 13384174"/>
              <a:gd name="connsiteY630" fmla="*/ 6787480 h 7837715"/>
              <a:gd name="connsiteX631" fmla="*/ 11888074 w 13384174"/>
              <a:gd name="connsiteY631" fmla="*/ 6783690 h 7837715"/>
              <a:gd name="connsiteX632" fmla="*/ 11902086 w 13384174"/>
              <a:gd name="connsiteY632" fmla="*/ 6888238 h 7837715"/>
              <a:gd name="connsiteX633" fmla="*/ 11924230 w 13384174"/>
              <a:gd name="connsiteY633" fmla="*/ 6916266 h 7837715"/>
              <a:gd name="connsiteX634" fmla="*/ 11933762 w 13384174"/>
              <a:gd name="connsiteY634" fmla="*/ 6817185 h 7837715"/>
              <a:gd name="connsiteX635" fmla="*/ 11940210 w 13384174"/>
              <a:gd name="connsiteY635" fmla="*/ 6840729 h 7837715"/>
              <a:gd name="connsiteX636" fmla="*/ 11888074 w 13384174"/>
              <a:gd name="connsiteY636" fmla="*/ 6783690 h 7837715"/>
              <a:gd name="connsiteX637" fmla="*/ 7724534 w 13384174"/>
              <a:gd name="connsiteY637" fmla="*/ 6776946 h 7837715"/>
              <a:gd name="connsiteX638" fmla="*/ 7694086 w 13384174"/>
              <a:gd name="connsiteY638" fmla="*/ 6803591 h 7837715"/>
              <a:gd name="connsiteX639" fmla="*/ 7753934 w 13384174"/>
              <a:gd name="connsiteY639" fmla="*/ 6780888 h 7837715"/>
              <a:gd name="connsiteX640" fmla="*/ 7724534 w 13384174"/>
              <a:gd name="connsiteY640" fmla="*/ 6776946 h 7837715"/>
              <a:gd name="connsiteX641" fmla="*/ 8663178 w 13384174"/>
              <a:gd name="connsiteY641" fmla="*/ 6771426 h 7837715"/>
              <a:gd name="connsiteX642" fmla="*/ 8654422 w 13384174"/>
              <a:gd name="connsiteY642" fmla="*/ 6772393 h 7837715"/>
              <a:gd name="connsiteX643" fmla="*/ 8644726 w 13384174"/>
              <a:gd name="connsiteY643" fmla="*/ 6788175 h 7837715"/>
              <a:gd name="connsiteX644" fmla="*/ 8644446 w 13384174"/>
              <a:gd name="connsiteY644" fmla="*/ 6788456 h 7837715"/>
              <a:gd name="connsiteX645" fmla="*/ 8675138 w 13384174"/>
              <a:gd name="connsiteY645" fmla="*/ 6816204 h 7837715"/>
              <a:gd name="connsiteX646" fmla="*/ 8663178 w 13384174"/>
              <a:gd name="connsiteY646" fmla="*/ 6771426 h 7837715"/>
              <a:gd name="connsiteX647" fmla="*/ 11841262 w 13384174"/>
              <a:gd name="connsiteY647" fmla="*/ 6759147 h 7837715"/>
              <a:gd name="connsiteX648" fmla="*/ 11816598 w 13384174"/>
              <a:gd name="connsiteY648" fmla="*/ 6789857 h 7837715"/>
              <a:gd name="connsiteX649" fmla="*/ 11874618 w 13384174"/>
              <a:gd name="connsiteY649" fmla="*/ 6814662 h 7837715"/>
              <a:gd name="connsiteX650" fmla="*/ 11874058 w 13384174"/>
              <a:gd name="connsiteY650" fmla="*/ 6814522 h 7837715"/>
              <a:gd name="connsiteX651" fmla="*/ 11869294 w 13384174"/>
              <a:gd name="connsiteY651" fmla="*/ 6768274 h 7837715"/>
              <a:gd name="connsiteX652" fmla="*/ 11841262 w 13384174"/>
              <a:gd name="connsiteY652" fmla="*/ 6759147 h 7837715"/>
              <a:gd name="connsiteX653" fmla="*/ 6194268 w 13384174"/>
              <a:gd name="connsiteY653" fmla="*/ 6756846 h 7837715"/>
              <a:gd name="connsiteX654" fmla="*/ 6199441 w 13384174"/>
              <a:gd name="connsiteY654" fmla="*/ 6757050 h 7837715"/>
              <a:gd name="connsiteX655" fmla="*/ 6205838 w 13384174"/>
              <a:gd name="connsiteY655" fmla="*/ 6776684 h 7837715"/>
              <a:gd name="connsiteX656" fmla="*/ 6178647 w 13384174"/>
              <a:gd name="connsiteY656" fmla="*/ 6761267 h 7837715"/>
              <a:gd name="connsiteX657" fmla="*/ 6194268 w 13384174"/>
              <a:gd name="connsiteY657" fmla="*/ 6756846 h 7837715"/>
              <a:gd name="connsiteX658" fmla="*/ 11960390 w 13384174"/>
              <a:gd name="connsiteY658" fmla="*/ 6755661 h 7837715"/>
              <a:gd name="connsiteX659" fmla="*/ 11942310 w 13384174"/>
              <a:gd name="connsiteY659" fmla="*/ 6796723 h 7837715"/>
              <a:gd name="connsiteX660" fmla="*/ 11965714 w 13384174"/>
              <a:gd name="connsiteY660" fmla="*/ 6802048 h 7837715"/>
              <a:gd name="connsiteX661" fmla="*/ 11960390 w 13384174"/>
              <a:gd name="connsiteY661" fmla="*/ 6755661 h 7837715"/>
              <a:gd name="connsiteX662" fmla="*/ 7647838 w 13384174"/>
              <a:gd name="connsiteY662" fmla="*/ 6750617 h 7837715"/>
              <a:gd name="connsiteX663" fmla="*/ 7611398 w 13384174"/>
              <a:gd name="connsiteY663" fmla="*/ 6777523 h 7837715"/>
              <a:gd name="connsiteX664" fmla="*/ 7621350 w 13384174"/>
              <a:gd name="connsiteY664" fmla="*/ 6835544 h 7837715"/>
              <a:gd name="connsiteX665" fmla="*/ 7647838 w 13384174"/>
              <a:gd name="connsiteY665" fmla="*/ 6750617 h 7837715"/>
              <a:gd name="connsiteX666" fmla="*/ 10652090 w 13384174"/>
              <a:gd name="connsiteY666" fmla="*/ 6745150 h 7837715"/>
              <a:gd name="connsiteX667" fmla="*/ 10712354 w 13384174"/>
              <a:gd name="connsiteY667" fmla="*/ 6803030 h 7837715"/>
              <a:gd name="connsiteX668" fmla="*/ 10664422 w 13384174"/>
              <a:gd name="connsiteY668" fmla="*/ 6815222 h 7837715"/>
              <a:gd name="connsiteX669" fmla="*/ 10652090 w 13384174"/>
              <a:gd name="connsiteY669" fmla="*/ 6745150 h 7837715"/>
              <a:gd name="connsiteX670" fmla="*/ 11041538 w 13384174"/>
              <a:gd name="connsiteY670" fmla="*/ 6720554 h 7837715"/>
              <a:gd name="connsiteX671" fmla="*/ 11024470 w 13384174"/>
              <a:gd name="connsiteY671" fmla="*/ 6721072 h 7837715"/>
              <a:gd name="connsiteX672" fmla="*/ 11011854 w 13384174"/>
              <a:gd name="connsiteY672" fmla="*/ 6744310 h 7837715"/>
              <a:gd name="connsiteX673" fmla="*/ 11068758 w 13384174"/>
              <a:gd name="connsiteY673" fmla="*/ 6790837 h 7837715"/>
              <a:gd name="connsiteX674" fmla="*/ 11041538 w 13384174"/>
              <a:gd name="connsiteY674" fmla="*/ 6720554 h 7837715"/>
              <a:gd name="connsiteX675" fmla="*/ 9592770 w 13384174"/>
              <a:gd name="connsiteY675" fmla="*/ 6719330 h 7837715"/>
              <a:gd name="connsiteX676" fmla="*/ 9577702 w 13384174"/>
              <a:gd name="connsiteY676" fmla="*/ 6746693 h 7837715"/>
              <a:gd name="connsiteX677" fmla="*/ 9605734 w 13384174"/>
              <a:gd name="connsiteY677" fmla="*/ 6740947 h 7837715"/>
              <a:gd name="connsiteX678" fmla="*/ 9592770 w 13384174"/>
              <a:gd name="connsiteY678" fmla="*/ 6719330 h 7837715"/>
              <a:gd name="connsiteX679" fmla="*/ 12271522 w 13384174"/>
              <a:gd name="connsiteY679" fmla="*/ 6715440 h 7837715"/>
              <a:gd name="connsiteX680" fmla="*/ 12295626 w 13384174"/>
              <a:gd name="connsiteY680" fmla="*/ 6777242 h 7837715"/>
              <a:gd name="connsiteX681" fmla="*/ 12247414 w 13384174"/>
              <a:gd name="connsiteY681" fmla="*/ 6788594 h 7837715"/>
              <a:gd name="connsiteX682" fmla="*/ 12273482 w 13384174"/>
              <a:gd name="connsiteY682" fmla="*/ 6749635 h 7837715"/>
              <a:gd name="connsiteX683" fmla="*/ 12271522 w 13384174"/>
              <a:gd name="connsiteY683" fmla="*/ 6715440 h 7837715"/>
              <a:gd name="connsiteX684" fmla="*/ 8659614 w 13384174"/>
              <a:gd name="connsiteY684" fmla="*/ 6711253 h 7837715"/>
              <a:gd name="connsiteX685" fmla="*/ 8638698 w 13384174"/>
              <a:gd name="connsiteY685" fmla="*/ 6742067 h 7837715"/>
              <a:gd name="connsiteX686" fmla="*/ 8638698 w 13384174"/>
              <a:gd name="connsiteY686" fmla="*/ 6742348 h 7837715"/>
              <a:gd name="connsiteX687" fmla="*/ 8678642 w 13384174"/>
              <a:gd name="connsiteY687" fmla="*/ 6727212 h 7837715"/>
              <a:gd name="connsiteX688" fmla="*/ 8659614 w 13384174"/>
              <a:gd name="connsiteY688" fmla="*/ 6711253 h 7837715"/>
              <a:gd name="connsiteX689" fmla="*/ 11793050 w 13384174"/>
              <a:gd name="connsiteY689" fmla="*/ 6705629 h 7837715"/>
              <a:gd name="connsiteX690" fmla="*/ 11826406 w 13384174"/>
              <a:gd name="connsiteY690" fmla="*/ 6746972 h 7837715"/>
              <a:gd name="connsiteX691" fmla="*/ 11793050 w 13384174"/>
              <a:gd name="connsiteY691" fmla="*/ 6705629 h 7837715"/>
              <a:gd name="connsiteX692" fmla="*/ 11663194 w 13384174"/>
              <a:gd name="connsiteY692" fmla="*/ 6693121 h 7837715"/>
              <a:gd name="connsiteX693" fmla="*/ 11614078 w 13384174"/>
              <a:gd name="connsiteY693" fmla="*/ 6721186 h 7837715"/>
              <a:gd name="connsiteX694" fmla="*/ 11675466 w 13384174"/>
              <a:gd name="connsiteY694" fmla="*/ 6757483 h 7837715"/>
              <a:gd name="connsiteX695" fmla="*/ 11677850 w 13384174"/>
              <a:gd name="connsiteY695" fmla="*/ 6712776 h 7837715"/>
              <a:gd name="connsiteX696" fmla="*/ 11663194 w 13384174"/>
              <a:gd name="connsiteY696" fmla="*/ 6693121 h 7837715"/>
              <a:gd name="connsiteX697" fmla="*/ 11730878 w 13384174"/>
              <a:gd name="connsiteY697" fmla="*/ 6693017 h 7837715"/>
              <a:gd name="connsiteX698" fmla="*/ 11714146 w 13384174"/>
              <a:gd name="connsiteY698" fmla="*/ 6709554 h 7837715"/>
              <a:gd name="connsiteX699" fmla="*/ 11716230 w 13384174"/>
              <a:gd name="connsiteY699" fmla="*/ 6743872 h 7837715"/>
              <a:gd name="connsiteX700" fmla="*/ 11718198 w 13384174"/>
              <a:gd name="connsiteY700" fmla="*/ 6777888 h 7837715"/>
              <a:gd name="connsiteX701" fmla="*/ 11717790 w 13384174"/>
              <a:gd name="connsiteY701" fmla="*/ 6778084 h 7837715"/>
              <a:gd name="connsiteX702" fmla="*/ 11718210 w 13384174"/>
              <a:gd name="connsiteY702" fmla="*/ 6778084 h 7837715"/>
              <a:gd name="connsiteX703" fmla="*/ 11718198 w 13384174"/>
              <a:gd name="connsiteY703" fmla="*/ 6777888 h 7837715"/>
              <a:gd name="connsiteX704" fmla="*/ 11726046 w 13384174"/>
              <a:gd name="connsiteY704" fmla="*/ 6774132 h 7837715"/>
              <a:gd name="connsiteX705" fmla="*/ 11745402 w 13384174"/>
              <a:gd name="connsiteY705" fmla="*/ 6716841 h 7837715"/>
              <a:gd name="connsiteX706" fmla="*/ 11730878 w 13384174"/>
              <a:gd name="connsiteY706" fmla="*/ 6693017 h 7837715"/>
              <a:gd name="connsiteX707" fmla="*/ 8621858 w 13384174"/>
              <a:gd name="connsiteY707" fmla="*/ 6691955 h 7837715"/>
              <a:gd name="connsiteX708" fmla="*/ 8575070 w 13384174"/>
              <a:gd name="connsiteY708" fmla="*/ 6752439 h 7837715"/>
              <a:gd name="connsiteX709" fmla="*/ 8601278 w 13384174"/>
              <a:gd name="connsiteY709" fmla="*/ 6790977 h 7837715"/>
              <a:gd name="connsiteX710" fmla="*/ 8585582 w 13384174"/>
              <a:gd name="connsiteY710" fmla="*/ 6889079 h 7837715"/>
              <a:gd name="connsiteX711" fmla="*/ 8585582 w 13384174"/>
              <a:gd name="connsiteY711" fmla="*/ 6889360 h 7837715"/>
              <a:gd name="connsiteX712" fmla="*/ 8636034 w 13384174"/>
              <a:gd name="connsiteY712" fmla="*/ 6708012 h 7837715"/>
              <a:gd name="connsiteX713" fmla="*/ 8621858 w 13384174"/>
              <a:gd name="connsiteY713" fmla="*/ 6691955 h 7837715"/>
              <a:gd name="connsiteX714" fmla="*/ 2887930 w 13384174"/>
              <a:gd name="connsiteY714" fmla="*/ 6683768 h 7837715"/>
              <a:gd name="connsiteX715" fmla="*/ 2871812 w 13384174"/>
              <a:gd name="connsiteY715" fmla="*/ 6726651 h 7837715"/>
              <a:gd name="connsiteX716" fmla="*/ 2871812 w 13384174"/>
              <a:gd name="connsiteY716" fmla="*/ 6726932 h 7837715"/>
              <a:gd name="connsiteX717" fmla="*/ 2899420 w 13384174"/>
              <a:gd name="connsiteY717" fmla="*/ 6718663 h 7837715"/>
              <a:gd name="connsiteX718" fmla="*/ 2887930 w 13384174"/>
              <a:gd name="connsiteY718" fmla="*/ 6683768 h 7837715"/>
              <a:gd name="connsiteX719" fmla="*/ 8548214 w 13384174"/>
              <a:gd name="connsiteY719" fmla="*/ 6683277 h 7837715"/>
              <a:gd name="connsiteX720" fmla="*/ 8533306 w 13384174"/>
              <a:gd name="connsiteY720" fmla="*/ 6710676 h 7837715"/>
              <a:gd name="connsiteX721" fmla="*/ 8533306 w 13384174"/>
              <a:gd name="connsiteY721" fmla="*/ 6710954 h 7837715"/>
              <a:gd name="connsiteX722" fmla="*/ 8561338 w 13384174"/>
              <a:gd name="connsiteY722" fmla="*/ 6704649 h 7837715"/>
              <a:gd name="connsiteX723" fmla="*/ 8548214 w 13384174"/>
              <a:gd name="connsiteY723" fmla="*/ 6683277 h 7837715"/>
              <a:gd name="connsiteX724" fmla="*/ 10286090 w 13384174"/>
              <a:gd name="connsiteY724" fmla="*/ 6672958 h 7837715"/>
              <a:gd name="connsiteX725" fmla="*/ 10303398 w 13384174"/>
              <a:gd name="connsiteY725" fmla="*/ 6682505 h 7837715"/>
              <a:gd name="connsiteX726" fmla="*/ 10266678 w 13384174"/>
              <a:gd name="connsiteY726" fmla="*/ 6708293 h 7837715"/>
              <a:gd name="connsiteX727" fmla="*/ 10286090 w 13384174"/>
              <a:gd name="connsiteY727" fmla="*/ 6672958 h 7837715"/>
              <a:gd name="connsiteX728" fmla="*/ 2929379 w 13384174"/>
              <a:gd name="connsiteY728" fmla="*/ 6671540 h 7837715"/>
              <a:gd name="connsiteX729" fmla="*/ 2899841 w 13384174"/>
              <a:gd name="connsiteY729" fmla="*/ 6674238 h 7837715"/>
              <a:gd name="connsiteX730" fmla="*/ 2899841 w 13384174"/>
              <a:gd name="connsiteY730" fmla="*/ 6674518 h 7837715"/>
              <a:gd name="connsiteX731" fmla="*/ 2958705 w 13384174"/>
              <a:gd name="connsiteY731" fmla="*/ 6692596 h 7837715"/>
              <a:gd name="connsiteX732" fmla="*/ 2929379 w 13384174"/>
              <a:gd name="connsiteY732" fmla="*/ 6671540 h 7837715"/>
              <a:gd name="connsiteX733" fmla="*/ 7087169 w 13384174"/>
              <a:gd name="connsiteY733" fmla="*/ 6670979 h 7837715"/>
              <a:gd name="connsiteX734" fmla="*/ 7055565 w 13384174"/>
              <a:gd name="connsiteY734" fmla="*/ 6681525 h 7837715"/>
              <a:gd name="connsiteX735" fmla="*/ 7071263 w 13384174"/>
              <a:gd name="connsiteY735" fmla="*/ 6684327 h 7837715"/>
              <a:gd name="connsiteX736" fmla="*/ 7074205 w 13384174"/>
              <a:gd name="connsiteY736" fmla="*/ 6718522 h 7837715"/>
              <a:gd name="connsiteX737" fmla="*/ 7118353 w 13384174"/>
              <a:gd name="connsiteY737" fmla="*/ 6692596 h 7837715"/>
              <a:gd name="connsiteX738" fmla="*/ 7087169 w 13384174"/>
              <a:gd name="connsiteY738" fmla="*/ 6670979 h 7837715"/>
              <a:gd name="connsiteX739" fmla="*/ 5184284 w 13384174"/>
              <a:gd name="connsiteY739" fmla="*/ 6664288 h 7837715"/>
              <a:gd name="connsiteX740" fmla="*/ 5227171 w 13384174"/>
              <a:gd name="connsiteY740" fmla="*/ 6681945 h 7837715"/>
              <a:gd name="connsiteX741" fmla="*/ 5184284 w 13384174"/>
              <a:gd name="connsiteY741" fmla="*/ 6664288 h 7837715"/>
              <a:gd name="connsiteX742" fmla="*/ 10964906 w 13384174"/>
              <a:gd name="connsiteY742" fmla="*/ 6654477 h 7837715"/>
              <a:gd name="connsiteX743" fmla="*/ 10919078 w 13384174"/>
              <a:gd name="connsiteY743" fmla="*/ 6700585 h 7837715"/>
              <a:gd name="connsiteX744" fmla="*/ 10954814 w 13384174"/>
              <a:gd name="connsiteY744" fmla="*/ 6776262 h 7837715"/>
              <a:gd name="connsiteX745" fmla="*/ 10954814 w 13384174"/>
              <a:gd name="connsiteY745" fmla="*/ 6776964 h 7837715"/>
              <a:gd name="connsiteX746" fmla="*/ 10986070 w 13384174"/>
              <a:gd name="connsiteY746" fmla="*/ 6704228 h 7837715"/>
              <a:gd name="connsiteX747" fmla="*/ 10964906 w 13384174"/>
              <a:gd name="connsiteY747" fmla="*/ 6654477 h 7837715"/>
              <a:gd name="connsiteX748" fmla="*/ 7536218 w 13384174"/>
              <a:gd name="connsiteY748" fmla="*/ 6651752 h 7837715"/>
              <a:gd name="connsiteX749" fmla="*/ 7524927 w 13384174"/>
              <a:gd name="connsiteY749" fmla="*/ 6661484 h 7837715"/>
              <a:gd name="connsiteX750" fmla="*/ 7551274 w 13384174"/>
              <a:gd name="connsiteY750" fmla="*/ 6699603 h 7837715"/>
              <a:gd name="connsiteX751" fmla="*/ 7536218 w 13384174"/>
              <a:gd name="connsiteY751" fmla="*/ 6651752 h 7837715"/>
              <a:gd name="connsiteX752" fmla="*/ 12555518 w 13384174"/>
              <a:gd name="connsiteY752" fmla="*/ 6649152 h 7837715"/>
              <a:gd name="connsiteX753" fmla="*/ 12562474 w 13384174"/>
              <a:gd name="connsiteY753" fmla="*/ 6682506 h 7837715"/>
              <a:gd name="connsiteX754" fmla="*/ 12535846 w 13384174"/>
              <a:gd name="connsiteY754" fmla="*/ 6664567 h 7837715"/>
              <a:gd name="connsiteX755" fmla="*/ 12555518 w 13384174"/>
              <a:gd name="connsiteY755" fmla="*/ 6649152 h 7837715"/>
              <a:gd name="connsiteX756" fmla="*/ 3001005 w 13384174"/>
              <a:gd name="connsiteY756" fmla="*/ 6647595 h 7837715"/>
              <a:gd name="connsiteX757" fmla="*/ 2963050 w 13384174"/>
              <a:gd name="connsiteY757" fmla="*/ 6659383 h 7837715"/>
              <a:gd name="connsiteX758" fmla="*/ 3006355 w 13384174"/>
              <a:gd name="connsiteY758" fmla="*/ 6653637 h 7837715"/>
              <a:gd name="connsiteX759" fmla="*/ 3001005 w 13384174"/>
              <a:gd name="connsiteY759" fmla="*/ 6647595 h 7837715"/>
              <a:gd name="connsiteX760" fmla="*/ 10318550 w 13384174"/>
              <a:gd name="connsiteY760" fmla="*/ 6646645 h 7837715"/>
              <a:gd name="connsiteX761" fmla="*/ 10324562 w 13384174"/>
              <a:gd name="connsiteY761" fmla="*/ 6653074 h 7837715"/>
              <a:gd name="connsiteX762" fmla="*/ 10302418 w 13384174"/>
              <a:gd name="connsiteY762" fmla="*/ 6704648 h 7837715"/>
              <a:gd name="connsiteX763" fmla="*/ 10318550 w 13384174"/>
              <a:gd name="connsiteY763" fmla="*/ 6646645 h 7837715"/>
              <a:gd name="connsiteX764" fmla="*/ 4081723 w 13384174"/>
              <a:gd name="connsiteY764" fmla="*/ 6644667 h 7837715"/>
              <a:gd name="connsiteX765" fmla="*/ 4100085 w 13384174"/>
              <a:gd name="connsiteY765" fmla="*/ 6724970 h 7837715"/>
              <a:gd name="connsiteX766" fmla="*/ 4021600 w 13384174"/>
              <a:gd name="connsiteY766" fmla="*/ 6714741 h 7837715"/>
              <a:gd name="connsiteX767" fmla="*/ 4084669 w 13384174"/>
              <a:gd name="connsiteY767" fmla="*/ 6700726 h 7837715"/>
              <a:gd name="connsiteX768" fmla="*/ 4081723 w 13384174"/>
              <a:gd name="connsiteY768" fmla="*/ 6644667 h 7837715"/>
              <a:gd name="connsiteX769" fmla="*/ 10809426 w 13384174"/>
              <a:gd name="connsiteY769" fmla="*/ 6642968 h 7837715"/>
              <a:gd name="connsiteX770" fmla="*/ 10798050 w 13384174"/>
              <a:gd name="connsiteY770" fmla="*/ 6653183 h 7837715"/>
              <a:gd name="connsiteX771" fmla="*/ 10786638 w 13384174"/>
              <a:gd name="connsiteY771" fmla="*/ 6672675 h 7837715"/>
              <a:gd name="connsiteX772" fmla="*/ 10786214 w 13384174"/>
              <a:gd name="connsiteY772" fmla="*/ 6672416 h 7837715"/>
              <a:gd name="connsiteX773" fmla="*/ 10786214 w 13384174"/>
              <a:gd name="connsiteY773" fmla="*/ 6673396 h 7837715"/>
              <a:gd name="connsiteX774" fmla="*/ 10786638 w 13384174"/>
              <a:gd name="connsiteY774" fmla="*/ 6672675 h 7837715"/>
              <a:gd name="connsiteX775" fmla="*/ 10807270 w 13384174"/>
              <a:gd name="connsiteY775" fmla="*/ 6685309 h 7837715"/>
              <a:gd name="connsiteX776" fmla="*/ 10829802 w 13384174"/>
              <a:gd name="connsiteY776" fmla="*/ 6671294 h 7837715"/>
              <a:gd name="connsiteX777" fmla="*/ 10809426 w 13384174"/>
              <a:gd name="connsiteY777" fmla="*/ 6642968 h 7837715"/>
              <a:gd name="connsiteX778" fmla="*/ 5788681 w 13384174"/>
              <a:gd name="connsiteY778" fmla="*/ 6632929 h 7837715"/>
              <a:gd name="connsiteX779" fmla="*/ 5806549 w 13384174"/>
              <a:gd name="connsiteY779" fmla="*/ 6669051 h 7837715"/>
              <a:gd name="connsiteX780" fmla="*/ 5759459 w 13384174"/>
              <a:gd name="connsiteY780" fmla="*/ 6661764 h 7837715"/>
              <a:gd name="connsiteX781" fmla="*/ 5788681 w 13384174"/>
              <a:gd name="connsiteY781" fmla="*/ 6632929 h 7837715"/>
              <a:gd name="connsiteX782" fmla="*/ 3979556 w 13384174"/>
              <a:gd name="connsiteY782" fmla="*/ 6631073 h 7837715"/>
              <a:gd name="connsiteX783" fmla="*/ 3990489 w 13384174"/>
              <a:gd name="connsiteY783" fmla="*/ 6688671 h 7837715"/>
              <a:gd name="connsiteX784" fmla="*/ 3962737 w 13384174"/>
              <a:gd name="connsiteY784" fmla="*/ 6696099 h 7837715"/>
              <a:gd name="connsiteX785" fmla="*/ 3979556 w 13384174"/>
              <a:gd name="connsiteY785" fmla="*/ 6631073 h 7837715"/>
              <a:gd name="connsiteX786" fmla="*/ 7009875 w 13384174"/>
              <a:gd name="connsiteY786" fmla="*/ 6629110 h 7837715"/>
              <a:gd name="connsiteX787" fmla="*/ 7000627 w 13384174"/>
              <a:gd name="connsiteY787" fmla="*/ 6672276 h 7837715"/>
              <a:gd name="connsiteX788" fmla="*/ 6985631 w 13384174"/>
              <a:gd name="connsiteY788" fmla="*/ 6647330 h 7837715"/>
              <a:gd name="connsiteX789" fmla="*/ 6979324 w 13384174"/>
              <a:gd name="connsiteY789" fmla="*/ 6724689 h 7837715"/>
              <a:gd name="connsiteX790" fmla="*/ 6984229 w 13384174"/>
              <a:gd name="connsiteY790" fmla="*/ 6691896 h 7837715"/>
              <a:gd name="connsiteX791" fmla="*/ 6994319 w 13384174"/>
              <a:gd name="connsiteY791" fmla="*/ 6749635 h 7837715"/>
              <a:gd name="connsiteX792" fmla="*/ 7020527 w 13384174"/>
              <a:gd name="connsiteY792" fmla="*/ 6664568 h 7837715"/>
              <a:gd name="connsiteX793" fmla="*/ 5614544 w 13384174"/>
              <a:gd name="connsiteY793" fmla="*/ 6628550 h 7837715"/>
              <a:gd name="connsiteX794" fmla="*/ 5553718 w 13384174"/>
              <a:gd name="connsiteY794" fmla="*/ 6697922 h 7837715"/>
              <a:gd name="connsiteX795" fmla="*/ 5614544 w 13384174"/>
              <a:gd name="connsiteY795" fmla="*/ 6628550 h 7837715"/>
              <a:gd name="connsiteX796" fmla="*/ 7814514 w 13384174"/>
              <a:gd name="connsiteY796" fmla="*/ 6625485 h 7837715"/>
              <a:gd name="connsiteX797" fmla="*/ 7794154 w 13384174"/>
              <a:gd name="connsiteY797" fmla="*/ 6642285 h 7837715"/>
              <a:gd name="connsiteX798" fmla="*/ 7833398 w 13384174"/>
              <a:gd name="connsiteY798" fmla="*/ 6649572 h 7837715"/>
              <a:gd name="connsiteX799" fmla="*/ 7814514 w 13384174"/>
              <a:gd name="connsiteY799" fmla="*/ 6625485 h 7837715"/>
              <a:gd name="connsiteX800" fmla="*/ 5051142 w 13384174"/>
              <a:gd name="connsiteY800" fmla="*/ 6623365 h 7837715"/>
              <a:gd name="connsiteX801" fmla="*/ 5089544 w 13384174"/>
              <a:gd name="connsiteY801" fmla="*/ 6673397 h 7837715"/>
              <a:gd name="connsiteX802" fmla="*/ 5058431 w 13384174"/>
              <a:gd name="connsiteY802" fmla="*/ 6668911 h 7837715"/>
              <a:gd name="connsiteX803" fmla="*/ 5051142 w 13384174"/>
              <a:gd name="connsiteY803" fmla="*/ 6645509 h 7837715"/>
              <a:gd name="connsiteX804" fmla="*/ 5051142 w 13384174"/>
              <a:gd name="connsiteY804" fmla="*/ 6623365 h 7837715"/>
              <a:gd name="connsiteX805" fmla="*/ 7377069 w 13384174"/>
              <a:gd name="connsiteY805" fmla="*/ 6613696 h 7837715"/>
              <a:gd name="connsiteX806" fmla="*/ 7385617 w 13384174"/>
              <a:gd name="connsiteY806" fmla="*/ 6716001 h 7837715"/>
              <a:gd name="connsiteX807" fmla="*/ 7391365 w 13384174"/>
              <a:gd name="connsiteY807" fmla="*/ 6660924 h 7837715"/>
              <a:gd name="connsiteX808" fmla="*/ 7409863 w 13384174"/>
              <a:gd name="connsiteY808" fmla="*/ 6697781 h 7837715"/>
              <a:gd name="connsiteX809" fmla="*/ 7439016 w 13384174"/>
              <a:gd name="connsiteY809" fmla="*/ 6646628 h 7837715"/>
              <a:gd name="connsiteX810" fmla="*/ 7377069 w 13384174"/>
              <a:gd name="connsiteY810" fmla="*/ 6613696 h 7837715"/>
              <a:gd name="connsiteX811" fmla="*/ 6848703 w 13384174"/>
              <a:gd name="connsiteY811" fmla="*/ 6612433 h 7837715"/>
              <a:gd name="connsiteX812" fmla="*/ 6851647 w 13384174"/>
              <a:gd name="connsiteY812" fmla="*/ 6646628 h 7837715"/>
              <a:gd name="connsiteX813" fmla="*/ 6819553 w 13384174"/>
              <a:gd name="connsiteY813" fmla="*/ 6663586 h 7837715"/>
              <a:gd name="connsiteX814" fmla="*/ 6855151 w 13384174"/>
              <a:gd name="connsiteY814" fmla="*/ 6658401 h 7837715"/>
              <a:gd name="connsiteX815" fmla="*/ 6848703 w 13384174"/>
              <a:gd name="connsiteY815" fmla="*/ 6612433 h 7837715"/>
              <a:gd name="connsiteX816" fmla="*/ 6566611 w 13384174"/>
              <a:gd name="connsiteY816" fmla="*/ 6608021 h 7837715"/>
              <a:gd name="connsiteX817" fmla="*/ 6577670 w 13384174"/>
              <a:gd name="connsiteY817" fmla="*/ 6608570 h 7837715"/>
              <a:gd name="connsiteX818" fmla="*/ 6591948 w 13384174"/>
              <a:gd name="connsiteY818" fmla="*/ 6626447 h 7837715"/>
              <a:gd name="connsiteX819" fmla="*/ 6581577 w 13384174"/>
              <a:gd name="connsiteY819" fmla="*/ 6714318 h 7837715"/>
              <a:gd name="connsiteX820" fmla="*/ 6532104 w 13384174"/>
              <a:gd name="connsiteY820" fmla="*/ 6650272 h 7837715"/>
              <a:gd name="connsiteX821" fmla="*/ 6566611 w 13384174"/>
              <a:gd name="connsiteY821" fmla="*/ 6608021 h 7837715"/>
              <a:gd name="connsiteX822" fmla="*/ 7727218 w 13384174"/>
              <a:gd name="connsiteY822" fmla="*/ 6607509 h 7837715"/>
              <a:gd name="connsiteX823" fmla="*/ 7718606 w 13384174"/>
              <a:gd name="connsiteY823" fmla="*/ 6608874 h 7837715"/>
              <a:gd name="connsiteX824" fmla="*/ 7643354 w 13384174"/>
              <a:gd name="connsiteY824" fmla="*/ 6659942 h 7837715"/>
              <a:gd name="connsiteX825" fmla="*/ 7664654 w 13384174"/>
              <a:gd name="connsiteY825" fmla="*/ 6731277 h 7837715"/>
              <a:gd name="connsiteX826" fmla="*/ 7678670 w 13384174"/>
              <a:gd name="connsiteY826" fmla="*/ 6677601 h 7837715"/>
              <a:gd name="connsiteX827" fmla="*/ 7669842 w 13384174"/>
              <a:gd name="connsiteY827" fmla="*/ 6821950 h 7837715"/>
              <a:gd name="connsiteX828" fmla="*/ 7690026 w 13384174"/>
              <a:gd name="connsiteY828" fmla="*/ 6690774 h 7837715"/>
              <a:gd name="connsiteX829" fmla="*/ 7721418 w 13384174"/>
              <a:gd name="connsiteY829" fmla="*/ 6696520 h 7837715"/>
              <a:gd name="connsiteX830" fmla="*/ 7783786 w 13384174"/>
              <a:gd name="connsiteY830" fmla="*/ 6707872 h 7837715"/>
              <a:gd name="connsiteX831" fmla="*/ 7729686 w 13384174"/>
              <a:gd name="connsiteY831" fmla="*/ 6675779 h 7837715"/>
              <a:gd name="connsiteX832" fmla="*/ 7727218 w 13384174"/>
              <a:gd name="connsiteY832" fmla="*/ 6607509 h 7837715"/>
              <a:gd name="connsiteX833" fmla="*/ 10681598 w 13384174"/>
              <a:gd name="connsiteY833" fmla="*/ 6602750 h 7837715"/>
              <a:gd name="connsiteX834" fmla="*/ 10678858 w 13384174"/>
              <a:gd name="connsiteY834" fmla="*/ 6683908 h 7837715"/>
              <a:gd name="connsiteX835" fmla="*/ 10686706 w 13384174"/>
              <a:gd name="connsiteY835" fmla="*/ 6606687 h 7837715"/>
              <a:gd name="connsiteX836" fmla="*/ 10686706 w 13384174"/>
              <a:gd name="connsiteY836" fmla="*/ 6606128 h 7837715"/>
              <a:gd name="connsiteX837" fmla="*/ 10681598 w 13384174"/>
              <a:gd name="connsiteY837" fmla="*/ 6602750 h 7837715"/>
              <a:gd name="connsiteX838" fmla="*/ 10639618 w 13384174"/>
              <a:gd name="connsiteY838" fmla="*/ 6596458 h 7837715"/>
              <a:gd name="connsiteX839" fmla="*/ 10639618 w 13384174"/>
              <a:gd name="connsiteY839" fmla="*/ 6597017 h 7837715"/>
              <a:gd name="connsiteX840" fmla="*/ 10639634 w 13384174"/>
              <a:gd name="connsiteY840" fmla="*/ 6597037 h 7837715"/>
              <a:gd name="connsiteX841" fmla="*/ 10640290 w 13384174"/>
              <a:gd name="connsiteY841" fmla="*/ 6619306 h 7837715"/>
              <a:gd name="connsiteX842" fmla="*/ 10669890 w 13384174"/>
              <a:gd name="connsiteY842" fmla="*/ 6625887 h 7837715"/>
              <a:gd name="connsiteX843" fmla="*/ 10647126 w 13384174"/>
              <a:gd name="connsiteY843" fmla="*/ 6606081 h 7837715"/>
              <a:gd name="connsiteX844" fmla="*/ 10639634 w 13384174"/>
              <a:gd name="connsiteY844" fmla="*/ 6597037 h 7837715"/>
              <a:gd name="connsiteX845" fmla="*/ 7292594 w 13384174"/>
              <a:gd name="connsiteY845" fmla="*/ 6594794 h 7837715"/>
              <a:gd name="connsiteX846" fmla="*/ 7274058 w 13384174"/>
              <a:gd name="connsiteY846" fmla="*/ 6618460 h 7837715"/>
              <a:gd name="connsiteX847" fmla="*/ 7308956 w 13384174"/>
              <a:gd name="connsiteY847" fmla="*/ 6635698 h 7837715"/>
              <a:gd name="connsiteX848" fmla="*/ 7309237 w 13384174"/>
              <a:gd name="connsiteY848" fmla="*/ 6635698 h 7837715"/>
              <a:gd name="connsiteX849" fmla="*/ 7309657 w 13384174"/>
              <a:gd name="connsiteY849" fmla="*/ 6613275 h 7837715"/>
              <a:gd name="connsiteX850" fmla="*/ 7292594 w 13384174"/>
              <a:gd name="connsiteY850" fmla="*/ 6594794 h 7837715"/>
              <a:gd name="connsiteX851" fmla="*/ 10564498 w 13384174"/>
              <a:gd name="connsiteY851" fmla="*/ 6591552 h 7837715"/>
              <a:gd name="connsiteX852" fmla="*/ 10539970 w 13384174"/>
              <a:gd name="connsiteY852" fmla="*/ 6687690 h 7837715"/>
              <a:gd name="connsiteX853" fmla="*/ 10564498 w 13384174"/>
              <a:gd name="connsiteY853" fmla="*/ 6591552 h 7837715"/>
              <a:gd name="connsiteX854" fmla="*/ 12070270 w 13384174"/>
              <a:gd name="connsiteY854" fmla="*/ 6588670 h 7837715"/>
              <a:gd name="connsiteX855" fmla="*/ 12084562 w 13384174"/>
              <a:gd name="connsiteY855" fmla="*/ 6592953 h 7837715"/>
              <a:gd name="connsiteX856" fmla="*/ 12052746 w 13384174"/>
              <a:gd name="connsiteY856" fmla="*/ 6664426 h 7837715"/>
              <a:gd name="connsiteX857" fmla="*/ 12070270 w 13384174"/>
              <a:gd name="connsiteY857" fmla="*/ 6588670 h 7837715"/>
              <a:gd name="connsiteX858" fmla="*/ 6608908 w 13384174"/>
              <a:gd name="connsiteY858" fmla="*/ 6584263 h 7837715"/>
              <a:gd name="connsiteX859" fmla="*/ 6607084 w 13384174"/>
              <a:gd name="connsiteY859" fmla="*/ 6651112 h 7837715"/>
              <a:gd name="connsiteX860" fmla="*/ 6630631 w 13384174"/>
              <a:gd name="connsiteY860" fmla="*/ 6655177 h 7837715"/>
              <a:gd name="connsiteX861" fmla="*/ 6598536 w 13384174"/>
              <a:gd name="connsiteY861" fmla="*/ 6672274 h 7837715"/>
              <a:gd name="connsiteX862" fmla="*/ 6608908 w 13384174"/>
              <a:gd name="connsiteY862" fmla="*/ 6584263 h 7837715"/>
              <a:gd name="connsiteX863" fmla="*/ 6693576 w 13384174"/>
              <a:gd name="connsiteY863" fmla="*/ 6580937 h 7837715"/>
              <a:gd name="connsiteX864" fmla="*/ 6670433 w 13384174"/>
              <a:gd name="connsiteY864" fmla="*/ 6639061 h 7837715"/>
              <a:gd name="connsiteX865" fmla="*/ 6723129 w 13384174"/>
              <a:gd name="connsiteY865" fmla="*/ 6591552 h 7837715"/>
              <a:gd name="connsiteX866" fmla="*/ 6693576 w 13384174"/>
              <a:gd name="connsiteY866" fmla="*/ 6580937 h 7837715"/>
              <a:gd name="connsiteX867" fmla="*/ 12512578 w 13384174"/>
              <a:gd name="connsiteY867" fmla="*/ 6580201 h 7837715"/>
              <a:gd name="connsiteX868" fmla="*/ 12515102 w 13384174"/>
              <a:gd name="connsiteY868" fmla="*/ 6671154 h 7837715"/>
              <a:gd name="connsiteX869" fmla="*/ 12496182 w 13384174"/>
              <a:gd name="connsiteY869" fmla="*/ 6655178 h 7837715"/>
              <a:gd name="connsiteX870" fmla="*/ 12512578 w 13384174"/>
              <a:gd name="connsiteY870" fmla="*/ 6580201 h 7837715"/>
              <a:gd name="connsiteX871" fmla="*/ 549107 w 13384174"/>
              <a:gd name="connsiteY871" fmla="*/ 6573895 h 7837715"/>
              <a:gd name="connsiteX872" fmla="*/ 517714 w 13384174"/>
              <a:gd name="connsiteY872" fmla="*/ 6637940 h 7837715"/>
              <a:gd name="connsiteX873" fmla="*/ 517153 w 13384174"/>
              <a:gd name="connsiteY873" fmla="*/ 6638780 h 7837715"/>
              <a:gd name="connsiteX874" fmla="*/ 549107 w 13384174"/>
              <a:gd name="connsiteY874" fmla="*/ 6573895 h 7837715"/>
              <a:gd name="connsiteX875" fmla="*/ 7177355 w 13384174"/>
              <a:gd name="connsiteY875" fmla="*/ 6568009 h 7837715"/>
              <a:gd name="connsiteX876" fmla="*/ 7147503 w 13384174"/>
              <a:gd name="connsiteY876" fmla="*/ 6641444 h 7837715"/>
              <a:gd name="connsiteX877" fmla="*/ 7166003 w 13384174"/>
              <a:gd name="connsiteY877" fmla="*/ 6678302 h 7837715"/>
              <a:gd name="connsiteX878" fmla="*/ 7130405 w 13384174"/>
              <a:gd name="connsiteY878" fmla="*/ 6683347 h 7837715"/>
              <a:gd name="connsiteX879" fmla="*/ 7188147 w 13384174"/>
              <a:gd name="connsiteY879" fmla="*/ 6726791 h 7837715"/>
              <a:gd name="connsiteX880" fmla="*/ 7177355 w 13384174"/>
              <a:gd name="connsiteY880" fmla="*/ 6568009 h 7837715"/>
              <a:gd name="connsiteX881" fmla="*/ 6767277 w 13384174"/>
              <a:gd name="connsiteY881" fmla="*/ 6564924 h 7837715"/>
              <a:gd name="connsiteX882" fmla="*/ 6805818 w 13384174"/>
              <a:gd name="connsiteY882" fmla="*/ 6593935 h 7837715"/>
              <a:gd name="connsiteX883" fmla="*/ 6767277 w 13384174"/>
              <a:gd name="connsiteY883" fmla="*/ 6564924 h 7837715"/>
              <a:gd name="connsiteX884" fmla="*/ 12296190 w 13384174"/>
              <a:gd name="connsiteY884" fmla="*/ 6563383 h 7837715"/>
              <a:gd name="connsiteX885" fmla="*/ 12317070 w 13384174"/>
              <a:gd name="connsiteY885" fmla="*/ 6613275 h 7837715"/>
              <a:gd name="connsiteX886" fmla="*/ 12296190 w 13384174"/>
              <a:gd name="connsiteY886" fmla="*/ 6563383 h 7837715"/>
              <a:gd name="connsiteX887" fmla="*/ 8600402 w 13384174"/>
              <a:gd name="connsiteY887" fmla="*/ 6558496 h 7837715"/>
              <a:gd name="connsiteX888" fmla="*/ 8585442 w 13384174"/>
              <a:gd name="connsiteY888" fmla="*/ 6585806 h 7837715"/>
              <a:gd name="connsiteX889" fmla="*/ 8590766 w 13384174"/>
              <a:gd name="connsiteY889" fmla="*/ 6654196 h 7837715"/>
              <a:gd name="connsiteX890" fmla="*/ 8590766 w 13384174"/>
              <a:gd name="connsiteY890" fmla="*/ 6654477 h 7837715"/>
              <a:gd name="connsiteX891" fmla="*/ 8613470 w 13384174"/>
              <a:gd name="connsiteY891" fmla="*/ 6580060 h 7837715"/>
              <a:gd name="connsiteX892" fmla="*/ 8600402 w 13384174"/>
              <a:gd name="connsiteY892" fmla="*/ 6558496 h 7837715"/>
              <a:gd name="connsiteX893" fmla="*/ 12536610 w 13384174"/>
              <a:gd name="connsiteY893" fmla="*/ 6551315 h 7837715"/>
              <a:gd name="connsiteX894" fmla="*/ 12563314 w 13384174"/>
              <a:gd name="connsiteY894" fmla="*/ 6603324 h 7837715"/>
              <a:gd name="connsiteX895" fmla="*/ 12525474 w 13384174"/>
              <a:gd name="connsiteY895" fmla="*/ 6571791 h 7837715"/>
              <a:gd name="connsiteX896" fmla="*/ 12536610 w 13384174"/>
              <a:gd name="connsiteY896" fmla="*/ 6551315 h 7837715"/>
              <a:gd name="connsiteX897" fmla="*/ 9219478 w 13384174"/>
              <a:gd name="connsiteY897" fmla="*/ 6550490 h 7837715"/>
              <a:gd name="connsiteX898" fmla="*/ 9171406 w 13384174"/>
              <a:gd name="connsiteY898" fmla="*/ 6563804 h 7837715"/>
              <a:gd name="connsiteX899" fmla="*/ 9170846 w 13384174"/>
              <a:gd name="connsiteY899" fmla="*/ 6563804 h 7837715"/>
              <a:gd name="connsiteX900" fmla="*/ 9219478 w 13384174"/>
              <a:gd name="connsiteY900" fmla="*/ 6550490 h 7837715"/>
              <a:gd name="connsiteX901" fmla="*/ 6334722 w 13384174"/>
              <a:gd name="connsiteY901" fmla="*/ 6547855 h 7837715"/>
              <a:gd name="connsiteX902" fmla="*/ 6326225 w 13384174"/>
              <a:gd name="connsiteY902" fmla="*/ 6561000 h 7837715"/>
              <a:gd name="connsiteX903" fmla="*/ 6340241 w 13384174"/>
              <a:gd name="connsiteY903" fmla="*/ 6608230 h 7837715"/>
              <a:gd name="connsiteX904" fmla="*/ 6352855 w 13384174"/>
              <a:gd name="connsiteY904" fmla="*/ 6598839 h 7837715"/>
              <a:gd name="connsiteX905" fmla="*/ 6334722 w 13384174"/>
              <a:gd name="connsiteY905" fmla="*/ 6547855 h 7837715"/>
              <a:gd name="connsiteX906" fmla="*/ 7057721 w 13384174"/>
              <a:gd name="connsiteY906" fmla="*/ 6547810 h 7837715"/>
              <a:gd name="connsiteX907" fmla="*/ 7023331 w 13384174"/>
              <a:gd name="connsiteY907" fmla="*/ 6575717 h 7837715"/>
              <a:gd name="connsiteX908" fmla="*/ 7026029 w 13384174"/>
              <a:gd name="connsiteY908" fmla="*/ 6603798 h 7837715"/>
              <a:gd name="connsiteX909" fmla="*/ 7025580 w 13384174"/>
              <a:gd name="connsiteY909" fmla="*/ 6631360 h 7837715"/>
              <a:gd name="connsiteX910" fmla="*/ 7025573 w 13384174"/>
              <a:gd name="connsiteY910" fmla="*/ 6631353 h 7837715"/>
              <a:gd name="connsiteX911" fmla="*/ 7025573 w 13384174"/>
              <a:gd name="connsiteY911" fmla="*/ 6631774 h 7837715"/>
              <a:gd name="connsiteX912" fmla="*/ 7025580 w 13384174"/>
              <a:gd name="connsiteY912" fmla="*/ 6631360 h 7837715"/>
              <a:gd name="connsiteX913" fmla="*/ 7037017 w 13384174"/>
              <a:gd name="connsiteY913" fmla="*/ 6643898 h 7837715"/>
              <a:gd name="connsiteX914" fmla="*/ 7071822 w 13384174"/>
              <a:gd name="connsiteY914" fmla="*/ 6662325 h 7837715"/>
              <a:gd name="connsiteX915" fmla="*/ 7090323 w 13384174"/>
              <a:gd name="connsiteY915" fmla="*/ 6575717 h 7837715"/>
              <a:gd name="connsiteX916" fmla="*/ 7057721 w 13384174"/>
              <a:gd name="connsiteY916" fmla="*/ 6547810 h 7837715"/>
              <a:gd name="connsiteX917" fmla="*/ 6930359 w 13384174"/>
              <a:gd name="connsiteY917" fmla="*/ 6535827 h 7837715"/>
              <a:gd name="connsiteX918" fmla="*/ 6904904 w 13384174"/>
              <a:gd name="connsiteY918" fmla="*/ 6577398 h 7837715"/>
              <a:gd name="connsiteX919" fmla="*/ 6944145 w 13384174"/>
              <a:gd name="connsiteY919" fmla="*/ 6584124 h 7837715"/>
              <a:gd name="connsiteX920" fmla="*/ 6930359 w 13384174"/>
              <a:gd name="connsiteY920" fmla="*/ 6535827 h 7837715"/>
              <a:gd name="connsiteX921" fmla="*/ 3680071 w 13384174"/>
              <a:gd name="connsiteY921" fmla="*/ 6520337 h 7837715"/>
              <a:gd name="connsiteX922" fmla="*/ 3669124 w 13384174"/>
              <a:gd name="connsiteY922" fmla="*/ 6534653 h 7837715"/>
              <a:gd name="connsiteX923" fmla="*/ 3712571 w 13384174"/>
              <a:gd name="connsiteY923" fmla="*/ 6529048 h 7837715"/>
              <a:gd name="connsiteX924" fmla="*/ 3680071 w 13384174"/>
              <a:gd name="connsiteY924" fmla="*/ 6520337 h 7837715"/>
              <a:gd name="connsiteX925" fmla="*/ 7100273 w 13384174"/>
              <a:gd name="connsiteY925" fmla="*/ 6510128 h 7837715"/>
              <a:gd name="connsiteX926" fmla="*/ 7107562 w 13384174"/>
              <a:gd name="connsiteY926" fmla="*/ 6657000 h 7837715"/>
              <a:gd name="connsiteX927" fmla="*/ 7115270 w 13384174"/>
              <a:gd name="connsiteY927" fmla="*/ 6534934 h 7837715"/>
              <a:gd name="connsiteX928" fmla="*/ 7100273 w 13384174"/>
              <a:gd name="connsiteY928" fmla="*/ 6510128 h 7837715"/>
              <a:gd name="connsiteX929" fmla="*/ 5832260 w 13384174"/>
              <a:gd name="connsiteY929" fmla="*/ 6507133 h 7837715"/>
              <a:gd name="connsiteX930" fmla="*/ 5823488 w 13384174"/>
              <a:gd name="connsiteY930" fmla="*/ 6508512 h 7837715"/>
              <a:gd name="connsiteX931" fmla="*/ 5813977 w 13384174"/>
              <a:gd name="connsiteY931" fmla="*/ 6524983 h 7837715"/>
              <a:gd name="connsiteX932" fmla="*/ 5844951 w 13384174"/>
              <a:gd name="connsiteY932" fmla="*/ 6552312 h 7837715"/>
              <a:gd name="connsiteX933" fmla="*/ 5844951 w 13384174"/>
              <a:gd name="connsiteY933" fmla="*/ 6551751 h 7837715"/>
              <a:gd name="connsiteX934" fmla="*/ 5832260 w 13384174"/>
              <a:gd name="connsiteY934" fmla="*/ 6507133 h 7837715"/>
              <a:gd name="connsiteX935" fmla="*/ 11437042 w 13384174"/>
              <a:gd name="connsiteY935" fmla="*/ 6505734 h 7837715"/>
              <a:gd name="connsiteX936" fmla="*/ 11384094 w 13384174"/>
              <a:gd name="connsiteY936" fmla="*/ 6658401 h 7837715"/>
              <a:gd name="connsiteX937" fmla="*/ 11333922 w 13384174"/>
              <a:gd name="connsiteY937" fmla="*/ 6635978 h 7837715"/>
              <a:gd name="connsiteX938" fmla="*/ 11353822 w 13384174"/>
              <a:gd name="connsiteY938" fmla="*/ 6707872 h 7837715"/>
              <a:gd name="connsiteX939" fmla="*/ 11398250 w 13384174"/>
              <a:gd name="connsiteY939" fmla="*/ 6762808 h 7837715"/>
              <a:gd name="connsiteX940" fmla="*/ 11424178 w 13384174"/>
              <a:gd name="connsiteY940" fmla="*/ 6723709 h 7837715"/>
              <a:gd name="connsiteX941" fmla="*/ 11447302 w 13384174"/>
              <a:gd name="connsiteY941" fmla="*/ 6514754 h 7837715"/>
              <a:gd name="connsiteX942" fmla="*/ 11437042 w 13384174"/>
              <a:gd name="connsiteY942" fmla="*/ 6505734 h 7837715"/>
              <a:gd name="connsiteX943" fmla="*/ 12240830 w 13384174"/>
              <a:gd name="connsiteY943" fmla="*/ 6494572 h 7837715"/>
              <a:gd name="connsiteX944" fmla="*/ 12241530 w 13384174"/>
              <a:gd name="connsiteY944" fmla="*/ 6550630 h 7837715"/>
              <a:gd name="connsiteX945" fmla="*/ 12266898 w 13384174"/>
              <a:gd name="connsiteY945" fmla="*/ 6590431 h 7837715"/>
              <a:gd name="connsiteX946" fmla="*/ 12281894 w 13384174"/>
              <a:gd name="connsiteY946" fmla="*/ 6538157 h 7837715"/>
              <a:gd name="connsiteX947" fmla="*/ 12272082 w 13384174"/>
              <a:gd name="connsiteY947" fmla="*/ 6502000 h 7837715"/>
              <a:gd name="connsiteX948" fmla="*/ 12240830 w 13384174"/>
              <a:gd name="connsiteY948" fmla="*/ 6494572 h 7837715"/>
              <a:gd name="connsiteX949" fmla="*/ 4821296 w 13384174"/>
              <a:gd name="connsiteY949" fmla="*/ 6489526 h 7837715"/>
              <a:gd name="connsiteX950" fmla="*/ 4831387 w 13384174"/>
              <a:gd name="connsiteY950" fmla="*/ 6546845 h 7837715"/>
              <a:gd name="connsiteX951" fmla="*/ 4807281 w 13384174"/>
              <a:gd name="connsiteY951" fmla="*/ 6565904 h 7837715"/>
              <a:gd name="connsiteX952" fmla="*/ 4821296 w 13384174"/>
              <a:gd name="connsiteY952" fmla="*/ 6489526 h 7837715"/>
              <a:gd name="connsiteX953" fmla="*/ 6757747 w 13384174"/>
              <a:gd name="connsiteY953" fmla="*/ 6485042 h 7837715"/>
              <a:gd name="connsiteX954" fmla="*/ 6763633 w 13384174"/>
              <a:gd name="connsiteY954" fmla="*/ 6553292 h 7837715"/>
              <a:gd name="connsiteX955" fmla="*/ 6775686 w 13384174"/>
              <a:gd name="connsiteY955" fmla="*/ 6544043 h 7837715"/>
              <a:gd name="connsiteX956" fmla="*/ 6776948 w 13384174"/>
              <a:gd name="connsiteY956" fmla="*/ 6499057 h 7837715"/>
              <a:gd name="connsiteX957" fmla="*/ 6757747 w 13384174"/>
              <a:gd name="connsiteY957" fmla="*/ 6485042 h 7837715"/>
              <a:gd name="connsiteX958" fmla="*/ 6718348 w 13384174"/>
              <a:gd name="connsiteY958" fmla="*/ 6481802 h 7837715"/>
              <a:gd name="connsiteX959" fmla="*/ 6685709 w 13384174"/>
              <a:gd name="connsiteY959" fmla="*/ 6518397 h 7837715"/>
              <a:gd name="connsiteX960" fmla="*/ 6749199 w 13384174"/>
              <a:gd name="connsiteY960" fmla="*/ 6506064 h 7837715"/>
              <a:gd name="connsiteX961" fmla="*/ 6718348 w 13384174"/>
              <a:gd name="connsiteY961" fmla="*/ 6481802 h 7837715"/>
              <a:gd name="connsiteX962" fmla="*/ 11393622 w 13384174"/>
              <a:gd name="connsiteY962" fmla="*/ 6480278 h 7837715"/>
              <a:gd name="connsiteX963" fmla="*/ 11357606 w 13384174"/>
              <a:gd name="connsiteY963" fmla="*/ 6562543 h 7837715"/>
              <a:gd name="connsiteX964" fmla="*/ 11407638 w 13384174"/>
              <a:gd name="connsiteY964" fmla="*/ 6506204 h 7837715"/>
              <a:gd name="connsiteX965" fmla="*/ 11393622 w 13384174"/>
              <a:gd name="connsiteY965" fmla="*/ 6480278 h 7837715"/>
              <a:gd name="connsiteX966" fmla="*/ 3958112 w 13384174"/>
              <a:gd name="connsiteY966" fmla="*/ 6471869 h 7837715"/>
              <a:gd name="connsiteX967" fmla="*/ 3952787 w 13384174"/>
              <a:gd name="connsiteY967" fmla="*/ 6571791 h 7837715"/>
              <a:gd name="connsiteX968" fmla="*/ 3958112 w 13384174"/>
              <a:gd name="connsiteY968" fmla="*/ 6471869 h 7837715"/>
              <a:gd name="connsiteX969" fmla="*/ 9696830 w 13384174"/>
              <a:gd name="connsiteY969" fmla="*/ 6467105 h 7837715"/>
              <a:gd name="connsiteX970" fmla="*/ 9696830 w 13384174"/>
              <a:gd name="connsiteY970" fmla="*/ 6467245 h 7837715"/>
              <a:gd name="connsiteX971" fmla="*/ 9719254 w 13384174"/>
              <a:gd name="connsiteY971" fmla="*/ 6494151 h 7837715"/>
              <a:gd name="connsiteX972" fmla="*/ 9696830 w 13384174"/>
              <a:gd name="connsiteY972" fmla="*/ 6467105 h 7837715"/>
              <a:gd name="connsiteX973" fmla="*/ 9804606 w 13384174"/>
              <a:gd name="connsiteY973" fmla="*/ 6454911 h 7837715"/>
              <a:gd name="connsiteX974" fmla="*/ 9786946 w 13384174"/>
              <a:gd name="connsiteY974" fmla="*/ 6496254 h 7837715"/>
              <a:gd name="connsiteX975" fmla="*/ 9786386 w 13384174"/>
              <a:gd name="connsiteY975" fmla="*/ 6496534 h 7837715"/>
              <a:gd name="connsiteX976" fmla="*/ 9814834 w 13384174"/>
              <a:gd name="connsiteY976" fmla="*/ 6490788 h 7837715"/>
              <a:gd name="connsiteX977" fmla="*/ 11569510 w 13384174"/>
              <a:gd name="connsiteY977" fmla="*/ 6451829 h 7837715"/>
              <a:gd name="connsiteX978" fmla="*/ 11576938 w 13384174"/>
              <a:gd name="connsiteY978" fmla="*/ 6532411 h 7837715"/>
              <a:gd name="connsiteX979" fmla="*/ 11595018 w 13384174"/>
              <a:gd name="connsiteY979" fmla="*/ 6491209 h 7837715"/>
              <a:gd name="connsiteX980" fmla="*/ 11569510 w 13384174"/>
              <a:gd name="connsiteY980" fmla="*/ 6451829 h 7837715"/>
              <a:gd name="connsiteX981" fmla="*/ 4589348 w 13384174"/>
              <a:gd name="connsiteY981" fmla="*/ 6444822 h 7837715"/>
              <a:gd name="connsiteX982" fmla="*/ 4589348 w 13384174"/>
              <a:gd name="connsiteY982" fmla="*/ 6445241 h 7837715"/>
              <a:gd name="connsiteX983" fmla="*/ 4623825 w 13384174"/>
              <a:gd name="connsiteY983" fmla="*/ 6505924 h 7837715"/>
              <a:gd name="connsiteX984" fmla="*/ 4589348 w 13384174"/>
              <a:gd name="connsiteY984" fmla="*/ 6444822 h 7837715"/>
              <a:gd name="connsiteX985" fmla="*/ 4194126 w 13384174"/>
              <a:gd name="connsiteY985" fmla="*/ 6435852 h 7837715"/>
              <a:gd name="connsiteX986" fmla="*/ 4166096 w 13384174"/>
              <a:gd name="connsiteY986" fmla="*/ 6510409 h 7837715"/>
              <a:gd name="connsiteX987" fmla="*/ 4201693 w 13384174"/>
              <a:gd name="connsiteY987" fmla="*/ 6503962 h 7837715"/>
              <a:gd name="connsiteX988" fmla="*/ 4194126 w 13384174"/>
              <a:gd name="connsiteY988" fmla="*/ 6435852 h 7837715"/>
              <a:gd name="connsiteX989" fmla="*/ 4909029 w 13384174"/>
              <a:gd name="connsiteY989" fmla="*/ 6435152 h 7837715"/>
              <a:gd name="connsiteX990" fmla="*/ 4935097 w 13384174"/>
              <a:gd name="connsiteY990" fmla="*/ 6517135 h 7837715"/>
              <a:gd name="connsiteX991" fmla="*/ 4909029 w 13384174"/>
              <a:gd name="connsiteY991" fmla="*/ 6435152 h 7837715"/>
              <a:gd name="connsiteX992" fmla="*/ 4142415 w 13384174"/>
              <a:gd name="connsiteY992" fmla="*/ 6433201 h 7837715"/>
              <a:gd name="connsiteX993" fmla="*/ 4119988 w 13384174"/>
              <a:gd name="connsiteY993" fmla="*/ 6459116 h 7837715"/>
              <a:gd name="connsiteX994" fmla="*/ 4119988 w 13384174"/>
              <a:gd name="connsiteY994" fmla="*/ 6459537 h 7837715"/>
              <a:gd name="connsiteX995" fmla="*/ 4151800 w 13384174"/>
              <a:gd name="connsiteY995" fmla="*/ 6440898 h 7837715"/>
              <a:gd name="connsiteX996" fmla="*/ 4142415 w 13384174"/>
              <a:gd name="connsiteY996" fmla="*/ 6433201 h 7837715"/>
              <a:gd name="connsiteX997" fmla="*/ 10475770 w 13384174"/>
              <a:gd name="connsiteY997" fmla="*/ 6429486 h 7837715"/>
              <a:gd name="connsiteX998" fmla="*/ 10465130 w 13384174"/>
              <a:gd name="connsiteY998" fmla="*/ 6447344 h 7837715"/>
              <a:gd name="connsiteX999" fmla="*/ 10486294 w 13384174"/>
              <a:gd name="connsiteY999" fmla="*/ 6496815 h 7837715"/>
              <a:gd name="connsiteX1000" fmla="*/ 10486294 w 13384174"/>
              <a:gd name="connsiteY1000" fmla="*/ 6496394 h 7837715"/>
              <a:gd name="connsiteX1001" fmla="*/ 10475770 w 13384174"/>
              <a:gd name="connsiteY1001" fmla="*/ 6429486 h 7837715"/>
              <a:gd name="connsiteX1002" fmla="*/ 10101058 w 13384174"/>
              <a:gd name="connsiteY1002" fmla="*/ 6424866 h 7837715"/>
              <a:gd name="connsiteX1003" fmla="*/ 10105926 w 13384174"/>
              <a:gd name="connsiteY1003" fmla="*/ 6426883 h 7837715"/>
              <a:gd name="connsiteX1004" fmla="*/ 10094994 w 13384174"/>
              <a:gd name="connsiteY1004" fmla="*/ 6492049 h 7837715"/>
              <a:gd name="connsiteX1005" fmla="*/ 10098358 w 13384174"/>
              <a:gd name="connsiteY1005" fmla="*/ 6503962 h 7837715"/>
              <a:gd name="connsiteX1006" fmla="*/ 10086162 w 13384174"/>
              <a:gd name="connsiteY1006" fmla="*/ 6512650 h 7837715"/>
              <a:gd name="connsiteX1007" fmla="*/ 10101058 w 13384174"/>
              <a:gd name="connsiteY1007" fmla="*/ 6424866 h 7837715"/>
              <a:gd name="connsiteX1008" fmla="*/ 11524358 w 13384174"/>
              <a:gd name="connsiteY1008" fmla="*/ 6424419 h 7837715"/>
              <a:gd name="connsiteX1009" fmla="*/ 11491170 w 13384174"/>
              <a:gd name="connsiteY1009" fmla="*/ 6434451 h 7837715"/>
              <a:gd name="connsiteX1010" fmla="*/ 11534894 w 13384174"/>
              <a:gd name="connsiteY1010" fmla="*/ 6432909 h 7837715"/>
              <a:gd name="connsiteX1011" fmla="*/ 11524358 w 13384174"/>
              <a:gd name="connsiteY1011" fmla="*/ 6424419 h 7837715"/>
              <a:gd name="connsiteX1012" fmla="*/ 10437850 w 13384174"/>
              <a:gd name="connsiteY1012" fmla="*/ 6417439 h 7837715"/>
              <a:gd name="connsiteX1013" fmla="*/ 10418618 w 13384174"/>
              <a:gd name="connsiteY1013" fmla="*/ 6447285 h 7837715"/>
              <a:gd name="connsiteX1014" fmla="*/ 10409494 w 13384174"/>
              <a:gd name="connsiteY1014" fmla="*/ 6457807 h 7837715"/>
              <a:gd name="connsiteX1015" fmla="*/ 10409210 w 13384174"/>
              <a:gd name="connsiteY1015" fmla="*/ 6457575 h 7837715"/>
              <a:gd name="connsiteX1016" fmla="*/ 10409210 w 13384174"/>
              <a:gd name="connsiteY1016" fmla="*/ 6458136 h 7837715"/>
              <a:gd name="connsiteX1017" fmla="*/ 10409494 w 13384174"/>
              <a:gd name="connsiteY1017" fmla="*/ 6457807 h 7837715"/>
              <a:gd name="connsiteX1018" fmla="*/ 10417750 w 13384174"/>
              <a:gd name="connsiteY1018" fmla="*/ 6464530 h 7837715"/>
              <a:gd name="connsiteX1019" fmla="*/ 10446070 w 13384174"/>
              <a:gd name="connsiteY1019" fmla="*/ 6432208 h 7837715"/>
              <a:gd name="connsiteX1020" fmla="*/ 10437850 w 13384174"/>
              <a:gd name="connsiteY1020" fmla="*/ 6417439 h 7837715"/>
              <a:gd name="connsiteX1021" fmla="*/ 12221946 w 13384174"/>
              <a:gd name="connsiteY1021" fmla="*/ 6413132 h 7837715"/>
              <a:gd name="connsiteX1022" fmla="*/ 12201026 w 13384174"/>
              <a:gd name="connsiteY1022" fmla="*/ 6428564 h 7837715"/>
              <a:gd name="connsiteX1023" fmla="*/ 12240130 w 13384174"/>
              <a:gd name="connsiteY1023" fmla="*/ 6437533 h 7837715"/>
              <a:gd name="connsiteX1024" fmla="*/ 12221946 w 13384174"/>
              <a:gd name="connsiteY1024" fmla="*/ 6413132 h 7837715"/>
              <a:gd name="connsiteX1025" fmla="*/ 11829350 w 13384174"/>
              <a:gd name="connsiteY1025" fmla="*/ 6410346 h 7837715"/>
              <a:gd name="connsiteX1026" fmla="*/ 11806786 w 13384174"/>
              <a:gd name="connsiteY1026" fmla="*/ 6461359 h 7837715"/>
              <a:gd name="connsiteX1027" fmla="*/ 11807626 w 13384174"/>
              <a:gd name="connsiteY1027" fmla="*/ 6517416 h 7837715"/>
              <a:gd name="connsiteX1028" fmla="*/ 11861446 w 13384174"/>
              <a:gd name="connsiteY1028" fmla="*/ 6474111 h 7837715"/>
              <a:gd name="connsiteX1029" fmla="*/ 11829350 w 13384174"/>
              <a:gd name="connsiteY1029" fmla="*/ 6410346 h 7837715"/>
              <a:gd name="connsiteX1030" fmla="*/ 4735944 w 13384174"/>
              <a:gd name="connsiteY1030" fmla="*/ 6409785 h 7837715"/>
              <a:gd name="connsiteX1031" fmla="*/ 4687593 w 13384174"/>
              <a:gd name="connsiteY1031" fmla="*/ 6470187 h 7837715"/>
              <a:gd name="connsiteX1032" fmla="*/ 4718145 w 13384174"/>
              <a:gd name="connsiteY1032" fmla="*/ 6519237 h 7837715"/>
              <a:gd name="connsiteX1033" fmla="*/ 4747157 w 13384174"/>
              <a:gd name="connsiteY1033" fmla="*/ 6444822 h 7837715"/>
              <a:gd name="connsiteX1034" fmla="*/ 4735944 w 13384174"/>
              <a:gd name="connsiteY1034" fmla="*/ 6409785 h 7837715"/>
              <a:gd name="connsiteX1035" fmla="*/ 10212482 w 13384174"/>
              <a:gd name="connsiteY1035" fmla="*/ 6406915 h 7837715"/>
              <a:gd name="connsiteX1036" fmla="*/ 10201090 w 13384174"/>
              <a:gd name="connsiteY1036" fmla="*/ 6423941 h 7837715"/>
              <a:gd name="connsiteX1037" fmla="*/ 10224894 w 13384174"/>
              <a:gd name="connsiteY1037" fmla="*/ 6488369 h 7837715"/>
              <a:gd name="connsiteX1038" fmla="*/ 10230126 w 13384174"/>
              <a:gd name="connsiteY1038" fmla="*/ 6475375 h 7837715"/>
              <a:gd name="connsiteX1039" fmla="*/ 10230242 w 13384174"/>
              <a:gd name="connsiteY1039" fmla="*/ 6475793 h 7837715"/>
              <a:gd name="connsiteX1040" fmla="*/ 10230242 w 13384174"/>
              <a:gd name="connsiteY1040" fmla="*/ 6475093 h 7837715"/>
              <a:gd name="connsiteX1041" fmla="*/ 10230126 w 13384174"/>
              <a:gd name="connsiteY1041" fmla="*/ 6475375 h 7837715"/>
              <a:gd name="connsiteX1042" fmla="*/ 10221922 w 13384174"/>
              <a:gd name="connsiteY1042" fmla="*/ 6445125 h 7837715"/>
              <a:gd name="connsiteX1043" fmla="*/ 10212482 w 13384174"/>
              <a:gd name="connsiteY1043" fmla="*/ 6406915 h 7837715"/>
              <a:gd name="connsiteX1044" fmla="*/ 11708466 w 13384174"/>
              <a:gd name="connsiteY1044" fmla="*/ 6402680 h 7837715"/>
              <a:gd name="connsiteX1045" fmla="*/ 11683594 w 13384174"/>
              <a:gd name="connsiteY1045" fmla="*/ 6465842 h 7837715"/>
              <a:gd name="connsiteX1046" fmla="*/ 11721854 w 13384174"/>
              <a:gd name="connsiteY1046" fmla="*/ 6418474 h 7837715"/>
              <a:gd name="connsiteX1047" fmla="*/ 11708466 w 13384174"/>
              <a:gd name="connsiteY1047" fmla="*/ 6402680 h 7837715"/>
              <a:gd name="connsiteX1048" fmla="*/ 9647550 w 13384174"/>
              <a:gd name="connsiteY1048" fmla="*/ 6395105 h 7837715"/>
              <a:gd name="connsiteX1049" fmla="*/ 9623810 w 13384174"/>
              <a:gd name="connsiteY1049" fmla="*/ 6418754 h 7837715"/>
              <a:gd name="connsiteX1050" fmla="*/ 9623810 w 13384174"/>
              <a:gd name="connsiteY1050" fmla="*/ 6418894 h 7837715"/>
              <a:gd name="connsiteX1051" fmla="*/ 9658570 w 13384174"/>
              <a:gd name="connsiteY1051" fmla="*/ 6436834 h 7837715"/>
              <a:gd name="connsiteX1052" fmla="*/ 9647550 w 13384174"/>
              <a:gd name="connsiteY1052" fmla="*/ 6395105 h 7837715"/>
              <a:gd name="connsiteX1053" fmla="*/ 12096334 w 13384174"/>
              <a:gd name="connsiteY1053" fmla="*/ 6392828 h 7837715"/>
              <a:gd name="connsiteX1054" fmla="*/ 12078118 w 13384174"/>
              <a:gd name="connsiteY1054" fmla="*/ 6433749 h 7837715"/>
              <a:gd name="connsiteX1055" fmla="*/ 12106146 w 13384174"/>
              <a:gd name="connsiteY1055" fmla="*/ 6428845 h 7837715"/>
              <a:gd name="connsiteX1056" fmla="*/ 12096334 w 13384174"/>
              <a:gd name="connsiteY1056" fmla="*/ 6392828 h 7837715"/>
              <a:gd name="connsiteX1057" fmla="*/ 6592948 w 13384174"/>
              <a:gd name="connsiteY1057" fmla="*/ 6383754 h 7837715"/>
              <a:gd name="connsiteX1058" fmla="*/ 6566301 w 13384174"/>
              <a:gd name="connsiteY1058" fmla="*/ 6420716 h 7837715"/>
              <a:gd name="connsiteX1059" fmla="*/ 6576393 w 13384174"/>
              <a:gd name="connsiteY1059" fmla="*/ 6478316 h 7837715"/>
              <a:gd name="connsiteX1060" fmla="*/ 6617597 w 13384174"/>
              <a:gd name="connsiteY1060" fmla="*/ 6417634 h 7837715"/>
              <a:gd name="connsiteX1061" fmla="*/ 6592948 w 13384174"/>
              <a:gd name="connsiteY1061" fmla="*/ 6383754 h 7837715"/>
              <a:gd name="connsiteX1062" fmla="*/ 10373386 w 13384174"/>
              <a:gd name="connsiteY1062" fmla="*/ 6380443 h 7837715"/>
              <a:gd name="connsiteX1063" fmla="*/ 10365378 w 13384174"/>
              <a:gd name="connsiteY1063" fmla="*/ 6382205 h 7837715"/>
              <a:gd name="connsiteX1064" fmla="*/ 10356662 w 13384174"/>
              <a:gd name="connsiteY1064" fmla="*/ 6401475 h 7837715"/>
              <a:gd name="connsiteX1065" fmla="*/ 10356514 w 13384174"/>
              <a:gd name="connsiteY1065" fmla="*/ 6401097 h 7837715"/>
              <a:gd name="connsiteX1066" fmla="*/ 10356514 w 13384174"/>
              <a:gd name="connsiteY1066" fmla="*/ 6401797 h 7837715"/>
              <a:gd name="connsiteX1067" fmla="*/ 10356662 w 13384174"/>
              <a:gd name="connsiteY1067" fmla="*/ 6401475 h 7837715"/>
              <a:gd name="connsiteX1068" fmla="*/ 10365258 w 13384174"/>
              <a:gd name="connsiteY1068" fmla="*/ 6423730 h 7837715"/>
              <a:gd name="connsiteX1069" fmla="*/ 10388890 w 13384174"/>
              <a:gd name="connsiteY1069" fmla="*/ 6386521 h 7837715"/>
              <a:gd name="connsiteX1070" fmla="*/ 10373386 w 13384174"/>
              <a:gd name="connsiteY1070" fmla="*/ 6380443 h 7837715"/>
              <a:gd name="connsiteX1071" fmla="*/ 10341938 w 13384174"/>
              <a:gd name="connsiteY1071" fmla="*/ 6376430 h 7837715"/>
              <a:gd name="connsiteX1072" fmla="*/ 10305222 w 13384174"/>
              <a:gd name="connsiteY1072" fmla="*/ 6480978 h 7837715"/>
              <a:gd name="connsiteX1073" fmla="*/ 10305222 w 13384174"/>
              <a:gd name="connsiteY1073" fmla="*/ 6480278 h 7837715"/>
              <a:gd name="connsiteX1074" fmla="*/ 10296810 w 13384174"/>
              <a:gd name="connsiteY1074" fmla="*/ 6400676 h 7837715"/>
              <a:gd name="connsiteX1075" fmla="*/ 10282794 w 13384174"/>
              <a:gd name="connsiteY1075" fmla="*/ 6453791 h 7837715"/>
              <a:gd name="connsiteX1076" fmla="*/ 10331006 w 13384174"/>
              <a:gd name="connsiteY1076" fmla="*/ 6520219 h 7837715"/>
              <a:gd name="connsiteX1077" fmla="*/ 10320778 w 13384174"/>
              <a:gd name="connsiteY1077" fmla="*/ 6484342 h 7837715"/>
              <a:gd name="connsiteX1078" fmla="*/ 10354274 w 13384174"/>
              <a:gd name="connsiteY1078" fmla="*/ 6446504 h 7837715"/>
              <a:gd name="connsiteX1079" fmla="*/ 10341938 w 13384174"/>
              <a:gd name="connsiteY1079" fmla="*/ 6376430 h 7837715"/>
              <a:gd name="connsiteX1080" fmla="*/ 10707254 w 13384174"/>
              <a:gd name="connsiteY1080" fmla="*/ 6373652 h 7837715"/>
              <a:gd name="connsiteX1081" fmla="*/ 10701842 w 13384174"/>
              <a:gd name="connsiteY1081" fmla="*/ 6396752 h 7837715"/>
              <a:gd name="connsiteX1082" fmla="*/ 10631770 w 13384174"/>
              <a:gd name="connsiteY1082" fmla="*/ 6437954 h 7837715"/>
              <a:gd name="connsiteX1083" fmla="*/ 10694414 w 13384174"/>
              <a:gd name="connsiteY1083" fmla="*/ 6451268 h 7837715"/>
              <a:gd name="connsiteX1084" fmla="*/ 10694414 w 13384174"/>
              <a:gd name="connsiteY1084" fmla="*/ 6450288 h 7837715"/>
              <a:gd name="connsiteX1085" fmla="*/ 10714178 w 13384174"/>
              <a:gd name="connsiteY1085" fmla="*/ 6388064 h 7837715"/>
              <a:gd name="connsiteX1086" fmla="*/ 10709394 w 13384174"/>
              <a:gd name="connsiteY1086" fmla="*/ 6374108 h 7837715"/>
              <a:gd name="connsiteX1087" fmla="*/ 10707254 w 13384174"/>
              <a:gd name="connsiteY1087" fmla="*/ 6373652 h 7837715"/>
              <a:gd name="connsiteX1088" fmla="*/ 9541894 w 13384174"/>
              <a:gd name="connsiteY1088" fmla="*/ 6370002 h 7837715"/>
              <a:gd name="connsiteX1089" fmla="*/ 9518418 w 13384174"/>
              <a:gd name="connsiteY1089" fmla="*/ 6386100 h 7837715"/>
              <a:gd name="connsiteX1090" fmla="*/ 9553178 w 13384174"/>
              <a:gd name="connsiteY1090" fmla="*/ 6404460 h 7837715"/>
              <a:gd name="connsiteX1091" fmla="*/ 9541894 w 13384174"/>
              <a:gd name="connsiteY1091" fmla="*/ 6370002 h 7837715"/>
              <a:gd name="connsiteX1092" fmla="*/ 10054210 w 13384174"/>
              <a:gd name="connsiteY1092" fmla="*/ 6348260 h 7837715"/>
              <a:gd name="connsiteX1093" fmla="*/ 10038794 w 13384174"/>
              <a:gd name="connsiteY1093" fmla="*/ 6423939 h 7837715"/>
              <a:gd name="connsiteX1094" fmla="*/ 10054210 w 13384174"/>
              <a:gd name="connsiteY1094" fmla="*/ 6348260 h 7837715"/>
              <a:gd name="connsiteX1095" fmla="*/ 11745682 w 13384174"/>
              <a:gd name="connsiteY1095" fmla="*/ 6345459 h 7837715"/>
              <a:gd name="connsiteX1096" fmla="*/ 11788286 w 13384174"/>
              <a:gd name="connsiteY1096" fmla="*/ 6388764 h 7837715"/>
              <a:gd name="connsiteX1097" fmla="*/ 11746242 w 13384174"/>
              <a:gd name="connsiteY1097" fmla="*/ 6345459 h 7837715"/>
              <a:gd name="connsiteX1098" fmla="*/ 9800602 w 13384174"/>
              <a:gd name="connsiteY1098" fmla="*/ 6323087 h 7837715"/>
              <a:gd name="connsiteX1099" fmla="*/ 9790310 w 13384174"/>
              <a:gd name="connsiteY1099" fmla="*/ 6407122 h 7837715"/>
              <a:gd name="connsiteX1100" fmla="*/ 9805726 w 13384174"/>
              <a:gd name="connsiteY1100" fmla="*/ 6331584 h 7837715"/>
              <a:gd name="connsiteX1101" fmla="*/ 9800602 w 13384174"/>
              <a:gd name="connsiteY1101" fmla="*/ 6323087 h 7837715"/>
              <a:gd name="connsiteX1102" fmla="*/ 10292974 w 13384174"/>
              <a:gd name="connsiteY1102" fmla="*/ 6320969 h 7837715"/>
              <a:gd name="connsiteX1103" fmla="*/ 10272918 w 13384174"/>
              <a:gd name="connsiteY1103" fmla="*/ 6326089 h 7837715"/>
              <a:gd name="connsiteX1104" fmla="*/ 10252534 w 13384174"/>
              <a:gd name="connsiteY1104" fmla="*/ 6345875 h 7837715"/>
              <a:gd name="connsiteX1105" fmla="*/ 10252242 w 13384174"/>
              <a:gd name="connsiteY1105" fmla="*/ 6345459 h 7837715"/>
              <a:gd name="connsiteX1106" fmla="*/ 10252242 w 13384174"/>
              <a:gd name="connsiteY1106" fmla="*/ 6346159 h 7837715"/>
              <a:gd name="connsiteX1107" fmla="*/ 10252534 w 13384174"/>
              <a:gd name="connsiteY1107" fmla="*/ 6345875 h 7837715"/>
              <a:gd name="connsiteX1108" fmla="*/ 10274118 w 13384174"/>
              <a:gd name="connsiteY1108" fmla="*/ 6376599 h 7837715"/>
              <a:gd name="connsiteX1109" fmla="*/ 10331710 w 13384174"/>
              <a:gd name="connsiteY1109" fmla="*/ 6340553 h 7837715"/>
              <a:gd name="connsiteX1110" fmla="*/ 10292974 w 13384174"/>
              <a:gd name="connsiteY1110" fmla="*/ 6320969 h 7837715"/>
              <a:gd name="connsiteX1111" fmla="*/ 12275658 w 13384174"/>
              <a:gd name="connsiteY1111" fmla="*/ 6318253 h 7837715"/>
              <a:gd name="connsiteX1112" fmla="*/ 12229618 w 13384174"/>
              <a:gd name="connsiteY1112" fmla="*/ 6345038 h 7837715"/>
              <a:gd name="connsiteX1113" fmla="*/ 12307822 w 13384174"/>
              <a:gd name="connsiteY1113" fmla="*/ 6363257 h 7837715"/>
              <a:gd name="connsiteX1114" fmla="*/ 12275658 w 13384174"/>
              <a:gd name="connsiteY1114" fmla="*/ 6318253 h 7837715"/>
              <a:gd name="connsiteX1115" fmla="*/ 11926194 w 13384174"/>
              <a:gd name="connsiteY1115" fmla="*/ 6308180 h 7837715"/>
              <a:gd name="connsiteX1116" fmla="*/ 11896482 w 13384174"/>
              <a:gd name="connsiteY1116" fmla="*/ 6413850 h 7837715"/>
              <a:gd name="connsiteX1117" fmla="*/ 11918766 w 13384174"/>
              <a:gd name="connsiteY1117" fmla="*/ 6441878 h 7837715"/>
              <a:gd name="connsiteX1118" fmla="*/ 11922550 w 13384174"/>
              <a:gd name="connsiteY1118" fmla="*/ 6375029 h 7837715"/>
              <a:gd name="connsiteX1119" fmla="*/ 11936146 w 13384174"/>
              <a:gd name="connsiteY1119" fmla="*/ 6344337 h 7837715"/>
              <a:gd name="connsiteX1120" fmla="*/ 11926194 w 13384174"/>
              <a:gd name="connsiteY1120" fmla="*/ 6308180 h 7837715"/>
              <a:gd name="connsiteX1121" fmla="*/ 10093174 w 13384174"/>
              <a:gd name="connsiteY1121" fmla="*/ 6302155 h 7837715"/>
              <a:gd name="connsiteX1122" fmla="*/ 10093238 w 13384174"/>
              <a:gd name="connsiteY1122" fmla="*/ 6302343 h 7837715"/>
              <a:gd name="connsiteX1123" fmla="*/ 10093110 w 13384174"/>
              <a:gd name="connsiteY1123" fmla="*/ 6302316 h 7837715"/>
              <a:gd name="connsiteX1124" fmla="*/ 11981446 w 13384174"/>
              <a:gd name="connsiteY1124" fmla="*/ 6301568 h 7837715"/>
              <a:gd name="connsiteX1125" fmla="*/ 11951982 w 13384174"/>
              <a:gd name="connsiteY1125" fmla="*/ 6347840 h 7837715"/>
              <a:gd name="connsiteX1126" fmla="*/ 11989122 w 13384174"/>
              <a:gd name="connsiteY1126" fmla="*/ 6322756 h 7837715"/>
              <a:gd name="connsiteX1127" fmla="*/ 11981446 w 13384174"/>
              <a:gd name="connsiteY1127" fmla="*/ 6301568 h 7837715"/>
              <a:gd name="connsiteX1128" fmla="*/ 10570662 w 13384174"/>
              <a:gd name="connsiteY1128" fmla="*/ 6300474 h 7837715"/>
              <a:gd name="connsiteX1129" fmla="*/ 10543894 w 13384174"/>
              <a:gd name="connsiteY1129" fmla="*/ 6362276 h 7837715"/>
              <a:gd name="connsiteX1130" fmla="*/ 10573046 w 13384174"/>
              <a:gd name="connsiteY1130" fmla="*/ 6413569 h 7837715"/>
              <a:gd name="connsiteX1131" fmla="*/ 10606542 w 13384174"/>
              <a:gd name="connsiteY1131" fmla="*/ 6375730 h 7837715"/>
              <a:gd name="connsiteX1132" fmla="*/ 10597574 w 13384174"/>
              <a:gd name="connsiteY1132" fmla="*/ 6317570 h 7837715"/>
              <a:gd name="connsiteX1133" fmla="*/ 10570662 w 13384174"/>
              <a:gd name="connsiteY1133" fmla="*/ 6300474 h 7837715"/>
              <a:gd name="connsiteX1134" fmla="*/ 10069626 w 13384174"/>
              <a:gd name="connsiteY1134" fmla="*/ 6297389 h 7837715"/>
              <a:gd name="connsiteX1135" fmla="*/ 10093110 w 13384174"/>
              <a:gd name="connsiteY1135" fmla="*/ 6302316 h 7837715"/>
              <a:gd name="connsiteX1136" fmla="*/ 10085002 w 13384174"/>
              <a:gd name="connsiteY1136" fmla="*/ 6323246 h 7837715"/>
              <a:gd name="connsiteX1137" fmla="*/ 10069626 w 13384174"/>
              <a:gd name="connsiteY1137" fmla="*/ 6297389 h 7837715"/>
              <a:gd name="connsiteX1138" fmla="*/ 10238650 w 13384174"/>
              <a:gd name="connsiteY1138" fmla="*/ 6296828 h 7837715"/>
              <a:gd name="connsiteX1139" fmla="*/ 10216506 w 13384174"/>
              <a:gd name="connsiteY1139" fmla="*/ 6348261 h 7837715"/>
              <a:gd name="connsiteX1140" fmla="*/ 10216506 w 13384174"/>
              <a:gd name="connsiteY1140" fmla="*/ 6348963 h 7837715"/>
              <a:gd name="connsiteX1141" fmla="*/ 10244394 w 13384174"/>
              <a:gd name="connsiteY1141" fmla="*/ 6343076 h 7837715"/>
              <a:gd name="connsiteX1142" fmla="*/ 10238650 w 13384174"/>
              <a:gd name="connsiteY1142" fmla="*/ 6296828 h 7837715"/>
              <a:gd name="connsiteX1143" fmla="*/ 9814222 w 13384174"/>
              <a:gd name="connsiteY1143" fmla="*/ 6295879 h 7837715"/>
              <a:gd name="connsiteX1144" fmla="*/ 9806706 w 13384174"/>
              <a:gd name="connsiteY1144" fmla="*/ 6309022 h 7837715"/>
              <a:gd name="connsiteX1145" fmla="*/ 9810490 w 13384174"/>
              <a:gd name="connsiteY1145" fmla="*/ 6399554 h 7837715"/>
              <a:gd name="connsiteX1146" fmla="*/ 9833614 w 13384174"/>
              <a:gd name="connsiteY1146" fmla="*/ 6325558 h 7837715"/>
              <a:gd name="connsiteX1147" fmla="*/ 9814222 w 13384174"/>
              <a:gd name="connsiteY1147" fmla="*/ 6295879 h 7837715"/>
              <a:gd name="connsiteX1148" fmla="*/ 9410046 w 13384174"/>
              <a:gd name="connsiteY1148" fmla="*/ 6284707 h 7837715"/>
              <a:gd name="connsiteX1149" fmla="*/ 9383594 w 13384174"/>
              <a:gd name="connsiteY1149" fmla="*/ 6302714 h 7837715"/>
              <a:gd name="connsiteX1150" fmla="*/ 9405178 w 13384174"/>
              <a:gd name="connsiteY1150" fmla="*/ 6352045 h 7837715"/>
              <a:gd name="connsiteX1151" fmla="*/ 9424150 w 13384174"/>
              <a:gd name="connsiteY1151" fmla="*/ 6336945 h 7837715"/>
              <a:gd name="connsiteX1152" fmla="*/ 9434994 w 13384174"/>
              <a:gd name="connsiteY1152" fmla="*/ 6301988 h 7837715"/>
              <a:gd name="connsiteX1153" fmla="*/ 9435030 w 13384174"/>
              <a:gd name="connsiteY1153" fmla="*/ 6302015 h 7837715"/>
              <a:gd name="connsiteX1154" fmla="*/ 9435030 w 13384174"/>
              <a:gd name="connsiteY1154" fmla="*/ 6301875 h 7837715"/>
              <a:gd name="connsiteX1155" fmla="*/ 9434994 w 13384174"/>
              <a:gd name="connsiteY1155" fmla="*/ 6301988 h 7837715"/>
              <a:gd name="connsiteX1156" fmla="*/ 9422578 w 13384174"/>
              <a:gd name="connsiteY1156" fmla="*/ 6292310 h 7837715"/>
              <a:gd name="connsiteX1157" fmla="*/ 9410046 w 13384174"/>
              <a:gd name="connsiteY1157" fmla="*/ 6284707 h 7837715"/>
              <a:gd name="connsiteX1158" fmla="*/ 9341654 w 13384174"/>
              <a:gd name="connsiteY1158" fmla="*/ 6265945 h 7837715"/>
              <a:gd name="connsiteX1159" fmla="*/ 9313938 w 13384174"/>
              <a:gd name="connsiteY1159" fmla="*/ 6266557 h 7837715"/>
              <a:gd name="connsiteX1160" fmla="*/ 9323330 w 13384174"/>
              <a:gd name="connsiteY1160" fmla="*/ 6324578 h 7837715"/>
              <a:gd name="connsiteX1161" fmla="*/ 9323330 w 13384174"/>
              <a:gd name="connsiteY1161" fmla="*/ 6324297 h 7837715"/>
              <a:gd name="connsiteX1162" fmla="*/ 9367898 w 13384174"/>
              <a:gd name="connsiteY1162" fmla="*/ 6299912 h 7837715"/>
              <a:gd name="connsiteX1163" fmla="*/ 9341654 w 13384174"/>
              <a:gd name="connsiteY1163" fmla="*/ 6265945 h 7837715"/>
              <a:gd name="connsiteX1164" fmla="*/ 9690102 w 13384174"/>
              <a:gd name="connsiteY1164" fmla="*/ 6263194 h 7837715"/>
              <a:gd name="connsiteX1165" fmla="*/ 9665998 w 13384174"/>
              <a:gd name="connsiteY1165" fmla="*/ 6359473 h 7837715"/>
              <a:gd name="connsiteX1166" fmla="*/ 9718830 w 13384174"/>
              <a:gd name="connsiteY1166" fmla="*/ 6415531 h 7837715"/>
              <a:gd name="connsiteX1167" fmla="*/ 9730746 w 13384174"/>
              <a:gd name="connsiteY1167" fmla="*/ 6327520 h 7837715"/>
              <a:gd name="connsiteX1168" fmla="*/ 9693886 w 13384174"/>
              <a:gd name="connsiteY1168" fmla="*/ 6353727 h 7837715"/>
              <a:gd name="connsiteX1169" fmla="*/ 9690102 w 13384174"/>
              <a:gd name="connsiteY1169" fmla="*/ 6263194 h 7837715"/>
              <a:gd name="connsiteX1170" fmla="*/ 9828990 w 13384174"/>
              <a:gd name="connsiteY1170" fmla="*/ 6238039 h 7837715"/>
              <a:gd name="connsiteX1171" fmla="*/ 9797458 w 13384174"/>
              <a:gd name="connsiteY1171" fmla="*/ 6250862 h 7837715"/>
              <a:gd name="connsiteX1172" fmla="*/ 9797458 w 13384174"/>
              <a:gd name="connsiteY1172" fmla="*/ 6251562 h 7837715"/>
              <a:gd name="connsiteX1173" fmla="*/ 9839502 w 13384174"/>
              <a:gd name="connsiteY1173" fmla="*/ 6292906 h 7837715"/>
              <a:gd name="connsiteX1174" fmla="*/ 9828990 w 13384174"/>
              <a:gd name="connsiteY1174" fmla="*/ 6238039 h 7837715"/>
              <a:gd name="connsiteX1175" fmla="*/ 10704578 w 13384174"/>
              <a:gd name="connsiteY1175" fmla="*/ 6209028 h 7837715"/>
              <a:gd name="connsiteX1176" fmla="*/ 10689934 w 13384174"/>
              <a:gd name="connsiteY1176" fmla="*/ 6224934 h 7837715"/>
              <a:gd name="connsiteX1177" fmla="*/ 10716702 w 13384174"/>
              <a:gd name="connsiteY1177" fmla="*/ 6241892 h 7837715"/>
              <a:gd name="connsiteX1178" fmla="*/ 10704578 w 13384174"/>
              <a:gd name="connsiteY1178" fmla="*/ 6209028 h 7837715"/>
              <a:gd name="connsiteX1179" fmla="*/ 9700634 w 13384174"/>
              <a:gd name="connsiteY1179" fmla="*/ 6202378 h 7837715"/>
              <a:gd name="connsiteX1180" fmla="*/ 9689122 w 13384174"/>
              <a:gd name="connsiteY1180" fmla="*/ 6206857 h 7837715"/>
              <a:gd name="connsiteX1181" fmla="*/ 9726402 w 13384174"/>
              <a:gd name="connsiteY1181" fmla="*/ 6259270 h 7837715"/>
              <a:gd name="connsiteX1182" fmla="*/ 9725842 w 13384174"/>
              <a:gd name="connsiteY1182" fmla="*/ 6259550 h 7837715"/>
              <a:gd name="connsiteX1183" fmla="*/ 9700634 w 13384174"/>
              <a:gd name="connsiteY1183" fmla="*/ 6202378 h 7837715"/>
              <a:gd name="connsiteX1184" fmla="*/ 11734750 w 13384174"/>
              <a:gd name="connsiteY1184" fmla="*/ 6196064 h 7837715"/>
              <a:gd name="connsiteX1185" fmla="*/ 11715410 w 13384174"/>
              <a:gd name="connsiteY1185" fmla="*/ 6259270 h 7837715"/>
              <a:gd name="connsiteX1186" fmla="*/ 11717790 w 13384174"/>
              <a:gd name="connsiteY1186" fmla="*/ 6214845 h 7837715"/>
              <a:gd name="connsiteX1187" fmla="*/ 11688638 w 13384174"/>
              <a:gd name="connsiteY1187" fmla="*/ 6241752 h 7837715"/>
              <a:gd name="connsiteX1188" fmla="*/ 11681490 w 13384174"/>
              <a:gd name="connsiteY1188" fmla="*/ 6296409 h 7837715"/>
              <a:gd name="connsiteX1189" fmla="*/ 11694806 w 13384174"/>
              <a:gd name="connsiteY1189" fmla="*/ 6344618 h 7837715"/>
              <a:gd name="connsiteX1190" fmla="*/ 11703074 w 13384174"/>
              <a:gd name="connsiteY1190" fmla="*/ 6267399 h 7837715"/>
              <a:gd name="connsiteX1191" fmla="*/ 11710030 w 13384174"/>
              <a:gd name="connsiteY1191" fmla="*/ 6298892 h 7837715"/>
              <a:gd name="connsiteX1192" fmla="*/ 11715942 w 13384174"/>
              <a:gd name="connsiteY1192" fmla="*/ 6314780 h 7837715"/>
              <a:gd name="connsiteX1193" fmla="*/ 11715690 w 13384174"/>
              <a:gd name="connsiteY1193" fmla="*/ 6315609 h 7837715"/>
              <a:gd name="connsiteX1194" fmla="*/ 11716250 w 13384174"/>
              <a:gd name="connsiteY1194" fmla="*/ 6315609 h 7837715"/>
              <a:gd name="connsiteX1195" fmla="*/ 11715942 w 13384174"/>
              <a:gd name="connsiteY1195" fmla="*/ 6314780 h 7837715"/>
              <a:gd name="connsiteX1196" fmla="*/ 11733206 w 13384174"/>
              <a:gd name="connsiteY1196" fmla="*/ 6257834 h 7837715"/>
              <a:gd name="connsiteX1197" fmla="*/ 11734750 w 13384174"/>
              <a:gd name="connsiteY1197" fmla="*/ 6196064 h 7837715"/>
              <a:gd name="connsiteX1198" fmla="*/ 9182758 w 13384174"/>
              <a:gd name="connsiteY1198" fmla="*/ 6195365 h 7837715"/>
              <a:gd name="connsiteX1199" fmla="*/ 9146038 w 13384174"/>
              <a:gd name="connsiteY1199" fmla="*/ 6222132 h 7837715"/>
              <a:gd name="connsiteX1200" fmla="*/ 9171006 w 13384174"/>
              <a:gd name="connsiteY1200" fmla="*/ 6240981 h 7837715"/>
              <a:gd name="connsiteX1201" fmla="*/ 9195286 w 13384174"/>
              <a:gd name="connsiteY1201" fmla="*/ 6264933 h 7837715"/>
              <a:gd name="connsiteX1202" fmla="*/ 9195234 w 13384174"/>
              <a:gd name="connsiteY1202" fmla="*/ 6265296 h 7837715"/>
              <a:gd name="connsiteX1203" fmla="*/ 9195654 w 13384174"/>
              <a:gd name="connsiteY1203" fmla="*/ 6265296 h 7837715"/>
              <a:gd name="connsiteX1204" fmla="*/ 9195286 w 13384174"/>
              <a:gd name="connsiteY1204" fmla="*/ 6264933 h 7837715"/>
              <a:gd name="connsiteX1205" fmla="*/ 9200046 w 13384174"/>
              <a:gd name="connsiteY1205" fmla="*/ 6232849 h 7837715"/>
              <a:gd name="connsiteX1206" fmla="*/ 9182758 w 13384174"/>
              <a:gd name="connsiteY1206" fmla="*/ 6195365 h 7837715"/>
              <a:gd name="connsiteX1207" fmla="*/ 10334790 w 13384174"/>
              <a:gd name="connsiteY1207" fmla="*/ 6194664 h 7837715"/>
              <a:gd name="connsiteX1208" fmla="*/ 10310646 w 13384174"/>
              <a:gd name="connsiteY1208" fmla="*/ 6230467 h 7837715"/>
              <a:gd name="connsiteX1209" fmla="*/ 10304766 w 13384174"/>
              <a:gd name="connsiteY1209" fmla="*/ 6244308 h 7837715"/>
              <a:gd name="connsiteX1210" fmla="*/ 10304658 w 13384174"/>
              <a:gd name="connsiteY1210" fmla="*/ 6243994 h 7837715"/>
              <a:gd name="connsiteX1211" fmla="*/ 10304658 w 13384174"/>
              <a:gd name="connsiteY1211" fmla="*/ 6244555 h 7837715"/>
              <a:gd name="connsiteX1212" fmla="*/ 10304766 w 13384174"/>
              <a:gd name="connsiteY1212" fmla="*/ 6244308 h 7837715"/>
              <a:gd name="connsiteX1213" fmla="*/ 10313318 w 13384174"/>
              <a:gd name="connsiteY1213" fmla="*/ 6269835 h 7837715"/>
              <a:gd name="connsiteX1214" fmla="*/ 10343902 w 13384174"/>
              <a:gd name="connsiteY1214" fmla="*/ 6252963 h 7837715"/>
              <a:gd name="connsiteX1215" fmla="*/ 10389730 w 13384174"/>
              <a:gd name="connsiteY1215" fmla="*/ 6285196 h 7837715"/>
              <a:gd name="connsiteX1216" fmla="*/ 10389730 w 13384174"/>
              <a:gd name="connsiteY1216" fmla="*/ 6284637 h 7837715"/>
              <a:gd name="connsiteX1217" fmla="*/ 10343902 w 13384174"/>
              <a:gd name="connsiteY1217" fmla="*/ 6252963 h 7837715"/>
              <a:gd name="connsiteX1218" fmla="*/ 10334790 w 13384174"/>
              <a:gd name="connsiteY1218" fmla="*/ 6194664 h 7837715"/>
              <a:gd name="connsiteX1219" fmla="*/ 11385634 w 13384174"/>
              <a:gd name="connsiteY1219" fmla="*/ 6185835 h 7837715"/>
              <a:gd name="connsiteX1220" fmla="*/ 11426978 w 13384174"/>
              <a:gd name="connsiteY1220" fmla="*/ 6228718 h 7837715"/>
              <a:gd name="connsiteX1221" fmla="*/ 11385634 w 13384174"/>
              <a:gd name="connsiteY1221" fmla="*/ 6185835 h 7837715"/>
              <a:gd name="connsiteX1222" fmla="*/ 12267598 w 13384174"/>
              <a:gd name="connsiteY1222" fmla="*/ 6180346 h 7837715"/>
              <a:gd name="connsiteX1223" fmla="*/ 12280506 w 13384174"/>
              <a:gd name="connsiteY1223" fmla="*/ 6180485 h 7837715"/>
              <a:gd name="connsiteX1224" fmla="*/ 12293526 w 13384174"/>
              <a:gd name="connsiteY1224" fmla="*/ 6202091 h 7837715"/>
              <a:gd name="connsiteX1225" fmla="*/ 12254986 w 13384174"/>
              <a:gd name="connsiteY1225" fmla="*/ 6249600 h 7837715"/>
              <a:gd name="connsiteX1226" fmla="*/ 12267598 w 13384174"/>
              <a:gd name="connsiteY1226" fmla="*/ 6180346 h 7837715"/>
              <a:gd name="connsiteX1227" fmla="*/ 9447026 w 13384174"/>
              <a:gd name="connsiteY1227" fmla="*/ 6167403 h 7837715"/>
              <a:gd name="connsiteX1228" fmla="*/ 9436430 w 13384174"/>
              <a:gd name="connsiteY1228" fmla="*/ 6178548 h 7837715"/>
              <a:gd name="connsiteX1229" fmla="*/ 9455630 w 13384174"/>
              <a:gd name="connsiteY1229" fmla="*/ 6193543 h 7837715"/>
              <a:gd name="connsiteX1230" fmla="*/ 9455630 w 13384174"/>
              <a:gd name="connsiteY1230" fmla="*/ 6193683 h 7837715"/>
              <a:gd name="connsiteX1231" fmla="*/ 9406158 w 13384174"/>
              <a:gd name="connsiteY1231" fmla="*/ 6228298 h 7837715"/>
              <a:gd name="connsiteX1232" fmla="*/ 9461098 w 13384174"/>
              <a:gd name="connsiteY1232" fmla="*/ 6239230 h 7837715"/>
              <a:gd name="connsiteX1233" fmla="*/ 9424938 w 13384174"/>
              <a:gd name="connsiteY1233" fmla="*/ 6344337 h 7837715"/>
              <a:gd name="connsiteX1234" fmla="*/ 9474410 w 13384174"/>
              <a:gd name="connsiteY1234" fmla="*/ 6388064 h 7837715"/>
              <a:gd name="connsiteX1235" fmla="*/ 9464042 w 13384174"/>
              <a:gd name="connsiteY1235" fmla="*/ 6352186 h 7837715"/>
              <a:gd name="connsiteX1236" fmla="*/ 9509590 w 13384174"/>
              <a:gd name="connsiteY1236" fmla="*/ 6305238 h 7837715"/>
              <a:gd name="connsiteX1237" fmla="*/ 9491090 w 13384174"/>
              <a:gd name="connsiteY1237" fmla="*/ 6369003 h 7837715"/>
              <a:gd name="connsiteX1238" fmla="*/ 9593958 w 13384174"/>
              <a:gd name="connsiteY1238" fmla="*/ 6367321 h 7837715"/>
              <a:gd name="connsiteX1239" fmla="*/ 9660110 w 13384174"/>
              <a:gd name="connsiteY1239" fmla="*/ 6211901 h 7837715"/>
              <a:gd name="connsiteX1240" fmla="*/ 9629838 w 13384174"/>
              <a:gd name="connsiteY1240" fmla="*/ 6183873 h 7837715"/>
              <a:gd name="connsiteX1241" fmla="*/ 9601806 w 13384174"/>
              <a:gd name="connsiteY1241" fmla="*/ 6290523 h 7837715"/>
              <a:gd name="connsiteX1242" fmla="*/ 9512954 w 13384174"/>
              <a:gd name="connsiteY1242" fmla="*/ 6238950 h 7837715"/>
              <a:gd name="connsiteX1243" fmla="*/ 9490950 w 13384174"/>
              <a:gd name="connsiteY1243" fmla="*/ 6290663 h 7837715"/>
              <a:gd name="connsiteX1244" fmla="*/ 9447026 w 13384174"/>
              <a:gd name="connsiteY1244" fmla="*/ 6167403 h 7837715"/>
              <a:gd name="connsiteX1245" fmla="*/ 9354914 w 13384174"/>
              <a:gd name="connsiteY1245" fmla="*/ 6161198 h 7837715"/>
              <a:gd name="connsiteX1246" fmla="*/ 9331598 w 13384174"/>
              <a:gd name="connsiteY1246" fmla="*/ 6224794 h 7837715"/>
              <a:gd name="connsiteX1247" fmla="*/ 9362854 w 13384174"/>
              <a:gd name="connsiteY1247" fmla="*/ 6231101 h 7837715"/>
              <a:gd name="connsiteX1248" fmla="*/ 9365794 w 13384174"/>
              <a:gd name="connsiteY1248" fmla="*/ 6164533 h 7837715"/>
              <a:gd name="connsiteX1249" fmla="*/ 9354914 w 13384174"/>
              <a:gd name="connsiteY1249" fmla="*/ 6161198 h 7837715"/>
              <a:gd name="connsiteX1250" fmla="*/ 9686002 w 13384174"/>
              <a:gd name="connsiteY1250" fmla="*/ 6114098 h 7837715"/>
              <a:gd name="connsiteX1251" fmla="*/ 9663894 w 13384174"/>
              <a:gd name="connsiteY1251" fmla="*/ 6145473 h 7837715"/>
              <a:gd name="connsiteX1252" fmla="*/ 9677562 w 13384174"/>
              <a:gd name="connsiteY1252" fmla="*/ 6192080 h 7837715"/>
              <a:gd name="connsiteX1253" fmla="*/ 9677350 w 13384174"/>
              <a:gd name="connsiteY1253" fmla="*/ 6193543 h 7837715"/>
              <a:gd name="connsiteX1254" fmla="*/ 9677910 w 13384174"/>
              <a:gd name="connsiteY1254" fmla="*/ 6193262 h 7837715"/>
              <a:gd name="connsiteX1255" fmla="*/ 9677562 w 13384174"/>
              <a:gd name="connsiteY1255" fmla="*/ 6192080 h 7837715"/>
              <a:gd name="connsiteX1256" fmla="*/ 9679522 w 13384174"/>
              <a:gd name="connsiteY1256" fmla="*/ 6178641 h 7837715"/>
              <a:gd name="connsiteX1257" fmla="*/ 9695286 w 13384174"/>
              <a:gd name="connsiteY1257" fmla="*/ 6151780 h 7837715"/>
              <a:gd name="connsiteX1258" fmla="*/ 9686002 w 13384174"/>
              <a:gd name="connsiteY1258" fmla="*/ 6114098 h 7837715"/>
              <a:gd name="connsiteX1259" fmla="*/ 12117826 w 13384174"/>
              <a:gd name="connsiteY1259" fmla="*/ 6098318 h 7837715"/>
              <a:gd name="connsiteX1260" fmla="*/ 12123666 w 13384174"/>
              <a:gd name="connsiteY1260" fmla="*/ 6117583 h 7837715"/>
              <a:gd name="connsiteX1261" fmla="*/ 12108386 w 13384174"/>
              <a:gd name="connsiteY1261" fmla="*/ 6170558 h 7837715"/>
              <a:gd name="connsiteX1262" fmla="*/ 12094374 w 13384174"/>
              <a:gd name="connsiteY1262" fmla="*/ 6144632 h 7837715"/>
              <a:gd name="connsiteX1263" fmla="*/ 12117826 w 13384174"/>
              <a:gd name="connsiteY1263" fmla="*/ 6098318 h 7837715"/>
              <a:gd name="connsiteX1264" fmla="*/ 10188754 w 13384174"/>
              <a:gd name="connsiteY1264" fmla="*/ 6095022 h 7837715"/>
              <a:gd name="connsiteX1265" fmla="*/ 10216818 w 13384174"/>
              <a:gd name="connsiteY1265" fmla="*/ 6220694 h 7837715"/>
              <a:gd name="connsiteX1266" fmla="*/ 10227094 w 13384174"/>
              <a:gd name="connsiteY1266" fmla="*/ 6204787 h 7837715"/>
              <a:gd name="connsiteX1267" fmla="*/ 10227298 w 13384174"/>
              <a:gd name="connsiteY1267" fmla="*/ 6205175 h 7837715"/>
              <a:gd name="connsiteX1268" fmla="*/ 10227298 w 13384174"/>
              <a:gd name="connsiteY1268" fmla="*/ 6204474 h 7837715"/>
              <a:gd name="connsiteX1269" fmla="*/ 10227094 w 13384174"/>
              <a:gd name="connsiteY1269" fmla="*/ 6204787 h 7837715"/>
              <a:gd name="connsiteX1270" fmla="*/ 10199826 w 13384174"/>
              <a:gd name="connsiteY1270" fmla="*/ 6152568 h 7837715"/>
              <a:gd name="connsiteX1271" fmla="*/ 10188754 w 13384174"/>
              <a:gd name="connsiteY1271" fmla="*/ 6095022 h 7837715"/>
              <a:gd name="connsiteX1272" fmla="*/ 9102438 w 13384174"/>
              <a:gd name="connsiteY1272" fmla="*/ 6087979 h 7837715"/>
              <a:gd name="connsiteX1273" fmla="*/ 9080170 w 13384174"/>
              <a:gd name="connsiteY1273" fmla="*/ 6097124 h 7837715"/>
              <a:gd name="connsiteX1274" fmla="*/ 9103394 w 13384174"/>
              <a:gd name="connsiteY1274" fmla="*/ 6121179 h 7837715"/>
              <a:gd name="connsiteX1275" fmla="*/ 9105938 w 13384174"/>
              <a:gd name="connsiteY1275" fmla="*/ 6134248 h 7837715"/>
              <a:gd name="connsiteX1276" fmla="*/ 9105678 w 13384174"/>
              <a:gd name="connsiteY1276" fmla="*/ 6135803 h 7837715"/>
              <a:gd name="connsiteX1277" fmla="*/ 9106238 w 13384174"/>
              <a:gd name="connsiteY1277" fmla="*/ 6135803 h 7837715"/>
              <a:gd name="connsiteX1278" fmla="*/ 9105938 w 13384174"/>
              <a:gd name="connsiteY1278" fmla="*/ 6134248 h 7837715"/>
              <a:gd name="connsiteX1279" fmla="*/ 9109174 w 13384174"/>
              <a:gd name="connsiteY1279" fmla="*/ 6114850 h 7837715"/>
              <a:gd name="connsiteX1280" fmla="*/ 9102438 w 13384174"/>
              <a:gd name="connsiteY1280" fmla="*/ 6087979 h 7837715"/>
              <a:gd name="connsiteX1281" fmla="*/ 9195794 w 13384174"/>
              <a:gd name="connsiteY1281" fmla="*/ 6063208 h 7837715"/>
              <a:gd name="connsiteX1282" fmla="*/ 9156134 w 13384174"/>
              <a:gd name="connsiteY1282" fmla="*/ 6078063 h 7837715"/>
              <a:gd name="connsiteX1283" fmla="*/ 9125298 w 13384174"/>
              <a:gd name="connsiteY1283" fmla="*/ 6150938 h 7837715"/>
              <a:gd name="connsiteX1284" fmla="*/ 9149826 w 13384174"/>
              <a:gd name="connsiteY1284" fmla="*/ 6133280 h 7837715"/>
              <a:gd name="connsiteX1285" fmla="*/ 9174350 w 13384174"/>
              <a:gd name="connsiteY1285" fmla="*/ 6115482 h 7837715"/>
              <a:gd name="connsiteX1286" fmla="*/ 9175890 w 13384174"/>
              <a:gd name="connsiteY1286" fmla="*/ 6171539 h 7837715"/>
              <a:gd name="connsiteX1287" fmla="*/ 9197894 w 13384174"/>
              <a:gd name="connsiteY1287" fmla="*/ 6119687 h 7837715"/>
              <a:gd name="connsiteX1288" fmla="*/ 9201962 w 13384174"/>
              <a:gd name="connsiteY1288" fmla="*/ 6210500 h 7837715"/>
              <a:gd name="connsiteX1289" fmla="*/ 9297122 w 13384174"/>
              <a:gd name="connsiteY1289" fmla="*/ 6206716 h 7837715"/>
              <a:gd name="connsiteX1290" fmla="*/ 9209110 w 13384174"/>
              <a:gd name="connsiteY1290" fmla="*/ 6133280 h 7837715"/>
              <a:gd name="connsiteX1291" fmla="*/ 9196214 w 13384174"/>
              <a:gd name="connsiteY1291" fmla="*/ 6063208 h 7837715"/>
              <a:gd name="connsiteX1292" fmla="*/ 8828726 w 13384174"/>
              <a:gd name="connsiteY1292" fmla="*/ 6036719 h 7837715"/>
              <a:gd name="connsiteX1293" fmla="*/ 8776186 w 13384174"/>
              <a:gd name="connsiteY1293" fmla="*/ 6072597 h 7837715"/>
              <a:gd name="connsiteX1294" fmla="*/ 8775766 w 13384174"/>
              <a:gd name="connsiteY1294" fmla="*/ 6072597 h 7837715"/>
              <a:gd name="connsiteX1295" fmla="*/ 8839114 w 13384174"/>
              <a:gd name="connsiteY1295" fmla="*/ 6084510 h 7837715"/>
              <a:gd name="connsiteX1296" fmla="*/ 8828726 w 13384174"/>
              <a:gd name="connsiteY1296" fmla="*/ 6036719 h 7837715"/>
              <a:gd name="connsiteX1297" fmla="*/ 9035882 w 13384174"/>
              <a:gd name="connsiteY1297" fmla="*/ 6021726 h 7837715"/>
              <a:gd name="connsiteX1298" fmla="*/ 9035882 w 13384174"/>
              <a:gd name="connsiteY1298" fmla="*/ 6100487 h 7837715"/>
              <a:gd name="connsiteX1299" fmla="*/ 8939878 w 13384174"/>
              <a:gd name="connsiteY1299" fmla="*/ 6126834 h 7837715"/>
              <a:gd name="connsiteX1300" fmla="*/ 9047794 w 13384174"/>
              <a:gd name="connsiteY1300" fmla="*/ 6214986 h 7837715"/>
              <a:gd name="connsiteX1301" fmla="*/ 9072462 w 13384174"/>
              <a:gd name="connsiteY1301" fmla="*/ 6096002 h 7837715"/>
              <a:gd name="connsiteX1302" fmla="*/ 9035882 w 13384174"/>
              <a:gd name="connsiteY1302" fmla="*/ 6021726 h 7837715"/>
              <a:gd name="connsiteX1303" fmla="*/ 8881438 w 13384174"/>
              <a:gd name="connsiteY1303" fmla="*/ 6003087 h 7837715"/>
              <a:gd name="connsiteX1304" fmla="*/ 8867422 w 13384174"/>
              <a:gd name="connsiteY1304" fmla="*/ 6056201 h 7837715"/>
              <a:gd name="connsiteX1305" fmla="*/ 8908346 w 13384174"/>
              <a:gd name="connsiteY1305" fmla="*/ 6120387 h 7837715"/>
              <a:gd name="connsiteX1306" fmla="*/ 8888306 w 13384174"/>
              <a:gd name="connsiteY1306" fmla="*/ 6026770 h 7837715"/>
              <a:gd name="connsiteX1307" fmla="*/ 8881438 w 13384174"/>
              <a:gd name="connsiteY1307" fmla="*/ 6003087 h 7837715"/>
              <a:gd name="connsiteX1308" fmla="*/ 8656078 w 13384174"/>
              <a:gd name="connsiteY1308" fmla="*/ 5993416 h 7837715"/>
              <a:gd name="connsiteX1309" fmla="*/ 8736802 w 13384174"/>
              <a:gd name="connsiteY1309" fmla="*/ 6064889 h 7837715"/>
              <a:gd name="connsiteX1310" fmla="*/ 8656494 w 13384174"/>
              <a:gd name="connsiteY1310" fmla="*/ 5993416 h 7837715"/>
              <a:gd name="connsiteX1311" fmla="*/ 11649626 w 13384174"/>
              <a:gd name="connsiteY1311" fmla="*/ 5975251 h 7837715"/>
              <a:gd name="connsiteX1312" fmla="*/ 11622350 w 13384174"/>
              <a:gd name="connsiteY1312" fmla="*/ 6001826 h 7837715"/>
              <a:gd name="connsiteX1313" fmla="*/ 11621786 w 13384174"/>
              <a:gd name="connsiteY1313" fmla="*/ 6001826 h 7837715"/>
              <a:gd name="connsiteX1314" fmla="*/ 11672802 w 13384174"/>
              <a:gd name="connsiteY1314" fmla="*/ 6024249 h 7837715"/>
              <a:gd name="connsiteX1315" fmla="*/ 11649626 w 13384174"/>
              <a:gd name="connsiteY1315" fmla="*/ 5975251 h 7837715"/>
              <a:gd name="connsiteX1316" fmla="*/ 9294598 w 13384174"/>
              <a:gd name="connsiteY1316" fmla="*/ 5970854 h 7837715"/>
              <a:gd name="connsiteX1317" fmla="*/ 9276098 w 13384174"/>
              <a:gd name="connsiteY1317" fmla="*/ 6034620 h 7837715"/>
              <a:gd name="connsiteX1318" fmla="*/ 9275118 w 13384174"/>
              <a:gd name="connsiteY1318" fmla="*/ 6056762 h 7837715"/>
              <a:gd name="connsiteX1319" fmla="*/ 9266570 w 13384174"/>
              <a:gd name="connsiteY1319" fmla="*/ 6077083 h 7837715"/>
              <a:gd name="connsiteX1320" fmla="*/ 9284790 w 13384174"/>
              <a:gd name="connsiteY1320" fmla="*/ 6114360 h 7837715"/>
              <a:gd name="connsiteX1321" fmla="*/ 9320666 w 13384174"/>
              <a:gd name="connsiteY1321" fmla="*/ 6009674 h 7837715"/>
              <a:gd name="connsiteX1322" fmla="*/ 9294598 w 13384174"/>
              <a:gd name="connsiteY1322" fmla="*/ 5970854 h 7837715"/>
              <a:gd name="connsiteX1323" fmla="*/ 11832014 w 13384174"/>
              <a:gd name="connsiteY1323" fmla="*/ 5937218 h 7837715"/>
              <a:gd name="connsiteX1324" fmla="*/ 11869994 w 13384174"/>
              <a:gd name="connsiteY1324" fmla="*/ 5968471 h 7837715"/>
              <a:gd name="connsiteX1325" fmla="*/ 11811270 w 13384174"/>
              <a:gd name="connsiteY1325" fmla="*/ 6022425 h 7837715"/>
              <a:gd name="connsiteX1326" fmla="*/ 11832014 w 13384174"/>
              <a:gd name="connsiteY1326" fmla="*/ 5937218 h 7837715"/>
              <a:gd name="connsiteX1327" fmla="*/ 9602790 w 13384174"/>
              <a:gd name="connsiteY1327" fmla="*/ 5908770 h 7837715"/>
              <a:gd name="connsiteX1328" fmla="*/ 9584990 w 13384174"/>
              <a:gd name="connsiteY1328" fmla="*/ 5950112 h 7837715"/>
              <a:gd name="connsiteX1329" fmla="*/ 9584990 w 13384174"/>
              <a:gd name="connsiteY1329" fmla="*/ 5950252 h 7837715"/>
              <a:gd name="connsiteX1330" fmla="*/ 9613022 w 13384174"/>
              <a:gd name="connsiteY1330" fmla="*/ 5944506 h 7837715"/>
              <a:gd name="connsiteX1331" fmla="*/ 9602790 w 13384174"/>
              <a:gd name="connsiteY1331" fmla="*/ 5908770 h 7837715"/>
              <a:gd name="connsiteX1332" fmla="*/ 8877902 w 13384174"/>
              <a:gd name="connsiteY1332" fmla="*/ 5899056 h 7837715"/>
              <a:gd name="connsiteX1333" fmla="*/ 8857050 w 13384174"/>
              <a:gd name="connsiteY1333" fmla="*/ 5920122 h 7837715"/>
              <a:gd name="connsiteX1334" fmla="*/ 8918158 w 13384174"/>
              <a:gd name="connsiteY1334" fmla="*/ 5976179 h 7837715"/>
              <a:gd name="connsiteX1335" fmla="*/ 8931330 w 13384174"/>
              <a:gd name="connsiteY1335" fmla="*/ 5945487 h 7837715"/>
              <a:gd name="connsiteX1336" fmla="*/ 8877902 w 13384174"/>
              <a:gd name="connsiteY1336" fmla="*/ 5899056 h 7837715"/>
              <a:gd name="connsiteX1337" fmla="*/ 11739090 w 13384174"/>
              <a:gd name="connsiteY1337" fmla="*/ 5893212 h 7837715"/>
              <a:gd name="connsiteX1338" fmla="*/ 11752266 w 13384174"/>
              <a:gd name="connsiteY1338" fmla="*/ 5941142 h 7837715"/>
              <a:gd name="connsiteX1339" fmla="*/ 11730822 w 13384174"/>
              <a:gd name="connsiteY1339" fmla="*/ 5969871 h 7837715"/>
              <a:gd name="connsiteX1340" fmla="*/ 11739090 w 13384174"/>
              <a:gd name="connsiteY1340" fmla="*/ 5893212 h 7837715"/>
              <a:gd name="connsiteX1341" fmla="*/ 11451066 w 13384174"/>
              <a:gd name="connsiteY1341" fmla="*/ 5888974 h 7837715"/>
              <a:gd name="connsiteX1342" fmla="*/ 11424598 w 13384174"/>
              <a:gd name="connsiteY1342" fmla="*/ 5901902 h 7837715"/>
              <a:gd name="connsiteX1343" fmla="*/ 11433426 w 13384174"/>
              <a:gd name="connsiteY1343" fmla="*/ 5959923 h 7837715"/>
              <a:gd name="connsiteX1344" fmla="*/ 11474910 w 13384174"/>
              <a:gd name="connsiteY1344" fmla="*/ 5924186 h 7837715"/>
              <a:gd name="connsiteX1345" fmla="*/ 11451066 w 13384174"/>
              <a:gd name="connsiteY1345" fmla="*/ 5888974 h 7837715"/>
              <a:gd name="connsiteX1346" fmla="*/ 8522542 w 13384174"/>
              <a:gd name="connsiteY1346" fmla="*/ 5852252 h 7837715"/>
              <a:gd name="connsiteX1347" fmla="*/ 8511022 w 13384174"/>
              <a:gd name="connsiteY1347" fmla="*/ 5853132 h 7837715"/>
              <a:gd name="connsiteX1348" fmla="*/ 8488318 w 13384174"/>
              <a:gd name="connsiteY1348" fmla="*/ 5927409 h 7837715"/>
              <a:gd name="connsiteX1349" fmla="*/ 8540734 w 13384174"/>
              <a:gd name="connsiteY1349" fmla="*/ 5903724 h 7837715"/>
              <a:gd name="connsiteX1350" fmla="*/ 8540734 w 13384174"/>
              <a:gd name="connsiteY1350" fmla="*/ 5904004 h 7837715"/>
              <a:gd name="connsiteX1351" fmla="*/ 8522542 w 13384174"/>
              <a:gd name="connsiteY1351" fmla="*/ 5852252 h 7837715"/>
              <a:gd name="connsiteX1352" fmla="*/ 8689922 w 13384174"/>
              <a:gd name="connsiteY1352" fmla="*/ 5848139 h 7837715"/>
              <a:gd name="connsiteX1353" fmla="*/ 8665186 w 13384174"/>
              <a:gd name="connsiteY1353" fmla="*/ 5871631 h 7837715"/>
              <a:gd name="connsiteX1354" fmla="*/ 8664766 w 13384174"/>
              <a:gd name="connsiteY1354" fmla="*/ 5871631 h 7837715"/>
              <a:gd name="connsiteX1355" fmla="*/ 8697562 w 13384174"/>
              <a:gd name="connsiteY1355" fmla="*/ 5855235 h 7837715"/>
              <a:gd name="connsiteX1356" fmla="*/ 8689922 w 13384174"/>
              <a:gd name="connsiteY1356" fmla="*/ 5848139 h 7837715"/>
              <a:gd name="connsiteX1357" fmla="*/ 8427230 w 13384174"/>
              <a:gd name="connsiteY1357" fmla="*/ 5820058 h 7837715"/>
              <a:gd name="connsiteX1358" fmla="*/ 8407870 w 13384174"/>
              <a:gd name="connsiteY1358" fmla="*/ 5855936 h 7837715"/>
              <a:gd name="connsiteX1359" fmla="*/ 8407870 w 13384174"/>
              <a:gd name="connsiteY1359" fmla="*/ 5856215 h 7837715"/>
              <a:gd name="connsiteX1360" fmla="*/ 8444590 w 13384174"/>
              <a:gd name="connsiteY1360" fmla="*/ 5829168 h 7837715"/>
              <a:gd name="connsiteX1361" fmla="*/ 8427230 w 13384174"/>
              <a:gd name="connsiteY1361" fmla="*/ 5820058 h 7837715"/>
              <a:gd name="connsiteX1362" fmla="*/ 11166766 w 13384174"/>
              <a:gd name="connsiteY1362" fmla="*/ 5799387 h 7837715"/>
              <a:gd name="connsiteX1363" fmla="*/ 11148222 w 13384174"/>
              <a:gd name="connsiteY1363" fmla="*/ 5863083 h 7837715"/>
              <a:gd name="connsiteX1364" fmla="*/ 11148642 w 13384174"/>
              <a:gd name="connsiteY1364" fmla="*/ 5863083 h 7837715"/>
              <a:gd name="connsiteX1365" fmla="*/ 11178634 w 13384174"/>
              <a:gd name="connsiteY1365" fmla="*/ 5813472 h 7837715"/>
              <a:gd name="connsiteX1366" fmla="*/ 11166766 w 13384174"/>
              <a:gd name="connsiteY1366" fmla="*/ 5799387 h 7837715"/>
              <a:gd name="connsiteX1367" fmla="*/ 10921090 w 13384174"/>
              <a:gd name="connsiteY1367" fmla="*/ 5771060 h 7837715"/>
              <a:gd name="connsiteX1368" fmla="*/ 10906322 w 13384174"/>
              <a:gd name="connsiteY1368" fmla="*/ 5786844 h 7837715"/>
              <a:gd name="connsiteX1369" fmla="*/ 10933230 w 13384174"/>
              <a:gd name="connsiteY1369" fmla="*/ 5803942 h 7837715"/>
              <a:gd name="connsiteX1370" fmla="*/ 10921090 w 13384174"/>
              <a:gd name="connsiteY1370" fmla="*/ 5771060 h 7837715"/>
              <a:gd name="connsiteX1371" fmla="*/ 1227434 w 13384174"/>
              <a:gd name="connsiteY1371" fmla="*/ 5766524 h 7837715"/>
              <a:gd name="connsiteX1372" fmla="*/ 1199404 w 13384174"/>
              <a:gd name="connsiteY1372" fmla="*/ 5841781 h 7837715"/>
              <a:gd name="connsiteX1373" fmla="*/ 1211315 w 13384174"/>
              <a:gd name="connsiteY1373" fmla="*/ 5854253 h 7837715"/>
              <a:gd name="connsiteX1374" fmla="*/ 1219164 w 13384174"/>
              <a:gd name="connsiteY1374" fmla="*/ 5921944 h 7837715"/>
              <a:gd name="connsiteX1375" fmla="*/ 1238832 w 13384174"/>
              <a:gd name="connsiteY1375" fmla="*/ 5833693 h 7837715"/>
              <a:gd name="connsiteX1376" fmla="*/ 1242202 w 13384174"/>
              <a:gd name="connsiteY1376" fmla="*/ 5834717 h 7837715"/>
              <a:gd name="connsiteX1377" fmla="*/ 1242289 w 13384174"/>
              <a:gd name="connsiteY1377" fmla="*/ 5835754 h 7837715"/>
              <a:gd name="connsiteX1378" fmla="*/ 1242851 w 13384174"/>
              <a:gd name="connsiteY1378" fmla="*/ 5834914 h 7837715"/>
              <a:gd name="connsiteX1379" fmla="*/ 1242202 w 13384174"/>
              <a:gd name="connsiteY1379" fmla="*/ 5834717 h 7837715"/>
              <a:gd name="connsiteX1380" fmla="*/ 1238488 w 13384174"/>
              <a:gd name="connsiteY1380" fmla="*/ 5790471 h 7837715"/>
              <a:gd name="connsiteX1381" fmla="*/ 1227434 w 13384174"/>
              <a:gd name="connsiteY1381" fmla="*/ 5766524 h 7837715"/>
              <a:gd name="connsiteX1382" fmla="*/ 8511946 w 13384174"/>
              <a:gd name="connsiteY1382" fmla="*/ 5762716 h 7837715"/>
              <a:gd name="connsiteX1383" fmla="*/ 8485514 w 13384174"/>
              <a:gd name="connsiteY1383" fmla="*/ 5792169 h 7837715"/>
              <a:gd name="connsiteX1384" fmla="*/ 8550402 w 13384174"/>
              <a:gd name="connsiteY1384" fmla="*/ 5860560 h 7837715"/>
              <a:gd name="connsiteX1385" fmla="*/ 8568622 w 13384174"/>
              <a:gd name="connsiteY1385" fmla="*/ 5796795 h 7837715"/>
              <a:gd name="connsiteX1386" fmla="*/ 8511946 w 13384174"/>
              <a:gd name="connsiteY1386" fmla="*/ 5762716 h 7837715"/>
              <a:gd name="connsiteX1387" fmla="*/ 8252866 w 13384174"/>
              <a:gd name="connsiteY1387" fmla="*/ 5760638 h 7837715"/>
              <a:gd name="connsiteX1388" fmla="*/ 8211942 w 13384174"/>
              <a:gd name="connsiteY1388" fmla="*/ 5797915 h 7837715"/>
              <a:gd name="connsiteX1389" fmla="*/ 8190218 w 13384174"/>
              <a:gd name="connsiteY1389" fmla="*/ 5850190 h 7837715"/>
              <a:gd name="connsiteX1390" fmla="*/ 8204234 w 13384174"/>
              <a:gd name="connsiteY1390" fmla="*/ 5897559 h 7837715"/>
              <a:gd name="connsiteX1391" fmla="*/ 8249502 w 13384174"/>
              <a:gd name="connsiteY1391" fmla="*/ 5849489 h 7837715"/>
              <a:gd name="connsiteX1392" fmla="*/ 8290890 w 13384174"/>
              <a:gd name="connsiteY1392" fmla="*/ 5898620 h 7837715"/>
              <a:gd name="connsiteX1393" fmla="*/ 8307186 w 13384174"/>
              <a:gd name="connsiteY1393" fmla="*/ 5893830 h 7837715"/>
              <a:gd name="connsiteX1394" fmla="*/ 8307382 w 13384174"/>
              <a:gd name="connsiteY1394" fmla="*/ 5894054 h 7837715"/>
              <a:gd name="connsiteX1395" fmla="*/ 8307382 w 13384174"/>
              <a:gd name="connsiteY1395" fmla="*/ 5893773 h 7837715"/>
              <a:gd name="connsiteX1396" fmla="*/ 8307186 w 13384174"/>
              <a:gd name="connsiteY1396" fmla="*/ 5893830 h 7837715"/>
              <a:gd name="connsiteX1397" fmla="*/ 8292530 w 13384174"/>
              <a:gd name="connsiteY1397" fmla="*/ 5877047 h 7837715"/>
              <a:gd name="connsiteX1398" fmla="*/ 8280054 w 13384174"/>
              <a:gd name="connsiteY1398" fmla="*/ 5776753 h 7837715"/>
              <a:gd name="connsiteX1399" fmla="*/ 8258190 w 13384174"/>
              <a:gd name="connsiteY1399" fmla="*/ 5829028 h 7837715"/>
              <a:gd name="connsiteX1400" fmla="*/ 8252866 w 13384174"/>
              <a:gd name="connsiteY1400" fmla="*/ 5760638 h 7837715"/>
              <a:gd name="connsiteX1401" fmla="*/ 8138362 w 13384174"/>
              <a:gd name="connsiteY1401" fmla="*/ 5750827 h 7837715"/>
              <a:gd name="connsiteX1402" fmla="*/ 8121966 w 13384174"/>
              <a:gd name="connsiteY1402" fmla="*/ 5871350 h 7837715"/>
              <a:gd name="connsiteX1403" fmla="*/ 8121966 w 13384174"/>
              <a:gd name="connsiteY1403" fmla="*/ 5871771 h 7837715"/>
              <a:gd name="connsiteX1404" fmla="*/ 8157566 w 13384174"/>
              <a:gd name="connsiteY1404" fmla="*/ 5765542 h 7837715"/>
              <a:gd name="connsiteX1405" fmla="*/ 8138362 w 13384174"/>
              <a:gd name="connsiteY1405" fmla="*/ 5750827 h 7837715"/>
              <a:gd name="connsiteX1406" fmla="*/ 8887882 w 13384174"/>
              <a:gd name="connsiteY1406" fmla="*/ 5745921 h 7837715"/>
              <a:gd name="connsiteX1407" fmla="*/ 8941142 w 13384174"/>
              <a:gd name="connsiteY1407" fmla="*/ 5801138 h 7837715"/>
              <a:gd name="connsiteX1408" fmla="*/ 8887882 w 13384174"/>
              <a:gd name="connsiteY1408" fmla="*/ 5745921 h 7837715"/>
              <a:gd name="connsiteX1409" fmla="*/ 1193673 w 13384174"/>
              <a:gd name="connsiteY1409" fmla="*/ 5727469 h 7837715"/>
              <a:gd name="connsiteX1410" fmla="*/ 1174457 w 13384174"/>
              <a:gd name="connsiteY1410" fmla="*/ 5773250 h 7837715"/>
              <a:gd name="connsiteX1411" fmla="*/ 1202487 w 13384174"/>
              <a:gd name="connsiteY1411" fmla="*/ 5742558 h 7837715"/>
              <a:gd name="connsiteX1412" fmla="*/ 1193673 w 13384174"/>
              <a:gd name="connsiteY1412" fmla="*/ 5727469 h 7837715"/>
              <a:gd name="connsiteX1413" fmla="*/ 8195906 w 13384174"/>
              <a:gd name="connsiteY1413" fmla="*/ 5720063 h 7837715"/>
              <a:gd name="connsiteX1414" fmla="*/ 8164834 w 13384174"/>
              <a:gd name="connsiteY1414" fmla="*/ 5755374 h 7837715"/>
              <a:gd name="connsiteX1415" fmla="*/ 8168166 w 13384174"/>
              <a:gd name="connsiteY1415" fmla="*/ 5800639 h 7837715"/>
              <a:gd name="connsiteX1416" fmla="*/ 8167934 w 13384174"/>
              <a:gd name="connsiteY1416" fmla="*/ 5801559 h 7837715"/>
              <a:gd name="connsiteX1417" fmla="*/ 8168214 w 13384174"/>
              <a:gd name="connsiteY1417" fmla="*/ 5801278 h 7837715"/>
              <a:gd name="connsiteX1418" fmla="*/ 8168166 w 13384174"/>
              <a:gd name="connsiteY1418" fmla="*/ 5800639 h 7837715"/>
              <a:gd name="connsiteX1419" fmla="*/ 8174374 w 13384174"/>
              <a:gd name="connsiteY1419" fmla="*/ 5776142 h 7837715"/>
              <a:gd name="connsiteX1420" fmla="*/ 8204234 w 13384174"/>
              <a:gd name="connsiteY1420" fmla="*/ 5796655 h 7837715"/>
              <a:gd name="connsiteX1421" fmla="*/ 8210258 w 13384174"/>
              <a:gd name="connsiteY1421" fmla="*/ 5741717 h 7837715"/>
              <a:gd name="connsiteX1422" fmla="*/ 8195906 w 13384174"/>
              <a:gd name="connsiteY1422" fmla="*/ 5720063 h 7837715"/>
              <a:gd name="connsiteX1423" fmla="*/ 11373054 w 13384174"/>
              <a:gd name="connsiteY1423" fmla="*/ 5715580 h 7837715"/>
              <a:gd name="connsiteX1424" fmla="*/ 11398390 w 13384174"/>
              <a:gd name="connsiteY1424" fmla="*/ 5727002 h 7837715"/>
              <a:gd name="connsiteX1425" fmla="*/ 11345410 w 13384174"/>
              <a:gd name="connsiteY1425" fmla="*/ 5749144 h 7837715"/>
              <a:gd name="connsiteX1426" fmla="*/ 11373054 w 13384174"/>
              <a:gd name="connsiteY1426" fmla="*/ 5715580 h 7837715"/>
              <a:gd name="connsiteX1427" fmla="*/ 10785234 w 13384174"/>
              <a:gd name="connsiteY1427" fmla="*/ 5670805 h 7837715"/>
              <a:gd name="connsiteX1428" fmla="*/ 10842414 w 13384174"/>
              <a:gd name="connsiteY1428" fmla="*/ 5716772 h 7837715"/>
              <a:gd name="connsiteX1429" fmla="*/ 10842274 w 13384174"/>
              <a:gd name="connsiteY1429" fmla="*/ 5716772 h 7837715"/>
              <a:gd name="connsiteX1430" fmla="*/ 10836810 w 13384174"/>
              <a:gd name="connsiteY1430" fmla="*/ 5670805 h 7837715"/>
              <a:gd name="connsiteX1431" fmla="*/ 10785234 w 13384174"/>
              <a:gd name="connsiteY1431" fmla="*/ 5670805 h 7837715"/>
              <a:gd name="connsiteX1432" fmla="*/ 8546586 w 13384174"/>
              <a:gd name="connsiteY1432" fmla="*/ 5661661 h 7837715"/>
              <a:gd name="connsiteX1433" fmla="*/ 8529662 w 13384174"/>
              <a:gd name="connsiteY1433" fmla="*/ 5688604 h 7837715"/>
              <a:gd name="connsiteX1434" fmla="*/ 8529242 w 13384174"/>
              <a:gd name="connsiteY1434" fmla="*/ 5688604 h 7837715"/>
              <a:gd name="connsiteX1435" fmla="*/ 8562034 w 13384174"/>
              <a:gd name="connsiteY1435" fmla="*/ 5672346 h 7837715"/>
              <a:gd name="connsiteX1436" fmla="*/ 8546586 w 13384174"/>
              <a:gd name="connsiteY1436" fmla="*/ 5661661 h 7837715"/>
              <a:gd name="connsiteX1437" fmla="*/ 7835638 w 13384174"/>
              <a:gd name="connsiteY1437" fmla="*/ 5643604 h 7837715"/>
              <a:gd name="connsiteX1438" fmla="*/ 7813498 w 13384174"/>
              <a:gd name="connsiteY1438" fmla="*/ 5736812 h 7837715"/>
              <a:gd name="connsiteX1439" fmla="*/ 7813774 w 13384174"/>
              <a:gd name="connsiteY1439" fmla="*/ 5737233 h 7837715"/>
              <a:gd name="connsiteX1440" fmla="*/ 7850918 w 13384174"/>
              <a:gd name="connsiteY1440" fmla="*/ 5687762 h 7837715"/>
              <a:gd name="connsiteX1441" fmla="*/ 7835638 w 13384174"/>
              <a:gd name="connsiteY1441" fmla="*/ 5643604 h 7837715"/>
              <a:gd name="connsiteX1442" fmla="*/ 8289006 w 13384174"/>
              <a:gd name="connsiteY1442" fmla="*/ 5614712 h 7837715"/>
              <a:gd name="connsiteX1443" fmla="*/ 8269262 w 13384174"/>
              <a:gd name="connsiteY1443" fmla="*/ 5640113 h 7837715"/>
              <a:gd name="connsiteX1444" fmla="*/ 8269262 w 13384174"/>
              <a:gd name="connsiteY1444" fmla="*/ 5640394 h 7837715"/>
              <a:gd name="connsiteX1445" fmla="*/ 8296450 w 13384174"/>
              <a:gd name="connsiteY1445" fmla="*/ 5656369 h 7837715"/>
              <a:gd name="connsiteX1446" fmla="*/ 8289006 w 13384174"/>
              <a:gd name="connsiteY1446" fmla="*/ 5614712 h 7837715"/>
              <a:gd name="connsiteX1447" fmla="*/ 8051558 w 13384174"/>
              <a:gd name="connsiteY1447" fmla="*/ 5573177 h 7837715"/>
              <a:gd name="connsiteX1448" fmla="*/ 8032830 w 13384174"/>
              <a:gd name="connsiteY1448" fmla="*/ 5597089 h 7837715"/>
              <a:gd name="connsiteX1449" fmla="*/ 8032830 w 13384174"/>
              <a:gd name="connsiteY1449" fmla="*/ 5597510 h 7837715"/>
              <a:gd name="connsiteX1450" fmla="*/ 8068710 w 13384174"/>
              <a:gd name="connsiteY1450" fmla="*/ 5592464 h 7837715"/>
              <a:gd name="connsiteX1451" fmla="*/ 8051558 w 13384174"/>
              <a:gd name="connsiteY1451" fmla="*/ 5573177 h 7837715"/>
              <a:gd name="connsiteX1452" fmla="*/ 10635142 w 13384174"/>
              <a:gd name="connsiteY1452" fmla="*/ 5548322 h 7837715"/>
              <a:gd name="connsiteX1453" fmla="*/ 10635346 w 13384174"/>
              <a:gd name="connsiteY1453" fmla="*/ 5548726 h 7837715"/>
              <a:gd name="connsiteX1454" fmla="*/ 10636814 w 13384174"/>
              <a:gd name="connsiteY1454" fmla="*/ 5561772 h 7837715"/>
              <a:gd name="connsiteX1455" fmla="*/ 10427922 w 13384174"/>
              <a:gd name="connsiteY1455" fmla="*/ 5546006 h 7837715"/>
              <a:gd name="connsiteX1456" fmla="*/ 10396318 w 13384174"/>
              <a:gd name="connsiteY1456" fmla="*/ 5577188 h 7837715"/>
              <a:gd name="connsiteX1457" fmla="*/ 10457002 w 13384174"/>
              <a:gd name="connsiteY1457" fmla="*/ 5556447 h 7837715"/>
              <a:gd name="connsiteX1458" fmla="*/ 10427922 w 13384174"/>
              <a:gd name="connsiteY1458" fmla="*/ 5546006 h 7837715"/>
              <a:gd name="connsiteX1459" fmla="*/ 12407466 w 13384174"/>
              <a:gd name="connsiteY1459" fmla="*/ 5541171 h 7837715"/>
              <a:gd name="connsiteX1460" fmla="*/ 12428490 w 13384174"/>
              <a:gd name="connsiteY1460" fmla="*/ 5591062 h 7837715"/>
              <a:gd name="connsiteX1461" fmla="*/ 12410130 w 13384174"/>
              <a:gd name="connsiteY1461" fmla="*/ 5631984 h 7837715"/>
              <a:gd name="connsiteX1462" fmla="*/ 12407466 w 13384174"/>
              <a:gd name="connsiteY1462" fmla="*/ 5541171 h 7837715"/>
              <a:gd name="connsiteX1463" fmla="*/ 10904802 w 13384174"/>
              <a:gd name="connsiteY1463" fmla="*/ 5523920 h 7837715"/>
              <a:gd name="connsiteX1464" fmla="*/ 10918798 w 13384174"/>
              <a:gd name="connsiteY1464" fmla="*/ 5542011 h 7837715"/>
              <a:gd name="connsiteX1465" fmla="*/ 10907582 w 13384174"/>
              <a:gd name="connsiteY1465" fmla="*/ 5607038 h 7837715"/>
              <a:gd name="connsiteX1466" fmla="*/ 10899734 w 13384174"/>
              <a:gd name="connsiteY1466" fmla="*/ 5526316 h 7837715"/>
              <a:gd name="connsiteX1467" fmla="*/ 10904802 w 13384174"/>
              <a:gd name="connsiteY1467" fmla="*/ 5523920 h 7837715"/>
              <a:gd name="connsiteX1468" fmla="*/ 12365138 w 13384174"/>
              <a:gd name="connsiteY1468" fmla="*/ 5520009 h 7837715"/>
              <a:gd name="connsiteX1469" fmla="*/ 12384762 w 13384174"/>
              <a:gd name="connsiteY1469" fmla="*/ 5592323 h 7837715"/>
              <a:gd name="connsiteX1470" fmla="*/ 12356734 w 13384174"/>
              <a:gd name="connsiteY1470" fmla="*/ 5596949 h 7837715"/>
              <a:gd name="connsiteX1471" fmla="*/ 12365138 w 13384174"/>
              <a:gd name="connsiteY1471" fmla="*/ 5520009 h 7837715"/>
              <a:gd name="connsiteX1472" fmla="*/ 12248538 w 13384174"/>
              <a:gd name="connsiteY1472" fmla="*/ 5470119 h 7837715"/>
              <a:gd name="connsiteX1473" fmla="*/ 12340198 w 13384174"/>
              <a:gd name="connsiteY1473" fmla="*/ 5536407 h 7837715"/>
              <a:gd name="connsiteX1474" fmla="*/ 12348186 w 13384174"/>
              <a:gd name="connsiteY1474" fmla="*/ 5538229 h 7837715"/>
              <a:gd name="connsiteX1475" fmla="*/ 12336414 w 13384174"/>
              <a:gd name="connsiteY1475" fmla="*/ 5602695 h 7837715"/>
              <a:gd name="connsiteX1476" fmla="*/ 12312026 w 13384174"/>
              <a:gd name="connsiteY1476" fmla="*/ 5540750 h 7837715"/>
              <a:gd name="connsiteX1477" fmla="*/ 12272222 w 13384174"/>
              <a:gd name="connsiteY1477" fmla="*/ 5610822 h 7837715"/>
              <a:gd name="connsiteX1478" fmla="*/ 12255826 w 13384174"/>
              <a:gd name="connsiteY1478" fmla="*/ 5550701 h 7837715"/>
              <a:gd name="connsiteX1479" fmla="*/ 12226394 w 13384174"/>
              <a:gd name="connsiteY1479" fmla="*/ 5577609 h 7837715"/>
              <a:gd name="connsiteX1480" fmla="*/ 12248538 w 13384174"/>
              <a:gd name="connsiteY1480" fmla="*/ 5470119 h 7837715"/>
              <a:gd name="connsiteX1481" fmla="*/ 12155198 w 13384174"/>
              <a:gd name="connsiteY1481" fmla="*/ 5418001 h 7837715"/>
              <a:gd name="connsiteX1482" fmla="*/ 12219526 w 13384174"/>
              <a:gd name="connsiteY1482" fmla="*/ 5418685 h 7837715"/>
              <a:gd name="connsiteX1483" fmla="*/ 12169350 w 13384174"/>
              <a:gd name="connsiteY1483" fmla="*/ 5530941 h 7837715"/>
              <a:gd name="connsiteX1484" fmla="*/ 12129270 w 13384174"/>
              <a:gd name="connsiteY1484" fmla="*/ 5465354 h 7837715"/>
              <a:gd name="connsiteX1485" fmla="*/ 12099838 w 13384174"/>
              <a:gd name="connsiteY1485" fmla="*/ 5492260 h 7837715"/>
              <a:gd name="connsiteX1486" fmla="*/ 12090026 w 13384174"/>
              <a:gd name="connsiteY1486" fmla="*/ 5456104 h 7837715"/>
              <a:gd name="connsiteX1487" fmla="*/ 12155198 w 13384174"/>
              <a:gd name="connsiteY1487" fmla="*/ 5418001 h 7837715"/>
              <a:gd name="connsiteX1488" fmla="*/ 12095530 w 13384174"/>
              <a:gd name="connsiteY1488" fmla="*/ 5392846 h 7837715"/>
              <a:gd name="connsiteX1489" fmla="*/ 12117358 w 13384174"/>
              <a:gd name="connsiteY1489" fmla="*/ 5394860 h 7837715"/>
              <a:gd name="connsiteX1490" fmla="*/ 12072230 w 13384174"/>
              <a:gd name="connsiteY1490" fmla="*/ 5418265 h 7837715"/>
              <a:gd name="connsiteX1491" fmla="*/ 12095530 w 13384174"/>
              <a:gd name="connsiteY1491" fmla="*/ 5392846 h 7837715"/>
              <a:gd name="connsiteX1492" fmla="*/ 10560434 w 13384174"/>
              <a:gd name="connsiteY1492" fmla="*/ 5376081 h 7837715"/>
              <a:gd name="connsiteX1493" fmla="*/ 10578510 w 13384174"/>
              <a:gd name="connsiteY1493" fmla="*/ 5413639 h 7837715"/>
              <a:gd name="connsiteX1494" fmla="*/ 10566038 w 13384174"/>
              <a:gd name="connsiteY1494" fmla="*/ 5422189 h 7837715"/>
              <a:gd name="connsiteX1495" fmla="*/ 10552026 w 13384174"/>
              <a:gd name="connsiteY1495" fmla="*/ 5453160 h 7837715"/>
              <a:gd name="connsiteX1496" fmla="*/ 10545298 w 13384174"/>
              <a:gd name="connsiteY1496" fmla="*/ 5429336 h 7837715"/>
              <a:gd name="connsiteX1497" fmla="*/ 10546418 w 13384174"/>
              <a:gd name="connsiteY1497" fmla="*/ 5407054 h 7837715"/>
              <a:gd name="connsiteX1498" fmla="*/ 10560434 w 13384174"/>
              <a:gd name="connsiteY1498" fmla="*/ 5376081 h 7837715"/>
              <a:gd name="connsiteX1499" fmla="*/ 12039470 w 13384174"/>
              <a:gd name="connsiteY1499" fmla="*/ 5375940 h 7837715"/>
              <a:gd name="connsiteX1500" fmla="*/ 12059758 w 13384174"/>
              <a:gd name="connsiteY1500" fmla="*/ 5426112 h 7837715"/>
              <a:gd name="connsiteX1501" fmla="*/ 12002154 w 13384174"/>
              <a:gd name="connsiteY1501" fmla="*/ 5457784 h 7837715"/>
              <a:gd name="connsiteX1502" fmla="*/ 12004678 w 13384174"/>
              <a:gd name="connsiteY1502" fmla="*/ 5413217 h 7837715"/>
              <a:gd name="connsiteX1503" fmla="*/ 12039470 w 13384174"/>
              <a:gd name="connsiteY1503" fmla="*/ 5375940 h 7837715"/>
              <a:gd name="connsiteX1504" fmla="*/ 10219166 w 13384174"/>
              <a:gd name="connsiteY1504" fmla="*/ 5371736 h 7837715"/>
              <a:gd name="connsiteX1505" fmla="*/ 10173198 w 13384174"/>
              <a:gd name="connsiteY1505" fmla="*/ 5418125 h 7837715"/>
              <a:gd name="connsiteX1506" fmla="*/ 10223794 w 13384174"/>
              <a:gd name="connsiteY1506" fmla="*/ 5440127 h 7837715"/>
              <a:gd name="connsiteX1507" fmla="*/ 10219166 w 13384174"/>
              <a:gd name="connsiteY1507" fmla="*/ 5371736 h 7837715"/>
              <a:gd name="connsiteX1508" fmla="*/ 11804006 w 13384174"/>
              <a:gd name="connsiteY1508" fmla="*/ 5361741 h 7837715"/>
              <a:gd name="connsiteX1509" fmla="*/ 11785202 w 13384174"/>
              <a:gd name="connsiteY1509" fmla="*/ 5419385 h 7837715"/>
              <a:gd name="connsiteX1510" fmla="*/ 11811270 w 13384174"/>
              <a:gd name="connsiteY1510" fmla="*/ 5380286 h 7837715"/>
              <a:gd name="connsiteX1511" fmla="*/ 11804006 w 13384174"/>
              <a:gd name="connsiteY1511" fmla="*/ 5361741 h 7837715"/>
              <a:gd name="connsiteX1512" fmla="*/ 10287338 w 13384174"/>
              <a:gd name="connsiteY1512" fmla="*/ 5338930 h 7837715"/>
              <a:gd name="connsiteX1513" fmla="*/ 10292186 w 13384174"/>
              <a:gd name="connsiteY1513" fmla="*/ 5341744 h 7837715"/>
              <a:gd name="connsiteX1514" fmla="*/ 10297790 w 13384174"/>
              <a:gd name="connsiteY1514" fmla="*/ 5387852 h 7837715"/>
              <a:gd name="connsiteX1515" fmla="*/ 10313630 w 13384174"/>
              <a:gd name="connsiteY1515" fmla="*/ 5391215 h 7837715"/>
              <a:gd name="connsiteX1516" fmla="*/ 10287842 w 13384174"/>
              <a:gd name="connsiteY1516" fmla="*/ 5430735 h 7837715"/>
              <a:gd name="connsiteX1517" fmla="*/ 10270882 w 13384174"/>
              <a:gd name="connsiteY1517" fmla="*/ 5371035 h 7837715"/>
              <a:gd name="connsiteX1518" fmla="*/ 10287338 w 13384174"/>
              <a:gd name="connsiteY1518" fmla="*/ 5338930 h 7837715"/>
              <a:gd name="connsiteX1519" fmla="*/ 10345582 w 13384174"/>
              <a:gd name="connsiteY1519" fmla="*/ 5319183 h 7837715"/>
              <a:gd name="connsiteX1520" fmla="*/ 10359598 w 13384174"/>
              <a:gd name="connsiteY1520" fmla="*/ 5344829 h 7837715"/>
              <a:gd name="connsiteX1521" fmla="*/ 10360718 w 13384174"/>
              <a:gd name="connsiteY1521" fmla="*/ 5322406 h 7837715"/>
              <a:gd name="connsiteX1522" fmla="*/ 10328906 w 13384174"/>
              <a:gd name="connsiteY1522" fmla="*/ 5416863 h 7837715"/>
              <a:gd name="connsiteX1523" fmla="*/ 10323158 w 13384174"/>
              <a:gd name="connsiteY1523" fmla="*/ 5370757 h 7837715"/>
              <a:gd name="connsiteX1524" fmla="*/ 10345582 w 13384174"/>
              <a:gd name="connsiteY1524" fmla="*/ 5319183 h 7837715"/>
              <a:gd name="connsiteX1525" fmla="*/ 10800638 w 13384174"/>
              <a:gd name="connsiteY1525" fmla="*/ 5318886 h 7837715"/>
              <a:gd name="connsiteX1526" fmla="*/ 10856850 w 13384174"/>
              <a:gd name="connsiteY1526" fmla="*/ 5368372 h 7837715"/>
              <a:gd name="connsiteX1527" fmla="*/ 10782006 w 13384174"/>
              <a:gd name="connsiteY1527" fmla="*/ 5320863 h 7837715"/>
              <a:gd name="connsiteX1528" fmla="*/ 10800638 w 13384174"/>
              <a:gd name="connsiteY1528" fmla="*/ 5318886 h 7837715"/>
              <a:gd name="connsiteX1529" fmla="*/ 11744318 w 13384174"/>
              <a:gd name="connsiteY1529" fmla="*/ 5316765 h 7837715"/>
              <a:gd name="connsiteX1530" fmla="*/ 11738390 w 13384174"/>
              <a:gd name="connsiteY1530" fmla="*/ 5329553 h 7837715"/>
              <a:gd name="connsiteX1531" fmla="*/ 11751706 w 13384174"/>
              <a:gd name="connsiteY1531" fmla="*/ 5377623 h 7837715"/>
              <a:gd name="connsiteX1532" fmla="*/ 11757190 w 13384174"/>
              <a:gd name="connsiteY1532" fmla="*/ 5345250 h 7837715"/>
              <a:gd name="connsiteX1533" fmla="*/ 11756358 w 13384174"/>
              <a:gd name="connsiteY1533" fmla="*/ 5333008 h 7837715"/>
              <a:gd name="connsiteX1534" fmla="*/ 11752610 w 13384174"/>
              <a:gd name="connsiteY1534" fmla="*/ 5333367 h 7837715"/>
              <a:gd name="connsiteX1535" fmla="*/ 11745722 w 13384174"/>
              <a:gd name="connsiteY1535" fmla="*/ 5320669 h 7837715"/>
              <a:gd name="connsiteX1536" fmla="*/ 11409634 w 13384174"/>
              <a:gd name="connsiteY1536" fmla="*/ 5257283 h 7837715"/>
              <a:gd name="connsiteX1537" fmla="*/ 11417590 w 13384174"/>
              <a:gd name="connsiteY1537" fmla="*/ 5272374 h 7837715"/>
              <a:gd name="connsiteX1538" fmla="*/ 11414982 w 13384174"/>
              <a:gd name="connsiteY1538" fmla="*/ 5292562 h 7837715"/>
              <a:gd name="connsiteX1539" fmla="*/ 11412294 w 13384174"/>
              <a:gd name="connsiteY1539" fmla="*/ 5294062 h 7837715"/>
              <a:gd name="connsiteX1540" fmla="*/ 11414542 w 13384174"/>
              <a:gd name="connsiteY1540" fmla="*/ 5296322 h 7837715"/>
              <a:gd name="connsiteX1541" fmla="*/ 11442254 w 13384174"/>
              <a:gd name="connsiteY1541" fmla="*/ 5297179 h 7837715"/>
              <a:gd name="connsiteX1542" fmla="*/ 11426698 w 13384174"/>
              <a:gd name="connsiteY1542" fmla="*/ 5262949 h 7837715"/>
              <a:gd name="connsiteX1543" fmla="*/ 10992654 w 13384174"/>
              <a:gd name="connsiteY1543" fmla="*/ 5254715 h 7837715"/>
              <a:gd name="connsiteX1544" fmla="*/ 11006670 w 13384174"/>
              <a:gd name="connsiteY1544" fmla="*/ 5302505 h 7837715"/>
              <a:gd name="connsiteX1545" fmla="*/ 10983682 w 13384174"/>
              <a:gd name="connsiteY1545" fmla="*/ 5274895 h 7837715"/>
              <a:gd name="connsiteX1546" fmla="*/ 10992654 w 13384174"/>
              <a:gd name="connsiteY1546" fmla="*/ 5254715 h 7837715"/>
              <a:gd name="connsiteX1547" fmla="*/ 12309922 w 13384174"/>
              <a:gd name="connsiteY1547" fmla="*/ 5236778 h 7837715"/>
              <a:gd name="connsiteX1548" fmla="*/ 12338794 w 13384174"/>
              <a:gd name="connsiteY1548" fmla="*/ 5288351 h 7837715"/>
              <a:gd name="connsiteX1549" fmla="*/ 12309922 w 13384174"/>
              <a:gd name="connsiteY1549" fmla="*/ 5236778 h 7837715"/>
              <a:gd name="connsiteX1550" fmla="*/ 11761474 w 13384174"/>
              <a:gd name="connsiteY1550" fmla="*/ 5199407 h 7837715"/>
              <a:gd name="connsiteX1551" fmla="*/ 11761250 w 13384174"/>
              <a:gd name="connsiteY1551" fmla="*/ 5200050 h 7837715"/>
              <a:gd name="connsiteX1552" fmla="*/ 11761234 w 13384174"/>
              <a:gd name="connsiteY1552" fmla="*/ 5200181 h 7837715"/>
              <a:gd name="connsiteX1553" fmla="*/ 11761518 w 13384174"/>
              <a:gd name="connsiteY1553" fmla="*/ 5199780 h 7837715"/>
              <a:gd name="connsiteX1554" fmla="*/ 11745694 w 13384174"/>
              <a:gd name="connsiteY1554" fmla="*/ 5189239 h 7837715"/>
              <a:gd name="connsiteX1555" fmla="*/ 11736710 w 13384174"/>
              <a:gd name="connsiteY1555" fmla="*/ 5216597 h 7837715"/>
              <a:gd name="connsiteX1556" fmla="*/ 11748534 w 13384174"/>
              <a:gd name="connsiteY1556" fmla="*/ 5218174 h 7837715"/>
              <a:gd name="connsiteX1557" fmla="*/ 11753690 w 13384174"/>
              <a:gd name="connsiteY1557" fmla="*/ 5210870 h 7837715"/>
              <a:gd name="connsiteX1558" fmla="*/ 11777674 w 13384174"/>
              <a:gd name="connsiteY1558" fmla="*/ 5188957 h 7837715"/>
              <a:gd name="connsiteX1559" fmla="*/ 11774318 w 13384174"/>
              <a:gd name="connsiteY1559" fmla="*/ 5203581 h 7837715"/>
              <a:gd name="connsiteX1560" fmla="*/ 11777774 w 13384174"/>
              <a:gd name="connsiteY1560" fmla="*/ 5238040 h 7837715"/>
              <a:gd name="connsiteX1561" fmla="*/ 11787674 w 13384174"/>
              <a:gd name="connsiteY1561" fmla="*/ 5201357 h 7837715"/>
              <a:gd name="connsiteX1562" fmla="*/ 11790226 w 13384174"/>
              <a:gd name="connsiteY1562" fmla="*/ 5195034 h 7837715"/>
              <a:gd name="connsiteX1563" fmla="*/ 11788270 w 13384174"/>
              <a:gd name="connsiteY1563" fmla="*/ 5195378 h 7837715"/>
              <a:gd name="connsiteX1564" fmla="*/ 10927630 w 13384174"/>
              <a:gd name="connsiteY1564" fmla="*/ 5172730 h 7837715"/>
              <a:gd name="connsiteX1565" fmla="*/ 10902038 w 13384174"/>
              <a:gd name="connsiteY1565" fmla="*/ 5188316 h 7837715"/>
              <a:gd name="connsiteX1566" fmla="*/ 10897682 w 13384174"/>
              <a:gd name="connsiteY1566" fmla="*/ 5177754 h 7837715"/>
              <a:gd name="connsiteX1567" fmla="*/ 10897634 w 13384174"/>
              <a:gd name="connsiteY1567" fmla="*/ 5177077 h 7837715"/>
              <a:gd name="connsiteX1568" fmla="*/ 10897634 w 13384174"/>
              <a:gd name="connsiteY1568" fmla="*/ 5177636 h 7837715"/>
              <a:gd name="connsiteX1569" fmla="*/ 10897682 w 13384174"/>
              <a:gd name="connsiteY1569" fmla="*/ 5177754 h 7837715"/>
              <a:gd name="connsiteX1570" fmla="*/ 10899806 w 13384174"/>
              <a:gd name="connsiteY1570" fmla="*/ 5207315 h 7837715"/>
              <a:gd name="connsiteX1571" fmla="*/ 10937014 w 13384174"/>
              <a:gd name="connsiteY1571" fmla="*/ 5186326 h 7837715"/>
              <a:gd name="connsiteX1572" fmla="*/ 10927630 w 13384174"/>
              <a:gd name="connsiteY1572" fmla="*/ 5172730 h 7837715"/>
              <a:gd name="connsiteX1573" fmla="*/ 11734466 w 13384174"/>
              <a:gd name="connsiteY1573" fmla="*/ 5158857 h 7837715"/>
              <a:gd name="connsiteX1574" fmla="*/ 11729818 w 13384174"/>
              <a:gd name="connsiteY1574" fmla="*/ 5175715 h 7837715"/>
              <a:gd name="connsiteX1575" fmla="*/ 11735650 w 13384174"/>
              <a:gd name="connsiteY1575" fmla="*/ 5178193 h 7837715"/>
              <a:gd name="connsiteX1576" fmla="*/ 11739210 w 13384174"/>
              <a:gd name="connsiteY1576" fmla="*/ 5171695 h 7837715"/>
              <a:gd name="connsiteX1577" fmla="*/ 10225442 w 13384174"/>
              <a:gd name="connsiteY1577" fmla="*/ 5152478 h 7837715"/>
              <a:gd name="connsiteX1578" fmla="*/ 10233042 w 13384174"/>
              <a:gd name="connsiteY1578" fmla="*/ 5159839 h 7837715"/>
              <a:gd name="connsiteX1579" fmla="*/ 10200526 w 13384174"/>
              <a:gd name="connsiteY1579" fmla="*/ 5175536 h 7837715"/>
              <a:gd name="connsiteX1580" fmla="*/ 10217414 w 13384174"/>
              <a:gd name="connsiteY1580" fmla="*/ 5153918 h 7837715"/>
              <a:gd name="connsiteX1581" fmla="*/ 10225442 w 13384174"/>
              <a:gd name="connsiteY1581" fmla="*/ 5152478 h 7837715"/>
              <a:gd name="connsiteX1582" fmla="*/ 12210350 w 13384174"/>
              <a:gd name="connsiteY1582" fmla="*/ 5130052 h 7837715"/>
              <a:gd name="connsiteX1583" fmla="*/ 12216022 w 13384174"/>
              <a:gd name="connsiteY1583" fmla="*/ 5135595 h 7837715"/>
              <a:gd name="connsiteX1584" fmla="*/ 12196402 w 13384174"/>
              <a:gd name="connsiteY1584" fmla="*/ 5198658 h 7837715"/>
              <a:gd name="connsiteX1585" fmla="*/ 12195702 w 13384174"/>
              <a:gd name="connsiteY1585" fmla="*/ 5142601 h 7837715"/>
              <a:gd name="connsiteX1586" fmla="*/ 12192334 w 13384174"/>
              <a:gd name="connsiteY1586" fmla="*/ 5130270 h 7837715"/>
              <a:gd name="connsiteX1587" fmla="*/ 12210350 w 13384174"/>
              <a:gd name="connsiteY1587" fmla="*/ 5130052 h 7837715"/>
              <a:gd name="connsiteX1588" fmla="*/ 10095170 w 13384174"/>
              <a:gd name="connsiteY1588" fmla="*/ 5128973 h 7837715"/>
              <a:gd name="connsiteX1589" fmla="*/ 10113774 w 13384174"/>
              <a:gd name="connsiteY1589" fmla="*/ 5157737 h 7837715"/>
              <a:gd name="connsiteX1590" fmla="*/ 10074250 w 13384174"/>
              <a:gd name="connsiteY1590" fmla="*/ 5149608 h 7837715"/>
              <a:gd name="connsiteX1591" fmla="*/ 10095170 w 13384174"/>
              <a:gd name="connsiteY1591" fmla="*/ 5128973 h 7837715"/>
              <a:gd name="connsiteX1592" fmla="*/ 779794 w 13384174"/>
              <a:gd name="connsiteY1592" fmla="*/ 5121621 h 7837715"/>
              <a:gd name="connsiteX1593" fmla="*/ 825202 w 13384174"/>
              <a:gd name="connsiteY1593" fmla="*/ 5191091 h 7837715"/>
              <a:gd name="connsiteX1594" fmla="*/ 769983 w 13384174"/>
              <a:gd name="connsiteY1594" fmla="*/ 5125644 h 7837715"/>
              <a:gd name="connsiteX1595" fmla="*/ 779794 w 13384174"/>
              <a:gd name="connsiteY1595" fmla="*/ 5121621 h 7837715"/>
              <a:gd name="connsiteX1596" fmla="*/ 732288 w 13384174"/>
              <a:gd name="connsiteY1596" fmla="*/ 5116903 h 7837715"/>
              <a:gd name="connsiteX1597" fmla="*/ 755269 w 13384174"/>
              <a:gd name="connsiteY1597" fmla="*/ 5151568 h 7837715"/>
              <a:gd name="connsiteX1598" fmla="*/ 746158 w 13384174"/>
              <a:gd name="connsiteY1598" fmla="*/ 5187866 h 7837715"/>
              <a:gd name="connsiteX1599" fmla="*/ 718128 w 13384174"/>
              <a:gd name="connsiteY1599" fmla="*/ 5126764 h 7837715"/>
              <a:gd name="connsiteX1600" fmla="*/ 732288 w 13384174"/>
              <a:gd name="connsiteY1600" fmla="*/ 5116903 h 7837715"/>
              <a:gd name="connsiteX1601" fmla="*/ 11659906 w 13384174"/>
              <a:gd name="connsiteY1601" fmla="*/ 5110507 h 7837715"/>
              <a:gd name="connsiteX1602" fmla="*/ 11650922 w 13384174"/>
              <a:gd name="connsiteY1602" fmla="*/ 5156351 h 7837715"/>
              <a:gd name="connsiteX1603" fmla="*/ 11657062 w 13384174"/>
              <a:gd name="connsiteY1603" fmla="*/ 5186023 h 7837715"/>
              <a:gd name="connsiteX1604" fmla="*/ 11665274 w 13384174"/>
              <a:gd name="connsiteY1604" fmla="*/ 5189140 h 7837715"/>
              <a:gd name="connsiteX1605" fmla="*/ 11673698 w 13384174"/>
              <a:gd name="connsiteY1605" fmla="*/ 5201431 h 7837715"/>
              <a:gd name="connsiteX1606" fmla="*/ 11673642 w 13384174"/>
              <a:gd name="connsiteY1606" fmla="*/ 5201882 h 7837715"/>
              <a:gd name="connsiteX1607" fmla="*/ 11674486 w 13384174"/>
              <a:gd name="connsiteY1607" fmla="*/ 5202582 h 7837715"/>
              <a:gd name="connsiteX1608" fmla="*/ 11673698 w 13384174"/>
              <a:gd name="connsiteY1608" fmla="*/ 5201431 h 7837715"/>
              <a:gd name="connsiteX1609" fmla="*/ 11675878 w 13384174"/>
              <a:gd name="connsiteY1609" fmla="*/ 5182944 h 7837715"/>
              <a:gd name="connsiteX1610" fmla="*/ 11678282 w 13384174"/>
              <a:gd name="connsiteY1610" fmla="*/ 5176394 h 7837715"/>
              <a:gd name="connsiteX1611" fmla="*/ 12087690 w 13384174"/>
              <a:gd name="connsiteY1611" fmla="*/ 5105827 h 7837715"/>
              <a:gd name="connsiteX1612" fmla="*/ 12087962 w 13384174"/>
              <a:gd name="connsiteY1612" fmla="*/ 5107600 h 7837715"/>
              <a:gd name="connsiteX1613" fmla="*/ 12088346 w 13384174"/>
              <a:gd name="connsiteY1613" fmla="*/ 5164182 h 7837715"/>
              <a:gd name="connsiteX1614" fmla="*/ 12106758 w 13384174"/>
              <a:gd name="connsiteY1614" fmla="*/ 5122823 h 7837715"/>
              <a:gd name="connsiteX1615" fmla="*/ 12107882 w 13384174"/>
              <a:gd name="connsiteY1615" fmla="*/ 5118179 h 7837715"/>
              <a:gd name="connsiteX1616" fmla="*/ 12093714 w 13384174"/>
              <a:gd name="connsiteY1616" fmla="*/ 5107373 h 7837715"/>
              <a:gd name="connsiteX1617" fmla="*/ 11766702 w 13384174"/>
              <a:gd name="connsiteY1617" fmla="*/ 5105102 h 7837715"/>
              <a:gd name="connsiteX1618" fmla="*/ 11758114 w 13384174"/>
              <a:gd name="connsiteY1618" fmla="*/ 5116915 h 7837715"/>
              <a:gd name="connsiteX1619" fmla="*/ 11755430 w 13384174"/>
              <a:gd name="connsiteY1619" fmla="*/ 5132240 h 7837715"/>
              <a:gd name="connsiteX1620" fmla="*/ 11771150 w 13384174"/>
              <a:gd name="connsiteY1620" fmla="*/ 5146114 h 7837715"/>
              <a:gd name="connsiteX1621" fmla="*/ 11772278 w 13384174"/>
              <a:gd name="connsiteY1621" fmla="*/ 5143377 h 7837715"/>
              <a:gd name="connsiteX1622" fmla="*/ 11774270 w 13384174"/>
              <a:gd name="connsiteY1622" fmla="*/ 5112751 h 7837715"/>
              <a:gd name="connsiteX1623" fmla="*/ 11766702 w 13384174"/>
              <a:gd name="connsiteY1623" fmla="*/ 5105102 h 7837715"/>
              <a:gd name="connsiteX1624" fmla="*/ 10638354 w 13384174"/>
              <a:gd name="connsiteY1624" fmla="*/ 5099997 h 7837715"/>
              <a:gd name="connsiteX1625" fmla="*/ 10721186 w 13384174"/>
              <a:gd name="connsiteY1625" fmla="*/ 5128027 h 7837715"/>
              <a:gd name="connsiteX1626" fmla="*/ 10638918 w 13384174"/>
              <a:gd name="connsiteY1626" fmla="*/ 5099997 h 7837715"/>
              <a:gd name="connsiteX1627" fmla="*/ 11608506 w 13384174"/>
              <a:gd name="connsiteY1627" fmla="*/ 5095143 h 7837715"/>
              <a:gd name="connsiteX1628" fmla="*/ 11604378 w 13384174"/>
              <a:gd name="connsiteY1628" fmla="*/ 5097720 h 7837715"/>
              <a:gd name="connsiteX1629" fmla="*/ 11598242 w 13384174"/>
              <a:gd name="connsiteY1629" fmla="*/ 5114660 h 7837715"/>
              <a:gd name="connsiteX1630" fmla="*/ 11560822 w 13384174"/>
              <a:gd name="connsiteY1630" fmla="*/ 5166146 h 7837715"/>
              <a:gd name="connsiteX1631" fmla="*/ 11605950 w 13384174"/>
              <a:gd name="connsiteY1631" fmla="*/ 5142321 h 7837715"/>
              <a:gd name="connsiteX1632" fmla="*/ 11615410 w 13384174"/>
              <a:gd name="connsiteY1632" fmla="*/ 5186696 h 7837715"/>
              <a:gd name="connsiteX1633" fmla="*/ 11619606 w 13384174"/>
              <a:gd name="connsiteY1633" fmla="*/ 5190941 h 7837715"/>
              <a:gd name="connsiteX1634" fmla="*/ 11619310 w 13384174"/>
              <a:gd name="connsiteY1634" fmla="*/ 5181052 h 7837715"/>
              <a:gd name="connsiteX1635" fmla="*/ 11604686 w 13384174"/>
              <a:gd name="connsiteY1635" fmla="*/ 5138396 h 7837715"/>
              <a:gd name="connsiteX1636" fmla="*/ 11628234 w 13384174"/>
              <a:gd name="connsiteY1636" fmla="*/ 5113729 h 7837715"/>
              <a:gd name="connsiteX1637" fmla="*/ 11608506 w 13384174"/>
              <a:gd name="connsiteY1637" fmla="*/ 5095143 h 7837715"/>
              <a:gd name="connsiteX1638" fmla="*/ 13222578 w 13384174"/>
              <a:gd name="connsiteY1638" fmla="*/ 5072107 h 7837715"/>
              <a:gd name="connsiteX1639" fmla="*/ 13238838 w 13384174"/>
              <a:gd name="connsiteY1639" fmla="*/ 5132370 h 7837715"/>
              <a:gd name="connsiteX1640" fmla="*/ 13241638 w 13384174"/>
              <a:gd name="connsiteY1640" fmla="*/ 5087944 h 7837715"/>
              <a:gd name="connsiteX1641" fmla="*/ 13268550 w 13384174"/>
              <a:gd name="connsiteY1641" fmla="*/ 5105603 h 7837715"/>
              <a:gd name="connsiteX1642" fmla="*/ 13368054 w 13384174"/>
              <a:gd name="connsiteY1642" fmla="*/ 5174693 h 7837715"/>
              <a:gd name="connsiteX1643" fmla="*/ 13384174 w 13384174"/>
              <a:gd name="connsiteY1643" fmla="*/ 5235094 h 7837715"/>
              <a:gd name="connsiteX1644" fmla="*/ 13362310 w 13384174"/>
              <a:gd name="connsiteY1644" fmla="*/ 5263125 h 7837715"/>
              <a:gd name="connsiteX1645" fmla="*/ 13363430 w 13384174"/>
              <a:gd name="connsiteY1645" fmla="*/ 5184363 h 7837715"/>
              <a:gd name="connsiteX1646" fmla="*/ 13314798 w 13384174"/>
              <a:gd name="connsiteY1646" fmla="*/ 5196416 h 7837715"/>
              <a:gd name="connsiteX1647" fmla="*/ 13337362 w 13384174"/>
              <a:gd name="connsiteY1647" fmla="*/ 5280501 h 7837715"/>
              <a:gd name="connsiteX1648" fmla="*/ 13264202 w 13384174"/>
              <a:gd name="connsiteY1648" fmla="*/ 5172731 h 7837715"/>
              <a:gd name="connsiteX1649" fmla="*/ 13229586 w 13384174"/>
              <a:gd name="connsiteY1649" fmla="*/ 5153110 h 7837715"/>
              <a:gd name="connsiteX1650" fmla="*/ 13182778 w 13384174"/>
              <a:gd name="connsiteY1650" fmla="*/ 5198238 h 7837715"/>
              <a:gd name="connsiteX1651" fmla="*/ 13222578 w 13384174"/>
              <a:gd name="connsiteY1651" fmla="*/ 5072107 h 7837715"/>
              <a:gd name="connsiteX1652" fmla="*/ 13136346 w 13384174"/>
              <a:gd name="connsiteY1652" fmla="*/ 5060381 h 7837715"/>
              <a:gd name="connsiteX1653" fmla="*/ 13161474 w 13384174"/>
              <a:gd name="connsiteY1653" fmla="*/ 5089765 h 7837715"/>
              <a:gd name="connsiteX1654" fmla="*/ 13126718 w 13384174"/>
              <a:gd name="connsiteY1654" fmla="*/ 5070285 h 7837715"/>
              <a:gd name="connsiteX1655" fmla="*/ 13136346 w 13384174"/>
              <a:gd name="connsiteY1655" fmla="*/ 5060381 h 7837715"/>
              <a:gd name="connsiteX1656" fmla="*/ 11493318 w 13384174"/>
              <a:gd name="connsiteY1656" fmla="*/ 5055181 h 7837715"/>
              <a:gd name="connsiteX1657" fmla="*/ 11491258 w 13384174"/>
              <a:gd name="connsiteY1657" fmla="*/ 5056378 h 7837715"/>
              <a:gd name="connsiteX1658" fmla="*/ 11490186 w 13384174"/>
              <a:gd name="connsiteY1658" fmla="*/ 5072108 h 7837715"/>
              <a:gd name="connsiteX1659" fmla="*/ 11435850 w 13384174"/>
              <a:gd name="connsiteY1659" fmla="*/ 5084760 h 7837715"/>
              <a:gd name="connsiteX1660" fmla="*/ 11426882 w 13384174"/>
              <a:gd name="connsiteY1660" fmla="*/ 5113876 h 7837715"/>
              <a:gd name="connsiteX1661" fmla="*/ 11428014 w 13384174"/>
              <a:gd name="connsiteY1661" fmla="*/ 5115447 h 7837715"/>
              <a:gd name="connsiteX1662" fmla="*/ 11435946 w 13384174"/>
              <a:gd name="connsiteY1662" fmla="*/ 5131143 h 7837715"/>
              <a:gd name="connsiteX1663" fmla="*/ 11442486 w 13384174"/>
              <a:gd name="connsiteY1663" fmla="*/ 5141524 h 7837715"/>
              <a:gd name="connsiteX1664" fmla="*/ 11446618 w 13384174"/>
              <a:gd name="connsiteY1664" fmla="*/ 5139500 h 7837715"/>
              <a:gd name="connsiteX1665" fmla="*/ 11459442 w 13384174"/>
              <a:gd name="connsiteY1665" fmla="*/ 5123267 h 7837715"/>
              <a:gd name="connsiteX1666" fmla="*/ 11467126 w 13384174"/>
              <a:gd name="connsiteY1666" fmla="*/ 5117072 h 7837715"/>
              <a:gd name="connsiteX1667" fmla="*/ 11463262 w 13384174"/>
              <a:gd name="connsiteY1667" fmla="*/ 5104901 h 7837715"/>
              <a:gd name="connsiteX1668" fmla="*/ 11455290 w 13384174"/>
              <a:gd name="connsiteY1668" fmla="*/ 5066922 h 7837715"/>
              <a:gd name="connsiteX1669" fmla="*/ 11482110 w 13384174"/>
              <a:gd name="connsiteY1669" fmla="*/ 5112763 h 7837715"/>
              <a:gd name="connsiteX1670" fmla="*/ 11477522 w 13384174"/>
              <a:gd name="connsiteY1670" fmla="*/ 5133146 h 7837715"/>
              <a:gd name="connsiteX1671" fmla="*/ 11487786 w 13384174"/>
              <a:gd name="connsiteY1671" fmla="*/ 5170067 h 7837715"/>
              <a:gd name="connsiteX1672" fmla="*/ 11495694 w 13384174"/>
              <a:gd name="connsiteY1672" fmla="*/ 5168479 h 7837715"/>
              <a:gd name="connsiteX1673" fmla="*/ 11502802 w 13384174"/>
              <a:gd name="connsiteY1673" fmla="*/ 5151149 h 7837715"/>
              <a:gd name="connsiteX1674" fmla="*/ 11503790 w 13384174"/>
              <a:gd name="connsiteY1674" fmla="*/ 5165988 h 7837715"/>
              <a:gd name="connsiteX1675" fmla="*/ 11511798 w 13384174"/>
              <a:gd name="connsiteY1675" fmla="*/ 5162199 h 7837715"/>
              <a:gd name="connsiteX1676" fmla="*/ 11525646 w 13384174"/>
              <a:gd name="connsiteY1676" fmla="*/ 5159745 h 7837715"/>
              <a:gd name="connsiteX1677" fmla="*/ 11523866 w 13384174"/>
              <a:gd name="connsiteY1677" fmla="*/ 5137030 h 7837715"/>
              <a:gd name="connsiteX1678" fmla="*/ 11519374 w 13384174"/>
              <a:gd name="connsiteY1678" fmla="*/ 5143021 h 7837715"/>
              <a:gd name="connsiteX1679" fmla="*/ 11493550 w 13384174"/>
              <a:gd name="connsiteY1679" fmla="*/ 5140218 h 7837715"/>
              <a:gd name="connsiteX1680" fmla="*/ 11507982 w 13384174"/>
              <a:gd name="connsiteY1680" fmla="*/ 5099603 h 7837715"/>
              <a:gd name="connsiteX1681" fmla="*/ 11512766 w 13384174"/>
              <a:gd name="connsiteY1681" fmla="*/ 5092642 h 7837715"/>
              <a:gd name="connsiteX1682" fmla="*/ 11507810 w 13384174"/>
              <a:gd name="connsiteY1682" fmla="*/ 5079956 h 7837715"/>
              <a:gd name="connsiteX1683" fmla="*/ 12500950 w 13384174"/>
              <a:gd name="connsiteY1683" fmla="*/ 5044219 h 7837715"/>
              <a:gd name="connsiteX1684" fmla="*/ 12527158 w 13384174"/>
              <a:gd name="connsiteY1684" fmla="*/ 5140498 h 7837715"/>
              <a:gd name="connsiteX1685" fmla="*/ 12500950 w 13384174"/>
              <a:gd name="connsiteY1685" fmla="*/ 5044219 h 7837715"/>
              <a:gd name="connsiteX1686" fmla="*/ 11401086 w 13384174"/>
              <a:gd name="connsiteY1686" fmla="*/ 5040482 h 7837715"/>
              <a:gd name="connsiteX1687" fmla="*/ 11400070 w 13384174"/>
              <a:gd name="connsiteY1687" fmla="*/ 5040715 h 7837715"/>
              <a:gd name="connsiteX1688" fmla="*/ 11402382 w 13384174"/>
              <a:gd name="connsiteY1688" fmla="*/ 5047170 h 7837715"/>
              <a:gd name="connsiteX1689" fmla="*/ 11352418 w 13384174"/>
              <a:gd name="connsiteY1689" fmla="*/ 5030205 h 7837715"/>
              <a:gd name="connsiteX1690" fmla="*/ 11339426 w 13384174"/>
              <a:gd name="connsiteY1690" fmla="*/ 5059285 h 7837715"/>
              <a:gd name="connsiteX1691" fmla="*/ 11342346 w 13384174"/>
              <a:gd name="connsiteY1691" fmla="*/ 5076370 h 7837715"/>
              <a:gd name="connsiteX1692" fmla="*/ 11348202 w 13384174"/>
              <a:gd name="connsiteY1692" fmla="*/ 5080084 h 7837715"/>
              <a:gd name="connsiteX1693" fmla="*/ 11394042 w 13384174"/>
              <a:gd name="connsiteY1693" fmla="*/ 5072948 h 7837715"/>
              <a:gd name="connsiteX1694" fmla="*/ 11383954 w 13384174"/>
              <a:gd name="connsiteY1694" fmla="*/ 5037212 h 7837715"/>
              <a:gd name="connsiteX1695" fmla="*/ 11352418 w 13384174"/>
              <a:gd name="connsiteY1695" fmla="*/ 5030205 h 7837715"/>
              <a:gd name="connsiteX1696" fmla="*/ 9725418 w 13384174"/>
              <a:gd name="connsiteY1696" fmla="*/ 5023337 h 7837715"/>
              <a:gd name="connsiteX1697" fmla="*/ 9739434 w 13384174"/>
              <a:gd name="connsiteY1697" fmla="*/ 5070845 h 7837715"/>
              <a:gd name="connsiteX1698" fmla="*/ 9711406 w 13384174"/>
              <a:gd name="connsiteY1698" fmla="*/ 5076591 h 7837715"/>
              <a:gd name="connsiteX1699" fmla="*/ 9725418 w 13384174"/>
              <a:gd name="connsiteY1699" fmla="*/ 5023337 h 7837715"/>
              <a:gd name="connsiteX1700" fmla="*/ 9674798 w 13384174"/>
              <a:gd name="connsiteY1700" fmla="*/ 5021165 h 7837715"/>
              <a:gd name="connsiteX1701" fmla="*/ 9700894 w 13384174"/>
              <a:gd name="connsiteY1701" fmla="*/ 5040715 h 7837715"/>
              <a:gd name="connsiteX1702" fmla="*/ 9705378 w 13384174"/>
              <a:gd name="connsiteY1702" fmla="*/ 5030624 h 7837715"/>
              <a:gd name="connsiteX1703" fmla="*/ 9703274 w 13384174"/>
              <a:gd name="connsiteY1703" fmla="*/ 5075191 h 7837715"/>
              <a:gd name="connsiteX1704" fmla="*/ 9664874 w 13384174"/>
              <a:gd name="connsiteY1704" fmla="*/ 5044920 h 7837715"/>
              <a:gd name="connsiteX1705" fmla="*/ 9674798 w 13384174"/>
              <a:gd name="connsiteY1705" fmla="*/ 5021165 h 7837715"/>
              <a:gd name="connsiteX1706" fmla="*/ 11553394 w 13384174"/>
              <a:gd name="connsiteY1706" fmla="*/ 5020675 h 7837715"/>
              <a:gd name="connsiteX1707" fmla="*/ 11533914 w 13384174"/>
              <a:gd name="connsiteY1707" fmla="*/ 5078694 h 7837715"/>
              <a:gd name="connsiteX1708" fmla="*/ 11532478 w 13384174"/>
              <a:gd name="connsiteY1708" fmla="*/ 5083518 h 7837715"/>
              <a:gd name="connsiteX1709" fmla="*/ 11533874 w 13384174"/>
              <a:gd name="connsiteY1709" fmla="*/ 5084245 h 7837715"/>
              <a:gd name="connsiteX1710" fmla="*/ 11539938 w 13384174"/>
              <a:gd name="connsiteY1710" fmla="*/ 5094110 h 7837715"/>
              <a:gd name="connsiteX1711" fmla="*/ 11530878 w 13384174"/>
              <a:gd name="connsiteY1711" fmla="*/ 5127684 h 7837715"/>
              <a:gd name="connsiteX1712" fmla="*/ 11529806 w 13384174"/>
              <a:gd name="connsiteY1712" fmla="*/ 5129112 h 7837715"/>
              <a:gd name="connsiteX1713" fmla="*/ 11531746 w 13384174"/>
              <a:gd name="connsiteY1713" fmla="*/ 5145799 h 7837715"/>
              <a:gd name="connsiteX1714" fmla="*/ 11528574 w 13384174"/>
              <a:gd name="connsiteY1714" fmla="*/ 5159226 h 7837715"/>
              <a:gd name="connsiteX1715" fmla="*/ 11530282 w 13384174"/>
              <a:gd name="connsiteY1715" fmla="*/ 5158923 h 7837715"/>
              <a:gd name="connsiteX1716" fmla="*/ 11570214 w 13384174"/>
              <a:gd name="connsiteY1716" fmla="*/ 5067483 h 7837715"/>
              <a:gd name="connsiteX1717" fmla="*/ 11567830 w 13384174"/>
              <a:gd name="connsiteY1717" fmla="*/ 5111909 h 7837715"/>
              <a:gd name="connsiteX1718" fmla="*/ 11583954 w 13384174"/>
              <a:gd name="connsiteY1718" fmla="*/ 5110466 h 7837715"/>
              <a:gd name="connsiteX1719" fmla="*/ 11584682 w 13384174"/>
              <a:gd name="connsiteY1719" fmla="*/ 5105919 h 7837715"/>
              <a:gd name="connsiteX1720" fmla="*/ 11453054 w 13384174"/>
              <a:gd name="connsiteY1720" fmla="*/ 5020015 h 7837715"/>
              <a:gd name="connsiteX1721" fmla="*/ 11439838 w 13384174"/>
              <a:gd name="connsiteY1721" fmla="*/ 5028312 h 7837715"/>
              <a:gd name="connsiteX1722" fmla="*/ 11422266 w 13384174"/>
              <a:gd name="connsiteY1722" fmla="*/ 5040395 h 7837715"/>
              <a:gd name="connsiteX1723" fmla="*/ 11406110 w 13384174"/>
              <a:gd name="connsiteY1723" fmla="*/ 5057569 h 7837715"/>
              <a:gd name="connsiteX1724" fmla="*/ 11406578 w 13384174"/>
              <a:gd name="connsiteY1724" fmla="*/ 5058878 h 7837715"/>
              <a:gd name="connsiteX1725" fmla="*/ 11445046 w 13384174"/>
              <a:gd name="connsiteY1725" fmla="*/ 5038784 h 7837715"/>
              <a:gd name="connsiteX1726" fmla="*/ 9924990 w 13384174"/>
              <a:gd name="connsiteY1726" fmla="*/ 5018433 h 7837715"/>
              <a:gd name="connsiteX1727" fmla="*/ 9908594 w 13384174"/>
              <a:gd name="connsiteY1727" fmla="*/ 5116393 h 7837715"/>
              <a:gd name="connsiteX1728" fmla="*/ 9918546 w 13384174"/>
              <a:gd name="connsiteY1728" fmla="*/ 5073369 h 7837715"/>
              <a:gd name="connsiteX1729" fmla="*/ 9829690 w 13384174"/>
              <a:gd name="connsiteY1729" fmla="*/ 5100556 h 7837715"/>
              <a:gd name="connsiteX1730" fmla="*/ 9924990 w 13384174"/>
              <a:gd name="connsiteY1730" fmla="*/ 5018433 h 7837715"/>
              <a:gd name="connsiteX1731" fmla="*/ 11177986 w 13384174"/>
              <a:gd name="connsiteY1731" fmla="*/ 5017490 h 7837715"/>
              <a:gd name="connsiteX1732" fmla="*/ 11175970 w 13384174"/>
              <a:gd name="connsiteY1732" fmla="*/ 5036091 h 7837715"/>
              <a:gd name="connsiteX1733" fmla="*/ 11186718 w 13384174"/>
              <a:gd name="connsiteY1733" fmla="*/ 5027680 h 7837715"/>
              <a:gd name="connsiteX1734" fmla="*/ 11189482 w 13384174"/>
              <a:gd name="connsiteY1734" fmla="*/ 5026748 h 7837715"/>
              <a:gd name="connsiteX1735" fmla="*/ 11186302 w 13384174"/>
              <a:gd name="connsiteY1735" fmla="*/ 5025902 h 7837715"/>
              <a:gd name="connsiteX1736" fmla="*/ 13078746 w 13384174"/>
              <a:gd name="connsiteY1736" fmla="*/ 5010716 h 7837715"/>
              <a:gd name="connsiteX1737" fmla="*/ 13095322 w 13384174"/>
              <a:gd name="connsiteY1737" fmla="*/ 5063138 h 7837715"/>
              <a:gd name="connsiteX1738" fmla="*/ 13085930 w 13384174"/>
              <a:gd name="connsiteY1738" fmla="*/ 5083599 h 7837715"/>
              <a:gd name="connsiteX1739" fmla="*/ 13069814 w 13384174"/>
              <a:gd name="connsiteY1739" fmla="*/ 5023057 h 7837715"/>
              <a:gd name="connsiteX1740" fmla="*/ 13078746 w 13384174"/>
              <a:gd name="connsiteY1740" fmla="*/ 5010716 h 7837715"/>
              <a:gd name="connsiteX1741" fmla="*/ 10463590 w 13384174"/>
              <a:gd name="connsiteY1741" fmla="*/ 5006660 h 7837715"/>
              <a:gd name="connsiteX1742" fmla="*/ 10462750 w 13384174"/>
              <a:gd name="connsiteY1742" fmla="*/ 5107985 h 7837715"/>
              <a:gd name="connsiteX1743" fmla="*/ 10496526 w 13384174"/>
              <a:gd name="connsiteY1743" fmla="*/ 5070006 h 7837715"/>
              <a:gd name="connsiteX1744" fmla="*/ 10463590 w 13384174"/>
              <a:gd name="connsiteY1744" fmla="*/ 5006660 h 7837715"/>
              <a:gd name="connsiteX1745" fmla="*/ 11474770 w 13384174"/>
              <a:gd name="connsiteY1745" fmla="*/ 5006380 h 7837715"/>
              <a:gd name="connsiteX1746" fmla="*/ 11473174 w 13384174"/>
              <a:gd name="connsiteY1746" fmla="*/ 5007381 h 7837715"/>
              <a:gd name="connsiteX1747" fmla="*/ 11478034 w 13384174"/>
              <a:gd name="connsiteY1747" fmla="*/ 5016435 h 7837715"/>
              <a:gd name="connsiteX1748" fmla="*/ 920898 w 13384174"/>
              <a:gd name="connsiteY1748" fmla="*/ 4998949 h 7837715"/>
              <a:gd name="connsiteX1749" fmla="*/ 901660 w 13384174"/>
              <a:gd name="connsiteY1749" fmla="*/ 5003024 h 7837715"/>
              <a:gd name="connsiteX1750" fmla="*/ 895926 w 13384174"/>
              <a:gd name="connsiteY1750" fmla="*/ 5007622 h 7837715"/>
              <a:gd name="connsiteX1751" fmla="*/ 894998 w 13384174"/>
              <a:gd name="connsiteY1751" fmla="*/ 5049403 h 7837715"/>
              <a:gd name="connsiteX1752" fmla="*/ 898620 w 13384174"/>
              <a:gd name="connsiteY1752" fmla="*/ 5052392 h 7837715"/>
              <a:gd name="connsiteX1753" fmla="*/ 900488 w 13384174"/>
              <a:gd name="connsiteY1753" fmla="*/ 5050735 h 7837715"/>
              <a:gd name="connsiteX1754" fmla="*/ 905839 w 13384174"/>
              <a:gd name="connsiteY1754" fmla="*/ 5039919 h 7837715"/>
              <a:gd name="connsiteX1755" fmla="*/ 907944 w 13384174"/>
              <a:gd name="connsiteY1755" fmla="*/ 5034811 h 7837715"/>
              <a:gd name="connsiteX1756" fmla="*/ 911459 w 13384174"/>
              <a:gd name="connsiteY1756" fmla="*/ 5028177 h 7837715"/>
              <a:gd name="connsiteX1757" fmla="*/ 921600 w 13384174"/>
              <a:gd name="connsiteY1757" fmla="*/ 5005407 h 7837715"/>
              <a:gd name="connsiteX1758" fmla="*/ 921599 w 13384174"/>
              <a:gd name="connsiteY1758" fmla="*/ 5004043 h 7837715"/>
              <a:gd name="connsiteX1759" fmla="*/ 10149110 w 13384174"/>
              <a:gd name="connsiteY1759" fmla="*/ 4998252 h 7837715"/>
              <a:gd name="connsiteX1760" fmla="*/ 10124426 w 13384174"/>
              <a:gd name="connsiteY1760" fmla="*/ 5013949 h 7837715"/>
              <a:gd name="connsiteX1761" fmla="*/ 10171798 w 13384174"/>
              <a:gd name="connsiteY1761" fmla="*/ 5023758 h 7837715"/>
              <a:gd name="connsiteX1762" fmla="*/ 10149110 w 13384174"/>
              <a:gd name="connsiteY1762" fmla="*/ 4998252 h 7837715"/>
              <a:gd name="connsiteX1763" fmla="*/ 1363936 w 13384174"/>
              <a:gd name="connsiteY1763" fmla="*/ 4992643 h 7837715"/>
              <a:gd name="connsiteX1764" fmla="*/ 1361868 w 13384174"/>
              <a:gd name="connsiteY1764" fmla="*/ 4994916 h 7837715"/>
              <a:gd name="connsiteX1765" fmla="*/ 1349487 w 13384174"/>
              <a:gd name="connsiteY1765" fmla="*/ 5015464 h 7837715"/>
              <a:gd name="connsiteX1766" fmla="*/ 1348188 w 13384174"/>
              <a:gd name="connsiteY1766" fmla="*/ 5018613 h 7837715"/>
              <a:gd name="connsiteX1767" fmla="*/ 1348242 w 13384174"/>
              <a:gd name="connsiteY1767" fmla="*/ 5018927 h 7837715"/>
              <a:gd name="connsiteX1768" fmla="*/ 1346842 w 13384174"/>
              <a:gd name="connsiteY1768" fmla="*/ 5039174 h 7837715"/>
              <a:gd name="connsiteX1769" fmla="*/ 1358753 w 13384174"/>
              <a:gd name="connsiteY1769" fmla="*/ 5029223 h 7837715"/>
              <a:gd name="connsiteX1770" fmla="*/ 11510130 w 13384174"/>
              <a:gd name="connsiteY1770" fmla="*/ 4991222 h 7837715"/>
              <a:gd name="connsiteX1771" fmla="*/ 11506162 w 13384174"/>
              <a:gd name="connsiteY1771" fmla="*/ 5006239 h 7837715"/>
              <a:gd name="connsiteX1772" fmla="*/ 11525926 w 13384174"/>
              <a:gd name="connsiteY1772" fmla="*/ 5037633 h 7837715"/>
              <a:gd name="connsiteX1773" fmla="*/ 11532262 w 13384174"/>
              <a:gd name="connsiteY1773" fmla="*/ 5000958 h 7837715"/>
              <a:gd name="connsiteX1774" fmla="*/ 11520566 w 13384174"/>
              <a:gd name="connsiteY1774" fmla="*/ 4996027 h 7837715"/>
              <a:gd name="connsiteX1775" fmla="*/ 11288146 w 13384174"/>
              <a:gd name="connsiteY1775" fmla="*/ 4984431 h 7837715"/>
              <a:gd name="connsiteX1776" fmla="*/ 11280538 w 13384174"/>
              <a:gd name="connsiteY1776" fmla="*/ 4985352 h 7837715"/>
              <a:gd name="connsiteX1777" fmla="*/ 11276658 w 13384174"/>
              <a:gd name="connsiteY1777" fmla="*/ 4990787 h 7837715"/>
              <a:gd name="connsiteX1778" fmla="*/ 11288314 w 13384174"/>
              <a:gd name="connsiteY1778" fmla="*/ 5013176 h 7837715"/>
              <a:gd name="connsiteX1779" fmla="*/ 11297782 w 13384174"/>
              <a:gd name="connsiteY1779" fmla="*/ 5038458 h 7837715"/>
              <a:gd name="connsiteX1780" fmla="*/ 11307854 w 13384174"/>
              <a:gd name="connsiteY1780" fmla="*/ 5031606 h 7837715"/>
              <a:gd name="connsiteX1781" fmla="*/ 11288146 w 13384174"/>
              <a:gd name="connsiteY1781" fmla="*/ 4984431 h 7837715"/>
              <a:gd name="connsiteX1782" fmla="*/ 11187322 w 13384174"/>
              <a:gd name="connsiteY1782" fmla="*/ 4971204 h 7837715"/>
              <a:gd name="connsiteX1783" fmla="*/ 11185302 w 13384174"/>
              <a:gd name="connsiteY1783" fmla="*/ 4979504 h 7837715"/>
              <a:gd name="connsiteX1784" fmla="*/ 11188938 w 13384174"/>
              <a:gd name="connsiteY1784" fmla="*/ 4980684 h 7837715"/>
              <a:gd name="connsiteX1785" fmla="*/ 11191034 w 13384174"/>
              <a:gd name="connsiteY1785" fmla="*/ 4979097 h 7837715"/>
              <a:gd name="connsiteX1786" fmla="*/ 11135746 w 13384174"/>
              <a:gd name="connsiteY1786" fmla="*/ 4971039 h 7837715"/>
              <a:gd name="connsiteX1787" fmla="*/ 11135454 w 13384174"/>
              <a:gd name="connsiteY1787" fmla="*/ 4971170 h 7837715"/>
              <a:gd name="connsiteX1788" fmla="*/ 11134602 w 13384174"/>
              <a:gd name="connsiteY1788" fmla="*/ 4989954 h 7837715"/>
              <a:gd name="connsiteX1789" fmla="*/ 11160006 w 13384174"/>
              <a:gd name="connsiteY1789" fmla="*/ 4994987 h 7837715"/>
              <a:gd name="connsiteX1790" fmla="*/ 11160706 w 13384174"/>
              <a:gd name="connsiteY1790" fmla="*/ 4993325 h 7837715"/>
              <a:gd name="connsiteX1791" fmla="*/ 11156614 w 13384174"/>
              <a:gd name="connsiteY1791" fmla="*/ 4987444 h 7837715"/>
              <a:gd name="connsiteX1792" fmla="*/ 11146730 w 13384174"/>
              <a:gd name="connsiteY1792" fmla="*/ 4975831 h 7837715"/>
              <a:gd name="connsiteX1793" fmla="*/ 11145630 w 13384174"/>
              <a:gd name="connsiteY1793" fmla="*/ 4975237 h 7837715"/>
              <a:gd name="connsiteX1794" fmla="*/ 11143074 w 13384174"/>
              <a:gd name="connsiteY1794" fmla="*/ 4977795 h 7837715"/>
              <a:gd name="connsiteX1795" fmla="*/ 12752498 w 13384174"/>
              <a:gd name="connsiteY1795" fmla="*/ 4963765 h 7837715"/>
              <a:gd name="connsiteX1796" fmla="*/ 12761066 w 13384174"/>
              <a:gd name="connsiteY1796" fmla="*/ 4971064 h 7837715"/>
              <a:gd name="connsiteX1797" fmla="*/ 12723502 w 13384174"/>
              <a:gd name="connsiteY1797" fmla="*/ 4995868 h 7837715"/>
              <a:gd name="connsiteX1798" fmla="*/ 12743390 w 13384174"/>
              <a:gd name="connsiteY1798" fmla="*/ 4965650 h 7837715"/>
              <a:gd name="connsiteX1799" fmla="*/ 12752498 w 13384174"/>
              <a:gd name="connsiteY1799" fmla="*/ 4963765 h 7837715"/>
              <a:gd name="connsiteX1800" fmla="*/ 1335876 w 13384174"/>
              <a:gd name="connsiteY1800" fmla="*/ 4962592 h 7837715"/>
              <a:gd name="connsiteX1801" fmla="*/ 1332444 w 13384174"/>
              <a:gd name="connsiteY1801" fmla="*/ 4966921 h 7837715"/>
              <a:gd name="connsiteX1802" fmla="*/ 1329462 w 13384174"/>
              <a:gd name="connsiteY1802" fmla="*/ 4981153 h 7837715"/>
              <a:gd name="connsiteX1803" fmla="*/ 1341767 w 13384174"/>
              <a:gd name="connsiteY1803" fmla="*/ 4981002 h 7837715"/>
              <a:gd name="connsiteX1804" fmla="*/ 1342413 w 13384174"/>
              <a:gd name="connsiteY1804" fmla="*/ 4980649 h 7837715"/>
              <a:gd name="connsiteX1805" fmla="*/ 1339396 w 13384174"/>
              <a:gd name="connsiteY1805" fmla="*/ 4966708 h 7837715"/>
              <a:gd name="connsiteX1806" fmla="*/ 1335876 w 13384174"/>
              <a:gd name="connsiteY1806" fmla="*/ 4962592 h 7837715"/>
              <a:gd name="connsiteX1807" fmla="*/ 11160282 w 13384174"/>
              <a:gd name="connsiteY1807" fmla="*/ 4955274 h 7837715"/>
              <a:gd name="connsiteX1808" fmla="*/ 11156538 w 13384174"/>
              <a:gd name="connsiteY1808" fmla="*/ 4959216 h 7837715"/>
              <a:gd name="connsiteX1809" fmla="*/ 11170058 w 13384174"/>
              <a:gd name="connsiteY1809" fmla="*/ 4971143 h 7837715"/>
              <a:gd name="connsiteX1810" fmla="*/ 11171626 w 13384174"/>
              <a:gd name="connsiteY1810" fmla="*/ 4967420 h 7837715"/>
              <a:gd name="connsiteX1811" fmla="*/ 11160282 w 13384174"/>
              <a:gd name="connsiteY1811" fmla="*/ 4955274 h 7837715"/>
              <a:gd name="connsiteX1812" fmla="*/ 11464398 w 13384174"/>
              <a:gd name="connsiteY1812" fmla="*/ 4954106 h 7837715"/>
              <a:gd name="connsiteX1813" fmla="*/ 11459646 w 13384174"/>
              <a:gd name="connsiteY1813" fmla="*/ 4969364 h 7837715"/>
              <a:gd name="connsiteX1814" fmla="*/ 11472854 w 13384174"/>
              <a:gd name="connsiteY1814" fmla="*/ 4967950 h 7837715"/>
              <a:gd name="connsiteX1815" fmla="*/ 11473682 w 13384174"/>
              <a:gd name="connsiteY1815" fmla="*/ 4966958 h 7837715"/>
              <a:gd name="connsiteX1816" fmla="*/ 13183618 w 13384174"/>
              <a:gd name="connsiteY1816" fmla="*/ 4951424 h 7837715"/>
              <a:gd name="connsiteX1817" fmla="*/ 13199314 w 13384174"/>
              <a:gd name="connsiteY1817" fmla="*/ 4986898 h 7837715"/>
              <a:gd name="connsiteX1818" fmla="*/ 13164558 w 13384174"/>
              <a:gd name="connsiteY1818" fmla="*/ 4967138 h 7837715"/>
              <a:gd name="connsiteX1819" fmla="*/ 13183618 w 13384174"/>
              <a:gd name="connsiteY1819" fmla="*/ 4951424 h 7837715"/>
              <a:gd name="connsiteX1820" fmla="*/ 9455914 w 13384174"/>
              <a:gd name="connsiteY1820" fmla="*/ 4938647 h 7837715"/>
              <a:gd name="connsiteX1821" fmla="*/ 9447082 w 13384174"/>
              <a:gd name="connsiteY1821" fmla="*/ 5011566 h 7837715"/>
              <a:gd name="connsiteX1822" fmla="*/ 9447222 w 13384174"/>
              <a:gd name="connsiteY1822" fmla="*/ 5012266 h 7837715"/>
              <a:gd name="connsiteX1823" fmla="*/ 9465722 w 13384174"/>
              <a:gd name="connsiteY1823" fmla="*/ 4948080 h 7837715"/>
              <a:gd name="connsiteX1824" fmla="*/ 9455914 w 13384174"/>
              <a:gd name="connsiteY1824" fmla="*/ 4938647 h 7837715"/>
              <a:gd name="connsiteX1825" fmla="*/ 12347658 w 13384174"/>
              <a:gd name="connsiteY1825" fmla="*/ 4928652 h 7837715"/>
              <a:gd name="connsiteX1826" fmla="*/ 12367526 w 13384174"/>
              <a:gd name="connsiteY1826" fmla="*/ 4934485 h 7837715"/>
              <a:gd name="connsiteX1827" fmla="*/ 12371450 w 13384174"/>
              <a:gd name="connsiteY1827" fmla="*/ 5003576 h 7837715"/>
              <a:gd name="connsiteX1828" fmla="*/ 12326742 w 13384174"/>
              <a:gd name="connsiteY1828" fmla="*/ 4947519 h 7837715"/>
              <a:gd name="connsiteX1829" fmla="*/ 12347658 w 13384174"/>
              <a:gd name="connsiteY1829" fmla="*/ 4928652 h 7837715"/>
              <a:gd name="connsiteX1830" fmla="*/ 10900290 w 13384174"/>
              <a:gd name="connsiteY1830" fmla="*/ 4920668 h 7837715"/>
              <a:gd name="connsiteX1831" fmla="*/ 10896794 w 13384174"/>
              <a:gd name="connsiteY1831" fmla="*/ 4928460 h 7837715"/>
              <a:gd name="connsiteX1832" fmla="*/ 10896750 w 13384174"/>
              <a:gd name="connsiteY1832" fmla="*/ 4921046 h 7837715"/>
              <a:gd name="connsiteX1833" fmla="*/ 10888214 w 13384174"/>
              <a:gd name="connsiteY1833" fmla="*/ 4928850 h 7837715"/>
              <a:gd name="connsiteX1834" fmla="*/ 10877310 w 13384174"/>
              <a:gd name="connsiteY1834" fmla="*/ 4948501 h 7837715"/>
              <a:gd name="connsiteX1835" fmla="*/ 10897634 w 13384174"/>
              <a:gd name="connsiteY1835" fmla="*/ 4941354 h 7837715"/>
              <a:gd name="connsiteX1836" fmla="*/ 10896514 w 13384174"/>
              <a:gd name="connsiteY1836" fmla="*/ 4963636 h 7837715"/>
              <a:gd name="connsiteX1837" fmla="*/ 10906762 w 13384174"/>
              <a:gd name="connsiteY1837" fmla="*/ 4958626 h 7837715"/>
              <a:gd name="connsiteX1838" fmla="*/ 10912102 w 13384174"/>
              <a:gd name="connsiteY1838" fmla="*/ 4947108 h 7837715"/>
              <a:gd name="connsiteX1839" fmla="*/ 10910966 w 13384174"/>
              <a:gd name="connsiteY1839" fmla="*/ 4943736 h 7837715"/>
              <a:gd name="connsiteX1840" fmla="*/ 10900290 w 13384174"/>
              <a:gd name="connsiteY1840" fmla="*/ 4920668 h 7837715"/>
              <a:gd name="connsiteX1841" fmla="*/ 10958206 w 13384174"/>
              <a:gd name="connsiteY1841" fmla="*/ 4915859 h 7837715"/>
              <a:gd name="connsiteX1842" fmla="*/ 10954114 w 13384174"/>
              <a:gd name="connsiteY1842" fmla="*/ 4930702 h 7837715"/>
              <a:gd name="connsiteX1843" fmla="*/ 10966522 w 13384174"/>
              <a:gd name="connsiteY1843" fmla="*/ 4925391 h 7837715"/>
              <a:gd name="connsiteX1844" fmla="*/ 1366883 w 13384174"/>
              <a:gd name="connsiteY1844" fmla="*/ 4912624 h 7837715"/>
              <a:gd name="connsiteX1845" fmla="*/ 1358895 w 13384174"/>
              <a:gd name="connsiteY1845" fmla="*/ 4917528 h 7837715"/>
              <a:gd name="connsiteX1846" fmla="*/ 1352009 w 13384174"/>
              <a:gd name="connsiteY1846" fmla="*/ 4950358 h 7837715"/>
              <a:gd name="connsiteX1847" fmla="*/ 1343773 w 13384174"/>
              <a:gd name="connsiteY1847" fmla="*/ 4979904 h 7837715"/>
              <a:gd name="connsiteX1848" fmla="*/ 1353718 w 13384174"/>
              <a:gd name="connsiteY1848" fmla="*/ 4974459 h 7837715"/>
              <a:gd name="connsiteX1849" fmla="*/ 1369190 w 13384174"/>
              <a:gd name="connsiteY1849" fmla="*/ 4956712 h 7837715"/>
              <a:gd name="connsiteX1850" fmla="*/ 1374872 w 13384174"/>
              <a:gd name="connsiteY1850" fmla="*/ 4919071 h 7837715"/>
              <a:gd name="connsiteX1851" fmla="*/ 1366883 w 13384174"/>
              <a:gd name="connsiteY1851" fmla="*/ 4912624 h 7837715"/>
              <a:gd name="connsiteX1852" fmla="*/ 1435274 w 13384174"/>
              <a:gd name="connsiteY1852" fmla="*/ 4912063 h 7837715"/>
              <a:gd name="connsiteX1853" fmla="*/ 1435683 w 13384174"/>
              <a:gd name="connsiteY1853" fmla="*/ 4915336 h 7837715"/>
              <a:gd name="connsiteX1854" fmla="*/ 1436596 w 13384174"/>
              <a:gd name="connsiteY1854" fmla="*/ 4913075 h 7837715"/>
              <a:gd name="connsiteX1855" fmla="*/ 10972470 w 13384174"/>
              <a:gd name="connsiteY1855" fmla="*/ 4890840 h 7837715"/>
              <a:gd name="connsiteX1856" fmla="*/ 10975558 w 13384174"/>
              <a:gd name="connsiteY1856" fmla="*/ 4897347 h 7837715"/>
              <a:gd name="connsiteX1857" fmla="*/ 10972758 w 13384174"/>
              <a:gd name="connsiteY1857" fmla="*/ 4922525 h 7837715"/>
              <a:gd name="connsiteX1858" fmla="*/ 10991254 w 13384174"/>
              <a:gd name="connsiteY1858" fmla="*/ 4905197 h 7837715"/>
              <a:gd name="connsiteX1859" fmla="*/ 10980446 w 13384174"/>
              <a:gd name="connsiteY1859" fmla="*/ 4891071 h 7837715"/>
              <a:gd name="connsiteX1860" fmla="*/ 11033406 w 13384174"/>
              <a:gd name="connsiteY1860" fmla="*/ 4887135 h 7837715"/>
              <a:gd name="connsiteX1861" fmla="*/ 11024402 w 13384174"/>
              <a:gd name="connsiteY1861" fmla="*/ 4889503 h 7837715"/>
              <a:gd name="connsiteX1862" fmla="*/ 11024362 w 13384174"/>
              <a:gd name="connsiteY1862" fmla="*/ 4890865 h 7837715"/>
              <a:gd name="connsiteX1863" fmla="*/ 11042266 w 13384174"/>
              <a:gd name="connsiteY1863" fmla="*/ 4923975 h 7837715"/>
              <a:gd name="connsiteX1864" fmla="*/ 11006950 w 13384174"/>
              <a:gd name="connsiteY1864" fmla="*/ 4920132 h 7837715"/>
              <a:gd name="connsiteX1865" fmla="*/ 10999422 w 13384174"/>
              <a:gd name="connsiteY1865" fmla="*/ 4911315 h 7837715"/>
              <a:gd name="connsiteX1866" fmla="*/ 10995178 w 13384174"/>
              <a:gd name="connsiteY1866" fmla="*/ 4917248 h 7837715"/>
              <a:gd name="connsiteX1867" fmla="*/ 11035422 w 13384174"/>
              <a:gd name="connsiteY1867" fmla="*/ 4950220 h 7837715"/>
              <a:gd name="connsiteX1868" fmla="*/ 11048718 w 13384174"/>
              <a:gd name="connsiteY1868" fmla="*/ 4951663 h 7837715"/>
              <a:gd name="connsiteX1869" fmla="*/ 11048714 w 13384174"/>
              <a:gd name="connsiteY1869" fmla="*/ 4951724 h 7837715"/>
              <a:gd name="connsiteX1870" fmla="*/ 11049278 w 13384174"/>
              <a:gd name="connsiteY1870" fmla="*/ 4951724 h 7837715"/>
              <a:gd name="connsiteX1871" fmla="*/ 11048718 w 13384174"/>
              <a:gd name="connsiteY1871" fmla="*/ 4951663 h 7837715"/>
              <a:gd name="connsiteX1872" fmla="*/ 11050806 w 13384174"/>
              <a:gd name="connsiteY1872" fmla="*/ 4924784 h 7837715"/>
              <a:gd name="connsiteX1873" fmla="*/ 11033406 w 13384174"/>
              <a:gd name="connsiteY1873" fmla="*/ 4887135 h 7837715"/>
              <a:gd name="connsiteX1874" fmla="*/ 9313798 w 13384174"/>
              <a:gd name="connsiteY1874" fmla="*/ 4883754 h 7837715"/>
              <a:gd name="connsiteX1875" fmla="*/ 9306514 w 13384174"/>
              <a:gd name="connsiteY1875" fmla="*/ 4961113 h 7837715"/>
              <a:gd name="connsiteX1876" fmla="*/ 9293618 w 13384174"/>
              <a:gd name="connsiteY1876" fmla="*/ 4891041 h 7837715"/>
              <a:gd name="connsiteX1877" fmla="*/ 9267970 w 13384174"/>
              <a:gd name="connsiteY1877" fmla="*/ 4931123 h 7837715"/>
              <a:gd name="connsiteX1878" fmla="*/ 9297682 w 13384174"/>
              <a:gd name="connsiteY1878" fmla="*/ 4981716 h 7837715"/>
              <a:gd name="connsiteX1879" fmla="*/ 9244986 w 13384174"/>
              <a:gd name="connsiteY1879" fmla="*/ 5005119 h 7837715"/>
              <a:gd name="connsiteX1880" fmla="*/ 9220602 w 13384174"/>
              <a:gd name="connsiteY1880" fmla="*/ 4921873 h 7837715"/>
              <a:gd name="connsiteX1881" fmla="*/ 9230130 w 13384174"/>
              <a:gd name="connsiteY1881" fmla="*/ 4979894 h 7837715"/>
              <a:gd name="connsiteX1882" fmla="*/ 9181778 w 13384174"/>
              <a:gd name="connsiteY1882" fmla="*/ 4993067 h 7837715"/>
              <a:gd name="connsiteX1883" fmla="*/ 9346734 w 13384174"/>
              <a:gd name="connsiteY1883" fmla="*/ 5047864 h 7837715"/>
              <a:gd name="connsiteX1884" fmla="*/ 9320386 w 13384174"/>
              <a:gd name="connsiteY1884" fmla="*/ 5008762 h 7837715"/>
              <a:gd name="connsiteX1885" fmla="*/ 9319826 w 13384174"/>
              <a:gd name="connsiteY1885" fmla="*/ 5009043 h 7837715"/>
              <a:gd name="connsiteX1886" fmla="*/ 9336646 w 13384174"/>
              <a:gd name="connsiteY1886" fmla="*/ 4910802 h 7837715"/>
              <a:gd name="connsiteX1887" fmla="*/ 9313798 w 13384174"/>
              <a:gd name="connsiteY1887" fmla="*/ 4883754 h 7837715"/>
              <a:gd name="connsiteX1888" fmla="*/ 9162018 w 13384174"/>
              <a:gd name="connsiteY1888" fmla="*/ 4877307 h 7837715"/>
              <a:gd name="connsiteX1889" fmla="*/ 9139034 w 13384174"/>
              <a:gd name="connsiteY1889" fmla="*/ 4951445 h 7837715"/>
              <a:gd name="connsiteX1890" fmla="*/ 9139034 w 13384174"/>
              <a:gd name="connsiteY1890" fmla="*/ 4951585 h 7837715"/>
              <a:gd name="connsiteX1891" fmla="*/ 9162018 w 13384174"/>
              <a:gd name="connsiteY1891" fmla="*/ 4877307 h 7837715"/>
              <a:gd name="connsiteX1892" fmla="*/ 11248710 w 13384174"/>
              <a:gd name="connsiteY1892" fmla="*/ 4871982 h 7837715"/>
              <a:gd name="connsiteX1893" fmla="*/ 11234694 w 13384174"/>
              <a:gd name="connsiteY1893" fmla="*/ 4981575 h 7837715"/>
              <a:gd name="connsiteX1894" fmla="*/ 11198290 w 13384174"/>
              <a:gd name="connsiteY1894" fmla="*/ 4994543 h 7837715"/>
              <a:gd name="connsiteX1895" fmla="*/ 11197918 w 13384174"/>
              <a:gd name="connsiteY1895" fmla="*/ 4993747 h 7837715"/>
              <a:gd name="connsiteX1896" fmla="*/ 11197290 w 13384174"/>
              <a:gd name="connsiteY1896" fmla="*/ 5000863 h 7837715"/>
              <a:gd name="connsiteX1897" fmla="*/ 11196306 w 13384174"/>
              <a:gd name="connsiteY1897" fmla="*/ 5024841 h 7837715"/>
              <a:gd name="connsiteX1898" fmla="*/ 11209642 w 13384174"/>
              <a:gd name="connsiteY1898" fmla="*/ 5026877 h 7837715"/>
              <a:gd name="connsiteX1899" fmla="*/ 11241422 w 13384174"/>
              <a:gd name="connsiteY1899" fmla="*/ 5005680 h 7837715"/>
              <a:gd name="connsiteX1900" fmla="*/ 11258238 w 13384174"/>
              <a:gd name="connsiteY1900" fmla="*/ 5065521 h 7837715"/>
              <a:gd name="connsiteX1901" fmla="*/ 11268926 w 13384174"/>
              <a:gd name="connsiteY1901" fmla="*/ 5051280 h 7837715"/>
              <a:gd name="connsiteX1902" fmla="*/ 11270122 w 13384174"/>
              <a:gd name="connsiteY1902" fmla="*/ 5052213 h 7837715"/>
              <a:gd name="connsiteX1903" fmla="*/ 11256070 w 13384174"/>
              <a:gd name="connsiteY1903" fmla="*/ 5014409 h 7837715"/>
              <a:gd name="connsiteX1904" fmla="*/ 11250142 w 13384174"/>
              <a:gd name="connsiteY1904" fmla="*/ 5008106 h 7837715"/>
              <a:gd name="connsiteX1905" fmla="*/ 11242822 w 13384174"/>
              <a:gd name="connsiteY1905" fmla="*/ 4983397 h 7837715"/>
              <a:gd name="connsiteX1906" fmla="*/ 11281222 w 13384174"/>
              <a:gd name="connsiteY1906" fmla="*/ 4935468 h 7837715"/>
              <a:gd name="connsiteX1907" fmla="*/ 11248710 w 13384174"/>
              <a:gd name="connsiteY1907" fmla="*/ 4871982 h 7837715"/>
              <a:gd name="connsiteX1908" fmla="*/ 9130482 w 13384174"/>
              <a:gd name="connsiteY1908" fmla="*/ 4871282 h 7837715"/>
              <a:gd name="connsiteX1909" fmla="*/ 9095166 w 13384174"/>
              <a:gd name="connsiteY1909" fmla="*/ 4954387 h 7837715"/>
              <a:gd name="connsiteX1910" fmla="*/ 9095166 w 13384174"/>
              <a:gd name="connsiteY1910" fmla="*/ 4954527 h 7837715"/>
              <a:gd name="connsiteX1911" fmla="*/ 9140994 w 13384174"/>
              <a:gd name="connsiteY1911" fmla="*/ 4907159 h 7837715"/>
              <a:gd name="connsiteX1912" fmla="*/ 9130482 w 13384174"/>
              <a:gd name="connsiteY1912" fmla="*/ 4871282 h 7837715"/>
              <a:gd name="connsiteX1913" fmla="*/ 10916414 w 13384174"/>
              <a:gd name="connsiteY1913" fmla="*/ 4870581 h 7837715"/>
              <a:gd name="connsiteX1914" fmla="*/ 10914018 w 13384174"/>
              <a:gd name="connsiteY1914" fmla="*/ 4881477 h 7837715"/>
              <a:gd name="connsiteX1915" fmla="*/ 10916518 w 13384174"/>
              <a:gd name="connsiteY1915" fmla="*/ 4886058 h 7837715"/>
              <a:gd name="connsiteX1916" fmla="*/ 10923142 w 13384174"/>
              <a:gd name="connsiteY1916" fmla="*/ 4901693 h 7837715"/>
              <a:gd name="connsiteX1917" fmla="*/ 10928502 w 13384174"/>
              <a:gd name="connsiteY1917" fmla="*/ 4889698 h 7837715"/>
              <a:gd name="connsiteX1918" fmla="*/ 13072190 w 13384174"/>
              <a:gd name="connsiteY1918" fmla="*/ 4856383 h 7837715"/>
              <a:gd name="connsiteX1919" fmla="*/ 13079346 w 13384174"/>
              <a:gd name="connsiteY1919" fmla="*/ 4867497 h 7837715"/>
              <a:gd name="connsiteX1920" fmla="*/ 13064066 w 13384174"/>
              <a:gd name="connsiteY1920" fmla="*/ 4919770 h 7837715"/>
              <a:gd name="connsiteX1921" fmla="*/ 13046550 w 13384174"/>
              <a:gd name="connsiteY1921" fmla="*/ 4881512 h 7837715"/>
              <a:gd name="connsiteX1922" fmla="*/ 13072190 w 13384174"/>
              <a:gd name="connsiteY1922" fmla="*/ 4856383 h 7837715"/>
              <a:gd name="connsiteX1923" fmla="*/ 10914170 w 13384174"/>
              <a:gd name="connsiteY1923" fmla="*/ 4843252 h 7837715"/>
              <a:gd name="connsiteX1924" fmla="*/ 10912870 w 13384174"/>
              <a:gd name="connsiteY1924" fmla="*/ 4850138 h 7837715"/>
              <a:gd name="connsiteX1925" fmla="*/ 10913334 w 13384174"/>
              <a:gd name="connsiteY1925" fmla="*/ 4850640 h 7837715"/>
              <a:gd name="connsiteX1926" fmla="*/ 10932562 w 13384174"/>
              <a:gd name="connsiteY1926" fmla="*/ 4856357 h 7837715"/>
              <a:gd name="connsiteX1927" fmla="*/ 10931614 w 13384174"/>
              <a:gd name="connsiteY1927" fmla="*/ 4852968 h 7837715"/>
              <a:gd name="connsiteX1928" fmla="*/ 10914170 w 13384174"/>
              <a:gd name="connsiteY1928" fmla="*/ 4843252 h 7837715"/>
              <a:gd name="connsiteX1929" fmla="*/ 8903230 w 13384174"/>
              <a:gd name="connsiteY1929" fmla="*/ 4836948 h 7837715"/>
              <a:gd name="connsiteX1930" fmla="*/ 8877374 w 13384174"/>
              <a:gd name="connsiteY1930" fmla="*/ 4924116 h 7837715"/>
              <a:gd name="connsiteX1931" fmla="*/ 8915914 w 13384174"/>
              <a:gd name="connsiteY1931" fmla="*/ 4953966 h 7837715"/>
              <a:gd name="connsiteX1932" fmla="*/ 8916054 w 13384174"/>
              <a:gd name="connsiteY1932" fmla="*/ 4853062 h 7837715"/>
              <a:gd name="connsiteX1933" fmla="*/ 8903230 w 13384174"/>
              <a:gd name="connsiteY1933" fmla="*/ 4836948 h 7837715"/>
              <a:gd name="connsiteX1934" fmla="*/ 12267582 w 13384174"/>
              <a:gd name="connsiteY1934" fmla="*/ 4833585 h 7837715"/>
              <a:gd name="connsiteX1935" fmla="*/ 12262602 w 13384174"/>
              <a:gd name="connsiteY1935" fmla="*/ 4840529 h 7837715"/>
              <a:gd name="connsiteX1936" fmla="*/ 12259086 w 13384174"/>
              <a:gd name="connsiteY1936" fmla="*/ 4860592 h 7837715"/>
              <a:gd name="connsiteX1937" fmla="*/ 12266518 w 13384174"/>
              <a:gd name="connsiteY1937" fmla="*/ 4841423 h 7837715"/>
              <a:gd name="connsiteX1938" fmla="*/ 12172270 w 13384174"/>
              <a:gd name="connsiteY1938" fmla="*/ 4829001 h 7837715"/>
              <a:gd name="connsiteX1939" fmla="*/ 12172702 w 13384174"/>
              <a:gd name="connsiteY1939" fmla="*/ 4831808 h 7837715"/>
              <a:gd name="connsiteX1940" fmla="*/ 12163746 w 13384174"/>
              <a:gd name="connsiteY1940" fmla="*/ 4864693 h 7837715"/>
              <a:gd name="connsiteX1941" fmla="*/ 12158030 w 13384174"/>
              <a:gd name="connsiteY1941" fmla="*/ 4855321 h 7837715"/>
              <a:gd name="connsiteX1942" fmla="*/ 12156850 w 13384174"/>
              <a:gd name="connsiteY1942" fmla="*/ 4854495 h 7837715"/>
              <a:gd name="connsiteX1943" fmla="*/ 12161922 w 13384174"/>
              <a:gd name="connsiteY1943" fmla="*/ 4882491 h 7837715"/>
              <a:gd name="connsiteX1944" fmla="*/ 12177622 w 13384174"/>
              <a:gd name="connsiteY1944" fmla="*/ 4880810 h 7837715"/>
              <a:gd name="connsiteX1945" fmla="*/ 12175258 w 13384174"/>
              <a:gd name="connsiteY1945" fmla="*/ 4830831 h 7837715"/>
              <a:gd name="connsiteX1946" fmla="*/ 12160382 w 13384174"/>
              <a:gd name="connsiteY1946" fmla="*/ 4825602 h 7837715"/>
              <a:gd name="connsiteX1947" fmla="*/ 12158870 w 13384174"/>
              <a:gd name="connsiteY1947" fmla="*/ 4826808 h 7837715"/>
              <a:gd name="connsiteX1948" fmla="*/ 12159786 w 13384174"/>
              <a:gd name="connsiteY1948" fmla="*/ 4826854 h 7837715"/>
              <a:gd name="connsiteX1949" fmla="*/ 12463062 w 13384174"/>
              <a:gd name="connsiteY1949" fmla="*/ 4816989 h 7837715"/>
              <a:gd name="connsiteX1950" fmla="*/ 12460006 w 13384174"/>
              <a:gd name="connsiteY1950" fmla="*/ 4834197 h 7837715"/>
              <a:gd name="connsiteX1951" fmla="*/ 12452034 w 13384174"/>
              <a:gd name="connsiteY1951" fmla="*/ 4829938 h 7837715"/>
              <a:gd name="connsiteX1952" fmla="*/ 12457726 w 13384174"/>
              <a:gd name="connsiteY1952" fmla="*/ 4855356 h 7837715"/>
              <a:gd name="connsiteX1953" fmla="*/ 12458170 w 13384174"/>
              <a:gd name="connsiteY1953" fmla="*/ 4857239 h 7837715"/>
              <a:gd name="connsiteX1954" fmla="*/ 12458990 w 13384174"/>
              <a:gd name="connsiteY1954" fmla="*/ 4856689 h 7837715"/>
              <a:gd name="connsiteX1955" fmla="*/ 12465910 w 13384174"/>
              <a:gd name="connsiteY1955" fmla="*/ 4824192 h 7837715"/>
              <a:gd name="connsiteX1956" fmla="*/ 1331563 w 13384174"/>
              <a:gd name="connsiteY1956" fmla="*/ 4811578 h 7837715"/>
              <a:gd name="connsiteX1957" fmla="*/ 1331903 w 13384174"/>
              <a:gd name="connsiteY1957" fmla="*/ 4827963 h 7837715"/>
              <a:gd name="connsiteX1958" fmla="*/ 1334359 w 13384174"/>
              <a:gd name="connsiteY1958" fmla="*/ 4819970 h 7837715"/>
              <a:gd name="connsiteX1959" fmla="*/ 12950286 w 13384174"/>
              <a:gd name="connsiteY1959" fmla="*/ 4802519 h 7837715"/>
              <a:gd name="connsiteX1960" fmla="*/ 12950970 w 13384174"/>
              <a:gd name="connsiteY1960" fmla="*/ 4815644 h 7837715"/>
              <a:gd name="connsiteX1961" fmla="*/ 12944630 w 13384174"/>
              <a:gd name="connsiteY1961" fmla="*/ 4822576 h 7837715"/>
              <a:gd name="connsiteX1962" fmla="*/ 12951810 w 13384174"/>
              <a:gd name="connsiteY1962" fmla="*/ 4840167 h 7837715"/>
              <a:gd name="connsiteX1963" fmla="*/ 12952998 w 13384174"/>
              <a:gd name="connsiteY1963" fmla="*/ 4806306 h 7837715"/>
              <a:gd name="connsiteX1964" fmla="*/ 8644258 w 13384174"/>
              <a:gd name="connsiteY1964" fmla="*/ 4793050 h 7837715"/>
              <a:gd name="connsiteX1965" fmla="*/ 8611086 w 13384174"/>
              <a:gd name="connsiteY1965" fmla="*/ 4907159 h 7837715"/>
              <a:gd name="connsiteX1966" fmla="*/ 8634914 w 13384174"/>
              <a:gd name="connsiteY1966" fmla="*/ 4911642 h 7837715"/>
              <a:gd name="connsiteX1967" fmla="*/ 8662942 w 13384174"/>
              <a:gd name="connsiteY1967" fmla="*/ 4804713 h 7837715"/>
              <a:gd name="connsiteX1968" fmla="*/ 8644258 w 13384174"/>
              <a:gd name="connsiteY1968" fmla="*/ 4793050 h 7837715"/>
              <a:gd name="connsiteX1969" fmla="*/ 12257922 w 13384174"/>
              <a:gd name="connsiteY1969" fmla="*/ 4782882 h 7837715"/>
              <a:gd name="connsiteX1970" fmla="*/ 12258226 w 13384174"/>
              <a:gd name="connsiteY1970" fmla="*/ 4806428 h 7837715"/>
              <a:gd name="connsiteX1971" fmla="*/ 12256114 w 13384174"/>
              <a:gd name="connsiteY1971" fmla="*/ 4821010 h 7837715"/>
              <a:gd name="connsiteX1972" fmla="*/ 12262618 w 13384174"/>
              <a:gd name="connsiteY1972" fmla="*/ 4813333 h 7837715"/>
              <a:gd name="connsiteX1973" fmla="*/ 12271386 w 13384174"/>
              <a:gd name="connsiteY1973" fmla="*/ 4805536 h 7837715"/>
              <a:gd name="connsiteX1974" fmla="*/ 12272310 w 13384174"/>
              <a:gd name="connsiteY1974" fmla="*/ 4798743 h 7837715"/>
              <a:gd name="connsiteX1975" fmla="*/ 12221474 w 13384174"/>
              <a:gd name="connsiteY1975" fmla="*/ 4763528 h 7837715"/>
              <a:gd name="connsiteX1976" fmla="*/ 12197202 w 13384174"/>
              <a:gd name="connsiteY1976" fmla="*/ 4773651 h 7837715"/>
              <a:gd name="connsiteX1977" fmla="*/ 12182278 w 13384174"/>
              <a:gd name="connsiteY1977" fmla="*/ 4797330 h 7837715"/>
              <a:gd name="connsiteX1978" fmla="*/ 12184358 w 13384174"/>
              <a:gd name="connsiteY1978" fmla="*/ 4803329 h 7837715"/>
              <a:gd name="connsiteX1979" fmla="*/ 12196822 w 13384174"/>
              <a:gd name="connsiteY1979" fmla="*/ 4846054 h 7837715"/>
              <a:gd name="connsiteX1980" fmla="*/ 12224850 w 13384174"/>
              <a:gd name="connsiteY1980" fmla="*/ 4854463 h 7837715"/>
              <a:gd name="connsiteX1981" fmla="*/ 12242182 w 13384174"/>
              <a:gd name="connsiteY1981" fmla="*/ 4770489 h 7837715"/>
              <a:gd name="connsiteX1982" fmla="*/ 1550206 w 13384174"/>
              <a:gd name="connsiteY1982" fmla="*/ 4760857 h 7837715"/>
              <a:gd name="connsiteX1983" fmla="*/ 1505416 w 13384174"/>
              <a:gd name="connsiteY1983" fmla="*/ 4787589 h 7837715"/>
              <a:gd name="connsiteX1984" fmla="*/ 1499767 w 13384174"/>
              <a:gd name="connsiteY1984" fmla="*/ 4790729 h 7837715"/>
              <a:gd name="connsiteX1985" fmla="*/ 1498130 w 13384174"/>
              <a:gd name="connsiteY1985" fmla="*/ 4795072 h 7837715"/>
              <a:gd name="connsiteX1986" fmla="*/ 1492333 w 13384174"/>
              <a:gd name="connsiteY1986" fmla="*/ 4830816 h 7837715"/>
              <a:gd name="connsiteX1987" fmla="*/ 1491474 w 13384174"/>
              <a:gd name="connsiteY1987" fmla="*/ 4832180 h 7837715"/>
              <a:gd name="connsiteX1988" fmla="*/ 1492316 w 13384174"/>
              <a:gd name="connsiteY1988" fmla="*/ 4830918 h 7837715"/>
              <a:gd name="connsiteX1989" fmla="*/ 1492333 w 13384174"/>
              <a:gd name="connsiteY1989" fmla="*/ 4830816 h 7837715"/>
              <a:gd name="connsiteX1990" fmla="*/ 1499388 w 13384174"/>
              <a:gd name="connsiteY1990" fmla="*/ 4819605 h 7837715"/>
              <a:gd name="connsiteX1991" fmla="*/ 1513607 w 13384174"/>
              <a:gd name="connsiteY1991" fmla="*/ 4826267 h 7837715"/>
              <a:gd name="connsiteX1992" fmla="*/ 1523224 w 13384174"/>
              <a:gd name="connsiteY1992" fmla="*/ 4823045 h 7837715"/>
              <a:gd name="connsiteX1993" fmla="*/ 1529229 w 13384174"/>
              <a:gd name="connsiteY1993" fmla="*/ 4814978 h 7837715"/>
              <a:gd name="connsiteX1994" fmla="*/ 1565055 w 13384174"/>
              <a:gd name="connsiteY1994" fmla="*/ 4761968 h 7837715"/>
              <a:gd name="connsiteX1995" fmla="*/ 1550206 w 13384174"/>
              <a:gd name="connsiteY1995" fmla="*/ 4760857 h 7837715"/>
              <a:gd name="connsiteX1996" fmla="*/ 12154778 w 13384174"/>
              <a:gd name="connsiteY1996" fmla="*/ 4740107 h 7837715"/>
              <a:gd name="connsiteX1997" fmla="*/ 12154078 w 13384174"/>
              <a:gd name="connsiteY1997" fmla="*/ 4744166 h 7837715"/>
              <a:gd name="connsiteX1998" fmla="*/ 12164478 w 13384174"/>
              <a:gd name="connsiteY1998" fmla="*/ 4756561 h 7837715"/>
              <a:gd name="connsiteX1999" fmla="*/ 12174626 w 13384174"/>
              <a:gd name="connsiteY1999" fmla="*/ 4775425 h 7837715"/>
              <a:gd name="connsiteX2000" fmla="*/ 12172454 w 13384174"/>
              <a:gd name="connsiteY2000" fmla="*/ 4763090 h 7837715"/>
              <a:gd name="connsiteX2001" fmla="*/ 12154778 w 13384174"/>
              <a:gd name="connsiteY2001" fmla="*/ 4740107 h 7837715"/>
              <a:gd name="connsiteX2002" fmla="*/ 11980754 w 13384174"/>
              <a:gd name="connsiteY2002" fmla="*/ 4716823 h 7837715"/>
              <a:gd name="connsiteX2003" fmla="*/ 11962886 w 13384174"/>
              <a:gd name="connsiteY2003" fmla="*/ 4736011 h 7837715"/>
              <a:gd name="connsiteX2004" fmla="*/ 11961034 w 13384174"/>
              <a:gd name="connsiteY2004" fmla="*/ 4737044 h 7837715"/>
              <a:gd name="connsiteX2005" fmla="*/ 11961546 w 13384174"/>
              <a:gd name="connsiteY2005" fmla="*/ 4738557 h 7837715"/>
              <a:gd name="connsiteX2006" fmla="*/ 11980342 w 13384174"/>
              <a:gd name="connsiteY2006" fmla="*/ 4727227 h 7837715"/>
              <a:gd name="connsiteX2007" fmla="*/ 1662498 w 13384174"/>
              <a:gd name="connsiteY2007" fmla="*/ 4713147 h 7837715"/>
              <a:gd name="connsiteX2008" fmla="*/ 1642995 w 13384174"/>
              <a:gd name="connsiteY2008" fmla="*/ 4727861 h 7837715"/>
              <a:gd name="connsiteX2009" fmla="*/ 1608922 w 13384174"/>
              <a:gd name="connsiteY2009" fmla="*/ 4755803 h 7837715"/>
              <a:gd name="connsiteX2010" fmla="*/ 1595432 w 13384174"/>
              <a:gd name="connsiteY2010" fmla="*/ 4810318 h 7837715"/>
              <a:gd name="connsiteX2011" fmla="*/ 1598598 w 13384174"/>
              <a:gd name="connsiteY2011" fmla="*/ 4844390 h 7837715"/>
              <a:gd name="connsiteX2012" fmla="*/ 1605733 w 13384174"/>
              <a:gd name="connsiteY2012" fmla="*/ 4844669 h 7837715"/>
              <a:gd name="connsiteX2013" fmla="*/ 1618402 w 13384174"/>
              <a:gd name="connsiteY2013" fmla="*/ 4845551 h 7837715"/>
              <a:gd name="connsiteX2014" fmla="*/ 1619912 w 13384174"/>
              <a:gd name="connsiteY2014" fmla="*/ 4843745 h 7837715"/>
              <a:gd name="connsiteX2015" fmla="*/ 1624384 w 13384174"/>
              <a:gd name="connsiteY2015" fmla="*/ 4818878 h 7837715"/>
              <a:gd name="connsiteX2016" fmla="*/ 1672550 w 13384174"/>
              <a:gd name="connsiteY2016" fmla="*/ 4731976 h 7837715"/>
              <a:gd name="connsiteX2017" fmla="*/ 1665902 w 13384174"/>
              <a:gd name="connsiteY2017" fmla="*/ 4716078 h 7837715"/>
              <a:gd name="connsiteX2018" fmla="*/ 1691755 w 13384174"/>
              <a:gd name="connsiteY2018" fmla="*/ 4711063 h 7837715"/>
              <a:gd name="connsiteX2019" fmla="*/ 1689699 w 13384174"/>
              <a:gd name="connsiteY2019" fmla="*/ 4719399 h 7837715"/>
              <a:gd name="connsiteX2020" fmla="*/ 1686198 w 13384174"/>
              <a:gd name="connsiteY2020" fmla="*/ 4742720 h 7837715"/>
              <a:gd name="connsiteX2021" fmla="*/ 1686223 w 13384174"/>
              <a:gd name="connsiteY2021" fmla="*/ 4742797 h 7837715"/>
              <a:gd name="connsiteX2022" fmla="*/ 1692590 w 13384174"/>
              <a:gd name="connsiteY2022" fmla="*/ 4731277 h 7837715"/>
              <a:gd name="connsiteX2023" fmla="*/ 10613070 w 13384174"/>
              <a:gd name="connsiteY2023" fmla="*/ 4681044 h 7837715"/>
              <a:gd name="connsiteX2024" fmla="*/ 10604162 w 13384174"/>
              <a:gd name="connsiteY2024" fmla="*/ 4744031 h 7837715"/>
              <a:gd name="connsiteX2025" fmla="*/ 10622238 w 13384174"/>
              <a:gd name="connsiteY2025" fmla="*/ 4702687 h 7837715"/>
              <a:gd name="connsiteX2026" fmla="*/ 10613070 w 13384174"/>
              <a:gd name="connsiteY2026" fmla="*/ 4681044 h 7837715"/>
              <a:gd name="connsiteX2027" fmla="*/ 10086446 w 13384174"/>
              <a:gd name="connsiteY2027" fmla="*/ 4545025 h 7837715"/>
              <a:gd name="connsiteX2028" fmla="*/ 10055190 w 13384174"/>
              <a:gd name="connsiteY2028" fmla="*/ 4617480 h 7837715"/>
              <a:gd name="connsiteX2029" fmla="*/ 10101302 w 13384174"/>
              <a:gd name="connsiteY2029" fmla="*/ 4570672 h 7837715"/>
              <a:gd name="connsiteX2030" fmla="*/ 10093314 w 13384174"/>
              <a:gd name="connsiteY2030" fmla="*/ 4568991 h 7837715"/>
              <a:gd name="connsiteX2031" fmla="*/ 10086446 w 13384174"/>
              <a:gd name="connsiteY2031" fmla="*/ 4545025 h 7837715"/>
              <a:gd name="connsiteX2032" fmla="*/ 828654 w 13384174"/>
              <a:gd name="connsiteY2032" fmla="*/ 4436991 h 7837715"/>
              <a:gd name="connsiteX2033" fmla="*/ 848328 w 13384174"/>
              <a:gd name="connsiteY2033" fmla="*/ 4452528 h 7837715"/>
              <a:gd name="connsiteX2034" fmla="*/ 821699 w 13384174"/>
              <a:gd name="connsiteY2034" fmla="*/ 4470327 h 7837715"/>
              <a:gd name="connsiteX2035" fmla="*/ 828654 w 13384174"/>
              <a:gd name="connsiteY2035" fmla="*/ 4436991 h 7837715"/>
              <a:gd name="connsiteX2036" fmla="*/ 871031 w 13384174"/>
              <a:gd name="connsiteY2036" fmla="*/ 4368023 h 7837715"/>
              <a:gd name="connsiteX2037" fmla="*/ 887431 w 13384174"/>
              <a:gd name="connsiteY2037" fmla="*/ 4443000 h 7837715"/>
              <a:gd name="connsiteX2038" fmla="*/ 868510 w 13384174"/>
              <a:gd name="connsiteY2038" fmla="*/ 4458976 h 7837715"/>
              <a:gd name="connsiteX2039" fmla="*/ 871031 w 13384174"/>
              <a:gd name="connsiteY2039" fmla="*/ 4368023 h 7837715"/>
              <a:gd name="connsiteX2040" fmla="*/ 12835622 w 13384174"/>
              <a:gd name="connsiteY2040" fmla="*/ 4362276 h 7837715"/>
              <a:gd name="connsiteX2041" fmla="*/ 12834922 w 13384174"/>
              <a:gd name="connsiteY2041" fmla="*/ 4362557 h 7837715"/>
              <a:gd name="connsiteX2042" fmla="*/ 12867018 w 13384174"/>
              <a:gd name="connsiteY2042" fmla="*/ 4426322 h 7837715"/>
              <a:gd name="connsiteX2043" fmla="*/ 12835622 w 13384174"/>
              <a:gd name="connsiteY2043" fmla="*/ 4362276 h 7837715"/>
              <a:gd name="connsiteX2044" fmla="*/ 847565 w 13384174"/>
              <a:gd name="connsiteY2044" fmla="*/ 4339277 h 7837715"/>
              <a:gd name="connsiteX2045" fmla="*/ 858700 w 13384174"/>
              <a:gd name="connsiteY2045" fmla="*/ 4359754 h 7837715"/>
              <a:gd name="connsiteX2046" fmla="*/ 820859 w 13384174"/>
              <a:gd name="connsiteY2046" fmla="*/ 4391287 h 7837715"/>
              <a:gd name="connsiteX2047" fmla="*/ 847565 w 13384174"/>
              <a:gd name="connsiteY2047" fmla="*/ 4339277 h 7837715"/>
              <a:gd name="connsiteX2048" fmla="*/ 1163050 w 13384174"/>
              <a:gd name="connsiteY2048" fmla="*/ 4201163 h 7837715"/>
              <a:gd name="connsiteX2049" fmla="*/ 1144604 w 13384174"/>
              <a:gd name="connsiteY2049" fmla="*/ 4225636 h 7837715"/>
              <a:gd name="connsiteX2050" fmla="*/ 1144043 w 13384174"/>
              <a:gd name="connsiteY2050" fmla="*/ 4225495 h 7837715"/>
              <a:gd name="connsiteX2051" fmla="*/ 1155582 w 13384174"/>
              <a:gd name="connsiteY2051" fmla="*/ 4251842 h 7837715"/>
              <a:gd name="connsiteX2052" fmla="*/ 1160525 w 13384174"/>
              <a:gd name="connsiteY2052" fmla="*/ 4254058 h 7837715"/>
              <a:gd name="connsiteX2053" fmla="*/ 1170894 w 13384174"/>
              <a:gd name="connsiteY2053" fmla="*/ 4249246 h 7837715"/>
              <a:gd name="connsiteX2054" fmla="*/ 1175085 w 13384174"/>
              <a:gd name="connsiteY2054" fmla="*/ 4243311 h 7837715"/>
              <a:gd name="connsiteX2055" fmla="*/ 1183706 w 13384174"/>
              <a:gd name="connsiteY2055" fmla="*/ 4216527 h 7837715"/>
              <a:gd name="connsiteX2056" fmla="*/ 1163050 w 13384174"/>
              <a:gd name="connsiteY2056" fmla="*/ 4201163 h 7837715"/>
              <a:gd name="connsiteX2057" fmla="*/ 1108550 w 13384174"/>
              <a:gd name="connsiteY2057" fmla="*/ 4106075 h 7837715"/>
              <a:gd name="connsiteX2058" fmla="*/ 1076631 w 13384174"/>
              <a:gd name="connsiteY2058" fmla="*/ 4151359 h 7837715"/>
              <a:gd name="connsiteX2059" fmla="*/ 1154834 w 13384174"/>
              <a:gd name="connsiteY2059" fmla="*/ 4133139 h 7837715"/>
              <a:gd name="connsiteX2060" fmla="*/ 1154553 w 13384174"/>
              <a:gd name="connsiteY2060" fmla="*/ 4133001 h 7837715"/>
              <a:gd name="connsiteX2061" fmla="*/ 1108550 w 13384174"/>
              <a:gd name="connsiteY2061" fmla="*/ 4106075 h 7837715"/>
              <a:gd name="connsiteX2062" fmla="*/ 1115997 w 13384174"/>
              <a:gd name="connsiteY2062" fmla="*/ 3968193 h 7837715"/>
              <a:gd name="connsiteX2063" fmla="*/ 1128768 w 13384174"/>
              <a:gd name="connsiteY2063" fmla="*/ 4037422 h 7837715"/>
              <a:gd name="connsiteX2064" fmla="*/ 1090366 w 13384174"/>
              <a:gd name="connsiteY2064" fmla="*/ 3990053 h 7837715"/>
              <a:gd name="connsiteX2065" fmla="*/ 1103225 w 13384174"/>
              <a:gd name="connsiteY2065" fmla="*/ 3968366 h 7837715"/>
              <a:gd name="connsiteX2066" fmla="*/ 1115997 w 13384174"/>
              <a:gd name="connsiteY2066" fmla="*/ 3968193 h 7837715"/>
              <a:gd name="connsiteX2067" fmla="*/ 1266408 w 13384174"/>
              <a:gd name="connsiteY2067" fmla="*/ 3886140 h 7837715"/>
              <a:gd name="connsiteX2068" fmla="*/ 1289940 w 13384174"/>
              <a:gd name="connsiteY2068" fmla="*/ 3932453 h 7837715"/>
              <a:gd name="connsiteX2069" fmla="*/ 1275925 w 13384174"/>
              <a:gd name="connsiteY2069" fmla="*/ 3958380 h 7837715"/>
              <a:gd name="connsiteX2070" fmla="*/ 1260509 w 13384174"/>
              <a:gd name="connsiteY2070" fmla="*/ 3905405 h 7837715"/>
              <a:gd name="connsiteX2071" fmla="*/ 1266408 w 13384174"/>
              <a:gd name="connsiteY2071" fmla="*/ 3886140 h 7837715"/>
              <a:gd name="connsiteX2072" fmla="*/ 12761202 w 13384174"/>
              <a:gd name="connsiteY2072" fmla="*/ 3775633 h 7837715"/>
              <a:gd name="connsiteX2073" fmla="*/ 12774378 w 13384174"/>
              <a:gd name="connsiteY2073" fmla="*/ 3823982 h 7837715"/>
              <a:gd name="connsiteX2074" fmla="*/ 12734718 w 13384174"/>
              <a:gd name="connsiteY2074" fmla="*/ 3814452 h 7837715"/>
              <a:gd name="connsiteX2075" fmla="*/ 12761202 w 13384174"/>
              <a:gd name="connsiteY2075" fmla="*/ 3775633 h 7837715"/>
              <a:gd name="connsiteX2076" fmla="*/ 1735668 w 13384174"/>
              <a:gd name="connsiteY2076" fmla="*/ 3762932 h 7837715"/>
              <a:gd name="connsiteX2077" fmla="*/ 1732614 w 13384174"/>
              <a:gd name="connsiteY2077" fmla="*/ 3766699 h 7837715"/>
              <a:gd name="connsiteX2078" fmla="*/ 1750558 w 13384174"/>
              <a:gd name="connsiteY2078" fmla="*/ 3777613 h 7837715"/>
              <a:gd name="connsiteX2079" fmla="*/ 1756416 w 13384174"/>
              <a:gd name="connsiteY2079" fmla="*/ 3779174 h 7837715"/>
              <a:gd name="connsiteX2080" fmla="*/ 1748814 w 13384174"/>
              <a:gd name="connsiteY2080" fmla="*/ 3766981 h 7837715"/>
              <a:gd name="connsiteX2081" fmla="*/ 1735668 w 13384174"/>
              <a:gd name="connsiteY2081" fmla="*/ 3762932 h 7837715"/>
              <a:gd name="connsiteX2082" fmla="*/ 1552159 w 13384174"/>
              <a:gd name="connsiteY2082" fmla="*/ 3725180 h 7837715"/>
              <a:gd name="connsiteX2083" fmla="*/ 1572904 w 13384174"/>
              <a:gd name="connsiteY2083" fmla="*/ 3810247 h 7837715"/>
              <a:gd name="connsiteX2084" fmla="*/ 1514320 w 13384174"/>
              <a:gd name="connsiteY2084" fmla="*/ 3756292 h 7837715"/>
              <a:gd name="connsiteX2085" fmla="*/ 1552159 w 13384174"/>
              <a:gd name="connsiteY2085" fmla="*/ 3725180 h 7837715"/>
              <a:gd name="connsiteX2086" fmla="*/ 12700378 w 13384174"/>
              <a:gd name="connsiteY2086" fmla="*/ 3716073 h 7837715"/>
              <a:gd name="connsiteX2087" fmla="*/ 12720282 w 13384174"/>
              <a:gd name="connsiteY2087" fmla="*/ 3788387 h 7837715"/>
              <a:gd name="connsiteX2088" fmla="*/ 12701782 w 13384174"/>
              <a:gd name="connsiteY2088" fmla="*/ 3829028 h 7837715"/>
              <a:gd name="connsiteX2089" fmla="*/ 12700378 w 13384174"/>
              <a:gd name="connsiteY2089" fmla="*/ 3716073 h 7837715"/>
              <a:gd name="connsiteX2090" fmla="*/ 12602378 w 13384174"/>
              <a:gd name="connsiteY2090" fmla="*/ 3706500 h 7837715"/>
              <a:gd name="connsiteX2091" fmla="*/ 12611806 w 13384174"/>
              <a:gd name="connsiteY2091" fmla="*/ 3717193 h 7837715"/>
              <a:gd name="connsiteX2092" fmla="*/ 12570882 w 13384174"/>
              <a:gd name="connsiteY2092" fmla="*/ 3730366 h 7837715"/>
              <a:gd name="connsiteX2093" fmla="*/ 12602378 w 13384174"/>
              <a:gd name="connsiteY2093" fmla="*/ 3706500 h 7837715"/>
              <a:gd name="connsiteX2094" fmla="*/ 1645220 w 13384174"/>
              <a:gd name="connsiteY2094" fmla="*/ 3681034 h 7837715"/>
              <a:gd name="connsiteX2095" fmla="*/ 1653351 w 13384174"/>
              <a:gd name="connsiteY2095" fmla="*/ 3757693 h 7837715"/>
              <a:gd name="connsiteX2096" fmla="*/ 1631906 w 13384174"/>
              <a:gd name="connsiteY2096" fmla="*/ 3728963 h 7837715"/>
              <a:gd name="connsiteX2097" fmla="*/ 1645220 w 13384174"/>
              <a:gd name="connsiteY2097" fmla="*/ 3681034 h 7837715"/>
              <a:gd name="connsiteX2098" fmla="*/ 12505990 w 13384174"/>
              <a:gd name="connsiteY2098" fmla="*/ 3602695 h 7837715"/>
              <a:gd name="connsiteX2099" fmla="*/ 12537106 w 13384174"/>
              <a:gd name="connsiteY2099" fmla="*/ 3688604 h 7837715"/>
              <a:gd name="connsiteX2100" fmla="*/ 12563594 w 13384174"/>
              <a:gd name="connsiteY2100" fmla="*/ 3649504 h 7837715"/>
              <a:gd name="connsiteX2101" fmla="*/ 12574806 w 13384174"/>
              <a:gd name="connsiteY2101" fmla="*/ 3663517 h 7837715"/>
              <a:gd name="connsiteX2102" fmla="*/ 12550702 w 13384174"/>
              <a:gd name="connsiteY2102" fmla="*/ 3737094 h 7837715"/>
              <a:gd name="connsiteX2103" fmla="*/ 12518886 w 13384174"/>
              <a:gd name="connsiteY2103" fmla="*/ 3729806 h 7837715"/>
              <a:gd name="connsiteX2104" fmla="*/ 12513558 w 13384174"/>
              <a:gd name="connsiteY2104" fmla="*/ 3683419 h 7837715"/>
              <a:gd name="connsiteX2105" fmla="*/ 12485530 w 13384174"/>
              <a:gd name="connsiteY2105" fmla="*/ 3744661 h 7837715"/>
              <a:gd name="connsiteX2106" fmla="*/ 12451754 w 13384174"/>
              <a:gd name="connsiteY2106" fmla="*/ 3702617 h 7837715"/>
              <a:gd name="connsiteX2107" fmla="*/ 12505990 w 13384174"/>
              <a:gd name="connsiteY2107" fmla="*/ 3602695 h 7837715"/>
              <a:gd name="connsiteX2108" fmla="*/ 12341458 w 13384174"/>
              <a:gd name="connsiteY2108" fmla="*/ 3598490 h 7837715"/>
              <a:gd name="connsiteX2109" fmla="*/ 12341262 w 13384174"/>
              <a:gd name="connsiteY2109" fmla="*/ 3606742 h 7837715"/>
              <a:gd name="connsiteX2110" fmla="*/ 12349398 w 13384174"/>
              <a:gd name="connsiteY2110" fmla="*/ 3622385 h 7837715"/>
              <a:gd name="connsiteX2111" fmla="*/ 12410154 w 13384174"/>
              <a:gd name="connsiteY2111" fmla="*/ 3594897 h 7837715"/>
              <a:gd name="connsiteX2112" fmla="*/ 12401410 w 13384174"/>
              <a:gd name="connsiteY2112" fmla="*/ 3600885 h 7837715"/>
              <a:gd name="connsiteX2113" fmla="*/ 12409710 w 13384174"/>
              <a:gd name="connsiteY2113" fmla="*/ 3602695 h 7837715"/>
              <a:gd name="connsiteX2114" fmla="*/ 12145546 w 13384174"/>
              <a:gd name="connsiteY2114" fmla="*/ 3583549 h 7837715"/>
              <a:gd name="connsiteX2115" fmla="*/ 12142302 w 13384174"/>
              <a:gd name="connsiteY2115" fmla="*/ 3623576 h 7837715"/>
              <a:gd name="connsiteX2116" fmla="*/ 12165990 w 13384174"/>
              <a:gd name="connsiteY2116" fmla="*/ 3710605 h 7837715"/>
              <a:gd name="connsiteX2117" fmla="*/ 12173838 w 13384174"/>
              <a:gd name="connsiteY2117" fmla="*/ 3642916 h 7837715"/>
              <a:gd name="connsiteX2118" fmla="*/ 12185750 w 13384174"/>
              <a:gd name="connsiteY2118" fmla="*/ 3630443 h 7837715"/>
              <a:gd name="connsiteX2119" fmla="*/ 12155438 w 13384174"/>
              <a:gd name="connsiteY2119" fmla="*/ 3597452 h 7837715"/>
              <a:gd name="connsiteX2120" fmla="*/ 12155458 w 13384174"/>
              <a:gd name="connsiteY2120" fmla="*/ 3590413 h 7837715"/>
              <a:gd name="connsiteX2121" fmla="*/ 12226474 w 13384174"/>
              <a:gd name="connsiteY2121" fmla="*/ 3561371 h 7837715"/>
              <a:gd name="connsiteX2122" fmla="*/ 12222470 w 13384174"/>
              <a:gd name="connsiteY2122" fmla="*/ 3570882 h 7837715"/>
              <a:gd name="connsiteX2123" fmla="*/ 12229030 w 13384174"/>
              <a:gd name="connsiteY2123" fmla="*/ 3603937 h 7837715"/>
              <a:gd name="connsiteX2124" fmla="*/ 12233118 w 13384174"/>
              <a:gd name="connsiteY2124" fmla="*/ 3578450 h 7837715"/>
              <a:gd name="connsiteX2125" fmla="*/ 12328142 w 13384174"/>
              <a:gd name="connsiteY2125" fmla="*/ 3524073 h 7837715"/>
              <a:gd name="connsiteX2126" fmla="*/ 12328374 w 13384174"/>
              <a:gd name="connsiteY2126" fmla="*/ 3554939 h 7837715"/>
              <a:gd name="connsiteX2127" fmla="*/ 12338174 w 13384174"/>
              <a:gd name="connsiteY2127" fmla="*/ 3573157 h 7837715"/>
              <a:gd name="connsiteX2128" fmla="*/ 12383730 w 13384174"/>
              <a:gd name="connsiteY2128" fmla="*/ 3597030 h 7837715"/>
              <a:gd name="connsiteX2129" fmla="*/ 12388218 w 13384174"/>
              <a:gd name="connsiteY2129" fmla="*/ 3598008 h 7837715"/>
              <a:gd name="connsiteX2130" fmla="*/ 12371534 w 13384174"/>
              <a:gd name="connsiteY2130" fmla="*/ 3579080 h 7837715"/>
              <a:gd name="connsiteX2131" fmla="*/ 12328142 w 13384174"/>
              <a:gd name="connsiteY2131" fmla="*/ 3524073 h 7837715"/>
              <a:gd name="connsiteX2132" fmla="*/ 2011186 w 13384174"/>
              <a:gd name="connsiteY2132" fmla="*/ 3503491 h 7837715"/>
              <a:gd name="connsiteX2133" fmla="*/ 2038762 w 13384174"/>
              <a:gd name="connsiteY2133" fmla="*/ 3537108 h 7837715"/>
              <a:gd name="connsiteX2134" fmla="*/ 1985924 w 13384174"/>
              <a:gd name="connsiteY2134" fmla="*/ 3514964 h 7837715"/>
              <a:gd name="connsiteX2135" fmla="*/ 2011186 w 13384174"/>
              <a:gd name="connsiteY2135" fmla="*/ 3503491 h 7837715"/>
              <a:gd name="connsiteX2136" fmla="*/ 976424 w 13384174"/>
              <a:gd name="connsiteY2136" fmla="*/ 3328993 h 7837715"/>
              <a:gd name="connsiteX2137" fmla="*/ 973901 w 13384174"/>
              <a:gd name="connsiteY2137" fmla="*/ 3419946 h 7837715"/>
              <a:gd name="connsiteX2138" fmla="*/ 955542 w 13384174"/>
              <a:gd name="connsiteY2138" fmla="*/ 3378884 h 7837715"/>
              <a:gd name="connsiteX2139" fmla="*/ 976424 w 13384174"/>
              <a:gd name="connsiteY2139" fmla="*/ 3328993 h 7837715"/>
              <a:gd name="connsiteX2140" fmla="*/ 1019030 w 13384174"/>
              <a:gd name="connsiteY2140" fmla="*/ 3307693 h 7837715"/>
              <a:gd name="connsiteX2141" fmla="*/ 1027580 w 13384174"/>
              <a:gd name="connsiteY2141" fmla="*/ 3384631 h 7837715"/>
              <a:gd name="connsiteX2142" fmla="*/ 999410 w 13384174"/>
              <a:gd name="connsiteY2142" fmla="*/ 3380006 h 7837715"/>
              <a:gd name="connsiteX2143" fmla="*/ 1019030 w 13384174"/>
              <a:gd name="connsiteY2143" fmla="*/ 3307693 h 7837715"/>
              <a:gd name="connsiteX2144" fmla="*/ 1135775 w 13384174"/>
              <a:gd name="connsiteY2144" fmla="*/ 3258222 h 7837715"/>
              <a:gd name="connsiteX2145" fmla="*/ 1157780 w 13384174"/>
              <a:gd name="connsiteY2145" fmla="*/ 3365711 h 7837715"/>
              <a:gd name="connsiteX2146" fmla="*/ 1128347 w 13384174"/>
              <a:gd name="connsiteY2146" fmla="*/ 3338944 h 7837715"/>
              <a:gd name="connsiteX2147" fmla="*/ 1111949 w 13384174"/>
              <a:gd name="connsiteY2147" fmla="*/ 3398925 h 7837715"/>
              <a:gd name="connsiteX2148" fmla="*/ 1072147 w 13384174"/>
              <a:gd name="connsiteY2148" fmla="*/ 3328853 h 7837715"/>
              <a:gd name="connsiteX2149" fmla="*/ 1047901 w 13384174"/>
              <a:gd name="connsiteY2149" fmla="*/ 3390797 h 7837715"/>
              <a:gd name="connsiteX2150" fmla="*/ 1036128 w 13384174"/>
              <a:gd name="connsiteY2150" fmla="*/ 3326472 h 7837715"/>
              <a:gd name="connsiteX2151" fmla="*/ 1043977 w 13384174"/>
              <a:gd name="connsiteY2151" fmla="*/ 3324509 h 7837715"/>
              <a:gd name="connsiteX2152" fmla="*/ 1135775 w 13384174"/>
              <a:gd name="connsiteY2152" fmla="*/ 3258222 h 7837715"/>
              <a:gd name="connsiteX2153" fmla="*/ 1229045 w 13384174"/>
              <a:gd name="connsiteY2153" fmla="*/ 3205825 h 7837715"/>
              <a:gd name="connsiteX2154" fmla="*/ 1294285 w 13384174"/>
              <a:gd name="connsiteY2154" fmla="*/ 3243926 h 7837715"/>
              <a:gd name="connsiteX2155" fmla="*/ 1284333 w 13384174"/>
              <a:gd name="connsiteY2155" fmla="*/ 3280084 h 7837715"/>
              <a:gd name="connsiteX2156" fmla="*/ 1254902 w 13384174"/>
              <a:gd name="connsiteY2156" fmla="*/ 3253316 h 7837715"/>
              <a:gd name="connsiteX2157" fmla="*/ 1214959 w 13384174"/>
              <a:gd name="connsiteY2157" fmla="*/ 3318904 h 7837715"/>
              <a:gd name="connsiteX2158" fmla="*/ 1164646 w 13384174"/>
              <a:gd name="connsiteY2158" fmla="*/ 3206508 h 7837715"/>
              <a:gd name="connsiteX2159" fmla="*/ 1229045 w 13384174"/>
              <a:gd name="connsiteY2159" fmla="*/ 3205825 h 7837715"/>
              <a:gd name="connsiteX2160" fmla="*/ 1288660 w 13384174"/>
              <a:gd name="connsiteY2160" fmla="*/ 3180668 h 7837715"/>
              <a:gd name="connsiteX2161" fmla="*/ 1312083 w 13384174"/>
              <a:gd name="connsiteY2161" fmla="*/ 3206086 h 7837715"/>
              <a:gd name="connsiteX2162" fmla="*/ 1266815 w 13384174"/>
              <a:gd name="connsiteY2162" fmla="*/ 3182682 h 7837715"/>
              <a:gd name="connsiteX2163" fmla="*/ 1288660 w 13384174"/>
              <a:gd name="connsiteY2163" fmla="*/ 3180668 h 7837715"/>
              <a:gd name="connsiteX2164" fmla="*/ 1344756 w 13384174"/>
              <a:gd name="connsiteY2164" fmla="*/ 3164376 h 7837715"/>
              <a:gd name="connsiteX2165" fmla="*/ 1379495 w 13384174"/>
              <a:gd name="connsiteY2165" fmla="*/ 3201601 h 7837715"/>
              <a:gd name="connsiteX2166" fmla="*/ 1382020 w 13384174"/>
              <a:gd name="connsiteY2166" fmla="*/ 3246168 h 7837715"/>
              <a:gd name="connsiteX2167" fmla="*/ 1324416 w 13384174"/>
              <a:gd name="connsiteY2167" fmla="*/ 3214494 h 7837715"/>
              <a:gd name="connsiteX2168" fmla="*/ 1344756 w 13384174"/>
              <a:gd name="connsiteY2168" fmla="*/ 3164376 h 7837715"/>
              <a:gd name="connsiteX2169" fmla="*/ 1580089 w 13384174"/>
              <a:gd name="connsiteY2169" fmla="*/ 3149722 h 7837715"/>
              <a:gd name="connsiteX2170" fmla="*/ 1576173 w 13384174"/>
              <a:gd name="connsiteY2170" fmla="*/ 3154052 h 7837715"/>
              <a:gd name="connsiteX2171" fmla="*/ 1572908 w 13384174"/>
              <a:gd name="connsiteY2171" fmla="*/ 3168227 h 7837715"/>
              <a:gd name="connsiteX2172" fmla="*/ 1572903 w 13384174"/>
              <a:gd name="connsiteY2172" fmla="*/ 3168108 h 7837715"/>
              <a:gd name="connsiteX2173" fmla="*/ 1572903 w 13384174"/>
              <a:gd name="connsiteY2173" fmla="*/ 3168248 h 7837715"/>
              <a:gd name="connsiteX2174" fmla="*/ 1572908 w 13384174"/>
              <a:gd name="connsiteY2174" fmla="*/ 3168227 h 7837715"/>
              <a:gd name="connsiteX2175" fmla="*/ 1573861 w 13384174"/>
              <a:gd name="connsiteY2175" fmla="*/ 3191266 h 7837715"/>
              <a:gd name="connsiteX2176" fmla="*/ 1598971 w 13384174"/>
              <a:gd name="connsiteY2176" fmla="*/ 3207348 h 7837715"/>
              <a:gd name="connsiteX2177" fmla="*/ 1580089 w 13384174"/>
              <a:gd name="connsiteY2177" fmla="*/ 3149722 h 7837715"/>
              <a:gd name="connsiteX2178" fmla="*/ 1626987 w 13384174"/>
              <a:gd name="connsiteY2178" fmla="*/ 3091097 h 7837715"/>
              <a:gd name="connsiteX2179" fmla="*/ 1621534 w 13384174"/>
              <a:gd name="connsiteY2179" fmla="*/ 3100136 h 7837715"/>
              <a:gd name="connsiteX2180" fmla="*/ 1620973 w 13384174"/>
              <a:gd name="connsiteY2180" fmla="*/ 3100698 h 7837715"/>
              <a:gd name="connsiteX2181" fmla="*/ 1632326 w 13384174"/>
              <a:gd name="connsiteY2181" fmla="*/ 3164883 h 7837715"/>
              <a:gd name="connsiteX2182" fmla="*/ 1646341 w 13384174"/>
              <a:gd name="connsiteY2182" fmla="*/ 3116954 h 7837715"/>
              <a:gd name="connsiteX2183" fmla="*/ 1626987 w 13384174"/>
              <a:gd name="connsiteY2183" fmla="*/ 3091097 h 7837715"/>
              <a:gd name="connsiteX2184" fmla="*/ 2391518 w 13384174"/>
              <a:gd name="connsiteY2184" fmla="*/ 3042537 h 7837715"/>
              <a:gd name="connsiteX2185" fmla="*/ 2400487 w 13384174"/>
              <a:gd name="connsiteY2185" fmla="*/ 3062719 h 7837715"/>
              <a:gd name="connsiteX2186" fmla="*/ 2377503 w 13384174"/>
              <a:gd name="connsiteY2186" fmla="*/ 3090468 h 7837715"/>
              <a:gd name="connsiteX2187" fmla="*/ 1985082 w 13384174"/>
              <a:gd name="connsiteY2187" fmla="*/ 3042537 h 7837715"/>
              <a:gd name="connsiteX2188" fmla="*/ 1943037 w 13384174"/>
              <a:gd name="connsiteY2188" fmla="*/ 3085702 h 7837715"/>
              <a:gd name="connsiteX2189" fmla="*/ 1985082 w 13384174"/>
              <a:gd name="connsiteY2189" fmla="*/ 3042537 h 7837715"/>
              <a:gd name="connsiteX2190" fmla="*/ 1074247 w 13384174"/>
              <a:gd name="connsiteY2190" fmla="*/ 3024601 h 7837715"/>
              <a:gd name="connsiteX2191" fmla="*/ 1045379 w 13384174"/>
              <a:gd name="connsiteY2191" fmla="*/ 3076314 h 7837715"/>
              <a:gd name="connsiteX2192" fmla="*/ 1074247 w 13384174"/>
              <a:gd name="connsiteY2192" fmla="*/ 3024601 h 7837715"/>
              <a:gd name="connsiteX2193" fmla="*/ 2729097 w 13384174"/>
              <a:gd name="connsiteY2193" fmla="*/ 3006912 h 7837715"/>
              <a:gd name="connsiteX2194" fmla="*/ 2712021 w 13384174"/>
              <a:gd name="connsiteY2194" fmla="*/ 3075430 h 7837715"/>
              <a:gd name="connsiteX2195" fmla="*/ 2708240 w 13384174"/>
              <a:gd name="connsiteY2195" fmla="*/ 3087536 h 7837715"/>
              <a:gd name="connsiteX2196" fmla="*/ 2738288 w 13384174"/>
              <a:gd name="connsiteY2196" fmla="*/ 3068459 h 7837715"/>
              <a:gd name="connsiteX2197" fmla="*/ 2749259 w 13384174"/>
              <a:gd name="connsiteY2197" fmla="*/ 3068513 h 7837715"/>
              <a:gd name="connsiteX2198" fmla="*/ 2746149 w 13384174"/>
              <a:gd name="connsiteY2198" fmla="*/ 3055256 h 7837715"/>
              <a:gd name="connsiteX2199" fmla="*/ 2736006 w 13384174"/>
              <a:gd name="connsiteY2199" fmla="*/ 3012267 h 7837715"/>
              <a:gd name="connsiteX2200" fmla="*/ 2729097 w 13384174"/>
              <a:gd name="connsiteY2200" fmla="*/ 3006912 h 7837715"/>
              <a:gd name="connsiteX2201" fmla="*/ 2986454 w 13384174"/>
              <a:gd name="connsiteY2201" fmla="*/ 2985500 h 7837715"/>
              <a:gd name="connsiteX2202" fmla="*/ 2970056 w 13384174"/>
              <a:gd name="connsiteY2202" fmla="*/ 3028383 h 7837715"/>
              <a:gd name="connsiteX2203" fmla="*/ 2987873 w 13384174"/>
              <a:gd name="connsiteY2203" fmla="*/ 3045070 h 7837715"/>
              <a:gd name="connsiteX2204" fmla="*/ 2993972 w 13384174"/>
              <a:gd name="connsiteY2204" fmla="*/ 3031161 h 7837715"/>
              <a:gd name="connsiteX2205" fmla="*/ 2994022 w 13384174"/>
              <a:gd name="connsiteY2205" fmla="*/ 3031467 h 7837715"/>
              <a:gd name="connsiteX2206" fmla="*/ 2994022 w 13384174"/>
              <a:gd name="connsiteY2206" fmla="*/ 3031046 h 7837715"/>
              <a:gd name="connsiteX2207" fmla="*/ 2993972 w 13384174"/>
              <a:gd name="connsiteY2207" fmla="*/ 3031161 h 7837715"/>
              <a:gd name="connsiteX2208" fmla="*/ 2455546 w 13384174"/>
              <a:gd name="connsiteY2208" fmla="*/ 2960192 h 7837715"/>
              <a:gd name="connsiteX2209" fmla="*/ 2446315 w 13384174"/>
              <a:gd name="connsiteY2209" fmla="*/ 2973867 h 7837715"/>
              <a:gd name="connsiteX2210" fmla="*/ 2447157 w 13384174"/>
              <a:gd name="connsiteY2210" fmla="*/ 2973587 h 7837715"/>
              <a:gd name="connsiteX2211" fmla="*/ 2485837 w 13384174"/>
              <a:gd name="connsiteY2211" fmla="*/ 2965178 h 7837715"/>
              <a:gd name="connsiteX2212" fmla="*/ 2455546 w 13384174"/>
              <a:gd name="connsiteY2212" fmla="*/ 2960192 h 7837715"/>
              <a:gd name="connsiteX2213" fmla="*/ 2917798 w 13384174"/>
              <a:gd name="connsiteY2213" fmla="*/ 2952267 h 7837715"/>
              <a:gd name="connsiteX2214" fmla="*/ 2910117 w 13384174"/>
              <a:gd name="connsiteY2214" fmla="*/ 2957486 h 7837715"/>
              <a:gd name="connsiteX2215" fmla="*/ 2930750 w 13384174"/>
              <a:gd name="connsiteY2215" fmla="*/ 2957020 h 7837715"/>
              <a:gd name="connsiteX2216" fmla="*/ 1670866 w 13384174"/>
              <a:gd name="connsiteY2216" fmla="*/ 2920472 h 7837715"/>
              <a:gd name="connsiteX2217" fmla="*/ 1671426 w 13384174"/>
              <a:gd name="connsiteY2217" fmla="*/ 2920611 h 7837715"/>
              <a:gd name="connsiteX2218" fmla="*/ 1671309 w 13384174"/>
              <a:gd name="connsiteY2218" fmla="*/ 2921057 h 7837715"/>
              <a:gd name="connsiteX2219" fmla="*/ 1173681 w 13384174"/>
              <a:gd name="connsiteY2219" fmla="*/ 2918014 h 7837715"/>
              <a:gd name="connsiteX2220" fmla="*/ 1191695 w 13384174"/>
              <a:gd name="connsiteY2220" fmla="*/ 2918229 h 7837715"/>
              <a:gd name="connsiteX2221" fmla="*/ 1188470 w 13384174"/>
              <a:gd name="connsiteY2221" fmla="*/ 2930563 h 7837715"/>
              <a:gd name="connsiteX2222" fmla="*/ 1187629 w 13384174"/>
              <a:gd name="connsiteY2222" fmla="*/ 2986620 h 7837715"/>
              <a:gd name="connsiteX2223" fmla="*/ 1168009 w 13384174"/>
              <a:gd name="connsiteY2223" fmla="*/ 2923556 h 7837715"/>
              <a:gd name="connsiteX2224" fmla="*/ 1173681 w 13384174"/>
              <a:gd name="connsiteY2224" fmla="*/ 2918014 h 7837715"/>
              <a:gd name="connsiteX2225" fmla="*/ 3023290 w 13384174"/>
              <a:gd name="connsiteY2225" fmla="*/ 2918006 h 7837715"/>
              <a:gd name="connsiteX2226" fmla="*/ 2999067 w 13384174"/>
              <a:gd name="connsiteY2226" fmla="*/ 2931545 h 7837715"/>
              <a:gd name="connsiteX2227" fmla="*/ 3005936 w 13384174"/>
              <a:gd name="connsiteY2227" fmla="*/ 3043660 h 7837715"/>
              <a:gd name="connsiteX2228" fmla="*/ 3031161 w 13384174"/>
              <a:gd name="connsiteY2228" fmla="*/ 2935189 h 7837715"/>
              <a:gd name="connsiteX2229" fmla="*/ 3023290 w 13384174"/>
              <a:gd name="connsiteY2229" fmla="*/ 2918006 h 7837715"/>
              <a:gd name="connsiteX2230" fmla="*/ 3067601 w 13384174"/>
              <a:gd name="connsiteY2230" fmla="*/ 2905337 h 7837715"/>
              <a:gd name="connsiteX2231" fmla="*/ 3066200 w 13384174"/>
              <a:gd name="connsiteY2231" fmla="*/ 3039316 h 7837715"/>
              <a:gd name="connsiteX2232" fmla="*/ 3066480 w 13384174"/>
              <a:gd name="connsiteY2232" fmla="*/ 3040015 h 7837715"/>
              <a:gd name="connsiteX2233" fmla="*/ 3095631 w 13384174"/>
              <a:gd name="connsiteY2233" fmla="*/ 2964478 h 7837715"/>
              <a:gd name="connsiteX2234" fmla="*/ 3067601 w 13384174"/>
              <a:gd name="connsiteY2234" fmla="*/ 2905337 h 7837715"/>
              <a:gd name="connsiteX2235" fmla="*/ 2757778 w 13384174"/>
              <a:gd name="connsiteY2235" fmla="*/ 2901972 h 7837715"/>
              <a:gd name="connsiteX2236" fmla="*/ 2750861 w 13384174"/>
              <a:gd name="connsiteY2236" fmla="*/ 2907858 h 7837715"/>
              <a:gd name="connsiteX2237" fmla="*/ 2746237 w 13384174"/>
              <a:gd name="connsiteY2237" fmla="*/ 2976389 h 7837715"/>
              <a:gd name="connsiteX2238" fmla="*/ 2752210 w 13384174"/>
              <a:gd name="connsiteY2238" fmla="*/ 3025964 h 7837715"/>
              <a:gd name="connsiteX2239" fmla="*/ 2769076 w 13384174"/>
              <a:gd name="connsiteY2239" fmla="*/ 3067725 h 7837715"/>
              <a:gd name="connsiteX2240" fmla="*/ 2791923 w 13384174"/>
              <a:gd name="connsiteY2240" fmla="*/ 3031530 h 7837715"/>
              <a:gd name="connsiteX2241" fmla="*/ 2861738 w 13384174"/>
              <a:gd name="connsiteY2241" fmla="*/ 2969874 h 7837715"/>
              <a:gd name="connsiteX2242" fmla="*/ 2865989 w 13384174"/>
              <a:gd name="connsiteY2242" fmla="*/ 2968741 h 7837715"/>
              <a:gd name="connsiteX2243" fmla="*/ 2859404 w 13384174"/>
              <a:gd name="connsiteY2243" fmla="*/ 2946828 h 7837715"/>
              <a:gd name="connsiteX2244" fmla="*/ 2792906 w 13384174"/>
              <a:gd name="connsiteY2244" fmla="*/ 2966300 h 7837715"/>
              <a:gd name="connsiteX2245" fmla="*/ 2757778 w 13384174"/>
              <a:gd name="connsiteY2245" fmla="*/ 2901972 h 7837715"/>
              <a:gd name="connsiteX2246" fmla="*/ 1618197 w 13384174"/>
              <a:gd name="connsiteY2246" fmla="*/ 2893109 h 7837715"/>
              <a:gd name="connsiteX2247" fmla="*/ 1610461 w 13384174"/>
              <a:gd name="connsiteY2247" fmla="*/ 2900711 h 7837715"/>
              <a:gd name="connsiteX2248" fmla="*/ 1609900 w 13384174"/>
              <a:gd name="connsiteY2248" fmla="*/ 2900571 h 7837715"/>
              <a:gd name="connsiteX2249" fmla="*/ 1623215 w 13384174"/>
              <a:gd name="connsiteY2249" fmla="*/ 2987741 h 7837715"/>
              <a:gd name="connsiteX2250" fmla="*/ 1648023 w 13384174"/>
              <a:gd name="connsiteY2250" fmla="*/ 3004698 h 7837715"/>
              <a:gd name="connsiteX2251" fmla="*/ 1618197 w 13384174"/>
              <a:gd name="connsiteY2251" fmla="*/ 2893109 h 7837715"/>
              <a:gd name="connsiteX2252" fmla="*/ 3127264 w 13384174"/>
              <a:gd name="connsiteY2252" fmla="*/ 2890206 h 7837715"/>
              <a:gd name="connsiteX2253" fmla="*/ 3126537 w 13384174"/>
              <a:gd name="connsiteY2253" fmla="*/ 2912837 h 7837715"/>
              <a:gd name="connsiteX2254" fmla="*/ 3124222 w 13384174"/>
              <a:gd name="connsiteY2254" fmla="*/ 2934487 h 7837715"/>
              <a:gd name="connsiteX2255" fmla="*/ 3116128 w 13384174"/>
              <a:gd name="connsiteY2255" fmla="*/ 2930861 h 7837715"/>
              <a:gd name="connsiteX2256" fmla="*/ 3109621 w 13384174"/>
              <a:gd name="connsiteY2256" fmla="*/ 2913727 h 7837715"/>
              <a:gd name="connsiteX2257" fmla="*/ 3106140 w 13384174"/>
              <a:gd name="connsiteY2257" fmla="*/ 2933365 h 7837715"/>
              <a:gd name="connsiteX2258" fmla="*/ 3104618 w 13384174"/>
              <a:gd name="connsiteY2258" fmla="*/ 2927132 h 7837715"/>
              <a:gd name="connsiteX2259" fmla="*/ 3096753 w 13384174"/>
              <a:gd name="connsiteY2259" fmla="*/ 2970995 h 7837715"/>
              <a:gd name="connsiteX2260" fmla="*/ 3102359 w 13384174"/>
              <a:gd name="connsiteY2260" fmla="*/ 3032449 h 7837715"/>
              <a:gd name="connsiteX2261" fmla="*/ 3144404 w 13384174"/>
              <a:gd name="connsiteY2261" fmla="*/ 2925659 h 7837715"/>
              <a:gd name="connsiteX2262" fmla="*/ 3143599 w 13384174"/>
              <a:gd name="connsiteY2262" fmla="*/ 2918469 h 7837715"/>
              <a:gd name="connsiteX2263" fmla="*/ 3137499 w 13384174"/>
              <a:gd name="connsiteY2263" fmla="*/ 2897023 h 7837715"/>
              <a:gd name="connsiteX2264" fmla="*/ 2745816 w 13384174"/>
              <a:gd name="connsiteY2264" fmla="*/ 2888379 h 7837715"/>
              <a:gd name="connsiteX2265" fmla="*/ 2663548 w 13384174"/>
              <a:gd name="connsiteY2265" fmla="*/ 2916408 h 7837715"/>
              <a:gd name="connsiteX2266" fmla="*/ 2745816 w 13384174"/>
              <a:gd name="connsiteY2266" fmla="*/ 2888379 h 7837715"/>
              <a:gd name="connsiteX2267" fmla="*/ 3211112 w 13384174"/>
              <a:gd name="connsiteY2267" fmla="*/ 2877589 h 7837715"/>
              <a:gd name="connsiteX2268" fmla="*/ 3206726 w 13384174"/>
              <a:gd name="connsiteY2268" fmla="*/ 2884216 h 7837715"/>
              <a:gd name="connsiteX2269" fmla="*/ 3207609 w 13384174"/>
              <a:gd name="connsiteY2269" fmla="*/ 2886279 h 7837715"/>
              <a:gd name="connsiteX2270" fmla="*/ 3160501 w 13384174"/>
              <a:gd name="connsiteY2270" fmla="*/ 2926314 h 7837715"/>
              <a:gd name="connsiteX2271" fmla="*/ 3159240 w 13384174"/>
              <a:gd name="connsiteY2271" fmla="*/ 2941248 h 7837715"/>
              <a:gd name="connsiteX2272" fmla="*/ 3166213 w 13384174"/>
              <a:gd name="connsiteY2272" fmla="*/ 2942492 h 7837715"/>
              <a:gd name="connsiteX2273" fmla="*/ 3167126 w 13384174"/>
              <a:gd name="connsiteY2273" fmla="*/ 2943650 h 7837715"/>
              <a:gd name="connsiteX2274" fmla="*/ 3180352 w 13384174"/>
              <a:gd name="connsiteY2274" fmla="*/ 2937356 h 7837715"/>
              <a:gd name="connsiteX2275" fmla="*/ 3215394 w 13384174"/>
              <a:gd name="connsiteY2275" fmla="*/ 2916816 h 7837715"/>
              <a:gd name="connsiteX2276" fmla="*/ 3226836 w 13384174"/>
              <a:gd name="connsiteY2276" fmla="*/ 2896393 h 7837715"/>
              <a:gd name="connsiteX2277" fmla="*/ 3221125 w 13384174"/>
              <a:gd name="connsiteY2277" fmla="*/ 2895798 h 7837715"/>
              <a:gd name="connsiteX2278" fmla="*/ 3211112 w 13384174"/>
              <a:gd name="connsiteY2278" fmla="*/ 2877589 h 7837715"/>
              <a:gd name="connsiteX2279" fmla="*/ 2864104 w 13384174"/>
              <a:gd name="connsiteY2279" fmla="*/ 2872543 h 7837715"/>
              <a:gd name="connsiteX2280" fmla="*/ 2870339 w 13384174"/>
              <a:gd name="connsiteY2280" fmla="*/ 2938761 h 7837715"/>
              <a:gd name="connsiteX2281" fmla="*/ 2874670 w 13384174"/>
              <a:gd name="connsiteY2281" fmla="*/ 2966427 h 7837715"/>
              <a:gd name="connsiteX2282" fmla="*/ 2889075 w 13384174"/>
              <a:gd name="connsiteY2282" fmla="*/ 2962587 h 7837715"/>
              <a:gd name="connsiteX2283" fmla="*/ 2879624 w 13384174"/>
              <a:gd name="connsiteY2283" fmla="*/ 2925675 h 7837715"/>
              <a:gd name="connsiteX2284" fmla="*/ 2864104 w 13384174"/>
              <a:gd name="connsiteY2284" fmla="*/ 2872543 h 7837715"/>
              <a:gd name="connsiteX2285" fmla="*/ 1856822 w 13384174"/>
              <a:gd name="connsiteY2285" fmla="*/ 2868720 h 7837715"/>
              <a:gd name="connsiteX2286" fmla="*/ 1890622 w 13384174"/>
              <a:gd name="connsiteY2286" fmla="*/ 2928040 h 7837715"/>
              <a:gd name="connsiteX2287" fmla="*/ 1844232 w 13384174"/>
              <a:gd name="connsiteY2287" fmla="*/ 2881934 h 7837715"/>
              <a:gd name="connsiteX2288" fmla="*/ 1856822 w 13384174"/>
              <a:gd name="connsiteY2288" fmla="*/ 2868720 h 7837715"/>
              <a:gd name="connsiteX2289" fmla="*/ 2947491 w 13384174"/>
              <a:gd name="connsiteY2289" fmla="*/ 2865676 h 7837715"/>
              <a:gd name="connsiteX2290" fmla="*/ 2947747 w 13384174"/>
              <a:gd name="connsiteY2290" fmla="*/ 2950202 h 7837715"/>
              <a:gd name="connsiteX2291" fmla="*/ 2947123 w 13384174"/>
              <a:gd name="connsiteY2291" fmla="*/ 2956651 h 7837715"/>
              <a:gd name="connsiteX2292" fmla="*/ 2954219 w 13384174"/>
              <a:gd name="connsiteY2292" fmla="*/ 2956491 h 7837715"/>
              <a:gd name="connsiteX2293" fmla="*/ 2972401 w 13384174"/>
              <a:gd name="connsiteY2293" fmla="*/ 2929061 h 7837715"/>
              <a:gd name="connsiteX2294" fmla="*/ 2974136 w 13384174"/>
              <a:gd name="connsiteY2294" fmla="*/ 2926815 h 7837715"/>
              <a:gd name="connsiteX2295" fmla="*/ 161593 w 13384174"/>
              <a:gd name="connsiteY2295" fmla="*/ 2860071 h 7837715"/>
              <a:gd name="connsiteX2296" fmla="*/ 201396 w 13384174"/>
              <a:gd name="connsiteY2296" fmla="*/ 2986201 h 7837715"/>
              <a:gd name="connsiteX2297" fmla="*/ 154585 w 13384174"/>
              <a:gd name="connsiteY2297" fmla="*/ 2941073 h 7837715"/>
              <a:gd name="connsiteX2298" fmla="*/ 119969 w 13384174"/>
              <a:gd name="connsiteY2298" fmla="*/ 2960694 h 7837715"/>
              <a:gd name="connsiteX2299" fmla="*/ 46811 w 13384174"/>
              <a:gd name="connsiteY2299" fmla="*/ 3068605 h 7837715"/>
              <a:gd name="connsiteX2300" fmla="*/ 69516 w 13384174"/>
              <a:gd name="connsiteY2300" fmla="*/ 2984519 h 7837715"/>
              <a:gd name="connsiteX2301" fmla="*/ 20743 w 13384174"/>
              <a:gd name="connsiteY2301" fmla="*/ 2972186 h 7837715"/>
              <a:gd name="connsiteX2302" fmla="*/ 21864 w 13384174"/>
              <a:gd name="connsiteY2302" fmla="*/ 3051088 h 7837715"/>
              <a:gd name="connsiteX2303" fmla="*/ 0 w 13384174"/>
              <a:gd name="connsiteY2303" fmla="*/ 3023058 h 7837715"/>
              <a:gd name="connsiteX2304" fmla="*/ 16258 w 13384174"/>
              <a:gd name="connsiteY2304" fmla="*/ 2962796 h 7837715"/>
              <a:gd name="connsiteX2305" fmla="*/ 115764 w 13384174"/>
              <a:gd name="connsiteY2305" fmla="*/ 2893705 h 7837715"/>
              <a:gd name="connsiteX2306" fmla="*/ 142674 w 13384174"/>
              <a:gd name="connsiteY2306" fmla="*/ 2875907 h 7837715"/>
              <a:gd name="connsiteX2307" fmla="*/ 145476 w 13384174"/>
              <a:gd name="connsiteY2307" fmla="*/ 2920332 h 7837715"/>
              <a:gd name="connsiteX2308" fmla="*/ 161593 w 13384174"/>
              <a:gd name="connsiteY2308" fmla="*/ 2860071 h 7837715"/>
              <a:gd name="connsiteX2309" fmla="*/ 3018406 w 13384174"/>
              <a:gd name="connsiteY2309" fmla="*/ 2850679 h 7837715"/>
              <a:gd name="connsiteX2310" fmla="*/ 2978726 w 13384174"/>
              <a:gd name="connsiteY2310" fmla="*/ 2914393 h 7837715"/>
              <a:gd name="connsiteX2311" fmla="*/ 2978769 w 13384174"/>
              <a:gd name="connsiteY2311" fmla="*/ 2920817 h 7837715"/>
              <a:gd name="connsiteX2312" fmla="*/ 2988986 w 13384174"/>
              <a:gd name="connsiteY2312" fmla="*/ 2907593 h 7837715"/>
              <a:gd name="connsiteX2313" fmla="*/ 3019180 w 13384174"/>
              <a:gd name="connsiteY2313" fmla="*/ 2875382 h 7837715"/>
              <a:gd name="connsiteX2314" fmla="*/ 3022438 w 13384174"/>
              <a:gd name="connsiteY2314" fmla="*/ 2872057 h 7837715"/>
              <a:gd name="connsiteX2315" fmla="*/ 247886 w 13384174"/>
              <a:gd name="connsiteY2315" fmla="*/ 2848763 h 7837715"/>
              <a:gd name="connsiteX2316" fmla="*/ 257456 w 13384174"/>
              <a:gd name="connsiteY2316" fmla="*/ 2858667 h 7837715"/>
              <a:gd name="connsiteX2317" fmla="*/ 222698 w 13384174"/>
              <a:gd name="connsiteY2317" fmla="*/ 2878148 h 7837715"/>
              <a:gd name="connsiteX2318" fmla="*/ 247886 w 13384174"/>
              <a:gd name="connsiteY2318" fmla="*/ 2848763 h 7837715"/>
              <a:gd name="connsiteX2319" fmla="*/ 883224 w 13384174"/>
              <a:gd name="connsiteY2319" fmla="*/ 2832043 h 7837715"/>
              <a:gd name="connsiteX2320" fmla="*/ 857016 w 13384174"/>
              <a:gd name="connsiteY2320" fmla="*/ 2928462 h 7837715"/>
              <a:gd name="connsiteX2321" fmla="*/ 883224 w 13384174"/>
              <a:gd name="connsiteY2321" fmla="*/ 2832043 h 7837715"/>
              <a:gd name="connsiteX2322" fmla="*/ 1749912 w 13384174"/>
              <a:gd name="connsiteY2322" fmla="*/ 2824473 h 7837715"/>
              <a:gd name="connsiteX2323" fmla="*/ 1730009 w 13384174"/>
              <a:gd name="connsiteY2323" fmla="*/ 2896366 h 7837715"/>
              <a:gd name="connsiteX2324" fmla="*/ 1662318 w 13384174"/>
              <a:gd name="connsiteY2324" fmla="*/ 2900012 h 7837715"/>
              <a:gd name="connsiteX2325" fmla="*/ 1679276 w 13384174"/>
              <a:gd name="connsiteY2325" fmla="*/ 2918791 h 7837715"/>
              <a:gd name="connsiteX2326" fmla="*/ 1641155 w 13384174"/>
              <a:gd name="connsiteY2326" fmla="*/ 2949902 h 7837715"/>
              <a:gd name="connsiteX2327" fmla="*/ 1664805 w 13384174"/>
              <a:gd name="connsiteY2327" fmla="*/ 2945822 h 7837715"/>
              <a:gd name="connsiteX2328" fmla="*/ 1671309 w 13384174"/>
              <a:gd name="connsiteY2328" fmla="*/ 2921057 h 7837715"/>
              <a:gd name="connsiteX2329" fmla="*/ 1682494 w 13384174"/>
              <a:gd name="connsiteY2329" fmla="*/ 2935836 h 7837715"/>
              <a:gd name="connsiteX2330" fmla="*/ 1711230 w 13384174"/>
              <a:gd name="connsiteY2330" fmla="*/ 2990544 h 7837715"/>
              <a:gd name="connsiteX2331" fmla="*/ 1779624 w 13384174"/>
              <a:gd name="connsiteY2331" fmla="*/ 2930281 h 7837715"/>
              <a:gd name="connsiteX2332" fmla="*/ 1824752 w 13384174"/>
              <a:gd name="connsiteY2332" fmla="*/ 2954106 h 7837715"/>
              <a:gd name="connsiteX2333" fmla="*/ 1749912 w 13384174"/>
              <a:gd name="connsiteY2333" fmla="*/ 2824473 h 7837715"/>
              <a:gd name="connsiteX2334" fmla="*/ 3312472 w 13384174"/>
              <a:gd name="connsiteY2334" fmla="*/ 2820482 h 7837715"/>
              <a:gd name="connsiteX2335" fmla="*/ 3280015 w 13384174"/>
              <a:gd name="connsiteY2335" fmla="*/ 2861629 h 7837715"/>
              <a:gd name="connsiteX2336" fmla="*/ 3267981 w 13384174"/>
              <a:gd name="connsiteY2336" fmla="*/ 2878561 h 7837715"/>
              <a:gd name="connsiteX2337" fmla="*/ 3288783 w 13384174"/>
              <a:gd name="connsiteY2337" fmla="*/ 2883735 h 7837715"/>
              <a:gd name="connsiteX2338" fmla="*/ 3303162 w 13384174"/>
              <a:gd name="connsiteY2338" fmla="*/ 2877315 h 7837715"/>
              <a:gd name="connsiteX2339" fmla="*/ 3301790 w 13384174"/>
              <a:gd name="connsiteY2339" fmla="*/ 2869741 h 7837715"/>
              <a:gd name="connsiteX2340" fmla="*/ 3314469 w 13384174"/>
              <a:gd name="connsiteY2340" fmla="*/ 2867555 h 7837715"/>
              <a:gd name="connsiteX2341" fmla="*/ 3315620 w 13384174"/>
              <a:gd name="connsiteY2341" fmla="*/ 2871424 h 7837715"/>
              <a:gd name="connsiteX2342" fmla="*/ 3340472 w 13384174"/>
              <a:gd name="connsiteY2342" fmla="*/ 2851459 h 7837715"/>
              <a:gd name="connsiteX2343" fmla="*/ 3323934 w 13384174"/>
              <a:gd name="connsiteY2343" fmla="*/ 2820550 h 7837715"/>
              <a:gd name="connsiteX2344" fmla="*/ 3312472 w 13384174"/>
              <a:gd name="connsiteY2344" fmla="*/ 2820482 h 7837715"/>
              <a:gd name="connsiteX2345" fmla="*/ 2033154 w 13384174"/>
              <a:gd name="connsiteY2345" fmla="*/ 2817326 h 7837715"/>
              <a:gd name="connsiteX2346" fmla="*/ 2001620 w 13384174"/>
              <a:gd name="connsiteY2346" fmla="*/ 2824473 h 7837715"/>
              <a:gd name="connsiteX2347" fmla="*/ 1991530 w 13384174"/>
              <a:gd name="connsiteY2347" fmla="*/ 2860209 h 7837715"/>
              <a:gd name="connsiteX2348" fmla="*/ 1990688 w 13384174"/>
              <a:gd name="connsiteY2348" fmla="*/ 2860770 h 7837715"/>
              <a:gd name="connsiteX2349" fmla="*/ 2051372 w 13384174"/>
              <a:gd name="connsiteY2349" fmla="*/ 2858249 h 7837715"/>
              <a:gd name="connsiteX2350" fmla="*/ 3354906 w 13384174"/>
              <a:gd name="connsiteY2350" fmla="*/ 2813542 h 7837715"/>
              <a:gd name="connsiteX2351" fmla="*/ 3352044 w 13384174"/>
              <a:gd name="connsiteY2351" fmla="*/ 2841552 h 7837715"/>
              <a:gd name="connsiteX2352" fmla="*/ 3361297 w 13384174"/>
              <a:gd name="connsiteY2352" fmla="*/ 2833591 h 7837715"/>
              <a:gd name="connsiteX2353" fmla="*/ 3360715 w 13384174"/>
              <a:gd name="connsiteY2353" fmla="*/ 2830158 h 7837715"/>
              <a:gd name="connsiteX2354" fmla="*/ 3354906 w 13384174"/>
              <a:gd name="connsiteY2354" fmla="*/ 2813542 h 7837715"/>
              <a:gd name="connsiteX2355" fmla="*/ 3370743 w 13384174"/>
              <a:gd name="connsiteY2355" fmla="*/ 2810599 h 7837715"/>
              <a:gd name="connsiteX2356" fmla="*/ 3372430 w 13384174"/>
              <a:gd name="connsiteY2356" fmla="*/ 2824930 h 7837715"/>
              <a:gd name="connsiteX2357" fmla="*/ 3384559 w 13384174"/>
              <a:gd name="connsiteY2357" fmla="*/ 2817247 h 7837715"/>
              <a:gd name="connsiteX2358" fmla="*/ 305486 w 13384174"/>
              <a:gd name="connsiteY2358" fmla="*/ 2798597 h 7837715"/>
              <a:gd name="connsiteX2359" fmla="*/ 314497 w 13384174"/>
              <a:gd name="connsiteY2359" fmla="*/ 2810880 h 7837715"/>
              <a:gd name="connsiteX2360" fmla="*/ 298239 w 13384174"/>
              <a:gd name="connsiteY2360" fmla="*/ 2871561 h 7837715"/>
              <a:gd name="connsiteX2361" fmla="*/ 288990 w 13384174"/>
              <a:gd name="connsiteY2361" fmla="*/ 2850960 h 7837715"/>
              <a:gd name="connsiteX2362" fmla="*/ 305486 w 13384174"/>
              <a:gd name="connsiteY2362" fmla="*/ 2798597 h 7837715"/>
              <a:gd name="connsiteX2363" fmla="*/ 2921004 w 13384174"/>
              <a:gd name="connsiteY2363" fmla="*/ 2793921 h 7837715"/>
              <a:gd name="connsiteX2364" fmla="*/ 2888208 w 13384174"/>
              <a:gd name="connsiteY2364" fmla="*/ 2857267 h 7837715"/>
              <a:gd name="connsiteX2365" fmla="*/ 2887787 w 13384174"/>
              <a:gd name="connsiteY2365" fmla="*/ 2857828 h 7837715"/>
              <a:gd name="connsiteX2366" fmla="*/ 2921984 w 13384174"/>
              <a:gd name="connsiteY2366" fmla="*/ 2895246 h 7837715"/>
              <a:gd name="connsiteX2367" fmla="*/ 2921004 w 13384174"/>
              <a:gd name="connsiteY2367" fmla="*/ 2793921 h 7837715"/>
              <a:gd name="connsiteX2368" fmla="*/ 3235044 w 13384174"/>
              <a:gd name="connsiteY2368" fmla="*/ 2786073 h 7837715"/>
              <a:gd name="connsiteX2369" fmla="*/ 3212515 w 13384174"/>
              <a:gd name="connsiteY2369" fmla="*/ 2811580 h 7837715"/>
              <a:gd name="connsiteX2370" fmla="*/ 3212374 w 13384174"/>
              <a:gd name="connsiteY2370" fmla="*/ 2811580 h 7837715"/>
              <a:gd name="connsiteX2371" fmla="*/ 3259887 w 13384174"/>
              <a:gd name="connsiteY2371" fmla="*/ 2801769 h 7837715"/>
              <a:gd name="connsiteX2372" fmla="*/ 3235044 w 13384174"/>
              <a:gd name="connsiteY2372" fmla="*/ 2786073 h 7837715"/>
              <a:gd name="connsiteX2373" fmla="*/ 3464189 w 13384174"/>
              <a:gd name="connsiteY2373" fmla="*/ 2784620 h 7837715"/>
              <a:gd name="connsiteX2374" fmla="*/ 3429867 w 13384174"/>
              <a:gd name="connsiteY2374" fmla="*/ 2806843 h 7837715"/>
              <a:gd name="connsiteX2375" fmla="*/ 3428798 w 13384174"/>
              <a:gd name="connsiteY2375" fmla="*/ 2811365 h 7837715"/>
              <a:gd name="connsiteX2376" fmla="*/ 3449230 w 13384174"/>
              <a:gd name="connsiteY2376" fmla="*/ 2825735 h 7837715"/>
              <a:gd name="connsiteX2377" fmla="*/ 3472038 w 13384174"/>
              <a:gd name="connsiteY2377" fmla="*/ 2792732 h 7837715"/>
              <a:gd name="connsiteX2378" fmla="*/ 3476740 w 13384174"/>
              <a:gd name="connsiteY2378" fmla="*/ 2785156 h 7837715"/>
              <a:gd name="connsiteX2379" fmla="*/ 2104195 w 13384174"/>
              <a:gd name="connsiteY2379" fmla="*/ 2773795 h 7837715"/>
              <a:gd name="connsiteX2380" fmla="*/ 2085104 w 13384174"/>
              <a:gd name="connsiteY2380" fmla="*/ 2790197 h 7837715"/>
              <a:gd name="connsiteX2381" fmla="*/ 2076838 w 13384174"/>
              <a:gd name="connsiteY2381" fmla="*/ 2819780 h 7837715"/>
              <a:gd name="connsiteX2382" fmla="*/ 2076320 w 13384174"/>
              <a:gd name="connsiteY2382" fmla="*/ 2819428 h 7837715"/>
              <a:gd name="connsiteX2383" fmla="*/ 2076740 w 13384174"/>
              <a:gd name="connsiteY2383" fmla="*/ 2820129 h 7837715"/>
              <a:gd name="connsiteX2384" fmla="*/ 2076838 w 13384174"/>
              <a:gd name="connsiteY2384" fmla="*/ 2819780 h 7837715"/>
              <a:gd name="connsiteX2385" fmla="*/ 2086681 w 13384174"/>
              <a:gd name="connsiteY2385" fmla="*/ 2826479 h 7837715"/>
              <a:gd name="connsiteX2386" fmla="*/ 2115002 w 13384174"/>
              <a:gd name="connsiteY2386" fmla="*/ 2788876 h 7837715"/>
              <a:gd name="connsiteX2387" fmla="*/ 2104195 w 13384174"/>
              <a:gd name="connsiteY2387" fmla="*/ 2773795 h 7837715"/>
              <a:gd name="connsiteX2388" fmla="*/ 3516359 w 13384174"/>
              <a:gd name="connsiteY2388" fmla="*/ 2769957 h 7837715"/>
              <a:gd name="connsiteX2389" fmla="*/ 3505015 w 13384174"/>
              <a:gd name="connsiteY2389" fmla="*/ 2781612 h 7837715"/>
              <a:gd name="connsiteX2390" fmla="*/ 3499597 w 13384174"/>
              <a:gd name="connsiteY2390" fmla="*/ 2783360 h 7837715"/>
              <a:gd name="connsiteX2391" fmla="*/ 3494795 w 13384174"/>
              <a:gd name="connsiteY2391" fmla="*/ 2797444 h 7837715"/>
              <a:gd name="connsiteX2392" fmla="*/ 3493516 w 13384174"/>
              <a:gd name="connsiteY2392" fmla="*/ 2819710 h 7837715"/>
              <a:gd name="connsiteX2393" fmla="*/ 3515069 w 13384174"/>
              <a:gd name="connsiteY2393" fmla="*/ 2789726 h 7837715"/>
              <a:gd name="connsiteX2394" fmla="*/ 3517416 w 13384174"/>
              <a:gd name="connsiteY2394" fmla="*/ 2788992 h 7837715"/>
              <a:gd name="connsiteX2395" fmla="*/ 12009646 w 13384174"/>
              <a:gd name="connsiteY2395" fmla="*/ 2753984 h 7837715"/>
              <a:gd name="connsiteX2396" fmla="*/ 12010282 w 13384174"/>
              <a:gd name="connsiteY2396" fmla="*/ 2754962 h 7837715"/>
              <a:gd name="connsiteX2397" fmla="*/ 12009826 w 13384174"/>
              <a:gd name="connsiteY2397" fmla="*/ 2755198 h 7837715"/>
              <a:gd name="connsiteX2398" fmla="*/ 631676 w 13384174"/>
              <a:gd name="connsiteY2398" fmla="*/ 2751607 h 7837715"/>
              <a:gd name="connsiteX2399" fmla="*/ 660667 w 13384174"/>
              <a:gd name="connsiteY2399" fmla="*/ 2783692 h 7837715"/>
              <a:gd name="connsiteX2400" fmla="*/ 623107 w 13384174"/>
              <a:gd name="connsiteY2400" fmla="*/ 2758886 h 7837715"/>
              <a:gd name="connsiteX2401" fmla="*/ 631676 w 13384174"/>
              <a:gd name="connsiteY2401" fmla="*/ 2751607 h 7837715"/>
              <a:gd name="connsiteX2402" fmla="*/ 2223950 w 13384174"/>
              <a:gd name="connsiteY2402" fmla="*/ 2744238 h 7837715"/>
              <a:gd name="connsiteX2403" fmla="*/ 2218881 w 13384174"/>
              <a:gd name="connsiteY2403" fmla="*/ 2746311 h 7837715"/>
              <a:gd name="connsiteX2404" fmla="*/ 2212792 w 13384174"/>
              <a:gd name="connsiteY2404" fmla="*/ 2755970 h 7837715"/>
              <a:gd name="connsiteX2405" fmla="*/ 2212544 w 13384174"/>
              <a:gd name="connsiteY2405" fmla="*/ 2755383 h 7837715"/>
              <a:gd name="connsiteX2406" fmla="*/ 2212544 w 13384174"/>
              <a:gd name="connsiteY2406" fmla="*/ 2756363 h 7837715"/>
              <a:gd name="connsiteX2407" fmla="*/ 2212792 w 13384174"/>
              <a:gd name="connsiteY2407" fmla="*/ 2755970 h 7837715"/>
              <a:gd name="connsiteX2408" fmla="*/ 2224167 w 13384174"/>
              <a:gd name="connsiteY2408" fmla="*/ 2782906 h 7837715"/>
              <a:gd name="connsiteX2409" fmla="*/ 2248705 w 13384174"/>
              <a:gd name="connsiteY2409" fmla="*/ 2759866 h 7837715"/>
              <a:gd name="connsiteX2410" fmla="*/ 2223950 w 13384174"/>
              <a:gd name="connsiteY2410" fmla="*/ 2744238 h 7837715"/>
              <a:gd name="connsiteX2411" fmla="*/ 1921596 w 13384174"/>
              <a:gd name="connsiteY2411" fmla="*/ 2741087 h 7837715"/>
              <a:gd name="connsiteX2412" fmla="*/ 1907581 w 13384174"/>
              <a:gd name="connsiteY2412" fmla="*/ 2788876 h 7837715"/>
              <a:gd name="connsiteX2413" fmla="*/ 1823491 w 13384174"/>
              <a:gd name="connsiteY2413" fmla="*/ 2773881 h 7837715"/>
              <a:gd name="connsiteX2414" fmla="*/ 1805552 w 13384174"/>
              <a:gd name="connsiteY2414" fmla="*/ 2811720 h 7837715"/>
              <a:gd name="connsiteX2415" fmla="*/ 1818303 w 13384174"/>
              <a:gd name="connsiteY2415" fmla="*/ 2898889 h 7837715"/>
              <a:gd name="connsiteX2416" fmla="*/ 1815781 w 13384174"/>
              <a:gd name="connsiteY2416" fmla="*/ 2854465 h 7837715"/>
              <a:gd name="connsiteX2417" fmla="*/ 1897348 w 13384174"/>
              <a:gd name="connsiteY2417" fmla="*/ 2960273 h 7837715"/>
              <a:gd name="connsiteX2418" fmla="*/ 1914027 w 13384174"/>
              <a:gd name="connsiteY2418" fmla="*/ 2900152 h 7837715"/>
              <a:gd name="connsiteX2419" fmla="*/ 1962518 w 13384174"/>
              <a:gd name="connsiteY2419" fmla="*/ 2911923 h 7837715"/>
              <a:gd name="connsiteX2420" fmla="*/ 1895807 w 13384174"/>
              <a:gd name="connsiteY2420" fmla="*/ 2859229 h 7837715"/>
              <a:gd name="connsiteX2421" fmla="*/ 1886837 w 13384174"/>
              <a:gd name="connsiteY2421" fmla="*/ 2838768 h 7837715"/>
              <a:gd name="connsiteX2422" fmla="*/ 1923837 w 13384174"/>
              <a:gd name="connsiteY2422" fmla="*/ 2785654 h 7837715"/>
              <a:gd name="connsiteX2423" fmla="*/ 1986064 w 13384174"/>
              <a:gd name="connsiteY2423" fmla="*/ 2827697 h 7837715"/>
              <a:gd name="connsiteX2424" fmla="*/ 1985082 w 13384174"/>
              <a:gd name="connsiteY2424" fmla="*/ 2828256 h 7837715"/>
              <a:gd name="connsiteX2425" fmla="*/ 1946400 w 13384174"/>
              <a:gd name="connsiteY2425" fmla="*/ 2758185 h 7837715"/>
              <a:gd name="connsiteX2426" fmla="*/ 1921596 w 13384174"/>
              <a:gd name="connsiteY2426" fmla="*/ 2741087 h 7837715"/>
              <a:gd name="connsiteX2427" fmla="*/ 199994 w 13384174"/>
              <a:gd name="connsiteY2427" fmla="*/ 2739265 h 7837715"/>
              <a:gd name="connsiteX2428" fmla="*/ 219054 w 13384174"/>
              <a:gd name="connsiteY2428" fmla="*/ 2755101 h 7837715"/>
              <a:gd name="connsiteX2429" fmla="*/ 184296 w 13384174"/>
              <a:gd name="connsiteY2429" fmla="*/ 2774721 h 7837715"/>
              <a:gd name="connsiteX2430" fmla="*/ 199994 w 13384174"/>
              <a:gd name="connsiteY2430" fmla="*/ 2739265 h 7837715"/>
              <a:gd name="connsiteX2431" fmla="*/ 1036515 w 13384174"/>
              <a:gd name="connsiteY2431" fmla="*/ 2716546 h 7837715"/>
              <a:gd name="connsiteX2432" fmla="*/ 1057432 w 13384174"/>
              <a:gd name="connsiteY2432" fmla="*/ 2735483 h 7837715"/>
              <a:gd name="connsiteX2433" fmla="*/ 1012723 w 13384174"/>
              <a:gd name="connsiteY2433" fmla="*/ 2791540 h 7837715"/>
              <a:gd name="connsiteX2434" fmla="*/ 1016647 w 13384174"/>
              <a:gd name="connsiteY2434" fmla="*/ 2722310 h 7837715"/>
              <a:gd name="connsiteX2435" fmla="*/ 1036515 w 13384174"/>
              <a:gd name="connsiteY2435" fmla="*/ 2716546 h 7837715"/>
              <a:gd name="connsiteX2436" fmla="*/ 2484646 w 13384174"/>
              <a:gd name="connsiteY2436" fmla="*/ 2706489 h 7837715"/>
              <a:gd name="connsiteX2437" fmla="*/ 2465377 w 13384174"/>
              <a:gd name="connsiteY2437" fmla="*/ 2721608 h 7837715"/>
              <a:gd name="connsiteX2438" fmla="*/ 2466218 w 13384174"/>
              <a:gd name="connsiteY2438" fmla="*/ 2721328 h 7837715"/>
              <a:gd name="connsiteX2439" fmla="*/ 2486819 w 13384174"/>
              <a:gd name="connsiteY2439" fmla="*/ 2750897 h 7837715"/>
              <a:gd name="connsiteX2440" fmla="*/ 2485699 w 13384174"/>
              <a:gd name="connsiteY2440" fmla="*/ 2728615 h 7837715"/>
              <a:gd name="connsiteX2441" fmla="*/ 2506019 w 13384174"/>
              <a:gd name="connsiteY2441" fmla="*/ 2735621 h 7837715"/>
              <a:gd name="connsiteX2442" fmla="*/ 2484646 w 13384174"/>
              <a:gd name="connsiteY2442" fmla="*/ 2706489 h 7837715"/>
              <a:gd name="connsiteX2443" fmla="*/ 2413661 w 13384174"/>
              <a:gd name="connsiteY2443" fmla="*/ 2678933 h 7837715"/>
              <a:gd name="connsiteX2444" fmla="*/ 2392918 w 13384174"/>
              <a:gd name="connsiteY2444" fmla="*/ 2693297 h 7837715"/>
              <a:gd name="connsiteX2445" fmla="*/ 2430198 w 13384174"/>
              <a:gd name="connsiteY2445" fmla="*/ 2718804 h 7837715"/>
              <a:gd name="connsiteX2446" fmla="*/ 2413661 w 13384174"/>
              <a:gd name="connsiteY2446" fmla="*/ 2678933 h 7837715"/>
              <a:gd name="connsiteX2447" fmla="*/ 2350680 w 13384174"/>
              <a:gd name="connsiteY2447" fmla="*/ 2675097 h 7837715"/>
              <a:gd name="connsiteX2448" fmla="*/ 2335457 w 13384174"/>
              <a:gd name="connsiteY2448" fmla="*/ 2739826 h 7837715"/>
              <a:gd name="connsiteX2449" fmla="*/ 2389554 w 13384174"/>
              <a:gd name="connsiteY2449" fmla="*/ 2705210 h 7837715"/>
              <a:gd name="connsiteX2450" fmla="*/ 2389554 w 13384174"/>
              <a:gd name="connsiteY2450" fmla="*/ 2705070 h 7837715"/>
              <a:gd name="connsiteX2451" fmla="*/ 2350680 w 13384174"/>
              <a:gd name="connsiteY2451" fmla="*/ 2675097 h 7837715"/>
              <a:gd name="connsiteX2452" fmla="*/ 767977 w 13384174"/>
              <a:gd name="connsiteY2452" fmla="*/ 2674039 h 7837715"/>
              <a:gd name="connsiteX2453" fmla="*/ 779513 w 13384174"/>
              <a:gd name="connsiteY2453" fmla="*/ 2698624 h 7837715"/>
              <a:gd name="connsiteX2454" fmla="*/ 739991 w 13384174"/>
              <a:gd name="connsiteY2454" fmla="*/ 2708154 h 7837715"/>
              <a:gd name="connsiteX2455" fmla="*/ 767977 w 13384174"/>
              <a:gd name="connsiteY2455" fmla="*/ 2674039 h 7837715"/>
              <a:gd name="connsiteX2456" fmla="*/ 2136164 w 13384174"/>
              <a:gd name="connsiteY2456" fmla="*/ 2660365 h 7837715"/>
              <a:gd name="connsiteX2457" fmla="*/ 2103510 w 13384174"/>
              <a:gd name="connsiteY2457" fmla="*/ 2723989 h 7837715"/>
              <a:gd name="connsiteX2458" fmla="*/ 2141911 w 13384174"/>
              <a:gd name="connsiteY2458" fmla="*/ 2771779 h 7837715"/>
              <a:gd name="connsiteX2459" fmla="*/ 2141489 w 13384174"/>
              <a:gd name="connsiteY2459" fmla="*/ 2771218 h 7837715"/>
              <a:gd name="connsiteX2460" fmla="*/ 2106312 w 13384174"/>
              <a:gd name="connsiteY2460" fmla="*/ 2847176 h 7837715"/>
              <a:gd name="connsiteX2461" fmla="*/ 2126772 w 13384174"/>
              <a:gd name="connsiteY2461" fmla="*/ 2853904 h 7837715"/>
              <a:gd name="connsiteX2462" fmla="*/ 2143453 w 13384174"/>
              <a:gd name="connsiteY2462" fmla="*/ 2794202 h 7837715"/>
              <a:gd name="connsiteX2463" fmla="*/ 2208902 w 13384174"/>
              <a:gd name="connsiteY2463" fmla="*/ 2824473 h 7837715"/>
              <a:gd name="connsiteX2464" fmla="*/ 2197549 w 13384174"/>
              <a:gd name="connsiteY2464" fmla="*/ 2759586 h 7837715"/>
              <a:gd name="connsiteX2465" fmla="*/ 2150179 w 13384174"/>
              <a:gd name="connsiteY2465" fmla="*/ 2769957 h 7837715"/>
              <a:gd name="connsiteX2466" fmla="*/ 2136164 w 13384174"/>
              <a:gd name="connsiteY2466" fmla="*/ 2660365 h 7837715"/>
              <a:gd name="connsiteX2467" fmla="*/ 3617898 w 13384174"/>
              <a:gd name="connsiteY2467" fmla="*/ 2656142 h 7837715"/>
              <a:gd name="connsiteX2468" fmla="*/ 3589798 w 13384174"/>
              <a:gd name="connsiteY2468" fmla="*/ 2721468 h 7837715"/>
              <a:gd name="connsiteX2469" fmla="*/ 3591068 w 13384174"/>
              <a:gd name="connsiteY2469" fmla="*/ 2720805 h 7837715"/>
              <a:gd name="connsiteX2470" fmla="*/ 3594884 w 13384174"/>
              <a:gd name="connsiteY2470" fmla="*/ 2712335 h 7837715"/>
              <a:gd name="connsiteX2471" fmla="*/ 3603394 w 13384174"/>
              <a:gd name="connsiteY2471" fmla="*/ 2710818 h 7837715"/>
              <a:gd name="connsiteX2472" fmla="*/ 3600824 w 13384174"/>
              <a:gd name="connsiteY2472" fmla="*/ 2719094 h 7837715"/>
              <a:gd name="connsiteX2473" fmla="*/ 3605653 w 13384174"/>
              <a:gd name="connsiteY2473" fmla="*/ 2721537 h 7837715"/>
              <a:gd name="connsiteX2474" fmla="*/ 3623293 w 13384174"/>
              <a:gd name="connsiteY2474" fmla="*/ 2759445 h 7837715"/>
              <a:gd name="connsiteX2475" fmla="*/ 3623242 w 13384174"/>
              <a:gd name="connsiteY2475" fmla="*/ 2775516 h 7837715"/>
              <a:gd name="connsiteX2476" fmla="*/ 3640155 w 13384174"/>
              <a:gd name="connsiteY2476" fmla="*/ 2759265 h 7837715"/>
              <a:gd name="connsiteX2477" fmla="*/ 3658630 w 13384174"/>
              <a:gd name="connsiteY2477" fmla="*/ 2746676 h 7837715"/>
              <a:gd name="connsiteX2478" fmla="*/ 3668034 w 13384174"/>
              <a:gd name="connsiteY2478" fmla="*/ 2737744 h 7837715"/>
              <a:gd name="connsiteX2479" fmla="*/ 3654159 w 13384174"/>
              <a:gd name="connsiteY2479" fmla="*/ 2736318 h 7837715"/>
              <a:gd name="connsiteX2480" fmla="*/ 3625818 w 13384174"/>
              <a:gd name="connsiteY2480" fmla="*/ 2725531 h 7837715"/>
              <a:gd name="connsiteX2481" fmla="*/ 3659873 w 13384174"/>
              <a:gd name="connsiteY2481" fmla="*/ 2684890 h 7837715"/>
              <a:gd name="connsiteX2482" fmla="*/ 3617898 w 13384174"/>
              <a:gd name="connsiteY2482" fmla="*/ 2656142 h 7837715"/>
              <a:gd name="connsiteX2483" fmla="*/ 312039 w 13384174"/>
              <a:gd name="connsiteY2483" fmla="*/ 2644237 h 7837715"/>
              <a:gd name="connsiteX2484" fmla="*/ 337623 w 13384174"/>
              <a:gd name="connsiteY2484" fmla="*/ 2670035 h 7837715"/>
              <a:gd name="connsiteX2485" fmla="*/ 320103 w 13384174"/>
              <a:gd name="connsiteY2485" fmla="*/ 2708153 h 7837715"/>
              <a:gd name="connsiteX2486" fmla="*/ 304825 w 13384174"/>
              <a:gd name="connsiteY2486" fmla="*/ 2655319 h 7837715"/>
              <a:gd name="connsiteX2487" fmla="*/ 312039 w 13384174"/>
              <a:gd name="connsiteY2487" fmla="*/ 2644237 h 7837715"/>
              <a:gd name="connsiteX2488" fmla="*/ 2469160 w 13384174"/>
              <a:gd name="connsiteY2488" fmla="*/ 2631495 h 7837715"/>
              <a:gd name="connsiteX2489" fmla="*/ 2446596 w 13384174"/>
              <a:gd name="connsiteY2489" fmla="*/ 2658822 h 7837715"/>
              <a:gd name="connsiteX2490" fmla="*/ 2447017 w 13384174"/>
              <a:gd name="connsiteY2490" fmla="*/ 2658543 h 7837715"/>
              <a:gd name="connsiteX2491" fmla="*/ 2460190 w 13384174"/>
              <a:gd name="connsiteY2491" fmla="*/ 2689794 h 7837715"/>
              <a:gd name="connsiteX2492" fmla="*/ 2469160 w 13384174"/>
              <a:gd name="connsiteY2492" fmla="*/ 2631495 h 7837715"/>
              <a:gd name="connsiteX2493" fmla="*/ 12304454 w 13384174"/>
              <a:gd name="connsiteY2493" fmla="*/ 2613836 h 7837715"/>
              <a:gd name="connsiteX2494" fmla="*/ 12276426 w 13384174"/>
              <a:gd name="connsiteY2494" fmla="*/ 2649993 h 7837715"/>
              <a:gd name="connsiteX2495" fmla="*/ 12304454 w 13384174"/>
              <a:gd name="connsiteY2495" fmla="*/ 2703248 h 7837715"/>
              <a:gd name="connsiteX2496" fmla="*/ 12304454 w 13384174"/>
              <a:gd name="connsiteY2496" fmla="*/ 2613836 h 7837715"/>
              <a:gd name="connsiteX2497" fmla="*/ 1216641 w 13384174"/>
              <a:gd name="connsiteY2497" fmla="*/ 2585948 h 7837715"/>
              <a:gd name="connsiteX2498" fmla="*/ 1238365 w 13384174"/>
              <a:gd name="connsiteY2498" fmla="*/ 2613978 h 7837715"/>
              <a:gd name="connsiteX2499" fmla="*/ 1220426 w 13384174"/>
              <a:gd name="connsiteY2499" fmla="*/ 2652517 h 7837715"/>
              <a:gd name="connsiteX2500" fmla="*/ 1216641 w 13384174"/>
              <a:gd name="connsiteY2500" fmla="*/ 2585948 h 7837715"/>
              <a:gd name="connsiteX2501" fmla="*/ 566906 w 13384174"/>
              <a:gd name="connsiteY2501" fmla="*/ 2558338 h 7837715"/>
              <a:gd name="connsiteX2502" fmla="*/ 536813 w 13384174"/>
              <a:gd name="connsiteY2502" fmla="*/ 2580325 h 7837715"/>
              <a:gd name="connsiteX2503" fmla="*/ 533567 w 13384174"/>
              <a:gd name="connsiteY2503" fmla="*/ 2600282 h 7837715"/>
              <a:gd name="connsiteX2504" fmla="*/ 533551 w 13384174"/>
              <a:gd name="connsiteY2504" fmla="*/ 2600242 h 7837715"/>
              <a:gd name="connsiteX2505" fmla="*/ 533551 w 13384174"/>
              <a:gd name="connsiteY2505" fmla="*/ 2600382 h 7837715"/>
              <a:gd name="connsiteX2506" fmla="*/ 533567 w 13384174"/>
              <a:gd name="connsiteY2506" fmla="*/ 2600282 h 7837715"/>
              <a:gd name="connsiteX2507" fmla="*/ 540536 w 13384174"/>
              <a:gd name="connsiteY2507" fmla="*/ 2617630 h 7837715"/>
              <a:gd name="connsiteX2508" fmla="*/ 580921 w 13384174"/>
              <a:gd name="connsiteY2508" fmla="*/ 2588750 h 7837715"/>
              <a:gd name="connsiteX2509" fmla="*/ 566906 w 13384174"/>
              <a:gd name="connsiteY2509" fmla="*/ 2558338 h 7837715"/>
              <a:gd name="connsiteX2510" fmla="*/ 11819118 w 13384174"/>
              <a:gd name="connsiteY2510" fmla="*/ 2550632 h 7837715"/>
              <a:gd name="connsiteX2511" fmla="*/ 11890874 w 13384174"/>
              <a:gd name="connsiteY2511" fmla="*/ 2655180 h 7837715"/>
              <a:gd name="connsiteX2512" fmla="*/ 11898722 w 13384174"/>
              <a:gd name="connsiteY2512" fmla="*/ 2587349 h 7837715"/>
              <a:gd name="connsiteX2513" fmla="*/ 11819118 w 13384174"/>
              <a:gd name="connsiteY2513" fmla="*/ 2550632 h 7837715"/>
              <a:gd name="connsiteX2514" fmla="*/ 11699570 w 13384174"/>
              <a:gd name="connsiteY2514" fmla="*/ 2473271 h 7837715"/>
              <a:gd name="connsiteX2515" fmla="*/ 11691582 w 13384174"/>
              <a:gd name="connsiteY2515" fmla="*/ 2518818 h 7837715"/>
              <a:gd name="connsiteX2516" fmla="*/ 11783518 w 13384174"/>
              <a:gd name="connsiteY2516" fmla="*/ 2654198 h 7837715"/>
              <a:gd name="connsiteX2517" fmla="*/ 11775250 w 13384174"/>
              <a:gd name="connsiteY2517" fmla="*/ 2543343 h 7837715"/>
              <a:gd name="connsiteX2518" fmla="*/ 11699570 w 13384174"/>
              <a:gd name="connsiteY2518" fmla="*/ 2473271 h 7837715"/>
              <a:gd name="connsiteX2519" fmla="*/ 2771183 w 13384174"/>
              <a:gd name="connsiteY2519" fmla="*/ 2468924 h 7837715"/>
              <a:gd name="connsiteX2520" fmla="*/ 2761934 w 13384174"/>
              <a:gd name="connsiteY2520" fmla="*/ 2490649 h 7837715"/>
              <a:gd name="connsiteX2521" fmla="*/ 2780013 w 13384174"/>
              <a:gd name="connsiteY2521" fmla="*/ 2531851 h 7837715"/>
              <a:gd name="connsiteX2522" fmla="*/ 2771183 w 13384174"/>
              <a:gd name="connsiteY2522" fmla="*/ 2468924 h 7837715"/>
              <a:gd name="connsiteX2523" fmla="*/ 516400 w 13384174"/>
              <a:gd name="connsiteY2523" fmla="*/ 2466650 h 7837715"/>
              <a:gd name="connsiteX2524" fmla="*/ 539158 w 13384174"/>
              <a:gd name="connsiteY2524" fmla="*/ 2497237 h 7837715"/>
              <a:gd name="connsiteX2525" fmla="*/ 507623 w 13384174"/>
              <a:gd name="connsiteY2525" fmla="*/ 2504805 h 7837715"/>
              <a:gd name="connsiteX2526" fmla="*/ 516400 w 13384174"/>
              <a:gd name="connsiteY2526" fmla="*/ 2466650 h 7837715"/>
              <a:gd name="connsiteX2527" fmla="*/ 368315 w 13384174"/>
              <a:gd name="connsiteY2527" fmla="*/ 2453880 h 7837715"/>
              <a:gd name="connsiteX2528" fmla="*/ 400970 w 13384174"/>
              <a:gd name="connsiteY2528" fmla="*/ 2463042 h 7837715"/>
              <a:gd name="connsiteX2529" fmla="*/ 389336 w 13384174"/>
              <a:gd name="connsiteY2529" fmla="*/ 2533115 h 7837715"/>
              <a:gd name="connsiteX2530" fmla="*/ 337761 w 13384174"/>
              <a:gd name="connsiteY2530" fmla="*/ 2478458 h 7837715"/>
              <a:gd name="connsiteX2531" fmla="*/ 368315 w 13384174"/>
              <a:gd name="connsiteY2531" fmla="*/ 2453880 h 7837715"/>
              <a:gd name="connsiteX2532" fmla="*/ 1596606 w 13384174"/>
              <a:gd name="connsiteY2532" fmla="*/ 2440723 h 7837715"/>
              <a:gd name="connsiteX2533" fmla="*/ 1577527 w 13384174"/>
              <a:gd name="connsiteY2533" fmla="*/ 2457575 h 7837715"/>
              <a:gd name="connsiteX2534" fmla="*/ 1577246 w 13384174"/>
              <a:gd name="connsiteY2534" fmla="*/ 2457434 h 7837715"/>
              <a:gd name="connsiteX2535" fmla="*/ 1617049 w 13384174"/>
              <a:gd name="connsiteY2535" fmla="*/ 2448466 h 7837715"/>
              <a:gd name="connsiteX2536" fmla="*/ 1596606 w 13384174"/>
              <a:gd name="connsiteY2536" fmla="*/ 2440723 h 7837715"/>
              <a:gd name="connsiteX2537" fmla="*/ 569989 w 13384174"/>
              <a:gd name="connsiteY2537" fmla="*/ 2410908 h 7837715"/>
              <a:gd name="connsiteX2538" fmla="*/ 584005 w 13384174"/>
              <a:gd name="connsiteY2538" fmla="*/ 2441461 h 7837715"/>
              <a:gd name="connsiteX2539" fmla="*/ 556956 w 13384174"/>
              <a:gd name="connsiteY2539" fmla="*/ 2459118 h 7837715"/>
              <a:gd name="connsiteX2540" fmla="*/ 3297866 w 13384174"/>
              <a:gd name="connsiteY2540" fmla="*/ 2332987 h 7837715"/>
              <a:gd name="connsiteX2541" fmla="*/ 3290999 w 13384174"/>
              <a:gd name="connsiteY2541" fmla="*/ 2356811 h 7837715"/>
              <a:gd name="connsiteX2542" fmla="*/ 3283009 w 13384174"/>
              <a:gd name="connsiteY2542" fmla="*/ 2358492 h 7837715"/>
              <a:gd name="connsiteX2543" fmla="*/ 3282869 w 13384174"/>
              <a:gd name="connsiteY2543" fmla="*/ 2358492 h 7837715"/>
              <a:gd name="connsiteX2544" fmla="*/ 3329119 w 13384174"/>
              <a:gd name="connsiteY2544" fmla="*/ 2405442 h 7837715"/>
              <a:gd name="connsiteX2545" fmla="*/ 3297866 w 13384174"/>
              <a:gd name="connsiteY2545" fmla="*/ 2332987 h 7837715"/>
              <a:gd name="connsiteX2546" fmla="*/ 1104363 w 13384174"/>
              <a:gd name="connsiteY2546" fmla="*/ 2167442 h 7837715"/>
              <a:gd name="connsiteX2547" fmla="*/ 1096385 w 13384174"/>
              <a:gd name="connsiteY2547" fmla="*/ 2168222 h 7837715"/>
              <a:gd name="connsiteX2548" fmla="*/ 1089553 w 13384174"/>
              <a:gd name="connsiteY2548" fmla="*/ 2187159 h 7837715"/>
              <a:gd name="connsiteX2549" fmla="*/ 1089524 w 13384174"/>
              <a:gd name="connsiteY2549" fmla="*/ 2187097 h 7837715"/>
              <a:gd name="connsiteX2550" fmla="*/ 1089524 w 13384174"/>
              <a:gd name="connsiteY2550" fmla="*/ 2187238 h 7837715"/>
              <a:gd name="connsiteX2551" fmla="*/ 1089553 w 13384174"/>
              <a:gd name="connsiteY2551" fmla="*/ 2187159 h 7837715"/>
              <a:gd name="connsiteX2552" fmla="*/ 1096640 w 13384174"/>
              <a:gd name="connsiteY2552" fmla="*/ 2202591 h 7837715"/>
              <a:gd name="connsiteX2553" fmla="*/ 1121198 w 13384174"/>
              <a:gd name="connsiteY2553" fmla="*/ 2179808 h 7837715"/>
              <a:gd name="connsiteX2554" fmla="*/ 1104363 w 13384174"/>
              <a:gd name="connsiteY2554" fmla="*/ 2167442 h 7837715"/>
              <a:gd name="connsiteX2555" fmla="*/ 1122004 w 13384174"/>
              <a:gd name="connsiteY2555" fmla="*/ 1883244 h 7837715"/>
              <a:gd name="connsiteX2556" fmla="*/ 1151192 w 13384174"/>
              <a:gd name="connsiteY2556" fmla="*/ 1936099 h 7837715"/>
              <a:gd name="connsiteX2557" fmla="*/ 1137177 w 13384174"/>
              <a:gd name="connsiteY2557" fmla="*/ 1962166 h 7837715"/>
              <a:gd name="connsiteX2558" fmla="*/ 1112231 w 13384174"/>
              <a:gd name="connsiteY2558" fmla="*/ 1888731 h 7837715"/>
              <a:gd name="connsiteX2559" fmla="*/ 1122004 w 13384174"/>
              <a:gd name="connsiteY2559" fmla="*/ 1883244 h 7837715"/>
              <a:gd name="connsiteX2560" fmla="*/ 1630696 w 13384174"/>
              <a:gd name="connsiteY2560" fmla="*/ 1669054 h 7837715"/>
              <a:gd name="connsiteX2561" fmla="*/ 1608078 w 13384174"/>
              <a:gd name="connsiteY2561" fmla="*/ 1706962 h 7837715"/>
              <a:gd name="connsiteX2562" fmla="*/ 1607799 w 13384174"/>
              <a:gd name="connsiteY2562" fmla="*/ 1706822 h 7837715"/>
              <a:gd name="connsiteX2563" fmla="*/ 1647742 w 13384174"/>
              <a:gd name="connsiteY2563" fmla="*/ 1698414 h 7837715"/>
              <a:gd name="connsiteX2564" fmla="*/ 1630696 w 13384174"/>
              <a:gd name="connsiteY2564" fmla="*/ 1669054 h 7837715"/>
              <a:gd name="connsiteX2565" fmla="*/ 1748471 w 13384174"/>
              <a:gd name="connsiteY2565" fmla="*/ 1652288 h 7837715"/>
              <a:gd name="connsiteX2566" fmla="*/ 1720817 w 13384174"/>
              <a:gd name="connsiteY2566" fmla="*/ 1682016 h 7837715"/>
              <a:gd name="connsiteX2567" fmla="*/ 1717036 w 13384174"/>
              <a:gd name="connsiteY2567" fmla="*/ 1716229 h 7837715"/>
              <a:gd name="connsiteX2568" fmla="*/ 1716695 w 13384174"/>
              <a:gd name="connsiteY2568" fmla="*/ 1716632 h 7837715"/>
              <a:gd name="connsiteX2569" fmla="*/ 1716976 w 13384174"/>
              <a:gd name="connsiteY2569" fmla="*/ 1716772 h 7837715"/>
              <a:gd name="connsiteX2570" fmla="*/ 1717036 w 13384174"/>
              <a:gd name="connsiteY2570" fmla="*/ 1716229 h 7837715"/>
              <a:gd name="connsiteX2571" fmla="*/ 1727991 w 13384174"/>
              <a:gd name="connsiteY2571" fmla="*/ 1703301 h 7837715"/>
              <a:gd name="connsiteX2572" fmla="*/ 1762244 w 13384174"/>
              <a:gd name="connsiteY2572" fmla="*/ 1661836 h 7837715"/>
              <a:gd name="connsiteX2573" fmla="*/ 1748471 w 13384174"/>
              <a:gd name="connsiteY2573" fmla="*/ 1652288 h 7837715"/>
              <a:gd name="connsiteX2574" fmla="*/ 622966 w 13384174"/>
              <a:gd name="connsiteY2574" fmla="*/ 1563596 h 7837715"/>
              <a:gd name="connsiteX2575" fmla="*/ 649455 w 13384174"/>
              <a:gd name="connsiteY2575" fmla="*/ 1602276 h 7837715"/>
              <a:gd name="connsiteX2576" fmla="*/ 609791 w 13384174"/>
              <a:gd name="connsiteY2576" fmla="*/ 1611806 h 7837715"/>
              <a:gd name="connsiteX2577" fmla="*/ 622966 w 13384174"/>
              <a:gd name="connsiteY2577" fmla="*/ 1563596 h 7837715"/>
              <a:gd name="connsiteX2578" fmla="*/ 1406264 w 13384174"/>
              <a:gd name="connsiteY2578" fmla="*/ 1550983 h 7837715"/>
              <a:gd name="connsiteX2579" fmla="*/ 1437098 w 13384174"/>
              <a:gd name="connsiteY2579" fmla="*/ 1600173 h 7837715"/>
              <a:gd name="connsiteX2580" fmla="*/ 1411170 w 13384174"/>
              <a:gd name="connsiteY2580" fmla="*/ 1639974 h 7837715"/>
              <a:gd name="connsiteX2581" fmla="*/ 1406264 w 13384174"/>
              <a:gd name="connsiteY2581" fmla="*/ 1550983 h 7837715"/>
              <a:gd name="connsiteX2582" fmla="*/ 1514040 w 13384174"/>
              <a:gd name="connsiteY2582" fmla="*/ 1536409 h 7837715"/>
              <a:gd name="connsiteX2583" fmla="*/ 1501846 w 13384174"/>
              <a:gd name="connsiteY2583" fmla="*/ 1607321 h 7837715"/>
              <a:gd name="connsiteX2584" fmla="*/ 1486851 w 13384174"/>
              <a:gd name="connsiteY2584" fmla="*/ 1554627 h 7837715"/>
              <a:gd name="connsiteX2585" fmla="*/ 1508574 w 13384174"/>
              <a:gd name="connsiteY2585" fmla="*/ 1582655 h 7837715"/>
              <a:gd name="connsiteX2586" fmla="*/ 1514040 w 13384174"/>
              <a:gd name="connsiteY2586" fmla="*/ 1536409 h 7837715"/>
              <a:gd name="connsiteX2587" fmla="*/ 2058626 w 13384174"/>
              <a:gd name="connsiteY2587" fmla="*/ 1520869 h 7837715"/>
              <a:gd name="connsiteX2588" fmla="*/ 2036657 w 13384174"/>
              <a:gd name="connsiteY2588" fmla="*/ 1533184 h 7837715"/>
              <a:gd name="connsiteX2589" fmla="*/ 2036096 w 13384174"/>
              <a:gd name="connsiteY2589" fmla="*/ 1533745 h 7837715"/>
              <a:gd name="connsiteX2590" fmla="*/ 2074077 w 13384174"/>
              <a:gd name="connsiteY2590" fmla="*/ 1558689 h 7837715"/>
              <a:gd name="connsiteX2591" fmla="*/ 2058626 w 13384174"/>
              <a:gd name="connsiteY2591" fmla="*/ 1520869 h 7837715"/>
              <a:gd name="connsiteX2592" fmla="*/ 1943724 w 13384174"/>
              <a:gd name="connsiteY2592" fmla="*/ 1514253 h 7837715"/>
              <a:gd name="connsiteX2593" fmla="*/ 1912485 w 13384174"/>
              <a:gd name="connsiteY2593" fmla="*/ 1550141 h 7837715"/>
              <a:gd name="connsiteX2594" fmla="*/ 1955511 w 13384174"/>
              <a:gd name="connsiteY2594" fmla="*/ 1529400 h 7837715"/>
              <a:gd name="connsiteX2595" fmla="*/ 1955511 w 13384174"/>
              <a:gd name="connsiteY2595" fmla="*/ 1528839 h 7837715"/>
              <a:gd name="connsiteX2596" fmla="*/ 1943724 w 13384174"/>
              <a:gd name="connsiteY2596" fmla="*/ 1514253 h 7837715"/>
              <a:gd name="connsiteX2597" fmla="*/ 683790 w 13384174"/>
              <a:gd name="connsiteY2597" fmla="*/ 1503895 h 7837715"/>
              <a:gd name="connsiteX2598" fmla="*/ 682530 w 13384174"/>
              <a:gd name="connsiteY2598" fmla="*/ 1616850 h 7837715"/>
              <a:gd name="connsiteX2599" fmla="*/ 663889 w 13384174"/>
              <a:gd name="connsiteY2599" fmla="*/ 1576209 h 7837715"/>
              <a:gd name="connsiteX2600" fmla="*/ 683790 w 13384174"/>
              <a:gd name="connsiteY2600" fmla="*/ 1503895 h 7837715"/>
              <a:gd name="connsiteX2601" fmla="*/ 781800 w 13384174"/>
              <a:gd name="connsiteY2601" fmla="*/ 1494441 h 7837715"/>
              <a:gd name="connsiteX2602" fmla="*/ 813432 w 13384174"/>
              <a:gd name="connsiteY2602" fmla="*/ 1518189 h 7837715"/>
              <a:gd name="connsiteX2603" fmla="*/ 772368 w 13384174"/>
              <a:gd name="connsiteY2603" fmla="*/ 1505156 h 7837715"/>
              <a:gd name="connsiteX2604" fmla="*/ 781800 w 13384174"/>
              <a:gd name="connsiteY2604" fmla="*/ 1494441 h 7837715"/>
              <a:gd name="connsiteX2605" fmla="*/ 1712210 w 13384174"/>
              <a:gd name="connsiteY2605" fmla="*/ 1413641 h 7837715"/>
              <a:gd name="connsiteX2606" fmla="*/ 1671568 w 13384174"/>
              <a:gd name="connsiteY2606" fmla="*/ 1478809 h 7837715"/>
              <a:gd name="connsiteX2607" fmla="*/ 1712210 w 13384174"/>
              <a:gd name="connsiteY2607" fmla="*/ 1413641 h 7837715"/>
              <a:gd name="connsiteX2608" fmla="*/ 2303634 w 13384174"/>
              <a:gd name="connsiteY2608" fmla="*/ 1412056 h 7837715"/>
              <a:gd name="connsiteX2609" fmla="*/ 2281639 w 13384174"/>
              <a:gd name="connsiteY2609" fmla="*/ 1457226 h 7837715"/>
              <a:gd name="connsiteX2610" fmla="*/ 2316817 w 13384174"/>
              <a:gd name="connsiteY2610" fmla="*/ 1438166 h 7837715"/>
              <a:gd name="connsiteX2611" fmla="*/ 2303634 w 13384174"/>
              <a:gd name="connsiteY2611" fmla="*/ 1412056 h 7837715"/>
              <a:gd name="connsiteX2612" fmla="*/ 1639752 w 13384174"/>
              <a:gd name="connsiteY2612" fmla="*/ 1407056 h 7837715"/>
              <a:gd name="connsiteX2613" fmla="*/ 1622935 w 13384174"/>
              <a:gd name="connsiteY2613" fmla="*/ 1467317 h 7837715"/>
              <a:gd name="connsiteX2614" fmla="*/ 1644659 w 13384174"/>
              <a:gd name="connsiteY2614" fmla="*/ 1496327 h 7837715"/>
              <a:gd name="connsiteX2615" fmla="*/ 1626719 w 13384174"/>
              <a:gd name="connsiteY2615" fmla="*/ 1533886 h 7837715"/>
              <a:gd name="connsiteX2616" fmla="*/ 1610461 w 13384174"/>
              <a:gd name="connsiteY2616" fmla="*/ 1458489 h 7837715"/>
              <a:gd name="connsiteX2617" fmla="*/ 1639752 w 13384174"/>
              <a:gd name="connsiteY2617" fmla="*/ 1407056 h 7837715"/>
              <a:gd name="connsiteX2618" fmla="*/ 878180 w 13384174"/>
              <a:gd name="connsiteY2618" fmla="*/ 1390517 h 7837715"/>
              <a:gd name="connsiteX2619" fmla="*/ 932418 w 13384174"/>
              <a:gd name="connsiteY2619" fmla="*/ 1490579 h 7837715"/>
              <a:gd name="connsiteX2620" fmla="*/ 898640 w 13384174"/>
              <a:gd name="connsiteY2620" fmla="*/ 1532623 h 7837715"/>
              <a:gd name="connsiteX2621" fmla="*/ 870610 w 13384174"/>
              <a:gd name="connsiteY2621" fmla="*/ 1471521 h 7837715"/>
              <a:gd name="connsiteX2622" fmla="*/ 865285 w 13384174"/>
              <a:gd name="connsiteY2622" fmla="*/ 1517768 h 7837715"/>
              <a:gd name="connsiteX2623" fmla="*/ 833473 w 13384174"/>
              <a:gd name="connsiteY2623" fmla="*/ 1525197 h 7837715"/>
              <a:gd name="connsiteX2624" fmla="*/ 809365 w 13384174"/>
              <a:gd name="connsiteY2624" fmla="*/ 1451339 h 7837715"/>
              <a:gd name="connsiteX2625" fmla="*/ 820578 w 13384174"/>
              <a:gd name="connsiteY2625" fmla="*/ 1437326 h 7837715"/>
              <a:gd name="connsiteX2626" fmla="*/ 847067 w 13384174"/>
              <a:gd name="connsiteY2626" fmla="*/ 1476425 h 7837715"/>
              <a:gd name="connsiteX2627" fmla="*/ 878180 w 13384174"/>
              <a:gd name="connsiteY2627" fmla="*/ 1390517 h 7837715"/>
              <a:gd name="connsiteX2628" fmla="*/ 1808044 w 13384174"/>
              <a:gd name="connsiteY2628" fmla="*/ 1361461 h 7837715"/>
              <a:gd name="connsiteX2629" fmla="*/ 1819147 w 13384174"/>
              <a:gd name="connsiteY2629" fmla="*/ 1378885 h 7837715"/>
              <a:gd name="connsiteX2630" fmla="*/ 1789715 w 13384174"/>
              <a:gd name="connsiteY2630" fmla="*/ 1430458 h 7837715"/>
              <a:gd name="connsiteX2631" fmla="*/ 1808044 w 13384174"/>
              <a:gd name="connsiteY2631" fmla="*/ 1361461 h 7837715"/>
              <a:gd name="connsiteX2632" fmla="*/ 1844672 w 13384174"/>
              <a:gd name="connsiteY2632" fmla="*/ 1354476 h 7837715"/>
              <a:gd name="connsiteX2633" fmla="*/ 1866095 w 13384174"/>
              <a:gd name="connsiteY2633" fmla="*/ 1368094 h 7837715"/>
              <a:gd name="connsiteX2634" fmla="*/ 1845074 w 13384174"/>
              <a:gd name="connsiteY2634" fmla="*/ 1417985 h 7837715"/>
              <a:gd name="connsiteX2635" fmla="*/ 1838065 w 13384174"/>
              <a:gd name="connsiteY2635" fmla="*/ 1363188 h 7837715"/>
              <a:gd name="connsiteX2636" fmla="*/ 1844672 w 13384174"/>
              <a:gd name="connsiteY2636" fmla="*/ 1354476 h 7837715"/>
              <a:gd name="connsiteX2637" fmla="*/ 1405352 w 13384174"/>
              <a:gd name="connsiteY2637" fmla="*/ 1337035 h 7837715"/>
              <a:gd name="connsiteX2638" fmla="*/ 1426726 w 13384174"/>
              <a:gd name="connsiteY2638" fmla="*/ 1343008 h 7837715"/>
              <a:gd name="connsiteX2639" fmla="*/ 1396171 w 13384174"/>
              <a:gd name="connsiteY2639" fmla="*/ 1372580 h 7837715"/>
              <a:gd name="connsiteX2640" fmla="*/ 1405352 w 13384174"/>
              <a:gd name="connsiteY2640" fmla="*/ 1337035 h 7837715"/>
              <a:gd name="connsiteX2641" fmla="*/ 2496060 w 13384174"/>
              <a:gd name="connsiteY2641" fmla="*/ 1320771 h 7837715"/>
              <a:gd name="connsiteX2642" fmla="*/ 2448838 w 13384174"/>
              <a:gd name="connsiteY2642" fmla="*/ 1341326 h 7837715"/>
              <a:gd name="connsiteX2643" fmla="*/ 2447997 w 13384174"/>
              <a:gd name="connsiteY2643" fmla="*/ 1341887 h 7837715"/>
              <a:gd name="connsiteX2644" fmla="*/ 2512466 w 13384174"/>
              <a:gd name="connsiteY2644" fmla="*/ 1327311 h 7837715"/>
              <a:gd name="connsiteX2645" fmla="*/ 2496060 w 13384174"/>
              <a:gd name="connsiteY2645" fmla="*/ 1320771 h 7837715"/>
              <a:gd name="connsiteX2646" fmla="*/ 1899311 w 13384174"/>
              <a:gd name="connsiteY2646" fmla="*/ 1304749 h 7837715"/>
              <a:gd name="connsiteX2647" fmla="*/ 1976675 w 13384174"/>
              <a:gd name="connsiteY2647" fmla="*/ 1321566 h 7837715"/>
              <a:gd name="connsiteX2648" fmla="*/ 1892584 w 13384174"/>
              <a:gd name="connsiteY2648" fmla="*/ 1328855 h 7837715"/>
              <a:gd name="connsiteX2649" fmla="*/ 1899311 w 13384174"/>
              <a:gd name="connsiteY2649" fmla="*/ 1304749 h 7837715"/>
              <a:gd name="connsiteX2650" fmla="*/ 1998538 w 13384174"/>
              <a:gd name="connsiteY2650" fmla="*/ 1271956 h 7837715"/>
              <a:gd name="connsiteX2651" fmla="*/ 2029230 w 13384174"/>
              <a:gd name="connsiteY2651" fmla="*/ 1321425 h 7837715"/>
              <a:gd name="connsiteX2652" fmla="*/ 2002041 w 13384174"/>
              <a:gd name="connsiteY2652" fmla="*/ 1338943 h 7837715"/>
              <a:gd name="connsiteX2653" fmla="*/ 1984523 w 13384174"/>
              <a:gd name="connsiteY2653" fmla="*/ 1319883 h 7837715"/>
              <a:gd name="connsiteX2654" fmla="*/ 1998538 w 13384174"/>
              <a:gd name="connsiteY2654" fmla="*/ 1271956 h 7837715"/>
              <a:gd name="connsiteX2655" fmla="*/ 1680762 w 13384174"/>
              <a:gd name="connsiteY2655" fmla="*/ 1212217 h 7837715"/>
              <a:gd name="connsiteX2656" fmla="*/ 1692310 w 13384174"/>
              <a:gd name="connsiteY2656" fmla="*/ 1271674 h 7837715"/>
              <a:gd name="connsiteX2657" fmla="*/ 1706325 w 13384174"/>
              <a:gd name="connsiteY2657" fmla="*/ 1223466 h 7837715"/>
              <a:gd name="connsiteX2658" fmla="*/ 1771215 w 13384174"/>
              <a:gd name="connsiteY2658" fmla="*/ 1231873 h 7837715"/>
              <a:gd name="connsiteX2659" fmla="*/ 1782709 w 13384174"/>
              <a:gd name="connsiteY2659" fmla="*/ 1296900 h 7837715"/>
              <a:gd name="connsiteX2660" fmla="*/ 1698618 w 13384174"/>
              <a:gd name="connsiteY2660" fmla="*/ 1304188 h 7837715"/>
              <a:gd name="connsiteX2661" fmla="*/ 1673951 w 13384174"/>
              <a:gd name="connsiteY2661" fmla="*/ 1230613 h 7837715"/>
              <a:gd name="connsiteX2662" fmla="*/ 1680762 w 13384174"/>
              <a:gd name="connsiteY2662" fmla="*/ 1212217 h 7837715"/>
              <a:gd name="connsiteX2663" fmla="*/ 2065976 w 13384174"/>
              <a:gd name="connsiteY2663" fmla="*/ 1208180 h 7837715"/>
              <a:gd name="connsiteX2664" fmla="*/ 2079825 w 13384174"/>
              <a:gd name="connsiteY2664" fmla="*/ 1220103 h 7837715"/>
              <a:gd name="connsiteX2665" fmla="*/ 2069734 w 13384174"/>
              <a:gd name="connsiteY2665" fmla="*/ 1334880 h 7837715"/>
              <a:gd name="connsiteX2666" fmla="*/ 2031052 w 13384174"/>
              <a:gd name="connsiteY2666" fmla="*/ 1286951 h 7837715"/>
              <a:gd name="connsiteX2667" fmla="*/ 2065976 w 13384174"/>
              <a:gd name="connsiteY2667" fmla="*/ 1208180 h 7837715"/>
              <a:gd name="connsiteX2668" fmla="*/ 2205746 w 13384174"/>
              <a:gd name="connsiteY2668" fmla="*/ 1142143 h 7837715"/>
              <a:gd name="connsiteX2669" fmla="*/ 2263981 w 13384174"/>
              <a:gd name="connsiteY2669" fmla="*/ 1202163 h 7837715"/>
              <a:gd name="connsiteX2670" fmla="*/ 2243519 w 13384174"/>
              <a:gd name="connsiteY2670" fmla="*/ 1273916 h 7837715"/>
              <a:gd name="connsiteX2671" fmla="*/ 2252489 w 13384174"/>
              <a:gd name="connsiteY2671" fmla="*/ 1215897 h 7837715"/>
              <a:gd name="connsiteX2672" fmla="*/ 2166296 w 13384174"/>
              <a:gd name="connsiteY2672" fmla="*/ 1257240 h 7837715"/>
              <a:gd name="connsiteX2673" fmla="*/ 2212825 w 13384174"/>
              <a:gd name="connsiteY2673" fmla="*/ 1224447 h 7837715"/>
              <a:gd name="connsiteX2674" fmla="*/ 2196848 w 13384174"/>
              <a:gd name="connsiteY2674" fmla="*/ 1149329 h 7837715"/>
              <a:gd name="connsiteX2675" fmla="*/ 2205746 w 13384174"/>
              <a:gd name="connsiteY2675" fmla="*/ 1142143 h 7837715"/>
              <a:gd name="connsiteX2676" fmla="*/ 1147933 w 13384174"/>
              <a:gd name="connsiteY2676" fmla="*/ 1106410 h 7837715"/>
              <a:gd name="connsiteX2677" fmla="*/ 1161843 w 13384174"/>
              <a:gd name="connsiteY2677" fmla="*/ 1144985 h 7837715"/>
              <a:gd name="connsiteX2678" fmla="*/ 1128766 w 13384174"/>
              <a:gd name="connsiteY2678" fmla="*/ 1129849 h 7837715"/>
              <a:gd name="connsiteX2679" fmla="*/ 1147933 w 13384174"/>
              <a:gd name="connsiteY2679" fmla="*/ 1106410 h 7837715"/>
              <a:gd name="connsiteX2680" fmla="*/ 2270709 w 13384174"/>
              <a:gd name="connsiteY2680" fmla="*/ 1098597 h 7837715"/>
              <a:gd name="connsiteX2681" fmla="*/ 2303644 w 13384174"/>
              <a:gd name="connsiteY2681" fmla="*/ 1114013 h 7837715"/>
              <a:gd name="connsiteX2682" fmla="*/ 2285425 w 13384174"/>
              <a:gd name="connsiteY2682" fmla="*/ 1151712 h 7837715"/>
              <a:gd name="connsiteX2683" fmla="*/ 2304766 w 13384174"/>
              <a:gd name="connsiteY2683" fmla="*/ 1215057 h 7837715"/>
              <a:gd name="connsiteX2684" fmla="*/ 2277575 w 13384174"/>
              <a:gd name="connsiteY2684" fmla="*/ 1232294 h 7837715"/>
              <a:gd name="connsiteX2685" fmla="*/ 2270709 w 13384174"/>
              <a:gd name="connsiteY2685" fmla="*/ 1098597 h 7837715"/>
              <a:gd name="connsiteX2686" fmla="*/ 2458229 w 13384174"/>
              <a:gd name="connsiteY2686" fmla="*/ 1069587 h 7837715"/>
              <a:gd name="connsiteX2687" fmla="*/ 2506022 w 13384174"/>
              <a:gd name="connsiteY2687" fmla="*/ 1138538 h 7837715"/>
              <a:gd name="connsiteX2688" fmla="*/ 2483317 w 13384174"/>
              <a:gd name="connsiteY2688" fmla="*/ 1165727 h 7837715"/>
              <a:gd name="connsiteX2689" fmla="*/ 2476451 w 13384174"/>
              <a:gd name="connsiteY2689" fmla="*/ 1110931 h 7837715"/>
              <a:gd name="connsiteX2690" fmla="*/ 2463977 w 13384174"/>
              <a:gd name="connsiteY2690" fmla="*/ 1102101 h 7837715"/>
              <a:gd name="connsiteX2691" fmla="*/ 2459351 w 13384174"/>
              <a:gd name="connsiteY2691" fmla="*/ 1170772 h 7837715"/>
              <a:gd name="connsiteX2692" fmla="*/ 2441131 w 13384174"/>
              <a:gd name="connsiteY2692" fmla="*/ 1129570 h 7837715"/>
              <a:gd name="connsiteX2693" fmla="*/ 2432163 w 13384174"/>
              <a:gd name="connsiteY2693" fmla="*/ 1187589 h 7837715"/>
              <a:gd name="connsiteX2694" fmla="*/ 2365029 w 13384174"/>
              <a:gd name="connsiteY2694" fmla="*/ 1213516 h 7837715"/>
              <a:gd name="connsiteX2695" fmla="*/ 2419548 w 13384174"/>
              <a:gd name="connsiteY2695" fmla="*/ 1100279 h 7837715"/>
              <a:gd name="connsiteX2696" fmla="*/ 2458229 w 13384174"/>
              <a:gd name="connsiteY2696" fmla="*/ 1069587 h 7837715"/>
              <a:gd name="connsiteX2697" fmla="*/ 1377647 w 13384174"/>
              <a:gd name="connsiteY2697" fmla="*/ 1064281 h 7837715"/>
              <a:gd name="connsiteX2698" fmla="*/ 1378095 w 13384174"/>
              <a:gd name="connsiteY2698" fmla="*/ 1064681 h 7837715"/>
              <a:gd name="connsiteX2699" fmla="*/ 1377966 w 13384174"/>
              <a:gd name="connsiteY2699" fmla="*/ 1065242 h 7837715"/>
              <a:gd name="connsiteX2700" fmla="*/ 1377532 w 13384174"/>
              <a:gd name="connsiteY2700" fmla="*/ 1064681 h 7837715"/>
              <a:gd name="connsiteX2701" fmla="*/ 2409317 w 13384174"/>
              <a:gd name="connsiteY2701" fmla="*/ 1057396 h 7837715"/>
              <a:gd name="connsiteX2702" fmla="*/ 2408197 w 13384174"/>
              <a:gd name="connsiteY2702" fmla="*/ 1113453 h 7837715"/>
              <a:gd name="connsiteX2703" fmla="*/ 2354798 w 13384174"/>
              <a:gd name="connsiteY2703" fmla="*/ 1092011 h 7837715"/>
              <a:gd name="connsiteX2704" fmla="*/ 2409317 w 13384174"/>
              <a:gd name="connsiteY2704" fmla="*/ 1057396 h 7837715"/>
              <a:gd name="connsiteX2705" fmla="*/ 1391547 w 13384174"/>
              <a:gd name="connsiteY2705" fmla="*/ 1016472 h 7837715"/>
              <a:gd name="connsiteX2706" fmla="*/ 1382029 w 13384174"/>
              <a:gd name="connsiteY2706" fmla="*/ 1048970 h 7837715"/>
              <a:gd name="connsiteX2707" fmla="*/ 1377647 w 13384174"/>
              <a:gd name="connsiteY2707" fmla="*/ 1064281 h 7837715"/>
              <a:gd name="connsiteX2708" fmla="*/ 1365404 w 13384174"/>
              <a:gd name="connsiteY2708" fmla="*/ 1053354 h 7837715"/>
              <a:gd name="connsiteX2709" fmla="*/ 1331563 w 13384174"/>
              <a:gd name="connsiteY2709" fmla="*/ 1097756 h 7837715"/>
              <a:gd name="connsiteX2710" fmla="*/ 1249576 w 13384174"/>
              <a:gd name="connsiteY2710" fmla="*/ 1071689 h 7837715"/>
              <a:gd name="connsiteX2711" fmla="*/ 1391547 w 13384174"/>
              <a:gd name="connsiteY2711" fmla="*/ 1016472 h 7837715"/>
              <a:gd name="connsiteX2712" fmla="*/ 1534221 w 13384174"/>
              <a:gd name="connsiteY2712" fmla="*/ 983678 h 7837715"/>
              <a:gd name="connsiteX2713" fmla="*/ 1554895 w 13384174"/>
              <a:gd name="connsiteY2713" fmla="*/ 984582 h 7837715"/>
              <a:gd name="connsiteX2714" fmla="*/ 1551494 w 13384174"/>
              <a:gd name="connsiteY2714" fmla="*/ 988233 h 7837715"/>
              <a:gd name="connsiteX2715" fmla="*/ 1534221 w 13384174"/>
              <a:gd name="connsiteY2715" fmla="*/ 983678 h 7837715"/>
              <a:gd name="connsiteX2716" fmla="*/ 1558344 w 13384174"/>
              <a:gd name="connsiteY2716" fmla="*/ 980880 h 7837715"/>
              <a:gd name="connsiteX2717" fmla="*/ 1559507 w 13384174"/>
              <a:gd name="connsiteY2717" fmla="*/ 984784 h 7837715"/>
              <a:gd name="connsiteX2718" fmla="*/ 1554895 w 13384174"/>
              <a:gd name="connsiteY2718" fmla="*/ 984582 h 7837715"/>
              <a:gd name="connsiteX2719" fmla="*/ 2647950 w 13384174"/>
              <a:gd name="connsiteY2719" fmla="*/ 960716 h 7837715"/>
              <a:gd name="connsiteX2720" fmla="*/ 2641932 w 13384174"/>
              <a:gd name="connsiteY2720" fmla="*/ 961113 h 7837715"/>
              <a:gd name="connsiteX2721" fmla="*/ 2634803 w 13384174"/>
              <a:gd name="connsiteY2721" fmla="*/ 976674 h 7837715"/>
              <a:gd name="connsiteX2722" fmla="*/ 2634676 w 13384174"/>
              <a:gd name="connsiteY2722" fmla="*/ 976391 h 7837715"/>
              <a:gd name="connsiteX2723" fmla="*/ 2634676 w 13384174"/>
              <a:gd name="connsiteY2723" fmla="*/ 976952 h 7837715"/>
              <a:gd name="connsiteX2724" fmla="*/ 2634803 w 13384174"/>
              <a:gd name="connsiteY2724" fmla="*/ 976674 h 7837715"/>
              <a:gd name="connsiteX2725" fmla="*/ 2643725 w 13384174"/>
              <a:gd name="connsiteY2725" fmla="*/ 996548 h 7837715"/>
              <a:gd name="connsiteX2726" fmla="*/ 2667612 w 13384174"/>
              <a:gd name="connsiteY2726" fmla="*/ 992508 h 7837715"/>
              <a:gd name="connsiteX2727" fmla="*/ 2647950 w 13384174"/>
              <a:gd name="connsiteY2727" fmla="*/ 960716 h 7837715"/>
              <a:gd name="connsiteX2728" fmla="*/ 2819241 w 13384174"/>
              <a:gd name="connsiteY2728" fmla="*/ 878285 h 7837715"/>
              <a:gd name="connsiteX2729" fmla="*/ 2814034 w 13384174"/>
              <a:gd name="connsiteY2729" fmla="*/ 879407 h 7837715"/>
              <a:gd name="connsiteX2730" fmla="*/ 2807779 w 13384174"/>
              <a:gd name="connsiteY2730" fmla="*/ 895208 h 7837715"/>
              <a:gd name="connsiteX2731" fmla="*/ 2807763 w 13384174"/>
              <a:gd name="connsiteY2731" fmla="*/ 895107 h 7837715"/>
              <a:gd name="connsiteX2732" fmla="*/ 2807763 w 13384174"/>
              <a:gd name="connsiteY2732" fmla="*/ 895248 h 7837715"/>
              <a:gd name="connsiteX2733" fmla="*/ 2807779 w 13384174"/>
              <a:gd name="connsiteY2733" fmla="*/ 895208 h 7837715"/>
              <a:gd name="connsiteX2734" fmla="*/ 2811847 w 13384174"/>
              <a:gd name="connsiteY2734" fmla="*/ 921246 h 7837715"/>
              <a:gd name="connsiteX2735" fmla="*/ 2835793 w 13384174"/>
              <a:gd name="connsiteY2735" fmla="*/ 900573 h 7837715"/>
              <a:gd name="connsiteX2736" fmla="*/ 2819241 w 13384174"/>
              <a:gd name="connsiteY2736" fmla="*/ 878285 h 7837715"/>
              <a:gd name="connsiteX2737" fmla="*/ 1654717 w 13384174"/>
              <a:gd name="connsiteY2737" fmla="*/ 866770 h 7837715"/>
              <a:gd name="connsiteX2738" fmla="*/ 1663043 w 13384174"/>
              <a:gd name="connsiteY2738" fmla="*/ 866797 h 7837715"/>
              <a:gd name="connsiteX2739" fmla="*/ 1674931 w 13384174"/>
              <a:gd name="connsiteY2739" fmla="*/ 881513 h 7837715"/>
              <a:gd name="connsiteX2740" fmla="*/ 1631765 w 13384174"/>
              <a:gd name="connsiteY2740" fmla="*/ 901977 h 7837715"/>
              <a:gd name="connsiteX2741" fmla="*/ 1654717 w 13384174"/>
              <a:gd name="connsiteY2741" fmla="*/ 866770 h 7837715"/>
              <a:gd name="connsiteX2742" fmla="*/ 3067594 w 13384174"/>
              <a:gd name="connsiteY2742" fmla="*/ 802815 h 7837715"/>
              <a:gd name="connsiteX2743" fmla="*/ 3017987 w 13384174"/>
              <a:gd name="connsiteY2743" fmla="*/ 839610 h 7837715"/>
              <a:gd name="connsiteX2744" fmla="*/ 3046017 w 13384174"/>
              <a:gd name="connsiteY2744" fmla="*/ 923697 h 7837715"/>
              <a:gd name="connsiteX2745" fmla="*/ 3064376 w 13384174"/>
              <a:gd name="connsiteY2745" fmla="*/ 886137 h 7837715"/>
              <a:gd name="connsiteX2746" fmla="*/ 3066478 w 13384174"/>
              <a:gd name="connsiteY2746" fmla="*/ 930704 h 7837715"/>
              <a:gd name="connsiteX2747" fmla="*/ 3108944 w 13384174"/>
              <a:gd name="connsiteY2747" fmla="*/ 888099 h 7837715"/>
              <a:gd name="connsiteX2748" fmla="*/ 3085259 w 13384174"/>
              <a:gd name="connsiteY2748" fmla="*/ 814103 h 7837715"/>
              <a:gd name="connsiteX2749" fmla="*/ 3067594 w 13384174"/>
              <a:gd name="connsiteY2749" fmla="*/ 802815 h 7837715"/>
              <a:gd name="connsiteX2750" fmla="*/ 3234150 w 13384174"/>
              <a:gd name="connsiteY2750" fmla="*/ 799382 h 7837715"/>
              <a:gd name="connsiteX2751" fmla="*/ 3210973 w 13384174"/>
              <a:gd name="connsiteY2751" fmla="*/ 821671 h 7837715"/>
              <a:gd name="connsiteX2752" fmla="*/ 3242926 w 13384174"/>
              <a:gd name="connsiteY2752" fmla="*/ 815225 h 7837715"/>
              <a:gd name="connsiteX2753" fmla="*/ 3234150 w 13384174"/>
              <a:gd name="connsiteY2753" fmla="*/ 799382 h 7837715"/>
              <a:gd name="connsiteX2754" fmla="*/ 2052092 w 13384174"/>
              <a:gd name="connsiteY2754" fmla="*/ 793415 h 7837715"/>
              <a:gd name="connsiteX2755" fmla="*/ 2026987 w 13384174"/>
              <a:gd name="connsiteY2755" fmla="*/ 826578 h 7837715"/>
              <a:gd name="connsiteX2756" fmla="*/ 2026708 w 13384174"/>
              <a:gd name="connsiteY2756" fmla="*/ 826437 h 7837715"/>
              <a:gd name="connsiteX2757" fmla="*/ 2071415 w 13384174"/>
              <a:gd name="connsiteY2757" fmla="*/ 828259 h 7837715"/>
              <a:gd name="connsiteX2758" fmla="*/ 2052092 w 13384174"/>
              <a:gd name="connsiteY2758" fmla="*/ 793415 h 7837715"/>
              <a:gd name="connsiteX2759" fmla="*/ 1925067 w 13384174"/>
              <a:gd name="connsiteY2759" fmla="*/ 777140 h 7837715"/>
              <a:gd name="connsiteX2760" fmla="*/ 1948084 w 13384174"/>
              <a:gd name="connsiteY2760" fmla="*/ 787478 h 7837715"/>
              <a:gd name="connsiteX2761" fmla="*/ 1864975 w 13384174"/>
              <a:gd name="connsiteY2761" fmla="*/ 817047 h 7837715"/>
              <a:gd name="connsiteX2762" fmla="*/ 1925067 w 13384174"/>
              <a:gd name="connsiteY2762" fmla="*/ 777140 h 7837715"/>
              <a:gd name="connsiteX2763" fmla="*/ 10397718 w 13384174"/>
              <a:gd name="connsiteY2763" fmla="*/ 773322 h 7837715"/>
              <a:gd name="connsiteX2764" fmla="*/ 10390150 w 13384174"/>
              <a:gd name="connsiteY2764" fmla="*/ 818869 h 7837715"/>
              <a:gd name="connsiteX2765" fmla="*/ 10414254 w 13384174"/>
              <a:gd name="connsiteY2765" fmla="*/ 816206 h 7837715"/>
              <a:gd name="connsiteX2766" fmla="*/ 10397718 w 13384174"/>
              <a:gd name="connsiteY2766" fmla="*/ 773322 h 7837715"/>
              <a:gd name="connsiteX2767" fmla="*/ 2963188 w 13384174"/>
              <a:gd name="connsiteY2767" fmla="*/ 750619 h 7837715"/>
              <a:gd name="connsiteX2768" fmla="*/ 2904744 w 13384174"/>
              <a:gd name="connsiteY2768" fmla="*/ 875486 h 7837715"/>
              <a:gd name="connsiteX2769" fmla="*/ 2903484 w 13384174"/>
              <a:gd name="connsiteY2769" fmla="*/ 875207 h 7837715"/>
              <a:gd name="connsiteX2770" fmla="*/ 2976222 w 13384174"/>
              <a:gd name="connsiteY2770" fmla="*/ 938973 h 7837715"/>
              <a:gd name="connsiteX2771" fmla="*/ 2968514 w 13384174"/>
              <a:gd name="connsiteY2771" fmla="*/ 861892 h 7837715"/>
              <a:gd name="connsiteX2772" fmla="*/ 2993180 w 13384174"/>
              <a:gd name="connsiteY2772" fmla="*/ 958033 h 7837715"/>
              <a:gd name="connsiteX2773" fmla="*/ 3011540 w 13384174"/>
              <a:gd name="connsiteY2773" fmla="*/ 920332 h 7837715"/>
              <a:gd name="connsiteX2774" fmla="*/ 2963188 w 13384174"/>
              <a:gd name="connsiteY2774" fmla="*/ 750619 h 7837715"/>
              <a:gd name="connsiteX2775" fmla="*/ 3417537 w 13384174"/>
              <a:gd name="connsiteY2775" fmla="*/ 708102 h 7837715"/>
              <a:gd name="connsiteX2776" fmla="*/ 3392889 w 13384174"/>
              <a:gd name="connsiteY2776" fmla="*/ 739686 h 7837715"/>
              <a:gd name="connsiteX2777" fmla="*/ 3392468 w 13384174"/>
              <a:gd name="connsiteY2777" fmla="*/ 740247 h 7837715"/>
              <a:gd name="connsiteX2778" fmla="*/ 3444182 w 13384174"/>
              <a:gd name="connsiteY2778" fmla="*/ 718246 h 7837715"/>
              <a:gd name="connsiteX2779" fmla="*/ 3417537 w 13384174"/>
              <a:gd name="connsiteY2779" fmla="*/ 708102 h 7837715"/>
              <a:gd name="connsiteX2780" fmla="*/ 10359818 w 13384174"/>
              <a:gd name="connsiteY2780" fmla="*/ 705888 h 7837715"/>
              <a:gd name="connsiteX2781" fmla="*/ 10351890 w 13384174"/>
              <a:gd name="connsiteY2781" fmla="*/ 723149 h 7837715"/>
              <a:gd name="connsiteX2782" fmla="*/ 10353010 w 13384174"/>
              <a:gd name="connsiteY2782" fmla="*/ 723149 h 7837715"/>
              <a:gd name="connsiteX2783" fmla="*/ 10377114 w 13384174"/>
              <a:gd name="connsiteY2783" fmla="*/ 831622 h 7837715"/>
              <a:gd name="connsiteX2784" fmla="*/ 10383982 w 13384174"/>
              <a:gd name="connsiteY2784" fmla="*/ 719507 h 7837715"/>
              <a:gd name="connsiteX2785" fmla="*/ 10359818 w 13384174"/>
              <a:gd name="connsiteY2785" fmla="*/ 705888 h 7837715"/>
              <a:gd name="connsiteX2786" fmla="*/ 10317130 w 13384174"/>
              <a:gd name="connsiteY2786" fmla="*/ 694001 h 7837715"/>
              <a:gd name="connsiteX2787" fmla="*/ 10289102 w 13384174"/>
              <a:gd name="connsiteY2787" fmla="*/ 753000 h 7837715"/>
              <a:gd name="connsiteX2788" fmla="*/ 10318534 w 13384174"/>
              <a:gd name="connsiteY2788" fmla="*/ 827837 h 7837715"/>
              <a:gd name="connsiteX2789" fmla="*/ 10317130 w 13384174"/>
              <a:gd name="connsiteY2789" fmla="*/ 694001 h 7837715"/>
              <a:gd name="connsiteX2790" fmla="*/ 3782632 w 13384174"/>
              <a:gd name="connsiteY2790" fmla="*/ 665700 h 7837715"/>
              <a:gd name="connsiteX2791" fmla="*/ 3774236 w 13384174"/>
              <a:gd name="connsiteY2791" fmla="*/ 720487 h 7837715"/>
              <a:gd name="connsiteX2792" fmla="*/ 3792735 w 13384174"/>
              <a:gd name="connsiteY2792" fmla="*/ 683068 h 7837715"/>
              <a:gd name="connsiteX2793" fmla="*/ 3792596 w 13384174"/>
              <a:gd name="connsiteY2793" fmla="*/ 683068 h 7837715"/>
              <a:gd name="connsiteX2794" fmla="*/ 3782632 w 13384174"/>
              <a:gd name="connsiteY2794" fmla="*/ 665700 h 7837715"/>
              <a:gd name="connsiteX2795" fmla="*/ 6885583 w 13384174"/>
              <a:gd name="connsiteY2795" fmla="*/ 640135 h 7837715"/>
              <a:gd name="connsiteX2796" fmla="*/ 6870007 w 13384174"/>
              <a:gd name="connsiteY2796" fmla="*/ 681808 h 7837715"/>
              <a:gd name="connsiteX2797" fmla="*/ 6929711 w 13384174"/>
              <a:gd name="connsiteY2797" fmla="*/ 661207 h 7837715"/>
              <a:gd name="connsiteX2798" fmla="*/ 6885583 w 13384174"/>
              <a:gd name="connsiteY2798" fmla="*/ 640135 h 7837715"/>
              <a:gd name="connsiteX2799" fmla="*/ 10249610 w 13384174"/>
              <a:gd name="connsiteY2799" fmla="*/ 633739 h 7837715"/>
              <a:gd name="connsiteX2800" fmla="*/ 10243690 w 13384174"/>
              <a:gd name="connsiteY2800" fmla="*/ 635419 h 7837715"/>
              <a:gd name="connsiteX2801" fmla="*/ 10240610 w 13384174"/>
              <a:gd name="connsiteY2801" fmla="*/ 714181 h 7837715"/>
              <a:gd name="connsiteX2802" fmla="*/ 10281814 w 13384174"/>
              <a:gd name="connsiteY2802" fmla="*/ 820971 h 7837715"/>
              <a:gd name="connsiteX2803" fmla="*/ 10276630 w 13384174"/>
              <a:gd name="connsiteY2803" fmla="*/ 698765 h 7837715"/>
              <a:gd name="connsiteX2804" fmla="*/ 10260790 w 13384174"/>
              <a:gd name="connsiteY2804" fmla="*/ 723149 h 7837715"/>
              <a:gd name="connsiteX2805" fmla="*/ 10249610 w 13384174"/>
              <a:gd name="connsiteY2805" fmla="*/ 633739 h 7837715"/>
              <a:gd name="connsiteX2806" fmla="*/ 7387158 w 13384174"/>
              <a:gd name="connsiteY2806" fmla="*/ 633178 h 7837715"/>
              <a:gd name="connsiteX2807" fmla="*/ 7401173 w 13384174"/>
              <a:gd name="connsiteY2807" fmla="*/ 709415 h 7837715"/>
              <a:gd name="connsiteX2808" fmla="*/ 7387158 w 13384174"/>
              <a:gd name="connsiteY2808" fmla="*/ 633178 h 7837715"/>
              <a:gd name="connsiteX2809" fmla="*/ 7421022 w 13384174"/>
              <a:gd name="connsiteY2809" fmla="*/ 620565 h 7837715"/>
              <a:gd name="connsiteX2810" fmla="*/ 7407480 w 13384174"/>
              <a:gd name="connsiteY2810" fmla="*/ 641445 h 7837715"/>
              <a:gd name="connsiteX2811" fmla="*/ 7435510 w 13384174"/>
              <a:gd name="connsiteY2811" fmla="*/ 648454 h 7837715"/>
              <a:gd name="connsiteX2812" fmla="*/ 7421022 w 13384174"/>
              <a:gd name="connsiteY2812" fmla="*/ 620565 h 7837715"/>
              <a:gd name="connsiteX2813" fmla="*/ 7057245 w 13384174"/>
              <a:gd name="connsiteY2813" fmla="*/ 618742 h 7837715"/>
              <a:gd name="connsiteX2814" fmla="*/ 7030057 w 13384174"/>
              <a:gd name="connsiteY2814" fmla="*/ 656581 h 7837715"/>
              <a:gd name="connsiteX2815" fmla="*/ 7071261 w 13384174"/>
              <a:gd name="connsiteY2815" fmla="*/ 672558 h 7837715"/>
              <a:gd name="connsiteX2816" fmla="*/ 7057245 w 13384174"/>
              <a:gd name="connsiteY2816" fmla="*/ 618742 h 7837715"/>
              <a:gd name="connsiteX2817" fmla="*/ 7514695 w 13384174"/>
              <a:gd name="connsiteY2817" fmla="*/ 614397 h 7837715"/>
              <a:gd name="connsiteX2818" fmla="*/ 7478958 w 13384174"/>
              <a:gd name="connsiteY2818" fmla="*/ 630795 h 7837715"/>
              <a:gd name="connsiteX2819" fmla="*/ 7481199 w 13384174"/>
              <a:gd name="connsiteY2819" fmla="*/ 719927 h 7837715"/>
              <a:gd name="connsiteX2820" fmla="*/ 7537258 w 13384174"/>
              <a:gd name="connsiteY2820" fmla="*/ 711519 h 7837715"/>
              <a:gd name="connsiteX2821" fmla="*/ 7514695 w 13384174"/>
              <a:gd name="connsiteY2821" fmla="*/ 614397 h 7837715"/>
              <a:gd name="connsiteX2822" fmla="*/ 2448374 w 13384174"/>
              <a:gd name="connsiteY2822" fmla="*/ 613332 h 7837715"/>
              <a:gd name="connsiteX2823" fmla="*/ 2441130 w 13384174"/>
              <a:gd name="connsiteY2823" fmla="*/ 634159 h 7837715"/>
              <a:gd name="connsiteX2824" fmla="*/ 2440150 w 13384174"/>
              <a:gd name="connsiteY2824" fmla="*/ 634719 h 7837715"/>
              <a:gd name="connsiteX2825" fmla="*/ 2470842 w 13384174"/>
              <a:gd name="connsiteY2825" fmla="*/ 662187 h 7837715"/>
              <a:gd name="connsiteX2826" fmla="*/ 2448374 w 13384174"/>
              <a:gd name="connsiteY2826" fmla="*/ 613332 h 7837715"/>
              <a:gd name="connsiteX2827" fmla="*/ 7322409 w 13384174"/>
              <a:gd name="connsiteY2827" fmla="*/ 598843 h 7837715"/>
              <a:gd name="connsiteX2828" fmla="*/ 7299005 w 13384174"/>
              <a:gd name="connsiteY2828" fmla="*/ 625049 h 7837715"/>
              <a:gd name="connsiteX2829" fmla="*/ 7322129 w 13384174"/>
              <a:gd name="connsiteY2829" fmla="*/ 722169 h 7837715"/>
              <a:gd name="connsiteX2830" fmla="*/ 7349319 w 13384174"/>
              <a:gd name="connsiteY2830" fmla="*/ 684469 h 7837715"/>
              <a:gd name="connsiteX2831" fmla="*/ 7335304 w 13384174"/>
              <a:gd name="connsiteY2831" fmla="*/ 630375 h 7837715"/>
              <a:gd name="connsiteX2832" fmla="*/ 7324091 w 13384174"/>
              <a:gd name="connsiteY2832" fmla="*/ 666112 h 7837715"/>
              <a:gd name="connsiteX2833" fmla="*/ 7322409 w 13384174"/>
              <a:gd name="connsiteY2833" fmla="*/ 598843 h 7837715"/>
              <a:gd name="connsiteX2834" fmla="*/ 7140354 w 13384174"/>
              <a:gd name="connsiteY2834" fmla="*/ 572215 h 7837715"/>
              <a:gd name="connsiteX2835" fmla="*/ 7125499 w 13384174"/>
              <a:gd name="connsiteY2835" fmla="*/ 619163 h 7837715"/>
              <a:gd name="connsiteX2836" fmla="*/ 7140354 w 13384174"/>
              <a:gd name="connsiteY2836" fmla="*/ 572215 h 7837715"/>
              <a:gd name="connsiteX2837" fmla="*/ 6576618 w 13384174"/>
              <a:gd name="connsiteY2837" fmla="*/ 541212 h 7837715"/>
              <a:gd name="connsiteX2838" fmla="*/ 6568824 w 13384174"/>
              <a:gd name="connsiteY2838" fmla="*/ 550773 h 7837715"/>
              <a:gd name="connsiteX2839" fmla="*/ 6568683 w 13384174"/>
              <a:gd name="connsiteY2839" fmla="*/ 550773 h 7837715"/>
              <a:gd name="connsiteX2840" fmla="*/ 6600919 w 13384174"/>
              <a:gd name="connsiteY2840" fmla="*/ 545587 h 7837715"/>
              <a:gd name="connsiteX2841" fmla="*/ 6576618 w 13384174"/>
              <a:gd name="connsiteY2841" fmla="*/ 541212 h 7837715"/>
              <a:gd name="connsiteX2842" fmla="*/ 5342158 w 13384174"/>
              <a:gd name="connsiteY2842" fmla="*/ 507019 h 7837715"/>
              <a:gd name="connsiteX2843" fmla="*/ 5332841 w 13384174"/>
              <a:gd name="connsiteY2843" fmla="*/ 527508 h 7837715"/>
              <a:gd name="connsiteX2844" fmla="*/ 5332561 w 13384174"/>
              <a:gd name="connsiteY2844" fmla="*/ 527929 h 7837715"/>
              <a:gd name="connsiteX2845" fmla="*/ 5372785 w 13384174"/>
              <a:gd name="connsiteY2845" fmla="*/ 520362 h 7837715"/>
              <a:gd name="connsiteX2846" fmla="*/ 5342158 w 13384174"/>
              <a:gd name="connsiteY2846" fmla="*/ 507019 h 7837715"/>
              <a:gd name="connsiteX2847" fmla="*/ 6421807 w 13384174"/>
              <a:gd name="connsiteY2847" fmla="*/ 485745 h 7837715"/>
              <a:gd name="connsiteX2848" fmla="*/ 6411575 w 13384174"/>
              <a:gd name="connsiteY2848" fmla="*/ 543345 h 7837715"/>
              <a:gd name="connsiteX2849" fmla="*/ 6447314 w 13384174"/>
              <a:gd name="connsiteY2849" fmla="*/ 526247 h 7837715"/>
              <a:gd name="connsiteX2850" fmla="*/ 6421807 w 13384174"/>
              <a:gd name="connsiteY2850" fmla="*/ 485745 h 7837715"/>
              <a:gd name="connsiteX2851" fmla="*/ 10024974 w 13384174"/>
              <a:gd name="connsiteY2851" fmla="*/ 474849 h 7837715"/>
              <a:gd name="connsiteX2852" fmla="*/ 10045522 w 13384174"/>
              <a:gd name="connsiteY2852" fmla="*/ 513774 h 7837715"/>
              <a:gd name="connsiteX2853" fmla="*/ 10005158 w 13384174"/>
              <a:gd name="connsiteY2853" fmla="*/ 496256 h 7837715"/>
              <a:gd name="connsiteX2854" fmla="*/ 10024974 w 13384174"/>
              <a:gd name="connsiteY2854" fmla="*/ 474849 h 7837715"/>
              <a:gd name="connsiteX2855" fmla="*/ 5100893 w 13384174"/>
              <a:gd name="connsiteY2855" fmla="*/ 467949 h 7837715"/>
              <a:gd name="connsiteX2856" fmla="*/ 5085617 w 13384174"/>
              <a:gd name="connsiteY2856" fmla="*/ 493033 h 7837715"/>
              <a:gd name="connsiteX2857" fmla="*/ 5112106 w 13384174"/>
              <a:gd name="connsiteY2857" fmla="*/ 555678 h 7837715"/>
              <a:gd name="connsiteX2858" fmla="*/ 5100893 w 13384174"/>
              <a:gd name="connsiteY2858" fmla="*/ 467949 h 7837715"/>
              <a:gd name="connsiteX2859" fmla="*/ 6521173 w 13384174"/>
              <a:gd name="connsiteY2859" fmla="*/ 435434 h 7837715"/>
              <a:gd name="connsiteX2860" fmla="*/ 6512763 w 13384174"/>
              <a:gd name="connsiteY2860" fmla="*/ 560162 h 7837715"/>
              <a:gd name="connsiteX2861" fmla="*/ 6512623 w 13384174"/>
              <a:gd name="connsiteY2861" fmla="*/ 560162 h 7837715"/>
              <a:gd name="connsiteX2862" fmla="*/ 6476465 w 13384174"/>
              <a:gd name="connsiteY2862" fmla="*/ 554837 h 7837715"/>
              <a:gd name="connsiteX2863" fmla="*/ 6547802 w 13384174"/>
              <a:gd name="connsiteY2863" fmla="*/ 520642 h 7837715"/>
              <a:gd name="connsiteX2864" fmla="*/ 6521173 w 13384174"/>
              <a:gd name="connsiteY2864" fmla="*/ 435434 h 7837715"/>
              <a:gd name="connsiteX2865" fmla="*/ 9915786 w 13384174"/>
              <a:gd name="connsiteY2865" fmla="*/ 423226 h 7837715"/>
              <a:gd name="connsiteX2866" fmla="*/ 10000674 w 13384174"/>
              <a:gd name="connsiteY2866" fmla="*/ 463323 h 7837715"/>
              <a:gd name="connsiteX2867" fmla="*/ 9903830 w 13384174"/>
              <a:gd name="connsiteY2867" fmla="*/ 429829 h 7837715"/>
              <a:gd name="connsiteX2868" fmla="*/ 9915786 w 13384174"/>
              <a:gd name="connsiteY2868" fmla="*/ 423226 h 7837715"/>
              <a:gd name="connsiteX2869" fmla="*/ 9717710 w 13384174"/>
              <a:gd name="connsiteY2869" fmla="*/ 341958 h 7837715"/>
              <a:gd name="connsiteX2870" fmla="*/ 9778394 w 13384174"/>
              <a:gd name="connsiteY2870" fmla="*/ 367744 h 7837715"/>
              <a:gd name="connsiteX2871" fmla="*/ 9782742 w 13384174"/>
              <a:gd name="connsiteY2871" fmla="*/ 400678 h 7837715"/>
              <a:gd name="connsiteX2872" fmla="*/ 9782742 w 13384174"/>
              <a:gd name="connsiteY2872" fmla="*/ 422961 h 7837715"/>
              <a:gd name="connsiteX2873" fmla="*/ 9649598 w 13384174"/>
              <a:gd name="connsiteY2873" fmla="*/ 361859 h 7837715"/>
              <a:gd name="connsiteX2874" fmla="*/ 9717710 w 13384174"/>
              <a:gd name="connsiteY2874" fmla="*/ 341958 h 7837715"/>
              <a:gd name="connsiteX2875" fmla="*/ 5313659 w 13384174"/>
              <a:gd name="connsiteY2875" fmla="*/ 6 h 7837715"/>
              <a:gd name="connsiteX2876" fmla="*/ 5427444 w 13384174"/>
              <a:gd name="connsiteY2876" fmla="*/ 20888 h 7837715"/>
              <a:gd name="connsiteX2877" fmla="*/ 5677331 w 13384174"/>
              <a:gd name="connsiteY2877" fmla="*/ 9396 h 7837715"/>
              <a:gd name="connsiteX2878" fmla="*/ 5927217 w 13384174"/>
              <a:gd name="connsiteY2878" fmla="*/ 986 h 7837715"/>
              <a:gd name="connsiteX2879" fmla="*/ 5944735 w 13384174"/>
              <a:gd name="connsiteY2879" fmla="*/ 43029 h 7837715"/>
              <a:gd name="connsiteX2880" fmla="*/ 5947539 w 13384174"/>
              <a:gd name="connsiteY2880" fmla="*/ 8834 h 7837715"/>
              <a:gd name="connsiteX2881" fmla="*/ 6191261 w 13384174"/>
              <a:gd name="connsiteY2881" fmla="*/ 57324 h 7837715"/>
              <a:gd name="connsiteX2882" fmla="*/ 6205275 w 13384174"/>
              <a:gd name="connsiteY2882" fmla="*/ 10095 h 7837715"/>
              <a:gd name="connsiteX2883" fmla="*/ 6238771 w 13384174"/>
              <a:gd name="connsiteY2883" fmla="*/ 49336 h 7837715"/>
              <a:gd name="connsiteX2884" fmla="*/ 6225736 w 13384174"/>
              <a:gd name="connsiteY2884" fmla="*/ 17943 h 7837715"/>
              <a:gd name="connsiteX2885" fmla="*/ 6254889 w 13384174"/>
              <a:gd name="connsiteY2885" fmla="*/ 45973 h 7837715"/>
              <a:gd name="connsiteX2886" fmla="*/ 6499450 w 13384174"/>
              <a:gd name="connsiteY2886" fmla="*/ 38405 h 7837715"/>
              <a:gd name="connsiteX2887" fmla="*/ 6743029 w 13384174"/>
              <a:gd name="connsiteY2887" fmla="*/ 49897 h 7837715"/>
              <a:gd name="connsiteX2888" fmla="*/ 7227667 w 13384174"/>
              <a:gd name="connsiteY2888" fmla="*/ 107916 h 7837715"/>
              <a:gd name="connsiteX2889" fmla="*/ 7711886 w 13384174"/>
              <a:gd name="connsiteY2889" fmla="*/ 185557 h 7837715"/>
              <a:gd name="connsiteX2890" fmla="*/ 8198486 w 13384174"/>
              <a:gd name="connsiteY2890" fmla="*/ 246800 h 7837715"/>
              <a:gd name="connsiteX2891" fmla="*/ 8211238 w 13384174"/>
              <a:gd name="connsiteY2891" fmla="*/ 278472 h 7837715"/>
              <a:gd name="connsiteX2892" fmla="*/ 8477526 w 13384174"/>
              <a:gd name="connsiteY2892" fmla="*/ 286320 h 7837715"/>
              <a:gd name="connsiteX2893" fmla="*/ 8510038 w 13384174"/>
              <a:gd name="connsiteY2893" fmla="*/ 304120 h 7837715"/>
              <a:gd name="connsiteX2894" fmla="*/ 8582918 w 13384174"/>
              <a:gd name="connsiteY2894" fmla="*/ 316311 h 7837715"/>
              <a:gd name="connsiteX2895" fmla="*/ 8599734 w 13384174"/>
              <a:gd name="connsiteY2895" fmla="*/ 358354 h 7837715"/>
              <a:gd name="connsiteX2896" fmla="*/ 8692654 w 13384174"/>
              <a:gd name="connsiteY2896" fmla="*/ 379236 h 7837715"/>
              <a:gd name="connsiteX2897" fmla="*/ 8916054 w 13384174"/>
              <a:gd name="connsiteY2897" fmla="*/ 386384 h 7837715"/>
              <a:gd name="connsiteX2898" fmla="*/ 9138750 w 13384174"/>
              <a:gd name="connsiteY2898" fmla="*/ 351628 h 7837715"/>
              <a:gd name="connsiteX2899" fmla="*/ 9155570 w 13384174"/>
              <a:gd name="connsiteY2899" fmla="*/ 393670 h 7837715"/>
              <a:gd name="connsiteX2900" fmla="*/ 9236154 w 13384174"/>
              <a:gd name="connsiteY2900" fmla="*/ 405722 h 7837715"/>
              <a:gd name="connsiteX2901" fmla="*/ 9247366 w 13384174"/>
              <a:gd name="connsiteY2901" fmla="*/ 348263 h 7837715"/>
              <a:gd name="connsiteX2902" fmla="*/ 9283666 w 13384174"/>
              <a:gd name="connsiteY2902" fmla="*/ 354851 h 7837715"/>
              <a:gd name="connsiteX2903" fmla="*/ 9421014 w 13384174"/>
              <a:gd name="connsiteY2903" fmla="*/ 404321 h 7837715"/>
              <a:gd name="connsiteX2904" fmla="*/ 9424234 w 13384174"/>
              <a:gd name="connsiteY2904" fmla="*/ 348263 h 7837715"/>
              <a:gd name="connsiteX2905" fmla="*/ 9460954 w 13384174"/>
              <a:gd name="connsiteY2905" fmla="*/ 376293 h 7837715"/>
              <a:gd name="connsiteX2906" fmla="*/ 9457454 w 13384174"/>
              <a:gd name="connsiteY2906" fmla="*/ 410488 h 7837715"/>
              <a:gd name="connsiteX2907" fmla="*/ 9494030 w 13384174"/>
              <a:gd name="connsiteY2907" fmla="*/ 438518 h 7837715"/>
              <a:gd name="connsiteX2908" fmla="*/ 9493330 w 13384174"/>
              <a:gd name="connsiteY2908" fmla="*/ 393951 h 7837715"/>
              <a:gd name="connsiteX2909" fmla="*/ 9558502 w 13384174"/>
              <a:gd name="connsiteY2909" fmla="*/ 452532 h 7837715"/>
              <a:gd name="connsiteX2910" fmla="*/ 9533554 w 13384174"/>
              <a:gd name="connsiteY2910" fmla="*/ 388765 h 7837715"/>
              <a:gd name="connsiteX2911" fmla="*/ 9679870 w 13384174"/>
              <a:gd name="connsiteY2911" fmla="*/ 504244 h 7837715"/>
              <a:gd name="connsiteX2912" fmla="*/ 9699210 w 13384174"/>
              <a:gd name="connsiteY2912" fmla="*/ 445804 h 7837715"/>
              <a:gd name="connsiteX2913" fmla="*/ 9691782 w 13384174"/>
              <a:gd name="connsiteY2913" fmla="*/ 491491 h 7837715"/>
              <a:gd name="connsiteX2914" fmla="*/ 9765222 w 13384174"/>
              <a:gd name="connsiteY2914" fmla="*/ 571374 h 7837715"/>
              <a:gd name="connsiteX2915" fmla="*/ 9780358 w 13384174"/>
              <a:gd name="connsiteY2915" fmla="*/ 502283 h 7837715"/>
              <a:gd name="connsiteX2916" fmla="*/ 9820582 w 13384174"/>
              <a:gd name="connsiteY2916" fmla="*/ 497237 h 7837715"/>
              <a:gd name="connsiteX2917" fmla="*/ 9805022 w 13384174"/>
              <a:gd name="connsiteY2917" fmla="*/ 543906 h 7837715"/>
              <a:gd name="connsiteX2918" fmla="*/ 9890234 w 13384174"/>
              <a:gd name="connsiteY2918" fmla="*/ 611175 h 7837715"/>
              <a:gd name="connsiteX2919" fmla="*/ 9881686 w 13384174"/>
              <a:gd name="connsiteY2919" fmla="*/ 567590 h 7837715"/>
              <a:gd name="connsiteX2920" fmla="*/ 9905510 w 13384174"/>
              <a:gd name="connsiteY2920" fmla="*/ 542365 h 7837715"/>
              <a:gd name="connsiteX2921" fmla="*/ 9934522 w 13384174"/>
              <a:gd name="connsiteY2921" fmla="*/ 617201 h 7837715"/>
              <a:gd name="connsiteX2922" fmla="*/ 10143626 w 13384174"/>
              <a:gd name="connsiteY2922" fmla="*/ 637102 h 7837715"/>
              <a:gd name="connsiteX2923" fmla="*/ 10225054 w 13384174"/>
              <a:gd name="connsiteY2923" fmla="*/ 739267 h 7837715"/>
              <a:gd name="connsiteX2924" fmla="*/ 10176282 w 13384174"/>
              <a:gd name="connsiteY2924" fmla="*/ 677883 h 7837715"/>
              <a:gd name="connsiteX2925" fmla="*/ 10195902 w 13384174"/>
              <a:gd name="connsiteY2925" fmla="*/ 642007 h 7837715"/>
              <a:gd name="connsiteX2926" fmla="*/ 10125826 w 13384174"/>
              <a:gd name="connsiteY2926" fmla="*/ 527508 h 7837715"/>
              <a:gd name="connsiteX2927" fmla="*/ 10053370 w 13384174"/>
              <a:gd name="connsiteY2927" fmla="*/ 513496 h 7837715"/>
              <a:gd name="connsiteX2928" fmla="*/ 10219026 w 13384174"/>
              <a:gd name="connsiteY2928" fmla="*/ 594358 h 7837715"/>
              <a:gd name="connsiteX2929" fmla="*/ 10206414 w 13384174"/>
              <a:gd name="connsiteY2929" fmla="*/ 539980 h 7837715"/>
              <a:gd name="connsiteX2930" fmla="*/ 10283914 w 13384174"/>
              <a:gd name="connsiteY2930" fmla="*/ 653777 h 7837715"/>
              <a:gd name="connsiteX2931" fmla="*/ 10303538 w 13384174"/>
              <a:gd name="connsiteY2931" fmla="*/ 595478 h 7837715"/>
              <a:gd name="connsiteX2932" fmla="*/ 10429670 w 13384174"/>
              <a:gd name="connsiteY2932" fmla="*/ 748236 h 7837715"/>
              <a:gd name="connsiteX2933" fmla="*/ 10615510 w 13384174"/>
              <a:gd name="connsiteY2933" fmla="*/ 860351 h 7837715"/>
              <a:gd name="connsiteX2934" fmla="*/ 10732678 w 13384174"/>
              <a:gd name="connsiteY2934" fmla="*/ 969525 h 7837715"/>
              <a:gd name="connsiteX2935" fmla="*/ 11039466 w 13384174"/>
              <a:gd name="connsiteY2935" fmla="*/ 1043240 h 7837715"/>
              <a:gd name="connsiteX2936" fmla="*/ 11092862 w 13384174"/>
              <a:gd name="connsiteY2936" fmla="*/ 1249812 h 7837715"/>
              <a:gd name="connsiteX2937" fmla="*/ 11157190 w 13384174"/>
              <a:gd name="connsiteY2937" fmla="*/ 1287370 h 7837715"/>
              <a:gd name="connsiteX2938" fmla="*/ 11409458 w 13384174"/>
              <a:gd name="connsiteY2938" fmla="*/ 1315399 h 7837715"/>
              <a:gd name="connsiteX2939" fmla="*/ 11425858 w 13384174"/>
              <a:gd name="connsiteY2939" fmla="*/ 1425273 h 7837715"/>
              <a:gd name="connsiteX2940" fmla="*/ 11465658 w 13384174"/>
              <a:gd name="connsiteY2940" fmla="*/ 1376223 h 7837715"/>
              <a:gd name="connsiteX2941" fmla="*/ 11501818 w 13384174"/>
              <a:gd name="connsiteY2941" fmla="*/ 1405793 h 7837715"/>
              <a:gd name="connsiteX2942" fmla="*/ 11526206 w 13384174"/>
              <a:gd name="connsiteY2942" fmla="*/ 1514824 h 7837715"/>
              <a:gd name="connsiteX2943" fmla="*/ 11502238 w 13384174"/>
              <a:gd name="connsiteY2943" fmla="*/ 1517207 h 7837715"/>
              <a:gd name="connsiteX2944" fmla="*/ 11706014 w 13384174"/>
              <a:gd name="connsiteY2944" fmla="*/ 1485675 h 7837715"/>
              <a:gd name="connsiteX2945" fmla="*/ 11762078 w 13384174"/>
              <a:gd name="connsiteY2945" fmla="*/ 1569762 h 7837715"/>
              <a:gd name="connsiteX2946" fmla="*/ 11938666 w 13384174"/>
              <a:gd name="connsiteY2946" fmla="*/ 1887608 h 7837715"/>
              <a:gd name="connsiteX2947" fmla="*/ 11962490 w 13384174"/>
              <a:gd name="connsiteY2947" fmla="*/ 1817536 h 7837715"/>
              <a:gd name="connsiteX2948" fmla="*/ 12014486 w 13384174"/>
              <a:gd name="connsiteY2948" fmla="*/ 1912834 h 7837715"/>
              <a:gd name="connsiteX2949" fmla="*/ 12014486 w 13384174"/>
              <a:gd name="connsiteY2949" fmla="*/ 1868269 h 7837715"/>
              <a:gd name="connsiteX2950" fmla="*/ 12170334 w 13384174"/>
              <a:gd name="connsiteY2950" fmla="*/ 2020184 h 7837715"/>
              <a:gd name="connsiteX2951" fmla="*/ 12357714 w 13384174"/>
              <a:gd name="connsiteY2951" fmla="*/ 2213725 h 7837715"/>
              <a:gd name="connsiteX2952" fmla="*/ 12504870 w 13384174"/>
              <a:gd name="connsiteY2952" fmla="*/ 2390306 h 7837715"/>
              <a:gd name="connsiteX2953" fmla="*/ 12647682 w 13384174"/>
              <a:gd name="connsiteY2953" fmla="*/ 2667652 h 7837715"/>
              <a:gd name="connsiteX2954" fmla="*/ 12623718 w 13384174"/>
              <a:gd name="connsiteY2954" fmla="*/ 2736742 h 7837715"/>
              <a:gd name="connsiteX2955" fmla="*/ 12655390 w 13384174"/>
              <a:gd name="connsiteY2955" fmla="*/ 2778785 h 7837715"/>
              <a:gd name="connsiteX2956" fmla="*/ 12615590 w 13384174"/>
              <a:gd name="connsiteY2956" fmla="*/ 2804713 h 7837715"/>
              <a:gd name="connsiteX2957" fmla="*/ 12556166 w 13384174"/>
              <a:gd name="connsiteY2957" fmla="*/ 2754122 h 7837715"/>
              <a:gd name="connsiteX2958" fmla="*/ 12528134 w 13384174"/>
              <a:gd name="connsiteY2958" fmla="*/ 2812421 h 7837715"/>
              <a:gd name="connsiteX2959" fmla="*/ 12452734 w 13384174"/>
              <a:gd name="connsiteY2959" fmla="*/ 2785932 h 7837715"/>
              <a:gd name="connsiteX2960" fmla="*/ 12516082 w 13384174"/>
              <a:gd name="connsiteY2960" fmla="*/ 2936448 h 7837715"/>
              <a:gd name="connsiteX2961" fmla="*/ 12356310 w 13384174"/>
              <a:gd name="connsiteY2961" fmla="*/ 2878850 h 7837715"/>
              <a:gd name="connsiteX2962" fmla="*/ 12186450 w 13384174"/>
              <a:gd name="connsiteY2962" fmla="*/ 2733239 h 7837715"/>
              <a:gd name="connsiteX2963" fmla="*/ 12154638 w 13384174"/>
              <a:gd name="connsiteY2963" fmla="*/ 2758605 h 7837715"/>
              <a:gd name="connsiteX2964" fmla="*/ 12158562 w 13384174"/>
              <a:gd name="connsiteY2964" fmla="*/ 2702547 h 7837715"/>
              <a:gd name="connsiteX2965" fmla="*/ 12122822 w 13384174"/>
              <a:gd name="connsiteY2965" fmla="*/ 2672697 h 7837715"/>
              <a:gd name="connsiteX2966" fmla="*/ 12038730 w 13384174"/>
              <a:gd name="connsiteY2966" fmla="*/ 2536056 h 7837715"/>
              <a:gd name="connsiteX2967" fmla="*/ 12054850 w 13384174"/>
              <a:gd name="connsiteY2967" fmla="*/ 2645929 h 7837715"/>
              <a:gd name="connsiteX2968" fmla="*/ 12026818 w 13384174"/>
              <a:gd name="connsiteY2968" fmla="*/ 2704509 h 7837715"/>
              <a:gd name="connsiteX2969" fmla="*/ 12062558 w 13384174"/>
              <a:gd name="connsiteY2969" fmla="*/ 2779066 h 7837715"/>
              <a:gd name="connsiteX2970" fmla="*/ 12034526 w 13384174"/>
              <a:gd name="connsiteY2970" fmla="*/ 2770658 h 7837715"/>
              <a:gd name="connsiteX2971" fmla="*/ 12018550 w 13384174"/>
              <a:gd name="connsiteY2971" fmla="*/ 2705210 h 7837715"/>
              <a:gd name="connsiteX2972" fmla="*/ 12002574 w 13384174"/>
              <a:gd name="connsiteY2972" fmla="*/ 2706892 h 7837715"/>
              <a:gd name="connsiteX2973" fmla="*/ 12009646 w 13384174"/>
              <a:gd name="connsiteY2973" fmla="*/ 2753984 h 7837715"/>
              <a:gd name="connsiteX2974" fmla="*/ 11985702 w 13384174"/>
              <a:gd name="connsiteY2974" fmla="*/ 2717138 h 7837715"/>
              <a:gd name="connsiteX2975" fmla="*/ 11930534 w 13384174"/>
              <a:gd name="connsiteY2975" fmla="*/ 2584407 h 7837715"/>
              <a:gd name="connsiteX2976" fmla="*/ 11914698 w 13384174"/>
              <a:gd name="connsiteY2976" fmla="*/ 2630514 h 7837715"/>
              <a:gd name="connsiteX2977" fmla="*/ 11994170 w 13384174"/>
              <a:gd name="connsiteY2977" fmla="*/ 2763335 h 7837715"/>
              <a:gd name="connsiteX2978" fmla="*/ 12009826 w 13384174"/>
              <a:gd name="connsiteY2978" fmla="*/ 2755198 h 7837715"/>
              <a:gd name="connsiteX2979" fmla="*/ 12010842 w 13384174"/>
              <a:gd name="connsiteY2979" fmla="*/ 2761951 h 7837715"/>
              <a:gd name="connsiteX2980" fmla="*/ 12018690 w 13384174"/>
              <a:gd name="connsiteY2980" fmla="*/ 2816905 h 7837715"/>
              <a:gd name="connsiteX2981" fmla="*/ 12030602 w 13384174"/>
              <a:gd name="connsiteY2981" fmla="*/ 2826855 h 7837715"/>
              <a:gd name="connsiteX2982" fmla="*/ 12070266 w 13384174"/>
              <a:gd name="connsiteY2982" fmla="*/ 2822931 h 7837715"/>
              <a:gd name="connsiteX2983" fmla="*/ 12082178 w 13384174"/>
              <a:gd name="connsiteY2983" fmla="*/ 2766033 h 7837715"/>
              <a:gd name="connsiteX2984" fmla="*/ 12153794 w 13384174"/>
              <a:gd name="connsiteY2984" fmla="*/ 2937430 h 7837715"/>
              <a:gd name="connsiteX2985" fmla="*/ 12117918 w 13384174"/>
              <a:gd name="connsiteY2985" fmla="*/ 2818306 h 7837715"/>
              <a:gd name="connsiteX2986" fmla="*/ 12153794 w 13384174"/>
              <a:gd name="connsiteY2986" fmla="*/ 2892723 h 7837715"/>
              <a:gd name="connsiteX2987" fmla="*/ 12268858 w 13384174"/>
              <a:gd name="connsiteY2987" fmla="*/ 3004138 h 7837715"/>
              <a:gd name="connsiteX2988" fmla="*/ 12197522 w 13384174"/>
              <a:gd name="connsiteY2988" fmla="*/ 2921873 h 7837715"/>
              <a:gd name="connsiteX2989" fmla="*/ 12284694 w 13384174"/>
              <a:gd name="connsiteY2989" fmla="*/ 3002457 h 7837715"/>
              <a:gd name="connsiteX2990" fmla="*/ 12375934 w 13384174"/>
              <a:gd name="connsiteY2990" fmla="*/ 3072529 h 7837715"/>
              <a:gd name="connsiteX2991" fmla="*/ 12657214 w 13384174"/>
              <a:gd name="connsiteY2991" fmla="*/ 3304047 h 7837715"/>
              <a:gd name="connsiteX2992" fmla="*/ 12593586 w 13384174"/>
              <a:gd name="connsiteY2992" fmla="*/ 3399065 h 7837715"/>
              <a:gd name="connsiteX2993" fmla="*/ 12526174 w 13384174"/>
              <a:gd name="connsiteY2993" fmla="*/ 3438585 h 7837715"/>
              <a:gd name="connsiteX2994" fmla="*/ 12518326 w 13384174"/>
              <a:gd name="connsiteY2994" fmla="*/ 3394441 h 7837715"/>
              <a:gd name="connsiteX2995" fmla="*/ 12466890 w 13384174"/>
              <a:gd name="connsiteY2995" fmla="*/ 3432699 h 7837715"/>
              <a:gd name="connsiteX2996" fmla="*/ 12478522 w 13384174"/>
              <a:gd name="connsiteY2996" fmla="*/ 3509918 h 7837715"/>
              <a:gd name="connsiteX2997" fmla="*/ 12415174 w 13384174"/>
              <a:gd name="connsiteY2997" fmla="*/ 3515525 h 7837715"/>
              <a:gd name="connsiteX2998" fmla="*/ 12411426 w 13384174"/>
              <a:gd name="connsiteY2998" fmla="*/ 3555045 h 7837715"/>
              <a:gd name="connsiteX2999" fmla="*/ 12412150 w 13384174"/>
              <a:gd name="connsiteY2999" fmla="*/ 3559709 h 7837715"/>
              <a:gd name="connsiteX3000" fmla="*/ 12412234 w 13384174"/>
              <a:gd name="connsiteY3000" fmla="*/ 3558270 h 7837715"/>
              <a:gd name="connsiteX3001" fmla="*/ 12436058 w 13384174"/>
              <a:gd name="connsiteY3001" fmla="*/ 3563735 h 7837715"/>
              <a:gd name="connsiteX3002" fmla="*/ 12452738 w 13384174"/>
              <a:gd name="connsiteY3002" fmla="*/ 3624137 h 7837715"/>
              <a:gd name="connsiteX3003" fmla="*/ 12439562 w 13384174"/>
              <a:gd name="connsiteY3003" fmla="*/ 3711026 h 7837715"/>
              <a:gd name="connsiteX3004" fmla="*/ 12383502 w 13384174"/>
              <a:gd name="connsiteY3004" fmla="*/ 3698414 h 7837715"/>
              <a:gd name="connsiteX3005" fmla="*/ 12365686 w 13384174"/>
              <a:gd name="connsiteY3005" fmla="*/ 3646351 h 7837715"/>
              <a:gd name="connsiteX3006" fmla="*/ 12357330 w 13384174"/>
              <a:gd name="connsiteY3006" fmla="*/ 3637636 h 7837715"/>
              <a:gd name="connsiteX3007" fmla="*/ 12371590 w 13384174"/>
              <a:gd name="connsiteY3007" fmla="*/ 3665059 h 7837715"/>
              <a:gd name="connsiteX3008" fmla="*/ 12351686 w 13384174"/>
              <a:gd name="connsiteY3008" fmla="*/ 3700374 h 7837715"/>
              <a:gd name="connsiteX3009" fmla="*/ 12355750 w 13384174"/>
              <a:gd name="connsiteY3009" fmla="*/ 3666600 h 7837715"/>
              <a:gd name="connsiteX3010" fmla="*/ 12329678 w 13384174"/>
              <a:gd name="connsiteY3010" fmla="*/ 3653140 h 7837715"/>
              <a:gd name="connsiteX3011" fmla="*/ 12328378 w 13384174"/>
              <a:gd name="connsiteY3011" fmla="*/ 3648532 h 7837715"/>
              <a:gd name="connsiteX3012" fmla="*/ 12321610 w 13384174"/>
              <a:gd name="connsiteY3012" fmla="*/ 3653515 h 7837715"/>
              <a:gd name="connsiteX3013" fmla="*/ 12318746 w 13384174"/>
              <a:gd name="connsiteY3013" fmla="*/ 3652014 h 7837715"/>
              <a:gd name="connsiteX3014" fmla="*/ 12318526 w 13384174"/>
              <a:gd name="connsiteY3014" fmla="*/ 3653129 h 7837715"/>
              <a:gd name="connsiteX3015" fmla="*/ 12312302 w 13384174"/>
              <a:gd name="connsiteY3015" fmla="*/ 3681595 h 7837715"/>
              <a:gd name="connsiteX3016" fmla="*/ 12292542 w 13384174"/>
              <a:gd name="connsiteY3016" fmla="*/ 3661885 h 7837715"/>
              <a:gd name="connsiteX3017" fmla="*/ 12289654 w 13384174"/>
              <a:gd name="connsiteY3017" fmla="*/ 3661047 h 7837715"/>
              <a:gd name="connsiteX3018" fmla="*/ 12284138 w 13384174"/>
              <a:gd name="connsiteY3018" fmla="*/ 3686221 h 7837715"/>
              <a:gd name="connsiteX3019" fmla="*/ 12283238 w 13384174"/>
              <a:gd name="connsiteY3019" fmla="*/ 3659184 h 7837715"/>
              <a:gd name="connsiteX3020" fmla="*/ 12272766 w 13384174"/>
              <a:gd name="connsiteY3020" fmla="*/ 3656142 h 7837715"/>
              <a:gd name="connsiteX3021" fmla="*/ 12233118 w 13384174"/>
              <a:gd name="connsiteY3021" fmla="*/ 3667580 h 7837715"/>
              <a:gd name="connsiteX3022" fmla="*/ 12230514 w 13384174"/>
              <a:gd name="connsiteY3022" fmla="*/ 3651342 h 7837715"/>
              <a:gd name="connsiteX3023" fmla="*/ 12228498 w 13384174"/>
              <a:gd name="connsiteY3023" fmla="*/ 3673608 h 7837715"/>
              <a:gd name="connsiteX3024" fmla="*/ 12218966 w 13384174"/>
              <a:gd name="connsiteY3024" fmla="*/ 3558829 h 7837715"/>
              <a:gd name="connsiteX3025" fmla="*/ 12204386 w 13384174"/>
              <a:gd name="connsiteY3025" fmla="*/ 3579638 h 7837715"/>
              <a:gd name="connsiteX3026" fmla="*/ 12193598 w 13384174"/>
              <a:gd name="connsiteY3026" fmla="*/ 3672065 h 7837715"/>
              <a:gd name="connsiteX3027" fmla="*/ 12280630 w 13384174"/>
              <a:gd name="connsiteY3027" fmla="*/ 3864203 h 7837715"/>
              <a:gd name="connsiteX3028" fmla="*/ 12426666 w 13384174"/>
              <a:gd name="connsiteY3028" fmla="*/ 3883964 h 7837715"/>
              <a:gd name="connsiteX3029" fmla="*/ 12470114 w 13384174"/>
              <a:gd name="connsiteY3029" fmla="*/ 3935957 h 7837715"/>
              <a:gd name="connsiteX3030" fmla="*/ 12442082 w 13384174"/>
              <a:gd name="connsiteY3030" fmla="*/ 3904986 h 7837715"/>
              <a:gd name="connsiteX3031" fmla="*/ 12505150 w 13384174"/>
              <a:gd name="connsiteY3031" fmla="*/ 3966228 h 7837715"/>
              <a:gd name="connsiteX3032" fmla="*/ 12517066 w 13384174"/>
              <a:gd name="connsiteY3032" fmla="*/ 3909329 h 7837715"/>
              <a:gd name="connsiteX3033" fmla="*/ 12603958 w 13384174"/>
              <a:gd name="connsiteY3033" fmla="*/ 3968470 h 7837715"/>
              <a:gd name="connsiteX3034" fmla="*/ 12686646 w 13384174"/>
              <a:gd name="connsiteY3034" fmla="*/ 4038542 h 7837715"/>
              <a:gd name="connsiteX3035" fmla="*/ 12647122 w 13384174"/>
              <a:gd name="connsiteY3035" fmla="*/ 4064470 h 7837715"/>
              <a:gd name="connsiteX3036" fmla="*/ 12789094 w 13384174"/>
              <a:gd name="connsiteY3036" fmla="*/ 4118425 h 7837715"/>
              <a:gd name="connsiteX3037" fmla="*/ 12942138 w 13384174"/>
              <a:gd name="connsiteY3037" fmla="*/ 4316589 h 7837715"/>
              <a:gd name="connsiteX3038" fmla="*/ 13005066 w 13384174"/>
              <a:gd name="connsiteY3038" fmla="*/ 4355548 h 7837715"/>
              <a:gd name="connsiteX3039" fmla="*/ 12993574 w 13384174"/>
              <a:gd name="connsiteY3039" fmla="*/ 4278470 h 7837715"/>
              <a:gd name="connsiteX3040" fmla="*/ 13118026 w 13384174"/>
              <a:gd name="connsiteY3040" fmla="*/ 4624065 h 7837715"/>
              <a:gd name="connsiteX3041" fmla="*/ 13082010 w 13384174"/>
              <a:gd name="connsiteY3041" fmla="*/ 4750196 h 7837715"/>
              <a:gd name="connsiteX3042" fmla="*/ 12982922 w 13384174"/>
              <a:gd name="connsiteY3042" fmla="*/ 4926637 h 7837715"/>
              <a:gd name="connsiteX3043" fmla="*/ 12938414 w 13384174"/>
              <a:gd name="connsiteY3043" fmla="*/ 4841605 h 7837715"/>
              <a:gd name="connsiteX3044" fmla="*/ 12937338 w 13384174"/>
              <a:gd name="connsiteY3044" fmla="*/ 4830555 h 7837715"/>
              <a:gd name="connsiteX3045" fmla="*/ 12935978 w 13384174"/>
              <a:gd name="connsiteY3045" fmla="*/ 4832043 h 7837715"/>
              <a:gd name="connsiteX3046" fmla="*/ 12913402 w 13384174"/>
              <a:gd name="connsiteY3046" fmla="*/ 4857169 h 7837715"/>
              <a:gd name="connsiteX3047" fmla="*/ 12905410 w 13384174"/>
              <a:gd name="connsiteY3047" fmla="*/ 4851662 h 7837715"/>
              <a:gd name="connsiteX3048" fmla="*/ 12902182 w 13384174"/>
              <a:gd name="connsiteY3048" fmla="*/ 4870420 h 7837715"/>
              <a:gd name="connsiteX3049" fmla="*/ 12902390 w 13384174"/>
              <a:gd name="connsiteY3049" fmla="*/ 4874051 h 7837715"/>
              <a:gd name="connsiteX3050" fmla="*/ 12907170 w 13384174"/>
              <a:gd name="connsiteY3050" fmla="*/ 4891731 h 7837715"/>
              <a:gd name="connsiteX3051" fmla="*/ 12912138 w 13384174"/>
              <a:gd name="connsiteY3051" fmla="*/ 4893885 h 7837715"/>
              <a:gd name="connsiteX3052" fmla="*/ 12933030 w 13384174"/>
              <a:gd name="connsiteY3052" fmla="*/ 4912905 h 7837715"/>
              <a:gd name="connsiteX3053" fmla="*/ 12911458 w 13384174"/>
              <a:gd name="connsiteY3053" fmla="*/ 4915897 h 7837715"/>
              <a:gd name="connsiteX3054" fmla="*/ 12899354 w 13384174"/>
              <a:gd name="connsiteY3054" fmla="*/ 4908959 h 7837715"/>
              <a:gd name="connsiteX3055" fmla="*/ 12898710 w 13384174"/>
              <a:gd name="connsiteY3055" fmla="*/ 4908874 h 7837715"/>
              <a:gd name="connsiteX3056" fmla="*/ 12898646 w 13384174"/>
              <a:gd name="connsiteY3056" fmla="*/ 4908553 h 7837715"/>
              <a:gd name="connsiteX3057" fmla="*/ 12890986 w 13384174"/>
              <a:gd name="connsiteY3057" fmla="*/ 4904162 h 7837715"/>
              <a:gd name="connsiteX3058" fmla="*/ 12882910 w 13384174"/>
              <a:gd name="connsiteY3058" fmla="*/ 4900373 h 7837715"/>
              <a:gd name="connsiteX3059" fmla="*/ 12881922 w 13384174"/>
              <a:gd name="connsiteY3059" fmla="*/ 4902491 h 7837715"/>
              <a:gd name="connsiteX3060" fmla="*/ 12854182 w 13384174"/>
              <a:gd name="connsiteY3060" fmla="*/ 4914834 h 7837715"/>
              <a:gd name="connsiteX3061" fmla="*/ 12849802 w 13384174"/>
              <a:gd name="connsiteY3061" fmla="*/ 4912967 h 7837715"/>
              <a:gd name="connsiteX3062" fmla="*/ 12852250 w 13384174"/>
              <a:gd name="connsiteY3062" fmla="*/ 4938637 h 7837715"/>
              <a:gd name="connsiteX3063" fmla="*/ 12852722 w 13384174"/>
              <a:gd name="connsiteY3063" fmla="*/ 4972605 h 7837715"/>
              <a:gd name="connsiteX3064" fmla="*/ 12823994 w 13384174"/>
              <a:gd name="connsiteY3064" fmla="*/ 4920472 h 7837715"/>
              <a:gd name="connsiteX3065" fmla="*/ 12831546 w 13384174"/>
              <a:gd name="connsiteY3065" fmla="*/ 4902136 h 7837715"/>
              <a:gd name="connsiteX3066" fmla="*/ 12812158 w 13384174"/>
              <a:gd name="connsiteY3066" fmla="*/ 4885233 h 7837715"/>
              <a:gd name="connsiteX3067" fmla="*/ 12802762 w 13384174"/>
              <a:gd name="connsiteY3067" fmla="*/ 4892075 h 7837715"/>
              <a:gd name="connsiteX3068" fmla="*/ 12786434 w 13384174"/>
              <a:gd name="connsiteY3068" fmla="*/ 4945557 h 7837715"/>
              <a:gd name="connsiteX3069" fmla="*/ 12762186 w 13384174"/>
              <a:gd name="connsiteY3069" fmla="*/ 4883473 h 7837715"/>
              <a:gd name="connsiteX3070" fmla="*/ 12797190 w 13384174"/>
              <a:gd name="connsiteY3070" fmla="*/ 4883966 h 7837715"/>
              <a:gd name="connsiteX3071" fmla="*/ 12801258 w 13384174"/>
              <a:gd name="connsiteY3071" fmla="*/ 4874646 h 7837715"/>
              <a:gd name="connsiteX3072" fmla="*/ 12774938 w 13384174"/>
              <a:gd name="connsiteY3072" fmla="*/ 4845214 h 7837715"/>
              <a:gd name="connsiteX3073" fmla="*/ 12758158 w 13384174"/>
              <a:gd name="connsiteY3073" fmla="*/ 4872618 h 7837715"/>
              <a:gd name="connsiteX3074" fmla="*/ 12746730 w 13384174"/>
              <a:gd name="connsiteY3074" fmla="*/ 4878030 h 7837715"/>
              <a:gd name="connsiteX3075" fmla="*/ 12746490 w 13384174"/>
              <a:gd name="connsiteY3075" fmla="*/ 4879830 h 7837715"/>
              <a:gd name="connsiteX3076" fmla="*/ 12704446 w 13384174"/>
              <a:gd name="connsiteY3076" fmla="*/ 4915007 h 7837715"/>
              <a:gd name="connsiteX3077" fmla="*/ 12706062 w 13384174"/>
              <a:gd name="connsiteY3077" fmla="*/ 4926930 h 7837715"/>
              <a:gd name="connsiteX3078" fmla="*/ 12711926 w 13384174"/>
              <a:gd name="connsiteY3078" fmla="*/ 4941654 h 7837715"/>
              <a:gd name="connsiteX3079" fmla="*/ 12721578 w 13384174"/>
              <a:gd name="connsiteY3079" fmla="*/ 4947240 h 7837715"/>
              <a:gd name="connsiteX3080" fmla="*/ 12720842 w 13384174"/>
              <a:gd name="connsiteY3080" fmla="*/ 4975268 h 7837715"/>
              <a:gd name="connsiteX3081" fmla="*/ 12706914 w 13384174"/>
              <a:gd name="connsiteY3081" fmla="*/ 4968307 h 7837715"/>
              <a:gd name="connsiteX3082" fmla="*/ 12703814 w 13384174"/>
              <a:gd name="connsiteY3082" fmla="*/ 4970818 h 7837715"/>
              <a:gd name="connsiteX3083" fmla="*/ 12691970 w 13384174"/>
              <a:gd name="connsiteY3083" fmla="*/ 4997972 h 7837715"/>
              <a:gd name="connsiteX3084" fmla="*/ 12646334 w 13384174"/>
              <a:gd name="connsiteY3084" fmla="*/ 4931630 h 7837715"/>
              <a:gd name="connsiteX3085" fmla="*/ 12639458 w 13384174"/>
              <a:gd name="connsiteY3085" fmla="*/ 4925647 h 7837715"/>
              <a:gd name="connsiteX3086" fmla="*/ 12633474 w 13384174"/>
              <a:gd name="connsiteY3086" fmla="*/ 4932382 h 7837715"/>
              <a:gd name="connsiteX3087" fmla="*/ 12604798 w 13384174"/>
              <a:gd name="connsiteY3087" fmla="*/ 4910802 h 7837715"/>
              <a:gd name="connsiteX3088" fmla="*/ 12607794 w 13384174"/>
              <a:gd name="connsiteY3088" fmla="*/ 4902379 h 7837715"/>
              <a:gd name="connsiteX3089" fmla="*/ 12605306 w 13384174"/>
              <a:gd name="connsiteY3089" fmla="*/ 4900816 h 7837715"/>
              <a:gd name="connsiteX3090" fmla="*/ 12591758 w 13384174"/>
              <a:gd name="connsiteY3090" fmla="*/ 4893182 h 7837715"/>
              <a:gd name="connsiteX3091" fmla="*/ 12587274 w 13384174"/>
              <a:gd name="connsiteY3091" fmla="*/ 4903148 h 7837715"/>
              <a:gd name="connsiteX3092" fmla="*/ 12556726 w 13384174"/>
              <a:gd name="connsiteY3092" fmla="*/ 4912905 h 7837715"/>
              <a:gd name="connsiteX3093" fmla="*/ 12522470 w 13384174"/>
              <a:gd name="connsiteY3093" fmla="*/ 4855033 h 7837715"/>
              <a:gd name="connsiteX3094" fmla="*/ 12517318 w 13384174"/>
              <a:gd name="connsiteY3094" fmla="*/ 4853901 h 7837715"/>
              <a:gd name="connsiteX3095" fmla="*/ 12515522 w 13384174"/>
              <a:gd name="connsiteY3095" fmla="*/ 4868897 h 7837715"/>
              <a:gd name="connsiteX3096" fmla="*/ 12585598 w 13384174"/>
              <a:gd name="connsiteY3096" fmla="*/ 4996429 h 7837715"/>
              <a:gd name="connsiteX3097" fmla="*/ 12554062 w 13384174"/>
              <a:gd name="connsiteY3097" fmla="*/ 5021375 h 7837715"/>
              <a:gd name="connsiteX3098" fmla="*/ 12534442 w 13384174"/>
              <a:gd name="connsiteY3098" fmla="*/ 4989983 h 7837715"/>
              <a:gd name="connsiteX3099" fmla="*/ 12534442 w 13384174"/>
              <a:gd name="connsiteY3099" fmla="*/ 4900431 h 7837715"/>
              <a:gd name="connsiteX3100" fmla="*/ 12490122 w 13384174"/>
              <a:gd name="connsiteY3100" fmla="*/ 4891426 h 7837715"/>
              <a:gd name="connsiteX3101" fmla="*/ 12476418 w 13384174"/>
              <a:gd name="connsiteY3101" fmla="*/ 4859959 h 7837715"/>
              <a:gd name="connsiteX3102" fmla="*/ 12460518 w 13384174"/>
              <a:gd name="connsiteY3102" fmla="*/ 4867197 h 7837715"/>
              <a:gd name="connsiteX3103" fmla="*/ 12461358 w 13384174"/>
              <a:gd name="connsiteY3103" fmla="*/ 4870752 h 7837715"/>
              <a:gd name="connsiteX3104" fmla="*/ 12459742 w 13384174"/>
              <a:gd name="connsiteY3104" fmla="*/ 4896226 h 7837715"/>
              <a:gd name="connsiteX3105" fmla="*/ 12448538 w 13384174"/>
              <a:gd name="connsiteY3105" fmla="*/ 4886810 h 7837715"/>
              <a:gd name="connsiteX3106" fmla="*/ 12445002 w 13384174"/>
              <a:gd name="connsiteY3106" fmla="*/ 4874260 h 7837715"/>
              <a:gd name="connsiteX3107" fmla="*/ 12442926 w 13384174"/>
              <a:gd name="connsiteY3107" fmla="*/ 4875206 h 7837715"/>
              <a:gd name="connsiteX3108" fmla="*/ 12444494 w 13384174"/>
              <a:gd name="connsiteY3108" fmla="*/ 4872443 h 7837715"/>
              <a:gd name="connsiteX3109" fmla="*/ 12439894 w 13384174"/>
              <a:gd name="connsiteY3109" fmla="*/ 4856110 h 7837715"/>
              <a:gd name="connsiteX3110" fmla="*/ 12436350 w 13384174"/>
              <a:gd name="connsiteY3110" fmla="*/ 4826641 h 7837715"/>
              <a:gd name="connsiteX3111" fmla="*/ 12429254 w 13384174"/>
              <a:gd name="connsiteY3111" fmla="*/ 4835840 h 7837715"/>
              <a:gd name="connsiteX3112" fmla="*/ 12423074 w 13384174"/>
              <a:gd name="connsiteY3112" fmla="*/ 4839185 h 7837715"/>
              <a:gd name="connsiteX3113" fmla="*/ 12422562 w 13384174"/>
              <a:gd name="connsiteY3113" fmla="*/ 4843196 h 7837715"/>
              <a:gd name="connsiteX3114" fmla="*/ 12416434 w 13384174"/>
              <a:gd name="connsiteY3114" fmla="*/ 4866795 h 7837715"/>
              <a:gd name="connsiteX3115" fmla="*/ 12403702 w 13384174"/>
              <a:gd name="connsiteY3115" fmla="*/ 4818165 h 7837715"/>
              <a:gd name="connsiteX3116" fmla="*/ 12402366 w 13384174"/>
              <a:gd name="connsiteY3116" fmla="*/ 4808366 h 7837715"/>
              <a:gd name="connsiteX3117" fmla="*/ 12394030 w 13384174"/>
              <a:gd name="connsiteY3117" fmla="*/ 4789028 h 7837715"/>
              <a:gd name="connsiteX3118" fmla="*/ 12386862 w 13384174"/>
              <a:gd name="connsiteY3118" fmla="*/ 4785936 h 7837715"/>
              <a:gd name="connsiteX3119" fmla="*/ 12386450 w 13384174"/>
              <a:gd name="connsiteY3119" fmla="*/ 4799399 h 7837715"/>
              <a:gd name="connsiteX3120" fmla="*/ 12389106 w 13384174"/>
              <a:gd name="connsiteY3120" fmla="*/ 4814101 h 7837715"/>
              <a:gd name="connsiteX3121" fmla="*/ 12376318 w 13384174"/>
              <a:gd name="connsiteY3121" fmla="*/ 4795427 h 7837715"/>
              <a:gd name="connsiteX3122" fmla="*/ 12376090 w 13384174"/>
              <a:gd name="connsiteY3122" fmla="*/ 4790823 h 7837715"/>
              <a:gd name="connsiteX3123" fmla="*/ 12373802 w 13384174"/>
              <a:gd name="connsiteY3123" fmla="*/ 4792507 h 7837715"/>
              <a:gd name="connsiteX3124" fmla="*/ 12362902 w 13384174"/>
              <a:gd name="connsiteY3124" fmla="*/ 4807778 h 7837715"/>
              <a:gd name="connsiteX3125" fmla="*/ 12352210 w 13384174"/>
              <a:gd name="connsiteY3125" fmla="*/ 4825178 h 7837715"/>
              <a:gd name="connsiteX3126" fmla="*/ 12356882 w 13384174"/>
              <a:gd name="connsiteY3126" fmla="*/ 4839682 h 7837715"/>
              <a:gd name="connsiteX3127" fmla="*/ 12377754 w 13384174"/>
              <a:gd name="connsiteY3127" fmla="*/ 4870859 h 7837715"/>
              <a:gd name="connsiteX3128" fmla="*/ 12352442 w 13384174"/>
              <a:gd name="connsiteY3128" fmla="*/ 4859683 h 7837715"/>
              <a:gd name="connsiteX3129" fmla="*/ 12348358 w 13384174"/>
              <a:gd name="connsiteY3129" fmla="*/ 4831449 h 7837715"/>
              <a:gd name="connsiteX3130" fmla="*/ 12340802 w 13384174"/>
              <a:gd name="connsiteY3130" fmla="*/ 4843750 h 7837715"/>
              <a:gd name="connsiteX3131" fmla="*/ 12320014 w 13384174"/>
              <a:gd name="connsiteY3131" fmla="*/ 4858108 h 7837715"/>
              <a:gd name="connsiteX3132" fmla="*/ 12312630 w 13384174"/>
              <a:gd name="connsiteY3132" fmla="*/ 4832547 h 7837715"/>
              <a:gd name="connsiteX3133" fmla="*/ 12311278 w 13384174"/>
              <a:gd name="connsiteY3133" fmla="*/ 4830394 h 7837715"/>
              <a:gd name="connsiteX3134" fmla="*/ 12303318 w 13384174"/>
              <a:gd name="connsiteY3134" fmla="*/ 4876675 h 7837715"/>
              <a:gd name="connsiteX3135" fmla="*/ 12314826 w 13384174"/>
              <a:gd name="connsiteY3135" fmla="*/ 4943595 h 7837715"/>
              <a:gd name="connsiteX3136" fmla="*/ 12295206 w 13384174"/>
              <a:gd name="connsiteY3136" fmla="*/ 4912063 h 7837715"/>
              <a:gd name="connsiteX3137" fmla="*/ 12271662 w 13384174"/>
              <a:gd name="connsiteY3137" fmla="*/ 4981433 h 7837715"/>
              <a:gd name="connsiteX3138" fmla="*/ 12200886 w 13384174"/>
              <a:gd name="connsiteY3138" fmla="*/ 4921452 h 7837715"/>
              <a:gd name="connsiteX3139" fmla="*/ 12228918 w 13384174"/>
              <a:gd name="connsiteY3139" fmla="*/ 4929860 h 7837715"/>
              <a:gd name="connsiteX3140" fmla="*/ 12228918 w 13384174"/>
              <a:gd name="connsiteY3140" fmla="*/ 4952142 h 7837715"/>
              <a:gd name="connsiteX3141" fmla="*/ 12236766 w 13384174"/>
              <a:gd name="connsiteY3141" fmla="*/ 4973585 h 7837715"/>
              <a:gd name="connsiteX3142" fmla="*/ 12189534 w 13384174"/>
              <a:gd name="connsiteY3142" fmla="*/ 4956207 h 7837715"/>
              <a:gd name="connsiteX3143" fmla="*/ 12181686 w 13384174"/>
              <a:gd name="connsiteY3143" fmla="*/ 5090886 h 7837715"/>
              <a:gd name="connsiteX3144" fmla="*/ 12158138 w 13384174"/>
              <a:gd name="connsiteY3144" fmla="*/ 5026421 h 7837715"/>
              <a:gd name="connsiteX3145" fmla="*/ 12138518 w 13384174"/>
              <a:gd name="connsiteY3145" fmla="*/ 5106442 h 7837715"/>
              <a:gd name="connsiteX3146" fmla="*/ 12126746 w 13384174"/>
              <a:gd name="connsiteY3146" fmla="*/ 5051926 h 7837715"/>
              <a:gd name="connsiteX3147" fmla="*/ 12120542 w 13384174"/>
              <a:gd name="connsiteY3147" fmla="*/ 5083359 h 7837715"/>
              <a:gd name="connsiteX3148" fmla="*/ 12131470 w 13384174"/>
              <a:gd name="connsiteY3148" fmla="*/ 5093640 h 7837715"/>
              <a:gd name="connsiteX3149" fmla="*/ 12152674 w 13384174"/>
              <a:gd name="connsiteY3149" fmla="*/ 5156055 h 7837715"/>
              <a:gd name="connsiteX3150" fmla="*/ 12178882 w 13384174"/>
              <a:gd name="connsiteY3150" fmla="*/ 5116954 h 7837715"/>
              <a:gd name="connsiteX3151" fmla="*/ 12153378 w 13384174"/>
              <a:gd name="connsiteY3151" fmla="*/ 5212673 h 7837715"/>
              <a:gd name="connsiteX3152" fmla="*/ 12191498 w 13384174"/>
              <a:gd name="connsiteY3152" fmla="*/ 5243786 h 7837715"/>
              <a:gd name="connsiteX3153" fmla="*/ 12220930 w 13384174"/>
              <a:gd name="connsiteY3153" fmla="*/ 5216878 h 7837715"/>
              <a:gd name="connsiteX3154" fmla="*/ 12238586 w 13384174"/>
              <a:gd name="connsiteY3154" fmla="*/ 5119617 h 7837715"/>
              <a:gd name="connsiteX3155" fmla="*/ 12237886 w 13384174"/>
              <a:gd name="connsiteY3155" fmla="*/ 5198379 h 7837715"/>
              <a:gd name="connsiteX3156" fmla="*/ 12304318 w 13384174"/>
              <a:gd name="connsiteY3156" fmla="*/ 5225005 h 7837715"/>
              <a:gd name="connsiteX3157" fmla="*/ 12278810 w 13384174"/>
              <a:gd name="connsiteY3157" fmla="*/ 5320584 h 7837715"/>
              <a:gd name="connsiteX3158" fmla="*/ 12252602 w 13384174"/>
              <a:gd name="connsiteY3158" fmla="*/ 5359404 h 7837715"/>
              <a:gd name="connsiteX3159" fmla="*/ 12210558 w 13384174"/>
              <a:gd name="connsiteY3159" fmla="*/ 5338242 h 7837715"/>
              <a:gd name="connsiteX3160" fmla="*/ 12233402 w 13384174"/>
              <a:gd name="connsiteY3160" fmla="*/ 5287230 h 7837715"/>
              <a:gd name="connsiteX3161" fmla="*/ 12188134 w 13384174"/>
              <a:gd name="connsiteY3161" fmla="*/ 5310493 h 7837715"/>
              <a:gd name="connsiteX3162" fmla="*/ 12114554 w 13384174"/>
              <a:gd name="connsiteY3162" fmla="*/ 5203424 h 7837715"/>
              <a:gd name="connsiteX3163" fmla="*/ 12099558 w 13384174"/>
              <a:gd name="connsiteY3163" fmla="*/ 5256118 h 7837715"/>
              <a:gd name="connsiteX3164" fmla="*/ 12083862 w 13384174"/>
              <a:gd name="connsiteY3164" fmla="*/ 5252614 h 7837715"/>
              <a:gd name="connsiteX3165" fmla="*/ 12087646 w 13384174"/>
              <a:gd name="connsiteY3165" fmla="*/ 5185905 h 7837715"/>
              <a:gd name="connsiteX3166" fmla="*/ 12056954 w 13384174"/>
              <a:gd name="connsiteY3166" fmla="*/ 5235096 h 7837715"/>
              <a:gd name="connsiteX3167" fmla="*/ 12049666 w 13384174"/>
              <a:gd name="connsiteY3167" fmla="*/ 5200008 h 7837715"/>
              <a:gd name="connsiteX3168" fmla="*/ 12047694 w 13384174"/>
              <a:gd name="connsiteY3168" fmla="*/ 5185545 h 7837715"/>
              <a:gd name="connsiteX3169" fmla="*/ 12042938 w 13384174"/>
              <a:gd name="connsiteY3169" fmla="*/ 5180999 h 7837715"/>
              <a:gd name="connsiteX3170" fmla="*/ 12025278 w 13384174"/>
              <a:gd name="connsiteY3170" fmla="*/ 5196135 h 7837715"/>
              <a:gd name="connsiteX3171" fmla="*/ 12022190 w 13384174"/>
              <a:gd name="connsiteY3171" fmla="*/ 5172165 h 7837715"/>
              <a:gd name="connsiteX3172" fmla="*/ 12013542 w 13384174"/>
              <a:gd name="connsiteY3172" fmla="*/ 5177883 h 7837715"/>
              <a:gd name="connsiteX3173" fmla="*/ 11991966 w 13384174"/>
              <a:gd name="connsiteY3173" fmla="*/ 5155922 h 7837715"/>
              <a:gd name="connsiteX3174" fmla="*/ 11990362 w 13384174"/>
              <a:gd name="connsiteY3174" fmla="*/ 5150853 h 7837715"/>
              <a:gd name="connsiteX3175" fmla="*/ 11980734 w 13384174"/>
              <a:gd name="connsiteY3175" fmla="*/ 5150671 h 7837715"/>
              <a:gd name="connsiteX3176" fmla="*/ 11979554 w 13384174"/>
              <a:gd name="connsiteY3176" fmla="*/ 5161223 h 7837715"/>
              <a:gd name="connsiteX3177" fmla="*/ 11971462 w 13384174"/>
              <a:gd name="connsiteY3177" fmla="*/ 5193193 h 7837715"/>
              <a:gd name="connsiteX3178" fmla="*/ 11954506 w 13384174"/>
              <a:gd name="connsiteY3178" fmla="*/ 5211831 h 7837715"/>
              <a:gd name="connsiteX3179" fmla="*/ 11921010 w 13384174"/>
              <a:gd name="connsiteY3179" fmla="*/ 5169788 h 7837715"/>
              <a:gd name="connsiteX3180" fmla="*/ 11808890 w 13384174"/>
              <a:gd name="connsiteY3180" fmla="*/ 5110087 h 7837715"/>
              <a:gd name="connsiteX3181" fmla="*/ 11786158 w 13384174"/>
              <a:gd name="connsiteY3181" fmla="*/ 5161399 h 7837715"/>
              <a:gd name="connsiteX3182" fmla="*/ 11789206 w 13384174"/>
              <a:gd name="connsiteY3182" fmla="*/ 5164735 h 7837715"/>
              <a:gd name="connsiteX3183" fmla="*/ 11801318 w 13384174"/>
              <a:gd name="connsiteY3183" fmla="*/ 5185484 h 7837715"/>
              <a:gd name="connsiteX3184" fmla="*/ 11799878 w 13384174"/>
              <a:gd name="connsiteY3184" fmla="*/ 5187417 h 7837715"/>
              <a:gd name="connsiteX3185" fmla="*/ 11800618 w 13384174"/>
              <a:gd name="connsiteY3185" fmla="*/ 5187168 h 7837715"/>
              <a:gd name="connsiteX3186" fmla="*/ 11804682 w 13384174"/>
              <a:gd name="connsiteY3186" fmla="*/ 5255697 h 7837715"/>
              <a:gd name="connsiteX3187" fmla="*/ 11982114 w 13384174"/>
              <a:gd name="connsiteY3187" fmla="*/ 5364169 h 7837715"/>
              <a:gd name="connsiteX3188" fmla="*/ 11944694 w 13384174"/>
              <a:gd name="connsiteY3188" fmla="*/ 5389395 h 7837715"/>
              <a:gd name="connsiteX3189" fmla="*/ 11944694 w 13384174"/>
              <a:gd name="connsiteY3189" fmla="*/ 5468297 h 7837715"/>
              <a:gd name="connsiteX3190" fmla="*/ 11939366 w 13384174"/>
              <a:gd name="connsiteY3190" fmla="*/ 5422049 h 7837715"/>
              <a:gd name="connsiteX3191" fmla="*/ 11888354 w 13384174"/>
              <a:gd name="connsiteY3191" fmla="*/ 5478106 h 7837715"/>
              <a:gd name="connsiteX3192" fmla="*/ 11909094 w 13384174"/>
              <a:gd name="connsiteY3192" fmla="*/ 5392618 h 7837715"/>
              <a:gd name="connsiteX3193" fmla="*/ 11926894 w 13384174"/>
              <a:gd name="connsiteY3193" fmla="*/ 5430877 h 7837715"/>
              <a:gd name="connsiteX3194" fmla="*/ 11931938 w 13384174"/>
              <a:gd name="connsiteY3194" fmla="*/ 5341746 h 7837715"/>
              <a:gd name="connsiteX3195" fmla="*/ 11889894 w 13384174"/>
              <a:gd name="connsiteY3195" fmla="*/ 5377342 h 7837715"/>
              <a:gd name="connsiteX3196" fmla="*/ 11865930 w 13384174"/>
              <a:gd name="connsiteY3196" fmla="*/ 5450358 h 7837715"/>
              <a:gd name="connsiteX3197" fmla="*/ 11717650 w 13384174"/>
              <a:gd name="connsiteY3197" fmla="*/ 5393600 h 7837715"/>
              <a:gd name="connsiteX3198" fmla="*/ 11709522 w 13384174"/>
              <a:gd name="connsiteY3198" fmla="*/ 5470538 h 7837715"/>
              <a:gd name="connsiteX3199" fmla="*/ 11659206 w 13384174"/>
              <a:gd name="connsiteY3199" fmla="*/ 5369355 h 7837715"/>
              <a:gd name="connsiteX3200" fmla="*/ 11693122 w 13384174"/>
              <a:gd name="connsiteY3200" fmla="*/ 5331935 h 7837715"/>
              <a:gd name="connsiteX3201" fmla="*/ 11690742 w 13384174"/>
              <a:gd name="connsiteY3201" fmla="*/ 5376362 h 7837715"/>
              <a:gd name="connsiteX3202" fmla="*/ 11722554 w 13384174"/>
              <a:gd name="connsiteY3202" fmla="*/ 5304607 h 7837715"/>
              <a:gd name="connsiteX3203" fmla="*/ 11642250 w 13384174"/>
              <a:gd name="connsiteY3203" fmla="*/ 5388694 h 7837715"/>
              <a:gd name="connsiteX3204" fmla="*/ 11600206 w 13384174"/>
              <a:gd name="connsiteY3204" fmla="*/ 5367952 h 7837715"/>
              <a:gd name="connsiteX3205" fmla="*/ 11628234 w 13384174"/>
              <a:gd name="connsiteY3205" fmla="*/ 5283867 h 7837715"/>
              <a:gd name="connsiteX3206" fmla="*/ 11583106 w 13384174"/>
              <a:gd name="connsiteY3206" fmla="*/ 5307410 h 7837715"/>
              <a:gd name="connsiteX3207" fmla="*/ 11518638 w 13384174"/>
              <a:gd name="connsiteY3207" fmla="*/ 5394440 h 7837715"/>
              <a:gd name="connsiteX3208" fmla="*/ 11525506 w 13384174"/>
              <a:gd name="connsiteY3208" fmla="*/ 5339924 h 7837715"/>
              <a:gd name="connsiteX3209" fmla="*/ 11492850 w 13384174"/>
              <a:gd name="connsiteY3209" fmla="*/ 5354919 h 7837715"/>
              <a:gd name="connsiteX3210" fmla="*/ 11468322 w 13384174"/>
              <a:gd name="connsiteY3210" fmla="*/ 5293395 h 7837715"/>
              <a:gd name="connsiteX3211" fmla="*/ 11432026 w 13384174"/>
              <a:gd name="connsiteY3211" fmla="*/ 5375380 h 7837715"/>
              <a:gd name="connsiteX3212" fmla="*/ 11415346 w 13384174"/>
              <a:gd name="connsiteY3212" fmla="*/ 5315259 h 7837715"/>
              <a:gd name="connsiteX3213" fmla="*/ 11381430 w 13384174"/>
              <a:gd name="connsiteY3213" fmla="*/ 5352957 h 7837715"/>
              <a:gd name="connsiteX3214" fmla="*/ 11388298 w 13384174"/>
              <a:gd name="connsiteY3214" fmla="*/ 5298161 h 7837715"/>
              <a:gd name="connsiteX3215" fmla="*/ 11373582 w 13384174"/>
              <a:gd name="connsiteY3215" fmla="*/ 5351276 h 7837715"/>
              <a:gd name="connsiteX3216" fmla="*/ 11355642 w 13384174"/>
              <a:gd name="connsiteY3216" fmla="*/ 5313437 h 7837715"/>
              <a:gd name="connsiteX3217" fmla="*/ 11378346 w 13384174"/>
              <a:gd name="connsiteY3217" fmla="*/ 5262144 h 7837715"/>
              <a:gd name="connsiteX3218" fmla="*/ 11334198 w 13384174"/>
              <a:gd name="connsiteY3218" fmla="*/ 5342307 h 7837715"/>
              <a:gd name="connsiteX3219" fmla="*/ 11295938 w 13384174"/>
              <a:gd name="connsiteY3219" fmla="*/ 5311475 h 7837715"/>
              <a:gd name="connsiteX3220" fmla="*/ 11287110 w 13384174"/>
              <a:gd name="connsiteY3220" fmla="*/ 5253175 h 7837715"/>
              <a:gd name="connsiteX3221" fmla="*/ 11158734 w 13384174"/>
              <a:gd name="connsiteY3221" fmla="*/ 5269712 h 7837715"/>
              <a:gd name="connsiteX3222" fmla="*/ 11151022 w 13384174"/>
              <a:gd name="connsiteY3222" fmla="*/ 5189268 h 7837715"/>
              <a:gd name="connsiteX3223" fmla="*/ 11094966 w 13384174"/>
              <a:gd name="connsiteY3223" fmla="*/ 5199359 h 7837715"/>
              <a:gd name="connsiteX3224" fmla="*/ 11052918 w 13384174"/>
              <a:gd name="connsiteY3224" fmla="*/ 5235096 h 7837715"/>
              <a:gd name="connsiteX3225" fmla="*/ 11047314 w 13384174"/>
              <a:gd name="connsiteY3225" fmla="*/ 5188849 h 7837715"/>
              <a:gd name="connsiteX3226" fmla="*/ 10975278 w 13384174"/>
              <a:gd name="connsiteY3226" fmla="*/ 5195435 h 7837715"/>
              <a:gd name="connsiteX3227" fmla="*/ 10909966 w 13384174"/>
              <a:gd name="connsiteY3227" fmla="*/ 5304607 h 7837715"/>
              <a:gd name="connsiteX3228" fmla="*/ 10827698 w 13384174"/>
              <a:gd name="connsiteY3228" fmla="*/ 5197257 h 7837715"/>
              <a:gd name="connsiteX3229" fmla="*/ 10791678 w 13384174"/>
              <a:gd name="connsiteY3229" fmla="*/ 5200901 h 7837715"/>
              <a:gd name="connsiteX3230" fmla="*/ 10809758 w 13384174"/>
              <a:gd name="connsiteY3230" fmla="*/ 5159839 h 7837715"/>
              <a:gd name="connsiteX3231" fmla="*/ 10755662 w 13384174"/>
              <a:gd name="connsiteY3231" fmla="*/ 5204684 h 7837715"/>
              <a:gd name="connsiteX3232" fmla="*/ 10786074 w 13384174"/>
              <a:gd name="connsiteY3232" fmla="*/ 5233554 h 7837715"/>
              <a:gd name="connsiteX3233" fmla="*/ 10706050 w 13384174"/>
              <a:gd name="connsiteY3233" fmla="*/ 5160400 h 7837715"/>
              <a:gd name="connsiteX3234" fmla="*/ 10694838 w 13384174"/>
              <a:gd name="connsiteY3234" fmla="*/ 5225426 h 7837715"/>
              <a:gd name="connsiteX3235" fmla="*/ 10659938 w 13384174"/>
              <a:gd name="connsiteY3235" fmla="*/ 5206647 h 7837715"/>
              <a:gd name="connsiteX3236" fmla="*/ 10675778 w 13384174"/>
              <a:gd name="connsiteY3236" fmla="*/ 5288912 h 7837715"/>
              <a:gd name="connsiteX3237" fmla="*/ 10722026 w 13384174"/>
              <a:gd name="connsiteY3237" fmla="*/ 5321285 h 7837715"/>
              <a:gd name="connsiteX3238" fmla="*/ 10678018 w 13384174"/>
              <a:gd name="connsiteY3238" fmla="*/ 5323247 h 7837715"/>
              <a:gd name="connsiteX3239" fmla="*/ 10643122 w 13384174"/>
              <a:gd name="connsiteY3239" fmla="*/ 5225145 h 7837715"/>
              <a:gd name="connsiteX3240" fmla="*/ 10622938 w 13384174"/>
              <a:gd name="connsiteY3240" fmla="*/ 5310914 h 7837715"/>
              <a:gd name="connsiteX3241" fmla="*/ 10616210 w 13384174"/>
              <a:gd name="connsiteY3241" fmla="*/ 5286950 h 7837715"/>
              <a:gd name="connsiteX3242" fmla="*/ 10608362 w 13384174"/>
              <a:gd name="connsiteY3242" fmla="*/ 5285268 h 7837715"/>
              <a:gd name="connsiteX3243" fmla="*/ 10632890 w 13384174"/>
              <a:gd name="connsiteY3243" fmla="*/ 5189268 h 7837715"/>
              <a:gd name="connsiteX3244" fmla="*/ 10628266 w 13384174"/>
              <a:gd name="connsiteY3244" fmla="*/ 5120878 h 7837715"/>
              <a:gd name="connsiteX3245" fmla="*/ 10586218 w 13384174"/>
              <a:gd name="connsiteY3245" fmla="*/ 5179319 h 7837715"/>
              <a:gd name="connsiteX3246" fmla="*/ 10508438 w 13384174"/>
              <a:gd name="connsiteY3246" fmla="*/ 5219259 h 7837715"/>
              <a:gd name="connsiteX3247" fmla="*/ 10515022 w 13384174"/>
              <a:gd name="connsiteY3247" fmla="*/ 5085562 h 7837715"/>
              <a:gd name="connsiteX3248" fmla="*/ 10486014 w 13384174"/>
              <a:gd name="connsiteY3248" fmla="*/ 5191932 h 7837715"/>
              <a:gd name="connsiteX3249" fmla="*/ 10434158 w 13384174"/>
              <a:gd name="connsiteY3249" fmla="*/ 5191932 h 7837715"/>
              <a:gd name="connsiteX3250" fmla="*/ 10431774 w 13384174"/>
              <a:gd name="connsiteY3250" fmla="*/ 5078694 h 7837715"/>
              <a:gd name="connsiteX3251" fmla="*/ 10400242 w 13384174"/>
              <a:gd name="connsiteY3251" fmla="*/ 5150868 h 7837715"/>
              <a:gd name="connsiteX3252" fmla="*/ 10360718 w 13384174"/>
              <a:gd name="connsiteY3252" fmla="*/ 5063839 h 7837715"/>
              <a:gd name="connsiteX3253" fmla="*/ 10350630 w 13384174"/>
              <a:gd name="connsiteY3253" fmla="*/ 5106584 h 7837715"/>
              <a:gd name="connsiteX3254" fmla="*/ 10272986 w 13384174"/>
              <a:gd name="connsiteY3254" fmla="*/ 5146525 h 7837715"/>
              <a:gd name="connsiteX3255" fmla="*/ 10233602 w 13384174"/>
              <a:gd name="connsiteY3255" fmla="*/ 5138396 h 7837715"/>
              <a:gd name="connsiteX3256" fmla="*/ 10168154 w 13384174"/>
              <a:gd name="connsiteY3256" fmla="*/ 5090747 h 7837715"/>
              <a:gd name="connsiteX3257" fmla="*/ 10151194 w 13384174"/>
              <a:gd name="connsiteY3257" fmla="*/ 5109667 h 7837715"/>
              <a:gd name="connsiteX3258" fmla="*/ 10157082 w 13384174"/>
              <a:gd name="connsiteY3258" fmla="*/ 5155775 h 7837715"/>
              <a:gd name="connsiteX3259" fmla="*/ 10116578 w 13384174"/>
              <a:gd name="connsiteY3259" fmla="*/ 5169788 h 7837715"/>
              <a:gd name="connsiteX3260" fmla="*/ 10143346 w 13384174"/>
              <a:gd name="connsiteY3260" fmla="*/ 5107985 h 7837715"/>
              <a:gd name="connsiteX3261" fmla="*/ 10055190 w 13384174"/>
              <a:gd name="connsiteY3261" fmla="*/ 5033568 h 7837715"/>
              <a:gd name="connsiteX3262" fmla="*/ 10035290 w 13384174"/>
              <a:gd name="connsiteY3262" fmla="*/ 5119617 h 7837715"/>
              <a:gd name="connsiteX3263" fmla="*/ 10077334 w 13384174"/>
              <a:gd name="connsiteY3263" fmla="*/ 5082899 h 7837715"/>
              <a:gd name="connsiteX3264" fmla="*/ 10063322 w 13384174"/>
              <a:gd name="connsiteY3264" fmla="*/ 5215056 h 7837715"/>
              <a:gd name="connsiteX3265" fmla="*/ 10019034 w 13384174"/>
              <a:gd name="connsiteY3265" fmla="*/ 5138677 h 7837715"/>
              <a:gd name="connsiteX3266" fmla="*/ 10024218 w 13384174"/>
              <a:gd name="connsiteY3266" fmla="*/ 5026562 h 7837715"/>
              <a:gd name="connsiteX3267" fmla="*/ 10001934 w 13384174"/>
              <a:gd name="connsiteY3267" fmla="*/ 5078275 h 7837715"/>
              <a:gd name="connsiteX3268" fmla="*/ 10008382 w 13384174"/>
              <a:gd name="connsiteY3268" fmla="*/ 5023477 h 7837715"/>
              <a:gd name="connsiteX3269" fmla="*/ 9955546 w 13384174"/>
              <a:gd name="connsiteY3269" fmla="*/ 5046461 h 7837715"/>
              <a:gd name="connsiteX3270" fmla="*/ 9862906 w 13384174"/>
              <a:gd name="connsiteY3270" fmla="*/ 4982836 h 7837715"/>
              <a:gd name="connsiteX3271" fmla="*/ 9856458 w 13384174"/>
              <a:gd name="connsiteY3271" fmla="*/ 5037773 h 7837715"/>
              <a:gd name="connsiteX3272" fmla="*/ 9828430 w 13384174"/>
              <a:gd name="connsiteY3272" fmla="*/ 5043379 h 7837715"/>
              <a:gd name="connsiteX3273" fmla="*/ 9765222 w 13384174"/>
              <a:gd name="connsiteY3273" fmla="*/ 5030626 h 7837715"/>
              <a:gd name="connsiteX3274" fmla="*/ 9755834 w 13384174"/>
              <a:gd name="connsiteY3274" fmla="*/ 4972465 h 7837715"/>
              <a:gd name="connsiteX3275" fmla="*/ 9789330 w 13384174"/>
              <a:gd name="connsiteY3275" fmla="*/ 4934487 h 7837715"/>
              <a:gd name="connsiteX3276" fmla="*/ 9719254 w 13384174"/>
              <a:gd name="connsiteY3276" fmla="*/ 4897769 h 7837715"/>
              <a:gd name="connsiteX3277" fmla="*/ 9753310 w 13384174"/>
              <a:gd name="connsiteY3277" fmla="*/ 4938550 h 7837715"/>
              <a:gd name="connsiteX3278" fmla="*/ 9639646 w 13384174"/>
              <a:gd name="connsiteY3278" fmla="*/ 4982976 h 7837715"/>
              <a:gd name="connsiteX3279" fmla="*/ 9645674 w 13384174"/>
              <a:gd name="connsiteY3279" fmla="*/ 5029223 h 7837715"/>
              <a:gd name="connsiteX3280" fmla="*/ 9623390 w 13384174"/>
              <a:gd name="connsiteY3280" fmla="*/ 5080937 h 7837715"/>
              <a:gd name="connsiteX3281" fmla="*/ 9615962 w 13384174"/>
              <a:gd name="connsiteY3281" fmla="*/ 4978211 h 7837715"/>
              <a:gd name="connsiteX3282" fmla="*/ 9565090 w 13384174"/>
              <a:gd name="connsiteY3282" fmla="*/ 4956770 h 7837715"/>
              <a:gd name="connsiteX3283" fmla="*/ 9597182 w 13384174"/>
              <a:gd name="connsiteY3283" fmla="*/ 5041837 h 7837715"/>
              <a:gd name="connsiteX3284" fmla="*/ 9555138 w 13384174"/>
              <a:gd name="connsiteY3284" fmla="*/ 5078555 h 7837715"/>
              <a:gd name="connsiteX3285" fmla="*/ 9542666 w 13384174"/>
              <a:gd name="connsiteY3285" fmla="*/ 4907579 h 7837715"/>
              <a:gd name="connsiteX3286" fmla="*/ 9461378 w 13384174"/>
              <a:gd name="connsiteY3286" fmla="*/ 5037212 h 7837715"/>
              <a:gd name="connsiteX3287" fmla="*/ 9518558 w 13384174"/>
              <a:gd name="connsiteY3287" fmla="*/ 5003718 h 7837715"/>
              <a:gd name="connsiteX3288" fmla="*/ 9499918 w 13384174"/>
              <a:gd name="connsiteY3288" fmla="*/ 5067483 h 7837715"/>
              <a:gd name="connsiteX3289" fmla="*/ 9401814 w 13384174"/>
              <a:gd name="connsiteY3289" fmla="*/ 5036372 h 7837715"/>
              <a:gd name="connsiteX3290" fmla="*/ 9417650 w 13384174"/>
              <a:gd name="connsiteY3290" fmla="*/ 5039594 h 7837715"/>
              <a:gd name="connsiteX3291" fmla="*/ 9412606 w 13384174"/>
              <a:gd name="connsiteY3291" fmla="*/ 4971064 h 7837715"/>
              <a:gd name="connsiteX3292" fmla="*/ 9422978 w 13384174"/>
              <a:gd name="connsiteY3292" fmla="*/ 5006941 h 7837715"/>
              <a:gd name="connsiteX3293" fmla="*/ 9425778 w 13384174"/>
              <a:gd name="connsiteY3293" fmla="*/ 4940093 h 7837715"/>
              <a:gd name="connsiteX3294" fmla="*/ 9471750 w 13384174"/>
              <a:gd name="connsiteY3294" fmla="*/ 4893144 h 7837715"/>
              <a:gd name="connsiteX3295" fmla="*/ 9433206 w 13384174"/>
              <a:gd name="connsiteY3295" fmla="*/ 4863153 h 7837715"/>
              <a:gd name="connsiteX3296" fmla="*/ 9403074 w 13384174"/>
              <a:gd name="connsiteY3296" fmla="*/ 4913185 h 7837715"/>
              <a:gd name="connsiteX3297" fmla="*/ 9410362 w 13384174"/>
              <a:gd name="connsiteY3297" fmla="*/ 4835824 h 7837715"/>
              <a:gd name="connsiteX3298" fmla="*/ 9383874 w 13384174"/>
              <a:gd name="connsiteY3298" fmla="*/ 4898050 h 7837715"/>
              <a:gd name="connsiteX3299" fmla="*/ 9409102 w 13384174"/>
              <a:gd name="connsiteY3299" fmla="*/ 4959151 h 7837715"/>
              <a:gd name="connsiteX3300" fmla="*/ 9366074 w 13384174"/>
              <a:gd name="connsiteY3300" fmla="*/ 4939532 h 7837715"/>
              <a:gd name="connsiteX3301" fmla="*/ 9352062 w 13384174"/>
              <a:gd name="connsiteY3301" fmla="*/ 4992787 h 7837715"/>
              <a:gd name="connsiteX3302" fmla="*/ 9387238 w 13384174"/>
              <a:gd name="connsiteY3302" fmla="*/ 5011005 h 7837715"/>
              <a:gd name="connsiteX3303" fmla="*/ 9357246 w 13384174"/>
              <a:gd name="connsiteY3303" fmla="*/ 5061177 h 7837715"/>
              <a:gd name="connsiteX3304" fmla="*/ 9415830 w 13384174"/>
              <a:gd name="connsiteY3304" fmla="*/ 5084300 h 7837715"/>
              <a:gd name="connsiteX3305" fmla="*/ 9406158 w 13384174"/>
              <a:gd name="connsiteY3305" fmla="*/ 5127045 h 7837715"/>
              <a:gd name="connsiteX3306" fmla="*/ 9428302 w 13384174"/>
              <a:gd name="connsiteY3306" fmla="*/ 5075471 h 7837715"/>
              <a:gd name="connsiteX3307" fmla="*/ 9483522 w 13384174"/>
              <a:gd name="connsiteY3307" fmla="*/ 5086542 h 7837715"/>
              <a:gd name="connsiteX3308" fmla="*/ 9499358 w 13384174"/>
              <a:gd name="connsiteY3308" fmla="*/ 5089767 h 7837715"/>
              <a:gd name="connsiteX3309" fmla="*/ 9507626 w 13384174"/>
              <a:gd name="connsiteY3309" fmla="*/ 5137416 h 7837715"/>
              <a:gd name="connsiteX3310" fmla="*/ 9533274 w 13384174"/>
              <a:gd name="connsiteY3310" fmla="*/ 5097755 h 7837715"/>
              <a:gd name="connsiteX3311" fmla="*/ 9591998 w 13384174"/>
              <a:gd name="connsiteY3311" fmla="*/ 5120599 h 7837715"/>
              <a:gd name="connsiteX3312" fmla="*/ 9596902 w 13384174"/>
              <a:gd name="connsiteY3312" fmla="*/ 5189128 h 7837715"/>
              <a:gd name="connsiteX3313" fmla="*/ 9697950 w 13384174"/>
              <a:gd name="connsiteY3313" fmla="*/ 5153251 h 7837715"/>
              <a:gd name="connsiteX3314" fmla="*/ 9734110 w 13384174"/>
              <a:gd name="connsiteY3314" fmla="*/ 5149467 h 7837715"/>
              <a:gd name="connsiteX3315" fmla="*/ 9750226 w 13384174"/>
              <a:gd name="connsiteY3315" fmla="*/ 5231452 h 7837715"/>
              <a:gd name="connsiteX3316" fmla="*/ 9832634 w 13384174"/>
              <a:gd name="connsiteY3316" fmla="*/ 5259481 h 7837715"/>
              <a:gd name="connsiteX3317" fmla="*/ 9839082 w 13384174"/>
              <a:gd name="connsiteY3317" fmla="*/ 5204544 h 7837715"/>
              <a:gd name="connsiteX3318" fmla="*/ 9889818 w 13384174"/>
              <a:gd name="connsiteY3318" fmla="*/ 5225987 h 7837715"/>
              <a:gd name="connsiteX3319" fmla="*/ 9874538 w 13384174"/>
              <a:gd name="connsiteY3319" fmla="*/ 5301524 h 7837715"/>
              <a:gd name="connsiteX3320" fmla="*/ 10010626 w 13384174"/>
              <a:gd name="connsiteY3320" fmla="*/ 5284006 h 7837715"/>
              <a:gd name="connsiteX3321" fmla="*/ 10018054 w 13384174"/>
              <a:gd name="connsiteY3321" fmla="*/ 5206927 h 7837715"/>
              <a:gd name="connsiteX3322" fmla="*/ 10060938 w 13384174"/>
              <a:gd name="connsiteY3322" fmla="*/ 5226828 h 7837715"/>
              <a:gd name="connsiteX3323" fmla="*/ 10041038 w 13384174"/>
              <a:gd name="connsiteY3323" fmla="*/ 5312876 h 7837715"/>
              <a:gd name="connsiteX3324" fmla="*/ 10264018 w 13384174"/>
              <a:gd name="connsiteY3324" fmla="*/ 5393039 h 7837715"/>
              <a:gd name="connsiteX3325" fmla="*/ 10235986 w 13384174"/>
              <a:gd name="connsiteY3325" fmla="*/ 5398364 h 7837715"/>
              <a:gd name="connsiteX3326" fmla="*/ 10248598 w 13384174"/>
              <a:gd name="connsiteY3326" fmla="*/ 5468436 h 7837715"/>
              <a:gd name="connsiteX3327" fmla="*/ 10290646 w 13384174"/>
              <a:gd name="connsiteY3327" fmla="*/ 5488898 h 7837715"/>
              <a:gd name="connsiteX3328" fmla="*/ 10314190 w 13384174"/>
              <a:gd name="connsiteY3328" fmla="*/ 5414902 h 7837715"/>
              <a:gd name="connsiteX3329" fmla="*/ 10342218 w 13384174"/>
              <a:gd name="connsiteY3329" fmla="*/ 5488617 h 7837715"/>
              <a:gd name="connsiteX3330" fmla="*/ 10348806 w 13384174"/>
              <a:gd name="connsiteY3330" fmla="*/ 5433541 h 7837715"/>
              <a:gd name="connsiteX3331" fmla="*/ 10399398 w 13384174"/>
              <a:gd name="connsiteY3331" fmla="*/ 5455683 h 7837715"/>
              <a:gd name="connsiteX3332" fmla="*/ 10366886 w 13384174"/>
              <a:gd name="connsiteY3332" fmla="*/ 5471239 h 7837715"/>
              <a:gd name="connsiteX3333" fmla="*/ 10385106 w 13384174"/>
              <a:gd name="connsiteY3333" fmla="*/ 5587559 h 7837715"/>
              <a:gd name="connsiteX3334" fmla="*/ 10400662 w 13384174"/>
              <a:gd name="connsiteY3334" fmla="*/ 5512160 h 7837715"/>
              <a:gd name="connsiteX3335" fmla="*/ 10494002 w 13384174"/>
              <a:gd name="connsiteY3335" fmla="*/ 5554204 h 7837715"/>
              <a:gd name="connsiteX3336" fmla="*/ 10529882 w 13384174"/>
              <a:gd name="connsiteY3336" fmla="*/ 5471800 h 7837715"/>
              <a:gd name="connsiteX3337" fmla="*/ 10533382 w 13384174"/>
              <a:gd name="connsiteY3337" fmla="*/ 5562614 h 7837715"/>
              <a:gd name="connsiteX3338" fmla="*/ 10584958 w 13384174"/>
              <a:gd name="connsiteY3338" fmla="*/ 5483431 h 7837715"/>
              <a:gd name="connsiteX3339" fmla="*/ 10574866 w 13384174"/>
              <a:gd name="connsiteY3339" fmla="*/ 5447554 h 7837715"/>
              <a:gd name="connsiteX3340" fmla="*/ 10597294 w 13384174"/>
              <a:gd name="connsiteY3340" fmla="*/ 5395983 h 7837715"/>
              <a:gd name="connsiteX3341" fmla="*/ 10635554 w 13384174"/>
              <a:gd name="connsiteY3341" fmla="*/ 5426532 h 7837715"/>
              <a:gd name="connsiteX3342" fmla="*/ 10610886 w 13384174"/>
              <a:gd name="connsiteY3342" fmla="*/ 5443911 h 7837715"/>
              <a:gd name="connsiteX3343" fmla="*/ 10600794 w 13384174"/>
              <a:gd name="connsiteY3343" fmla="*/ 5486796 h 7837715"/>
              <a:gd name="connsiteX3344" fmla="*/ 10632882 w 13384174"/>
              <a:gd name="connsiteY3344" fmla="*/ 5530113 h 7837715"/>
              <a:gd name="connsiteX3345" fmla="*/ 10635142 w 13384174"/>
              <a:gd name="connsiteY3345" fmla="*/ 5548322 h 7837715"/>
              <a:gd name="connsiteX3346" fmla="*/ 10632414 w 13384174"/>
              <a:gd name="connsiteY3346" fmla="*/ 5542833 h 7837715"/>
              <a:gd name="connsiteX3347" fmla="*/ 10619998 w 13384174"/>
              <a:gd name="connsiteY3347" fmla="*/ 5580691 h 7837715"/>
              <a:gd name="connsiteX3348" fmla="*/ 10705350 w 13384174"/>
              <a:gd name="connsiteY3348" fmla="*/ 5542572 h 7837715"/>
              <a:gd name="connsiteX3349" fmla="*/ 10693014 w 13384174"/>
              <a:gd name="connsiteY3349" fmla="*/ 5630022 h 7837715"/>
              <a:gd name="connsiteX3350" fmla="*/ 10755942 w 13384174"/>
              <a:gd name="connsiteY3350" fmla="*/ 5564576 h 7837715"/>
              <a:gd name="connsiteX3351" fmla="*/ 10739126 w 13384174"/>
              <a:gd name="connsiteY3351" fmla="*/ 5583495 h 7837715"/>
              <a:gd name="connsiteX3352" fmla="*/ 10798690 w 13384174"/>
              <a:gd name="connsiteY3352" fmla="*/ 5584896 h 7837715"/>
              <a:gd name="connsiteX3353" fmla="*/ 10811022 w 13384174"/>
              <a:gd name="connsiteY3353" fmla="*/ 5654968 h 7837715"/>
              <a:gd name="connsiteX3354" fmla="*/ 10838070 w 13384174"/>
              <a:gd name="connsiteY3354" fmla="*/ 5593165 h 7837715"/>
              <a:gd name="connsiteX3355" fmla="*/ 10856010 w 13384174"/>
              <a:gd name="connsiteY3355" fmla="*/ 5630583 h 7837715"/>
              <a:gd name="connsiteX3356" fmla="*/ 10853766 w 13384174"/>
              <a:gd name="connsiteY3356" fmla="*/ 5675288 h 7837715"/>
              <a:gd name="connsiteX3357" fmla="*/ 10970650 w 13384174"/>
              <a:gd name="connsiteY3357" fmla="*/ 5644458 h 7837715"/>
              <a:gd name="connsiteX3358" fmla="*/ 10956638 w 13384174"/>
              <a:gd name="connsiteY3358" fmla="*/ 5754050 h 7837715"/>
              <a:gd name="connsiteX3359" fmla="*/ 11001766 w 13384174"/>
              <a:gd name="connsiteY3359" fmla="*/ 5730086 h 7837715"/>
              <a:gd name="connsiteX3360" fmla="*/ 10975978 w 13384174"/>
              <a:gd name="connsiteY3360" fmla="*/ 5690564 h 7837715"/>
              <a:gd name="connsiteX3361" fmla="*/ 11027414 w 13384174"/>
              <a:gd name="connsiteY3361" fmla="*/ 5769606 h 7837715"/>
              <a:gd name="connsiteX3362" fmla="*/ 11024190 w 13384174"/>
              <a:gd name="connsiteY3362" fmla="*/ 5678934 h 7837715"/>
              <a:gd name="connsiteX3363" fmla="*/ 11155650 w 13384174"/>
              <a:gd name="connsiteY3363" fmla="*/ 5674308 h 7837715"/>
              <a:gd name="connsiteX3364" fmla="*/ 11130842 w 13384174"/>
              <a:gd name="connsiteY3364" fmla="*/ 5691266 h 7837715"/>
              <a:gd name="connsiteX3365" fmla="*/ 11138550 w 13384174"/>
              <a:gd name="connsiteY3365" fmla="*/ 5771849 h 7837715"/>
              <a:gd name="connsiteX3366" fmla="*/ 11281222 w 13384174"/>
              <a:gd name="connsiteY3366" fmla="*/ 5780818 h 7837715"/>
              <a:gd name="connsiteX3367" fmla="*/ 11277722 w 13384174"/>
              <a:gd name="connsiteY3367" fmla="*/ 5847667 h 7837715"/>
              <a:gd name="connsiteX3368" fmla="*/ 11325090 w 13384174"/>
              <a:gd name="connsiteY3368" fmla="*/ 5779276 h 7837715"/>
              <a:gd name="connsiteX3369" fmla="*/ 11322706 w 13384174"/>
              <a:gd name="connsiteY3369" fmla="*/ 5823982 h 7837715"/>
              <a:gd name="connsiteX3370" fmla="*/ 11434830 w 13384174"/>
              <a:gd name="connsiteY3370" fmla="*/ 5803802 h 7837715"/>
              <a:gd name="connsiteX3371" fmla="*/ 11427958 w 13384174"/>
              <a:gd name="connsiteY3371" fmla="*/ 5858598 h 7837715"/>
              <a:gd name="connsiteX3372" fmla="*/ 11524242 w 13384174"/>
              <a:gd name="connsiteY3372" fmla="*/ 5913674 h 7837715"/>
              <a:gd name="connsiteX3373" fmla="*/ 11512750 w 13384174"/>
              <a:gd name="connsiteY3373" fmla="*/ 5978702 h 7837715"/>
              <a:gd name="connsiteX3374" fmla="*/ 11544146 w 13384174"/>
              <a:gd name="connsiteY3374" fmla="*/ 5985708 h 7837715"/>
              <a:gd name="connsiteX3375" fmla="*/ 11563486 w 13384174"/>
              <a:gd name="connsiteY3375" fmla="*/ 5922363 h 7837715"/>
              <a:gd name="connsiteX3376" fmla="*/ 11585770 w 13384174"/>
              <a:gd name="connsiteY3376" fmla="*/ 5950393 h 7837715"/>
              <a:gd name="connsiteX3377" fmla="*/ 11584926 w 13384174"/>
              <a:gd name="connsiteY3377" fmla="*/ 5894334 h 7837715"/>
              <a:gd name="connsiteX3378" fmla="*/ 11629638 w 13384174"/>
              <a:gd name="connsiteY3378" fmla="*/ 5949271 h 7837715"/>
              <a:gd name="connsiteX3379" fmla="*/ 11625430 w 13384174"/>
              <a:gd name="connsiteY3379" fmla="*/ 5880880 h 7837715"/>
              <a:gd name="connsiteX3380" fmla="*/ 11695506 w 13384174"/>
              <a:gd name="connsiteY3380" fmla="*/ 6053818 h 7837715"/>
              <a:gd name="connsiteX3381" fmla="*/ 11754930 w 13384174"/>
              <a:gd name="connsiteY3381" fmla="*/ 6056482 h 7837715"/>
              <a:gd name="connsiteX3382" fmla="*/ 11744558 w 13384174"/>
              <a:gd name="connsiteY3382" fmla="*/ 6099225 h 7837715"/>
              <a:gd name="connsiteX3383" fmla="*/ 11785902 w 13384174"/>
              <a:gd name="connsiteY3383" fmla="*/ 6142390 h 7837715"/>
              <a:gd name="connsiteX3384" fmla="*/ 11797954 w 13384174"/>
              <a:gd name="connsiteY3384" fmla="*/ 5998882 h 7837715"/>
              <a:gd name="connsiteX3385" fmla="*/ 11851494 w 13384174"/>
              <a:gd name="connsiteY3385" fmla="*/ 6033919 h 7837715"/>
              <a:gd name="connsiteX3386" fmla="*/ 12209018 w 13384174"/>
              <a:gd name="connsiteY3386" fmla="*/ 6240771 h 7837715"/>
              <a:gd name="connsiteX3387" fmla="*/ 12173138 w 13384174"/>
              <a:gd name="connsiteY3387" fmla="*/ 6243714 h 7837715"/>
              <a:gd name="connsiteX3388" fmla="*/ 12161366 w 13384174"/>
              <a:gd name="connsiteY3388" fmla="*/ 6308741 h 7837715"/>
              <a:gd name="connsiteX3389" fmla="*/ 12177062 w 13384174"/>
              <a:gd name="connsiteY3389" fmla="*/ 6312244 h 7837715"/>
              <a:gd name="connsiteX3390" fmla="*/ 12192058 w 13384174"/>
              <a:gd name="connsiteY3390" fmla="*/ 6259550 h 7837715"/>
              <a:gd name="connsiteX3391" fmla="*/ 12195982 w 13384174"/>
              <a:gd name="connsiteY3391" fmla="*/ 6327941 h 7837715"/>
              <a:gd name="connsiteX3392" fmla="*/ 12222750 w 13384174"/>
              <a:gd name="connsiteY3392" fmla="*/ 6345600 h 7837715"/>
              <a:gd name="connsiteX3393" fmla="*/ 12229898 w 13384174"/>
              <a:gd name="connsiteY3393" fmla="*/ 6290804 h 7837715"/>
              <a:gd name="connsiteX3394" fmla="*/ 12209578 w 13384174"/>
              <a:gd name="connsiteY3394" fmla="*/ 6162010 h 7837715"/>
              <a:gd name="connsiteX3395" fmla="*/ 12239566 w 13384174"/>
              <a:gd name="connsiteY3395" fmla="*/ 6191581 h 7837715"/>
              <a:gd name="connsiteX3396" fmla="*/ 12227934 w 13384174"/>
              <a:gd name="connsiteY3396" fmla="*/ 6256608 h 7837715"/>
              <a:gd name="connsiteX3397" fmla="*/ 12317350 w 13384174"/>
              <a:gd name="connsiteY3397" fmla="*/ 6288561 h 7837715"/>
              <a:gd name="connsiteX3398" fmla="*/ 12332906 w 13384174"/>
              <a:gd name="connsiteY3398" fmla="*/ 6292064 h 7837715"/>
              <a:gd name="connsiteX3399" fmla="*/ 12361638 w 13384174"/>
              <a:gd name="connsiteY3399" fmla="*/ 6344058 h 7837715"/>
              <a:gd name="connsiteX3400" fmla="*/ 12312166 w 13384174"/>
              <a:gd name="connsiteY3400" fmla="*/ 6377552 h 7837715"/>
              <a:gd name="connsiteX3401" fmla="*/ 12389106 w 13384174"/>
              <a:gd name="connsiteY3401" fmla="*/ 6418054 h 7837715"/>
              <a:gd name="connsiteX3402" fmla="*/ 12421062 w 13384174"/>
              <a:gd name="connsiteY3402" fmla="*/ 6481679 h 7837715"/>
              <a:gd name="connsiteX3403" fmla="*/ 12394294 w 13384174"/>
              <a:gd name="connsiteY3403" fmla="*/ 6599540 h 7837715"/>
              <a:gd name="connsiteX3404" fmla="*/ 12447130 w 13384174"/>
              <a:gd name="connsiteY3404" fmla="*/ 6577817 h 7837715"/>
              <a:gd name="connsiteX3405" fmla="*/ 12467874 w 13384174"/>
              <a:gd name="connsiteY3405" fmla="*/ 6492610 h 7837715"/>
              <a:gd name="connsiteX3406" fmla="*/ 12493942 w 13384174"/>
              <a:gd name="connsiteY3406" fmla="*/ 6588890 h 7837715"/>
              <a:gd name="connsiteX3407" fmla="*/ 12476282 w 13384174"/>
              <a:gd name="connsiteY3407" fmla="*/ 6686291 h 7837715"/>
              <a:gd name="connsiteX3408" fmla="*/ 12435918 w 13384174"/>
              <a:gd name="connsiteY3408" fmla="*/ 6699463 h 7837715"/>
              <a:gd name="connsiteX3409" fmla="*/ 12330386 w 13384174"/>
              <a:gd name="connsiteY3409" fmla="*/ 6607248 h 7837715"/>
              <a:gd name="connsiteX3410" fmla="*/ 12258770 w 13384174"/>
              <a:gd name="connsiteY3410" fmla="*/ 6613135 h 7837715"/>
              <a:gd name="connsiteX3411" fmla="*/ 12256246 w 13384174"/>
              <a:gd name="connsiteY3411" fmla="*/ 6657559 h 7837715"/>
              <a:gd name="connsiteX3412" fmla="*/ 12227514 w 13384174"/>
              <a:gd name="connsiteY3412" fmla="*/ 6605707 h 7837715"/>
              <a:gd name="connsiteX3413" fmla="*/ 12232702 w 13384174"/>
              <a:gd name="connsiteY3413" fmla="*/ 6516716 h 7837715"/>
              <a:gd name="connsiteX3414" fmla="*/ 12220226 w 13384174"/>
              <a:gd name="connsiteY3414" fmla="*/ 6525264 h 7837715"/>
              <a:gd name="connsiteX3415" fmla="*/ 12193598 w 13384174"/>
              <a:gd name="connsiteY3415" fmla="*/ 6642985 h 7837715"/>
              <a:gd name="connsiteX3416" fmla="*/ 12157862 w 13384174"/>
              <a:gd name="connsiteY3416" fmla="*/ 6646068 h 7837715"/>
              <a:gd name="connsiteX3417" fmla="*/ 12152674 w 13384174"/>
              <a:gd name="connsiteY3417" fmla="*/ 6599400 h 7837715"/>
              <a:gd name="connsiteX3418" fmla="*/ 12118758 w 13384174"/>
              <a:gd name="connsiteY3418" fmla="*/ 6636958 h 7837715"/>
              <a:gd name="connsiteX3419" fmla="*/ 12172718 w 13384174"/>
              <a:gd name="connsiteY3419" fmla="*/ 6593093 h 7837715"/>
              <a:gd name="connsiteX3420" fmla="*/ 12173418 w 13384174"/>
              <a:gd name="connsiteY3420" fmla="*/ 6514333 h 7837715"/>
              <a:gd name="connsiteX3421" fmla="*/ 12116094 w 13384174"/>
              <a:gd name="connsiteY3421" fmla="*/ 6546145 h 7837715"/>
              <a:gd name="connsiteX3422" fmla="*/ 12089326 w 13384174"/>
              <a:gd name="connsiteY3422" fmla="*/ 6528629 h 7837715"/>
              <a:gd name="connsiteX3423" fmla="*/ 12077414 w 13384174"/>
              <a:gd name="connsiteY3423" fmla="*/ 6458555 h 7837715"/>
              <a:gd name="connsiteX3424" fmla="*/ 12047002 w 13384174"/>
              <a:gd name="connsiteY3424" fmla="*/ 6507607 h 7837715"/>
              <a:gd name="connsiteX3425" fmla="*/ 12027242 w 13384174"/>
              <a:gd name="connsiteY3425" fmla="*/ 6435571 h 7837715"/>
              <a:gd name="connsiteX3426" fmla="*/ 12016450 w 13384174"/>
              <a:gd name="connsiteY3426" fmla="*/ 6556938 h 7837715"/>
              <a:gd name="connsiteX3427" fmla="*/ 11991502 w 13384174"/>
              <a:gd name="connsiteY3427" fmla="*/ 6438515 h 7837715"/>
              <a:gd name="connsiteX3428" fmla="*/ 11956326 w 13384174"/>
              <a:gd name="connsiteY3428" fmla="*/ 6497937 h 7837715"/>
              <a:gd name="connsiteX3429" fmla="*/ 11992906 w 13384174"/>
              <a:gd name="connsiteY3429" fmla="*/ 6551611 h 7837715"/>
              <a:gd name="connsiteX3430" fmla="*/ 11923810 w 13384174"/>
              <a:gd name="connsiteY3430" fmla="*/ 6512932 h 7837715"/>
              <a:gd name="connsiteX3431" fmla="*/ 11843086 w 13384174"/>
              <a:gd name="connsiteY3431" fmla="*/ 6539279 h 7837715"/>
              <a:gd name="connsiteX3432" fmla="*/ 11900126 w 13384174"/>
              <a:gd name="connsiteY3432" fmla="*/ 6721466 h 7837715"/>
              <a:gd name="connsiteX3433" fmla="*/ 11924934 w 13384174"/>
              <a:gd name="connsiteY3433" fmla="*/ 6704649 h 7837715"/>
              <a:gd name="connsiteX3434" fmla="*/ 11924090 w 13384174"/>
              <a:gd name="connsiteY3434" fmla="*/ 6648591 h 7837715"/>
              <a:gd name="connsiteX3435" fmla="*/ 11974826 w 13384174"/>
              <a:gd name="connsiteY3435" fmla="*/ 6592534 h 7837715"/>
              <a:gd name="connsiteX3436" fmla="*/ 11958710 w 13384174"/>
              <a:gd name="connsiteY3436" fmla="*/ 6667650 h 7837715"/>
              <a:gd name="connsiteX3437" fmla="*/ 11977486 w 13384174"/>
              <a:gd name="connsiteY3437" fmla="*/ 6683347 h 7837715"/>
              <a:gd name="connsiteX3438" fmla="*/ 11995706 w 13384174"/>
              <a:gd name="connsiteY3438" fmla="*/ 6642564 h 7837715"/>
              <a:gd name="connsiteX3439" fmla="*/ 12027662 w 13384174"/>
              <a:gd name="connsiteY3439" fmla="*/ 6706331 h 7837715"/>
              <a:gd name="connsiteX3440" fmla="*/ 11989402 w 13384174"/>
              <a:gd name="connsiteY3440" fmla="*/ 6753840 h 7837715"/>
              <a:gd name="connsiteX3441" fmla="*/ 12011546 w 13384174"/>
              <a:gd name="connsiteY3441" fmla="*/ 6781868 h 7837715"/>
              <a:gd name="connsiteX3442" fmla="*/ 12038734 w 13384174"/>
              <a:gd name="connsiteY3442" fmla="*/ 6720484 h 7837715"/>
              <a:gd name="connsiteX3443" fmla="*/ 12033550 w 13384174"/>
              <a:gd name="connsiteY3443" fmla="*/ 6674098 h 7837715"/>
              <a:gd name="connsiteX3444" fmla="*/ 12105866 w 13384174"/>
              <a:gd name="connsiteY3444" fmla="*/ 6724829 h 7837715"/>
              <a:gd name="connsiteX3445" fmla="*/ 12256806 w 13384174"/>
              <a:gd name="connsiteY3445" fmla="*/ 6714879 h 7837715"/>
              <a:gd name="connsiteX3446" fmla="*/ 12231442 w 13384174"/>
              <a:gd name="connsiteY3446" fmla="*/ 6810598 h 7837715"/>
              <a:gd name="connsiteX3447" fmla="*/ 12159262 w 13384174"/>
              <a:gd name="connsiteY3447" fmla="*/ 6759726 h 7837715"/>
              <a:gd name="connsiteX3448" fmla="*/ 12118198 w 13384174"/>
              <a:gd name="connsiteY3448" fmla="*/ 6716560 h 7837715"/>
              <a:gd name="connsiteX3449" fmla="*/ 12133334 w 13384174"/>
              <a:gd name="connsiteY3449" fmla="*/ 6798685 h 7837715"/>
              <a:gd name="connsiteX3450" fmla="*/ 12182666 w 13384174"/>
              <a:gd name="connsiteY3450" fmla="*/ 6765191 h 7837715"/>
              <a:gd name="connsiteX3451" fmla="*/ 12241250 w 13384174"/>
              <a:gd name="connsiteY3451" fmla="*/ 6846615 h 7837715"/>
              <a:gd name="connsiteX3452" fmla="*/ 12226394 w 13384174"/>
              <a:gd name="connsiteY3452" fmla="*/ 6899449 h 7837715"/>
              <a:gd name="connsiteX3453" fmla="*/ 12239430 w 13384174"/>
              <a:gd name="connsiteY3453" fmla="*/ 6947659 h 7837715"/>
              <a:gd name="connsiteX3454" fmla="*/ 12269842 w 13384174"/>
              <a:gd name="connsiteY3454" fmla="*/ 6898328 h 7837715"/>
              <a:gd name="connsiteX3455" fmla="*/ 12264654 w 13384174"/>
              <a:gd name="connsiteY3455" fmla="*/ 6851940 h 7837715"/>
              <a:gd name="connsiteX3456" fmla="*/ 12312166 w 13384174"/>
              <a:gd name="connsiteY3456" fmla="*/ 6919350 h 7837715"/>
              <a:gd name="connsiteX3457" fmla="*/ 12297310 w 13384174"/>
              <a:gd name="connsiteY3457" fmla="*/ 6972184 h 7837715"/>
              <a:gd name="connsiteX3458" fmla="*/ 12340198 w 13384174"/>
              <a:gd name="connsiteY3458" fmla="*/ 6914725 h 7837715"/>
              <a:gd name="connsiteX3459" fmla="*/ 12383642 w 13384174"/>
              <a:gd name="connsiteY3459" fmla="*/ 7048704 h 7837715"/>
              <a:gd name="connsiteX3460" fmla="*/ 12425738 w 13384174"/>
              <a:gd name="connsiteY3460" fmla="*/ 7093459 h 7837715"/>
              <a:gd name="connsiteX3461" fmla="*/ 12431442 w 13384174"/>
              <a:gd name="connsiteY3461" fmla="*/ 7100695 h 7837715"/>
              <a:gd name="connsiteX3462" fmla="*/ 12429334 w 13384174"/>
              <a:gd name="connsiteY3462" fmla="*/ 7101465 h 7837715"/>
              <a:gd name="connsiteX3463" fmla="*/ 12420782 w 13384174"/>
              <a:gd name="connsiteY3463" fmla="*/ 7158717 h 7837715"/>
              <a:gd name="connsiteX3464" fmla="*/ 12451898 w 13384174"/>
              <a:gd name="connsiteY3464" fmla="*/ 7166004 h 7837715"/>
              <a:gd name="connsiteX3465" fmla="*/ 12458902 w 13384174"/>
              <a:gd name="connsiteY3465" fmla="*/ 7246586 h 7837715"/>
              <a:gd name="connsiteX3466" fmla="*/ 12485530 w 13384174"/>
              <a:gd name="connsiteY3466" fmla="*/ 7264104 h 7837715"/>
              <a:gd name="connsiteX3467" fmla="*/ 12469274 w 13384174"/>
              <a:gd name="connsiteY3467" fmla="*/ 7203983 h 7837715"/>
              <a:gd name="connsiteX3468" fmla="*/ 12492118 w 13384174"/>
              <a:gd name="connsiteY3468" fmla="*/ 7152971 h 7837715"/>
              <a:gd name="connsiteX3469" fmla="*/ 12515526 w 13384174"/>
              <a:gd name="connsiteY3469" fmla="*/ 7158857 h 7837715"/>
              <a:gd name="connsiteX3470" fmla="*/ 12525754 w 13384174"/>
              <a:gd name="connsiteY3470" fmla="*/ 7251492 h 7837715"/>
              <a:gd name="connsiteX3471" fmla="*/ 12491418 w 13384174"/>
              <a:gd name="connsiteY3471" fmla="*/ 7231731 h 7837715"/>
              <a:gd name="connsiteX3472" fmla="*/ 12508094 w 13384174"/>
              <a:gd name="connsiteY3472" fmla="*/ 7348612 h 7837715"/>
              <a:gd name="connsiteX3473" fmla="*/ 12557990 w 13384174"/>
              <a:gd name="connsiteY3473" fmla="*/ 7372155 h 7837715"/>
              <a:gd name="connsiteX3474" fmla="*/ 12527438 w 13384174"/>
              <a:gd name="connsiteY3474" fmla="*/ 7421067 h 7837715"/>
              <a:gd name="connsiteX3475" fmla="*/ 12486654 w 13384174"/>
              <a:gd name="connsiteY3475" fmla="*/ 7377342 h 7837715"/>
              <a:gd name="connsiteX3476" fmla="*/ 12480766 w 13384174"/>
              <a:gd name="connsiteY3476" fmla="*/ 7409715 h 7837715"/>
              <a:gd name="connsiteX3477" fmla="*/ 12412654 w 13384174"/>
              <a:gd name="connsiteY3477" fmla="*/ 7427232 h 7837715"/>
              <a:gd name="connsiteX3478" fmla="*/ 12401022 w 13384174"/>
              <a:gd name="connsiteY3478" fmla="*/ 7357160 h 7837715"/>
              <a:gd name="connsiteX3479" fmla="*/ 12351126 w 13384174"/>
              <a:gd name="connsiteY3479" fmla="*/ 7334316 h 7837715"/>
              <a:gd name="connsiteX3480" fmla="*/ 12377618 w 13384174"/>
              <a:gd name="connsiteY3480" fmla="*/ 7351695 h 7837715"/>
              <a:gd name="connsiteX3481" fmla="*/ 12399758 w 13384174"/>
              <a:gd name="connsiteY3481" fmla="*/ 7244064 h 7837715"/>
              <a:gd name="connsiteX3482" fmla="*/ 12377054 w 13384174"/>
              <a:gd name="connsiteY3482" fmla="*/ 7295217 h 7837715"/>
              <a:gd name="connsiteX3483" fmla="*/ 12342718 w 13384174"/>
              <a:gd name="connsiteY3483" fmla="*/ 7275736 h 7837715"/>
              <a:gd name="connsiteX3484" fmla="*/ 12338794 w 13384174"/>
              <a:gd name="connsiteY3484" fmla="*/ 7207346 h 7837715"/>
              <a:gd name="connsiteX3485" fmla="*/ 12295910 w 13384174"/>
              <a:gd name="connsiteY3485" fmla="*/ 7265086 h 7837715"/>
              <a:gd name="connsiteX3486" fmla="*/ 12278390 w 13384174"/>
              <a:gd name="connsiteY3486" fmla="*/ 7362346 h 7837715"/>
              <a:gd name="connsiteX3487" fmla="*/ 12214202 w 13384174"/>
              <a:gd name="connsiteY3487" fmla="*/ 7313575 h 7837715"/>
              <a:gd name="connsiteX3488" fmla="*/ 12232282 w 13384174"/>
              <a:gd name="connsiteY3488" fmla="*/ 7272794 h 7837715"/>
              <a:gd name="connsiteX3489" fmla="*/ 12185610 w 13384174"/>
              <a:gd name="connsiteY3489" fmla="*/ 7261723 h 7837715"/>
              <a:gd name="connsiteX3490" fmla="*/ 12133614 w 13384174"/>
              <a:gd name="connsiteY3490" fmla="*/ 7204544 h 7837715"/>
              <a:gd name="connsiteX3491" fmla="*/ 12124366 w 13384174"/>
              <a:gd name="connsiteY3491" fmla="*/ 7089905 h 7837715"/>
              <a:gd name="connsiteX3492" fmla="*/ 12088066 w 13384174"/>
              <a:gd name="connsiteY3492" fmla="*/ 7171469 h 7837715"/>
              <a:gd name="connsiteX3493" fmla="*/ 12066062 w 13384174"/>
              <a:gd name="connsiteY3493" fmla="*/ 7143441 h 7837715"/>
              <a:gd name="connsiteX3494" fmla="*/ 12073070 w 13384174"/>
              <a:gd name="connsiteY3494" fmla="*/ 7088924 h 7837715"/>
              <a:gd name="connsiteX3495" fmla="*/ 12051626 w 13384174"/>
              <a:gd name="connsiteY3495" fmla="*/ 7116954 h 7837715"/>
              <a:gd name="connsiteX3496" fmla="*/ 12048966 w 13384174"/>
              <a:gd name="connsiteY3496" fmla="*/ 7026279 h 7837715"/>
              <a:gd name="connsiteX3497" fmla="*/ 11999630 w 13384174"/>
              <a:gd name="connsiteY3497" fmla="*/ 7059915 h 7837715"/>
              <a:gd name="connsiteX3498" fmla="*/ 12039294 w 13384174"/>
              <a:gd name="connsiteY3498" fmla="*/ 7125502 h 7837715"/>
              <a:gd name="connsiteX3499" fmla="*/ 11958006 w 13384174"/>
              <a:gd name="connsiteY3499" fmla="*/ 7095231 h 7837715"/>
              <a:gd name="connsiteX3500" fmla="*/ 12051066 w 13384174"/>
              <a:gd name="connsiteY3500" fmla="*/ 7195714 h 7837715"/>
              <a:gd name="connsiteX3501" fmla="*/ 12050366 w 13384174"/>
              <a:gd name="connsiteY3501" fmla="*/ 7139657 h 7837715"/>
              <a:gd name="connsiteX3502" fmla="*/ 12069986 w 13384174"/>
              <a:gd name="connsiteY3502" fmla="*/ 7211972 h 7837715"/>
              <a:gd name="connsiteX3503" fmla="*/ 12053870 w 13384174"/>
              <a:gd name="connsiteY3503" fmla="*/ 7286948 h 7837715"/>
              <a:gd name="connsiteX3504" fmla="*/ 11958290 w 13384174"/>
              <a:gd name="connsiteY3504" fmla="*/ 7230891 h 7837715"/>
              <a:gd name="connsiteX3505" fmla="*/ 11939506 w 13384174"/>
              <a:gd name="connsiteY3505" fmla="*/ 7215194 h 7837715"/>
              <a:gd name="connsiteX3506" fmla="*/ 11944554 w 13384174"/>
              <a:gd name="connsiteY3506" fmla="*/ 7126484 h 7837715"/>
              <a:gd name="connsiteX3507" fmla="*/ 11913298 w 13384174"/>
              <a:gd name="connsiteY3507" fmla="*/ 7119056 h 7837715"/>
              <a:gd name="connsiteX3508" fmla="*/ 11925210 w 13384174"/>
              <a:gd name="connsiteY3508" fmla="*/ 7189128 h 7837715"/>
              <a:gd name="connsiteX3509" fmla="*/ 11903070 w 13384174"/>
              <a:gd name="connsiteY3509" fmla="*/ 7161100 h 7837715"/>
              <a:gd name="connsiteX3510" fmla="*/ 11871394 w 13384174"/>
              <a:gd name="connsiteY3510" fmla="*/ 7232432 h 7837715"/>
              <a:gd name="connsiteX3511" fmla="*/ 11871394 w 13384174"/>
              <a:gd name="connsiteY3511" fmla="*/ 7311333 h 7837715"/>
              <a:gd name="connsiteX3512" fmla="*/ 11840982 w 13384174"/>
              <a:gd name="connsiteY3512" fmla="*/ 7360663 h 7837715"/>
              <a:gd name="connsiteX3513" fmla="*/ 11847150 w 13384174"/>
              <a:gd name="connsiteY3513" fmla="*/ 7249390 h 7837715"/>
              <a:gd name="connsiteX3514" fmla="*/ 11795854 w 13384174"/>
              <a:gd name="connsiteY3514" fmla="*/ 7248688 h 7837715"/>
              <a:gd name="connsiteX3515" fmla="*/ 11810710 w 13384174"/>
              <a:gd name="connsiteY3515" fmla="*/ 7195714 h 7837715"/>
              <a:gd name="connsiteX3516" fmla="*/ 11791090 w 13384174"/>
              <a:gd name="connsiteY3516" fmla="*/ 7123540 h 7837715"/>
              <a:gd name="connsiteX3517" fmla="*/ 11757734 w 13384174"/>
              <a:gd name="connsiteY3517" fmla="*/ 7081496 h 7837715"/>
              <a:gd name="connsiteX3518" fmla="*/ 11724938 w 13384174"/>
              <a:gd name="connsiteY3518" fmla="*/ 7175393 h 7837715"/>
              <a:gd name="connsiteX3519" fmla="*/ 11715550 w 13384174"/>
              <a:gd name="connsiteY3519" fmla="*/ 7060474 h 7837715"/>
              <a:gd name="connsiteX3520" fmla="*/ 11665094 w 13384174"/>
              <a:gd name="connsiteY3520" fmla="*/ 7116533 h 7837715"/>
              <a:gd name="connsiteX3521" fmla="*/ 11644074 w 13384174"/>
              <a:gd name="connsiteY3521" fmla="*/ 7066922 h 7837715"/>
              <a:gd name="connsiteX3522" fmla="*/ 11705738 w 13384174"/>
              <a:gd name="connsiteY3522" fmla="*/ 7238739 h 7837715"/>
              <a:gd name="connsiteX3523" fmla="*/ 11650378 w 13384174"/>
              <a:gd name="connsiteY3523" fmla="*/ 7169647 h 7837715"/>
              <a:gd name="connsiteX3524" fmla="*/ 11621226 w 13384174"/>
              <a:gd name="connsiteY3524" fmla="*/ 7410976 h 7837715"/>
              <a:gd name="connsiteX3525" fmla="*/ 11523122 w 13384174"/>
              <a:gd name="connsiteY3525" fmla="*/ 7400326 h 7837715"/>
              <a:gd name="connsiteX3526" fmla="*/ 11566850 w 13384174"/>
              <a:gd name="connsiteY3526" fmla="*/ 7320022 h 7837715"/>
              <a:gd name="connsiteX3527" fmla="*/ 11464678 w 13384174"/>
              <a:gd name="connsiteY3527" fmla="*/ 7240842 h 7837715"/>
              <a:gd name="connsiteX3528" fmla="*/ 11369238 w 13384174"/>
              <a:gd name="connsiteY3528" fmla="*/ 7107003 h 7837715"/>
              <a:gd name="connsiteX3529" fmla="*/ 11344570 w 13384174"/>
              <a:gd name="connsiteY3529" fmla="*/ 7124101 h 7837715"/>
              <a:gd name="connsiteX3530" fmla="*/ 11328034 w 13384174"/>
              <a:gd name="connsiteY3530" fmla="*/ 7064120 h 7837715"/>
              <a:gd name="connsiteX3531" fmla="*/ 11206806 w 13384174"/>
              <a:gd name="connsiteY3531" fmla="*/ 6969521 h 7837715"/>
              <a:gd name="connsiteX3532" fmla="*/ 11212270 w 13384174"/>
              <a:gd name="connsiteY3532" fmla="*/ 7015769 h 7837715"/>
              <a:gd name="connsiteX3533" fmla="*/ 11188722 w 13384174"/>
              <a:gd name="connsiteY3533" fmla="*/ 7010584 h 7837715"/>
              <a:gd name="connsiteX3534" fmla="*/ 11191110 w 13384174"/>
              <a:gd name="connsiteY3534" fmla="*/ 6966018 h 7837715"/>
              <a:gd name="connsiteX3535" fmla="*/ 11129950 w 13384174"/>
              <a:gd name="connsiteY3535" fmla="*/ 6924927 h 7837715"/>
              <a:gd name="connsiteX3536" fmla="*/ 11124942 w 13384174"/>
              <a:gd name="connsiteY3536" fmla="*/ 6923178 h 7837715"/>
              <a:gd name="connsiteX3537" fmla="*/ 11130962 w 13384174"/>
              <a:gd name="connsiteY3537" fmla="*/ 6912899 h 7837715"/>
              <a:gd name="connsiteX3538" fmla="*/ 11152286 w 13384174"/>
              <a:gd name="connsiteY3538" fmla="*/ 6878567 h 7837715"/>
              <a:gd name="connsiteX3539" fmla="*/ 11103234 w 13384174"/>
              <a:gd name="connsiteY3539" fmla="*/ 6833722 h 7837715"/>
              <a:gd name="connsiteX3540" fmla="*/ 11088518 w 13384174"/>
              <a:gd name="connsiteY3540" fmla="*/ 6965597 h 7837715"/>
              <a:gd name="connsiteX3541" fmla="*/ 11037362 w 13384174"/>
              <a:gd name="connsiteY3541" fmla="*/ 6807934 h 7837715"/>
              <a:gd name="connsiteX3542" fmla="*/ 11051378 w 13384174"/>
              <a:gd name="connsiteY3542" fmla="*/ 6856004 h 7837715"/>
              <a:gd name="connsiteX3543" fmla="*/ 10962102 w 13384174"/>
              <a:gd name="connsiteY3543" fmla="*/ 6903654 h 7837715"/>
              <a:gd name="connsiteX3544" fmla="*/ 10880674 w 13384174"/>
              <a:gd name="connsiteY3544" fmla="*/ 6795322 h 7837715"/>
              <a:gd name="connsiteX3545" fmla="*/ 10847178 w 13384174"/>
              <a:gd name="connsiteY3545" fmla="*/ 6833161 h 7837715"/>
              <a:gd name="connsiteX3546" fmla="*/ 10852646 w 13384174"/>
              <a:gd name="connsiteY3546" fmla="*/ 6879409 h 7837715"/>
              <a:gd name="connsiteX3547" fmla="*/ 10771218 w 13384174"/>
              <a:gd name="connsiteY3547" fmla="*/ 6850679 h 7837715"/>
              <a:gd name="connsiteX3548" fmla="*/ 10824758 w 13384174"/>
              <a:gd name="connsiteY3548" fmla="*/ 6805834 h 7837715"/>
              <a:gd name="connsiteX3549" fmla="*/ 10738702 w 13384174"/>
              <a:gd name="connsiteY3549" fmla="*/ 6708854 h 7837715"/>
              <a:gd name="connsiteX3550" fmla="*/ 10635974 w 13384174"/>
              <a:gd name="connsiteY3550" fmla="*/ 6708854 h 7837715"/>
              <a:gd name="connsiteX3551" fmla="*/ 10604718 w 13384174"/>
              <a:gd name="connsiteY3551" fmla="*/ 6623504 h 7837715"/>
              <a:gd name="connsiteX3552" fmla="*/ 10624622 w 13384174"/>
              <a:gd name="connsiteY3552" fmla="*/ 6537876 h 7837715"/>
              <a:gd name="connsiteX3553" fmla="*/ 10609066 w 13384174"/>
              <a:gd name="connsiteY3553" fmla="*/ 6534513 h 7837715"/>
              <a:gd name="connsiteX3554" fmla="*/ 10585662 w 13384174"/>
              <a:gd name="connsiteY3554" fmla="*/ 6608230 h 7837715"/>
              <a:gd name="connsiteX3555" fmla="*/ 10594490 w 13384174"/>
              <a:gd name="connsiteY3555" fmla="*/ 6508868 h 7837715"/>
              <a:gd name="connsiteX3556" fmla="*/ 10552446 w 13384174"/>
              <a:gd name="connsiteY3556" fmla="*/ 6545025 h 7837715"/>
              <a:gd name="connsiteX3557" fmla="*/ 10555810 w 13384174"/>
              <a:gd name="connsiteY3557" fmla="*/ 6478316 h 7837715"/>
              <a:gd name="connsiteX3558" fmla="*/ 10532402 w 13384174"/>
              <a:gd name="connsiteY3558" fmla="*/ 6552032 h 7837715"/>
              <a:gd name="connsiteX3559" fmla="*/ 10509978 w 13384174"/>
              <a:gd name="connsiteY3559" fmla="*/ 6524843 h 7837715"/>
              <a:gd name="connsiteX3560" fmla="*/ 10523994 w 13384174"/>
              <a:gd name="connsiteY3560" fmla="*/ 6471869 h 7837715"/>
              <a:gd name="connsiteX3561" fmla="*/ 10477046 w 13384174"/>
              <a:gd name="connsiteY3561" fmla="*/ 6540259 h 7837715"/>
              <a:gd name="connsiteX3562" fmla="*/ 10496246 w 13384174"/>
              <a:gd name="connsiteY3562" fmla="*/ 6634437 h 7837715"/>
              <a:gd name="connsiteX3563" fmla="*/ 10406830 w 13384174"/>
              <a:gd name="connsiteY3563" fmla="*/ 6604306 h 7837715"/>
              <a:gd name="connsiteX3564" fmla="*/ 10409070 w 13384174"/>
              <a:gd name="connsiteY3564" fmla="*/ 6638501 h 7837715"/>
              <a:gd name="connsiteX3565" fmla="*/ 10407670 w 13384174"/>
              <a:gd name="connsiteY3565" fmla="*/ 6503122 h 7837715"/>
              <a:gd name="connsiteX3566" fmla="*/ 10365622 w 13384174"/>
              <a:gd name="connsiteY3566" fmla="*/ 6482940 h 7837715"/>
              <a:gd name="connsiteX3567" fmla="*/ 10375854 w 13384174"/>
              <a:gd name="connsiteY3567" fmla="*/ 6597578 h 7837715"/>
              <a:gd name="connsiteX3568" fmla="*/ 10356654 w 13384174"/>
              <a:gd name="connsiteY3568" fmla="*/ 6503402 h 7837715"/>
              <a:gd name="connsiteX3569" fmla="*/ 10325542 w 13384174"/>
              <a:gd name="connsiteY3569" fmla="*/ 6575717 h 7837715"/>
              <a:gd name="connsiteX3570" fmla="*/ 10257150 w 13384174"/>
              <a:gd name="connsiteY3570" fmla="*/ 6516155 h 7837715"/>
              <a:gd name="connsiteX3571" fmla="*/ 10272846 w 13384174"/>
              <a:gd name="connsiteY3571" fmla="*/ 6519518 h 7837715"/>
              <a:gd name="connsiteX3572" fmla="*/ 10271586 w 13384174"/>
              <a:gd name="connsiteY3572" fmla="*/ 6463461 h 7837715"/>
              <a:gd name="connsiteX3573" fmla="*/ 10190018 w 13384174"/>
              <a:gd name="connsiteY3573" fmla="*/ 6513632 h 7837715"/>
              <a:gd name="connsiteX3574" fmla="*/ 10182030 w 13384174"/>
              <a:gd name="connsiteY3574" fmla="*/ 6433330 h 7837715"/>
              <a:gd name="connsiteX3575" fmla="*/ 10145170 w 13384174"/>
              <a:gd name="connsiteY3575" fmla="*/ 6459116 h 7837715"/>
              <a:gd name="connsiteX3576" fmla="*/ 10141526 w 13384174"/>
              <a:gd name="connsiteY3576" fmla="*/ 6368584 h 7837715"/>
              <a:gd name="connsiteX3577" fmla="*/ 10101302 w 13384174"/>
              <a:gd name="connsiteY3577" fmla="*/ 6382597 h 7837715"/>
              <a:gd name="connsiteX3578" fmla="*/ 10101442 w 13384174"/>
              <a:gd name="connsiteY3578" fmla="*/ 6325386 h 7837715"/>
              <a:gd name="connsiteX3579" fmla="*/ 10093238 w 13384174"/>
              <a:gd name="connsiteY3579" fmla="*/ 6302343 h 7837715"/>
              <a:gd name="connsiteX3580" fmla="*/ 10104950 w 13384174"/>
              <a:gd name="connsiteY3580" fmla="*/ 6304800 h 7837715"/>
              <a:gd name="connsiteX3581" fmla="*/ 10208658 w 13384174"/>
              <a:gd name="connsiteY3581" fmla="*/ 6371806 h 7837715"/>
              <a:gd name="connsiteX3582" fmla="*/ 10220710 w 13384174"/>
              <a:gd name="connsiteY3582" fmla="*/ 6284356 h 7837715"/>
              <a:gd name="connsiteX3583" fmla="*/ 10057434 w 13384174"/>
              <a:gd name="connsiteY3583" fmla="*/ 6305939 h 7837715"/>
              <a:gd name="connsiteX3584" fmla="*/ 10044822 w 13384174"/>
              <a:gd name="connsiteY3584" fmla="*/ 6235865 h 7837715"/>
              <a:gd name="connsiteX3585" fmla="*/ 9996750 w 13384174"/>
              <a:gd name="connsiteY3585" fmla="*/ 6248620 h 7837715"/>
              <a:gd name="connsiteX3586" fmla="*/ 9977970 w 13384174"/>
              <a:gd name="connsiteY3586" fmla="*/ 6312244 h 7837715"/>
              <a:gd name="connsiteX3587" fmla="*/ 10017214 w 13384174"/>
              <a:gd name="connsiteY3587" fmla="*/ 6320093 h 7837715"/>
              <a:gd name="connsiteX3588" fmla="*/ 10011326 w 13384174"/>
              <a:gd name="connsiteY3588" fmla="*/ 6273985 h 7837715"/>
              <a:gd name="connsiteX3589" fmla="*/ 10041738 w 13384174"/>
              <a:gd name="connsiteY3589" fmla="*/ 6302015 h 7837715"/>
              <a:gd name="connsiteX3590" fmla="*/ 10027722 w 13384174"/>
              <a:gd name="connsiteY3590" fmla="*/ 6434170 h 7837715"/>
              <a:gd name="connsiteX3591" fmla="*/ 10015110 w 13384174"/>
              <a:gd name="connsiteY3591" fmla="*/ 6364098 h 7837715"/>
              <a:gd name="connsiteX3592" fmla="*/ 9953722 w 13384174"/>
              <a:gd name="connsiteY3592" fmla="*/ 6407823 h 7837715"/>
              <a:gd name="connsiteX3593" fmla="*/ 9933682 w 13384174"/>
              <a:gd name="connsiteY3593" fmla="*/ 6414970 h 7837715"/>
              <a:gd name="connsiteX3594" fmla="*/ 9916586 w 13384174"/>
              <a:gd name="connsiteY3594" fmla="*/ 6355410 h 7837715"/>
              <a:gd name="connsiteX3595" fmla="*/ 9914482 w 13384174"/>
              <a:gd name="connsiteY3595" fmla="*/ 6399975 h 7837715"/>
              <a:gd name="connsiteX3596" fmla="*/ 9860666 w 13384174"/>
              <a:gd name="connsiteY3596" fmla="*/ 6366481 h 7837715"/>
              <a:gd name="connsiteX3597" fmla="*/ 9850714 w 13384174"/>
              <a:gd name="connsiteY3597" fmla="*/ 6409645 h 7837715"/>
              <a:gd name="connsiteX3598" fmla="*/ 9900326 w 13384174"/>
              <a:gd name="connsiteY3598" fmla="*/ 6453230 h 7837715"/>
              <a:gd name="connsiteX3599" fmla="*/ 9839922 w 13384174"/>
              <a:gd name="connsiteY3599" fmla="*/ 6474813 h 7837715"/>
              <a:gd name="connsiteX3600" fmla="*/ 9843006 w 13384174"/>
              <a:gd name="connsiteY3600" fmla="*/ 6407964 h 7837715"/>
              <a:gd name="connsiteX3601" fmla="*/ 9826330 w 13384174"/>
              <a:gd name="connsiteY3601" fmla="*/ 6427023 h 7837715"/>
              <a:gd name="connsiteX3602" fmla="*/ 9822262 w 13384174"/>
              <a:gd name="connsiteY3602" fmla="*/ 6516014 h 7837715"/>
              <a:gd name="connsiteX3603" fmla="*/ 9874682 w 13384174"/>
              <a:gd name="connsiteY3603" fmla="*/ 6493031 h 7837715"/>
              <a:gd name="connsiteX3604" fmla="*/ 9890658 w 13384174"/>
              <a:gd name="connsiteY3604" fmla="*/ 6574875 h 7837715"/>
              <a:gd name="connsiteX3605" fmla="*/ 9971102 w 13384174"/>
              <a:gd name="connsiteY3605" fmla="*/ 6546145 h 7837715"/>
              <a:gd name="connsiteX3606" fmla="*/ 9960170 w 13384174"/>
              <a:gd name="connsiteY3606" fmla="*/ 6611453 h 7837715"/>
              <a:gd name="connsiteX3607" fmla="*/ 9998010 w 13384174"/>
              <a:gd name="connsiteY3607" fmla="*/ 6562962 h 7837715"/>
              <a:gd name="connsiteX3608" fmla="*/ 9978250 w 13384174"/>
              <a:gd name="connsiteY3608" fmla="*/ 6648731 h 7837715"/>
              <a:gd name="connsiteX3609" fmla="*/ 10014690 w 13384174"/>
              <a:gd name="connsiteY3609" fmla="*/ 6543762 h 7837715"/>
              <a:gd name="connsiteX3610" fmla="*/ 10009506 w 13384174"/>
              <a:gd name="connsiteY3610" fmla="*/ 6655178 h 7837715"/>
              <a:gd name="connsiteX3611" fmla="*/ 10037534 w 13384174"/>
              <a:gd name="connsiteY3611" fmla="*/ 6571091 h 7837715"/>
              <a:gd name="connsiteX3612" fmla="*/ 10076778 w 13384174"/>
              <a:gd name="connsiteY3612" fmla="*/ 6579220 h 7837715"/>
              <a:gd name="connsiteX3613" fmla="*/ 10092334 w 13384174"/>
              <a:gd name="connsiteY3613" fmla="*/ 6582443 h 7837715"/>
              <a:gd name="connsiteX3614" fmla="*/ 10108310 w 13384174"/>
              <a:gd name="connsiteY3614" fmla="*/ 6664708 h 7837715"/>
              <a:gd name="connsiteX3615" fmla="*/ 10120362 w 13384174"/>
              <a:gd name="connsiteY3615" fmla="*/ 6577118 h 7837715"/>
              <a:gd name="connsiteX3616" fmla="*/ 10162406 w 13384174"/>
              <a:gd name="connsiteY3616" fmla="*/ 6619861 h 7837715"/>
              <a:gd name="connsiteX3617" fmla="*/ 10127650 w 13384174"/>
              <a:gd name="connsiteY3617" fmla="*/ 6601362 h 7837715"/>
              <a:gd name="connsiteX3618" fmla="*/ 10196182 w 13384174"/>
              <a:gd name="connsiteY3618" fmla="*/ 6739404 h 7837715"/>
              <a:gd name="connsiteX3619" fmla="*/ 10252242 w 13384174"/>
              <a:gd name="connsiteY3619" fmla="*/ 6728894 h 7837715"/>
              <a:gd name="connsiteX3620" fmla="*/ 10210198 w 13384174"/>
              <a:gd name="connsiteY3620" fmla="*/ 6708573 h 7837715"/>
              <a:gd name="connsiteX3621" fmla="*/ 10196182 w 13384174"/>
              <a:gd name="connsiteY3621" fmla="*/ 6660644 h 7837715"/>
              <a:gd name="connsiteX3622" fmla="*/ 10213842 w 13384174"/>
              <a:gd name="connsiteY3622" fmla="*/ 6619442 h 7837715"/>
              <a:gd name="connsiteX3623" fmla="*/ 10265558 w 13384174"/>
              <a:gd name="connsiteY3623" fmla="*/ 6697781 h 7837715"/>
              <a:gd name="connsiteX3624" fmla="*/ 10261214 w 13384174"/>
              <a:gd name="connsiteY3624" fmla="*/ 6787193 h 7837715"/>
              <a:gd name="connsiteX3625" fmla="*/ 10327082 w 13384174"/>
              <a:gd name="connsiteY3625" fmla="*/ 6812279 h 7837715"/>
              <a:gd name="connsiteX3626" fmla="*/ 10355954 w 13384174"/>
              <a:gd name="connsiteY3626" fmla="*/ 6705910 h 7837715"/>
              <a:gd name="connsiteX3627" fmla="*/ 10368286 w 13384174"/>
              <a:gd name="connsiteY3627" fmla="*/ 6697362 h 7837715"/>
              <a:gd name="connsiteX3628" fmla="*/ 10374174 w 13384174"/>
              <a:gd name="connsiteY3628" fmla="*/ 6822230 h 7837715"/>
              <a:gd name="connsiteX3629" fmla="*/ 10398418 w 13384174"/>
              <a:gd name="connsiteY3629" fmla="*/ 6726230 h 7837715"/>
              <a:gd name="connsiteX3630" fmla="*/ 10446630 w 13384174"/>
              <a:gd name="connsiteY3630" fmla="*/ 6792660 h 7837715"/>
              <a:gd name="connsiteX3631" fmla="*/ 10475642 w 13384174"/>
              <a:gd name="connsiteY3631" fmla="*/ 6843953 h 7837715"/>
              <a:gd name="connsiteX3632" fmla="*/ 10447610 w 13384174"/>
              <a:gd name="connsiteY3632" fmla="*/ 6849138 h 7837715"/>
              <a:gd name="connsiteX3633" fmla="*/ 10489658 w 13384174"/>
              <a:gd name="connsiteY3633" fmla="*/ 6891182 h 7837715"/>
              <a:gd name="connsiteX3634" fmla="*/ 10480690 w 13384174"/>
              <a:gd name="connsiteY3634" fmla="*/ 6911642 h 7837715"/>
              <a:gd name="connsiteX3635" fmla="*/ 10475082 w 13384174"/>
              <a:gd name="connsiteY3635" fmla="*/ 6944296 h 7837715"/>
              <a:gd name="connsiteX3636" fmla="*/ 10457142 w 13384174"/>
              <a:gd name="connsiteY3636" fmla="*/ 6906736 h 7837715"/>
              <a:gd name="connsiteX3637" fmla="*/ 10447190 w 13384174"/>
              <a:gd name="connsiteY3637" fmla="*/ 6949762 h 7837715"/>
              <a:gd name="connsiteX3638" fmla="*/ 10504094 w 13384174"/>
              <a:gd name="connsiteY3638" fmla="*/ 6916546 h 7837715"/>
              <a:gd name="connsiteX3639" fmla="*/ 10585662 w 13384174"/>
              <a:gd name="connsiteY3639" fmla="*/ 6945276 h 7837715"/>
              <a:gd name="connsiteX3640" fmla="*/ 10591126 w 13384174"/>
              <a:gd name="connsiteY3640" fmla="*/ 6834002 h 7837715"/>
              <a:gd name="connsiteX3641" fmla="*/ 10624622 w 13384174"/>
              <a:gd name="connsiteY3641" fmla="*/ 6874784 h 7837715"/>
              <a:gd name="connsiteX3642" fmla="*/ 10595750 w 13384174"/>
              <a:gd name="connsiteY3642" fmla="*/ 6981153 h 7837715"/>
              <a:gd name="connsiteX3643" fmla="*/ 10690490 w 13384174"/>
              <a:gd name="connsiteY3643" fmla="*/ 6978910 h 7837715"/>
              <a:gd name="connsiteX3644" fmla="*/ 10786494 w 13384174"/>
              <a:gd name="connsiteY3644" fmla="*/ 7111628 h 7837715"/>
              <a:gd name="connsiteX3645" fmla="*/ 10773182 w 13384174"/>
              <a:gd name="connsiteY3645" fmla="*/ 7142459 h 7837715"/>
              <a:gd name="connsiteX3646" fmla="*/ 10788598 w 13384174"/>
              <a:gd name="connsiteY3646" fmla="*/ 7224584 h 7837715"/>
              <a:gd name="connsiteX3647" fmla="*/ 10793082 w 13384174"/>
              <a:gd name="connsiteY3647" fmla="*/ 7135592 h 7837715"/>
              <a:gd name="connsiteX3648" fmla="*/ 10861054 w 13384174"/>
              <a:gd name="connsiteY3648" fmla="*/ 7116393 h 7837715"/>
              <a:gd name="connsiteX3649" fmla="*/ 10850122 w 13384174"/>
              <a:gd name="connsiteY3649" fmla="*/ 7023898 h 7837715"/>
              <a:gd name="connsiteX3650" fmla="*/ 10892170 w 13384174"/>
              <a:gd name="connsiteY3650" fmla="*/ 7044499 h 7837715"/>
              <a:gd name="connsiteX3651" fmla="*/ 10888806 w 13384174"/>
              <a:gd name="connsiteY3651" fmla="*/ 7111348 h 7837715"/>
              <a:gd name="connsiteX3652" fmla="*/ 10851946 w 13384174"/>
              <a:gd name="connsiteY3652" fmla="*/ 7058233 h 7837715"/>
              <a:gd name="connsiteX3653" fmla="*/ 10864278 w 13384174"/>
              <a:gd name="connsiteY3653" fmla="*/ 7128305 h 7837715"/>
              <a:gd name="connsiteX3654" fmla="*/ 10936594 w 13384174"/>
              <a:gd name="connsiteY3654" fmla="*/ 7178336 h 7837715"/>
              <a:gd name="connsiteX3655" fmla="*/ 10943182 w 13384174"/>
              <a:gd name="connsiteY3655" fmla="*/ 7281062 h 7837715"/>
              <a:gd name="connsiteX3656" fmla="*/ 10911930 w 13384174"/>
              <a:gd name="connsiteY3656" fmla="*/ 7274055 h 7837715"/>
              <a:gd name="connsiteX3657" fmla="*/ 10965326 w 13384174"/>
              <a:gd name="connsiteY3657" fmla="*/ 7308531 h 7837715"/>
              <a:gd name="connsiteX3658" fmla="*/ 10965326 w 13384174"/>
              <a:gd name="connsiteY3658" fmla="*/ 7229909 h 7837715"/>
              <a:gd name="connsiteX3659" fmla="*/ 10929586 w 13384174"/>
              <a:gd name="connsiteY3659" fmla="*/ 7232993 h 7837715"/>
              <a:gd name="connsiteX3660" fmla="*/ 10959722 w 13384174"/>
              <a:gd name="connsiteY3660" fmla="*/ 7183522 h 7837715"/>
              <a:gd name="connsiteX3661" fmla="*/ 11071842 w 13384174"/>
              <a:gd name="connsiteY3661" fmla="*/ 7219820 h 7837715"/>
              <a:gd name="connsiteX3662" fmla="*/ 11087258 w 13384174"/>
              <a:gd name="connsiteY3662" fmla="*/ 7302224 h 7837715"/>
              <a:gd name="connsiteX3663" fmla="*/ 11099450 w 13384174"/>
              <a:gd name="connsiteY3663" fmla="*/ 7293535 h 7837715"/>
              <a:gd name="connsiteX3664" fmla="*/ 11117390 w 13384174"/>
              <a:gd name="connsiteY3664" fmla="*/ 7252474 h 7837715"/>
              <a:gd name="connsiteX3665" fmla="*/ 11214234 w 13384174"/>
              <a:gd name="connsiteY3665" fmla="*/ 7285406 h 7837715"/>
              <a:gd name="connsiteX3666" fmla="*/ 11210726 w 13384174"/>
              <a:gd name="connsiteY3666" fmla="*/ 7352256 h 7837715"/>
              <a:gd name="connsiteX3667" fmla="*/ 11228526 w 13384174"/>
              <a:gd name="connsiteY3667" fmla="*/ 7389954 h 7837715"/>
              <a:gd name="connsiteX3668" fmla="*/ 11255158 w 13384174"/>
              <a:gd name="connsiteY3668" fmla="*/ 7407192 h 7837715"/>
              <a:gd name="connsiteX3669" fmla="*/ 11265386 w 13384174"/>
              <a:gd name="connsiteY3669" fmla="*/ 7365148 h 7837715"/>
              <a:gd name="connsiteX3670" fmla="*/ 11294118 w 13384174"/>
              <a:gd name="connsiteY3670" fmla="*/ 7416722 h 7837715"/>
              <a:gd name="connsiteX3671" fmla="*/ 11287250 w 13384174"/>
              <a:gd name="connsiteY3671" fmla="*/ 7471378 h 7837715"/>
              <a:gd name="connsiteX3672" fmla="*/ 11311778 w 13384174"/>
              <a:gd name="connsiteY3672" fmla="*/ 7454280 h 7837715"/>
              <a:gd name="connsiteX3673" fmla="*/ 11294118 w 13384174"/>
              <a:gd name="connsiteY3673" fmla="*/ 7416722 h 7837715"/>
              <a:gd name="connsiteX3674" fmla="*/ 11330978 w 13384174"/>
              <a:gd name="connsiteY3674" fmla="*/ 7390936 h 7837715"/>
              <a:gd name="connsiteX3675" fmla="*/ 11357326 w 13384174"/>
              <a:gd name="connsiteY3675" fmla="*/ 7486934 h 7837715"/>
              <a:gd name="connsiteX3676" fmla="*/ 11475050 w 13384174"/>
              <a:gd name="connsiteY3676" fmla="*/ 7569480 h 7837715"/>
              <a:gd name="connsiteX3677" fmla="*/ 11493830 w 13384174"/>
              <a:gd name="connsiteY3677" fmla="*/ 7584894 h 7837715"/>
              <a:gd name="connsiteX3678" fmla="*/ 11573718 w 13384174"/>
              <a:gd name="connsiteY3678" fmla="*/ 7636467 h 7837715"/>
              <a:gd name="connsiteX3679" fmla="*/ 11632298 w 13384174"/>
              <a:gd name="connsiteY3679" fmla="*/ 7717332 h 7837715"/>
              <a:gd name="connsiteX3680" fmla="*/ 11615482 w 13384174"/>
              <a:gd name="connsiteY3680" fmla="*/ 7735971 h 7837715"/>
              <a:gd name="connsiteX3681" fmla="*/ 11646594 w 13384174"/>
              <a:gd name="connsiteY3681" fmla="*/ 7742977 h 7837715"/>
              <a:gd name="connsiteX3682" fmla="*/ 11649118 w 13384174"/>
              <a:gd name="connsiteY3682" fmla="*/ 7698412 h 7837715"/>
              <a:gd name="connsiteX3683" fmla="*/ 11700134 w 13384174"/>
              <a:gd name="connsiteY3683" fmla="*/ 7698412 h 7837715"/>
              <a:gd name="connsiteX3684" fmla="*/ 11625290 w 13384174"/>
              <a:gd name="connsiteY3684" fmla="*/ 7771146 h 7837715"/>
              <a:gd name="connsiteX3685" fmla="*/ 11560682 w 13384174"/>
              <a:gd name="connsiteY3685" fmla="*/ 7801838 h 7837715"/>
              <a:gd name="connsiteX3686" fmla="*/ 11541062 w 13384174"/>
              <a:gd name="connsiteY3686" fmla="*/ 7729944 h 7837715"/>
              <a:gd name="connsiteX3687" fmla="*/ 11558998 w 13384174"/>
              <a:gd name="connsiteY3687" fmla="*/ 7688882 h 7837715"/>
              <a:gd name="connsiteX3688" fmla="*/ 11457530 w 13384174"/>
              <a:gd name="connsiteY3688" fmla="*/ 7744939 h 7837715"/>
              <a:gd name="connsiteX3689" fmla="*/ 11451366 w 13384174"/>
              <a:gd name="connsiteY3689" fmla="*/ 7642354 h 7837715"/>
              <a:gd name="connsiteX3690" fmla="*/ 11388998 w 13384174"/>
              <a:gd name="connsiteY3690" fmla="*/ 7628340 h 7837715"/>
              <a:gd name="connsiteX3691" fmla="*/ 11422634 w 13384174"/>
              <a:gd name="connsiteY3691" fmla="*/ 7590780 h 7837715"/>
              <a:gd name="connsiteX3692" fmla="*/ 11465942 w 13384174"/>
              <a:gd name="connsiteY3692" fmla="*/ 7589239 h 7837715"/>
              <a:gd name="connsiteX3693" fmla="*/ 11398390 w 13384174"/>
              <a:gd name="connsiteY3693" fmla="*/ 7529118 h 7837715"/>
              <a:gd name="connsiteX3694" fmla="*/ 11384374 w 13384174"/>
              <a:gd name="connsiteY3694" fmla="*/ 7559810 h 7837715"/>
              <a:gd name="connsiteX3695" fmla="*/ 11397550 w 13384174"/>
              <a:gd name="connsiteY3695" fmla="*/ 7607878 h 7837715"/>
              <a:gd name="connsiteX3696" fmla="*/ 11371758 w 13384174"/>
              <a:gd name="connsiteY3696" fmla="*/ 7647260 h 7837715"/>
              <a:gd name="connsiteX3697" fmla="*/ 11303930 w 13384174"/>
              <a:gd name="connsiteY3697" fmla="*/ 7666039 h 7837715"/>
              <a:gd name="connsiteX3698" fmla="*/ 11326350 w 13384174"/>
              <a:gd name="connsiteY3698" fmla="*/ 7614466 h 7837715"/>
              <a:gd name="connsiteX3699" fmla="*/ 11256278 w 13384174"/>
              <a:gd name="connsiteY3699" fmla="*/ 7598909 h 7837715"/>
              <a:gd name="connsiteX3700" fmla="*/ 11244226 w 13384174"/>
              <a:gd name="connsiteY3700" fmla="*/ 7528837 h 7837715"/>
              <a:gd name="connsiteX3701" fmla="*/ 11206242 w 13384174"/>
              <a:gd name="connsiteY3701" fmla="*/ 7576767 h 7837715"/>
              <a:gd name="connsiteX3702" fmla="*/ 11232170 w 13384174"/>
              <a:gd name="connsiteY3702" fmla="*/ 7458765 h 7837715"/>
              <a:gd name="connsiteX3703" fmla="*/ 11205542 w 13384174"/>
              <a:gd name="connsiteY3703" fmla="*/ 7441527 h 7837715"/>
              <a:gd name="connsiteX3704" fmla="*/ 11176534 w 13384174"/>
              <a:gd name="connsiteY3704" fmla="*/ 7468856 h 7837715"/>
              <a:gd name="connsiteX3705" fmla="*/ 11157470 w 13384174"/>
              <a:gd name="connsiteY3705" fmla="*/ 7532200 h 7837715"/>
              <a:gd name="connsiteX3706" fmla="*/ 11156210 w 13384174"/>
              <a:gd name="connsiteY3706" fmla="*/ 7554344 h 7837715"/>
              <a:gd name="connsiteX3707" fmla="*/ 11153126 w 13384174"/>
              <a:gd name="connsiteY3707" fmla="*/ 7463529 h 7837715"/>
              <a:gd name="connsiteX3708" fmla="*/ 11095106 w 13384174"/>
              <a:gd name="connsiteY3708" fmla="*/ 7518187 h 7837715"/>
              <a:gd name="connsiteX3709" fmla="*/ 11106458 w 13384174"/>
              <a:gd name="connsiteY3709" fmla="*/ 7453160 h 7837715"/>
              <a:gd name="connsiteX3710" fmla="*/ 11042830 w 13384174"/>
              <a:gd name="connsiteY3710" fmla="*/ 7540329 h 7837715"/>
              <a:gd name="connsiteX3711" fmla="*/ 11042830 w 13384174"/>
              <a:gd name="connsiteY3711" fmla="*/ 7461567 h 7837715"/>
              <a:gd name="connsiteX3712" fmla="*/ 11081930 w 13384174"/>
              <a:gd name="connsiteY3712" fmla="*/ 7391495 h 7837715"/>
              <a:gd name="connsiteX3713" fmla="*/ 11007230 w 13384174"/>
              <a:gd name="connsiteY3713" fmla="*/ 7464792 h 7837715"/>
              <a:gd name="connsiteX3714" fmla="*/ 10998402 w 13384174"/>
              <a:gd name="connsiteY3714" fmla="*/ 7406631 h 7837715"/>
              <a:gd name="connsiteX3715" fmla="*/ 10971634 w 13384174"/>
              <a:gd name="connsiteY3715" fmla="*/ 7468155 h 7837715"/>
              <a:gd name="connsiteX3716" fmla="*/ 10997138 w 13384174"/>
              <a:gd name="connsiteY3716" fmla="*/ 7507535 h 7837715"/>
              <a:gd name="connsiteX3717" fmla="*/ 10950330 w 13384174"/>
              <a:gd name="connsiteY3717" fmla="*/ 7497165 h 7837715"/>
              <a:gd name="connsiteX3718" fmla="*/ 11083750 w 13384174"/>
              <a:gd name="connsiteY3718" fmla="*/ 7583213 h 7837715"/>
              <a:gd name="connsiteX3719" fmla="*/ 10953694 w 13384174"/>
              <a:gd name="connsiteY3719" fmla="*/ 7587838 h 7837715"/>
              <a:gd name="connsiteX3720" fmla="*/ 10917954 w 13384174"/>
              <a:gd name="connsiteY3720" fmla="*/ 7591341 h 7837715"/>
              <a:gd name="connsiteX3721" fmla="*/ 10928046 w 13384174"/>
              <a:gd name="connsiteY3721" fmla="*/ 7548458 h 7837715"/>
              <a:gd name="connsiteX3722" fmla="*/ 10856990 w 13384174"/>
              <a:gd name="connsiteY3722" fmla="*/ 7476284 h 7837715"/>
              <a:gd name="connsiteX3723" fmla="*/ 10866942 w 13384174"/>
              <a:gd name="connsiteY3723" fmla="*/ 7434240 h 7837715"/>
              <a:gd name="connsiteX3724" fmla="*/ 10831342 w 13384174"/>
              <a:gd name="connsiteY3724" fmla="*/ 7437744 h 7837715"/>
              <a:gd name="connsiteX3725" fmla="*/ 10856990 w 13384174"/>
              <a:gd name="connsiteY3725" fmla="*/ 7476983 h 7837715"/>
              <a:gd name="connsiteX3726" fmla="*/ 10792382 w 13384174"/>
              <a:gd name="connsiteY3726" fmla="*/ 7586856 h 7837715"/>
              <a:gd name="connsiteX3727" fmla="*/ 10746694 w 13384174"/>
              <a:gd name="connsiteY3727" fmla="*/ 7554483 h 7837715"/>
              <a:gd name="connsiteX3728" fmla="*/ 10629946 w 13384174"/>
              <a:gd name="connsiteY3728" fmla="*/ 7529679 h 7837715"/>
              <a:gd name="connsiteX3729" fmla="*/ 10640038 w 13384174"/>
              <a:gd name="connsiteY3729" fmla="*/ 7486934 h 7837715"/>
              <a:gd name="connsiteX3730" fmla="*/ 10628826 w 13384174"/>
              <a:gd name="connsiteY3730" fmla="*/ 7472919 h 7837715"/>
              <a:gd name="connsiteX3731" fmla="*/ 10595470 w 13384174"/>
              <a:gd name="connsiteY3731" fmla="*/ 7510898 h 7837715"/>
              <a:gd name="connsiteX3732" fmla="*/ 10597714 w 13384174"/>
              <a:gd name="connsiteY3732" fmla="*/ 7466333 h 7837715"/>
              <a:gd name="connsiteX3733" fmla="*/ 10579774 w 13384174"/>
              <a:gd name="connsiteY3733" fmla="*/ 7507535 h 7837715"/>
              <a:gd name="connsiteX3734" fmla="*/ 10578794 w 13384174"/>
              <a:gd name="connsiteY3734" fmla="*/ 7451478 h 7837715"/>
              <a:gd name="connsiteX3735" fmla="*/ 10564778 w 13384174"/>
              <a:gd name="connsiteY3735" fmla="*/ 7504593 h 7837715"/>
              <a:gd name="connsiteX3736" fmla="*/ 10486854 w 13384174"/>
              <a:gd name="connsiteY3736" fmla="*/ 7487914 h 7837715"/>
              <a:gd name="connsiteX3737" fmla="*/ 10491198 w 13384174"/>
              <a:gd name="connsiteY3737" fmla="*/ 7399063 h 7837715"/>
              <a:gd name="connsiteX3738" fmla="*/ 10386506 w 13384174"/>
              <a:gd name="connsiteY3738" fmla="*/ 7365429 h 7837715"/>
              <a:gd name="connsiteX3739" fmla="*/ 10387486 w 13384174"/>
              <a:gd name="connsiteY3739" fmla="*/ 7343147 h 7837715"/>
              <a:gd name="connsiteX3740" fmla="*/ 10425186 w 13384174"/>
              <a:gd name="connsiteY3740" fmla="*/ 7217016 h 7837715"/>
              <a:gd name="connsiteX3741" fmla="*/ 10391834 w 13384174"/>
              <a:gd name="connsiteY3741" fmla="*/ 7254715 h 7837715"/>
              <a:gd name="connsiteX3742" fmla="*/ 10379778 w 13384174"/>
              <a:gd name="connsiteY3742" fmla="*/ 7342305 h 7837715"/>
              <a:gd name="connsiteX3743" fmla="*/ 10380622 w 13384174"/>
              <a:gd name="connsiteY3743" fmla="*/ 7241120 h 7837715"/>
              <a:gd name="connsiteX3744" fmla="*/ 10350490 w 13384174"/>
              <a:gd name="connsiteY3744" fmla="*/ 7212392 h 7837715"/>
              <a:gd name="connsiteX3745" fmla="*/ 10222810 w 13384174"/>
              <a:gd name="connsiteY3745" fmla="*/ 7331234 h 7837715"/>
              <a:gd name="connsiteX3746" fmla="*/ 10238090 w 13384174"/>
              <a:gd name="connsiteY3746" fmla="*/ 7255837 h 7837715"/>
              <a:gd name="connsiteX3747" fmla="*/ 10200390 w 13384174"/>
              <a:gd name="connsiteY3747" fmla="*/ 7304045 h 7837715"/>
              <a:gd name="connsiteX3748" fmla="*/ 10168154 w 13384174"/>
              <a:gd name="connsiteY3748" fmla="*/ 7319742 h 7837715"/>
              <a:gd name="connsiteX3749" fmla="*/ 10184550 w 13384174"/>
              <a:gd name="connsiteY3749" fmla="*/ 7221642 h 7837715"/>
              <a:gd name="connsiteX3750" fmla="*/ 10168994 w 13384174"/>
              <a:gd name="connsiteY3750" fmla="*/ 7218137 h 7837715"/>
              <a:gd name="connsiteX3751" fmla="*/ 10153578 w 13384174"/>
              <a:gd name="connsiteY3751" fmla="*/ 7293676 h 7837715"/>
              <a:gd name="connsiteX3752" fmla="*/ 10129190 w 13384174"/>
              <a:gd name="connsiteY3752" fmla="*/ 7311054 h 7837715"/>
              <a:gd name="connsiteX3753" fmla="*/ 10025622 w 13384174"/>
              <a:gd name="connsiteY3753" fmla="*/ 7262703 h 7837715"/>
              <a:gd name="connsiteX3754" fmla="*/ 9946998 w 13384174"/>
              <a:gd name="connsiteY3754" fmla="*/ 7160819 h 7837715"/>
              <a:gd name="connsiteX3755" fmla="*/ 9904950 w 13384174"/>
              <a:gd name="connsiteY3755" fmla="*/ 7219539 h 7837715"/>
              <a:gd name="connsiteX3756" fmla="*/ 9857162 w 13384174"/>
              <a:gd name="connsiteY3756" fmla="*/ 7232292 h 7837715"/>
              <a:gd name="connsiteX3757" fmla="*/ 9805866 w 13384174"/>
              <a:gd name="connsiteY3757" fmla="*/ 7233134 h 7837715"/>
              <a:gd name="connsiteX3758" fmla="*/ 9813294 w 13384174"/>
              <a:gd name="connsiteY3758" fmla="*/ 7156053 h 7837715"/>
              <a:gd name="connsiteX3759" fmla="*/ 9784002 w 13384174"/>
              <a:gd name="connsiteY3759" fmla="*/ 7105041 h 7837715"/>
              <a:gd name="connsiteX3760" fmla="*/ 9751910 w 13384174"/>
              <a:gd name="connsiteY3760" fmla="*/ 7121018 h 7837715"/>
              <a:gd name="connsiteX3761" fmla="*/ 9761718 w 13384174"/>
              <a:gd name="connsiteY3761" fmla="*/ 7078133 h 7837715"/>
              <a:gd name="connsiteX3762" fmla="*/ 9524306 w 13384174"/>
              <a:gd name="connsiteY3762" fmla="*/ 7097613 h 7837715"/>
              <a:gd name="connsiteX3763" fmla="*/ 9589194 w 13384174"/>
              <a:gd name="connsiteY3763" fmla="*/ 7144281 h 7837715"/>
              <a:gd name="connsiteX3764" fmla="*/ 9577002 w 13384174"/>
              <a:gd name="connsiteY3764" fmla="*/ 7153111 h 7837715"/>
              <a:gd name="connsiteX3765" fmla="*/ 9601526 w 13384174"/>
              <a:gd name="connsiteY3765" fmla="*/ 7135592 h 7837715"/>
              <a:gd name="connsiteX3766" fmla="*/ 9599986 w 13384174"/>
              <a:gd name="connsiteY3766" fmla="*/ 7258919 h 7837715"/>
              <a:gd name="connsiteX3767" fmla="*/ 9522902 w 13384174"/>
              <a:gd name="connsiteY3767" fmla="*/ 7220660 h 7837715"/>
              <a:gd name="connsiteX3768" fmla="*/ 9492630 w 13384174"/>
              <a:gd name="connsiteY3768" fmla="*/ 7192631 h 7837715"/>
              <a:gd name="connsiteX3769" fmla="*/ 9510150 w 13384174"/>
              <a:gd name="connsiteY3769" fmla="*/ 7150588 h 7837715"/>
              <a:gd name="connsiteX3770" fmla="*/ 9474550 w 13384174"/>
              <a:gd name="connsiteY3770" fmla="*/ 7154512 h 7837715"/>
              <a:gd name="connsiteX3771" fmla="*/ 9477074 w 13384174"/>
              <a:gd name="connsiteY3771" fmla="*/ 7188847 h 7837715"/>
              <a:gd name="connsiteX3772" fmla="*/ 9489690 w 13384174"/>
              <a:gd name="connsiteY3772" fmla="*/ 7079255 h 7837715"/>
              <a:gd name="connsiteX3773" fmla="*/ 9520802 w 13384174"/>
              <a:gd name="connsiteY3773" fmla="*/ 7085420 h 7837715"/>
              <a:gd name="connsiteX3774" fmla="*/ 9517998 w 13384174"/>
              <a:gd name="connsiteY3774" fmla="*/ 6972465 h 7837715"/>
              <a:gd name="connsiteX3775" fmla="*/ 9489970 w 13384174"/>
              <a:gd name="connsiteY3775" fmla="*/ 6978070 h 7837715"/>
              <a:gd name="connsiteX3776" fmla="*/ 9391022 w 13384174"/>
              <a:gd name="connsiteY3776" fmla="*/ 7171329 h 7837715"/>
              <a:gd name="connsiteX3777" fmla="*/ 9377010 w 13384174"/>
              <a:gd name="connsiteY3777" fmla="*/ 7123960 h 7837715"/>
              <a:gd name="connsiteX3778" fmla="*/ 9314502 w 13384174"/>
              <a:gd name="connsiteY3778" fmla="*/ 7111067 h 7837715"/>
              <a:gd name="connsiteX3779" fmla="*/ 9328514 w 13384174"/>
              <a:gd name="connsiteY3779" fmla="*/ 7057813 h 7837715"/>
              <a:gd name="connsiteX3780" fmla="*/ 9286470 w 13384174"/>
              <a:gd name="connsiteY3780" fmla="*/ 7116673 h 7837715"/>
              <a:gd name="connsiteX3781" fmla="*/ 9259702 w 13384174"/>
              <a:gd name="connsiteY3781" fmla="*/ 7099996 h 7837715"/>
              <a:gd name="connsiteX3782" fmla="*/ 9243442 w 13384174"/>
              <a:gd name="connsiteY3782" fmla="*/ 7018012 h 7837715"/>
              <a:gd name="connsiteX3783" fmla="*/ 9222422 w 13384174"/>
              <a:gd name="connsiteY3783" fmla="*/ 7047722 h 7837715"/>
              <a:gd name="connsiteX3784" fmla="*/ 9236438 w 13384174"/>
              <a:gd name="connsiteY3784" fmla="*/ 7095231 h 7837715"/>
              <a:gd name="connsiteX3785" fmla="*/ 9199718 w 13384174"/>
              <a:gd name="connsiteY3785" fmla="*/ 7121718 h 7837715"/>
              <a:gd name="connsiteX3786" fmla="*/ 9194814 w 13384174"/>
              <a:gd name="connsiteY3786" fmla="*/ 7053468 h 7837715"/>
              <a:gd name="connsiteX3787" fmla="*/ 9166782 w 13384174"/>
              <a:gd name="connsiteY3787" fmla="*/ 7059354 h 7837715"/>
              <a:gd name="connsiteX3788" fmla="*/ 9159494 w 13384174"/>
              <a:gd name="connsiteY3788" fmla="*/ 7136573 h 7837715"/>
              <a:gd name="connsiteX3789" fmla="*/ 9206306 w 13384174"/>
              <a:gd name="connsiteY3789" fmla="*/ 7145683 h 7837715"/>
              <a:gd name="connsiteX3790" fmla="*/ 9195794 w 13384174"/>
              <a:gd name="connsiteY3790" fmla="*/ 7210990 h 7837715"/>
              <a:gd name="connsiteX3791" fmla="*/ 9160194 w 13384174"/>
              <a:gd name="connsiteY3791" fmla="*/ 7215194 h 7837715"/>
              <a:gd name="connsiteX3792" fmla="*/ 9180798 w 13384174"/>
              <a:gd name="connsiteY3792" fmla="*/ 7286667 h 7837715"/>
              <a:gd name="connsiteX3793" fmla="*/ 9130762 w 13384174"/>
              <a:gd name="connsiteY3793" fmla="*/ 7164603 h 7837715"/>
              <a:gd name="connsiteX3794" fmla="*/ 9078910 w 13384174"/>
              <a:gd name="connsiteY3794" fmla="*/ 7087382 h 7837715"/>
              <a:gd name="connsiteX3795" fmla="*/ 9094746 w 13384174"/>
              <a:gd name="connsiteY3795" fmla="*/ 6989282 h 7837715"/>
              <a:gd name="connsiteX3796" fmla="*/ 9039946 w 13384174"/>
              <a:gd name="connsiteY3796" fmla="*/ 6978772 h 7837715"/>
              <a:gd name="connsiteX3797" fmla="*/ 9018226 w 13384174"/>
              <a:gd name="connsiteY3797" fmla="*/ 7030764 h 7837715"/>
              <a:gd name="connsiteX3798" fmla="*/ 9025230 w 13384174"/>
              <a:gd name="connsiteY3798" fmla="*/ 6953545 h 7837715"/>
              <a:gd name="connsiteX3799" fmla="*/ 9000846 w 13384174"/>
              <a:gd name="connsiteY3799" fmla="*/ 6971202 h 7837715"/>
              <a:gd name="connsiteX3800" fmla="*/ 8993838 w 13384174"/>
              <a:gd name="connsiteY3800" fmla="*/ 7048563 h 7837715"/>
              <a:gd name="connsiteX3801" fmla="*/ 9011918 w 13384174"/>
              <a:gd name="connsiteY3801" fmla="*/ 7085701 h 7837715"/>
              <a:gd name="connsiteX3802" fmla="*/ 8980806 w 13384174"/>
              <a:gd name="connsiteY3802" fmla="*/ 7079814 h 7837715"/>
              <a:gd name="connsiteX3803" fmla="*/ 8994818 w 13384174"/>
              <a:gd name="connsiteY3803" fmla="*/ 7127183 h 7837715"/>
              <a:gd name="connsiteX3804" fmla="*/ 8981646 w 13384174"/>
              <a:gd name="connsiteY3804" fmla="*/ 7158296 h 7837715"/>
              <a:gd name="connsiteX3805" fmla="*/ 8969730 w 13384174"/>
              <a:gd name="connsiteY3805" fmla="*/ 7066220 h 7837715"/>
              <a:gd name="connsiteX3806" fmla="*/ 8938478 w 13384174"/>
              <a:gd name="connsiteY3806" fmla="*/ 7060336 h 7837715"/>
              <a:gd name="connsiteX3807" fmla="*/ 8910450 w 13384174"/>
              <a:gd name="connsiteY3807" fmla="*/ 6965037 h 7837715"/>
              <a:gd name="connsiteX3808" fmla="*/ 8894610 w 13384174"/>
              <a:gd name="connsiteY3808" fmla="*/ 7063138 h 7837715"/>
              <a:gd name="connsiteX3809" fmla="*/ 8894610 w 13384174"/>
              <a:gd name="connsiteY3809" fmla="*/ 6962234 h 7837715"/>
              <a:gd name="connsiteX3810" fmla="*/ 8803234 w 13384174"/>
              <a:gd name="connsiteY3810" fmla="*/ 6978211 h 7837715"/>
              <a:gd name="connsiteX3811" fmla="*/ 8768618 w 13384174"/>
              <a:gd name="connsiteY3811" fmla="*/ 6960412 h 7837715"/>
              <a:gd name="connsiteX3812" fmla="*/ 8744230 w 13384174"/>
              <a:gd name="connsiteY3812" fmla="*/ 6877026 h 7837715"/>
              <a:gd name="connsiteX3813" fmla="*/ 8699802 w 13384174"/>
              <a:gd name="connsiteY3813" fmla="*/ 7003157 h 7837715"/>
              <a:gd name="connsiteX3814" fmla="*/ 8679062 w 13384174"/>
              <a:gd name="connsiteY3814" fmla="*/ 6931963 h 7837715"/>
              <a:gd name="connsiteX3815" fmla="*/ 8700786 w 13384174"/>
              <a:gd name="connsiteY3815" fmla="*/ 6879830 h 7837715"/>
              <a:gd name="connsiteX3816" fmla="*/ 8636454 w 13384174"/>
              <a:gd name="connsiteY3816" fmla="*/ 6912482 h 7837715"/>
              <a:gd name="connsiteX3817" fmla="*/ 8662522 w 13384174"/>
              <a:gd name="connsiteY3817" fmla="*/ 6951022 h 7837715"/>
              <a:gd name="connsiteX3818" fmla="*/ 8552086 w 13384174"/>
              <a:gd name="connsiteY3818" fmla="*/ 6952423 h 7837715"/>
              <a:gd name="connsiteX3819" fmla="*/ 8463370 w 13384174"/>
              <a:gd name="connsiteY3819" fmla="*/ 6901692 h 7837715"/>
              <a:gd name="connsiteX3820" fmla="*/ 8441646 w 13384174"/>
              <a:gd name="connsiteY3820" fmla="*/ 6852501 h 7837715"/>
              <a:gd name="connsiteX3821" fmla="*/ 8451318 w 13384174"/>
              <a:gd name="connsiteY3821" fmla="*/ 6910522 h 7837715"/>
              <a:gd name="connsiteX3822" fmla="*/ 8425250 w 13384174"/>
              <a:gd name="connsiteY3822" fmla="*/ 6972886 h 7837715"/>
              <a:gd name="connsiteX3823" fmla="*/ 8372134 w 13384174"/>
              <a:gd name="connsiteY3823" fmla="*/ 6918088 h 7837715"/>
              <a:gd name="connsiteX3824" fmla="*/ 8389510 w 13384174"/>
              <a:gd name="connsiteY3824" fmla="*/ 6876044 h 7837715"/>
              <a:gd name="connsiteX3825" fmla="*/ 8350410 w 13384174"/>
              <a:gd name="connsiteY3825" fmla="*/ 6868897 h 7837715"/>
              <a:gd name="connsiteX3826" fmla="*/ 8320838 w 13384174"/>
              <a:gd name="connsiteY3826" fmla="*/ 6919769 h 7837715"/>
              <a:gd name="connsiteX3827" fmla="*/ 8315514 w 13384174"/>
              <a:gd name="connsiteY3827" fmla="*/ 6851381 h 7837715"/>
              <a:gd name="connsiteX3828" fmla="*/ 8303318 w 13384174"/>
              <a:gd name="connsiteY3828" fmla="*/ 6860630 h 7837715"/>
              <a:gd name="connsiteX3829" fmla="*/ 8338918 w 13384174"/>
              <a:gd name="connsiteY3829" fmla="*/ 6754820 h 7837715"/>
              <a:gd name="connsiteX3830" fmla="*/ 8270246 w 13384174"/>
              <a:gd name="connsiteY3830" fmla="*/ 6798406 h 7837715"/>
              <a:gd name="connsiteX3831" fmla="*/ 8260574 w 13384174"/>
              <a:gd name="connsiteY3831" fmla="*/ 6740526 h 7837715"/>
              <a:gd name="connsiteX3832" fmla="*/ 8223154 w 13384174"/>
              <a:gd name="connsiteY3832" fmla="*/ 6789716 h 7837715"/>
              <a:gd name="connsiteX3833" fmla="*/ 8250202 w 13384174"/>
              <a:gd name="connsiteY3833" fmla="*/ 6805972 h 7837715"/>
              <a:gd name="connsiteX3834" fmla="*/ 8180126 w 13384174"/>
              <a:gd name="connsiteY3834" fmla="*/ 6894124 h 7837715"/>
              <a:gd name="connsiteX3835" fmla="*/ 8180126 w 13384174"/>
              <a:gd name="connsiteY3835" fmla="*/ 6793079 h 7837715"/>
              <a:gd name="connsiteX3836" fmla="*/ 8213762 w 13384174"/>
              <a:gd name="connsiteY3836" fmla="*/ 6731976 h 7837715"/>
              <a:gd name="connsiteX3837" fmla="*/ 8157706 w 13384174"/>
              <a:gd name="connsiteY3837" fmla="*/ 6766452 h 7837715"/>
              <a:gd name="connsiteX3838" fmla="*/ 8171018 w 13384174"/>
              <a:gd name="connsiteY3838" fmla="*/ 6836524 h 7837715"/>
              <a:gd name="connsiteX3839" fmla="*/ 8125890 w 13384174"/>
              <a:gd name="connsiteY3839" fmla="*/ 6884594 h 7837715"/>
              <a:gd name="connsiteX3840" fmla="*/ 8116922 w 13384174"/>
              <a:gd name="connsiteY3840" fmla="*/ 6804291 h 7837715"/>
              <a:gd name="connsiteX3841" fmla="*/ 8004798 w 13384174"/>
              <a:gd name="connsiteY3841" fmla="*/ 6873663 h 7837715"/>
              <a:gd name="connsiteX3842" fmla="*/ 8012370 w 13384174"/>
              <a:gd name="connsiteY3842" fmla="*/ 6773880 h 7837715"/>
              <a:gd name="connsiteX3843" fmla="*/ 7979434 w 13384174"/>
              <a:gd name="connsiteY3843" fmla="*/ 6812700 h 7837715"/>
              <a:gd name="connsiteX3844" fmla="*/ 7980974 w 13384174"/>
              <a:gd name="connsiteY3844" fmla="*/ 6768134 h 7837715"/>
              <a:gd name="connsiteX3845" fmla="*/ 7955186 w 13384174"/>
              <a:gd name="connsiteY3845" fmla="*/ 6830918 h 7837715"/>
              <a:gd name="connsiteX3846" fmla="*/ 7989946 w 13384174"/>
              <a:gd name="connsiteY3846" fmla="*/ 6848296 h 7837715"/>
              <a:gd name="connsiteX3847" fmla="*/ 7995410 w 13384174"/>
              <a:gd name="connsiteY3847" fmla="*/ 6916546 h 7837715"/>
              <a:gd name="connsiteX3848" fmla="*/ 7917066 w 13384174"/>
              <a:gd name="connsiteY3848" fmla="*/ 6902533 h 7837715"/>
              <a:gd name="connsiteX3849" fmla="*/ 7905434 w 13384174"/>
              <a:gd name="connsiteY3849" fmla="*/ 7012686 h 7837715"/>
              <a:gd name="connsiteX3850" fmla="*/ 7884970 w 13384174"/>
              <a:gd name="connsiteY3850" fmla="*/ 6919210 h 7837715"/>
              <a:gd name="connsiteX3851" fmla="*/ 7965698 w 13384174"/>
              <a:gd name="connsiteY3851" fmla="*/ 6866656 h 7837715"/>
              <a:gd name="connsiteX3852" fmla="*/ 7936686 w 13384174"/>
              <a:gd name="connsiteY3852" fmla="*/ 6794061 h 7837715"/>
              <a:gd name="connsiteX3853" fmla="*/ 7952806 w 13384174"/>
              <a:gd name="connsiteY3853" fmla="*/ 6673536 h 7837715"/>
              <a:gd name="connsiteX3854" fmla="*/ 7984898 w 13384174"/>
              <a:gd name="connsiteY3854" fmla="*/ 6656860 h 7837715"/>
              <a:gd name="connsiteX3855" fmla="*/ 7942854 w 13384174"/>
              <a:gd name="connsiteY3855" fmla="*/ 6716700 h 7837715"/>
              <a:gd name="connsiteX3856" fmla="*/ 7902910 w 13384174"/>
              <a:gd name="connsiteY3856" fmla="*/ 6731698 h 7837715"/>
              <a:gd name="connsiteX3857" fmla="*/ 7929962 w 13384174"/>
              <a:gd name="connsiteY3857" fmla="*/ 6748094 h 7837715"/>
              <a:gd name="connsiteX3858" fmla="*/ 7936126 w 13384174"/>
              <a:gd name="connsiteY3858" fmla="*/ 6794061 h 7837715"/>
              <a:gd name="connsiteX3859" fmla="*/ 7759958 w 13384174"/>
              <a:gd name="connsiteY3859" fmla="*/ 6874084 h 7837715"/>
              <a:gd name="connsiteX3860" fmla="*/ 7775654 w 13384174"/>
              <a:gd name="connsiteY3860" fmla="*/ 6876886 h 7837715"/>
              <a:gd name="connsiteX3861" fmla="*/ 7751410 w 13384174"/>
              <a:gd name="connsiteY3861" fmla="*/ 6894965 h 7837715"/>
              <a:gd name="connsiteX3862" fmla="*/ 7812794 w 13384174"/>
              <a:gd name="connsiteY3862" fmla="*/ 6827695 h 7837715"/>
              <a:gd name="connsiteX3863" fmla="*/ 7862550 w 13384174"/>
              <a:gd name="connsiteY3863" fmla="*/ 6869739 h 7837715"/>
              <a:gd name="connsiteX3864" fmla="*/ 7834518 w 13384174"/>
              <a:gd name="connsiteY3864" fmla="*/ 6876044 h 7837715"/>
              <a:gd name="connsiteX3865" fmla="*/ 7835778 w 13384174"/>
              <a:gd name="connsiteY3865" fmla="*/ 6954806 h 7837715"/>
              <a:gd name="connsiteX3866" fmla="*/ 7799342 w 13384174"/>
              <a:gd name="connsiteY3866" fmla="*/ 6981854 h 7837715"/>
              <a:gd name="connsiteX3867" fmla="*/ 7818962 w 13384174"/>
              <a:gd name="connsiteY3867" fmla="*/ 6873242 h 7837715"/>
              <a:gd name="connsiteX3868" fmla="*/ 7778738 w 13384174"/>
              <a:gd name="connsiteY3868" fmla="*/ 7011705 h 7837715"/>
              <a:gd name="connsiteX3869" fmla="*/ 7800602 w 13384174"/>
              <a:gd name="connsiteY3869" fmla="*/ 7060615 h 7837715"/>
              <a:gd name="connsiteX3870" fmla="*/ 7780702 w 13384174"/>
              <a:gd name="connsiteY3870" fmla="*/ 7068182 h 7837715"/>
              <a:gd name="connsiteX3871" fmla="*/ 7746222 w 13384174"/>
              <a:gd name="connsiteY3871" fmla="*/ 6927058 h 7837715"/>
              <a:gd name="connsiteX3872" fmla="*/ 7649938 w 13384174"/>
              <a:gd name="connsiteY3872" fmla="*/ 6976948 h 7837715"/>
              <a:gd name="connsiteX3873" fmla="*/ 7648398 w 13384174"/>
              <a:gd name="connsiteY3873" fmla="*/ 7021796 h 7837715"/>
              <a:gd name="connsiteX3874" fmla="*/ 7632842 w 13384174"/>
              <a:gd name="connsiteY3874" fmla="*/ 7018713 h 7837715"/>
              <a:gd name="connsiteX3875" fmla="*/ 7635786 w 13384174"/>
              <a:gd name="connsiteY3875" fmla="*/ 6929580 h 7837715"/>
              <a:gd name="connsiteX3876" fmla="*/ 7698430 w 13384174"/>
              <a:gd name="connsiteY3876" fmla="*/ 6941072 h 7837715"/>
              <a:gd name="connsiteX3877" fmla="*/ 7697170 w 13384174"/>
              <a:gd name="connsiteY3877" fmla="*/ 6862311 h 7837715"/>
              <a:gd name="connsiteX3878" fmla="*/ 7612238 w 13384174"/>
              <a:gd name="connsiteY3878" fmla="*/ 6925377 h 7837715"/>
              <a:gd name="connsiteX3879" fmla="*/ 7622190 w 13384174"/>
              <a:gd name="connsiteY3879" fmla="*/ 6983255 h 7837715"/>
              <a:gd name="connsiteX3880" fmla="*/ 7545950 w 13384174"/>
              <a:gd name="connsiteY3880" fmla="*/ 7025299 h 7837715"/>
              <a:gd name="connsiteX3881" fmla="*/ 7511753 w 13384174"/>
              <a:gd name="connsiteY3881" fmla="*/ 6985638 h 7837715"/>
              <a:gd name="connsiteX3882" fmla="*/ 7501943 w 13384174"/>
              <a:gd name="connsiteY3882" fmla="*/ 6927898 h 7837715"/>
              <a:gd name="connsiteX3883" fmla="*/ 7526189 w 13384174"/>
              <a:gd name="connsiteY3883" fmla="*/ 6909680 h 7837715"/>
              <a:gd name="connsiteX3884" fmla="*/ 7531935 w 13384174"/>
              <a:gd name="connsiteY3884" fmla="*/ 6854603 h 7837715"/>
              <a:gd name="connsiteX3885" fmla="*/ 7500541 w 13384174"/>
              <a:gd name="connsiteY3885" fmla="*/ 6849419 h 7837715"/>
              <a:gd name="connsiteX3886" fmla="*/ 7492693 w 13384174"/>
              <a:gd name="connsiteY3886" fmla="*/ 6971202 h 7837715"/>
              <a:gd name="connsiteX3887" fmla="*/ 7446303 w 13384174"/>
              <a:gd name="connsiteY3887" fmla="*/ 6940791 h 7837715"/>
              <a:gd name="connsiteX3888" fmla="*/ 7427943 w 13384174"/>
              <a:gd name="connsiteY3888" fmla="*/ 6903934 h 7837715"/>
              <a:gd name="connsiteX3889" fmla="*/ 7459337 w 13384174"/>
              <a:gd name="connsiteY3889" fmla="*/ 6786073 h 7837715"/>
              <a:gd name="connsiteX3890" fmla="*/ 7597526 w 13384174"/>
              <a:gd name="connsiteY3890" fmla="*/ 6776122 h 7837715"/>
              <a:gd name="connsiteX3891" fmla="*/ 7552118 w 13384174"/>
              <a:gd name="connsiteY3891" fmla="*/ 6723569 h 7837715"/>
              <a:gd name="connsiteX3892" fmla="*/ 7529833 w 13384174"/>
              <a:gd name="connsiteY3892" fmla="*/ 6798266 h 7837715"/>
              <a:gd name="connsiteX3893" fmla="*/ 7515817 w 13384174"/>
              <a:gd name="connsiteY3893" fmla="*/ 6728192 h 7837715"/>
              <a:gd name="connsiteX3894" fmla="*/ 7494375 w 13384174"/>
              <a:gd name="connsiteY3894" fmla="*/ 6780607 h 7837715"/>
              <a:gd name="connsiteX3895" fmla="*/ 7498860 w 13384174"/>
              <a:gd name="connsiteY3895" fmla="*/ 6646769 h 7837715"/>
              <a:gd name="connsiteX3896" fmla="*/ 7443920 w 13384174"/>
              <a:gd name="connsiteY3896" fmla="*/ 6637379 h 7837715"/>
              <a:gd name="connsiteX3897" fmla="*/ 7449666 w 13384174"/>
              <a:gd name="connsiteY3897" fmla="*/ 6705629 h 7837715"/>
              <a:gd name="connsiteX3898" fmla="*/ 7477697 w 13384174"/>
              <a:gd name="connsiteY3898" fmla="*/ 6676900 h 7837715"/>
              <a:gd name="connsiteX3899" fmla="*/ 7471249 w 13384174"/>
              <a:gd name="connsiteY3899" fmla="*/ 6754260 h 7837715"/>
              <a:gd name="connsiteX3900" fmla="*/ 7472651 w 13384174"/>
              <a:gd name="connsiteY3900" fmla="*/ 6709554 h 7837715"/>
              <a:gd name="connsiteX3901" fmla="*/ 7454713 w 13384174"/>
              <a:gd name="connsiteY3901" fmla="*/ 6773880 h 7837715"/>
              <a:gd name="connsiteX3902" fmla="*/ 7407761 w 13384174"/>
              <a:gd name="connsiteY3902" fmla="*/ 6765612 h 7837715"/>
              <a:gd name="connsiteX3903" fmla="*/ 7446163 w 13384174"/>
              <a:gd name="connsiteY3903" fmla="*/ 6794901 h 7837715"/>
              <a:gd name="connsiteX3904" fmla="*/ 7417012 w 13384174"/>
              <a:gd name="connsiteY3904" fmla="*/ 6845773 h 7837715"/>
              <a:gd name="connsiteX3905" fmla="*/ 7342173 w 13384174"/>
              <a:gd name="connsiteY3905" fmla="*/ 6844232 h 7837715"/>
              <a:gd name="connsiteX3906" fmla="*/ 7316524 w 13384174"/>
              <a:gd name="connsiteY3906" fmla="*/ 6783690 h 7837715"/>
              <a:gd name="connsiteX3907" fmla="*/ 7310778 w 13384174"/>
              <a:gd name="connsiteY3907" fmla="*/ 6838767 h 7837715"/>
              <a:gd name="connsiteX3908" fmla="*/ 7290175 w 13384174"/>
              <a:gd name="connsiteY3908" fmla="*/ 6868897 h 7837715"/>
              <a:gd name="connsiteX3909" fmla="*/ 7252475 w 13384174"/>
              <a:gd name="connsiteY3909" fmla="*/ 6817605 h 7837715"/>
              <a:gd name="connsiteX3910" fmla="*/ 7325214 w 13384174"/>
              <a:gd name="connsiteY3910" fmla="*/ 6639482 h 7837715"/>
              <a:gd name="connsiteX3911" fmla="*/ 7307275 w 13384174"/>
              <a:gd name="connsiteY3911" fmla="*/ 6703667 h 7837715"/>
              <a:gd name="connsiteX3912" fmla="*/ 7265229 w 13384174"/>
              <a:gd name="connsiteY3912" fmla="*/ 6662746 h 7837715"/>
              <a:gd name="connsiteX3913" fmla="*/ 7255980 w 13384174"/>
              <a:gd name="connsiteY3913" fmla="*/ 6582723 h 7837715"/>
              <a:gd name="connsiteX3914" fmla="*/ 7216737 w 13384174"/>
              <a:gd name="connsiteY3914" fmla="*/ 6575996 h 7837715"/>
              <a:gd name="connsiteX3915" fmla="*/ 7202723 w 13384174"/>
              <a:gd name="connsiteY3915" fmla="*/ 6629812 h 7837715"/>
              <a:gd name="connsiteX3916" fmla="*/ 7225427 w 13384174"/>
              <a:gd name="connsiteY3916" fmla="*/ 6656018 h 7837715"/>
              <a:gd name="connsiteX3917" fmla="*/ 7200619 w 13384174"/>
              <a:gd name="connsiteY3917" fmla="*/ 6696661 h 7837715"/>
              <a:gd name="connsiteX3918" fmla="*/ 7226968 w 13384174"/>
              <a:gd name="connsiteY3918" fmla="*/ 6734920 h 7837715"/>
              <a:gd name="connsiteX3919" fmla="*/ 7173571 w 13384174"/>
              <a:gd name="connsiteY3919" fmla="*/ 6804151 h 7837715"/>
              <a:gd name="connsiteX3920" fmla="*/ 7171329 w 13384174"/>
              <a:gd name="connsiteY3920" fmla="*/ 6748094 h 7837715"/>
              <a:gd name="connsiteX3921" fmla="*/ 7115270 w 13384174"/>
              <a:gd name="connsiteY3921" fmla="*/ 6783269 h 7837715"/>
              <a:gd name="connsiteX3922" fmla="*/ 7047576 w 13384174"/>
              <a:gd name="connsiteY3922" fmla="*/ 6805132 h 7837715"/>
              <a:gd name="connsiteX3923" fmla="*/ 7027677 w 13384174"/>
              <a:gd name="connsiteY3923" fmla="*/ 6812840 h 7837715"/>
              <a:gd name="connsiteX3924" fmla="*/ 7013661 w 13384174"/>
              <a:gd name="connsiteY3924" fmla="*/ 6743468 h 7837715"/>
              <a:gd name="connsiteX3925" fmla="*/ 6949613 w 13384174"/>
              <a:gd name="connsiteY3925" fmla="*/ 6777104 h 7837715"/>
              <a:gd name="connsiteX3926" fmla="*/ 6943865 w 13384174"/>
              <a:gd name="connsiteY3926" fmla="*/ 6708994 h 7837715"/>
              <a:gd name="connsiteX3927" fmla="*/ 6923123 w 13384174"/>
              <a:gd name="connsiteY3927" fmla="*/ 6739265 h 7837715"/>
              <a:gd name="connsiteX3928" fmla="*/ 6920881 w 13384174"/>
              <a:gd name="connsiteY3928" fmla="*/ 6683207 h 7837715"/>
              <a:gd name="connsiteX3929" fmla="*/ 6897477 w 13384174"/>
              <a:gd name="connsiteY3929" fmla="*/ 6679282 h 7837715"/>
              <a:gd name="connsiteX3930" fmla="*/ 6895374 w 13384174"/>
              <a:gd name="connsiteY3930" fmla="*/ 6745991 h 7837715"/>
              <a:gd name="connsiteX3931" fmla="*/ 6816330 w 13384174"/>
              <a:gd name="connsiteY3931" fmla="*/ 6754820 h 7837715"/>
              <a:gd name="connsiteX3932" fmla="*/ 6821935 w 13384174"/>
              <a:gd name="connsiteY3932" fmla="*/ 6699743 h 7837715"/>
              <a:gd name="connsiteX3933" fmla="*/ 6786899 w 13384174"/>
              <a:gd name="connsiteY3933" fmla="*/ 6682505 h 7837715"/>
              <a:gd name="connsiteX3934" fmla="*/ 6708555 w 13384174"/>
              <a:gd name="connsiteY3934" fmla="*/ 6669893 h 7837715"/>
              <a:gd name="connsiteX3935" fmla="*/ 6668611 w 13384174"/>
              <a:gd name="connsiteY3935" fmla="*/ 6685870 h 7837715"/>
              <a:gd name="connsiteX3936" fmla="*/ 6646748 w 13384174"/>
              <a:gd name="connsiteY3936" fmla="*/ 6760566 h 7837715"/>
              <a:gd name="connsiteX3937" fmla="*/ 6624464 w 13384174"/>
              <a:gd name="connsiteY3937" fmla="*/ 6712217 h 7837715"/>
              <a:gd name="connsiteX3938" fmla="*/ 6657119 w 13384174"/>
              <a:gd name="connsiteY3938" fmla="*/ 6672697 h 7837715"/>
              <a:gd name="connsiteX3939" fmla="*/ 6668892 w 13384174"/>
              <a:gd name="connsiteY3939" fmla="*/ 6540119 h 7837715"/>
              <a:gd name="connsiteX3940" fmla="*/ 6628388 w 13384174"/>
              <a:gd name="connsiteY3940" fmla="*/ 6578519 h 7837715"/>
              <a:gd name="connsiteX3941" fmla="*/ 6557052 w 13384174"/>
              <a:gd name="connsiteY3941" fmla="*/ 6589309 h 7837715"/>
              <a:gd name="connsiteX3942" fmla="*/ 6546821 w 13384174"/>
              <a:gd name="connsiteY3942" fmla="*/ 6531711 h 7837715"/>
              <a:gd name="connsiteX3943" fmla="*/ 6541917 w 13384174"/>
              <a:gd name="connsiteY3943" fmla="*/ 6564644 h 7837715"/>
              <a:gd name="connsiteX3944" fmla="*/ 6401766 w 13384174"/>
              <a:gd name="connsiteY3944" fmla="*/ 6519378 h 7837715"/>
              <a:gd name="connsiteX3945" fmla="*/ 6430777 w 13384174"/>
              <a:gd name="connsiteY3945" fmla="*/ 6613696 h 7837715"/>
              <a:gd name="connsiteX3946" fmla="*/ 6454884 w 13384174"/>
              <a:gd name="connsiteY3946" fmla="*/ 6595196 h 7837715"/>
              <a:gd name="connsiteX3947" fmla="*/ 6447735 w 13384174"/>
              <a:gd name="connsiteY3947" fmla="*/ 6571652 h 7837715"/>
              <a:gd name="connsiteX3948" fmla="*/ 6537712 w 13384174"/>
              <a:gd name="connsiteY3948" fmla="*/ 6597298 h 7837715"/>
              <a:gd name="connsiteX3949" fmla="*/ 6527901 w 13384174"/>
              <a:gd name="connsiteY3949" fmla="*/ 6663026 h 7837715"/>
              <a:gd name="connsiteX3950" fmla="*/ 6497208 w 13384174"/>
              <a:gd name="connsiteY3950" fmla="*/ 6634996 h 7837715"/>
              <a:gd name="connsiteX3951" fmla="*/ 6421106 w 13384174"/>
              <a:gd name="connsiteY3951" fmla="*/ 6678721 h 7837715"/>
              <a:gd name="connsiteX3952" fmla="*/ 6426573 w 13384174"/>
              <a:gd name="connsiteY3952" fmla="*/ 6623645 h 7837715"/>
              <a:gd name="connsiteX3953" fmla="*/ 6394617 w 13384174"/>
              <a:gd name="connsiteY3953" fmla="*/ 6640883 h 7837715"/>
              <a:gd name="connsiteX3954" fmla="*/ 6405409 w 13384174"/>
              <a:gd name="connsiteY3954" fmla="*/ 6676200 h 7837715"/>
              <a:gd name="connsiteX3955" fmla="*/ 6290767 w 13384174"/>
              <a:gd name="connsiteY3955" fmla="*/ 6691336 h 7837715"/>
              <a:gd name="connsiteX3956" fmla="*/ 6276753 w 13384174"/>
              <a:gd name="connsiteY3956" fmla="*/ 6621264 h 7837715"/>
              <a:gd name="connsiteX3957" fmla="*/ 6259934 w 13384174"/>
              <a:gd name="connsiteY3957" fmla="*/ 6663307 h 7837715"/>
              <a:gd name="connsiteX3958" fmla="*/ 6257553 w 13384174"/>
              <a:gd name="connsiteY3958" fmla="*/ 6607248 h 7837715"/>
              <a:gd name="connsiteX3959" fmla="*/ 6233307 w 13384174"/>
              <a:gd name="connsiteY3959" fmla="*/ 6625607 h 7837715"/>
              <a:gd name="connsiteX3960" fmla="*/ 6240033 w 13384174"/>
              <a:gd name="connsiteY3960" fmla="*/ 6671434 h 7837715"/>
              <a:gd name="connsiteX3961" fmla="*/ 6204995 w 13384174"/>
              <a:gd name="connsiteY3961" fmla="*/ 6654757 h 7837715"/>
              <a:gd name="connsiteX3962" fmla="*/ 6210321 w 13384174"/>
              <a:gd name="connsiteY3962" fmla="*/ 6599681 h 7837715"/>
              <a:gd name="connsiteX3963" fmla="*/ 6185655 w 13384174"/>
              <a:gd name="connsiteY3963" fmla="*/ 6640183 h 7837715"/>
              <a:gd name="connsiteX3964" fmla="*/ 6188177 w 13384174"/>
              <a:gd name="connsiteY3964" fmla="*/ 6696240 h 7837715"/>
              <a:gd name="connsiteX3965" fmla="*/ 6121747 w 13384174"/>
              <a:gd name="connsiteY3965" fmla="*/ 6674238 h 7837715"/>
              <a:gd name="connsiteX3966" fmla="*/ 6131277 w 13384174"/>
              <a:gd name="connsiteY3966" fmla="*/ 6608650 h 7837715"/>
              <a:gd name="connsiteX3967" fmla="*/ 5948101 w 13384174"/>
              <a:gd name="connsiteY3967" fmla="*/ 6523302 h 7837715"/>
              <a:gd name="connsiteX3968" fmla="*/ 5942775 w 13384174"/>
              <a:gd name="connsiteY3968" fmla="*/ 6578378 h 7837715"/>
              <a:gd name="connsiteX3969" fmla="*/ 5932404 w 13384174"/>
              <a:gd name="connsiteY3969" fmla="*/ 6520919 h 7837715"/>
              <a:gd name="connsiteX3970" fmla="*/ 5919231 w 13384174"/>
              <a:gd name="connsiteY3970" fmla="*/ 6574735 h 7837715"/>
              <a:gd name="connsiteX3971" fmla="*/ 5905215 w 13384174"/>
              <a:gd name="connsiteY3971" fmla="*/ 6505503 h 7837715"/>
              <a:gd name="connsiteX3972" fmla="*/ 5853220 w 13384174"/>
              <a:gd name="connsiteY3972" fmla="*/ 6531150 h 7837715"/>
              <a:gd name="connsiteX3973" fmla="*/ 5855883 w 13384174"/>
              <a:gd name="connsiteY3973" fmla="*/ 6587209 h 7837715"/>
              <a:gd name="connsiteX3974" fmla="*/ 5839485 w 13384174"/>
              <a:gd name="connsiteY3974" fmla="*/ 6607248 h 7837715"/>
              <a:gd name="connsiteX3975" fmla="*/ 5773053 w 13384174"/>
              <a:gd name="connsiteY3975" fmla="*/ 6585946 h 7837715"/>
              <a:gd name="connsiteX3976" fmla="*/ 5813417 w 13384174"/>
              <a:gd name="connsiteY3976" fmla="*/ 6547268 h 7837715"/>
              <a:gd name="connsiteX3977" fmla="*/ 5808932 w 13384174"/>
              <a:gd name="connsiteY3977" fmla="*/ 6510409 h 7837715"/>
              <a:gd name="connsiteX3978" fmla="*/ 5722601 w 13384174"/>
              <a:gd name="connsiteY3978" fmla="*/ 6497516 h 7837715"/>
              <a:gd name="connsiteX3979" fmla="*/ 5772773 w 13384174"/>
              <a:gd name="connsiteY3979" fmla="*/ 6538578 h 7837715"/>
              <a:gd name="connsiteX3980" fmla="*/ 5767448 w 13384174"/>
              <a:gd name="connsiteY3980" fmla="*/ 6593654 h 7837715"/>
              <a:gd name="connsiteX3981" fmla="*/ 5728347 w 13384174"/>
              <a:gd name="connsiteY3981" fmla="*/ 6587768 h 7837715"/>
              <a:gd name="connsiteX3982" fmla="*/ 5690505 w 13384174"/>
              <a:gd name="connsiteY3982" fmla="*/ 6514894 h 7837715"/>
              <a:gd name="connsiteX3983" fmla="*/ 5704519 w 13384174"/>
              <a:gd name="connsiteY3983" fmla="*/ 6606407 h 7837715"/>
              <a:gd name="connsiteX3984" fmla="*/ 5670605 w 13384174"/>
              <a:gd name="connsiteY3984" fmla="*/ 6545446 h 7837715"/>
              <a:gd name="connsiteX3985" fmla="*/ 5639069 w 13384174"/>
              <a:gd name="connsiteY3985" fmla="*/ 6540680 h 7837715"/>
              <a:gd name="connsiteX3986" fmla="*/ 5547973 w 13384174"/>
              <a:gd name="connsiteY3986" fmla="*/ 6560441 h 7837715"/>
              <a:gd name="connsiteX3987" fmla="*/ 5518682 w 13384174"/>
              <a:gd name="connsiteY3987" fmla="*/ 6634437 h 7837715"/>
              <a:gd name="connsiteX3988" fmla="*/ 5497239 w 13384174"/>
              <a:gd name="connsiteY3988" fmla="*/ 6541522 h 7837715"/>
              <a:gd name="connsiteX3989" fmla="*/ 5407683 w 13384174"/>
              <a:gd name="connsiteY3989" fmla="*/ 6662185 h 7837715"/>
              <a:gd name="connsiteX3990" fmla="*/ 5372226 w 13384174"/>
              <a:gd name="connsiteY3990" fmla="*/ 6668071 h 7837715"/>
              <a:gd name="connsiteX3991" fmla="*/ 5274121 w 13384174"/>
              <a:gd name="connsiteY3991" fmla="*/ 6664428 h 7837715"/>
              <a:gd name="connsiteX3992" fmla="*/ 5303271 w 13384174"/>
              <a:gd name="connsiteY3992" fmla="*/ 6590431 h 7837715"/>
              <a:gd name="connsiteX3993" fmla="*/ 5269074 w 13384174"/>
              <a:gd name="connsiteY3993" fmla="*/ 6529328 h 7837715"/>
              <a:gd name="connsiteX3994" fmla="*/ 5252959 w 13384174"/>
              <a:gd name="connsiteY3994" fmla="*/ 6549368 h 7837715"/>
              <a:gd name="connsiteX3995" fmla="*/ 5243147 w 13384174"/>
              <a:gd name="connsiteY3995" fmla="*/ 6637379 h 7837715"/>
              <a:gd name="connsiteX3996" fmla="*/ 5244970 w 13384174"/>
              <a:gd name="connsiteY3996" fmla="*/ 6547967 h 7837715"/>
              <a:gd name="connsiteX3997" fmla="*/ 5215958 w 13384174"/>
              <a:gd name="connsiteY3997" fmla="*/ 6431507 h 7837715"/>
              <a:gd name="connsiteX3998" fmla="*/ 5193255 w 13384174"/>
              <a:gd name="connsiteY3998" fmla="*/ 6573755 h 7837715"/>
              <a:gd name="connsiteX3999" fmla="*/ 5147985 w 13384174"/>
              <a:gd name="connsiteY3999" fmla="*/ 6477334 h 7837715"/>
              <a:gd name="connsiteX4000" fmla="*/ 5172511 w 13384174"/>
              <a:gd name="connsiteY4000" fmla="*/ 6626589 h 7837715"/>
              <a:gd name="connsiteX4001" fmla="*/ 5102437 w 13384174"/>
              <a:gd name="connsiteY4001" fmla="*/ 6571652 h 7837715"/>
              <a:gd name="connsiteX4002" fmla="*/ 5174614 w 13384174"/>
              <a:gd name="connsiteY4002" fmla="*/ 6705070 h 7837715"/>
              <a:gd name="connsiteX4003" fmla="*/ 5120097 w 13384174"/>
              <a:gd name="connsiteY4003" fmla="*/ 6674799 h 7837715"/>
              <a:gd name="connsiteX4004" fmla="*/ 5132007 w 13384174"/>
              <a:gd name="connsiteY4004" fmla="*/ 6665408 h 7837715"/>
              <a:gd name="connsiteX4005" fmla="*/ 5082535 w 13384174"/>
              <a:gd name="connsiteY4005" fmla="*/ 6579920 h 7837715"/>
              <a:gd name="connsiteX4006" fmla="*/ 5084497 w 13384174"/>
              <a:gd name="connsiteY4006" fmla="*/ 6490788 h 7837715"/>
              <a:gd name="connsiteX4007" fmla="*/ 5056467 w 13384174"/>
              <a:gd name="connsiteY4007" fmla="*/ 6498075 h 7837715"/>
              <a:gd name="connsiteX4008" fmla="*/ 5063475 w 13384174"/>
              <a:gd name="connsiteY4008" fmla="*/ 6543762 h 7837715"/>
              <a:gd name="connsiteX4009" fmla="*/ 5019468 w 13384174"/>
              <a:gd name="connsiteY4009" fmla="*/ 6570951 h 7837715"/>
              <a:gd name="connsiteX4010" fmla="*/ 4968173 w 13384174"/>
              <a:gd name="connsiteY4010" fmla="*/ 6575015 h 7837715"/>
              <a:gd name="connsiteX4011" fmla="*/ 4953317 w 13384174"/>
              <a:gd name="connsiteY4011" fmla="*/ 6528346 h 7837715"/>
              <a:gd name="connsiteX4012" fmla="*/ 4921084 w 13384174"/>
              <a:gd name="connsiteY4012" fmla="*/ 6568568 h 7837715"/>
              <a:gd name="connsiteX4013" fmla="*/ 4899221 w 13384174"/>
              <a:gd name="connsiteY4013" fmla="*/ 6475933 h 7837715"/>
              <a:gd name="connsiteX4014" fmla="*/ 4839094 w 13384174"/>
              <a:gd name="connsiteY4014" fmla="*/ 6523162 h 7837715"/>
              <a:gd name="connsiteX4015" fmla="*/ 4871890 w 13384174"/>
              <a:gd name="connsiteY4015" fmla="*/ 6460657 h 7837715"/>
              <a:gd name="connsiteX4016" fmla="*/ 4844982 w 13384174"/>
              <a:gd name="connsiteY4016" fmla="*/ 6423380 h 7837715"/>
              <a:gd name="connsiteX4017" fmla="*/ 4795648 w 13384174"/>
              <a:gd name="connsiteY4017" fmla="*/ 6528488 h 7837715"/>
              <a:gd name="connsiteX4018" fmla="*/ 4677781 w 13384174"/>
              <a:gd name="connsiteY4018" fmla="*/ 6511670 h 7837715"/>
              <a:gd name="connsiteX4019" fmla="*/ 4661245 w 13384174"/>
              <a:gd name="connsiteY4019" fmla="*/ 6553713 h 7837715"/>
              <a:gd name="connsiteX4020" fmla="*/ 4639241 w 13384174"/>
              <a:gd name="connsiteY4020" fmla="*/ 6460798 h 7837715"/>
              <a:gd name="connsiteX4021" fmla="*/ 4633916 w 13384174"/>
              <a:gd name="connsiteY4021" fmla="*/ 6538437 h 7837715"/>
              <a:gd name="connsiteX4022" fmla="*/ 4570148 w 13384174"/>
              <a:gd name="connsiteY4022" fmla="*/ 6574314 h 7837715"/>
              <a:gd name="connsiteX4023" fmla="*/ 4571409 w 13384174"/>
              <a:gd name="connsiteY4023" fmla="*/ 6507186 h 7837715"/>
              <a:gd name="connsiteX4024" fmla="*/ 4511424 w 13384174"/>
              <a:gd name="connsiteY4024" fmla="*/ 6554555 h 7837715"/>
              <a:gd name="connsiteX4025" fmla="*/ 4460130 w 13384174"/>
              <a:gd name="connsiteY4025" fmla="*/ 6558479 h 7837715"/>
              <a:gd name="connsiteX4026" fmla="*/ 4441770 w 13384174"/>
              <a:gd name="connsiteY4026" fmla="*/ 6477755 h 7837715"/>
              <a:gd name="connsiteX4027" fmla="*/ 4402107 w 13384174"/>
              <a:gd name="connsiteY4027" fmla="*/ 6494572 h 7837715"/>
              <a:gd name="connsiteX4028" fmla="*/ 4392718 w 13384174"/>
              <a:gd name="connsiteY4028" fmla="*/ 6582723 h 7837715"/>
              <a:gd name="connsiteX4029" fmla="*/ 4391177 w 13384174"/>
              <a:gd name="connsiteY4029" fmla="*/ 6436974 h 7837715"/>
              <a:gd name="connsiteX4030" fmla="*/ 4371275 w 13384174"/>
              <a:gd name="connsiteY4030" fmla="*/ 6445382 h 7837715"/>
              <a:gd name="connsiteX4031" fmla="*/ 4366089 w 13384174"/>
              <a:gd name="connsiteY4031" fmla="*/ 6522883 h 7837715"/>
              <a:gd name="connsiteX4032" fmla="*/ 4352074 w 13384174"/>
              <a:gd name="connsiteY4032" fmla="*/ 6453791 h 7837715"/>
              <a:gd name="connsiteX4033" fmla="*/ 4350252 w 13384174"/>
              <a:gd name="connsiteY4033" fmla="*/ 6565906 h 7837715"/>
              <a:gd name="connsiteX4034" fmla="*/ 4330352 w 13384174"/>
              <a:gd name="connsiteY4034" fmla="*/ 6574314 h 7837715"/>
              <a:gd name="connsiteX4035" fmla="*/ 4319139 w 13384174"/>
              <a:gd name="connsiteY4035" fmla="*/ 6539279 h 7837715"/>
              <a:gd name="connsiteX4036" fmla="*/ 4331473 w 13384174"/>
              <a:gd name="connsiteY4036" fmla="*/ 6507326 h 7837715"/>
              <a:gd name="connsiteX4037" fmla="*/ 4292089 w 13384174"/>
              <a:gd name="connsiteY4037" fmla="*/ 6502140 h 7837715"/>
              <a:gd name="connsiteX4038" fmla="*/ 4319139 w 13384174"/>
              <a:gd name="connsiteY4038" fmla="*/ 6539279 h 7837715"/>
              <a:gd name="connsiteX4039" fmla="*/ 4274292 w 13384174"/>
              <a:gd name="connsiteY4039" fmla="*/ 6634016 h 7837715"/>
              <a:gd name="connsiteX4040" fmla="*/ 4260277 w 13384174"/>
              <a:gd name="connsiteY4040" fmla="*/ 6542782 h 7837715"/>
              <a:gd name="connsiteX4041" fmla="*/ 4273310 w 13384174"/>
              <a:gd name="connsiteY4041" fmla="*/ 6466123 h 7837715"/>
              <a:gd name="connsiteX4042" fmla="*/ 4221595 w 13384174"/>
              <a:gd name="connsiteY4042" fmla="*/ 6492891 h 7837715"/>
              <a:gd name="connsiteX4043" fmla="*/ 4252429 w 13384174"/>
              <a:gd name="connsiteY4043" fmla="*/ 6541800 h 7837715"/>
              <a:gd name="connsiteX4044" fmla="*/ 4180251 w 13384174"/>
              <a:gd name="connsiteY4044" fmla="*/ 6621683 h 7837715"/>
              <a:gd name="connsiteX4045" fmla="*/ 4138206 w 13384174"/>
              <a:gd name="connsiteY4045" fmla="*/ 6560301 h 7837715"/>
              <a:gd name="connsiteX4046" fmla="*/ 4089994 w 13384174"/>
              <a:gd name="connsiteY4046" fmla="*/ 6620983 h 7837715"/>
              <a:gd name="connsiteX4047" fmla="*/ 4047950 w 13384174"/>
              <a:gd name="connsiteY4047" fmla="*/ 6581742 h 7837715"/>
              <a:gd name="connsiteX4048" fmla="*/ 4083827 w 13384174"/>
              <a:gd name="connsiteY4048" fmla="*/ 6552873 h 7837715"/>
              <a:gd name="connsiteX4049" fmla="*/ 4100926 w 13384174"/>
              <a:gd name="connsiteY4049" fmla="*/ 6465702 h 7837715"/>
              <a:gd name="connsiteX4050" fmla="*/ 4069812 w 13384174"/>
              <a:gd name="connsiteY4050" fmla="*/ 6439355 h 7837715"/>
              <a:gd name="connsiteX4051" fmla="*/ 3996654 w 13384174"/>
              <a:gd name="connsiteY4051" fmla="*/ 6586227 h 7837715"/>
              <a:gd name="connsiteX4052" fmla="*/ 4002120 w 13384174"/>
              <a:gd name="connsiteY4052" fmla="*/ 6486305 h 7837715"/>
              <a:gd name="connsiteX4053" fmla="*/ 4030150 w 13384174"/>
              <a:gd name="connsiteY4053" fmla="*/ 6434030 h 7837715"/>
              <a:gd name="connsiteX4054" fmla="*/ 3963439 w 13384174"/>
              <a:gd name="connsiteY4054" fmla="*/ 6413990 h 7837715"/>
              <a:gd name="connsiteX4055" fmla="*/ 3907379 w 13384174"/>
              <a:gd name="connsiteY4055" fmla="*/ 6429266 h 7837715"/>
              <a:gd name="connsiteX4056" fmla="*/ 3846974 w 13384174"/>
              <a:gd name="connsiteY4056" fmla="*/ 6522041 h 7837715"/>
              <a:gd name="connsiteX4057" fmla="*/ 3867995 w 13384174"/>
              <a:gd name="connsiteY4057" fmla="*/ 6423941 h 7837715"/>
              <a:gd name="connsiteX4058" fmla="*/ 3764426 w 13384174"/>
              <a:gd name="connsiteY4058" fmla="*/ 6499618 h 7837715"/>
              <a:gd name="connsiteX4059" fmla="*/ 3783907 w 13384174"/>
              <a:gd name="connsiteY4059" fmla="*/ 6513632 h 7837715"/>
              <a:gd name="connsiteX4060" fmla="*/ 3763585 w 13384174"/>
              <a:gd name="connsiteY4060" fmla="*/ 6566887 h 7837715"/>
              <a:gd name="connsiteX4061" fmla="*/ 3721539 w 13384174"/>
              <a:gd name="connsiteY4061" fmla="*/ 6505224 h 7837715"/>
              <a:gd name="connsiteX4062" fmla="*/ 3673189 w 13384174"/>
              <a:gd name="connsiteY4062" fmla="*/ 6588189 h 7837715"/>
              <a:gd name="connsiteX4063" fmla="*/ 3646419 w 13384174"/>
              <a:gd name="connsiteY4063" fmla="*/ 6528908 h 7837715"/>
              <a:gd name="connsiteX4064" fmla="*/ 3652586 w 13384174"/>
              <a:gd name="connsiteY4064" fmla="*/ 6664007 h 7837715"/>
              <a:gd name="connsiteX4065" fmla="*/ 3575224 w 13384174"/>
              <a:gd name="connsiteY4065" fmla="*/ 6541800 h 7837715"/>
              <a:gd name="connsiteX4066" fmla="*/ 3578588 w 13384174"/>
              <a:gd name="connsiteY4066" fmla="*/ 6597859 h 7837715"/>
              <a:gd name="connsiteX4067" fmla="*/ 3563592 w 13384174"/>
              <a:gd name="connsiteY4067" fmla="*/ 6528767 h 7837715"/>
              <a:gd name="connsiteX4068" fmla="*/ 3516079 w 13384174"/>
              <a:gd name="connsiteY4068" fmla="*/ 6545025 h 7837715"/>
              <a:gd name="connsiteX4069" fmla="*/ 3511315 w 13384174"/>
              <a:gd name="connsiteY4069" fmla="*/ 6622665 h 7837715"/>
              <a:gd name="connsiteX4070" fmla="*/ 3496180 w 13384174"/>
              <a:gd name="connsiteY4070" fmla="*/ 6553713 h 7837715"/>
              <a:gd name="connsiteX4071" fmla="*/ 3440959 w 13384174"/>
              <a:gd name="connsiteY4071" fmla="*/ 6569410 h 7837715"/>
              <a:gd name="connsiteX4072" fmla="*/ 3432131 w 13384174"/>
              <a:gd name="connsiteY4072" fmla="*/ 6657701 h 7837715"/>
              <a:gd name="connsiteX4073" fmla="*/ 3396533 w 13384174"/>
              <a:gd name="connsiteY4073" fmla="*/ 6664428 h 7837715"/>
              <a:gd name="connsiteX4074" fmla="*/ 3405083 w 13384174"/>
              <a:gd name="connsiteY4074" fmla="*/ 6598420 h 7837715"/>
              <a:gd name="connsiteX4075" fmla="*/ 3211816 w 13384174"/>
              <a:gd name="connsiteY4075" fmla="*/ 6630934 h 7837715"/>
              <a:gd name="connsiteX4076" fmla="*/ 3211816 w 13384174"/>
              <a:gd name="connsiteY4076" fmla="*/ 6675779 h 7837715"/>
              <a:gd name="connsiteX4077" fmla="*/ 3183786 w 13384174"/>
              <a:gd name="connsiteY4077" fmla="*/ 6661764 h 7837715"/>
              <a:gd name="connsiteX4078" fmla="*/ 3180422 w 13384174"/>
              <a:gd name="connsiteY4078" fmla="*/ 6605707 h 7837715"/>
              <a:gd name="connsiteX4079" fmla="*/ 3124362 w 13384174"/>
              <a:gd name="connsiteY4079" fmla="*/ 6643686 h 7837715"/>
              <a:gd name="connsiteX4080" fmla="*/ 3113149 w 13384174"/>
              <a:gd name="connsiteY4080" fmla="*/ 6586507 h 7837715"/>
              <a:gd name="connsiteX4081" fmla="*/ 3041813 w 13384174"/>
              <a:gd name="connsiteY4081" fmla="*/ 6622384 h 7837715"/>
              <a:gd name="connsiteX4082" fmla="*/ 3045457 w 13384174"/>
              <a:gd name="connsiteY4082" fmla="*/ 6656299 h 7837715"/>
              <a:gd name="connsiteX4083" fmla="*/ 3080776 w 13384174"/>
              <a:gd name="connsiteY4083" fmla="*/ 6671855 h 7837715"/>
              <a:gd name="connsiteX4084" fmla="*/ 3036488 w 13384174"/>
              <a:gd name="connsiteY4084" fmla="*/ 6767153 h 7837715"/>
              <a:gd name="connsiteX4085" fmla="*/ 3045176 w 13384174"/>
              <a:gd name="connsiteY4085" fmla="*/ 6678721 h 7837715"/>
              <a:gd name="connsiteX4086" fmla="*/ 2847145 w 13384174"/>
              <a:gd name="connsiteY4086" fmla="*/ 6811440 h 7837715"/>
              <a:gd name="connsiteX4087" fmla="*/ 2819115 w 13384174"/>
              <a:gd name="connsiteY4087" fmla="*/ 6841570 h 7837715"/>
              <a:gd name="connsiteX4088" fmla="*/ 2859619 w 13384174"/>
              <a:gd name="connsiteY4088" fmla="*/ 6712217 h 7837715"/>
              <a:gd name="connsiteX4089" fmla="*/ 2740772 w 13384174"/>
              <a:gd name="connsiteY4089" fmla="*/ 6787053 h 7837715"/>
              <a:gd name="connsiteX4090" fmla="*/ 2744837 w 13384174"/>
              <a:gd name="connsiteY4090" fmla="*/ 6776403 h 7837715"/>
              <a:gd name="connsiteX4091" fmla="*/ 2781275 w 13384174"/>
              <a:gd name="connsiteY4091" fmla="*/ 6657980 h 7837715"/>
              <a:gd name="connsiteX4092" fmla="*/ 2709658 w 13384174"/>
              <a:gd name="connsiteY4092" fmla="*/ 6761127 h 7837715"/>
              <a:gd name="connsiteX4093" fmla="*/ 2702090 w 13384174"/>
              <a:gd name="connsiteY4093" fmla="*/ 6715300 h 7837715"/>
              <a:gd name="connsiteX4094" fmla="*/ 2542880 w 13384174"/>
              <a:gd name="connsiteY4094" fmla="*/ 6965877 h 7837715"/>
              <a:gd name="connsiteX4095" fmla="*/ 2539657 w 13384174"/>
              <a:gd name="connsiteY4095" fmla="*/ 6864833 h 7837715"/>
              <a:gd name="connsiteX4096" fmla="*/ 2551149 w 13384174"/>
              <a:gd name="connsiteY4096" fmla="*/ 6899589 h 7837715"/>
              <a:gd name="connsiteX4097" fmla="*/ 2559278 w 13384174"/>
              <a:gd name="connsiteY4097" fmla="*/ 6855864 h 7837715"/>
              <a:gd name="connsiteX4098" fmla="*/ 2520036 w 13384174"/>
              <a:gd name="connsiteY4098" fmla="*/ 6851519 h 7837715"/>
              <a:gd name="connsiteX4099" fmla="*/ 2515690 w 13384174"/>
              <a:gd name="connsiteY4099" fmla="*/ 6906876 h 7837715"/>
              <a:gd name="connsiteX4100" fmla="*/ 2484577 w 13384174"/>
              <a:gd name="connsiteY4100" fmla="*/ 6858668 h 7837715"/>
              <a:gd name="connsiteX4101" fmla="*/ 2476450 w 13384174"/>
              <a:gd name="connsiteY4101" fmla="*/ 6902393 h 7837715"/>
              <a:gd name="connsiteX4102" fmla="*/ 2499714 w 13384174"/>
              <a:gd name="connsiteY4102" fmla="*/ 6949762 h 7837715"/>
              <a:gd name="connsiteX4103" fmla="*/ 2535172 w 13384174"/>
              <a:gd name="connsiteY4103" fmla="*/ 6942613 h 7837715"/>
              <a:gd name="connsiteX4104" fmla="*/ 2546523 w 13384174"/>
              <a:gd name="connsiteY4104" fmla="*/ 6999794 h 7837715"/>
              <a:gd name="connsiteX4105" fmla="*/ 2523259 w 13384174"/>
              <a:gd name="connsiteY4105" fmla="*/ 6952423 h 7837715"/>
              <a:gd name="connsiteX4106" fmla="*/ 2444073 w 13384174"/>
              <a:gd name="connsiteY4106" fmla="*/ 7033147 h 7837715"/>
              <a:gd name="connsiteX4107" fmla="*/ 2464956 w 13384174"/>
              <a:gd name="connsiteY4107" fmla="*/ 6845354 h 7837715"/>
              <a:gd name="connsiteX4108" fmla="*/ 2397685 w 13384174"/>
              <a:gd name="connsiteY4108" fmla="*/ 6916266 h 7837715"/>
              <a:gd name="connsiteX4109" fmla="*/ 2350595 w 13384174"/>
              <a:gd name="connsiteY4109" fmla="*/ 6888238 h 7837715"/>
              <a:gd name="connsiteX4110" fmla="*/ 2303084 w 13384174"/>
              <a:gd name="connsiteY4110" fmla="*/ 6950042 h 7837715"/>
              <a:gd name="connsiteX4111" fmla="*/ 2319202 w 13384174"/>
              <a:gd name="connsiteY4111" fmla="*/ 6884875 h 7837715"/>
              <a:gd name="connsiteX4112" fmla="*/ 2287528 w 13384174"/>
              <a:gd name="connsiteY4112" fmla="*/ 6926076 h 7837715"/>
              <a:gd name="connsiteX4113" fmla="*/ 2291031 w 13384174"/>
              <a:gd name="connsiteY4113" fmla="*/ 6982135 h 7837715"/>
              <a:gd name="connsiteX4114" fmla="*/ 2231747 w 13384174"/>
              <a:gd name="connsiteY4114" fmla="*/ 7053468 h 7837715"/>
              <a:gd name="connsiteX4115" fmla="*/ 2149478 w 13384174"/>
              <a:gd name="connsiteY4115" fmla="*/ 7011424 h 7837715"/>
              <a:gd name="connsiteX4116" fmla="*/ 2117666 w 13384174"/>
              <a:gd name="connsiteY4116" fmla="*/ 7074910 h 7837715"/>
              <a:gd name="connsiteX4117" fmla="*/ 2142192 w 13384174"/>
              <a:gd name="connsiteY4117" fmla="*/ 6876465 h 7837715"/>
              <a:gd name="connsiteX4118" fmla="*/ 2011712 w 13384174"/>
              <a:gd name="connsiteY4118" fmla="*/ 7029644 h 7837715"/>
              <a:gd name="connsiteX4119" fmla="*/ 1885576 w 13384174"/>
              <a:gd name="connsiteY4119" fmla="*/ 7149608 h 7837715"/>
              <a:gd name="connsiteX4120" fmla="*/ 2027268 w 13384174"/>
              <a:gd name="connsiteY4120" fmla="*/ 7098315 h 7837715"/>
              <a:gd name="connsiteX4121" fmla="*/ 2043245 w 13384174"/>
              <a:gd name="connsiteY4121" fmla="*/ 7033147 h 7837715"/>
              <a:gd name="connsiteX4122" fmla="*/ 2046889 w 13384174"/>
              <a:gd name="connsiteY4122" fmla="*/ 7089204 h 7837715"/>
              <a:gd name="connsiteX4123" fmla="*/ 2118365 w 13384174"/>
              <a:gd name="connsiteY4123" fmla="*/ 6940791 h 7837715"/>
              <a:gd name="connsiteX4124" fmla="*/ 2030772 w 13384174"/>
              <a:gd name="connsiteY4124" fmla="*/ 7176794 h 7837715"/>
              <a:gd name="connsiteX4125" fmla="*/ 2039041 w 13384174"/>
              <a:gd name="connsiteY4125" fmla="*/ 7088364 h 7837715"/>
              <a:gd name="connsiteX4126" fmla="*/ 1971488 w 13384174"/>
              <a:gd name="connsiteY4126" fmla="*/ 7270552 h 7837715"/>
              <a:gd name="connsiteX4127" fmla="*/ 1901413 w 13384174"/>
              <a:gd name="connsiteY4127" fmla="*/ 7217858 h 7837715"/>
              <a:gd name="connsiteX4128" fmla="*/ 1849838 w 13384174"/>
              <a:gd name="connsiteY4128" fmla="*/ 7380144 h 7837715"/>
              <a:gd name="connsiteX4129" fmla="*/ 1842270 w 13384174"/>
              <a:gd name="connsiteY4129" fmla="*/ 7290172 h 7837715"/>
              <a:gd name="connsiteX4130" fmla="*/ 1822930 w 13384174"/>
              <a:gd name="connsiteY4130" fmla="*/ 7232152 h 7837715"/>
              <a:gd name="connsiteX4131" fmla="*/ 1787192 w 13384174"/>
              <a:gd name="connsiteY4131" fmla="*/ 7329132 h 7837715"/>
              <a:gd name="connsiteX4132" fmla="*/ 1747951 w 13384174"/>
              <a:gd name="connsiteY4132" fmla="*/ 7325207 h 7837715"/>
              <a:gd name="connsiteX4133" fmla="*/ 1771495 w 13384174"/>
              <a:gd name="connsiteY4133" fmla="*/ 7349873 h 7837715"/>
              <a:gd name="connsiteX4134" fmla="*/ 1755518 w 13384174"/>
              <a:gd name="connsiteY4134" fmla="*/ 7437603 h 7837715"/>
              <a:gd name="connsiteX4135" fmla="*/ 1716417 w 13384174"/>
              <a:gd name="connsiteY4135" fmla="*/ 7411256 h 7837715"/>
              <a:gd name="connsiteX4136" fmla="*/ 1716417 w 13384174"/>
              <a:gd name="connsiteY4136" fmla="*/ 7321844 h 7837715"/>
              <a:gd name="connsiteX4137" fmla="*/ 1664840 w 13384174"/>
              <a:gd name="connsiteY4137" fmla="*/ 7506415 h 7837715"/>
              <a:gd name="connsiteX4138" fmla="*/ 1610043 w 13384174"/>
              <a:gd name="connsiteY4138" fmla="*/ 7523372 h 7837715"/>
              <a:gd name="connsiteX4139" fmla="*/ 1621815 w 13384174"/>
              <a:gd name="connsiteY4139" fmla="*/ 7446292 h 7837715"/>
              <a:gd name="connsiteX4140" fmla="*/ 1653350 w 13384174"/>
              <a:gd name="connsiteY4140" fmla="*/ 7427232 h 7837715"/>
              <a:gd name="connsiteX4141" fmla="*/ 1641716 w 13384174"/>
              <a:gd name="connsiteY4141" fmla="*/ 7370193 h 7837715"/>
              <a:gd name="connsiteX4142" fmla="*/ 1618031 w 13384174"/>
              <a:gd name="connsiteY4142" fmla="*/ 7434661 h 7837715"/>
              <a:gd name="connsiteX4143" fmla="*/ 1574864 w 13384174"/>
              <a:gd name="connsiteY4143" fmla="*/ 7396961 h 7837715"/>
              <a:gd name="connsiteX4144" fmla="*/ 1657693 w 13384174"/>
              <a:gd name="connsiteY4144" fmla="*/ 7215475 h 7837715"/>
              <a:gd name="connsiteX4145" fmla="*/ 1547815 w 13384174"/>
              <a:gd name="connsiteY4145" fmla="*/ 7226546 h 7837715"/>
              <a:gd name="connsiteX4146" fmla="*/ 1519785 w 13384174"/>
              <a:gd name="connsiteY4146" fmla="*/ 7279801 h 7837715"/>
              <a:gd name="connsiteX4147" fmla="*/ 1527493 w 13384174"/>
              <a:gd name="connsiteY4147" fmla="*/ 7325207 h 7837715"/>
              <a:gd name="connsiteX4148" fmla="*/ 1354829 w 13384174"/>
              <a:gd name="connsiteY4148" fmla="*/ 7352115 h 7837715"/>
              <a:gd name="connsiteX4149" fmla="*/ 1350905 w 13384174"/>
              <a:gd name="connsiteY4149" fmla="*/ 7408172 h 7837715"/>
              <a:gd name="connsiteX4150" fmla="*/ 1315588 w 13384174"/>
              <a:gd name="connsiteY4150" fmla="*/ 7393317 h 7837715"/>
              <a:gd name="connsiteX4151" fmla="*/ 1335208 w 13384174"/>
              <a:gd name="connsiteY4151" fmla="*/ 7317359 h 7837715"/>
              <a:gd name="connsiteX4152" fmla="*/ 1265133 w 13384174"/>
              <a:gd name="connsiteY4152" fmla="*/ 7332495 h 7837715"/>
              <a:gd name="connsiteX4153" fmla="*/ 1249436 w 13384174"/>
              <a:gd name="connsiteY4153" fmla="*/ 7263964 h 7837715"/>
              <a:gd name="connsiteX4154" fmla="*/ 1237664 w 13384174"/>
              <a:gd name="connsiteY4154" fmla="*/ 7318481 h 7837715"/>
              <a:gd name="connsiteX4155" fmla="*/ 1218043 w 13384174"/>
              <a:gd name="connsiteY4155" fmla="*/ 7238318 h 7837715"/>
              <a:gd name="connsiteX4156" fmla="*/ 1194498 w 13384174"/>
              <a:gd name="connsiteY4156" fmla="*/ 7302925 h 7837715"/>
              <a:gd name="connsiteX4157" fmla="*/ 1186650 w 13384174"/>
              <a:gd name="connsiteY4157" fmla="*/ 7168246 h 7837715"/>
              <a:gd name="connsiteX4158" fmla="*/ 1139560 w 13384174"/>
              <a:gd name="connsiteY4158" fmla="*/ 7185625 h 7837715"/>
              <a:gd name="connsiteX4159" fmla="*/ 1147268 w 13384174"/>
              <a:gd name="connsiteY4159" fmla="*/ 7164182 h 7837715"/>
              <a:gd name="connsiteX4160" fmla="*/ 1147268 w 13384174"/>
              <a:gd name="connsiteY4160" fmla="*/ 7141900 h 7837715"/>
              <a:gd name="connsiteX4161" fmla="*/ 1175298 w 13384174"/>
              <a:gd name="connsiteY4161" fmla="*/ 7133490 h 7837715"/>
              <a:gd name="connsiteX4162" fmla="*/ 1105223 w 13384174"/>
              <a:gd name="connsiteY4162" fmla="*/ 7193471 h 7837715"/>
              <a:gd name="connsiteX4163" fmla="*/ 1081678 w 13384174"/>
              <a:gd name="connsiteY4163" fmla="*/ 7123399 h 7837715"/>
              <a:gd name="connsiteX4164" fmla="*/ 1062056 w 13384174"/>
              <a:gd name="connsiteY4164" fmla="*/ 7155073 h 7837715"/>
              <a:gd name="connsiteX4165" fmla="*/ 1062056 w 13384174"/>
              <a:gd name="connsiteY4165" fmla="*/ 7021094 h 7837715"/>
              <a:gd name="connsiteX4166" fmla="*/ 1109146 w 13384174"/>
              <a:gd name="connsiteY4166" fmla="*/ 6981013 h 7837715"/>
              <a:gd name="connsiteX4167" fmla="*/ 1101159 w 13384174"/>
              <a:gd name="connsiteY4167" fmla="*/ 6891041 h 7837715"/>
              <a:gd name="connsiteX4168" fmla="*/ 1031083 w 13384174"/>
              <a:gd name="connsiteY4168" fmla="*/ 6995869 h 7837715"/>
              <a:gd name="connsiteX4169" fmla="*/ 999690 w 13384174"/>
              <a:gd name="connsiteY4169" fmla="*/ 7082338 h 7837715"/>
              <a:gd name="connsiteX4170" fmla="*/ 1027720 w 13384174"/>
              <a:gd name="connsiteY4170" fmla="*/ 7028943 h 7837715"/>
              <a:gd name="connsiteX4171" fmla="*/ 1004033 w 13384174"/>
              <a:gd name="connsiteY4171" fmla="*/ 6959851 h 7837715"/>
              <a:gd name="connsiteX4172" fmla="*/ 988337 w 13384174"/>
              <a:gd name="connsiteY4172" fmla="*/ 7025579 h 7837715"/>
              <a:gd name="connsiteX4173" fmla="*/ 980490 w 13384174"/>
              <a:gd name="connsiteY4173" fmla="*/ 6980173 h 7837715"/>
              <a:gd name="connsiteX4174" fmla="*/ 961008 w 13384174"/>
              <a:gd name="connsiteY4174" fmla="*/ 7078273 h 7837715"/>
              <a:gd name="connsiteX4175" fmla="*/ 941247 w 13384174"/>
              <a:gd name="connsiteY4175" fmla="*/ 6998251 h 7837715"/>
              <a:gd name="connsiteX4176" fmla="*/ 917702 w 13384174"/>
              <a:gd name="connsiteY4176" fmla="*/ 7107704 h 7837715"/>
              <a:gd name="connsiteX4177" fmla="*/ 925550 w 13384174"/>
              <a:gd name="connsiteY4177" fmla="*/ 7041276 h 7837715"/>
              <a:gd name="connsiteX4178" fmla="*/ 905789 w 13384174"/>
              <a:gd name="connsiteY4178" fmla="*/ 7006099 h 7837715"/>
              <a:gd name="connsiteX4179" fmla="*/ 843001 w 13384174"/>
              <a:gd name="connsiteY4179" fmla="*/ 7111907 h 7837715"/>
              <a:gd name="connsiteX4180" fmla="*/ 843001 w 13384174"/>
              <a:gd name="connsiteY4180" fmla="*/ 7201460 h 7837715"/>
              <a:gd name="connsiteX4181" fmla="*/ 823381 w 13384174"/>
              <a:gd name="connsiteY4181" fmla="*/ 7232853 h 7837715"/>
              <a:gd name="connsiteX4182" fmla="*/ 791847 w 13384174"/>
              <a:gd name="connsiteY4182" fmla="*/ 7207907 h 7837715"/>
              <a:gd name="connsiteX4183" fmla="*/ 861922 w 13384174"/>
              <a:gd name="connsiteY4183" fmla="*/ 7080376 h 7837715"/>
              <a:gd name="connsiteX4184" fmla="*/ 857998 w 13384174"/>
              <a:gd name="connsiteY4184" fmla="*/ 7046461 h 7837715"/>
              <a:gd name="connsiteX4185" fmla="*/ 685474 w 13384174"/>
              <a:gd name="connsiteY4185" fmla="*/ 7209308 h 7837715"/>
              <a:gd name="connsiteX4186" fmla="*/ 661789 w 13384174"/>
              <a:gd name="connsiteY4186" fmla="*/ 7162501 h 7837715"/>
              <a:gd name="connsiteX4187" fmla="*/ 743917 w 13384174"/>
              <a:gd name="connsiteY4187" fmla="*/ 6958029 h 7837715"/>
              <a:gd name="connsiteX4188" fmla="*/ 735927 w 13384174"/>
              <a:gd name="connsiteY4188" fmla="*/ 6934766 h 7837715"/>
              <a:gd name="connsiteX4189" fmla="*/ 602504 w 13384174"/>
              <a:gd name="connsiteY4189" fmla="*/ 7056692 h 7837715"/>
              <a:gd name="connsiteX4190" fmla="*/ 484780 w 13384174"/>
              <a:gd name="connsiteY4190" fmla="*/ 7090467 h 7837715"/>
              <a:gd name="connsiteX4191" fmla="*/ 465159 w 13384174"/>
              <a:gd name="connsiteY4191" fmla="*/ 7122139 h 7837715"/>
              <a:gd name="connsiteX4192" fmla="*/ 468803 w 13384174"/>
              <a:gd name="connsiteY4192" fmla="*/ 7044359 h 7837715"/>
              <a:gd name="connsiteX4193" fmla="*/ 437129 w 13384174"/>
              <a:gd name="connsiteY4193" fmla="*/ 6996850 h 7837715"/>
              <a:gd name="connsiteX4194" fmla="*/ 425635 w 13384174"/>
              <a:gd name="connsiteY4194" fmla="*/ 7051646 h 7837715"/>
              <a:gd name="connsiteX4195" fmla="*/ 441332 w 13384174"/>
              <a:gd name="connsiteY4195" fmla="*/ 7030764 h 7837715"/>
              <a:gd name="connsiteX4196" fmla="*/ 394523 w 13384174"/>
              <a:gd name="connsiteY4196" fmla="*/ 7138116 h 7837715"/>
              <a:gd name="connsiteX4197" fmla="*/ 295437 w 13384174"/>
              <a:gd name="connsiteY4197" fmla="*/ 6961534 h 7837715"/>
              <a:gd name="connsiteX4198" fmla="*/ 259418 w 13384174"/>
              <a:gd name="connsiteY4198" fmla="*/ 6835404 h 7837715"/>
              <a:gd name="connsiteX4199" fmla="*/ 383871 w 13384174"/>
              <a:gd name="connsiteY4199" fmla="*/ 6489668 h 7837715"/>
              <a:gd name="connsiteX4200" fmla="*/ 372379 w 13384174"/>
              <a:gd name="connsiteY4200" fmla="*/ 6566887 h 7837715"/>
              <a:gd name="connsiteX4201" fmla="*/ 435307 w 13384174"/>
              <a:gd name="connsiteY4201" fmla="*/ 6527927 h 7837715"/>
              <a:gd name="connsiteX4202" fmla="*/ 588351 w 13384174"/>
              <a:gd name="connsiteY4202" fmla="*/ 6329763 h 7837715"/>
              <a:gd name="connsiteX4203" fmla="*/ 730323 w 13384174"/>
              <a:gd name="connsiteY4203" fmla="*/ 6275666 h 7837715"/>
              <a:gd name="connsiteX4204" fmla="*/ 690940 w 13384174"/>
              <a:gd name="connsiteY4204" fmla="*/ 6249881 h 7837715"/>
              <a:gd name="connsiteX4205" fmla="*/ 773489 w 13384174"/>
              <a:gd name="connsiteY4205" fmla="*/ 6179107 h 7837715"/>
              <a:gd name="connsiteX4206" fmla="*/ 860381 w 13384174"/>
              <a:gd name="connsiteY4206" fmla="*/ 6120106 h 7837715"/>
              <a:gd name="connsiteX4207" fmla="*/ 872292 w 13384174"/>
              <a:gd name="connsiteY4207" fmla="*/ 6177005 h 7837715"/>
              <a:gd name="connsiteX4208" fmla="*/ 935361 w 13384174"/>
              <a:gd name="connsiteY4208" fmla="*/ 6115623 h 7837715"/>
              <a:gd name="connsiteX4209" fmla="*/ 907331 w 13384174"/>
              <a:gd name="connsiteY4209" fmla="*/ 6146736 h 7837715"/>
              <a:gd name="connsiteX4210" fmla="*/ 950779 w 13384174"/>
              <a:gd name="connsiteY4210" fmla="*/ 6094741 h 7837715"/>
              <a:gd name="connsiteX4211" fmla="*/ 1096954 w 13384174"/>
              <a:gd name="connsiteY4211" fmla="*/ 6074980 h 7837715"/>
              <a:gd name="connsiteX4212" fmla="*/ 1183848 w 13384174"/>
              <a:gd name="connsiteY4212" fmla="*/ 5882842 h 7837715"/>
              <a:gd name="connsiteX4213" fmla="*/ 1168011 w 13384174"/>
              <a:gd name="connsiteY4213" fmla="*/ 5747043 h 7837715"/>
              <a:gd name="connsiteX4214" fmla="*/ 1144324 w 13384174"/>
              <a:gd name="connsiteY4214" fmla="*/ 5789087 h 7837715"/>
              <a:gd name="connsiteX4215" fmla="*/ 1144324 w 13384174"/>
              <a:gd name="connsiteY4215" fmla="*/ 5878219 h 7837715"/>
              <a:gd name="connsiteX4216" fmla="*/ 1065138 w 13384174"/>
              <a:gd name="connsiteY4216" fmla="*/ 5892232 h 7837715"/>
              <a:gd name="connsiteX4217" fmla="*/ 1053368 w 13384174"/>
              <a:gd name="connsiteY4217" fmla="*/ 5835333 h 7837715"/>
              <a:gd name="connsiteX4218" fmla="*/ 1021694 w 13384174"/>
              <a:gd name="connsiteY4218" fmla="*/ 5877377 h 7837715"/>
              <a:gd name="connsiteX4219" fmla="*/ 1025758 w 13384174"/>
              <a:gd name="connsiteY4219" fmla="*/ 5911151 h 7837715"/>
              <a:gd name="connsiteX4220" fmla="*/ 1005855 w 13384174"/>
              <a:gd name="connsiteY4220" fmla="*/ 5875695 h 7837715"/>
              <a:gd name="connsiteX4221" fmla="*/ 1049301 w 13384174"/>
              <a:gd name="connsiteY4221" fmla="*/ 5735552 h 7837715"/>
              <a:gd name="connsiteX4222" fmla="*/ 966195 w 13384174"/>
              <a:gd name="connsiteY4222" fmla="*/ 5805623 h 7837715"/>
              <a:gd name="connsiteX4223" fmla="*/ 962269 w 13384174"/>
              <a:gd name="connsiteY4223" fmla="*/ 5727142 h 7837715"/>
              <a:gd name="connsiteX4224" fmla="*/ 898921 w 13384174"/>
              <a:gd name="connsiteY4224" fmla="*/ 5721536 h 7837715"/>
              <a:gd name="connsiteX4225" fmla="*/ 910695 w 13384174"/>
              <a:gd name="connsiteY4225" fmla="*/ 5644318 h 7837715"/>
              <a:gd name="connsiteX4226" fmla="*/ 859119 w 13384174"/>
              <a:gd name="connsiteY4226" fmla="*/ 5606058 h 7837715"/>
              <a:gd name="connsiteX4227" fmla="*/ 851411 w 13384174"/>
              <a:gd name="connsiteY4227" fmla="*/ 5650204 h 7837715"/>
              <a:gd name="connsiteX4228" fmla="*/ 783859 w 13384174"/>
              <a:gd name="connsiteY4228" fmla="*/ 5610543 h 7837715"/>
              <a:gd name="connsiteX4229" fmla="*/ 720371 w 13384174"/>
              <a:gd name="connsiteY4229" fmla="*/ 5515666 h 7837715"/>
              <a:gd name="connsiteX4230" fmla="*/ 1001512 w 13384174"/>
              <a:gd name="connsiteY4230" fmla="*/ 5284005 h 7837715"/>
              <a:gd name="connsiteX4231" fmla="*/ 1092749 w 13384174"/>
              <a:gd name="connsiteY4231" fmla="*/ 5214775 h 7837715"/>
              <a:gd name="connsiteX4232" fmla="*/ 1180062 w 13384174"/>
              <a:gd name="connsiteY4232" fmla="*/ 5134191 h 7837715"/>
              <a:gd name="connsiteX4233" fmla="*/ 1108586 w 13384174"/>
              <a:gd name="connsiteY4233" fmla="*/ 5216316 h 7837715"/>
              <a:gd name="connsiteX4234" fmla="*/ 1223789 w 13384174"/>
              <a:gd name="connsiteY4234" fmla="*/ 5104902 h 7837715"/>
              <a:gd name="connsiteX4235" fmla="*/ 1259527 w 13384174"/>
              <a:gd name="connsiteY4235" fmla="*/ 5030626 h 7837715"/>
              <a:gd name="connsiteX4236" fmla="*/ 1223649 w 13384174"/>
              <a:gd name="connsiteY4236" fmla="*/ 5149748 h 7837715"/>
              <a:gd name="connsiteX4237" fmla="*/ 1295266 w 13384174"/>
              <a:gd name="connsiteY4237" fmla="*/ 4978351 h 7837715"/>
              <a:gd name="connsiteX4238" fmla="*/ 1307178 w 13384174"/>
              <a:gd name="connsiteY4238" fmla="*/ 5035249 h 7837715"/>
              <a:gd name="connsiteX4239" fmla="*/ 1316157 w 13384174"/>
              <a:gd name="connsiteY4239" fmla="*/ 5026097 h 7837715"/>
              <a:gd name="connsiteX4240" fmla="*/ 1309841 w 13384174"/>
              <a:gd name="connsiteY4240" fmla="*/ 4997410 h 7837715"/>
              <a:gd name="connsiteX4241" fmla="*/ 1316376 w 13384174"/>
              <a:gd name="connsiteY4241" fmla="*/ 4984191 h 7837715"/>
              <a:gd name="connsiteX4242" fmla="*/ 1319217 w 13384174"/>
              <a:gd name="connsiteY4242" fmla="*/ 4970449 h 7837715"/>
              <a:gd name="connsiteX4243" fmla="*/ 1322405 w 13384174"/>
              <a:gd name="connsiteY4243" fmla="*/ 4959686 h 7837715"/>
              <a:gd name="connsiteX4244" fmla="*/ 1323597 w 13384174"/>
              <a:gd name="connsiteY4244" fmla="*/ 4952063 h 7837715"/>
              <a:gd name="connsiteX4245" fmla="*/ 1329462 w 13384174"/>
              <a:gd name="connsiteY4245" fmla="*/ 4925096 h 7837715"/>
              <a:gd name="connsiteX4246" fmla="*/ 1333766 w 13384174"/>
              <a:gd name="connsiteY4246" fmla="*/ 4943452 h 7837715"/>
              <a:gd name="connsiteX4247" fmla="*/ 1338694 w 13384174"/>
              <a:gd name="connsiteY4247" fmla="*/ 4939218 h 7837715"/>
              <a:gd name="connsiteX4248" fmla="*/ 1350624 w 13384174"/>
              <a:gd name="connsiteY4248" fmla="*/ 4916829 h 7837715"/>
              <a:gd name="connsiteX4249" fmla="*/ 1350593 w 13384174"/>
              <a:gd name="connsiteY4249" fmla="*/ 4916518 h 7837715"/>
              <a:gd name="connsiteX4250" fmla="*/ 1341234 w 13384174"/>
              <a:gd name="connsiteY4250" fmla="*/ 4910800 h 7837715"/>
              <a:gd name="connsiteX4251" fmla="*/ 1348779 w 13384174"/>
              <a:gd name="connsiteY4251" fmla="*/ 4898350 h 7837715"/>
              <a:gd name="connsiteX4252" fmla="*/ 1347802 w 13384174"/>
              <a:gd name="connsiteY4252" fmla="*/ 4888559 h 7837715"/>
              <a:gd name="connsiteX4253" fmla="*/ 1340762 w 13384174"/>
              <a:gd name="connsiteY4253" fmla="*/ 4867042 h 7837715"/>
              <a:gd name="connsiteX4254" fmla="*/ 1332465 w 13384174"/>
              <a:gd name="connsiteY4254" fmla="*/ 4856788 h 7837715"/>
              <a:gd name="connsiteX4255" fmla="*/ 1328901 w 13384174"/>
              <a:gd name="connsiteY4255" fmla="*/ 4902252 h 7837715"/>
              <a:gd name="connsiteX4256" fmla="*/ 1307458 w 13384174"/>
              <a:gd name="connsiteY4256" fmla="*/ 4874224 h 7837715"/>
              <a:gd name="connsiteX4257" fmla="*/ 1314465 w 13384174"/>
              <a:gd name="connsiteY4257" fmla="*/ 4928880 h 7837715"/>
              <a:gd name="connsiteX4258" fmla="*/ 1292463 w 13384174"/>
              <a:gd name="connsiteY4258" fmla="*/ 4956908 h 7837715"/>
              <a:gd name="connsiteX4259" fmla="*/ 1273630 w 13384174"/>
              <a:gd name="connsiteY4259" fmla="*/ 4916232 h 7837715"/>
              <a:gd name="connsiteX4260" fmla="*/ 1273405 w 13384174"/>
              <a:gd name="connsiteY4260" fmla="*/ 4916009 h 7837715"/>
              <a:gd name="connsiteX4261" fmla="*/ 1272472 w 13384174"/>
              <a:gd name="connsiteY4261" fmla="*/ 4916936 h 7837715"/>
              <a:gd name="connsiteX4262" fmla="*/ 1254621 w 13384174"/>
              <a:gd name="connsiteY4262" fmla="*/ 4884876 h 7837715"/>
              <a:gd name="connsiteX4263" fmla="*/ 1253434 w 13384174"/>
              <a:gd name="connsiteY4263" fmla="*/ 4886183 h 7837715"/>
              <a:gd name="connsiteX4264" fmla="*/ 1248647 w 13384174"/>
              <a:gd name="connsiteY4264" fmla="*/ 4905202 h 7837715"/>
              <a:gd name="connsiteX4265" fmla="*/ 1246915 w 13384174"/>
              <a:gd name="connsiteY4265" fmla="*/ 4990123 h 7837715"/>
              <a:gd name="connsiteX4266" fmla="*/ 1194917 w 13384174"/>
              <a:gd name="connsiteY4266" fmla="*/ 5047301 h 7837715"/>
              <a:gd name="connsiteX4267" fmla="*/ 1148248 w 13384174"/>
              <a:gd name="connsiteY4267" fmla="*/ 5058233 h 7837715"/>
              <a:gd name="connsiteX4268" fmla="*/ 1166328 w 13384174"/>
              <a:gd name="connsiteY4268" fmla="*/ 5099014 h 7837715"/>
              <a:gd name="connsiteX4269" fmla="*/ 1102138 w 13384174"/>
              <a:gd name="connsiteY4269" fmla="*/ 5147785 h 7837715"/>
              <a:gd name="connsiteX4270" fmla="*/ 1084620 w 13384174"/>
              <a:gd name="connsiteY4270" fmla="*/ 5050525 h 7837715"/>
              <a:gd name="connsiteX4271" fmla="*/ 1079420 w 13384174"/>
              <a:gd name="connsiteY4271" fmla="*/ 5052727 h 7837715"/>
              <a:gd name="connsiteX4272" fmla="*/ 1021134 w 13384174"/>
              <a:gd name="connsiteY4272" fmla="*/ 5091027 h 7837715"/>
              <a:gd name="connsiteX4273" fmla="*/ 993001 w 13384174"/>
              <a:gd name="connsiteY4273" fmla="*/ 5102327 h 7837715"/>
              <a:gd name="connsiteX4274" fmla="*/ 1002913 w 13384174"/>
              <a:gd name="connsiteY4274" fmla="*/ 5137133 h 7837715"/>
              <a:gd name="connsiteX4275" fmla="*/ 1029401 w 13384174"/>
              <a:gd name="connsiteY4275" fmla="*/ 5119755 h 7837715"/>
              <a:gd name="connsiteX4276" fmla="*/ 979506 w 13384174"/>
              <a:gd name="connsiteY4276" fmla="*/ 5142599 h 7837715"/>
              <a:gd name="connsiteX4277" fmla="*/ 967876 w 13384174"/>
              <a:gd name="connsiteY4277" fmla="*/ 5212671 h 7837715"/>
              <a:gd name="connsiteX4278" fmla="*/ 899762 w 13384174"/>
              <a:gd name="connsiteY4278" fmla="*/ 5195014 h 7837715"/>
              <a:gd name="connsiteX4279" fmla="*/ 893876 w 13384174"/>
              <a:gd name="connsiteY4279" fmla="*/ 5162640 h 7837715"/>
              <a:gd name="connsiteX4280" fmla="*/ 853092 w 13384174"/>
              <a:gd name="connsiteY4280" fmla="*/ 5206365 h 7837715"/>
              <a:gd name="connsiteX4281" fmla="*/ 822540 w 13384174"/>
              <a:gd name="connsiteY4281" fmla="*/ 5157454 h 7837715"/>
              <a:gd name="connsiteX4282" fmla="*/ 865115 w 13384174"/>
              <a:gd name="connsiteY4282" fmla="*/ 5118672 h 7837715"/>
              <a:gd name="connsiteX4283" fmla="*/ 869012 w 13384174"/>
              <a:gd name="connsiteY4283" fmla="*/ 5126787 h 7837715"/>
              <a:gd name="connsiteX4284" fmla="*/ 871997 w 13384174"/>
              <a:gd name="connsiteY4284" fmla="*/ 5118048 h 7837715"/>
              <a:gd name="connsiteX4285" fmla="*/ 873782 w 13384174"/>
              <a:gd name="connsiteY4285" fmla="*/ 5113300 h 7837715"/>
              <a:gd name="connsiteX4286" fmla="*/ 874862 w 13384174"/>
              <a:gd name="connsiteY4286" fmla="*/ 5096807 h 7837715"/>
              <a:gd name="connsiteX4287" fmla="*/ 889110 w 13384174"/>
              <a:gd name="connsiteY4287" fmla="*/ 5017030 h 7837715"/>
              <a:gd name="connsiteX4288" fmla="*/ 884475 w 13384174"/>
              <a:gd name="connsiteY4288" fmla="*/ 5006921 h 7837715"/>
              <a:gd name="connsiteX4289" fmla="*/ 858993 w 13384174"/>
              <a:gd name="connsiteY4289" fmla="*/ 5019833 h 7837715"/>
              <a:gd name="connsiteX4290" fmla="*/ 858739 w 13384174"/>
              <a:gd name="connsiteY4290" fmla="*/ 5020933 h 7837715"/>
              <a:gd name="connsiteX4291" fmla="*/ 854773 w 13384174"/>
              <a:gd name="connsiteY4291" fmla="*/ 5036791 h 7837715"/>
              <a:gd name="connsiteX4292" fmla="*/ 852082 w 13384174"/>
              <a:gd name="connsiteY4292" fmla="*/ 5023335 h 7837715"/>
              <a:gd name="connsiteX4293" fmla="*/ 849310 w 13384174"/>
              <a:gd name="connsiteY4293" fmla="*/ 5024739 h 7837715"/>
              <a:gd name="connsiteX4294" fmla="*/ 821280 w 13384174"/>
              <a:gd name="connsiteY4294" fmla="*/ 4966300 h 7837715"/>
              <a:gd name="connsiteX4295" fmla="*/ 761716 w 13384174"/>
              <a:gd name="connsiteY4295" fmla="*/ 5017031 h 7837715"/>
              <a:gd name="connsiteX4296" fmla="*/ 721912 w 13384174"/>
              <a:gd name="connsiteY4296" fmla="*/ 4991105 h 7837715"/>
              <a:gd name="connsiteX4297" fmla="*/ 753586 w 13384174"/>
              <a:gd name="connsiteY4297" fmla="*/ 4949062 h 7837715"/>
              <a:gd name="connsiteX4298" fmla="*/ 729622 w 13384174"/>
              <a:gd name="connsiteY4298" fmla="*/ 4879970 h 7837715"/>
              <a:gd name="connsiteX4299" fmla="*/ 872432 w 13384174"/>
              <a:gd name="connsiteY4299" fmla="*/ 4602625 h 7837715"/>
              <a:gd name="connsiteX4300" fmla="*/ 1019590 w 13384174"/>
              <a:gd name="connsiteY4300" fmla="*/ 4425903 h 7837715"/>
              <a:gd name="connsiteX4301" fmla="*/ 1025225 w 13384174"/>
              <a:gd name="connsiteY4301" fmla="*/ 4412662 h 7837715"/>
              <a:gd name="connsiteX4302" fmla="*/ 1021002 w 13384174"/>
              <a:gd name="connsiteY4302" fmla="*/ 4415115 h 7837715"/>
              <a:gd name="connsiteX4303" fmla="*/ 944750 w 13384174"/>
              <a:gd name="connsiteY4303" fmla="*/ 4484761 h 7837715"/>
              <a:gd name="connsiteX4304" fmla="*/ 904386 w 13384174"/>
              <a:gd name="connsiteY4304" fmla="*/ 4471449 h 7837715"/>
              <a:gd name="connsiteX4305" fmla="*/ 886728 w 13384174"/>
              <a:gd name="connsiteY4305" fmla="*/ 4373347 h 7837715"/>
              <a:gd name="connsiteX4306" fmla="*/ 912796 w 13384174"/>
              <a:gd name="connsiteY4306" fmla="*/ 4277069 h 7837715"/>
              <a:gd name="connsiteX4307" fmla="*/ 933677 w 13384174"/>
              <a:gd name="connsiteY4307" fmla="*/ 4362416 h 7837715"/>
              <a:gd name="connsiteX4308" fmla="*/ 986374 w 13384174"/>
              <a:gd name="connsiteY4308" fmla="*/ 4384138 h 7837715"/>
              <a:gd name="connsiteX4309" fmla="*/ 959607 w 13384174"/>
              <a:gd name="connsiteY4309" fmla="*/ 4266276 h 7837715"/>
              <a:gd name="connsiteX4310" fmla="*/ 991559 w 13384174"/>
              <a:gd name="connsiteY4310" fmla="*/ 4202512 h 7837715"/>
              <a:gd name="connsiteX4311" fmla="*/ 1068501 w 13384174"/>
              <a:gd name="connsiteY4311" fmla="*/ 4162009 h 7837715"/>
              <a:gd name="connsiteX4312" fmla="*/ 1019030 w 13384174"/>
              <a:gd name="connsiteY4312" fmla="*/ 4128515 h 7837715"/>
              <a:gd name="connsiteX4313" fmla="*/ 1047060 w 13384174"/>
              <a:gd name="connsiteY4313" fmla="*/ 4076662 h 7837715"/>
              <a:gd name="connsiteX4314" fmla="*/ 1062616 w 13384174"/>
              <a:gd name="connsiteY4314" fmla="*/ 4073018 h 7837715"/>
              <a:gd name="connsiteX4315" fmla="*/ 1152032 w 13384174"/>
              <a:gd name="connsiteY4315" fmla="*/ 4041065 h 7837715"/>
              <a:gd name="connsiteX4316" fmla="*/ 1140398 w 13384174"/>
              <a:gd name="connsiteY4316" fmla="*/ 3976038 h 7837715"/>
              <a:gd name="connsiteX4317" fmla="*/ 1170390 w 13384174"/>
              <a:gd name="connsiteY4317" fmla="*/ 3946468 h 7837715"/>
              <a:gd name="connsiteX4318" fmla="*/ 1150070 w 13384174"/>
              <a:gd name="connsiteY4318" fmla="*/ 4075261 h 7837715"/>
              <a:gd name="connsiteX4319" fmla="*/ 1157217 w 13384174"/>
              <a:gd name="connsiteY4319" fmla="*/ 4130057 h 7837715"/>
              <a:gd name="connsiteX4320" fmla="*/ 1183986 w 13384174"/>
              <a:gd name="connsiteY4320" fmla="*/ 4112400 h 7837715"/>
              <a:gd name="connsiteX4321" fmla="*/ 1187910 w 13384174"/>
              <a:gd name="connsiteY4321" fmla="*/ 4044009 h 7837715"/>
              <a:gd name="connsiteX4322" fmla="*/ 1202907 w 13384174"/>
              <a:gd name="connsiteY4322" fmla="*/ 4096703 h 7837715"/>
              <a:gd name="connsiteX4323" fmla="*/ 1218604 w 13384174"/>
              <a:gd name="connsiteY4323" fmla="*/ 4093200 h 7837715"/>
              <a:gd name="connsiteX4324" fmla="*/ 1206831 w 13384174"/>
              <a:gd name="connsiteY4324" fmla="*/ 4028173 h 7837715"/>
              <a:gd name="connsiteX4325" fmla="*/ 1171092 w 13384174"/>
              <a:gd name="connsiteY4325" fmla="*/ 4025369 h 7837715"/>
              <a:gd name="connsiteX4326" fmla="*/ 1528475 w 13384174"/>
              <a:gd name="connsiteY4326" fmla="*/ 3818516 h 7837715"/>
              <a:gd name="connsiteX4327" fmla="*/ 1582151 w 13384174"/>
              <a:gd name="connsiteY4327" fmla="*/ 3783341 h 7837715"/>
              <a:gd name="connsiteX4328" fmla="*/ 1587950 w 13384174"/>
              <a:gd name="connsiteY4328" fmla="*/ 3855304 h 7837715"/>
              <a:gd name="connsiteX4329" fmla="*/ 1588278 w 13384174"/>
              <a:gd name="connsiteY4329" fmla="*/ 3859148 h 7837715"/>
              <a:gd name="connsiteX4330" fmla="*/ 1615227 w 13384174"/>
              <a:gd name="connsiteY4330" fmla="*/ 3782080 h 7837715"/>
              <a:gd name="connsiteX4331" fmla="*/ 1671288 w 13384174"/>
              <a:gd name="connsiteY4331" fmla="*/ 3697993 h 7837715"/>
              <a:gd name="connsiteX4332" fmla="*/ 1696571 w 13384174"/>
              <a:gd name="connsiteY4332" fmla="*/ 3734584 h 7837715"/>
              <a:gd name="connsiteX4333" fmla="*/ 1703411 w 13384174"/>
              <a:gd name="connsiteY4333" fmla="*/ 3741361 h 7837715"/>
              <a:gd name="connsiteX4334" fmla="*/ 1728875 w 13384174"/>
              <a:gd name="connsiteY4334" fmla="*/ 3717481 h 7837715"/>
              <a:gd name="connsiteX4335" fmla="*/ 1755236 w 13384174"/>
              <a:gd name="connsiteY4335" fmla="*/ 3666039 h 7837715"/>
              <a:gd name="connsiteX4336" fmla="*/ 1751033 w 13384174"/>
              <a:gd name="connsiteY4336" fmla="*/ 3734429 h 7837715"/>
              <a:gd name="connsiteX4337" fmla="*/ 1795740 w 13384174"/>
              <a:gd name="connsiteY4337" fmla="*/ 3679493 h 7837715"/>
              <a:gd name="connsiteX4338" fmla="*/ 1794900 w 13384174"/>
              <a:gd name="connsiteY4338" fmla="*/ 3735551 h 7837715"/>
              <a:gd name="connsiteX4339" fmla="*/ 1817182 w 13384174"/>
              <a:gd name="connsiteY4339" fmla="*/ 3707523 h 7837715"/>
              <a:gd name="connsiteX4340" fmla="*/ 1835946 w 13384174"/>
              <a:gd name="connsiteY4340" fmla="*/ 3768974 h 7837715"/>
              <a:gd name="connsiteX4341" fmla="*/ 1851906 w 13384174"/>
              <a:gd name="connsiteY4341" fmla="*/ 3756776 h 7837715"/>
              <a:gd name="connsiteX4342" fmla="*/ 1856252 w 13384174"/>
              <a:gd name="connsiteY4342" fmla="*/ 3746607 h 7837715"/>
              <a:gd name="connsiteX4343" fmla="*/ 1859239 w 13384174"/>
              <a:gd name="connsiteY4343" fmla="*/ 3748786 h 7837715"/>
              <a:gd name="connsiteX4344" fmla="*/ 1864168 w 13384174"/>
              <a:gd name="connsiteY4344" fmla="*/ 3742788 h 7837715"/>
              <a:gd name="connsiteX4345" fmla="*/ 1862346 w 13384174"/>
              <a:gd name="connsiteY4345" fmla="*/ 3732475 h 7837715"/>
              <a:gd name="connsiteX4346" fmla="*/ 1857033 w 13384174"/>
              <a:gd name="connsiteY4346" fmla="*/ 3737271 h 7837715"/>
              <a:gd name="connsiteX4347" fmla="*/ 1851101 w 13384174"/>
              <a:gd name="connsiteY4347" fmla="*/ 3727144 h 7837715"/>
              <a:gd name="connsiteX4348" fmla="*/ 1856601 w 13384174"/>
              <a:gd name="connsiteY4348" fmla="*/ 3699965 h 7837715"/>
              <a:gd name="connsiteX4349" fmla="*/ 1856425 w 13384174"/>
              <a:gd name="connsiteY4349" fmla="*/ 3698973 h 7837715"/>
              <a:gd name="connsiteX4350" fmla="*/ 1856916 w 13384174"/>
              <a:gd name="connsiteY4350" fmla="*/ 3698406 h 7837715"/>
              <a:gd name="connsiteX4351" fmla="*/ 1857631 w 13384174"/>
              <a:gd name="connsiteY4351" fmla="*/ 3694873 h 7837715"/>
              <a:gd name="connsiteX4352" fmla="*/ 1875487 w 13384174"/>
              <a:gd name="connsiteY4352" fmla="*/ 3618111 h 7837715"/>
              <a:gd name="connsiteX4353" fmla="*/ 1911644 w 13384174"/>
              <a:gd name="connsiteY4353" fmla="*/ 3588541 h 7837715"/>
              <a:gd name="connsiteX4354" fmla="*/ 1951447 w 13384174"/>
              <a:gd name="connsiteY4354" fmla="*/ 3637451 h 7837715"/>
              <a:gd name="connsiteX4355" fmla="*/ 1951581 w 13384174"/>
              <a:gd name="connsiteY4355" fmla="*/ 3633842 h 7837715"/>
              <a:gd name="connsiteX4356" fmla="*/ 1945841 w 13384174"/>
              <a:gd name="connsiteY4356" fmla="*/ 3588960 h 7837715"/>
              <a:gd name="connsiteX4357" fmla="*/ 1952964 w 13384174"/>
              <a:gd name="connsiteY4357" fmla="*/ 3596613 h 7837715"/>
              <a:gd name="connsiteX4358" fmla="*/ 1953515 w 13384174"/>
              <a:gd name="connsiteY4358" fmla="*/ 3581779 h 7837715"/>
              <a:gd name="connsiteX4359" fmla="*/ 1967985 w 13384174"/>
              <a:gd name="connsiteY4359" fmla="*/ 3527578 h 7837715"/>
              <a:gd name="connsiteX4360" fmla="*/ 2030954 w 13384174"/>
              <a:gd name="connsiteY4360" fmla="*/ 3586342 h 7837715"/>
              <a:gd name="connsiteX4361" fmla="*/ 2057362 w 13384174"/>
              <a:gd name="connsiteY4361" fmla="*/ 3597194 h 7837715"/>
              <a:gd name="connsiteX4362" fmla="*/ 2055719 w 13384174"/>
              <a:gd name="connsiteY4362" fmla="*/ 3564435 h 7837715"/>
              <a:gd name="connsiteX4363" fmla="*/ 2078459 w 13384174"/>
              <a:gd name="connsiteY4363" fmla="*/ 3581182 h 7837715"/>
              <a:gd name="connsiteX4364" fmla="*/ 2088922 w 13384174"/>
              <a:gd name="connsiteY4364" fmla="*/ 3600916 h 7837715"/>
              <a:gd name="connsiteX4365" fmla="*/ 2093857 w 13384174"/>
              <a:gd name="connsiteY4365" fmla="*/ 3601224 h 7837715"/>
              <a:gd name="connsiteX4366" fmla="*/ 2109975 w 13384174"/>
              <a:gd name="connsiteY4366" fmla="*/ 3596618 h 7837715"/>
              <a:gd name="connsiteX4367" fmla="*/ 2099445 w 13384174"/>
              <a:gd name="connsiteY4367" fmla="*/ 3566117 h 7837715"/>
              <a:gd name="connsiteX4368" fmla="*/ 2204137 w 13384174"/>
              <a:gd name="connsiteY4368" fmla="*/ 3514522 h 7837715"/>
              <a:gd name="connsiteX4369" fmla="*/ 2207318 w 13384174"/>
              <a:gd name="connsiteY4369" fmla="*/ 3516603 h 7837715"/>
              <a:gd name="connsiteX4370" fmla="*/ 2220255 w 13384174"/>
              <a:gd name="connsiteY4370" fmla="*/ 3499550 h 7837715"/>
              <a:gd name="connsiteX4371" fmla="*/ 2244169 w 13384174"/>
              <a:gd name="connsiteY4371" fmla="*/ 3521255 h 7837715"/>
              <a:gd name="connsiteX4372" fmla="*/ 2245628 w 13384174"/>
              <a:gd name="connsiteY4372" fmla="*/ 3518835 h 7837715"/>
              <a:gd name="connsiteX4373" fmla="*/ 2245814 w 13384174"/>
              <a:gd name="connsiteY4373" fmla="*/ 3516821 h 7837715"/>
              <a:gd name="connsiteX4374" fmla="*/ 2249825 w 13384174"/>
              <a:gd name="connsiteY4374" fmla="*/ 3476424 h 7837715"/>
              <a:gd name="connsiteX4375" fmla="*/ 2225018 w 13384174"/>
              <a:gd name="connsiteY4375" fmla="*/ 3459607 h 7837715"/>
              <a:gd name="connsiteX4376" fmla="*/ 2255315 w 13384174"/>
              <a:gd name="connsiteY4376" fmla="*/ 3473199 h 7837715"/>
              <a:gd name="connsiteX4377" fmla="*/ 2266723 w 13384174"/>
              <a:gd name="connsiteY4377" fmla="*/ 3478572 h 7837715"/>
              <a:gd name="connsiteX4378" fmla="*/ 2268482 w 13384174"/>
              <a:gd name="connsiteY4378" fmla="*/ 3475013 h 7837715"/>
              <a:gd name="connsiteX4379" fmla="*/ 2284584 w 13384174"/>
              <a:gd name="connsiteY4379" fmla="*/ 3461990 h 7837715"/>
              <a:gd name="connsiteX4380" fmla="*/ 2337981 w 13384174"/>
              <a:gd name="connsiteY4380" fmla="*/ 3255418 h 7837715"/>
              <a:gd name="connsiteX4381" fmla="*/ 2651215 w 13384174"/>
              <a:gd name="connsiteY4381" fmla="*/ 3177778 h 7837715"/>
              <a:gd name="connsiteX4382" fmla="*/ 2674354 w 13384174"/>
              <a:gd name="connsiteY4382" fmla="*/ 3127394 h 7837715"/>
              <a:gd name="connsiteX4383" fmla="*/ 2695817 w 13384174"/>
              <a:gd name="connsiteY4383" fmla="*/ 3100978 h 7837715"/>
              <a:gd name="connsiteX4384" fmla="*/ 2695090 w 13384174"/>
              <a:gd name="connsiteY4384" fmla="*/ 3099689 h 7837715"/>
              <a:gd name="connsiteX4385" fmla="*/ 2657242 w 13384174"/>
              <a:gd name="connsiteY4385" fmla="*/ 3108406 h 7837715"/>
              <a:gd name="connsiteX4386" fmla="*/ 2703350 w 13384174"/>
              <a:gd name="connsiteY4386" fmla="*/ 3076032 h 7837715"/>
              <a:gd name="connsiteX4387" fmla="*/ 2719187 w 13384174"/>
              <a:gd name="connsiteY4387" fmla="*/ 2993767 h 7837715"/>
              <a:gd name="connsiteX4388" fmla="*/ 2684289 w 13384174"/>
              <a:gd name="connsiteY4388" fmla="*/ 3012686 h 7837715"/>
              <a:gd name="connsiteX4389" fmla="*/ 2673079 w 13384174"/>
              <a:gd name="connsiteY4389" fmla="*/ 2947521 h 7837715"/>
              <a:gd name="connsiteX4390" fmla="*/ 2593052 w 13384174"/>
              <a:gd name="connsiteY4390" fmla="*/ 3020675 h 7837715"/>
              <a:gd name="connsiteX4391" fmla="*/ 2623465 w 13384174"/>
              <a:gd name="connsiteY4391" fmla="*/ 2991805 h 7837715"/>
              <a:gd name="connsiteX4392" fmla="*/ 2569368 w 13384174"/>
              <a:gd name="connsiteY4392" fmla="*/ 2946959 h 7837715"/>
              <a:gd name="connsiteX4393" fmla="*/ 2587446 w 13384174"/>
              <a:gd name="connsiteY4393" fmla="*/ 2988161 h 7837715"/>
              <a:gd name="connsiteX4394" fmla="*/ 2551427 w 13384174"/>
              <a:gd name="connsiteY4394" fmla="*/ 2984518 h 7837715"/>
              <a:gd name="connsiteX4395" fmla="*/ 2469160 w 13384174"/>
              <a:gd name="connsiteY4395" fmla="*/ 3091869 h 7837715"/>
              <a:gd name="connsiteX4396" fmla="*/ 2403849 w 13384174"/>
              <a:gd name="connsiteY4396" fmla="*/ 2982556 h 7837715"/>
              <a:gd name="connsiteX4397" fmla="*/ 2331812 w 13384174"/>
              <a:gd name="connsiteY4397" fmla="*/ 2975968 h 7837715"/>
              <a:gd name="connsiteX4398" fmla="*/ 2326208 w 13384174"/>
              <a:gd name="connsiteY4398" fmla="*/ 3022357 h 7837715"/>
              <a:gd name="connsiteX4399" fmla="*/ 2284163 w 13384174"/>
              <a:gd name="connsiteY4399" fmla="*/ 2986480 h 7837715"/>
              <a:gd name="connsiteX4400" fmla="*/ 2228102 w 13384174"/>
              <a:gd name="connsiteY4400" fmla="*/ 2976389 h 7837715"/>
              <a:gd name="connsiteX4401" fmla="*/ 2220394 w 13384174"/>
              <a:gd name="connsiteY4401" fmla="*/ 3056832 h 7837715"/>
              <a:gd name="connsiteX4402" fmla="*/ 2092016 w 13384174"/>
              <a:gd name="connsiteY4402" fmla="*/ 3040436 h 7837715"/>
              <a:gd name="connsiteX4403" fmla="*/ 2083188 w 13384174"/>
              <a:gd name="connsiteY4403" fmla="*/ 3098735 h 7837715"/>
              <a:gd name="connsiteX4404" fmla="*/ 2045067 w 13384174"/>
              <a:gd name="connsiteY4404" fmla="*/ 3129427 h 7837715"/>
              <a:gd name="connsiteX4405" fmla="*/ 2000919 w 13384174"/>
              <a:gd name="connsiteY4405" fmla="*/ 3049264 h 7837715"/>
              <a:gd name="connsiteX4406" fmla="*/ 2023482 w 13384174"/>
              <a:gd name="connsiteY4406" fmla="*/ 3100557 h 7837715"/>
              <a:gd name="connsiteX4407" fmla="*/ 2005545 w 13384174"/>
              <a:gd name="connsiteY4407" fmla="*/ 3138396 h 7837715"/>
              <a:gd name="connsiteX4408" fmla="*/ 1991530 w 13384174"/>
              <a:gd name="connsiteY4408" fmla="*/ 3085281 h 7837715"/>
              <a:gd name="connsiteX4409" fmla="*/ 1998398 w 13384174"/>
              <a:gd name="connsiteY4409" fmla="*/ 3140078 h 7837715"/>
              <a:gd name="connsiteX4410" fmla="*/ 1964480 w 13384174"/>
              <a:gd name="connsiteY4410" fmla="*/ 3102379 h 7837715"/>
              <a:gd name="connsiteX4411" fmla="*/ 1947803 w 13384174"/>
              <a:gd name="connsiteY4411" fmla="*/ 3162500 h 7837715"/>
              <a:gd name="connsiteX4412" fmla="*/ 1911504 w 13384174"/>
              <a:gd name="connsiteY4412" fmla="*/ 3080517 h 7837715"/>
              <a:gd name="connsiteX4413" fmla="*/ 1886977 w 13384174"/>
              <a:gd name="connsiteY4413" fmla="*/ 3142180 h 7837715"/>
              <a:gd name="connsiteX4414" fmla="*/ 1854323 w 13384174"/>
              <a:gd name="connsiteY4414" fmla="*/ 3127044 h 7837715"/>
              <a:gd name="connsiteX4415" fmla="*/ 1861189 w 13384174"/>
              <a:gd name="connsiteY4415" fmla="*/ 3181562 h 7837715"/>
              <a:gd name="connsiteX4416" fmla="*/ 1796721 w 13384174"/>
              <a:gd name="connsiteY4416" fmla="*/ 3094671 h 7837715"/>
              <a:gd name="connsiteX4417" fmla="*/ 1751732 w 13384174"/>
              <a:gd name="connsiteY4417" fmla="*/ 3070988 h 7837715"/>
              <a:gd name="connsiteX4418" fmla="*/ 1779762 w 13384174"/>
              <a:gd name="connsiteY4418" fmla="*/ 3155073 h 7837715"/>
              <a:gd name="connsiteX4419" fmla="*/ 1737717 w 13384174"/>
              <a:gd name="connsiteY4419" fmla="*/ 3175814 h 7837715"/>
              <a:gd name="connsiteX4420" fmla="*/ 1657412 w 13384174"/>
              <a:gd name="connsiteY4420" fmla="*/ 3091729 h 7837715"/>
              <a:gd name="connsiteX4421" fmla="*/ 1689226 w 13384174"/>
              <a:gd name="connsiteY4421" fmla="*/ 3163342 h 7837715"/>
              <a:gd name="connsiteX4422" fmla="*/ 1686845 w 13384174"/>
              <a:gd name="connsiteY4422" fmla="*/ 3118916 h 7837715"/>
              <a:gd name="connsiteX4423" fmla="*/ 1720760 w 13384174"/>
              <a:gd name="connsiteY4423" fmla="*/ 3156474 h 7837715"/>
              <a:gd name="connsiteX4424" fmla="*/ 1670586 w 13384174"/>
              <a:gd name="connsiteY4424" fmla="*/ 3257518 h 7837715"/>
              <a:gd name="connsiteX4425" fmla="*/ 1662318 w 13384174"/>
              <a:gd name="connsiteY4425" fmla="*/ 3180720 h 7837715"/>
              <a:gd name="connsiteX4426" fmla="*/ 1514039 w 13384174"/>
              <a:gd name="connsiteY4426" fmla="*/ 3237478 h 7837715"/>
              <a:gd name="connsiteX4427" fmla="*/ 1490073 w 13384174"/>
              <a:gd name="connsiteY4427" fmla="*/ 3164322 h 7837715"/>
              <a:gd name="connsiteX4428" fmla="*/ 1448028 w 13384174"/>
              <a:gd name="connsiteY4428" fmla="*/ 3128726 h 7837715"/>
              <a:gd name="connsiteX4429" fmla="*/ 1453074 w 13384174"/>
              <a:gd name="connsiteY4429" fmla="*/ 3217858 h 7837715"/>
              <a:gd name="connsiteX4430" fmla="*/ 1470873 w 13384174"/>
              <a:gd name="connsiteY4430" fmla="*/ 3179740 h 7837715"/>
              <a:gd name="connsiteX4431" fmla="*/ 1491615 w 13384174"/>
              <a:gd name="connsiteY4431" fmla="*/ 3265226 h 7837715"/>
              <a:gd name="connsiteX4432" fmla="*/ 1440741 w 13384174"/>
              <a:gd name="connsiteY4432" fmla="*/ 3209169 h 7837715"/>
              <a:gd name="connsiteX4433" fmla="*/ 1435274 w 13384174"/>
              <a:gd name="connsiteY4433" fmla="*/ 3255416 h 7837715"/>
              <a:gd name="connsiteX4434" fmla="*/ 1435274 w 13384174"/>
              <a:gd name="connsiteY4434" fmla="*/ 3176656 h 7837715"/>
              <a:gd name="connsiteX4435" fmla="*/ 1397994 w 13384174"/>
              <a:gd name="connsiteY4435" fmla="*/ 3151429 h 7837715"/>
              <a:gd name="connsiteX4436" fmla="*/ 1575284 w 13384174"/>
              <a:gd name="connsiteY4436" fmla="*/ 3042817 h 7837715"/>
              <a:gd name="connsiteX4437" fmla="*/ 1579489 w 13384174"/>
              <a:gd name="connsiteY4437" fmla="*/ 2974427 h 7837715"/>
              <a:gd name="connsiteX4438" fmla="*/ 1602194 w 13384174"/>
              <a:gd name="connsiteY4438" fmla="*/ 3025300 h 7837715"/>
              <a:gd name="connsiteX4439" fmla="*/ 1571081 w 13384174"/>
              <a:gd name="connsiteY4439" fmla="*/ 2897208 h 7837715"/>
              <a:gd name="connsiteX4440" fmla="*/ 1458961 w 13384174"/>
              <a:gd name="connsiteY4440" fmla="*/ 2957050 h 7837715"/>
              <a:gd name="connsiteX4441" fmla="*/ 1425325 w 13384174"/>
              <a:gd name="connsiteY4441" fmla="*/ 2999092 h 7837715"/>
              <a:gd name="connsiteX4442" fmla="*/ 1408366 w 13384174"/>
              <a:gd name="connsiteY4442" fmla="*/ 2980453 h 7837715"/>
              <a:gd name="connsiteX4443" fmla="*/ 1396734 w 13384174"/>
              <a:gd name="connsiteY4443" fmla="*/ 2915426 h 7837715"/>
              <a:gd name="connsiteX4444" fmla="*/ 1334927 w 13384174"/>
              <a:gd name="connsiteY4444" fmla="*/ 2952285 h 7837715"/>
              <a:gd name="connsiteX4445" fmla="*/ 1323015 w 13384174"/>
              <a:gd name="connsiteY4445" fmla="*/ 3022357 h 7837715"/>
              <a:gd name="connsiteX4446" fmla="*/ 1292323 w 13384174"/>
              <a:gd name="connsiteY4446" fmla="*/ 2973166 h 7837715"/>
              <a:gd name="connsiteX4447" fmla="*/ 1296107 w 13384174"/>
              <a:gd name="connsiteY4447" fmla="*/ 3039875 h 7837715"/>
              <a:gd name="connsiteX4448" fmla="*/ 1280270 w 13384174"/>
              <a:gd name="connsiteY4448" fmla="*/ 3043378 h 7837715"/>
              <a:gd name="connsiteX4449" fmla="*/ 1265273 w 13384174"/>
              <a:gd name="connsiteY4449" fmla="*/ 2990825 h 7837715"/>
              <a:gd name="connsiteX4450" fmla="*/ 1191694 w 13384174"/>
              <a:gd name="connsiteY4450" fmla="*/ 3097894 h 7837715"/>
              <a:gd name="connsiteX4451" fmla="*/ 1146566 w 13384174"/>
              <a:gd name="connsiteY4451" fmla="*/ 3074491 h 7837715"/>
              <a:gd name="connsiteX4452" fmla="*/ 1169410 w 13384174"/>
              <a:gd name="connsiteY4452" fmla="*/ 3125503 h 7837715"/>
              <a:gd name="connsiteX4453" fmla="*/ 1127365 w 13384174"/>
              <a:gd name="connsiteY4453" fmla="*/ 3146805 h 7837715"/>
              <a:gd name="connsiteX4454" fmla="*/ 1101018 w 13384174"/>
              <a:gd name="connsiteY4454" fmla="*/ 3107845 h 7837715"/>
              <a:gd name="connsiteX4455" fmla="*/ 1075650 w 13384174"/>
              <a:gd name="connsiteY4455" fmla="*/ 3012267 h 7837715"/>
              <a:gd name="connsiteX4456" fmla="*/ 1141941 w 13384174"/>
              <a:gd name="connsiteY4456" fmla="*/ 2985778 h 7837715"/>
              <a:gd name="connsiteX4457" fmla="*/ 1141941 w 13384174"/>
              <a:gd name="connsiteY4457" fmla="*/ 2906878 h 7837715"/>
              <a:gd name="connsiteX4458" fmla="*/ 1159461 w 13384174"/>
              <a:gd name="connsiteY4458" fmla="*/ 3004138 h 7837715"/>
              <a:gd name="connsiteX4459" fmla="*/ 1188892 w 13384174"/>
              <a:gd name="connsiteY4459" fmla="*/ 3031045 h 7837715"/>
              <a:gd name="connsiteX4460" fmla="*/ 1227012 w 13384174"/>
              <a:gd name="connsiteY4460" fmla="*/ 2999934 h 7837715"/>
              <a:gd name="connsiteX4461" fmla="*/ 1201643 w 13384174"/>
              <a:gd name="connsiteY4461" fmla="*/ 2904215 h 7837715"/>
              <a:gd name="connsiteX4462" fmla="*/ 1227853 w 13384174"/>
              <a:gd name="connsiteY4462" fmla="*/ 2943316 h 7837715"/>
              <a:gd name="connsiteX4463" fmla="*/ 1263311 w 13384174"/>
              <a:gd name="connsiteY4463" fmla="*/ 2867498 h 7837715"/>
              <a:gd name="connsiteX4464" fmla="*/ 1291341 w 13384174"/>
              <a:gd name="connsiteY4464" fmla="*/ 2951583 h 7837715"/>
              <a:gd name="connsiteX4465" fmla="*/ 1300730 w 13384174"/>
              <a:gd name="connsiteY4465" fmla="*/ 2836666 h 7837715"/>
              <a:gd name="connsiteX4466" fmla="*/ 1332404 w 13384174"/>
              <a:gd name="connsiteY4466" fmla="*/ 2829379 h 7837715"/>
              <a:gd name="connsiteX4467" fmla="*/ 1332404 w 13384174"/>
              <a:gd name="connsiteY4467" fmla="*/ 2750617 h 7837715"/>
              <a:gd name="connsiteX4468" fmla="*/ 1457279 w 13384174"/>
              <a:gd name="connsiteY4468" fmla="*/ 2699043 h 7837715"/>
              <a:gd name="connsiteX4469" fmla="*/ 1529595 w 13384174"/>
              <a:gd name="connsiteY4469" fmla="*/ 2704930 h 7837715"/>
              <a:gd name="connsiteX4470" fmla="*/ 1655729 w 13384174"/>
              <a:gd name="connsiteY4470" fmla="*/ 2597159 h 7837715"/>
              <a:gd name="connsiteX4471" fmla="*/ 1681797 w 13384174"/>
              <a:gd name="connsiteY4471" fmla="*/ 2636399 h 7837715"/>
              <a:gd name="connsiteX4472" fmla="*/ 1709827 w 13384174"/>
              <a:gd name="connsiteY4472" fmla="*/ 2562824 h 7837715"/>
              <a:gd name="connsiteX4473" fmla="*/ 1671145 w 13384174"/>
              <a:gd name="connsiteY4473" fmla="*/ 2515034 h 7837715"/>
              <a:gd name="connsiteX4474" fmla="*/ 1649985 w 13384174"/>
              <a:gd name="connsiteY4474" fmla="*/ 2564646 h 7837715"/>
              <a:gd name="connsiteX4475" fmla="*/ 1664000 w 13384174"/>
              <a:gd name="connsiteY4475" fmla="*/ 2516856 h 7837715"/>
              <a:gd name="connsiteX4476" fmla="*/ 1607940 w 13384174"/>
              <a:gd name="connsiteY4476" fmla="*/ 2506907 h 7837715"/>
              <a:gd name="connsiteX4477" fmla="*/ 1632745 w 13384174"/>
              <a:gd name="connsiteY4477" fmla="*/ 2523584 h 7837715"/>
              <a:gd name="connsiteX4478" fmla="*/ 1566314 w 13384174"/>
              <a:gd name="connsiteY4478" fmla="*/ 2550350 h 7837715"/>
              <a:gd name="connsiteX4479" fmla="*/ 1592103 w 13384174"/>
              <a:gd name="connsiteY4479" fmla="*/ 2510551 h 7837715"/>
              <a:gd name="connsiteX4480" fmla="*/ 1506050 w 13384174"/>
              <a:gd name="connsiteY4480" fmla="*/ 2474253 h 7837715"/>
              <a:gd name="connsiteX4481" fmla="*/ 1514460 w 13384174"/>
              <a:gd name="connsiteY4481" fmla="*/ 2551051 h 7837715"/>
              <a:gd name="connsiteX4482" fmla="*/ 1496100 w 13384174"/>
              <a:gd name="connsiteY4482" fmla="*/ 2510130 h 7837715"/>
              <a:gd name="connsiteX4483" fmla="*/ 1395473 w 13384174"/>
              <a:gd name="connsiteY4483" fmla="*/ 2499758 h 7837715"/>
              <a:gd name="connsiteX4484" fmla="*/ 1363096 w 13384174"/>
              <a:gd name="connsiteY4484" fmla="*/ 2563525 h 7837715"/>
              <a:gd name="connsiteX4485" fmla="*/ 1363939 w 13384174"/>
              <a:gd name="connsiteY4485" fmla="*/ 2507466 h 7837715"/>
              <a:gd name="connsiteX4486" fmla="*/ 1307879 w 13384174"/>
              <a:gd name="connsiteY4486" fmla="*/ 2498077 h 7837715"/>
              <a:gd name="connsiteX4487" fmla="*/ 1309561 w 13384174"/>
              <a:gd name="connsiteY4487" fmla="*/ 2598981 h 7837715"/>
              <a:gd name="connsiteX4488" fmla="*/ 1277466 w 13384174"/>
              <a:gd name="connsiteY4488" fmla="*/ 2527506 h 7837715"/>
              <a:gd name="connsiteX4489" fmla="*/ 1225611 w 13384174"/>
              <a:gd name="connsiteY4489" fmla="*/ 2527506 h 7837715"/>
              <a:gd name="connsiteX4490" fmla="*/ 1201084 w 13384174"/>
              <a:gd name="connsiteY4490" fmla="*/ 2589451 h 7837715"/>
              <a:gd name="connsiteX4491" fmla="*/ 1105082 w 13384174"/>
              <a:gd name="connsiteY4491" fmla="*/ 2589451 h 7837715"/>
              <a:gd name="connsiteX4492" fmla="*/ 1145165 w 13384174"/>
              <a:gd name="connsiteY4492" fmla="*/ 2659523 h 7837715"/>
              <a:gd name="connsiteX4493" fmla="*/ 1109566 w 13384174"/>
              <a:gd name="connsiteY4493" fmla="*/ 2735481 h 7837715"/>
              <a:gd name="connsiteX4494" fmla="*/ 1102419 w 13384174"/>
              <a:gd name="connsiteY4494" fmla="*/ 2680825 h 7837715"/>
              <a:gd name="connsiteX4495" fmla="*/ 1126104 w 13384174"/>
              <a:gd name="connsiteY4495" fmla="*/ 2675360 h 7837715"/>
              <a:gd name="connsiteX4496" fmla="*/ 1060374 w 13384174"/>
              <a:gd name="connsiteY4496" fmla="*/ 2645510 h 7837715"/>
              <a:gd name="connsiteX4497" fmla="*/ 977544 w 13384174"/>
              <a:gd name="connsiteY4497" fmla="*/ 2596879 h 7837715"/>
              <a:gd name="connsiteX4498" fmla="*/ 959186 w 13384174"/>
              <a:gd name="connsiteY4498" fmla="*/ 2556376 h 7837715"/>
              <a:gd name="connsiteX4499" fmla="*/ 963110 w 13384174"/>
              <a:gd name="connsiteY4499" fmla="*/ 2622945 h 7837715"/>
              <a:gd name="connsiteX4500" fmla="*/ 914477 w 13384174"/>
              <a:gd name="connsiteY4500" fmla="*/ 2611593 h 7837715"/>
              <a:gd name="connsiteX4501" fmla="*/ 937463 w 13384174"/>
              <a:gd name="connsiteY4501" fmla="*/ 2662606 h 7837715"/>
              <a:gd name="connsiteX4502" fmla="*/ 823661 w 13384174"/>
              <a:gd name="connsiteY4502" fmla="*/ 2700306 h 7837715"/>
              <a:gd name="connsiteX4503" fmla="*/ 781615 w 13384174"/>
              <a:gd name="connsiteY4503" fmla="*/ 2664988 h 7837715"/>
              <a:gd name="connsiteX4504" fmla="*/ 781615 w 13384174"/>
              <a:gd name="connsiteY4504" fmla="*/ 2608932 h 7837715"/>
              <a:gd name="connsiteX4505" fmla="*/ 697525 w 13384174"/>
              <a:gd name="connsiteY4505" fmla="*/ 2674380 h 7837715"/>
              <a:gd name="connsiteX4506" fmla="*/ 727097 w 13384174"/>
              <a:gd name="connsiteY4506" fmla="*/ 2700865 h 7837715"/>
              <a:gd name="connsiteX4507" fmla="*/ 658845 w 13384174"/>
              <a:gd name="connsiteY4507" fmla="*/ 2762529 h 7837715"/>
              <a:gd name="connsiteX4508" fmla="*/ 675243 w 13384174"/>
              <a:gd name="connsiteY4508" fmla="*/ 2702268 h 7837715"/>
              <a:gd name="connsiteX4509" fmla="*/ 633197 w 13384174"/>
              <a:gd name="connsiteY4509" fmla="*/ 2667091 h 7837715"/>
              <a:gd name="connsiteX4510" fmla="*/ 625768 w 13384174"/>
              <a:gd name="connsiteY4510" fmla="*/ 2612716 h 7837715"/>
              <a:gd name="connsiteX4511" fmla="*/ 638803 w 13384174"/>
              <a:gd name="connsiteY4511" fmla="*/ 2564365 h 7837715"/>
              <a:gd name="connsiteX4512" fmla="*/ 621706 w 13384174"/>
              <a:gd name="connsiteY4512" fmla="*/ 2546007 h 7837715"/>
              <a:gd name="connsiteX4513" fmla="*/ 576576 w 13384174"/>
              <a:gd name="connsiteY4513" fmla="*/ 2658122 h 7837715"/>
              <a:gd name="connsiteX4514" fmla="*/ 617361 w 13384174"/>
              <a:gd name="connsiteY4514" fmla="*/ 2671015 h 7837715"/>
              <a:gd name="connsiteX4515" fmla="*/ 593114 w 13384174"/>
              <a:gd name="connsiteY4515" fmla="*/ 2733100 h 7837715"/>
              <a:gd name="connsiteX4516" fmla="*/ 545043 w 13384174"/>
              <a:gd name="connsiteY4516" fmla="*/ 2665970 h 7837715"/>
              <a:gd name="connsiteX4517" fmla="*/ 555554 w 13384174"/>
              <a:gd name="connsiteY4517" fmla="*/ 2708014 h 7837715"/>
              <a:gd name="connsiteX4518" fmla="*/ 527524 w 13384174"/>
              <a:gd name="connsiteY4518" fmla="*/ 2760147 h 7837715"/>
              <a:gd name="connsiteX4519" fmla="*/ 531308 w 13384174"/>
              <a:gd name="connsiteY4519" fmla="*/ 2691616 h 7837715"/>
              <a:gd name="connsiteX4520" fmla="*/ 447919 w 13384174"/>
              <a:gd name="connsiteY4520" fmla="*/ 2700586 h 7837715"/>
              <a:gd name="connsiteX4521" fmla="*/ 477911 w 13384174"/>
              <a:gd name="connsiteY4521" fmla="*/ 2670594 h 7837715"/>
              <a:gd name="connsiteX4522" fmla="*/ 479872 w 13384174"/>
              <a:gd name="connsiteY4522" fmla="*/ 2636259 h 7837715"/>
              <a:gd name="connsiteX4523" fmla="*/ 429840 w 13384174"/>
              <a:gd name="connsiteY4523" fmla="*/ 2603186 h 7837715"/>
              <a:gd name="connsiteX4524" fmla="*/ 457870 w 13384174"/>
              <a:gd name="connsiteY4524" fmla="*/ 2607811 h 7837715"/>
              <a:gd name="connsiteX4525" fmla="*/ 461654 w 13384174"/>
              <a:gd name="connsiteY4525" fmla="*/ 2539139 h 7837715"/>
              <a:gd name="connsiteX4526" fmla="*/ 436285 w 13384174"/>
              <a:gd name="connsiteY4526" fmla="*/ 2447345 h 7837715"/>
              <a:gd name="connsiteX4527" fmla="*/ 443714 w 13384174"/>
              <a:gd name="connsiteY4527" fmla="*/ 2501861 h 7837715"/>
              <a:gd name="connsiteX4528" fmla="*/ 457729 w 13384174"/>
              <a:gd name="connsiteY4528" fmla="*/ 2475654 h 7837715"/>
              <a:gd name="connsiteX4529" fmla="*/ 482256 w 13384174"/>
              <a:gd name="connsiteY4529" fmla="*/ 2548949 h 7837715"/>
              <a:gd name="connsiteX4530" fmla="*/ 554573 w 13384174"/>
              <a:gd name="connsiteY4530" fmla="*/ 2553715 h 7837715"/>
              <a:gd name="connsiteX4531" fmla="*/ 638663 w 13384174"/>
              <a:gd name="connsiteY4531" fmla="*/ 2488547 h 7837715"/>
              <a:gd name="connsiteX4532" fmla="*/ 584565 w 13384174"/>
              <a:gd name="connsiteY4532" fmla="*/ 2388765 h 7837715"/>
              <a:gd name="connsiteX4533" fmla="*/ 705656 w 13384174"/>
              <a:gd name="connsiteY4533" fmla="*/ 2404741 h 7837715"/>
              <a:gd name="connsiteX4534" fmla="*/ 743775 w 13384174"/>
              <a:gd name="connsiteY4534" fmla="*/ 2372788 h 7837715"/>
              <a:gd name="connsiteX4535" fmla="*/ 724715 w 13384174"/>
              <a:gd name="connsiteY4535" fmla="*/ 2253526 h 7837715"/>
              <a:gd name="connsiteX4536" fmla="*/ 743775 w 13384174"/>
              <a:gd name="connsiteY4536" fmla="*/ 2237549 h 7837715"/>
              <a:gd name="connsiteX4537" fmla="*/ 750503 w 13384174"/>
              <a:gd name="connsiteY4537" fmla="*/ 2348684 h 7837715"/>
              <a:gd name="connsiteX4538" fmla="*/ 834593 w 13384174"/>
              <a:gd name="connsiteY4538" fmla="*/ 2340134 h 7837715"/>
              <a:gd name="connsiteX4539" fmla="*/ 761435 w 13384174"/>
              <a:gd name="connsiteY4539" fmla="*/ 2256047 h 7837715"/>
              <a:gd name="connsiteX4540" fmla="*/ 847765 w 13384174"/>
              <a:gd name="connsiteY4540" fmla="*/ 2292346 h 7837715"/>
              <a:gd name="connsiteX4541" fmla="*/ 889810 w 13384174"/>
              <a:gd name="connsiteY4541" fmla="*/ 2248762 h 7837715"/>
              <a:gd name="connsiteX4542" fmla="*/ 892333 w 13384174"/>
              <a:gd name="connsiteY4542" fmla="*/ 2293327 h 7837715"/>
              <a:gd name="connsiteX4543" fmla="*/ 904947 w 13384174"/>
              <a:gd name="connsiteY4543" fmla="*/ 2301734 h 7837715"/>
              <a:gd name="connsiteX4544" fmla="*/ 904947 w 13384174"/>
              <a:gd name="connsiteY4544" fmla="*/ 2245677 h 7837715"/>
              <a:gd name="connsiteX4545" fmla="*/ 1006977 w 13384174"/>
              <a:gd name="connsiteY4545" fmla="*/ 2278191 h 7837715"/>
              <a:gd name="connsiteX4546" fmla="*/ 1009078 w 13384174"/>
              <a:gd name="connsiteY4546" fmla="*/ 2244136 h 7837715"/>
              <a:gd name="connsiteX4547" fmla="*/ 924989 w 13384174"/>
              <a:gd name="connsiteY4547" fmla="*/ 2174064 h 7837715"/>
              <a:gd name="connsiteX4548" fmla="*/ 1006135 w 13384174"/>
              <a:gd name="connsiteY4548" fmla="*/ 2121369 h 7837715"/>
              <a:gd name="connsiteX4549" fmla="*/ 992120 w 13384174"/>
              <a:gd name="connsiteY4549" fmla="*/ 2169439 h 7837715"/>
              <a:gd name="connsiteX4550" fmla="*/ 1013845 w 13384174"/>
              <a:gd name="connsiteY4550" fmla="*/ 2198449 h 7837715"/>
              <a:gd name="connsiteX4551" fmla="*/ 1032484 w 13384174"/>
              <a:gd name="connsiteY4551" fmla="*/ 2103852 h 7837715"/>
              <a:gd name="connsiteX4552" fmla="*/ 1047479 w 13384174"/>
              <a:gd name="connsiteY4552" fmla="*/ 2156686 h 7837715"/>
              <a:gd name="connsiteX4553" fmla="*/ 1035007 w 13384174"/>
              <a:gd name="connsiteY4553" fmla="*/ 2148417 h 7837715"/>
              <a:gd name="connsiteX4554" fmla="*/ 1020992 w 13384174"/>
              <a:gd name="connsiteY4554" fmla="*/ 2196487 h 7837715"/>
              <a:gd name="connsiteX4555" fmla="*/ 1045379 w 13384174"/>
              <a:gd name="connsiteY4555" fmla="*/ 2269643 h 7837715"/>
              <a:gd name="connsiteX4556" fmla="*/ 1048181 w 13384174"/>
              <a:gd name="connsiteY4556" fmla="*/ 2179109 h 7837715"/>
              <a:gd name="connsiteX4557" fmla="*/ 1082377 w 13384174"/>
              <a:gd name="connsiteY4557" fmla="*/ 2216108 h 7837715"/>
              <a:gd name="connsiteX4558" fmla="*/ 1050143 w 13384174"/>
              <a:gd name="connsiteY4558" fmla="*/ 2144633 h 7837715"/>
              <a:gd name="connsiteX4559" fmla="*/ 1044958 w 13384174"/>
              <a:gd name="connsiteY4559" fmla="*/ 2055782 h 7837715"/>
              <a:gd name="connsiteX4560" fmla="*/ 1087843 w 13384174"/>
              <a:gd name="connsiteY4560" fmla="*/ 2034620 h 7837715"/>
              <a:gd name="connsiteX4561" fmla="*/ 1058833 w 13384174"/>
              <a:gd name="connsiteY4561" fmla="*/ 1951234 h 7837715"/>
              <a:gd name="connsiteX4562" fmla="*/ 1100878 w 13384174"/>
              <a:gd name="connsiteY4562" fmla="*/ 1907790 h 7837715"/>
              <a:gd name="connsiteX4563" fmla="*/ 1081115 w 13384174"/>
              <a:gd name="connsiteY4563" fmla="*/ 1979964 h 7837715"/>
              <a:gd name="connsiteX4564" fmla="*/ 1116013 w 13384174"/>
              <a:gd name="connsiteY4564" fmla="*/ 1960484 h 7837715"/>
              <a:gd name="connsiteX4565" fmla="*/ 1119238 w 13384174"/>
              <a:gd name="connsiteY4565" fmla="*/ 2083810 h 7837715"/>
              <a:gd name="connsiteX4566" fmla="*/ 1131710 w 13384174"/>
              <a:gd name="connsiteY4566" fmla="*/ 2092220 h 7837715"/>
              <a:gd name="connsiteX4567" fmla="*/ 1135774 w 13384174"/>
              <a:gd name="connsiteY4567" fmla="*/ 2023549 h 7837715"/>
              <a:gd name="connsiteX4568" fmla="*/ 1234862 w 13384174"/>
              <a:gd name="connsiteY4568" fmla="*/ 1933015 h 7837715"/>
              <a:gd name="connsiteX4569" fmla="*/ 1262892 w 13384174"/>
              <a:gd name="connsiteY4569" fmla="*/ 1994398 h 7837715"/>
              <a:gd name="connsiteX4570" fmla="*/ 1276907 w 13384174"/>
              <a:gd name="connsiteY4570" fmla="*/ 1889851 h 7837715"/>
              <a:gd name="connsiteX4571" fmla="*/ 1216922 w 13384174"/>
              <a:gd name="connsiteY4571" fmla="*/ 1892233 h 7837715"/>
              <a:gd name="connsiteX4572" fmla="*/ 1298207 w 13384174"/>
              <a:gd name="connsiteY4572" fmla="*/ 1839680 h 7837715"/>
              <a:gd name="connsiteX4573" fmla="*/ 1302272 w 13384174"/>
              <a:gd name="connsiteY4573" fmla="*/ 1771149 h 7837715"/>
              <a:gd name="connsiteX4574" fmla="*/ 1362396 w 13384174"/>
              <a:gd name="connsiteY4574" fmla="*/ 1768626 h 7837715"/>
              <a:gd name="connsiteX4575" fmla="*/ 1376411 w 13384174"/>
              <a:gd name="connsiteY4575" fmla="*/ 1877938 h 7837715"/>
              <a:gd name="connsiteX4576" fmla="*/ 1422661 w 13384174"/>
              <a:gd name="connsiteY4576" fmla="*/ 1844725 h 7837715"/>
              <a:gd name="connsiteX4577" fmla="*/ 1459380 w 13384174"/>
              <a:gd name="connsiteY4577" fmla="*/ 1926429 h 7837715"/>
              <a:gd name="connsiteX4578" fmla="*/ 1457698 w 13384174"/>
              <a:gd name="connsiteY4578" fmla="*/ 1825384 h 7837715"/>
              <a:gd name="connsiteX4579" fmla="*/ 1495258 w 13384174"/>
              <a:gd name="connsiteY4579" fmla="*/ 1850611 h 7837715"/>
              <a:gd name="connsiteX4580" fmla="*/ 1486991 w 13384174"/>
              <a:gd name="connsiteY4580" fmla="*/ 1773671 h 7837715"/>
              <a:gd name="connsiteX4581" fmla="*/ 1373468 w 13384174"/>
              <a:gd name="connsiteY4581" fmla="*/ 1754753 h 7837715"/>
              <a:gd name="connsiteX4582" fmla="*/ 1399397 w 13384174"/>
              <a:gd name="connsiteY4582" fmla="*/ 1714950 h 7837715"/>
              <a:gd name="connsiteX4583" fmla="*/ 1555804 w 13384174"/>
              <a:gd name="connsiteY4583" fmla="*/ 1712569 h 7837715"/>
              <a:gd name="connsiteX4584" fmla="*/ 1716276 w 13384174"/>
              <a:gd name="connsiteY4584" fmla="*/ 1564016 h 7837715"/>
              <a:gd name="connsiteX4585" fmla="*/ 1762805 w 13384174"/>
              <a:gd name="connsiteY4585" fmla="*/ 1531502 h 7837715"/>
              <a:gd name="connsiteX4586" fmla="*/ 1820687 w 13384174"/>
              <a:gd name="connsiteY4586" fmla="*/ 1563735 h 7837715"/>
              <a:gd name="connsiteX4587" fmla="*/ 1821669 w 13384174"/>
              <a:gd name="connsiteY4587" fmla="*/ 1507679 h 7837715"/>
              <a:gd name="connsiteX4588" fmla="*/ 1849699 w 13384174"/>
              <a:gd name="connsiteY4588" fmla="*/ 1512583 h 7837715"/>
              <a:gd name="connsiteX4589" fmla="*/ 1981298 w 13384174"/>
              <a:gd name="connsiteY4589" fmla="*/ 1494924 h 7837715"/>
              <a:gd name="connsiteX4590" fmla="*/ 2000639 w 13384174"/>
              <a:gd name="connsiteY4590" fmla="*/ 1558130 h 7837715"/>
              <a:gd name="connsiteX4591" fmla="*/ 1984663 w 13384174"/>
              <a:gd name="connsiteY4591" fmla="*/ 1482871 h 7837715"/>
              <a:gd name="connsiteX4592" fmla="*/ 2096782 w 13384174"/>
              <a:gd name="connsiteY4592" fmla="*/ 1480490 h 7837715"/>
              <a:gd name="connsiteX4593" fmla="*/ 2146816 w 13384174"/>
              <a:gd name="connsiteY4593" fmla="*/ 1435783 h 7837715"/>
              <a:gd name="connsiteX4594" fmla="*/ 2168258 w 13384174"/>
              <a:gd name="connsiteY4594" fmla="*/ 1386172 h 7837715"/>
              <a:gd name="connsiteX4595" fmla="*/ 2318079 w 13384174"/>
              <a:gd name="connsiteY4595" fmla="*/ 1409296 h 7837715"/>
              <a:gd name="connsiteX4596" fmla="*/ 2442952 w 13384174"/>
              <a:gd name="connsiteY4596" fmla="*/ 1337122 h 7837715"/>
              <a:gd name="connsiteX4597" fmla="*/ 2406655 w 13384174"/>
              <a:gd name="connsiteY4597" fmla="*/ 1333618 h 7837715"/>
              <a:gd name="connsiteX4598" fmla="*/ 2486258 w 13384174"/>
              <a:gd name="connsiteY4598" fmla="*/ 1316661 h 7837715"/>
              <a:gd name="connsiteX4599" fmla="*/ 2545262 w 13384174"/>
              <a:gd name="connsiteY4599" fmla="*/ 1293116 h 7837715"/>
              <a:gd name="connsiteX4600" fmla="*/ 2566843 w 13384174"/>
              <a:gd name="connsiteY4600" fmla="*/ 1243646 h 7837715"/>
              <a:gd name="connsiteX4601" fmla="*/ 2653176 w 13384174"/>
              <a:gd name="connsiteY4601" fmla="*/ 1281624 h 7837715"/>
              <a:gd name="connsiteX4602" fmla="*/ 2807342 w 13384174"/>
              <a:gd name="connsiteY4602" fmla="*/ 1215618 h 7837715"/>
              <a:gd name="connsiteX4603" fmla="*/ 3307676 w 13384174"/>
              <a:gd name="connsiteY4603" fmla="*/ 1039036 h 7837715"/>
              <a:gd name="connsiteX4604" fmla="*/ 3810534 w 13384174"/>
              <a:gd name="connsiteY4604" fmla="*/ 907299 h 7837715"/>
              <a:gd name="connsiteX4605" fmla="*/ 4062803 w 13384174"/>
              <a:gd name="connsiteY4605" fmla="*/ 854886 h 7837715"/>
              <a:gd name="connsiteX4606" fmla="*/ 4315072 w 13384174"/>
              <a:gd name="connsiteY4606" fmla="*/ 812843 h 7837715"/>
              <a:gd name="connsiteX4607" fmla="*/ 4821575 w 13384174"/>
              <a:gd name="connsiteY4607" fmla="*/ 750338 h 7837715"/>
              <a:gd name="connsiteX4608" fmla="*/ 5329058 w 13384174"/>
              <a:gd name="connsiteY4608" fmla="*/ 715582 h 7837715"/>
              <a:gd name="connsiteX4609" fmla="*/ 5583149 w 13384174"/>
              <a:gd name="connsiteY4609" fmla="*/ 705631 h 7837715"/>
              <a:gd name="connsiteX4610" fmla="*/ 5837242 w 13384174"/>
              <a:gd name="connsiteY4610" fmla="*/ 700587 h 7837715"/>
              <a:gd name="connsiteX4611" fmla="*/ 6345845 w 13384174"/>
              <a:gd name="connsiteY4611" fmla="*/ 701709 h 7837715"/>
              <a:gd name="connsiteX4612" fmla="*/ 6600217 w 13384174"/>
              <a:gd name="connsiteY4612" fmla="*/ 705353 h 7837715"/>
              <a:gd name="connsiteX4613" fmla="*/ 6854589 w 13384174"/>
              <a:gd name="connsiteY4613" fmla="*/ 712219 h 7837715"/>
              <a:gd name="connsiteX4614" fmla="*/ 6848422 w 13384174"/>
              <a:gd name="connsiteY4614" fmla="*/ 634579 h 7837715"/>
              <a:gd name="connsiteX4615" fmla="*/ 6543595 w 13384174"/>
              <a:gd name="connsiteY4615" fmla="*/ 660926 h 7837715"/>
              <a:gd name="connsiteX4616" fmla="*/ 6514025 w 13384174"/>
              <a:gd name="connsiteY4616" fmla="*/ 609914 h 7837715"/>
              <a:gd name="connsiteX4617" fmla="*/ 6527059 w 13384174"/>
              <a:gd name="connsiteY4617" fmla="*/ 641445 h 7837715"/>
              <a:gd name="connsiteX4618" fmla="*/ 6478987 w 13384174"/>
              <a:gd name="connsiteY4618" fmla="*/ 649575 h 7837715"/>
              <a:gd name="connsiteX4619" fmla="*/ 6468195 w 13384174"/>
              <a:gd name="connsiteY4619" fmla="*/ 561563 h 7837715"/>
              <a:gd name="connsiteX4620" fmla="*/ 6300016 w 13384174"/>
              <a:gd name="connsiteY4620" fmla="*/ 589594 h 7837715"/>
              <a:gd name="connsiteX4621" fmla="*/ 6163369 w 13384174"/>
              <a:gd name="connsiteY4621" fmla="*/ 590433 h 7837715"/>
              <a:gd name="connsiteX4622" fmla="*/ 6160287 w 13384174"/>
              <a:gd name="connsiteY4622" fmla="*/ 624488 h 7837715"/>
              <a:gd name="connsiteX4623" fmla="*/ 5941513 w 13384174"/>
              <a:gd name="connsiteY4623" fmla="*/ 571654 h 7837715"/>
              <a:gd name="connsiteX4624" fmla="*/ 5927497 w 13384174"/>
              <a:gd name="connsiteY4624" fmla="*/ 619023 h 7837715"/>
              <a:gd name="connsiteX4625" fmla="*/ 5933945 w 13384174"/>
              <a:gd name="connsiteY4625" fmla="*/ 573055 h 7837715"/>
              <a:gd name="connsiteX4626" fmla="*/ 5678031 w 13384174"/>
              <a:gd name="connsiteY4626" fmla="*/ 616780 h 7837715"/>
              <a:gd name="connsiteX4627" fmla="*/ 5601649 w 13384174"/>
              <a:gd name="connsiteY4627" fmla="*/ 619443 h 7837715"/>
              <a:gd name="connsiteX4628" fmla="*/ 5520923 w 13384174"/>
              <a:gd name="connsiteY4628" fmla="*/ 611456 h 7837715"/>
              <a:gd name="connsiteX4629" fmla="*/ 5424921 w 13384174"/>
              <a:gd name="connsiteY4629" fmla="*/ 628552 h 7837715"/>
              <a:gd name="connsiteX4630" fmla="*/ 5414549 w 13384174"/>
              <a:gd name="connsiteY4630" fmla="*/ 563105 h 7837715"/>
              <a:gd name="connsiteX4631" fmla="*/ 5400534 w 13384174"/>
              <a:gd name="connsiteY4631" fmla="*/ 610615 h 7837715"/>
              <a:gd name="connsiteX4632" fmla="*/ 5334804 w 13384174"/>
              <a:gd name="connsiteY4632" fmla="*/ 577400 h 7837715"/>
              <a:gd name="connsiteX4633" fmla="*/ 5336485 w 13384174"/>
              <a:gd name="connsiteY4633" fmla="*/ 621966 h 7837715"/>
              <a:gd name="connsiteX4634" fmla="*/ 5250435 w 13384174"/>
              <a:gd name="connsiteY4634" fmla="*/ 581324 h 7837715"/>
              <a:gd name="connsiteX4635" fmla="*/ 5228010 w 13384174"/>
              <a:gd name="connsiteY4635" fmla="*/ 630234 h 7837715"/>
              <a:gd name="connsiteX4636" fmla="*/ 5206007 w 13384174"/>
              <a:gd name="connsiteY4636" fmla="*/ 577961 h 7837715"/>
              <a:gd name="connsiteX4637" fmla="*/ 5196056 w 13384174"/>
              <a:gd name="connsiteY4637" fmla="*/ 635980 h 7837715"/>
              <a:gd name="connsiteX4638" fmla="*/ 5097951 w 13384174"/>
              <a:gd name="connsiteY4638" fmla="*/ 586369 h 7837715"/>
              <a:gd name="connsiteX4639" fmla="*/ 5095989 w 13384174"/>
              <a:gd name="connsiteY4639" fmla="*/ 642425 h 7837715"/>
              <a:gd name="connsiteX4640" fmla="*/ 4925567 w 13384174"/>
              <a:gd name="connsiteY4640" fmla="*/ 605569 h 7837715"/>
              <a:gd name="connsiteX4641" fmla="*/ 4852829 w 13384174"/>
              <a:gd name="connsiteY4641" fmla="*/ 596601 h 7837715"/>
              <a:gd name="connsiteX4642" fmla="*/ 4781773 w 13384174"/>
              <a:gd name="connsiteY4642" fmla="*/ 632617 h 7837715"/>
              <a:gd name="connsiteX4643" fmla="*/ 4337777 w 13384174"/>
              <a:gd name="connsiteY4643" fmla="*/ 705491 h 7837715"/>
              <a:gd name="connsiteX4644" fmla="*/ 4327967 w 13384174"/>
              <a:gd name="connsiteY4644" fmla="*/ 662468 h 7837715"/>
              <a:gd name="connsiteX4645" fmla="*/ 4294331 w 13384174"/>
              <a:gd name="connsiteY4645" fmla="*/ 724972 h 7837715"/>
              <a:gd name="connsiteX4646" fmla="*/ 3996092 w 13384174"/>
              <a:gd name="connsiteY4646" fmla="*/ 714742 h 7837715"/>
              <a:gd name="connsiteX4647" fmla="*/ 3986422 w 13384174"/>
              <a:gd name="connsiteY4647" fmla="*/ 772621 h 7837715"/>
              <a:gd name="connsiteX4648" fmla="*/ 3874302 w 13384174"/>
              <a:gd name="connsiteY4648" fmla="*/ 772621 h 7837715"/>
              <a:gd name="connsiteX4649" fmla="*/ 3843608 w 13384174"/>
              <a:gd name="connsiteY4649" fmla="*/ 621266 h 7837715"/>
              <a:gd name="connsiteX4650" fmla="*/ 3823568 w 13384174"/>
              <a:gd name="connsiteY4650" fmla="*/ 715022 h 7837715"/>
              <a:gd name="connsiteX4651" fmla="*/ 3853000 w 13384174"/>
              <a:gd name="connsiteY4651" fmla="*/ 743051 h 7837715"/>
              <a:gd name="connsiteX4652" fmla="*/ 3830014 w 13384174"/>
              <a:gd name="connsiteY4652" fmla="*/ 769959 h 7837715"/>
              <a:gd name="connsiteX4653" fmla="*/ 3680335 w 13384174"/>
              <a:gd name="connsiteY4653" fmla="*/ 844796 h 7837715"/>
              <a:gd name="connsiteX4654" fmla="*/ 3612923 w 13384174"/>
              <a:gd name="connsiteY4654" fmla="*/ 869601 h 7837715"/>
              <a:gd name="connsiteX4655" fmla="*/ 3610961 w 13384174"/>
              <a:gd name="connsiteY4655" fmla="*/ 825036 h 7837715"/>
              <a:gd name="connsiteX4656" fmla="*/ 3477397 w 13384174"/>
              <a:gd name="connsiteY4656" fmla="*/ 896509 h 7837715"/>
              <a:gd name="connsiteX4657" fmla="*/ 3470811 w 13384174"/>
              <a:gd name="connsiteY4657" fmla="*/ 841712 h 7837715"/>
              <a:gd name="connsiteX4658" fmla="*/ 3270116 w 13384174"/>
              <a:gd name="connsiteY4658" fmla="*/ 937851 h 7837715"/>
              <a:gd name="connsiteX4659" fmla="*/ 3272497 w 13384174"/>
              <a:gd name="connsiteY4659" fmla="*/ 903795 h 7837715"/>
              <a:gd name="connsiteX4660" fmla="*/ 3059471 w 13384174"/>
              <a:gd name="connsiteY4660" fmla="*/ 993068 h 7837715"/>
              <a:gd name="connsiteX4661" fmla="*/ 2860178 w 13384174"/>
              <a:gd name="connsiteY4661" fmla="*/ 1035111 h 7837715"/>
              <a:gd name="connsiteX4662" fmla="*/ 2844481 w 13384174"/>
              <a:gd name="connsiteY4662" fmla="*/ 959714 h 7837715"/>
              <a:gd name="connsiteX4663" fmla="*/ 2828504 w 13384174"/>
              <a:gd name="connsiteY4663" fmla="*/ 963077 h 7837715"/>
              <a:gd name="connsiteX4664" fmla="*/ 2761232 w 13384174"/>
              <a:gd name="connsiteY4664" fmla="*/ 1067344 h 7837715"/>
              <a:gd name="connsiteX4665" fmla="*/ 2782956 w 13384174"/>
              <a:gd name="connsiteY4665" fmla="*/ 1017453 h 7837715"/>
              <a:gd name="connsiteX4666" fmla="*/ 2756887 w 13384174"/>
              <a:gd name="connsiteY4666" fmla="*/ 978072 h 7837715"/>
              <a:gd name="connsiteX4667" fmla="*/ 2642947 w 13384174"/>
              <a:gd name="connsiteY4667" fmla="*/ 1114572 h 7837715"/>
              <a:gd name="connsiteX4668" fmla="*/ 2627110 w 13384174"/>
              <a:gd name="connsiteY4668" fmla="*/ 1039176 h 7837715"/>
              <a:gd name="connsiteX4669" fmla="*/ 2611131 w 13384174"/>
              <a:gd name="connsiteY4669" fmla="*/ 1042399 h 7837715"/>
              <a:gd name="connsiteX4670" fmla="*/ 2625146 w 13384174"/>
              <a:gd name="connsiteY4670" fmla="*/ 1095653 h 7837715"/>
              <a:gd name="connsiteX4671" fmla="*/ 2588708 w 13384174"/>
              <a:gd name="connsiteY4671" fmla="*/ 1092010 h 7837715"/>
              <a:gd name="connsiteX4672" fmla="*/ 2585486 w 13384174"/>
              <a:gd name="connsiteY4672" fmla="*/ 1025441 h 7837715"/>
              <a:gd name="connsiteX4673" fmla="*/ 2608189 w 13384174"/>
              <a:gd name="connsiteY4673" fmla="*/ 997412 h 7837715"/>
              <a:gd name="connsiteX4674" fmla="*/ 2566144 w 13384174"/>
              <a:gd name="connsiteY4674" fmla="*/ 961115 h 7837715"/>
              <a:gd name="connsiteX4675" fmla="*/ 2528584 w 13384174"/>
              <a:gd name="connsiteY4675" fmla="*/ 1014090 h 7837715"/>
              <a:gd name="connsiteX4676" fmla="*/ 2566003 w 13384174"/>
              <a:gd name="connsiteY4676" fmla="*/ 1039877 h 7837715"/>
              <a:gd name="connsiteX4677" fmla="*/ 2588708 w 13384174"/>
              <a:gd name="connsiteY4677" fmla="*/ 1091449 h 7837715"/>
              <a:gd name="connsiteX4678" fmla="*/ 2519333 w 13384174"/>
              <a:gd name="connsiteY4678" fmla="*/ 1151010 h 7837715"/>
              <a:gd name="connsiteX4679" fmla="*/ 2523960 w 13384174"/>
              <a:gd name="connsiteY4679" fmla="*/ 1082479 h 7837715"/>
              <a:gd name="connsiteX4680" fmla="*/ 2512466 w 13384174"/>
              <a:gd name="connsiteY4680" fmla="*/ 1096495 h 7837715"/>
              <a:gd name="connsiteX4681" fmla="*/ 2518353 w 13384174"/>
              <a:gd name="connsiteY4681" fmla="*/ 1050387 h 7837715"/>
              <a:gd name="connsiteX4682" fmla="*/ 2453464 w 13384174"/>
              <a:gd name="connsiteY4682" fmla="*/ 962656 h 7837715"/>
              <a:gd name="connsiteX4683" fmla="*/ 2440990 w 13384174"/>
              <a:gd name="connsiteY4683" fmla="*/ 1032728 h 7837715"/>
              <a:gd name="connsiteX4684" fmla="*/ 2386331 w 13384174"/>
              <a:gd name="connsiteY4684" fmla="*/ 988303 h 7837715"/>
              <a:gd name="connsiteX4685" fmla="*/ 2405671 w 13384174"/>
              <a:gd name="connsiteY4685" fmla="*/ 1051508 h 7837715"/>
              <a:gd name="connsiteX4686" fmla="*/ 2382968 w 13384174"/>
              <a:gd name="connsiteY4686" fmla="*/ 1000355 h 7837715"/>
              <a:gd name="connsiteX4687" fmla="*/ 2347650 w 13384174"/>
              <a:gd name="connsiteY4687" fmla="*/ 1019274 h 7837715"/>
              <a:gd name="connsiteX4688" fmla="*/ 2343165 w 13384174"/>
              <a:gd name="connsiteY4688" fmla="*/ 1087805 h 7837715"/>
              <a:gd name="connsiteX4689" fmla="*/ 2262440 w 13384174"/>
              <a:gd name="connsiteY4689" fmla="*/ 1083181 h 7837715"/>
              <a:gd name="connsiteX4690" fmla="*/ 2208902 w 13384174"/>
              <a:gd name="connsiteY4690" fmla="*/ 1061039 h 7837715"/>
              <a:gd name="connsiteX4691" fmla="*/ 2148778 w 13384174"/>
              <a:gd name="connsiteY4691" fmla="*/ 1141901 h 7837715"/>
              <a:gd name="connsiteX4692" fmla="*/ 2039601 w 13384174"/>
              <a:gd name="connsiteY4692" fmla="*/ 1132231 h 7837715"/>
              <a:gd name="connsiteX4693" fmla="*/ 1941496 w 13384174"/>
              <a:gd name="connsiteY4693" fmla="*/ 1188289 h 7837715"/>
              <a:gd name="connsiteX4694" fmla="*/ 1943879 w 13384174"/>
              <a:gd name="connsiteY4694" fmla="*/ 1232575 h 7837715"/>
              <a:gd name="connsiteX4695" fmla="*/ 1783546 w 13384174"/>
              <a:gd name="connsiteY4695" fmla="*/ 1245467 h 7837715"/>
              <a:gd name="connsiteX4696" fmla="*/ 1801626 w 13384174"/>
              <a:gd name="connsiteY4696" fmla="*/ 1207768 h 7837715"/>
              <a:gd name="connsiteX4697" fmla="*/ 1799243 w 13384174"/>
              <a:gd name="connsiteY4697" fmla="*/ 1163064 h 7837715"/>
              <a:gd name="connsiteX4698" fmla="*/ 1731272 w 13384174"/>
              <a:gd name="connsiteY4698" fmla="*/ 1245748 h 7837715"/>
              <a:gd name="connsiteX4699" fmla="*/ 1741361 w 13384174"/>
              <a:gd name="connsiteY4699" fmla="*/ 1209731 h 7837715"/>
              <a:gd name="connsiteX4700" fmla="*/ 1715152 w 13384174"/>
              <a:gd name="connsiteY4700" fmla="*/ 1170491 h 7837715"/>
              <a:gd name="connsiteX4701" fmla="*/ 1701137 w 13384174"/>
              <a:gd name="connsiteY4701" fmla="*/ 1218421 h 7837715"/>
              <a:gd name="connsiteX4702" fmla="*/ 1603034 w 13384174"/>
              <a:gd name="connsiteY4702" fmla="*/ 1195016 h 7837715"/>
              <a:gd name="connsiteX4703" fmla="*/ 1607940 w 13384174"/>
              <a:gd name="connsiteY4703" fmla="*/ 1284007 h 7837715"/>
              <a:gd name="connsiteX4704" fmla="*/ 1577386 w 13384174"/>
              <a:gd name="connsiteY4704" fmla="*/ 1313158 h 7837715"/>
              <a:gd name="connsiteX4705" fmla="*/ 1586357 w 13384174"/>
              <a:gd name="connsiteY4705" fmla="*/ 1254857 h 7837715"/>
              <a:gd name="connsiteX4706" fmla="*/ 1552018 w 13384174"/>
              <a:gd name="connsiteY4706" fmla="*/ 1217720 h 7837715"/>
              <a:gd name="connsiteX4707" fmla="*/ 1563652 w 13384174"/>
              <a:gd name="connsiteY4707" fmla="*/ 1282745 h 7837715"/>
              <a:gd name="connsiteX4708" fmla="*/ 1479562 w 13384174"/>
              <a:gd name="connsiteY4708" fmla="*/ 1290733 h 7837715"/>
              <a:gd name="connsiteX4709" fmla="*/ 1475357 w 13384174"/>
              <a:gd name="connsiteY4709" fmla="*/ 1359264 h 7837715"/>
              <a:gd name="connsiteX4710" fmla="*/ 1343196 w 13384174"/>
              <a:gd name="connsiteY4710" fmla="*/ 1299563 h 7837715"/>
              <a:gd name="connsiteX4711" fmla="*/ 1332404 w 13384174"/>
              <a:gd name="connsiteY4711" fmla="*/ 1392339 h 7837715"/>
              <a:gd name="connsiteX4712" fmla="*/ 1309420 w 13384174"/>
              <a:gd name="connsiteY4712" fmla="*/ 1341186 h 7837715"/>
              <a:gd name="connsiteX4713" fmla="*/ 1268916 w 13384174"/>
              <a:gd name="connsiteY4713" fmla="*/ 1406775 h 7837715"/>
              <a:gd name="connsiteX4714" fmla="*/ 1291341 w 13384174"/>
              <a:gd name="connsiteY4714" fmla="*/ 1378744 h 7837715"/>
              <a:gd name="connsiteX4715" fmla="*/ 1285595 w 13384174"/>
              <a:gd name="connsiteY4715" fmla="*/ 1346231 h 7837715"/>
              <a:gd name="connsiteX4716" fmla="*/ 1165205 w 13384174"/>
              <a:gd name="connsiteY4716" fmla="*/ 1351417 h 7837715"/>
              <a:gd name="connsiteX4717" fmla="*/ 1155676 w 13384174"/>
              <a:gd name="connsiteY4717" fmla="*/ 1466195 h 7837715"/>
              <a:gd name="connsiteX4718" fmla="*/ 1161842 w 13384174"/>
              <a:gd name="connsiteY4718" fmla="*/ 1363469 h 7837715"/>
              <a:gd name="connsiteX4719" fmla="*/ 1096952 w 13384174"/>
              <a:gd name="connsiteY4719" fmla="*/ 1355760 h 7837715"/>
              <a:gd name="connsiteX4720" fmla="*/ 1100036 w 13384174"/>
              <a:gd name="connsiteY4720" fmla="*/ 1478809 h 7837715"/>
              <a:gd name="connsiteX4721" fmla="*/ 1081115 w 13384174"/>
              <a:gd name="connsiteY4721" fmla="*/ 1359544 h 7837715"/>
              <a:gd name="connsiteX4722" fmla="*/ 1058552 w 13384174"/>
              <a:gd name="connsiteY4722" fmla="*/ 1387575 h 7837715"/>
              <a:gd name="connsiteX4723" fmla="*/ 1073689 w 13384174"/>
              <a:gd name="connsiteY4723" fmla="*/ 1440409 h 7837715"/>
              <a:gd name="connsiteX4724" fmla="*/ 1042715 w 13384174"/>
              <a:gd name="connsiteY4724" fmla="*/ 1391218 h 7837715"/>
              <a:gd name="connsiteX4725" fmla="*/ 1000670 w 13384174"/>
              <a:gd name="connsiteY4725" fmla="*/ 1491140 h 7837715"/>
              <a:gd name="connsiteX4726" fmla="*/ 944610 w 13384174"/>
              <a:gd name="connsiteY4726" fmla="*/ 1503893 h 7837715"/>
              <a:gd name="connsiteX4727" fmla="*/ 931436 w 13384174"/>
              <a:gd name="connsiteY4727" fmla="*/ 1416864 h 7837715"/>
              <a:gd name="connsiteX4728" fmla="*/ 948113 w 13384174"/>
              <a:gd name="connsiteY4728" fmla="*/ 1356462 h 7837715"/>
              <a:gd name="connsiteX4729" fmla="*/ 971940 w 13384174"/>
              <a:gd name="connsiteY4729" fmla="*/ 1350996 h 7837715"/>
              <a:gd name="connsiteX4730" fmla="*/ 974602 w 13384174"/>
              <a:gd name="connsiteY4730" fmla="*/ 1395423 h 7837715"/>
              <a:gd name="connsiteX4731" fmla="*/ 1056730 w 13384174"/>
              <a:gd name="connsiteY4731" fmla="*/ 1286530 h 7837715"/>
              <a:gd name="connsiteX4732" fmla="*/ 1083077 w 13384174"/>
              <a:gd name="connsiteY4732" fmla="*/ 1325349 h 7837715"/>
              <a:gd name="connsiteX4733" fmla="*/ 1065418 w 13384174"/>
              <a:gd name="connsiteY4733" fmla="*/ 1228231 h 7837715"/>
              <a:gd name="connsiteX4734" fmla="*/ 1099757 w 13384174"/>
              <a:gd name="connsiteY4734" fmla="*/ 1265228 h 7837715"/>
              <a:gd name="connsiteX4735" fmla="*/ 1153293 w 13384174"/>
              <a:gd name="connsiteY4735" fmla="*/ 1286670 h 7837715"/>
              <a:gd name="connsiteX4736" fmla="*/ 1136895 w 13384174"/>
              <a:gd name="connsiteY4736" fmla="*/ 1211553 h 7837715"/>
              <a:gd name="connsiteX4737" fmla="*/ 1177399 w 13384174"/>
              <a:gd name="connsiteY4737" fmla="*/ 1145966 h 7837715"/>
              <a:gd name="connsiteX4738" fmla="*/ 1187910 w 13384174"/>
              <a:gd name="connsiteY4738" fmla="*/ 1188010 h 7837715"/>
              <a:gd name="connsiteX4739" fmla="*/ 1229954 w 13384174"/>
              <a:gd name="connsiteY4739" fmla="*/ 1144423 h 7837715"/>
              <a:gd name="connsiteX4740" fmla="*/ 1237102 w 13384174"/>
              <a:gd name="connsiteY4740" fmla="*/ 1199221 h 7837715"/>
              <a:gd name="connsiteX4741" fmla="*/ 1265133 w 13384174"/>
              <a:gd name="connsiteY4741" fmla="*/ 1203845 h 7837715"/>
              <a:gd name="connsiteX4742" fmla="*/ 1257984 w 13384174"/>
              <a:gd name="connsiteY4742" fmla="*/ 1149189 h 7837715"/>
              <a:gd name="connsiteX4743" fmla="*/ 1362677 w 13384174"/>
              <a:gd name="connsiteY4743" fmla="*/ 1147647 h 7837715"/>
              <a:gd name="connsiteX4744" fmla="*/ 1344177 w 13384174"/>
              <a:gd name="connsiteY4744" fmla="*/ 1106724 h 7837715"/>
              <a:gd name="connsiteX4745" fmla="*/ 1374441 w 13384174"/>
              <a:gd name="connsiteY4745" fmla="*/ 1080588 h 7837715"/>
              <a:gd name="connsiteX4746" fmla="*/ 1377966 w 13384174"/>
              <a:gd name="connsiteY4746" fmla="*/ 1065242 h 7837715"/>
              <a:gd name="connsiteX4747" fmla="*/ 1386776 w 13384174"/>
              <a:gd name="connsiteY4747" fmla="*/ 1076612 h 7837715"/>
              <a:gd name="connsiteX4748" fmla="*/ 1427427 w 13384174"/>
              <a:gd name="connsiteY4748" fmla="*/ 1019415 h 7837715"/>
              <a:gd name="connsiteX4749" fmla="*/ 1404722 w 13384174"/>
              <a:gd name="connsiteY4749" fmla="*/ 1047444 h 7837715"/>
              <a:gd name="connsiteX4750" fmla="*/ 1439059 w 13384174"/>
              <a:gd name="connsiteY4750" fmla="*/ 1084723 h 7837715"/>
              <a:gd name="connsiteX4751" fmla="*/ 1431911 w 13384174"/>
              <a:gd name="connsiteY4751" fmla="*/ 1030067 h 7837715"/>
              <a:gd name="connsiteX4752" fmla="*/ 1451251 w 13384174"/>
              <a:gd name="connsiteY4752" fmla="*/ 1014370 h 7837715"/>
              <a:gd name="connsiteX4753" fmla="*/ 1559307 w 13384174"/>
              <a:gd name="connsiteY4753" fmla="*/ 1000355 h 7837715"/>
              <a:gd name="connsiteX4754" fmla="*/ 1559781 w 13384174"/>
              <a:gd name="connsiteY4754" fmla="*/ 985705 h 7837715"/>
              <a:gd name="connsiteX4755" fmla="*/ 1559507 w 13384174"/>
              <a:gd name="connsiteY4755" fmla="*/ 984784 h 7837715"/>
              <a:gd name="connsiteX4756" fmla="*/ 1578089 w 13384174"/>
              <a:gd name="connsiteY4756" fmla="*/ 985596 h 7837715"/>
              <a:gd name="connsiteX4757" fmla="*/ 1696794 w 13384174"/>
              <a:gd name="connsiteY4757" fmla="*/ 936169 h 7837715"/>
              <a:gd name="connsiteX4758" fmla="*/ 1681797 w 13384174"/>
              <a:gd name="connsiteY4758" fmla="*/ 883195 h 7837715"/>
              <a:gd name="connsiteX4759" fmla="*/ 1712771 w 13384174"/>
              <a:gd name="connsiteY4759" fmla="*/ 932666 h 7837715"/>
              <a:gd name="connsiteX4760" fmla="*/ 1731833 w 13384174"/>
              <a:gd name="connsiteY4760" fmla="*/ 838490 h 7837715"/>
              <a:gd name="connsiteX4761" fmla="*/ 1731833 w 13384174"/>
              <a:gd name="connsiteY4761" fmla="*/ 917390 h 7837715"/>
              <a:gd name="connsiteX4762" fmla="*/ 1830636 w 13384174"/>
              <a:gd name="connsiteY4762" fmla="*/ 884037 h 7837715"/>
              <a:gd name="connsiteX4763" fmla="*/ 1882072 w 13384174"/>
              <a:gd name="connsiteY4763" fmla="*/ 940094 h 7837715"/>
              <a:gd name="connsiteX4764" fmla="*/ 1894406 w 13384174"/>
              <a:gd name="connsiteY4764" fmla="*/ 870021 h 7837715"/>
              <a:gd name="connsiteX4765" fmla="*/ 1971909 w 13384174"/>
              <a:gd name="connsiteY4765" fmla="*/ 886699 h 7837715"/>
              <a:gd name="connsiteX4766" fmla="*/ 1942197 w 13384174"/>
              <a:gd name="connsiteY4766" fmla="*/ 859650 h 7837715"/>
              <a:gd name="connsiteX4767" fmla="*/ 2012272 w 13384174"/>
              <a:gd name="connsiteY4767" fmla="*/ 878008 h 7837715"/>
              <a:gd name="connsiteX4768" fmla="*/ 2020119 w 13384174"/>
              <a:gd name="connsiteY4768" fmla="*/ 797567 h 7837715"/>
              <a:gd name="connsiteX4769" fmla="*/ 1989287 w 13384174"/>
              <a:gd name="connsiteY4769" fmla="*/ 747955 h 7837715"/>
              <a:gd name="connsiteX4770" fmla="*/ 2121588 w 13384174"/>
              <a:gd name="connsiteY4770" fmla="*/ 808918 h 7837715"/>
              <a:gd name="connsiteX4771" fmla="*/ 2120187 w 13384174"/>
              <a:gd name="connsiteY4771" fmla="*/ 707874 h 7837715"/>
              <a:gd name="connsiteX4772" fmla="*/ 2246322 w 13384174"/>
              <a:gd name="connsiteY4772" fmla="*/ 635559 h 7837715"/>
              <a:gd name="connsiteX4773" fmla="*/ 2294113 w 13384174"/>
              <a:gd name="connsiteY4773" fmla="*/ 624629 h 7837715"/>
              <a:gd name="connsiteX4774" fmla="*/ 2305465 w 13384174"/>
              <a:gd name="connsiteY4774" fmla="*/ 689937 h 7837715"/>
              <a:gd name="connsiteX4775" fmla="*/ 2410298 w 13384174"/>
              <a:gd name="connsiteY4775" fmla="*/ 610894 h 7837715"/>
              <a:gd name="connsiteX4776" fmla="*/ 2566563 w 13384174"/>
              <a:gd name="connsiteY4776" fmla="*/ 589313 h 7837715"/>
              <a:gd name="connsiteX4777" fmla="*/ 2638600 w 13384174"/>
              <a:gd name="connsiteY4777" fmla="*/ 495416 h 7837715"/>
              <a:gd name="connsiteX4778" fmla="*/ 2694660 w 13384174"/>
              <a:gd name="connsiteY4778" fmla="*/ 562545 h 7837715"/>
              <a:gd name="connsiteX4779" fmla="*/ 2707275 w 13384174"/>
              <a:gd name="connsiteY4779" fmla="*/ 492473 h 7837715"/>
              <a:gd name="connsiteX4780" fmla="*/ 2984772 w 13384174"/>
              <a:gd name="connsiteY4780" fmla="*/ 389607 h 7837715"/>
              <a:gd name="connsiteX4781" fmla="*/ 2983510 w 13384174"/>
              <a:gd name="connsiteY4781" fmla="*/ 445664 h 7837715"/>
              <a:gd name="connsiteX4782" fmla="*/ 3214198 w 13384174"/>
              <a:gd name="connsiteY4782" fmla="*/ 374753 h 7837715"/>
              <a:gd name="connsiteX4783" fmla="*/ 3268154 w 13384174"/>
              <a:gd name="connsiteY4783" fmla="*/ 318694 h 7837715"/>
              <a:gd name="connsiteX4784" fmla="*/ 3270116 w 13384174"/>
              <a:gd name="connsiteY4784" fmla="*/ 363401 h 7837715"/>
              <a:gd name="connsiteX4785" fmla="*/ 3358131 w 13384174"/>
              <a:gd name="connsiteY4785" fmla="*/ 345742 h 7837715"/>
              <a:gd name="connsiteX4786" fmla="*/ 3379014 w 13384174"/>
              <a:gd name="connsiteY4786" fmla="*/ 274129 h 7837715"/>
              <a:gd name="connsiteX4787" fmla="*/ 3622593 w 13384174"/>
              <a:gd name="connsiteY4787" fmla="*/ 214427 h 7837715"/>
              <a:gd name="connsiteX4788" fmla="*/ 3628059 w 13384174"/>
              <a:gd name="connsiteY4788" fmla="*/ 247081 h 7837715"/>
              <a:gd name="connsiteX4789" fmla="*/ 4051313 w 13384174"/>
              <a:gd name="connsiteY4789" fmla="*/ 140430 h 7837715"/>
              <a:gd name="connsiteX4790" fmla="*/ 4232106 w 13384174"/>
              <a:gd name="connsiteY4790" fmla="*/ 117306 h 7837715"/>
              <a:gd name="connsiteX4791" fmla="*/ 4316196 w 13384174"/>
              <a:gd name="connsiteY4791" fmla="*/ 90259 h 7837715"/>
              <a:gd name="connsiteX4792" fmla="*/ 4334134 w 13384174"/>
              <a:gd name="connsiteY4792" fmla="*/ 132302 h 7837715"/>
              <a:gd name="connsiteX4793" fmla="*/ 4412338 w 13384174"/>
              <a:gd name="connsiteY4793" fmla="*/ 72460 h 7837715"/>
              <a:gd name="connsiteX4794" fmla="*/ 4659002 w 13384174"/>
              <a:gd name="connsiteY4794" fmla="*/ 81991 h 7837715"/>
              <a:gd name="connsiteX4795" fmla="*/ 4673017 w 13384174"/>
              <a:gd name="connsiteY4795" fmla="*/ 34482 h 7837715"/>
              <a:gd name="connsiteX4796" fmla="*/ 4984709 w 13384174"/>
              <a:gd name="connsiteY4796" fmla="*/ 55082 h 7837715"/>
              <a:gd name="connsiteX4797" fmla="*/ 5120235 w 13384174"/>
              <a:gd name="connsiteY4797" fmla="*/ 8414 h 7837715"/>
              <a:gd name="connsiteX4798" fmla="*/ 5202083 w 13384174"/>
              <a:gd name="connsiteY4798" fmla="*/ 38827 h 7837715"/>
              <a:gd name="connsiteX4799" fmla="*/ 5313659 w 13384174"/>
              <a:gd name="connsiteY4799" fmla="*/ 6 h 783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Lst>
            <a:rect l="l" t="t" r="r" b="b"/>
            <a:pathLst>
              <a:path w="13384174" h="7837715">
                <a:moveTo>
                  <a:pt x="11803398" y="7776495"/>
                </a:moveTo>
                <a:cubicBezTo>
                  <a:pt x="11805102" y="7775448"/>
                  <a:pt x="11806714" y="7776122"/>
                  <a:pt x="11808186" y="7779416"/>
                </a:cubicBezTo>
                <a:cubicBezTo>
                  <a:pt x="11805146" y="7794999"/>
                  <a:pt x="11806954" y="7811145"/>
                  <a:pt x="11813370" y="7825664"/>
                </a:cubicBezTo>
                <a:cubicBezTo>
                  <a:pt x="11816594" y="7820058"/>
                  <a:pt x="11821082" y="7823701"/>
                  <a:pt x="11816594" y="7837715"/>
                </a:cubicBezTo>
                <a:cubicBezTo>
                  <a:pt x="11806786" y="7825664"/>
                  <a:pt x="11796274" y="7827485"/>
                  <a:pt x="11786886" y="7808145"/>
                </a:cubicBezTo>
                <a:cubicBezTo>
                  <a:pt x="11792350" y="7798265"/>
                  <a:pt x="11798290" y="7779635"/>
                  <a:pt x="11803398" y="7776495"/>
                </a:cubicBezTo>
                <a:close/>
                <a:moveTo>
                  <a:pt x="11732842" y="7716685"/>
                </a:moveTo>
                <a:cubicBezTo>
                  <a:pt x="11736674" y="7718347"/>
                  <a:pt x="11740354" y="7722831"/>
                  <a:pt x="11743858" y="7730644"/>
                </a:cubicBezTo>
                <a:cubicBezTo>
                  <a:pt x="11738390" y="7777732"/>
                  <a:pt x="11710502" y="7756710"/>
                  <a:pt x="11694806" y="7764278"/>
                </a:cubicBezTo>
                <a:cubicBezTo>
                  <a:pt x="11708470" y="7732116"/>
                  <a:pt x="11721346" y="7711699"/>
                  <a:pt x="11732842" y="7716685"/>
                </a:cubicBezTo>
                <a:close/>
                <a:moveTo>
                  <a:pt x="11235290" y="7675726"/>
                </a:moveTo>
                <a:cubicBezTo>
                  <a:pt x="11241982" y="7673046"/>
                  <a:pt x="11248150" y="7680403"/>
                  <a:pt x="11253754" y="7698832"/>
                </a:cubicBezTo>
                <a:cubicBezTo>
                  <a:pt x="11239038" y="7727982"/>
                  <a:pt x="11227126" y="7705419"/>
                  <a:pt x="11213670" y="7712847"/>
                </a:cubicBezTo>
                <a:cubicBezTo>
                  <a:pt x="11221378" y="7691124"/>
                  <a:pt x="11228598" y="7678406"/>
                  <a:pt x="11235290" y="7675726"/>
                </a:cubicBezTo>
                <a:close/>
                <a:moveTo>
                  <a:pt x="11598726" y="7668058"/>
                </a:moveTo>
                <a:cubicBezTo>
                  <a:pt x="11588382" y="7665732"/>
                  <a:pt x="11586330" y="7680789"/>
                  <a:pt x="11573718" y="7669121"/>
                </a:cubicBezTo>
                <a:cubicBezTo>
                  <a:pt x="11570354" y="7694488"/>
                  <a:pt x="11564746" y="7719715"/>
                  <a:pt x="11573718" y="7747743"/>
                </a:cubicBezTo>
                <a:cubicBezTo>
                  <a:pt x="11571194" y="7714668"/>
                  <a:pt x="11595718" y="7692666"/>
                  <a:pt x="11585910" y="7739474"/>
                </a:cubicBezTo>
                <a:cubicBezTo>
                  <a:pt x="11597262" y="7738494"/>
                  <a:pt x="11605670" y="7711726"/>
                  <a:pt x="11612538" y="7677811"/>
                </a:cubicBezTo>
                <a:cubicBezTo>
                  <a:pt x="11606546" y="7671539"/>
                  <a:pt x="11602178" y="7668833"/>
                  <a:pt x="11598726" y="7668058"/>
                </a:cubicBezTo>
                <a:close/>
                <a:moveTo>
                  <a:pt x="11305330" y="7541450"/>
                </a:moveTo>
                <a:cubicBezTo>
                  <a:pt x="11303930" y="7596947"/>
                  <a:pt x="11339946" y="7578869"/>
                  <a:pt x="11354102" y="7586157"/>
                </a:cubicBezTo>
                <a:cubicBezTo>
                  <a:pt x="11339386" y="7543973"/>
                  <a:pt x="11322430" y="7543552"/>
                  <a:pt x="11305330" y="7541450"/>
                </a:cubicBezTo>
                <a:close/>
                <a:moveTo>
                  <a:pt x="2583551" y="7531003"/>
                </a:moveTo>
                <a:cubicBezTo>
                  <a:pt x="2589760" y="7530570"/>
                  <a:pt x="2595961" y="7531393"/>
                  <a:pt x="2602163" y="7533040"/>
                </a:cubicBezTo>
                <a:cubicBezTo>
                  <a:pt x="2577075" y="7561630"/>
                  <a:pt x="2552130" y="7583211"/>
                  <a:pt x="2527322" y="7580549"/>
                </a:cubicBezTo>
                <a:cubicBezTo>
                  <a:pt x="2546242" y="7544917"/>
                  <a:pt x="2564926" y="7532304"/>
                  <a:pt x="2583551" y="7531003"/>
                </a:cubicBezTo>
                <a:close/>
                <a:moveTo>
                  <a:pt x="11249970" y="7472219"/>
                </a:moveTo>
                <a:cubicBezTo>
                  <a:pt x="11243102" y="7511038"/>
                  <a:pt x="11268330" y="7563594"/>
                  <a:pt x="11278002" y="7545935"/>
                </a:cubicBezTo>
                <a:cubicBezTo>
                  <a:pt x="11284590" y="7502490"/>
                  <a:pt x="11257118" y="7491279"/>
                  <a:pt x="11249970" y="7472219"/>
                </a:cubicBezTo>
                <a:close/>
                <a:moveTo>
                  <a:pt x="10598254" y="7411979"/>
                </a:moveTo>
                <a:cubicBezTo>
                  <a:pt x="10593366" y="7411169"/>
                  <a:pt x="10588394" y="7412202"/>
                  <a:pt x="10583278" y="7416161"/>
                </a:cubicBezTo>
                <a:cubicBezTo>
                  <a:pt x="10600374" y="7468576"/>
                  <a:pt x="10620558" y="7460447"/>
                  <a:pt x="10641158" y="7439846"/>
                </a:cubicBezTo>
                <a:cubicBezTo>
                  <a:pt x="10626758" y="7433433"/>
                  <a:pt x="10612910" y="7414410"/>
                  <a:pt x="10598254" y="7411979"/>
                </a:cubicBezTo>
                <a:close/>
                <a:moveTo>
                  <a:pt x="9847306" y="7405236"/>
                </a:moveTo>
                <a:cubicBezTo>
                  <a:pt x="9878690" y="7406293"/>
                  <a:pt x="9913782" y="7437322"/>
                  <a:pt x="9913782" y="7511598"/>
                </a:cubicBezTo>
                <a:cubicBezTo>
                  <a:pt x="9894442" y="7405929"/>
                  <a:pt x="9839222" y="7447833"/>
                  <a:pt x="9803202" y="7432837"/>
                </a:cubicBezTo>
                <a:cubicBezTo>
                  <a:pt x="9810982" y="7414758"/>
                  <a:pt x="9828474" y="7404602"/>
                  <a:pt x="9847306" y="7405236"/>
                </a:cubicBezTo>
                <a:close/>
                <a:moveTo>
                  <a:pt x="2207231" y="7397956"/>
                </a:moveTo>
                <a:cubicBezTo>
                  <a:pt x="2209918" y="7400255"/>
                  <a:pt x="2211354" y="7407542"/>
                  <a:pt x="2210723" y="7422468"/>
                </a:cubicBezTo>
                <a:cubicBezTo>
                  <a:pt x="2197550" y="7399484"/>
                  <a:pt x="2184378" y="7472219"/>
                  <a:pt x="2171343" y="7440405"/>
                </a:cubicBezTo>
                <a:cubicBezTo>
                  <a:pt x="2179856" y="7429054"/>
                  <a:pt x="2199171" y="7391057"/>
                  <a:pt x="2207231" y="7397956"/>
                </a:cubicBezTo>
                <a:close/>
                <a:moveTo>
                  <a:pt x="11408510" y="7390599"/>
                </a:moveTo>
                <a:cubicBezTo>
                  <a:pt x="11432890" y="7386494"/>
                  <a:pt x="11461982" y="7430455"/>
                  <a:pt x="11455990" y="7451476"/>
                </a:cubicBezTo>
                <a:cubicBezTo>
                  <a:pt x="11443514" y="7389954"/>
                  <a:pt x="11423334" y="7470676"/>
                  <a:pt x="11409318" y="7441387"/>
                </a:cubicBezTo>
                <a:cubicBezTo>
                  <a:pt x="11419130" y="7389393"/>
                  <a:pt x="11392362" y="7424570"/>
                  <a:pt x="11387174" y="7413357"/>
                </a:cubicBezTo>
                <a:cubicBezTo>
                  <a:pt x="11392782" y="7398677"/>
                  <a:pt x="11400386" y="7391968"/>
                  <a:pt x="11408510" y="7390599"/>
                </a:cubicBezTo>
                <a:close/>
                <a:moveTo>
                  <a:pt x="10896022" y="7385610"/>
                </a:moveTo>
                <a:cubicBezTo>
                  <a:pt x="10890730" y="7386171"/>
                  <a:pt x="10885302" y="7389675"/>
                  <a:pt x="10879414" y="7402147"/>
                </a:cubicBezTo>
                <a:cubicBezTo>
                  <a:pt x="10892026" y="7434381"/>
                  <a:pt x="10883198" y="7462269"/>
                  <a:pt x="10897774" y="7496043"/>
                </a:cubicBezTo>
                <a:cubicBezTo>
                  <a:pt x="10909966" y="7461288"/>
                  <a:pt x="10902398" y="7422187"/>
                  <a:pt x="10911790" y="7386731"/>
                </a:cubicBezTo>
                <a:cubicBezTo>
                  <a:pt x="10906462" y="7387431"/>
                  <a:pt x="10901314" y="7385049"/>
                  <a:pt x="10896022" y="7385610"/>
                </a:cubicBezTo>
                <a:close/>
                <a:moveTo>
                  <a:pt x="10944022" y="7370754"/>
                </a:moveTo>
                <a:cubicBezTo>
                  <a:pt x="10930990" y="7415181"/>
                  <a:pt x="10930426" y="7462269"/>
                  <a:pt x="10907442" y="7475442"/>
                </a:cubicBezTo>
                <a:cubicBezTo>
                  <a:pt x="10917954" y="7567937"/>
                  <a:pt x="10944722" y="7450356"/>
                  <a:pt x="10972054" y="7445031"/>
                </a:cubicBezTo>
                <a:cubicBezTo>
                  <a:pt x="10958038" y="7405651"/>
                  <a:pt x="10947526" y="7428635"/>
                  <a:pt x="10944022" y="7371175"/>
                </a:cubicBezTo>
                <a:close/>
                <a:moveTo>
                  <a:pt x="1881512" y="7363185"/>
                </a:moveTo>
                <a:cubicBezTo>
                  <a:pt x="1887119" y="7404388"/>
                  <a:pt x="1912065" y="7357579"/>
                  <a:pt x="1904778" y="7410413"/>
                </a:cubicBezTo>
                <a:cubicBezTo>
                  <a:pt x="1891745" y="7406070"/>
                  <a:pt x="1878429" y="7464229"/>
                  <a:pt x="1865536" y="7428633"/>
                </a:cubicBezTo>
                <a:cubicBezTo>
                  <a:pt x="1882353" y="7407892"/>
                  <a:pt x="1877730" y="7405228"/>
                  <a:pt x="1881512" y="7363185"/>
                </a:cubicBezTo>
                <a:close/>
                <a:moveTo>
                  <a:pt x="10842694" y="7348331"/>
                </a:moveTo>
                <a:cubicBezTo>
                  <a:pt x="10838350" y="7366550"/>
                  <a:pt x="10863578" y="7446712"/>
                  <a:pt x="10876754" y="7389533"/>
                </a:cubicBezTo>
                <a:cubicBezTo>
                  <a:pt x="10866522" y="7359964"/>
                  <a:pt x="10855306" y="7346229"/>
                  <a:pt x="10843394" y="7348331"/>
                </a:cubicBezTo>
                <a:close/>
                <a:moveTo>
                  <a:pt x="12604438" y="7333797"/>
                </a:moveTo>
                <a:cubicBezTo>
                  <a:pt x="12608190" y="7332608"/>
                  <a:pt x="12611458" y="7333861"/>
                  <a:pt x="12614190" y="7337820"/>
                </a:cubicBezTo>
                <a:cubicBezTo>
                  <a:pt x="12593726" y="7394158"/>
                  <a:pt x="12577190" y="7383788"/>
                  <a:pt x="12558970" y="7403267"/>
                </a:cubicBezTo>
                <a:cubicBezTo>
                  <a:pt x="12577574" y="7362906"/>
                  <a:pt x="12593182" y="7337364"/>
                  <a:pt x="12604438" y="7333797"/>
                </a:cubicBezTo>
                <a:close/>
                <a:moveTo>
                  <a:pt x="2162181" y="7330218"/>
                </a:moveTo>
                <a:cubicBezTo>
                  <a:pt x="2173305" y="7331619"/>
                  <a:pt x="2184377" y="7345178"/>
                  <a:pt x="2195449" y="7353656"/>
                </a:cubicBezTo>
                <a:cubicBezTo>
                  <a:pt x="2172884" y="7405931"/>
                  <a:pt x="2151023" y="7329833"/>
                  <a:pt x="2128596" y="7379723"/>
                </a:cubicBezTo>
                <a:cubicBezTo>
                  <a:pt x="2139879" y="7339573"/>
                  <a:pt x="2151056" y="7328817"/>
                  <a:pt x="2162181" y="7330218"/>
                </a:cubicBezTo>
                <a:close/>
                <a:moveTo>
                  <a:pt x="12652590" y="7329103"/>
                </a:moveTo>
                <a:cubicBezTo>
                  <a:pt x="12656242" y="7329140"/>
                  <a:pt x="12660790" y="7331934"/>
                  <a:pt x="12666746" y="7338942"/>
                </a:cubicBezTo>
                <a:cubicBezTo>
                  <a:pt x="12652730" y="7383928"/>
                  <a:pt x="12640818" y="7359403"/>
                  <a:pt x="12638714" y="7400044"/>
                </a:cubicBezTo>
                <a:cubicBezTo>
                  <a:pt x="12634370" y="7375238"/>
                  <a:pt x="12623018" y="7384209"/>
                  <a:pt x="12629746" y="7363886"/>
                </a:cubicBezTo>
                <a:cubicBezTo>
                  <a:pt x="12638682" y="7353692"/>
                  <a:pt x="12641622" y="7328991"/>
                  <a:pt x="12652590" y="7329103"/>
                </a:cubicBezTo>
                <a:close/>
                <a:moveTo>
                  <a:pt x="9403722" y="7322317"/>
                </a:moveTo>
                <a:cubicBezTo>
                  <a:pt x="9413902" y="7320757"/>
                  <a:pt x="9422206" y="7324926"/>
                  <a:pt x="9421014" y="7355478"/>
                </a:cubicBezTo>
                <a:cubicBezTo>
                  <a:pt x="9404474" y="7326468"/>
                  <a:pt x="9407698" y="7339222"/>
                  <a:pt x="9392282" y="7383226"/>
                </a:cubicBezTo>
                <a:cubicBezTo>
                  <a:pt x="9389198" y="7340202"/>
                  <a:pt x="9365234" y="7363887"/>
                  <a:pt x="9375186" y="7323526"/>
                </a:cubicBezTo>
                <a:cubicBezTo>
                  <a:pt x="9381494" y="7331164"/>
                  <a:pt x="9393546" y="7323876"/>
                  <a:pt x="9403722" y="7322317"/>
                </a:cubicBezTo>
                <a:close/>
                <a:moveTo>
                  <a:pt x="1964060" y="7317079"/>
                </a:moveTo>
                <a:cubicBezTo>
                  <a:pt x="1969106" y="7336279"/>
                  <a:pt x="1979756" y="7356040"/>
                  <a:pt x="1975553" y="7374118"/>
                </a:cubicBezTo>
                <a:cubicBezTo>
                  <a:pt x="1954111" y="7339083"/>
                  <a:pt x="1962519" y="7409014"/>
                  <a:pt x="1951868" y="7439005"/>
                </a:cubicBezTo>
                <a:cubicBezTo>
                  <a:pt x="1944020" y="7427373"/>
                  <a:pt x="1936170" y="7425551"/>
                  <a:pt x="1928323" y="7414199"/>
                </a:cubicBezTo>
                <a:cubicBezTo>
                  <a:pt x="1937294" y="7396121"/>
                  <a:pt x="1930985" y="7376781"/>
                  <a:pt x="1932526" y="7358142"/>
                </a:cubicBezTo>
                <a:cubicBezTo>
                  <a:pt x="1942898" y="7366690"/>
                  <a:pt x="1953550" y="7325208"/>
                  <a:pt x="1964060" y="7317079"/>
                </a:cubicBezTo>
                <a:close/>
                <a:moveTo>
                  <a:pt x="9581062" y="7297879"/>
                </a:moveTo>
                <a:cubicBezTo>
                  <a:pt x="9598654" y="7304620"/>
                  <a:pt x="9614338" y="7315538"/>
                  <a:pt x="9626754" y="7329693"/>
                </a:cubicBezTo>
                <a:cubicBezTo>
                  <a:pt x="9613158" y="7338943"/>
                  <a:pt x="9579242" y="7343566"/>
                  <a:pt x="9581062" y="7297879"/>
                </a:cubicBezTo>
                <a:close/>
                <a:moveTo>
                  <a:pt x="1928882" y="7278960"/>
                </a:moveTo>
                <a:cubicBezTo>
                  <a:pt x="1919493" y="7304046"/>
                  <a:pt x="1923836" y="7330533"/>
                  <a:pt x="1908981" y="7354918"/>
                </a:cubicBezTo>
                <a:cubicBezTo>
                  <a:pt x="1889501" y="7310213"/>
                  <a:pt x="1916829" y="7283445"/>
                  <a:pt x="1928882" y="7278960"/>
                </a:cubicBezTo>
                <a:close/>
                <a:moveTo>
                  <a:pt x="11009314" y="7269533"/>
                </a:moveTo>
                <a:cubicBezTo>
                  <a:pt x="10998386" y="7271497"/>
                  <a:pt x="10986350" y="7294726"/>
                  <a:pt x="10974154" y="7321423"/>
                </a:cubicBezTo>
                <a:cubicBezTo>
                  <a:pt x="10986210" y="7366690"/>
                  <a:pt x="11003586" y="7310352"/>
                  <a:pt x="11019842" y="7275316"/>
                </a:cubicBezTo>
                <a:cubicBezTo>
                  <a:pt x="11016478" y="7270586"/>
                  <a:pt x="11012958" y="7268878"/>
                  <a:pt x="11009314" y="7269533"/>
                </a:cubicBezTo>
                <a:close/>
                <a:moveTo>
                  <a:pt x="9924994" y="7266488"/>
                </a:moveTo>
                <a:cubicBezTo>
                  <a:pt x="9941110" y="7316239"/>
                  <a:pt x="9960030" y="7300683"/>
                  <a:pt x="9975446" y="7366691"/>
                </a:cubicBezTo>
                <a:cubicBezTo>
                  <a:pt x="9958910" y="7384910"/>
                  <a:pt x="9943634" y="7383929"/>
                  <a:pt x="9929618" y="7334878"/>
                </a:cubicBezTo>
                <a:cubicBezTo>
                  <a:pt x="9922610" y="7397242"/>
                  <a:pt x="9871314" y="7319041"/>
                  <a:pt x="9867250" y="7322546"/>
                </a:cubicBezTo>
                <a:cubicBezTo>
                  <a:pt x="9888134" y="7295358"/>
                  <a:pt x="9913078" y="7343567"/>
                  <a:pt x="9924994" y="7266488"/>
                </a:cubicBezTo>
                <a:close/>
                <a:moveTo>
                  <a:pt x="11204918" y="7247614"/>
                </a:moveTo>
                <a:cubicBezTo>
                  <a:pt x="11208122" y="7246726"/>
                  <a:pt x="11211458" y="7246959"/>
                  <a:pt x="11214738" y="7248181"/>
                </a:cubicBezTo>
                <a:cubicBezTo>
                  <a:pt x="11227862" y="7253068"/>
                  <a:pt x="11240090" y="7273775"/>
                  <a:pt x="11239318" y="7301803"/>
                </a:cubicBezTo>
                <a:cubicBezTo>
                  <a:pt x="11223202" y="7256957"/>
                  <a:pt x="11203298" y="7284986"/>
                  <a:pt x="11184798" y="7289471"/>
                </a:cubicBezTo>
                <a:cubicBezTo>
                  <a:pt x="11186902" y="7263036"/>
                  <a:pt x="11195310" y="7250279"/>
                  <a:pt x="11204918" y="7247614"/>
                </a:cubicBezTo>
                <a:close/>
                <a:moveTo>
                  <a:pt x="2253609" y="7241381"/>
                </a:moveTo>
                <a:cubicBezTo>
                  <a:pt x="2260531" y="7239404"/>
                  <a:pt x="2267486" y="7241821"/>
                  <a:pt x="2274493" y="7250790"/>
                </a:cubicBezTo>
                <a:cubicBezTo>
                  <a:pt x="2246743" y="7280641"/>
                  <a:pt x="2218854" y="7360103"/>
                  <a:pt x="2191663" y="7319601"/>
                </a:cubicBezTo>
                <a:cubicBezTo>
                  <a:pt x="2212371" y="7292799"/>
                  <a:pt x="2232842" y="7247314"/>
                  <a:pt x="2253609" y="7241381"/>
                </a:cubicBezTo>
                <a:close/>
                <a:moveTo>
                  <a:pt x="11420110" y="7240700"/>
                </a:moveTo>
                <a:cubicBezTo>
                  <a:pt x="11433566" y="7306709"/>
                  <a:pt x="11452766" y="7267468"/>
                  <a:pt x="11467762" y="7307549"/>
                </a:cubicBezTo>
                <a:cubicBezTo>
                  <a:pt x="11447438" y="7354918"/>
                  <a:pt x="11428518" y="7286668"/>
                  <a:pt x="11417870" y="7364588"/>
                </a:cubicBezTo>
                <a:cubicBezTo>
                  <a:pt x="11411142" y="7316939"/>
                  <a:pt x="11399230" y="7366269"/>
                  <a:pt x="11391098" y="7347490"/>
                </a:cubicBezTo>
                <a:cubicBezTo>
                  <a:pt x="11393622" y="7293816"/>
                  <a:pt x="11408198" y="7337960"/>
                  <a:pt x="11420110" y="7319462"/>
                </a:cubicBezTo>
                <a:cubicBezTo>
                  <a:pt x="11420110" y="7293115"/>
                  <a:pt x="11411702" y="7265087"/>
                  <a:pt x="11420110" y="7240700"/>
                </a:cubicBezTo>
                <a:close/>
                <a:moveTo>
                  <a:pt x="9820162" y="7233974"/>
                </a:moveTo>
                <a:cubicBezTo>
                  <a:pt x="9838802" y="7285407"/>
                  <a:pt x="9862066" y="7233974"/>
                  <a:pt x="9882530" y="7246586"/>
                </a:cubicBezTo>
                <a:cubicBezTo>
                  <a:pt x="9868374" y="7297039"/>
                  <a:pt x="9858562" y="7254434"/>
                  <a:pt x="9845810" y="7272514"/>
                </a:cubicBezTo>
                <a:cubicBezTo>
                  <a:pt x="9850154" y="7292135"/>
                  <a:pt x="9859966" y="7312736"/>
                  <a:pt x="9855058" y="7330533"/>
                </a:cubicBezTo>
                <a:cubicBezTo>
                  <a:pt x="9830394" y="7324787"/>
                  <a:pt x="9807126" y="7288210"/>
                  <a:pt x="9780498" y="7326609"/>
                </a:cubicBezTo>
                <a:cubicBezTo>
                  <a:pt x="9767042" y="7245325"/>
                  <a:pt x="9747562" y="7298300"/>
                  <a:pt x="9730186" y="7305308"/>
                </a:cubicBezTo>
                <a:cubicBezTo>
                  <a:pt x="9735510" y="7288070"/>
                  <a:pt x="9727802" y="7267608"/>
                  <a:pt x="9728786" y="7249250"/>
                </a:cubicBezTo>
                <a:cubicBezTo>
                  <a:pt x="9759758" y="7193892"/>
                  <a:pt x="9810770" y="7358701"/>
                  <a:pt x="9820162" y="7233974"/>
                </a:cubicBezTo>
                <a:close/>
                <a:moveTo>
                  <a:pt x="10888138" y="7230891"/>
                </a:moveTo>
                <a:cubicBezTo>
                  <a:pt x="10881374" y="7233134"/>
                  <a:pt x="10874370" y="7240561"/>
                  <a:pt x="10867362" y="7253454"/>
                </a:cubicBezTo>
                <a:cubicBezTo>
                  <a:pt x="10875758" y="7271126"/>
                  <a:pt x="10876118" y="7291560"/>
                  <a:pt x="10868342" y="7309511"/>
                </a:cubicBezTo>
                <a:cubicBezTo>
                  <a:pt x="10880114" y="7363046"/>
                  <a:pt x="10895530" y="7350434"/>
                  <a:pt x="10909546" y="7352536"/>
                </a:cubicBezTo>
                <a:cubicBezTo>
                  <a:pt x="10917254" y="7292974"/>
                  <a:pt x="10886422" y="7348472"/>
                  <a:pt x="10880674" y="7301103"/>
                </a:cubicBezTo>
                <a:lnTo>
                  <a:pt x="10880674" y="7300542"/>
                </a:lnTo>
                <a:cubicBezTo>
                  <a:pt x="10875770" y="7256256"/>
                  <a:pt x="10900858" y="7260180"/>
                  <a:pt x="10907442" y="7239439"/>
                </a:cubicBezTo>
                <a:cubicBezTo>
                  <a:pt x="10901418" y="7231591"/>
                  <a:pt x="10894898" y="7228649"/>
                  <a:pt x="10888138" y="7230891"/>
                </a:cubicBezTo>
                <a:close/>
                <a:moveTo>
                  <a:pt x="10360298" y="7223602"/>
                </a:moveTo>
                <a:cubicBezTo>
                  <a:pt x="10379498" y="7253733"/>
                  <a:pt x="10354274" y="7274894"/>
                  <a:pt x="10368286" y="7304045"/>
                </a:cubicBezTo>
                <a:cubicBezTo>
                  <a:pt x="10356514" y="7332073"/>
                  <a:pt x="10354274" y="7304045"/>
                  <a:pt x="10350486" y="7344686"/>
                </a:cubicBezTo>
                <a:cubicBezTo>
                  <a:pt x="10348946" y="7304045"/>
                  <a:pt x="10326242" y="7326327"/>
                  <a:pt x="10337034" y="7297457"/>
                </a:cubicBezTo>
                <a:cubicBezTo>
                  <a:pt x="10358334" y="7318900"/>
                  <a:pt x="10353010" y="7285266"/>
                  <a:pt x="10346982" y="7254294"/>
                </a:cubicBezTo>
                <a:close/>
                <a:moveTo>
                  <a:pt x="9457030" y="7213587"/>
                </a:moveTo>
                <a:cubicBezTo>
                  <a:pt x="9461070" y="7215720"/>
                  <a:pt x="9465266" y="7224163"/>
                  <a:pt x="9469366" y="7241681"/>
                </a:cubicBezTo>
                <a:cubicBezTo>
                  <a:pt x="9456470" y="7263824"/>
                  <a:pt x="9443298" y="7292133"/>
                  <a:pt x="9431666" y="7290170"/>
                </a:cubicBezTo>
                <a:cubicBezTo>
                  <a:pt x="9434190" y="7257587"/>
                  <a:pt x="9444910" y="7207189"/>
                  <a:pt x="9457030" y="7213587"/>
                </a:cubicBezTo>
                <a:close/>
                <a:moveTo>
                  <a:pt x="10506862" y="7208747"/>
                </a:moveTo>
                <a:cubicBezTo>
                  <a:pt x="10496454" y="7206540"/>
                  <a:pt x="10485662" y="7211690"/>
                  <a:pt x="10473962" y="7235374"/>
                </a:cubicBezTo>
                <a:cubicBezTo>
                  <a:pt x="10482090" y="7284005"/>
                  <a:pt x="10495966" y="7217016"/>
                  <a:pt x="10505214" y="7241962"/>
                </a:cubicBezTo>
                <a:cubicBezTo>
                  <a:pt x="10515446" y="7270411"/>
                  <a:pt x="10477186" y="7288489"/>
                  <a:pt x="10497506" y="7319181"/>
                </a:cubicBezTo>
                <a:lnTo>
                  <a:pt x="10497506" y="7319882"/>
                </a:lnTo>
                <a:cubicBezTo>
                  <a:pt x="10509698" y="7249109"/>
                  <a:pt x="10530022" y="7274476"/>
                  <a:pt x="10537450" y="7226265"/>
                </a:cubicBezTo>
                <a:cubicBezTo>
                  <a:pt x="10527290" y="7220519"/>
                  <a:pt x="10517266" y="7210954"/>
                  <a:pt x="10506862" y="7208747"/>
                </a:cubicBezTo>
                <a:close/>
                <a:moveTo>
                  <a:pt x="11607494" y="7203562"/>
                </a:moveTo>
                <a:cubicBezTo>
                  <a:pt x="11596002" y="7223604"/>
                  <a:pt x="11611978" y="7249670"/>
                  <a:pt x="11603850" y="7270271"/>
                </a:cubicBezTo>
                <a:cubicBezTo>
                  <a:pt x="11621366" y="7292553"/>
                  <a:pt x="11626694" y="7193752"/>
                  <a:pt x="11607494" y="7203562"/>
                </a:cubicBezTo>
                <a:close/>
                <a:moveTo>
                  <a:pt x="12362198" y="7193121"/>
                </a:moveTo>
                <a:cubicBezTo>
                  <a:pt x="12356630" y="7198202"/>
                  <a:pt x="12350498" y="7212532"/>
                  <a:pt x="12344262" y="7228368"/>
                </a:cubicBezTo>
                <a:cubicBezTo>
                  <a:pt x="12349586" y="7251071"/>
                  <a:pt x="12356734" y="7241261"/>
                  <a:pt x="12361778" y="7266347"/>
                </a:cubicBezTo>
                <a:cubicBezTo>
                  <a:pt x="12372710" y="7250091"/>
                  <a:pt x="12371590" y="7230891"/>
                  <a:pt x="12376774" y="7213372"/>
                </a:cubicBezTo>
                <a:cubicBezTo>
                  <a:pt x="12372782" y="7192210"/>
                  <a:pt x="12367770" y="7188041"/>
                  <a:pt x="12362198" y="7193121"/>
                </a:cubicBezTo>
                <a:close/>
                <a:moveTo>
                  <a:pt x="2123633" y="7188552"/>
                </a:moveTo>
                <a:cubicBezTo>
                  <a:pt x="2128238" y="7188681"/>
                  <a:pt x="2132837" y="7192596"/>
                  <a:pt x="2137427" y="7201320"/>
                </a:cubicBezTo>
                <a:cubicBezTo>
                  <a:pt x="2096364" y="7307970"/>
                  <a:pt x="2071556" y="7391075"/>
                  <a:pt x="2042125" y="7458625"/>
                </a:cubicBezTo>
                <a:cubicBezTo>
                  <a:pt x="2052496" y="7394299"/>
                  <a:pt x="2025306" y="7444470"/>
                  <a:pt x="2022785" y="7378462"/>
                </a:cubicBezTo>
                <a:cubicBezTo>
                  <a:pt x="2019981" y="7425831"/>
                  <a:pt x="1967845" y="7563313"/>
                  <a:pt x="1966724" y="7483852"/>
                </a:cubicBezTo>
                <a:cubicBezTo>
                  <a:pt x="1991111" y="7441668"/>
                  <a:pt x="2043386" y="7335439"/>
                  <a:pt x="2050815" y="7236216"/>
                </a:cubicBezTo>
                <a:cubicBezTo>
                  <a:pt x="2061044" y="7284006"/>
                  <a:pt x="2071837" y="7207487"/>
                  <a:pt x="2082068" y="7262002"/>
                </a:cubicBezTo>
                <a:cubicBezTo>
                  <a:pt x="2071416" y="7281062"/>
                  <a:pt x="2051515" y="7293536"/>
                  <a:pt x="2062025" y="7338101"/>
                </a:cubicBezTo>
                <a:cubicBezTo>
                  <a:pt x="2077304" y="7363467"/>
                  <a:pt x="2105052" y="7316658"/>
                  <a:pt x="2082068" y="7262002"/>
                </a:cubicBezTo>
                <a:cubicBezTo>
                  <a:pt x="2095942" y="7221851"/>
                  <a:pt x="2109817" y="7188164"/>
                  <a:pt x="2123633" y="7188552"/>
                </a:cubicBezTo>
                <a:close/>
                <a:moveTo>
                  <a:pt x="2347453" y="7184219"/>
                </a:moveTo>
                <a:cubicBezTo>
                  <a:pt x="2352032" y="7183943"/>
                  <a:pt x="2356587" y="7186571"/>
                  <a:pt x="2361107" y="7193333"/>
                </a:cubicBezTo>
                <a:cubicBezTo>
                  <a:pt x="2337701" y="7214914"/>
                  <a:pt x="2332936" y="7252053"/>
                  <a:pt x="2305886" y="7231871"/>
                </a:cubicBezTo>
                <a:cubicBezTo>
                  <a:pt x="2319762" y="7212006"/>
                  <a:pt x="2333715" y="7185046"/>
                  <a:pt x="2347453" y="7184219"/>
                </a:cubicBezTo>
                <a:close/>
                <a:moveTo>
                  <a:pt x="9330130" y="7184148"/>
                </a:moveTo>
                <a:cubicBezTo>
                  <a:pt x="9363782" y="7188076"/>
                  <a:pt x="9400938" y="7205208"/>
                  <a:pt x="9418074" y="7242522"/>
                </a:cubicBezTo>
                <a:cubicBezTo>
                  <a:pt x="9398590" y="7233972"/>
                  <a:pt x="9387238" y="7244343"/>
                  <a:pt x="9391722" y="7304465"/>
                </a:cubicBezTo>
                <a:cubicBezTo>
                  <a:pt x="9369438" y="7300961"/>
                  <a:pt x="9396770" y="7257797"/>
                  <a:pt x="9383454" y="7224163"/>
                </a:cubicBezTo>
                <a:cubicBezTo>
                  <a:pt x="9365934" y="7278398"/>
                  <a:pt x="9340990" y="7179176"/>
                  <a:pt x="9334682" y="7259339"/>
                </a:cubicBezTo>
                <a:cubicBezTo>
                  <a:pt x="9331598" y="7182400"/>
                  <a:pt x="9312538" y="7250370"/>
                  <a:pt x="9298522" y="7184362"/>
                </a:cubicBezTo>
                <a:cubicBezTo>
                  <a:pt x="9308090" y="7182996"/>
                  <a:pt x="9318914" y="7182838"/>
                  <a:pt x="9330130" y="7184148"/>
                </a:cubicBezTo>
                <a:close/>
                <a:moveTo>
                  <a:pt x="10646626" y="7171890"/>
                </a:moveTo>
                <a:lnTo>
                  <a:pt x="10636738" y="7214643"/>
                </a:lnTo>
                <a:lnTo>
                  <a:pt x="10636674" y="7214493"/>
                </a:lnTo>
                <a:lnTo>
                  <a:pt x="10636674" y="7214914"/>
                </a:lnTo>
                <a:lnTo>
                  <a:pt x="10636738" y="7214643"/>
                </a:lnTo>
                <a:lnTo>
                  <a:pt x="10643686" y="7231236"/>
                </a:lnTo>
                <a:cubicBezTo>
                  <a:pt x="10650978" y="7242969"/>
                  <a:pt x="10659098" y="7239685"/>
                  <a:pt x="10667930" y="7221501"/>
                </a:cubicBezTo>
                <a:cubicBezTo>
                  <a:pt x="10661482" y="7190529"/>
                  <a:pt x="10654334" y="7177075"/>
                  <a:pt x="10646626" y="7171890"/>
                </a:cubicBezTo>
                <a:close/>
                <a:moveTo>
                  <a:pt x="11237550" y="7168087"/>
                </a:moveTo>
                <a:cubicBezTo>
                  <a:pt x="11250142" y="7170584"/>
                  <a:pt x="11254874" y="7222271"/>
                  <a:pt x="11266226" y="7240139"/>
                </a:cubicBezTo>
                <a:cubicBezTo>
                  <a:pt x="11247586" y="7258499"/>
                  <a:pt x="11273514" y="7286808"/>
                  <a:pt x="11254874" y="7305026"/>
                </a:cubicBezTo>
                <a:cubicBezTo>
                  <a:pt x="11263846" y="7208326"/>
                  <a:pt x="11221798" y="7274055"/>
                  <a:pt x="11221798" y="7185062"/>
                </a:cubicBezTo>
                <a:cubicBezTo>
                  <a:pt x="11228282" y="7171888"/>
                  <a:pt x="11233354" y="7167255"/>
                  <a:pt x="11237550" y="7168087"/>
                </a:cubicBezTo>
                <a:close/>
                <a:moveTo>
                  <a:pt x="12276850" y="7167685"/>
                </a:moveTo>
                <a:cubicBezTo>
                  <a:pt x="12247698" y="7225425"/>
                  <a:pt x="12305018" y="7269850"/>
                  <a:pt x="12306978" y="7196976"/>
                </a:cubicBezTo>
                <a:cubicBezTo>
                  <a:pt x="12293246" y="7165302"/>
                  <a:pt x="12278950" y="7246307"/>
                  <a:pt x="12277130" y="7167685"/>
                </a:cubicBezTo>
                <a:close/>
                <a:moveTo>
                  <a:pt x="10738562" y="7157316"/>
                </a:moveTo>
                <a:cubicBezTo>
                  <a:pt x="10724550" y="7205384"/>
                  <a:pt x="10750054" y="7199638"/>
                  <a:pt x="10746410" y="7237617"/>
                </a:cubicBezTo>
                <a:cubicBezTo>
                  <a:pt x="10722586" y="7286529"/>
                  <a:pt x="10724550" y="7221221"/>
                  <a:pt x="10708570" y="7207206"/>
                </a:cubicBezTo>
                <a:cubicBezTo>
                  <a:pt x="10699602" y="7222201"/>
                  <a:pt x="10702122" y="7254015"/>
                  <a:pt x="10694558" y="7238038"/>
                </a:cubicBezTo>
                <a:cubicBezTo>
                  <a:pt x="10699042" y="7308671"/>
                  <a:pt x="10741786" y="7290032"/>
                  <a:pt x="10766594" y="7230751"/>
                </a:cubicBezTo>
                <a:cubicBezTo>
                  <a:pt x="10762390" y="7181420"/>
                  <a:pt x="10754118" y="7159556"/>
                  <a:pt x="10738562" y="7157316"/>
                </a:cubicBezTo>
                <a:close/>
                <a:moveTo>
                  <a:pt x="2255299" y="7154608"/>
                </a:moveTo>
                <a:cubicBezTo>
                  <a:pt x="2262357" y="7156821"/>
                  <a:pt x="2266886" y="7170115"/>
                  <a:pt x="2266925" y="7204682"/>
                </a:cubicBezTo>
                <a:cubicBezTo>
                  <a:pt x="2240997" y="7137134"/>
                  <a:pt x="2214228" y="7246445"/>
                  <a:pt x="2188019" y="7240699"/>
                </a:cubicBezTo>
                <a:cubicBezTo>
                  <a:pt x="2194609" y="7223181"/>
                  <a:pt x="2179612" y="7202860"/>
                  <a:pt x="2184377" y="7184642"/>
                </a:cubicBezTo>
                <a:cubicBezTo>
                  <a:pt x="2200320" y="7211620"/>
                  <a:pt x="2228525" y="7164693"/>
                  <a:pt x="2247471" y="7155711"/>
                </a:cubicBezTo>
                <a:cubicBezTo>
                  <a:pt x="2250313" y="7154364"/>
                  <a:pt x="2252946" y="7153870"/>
                  <a:pt x="2255299" y="7154608"/>
                </a:cubicBezTo>
                <a:close/>
                <a:moveTo>
                  <a:pt x="9749386" y="7140918"/>
                </a:moveTo>
                <a:cubicBezTo>
                  <a:pt x="9741818" y="7163060"/>
                  <a:pt x="9757374" y="7154793"/>
                  <a:pt x="9751626" y="7175393"/>
                </a:cubicBezTo>
                <a:cubicBezTo>
                  <a:pt x="9741818" y="7163902"/>
                  <a:pt x="9730182" y="7189549"/>
                  <a:pt x="9719534" y="7190950"/>
                </a:cubicBezTo>
                <a:cubicBezTo>
                  <a:pt x="9722754" y="7206785"/>
                  <a:pt x="9729906" y="7223183"/>
                  <a:pt x="9725278" y="7237196"/>
                </a:cubicBezTo>
                <a:cubicBezTo>
                  <a:pt x="9688422" y="7239298"/>
                  <a:pt x="9651562" y="7241120"/>
                  <a:pt x="9616946" y="7192912"/>
                </a:cubicBezTo>
                <a:cubicBezTo>
                  <a:pt x="9662214" y="7148766"/>
                  <a:pt x="9701594" y="7239859"/>
                  <a:pt x="9749386" y="7140918"/>
                </a:cubicBezTo>
                <a:close/>
                <a:moveTo>
                  <a:pt x="9210090" y="7132929"/>
                </a:moveTo>
                <a:cubicBezTo>
                  <a:pt x="9237838" y="7129005"/>
                  <a:pt x="9264746" y="7142739"/>
                  <a:pt x="9290674" y="7182961"/>
                </a:cubicBezTo>
                <a:cubicBezTo>
                  <a:pt x="9264186" y="7200619"/>
                  <a:pt x="9217238" y="7273072"/>
                  <a:pt x="9210090" y="7132929"/>
                </a:cubicBezTo>
                <a:close/>
                <a:moveTo>
                  <a:pt x="12432390" y="7100348"/>
                </a:moveTo>
                <a:cubicBezTo>
                  <a:pt x="12433446" y="7101016"/>
                  <a:pt x="12434534" y="7102815"/>
                  <a:pt x="12435638" y="7106021"/>
                </a:cubicBezTo>
                <a:lnTo>
                  <a:pt x="12431442" y="7100695"/>
                </a:lnTo>
                <a:close/>
                <a:moveTo>
                  <a:pt x="10354414" y="7097473"/>
                </a:moveTo>
                <a:cubicBezTo>
                  <a:pt x="10338858" y="7169086"/>
                  <a:pt x="10336894" y="7122700"/>
                  <a:pt x="10316714" y="7145683"/>
                </a:cubicBezTo>
                <a:cubicBezTo>
                  <a:pt x="10323158" y="7148205"/>
                  <a:pt x="10329046" y="7161519"/>
                  <a:pt x="10334650" y="7183242"/>
                </a:cubicBezTo>
                <a:lnTo>
                  <a:pt x="10334650" y="7183941"/>
                </a:lnTo>
                <a:cubicBezTo>
                  <a:pt x="10354274" y="7142178"/>
                  <a:pt x="10368286" y="7199498"/>
                  <a:pt x="10386926" y="7160538"/>
                </a:cubicBezTo>
                <a:cubicBezTo>
                  <a:pt x="10373190" y="7114571"/>
                  <a:pt x="10357354" y="7168808"/>
                  <a:pt x="10354414" y="7097473"/>
                </a:cubicBezTo>
                <a:close/>
                <a:moveTo>
                  <a:pt x="8224558" y="7087282"/>
                </a:moveTo>
                <a:cubicBezTo>
                  <a:pt x="8226910" y="7085999"/>
                  <a:pt x="8229182" y="7086927"/>
                  <a:pt x="8231282" y="7092288"/>
                </a:cubicBezTo>
                <a:cubicBezTo>
                  <a:pt x="8220210" y="7112749"/>
                  <a:pt x="8236610" y="7138116"/>
                  <a:pt x="8228478" y="7159276"/>
                </a:cubicBezTo>
                <a:cubicBezTo>
                  <a:pt x="8213902" y="7148205"/>
                  <a:pt x="8203254" y="7140637"/>
                  <a:pt x="8203254" y="7098594"/>
                </a:cubicBezTo>
                <a:cubicBezTo>
                  <a:pt x="8209666" y="7114886"/>
                  <a:pt x="8217494" y="7091132"/>
                  <a:pt x="8224558" y="7087282"/>
                </a:cubicBezTo>
                <a:close/>
                <a:moveTo>
                  <a:pt x="8679730" y="7081493"/>
                </a:moveTo>
                <a:cubicBezTo>
                  <a:pt x="8692742" y="7084370"/>
                  <a:pt x="8707826" y="7131038"/>
                  <a:pt x="8705406" y="7148065"/>
                </a:cubicBezTo>
                <a:cubicBezTo>
                  <a:pt x="8691954" y="7157735"/>
                  <a:pt x="8680322" y="7119196"/>
                  <a:pt x="8668130" y="7095932"/>
                </a:cubicBezTo>
                <a:cubicBezTo>
                  <a:pt x="8671282" y="7084440"/>
                  <a:pt x="8675390" y="7080534"/>
                  <a:pt x="8679730" y="7081493"/>
                </a:cubicBezTo>
                <a:close/>
                <a:moveTo>
                  <a:pt x="8912970" y="7075751"/>
                </a:moveTo>
                <a:lnTo>
                  <a:pt x="8926986" y="7123400"/>
                </a:lnTo>
                <a:cubicBezTo>
                  <a:pt x="8924742" y="7133210"/>
                  <a:pt x="8918714" y="7192912"/>
                  <a:pt x="8909326" y="7164882"/>
                </a:cubicBezTo>
                <a:cubicBezTo>
                  <a:pt x="8925022" y="7086403"/>
                  <a:pt x="8899374" y="7179318"/>
                  <a:pt x="8886762" y="7138255"/>
                </a:cubicBezTo>
                <a:cubicBezTo>
                  <a:pt x="8896714" y="7092008"/>
                  <a:pt x="8896430" y="7113449"/>
                  <a:pt x="8912970" y="7075751"/>
                </a:cubicBezTo>
                <a:close/>
                <a:moveTo>
                  <a:pt x="9051598" y="7071330"/>
                </a:moveTo>
                <a:cubicBezTo>
                  <a:pt x="9055162" y="7071773"/>
                  <a:pt x="9058834" y="7075189"/>
                  <a:pt x="9062510" y="7082196"/>
                </a:cubicBezTo>
                <a:cubicBezTo>
                  <a:pt x="9056906" y="7107703"/>
                  <a:pt x="9034342" y="7090325"/>
                  <a:pt x="9040650" y="7134049"/>
                </a:cubicBezTo>
                <a:cubicBezTo>
                  <a:pt x="9059286" y="7183801"/>
                  <a:pt x="9061110" y="7084579"/>
                  <a:pt x="9076246" y="7129566"/>
                </a:cubicBezTo>
                <a:cubicBezTo>
                  <a:pt x="9052982" y="7166283"/>
                  <a:pt x="9069238" y="7210569"/>
                  <a:pt x="9067698" y="7251490"/>
                </a:cubicBezTo>
                <a:cubicBezTo>
                  <a:pt x="9056762" y="7216314"/>
                  <a:pt x="9037282" y="7189126"/>
                  <a:pt x="9012898" y="7240980"/>
                </a:cubicBezTo>
                <a:cubicBezTo>
                  <a:pt x="9005750" y="7194172"/>
                  <a:pt x="8996082" y="7204823"/>
                  <a:pt x="8986970" y="7202299"/>
                </a:cubicBezTo>
                <a:cubicBezTo>
                  <a:pt x="9006450" y="7143018"/>
                  <a:pt x="9019906" y="7231871"/>
                  <a:pt x="9039106" y="7178476"/>
                </a:cubicBezTo>
                <a:cubicBezTo>
                  <a:pt x="9039106" y="7149185"/>
                  <a:pt x="9035182" y="7136713"/>
                  <a:pt x="9025090" y="7130967"/>
                </a:cubicBezTo>
                <a:cubicBezTo>
                  <a:pt x="9031186" y="7095440"/>
                  <a:pt x="9040910" y="7070004"/>
                  <a:pt x="9051598" y="7071330"/>
                </a:cubicBezTo>
                <a:close/>
                <a:moveTo>
                  <a:pt x="8662398" y="7070342"/>
                </a:moveTo>
                <a:cubicBezTo>
                  <a:pt x="8664382" y="7069943"/>
                  <a:pt x="8666550" y="7070793"/>
                  <a:pt x="8668970" y="7073368"/>
                </a:cubicBezTo>
                <a:lnTo>
                  <a:pt x="8642902" y="7135872"/>
                </a:lnTo>
                <a:cubicBezTo>
                  <a:pt x="8638978" y="7118774"/>
                  <a:pt x="8615430" y="7126622"/>
                  <a:pt x="8624682" y="7098594"/>
                </a:cubicBezTo>
                <a:cubicBezTo>
                  <a:pt x="8643566" y="7137099"/>
                  <a:pt x="8648502" y="7073134"/>
                  <a:pt x="8662398" y="7070342"/>
                </a:cubicBezTo>
                <a:close/>
                <a:moveTo>
                  <a:pt x="10411314" y="7064679"/>
                </a:moveTo>
                <a:cubicBezTo>
                  <a:pt x="10397410" y="7103569"/>
                  <a:pt x="10394018" y="7145430"/>
                  <a:pt x="10401502" y="7186044"/>
                </a:cubicBezTo>
                <a:lnTo>
                  <a:pt x="10401502" y="7186745"/>
                </a:lnTo>
                <a:cubicBezTo>
                  <a:pt x="10416218" y="7184502"/>
                  <a:pt x="10427850" y="7109105"/>
                  <a:pt x="10411314" y="7064679"/>
                </a:cubicBezTo>
                <a:close/>
                <a:moveTo>
                  <a:pt x="1876092" y="7061535"/>
                </a:moveTo>
                <a:cubicBezTo>
                  <a:pt x="1865246" y="7054231"/>
                  <a:pt x="1854183" y="7084370"/>
                  <a:pt x="1843673" y="7090467"/>
                </a:cubicBezTo>
                <a:cubicBezTo>
                  <a:pt x="1871982" y="7145403"/>
                  <a:pt x="1838767" y="7194173"/>
                  <a:pt x="1858809" y="7248409"/>
                </a:cubicBezTo>
                <a:cubicBezTo>
                  <a:pt x="1865396" y="7247708"/>
                  <a:pt x="1871982" y="7236497"/>
                  <a:pt x="1878570" y="7217016"/>
                </a:cubicBezTo>
                <a:lnTo>
                  <a:pt x="1878009" y="7217858"/>
                </a:lnTo>
                <a:cubicBezTo>
                  <a:pt x="1853622" y="7156193"/>
                  <a:pt x="1861191" y="7080656"/>
                  <a:pt x="1886837" y="7083598"/>
                </a:cubicBezTo>
                <a:cubicBezTo>
                  <a:pt x="1883298" y="7070565"/>
                  <a:pt x="1879707" y="7063970"/>
                  <a:pt x="1876092" y="7061535"/>
                </a:cubicBezTo>
                <a:close/>
                <a:moveTo>
                  <a:pt x="8035774" y="7056691"/>
                </a:moveTo>
                <a:cubicBezTo>
                  <a:pt x="8041378" y="7081496"/>
                  <a:pt x="8048250" y="7071125"/>
                  <a:pt x="8053994" y="7093828"/>
                </a:cubicBezTo>
                <a:cubicBezTo>
                  <a:pt x="8036194" y="7126482"/>
                  <a:pt x="8037314" y="7099574"/>
                  <a:pt x="8052450" y="7138535"/>
                </a:cubicBezTo>
                <a:cubicBezTo>
                  <a:pt x="8043902" y="7156472"/>
                  <a:pt x="8035774" y="7165443"/>
                  <a:pt x="8028206" y="7156472"/>
                </a:cubicBezTo>
                <a:cubicBezTo>
                  <a:pt x="8043202" y="7125361"/>
                  <a:pt x="8023722" y="7088222"/>
                  <a:pt x="8035774" y="7056691"/>
                </a:cubicBezTo>
                <a:close/>
                <a:moveTo>
                  <a:pt x="8870506" y="7056410"/>
                </a:moveTo>
                <a:cubicBezTo>
                  <a:pt x="8878070" y="7076452"/>
                  <a:pt x="8873306" y="7093830"/>
                  <a:pt x="8880178" y="7113870"/>
                </a:cubicBezTo>
                <a:cubicBezTo>
                  <a:pt x="8863218" y="7137275"/>
                  <a:pt x="8867982" y="7125222"/>
                  <a:pt x="8866162" y="7167265"/>
                </a:cubicBezTo>
                <a:cubicBezTo>
                  <a:pt x="8862374" y="7160259"/>
                  <a:pt x="8858454" y="7162080"/>
                  <a:pt x="8853826" y="7176094"/>
                </a:cubicBezTo>
                <a:cubicBezTo>
                  <a:pt x="8850466" y="7164183"/>
                  <a:pt x="8846958" y="7152270"/>
                  <a:pt x="8843598" y="7140497"/>
                </a:cubicBezTo>
                <a:cubicBezTo>
                  <a:pt x="8855090" y="7112469"/>
                  <a:pt x="8869666" y="7086122"/>
                  <a:pt x="8870506" y="7056410"/>
                </a:cubicBezTo>
                <a:close/>
                <a:moveTo>
                  <a:pt x="11025318" y="7055653"/>
                </a:moveTo>
                <a:cubicBezTo>
                  <a:pt x="11035462" y="7050385"/>
                  <a:pt x="11044266" y="7071091"/>
                  <a:pt x="11053622" y="7079815"/>
                </a:cubicBezTo>
                <a:cubicBezTo>
                  <a:pt x="11039186" y="7106583"/>
                  <a:pt x="11026990" y="7088644"/>
                  <a:pt x="11014658" y="7070985"/>
                </a:cubicBezTo>
                <a:cubicBezTo>
                  <a:pt x="11018406" y="7062051"/>
                  <a:pt x="11021938" y="7057409"/>
                  <a:pt x="11025318" y="7055653"/>
                </a:cubicBezTo>
                <a:close/>
                <a:moveTo>
                  <a:pt x="10230658" y="7048563"/>
                </a:moveTo>
                <a:lnTo>
                  <a:pt x="10230658" y="7049263"/>
                </a:lnTo>
                <a:cubicBezTo>
                  <a:pt x="10222110" y="7169227"/>
                  <a:pt x="10287282" y="7112609"/>
                  <a:pt x="10309986" y="7121718"/>
                </a:cubicBezTo>
                <a:cubicBezTo>
                  <a:pt x="10302138" y="7038052"/>
                  <a:pt x="10251822" y="7130688"/>
                  <a:pt x="10230658" y="7048563"/>
                </a:cubicBezTo>
                <a:close/>
                <a:moveTo>
                  <a:pt x="2358161" y="7047582"/>
                </a:moveTo>
                <a:cubicBezTo>
                  <a:pt x="2376663" y="7045199"/>
                  <a:pt x="2376383" y="7121578"/>
                  <a:pt x="2389137" y="7118355"/>
                </a:cubicBezTo>
                <a:cubicBezTo>
                  <a:pt x="2373300" y="7135874"/>
                  <a:pt x="2357462" y="7162501"/>
                  <a:pt x="2341905" y="7135313"/>
                </a:cubicBezTo>
                <a:cubicBezTo>
                  <a:pt x="2361386" y="7119055"/>
                  <a:pt x="2364889" y="7092708"/>
                  <a:pt x="2358161" y="7047582"/>
                </a:cubicBezTo>
                <a:close/>
                <a:moveTo>
                  <a:pt x="7921830" y="7047021"/>
                </a:moveTo>
                <a:cubicBezTo>
                  <a:pt x="7927998" y="7059773"/>
                  <a:pt x="7934722" y="7055009"/>
                  <a:pt x="7940330" y="7084158"/>
                </a:cubicBezTo>
                <a:cubicBezTo>
                  <a:pt x="7928838" y="7113730"/>
                  <a:pt x="7925754" y="7085421"/>
                  <a:pt x="7923090" y="7126062"/>
                </a:cubicBezTo>
                <a:cubicBezTo>
                  <a:pt x="7913562" y="7097893"/>
                  <a:pt x="7924214" y="7073648"/>
                  <a:pt x="7921830" y="7047021"/>
                </a:cubicBezTo>
                <a:close/>
                <a:moveTo>
                  <a:pt x="10597666" y="7046452"/>
                </a:moveTo>
                <a:cubicBezTo>
                  <a:pt x="10596294" y="7047639"/>
                  <a:pt x="10594858" y="7050024"/>
                  <a:pt x="10593354" y="7053864"/>
                </a:cubicBezTo>
                <a:lnTo>
                  <a:pt x="10588734" y="7069559"/>
                </a:lnTo>
                <a:lnTo>
                  <a:pt x="10588602" y="7069304"/>
                </a:lnTo>
                <a:lnTo>
                  <a:pt x="10588602" y="7070006"/>
                </a:lnTo>
                <a:lnTo>
                  <a:pt x="10588734" y="7069559"/>
                </a:lnTo>
                <a:lnTo>
                  <a:pt x="10595794" y="7083266"/>
                </a:lnTo>
                <a:cubicBezTo>
                  <a:pt x="10602810" y="7101239"/>
                  <a:pt x="10609590" y="7125047"/>
                  <a:pt x="10618734" y="7098874"/>
                </a:cubicBezTo>
                <a:cubicBezTo>
                  <a:pt x="10612010" y="7075331"/>
                  <a:pt x="10605914" y="7039331"/>
                  <a:pt x="10597666" y="7046452"/>
                </a:cubicBezTo>
                <a:close/>
                <a:moveTo>
                  <a:pt x="11549050" y="7044217"/>
                </a:moveTo>
                <a:cubicBezTo>
                  <a:pt x="11557318" y="7062717"/>
                  <a:pt x="11566990" y="7052346"/>
                  <a:pt x="11574558" y="7083737"/>
                </a:cubicBezTo>
                <a:cubicBezTo>
                  <a:pt x="11567130" y="7097051"/>
                  <a:pt x="11559562" y="7125780"/>
                  <a:pt x="11553254" y="7112607"/>
                </a:cubicBezTo>
                <a:cubicBezTo>
                  <a:pt x="11567830" y="7093547"/>
                  <a:pt x="11535034" y="7063557"/>
                  <a:pt x="11549050" y="7044217"/>
                </a:cubicBezTo>
                <a:close/>
                <a:moveTo>
                  <a:pt x="2484296" y="7039455"/>
                </a:moveTo>
                <a:lnTo>
                  <a:pt x="2491864" y="7062717"/>
                </a:lnTo>
                <a:cubicBezTo>
                  <a:pt x="2495086" y="7069768"/>
                  <a:pt x="2495086" y="7077811"/>
                  <a:pt x="2491864" y="7084861"/>
                </a:cubicBezTo>
                <a:cubicBezTo>
                  <a:pt x="2470000" y="7059354"/>
                  <a:pt x="2493265" y="7127745"/>
                  <a:pt x="2488501" y="7140638"/>
                </a:cubicBezTo>
                <a:cubicBezTo>
                  <a:pt x="2479250" y="7103640"/>
                  <a:pt x="2469301" y="7208188"/>
                  <a:pt x="2460471" y="7171049"/>
                </a:cubicBezTo>
                <a:cubicBezTo>
                  <a:pt x="2459629" y="7121718"/>
                  <a:pt x="2488360" y="7139657"/>
                  <a:pt x="2468880" y="7082759"/>
                </a:cubicBezTo>
                <a:cubicBezTo>
                  <a:pt x="2449678" y="7121718"/>
                  <a:pt x="2431320" y="7115553"/>
                  <a:pt x="2412820" y="7143582"/>
                </a:cubicBezTo>
                <a:cubicBezTo>
                  <a:pt x="2415203" y="7132117"/>
                  <a:pt x="2413940" y="7120177"/>
                  <a:pt x="2409036" y="7109527"/>
                </a:cubicBezTo>
                <a:cubicBezTo>
                  <a:pt x="2432721" y="7042116"/>
                  <a:pt x="2473365" y="7091307"/>
                  <a:pt x="2484296" y="7039455"/>
                </a:cubicBezTo>
                <a:close/>
                <a:moveTo>
                  <a:pt x="1221677" y="7035223"/>
                </a:moveTo>
                <a:cubicBezTo>
                  <a:pt x="1209924" y="7032516"/>
                  <a:pt x="1193658" y="7064260"/>
                  <a:pt x="1207111" y="7092848"/>
                </a:cubicBezTo>
                <a:cubicBezTo>
                  <a:pt x="1208372" y="7066150"/>
                  <a:pt x="1210738" y="7059713"/>
                  <a:pt x="1216217" y="7073712"/>
                </a:cubicBezTo>
                <a:lnTo>
                  <a:pt x="1222556" y="7093738"/>
                </a:lnTo>
                <a:lnTo>
                  <a:pt x="1222248" y="7095371"/>
                </a:lnTo>
                <a:lnTo>
                  <a:pt x="1222807" y="7094531"/>
                </a:lnTo>
                <a:lnTo>
                  <a:pt x="1222556" y="7093738"/>
                </a:lnTo>
                <a:lnTo>
                  <a:pt x="1230657" y="7050806"/>
                </a:lnTo>
                <a:cubicBezTo>
                  <a:pt x="1229010" y="7040855"/>
                  <a:pt x="1225594" y="7036125"/>
                  <a:pt x="1221677" y="7035223"/>
                </a:cubicBezTo>
                <a:close/>
                <a:moveTo>
                  <a:pt x="8087770" y="7032446"/>
                </a:moveTo>
                <a:cubicBezTo>
                  <a:pt x="8103886" y="7059634"/>
                  <a:pt x="8121826" y="7034408"/>
                  <a:pt x="8138222" y="7052766"/>
                </a:cubicBezTo>
                <a:cubicBezTo>
                  <a:pt x="8121406" y="7115691"/>
                  <a:pt x="8088190" y="7063839"/>
                  <a:pt x="8087770" y="7032446"/>
                </a:cubicBezTo>
                <a:close/>
                <a:moveTo>
                  <a:pt x="12155438" y="7023464"/>
                </a:moveTo>
                <a:cubicBezTo>
                  <a:pt x="12152622" y="7021357"/>
                  <a:pt x="12149590" y="7023792"/>
                  <a:pt x="12146086" y="7035670"/>
                </a:cubicBezTo>
                <a:cubicBezTo>
                  <a:pt x="12168794" y="7050666"/>
                  <a:pt x="12165430" y="7188286"/>
                  <a:pt x="12196822" y="7114992"/>
                </a:cubicBezTo>
                <a:cubicBezTo>
                  <a:pt x="12176222" y="7111488"/>
                  <a:pt x="12192618" y="7066501"/>
                  <a:pt x="12181826" y="7032726"/>
                </a:cubicBezTo>
                <a:cubicBezTo>
                  <a:pt x="12170370" y="7076977"/>
                  <a:pt x="12163878" y="7029783"/>
                  <a:pt x="12155438" y="7023464"/>
                </a:cubicBezTo>
                <a:close/>
                <a:moveTo>
                  <a:pt x="8749558" y="7021935"/>
                </a:moveTo>
                <a:cubicBezTo>
                  <a:pt x="8758874" y="7047384"/>
                  <a:pt x="8756298" y="7075666"/>
                  <a:pt x="8742550" y="7099014"/>
                </a:cubicBezTo>
                <a:cubicBezTo>
                  <a:pt x="8736282" y="7080404"/>
                  <a:pt x="8733062" y="7060909"/>
                  <a:pt x="8733018" y="7041275"/>
                </a:cubicBezTo>
                <a:cubicBezTo>
                  <a:pt x="8738906" y="7026280"/>
                  <a:pt x="8744230" y="7023897"/>
                  <a:pt x="8749558" y="7021935"/>
                </a:cubicBezTo>
                <a:close/>
                <a:moveTo>
                  <a:pt x="9448202" y="7012406"/>
                </a:moveTo>
                <a:cubicBezTo>
                  <a:pt x="9439654" y="7028103"/>
                  <a:pt x="9429562" y="7076311"/>
                  <a:pt x="9423678" y="7029924"/>
                </a:cubicBezTo>
                <a:cubicBezTo>
                  <a:pt x="9412886" y="7090046"/>
                  <a:pt x="9389342" y="7077712"/>
                  <a:pt x="9403354" y="7138256"/>
                </a:cubicBezTo>
                <a:cubicBezTo>
                  <a:pt x="9413654" y="7135067"/>
                  <a:pt x="9429750" y="7054946"/>
                  <a:pt x="9446102" y="7068671"/>
                </a:cubicBezTo>
                <a:lnTo>
                  <a:pt x="9452634" y="7079972"/>
                </a:lnTo>
                <a:lnTo>
                  <a:pt x="9452686" y="7080796"/>
                </a:lnTo>
                <a:lnTo>
                  <a:pt x="9453110" y="7080796"/>
                </a:lnTo>
                <a:lnTo>
                  <a:pt x="9452634" y="7079972"/>
                </a:lnTo>
                <a:close/>
                <a:moveTo>
                  <a:pt x="8863666" y="7006607"/>
                </a:moveTo>
                <a:cubicBezTo>
                  <a:pt x="8866678" y="7007211"/>
                  <a:pt x="8869522" y="7008797"/>
                  <a:pt x="8872326" y="7011845"/>
                </a:cubicBezTo>
                <a:cubicBezTo>
                  <a:pt x="8860274" y="7050383"/>
                  <a:pt x="8851866" y="6998812"/>
                  <a:pt x="8839250" y="7050383"/>
                </a:cubicBezTo>
                <a:cubicBezTo>
                  <a:pt x="8835886" y="7038332"/>
                  <a:pt x="8832382" y="7026419"/>
                  <a:pt x="8828878" y="7014647"/>
                </a:cubicBezTo>
                <a:cubicBezTo>
                  <a:pt x="8844122" y="7011809"/>
                  <a:pt x="8854634" y="7004793"/>
                  <a:pt x="8863666" y="7006607"/>
                </a:cubicBezTo>
                <a:close/>
                <a:moveTo>
                  <a:pt x="8722926" y="7005538"/>
                </a:moveTo>
                <a:cubicBezTo>
                  <a:pt x="8730494" y="7025580"/>
                  <a:pt x="8725730" y="7043517"/>
                  <a:pt x="8732458" y="7063419"/>
                </a:cubicBezTo>
                <a:lnTo>
                  <a:pt x="8719422" y="7094670"/>
                </a:lnTo>
                <a:cubicBezTo>
                  <a:pt x="8714938" y="7075191"/>
                  <a:pt x="8704986" y="7054450"/>
                  <a:pt x="8709894" y="7036511"/>
                </a:cubicBezTo>
                <a:cubicBezTo>
                  <a:pt x="8717462" y="7052626"/>
                  <a:pt x="8714658" y="7020954"/>
                  <a:pt x="8722926" y="7005538"/>
                </a:cubicBezTo>
                <a:close/>
                <a:moveTo>
                  <a:pt x="8809822" y="6999931"/>
                </a:moveTo>
                <a:cubicBezTo>
                  <a:pt x="8813462" y="7050103"/>
                  <a:pt x="8827618" y="7032026"/>
                  <a:pt x="8818370" y="7080094"/>
                </a:cubicBezTo>
                <a:cubicBezTo>
                  <a:pt x="8803934" y="7016610"/>
                  <a:pt x="8784734" y="7065800"/>
                  <a:pt x="8768894" y="7036790"/>
                </a:cubicBezTo>
                <a:cubicBezTo>
                  <a:pt x="8783470" y="7002033"/>
                  <a:pt x="8795806" y="7040153"/>
                  <a:pt x="8809822" y="6999931"/>
                </a:cubicBezTo>
                <a:close/>
                <a:moveTo>
                  <a:pt x="10114822" y="6995755"/>
                </a:moveTo>
                <a:cubicBezTo>
                  <a:pt x="10107086" y="6993127"/>
                  <a:pt x="10098674" y="7003822"/>
                  <a:pt x="10089950" y="7018852"/>
                </a:cubicBezTo>
                <a:cubicBezTo>
                  <a:pt x="10097238" y="7063138"/>
                  <a:pt x="10108730" y="7013386"/>
                  <a:pt x="10115878" y="7057813"/>
                </a:cubicBezTo>
                <a:lnTo>
                  <a:pt x="10116018" y="7058512"/>
                </a:lnTo>
                <a:cubicBezTo>
                  <a:pt x="10120362" y="7040996"/>
                  <a:pt x="10116858" y="7021515"/>
                  <a:pt x="10122326" y="7003157"/>
                </a:cubicBezTo>
                <a:cubicBezTo>
                  <a:pt x="10119906" y="6998987"/>
                  <a:pt x="10117402" y="6996631"/>
                  <a:pt x="10114822" y="6995755"/>
                </a:cubicBezTo>
                <a:close/>
                <a:moveTo>
                  <a:pt x="10495342" y="6995448"/>
                </a:moveTo>
                <a:cubicBezTo>
                  <a:pt x="10487562" y="6998313"/>
                  <a:pt x="10484750" y="7035390"/>
                  <a:pt x="10482650" y="7057251"/>
                </a:cubicBezTo>
                <a:lnTo>
                  <a:pt x="10482650" y="7057953"/>
                </a:lnTo>
                <a:cubicBezTo>
                  <a:pt x="10491758" y="7083179"/>
                  <a:pt x="10504234" y="7019553"/>
                  <a:pt x="10504934" y="7005818"/>
                </a:cubicBezTo>
                <a:cubicBezTo>
                  <a:pt x="10501078" y="6997340"/>
                  <a:pt x="10497934" y="6994493"/>
                  <a:pt x="10495342" y="6995448"/>
                </a:cubicBezTo>
                <a:close/>
                <a:moveTo>
                  <a:pt x="9354442" y="6993627"/>
                </a:moveTo>
                <a:cubicBezTo>
                  <a:pt x="9344770" y="7033989"/>
                  <a:pt x="9354726" y="7023477"/>
                  <a:pt x="9363834" y="7051506"/>
                </a:cubicBezTo>
                <a:cubicBezTo>
                  <a:pt x="9352902" y="7091868"/>
                  <a:pt x="9345054" y="7061316"/>
                  <a:pt x="9334122" y="7101678"/>
                </a:cubicBezTo>
                <a:lnTo>
                  <a:pt x="9333562" y="7101678"/>
                </a:lnTo>
                <a:cubicBezTo>
                  <a:pt x="9356966" y="7144002"/>
                  <a:pt x="9376586" y="7087242"/>
                  <a:pt x="9395086" y="7057953"/>
                </a:cubicBezTo>
                <a:cubicBezTo>
                  <a:pt x="9398870" y="6993627"/>
                  <a:pt x="9365794" y="7010163"/>
                  <a:pt x="9354442" y="6993627"/>
                </a:cubicBezTo>
                <a:close/>
                <a:moveTo>
                  <a:pt x="8483130" y="6993064"/>
                </a:moveTo>
                <a:cubicBezTo>
                  <a:pt x="8497706" y="7025718"/>
                  <a:pt x="8488458" y="7054027"/>
                  <a:pt x="8479626" y="7082336"/>
                </a:cubicBezTo>
                <a:cubicBezTo>
                  <a:pt x="8472198" y="7037771"/>
                  <a:pt x="8461126" y="7087941"/>
                  <a:pt x="8453558" y="7043657"/>
                </a:cubicBezTo>
                <a:cubicBezTo>
                  <a:pt x="8463790" y="7018711"/>
                  <a:pt x="8472338" y="7033426"/>
                  <a:pt x="8483130" y="6993064"/>
                </a:cubicBezTo>
                <a:close/>
                <a:moveTo>
                  <a:pt x="10264998" y="6988440"/>
                </a:moveTo>
                <a:cubicBezTo>
                  <a:pt x="10250562" y="7007921"/>
                  <a:pt x="10262894" y="7032867"/>
                  <a:pt x="10254206" y="7053608"/>
                </a:cubicBezTo>
                <a:lnTo>
                  <a:pt x="10254206" y="7054309"/>
                </a:lnTo>
                <a:cubicBezTo>
                  <a:pt x="10270182" y="7078414"/>
                  <a:pt x="10264998" y="7039314"/>
                  <a:pt x="10283078" y="7026000"/>
                </a:cubicBezTo>
                <a:cubicBezTo>
                  <a:pt x="10277890" y="6996569"/>
                  <a:pt x="10271022" y="7001335"/>
                  <a:pt x="10264998" y="6988440"/>
                </a:cubicBezTo>
                <a:close/>
                <a:moveTo>
                  <a:pt x="8377038" y="6984096"/>
                </a:moveTo>
                <a:cubicBezTo>
                  <a:pt x="8392734" y="7099574"/>
                  <a:pt x="8415018" y="6941491"/>
                  <a:pt x="8417962" y="7047861"/>
                </a:cubicBezTo>
                <a:cubicBezTo>
                  <a:pt x="8401286" y="7036790"/>
                  <a:pt x="8382642" y="7080795"/>
                  <a:pt x="8367510" y="7027540"/>
                </a:cubicBezTo>
                <a:cubicBezTo>
                  <a:pt x="8372874" y="7013623"/>
                  <a:pt x="8376086" y="6998979"/>
                  <a:pt x="8377038" y="6984096"/>
                </a:cubicBezTo>
                <a:close/>
                <a:moveTo>
                  <a:pt x="9122354" y="6981153"/>
                </a:moveTo>
                <a:cubicBezTo>
                  <a:pt x="9104558" y="6983396"/>
                  <a:pt x="9108202" y="7057392"/>
                  <a:pt x="9087318" y="7064258"/>
                </a:cubicBezTo>
                <a:cubicBezTo>
                  <a:pt x="9105678" y="7126624"/>
                  <a:pt x="9128662" y="7081357"/>
                  <a:pt x="9148982" y="7098594"/>
                </a:cubicBezTo>
                <a:cubicBezTo>
                  <a:pt x="9151646" y="7065801"/>
                  <a:pt x="9158514" y="7033007"/>
                  <a:pt x="9149122" y="6997551"/>
                </a:cubicBezTo>
                <a:cubicBezTo>
                  <a:pt x="9132306" y="7020533"/>
                  <a:pt x="9141134" y="7048423"/>
                  <a:pt x="9134270" y="7073369"/>
                </a:cubicBezTo>
                <a:cubicBezTo>
                  <a:pt x="9117730" y="7083739"/>
                  <a:pt x="9142538" y="7009182"/>
                  <a:pt x="9122354" y="6981153"/>
                </a:cubicBezTo>
                <a:close/>
                <a:moveTo>
                  <a:pt x="8345626" y="6980591"/>
                </a:moveTo>
                <a:cubicBezTo>
                  <a:pt x="8350866" y="6981502"/>
                  <a:pt x="8355874" y="6989140"/>
                  <a:pt x="8360642" y="7003574"/>
                </a:cubicBezTo>
                <a:cubicBezTo>
                  <a:pt x="8354754" y="7017589"/>
                  <a:pt x="8349006" y="7031463"/>
                  <a:pt x="8343262" y="7045477"/>
                </a:cubicBezTo>
                <a:lnTo>
                  <a:pt x="8329246" y="6997968"/>
                </a:lnTo>
                <a:cubicBezTo>
                  <a:pt x="8334922" y="6985496"/>
                  <a:pt x="8340390" y="6979681"/>
                  <a:pt x="8345626" y="6980591"/>
                </a:cubicBezTo>
                <a:close/>
                <a:moveTo>
                  <a:pt x="9308474" y="6961674"/>
                </a:moveTo>
                <a:cubicBezTo>
                  <a:pt x="9307494" y="6976431"/>
                  <a:pt x="9304226" y="6990950"/>
                  <a:pt x="9298806" y="7004698"/>
                </a:cubicBezTo>
                <a:lnTo>
                  <a:pt x="9298242" y="7004698"/>
                </a:lnTo>
                <a:cubicBezTo>
                  <a:pt x="9310578" y="7055570"/>
                  <a:pt x="9327814" y="6989282"/>
                  <a:pt x="9341270" y="7024457"/>
                </a:cubicBezTo>
                <a:cubicBezTo>
                  <a:pt x="9346734" y="6979191"/>
                  <a:pt x="9317022" y="6985638"/>
                  <a:pt x="9308474" y="6961674"/>
                </a:cubicBezTo>
                <a:close/>
                <a:moveTo>
                  <a:pt x="9239046" y="6959328"/>
                </a:moveTo>
                <a:cubicBezTo>
                  <a:pt x="9233142" y="6959212"/>
                  <a:pt x="9227154" y="6961183"/>
                  <a:pt x="9221022" y="6966579"/>
                </a:cubicBezTo>
                <a:cubicBezTo>
                  <a:pt x="9239382" y="6999932"/>
                  <a:pt x="9259982" y="6978351"/>
                  <a:pt x="9277922" y="7011845"/>
                </a:cubicBezTo>
                <a:cubicBezTo>
                  <a:pt x="9282266" y="7001475"/>
                  <a:pt x="9286750" y="6991104"/>
                  <a:pt x="9291098" y="6980594"/>
                </a:cubicBezTo>
                <a:cubicBezTo>
                  <a:pt x="9273646" y="6978807"/>
                  <a:pt x="9256750" y="6959677"/>
                  <a:pt x="9239046" y="6959328"/>
                </a:cubicBezTo>
                <a:close/>
                <a:moveTo>
                  <a:pt x="11486542" y="6951583"/>
                </a:moveTo>
                <a:cubicBezTo>
                  <a:pt x="11472810" y="6979612"/>
                  <a:pt x="11486122" y="7032025"/>
                  <a:pt x="11493970" y="7032025"/>
                </a:cubicBezTo>
                <a:lnTo>
                  <a:pt x="11494390" y="7032025"/>
                </a:lnTo>
                <a:cubicBezTo>
                  <a:pt x="11503502" y="7007780"/>
                  <a:pt x="11495794" y="6979752"/>
                  <a:pt x="11486542" y="6951583"/>
                </a:cubicBezTo>
                <a:close/>
                <a:moveTo>
                  <a:pt x="10827418" y="6951163"/>
                </a:moveTo>
                <a:cubicBezTo>
                  <a:pt x="10836666" y="6976247"/>
                  <a:pt x="10849142" y="6937989"/>
                  <a:pt x="10857410" y="6980033"/>
                </a:cubicBezTo>
                <a:cubicBezTo>
                  <a:pt x="10846618" y="7032586"/>
                  <a:pt x="10821390" y="6974987"/>
                  <a:pt x="10827418" y="6951163"/>
                </a:cubicBezTo>
                <a:close/>
                <a:moveTo>
                  <a:pt x="2608978" y="6949395"/>
                </a:moveTo>
                <a:cubicBezTo>
                  <a:pt x="2609577" y="6947849"/>
                  <a:pt x="2610466" y="6947783"/>
                  <a:pt x="2611764" y="6949725"/>
                </a:cubicBezTo>
                <a:cubicBezTo>
                  <a:pt x="2613248" y="6951944"/>
                  <a:pt x="2615267" y="6956786"/>
                  <a:pt x="2618000" y="6965037"/>
                </a:cubicBezTo>
                <a:cubicBezTo>
                  <a:pt x="2610713" y="6983409"/>
                  <a:pt x="2612114" y="7004039"/>
                  <a:pt x="2621505" y="7021375"/>
                </a:cubicBezTo>
                <a:cubicBezTo>
                  <a:pt x="2615477" y="7060615"/>
                  <a:pt x="2590531" y="7058093"/>
                  <a:pt x="2597958" y="7018571"/>
                </a:cubicBezTo>
                <a:cubicBezTo>
                  <a:pt x="2614805" y="7043571"/>
                  <a:pt x="2604788" y="6960216"/>
                  <a:pt x="2608978" y="6949395"/>
                </a:cubicBezTo>
                <a:close/>
                <a:moveTo>
                  <a:pt x="8240530" y="6948078"/>
                </a:moveTo>
                <a:cubicBezTo>
                  <a:pt x="8255806" y="6959430"/>
                  <a:pt x="8271506" y="6962935"/>
                  <a:pt x="8286642" y="6979051"/>
                </a:cubicBezTo>
                <a:cubicBezTo>
                  <a:pt x="8277110" y="7025158"/>
                  <a:pt x="8270662" y="6985638"/>
                  <a:pt x="8262394" y="6996990"/>
                </a:cubicBezTo>
                <a:cubicBezTo>
                  <a:pt x="8257770" y="7011003"/>
                  <a:pt x="8258750" y="7042256"/>
                  <a:pt x="8249362" y="7028241"/>
                </a:cubicBezTo>
                <a:cubicBezTo>
                  <a:pt x="8262954" y="7004137"/>
                  <a:pt x="8226514" y="6972044"/>
                  <a:pt x="8240530" y="6948078"/>
                </a:cubicBezTo>
                <a:close/>
                <a:moveTo>
                  <a:pt x="10891046" y="6942754"/>
                </a:moveTo>
                <a:cubicBezTo>
                  <a:pt x="10899034" y="6964196"/>
                  <a:pt x="10909686" y="6938409"/>
                  <a:pt x="10917674" y="6959851"/>
                </a:cubicBezTo>
                <a:lnTo>
                  <a:pt x="10899874" y="7000913"/>
                </a:lnTo>
                <a:cubicBezTo>
                  <a:pt x="10895530" y="6981154"/>
                  <a:pt x="10885998" y="6960132"/>
                  <a:pt x="10891046" y="6942754"/>
                </a:cubicBezTo>
                <a:close/>
                <a:moveTo>
                  <a:pt x="9187246" y="6926637"/>
                </a:moveTo>
                <a:cubicBezTo>
                  <a:pt x="9181638" y="6944016"/>
                  <a:pt x="9195934" y="6965597"/>
                  <a:pt x="9188786" y="6982694"/>
                </a:cubicBezTo>
                <a:cubicBezTo>
                  <a:pt x="9197054" y="7007221"/>
                  <a:pt x="9207146" y="6981714"/>
                  <a:pt x="9217518" y="6954666"/>
                </a:cubicBezTo>
                <a:cubicBezTo>
                  <a:pt x="9208826" y="6912622"/>
                  <a:pt x="9196774" y="6951443"/>
                  <a:pt x="9187246" y="6926637"/>
                </a:cubicBezTo>
                <a:close/>
                <a:moveTo>
                  <a:pt x="11123690" y="6922740"/>
                </a:moveTo>
                <a:lnTo>
                  <a:pt x="11124942" y="6923178"/>
                </a:lnTo>
                <a:lnTo>
                  <a:pt x="11122014" y="6928179"/>
                </a:lnTo>
                <a:cubicBezTo>
                  <a:pt x="11121662" y="6924833"/>
                  <a:pt x="11122294" y="6923151"/>
                  <a:pt x="11123690" y="6922740"/>
                </a:cubicBezTo>
                <a:close/>
                <a:moveTo>
                  <a:pt x="11509770" y="6920546"/>
                </a:moveTo>
                <a:cubicBezTo>
                  <a:pt x="11497730" y="6921579"/>
                  <a:pt x="11506042" y="6983169"/>
                  <a:pt x="11508126" y="7001195"/>
                </a:cubicBezTo>
                <a:cubicBezTo>
                  <a:pt x="11519478" y="7034688"/>
                  <a:pt x="11533774" y="7012406"/>
                  <a:pt x="11543442" y="7076732"/>
                </a:cubicBezTo>
                <a:cubicBezTo>
                  <a:pt x="11532514" y="7107143"/>
                  <a:pt x="11527046" y="7038332"/>
                  <a:pt x="11515414" y="7081777"/>
                </a:cubicBezTo>
                <a:cubicBezTo>
                  <a:pt x="11519758" y="7113869"/>
                  <a:pt x="11538678" y="7090607"/>
                  <a:pt x="11520882" y="7127884"/>
                </a:cubicBezTo>
                <a:cubicBezTo>
                  <a:pt x="11533074" y="7144281"/>
                  <a:pt x="11545546" y="7157316"/>
                  <a:pt x="11559282" y="7159697"/>
                </a:cubicBezTo>
                <a:cubicBezTo>
                  <a:pt x="11561662" y="7182120"/>
                  <a:pt x="11551714" y="7167826"/>
                  <a:pt x="11545266" y="7190669"/>
                </a:cubicBezTo>
                <a:cubicBezTo>
                  <a:pt x="11551854" y="7237477"/>
                  <a:pt x="11561522" y="7226967"/>
                  <a:pt x="11570774" y="7229769"/>
                </a:cubicBezTo>
                <a:cubicBezTo>
                  <a:pt x="11568810" y="7169788"/>
                  <a:pt x="11577078" y="7210990"/>
                  <a:pt x="11593198" y="7178476"/>
                </a:cubicBezTo>
                <a:cubicBezTo>
                  <a:pt x="11593506" y="7158701"/>
                  <a:pt x="11590562" y="7139011"/>
                  <a:pt x="11584510" y="7120176"/>
                </a:cubicBezTo>
                <a:cubicBezTo>
                  <a:pt x="11591794" y="7108404"/>
                  <a:pt x="11596002" y="7152550"/>
                  <a:pt x="11603426" y="7135733"/>
                </a:cubicBezTo>
                <a:cubicBezTo>
                  <a:pt x="11604270" y="7154231"/>
                  <a:pt x="11596562" y="7171329"/>
                  <a:pt x="11604270" y="7191790"/>
                </a:cubicBezTo>
                <a:cubicBezTo>
                  <a:pt x="11624450" y="7102378"/>
                  <a:pt x="11646594" y="7060336"/>
                  <a:pt x="11615202" y="6991805"/>
                </a:cubicBezTo>
                <a:cubicBezTo>
                  <a:pt x="11609594" y="7008762"/>
                  <a:pt x="11623470" y="7030764"/>
                  <a:pt x="11616182" y="7047862"/>
                </a:cubicBezTo>
                <a:cubicBezTo>
                  <a:pt x="11596702" y="7043657"/>
                  <a:pt x="11589554" y="7028522"/>
                  <a:pt x="11580862" y="6972465"/>
                </a:cubicBezTo>
                <a:cubicBezTo>
                  <a:pt x="11563346" y="7001894"/>
                  <a:pt x="11551994" y="6920892"/>
                  <a:pt x="11532794" y="6984097"/>
                </a:cubicBezTo>
                <a:cubicBezTo>
                  <a:pt x="11530270" y="6941212"/>
                  <a:pt x="11505882" y="6964476"/>
                  <a:pt x="11516254" y="6924114"/>
                </a:cubicBezTo>
                <a:cubicBezTo>
                  <a:pt x="11513626" y="6921486"/>
                  <a:pt x="11511490" y="6920398"/>
                  <a:pt x="11509770" y="6920546"/>
                </a:cubicBezTo>
                <a:close/>
                <a:moveTo>
                  <a:pt x="8009286" y="6917248"/>
                </a:moveTo>
                <a:cubicBezTo>
                  <a:pt x="8020358" y="6967559"/>
                  <a:pt x="8035494" y="6917388"/>
                  <a:pt x="8048386" y="6924395"/>
                </a:cubicBezTo>
                <a:cubicBezTo>
                  <a:pt x="8046146" y="6950180"/>
                  <a:pt x="8035634" y="6973725"/>
                  <a:pt x="8041658" y="7001754"/>
                </a:cubicBezTo>
                <a:cubicBezTo>
                  <a:pt x="8048106" y="6984516"/>
                  <a:pt x="8054834" y="7029082"/>
                  <a:pt x="8045166" y="7013526"/>
                </a:cubicBezTo>
                <a:cubicBezTo>
                  <a:pt x="8034370" y="7009742"/>
                  <a:pt x="8016714" y="7028521"/>
                  <a:pt x="8015874" y="7064258"/>
                </a:cubicBezTo>
                <a:cubicBezTo>
                  <a:pt x="8008162" y="7044218"/>
                  <a:pt x="8012930" y="7026279"/>
                  <a:pt x="8006062" y="7006239"/>
                </a:cubicBezTo>
                <a:cubicBezTo>
                  <a:pt x="7982094" y="7052487"/>
                  <a:pt x="7961494" y="7001333"/>
                  <a:pt x="7938370" y="7027681"/>
                </a:cubicBezTo>
                <a:cubicBezTo>
                  <a:pt x="7956590" y="7008482"/>
                  <a:pt x="7930238" y="6981293"/>
                  <a:pt x="7948598" y="6962233"/>
                </a:cubicBezTo>
                <a:cubicBezTo>
                  <a:pt x="7970742" y="6950601"/>
                  <a:pt x="7989526" y="7024317"/>
                  <a:pt x="8009286" y="6917248"/>
                </a:cubicBezTo>
                <a:close/>
                <a:moveTo>
                  <a:pt x="1424653" y="6908688"/>
                </a:moveTo>
                <a:cubicBezTo>
                  <a:pt x="1417565" y="6906054"/>
                  <a:pt x="1410574" y="6936902"/>
                  <a:pt x="1403742" y="6911782"/>
                </a:cubicBezTo>
                <a:lnTo>
                  <a:pt x="1403181" y="6912622"/>
                </a:lnTo>
                <a:cubicBezTo>
                  <a:pt x="1397295" y="6954946"/>
                  <a:pt x="1423644" y="6974986"/>
                  <a:pt x="1431771" y="6925796"/>
                </a:cubicBezTo>
                <a:cubicBezTo>
                  <a:pt x="1429389" y="6914164"/>
                  <a:pt x="1427016" y="6909566"/>
                  <a:pt x="1424653" y="6908688"/>
                </a:cubicBezTo>
                <a:close/>
                <a:moveTo>
                  <a:pt x="11789690" y="6907999"/>
                </a:moveTo>
                <a:cubicBezTo>
                  <a:pt x="11785078" y="6926441"/>
                  <a:pt x="11785370" y="6945766"/>
                  <a:pt x="11790530" y="6964055"/>
                </a:cubicBezTo>
                <a:cubicBezTo>
                  <a:pt x="11766982" y="6944996"/>
                  <a:pt x="11727322" y="6890620"/>
                  <a:pt x="11712466" y="6945837"/>
                </a:cubicBezTo>
                <a:cubicBezTo>
                  <a:pt x="11737410" y="6986478"/>
                  <a:pt x="11753110" y="6977650"/>
                  <a:pt x="11765442" y="7059634"/>
                </a:cubicBezTo>
                <a:cubicBezTo>
                  <a:pt x="11784362" y="7052207"/>
                  <a:pt x="11801182" y="7081077"/>
                  <a:pt x="11823742" y="7005540"/>
                </a:cubicBezTo>
                <a:cubicBezTo>
                  <a:pt x="11817382" y="7038276"/>
                  <a:pt x="11814186" y="7071547"/>
                  <a:pt x="11814214" y="7104901"/>
                </a:cubicBezTo>
                <a:cubicBezTo>
                  <a:pt x="11824162" y="7116813"/>
                  <a:pt x="11834534" y="7119336"/>
                  <a:pt x="11845466" y="7112048"/>
                </a:cubicBezTo>
                <a:cubicBezTo>
                  <a:pt x="11851634" y="7087242"/>
                  <a:pt x="11862566" y="7063418"/>
                  <a:pt x="11861582" y="7036931"/>
                </a:cubicBezTo>
                <a:cubicBezTo>
                  <a:pt x="11878122" y="7051786"/>
                  <a:pt x="11875318" y="7009043"/>
                  <a:pt x="11892698" y="7044779"/>
                </a:cubicBezTo>
                <a:cubicBezTo>
                  <a:pt x="11882746" y="6932383"/>
                  <a:pt x="11824866" y="6959151"/>
                  <a:pt x="11806226" y="6968120"/>
                </a:cubicBezTo>
                <a:cubicBezTo>
                  <a:pt x="11818838" y="6933925"/>
                  <a:pt x="11813094" y="6913183"/>
                  <a:pt x="11789690" y="6907999"/>
                </a:cubicBezTo>
                <a:close/>
                <a:moveTo>
                  <a:pt x="9137002" y="6904371"/>
                </a:moveTo>
                <a:cubicBezTo>
                  <a:pt x="9130342" y="6905370"/>
                  <a:pt x="9123338" y="6914163"/>
                  <a:pt x="9115910" y="6935185"/>
                </a:cubicBezTo>
                <a:cubicBezTo>
                  <a:pt x="9127822" y="6963915"/>
                  <a:pt x="9142398" y="6929720"/>
                  <a:pt x="9155990" y="6920330"/>
                </a:cubicBezTo>
                <a:cubicBezTo>
                  <a:pt x="9149966" y="6910170"/>
                  <a:pt x="9143658" y="6903373"/>
                  <a:pt x="9137002" y="6904371"/>
                </a:cubicBezTo>
                <a:close/>
                <a:moveTo>
                  <a:pt x="10641910" y="6901236"/>
                </a:moveTo>
                <a:cubicBezTo>
                  <a:pt x="10652898" y="6903373"/>
                  <a:pt x="10664706" y="6918579"/>
                  <a:pt x="10674514" y="6929860"/>
                </a:cubicBezTo>
                <a:cubicBezTo>
                  <a:pt x="10650966" y="7006099"/>
                  <a:pt x="10634570" y="6932103"/>
                  <a:pt x="10614250" y="6951022"/>
                </a:cubicBezTo>
                <a:cubicBezTo>
                  <a:pt x="10620766" y="6910030"/>
                  <a:pt x="10630926" y="6899099"/>
                  <a:pt x="10641910" y="6901236"/>
                </a:cubicBezTo>
                <a:close/>
                <a:moveTo>
                  <a:pt x="9924102" y="6897960"/>
                </a:moveTo>
                <a:cubicBezTo>
                  <a:pt x="9914166" y="6899589"/>
                  <a:pt x="9904042" y="6905826"/>
                  <a:pt x="9893462" y="6922573"/>
                </a:cubicBezTo>
                <a:cubicBezTo>
                  <a:pt x="9902710" y="6977790"/>
                  <a:pt x="9918266" y="6896928"/>
                  <a:pt x="9927094" y="6963075"/>
                </a:cubicBezTo>
                <a:lnTo>
                  <a:pt x="9927094" y="6963356"/>
                </a:lnTo>
                <a:cubicBezTo>
                  <a:pt x="9935786" y="6942753"/>
                  <a:pt x="9944754" y="6921873"/>
                  <a:pt x="9953582" y="6900990"/>
                </a:cubicBezTo>
                <a:cubicBezTo>
                  <a:pt x="9943774" y="6899309"/>
                  <a:pt x="9934034" y="6896331"/>
                  <a:pt x="9924102" y="6897960"/>
                </a:cubicBezTo>
                <a:close/>
                <a:moveTo>
                  <a:pt x="8077398" y="6895806"/>
                </a:moveTo>
                <a:cubicBezTo>
                  <a:pt x="8100382" y="6902111"/>
                  <a:pt x="8121542" y="6968540"/>
                  <a:pt x="8147470" y="6908699"/>
                </a:cubicBezTo>
                <a:cubicBezTo>
                  <a:pt x="8166950" y="6959290"/>
                  <a:pt x="8175782" y="6973586"/>
                  <a:pt x="8170738" y="7036090"/>
                </a:cubicBezTo>
                <a:cubicBezTo>
                  <a:pt x="8149994" y="7037351"/>
                  <a:pt x="8153638" y="7002875"/>
                  <a:pt x="8138362" y="6952003"/>
                </a:cubicBezTo>
                <a:cubicBezTo>
                  <a:pt x="8111594" y="6967700"/>
                  <a:pt x="8117338" y="6974145"/>
                  <a:pt x="8111594" y="7036790"/>
                </a:cubicBezTo>
                <a:cubicBezTo>
                  <a:pt x="8103746" y="6977789"/>
                  <a:pt x="8059738" y="6962234"/>
                  <a:pt x="8077398" y="6895806"/>
                </a:cubicBezTo>
                <a:close/>
                <a:moveTo>
                  <a:pt x="10715718" y="6893984"/>
                </a:moveTo>
                <a:cubicBezTo>
                  <a:pt x="10721606" y="6908698"/>
                  <a:pt x="10728750" y="6897487"/>
                  <a:pt x="10734778" y="6909540"/>
                </a:cubicBezTo>
                <a:cubicBezTo>
                  <a:pt x="10730126" y="6927981"/>
                  <a:pt x="10730518" y="6947350"/>
                  <a:pt x="10735898" y="6965597"/>
                </a:cubicBezTo>
                <a:cubicBezTo>
                  <a:pt x="10742486" y="6949900"/>
                  <a:pt x="10759726" y="6964196"/>
                  <a:pt x="10742486" y="6989561"/>
                </a:cubicBezTo>
                <a:cubicBezTo>
                  <a:pt x="10733518" y="6960272"/>
                  <a:pt x="10723006" y="6957889"/>
                  <a:pt x="10711234" y="6983255"/>
                </a:cubicBezTo>
                <a:cubicBezTo>
                  <a:pt x="10707030" y="6963494"/>
                  <a:pt x="10697358" y="6942753"/>
                  <a:pt x="10702406" y="6925095"/>
                </a:cubicBezTo>
                <a:cubicBezTo>
                  <a:pt x="10723846" y="6989561"/>
                  <a:pt x="10722026" y="6914585"/>
                  <a:pt x="10715718" y="6893984"/>
                </a:cubicBezTo>
                <a:close/>
                <a:moveTo>
                  <a:pt x="12404158" y="6883559"/>
                </a:moveTo>
                <a:cubicBezTo>
                  <a:pt x="12411814" y="6887921"/>
                  <a:pt x="12418822" y="6902741"/>
                  <a:pt x="12424986" y="6931541"/>
                </a:cubicBezTo>
                <a:cubicBezTo>
                  <a:pt x="12406906" y="6969099"/>
                  <a:pt x="12395834" y="6889498"/>
                  <a:pt x="12379438" y="6898326"/>
                </a:cubicBezTo>
                <a:cubicBezTo>
                  <a:pt x="12388198" y="6885293"/>
                  <a:pt x="12396502" y="6879197"/>
                  <a:pt x="12404158" y="6883559"/>
                </a:cubicBezTo>
                <a:close/>
                <a:moveTo>
                  <a:pt x="7568794" y="6882211"/>
                </a:moveTo>
                <a:cubicBezTo>
                  <a:pt x="7562770" y="6904887"/>
                  <a:pt x="7564742" y="6928936"/>
                  <a:pt x="7574402" y="6950323"/>
                </a:cubicBezTo>
                <a:lnTo>
                  <a:pt x="7595842" y="6898188"/>
                </a:lnTo>
                <a:cubicBezTo>
                  <a:pt x="7592338" y="6886696"/>
                  <a:pt x="7587854" y="6901692"/>
                  <a:pt x="7583650" y="6907157"/>
                </a:cubicBezTo>
                <a:cubicBezTo>
                  <a:pt x="7578186" y="6917669"/>
                  <a:pt x="7573698" y="6894404"/>
                  <a:pt x="7568794" y="6882211"/>
                </a:cubicBezTo>
                <a:close/>
                <a:moveTo>
                  <a:pt x="1195426" y="6863338"/>
                </a:moveTo>
                <a:cubicBezTo>
                  <a:pt x="1171463" y="6863704"/>
                  <a:pt x="1147687" y="6969101"/>
                  <a:pt x="1123161" y="6895525"/>
                </a:cubicBezTo>
                <a:cubicBezTo>
                  <a:pt x="1104662" y="6952984"/>
                  <a:pt x="1102560" y="7060055"/>
                  <a:pt x="1134935" y="7086402"/>
                </a:cubicBezTo>
                <a:cubicBezTo>
                  <a:pt x="1129049" y="7041416"/>
                  <a:pt x="1114613" y="6994607"/>
                  <a:pt x="1134935" y="6952564"/>
                </a:cubicBezTo>
                <a:cubicBezTo>
                  <a:pt x="1139139" y="6991230"/>
                  <a:pt x="1146988" y="7029392"/>
                  <a:pt x="1158620" y="7066501"/>
                </a:cubicBezTo>
                <a:cubicBezTo>
                  <a:pt x="1168292" y="7035390"/>
                  <a:pt x="1177399" y="7008762"/>
                  <a:pt x="1186650" y="7058093"/>
                </a:cubicBezTo>
                <a:cubicBezTo>
                  <a:pt x="1206832" y="6988021"/>
                  <a:pt x="1209494" y="6976529"/>
                  <a:pt x="1233880" y="6951163"/>
                </a:cubicBezTo>
                <a:lnTo>
                  <a:pt x="1234161" y="6951163"/>
                </a:lnTo>
                <a:cubicBezTo>
                  <a:pt x="1233600" y="6907858"/>
                  <a:pt x="1211035" y="6910941"/>
                  <a:pt x="1197863" y="6936588"/>
                </a:cubicBezTo>
                <a:cubicBezTo>
                  <a:pt x="1190714" y="6895244"/>
                  <a:pt x="1219725" y="6919491"/>
                  <a:pt x="1205710" y="6870439"/>
                </a:cubicBezTo>
                <a:cubicBezTo>
                  <a:pt x="1202277" y="6865376"/>
                  <a:pt x="1198849" y="6863285"/>
                  <a:pt x="1195426" y="6863338"/>
                </a:cubicBezTo>
                <a:close/>
                <a:moveTo>
                  <a:pt x="9080030" y="6860630"/>
                </a:moveTo>
                <a:cubicBezTo>
                  <a:pt x="9069462" y="6880445"/>
                  <a:pt x="9063198" y="6902266"/>
                  <a:pt x="9061670" y="6924675"/>
                </a:cubicBezTo>
                <a:lnTo>
                  <a:pt x="9061250" y="6924675"/>
                </a:lnTo>
                <a:cubicBezTo>
                  <a:pt x="9080170" y="6939671"/>
                  <a:pt x="9090262" y="6886276"/>
                  <a:pt x="9100770" y="6932103"/>
                </a:cubicBezTo>
                <a:cubicBezTo>
                  <a:pt x="9103574" y="6925377"/>
                  <a:pt x="9106518" y="6918368"/>
                  <a:pt x="9109462" y="6911362"/>
                </a:cubicBezTo>
                <a:cubicBezTo>
                  <a:pt x="9100630" y="6869038"/>
                  <a:pt x="9088298" y="6916687"/>
                  <a:pt x="9080030" y="6860630"/>
                </a:cubicBezTo>
                <a:close/>
                <a:moveTo>
                  <a:pt x="9870550" y="6858431"/>
                </a:moveTo>
                <a:cubicBezTo>
                  <a:pt x="9860710" y="6855041"/>
                  <a:pt x="9849174" y="6886416"/>
                  <a:pt x="9838662" y="6911642"/>
                </a:cubicBezTo>
                <a:cubicBezTo>
                  <a:pt x="9849734" y="6949902"/>
                  <a:pt x="9865850" y="6890340"/>
                  <a:pt x="9879726" y="6874924"/>
                </a:cubicBezTo>
                <a:cubicBezTo>
                  <a:pt x="9876922" y="6864553"/>
                  <a:pt x="9873830" y="6859561"/>
                  <a:pt x="9870550" y="6858431"/>
                </a:cubicBezTo>
                <a:close/>
                <a:moveTo>
                  <a:pt x="1337989" y="6856703"/>
                </a:moveTo>
                <a:cubicBezTo>
                  <a:pt x="1323234" y="6851467"/>
                  <a:pt x="1308440" y="6875379"/>
                  <a:pt x="1293724" y="6900711"/>
                </a:cubicBezTo>
                <a:lnTo>
                  <a:pt x="1293163" y="6901551"/>
                </a:lnTo>
                <a:cubicBezTo>
                  <a:pt x="1312784" y="6940931"/>
                  <a:pt x="1332547" y="6876605"/>
                  <a:pt x="1352727" y="6872681"/>
                </a:cubicBezTo>
                <a:cubicBezTo>
                  <a:pt x="1347822" y="6863432"/>
                  <a:pt x="1342908" y="6858448"/>
                  <a:pt x="1337989" y="6856703"/>
                </a:cubicBezTo>
                <a:close/>
                <a:moveTo>
                  <a:pt x="3042297" y="6855888"/>
                </a:moveTo>
                <a:cubicBezTo>
                  <a:pt x="3045045" y="6853902"/>
                  <a:pt x="3048119" y="6854883"/>
                  <a:pt x="3051623" y="6860348"/>
                </a:cubicBezTo>
                <a:cubicBezTo>
                  <a:pt x="3047418" y="6870818"/>
                  <a:pt x="3045877" y="6882212"/>
                  <a:pt x="3047278" y="6893423"/>
                </a:cubicBezTo>
                <a:cubicBezTo>
                  <a:pt x="3039291" y="6911641"/>
                  <a:pt x="3031301" y="6921592"/>
                  <a:pt x="3023593" y="6912902"/>
                </a:cubicBezTo>
                <a:cubicBezTo>
                  <a:pt x="3028744" y="6894508"/>
                  <a:pt x="3034052" y="6861846"/>
                  <a:pt x="3042297" y="6855888"/>
                </a:cubicBezTo>
                <a:close/>
                <a:moveTo>
                  <a:pt x="7393015" y="6850508"/>
                </a:moveTo>
                <a:cubicBezTo>
                  <a:pt x="7398327" y="6848918"/>
                  <a:pt x="7403487" y="6852221"/>
                  <a:pt x="7408322" y="6865675"/>
                </a:cubicBezTo>
                <a:cubicBezTo>
                  <a:pt x="7389120" y="6931262"/>
                  <a:pt x="7374825" y="6847316"/>
                  <a:pt x="7355485" y="6912623"/>
                </a:cubicBezTo>
                <a:cubicBezTo>
                  <a:pt x="7351001" y="6893282"/>
                  <a:pt x="7340908" y="6872822"/>
                  <a:pt x="7345674" y="6854884"/>
                </a:cubicBezTo>
                <a:cubicBezTo>
                  <a:pt x="7359760" y="6904074"/>
                  <a:pt x="7377077" y="6855277"/>
                  <a:pt x="7393015" y="6850508"/>
                </a:cubicBezTo>
                <a:close/>
                <a:moveTo>
                  <a:pt x="2662288" y="6847176"/>
                </a:moveTo>
                <a:cubicBezTo>
                  <a:pt x="2673219" y="6868057"/>
                  <a:pt x="2681628" y="6891601"/>
                  <a:pt x="2701249" y="6896086"/>
                </a:cubicBezTo>
                <a:cubicBezTo>
                  <a:pt x="2685833" y="6934766"/>
                  <a:pt x="2656963" y="6882772"/>
                  <a:pt x="2653598" y="6957889"/>
                </a:cubicBezTo>
                <a:cubicBezTo>
                  <a:pt x="2643368" y="6895384"/>
                  <a:pt x="2651215" y="6893422"/>
                  <a:pt x="2662288" y="6847176"/>
                </a:cubicBezTo>
                <a:close/>
                <a:moveTo>
                  <a:pt x="9816710" y="6847000"/>
                </a:moveTo>
                <a:cubicBezTo>
                  <a:pt x="9804990" y="6846895"/>
                  <a:pt x="9791218" y="6857056"/>
                  <a:pt x="9781478" y="6866236"/>
                </a:cubicBezTo>
                <a:cubicBezTo>
                  <a:pt x="9795562" y="6883473"/>
                  <a:pt x="9809886" y="6894011"/>
                  <a:pt x="9824682" y="6893531"/>
                </a:cubicBezTo>
                <a:lnTo>
                  <a:pt x="9839626" y="6889224"/>
                </a:lnTo>
                <a:lnTo>
                  <a:pt x="9839642" y="6889360"/>
                </a:lnTo>
                <a:lnTo>
                  <a:pt x="9839642" y="6889219"/>
                </a:lnTo>
                <a:lnTo>
                  <a:pt x="9839626" y="6889224"/>
                </a:lnTo>
                <a:lnTo>
                  <a:pt x="9837058" y="6869305"/>
                </a:lnTo>
                <a:cubicBezTo>
                  <a:pt x="9833138" y="6852933"/>
                  <a:pt x="9825502" y="6847079"/>
                  <a:pt x="9816710" y="6847000"/>
                </a:cubicBezTo>
                <a:close/>
                <a:moveTo>
                  <a:pt x="1230727" y="6846755"/>
                </a:moveTo>
                <a:cubicBezTo>
                  <a:pt x="1225471" y="6849067"/>
                  <a:pt x="1220216" y="6859788"/>
                  <a:pt x="1214961" y="6870298"/>
                </a:cubicBezTo>
                <a:lnTo>
                  <a:pt x="1214400" y="6871140"/>
                </a:lnTo>
                <a:cubicBezTo>
                  <a:pt x="1224910" y="6899309"/>
                  <a:pt x="1235421" y="6900571"/>
                  <a:pt x="1246494" y="6873663"/>
                </a:cubicBezTo>
                <a:cubicBezTo>
                  <a:pt x="1241238" y="6850539"/>
                  <a:pt x="1235982" y="6844443"/>
                  <a:pt x="1230727" y="6846755"/>
                </a:cubicBezTo>
                <a:close/>
                <a:moveTo>
                  <a:pt x="10753838" y="6845633"/>
                </a:moveTo>
                <a:cubicBezTo>
                  <a:pt x="10764210" y="6868757"/>
                  <a:pt x="10793922" y="6922010"/>
                  <a:pt x="10786214" y="6987318"/>
                </a:cubicBezTo>
                <a:cubicBezTo>
                  <a:pt x="10798546" y="7006097"/>
                  <a:pt x="10832602" y="7000912"/>
                  <a:pt x="10830782" y="7042114"/>
                </a:cubicBezTo>
                <a:cubicBezTo>
                  <a:pt x="10821250" y="7022914"/>
                  <a:pt x="10816766" y="7032724"/>
                  <a:pt x="10813962" y="7060893"/>
                </a:cubicBezTo>
                <a:cubicBezTo>
                  <a:pt x="10787894" y="7060893"/>
                  <a:pt x="10772198" y="6926776"/>
                  <a:pt x="10763786" y="7038891"/>
                </a:cubicBezTo>
                <a:cubicBezTo>
                  <a:pt x="10759586" y="6974144"/>
                  <a:pt x="10751738" y="6908698"/>
                  <a:pt x="10753838" y="6845633"/>
                </a:cubicBezTo>
                <a:close/>
                <a:moveTo>
                  <a:pt x="11698590" y="6841149"/>
                </a:moveTo>
                <a:cubicBezTo>
                  <a:pt x="11690882" y="6858247"/>
                  <a:pt x="11683454" y="6875064"/>
                  <a:pt x="11675886" y="6892162"/>
                </a:cubicBezTo>
                <a:cubicBezTo>
                  <a:pt x="11693686" y="6927479"/>
                  <a:pt x="11671682" y="6971062"/>
                  <a:pt x="11691162" y="6974567"/>
                </a:cubicBezTo>
                <a:cubicBezTo>
                  <a:pt x="11710642" y="6949060"/>
                  <a:pt x="11681490" y="6911642"/>
                  <a:pt x="11688218" y="6883614"/>
                </a:cubicBezTo>
                <a:cubicBezTo>
                  <a:pt x="11697610" y="6881930"/>
                  <a:pt x="11705178" y="6911642"/>
                  <a:pt x="11714986" y="6901271"/>
                </a:cubicBezTo>
                <a:cubicBezTo>
                  <a:pt x="11725358" y="6861189"/>
                  <a:pt x="11701674" y="6869178"/>
                  <a:pt x="11698590" y="6841149"/>
                </a:cubicBezTo>
                <a:close/>
                <a:moveTo>
                  <a:pt x="10355114" y="6838907"/>
                </a:moveTo>
                <a:cubicBezTo>
                  <a:pt x="10347546" y="6863572"/>
                  <a:pt x="10337314" y="6888097"/>
                  <a:pt x="10347546" y="6916127"/>
                </a:cubicBezTo>
                <a:lnTo>
                  <a:pt x="10369130" y="6864414"/>
                </a:lnTo>
                <a:cubicBezTo>
                  <a:pt x="10365482" y="6842130"/>
                  <a:pt x="10359738" y="6852922"/>
                  <a:pt x="10355114" y="6838907"/>
                </a:cubicBezTo>
                <a:close/>
                <a:moveTo>
                  <a:pt x="9758846" y="6835473"/>
                </a:moveTo>
                <a:cubicBezTo>
                  <a:pt x="9752190" y="6840168"/>
                  <a:pt x="9746582" y="6853832"/>
                  <a:pt x="9745882" y="6870439"/>
                </a:cubicBezTo>
                <a:lnTo>
                  <a:pt x="9745882" y="6870579"/>
                </a:lnTo>
                <a:cubicBezTo>
                  <a:pt x="9755834" y="6882071"/>
                  <a:pt x="9765642" y="6892723"/>
                  <a:pt x="9778118" y="6854323"/>
                </a:cubicBezTo>
                <a:cubicBezTo>
                  <a:pt x="9773214" y="6835053"/>
                  <a:pt x="9765502" y="6830779"/>
                  <a:pt x="9758846" y="6835473"/>
                </a:cubicBezTo>
                <a:close/>
                <a:moveTo>
                  <a:pt x="11800478" y="6834808"/>
                </a:moveTo>
                <a:cubicBezTo>
                  <a:pt x="11796338" y="6836490"/>
                  <a:pt x="11792174" y="6841605"/>
                  <a:pt x="11788846" y="6850960"/>
                </a:cubicBezTo>
                <a:cubicBezTo>
                  <a:pt x="11796414" y="6882492"/>
                  <a:pt x="11806226" y="6872402"/>
                  <a:pt x="11814354" y="6890620"/>
                </a:cubicBezTo>
                <a:cubicBezTo>
                  <a:pt x="11825182" y="6855620"/>
                  <a:pt x="11812910" y="6829762"/>
                  <a:pt x="11800478" y="6834808"/>
                </a:cubicBezTo>
                <a:close/>
                <a:moveTo>
                  <a:pt x="6970318" y="6834526"/>
                </a:moveTo>
                <a:cubicBezTo>
                  <a:pt x="6982861" y="6838485"/>
                  <a:pt x="6995019" y="6851939"/>
                  <a:pt x="6994459" y="6872961"/>
                </a:cubicBezTo>
                <a:cubicBezTo>
                  <a:pt x="6978481" y="6840868"/>
                  <a:pt x="6960681" y="6863152"/>
                  <a:pt x="6943864" y="6853061"/>
                </a:cubicBezTo>
                <a:cubicBezTo>
                  <a:pt x="6944845" y="6836103"/>
                  <a:pt x="6957774" y="6830567"/>
                  <a:pt x="6970318" y="6834526"/>
                </a:cubicBezTo>
                <a:close/>
                <a:moveTo>
                  <a:pt x="10580614" y="6831199"/>
                </a:moveTo>
                <a:cubicBezTo>
                  <a:pt x="10565058" y="6854182"/>
                  <a:pt x="10581314" y="6883892"/>
                  <a:pt x="10565058" y="6906736"/>
                </a:cubicBezTo>
                <a:cubicBezTo>
                  <a:pt x="10559170" y="6891460"/>
                  <a:pt x="10552022" y="6903373"/>
                  <a:pt x="10545998" y="6891460"/>
                </a:cubicBezTo>
                <a:cubicBezTo>
                  <a:pt x="10566178" y="6860209"/>
                  <a:pt x="10567722" y="6832600"/>
                  <a:pt x="10580614" y="6831199"/>
                </a:cubicBezTo>
                <a:close/>
                <a:moveTo>
                  <a:pt x="2188778" y="6821065"/>
                </a:moveTo>
                <a:cubicBezTo>
                  <a:pt x="2173971" y="6824638"/>
                  <a:pt x="2156838" y="6857300"/>
                  <a:pt x="2154526" y="6890200"/>
                </a:cubicBezTo>
                <a:lnTo>
                  <a:pt x="2154526" y="6891041"/>
                </a:lnTo>
                <a:cubicBezTo>
                  <a:pt x="2170363" y="6879269"/>
                  <a:pt x="2186059" y="6887117"/>
                  <a:pt x="2202175" y="6828257"/>
                </a:cubicBezTo>
                <a:cubicBezTo>
                  <a:pt x="2198391" y="6821915"/>
                  <a:pt x="2193714" y="6819874"/>
                  <a:pt x="2188778" y="6821065"/>
                </a:cubicBezTo>
                <a:close/>
                <a:moveTo>
                  <a:pt x="9341274" y="6813817"/>
                </a:moveTo>
                <a:cubicBezTo>
                  <a:pt x="9331774" y="6816405"/>
                  <a:pt x="9320738" y="6851905"/>
                  <a:pt x="9320106" y="6874084"/>
                </a:cubicBezTo>
                <a:lnTo>
                  <a:pt x="9319686" y="6874084"/>
                </a:lnTo>
                <a:cubicBezTo>
                  <a:pt x="9327674" y="6899168"/>
                  <a:pt x="9339726" y="6835263"/>
                  <a:pt x="9349818" y="6823912"/>
                </a:cubicBezTo>
                <a:cubicBezTo>
                  <a:pt x="9347438" y="6815749"/>
                  <a:pt x="9344442" y="6812954"/>
                  <a:pt x="9341274" y="6813817"/>
                </a:cubicBezTo>
                <a:close/>
                <a:moveTo>
                  <a:pt x="12084142" y="6806954"/>
                </a:moveTo>
                <a:cubicBezTo>
                  <a:pt x="12073770" y="6848296"/>
                  <a:pt x="12056814" y="6881511"/>
                  <a:pt x="12059618" y="6823912"/>
                </a:cubicBezTo>
                <a:cubicBezTo>
                  <a:pt x="12050506" y="6827134"/>
                  <a:pt x="12037754" y="6855164"/>
                  <a:pt x="12035510" y="6897206"/>
                </a:cubicBezTo>
                <a:cubicBezTo>
                  <a:pt x="12051206" y="6943595"/>
                  <a:pt x="12094654" y="6873242"/>
                  <a:pt x="12084282" y="6806954"/>
                </a:cubicBezTo>
                <a:close/>
                <a:moveTo>
                  <a:pt x="11742370" y="6798668"/>
                </a:moveTo>
                <a:cubicBezTo>
                  <a:pt x="11737970" y="6794761"/>
                  <a:pt x="11733138" y="6798966"/>
                  <a:pt x="11727742" y="6814242"/>
                </a:cubicBezTo>
                <a:cubicBezTo>
                  <a:pt x="11734186" y="6834562"/>
                  <a:pt x="11729142" y="6852221"/>
                  <a:pt x="11736290" y="6872541"/>
                </a:cubicBezTo>
                <a:lnTo>
                  <a:pt x="11754370" y="6831760"/>
                </a:lnTo>
                <a:cubicBezTo>
                  <a:pt x="11750726" y="6814592"/>
                  <a:pt x="11746766" y="6802574"/>
                  <a:pt x="11742370" y="6798668"/>
                </a:cubicBezTo>
                <a:close/>
                <a:moveTo>
                  <a:pt x="10602110" y="6793850"/>
                </a:moveTo>
                <a:cubicBezTo>
                  <a:pt x="10608574" y="6794902"/>
                  <a:pt x="10614950" y="6798686"/>
                  <a:pt x="10621958" y="6795042"/>
                </a:cubicBezTo>
                <a:cubicBezTo>
                  <a:pt x="10616070" y="6808917"/>
                  <a:pt x="10623778" y="6825453"/>
                  <a:pt x="10619714" y="6839607"/>
                </a:cubicBezTo>
                <a:cubicBezTo>
                  <a:pt x="10607802" y="6814382"/>
                  <a:pt x="10594210" y="6823070"/>
                  <a:pt x="10581734" y="6809055"/>
                </a:cubicBezTo>
                <a:cubicBezTo>
                  <a:pt x="10589094" y="6794481"/>
                  <a:pt x="10595646" y="6792799"/>
                  <a:pt x="10602110" y="6793850"/>
                </a:cubicBezTo>
                <a:close/>
                <a:moveTo>
                  <a:pt x="10644398" y="6787480"/>
                </a:moveTo>
                <a:cubicBezTo>
                  <a:pt x="10646002" y="6786872"/>
                  <a:pt x="10647818" y="6787472"/>
                  <a:pt x="10649850" y="6789574"/>
                </a:cubicBezTo>
                <a:cubicBezTo>
                  <a:pt x="10645222" y="6821667"/>
                  <a:pt x="10657278" y="6881510"/>
                  <a:pt x="10637654" y="6877024"/>
                </a:cubicBezTo>
                <a:cubicBezTo>
                  <a:pt x="10632138" y="6855197"/>
                  <a:pt x="10633166" y="6791738"/>
                  <a:pt x="10644398" y="6787480"/>
                </a:cubicBezTo>
                <a:close/>
                <a:moveTo>
                  <a:pt x="11888074" y="6783690"/>
                </a:moveTo>
                <a:cubicBezTo>
                  <a:pt x="11876018" y="6843532"/>
                  <a:pt x="11937826" y="6816765"/>
                  <a:pt x="11902086" y="6888238"/>
                </a:cubicBezTo>
                <a:cubicBezTo>
                  <a:pt x="11907694" y="6928740"/>
                  <a:pt x="11917642" y="6892442"/>
                  <a:pt x="11924230" y="6916266"/>
                </a:cubicBezTo>
                <a:cubicBezTo>
                  <a:pt x="11923266" y="6882968"/>
                  <a:pt x="11926458" y="6849684"/>
                  <a:pt x="11933762" y="6817185"/>
                </a:cubicBezTo>
                <a:lnTo>
                  <a:pt x="11940210" y="6840729"/>
                </a:lnTo>
                <a:cubicBezTo>
                  <a:pt x="11942170" y="6755661"/>
                  <a:pt x="11902086" y="6819987"/>
                  <a:pt x="11888074" y="6783690"/>
                </a:cubicBezTo>
                <a:close/>
                <a:moveTo>
                  <a:pt x="7724534" y="6776946"/>
                </a:moveTo>
                <a:cubicBezTo>
                  <a:pt x="7714618" y="6778645"/>
                  <a:pt x="7704530" y="6785442"/>
                  <a:pt x="7694086" y="6803591"/>
                </a:cubicBezTo>
                <a:cubicBezTo>
                  <a:pt x="7712306" y="6844232"/>
                  <a:pt x="7733470" y="6810177"/>
                  <a:pt x="7753934" y="6780888"/>
                </a:cubicBezTo>
                <a:cubicBezTo>
                  <a:pt x="7744194" y="6778645"/>
                  <a:pt x="7734450" y="6775247"/>
                  <a:pt x="7724534" y="6776946"/>
                </a:cubicBezTo>
                <a:close/>
                <a:moveTo>
                  <a:pt x="8663178" y="6771426"/>
                </a:moveTo>
                <a:cubicBezTo>
                  <a:pt x="8660314" y="6770295"/>
                  <a:pt x="8657282" y="6770575"/>
                  <a:pt x="8654422" y="6772393"/>
                </a:cubicBezTo>
                <a:cubicBezTo>
                  <a:pt x="8650610" y="6774817"/>
                  <a:pt x="8647106" y="6779977"/>
                  <a:pt x="8644726" y="6788175"/>
                </a:cubicBezTo>
                <a:lnTo>
                  <a:pt x="8644446" y="6788456"/>
                </a:lnTo>
                <a:cubicBezTo>
                  <a:pt x="8652854" y="6848577"/>
                  <a:pt x="8665886" y="6786914"/>
                  <a:pt x="8675138" y="6816204"/>
                </a:cubicBezTo>
                <a:cubicBezTo>
                  <a:pt x="8678842" y="6790899"/>
                  <a:pt x="8671770" y="6774817"/>
                  <a:pt x="8663178" y="6771426"/>
                </a:cubicBezTo>
                <a:close/>
                <a:moveTo>
                  <a:pt x="11841262" y="6759147"/>
                </a:moveTo>
                <a:cubicBezTo>
                  <a:pt x="11833378" y="6760146"/>
                  <a:pt x="11826058" y="6767784"/>
                  <a:pt x="11816598" y="6789857"/>
                </a:cubicBezTo>
                <a:cubicBezTo>
                  <a:pt x="11837898" y="6762808"/>
                  <a:pt x="11853598" y="6837085"/>
                  <a:pt x="11874618" y="6814662"/>
                </a:cubicBezTo>
                <a:lnTo>
                  <a:pt x="11874058" y="6814522"/>
                </a:lnTo>
                <a:cubicBezTo>
                  <a:pt x="11867806" y="6799948"/>
                  <a:pt x="11866154" y="6783817"/>
                  <a:pt x="11869294" y="6768274"/>
                </a:cubicBezTo>
                <a:cubicBezTo>
                  <a:pt x="11857590" y="6763790"/>
                  <a:pt x="11849146" y="6758149"/>
                  <a:pt x="11841262" y="6759147"/>
                </a:cubicBezTo>
                <a:close/>
                <a:moveTo>
                  <a:pt x="6194268" y="6756846"/>
                </a:moveTo>
                <a:cubicBezTo>
                  <a:pt x="6196024" y="6755686"/>
                  <a:pt x="6197758" y="6755391"/>
                  <a:pt x="6199441" y="6757050"/>
                </a:cubicBezTo>
                <a:cubicBezTo>
                  <a:pt x="6201686" y="6759262"/>
                  <a:pt x="6203841" y="6764947"/>
                  <a:pt x="6205838" y="6776684"/>
                </a:cubicBezTo>
                <a:cubicBezTo>
                  <a:pt x="6197429" y="6823351"/>
                  <a:pt x="6171641" y="6792100"/>
                  <a:pt x="6178647" y="6761267"/>
                </a:cubicBezTo>
                <a:cubicBezTo>
                  <a:pt x="6183536" y="6771594"/>
                  <a:pt x="6189000" y="6760326"/>
                  <a:pt x="6194268" y="6756846"/>
                </a:cubicBezTo>
                <a:close/>
                <a:moveTo>
                  <a:pt x="11960390" y="6755661"/>
                </a:moveTo>
                <a:lnTo>
                  <a:pt x="11942310" y="6796723"/>
                </a:lnTo>
                <a:cubicBezTo>
                  <a:pt x="11954222" y="6853062"/>
                  <a:pt x="11958710" y="6784532"/>
                  <a:pt x="11965714" y="6802048"/>
                </a:cubicBezTo>
                <a:cubicBezTo>
                  <a:pt x="11970482" y="6788035"/>
                  <a:pt x="11963614" y="6771498"/>
                  <a:pt x="11960390" y="6755661"/>
                </a:cubicBezTo>
                <a:close/>
                <a:moveTo>
                  <a:pt x="7647838" y="6750617"/>
                </a:moveTo>
                <a:cubicBezTo>
                  <a:pt x="7638446" y="6805553"/>
                  <a:pt x="7629758" y="6815504"/>
                  <a:pt x="7611398" y="6777523"/>
                </a:cubicBezTo>
                <a:cubicBezTo>
                  <a:pt x="7607334" y="6795322"/>
                  <a:pt x="7616726" y="6816063"/>
                  <a:pt x="7621350" y="6835544"/>
                </a:cubicBezTo>
                <a:cubicBezTo>
                  <a:pt x="7636906" y="6817324"/>
                  <a:pt x="7658770" y="6816063"/>
                  <a:pt x="7647838" y="6750617"/>
                </a:cubicBezTo>
                <a:close/>
                <a:moveTo>
                  <a:pt x="10652090" y="6745150"/>
                </a:moveTo>
                <a:cubicBezTo>
                  <a:pt x="10669470" y="6768414"/>
                  <a:pt x="10709270" y="6756361"/>
                  <a:pt x="10712354" y="6803030"/>
                </a:cubicBezTo>
                <a:cubicBezTo>
                  <a:pt x="10696378" y="6764771"/>
                  <a:pt x="10671990" y="6802469"/>
                  <a:pt x="10664422" y="6815222"/>
                </a:cubicBezTo>
                <a:cubicBezTo>
                  <a:pt x="10678438" y="6770236"/>
                  <a:pt x="10638074" y="6783269"/>
                  <a:pt x="10652090" y="6745150"/>
                </a:cubicBezTo>
                <a:close/>
                <a:moveTo>
                  <a:pt x="11041538" y="6720554"/>
                </a:moveTo>
                <a:cubicBezTo>
                  <a:pt x="11035530" y="6718495"/>
                  <a:pt x="11029510" y="6718589"/>
                  <a:pt x="11024470" y="6721072"/>
                </a:cubicBezTo>
                <a:cubicBezTo>
                  <a:pt x="11017750" y="6724383"/>
                  <a:pt x="11012766" y="6731942"/>
                  <a:pt x="11011854" y="6744310"/>
                </a:cubicBezTo>
                <a:cubicBezTo>
                  <a:pt x="11028254" y="6809477"/>
                  <a:pt x="11052078" y="6730435"/>
                  <a:pt x="11068758" y="6790837"/>
                </a:cubicBezTo>
                <a:cubicBezTo>
                  <a:pt x="11077506" y="6752289"/>
                  <a:pt x="11059562" y="6726733"/>
                  <a:pt x="11041538" y="6720554"/>
                </a:cubicBezTo>
                <a:close/>
                <a:moveTo>
                  <a:pt x="9592770" y="6719330"/>
                </a:moveTo>
                <a:cubicBezTo>
                  <a:pt x="9588074" y="6721256"/>
                  <a:pt x="9583030" y="6731347"/>
                  <a:pt x="9577702" y="6746693"/>
                </a:cubicBezTo>
                <a:cubicBezTo>
                  <a:pt x="9585410" y="6781026"/>
                  <a:pt x="9594942" y="6771498"/>
                  <a:pt x="9605734" y="6740947"/>
                </a:cubicBezTo>
                <a:cubicBezTo>
                  <a:pt x="9601810" y="6723639"/>
                  <a:pt x="9597462" y="6717402"/>
                  <a:pt x="9592770" y="6719330"/>
                </a:cubicBezTo>
                <a:close/>
                <a:moveTo>
                  <a:pt x="12271522" y="6715440"/>
                </a:moveTo>
                <a:cubicBezTo>
                  <a:pt x="12274322" y="6777242"/>
                  <a:pt x="12281894" y="6749214"/>
                  <a:pt x="12295626" y="6777242"/>
                </a:cubicBezTo>
                <a:cubicBezTo>
                  <a:pt x="12276426" y="6833160"/>
                  <a:pt x="12262130" y="6808074"/>
                  <a:pt x="12247414" y="6788594"/>
                </a:cubicBezTo>
                <a:cubicBezTo>
                  <a:pt x="12257646" y="6749635"/>
                  <a:pt x="12263814" y="6779064"/>
                  <a:pt x="12273482" y="6749635"/>
                </a:cubicBezTo>
                <a:cubicBezTo>
                  <a:pt x="12269950" y="6738591"/>
                  <a:pt x="12269278" y="6726818"/>
                  <a:pt x="12271522" y="6715440"/>
                </a:cubicBezTo>
                <a:close/>
                <a:moveTo>
                  <a:pt x="8659614" y="6711253"/>
                </a:moveTo>
                <a:cubicBezTo>
                  <a:pt x="8653170" y="6708467"/>
                  <a:pt x="8646406" y="6713477"/>
                  <a:pt x="8638698" y="6742067"/>
                </a:cubicBezTo>
                <a:lnTo>
                  <a:pt x="8638698" y="6742348"/>
                </a:lnTo>
                <a:cubicBezTo>
                  <a:pt x="8650750" y="6771498"/>
                  <a:pt x="8665186" y="6737023"/>
                  <a:pt x="8678642" y="6727212"/>
                </a:cubicBezTo>
                <a:cubicBezTo>
                  <a:pt x="8672194" y="6724620"/>
                  <a:pt x="8666062" y="6714038"/>
                  <a:pt x="8659614" y="6711253"/>
                </a:cubicBezTo>
                <a:close/>
                <a:moveTo>
                  <a:pt x="11793050" y="6705629"/>
                </a:moveTo>
                <a:cubicBezTo>
                  <a:pt x="11786746" y="6754260"/>
                  <a:pt x="11814774" y="6785512"/>
                  <a:pt x="11826406" y="6746972"/>
                </a:cubicBezTo>
                <a:cubicBezTo>
                  <a:pt x="11816454" y="6711235"/>
                  <a:pt x="11803422" y="6732678"/>
                  <a:pt x="11793050" y="6705629"/>
                </a:cubicBezTo>
                <a:close/>
                <a:moveTo>
                  <a:pt x="11663194" y="6693121"/>
                </a:moveTo>
                <a:cubicBezTo>
                  <a:pt x="11647534" y="6691125"/>
                  <a:pt x="11629426" y="6731697"/>
                  <a:pt x="11614078" y="6721186"/>
                </a:cubicBezTo>
                <a:cubicBezTo>
                  <a:pt x="11633422" y="6766452"/>
                  <a:pt x="11656966" y="6710255"/>
                  <a:pt x="11675466" y="6757483"/>
                </a:cubicBezTo>
                <a:cubicBezTo>
                  <a:pt x="11679670" y="6743468"/>
                  <a:pt x="11671682" y="6726092"/>
                  <a:pt x="11677850" y="6712776"/>
                </a:cubicBezTo>
                <a:cubicBezTo>
                  <a:pt x="11673366" y="6699182"/>
                  <a:pt x="11668414" y="6693787"/>
                  <a:pt x="11663194" y="6693121"/>
                </a:cubicBezTo>
                <a:close/>
                <a:moveTo>
                  <a:pt x="11730878" y="6693017"/>
                </a:moveTo>
                <a:cubicBezTo>
                  <a:pt x="11725674" y="6691791"/>
                  <a:pt x="11720102" y="6697291"/>
                  <a:pt x="11714146" y="6709554"/>
                </a:cubicBezTo>
                <a:cubicBezTo>
                  <a:pt x="11722274" y="6722798"/>
                  <a:pt x="11719262" y="6733343"/>
                  <a:pt x="11716230" y="6743872"/>
                </a:cubicBezTo>
                <a:lnTo>
                  <a:pt x="11718198" y="6777888"/>
                </a:lnTo>
                <a:lnTo>
                  <a:pt x="11717790" y="6778084"/>
                </a:lnTo>
                <a:lnTo>
                  <a:pt x="11718210" y="6778084"/>
                </a:lnTo>
                <a:lnTo>
                  <a:pt x="11718198" y="6777888"/>
                </a:lnTo>
                <a:lnTo>
                  <a:pt x="11726046" y="6774132"/>
                </a:lnTo>
                <a:cubicBezTo>
                  <a:pt x="11734782" y="6764298"/>
                  <a:pt x="11744034" y="6738914"/>
                  <a:pt x="11745402" y="6716841"/>
                </a:cubicBezTo>
                <a:cubicBezTo>
                  <a:pt x="11740918" y="6702197"/>
                  <a:pt x="11736082" y="6694243"/>
                  <a:pt x="11730878" y="6693017"/>
                </a:cubicBezTo>
                <a:close/>
                <a:moveTo>
                  <a:pt x="8621858" y="6691955"/>
                </a:moveTo>
                <a:cubicBezTo>
                  <a:pt x="8607050" y="6691817"/>
                  <a:pt x="8590626" y="6732574"/>
                  <a:pt x="8575070" y="6752439"/>
                </a:cubicBezTo>
                <a:cubicBezTo>
                  <a:pt x="8583198" y="6783409"/>
                  <a:pt x="8591186" y="6812139"/>
                  <a:pt x="8601278" y="6790977"/>
                </a:cubicBezTo>
                <a:cubicBezTo>
                  <a:pt x="8604642" y="6837225"/>
                  <a:pt x="8587962" y="6871561"/>
                  <a:pt x="8585582" y="6889079"/>
                </a:cubicBezTo>
                <a:lnTo>
                  <a:pt x="8585582" y="6889360"/>
                </a:lnTo>
                <a:cubicBezTo>
                  <a:pt x="8620618" y="6948219"/>
                  <a:pt x="8604222" y="6756501"/>
                  <a:pt x="8636034" y="6708012"/>
                </a:cubicBezTo>
                <a:cubicBezTo>
                  <a:pt x="8631550" y="6696590"/>
                  <a:pt x="8626794" y="6692001"/>
                  <a:pt x="8621858" y="6691955"/>
                </a:cubicBezTo>
                <a:close/>
                <a:moveTo>
                  <a:pt x="2887930" y="6683768"/>
                </a:moveTo>
                <a:cubicBezTo>
                  <a:pt x="2882603" y="6698623"/>
                  <a:pt x="2877278" y="6712636"/>
                  <a:pt x="2871812" y="6726651"/>
                </a:cubicBezTo>
                <a:lnTo>
                  <a:pt x="2871812" y="6726932"/>
                </a:lnTo>
                <a:cubicBezTo>
                  <a:pt x="2880921" y="6734499"/>
                  <a:pt x="2889892" y="6763370"/>
                  <a:pt x="2899420" y="6718663"/>
                </a:cubicBezTo>
                <a:cubicBezTo>
                  <a:pt x="2895638" y="6706892"/>
                  <a:pt x="2891854" y="6695679"/>
                  <a:pt x="2887930" y="6683768"/>
                </a:cubicBezTo>
                <a:close/>
                <a:moveTo>
                  <a:pt x="8548214" y="6683277"/>
                </a:moveTo>
                <a:cubicBezTo>
                  <a:pt x="8543502" y="6685240"/>
                  <a:pt x="8538490" y="6695330"/>
                  <a:pt x="8533306" y="6710676"/>
                </a:cubicBezTo>
                <a:lnTo>
                  <a:pt x="8533306" y="6710954"/>
                </a:lnTo>
                <a:cubicBezTo>
                  <a:pt x="8541154" y="6745290"/>
                  <a:pt x="8550826" y="6735480"/>
                  <a:pt x="8561338" y="6704649"/>
                </a:cubicBezTo>
                <a:cubicBezTo>
                  <a:pt x="8557342" y="6687482"/>
                  <a:pt x="8552926" y="6681315"/>
                  <a:pt x="8548214" y="6683277"/>
                </a:cubicBezTo>
                <a:close/>
                <a:moveTo>
                  <a:pt x="10286090" y="6672958"/>
                </a:moveTo>
                <a:cubicBezTo>
                  <a:pt x="10292150" y="6669717"/>
                  <a:pt x="10297862" y="6673956"/>
                  <a:pt x="10303398" y="6682505"/>
                </a:cubicBezTo>
                <a:cubicBezTo>
                  <a:pt x="10290082" y="6714319"/>
                  <a:pt x="10277750" y="6723988"/>
                  <a:pt x="10266678" y="6708293"/>
                </a:cubicBezTo>
                <a:cubicBezTo>
                  <a:pt x="10273618" y="6686920"/>
                  <a:pt x="10280026" y="6676199"/>
                  <a:pt x="10286090" y="6672958"/>
                </a:cubicBezTo>
                <a:close/>
                <a:moveTo>
                  <a:pt x="2929379" y="6671540"/>
                </a:moveTo>
                <a:cubicBezTo>
                  <a:pt x="2919533" y="6672451"/>
                  <a:pt x="2909652" y="6677322"/>
                  <a:pt x="2899841" y="6674238"/>
                </a:cubicBezTo>
                <a:lnTo>
                  <a:pt x="2899841" y="6674518"/>
                </a:lnTo>
                <a:cubicBezTo>
                  <a:pt x="2919042" y="6735480"/>
                  <a:pt x="2938663" y="6735480"/>
                  <a:pt x="2958705" y="6692596"/>
                </a:cubicBezTo>
                <a:cubicBezTo>
                  <a:pt x="2949035" y="6673676"/>
                  <a:pt x="2939224" y="6670629"/>
                  <a:pt x="2929379" y="6671540"/>
                </a:cubicBezTo>
                <a:close/>
                <a:moveTo>
                  <a:pt x="7087169" y="6670979"/>
                </a:moveTo>
                <a:cubicBezTo>
                  <a:pt x="7076728" y="6671434"/>
                  <a:pt x="7066217" y="6677251"/>
                  <a:pt x="7055565" y="6681525"/>
                </a:cubicBezTo>
                <a:cubicBezTo>
                  <a:pt x="7060050" y="6705629"/>
                  <a:pt x="7065517" y="6695819"/>
                  <a:pt x="7071263" y="6684327"/>
                </a:cubicBezTo>
                <a:cubicBezTo>
                  <a:pt x="7075719" y="6695162"/>
                  <a:pt x="7076757" y="6707088"/>
                  <a:pt x="7074205" y="6718522"/>
                </a:cubicBezTo>
                <a:cubicBezTo>
                  <a:pt x="7090323" y="6720625"/>
                  <a:pt x="7095647" y="6700865"/>
                  <a:pt x="7118353" y="6692596"/>
                </a:cubicBezTo>
                <a:cubicBezTo>
                  <a:pt x="7107981" y="6675429"/>
                  <a:pt x="7097610" y="6670524"/>
                  <a:pt x="7087169" y="6670979"/>
                </a:cubicBezTo>
                <a:close/>
                <a:moveTo>
                  <a:pt x="5184284" y="6664288"/>
                </a:moveTo>
                <a:cubicBezTo>
                  <a:pt x="5198299" y="6677882"/>
                  <a:pt x="5213156" y="6653916"/>
                  <a:pt x="5227171" y="6681945"/>
                </a:cubicBezTo>
                <a:cubicBezTo>
                  <a:pt x="5213996" y="6730716"/>
                  <a:pt x="5182743" y="6699182"/>
                  <a:pt x="5184284" y="6664288"/>
                </a:cubicBezTo>
                <a:close/>
                <a:moveTo>
                  <a:pt x="10964906" y="6654477"/>
                </a:moveTo>
                <a:cubicBezTo>
                  <a:pt x="10947106" y="6729595"/>
                  <a:pt x="10935474" y="6663026"/>
                  <a:pt x="10919078" y="6700585"/>
                </a:cubicBezTo>
                <a:cubicBezTo>
                  <a:pt x="10930286" y="6739404"/>
                  <a:pt x="10944582" y="6717121"/>
                  <a:pt x="10954814" y="6776262"/>
                </a:cubicBezTo>
                <a:lnTo>
                  <a:pt x="10954814" y="6776964"/>
                </a:lnTo>
                <a:cubicBezTo>
                  <a:pt x="10961050" y="6751134"/>
                  <a:pt x="10971618" y="6726540"/>
                  <a:pt x="10986070" y="6704228"/>
                </a:cubicBezTo>
                <a:cubicBezTo>
                  <a:pt x="10980462" y="6661764"/>
                  <a:pt x="10971214" y="6687692"/>
                  <a:pt x="10964906" y="6654477"/>
                </a:cubicBezTo>
                <a:close/>
                <a:moveTo>
                  <a:pt x="7536218" y="6651752"/>
                </a:moveTo>
                <a:cubicBezTo>
                  <a:pt x="7532074" y="6652637"/>
                  <a:pt x="7528010" y="6655808"/>
                  <a:pt x="7524927" y="6661484"/>
                </a:cubicBezTo>
                <a:cubicBezTo>
                  <a:pt x="7532075" y="6721466"/>
                  <a:pt x="7543566" y="6655459"/>
                  <a:pt x="7551274" y="6699603"/>
                </a:cubicBezTo>
                <a:cubicBezTo>
                  <a:pt x="7561786" y="6667019"/>
                  <a:pt x="7548646" y="6649098"/>
                  <a:pt x="7536218" y="6651752"/>
                </a:cubicBezTo>
                <a:close/>
                <a:moveTo>
                  <a:pt x="12555518" y="6649152"/>
                </a:moveTo>
                <a:cubicBezTo>
                  <a:pt x="12562122" y="6652340"/>
                  <a:pt x="12566606" y="6663656"/>
                  <a:pt x="12562474" y="6682506"/>
                </a:cubicBezTo>
                <a:cubicBezTo>
                  <a:pt x="12554626" y="6663166"/>
                  <a:pt x="12540610" y="6727912"/>
                  <a:pt x="12535846" y="6664567"/>
                </a:cubicBezTo>
                <a:cubicBezTo>
                  <a:pt x="12540190" y="6650904"/>
                  <a:pt x="12548914" y="6645964"/>
                  <a:pt x="12555518" y="6649152"/>
                </a:cubicBezTo>
                <a:close/>
                <a:moveTo>
                  <a:pt x="3001005" y="6647595"/>
                </a:moveTo>
                <a:cubicBezTo>
                  <a:pt x="2988434" y="6642260"/>
                  <a:pt x="2975313" y="6691755"/>
                  <a:pt x="2963050" y="6659383"/>
                </a:cubicBezTo>
                <a:cubicBezTo>
                  <a:pt x="2961508" y="6716981"/>
                  <a:pt x="2993743" y="6712077"/>
                  <a:pt x="3006355" y="6653637"/>
                </a:cubicBezTo>
                <a:cubicBezTo>
                  <a:pt x="3004586" y="6650238"/>
                  <a:pt x="3002801" y="6648357"/>
                  <a:pt x="3001005" y="6647595"/>
                </a:cubicBezTo>
                <a:close/>
                <a:moveTo>
                  <a:pt x="10318550" y="6646645"/>
                </a:moveTo>
                <a:cubicBezTo>
                  <a:pt x="10320186" y="6646785"/>
                  <a:pt x="10322162" y="6648730"/>
                  <a:pt x="10324562" y="6653074"/>
                </a:cubicBezTo>
                <a:cubicBezTo>
                  <a:pt x="10330026" y="6679842"/>
                  <a:pt x="10298214" y="6776963"/>
                  <a:pt x="10302418" y="6704648"/>
                </a:cubicBezTo>
                <a:cubicBezTo>
                  <a:pt x="10312102" y="6733097"/>
                  <a:pt x="10307090" y="6645664"/>
                  <a:pt x="10318550" y="6646645"/>
                </a:cubicBezTo>
                <a:close/>
                <a:moveTo>
                  <a:pt x="4081723" y="6644667"/>
                </a:moveTo>
                <a:cubicBezTo>
                  <a:pt x="4090553" y="6671856"/>
                  <a:pt x="4085649" y="6697222"/>
                  <a:pt x="4100085" y="6724970"/>
                </a:cubicBezTo>
                <a:cubicBezTo>
                  <a:pt x="4073456" y="6749355"/>
                  <a:pt x="4047388" y="6745852"/>
                  <a:pt x="4021600" y="6714741"/>
                </a:cubicBezTo>
                <a:cubicBezTo>
                  <a:pt x="4051733" y="6691755"/>
                  <a:pt x="4058320" y="6697501"/>
                  <a:pt x="4084669" y="6700726"/>
                </a:cubicBezTo>
                <a:cubicBezTo>
                  <a:pt x="4078781" y="6682633"/>
                  <a:pt x="4077801" y="6663292"/>
                  <a:pt x="4081723" y="6644667"/>
                </a:cubicBezTo>
                <a:close/>
                <a:moveTo>
                  <a:pt x="10809426" y="6642968"/>
                </a:moveTo>
                <a:cubicBezTo>
                  <a:pt x="10805738" y="6644185"/>
                  <a:pt x="10801934" y="6647851"/>
                  <a:pt x="10798050" y="6653183"/>
                </a:cubicBezTo>
                <a:lnTo>
                  <a:pt x="10786638" y="6672675"/>
                </a:lnTo>
                <a:lnTo>
                  <a:pt x="10786214" y="6672416"/>
                </a:lnTo>
                <a:lnTo>
                  <a:pt x="10786214" y="6673396"/>
                </a:lnTo>
                <a:lnTo>
                  <a:pt x="10786638" y="6672675"/>
                </a:lnTo>
                <a:lnTo>
                  <a:pt x="10807270" y="6685309"/>
                </a:lnTo>
                <a:cubicBezTo>
                  <a:pt x="10814386" y="6687796"/>
                  <a:pt x="10821742" y="6685799"/>
                  <a:pt x="10829802" y="6671294"/>
                </a:cubicBezTo>
                <a:cubicBezTo>
                  <a:pt x="10823706" y="6647890"/>
                  <a:pt x="10816802" y="6640532"/>
                  <a:pt x="10809426" y="6642968"/>
                </a:cubicBezTo>
                <a:close/>
                <a:moveTo>
                  <a:pt x="5788681" y="6632929"/>
                </a:moveTo>
                <a:cubicBezTo>
                  <a:pt x="5798772" y="6634470"/>
                  <a:pt x="5806970" y="6646838"/>
                  <a:pt x="5806549" y="6669051"/>
                </a:cubicBezTo>
                <a:cubicBezTo>
                  <a:pt x="5790853" y="6666247"/>
                  <a:pt x="5774735" y="6680543"/>
                  <a:pt x="5759459" y="6661764"/>
                </a:cubicBezTo>
                <a:cubicBezTo>
                  <a:pt x="5766607" y="6640672"/>
                  <a:pt x="5778590" y="6631387"/>
                  <a:pt x="5788681" y="6632929"/>
                </a:cubicBezTo>
                <a:close/>
                <a:moveTo>
                  <a:pt x="3979556" y="6631073"/>
                </a:moveTo>
                <a:cubicBezTo>
                  <a:pt x="3984460" y="6650411"/>
                  <a:pt x="3994832" y="6670593"/>
                  <a:pt x="3990489" y="6688671"/>
                </a:cubicBezTo>
                <a:cubicBezTo>
                  <a:pt x="3981799" y="6651674"/>
                  <a:pt x="3971566" y="6717261"/>
                  <a:pt x="3962737" y="6696099"/>
                </a:cubicBezTo>
                <a:cubicBezTo>
                  <a:pt x="3963859" y="6673493"/>
                  <a:pt x="3969604" y="6651366"/>
                  <a:pt x="3979556" y="6631073"/>
                </a:cubicBezTo>
                <a:close/>
                <a:moveTo>
                  <a:pt x="7009875" y="6629110"/>
                </a:moveTo>
                <a:cubicBezTo>
                  <a:pt x="7001958" y="6642018"/>
                  <a:pt x="6998707" y="6657252"/>
                  <a:pt x="7000627" y="6672276"/>
                </a:cubicBezTo>
                <a:cubicBezTo>
                  <a:pt x="6995021" y="6682786"/>
                  <a:pt x="6990535" y="6659662"/>
                  <a:pt x="6985631" y="6647330"/>
                </a:cubicBezTo>
                <a:cubicBezTo>
                  <a:pt x="6973438" y="6671434"/>
                  <a:pt x="6963067" y="6695538"/>
                  <a:pt x="6979324" y="6724689"/>
                </a:cubicBezTo>
                <a:cubicBezTo>
                  <a:pt x="6980164" y="6713660"/>
                  <a:pt x="6981805" y="6702701"/>
                  <a:pt x="6984229" y="6691896"/>
                </a:cubicBezTo>
                <a:cubicBezTo>
                  <a:pt x="6991237" y="6711796"/>
                  <a:pt x="6986611" y="6729595"/>
                  <a:pt x="6994319" y="6749635"/>
                </a:cubicBezTo>
                <a:cubicBezTo>
                  <a:pt x="7002167" y="6695959"/>
                  <a:pt x="6998105" y="6709974"/>
                  <a:pt x="7020527" y="6664568"/>
                </a:cubicBezTo>
                <a:close/>
                <a:moveTo>
                  <a:pt x="5614544" y="6628550"/>
                </a:moveTo>
                <a:cubicBezTo>
                  <a:pt x="5606976" y="6693297"/>
                  <a:pt x="5572219" y="6702406"/>
                  <a:pt x="5553718" y="6697922"/>
                </a:cubicBezTo>
                <a:cubicBezTo>
                  <a:pt x="5560725" y="6654476"/>
                  <a:pt x="5595202" y="6657420"/>
                  <a:pt x="5614544" y="6628550"/>
                </a:cubicBezTo>
                <a:close/>
                <a:moveTo>
                  <a:pt x="7814514" y="6625485"/>
                </a:moveTo>
                <a:cubicBezTo>
                  <a:pt x="7807962" y="6624276"/>
                  <a:pt x="7801162" y="6629882"/>
                  <a:pt x="7794154" y="6642285"/>
                </a:cubicBezTo>
                <a:cubicBezTo>
                  <a:pt x="7806490" y="6669193"/>
                  <a:pt x="7818542" y="6697781"/>
                  <a:pt x="7833398" y="6649572"/>
                </a:cubicBezTo>
                <a:cubicBezTo>
                  <a:pt x="7827370" y="6634716"/>
                  <a:pt x="7821066" y="6626693"/>
                  <a:pt x="7814514" y="6625485"/>
                </a:cubicBezTo>
                <a:close/>
                <a:moveTo>
                  <a:pt x="5051142" y="6623365"/>
                </a:moveTo>
                <a:cubicBezTo>
                  <a:pt x="5061513" y="6654337"/>
                  <a:pt x="5093047" y="6613556"/>
                  <a:pt x="5089544" y="6673397"/>
                </a:cubicBezTo>
                <a:cubicBezTo>
                  <a:pt x="5079032" y="6674798"/>
                  <a:pt x="5069221" y="6636538"/>
                  <a:pt x="5058431" y="6668911"/>
                </a:cubicBezTo>
                <a:cubicBezTo>
                  <a:pt x="5056048" y="6660923"/>
                  <a:pt x="5053525" y="6653217"/>
                  <a:pt x="5051142" y="6645509"/>
                </a:cubicBezTo>
                <a:cubicBezTo>
                  <a:pt x="5047988" y="6638458"/>
                  <a:pt x="5047988" y="6630415"/>
                  <a:pt x="5051142" y="6623365"/>
                </a:cubicBezTo>
                <a:close/>
                <a:moveTo>
                  <a:pt x="7377069" y="6613696"/>
                </a:moveTo>
                <a:cubicBezTo>
                  <a:pt x="7359691" y="6659942"/>
                  <a:pt x="7364736" y="6722027"/>
                  <a:pt x="7385617" y="6716001"/>
                </a:cubicBezTo>
                <a:cubicBezTo>
                  <a:pt x="7389963" y="6698062"/>
                  <a:pt x="7386038" y="6678721"/>
                  <a:pt x="7391365" y="6660924"/>
                </a:cubicBezTo>
                <a:cubicBezTo>
                  <a:pt x="7393185" y="6669753"/>
                  <a:pt x="7413088" y="6676200"/>
                  <a:pt x="7409863" y="6697781"/>
                </a:cubicBezTo>
                <a:cubicBezTo>
                  <a:pt x="7416872" y="6698623"/>
                  <a:pt x="7423179" y="6668913"/>
                  <a:pt x="7439016" y="6646628"/>
                </a:cubicBezTo>
                <a:cubicBezTo>
                  <a:pt x="7419115" y="6617339"/>
                  <a:pt x="7397671" y="6627709"/>
                  <a:pt x="7377069" y="6613696"/>
                </a:cubicBezTo>
                <a:close/>
                <a:moveTo>
                  <a:pt x="6848703" y="6612433"/>
                </a:moveTo>
                <a:cubicBezTo>
                  <a:pt x="6846714" y="6623898"/>
                  <a:pt x="6847723" y="6635684"/>
                  <a:pt x="6851647" y="6646628"/>
                </a:cubicBezTo>
                <a:cubicBezTo>
                  <a:pt x="6840855" y="6654617"/>
                  <a:pt x="6831606" y="6612153"/>
                  <a:pt x="6819553" y="6663586"/>
                </a:cubicBezTo>
                <a:cubicBezTo>
                  <a:pt x="6830625" y="6690073"/>
                  <a:pt x="6843097" y="6665129"/>
                  <a:pt x="6855151" y="6658401"/>
                </a:cubicBezTo>
                <a:cubicBezTo>
                  <a:pt x="6855137" y="6642860"/>
                  <a:pt x="6852965" y="6627388"/>
                  <a:pt x="6848703" y="6612433"/>
                </a:cubicBezTo>
                <a:close/>
                <a:moveTo>
                  <a:pt x="6566611" y="6608021"/>
                </a:moveTo>
                <a:cubicBezTo>
                  <a:pt x="6570342" y="6606637"/>
                  <a:pt x="6574031" y="6606705"/>
                  <a:pt x="6577670" y="6608570"/>
                </a:cubicBezTo>
                <a:cubicBezTo>
                  <a:pt x="6582523" y="6611057"/>
                  <a:pt x="6587288" y="6616742"/>
                  <a:pt x="6591948" y="6626447"/>
                </a:cubicBezTo>
                <a:cubicBezTo>
                  <a:pt x="6587743" y="6655597"/>
                  <a:pt x="6588303" y="6685588"/>
                  <a:pt x="6581577" y="6714318"/>
                </a:cubicBezTo>
                <a:cubicBezTo>
                  <a:pt x="6564758" y="6706329"/>
                  <a:pt x="6548642" y="6670733"/>
                  <a:pt x="6532104" y="6650272"/>
                </a:cubicBezTo>
                <a:cubicBezTo>
                  <a:pt x="6543851" y="6629382"/>
                  <a:pt x="6555419" y="6612172"/>
                  <a:pt x="6566611" y="6608021"/>
                </a:cubicBezTo>
                <a:close/>
                <a:moveTo>
                  <a:pt x="7727218" y="6607509"/>
                </a:moveTo>
                <a:cubicBezTo>
                  <a:pt x="7724846" y="6606443"/>
                  <a:pt x="7721926" y="6607060"/>
                  <a:pt x="7718606" y="6608874"/>
                </a:cubicBezTo>
                <a:cubicBezTo>
                  <a:pt x="7696470" y="6620965"/>
                  <a:pt x="7656578" y="6686219"/>
                  <a:pt x="7643354" y="6659942"/>
                </a:cubicBezTo>
                <a:cubicBezTo>
                  <a:pt x="7635366" y="6688111"/>
                  <a:pt x="7658910" y="6731277"/>
                  <a:pt x="7664654" y="6731277"/>
                </a:cubicBezTo>
                <a:cubicBezTo>
                  <a:pt x="7675450" y="6714460"/>
                  <a:pt x="7673906" y="6695260"/>
                  <a:pt x="7678670" y="6677601"/>
                </a:cubicBezTo>
                <a:cubicBezTo>
                  <a:pt x="7696190" y="6729314"/>
                  <a:pt x="7652182" y="6769957"/>
                  <a:pt x="7669842" y="6821950"/>
                </a:cubicBezTo>
                <a:cubicBezTo>
                  <a:pt x="7677550" y="6789716"/>
                  <a:pt x="7698290" y="6751457"/>
                  <a:pt x="7690026" y="6690774"/>
                </a:cubicBezTo>
                <a:cubicBezTo>
                  <a:pt x="7702498" y="6695538"/>
                  <a:pt x="7708242" y="6781588"/>
                  <a:pt x="7721418" y="6696520"/>
                </a:cubicBezTo>
                <a:cubicBezTo>
                  <a:pt x="7728566" y="6754541"/>
                  <a:pt x="7773410" y="6749635"/>
                  <a:pt x="7783786" y="6707872"/>
                </a:cubicBezTo>
                <a:cubicBezTo>
                  <a:pt x="7783506" y="6635277"/>
                  <a:pt x="7745522" y="6679282"/>
                  <a:pt x="7729686" y="6675779"/>
                </a:cubicBezTo>
                <a:cubicBezTo>
                  <a:pt x="7736502" y="6629071"/>
                  <a:pt x="7734334" y="6610710"/>
                  <a:pt x="7727218" y="6607509"/>
                </a:cubicBezTo>
                <a:close/>
                <a:moveTo>
                  <a:pt x="10681598" y="6602750"/>
                </a:moveTo>
                <a:cubicBezTo>
                  <a:pt x="10670366" y="6603756"/>
                  <a:pt x="10664634" y="6662449"/>
                  <a:pt x="10678858" y="6683908"/>
                </a:cubicBezTo>
                <a:cubicBezTo>
                  <a:pt x="10696098" y="6661205"/>
                  <a:pt x="10673954" y="6630373"/>
                  <a:pt x="10686706" y="6606687"/>
                </a:cubicBezTo>
                <a:lnTo>
                  <a:pt x="10686706" y="6606128"/>
                </a:lnTo>
                <a:cubicBezTo>
                  <a:pt x="10684922" y="6603640"/>
                  <a:pt x="10683202" y="6602607"/>
                  <a:pt x="10681598" y="6602750"/>
                </a:cubicBezTo>
                <a:close/>
                <a:moveTo>
                  <a:pt x="10639618" y="6596458"/>
                </a:moveTo>
                <a:lnTo>
                  <a:pt x="10639618" y="6597017"/>
                </a:lnTo>
                <a:lnTo>
                  <a:pt x="10639634" y="6597037"/>
                </a:lnTo>
                <a:lnTo>
                  <a:pt x="10640290" y="6619306"/>
                </a:lnTo>
                <a:cubicBezTo>
                  <a:pt x="10645582" y="6639947"/>
                  <a:pt x="10662426" y="6651009"/>
                  <a:pt x="10669890" y="6625887"/>
                </a:cubicBezTo>
                <a:cubicBezTo>
                  <a:pt x="10663582" y="6593725"/>
                  <a:pt x="10654990" y="6607678"/>
                  <a:pt x="10647126" y="6606081"/>
                </a:cubicBezTo>
                <a:lnTo>
                  <a:pt x="10639634" y="6597037"/>
                </a:lnTo>
                <a:close/>
                <a:moveTo>
                  <a:pt x="7292594" y="6594794"/>
                </a:moveTo>
                <a:cubicBezTo>
                  <a:pt x="7286707" y="6594145"/>
                  <a:pt x="7280575" y="6600522"/>
                  <a:pt x="7274058" y="6618460"/>
                </a:cubicBezTo>
                <a:cubicBezTo>
                  <a:pt x="7284710" y="6658401"/>
                  <a:pt x="7296763" y="6652096"/>
                  <a:pt x="7308956" y="6635698"/>
                </a:cubicBezTo>
                <a:lnTo>
                  <a:pt x="7309237" y="6635698"/>
                </a:lnTo>
                <a:cubicBezTo>
                  <a:pt x="7306252" y="6628495"/>
                  <a:pt x="7306406" y="6620366"/>
                  <a:pt x="7309657" y="6613275"/>
                </a:cubicBezTo>
                <a:cubicBezTo>
                  <a:pt x="7304121" y="6603115"/>
                  <a:pt x="7298480" y="6595442"/>
                  <a:pt x="7292594" y="6594794"/>
                </a:cubicBezTo>
                <a:close/>
                <a:moveTo>
                  <a:pt x="10564498" y="6591552"/>
                </a:moveTo>
                <a:cubicBezTo>
                  <a:pt x="10558050" y="6623925"/>
                  <a:pt x="10558330" y="6657980"/>
                  <a:pt x="10539970" y="6687690"/>
                </a:cubicBezTo>
                <a:cubicBezTo>
                  <a:pt x="10522450" y="6567307"/>
                  <a:pt x="10529178" y="6605567"/>
                  <a:pt x="10564498" y="6591552"/>
                </a:cubicBezTo>
                <a:close/>
                <a:moveTo>
                  <a:pt x="12070270" y="6588670"/>
                </a:moveTo>
                <a:cubicBezTo>
                  <a:pt x="12075118" y="6587426"/>
                  <a:pt x="12080150" y="6588784"/>
                  <a:pt x="12084562" y="6592953"/>
                </a:cubicBezTo>
                <a:cubicBezTo>
                  <a:pt x="12074890" y="6643825"/>
                  <a:pt x="12069566" y="6632894"/>
                  <a:pt x="12052746" y="6664426"/>
                </a:cubicBezTo>
                <a:cubicBezTo>
                  <a:pt x="12042762" y="6619545"/>
                  <a:pt x="12055718" y="6592401"/>
                  <a:pt x="12070270" y="6588670"/>
                </a:cubicBezTo>
                <a:close/>
                <a:moveTo>
                  <a:pt x="6608908" y="6584263"/>
                </a:moveTo>
                <a:cubicBezTo>
                  <a:pt x="6632872" y="6631353"/>
                  <a:pt x="6600358" y="6627429"/>
                  <a:pt x="6607084" y="6651112"/>
                </a:cubicBezTo>
                <a:cubicBezTo>
                  <a:pt x="6614794" y="6654056"/>
                  <a:pt x="6623763" y="6616077"/>
                  <a:pt x="6630631" y="6655177"/>
                </a:cubicBezTo>
                <a:cubicBezTo>
                  <a:pt x="6619558" y="6675637"/>
                  <a:pt x="6608627" y="6688392"/>
                  <a:pt x="6598536" y="6672274"/>
                </a:cubicBezTo>
                <a:cubicBezTo>
                  <a:pt x="6602881" y="6643124"/>
                  <a:pt x="6602180" y="6612993"/>
                  <a:pt x="6608908" y="6584263"/>
                </a:cubicBezTo>
                <a:close/>
                <a:moveTo>
                  <a:pt x="6693576" y="6580937"/>
                </a:moveTo>
                <a:cubicBezTo>
                  <a:pt x="6683923" y="6585106"/>
                  <a:pt x="6675339" y="6600732"/>
                  <a:pt x="6670433" y="6639061"/>
                </a:cubicBezTo>
                <a:cubicBezTo>
                  <a:pt x="6686551" y="6671715"/>
                  <a:pt x="6704631" y="6638640"/>
                  <a:pt x="6723129" y="6591552"/>
                </a:cubicBezTo>
                <a:cubicBezTo>
                  <a:pt x="6713950" y="6584054"/>
                  <a:pt x="6703229" y="6576767"/>
                  <a:pt x="6693576" y="6580937"/>
                </a:cubicBezTo>
                <a:close/>
                <a:moveTo>
                  <a:pt x="12512578" y="6580201"/>
                </a:moveTo>
                <a:cubicBezTo>
                  <a:pt x="12519826" y="6609995"/>
                  <a:pt x="12520678" y="6640996"/>
                  <a:pt x="12515102" y="6671154"/>
                </a:cubicBezTo>
                <a:cubicBezTo>
                  <a:pt x="12509354" y="6656159"/>
                  <a:pt x="12502210" y="6667370"/>
                  <a:pt x="12496182" y="6655178"/>
                </a:cubicBezTo>
                <a:cubicBezTo>
                  <a:pt x="12503610" y="6630513"/>
                  <a:pt x="12500806" y="6603605"/>
                  <a:pt x="12512578" y="6580201"/>
                </a:cubicBezTo>
                <a:close/>
                <a:moveTo>
                  <a:pt x="549107" y="6573895"/>
                </a:moveTo>
                <a:cubicBezTo>
                  <a:pt x="537477" y="6571232"/>
                  <a:pt x="517714" y="6597017"/>
                  <a:pt x="517714" y="6637940"/>
                </a:cubicBezTo>
                <a:lnTo>
                  <a:pt x="517153" y="6638780"/>
                </a:lnTo>
                <a:cubicBezTo>
                  <a:pt x="528926" y="6672136"/>
                  <a:pt x="548687" y="6605006"/>
                  <a:pt x="549107" y="6573895"/>
                </a:cubicBezTo>
                <a:close/>
                <a:moveTo>
                  <a:pt x="7177355" y="6568009"/>
                </a:moveTo>
                <a:cubicBezTo>
                  <a:pt x="7176375" y="6611313"/>
                  <a:pt x="7158997" y="6623226"/>
                  <a:pt x="7147503" y="6641444"/>
                </a:cubicBezTo>
                <a:cubicBezTo>
                  <a:pt x="7153389" y="6664287"/>
                  <a:pt x="7160257" y="6653637"/>
                  <a:pt x="7166003" y="6678302"/>
                </a:cubicBezTo>
                <a:cubicBezTo>
                  <a:pt x="7154231" y="6676340"/>
                  <a:pt x="7141617" y="6701284"/>
                  <a:pt x="7130405" y="6683347"/>
                </a:cubicBezTo>
                <a:cubicBezTo>
                  <a:pt x="7132087" y="6738844"/>
                  <a:pt x="7171749" y="6701986"/>
                  <a:pt x="7188147" y="6726791"/>
                </a:cubicBezTo>
                <a:cubicBezTo>
                  <a:pt x="7187851" y="6673690"/>
                  <a:pt x="7184251" y="6620660"/>
                  <a:pt x="7177355" y="6568009"/>
                </a:cubicBezTo>
                <a:close/>
                <a:moveTo>
                  <a:pt x="6767277" y="6564924"/>
                </a:moveTo>
                <a:cubicBezTo>
                  <a:pt x="6763354" y="6618740"/>
                  <a:pt x="6794467" y="6621823"/>
                  <a:pt x="6805818" y="6593935"/>
                </a:cubicBezTo>
                <a:cubicBezTo>
                  <a:pt x="6793905" y="6550911"/>
                  <a:pt x="6779610" y="6590572"/>
                  <a:pt x="6767277" y="6564924"/>
                </a:cubicBezTo>
                <a:close/>
                <a:moveTo>
                  <a:pt x="12296190" y="6563383"/>
                </a:moveTo>
                <a:cubicBezTo>
                  <a:pt x="12281054" y="6626168"/>
                  <a:pt x="12307118" y="6599961"/>
                  <a:pt x="12317070" y="6613275"/>
                </a:cubicBezTo>
                <a:cubicBezTo>
                  <a:pt x="12327582" y="6554555"/>
                  <a:pt x="12299974" y="6598140"/>
                  <a:pt x="12296190" y="6563383"/>
                </a:cubicBezTo>
                <a:close/>
                <a:moveTo>
                  <a:pt x="8600402" y="6558496"/>
                </a:moveTo>
                <a:cubicBezTo>
                  <a:pt x="8595706" y="6560440"/>
                  <a:pt x="8590698" y="6570530"/>
                  <a:pt x="8585442" y="6585806"/>
                </a:cubicBezTo>
                <a:cubicBezTo>
                  <a:pt x="8581658" y="6607669"/>
                  <a:pt x="8598334" y="6633175"/>
                  <a:pt x="8590766" y="6654196"/>
                </a:cubicBezTo>
                <a:lnTo>
                  <a:pt x="8590766" y="6654477"/>
                </a:lnTo>
                <a:cubicBezTo>
                  <a:pt x="8610806" y="6675499"/>
                  <a:pt x="8600018" y="6597578"/>
                  <a:pt x="8613470" y="6580060"/>
                </a:cubicBezTo>
                <a:cubicBezTo>
                  <a:pt x="8609478" y="6562753"/>
                  <a:pt x="8605098" y="6556552"/>
                  <a:pt x="8600402" y="6558496"/>
                </a:cubicBezTo>
                <a:close/>
                <a:moveTo>
                  <a:pt x="12536610" y="6551315"/>
                </a:moveTo>
                <a:cubicBezTo>
                  <a:pt x="12546814" y="6546461"/>
                  <a:pt x="12554590" y="6582303"/>
                  <a:pt x="12563314" y="6603324"/>
                </a:cubicBezTo>
                <a:cubicBezTo>
                  <a:pt x="12548598" y="6626729"/>
                  <a:pt x="12537806" y="6586926"/>
                  <a:pt x="12525474" y="6571791"/>
                </a:cubicBezTo>
                <a:cubicBezTo>
                  <a:pt x="12529538" y="6559073"/>
                  <a:pt x="12533210" y="6552933"/>
                  <a:pt x="12536610" y="6551315"/>
                </a:cubicBezTo>
                <a:close/>
                <a:moveTo>
                  <a:pt x="9219478" y="6550490"/>
                </a:moveTo>
                <a:cubicBezTo>
                  <a:pt x="9203222" y="6560441"/>
                  <a:pt x="9187806" y="6549789"/>
                  <a:pt x="9171406" y="6563804"/>
                </a:cubicBezTo>
                <a:lnTo>
                  <a:pt x="9170846" y="6563804"/>
                </a:lnTo>
                <a:cubicBezTo>
                  <a:pt x="9169866" y="6619161"/>
                  <a:pt x="9216394" y="6581322"/>
                  <a:pt x="9219478" y="6550490"/>
                </a:cubicBezTo>
                <a:close/>
                <a:moveTo>
                  <a:pt x="6334722" y="6547855"/>
                </a:moveTo>
                <a:cubicBezTo>
                  <a:pt x="6331315" y="6548431"/>
                  <a:pt x="6328222" y="6552381"/>
                  <a:pt x="6326225" y="6561000"/>
                </a:cubicBezTo>
                <a:cubicBezTo>
                  <a:pt x="6328187" y="6602204"/>
                  <a:pt x="6350191" y="6578098"/>
                  <a:pt x="6340241" y="6608230"/>
                </a:cubicBezTo>
                <a:cubicBezTo>
                  <a:pt x="6347387" y="6622945"/>
                  <a:pt x="6344445" y="6579220"/>
                  <a:pt x="6352855" y="6598839"/>
                </a:cubicBezTo>
                <a:cubicBezTo>
                  <a:pt x="6358005" y="6574769"/>
                  <a:pt x="6344944" y="6546127"/>
                  <a:pt x="6334722" y="6547855"/>
                </a:cubicBezTo>
                <a:close/>
                <a:moveTo>
                  <a:pt x="7057721" y="6547810"/>
                </a:moveTo>
                <a:cubicBezTo>
                  <a:pt x="7046596" y="6546146"/>
                  <a:pt x="7035174" y="6553784"/>
                  <a:pt x="7023331" y="6575717"/>
                </a:cubicBezTo>
                <a:cubicBezTo>
                  <a:pt x="7022910" y="6584756"/>
                  <a:pt x="7024733" y="6594285"/>
                  <a:pt x="7026029" y="6603798"/>
                </a:cubicBezTo>
                <a:lnTo>
                  <a:pt x="7025580" y="6631360"/>
                </a:lnTo>
                <a:lnTo>
                  <a:pt x="7025573" y="6631353"/>
                </a:lnTo>
                <a:lnTo>
                  <a:pt x="7025573" y="6631774"/>
                </a:lnTo>
                <a:lnTo>
                  <a:pt x="7025580" y="6631360"/>
                </a:lnTo>
                <a:lnTo>
                  <a:pt x="7037017" y="6643898"/>
                </a:lnTo>
                <a:cubicBezTo>
                  <a:pt x="7048619" y="6651105"/>
                  <a:pt x="7060576" y="6646033"/>
                  <a:pt x="7071822" y="6662325"/>
                </a:cubicBezTo>
                <a:cubicBezTo>
                  <a:pt x="7085278" y="6634716"/>
                  <a:pt x="7076307" y="6603745"/>
                  <a:pt x="7090323" y="6575717"/>
                </a:cubicBezTo>
                <a:cubicBezTo>
                  <a:pt x="7079671" y="6560441"/>
                  <a:pt x="7068845" y="6549475"/>
                  <a:pt x="7057721" y="6547810"/>
                </a:cubicBezTo>
                <a:close/>
                <a:moveTo>
                  <a:pt x="6930359" y="6535827"/>
                </a:moveTo>
                <a:cubicBezTo>
                  <a:pt x="6922283" y="6535775"/>
                  <a:pt x="6912262" y="6550701"/>
                  <a:pt x="6904904" y="6577398"/>
                </a:cubicBezTo>
                <a:cubicBezTo>
                  <a:pt x="6918079" y="6577538"/>
                  <a:pt x="6930131" y="6609912"/>
                  <a:pt x="6944145" y="6584124"/>
                </a:cubicBezTo>
                <a:cubicBezTo>
                  <a:pt x="6944566" y="6550910"/>
                  <a:pt x="6938435" y="6535880"/>
                  <a:pt x="6930359" y="6535827"/>
                </a:cubicBezTo>
                <a:close/>
                <a:moveTo>
                  <a:pt x="3680071" y="6520337"/>
                </a:moveTo>
                <a:cubicBezTo>
                  <a:pt x="3676500" y="6521129"/>
                  <a:pt x="3672873" y="6525053"/>
                  <a:pt x="3669124" y="6534653"/>
                </a:cubicBezTo>
                <a:cubicBezTo>
                  <a:pt x="3683140" y="6563383"/>
                  <a:pt x="3697155" y="6570670"/>
                  <a:pt x="3712571" y="6529048"/>
                </a:cubicBezTo>
                <a:cubicBezTo>
                  <a:pt x="3701009" y="6543764"/>
                  <a:pt x="3690787" y="6517959"/>
                  <a:pt x="3680071" y="6520337"/>
                </a:cubicBezTo>
                <a:close/>
                <a:moveTo>
                  <a:pt x="7100273" y="6510128"/>
                </a:moveTo>
                <a:cubicBezTo>
                  <a:pt x="7090182" y="6558913"/>
                  <a:pt x="7092690" y="6609462"/>
                  <a:pt x="7107562" y="6657000"/>
                </a:cubicBezTo>
                <a:cubicBezTo>
                  <a:pt x="7128443" y="6619442"/>
                  <a:pt x="7105318" y="6574454"/>
                  <a:pt x="7115270" y="6534934"/>
                </a:cubicBezTo>
                <a:cubicBezTo>
                  <a:pt x="7107211" y="6528950"/>
                  <a:pt x="7101829" y="6520037"/>
                  <a:pt x="7100273" y="6510128"/>
                </a:cubicBezTo>
                <a:close/>
                <a:moveTo>
                  <a:pt x="5832260" y="6507133"/>
                </a:moveTo>
                <a:cubicBezTo>
                  <a:pt x="5829370" y="6506118"/>
                  <a:pt x="5826331" y="6506538"/>
                  <a:pt x="5823488" y="6508512"/>
                </a:cubicBezTo>
                <a:cubicBezTo>
                  <a:pt x="5819697" y="6511144"/>
                  <a:pt x="5816255" y="6516540"/>
                  <a:pt x="5813977" y="6524983"/>
                </a:cubicBezTo>
                <a:cubicBezTo>
                  <a:pt x="5823227" y="6580340"/>
                  <a:pt x="5834719" y="6540820"/>
                  <a:pt x="5844951" y="6552312"/>
                </a:cubicBezTo>
                <a:lnTo>
                  <a:pt x="5844951" y="6551751"/>
                </a:lnTo>
                <a:cubicBezTo>
                  <a:pt x="5848262" y="6526131"/>
                  <a:pt x="5840931" y="6510178"/>
                  <a:pt x="5832260" y="6507133"/>
                </a:cubicBezTo>
                <a:close/>
                <a:moveTo>
                  <a:pt x="11437042" y="6505734"/>
                </a:moveTo>
                <a:cubicBezTo>
                  <a:pt x="11416086" y="6501516"/>
                  <a:pt x="11413770" y="6607266"/>
                  <a:pt x="11384094" y="6658401"/>
                </a:cubicBezTo>
                <a:cubicBezTo>
                  <a:pt x="11366434" y="6668632"/>
                  <a:pt x="11352142" y="6615237"/>
                  <a:pt x="11333922" y="6635978"/>
                </a:cubicBezTo>
                <a:cubicBezTo>
                  <a:pt x="11336862" y="6703808"/>
                  <a:pt x="11375126" y="6645508"/>
                  <a:pt x="11353822" y="6707872"/>
                </a:cubicBezTo>
                <a:cubicBezTo>
                  <a:pt x="11370218" y="6736882"/>
                  <a:pt x="11394886" y="6695119"/>
                  <a:pt x="11398250" y="6762808"/>
                </a:cubicBezTo>
                <a:cubicBezTo>
                  <a:pt x="11410162" y="6748374"/>
                  <a:pt x="11422354" y="6764209"/>
                  <a:pt x="11424178" y="6723709"/>
                </a:cubicBezTo>
                <a:cubicBezTo>
                  <a:pt x="11388858" y="6677601"/>
                  <a:pt x="11422494" y="6549649"/>
                  <a:pt x="11447302" y="6514754"/>
                </a:cubicBezTo>
                <a:cubicBezTo>
                  <a:pt x="11443410" y="6509183"/>
                  <a:pt x="11440038" y="6506336"/>
                  <a:pt x="11437042" y="6505734"/>
                </a:cubicBezTo>
                <a:close/>
                <a:moveTo>
                  <a:pt x="12240830" y="6494572"/>
                </a:moveTo>
                <a:cubicBezTo>
                  <a:pt x="12234942" y="6511529"/>
                  <a:pt x="12248958" y="6533533"/>
                  <a:pt x="12241530" y="6550630"/>
                </a:cubicBezTo>
                <a:cubicBezTo>
                  <a:pt x="12255406" y="6573755"/>
                  <a:pt x="12263674" y="6525124"/>
                  <a:pt x="12266898" y="6590431"/>
                </a:cubicBezTo>
                <a:cubicBezTo>
                  <a:pt x="12277830" y="6574314"/>
                  <a:pt x="12276710" y="6555114"/>
                  <a:pt x="12281894" y="6538157"/>
                </a:cubicBezTo>
                <a:cubicBezTo>
                  <a:pt x="12278670" y="6526106"/>
                  <a:pt x="12275306" y="6514052"/>
                  <a:pt x="12272082" y="6502000"/>
                </a:cubicBezTo>
                <a:cubicBezTo>
                  <a:pt x="12252042" y="6545165"/>
                  <a:pt x="12259610" y="6505224"/>
                  <a:pt x="12240830" y="6494572"/>
                </a:cubicBezTo>
                <a:close/>
                <a:moveTo>
                  <a:pt x="4821296" y="6489526"/>
                </a:moveTo>
                <a:cubicBezTo>
                  <a:pt x="4829144" y="6509146"/>
                  <a:pt x="4824800" y="6527084"/>
                  <a:pt x="4831387" y="6546845"/>
                </a:cubicBezTo>
                <a:cubicBezTo>
                  <a:pt x="4823118" y="6564922"/>
                  <a:pt x="4815130" y="6574452"/>
                  <a:pt x="4807281" y="6565904"/>
                </a:cubicBezTo>
                <a:cubicBezTo>
                  <a:pt x="4809524" y="6539838"/>
                  <a:pt x="4819615" y="6515311"/>
                  <a:pt x="4821296" y="6489526"/>
                </a:cubicBezTo>
                <a:close/>
                <a:moveTo>
                  <a:pt x="6757747" y="6485042"/>
                </a:moveTo>
                <a:cubicBezTo>
                  <a:pt x="6751818" y="6507788"/>
                  <a:pt x="6753891" y="6531894"/>
                  <a:pt x="6763633" y="6553292"/>
                </a:cubicBezTo>
                <a:cubicBezTo>
                  <a:pt x="6767977" y="6538998"/>
                  <a:pt x="6772042" y="6537036"/>
                  <a:pt x="6775686" y="6544043"/>
                </a:cubicBezTo>
                <a:cubicBezTo>
                  <a:pt x="6779469" y="6529609"/>
                  <a:pt x="6771481" y="6513491"/>
                  <a:pt x="6776948" y="6499057"/>
                </a:cubicBezTo>
                <a:cubicBezTo>
                  <a:pt x="6770781" y="6487706"/>
                  <a:pt x="6763913" y="6499057"/>
                  <a:pt x="6757747" y="6485042"/>
                </a:cubicBezTo>
                <a:close/>
                <a:moveTo>
                  <a:pt x="6718348" y="6481802"/>
                </a:moveTo>
                <a:cubicBezTo>
                  <a:pt x="6707819" y="6482170"/>
                  <a:pt x="6696992" y="6492680"/>
                  <a:pt x="6685709" y="6518397"/>
                </a:cubicBezTo>
                <a:cubicBezTo>
                  <a:pt x="6707433" y="6499618"/>
                  <a:pt x="6726915" y="6552452"/>
                  <a:pt x="6749199" y="6506064"/>
                </a:cubicBezTo>
                <a:cubicBezTo>
                  <a:pt x="6739108" y="6491209"/>
                  <a:pt x="6728877" y="6481434"/>
                  <a:pt x="6718348" y="6481802"/>
                </a:cubicBezTo>
                <a:close/>
                <a:moveTo>
                  <a:pt x="11393622" y="6480278"/>
                </a:moveTo>
                <a:cubicBezTo>
                  <a:pt x="11381670" y="6507745"/>
                  <a:pt x="11369658" y="6535172"/>
                  <a:pt x="11357606" y="6562543"/>
                </a:cubicBezTo>
                <a:cubicBezTo>
                  <a:pt x="11374422" y="6597158"/>
                  <a:pt x="11409322" y="6556376"/>
                  <a:pt x="11407638" y="6506204"/>
                </a:cubicBezTo>
                <a:cubicBezTo>
                  <a:pt x="11403994" y="6483781"/>
                  <a:pt x="11398106" y="6495273"/>
                  <a:pt x="11393622" y="6480278"/>
                </a:cubicBezTo>
                <a:close/>
                <a:moveTo>
                  <a:pt x="3958112" y="6471869"/>
                </a:moveTo>
                <a:cubicBezTo>
                  <a:pt x="3970025" y="6508445"/>
                  <a:pt x="3968764" y="6572492"/>
                  <a:pt x="3952787" y="6571791"/>
                </a:cubicBezTo>
                <a:cubicBezTo>
                  <a:pt x="3939754" y="6536475"/>
                  <a:pt x="3958112" y="6505503"/>
                  <a:pt x="3958112" y="6471869"/>
                </a:cubicBezTo>
                <a:close/>
                <a:moveTo>
                  <a:pt x="9696830" y="6467105"/>
                </a:moveTo>
                <a:lnTo>
                  <a:pt x="9696830" y="6467245"/>
                </a:lnTo>
                <a:cubicBezTo>
                  <a:pt x="9688422" y="6494852"/>
                  <a:pt x="9710846" y="6551192"/>
                  <a:pt x="9719254" y="6494151"/>
                </a:cubicBezTo>
                <a:cubicBezTo>
                  <a:pt x="9713510" y="6444682"/>
                  <a:pt x="9703978" y="6481118"/>
                  <a:pt x="9696830" y="6467105"/>
                </a:cubicBezTo>
                <a:close/>
                <a:moveTo>
                  <a:pt x="9804606" y="6454911"/>
                </a:moveTo>
                <a:lnTo>
                  <a:pt x="9786946" y="6496254"/>
                </a:lnTo>
                <a:lnTo>
                  <a:pt x="9786386" y="6496534"/>
                </a:lnTo>
                <a:cubicBezTo>
                  <a:pt x="9795214" y="6505224"/>
                  <a:pt x="9803062" y="6534653"/>
                  <a:pt x="9814834" y="6490788"/>
                </a:cubicBezTo>
                <a:close/>
                <a:moveTo>
                  <a:pt x="11569510" y="6451829"/>
                </a:moveTo>
                <a:cubicBezTo>
                  <a:pt x="11565586" y="6477474"/>
                  <a:pt x="11573574" y="6505364"/>
                  <a:pt x="11576938" y="6532411"/>
                </a:cubicBezTo>
                <a:cubicBezTo>
                  <a:pt x="11582966" y="6519237"/>
                  <a:pt x="11588994" y="6505224"/>
                  <a:pt x="11595018" y="6491209"/>
                </a:cubicBezTo>
                <a:cubicBezTo>
                  <a:pt x="11587590" y="6446782"/>
                  <a:pt x="11576238" y="6496534"/>
                  <a:pt x="11569510" y="6451829"/>
                </a:cubicBezTo>
                <a:close/>
                <a:moveTo>
                  <a:pt x="4589348" y="6444822"/>
                </a:moveTo>
                <a:lnTo>
                  <a:pt x="4589348" y="6445241"/>
                </a:lnTo>
                <a:cubicBezTo>
                  <a:pt x="4584864" y="6505224"/>
                  <a:pt x="4614715" y="6478737"/>
                  <a:pt x="4623825" y="6505924"/>
                </a:cubicBezTo>
                <a:cubicBezTo>
                  <a:pt x="4629992" y="6409926"/>
                  <a:pt x="4605605" y="6500879"/>
                  <a:pt x="4589348" y="6444822"/>
                </a:cubicBezTo>
                <a:close/>
                <a:moveTo>
                  <a:pt x="4194126" y="6435852"/>
                </a:moveTo>
                <a:cubicBezTo>
                  <a:pt x="4183195" y="6485042"/>
                  <a:pt x="4166096" y="6471869"/>
                  <a:pt x="4166096" y="6510409"/>
                </a:cubicBezTo>
                <a:cubicBezTo>
                  <a:pt x="4177868" y="6516716"/>
                  <a:pt x="4189360" y="6534234"/>
                  <a:pt x="4201693" y="6503962"/>
                </a:cubicBezTo>
                <a:cubicBezTo>
                  <a:pt x="4194687" y="6480418"/>
                  <a:pt x="4208421" y="6459817"/>
                  <a:pt x="4194126" y="6435852"/>
                </a:cubicBezTo>
                <a:close/>
                <a:moveTo>
                  <a:pt x="4909029" y="6435152"/>
                </a:moveTo>
                <a:cubicBezTo>
                  <a:pt x="4895996" y="6502841"/>
                  <a:pt x="4925007" y="6464862"/>
                  <a:pt x="4935097" y="6517135"/>
                </a:cubicBezTo>
                <a:cubicBezTo>
                  <a:pt x="4941965" y="6467385"/>
                  <a:pt x="4915336" y="6474813"/>
                  <a:pt x="4909029" y="6435152"/>
                </a:cubicBezTo>
                <a:close/>
                <a:moveTo>
                  <a:pt x="4142415" y="6433201"/>
                </a:moveTo>
                <a:cubicBezTo>
                  <a:pt x="4135570" y="6439277"/>
                  <a:pt x="4134282" y="6476984"/>
                  <a:pt x="4119988" y="6459116"/>
                </a:cubicBezTo>
                <a:lnTo>
                  <a:pt x="4119988" y="6459537"/>
                </a:lnTo>
                <a:cubicBezTo>
                  <a:pt x="4113959" y="6533252"/>
                  <a:pt x="4155165" y="6467245"/>
                  <a:pt x="4151800" y="6440898"/>
                </a:cubicBezTo>
                <a:cubicBezTo>
                  <a:pt x="4147596" y="6432664"/>
                  <a:pt x="4144697" y="6431175"/>
                  <a:pt x="4142415" y="6433201"/>
                </a:cubicBezTo>
                <a:close/>
                <a:moveTo>
                  <a:pt x="10475770" y="6429486"/>
                </a:moveTo>
                <a:cubicBezTo>
                  <a:pt x="10472158" y="6429712"/>
                  <a:pt x="10468390" y="6434871"/>
                  <a:pt x="10465130" y="6447344"/>
                </a:cubicBezTo>
                <a:cubicBezTo>
                  <a:pt x="10471438" y="6478316"/>
                  <a:pt x="10478726" y="6491630"/>
                  <a:pt x="10486294" y="6496815"/>
                </a:cubicBezTo>
                <a:lnTo>
                  <a:pt x="10486294" y="6496394"/>
                </a:lnTo>
                <a:cubicBezTo>
                  <a:pt x="10496070" y="6472535"/>
                  <a:pt x="10486610" y="6428810"/>
                  <a:pt x="10475770" y="6429486"/>
                </a:cubicBezTo>
                <a:close/>
                <a:moveTo>
                  <a:pt x="10101058" y="6424866"/>
                </a:moveTo>
                <a:cubicBezTo>
                  <a:pt x="10102754" y="6424288"/>
                  <a:pt x="10104402" y="6424868"/>
                  <a:pt x="10105926" y="6426883"/>
                </a:cubicBezTo>
                <a:cubicBezTo>
                  <a:pt x="10097586" y="6447553"/>
                  <a:pt x="10093858" y="6469793"/>
                  <a:pt x="10094994" y="6492049"/>
                </a:cubicBezTo>
                <a:cubicBezTo>
                  <a:pt x="10101582" y="6474951"/>
                  <a:pt x="10107886" y="6519658"/>
                  <a:pt x="10098358" y="6503962"/>
                </a:cubicBezTo>
                <a:cubicBezTo>
                  <a:pt x="10094714" y="6496815"/>
                  <a:pt x="10090650" y="6498777"/>
                  <a:pt x="10086162" y="6512650"/>
                </a:cubicBezTo>
                <a:cubicBezTo>
                  <a:pt x="10075126" y="6489719"/>
                  <a:pt x="10089198" y="6428911"/>
                  <a:pt x="10101058" y="6424866"/>
                </a:cubicBezTo>
                <a:close/>
                <a:moveTo>
                  <a:pt x="11524358" y="6424419"/>
                </a:moveTo>
                <a:cubicBezTo>
                  <a:pt x="11513454" y="6421260"/>
                  <a:pt x="11501678" y="6431718"/>
                  <a:pt x="11491170" y="6434451"/>
                </a:cubicBezTo>
                <a:cubicBezTo>
                  <a:pt x="11505042" y="6448185"/>
                  <a:pt x="11517514" y="6483361"/>
                  <a:pt x="11534894" y="6432909"/>
                </a:cubicBezTo>
                <a:cubicBezTo>
                  <a:pt x="11531530" y="6428039"/>
                  <a:pt x="11527994" y="6425473"/>
                  <a:pt x="11524358" y="6424419"/>
                </a:cubicBezTo>
                <a:close/>
                <a:moveTo>
                  <a:pt x="10437850" y="6417439"/>
                </a:moveTo>
                <a:cubicBezTo>
                  <a:pt x="10431878" y="6417942"/>
                  <a:pt x="10425114" y="6435395"/>
                  <a:pt x="10418618" y="6447285"/>
                </a:cubicBezTo>
                <a:lnTo>
                  <a:pt x="10409494" y="6457807"/>
                </a:lnTo>
                <a:lnTo>
                  <a:pt x="10409210" y="6457575"/>
                </a:lnTo>
                <a:lnTo>
                  <a:pt x="10409210" y="6458136"/>
                </a:lnTo>
                <a:lnTo>
                  <a:pt x="10409494" y="6457807"/>
                </a:lnTo>
                <a:lnTo>
                  <a:pt x="10417750" y="6464530"/>
                </a:lnTo>
                <a:cubicBezTo>
                  <a:pt x="10426518" y="6466842"/>
                  <a:pt x="10435982" y="6455437"/>
                  <a:pt x="10446070" y="6432208"/>
                </a:cubicBezTo>
                <a:cubicBezTo>
                  <a:pt x="10443618" y="6421172"/>
                  <a:pt x="10440834" y="6417187"/>
                  <a:pt x="10437850" y="6417439"/>
                </a:cubicBezTo>
                <a:close/>
                <a:moveTo>
                  <a:pt x="12221946" y="6413132"/>
                </a:moveTo>
                <a:cubicBezTo>
                  <a:pt x="12215218" y="6416758"/>
                  <a:pt x="12208034" y="6427023"/>
                  <a:pt x="12201026" y="6428564"/>
                </a:cubicBezTo>
                <a:cubicBezTo>
                  <a:pt x="12211678" y="6471588"/>
                  <a:pt x="12223870" y="6489527"/>
                  <a:pt x="12240130" y="6437533"/>
                </a:cubicBezTo>
                <a:cubicBezTo>
                  <a:pt x="12234942" y="6412518"/>
                  <a:pt x="12228670" y="6409505"/>
                  <a:pt x="12221946" y="6413132"/>
                </a:cubicBezTo>
                <a:close/>
                <a:moveTo>
                  <a:pt x="11829350" y="6410346"/>
                </a:moveTo>
                <a:cubicBezTo>
                  <a:pt x="11821782" y="6427444"/>
                  <a:pt x="11814214" y="6444401"/>
                  <a:pt x="11806786" y="6461359"/>
                </a:cubicBezTo>
                <a:cubicBezTo>
                  <a:pt x="11815138" y="6479044"/>
                  <a:pt x="11815446" y="6499478"/>
                  <a:pt x="11807626" y="6517416"/>
                </a:cubicBezTo>
                <a:cubicBezTo>
                  <a:pt x="11825846" y="6505224"/>
                  <a:pt x="11844206" y="6476354"/>
                  <a:pt x="11861446" y="6474111"/>
                </a:cubicBezTo>
                <a:cubicBezTo>
                  <a:pt x="11850654" y="6454072"/>
                  <a:pt x="11840702" y="6421838"/>
                  <a:pt x="11829350" y="6410346"/>
                </a:cubicBezTo>
                <a:close/>
                <a:moveTo>
                  <a:pt x="4735944" y="6409785"/>
                </a:moveTo>
                <a:cubicBezTo>
                  <a:pt x="4720107" y="6416233"/>
                  <a:pt x="4704130" y="6421137"/>
                  <a:pt x="4687593" y="6470187"/>
                </a:cubicBezTo>
                <a:cubicBezTo>
                  <a:pt x="4697263" y="6511950"/>
                  <a:pt x="4707915" y="6500739"/>
                  <a:pt x="4718145" y="6519237"/>
                </a:cubicBezTo>
                <a:cubicBezTo>
                  <a:pt x="4728095" y="6457996"/>
                  <a:pt x="4724452" y="6467385"/>
                  <a:pt x="4747157" y="6444822"/>
                </a:cubicBezTo>
                <a:cubicBezTo>
                  <a:pt x="4743373" y="6433190"/>
                  <a:pt x="4739729" y="6421558"/>
                  <a:pt x="4735944" y="6409785"/>
                </a:cubicBezTo>
                <a:close/>
                <a:moveTo>
                  <a:pt x="10212482" y="6406915"/>
                </a:moveTo>
                <a:cubicBezTo>
                  <a:pt x="10209998" y="6407211"/>
                  <a:pt x="10206486" y="6412204"/>
                  <a:pt x="10201090" y="6423941"/>
                </a:cubicBezTo>
                <a:cubicBezTo>
                  <a:pt x="10199618" y="6453616"/>
                  <a:pt x="10212310" y="6508077"/>
                  <a:pt x="10224894" y="6488369"/>
                </a:cubicBezTo>
                <a:lnTo>
                  <a:pt x="10230126" y="6475375"/>
                </a:lnTo>
                <a:lnTo>
                  <a:pt x="10230242" y="6475793"/>
                </a:lnTo>
                <a:lnTo>
                  <a:pt x="10230242" y="6475093"/>
                </a:lnTo>
                <a:lnTo>
                  <a:pt x="10230126" y="6475375"/>
                </a:lnTo>
                <a:lnTo>
                  <a:pt x="10221922" y="6445125"/>
                </a:lnTo>
                <a:cubicBezTo>
                  <a:pt x="10218318" y="6424520"/>
                  <a:pt x="10217454" y="6406323"/>
                  <a:pt x="10212482" y="6406915"/>
                </a:cubicBezTo>
                <a:close/>
                <a:moveTo>
                  <a:pt x="11708466" y="6402680"/>
                </a:moveTo>
                <a:cubicBezTo>
                  <a:pt x="11696942" y="6397996"/>
                  <a:pt x="11690426" y="6424745"/>
                  <a:pt x="11683594" y="6465842"/>
                </a:cubicBezTo>
                <a:cubicBezTo>
                  <a:pt x="11709382" y="6480839"/>
                  <a:pt x="11695786" y="6410485"/>
                  <a:pt x="11721854" y="6418474"/>
                </a:cubicBezTo>
                <a:cubicBezTo>
                  <a:pt x="11716706" y="6409295"/>
                  <a:pt x="11712306" y="6404241"/>
                  <a:pt x="11708466" y="6402680"/>
                </a:cubicBezTo>
                <a:close/>
                <a:moveTo>
                  <a:pt x="9647550" y="6395105"/>
                </a:moveTo>
                <a:cubicBezTo>
                  <a:pt x="9639438" y="6394159"/>
                  <a:pt x="9629206" y="6404109"/>
                  <a:pt x="9623810" y="6418754"/>
                </a:cubicBezTo>
                <a:lnTo>
                  <a:pt x="9623810" y="6418894"/>
                </a:lnTo>
                <a:cubicBezTo>
                  <a:pt x="9634742" y="6439495"/>
                  <a:pt x="9647638" y="6416373"/>
                  <a:pt x="9658570" y="6436834"/>
                </a:cubicBezTo>
                <a:cubicBezTo>
                  <a:pt x="9661654" y="6407894"/>
                  <a:pt x="9655662" y="6396051"/>
                  <a:pt x="9647550" y="6395105"/>
                </a:cubicBezTo>
                <a:close/>
                <a:moveTo>
                  <a:pt x="12096334" y="6392828"/>
                </a:moveTo>
                <a:lnTo>
                  <a:pt x="12078118" y="6433749"/>
                </a:lnTo>
                <a:cubicBezTo>
                  <a:pt x="12086526" y="6442439"/>
                  <a:pt x="12094094" y="6472009"/>
                  <a:pt x="12106146" y="6428845"/>
                </a:cubicBezTo>
                <a:cubicBezTo>
                  <a:pt x="12102782" y="6416792"/>
                  <a:pt x="12099558" y="6404739"/>
                  <a:pt x="12096334" y="6392828"/>
                </a:cubicBezTo>
                <a:close/>
                <a:moveTo>
                  <a:pt x="6592948" y="6383754"/>
                </a:moveTo>
                <a:cubicBezTo>
                  <a:pt x="6584346" y="6386556"/>
                  <a:pt x="6575411" y="6401167"/>
                  <a:pt x="6566301" y="6420716"/>
                </a:cubicBezTo>
                <a:cubicBezTo>
                  <a:pt x="6575553" y="6440758"/>
                  <a:pt x="6572889" y="6458976"/>
                  <a:pt x="6576393" y="6478316"/>
                </a:cubicBezTo>
                <a:cubicBezTo>
                  <a:pt x="6577655" y="6448326"/>
                  <a:pt x="6597135" y="6419455"/>
                  <a:pt x="6617597" y="6417634"/>
                </a:cubicBezTo>
                <a:cubicBezTo>
                  <a:pt x="6609819" y="6389955"/>
                  <a:pt x="6601550" y="6380951"/>
                  <a:pt x="6592948" y="6383754"/>
                </a:cubicBezTo>
                <a:close/>
                <a:moveTo>
                  <a:pt x="10373386" y="6380443"/>
                </a:moveTo>
                <a:cubicBezTo>
                  <a:pt x="10370802" y="6379278"/>
                  <a:pt x="10368162" y="6379256"/>
                  <a:pt x="10365378" y="6382205"/>
                </a:cubicBezTo>
                <a:lnTo>
                  <a:pt x="10356662" y="6401475"/>
                </a:lnTo>
                <a:lnTo>
                  <a:pt x="10356514" y="6401097"/>
                </a:lnTo>
                <a:lnTo>
                  <a:pt x="10356514" y="6401797"/>
                </a:lnTo>
                <a:lnTo>
                  <a:pt x="10356662" y="6401475"/>
                </a:lnTo>
                <a:lnTo>
                  <a:pt x="10365258" y="6423730"/>
                </a:lnTo>
                <a:cubicBezTo>
                  <a:pt x="10375146" y="6437420"/>
                  <a:pt x="10387102" y="6424466"/>
                  <a:pt x="10388890" y="6386521"/>
                </a:cubicBezTo>
                <a:cubicBezTo>
                  <a:pt x="10383494" y="6389674"/>
                  <a:pt x="10378554" y="6382773"/>
                  <a:pt x="10373386" y="6380443"/>
                </a:cubicBezTo>
                <a:close/>
                <a:moveTo>
                  <a:pt x="10341938" y="6376430"/>
                </a:moveTo>
                <a:cubicBezTo>
                  <a:pt x="10336474" y="6436834"/>
                  <a:pt x="10327782" y="6438094"/>
                  <a:pt x="10305222" y="6480978"/>
                </a:cubicBezTo>
                <a:lnTo>
                  <a:pt x="10305222" y="6480278"/>
                </a:lnTo>
                <a:cubicBezTo>
                  <a:pt x="10300594" y="6453090"/>
                  <a:pt x="10312226" y="6429266"/>
                  <a:pt x="10296810" y="6400676"/>
                </a:cubicBezTo>
                <a:cubicBezTo>
                  <a:pt x="10286438" y="6417072"/>
                  <a:pt x="10287702" y="6436132"/>
                  <a:pt x="10282794" y="6453791"/>
                </a:cubicBezTo>
                <a:cubicBezTo>
                  <a:pt x="10297230" y="6495273"/>
                  <a:pt x="10306202" y="6540540"/>
                  <a:pt x="10331006" y="6520219"/>
                </a:cubicBezTo>
                <a:cubicBezTo>
                  <a:pt x="10336474" y="6493031"/>
                  <a:pt x="10325542" y="6497095"/>
                  <a:pt x="10320778" y="6484342"/>
                </a:cubicBezTo>
                <a:cubicBezTo>
                  <a:pt x="10332130" y="6469626"/>
                  <a:pt x="10341938" y="6484623"/>
                  <a:pt x="10354274" y="6446504"/>
                </a:cubicBezTo>
                <a:cubicBezTo>
                  <a:pt x="10349786" y="6415812"/>
                  <a:pt x="10355954" y="6378394"/>
                  <a:pt x="10341938" y="6376430"/>
                </a:cubicBezTo>
                <a:close/>
                <a:moveTo>
                  <a:pt x="10707254" y="6373652"/>
                </a:moveTo>
                <a:cubicBezTo>
                  <a:pt x="10705502" y="6376502"/>
                  <a:pt x="10704602" y="6388002"/>
                  <a:pt x="10701842" y="6396752"/>
                </a:cubicBezTo>
                <a:cubicBezTo>
                  <a:pt x="10671574" y="6397873"/>
                  <a:pt x="10648586" y="6360034"/>
                  <a:pt x="10631770" y="6437954"/>
                </a:cubicBezTo>
                <a:cubicBezTo>
                  <a:pt x="10652370" y="6459817"/>
                  <a:pt x="10675778" y="6402638"/>
                  <a:pt x="10694414" y="6451268"/>
                </a:cubicBezTo>
                <a:lnTo>
                  <a:pt x="10694414" y="6450288"/>
                </a:lnTo>
                <a:cubicBezTo>
                  <a:pt x="10705294" y="6431157"/>
                  <a:pt x="10712034" y="6409968"/>
                  <a:pt x="10714178" y="6388064"/>
                </a:cubicBezTo>
                <a:cubicBezTo>
                  <a:pt x="10712074" y="6380286"/>
                  <a:pt x="10710558" y="6375967"/>
                  <a:pt x="10709394" y="6374108"/>
                </a:cubicBezTo>
                <a:cubicBezTo>
                  <a:pt x="10708518" y="6372714"/>
                  <a:pt x="10707838" y="6372702"/>
                  <a:pt x="10707254" y="6373652"/>
                </a:cubicBezTo>
                <a:close/>
                <a:moveTo>
                  <a:pt x="9541894" y="6370002"/>
                </a:moveTo>
                <a:cubicBezTo>
                  <a:pt x="9533662" y="6372086"/>
                  <a:pt x="9523394" y="6382597"/>
                  <a:pt x="9518418" y="6386100"/>
                </a:cubicBezTo>
                <a:cubicBezTo>
                  <a:pt x="9528790" y="6421137"/>
                  <a:pt x="9541402" y="6389605"/>
                  <a:pt x="9553178" y="6404460"/>
                </a:cubicBezTo>
                <a:cubicBezTo>
                  <a:pt x="9556330" y="6374259"/>
                  <a:pt x="9550130" y="6367917"/>
                  <a:pt x="9541894" y="6370002"/>
                </a:cubicBezTo>
                <a:close/>
                <a:moveTo>
                  <a:pt x="10054210" y="6348260"/>
                </a:moveTo>
                <a:cubicBezTo>
                  <a:pt x="10082522" y="6360874"/>
                  <a:pt x="10056734" y="6440195"/>
                  <a:pt x="10038794" y="6423939"/>
                </a:cubicBezTo>
                <a:cubicBezTo>
                  <a:pt x="10055894" y="6401095"/>
                  <a:pt x="10047202" y="6373206"/>
                  <a:pt x="10054210" y="6348260"/>
                </a:cubicBezTo>
                <a:close/>
                <a:moveTo>
                  <a:pt x="11745682" y="6345459"/>
                </a:moveTo>
                <a:cubicBezTo>
                  <a:pt x="11729986" y="6428564"/>
                  <a:pt x="11771470" y="6486724"/>
                  <a:pt x="11788286" y="6388764"/>
                </a:cubicBezTo>
                <a:cubicBezTo>
                  <a:pt x="11772026" y="6354849"/>
                  <a:pt x="11748342" y="6426883"/>
                  <a:pt x="11746242" y="6345459"/>
                </a:cubicBezTo>
                <a:close/>
                <a:moveTo>
                  <a:pt x="9800602" y="6323087"/>
                </a:moveTo>
                <a:cubicBezTo>
                  <a:pt x="9788194" y="6314126"/>
                  <a:pt x="9774122" y="6376343"/>
                  <a:pt x="9790310" y="6407122"/>
                </a:cubicBezTo>
                <a:cubicBezTo>
                  <a:pt x="9807690" y="6384699"/>
                  <a:pt x="9804186" y="6357791"/>
                  <a:pt x="9805726" y="6331584"/>
                </a:cubicBezTo>
                <a:cubicBezTo>
                  <a:pt x="9804114" y="6327099"/>
                  <a:pt x="9802378" y="6324367"/>
                  <a:pt x="9800602" y="6323087"/>
                </a:cubicBezTo>
                <a:close/>
                <a:moveTo>
                  <a:pt x="10292974" y="6320969"/>
                </a:moveTo>
                <a:cubicBezTo>
                  <a:pt x="10286378" y="6320601"/>
                  <a:pt x="10279698" y="6322099"/>
                  <a:pt x="10272918" y="6326089"/>
                </a:cubicBezTo>
                <a:lnTo>
                  <a:pt x="10252534" y="6345875"/>
                </a:lnTo>
                <a:lnTo>
                  <a:pt x="10252242" y="6345459"/>
                </a:lnTo>
                <a:lnTo>
                  <a:pt x="10252242" y="6346159"/>
                </a:lnTo>
                <a:lnTo>
                  <a:pt x="10252534" y="6345875"/>
                </a:lnTo>
                <a:lnTo>
                  <a:pt x="10274118" y="6376599"/>
                </a:lnTo>
                <a:cubicBezTo>
                  <a:pt x="10298046" y="6405300"/>
                  <a:pt x="10325402" y="6418334"/>
                  <a:pt x="10331710" y="6340553"/>
                </a:cubicBezTo>
                <a:cubicBezTo>
                  <a:pt x="10319026" y="6329903"/>
                  <a:pt x="10306166" y="6321705"/>
                  <a:pt x="10292974" y="6320969"/>
                </a:cubicBezTo>
                <a:close/>
                <a:moveTo>
                  <a:pt x="12275658" y="6318253"/>
                </a:moveTo>
                <a:cubicBezTo>
                  <a:pt x="12260734" y="6312665"/>
                  <a:pt x="12243494" y="6319041"/>
                  <a:pt x="12229618" y="6345038"/>
                </a:cubicBezTo>
                <a:cubicBezTo>
                  <a:pt x="12254142" y="6378673"/>
                  <a:pt x="12282174" y="6349945"/>
                  <a:pt x="12307822" y="6363257"/>
                </a:cubicBezTo>
                <a:cubicBezTo>
                  <a:pt x="12303198" y="6341395"/>
                  <a:pt x="12290582" y="6323841"/>
                  <a:pt x="12275658" y="6318253"/>
                </a:cubicBezTo>
                <a:close/>
                <a:moveTo>
                  <a:pt x="11926194" y="6308180"/>
                </a:moveTo>
                <a:cubicBezTo>
                  <a:pt x="11909094" y="6341816"/>
                  <a:pt x="11910498" y="6379654"/>
                  <a:pt x="11896482" y="6413850"/>
                </a:cubicBezTo>
                <a:cubicBezTo>
                  <a:pt x="11901526" y="6465702"/>
                  <a:pt x="11913718" y="6390305"/>
                  <a:pt x="11918766" y="6441878"/>
                </a:cubicBezTo>
                <a:cubicBezTo>
                  <a:pt x="11930258" y="6422119"/>
                  <a:pt x="11914282" y="6395630"/>
                  <a:pt x="11922550" y="6375029"/>
                </a:cubicBezTo>
                <a:cubicBezTo>
                  <a:pt x="11927034" y="6365078"/>
                  <a:pt x="11931658" y="6354709"/>
                  <a:pt x="11936146" y="6344337"/>
                </a:cubicBezTo>
                <a:cubicBezTo>
                  <a:pt x="11932922" y="6332286"/>
                  <a:pt x="11929558" y="6320233"/>
                  <a:pt x="11926194" y="6308180"/>
                </a:cubicBezTo>
                <a:close/>
                <a:moveTo>
                  <a:pt x="10093174" y="6302155"/>
                </a:moveTo>
                <a:lnTo>
                  <a:pt x="10093238" y="6302343"/>
                </a:lnTo>
                <a:lnTo>
                  <a:pt x="10093110" y="6302316"/>
                </a:lnTo>
                <a:close/>
                <a:moveTo>
                  <a:pt x="11981446" y="6301568"/>
                </a:moveTo>
                <a:cubicBezTo>
                  <a:pt x="11973002" y="6294368"/>
                  <a:pt x="11962494" y="6324297"/>
                  <a:pt x="11951982" y="6347840"/>
                </a:cubicBezTo>
                <a:cubicBezTo>
                  <a:pt x="11961230" y="6392267"/>
                  <a:pt x="11976926" y="6323876"/>
                  <a:pt x="11989122" y="6322756"/>
                </a:cubicBezTo>
                <a:cubicBezTo>
                  <a:pt x="11986842" y="6310493"/>
                  <a:pt x="11984258" y="6303968"/>
                  <a:pt x="11981446" y="6301568"/>
                </a:cubicBezTo>
                <a:close/>
                <a:moveTo>
                  <a:pt x="10570662" y="6300474"/>
                </a:moveTo>
                <a:cubicBezTo>
                  <a:pt x="10554266" y="6340274"/>
                  <a:pt x="10561694" y="6343357"/>
                  <a:pt x="10543894" y="6362276"/>
                </a:cubicBezTo>
                <a:cubicBezTo>
                  <a:pt x="10553846" y="6374470"/>
                  <a:pt x="10564918" y="6363958"/>
                  <a:pt x="10573046" y="6413569"/>
                </a:cubicBezTo>
                <a:cubicBezTo>
                  <a:pt x="10584258" y="6398854"/>
                  <a:pt x="10594066" y="6413990"/>
                  <a:pt x="10606542" y="6375730"/>
                </a:cubicBezTo>
                <a:cubicBezTo>
                  <a:pt x="10606670" y="6355985"/>
                  <a:pt x="10603642" y="6336350"/>
                  <a:pt x="10597574" y="6317570"/>
                </a:cubicBezTo>
                <a:cubicBezTo>
                  <a:pt x="10579914" y="6363397"/>
                  <a:pt x="10575570" y="6344898"/>
                  <a:pt x="10570662" y="6300474"/>
                </a:cubicBezTo>
                <a:close/>
                <a:moveTo>
                  <a:pt x="10069626" y="6297389"/>
                </a:moveTo>
                <a:lnTo>
                  <a:pt x="10093110" y="6302316"/>
                </a:lnTo>
                <a:lnTo>
                  <a:pt x="10085002" y="6323246"/>
                </a:lnTo>
                <a:cubicBezTo>
                  <a:pt x="10075226" y="6336384"/>
                  <a:pt x="10063006" y="6326189"/>
                  <a:pt x="10069626" y="6297389"/>
                </a:cubicBezTo>
                <a:close/>
                <a:moveTo>
                  <a:pt x="10238650" y="6296828"/>
                </a:moveTo>
                <a:cubicBezTo>
                  <a:pt x="10231362" y="6313786"/>
                  <a:pt x="10223934" y="6331164"/>
                  <a:pt x="10216506" y="6348261"/>
                </a:cubicBezTo>
                <a:lnTo>
                  <a:pt x="10216506" y="6348963"/>
                </a:lnTo>
                <a:cubicBezTo>
                  <a:pt x="10222670" y="6412728"/>
                  <a:pt x="10236826" y="6309022"/>
                  <a:pt x="10244394" y="6343076"/>
                </a:cubicBezTo>
                <a:cubicBezTo>
                  <a:pt x="10249162" y="6328923"/>
                  <a:pt x="10242014" y="6312665"/>
                  <a:pt x="10238650" y="6296828"/>
                </a:cubicBezTo>
                <a:close/>
                <a:moveTo>
                  <a:pt x="9814222" y="6295879"/>
                </a:moveTo>
                <a:cubicBezTo>
                  <a:pt x="9811858" y="6297232"/>
                  <a:pt x="9809370" y="6301244"/>
                  <a:pt x="9806706" y="6309022"/>
                </a:cubicBezTo>
                <a:cubicBezTo>
                  <a:pt x="9806706" y="6339573"/>
                  <a:pt x="9815114" y="6371245"/>
                  <a:pt x="9810490" y="6399554"/>
                </a:cubicBezTo>
                <a:cubicBezTo>
                  <a:pt x="9819602" y="6418474"/>
                  <a:pt x="9822262" y="6343497"/>
                  <a:pt x="9833614" y="6325558"/>
                </a:cubicBezTo>
                <a:cubicBezTo>
                  <a:pt x="9827310" y="6311685"/>
                  <a:pt x="9821318" y="6291819"/>
                  <a:pt x="9814222" y="6295879"/>
                </a:cubicBezTo>
                <a:close/>
                <a:moveTo>
                  <a:pt x="9410046" y="6284707"/>
                </a:moveTo>
                <a:cubicBezTo>
                  <a:pt x="9401602" y="6281833"/>
                  <a:pt x="9392914" y="6284846"/>
                  <a:pt x="9383594" y="6302714"/>
                </a:cubicBezTo>
                <a:cubicBezTo>
                  <a:pt x="9387798" y="6339293"/>
                  <a:pt x="9413866" y="6317990"/>
                  <a:pt x="9405178" y="6352045"/>
                </a:cubicBezTo>
                <a:cubicBezTo>
                  <a:pt x="9410574" y="6352956"/>
                  <a:pt x="9418034" y="6346615"/>
                  <a:pt x="9424150" y="6336945"/>
                </a:cubicBezTo>
                <a:lnTo>
                  <a:pt x="9434994" y="6301988"/>
                </a:lnTo>
                <a:lnTo>
                  <a:pt x="9435030" y="6302015"/>
                </a:lnTo>
                <a:lnTo>
                  <a:pt x="9435030" y="6301875"/>
                </a:lnTo>
                <a:lnTo>
                  <a:pt x="9434994" y="6301988"/>
                </a:lnTo>
                <a:lnTo>
                  <a:pt x="9422578" y="6292310"/>
                </a:lnTo>
                <a:cubicBezTo>
                  <a:pt x="9418430" y="6289051"/>
                  <a:pt x="9414270" y="6286143"/>
                  <a:pt x="9410046" y="6284707"/>
                </a:cubicBezTo>
                <a:close/>
                <a:moveTo>
                  <a:pt x="9341654" y="6265945"/>
                </a:moveTo>
                <a:cubicBezTo>
                  <a:pt x="9332266" y="6269431"/>
                  <a:pt x="9322630" y="6278680"/>
                  <a:pt x="9313938" y="6266557"/>
                </a:cubicBezTo>
                <a:cubicBezTo>
                  <a:pt x="9309314" y="6284356"/>
                  <a:pt x="9318986" y="6305097"/>
                  <a:pt x="9323330" y="6324578"/>
                </a:cubicBezTo>
                <a:lnTo>
                  <a:pt x="9323330" y="6324297"/>
                </a:lnTo>
                <a:cubicBezTo>
                  <a:pt x="9337062" y="6279312"/>
                  <a:pt x="9346314" y="6330604"/>
                  <a:pt x="9367898" y="6299912"/>
                </a:cubicBezTo>
                <a:cubicBezTo>
                  <a:pt x="9360190" y="6264736"/>
                  <a:pt x="9351046" y="6262459"/>
                  <a:pt x="9341654" y="6265945"/>
                </a:cubicBezTo>
                <a:close/>
                <a:moveTo>
                  <a:pt x="9690102" y="6263194"/>
                </a:moveTo>
                <a:cubicBezTo>
                  <a:pt x="9665998" y="6276227"/>
                  <a:pt x="9678190" y="6316449"/>
                  <a:pt x="9665998" y="6359473"/>
                </a:cubicBezTo>
                <a:cubicBezTo>
                  <a:pt x="9682674" y="6398434"/>
                  <a:pt x="9703274" y="6349945"/>
                  <a:pt x="9718830" y="6415531"/>
                </a:cubicBezTo>
                <a:cubicBezTo>
                  <a:pt x="9732146" y="6388343"/>
                  <a:pt x="9743358" y="6360595"/>
                  <a:pt x="9730746" y="6327520"/>
                </a:cubicBezTo>
                <a:cubicBezTo>
                  <a:pt x="9717290" y="6359613"/>
                  <a:pt x="9706218" y="6342656"/>
                  <a:pt x="9693886" y="6353727"/>
                </a:cubicBezTo>
                <a:cubicBezTo>
                  <a:pt x="9691782" y="6323316"/>
                  <a:pt x="9707482" y="6296688"/>
                  <a:pt x="9690102" y="6263194"/>
                </a:cubicBezTo>
                <a:close/>
                <a:moveTo>
                  <a:pt x="9828990" y="6238039"/>
                </a:moveTo>
                <a:cubicBezTo>
                  <a:pt x="9818478" y="6238144"/>
                  <a:pt x="9804462" y="6249531"/>
                  <a:pt x="9797458" y="6250862"/>
                </a:cubicBezTo>
                <a:lnTo>
                  <a:pt x="9797458" y="6251562"/>
                </a:lnTo>
                <a:cubicBezTo>
                  <a:pt x="9793674" y="6298931"/>
                  <a:pt x="9829270" y="6243435"/>
                  <a:pt x="9839502" y="6292906"/>
                </a:cubicBezTo>
                <a:cubicBezTo>
                  <a:pt x="9846510" y="6249111"/>
                  <a:pt x="9839502" y="6237934"/>
                  <a:pt x="9828990" y="6238039"/>
                </a:cubicBezTo>
                <a:close/>
                <a:moveTo>
                  <a:pt x="10704578" y="6209028"/>
                </a:moveTo>
                <a:cubicBezTo>
                  <a:pt x="10700162" y="6205209"/>
                  <a:pt x="10695326" y="6209518"/>
                  <a:pt x="10689934" y="6224934"/>
                </a:cubicBezTo>
                <a:cubicBezTo>
                  <a:pt x="10697358" y="6258569"/>
                  <a:pt x="10705910" y="6272163"/>
                  <a:pt x="10716702" y="6241892"/>
                </a:cubicBezTo>
                <a:cubicBezTo>
                  <a:pt x="10712986" y="6224794"/>
                  <a:pt x="10708994" y="6212847"/>
                  <a:pt x="10704578" y="6209028"/>
                </a:cubicBezTo>
                <a:close/>
                <a:moveTo>
                  <a:pt x="9700634" y="6202378"/>
                </a:moveTo>
                <a:cubicBezTo>
                  <a:pt x="9696506" y="6201557"/>
                  <a:pt x="9692486" y="6202933"/>
                  <a:pt x="9689122" y="6206857"/>
                </a:cubicBezTo>
                <a:cubicBezTo>
                  <a:pt x="9710566" y="6218628"/>
                  <a:pt x="9703698" y="6311685"/>
                  <a:pt x="9726402" y="6259270"/>
                </a:cubicBezTo>
                <a:lnTo>
                  <a:pt x="9725842" y="6259550"/>
                </a:lnTo>
                <a:cubicBezTo>
                  <a:pt x="9726366" y="6227072"/>
                  <a:pt x="9713018" y="6204842"/>
                  <a:pt x="9700634" y="6202378"/>
                </a:cubicBezTo>
                <a:close/>
                <a:moveTo>
                  <a:pt x="11734750" y="6196064"/>
                </a:moveTo>
                <a:cubicBezTo>
                  <a:pt x="11722414" y="6215826"/>
                  <a:pt x="11730966" y="6240210"/>
                  <a:pt x="11715410" y="6259270"/>
                </a:cubicBezTo>
                <a:cubicBezTo>
                  <a:pt x="11709846" y="6244794"/>
                  <a:pt x="11710714" y="6228636"/>
                  <a:pt x="11717790" y="6214845"/>
                </a:cubicBezTo>
                <a:cubicBezTo>
                  <a:pt x="11709942" y="6190040"/>
                  <a:pt x="11699290" y="6214705"/>
                  <a:pt x="11688638" y="6241752"/>
                </a:cubicBezTo>
                <a:cubicBezTo>
                  <a:pt x="11697750" y="6262633"/>
                  <a:pt x="11688358" y="6279031"/>
                  <a:pt x="11681490" y="6296409"/>
                </a:cubicBezTo>
                <a:cubicBezTo>
                  <a:pt x="11685978" y="6312665"/>
                  <a:pt x="11690462" y="6328642"/>
                  <a:pt x="11694806" y="6344618"/>
                </a:cubicBezTo>
                <a:cubicBezTo>
                  <a:pt x="11703074" y="6320233"/>
                  <a:pt x="11694806" y="6292064"/>
                  <a:pt x="11703074" y="6267399"/>
                </a:cubicBezTo>
                <a:cubicBezTo>
                  <a:pt x="11712430" y="6249950"/>
                  <a:pt x="11707278" y="6277909"/>
                  <a:pt x="11710030" y="6298892"/>
                </a:cubicBezTo>
                <a:lnTo>
                  <a:pt x="11715942" y="6314780"/>
                </a:lnTo>
                <a:lnTo>
                  <a:pt x="11715690" y="6315609"/>
                </a:lnTo>
                <a:lnTo>
                  <a:pt x="11716250" y="6315609"/>
                </a:lnTo>
                <a:lnTo>
                  <a:pt x="11715942" y="6314780"/>
                </a:lnTo>
                <a:lnTo>
                  <a:pt x="11733206" y="6257834"/>
                </a:lnTo>
                <a:cubicBezTo>
                  <a:pt x="11739130" y="6238529"/>
                  <a:pt x="11742386" y="6218558"/>
                  <a:pt x="11734750" y="6196064"/>
                </a:cubicBezTo>
                <a:close/>
                <a:moveTo>
                  <a:pt x="9182758" y="6195365"/>
                </a:moveTo>
                <a:cubicBezTo>
                  <a:pt x="9171126" y="6190880"/>
                  <a:pt x="9158794" y="6200830"/>
                  <a:pt x="9146038" y="6222132"/>
                </a:cubicBezTo>
                <a:cubicBezTo>
                  <a:pt x="9154310" y="6230120"/>
                  <a:pt x="9162682" y="6235095"/>
                  <a:pt x="9171006" y="6240981"/>
                </a:cubicBezTo>
                <a:lnTo>
                  <a:pt x="9195286" y="6264933"/>
                </a:lnTo>
                <a:lnTo>
                  <a:pt x="9195234" y="6265296"/>
                </a:lnTo>
                <a:lnTo>
                  <a:pt x="9195654" y="6265296"/>
                </a:lnTo>
                <a:lnTo>
                  <a:pt x="9195286" y="6264933"/>
                </a:lnTo>
                <a:lnTo>
                  <a:pt x="9200046" y="6232849"/>
                </a:lnTo>
                <a:cubicBezTo>
                  <a:pt x="9197238" y="6208924"/>
                  <a:pt x="9176558" y="6207032"/>
                  <a:pt x="9182758" y="6195365"/>
                </a:cubicBezTo>
                <a:close/>
                <a:moveTo>
                  <a:pt x="10334790" y="6194664"/>
                </a:moveTo>
                <a:cubicBezTo>
                  <a:pt x="10325838" y="6251439"/>
                  <a:pt x="10323110" y="6208107"/>
                  <a:pt x="10310646" y="6230467"/>
                </a:cubicBezTo>
                <a:lnTo>
                  <a:pt x="10304766" y="6244308"/>
                </a:lnTo>
                <a:lnTo>
                  <a:pt x="10304658" y="6243994"/>
                </a:lnTo>
                <a:lnTo>
                  <a:pt x="10304658" y="6244555"/>
                </a:lnTo>
                <a:lnTo>
                  <a:pt x="10304766" y="6244308"/>
                </a:lnTo>
                <a:lnTo>
                  <a:pt x="10313318" y="6269835"/>
                </a:lnTo>
                <a:cubicBezTo>
                  <a:pt x="10322358" y="6287810"/>
                  <a:pt x="10332550" y="6282184"/>
                  <a:pt x="10343902" y="6252963"/>
                </a:cubicBezTo>
                <a:cubicBezTo>
                  <a:pt x="10356234" y="6322896"/>
                  <a:pt x="10376418" y="6235026"/>
                  <a:pt x="10389730" y="6285196"/>
                </a:cubicBezTo>
                <a:lnTo>
                  <a:pt x="10389730" y="6284637"/>
                </a:lnTo>
                <a:cubicBezTo>
                  <a:pt x="10392254" y="6228159"/>
                  <a:pt x="10360158" y="6191020"/>
                  <a:pt x="10343902" y="6252963"/>
                </a:cubicBezTo>
                <a:cubicBezTo>
                  <a:pt x="10344002" y="6233175"/>
                  <a:pt x="10340918" y="6213485"/>
                  <a:pt x="10334790" y="6194664"/>
                </a:cubicBezTo>
                <a:close/>
                <a:moveTo>
                  <a:pt x="11385634" y="6185835"/>
                </a:moveTo>
                <a:cubicBezTo>
                  <a:pt x="11382690" y="6222692"/>
                  <a:pt x="11412686" y="6269080"/>
                  <a:pt x="11426978" y="6228718"/>
                </a:cubicBezTo>
                <a:cubicBezTo>
                  <a:pt x="11414786" y="6185835"/>
                  <a:pt x="11399650" y="6203913"/>
                  <a:pt x="11385634" y="6185835"/>
                </a:cubicBezTo>
                <a:close/>
                <a:moveTo>
                  <a:pt x="12267598" y="6180346"/>
                </a:moveTo>
                <a:cubicBezTo>
                  <a:pt x="12271838" y="6178255"/>
                  <a:pt x="12276362" y="6178234"/>
                  <a:pt x="12280506" y="6180485"/>
                </a:cubicBezTo>
                <a:cubicBezTo>
                  <a:pt x="12286038" y="6183487"/>
                  <a:pt x="12290898" y="6190529"/>
                  <a:pt x="12293526" y="6202091"/>
                </a:cubicBezTo>
                <a:cubicBezTo>
                  <a:pt x="12280210" y="6224094"/>
                  <a:pt x="12270258" y="6192002"/>
                  <a:pt x="12254986" y="6249600"/>
                </a:cubicBezTo>
                <a:cubicBezTo>
                  <a:pt x="12244738" y="6211525"/>
                  <a:pt x="12254886" y="6186619"/>
                  <a:pt x="12267598" y="6180346"/>
                </a:cubicBezTo>
                <a:close/>
                <a:moveTo>
                  <a:pt x="9447026" y="6167403"/>
                </a:moveTo>
                <a:cubicBezTo>
                  <a:pt x="9443798" y="6168471"/>
                  <a:pt x="9440286" y="6171979"/>
                  <a:pt x="9436430" y="6178548"/>
                </a:cubicBezTo>
                <a:cubicBezTo>
                  <a:pt x="9441618" y="6199429"/>
                  <a:pt x="9448622" y="6201810"/>
                  <a:pt x="9455630" y="6193543"/>
                </a:cubicBezTo>
                <a:lnTo>
                  <a:pt x="9455630" y="6193683"/>
                </a:lnTo>
                <a:cubicBezTo>
                  <a:pt x="9462078" y="6275526"/>
                  <a:pt x="9421014" y="6234184"/>
                  <a:pt x="9406158" y="6228298"/>
                </a:cubicBezTo>
                <a:cubicBezTo>
                  <a:pt x="9406018" y="6264455"/>
                  <a:pt x="9455630" y="6319812"/>
                  <a:pt x="9461098" y="6239230"/>
                </a:cubicBezTo>
                <a:cubicBezTo>
                  <a:pt x="9475814" y="6298652"/>
                  <a:pt x="9442878" y="6378113"/>
                  <a:pt x="9424938" y="6344337"/>
                </a:cubicBezTo>
                <a:cubicBezTo>
                  <a:pt x="9423398" y="6413850"/>
                  <a:pt x="9461378" y="6347421"/>
                  <a:pt x="9474410" y="6388064"/>
                </a:cubicBezTo>
                <a:cubicBezTo>
                  <a:pt x="9479738" y="6360875"/>
                  <a:pt x="9468806" y="6364659"/>
                  <a:pt x="9464042" y="6352186"/>
                </a:cubicBezTo>
                <a:cubicBezTo>
                  <a:pt x="9480018" y="6319253"/>
                  <a:pt x="9493894" y="6334248"/>
                  <a:pt x="9509590" y="6305238"/>
                </a:cubicBezTo>
                <a:cubicBezTo>
                  <a:pt x="9517858" y="6329342"/>
                  <a:pt x="9495574" y="6347281"/>
                  <a:pt x="9491090" y="6369003"/>
                </a:cubicBezTo>
                <a:cubicBezTo>
                  <a:pt x="9523886" y="6364098"/>
                  <a:pt x="9572798" y="6263475"/>
                  <a:pt x="9593958" y="6367321"/>
                </a:cubicBezTo>
                <a:cubicBezTo>
                  <a:pt x="9611338" y="6297389"/>
                  <a:pt x="9632078" y="6266557"/>
                  <a:pt x="9660110" y="6211901"/>
                </a:cubicBezTo>
                <a:cubicBezTo>
                  <a:pt x="9645674" y="6156825"/>
                  <a:pt x="9628154" y="6270762"/>
                  <a:pt x="9629838" y="6183873"/>
                </a:cubicBezTo>
                <a:cubicBezTo>
                  <a:pt x="9620730" y="6195786"/>
                  <a:pt x="9607414" y="6236567"/>
                  <a:pt x="9601806" y="6290523"/>
                </a:cubicBezTo>
                <a:cubicBezTo>
                  <a:pt x="9570694" y="6305518"/>
                  <a:pt x="9540282" y="6311685"/>
                  <a:pt x="9512954" y="6238950"/>
                </a:cubicBezTo>
                <a:cubicBezTo>
                  <a:pt x="9505666" y="6256328"/>
                  <a:pt x="9498238" y="6273566"/>
                  <a:pt x="9490950" y="6290663"/>
                </a:cubicBezTo>
                <a:cubicBezTo>
                  <a:pt x="9478194" y="6272024"/>
                  <a:pt x="9469626" y="6159928"/>
                  <a:pt x="9447026" y="6167403"/>
                </a:cubicBezTo>
                <a:close/>
                <a:moveTo>
                  <a:pt x="9354914" y="6161198"/>
                </a:moveTo>
                <a:cubicBezTo>
                  <a:pt x="9346078" y="6167143"/>
                  <a:pt x="9342110" y="6197781"/>
                  <a:pt x="9331598" y="6224794"/>
                </a:cubicBezTo>
                <a:cubicBezTo>
                  <a:pt x="9341830" y="6231101"/>
                  <a:pt x="9352622" y="6224374"/>
                  <a:pt x="9362854" y="6231101"/>
                </a:cubicBezTo>
                <a:cubicBezTo>
                  <a:pt x="9374206" y="6210921"/>
                  <a:pt x="9357806" y="6185274"/>
                  <a:pt x="9365794" y="6164533"/>
                </a:cubicBezTo>
                <a:cubicBezTo>
                  <a:pt x="9361346" y="6159979"/>
                  <a:pt x="9357858" y="6159217"/>
                  <a:pt x="9354914" y="6161198"/>
                </a:cubicBezTo>
                <a:close/>
                <a:moveTo>
                  <a:pt x="9686002" y="6114098"/>
                </a:moveTo>
                <a:cubicBezTo>
                  <a:pt x="9678506" y="6114466"/>
                  <a:pt x="9668870" y="6126343"/>
                  <a:pt x="9663894" y="6145473"/>
                </a:cubicBezTo>
                <a:lnTo>
                  <a:pt x="9677562" y="6192080"/>
                </a:lnTo>
                <a:lnTo>
                  <a:pt x="9677350" y="6193543"/>
                </a:lnTo>
                <a:lnTo>
                  <a:pt x="9677910" y="6193262"/>
                </a:lnTo>
                <a:lnTo>
                  <a:pt x="9677562" y="6192080"/>
                </a:lnTo>
                <a:lnTo>
                  <a:pt x="9679522" y="6178641"/>
                </a:lnTo>
                <a:cubicBezTo>
                  <a:pt x="9682570" y="6158927"/>
                  <a:pt x="9688138" y="6131073"/>
                  <a:pt x="9695286" y="6151780"/>
                </a:cubicBezTo>
                <a:cubicBezTo>
                  <a:pt x="9698862" y="6124872"/>
                  <a:pt x="9693502" y="6113730"/>
                  <a:pt x="9686002" y="6114098"/>
                </a:cubicBezTo>
                <a:close/>
                <a:moveTo>
                  <a:pt x="12117826" y="6098318"/>
                </a:moveTo>
                <a:cubicBezTo>
                  <a:pt x="12120090" y="6099268"/>
                  <a:pt x="12122090" y="6104830"/>
                  <a:pt x="12123666" y="6117583"/>
                </a:cubicBezTo>
                <a:cubicBezTo>
                  <a:pt x="12115354" y="6134149"/>
                  <a:pt x="12110182" y="6152115"/>
                  <a:pt x="12108386" y="6170558"/>
                </a:cubicBezTo>
                <a:cubicBezTo>
                  <a:pt x="12107254" y="6160426"/>
                  <a:pt x="12102222" y="6151135"/>
                  <a:pt x="12094374" y="6144632"/>
                </a:cubicBezTo>
                <a:cubicBezTo>
                  <a:pt x="12101834" y="6134121"/>
                  <a:pt x="12111034" y="6095467"/>
                  <a:pt x="12117826" y="6098318"/>
                </a:cubicBezTo>
                <a:close/>
                <a:moveTo>
                  <a:pt x="10188754" y="6095022"/>
                </a:moveTo>
                <a:cubicBezTo>
                  <a:pt x="10177350" y="6151676"/>
                  <a:pt x="10193310" y="6241697"/>
                  <a:pt x="10216818" y="6220694"/>
                </a:cubicBezTo>
                <a:lnTo>
                  <a:pt x="10227094" y="6204787"/>
                </a:lnTo>
                <a:lnTo>
                  <a:pt x="10227298" y="6205175"/>
                </a:lnTo>
                <a:lnTo>
                  <a:pt x="10227298" y="6204474"/>
                </a:lnTo>
                <a:lnTo>
                  <a:pt x="10227094" y="6204787"/>
                </a:lnTo>
                <a:lnTo>
                  <a:pt x="10199826" y="6152568"/>
                </a:lnTo>
                <a:cubicBezTo>
                  <a:pt x="10195446" y="6136084"/>
                  <a:pt x="10193802" y="6118777"/>
                  <a:pt x="10188754" y="6095022"/>
                </a:cubicBezTo>
                <a:close/>
                <a:moveTo>
                  <a:pt x="9102438" y="6087979"/>
                </a:moveTo>
                <a:cubicBezTo>
                  <a:pt x="9095622" y="6085246"/>
                  <a:pt x="9085634" y="6092009"/>
                  <a:pt x="9080170" y="6097124"/>
                </a:cubicBezTo>
                <a:cubicBezTo>
                  <a:pt x="9072566" y="6151938"/>
                  <a:pt x="9094578" y="6099025"/>
                  <a:pt x="9103394" y="6121179"/>
                </a:cubicBezTo>
                <a:lnTo>
                  <a:pt x="9105938" y="6134248"/>
                </a:lnTo>
                <a:lnTo>
                  <a:pt x="9105678" y="6135803"/>
                </a:lnTo>
                <a:lnTo>
                  <a:pt x="9106238" y="6135803"/>
                </a:lnTo>
                <a:lnTo>
                  <a:pt x="9105938" y="6134248"/>
                </a:lnTo>
                <a:lnTo>
                  <a:pt x="9109174" y="6114850"/>
                </a:lnTo>
                <a:cubicBezTo>
                  <a:pt x="9110874" y="6097419"/>
                  <a:pt x="9107546" y="6090029"/>
                  <a:pt x="9102438" y="6087979"/>
                </a:cubicBezTo>
                <a:close/>
                <a:moveTo>
                  <a:pt x="9195794" y="6063208"/>
                </a:moveTo>
                <a:cubicBezTo>
                  <a:pt x="9182898" y="6128376"/>
                  <a:pt x="9182478" y="6095441"/>
                  <a:pt x="9156134" y="6078063"/>
                </a:cubicBezTo>
                <a:cubicBezTo>
                  <a:pt x="9143098" y="6126554"/>
                  <a:pt x="9126562" y="6112398"/>
                  <a:pt x="9125298" y="6150938"/>
                </a:cubicBezTo>
                <a:cubicBezTo>
                  <a:pt x="9134546" y="6186956"/>
                  <a:pt x="9159214" y="6181350"/>
                  <a:pt x="9149826" y="6133280"/>
                </a:cubicBezTo>
                <a:cubicBezTo>
                  <a:pt x="9164962" y="6133141"/>
                  <a:pt x="9163842" y="6174062"/>
                  <a:pt x="9174350" y="6115482"/>
                </a:cubicBezTo>
                <a:cubicBezTo>
                  <a:pt x="9174910" y="6133981"/>
                  <a:pt x="9167766" y="6151500"/>
                  <a:pt x="9175890" y="6171539"/>
                </a:cubicBezTo>
                <a:cubicBezTo>
                  <a:pt x="9192990" y="6170980"/>
                  <a:pt x="9194534" y="6167475"/>
                  <a:pt x="9197894" y="6119687"/>
                </a:cubicBezTo>
                <a:cubicBezTo>
                  <a:pt x="9205618" y="6149341"/>
                  <a:pt x="9207006" y="6180285"/>
                  <a:pt x="9201962" y="6210500"/>
                </a:cubicBezTo>
                <a:cubicBezTo>
                  <a:pt x="9226066" y="6172802"/>
                  <a:pt x="9265870" y="6149538"/>
                  <a:pt x="9297122" y="6206716"/>
                </a:cubicBezTo>
                <a:cubicBezTo>
                  <a:pt x="9286330" y="6118284"/>
                  <a:pt x="9238962" y="6085352"/>
                  <a:pt x="9209110" y="6133280"/>
                </a:cubicBezTo>
                <a:cubicBezTo>
                  <a:pt x="9213314" y="6103991"/>
                  <a:pt x="9211350" y="6065030"/>
                  <a:pt x="9196214" y="6063208"/>
                </a:cubicBezTo>
                <a:close/>
                <a:moveTo>
                  <a:pt x="8828726" y="6036719"/>
                </a:moveTo>
                <a:cubicBezTo>
                  <a:pt x="8813534" y="6039335"/>
                  <a:pt x="8787662" y="6075839"/>
                  <a:pt x="8776186" y="6072597"/>
                </a:cubicBezTo>
                <a:lnTo>
                  <a:pt x="8775766" y="6072597"/>
                </a:lnTo>
                <a:cubicBezTo>
                  <a:pt x="8794546" y="6129356"/>
                  <a:pt x="8819490" y="6032796"/>
                  <a:pt x="8839114" y="6084510"/>
                </a:cubicBezTo>
                <a:cubicBezTo>
                  <a:pt x="8843106" y="6045777"/>
                  <a:pt x="8837838" y="6035148"/>
                  <a:pt x="8828726" y="6036719"/>
                </a:cubicBezTo>
                <a:close/>
                <a:moveTo>
                  <a:pt x="9035882" y="6021726"/>
                </a:moveTo>
                <a:cubicBezTo>
                  <a:pt x="9022566" y="6045411"/>
                  <a:pt x="9031118" y="6073299"/>
                  <a:pt x="9035882" y="6100487"/>
                </a:cubicBezTo>
                <a:cubicBezTo>
                  <a:pt x="9004490" y="6105812"/>
                  <a:pt x="8965390" y="6098806"/>
                  <a:pt x="8939878" y="6126834"/>
                </a:cubicBezTo>
                <a:cubicBezTo>
                  <a:pt x="8975618" y="6180510"/>
                  <a:pt x="9025934" y="6086472"/>
                  <a:pt x="9047794" y="6214986"/>
                </a:cubicBezTo>
                <a:cubicBezTo>
                  <a:pt x="9044430" y="6135522"/>
                  <a:pt x="9056206" y="6137204"/>
                  <a:pt x="9072462" y="6096002"/>
                </a:cubicBezTo>
                <a:cubicBezTo>
                  <a:pt x="9051718" y="6047792"/>
                  <a:pt x="9037002" y="6116884"/>
                  <a:pt x="9035882" y="6021726"/>
                </a:cubicBezTo>
                <a:close/>
                <a:moveTo>
                  <a:pt x="8881438" y="6003087"/>
                </a:moveTo>
                <a:cubicBezTo>
                  <a:pt x="8880078" y="6021502"/>
                  <a:pt x="8875326" y="6039511"/>
                  <a:pt x="8867422" y="6056201"/>
                </a:cubicBezTo>
                <a:cubicBezTo>
                  <a:pt x="8881858" y="6111699"/>
                  <a:pt x="8883958" y="6167756"/>
                  <a:pt x="8908346" y="6120387"/>
                </a:cubicBezTo>
                <a:cubicBezTo>
                  <a:pt x="8889286" y="6100768"/>
                  <a:pt x="8878914" y="6079746"/>
                  <a:pt x="8888306" y="6026770"/>
                </a:cubicBezTo>
                <a:cubicBezTo>
                  <a:pt x="8885922" y="6018783"/>
                  <a:pt x="8883678" y="6010935"/>
                  <a:pt x="8881438" y="6003087"/>
                </a:cubicBezTo>
                <a:close/>
                <a:moveTo>
                  <a:pt x="8656078" y="5993416"/>
                </a:moveTo>
                <a:cubicBezTo>
                  <a:pt x="8665466" y="6061667"/>
                  <a:pt x="8713818" y="6003087"/>
                  <a:pt x="8736802" y="6064889"/>
                </a:cubicBezTo>
                <a:cubicBezTo>
                  <a:pt x="8742830" y="5948711"/>
                  <a:pt x="8679762" y="6022707"/>
                  <a:pt x="8656494" y="5993416"/>
                </a:cubicBezTo>
                <a:close/>
                <a:moveTo>
                  <a:pt x="11649626" y="5975251"/>
                </a:moveTo>
                <a:cubicBezTo>
                  <a:pt x="11641198" y="5971729"/>
                  <a:pt x="11632090" y="5980804"/>
                  <a:pt x="11622350" y="6001826"/>
                </a:cubicBezTo>
                <a:lnTo>
                  <a:pt x="11621786" y="6001826"/>
                </a:lnTo>
                <a:cubicBezTo>
                  <a:pt x="11637202" y="6037001"/>
                  <a:pt x="11653322" y="6054239"/>
                  <a:pt x="11672802" y="6024249"/>
                </a:cubicBezTo>
                <a:cubicBezTo>
                  <a:pt x="11665794" y="5994889"/>
                  <a:pt x="11658050" y="5978772"/>
                  <a:pt x="11649626" y="5975251"/>
                </a:cubicBezTo>
                <a:close/>
                <a:moveTo>
                  <a:pt x="9294598" y="5970854"/>
                </a:moveTo>
                <a:cubicBezTo>
                  <a:pt x="9283526" y="5987530"/>
                  <a:pt x="9295722" y="6089695"/>
                  <a:pt x="9276098" y="6034620"/>
                </a:cubicBezTo>
                <a:cubicBezTo>
                  <a:pt x="9272526" y="6041500"/>
                  <a:pt x="9272174" y="6049600"/>
                  <a:pt x="9275118" y="6056762"/>
                </a:cubicBezTo>
                <a:lnTo>
                  <a:pt x="9266570" y="6077083"/>
                </a:lnTo>
                <a:cubicBezTo>
                  <a:pt x="9273014" y="6079466"/>
                  <a:pt x="9279042" y="6092779"/>
                  <a:pt x="9284790" y="6114360"/>
                </a:cubicBezTo>
                <a:cubicBezTo>
                  <a:pt x="9299222" y="6079746"/>
                  <a:pt x="9300906" y="6042747"/>
                  <a:pt x="9320666" y="6009674"/>
                </a:cubicBezTo>
                <a:cubicBezTo>
                  <a:pt x="9313378" y="5963005"/>
                  <a:pt x="9303010" y="5989212"/>
                  <a:pt x="9294598" y="5970854"/>
                </a:cubicBezTo>
                <a:close/>
                <a:moveTo>
                  <a:pt x="11832014" y="5937218"/>
                </a:moveTo>
                <a:cubicBezTo>
                  <a:pt x="11853874" y="5940442"/>
                  <a:pt x="11848130" y="5994396"/>
                  <a:pt x="11869994" y="5968471"/>
                </a:cubicBezTo>
                <a:cubicBezTo>
                  <a:pt x="11862706" y="6008973"/>
                  <a:pt x="11830330" y="5996499"/>
                  <a:pt x="11811270" y="6022425"/>
                </a:cubicBezTo>
                <a:cubicBezTo>
                  <a:pt x="11821922" y="5988230"/>
                  <a:pt x="11819958" y="5987390"/>
                  <a:pt x="11832014" y="5937218"/>
                </a:cubicBezTo>
                <a:close/>
                <a:moveTo>
                  <a:pt x="9602790" y="5908770"/>
                </a:moveTo>
                <a:cubicBezTo>
                  <a:pt x="9596902" y="5922084"/>
                  <a:pt x="9591018" y="5936097"/>
                  <a:pt x="9584990" y="5950112"/>
                </a:cubicBezTo>
                <a:lnTo>
                  <a:pt x="9584990" y="5950252"/>
                </a:lnTo>
                <a:cubicBezTo>
                  <a:pt x="9592838" y="5984868"/>
                  <a:pt x="9602510" y="5974918"/>
                  <a:pt x="9613022" y="5944506"/>
                </a:cubicBezTo>
                <a:cubicBezTo>
                  <a:pt x="9609654" y="5932734"/>
                  <a:pt x="9606154" y="5920681"/>
                  <a:pt x="9602790" y="5908770"/>
                </a:cubicBezTo>
                <a:close/>
                <a:moveTo>
                  <a:pt x="8877902" y="5899056"/>
                </a:moveTo>
                <a:cubicBezTo>
                  <a:pt x="8870402" y="5901728"/>
                  <a:pt x="8863182" y="5908315"/>
                  <a:pt x="8857050" y="5920122"/>
                </a:cubicBezTo>
                <a:cubicBezTo>
                  <a:pt x="8876110" y="5962165"/>
                  <a:pt x="8899238" y="5923765"/>
                  <a:pt x="8918158" y="5976179"/>
                </a:cubicBezTo>
                <a:cubicBezTo>
                  <a:pt x="8919418" y="5959502"/>
                  <a:pt x="8924746" y="5929231"/>
                  <a:pt x="8931330" y="5945487"/>
                </a:cubicBezTo>
                <a:cubicBezTo>
                  <a:pt x="8925446" y="5918264"/>
                  <a:pt x="8900402" y="5891041"/>
                  <a:pt x="8877902" y="5899056"/>
                </a:cubicBezTo>
                <a:close/>
                <a:moveTo>
                  <a:pt x="11739090" y="5893212"/>
                </a:moveTo>
                <a:cubicBezTo>
                  <a:pt x="11748482" y="5925026"/>
                  <a:pt x="11738250" y="5934275"/>
                  <a:pt x="11752266" y="5941142"/>
                </a:cubicBezTo>
                <a:cubicBezTo>
                  <a:pt x="11744838" y="5954455"/>
                  <a:pt x="11736710" y="5983185"/>
                  <a:pt x="11730822" y="5969871"/>
                </a:cubicBezTo>
                <a:cubicBezTo>
                  <a:pt x="11733626" y="5944505"/>
                  <a:pt x="11730822" y="5917458"/>
                  <a:pt x="11739090" y="5893212"/>
                </a:cubicBezTo>
                <a:close/>
                <a:moveTo>
                  <a:pt x="11451066" y="5888974"/>
                </a:moveTo>
                <a:cubicBezTo>
                  <a:pt x="11442466" y="5889325"/>
                  <a:pt x="11433426" y="5897698"/>
                  <a:pt x="11424598" y="5901902"/>
                </a:cubicBezTo>
                <a:cubicBezTo>
                  <a:pt x="11424330" y="5921592"/>
                  <a:pt x="11427318" y="5941199"/>
                  <a:pt x="11433426" y="5959923"/>
                </a:cubicBezTo>
                <a:cubicBezTo>
                  <a:pt x="11449546" y="5908069"/>
                  <a:pt x="11459354" y="5972675"/>
                  <a:pt x="11474910" y="5924186"/>
                </a:cubicBezTo>
                <a:cubicBezTo>
                  <a:pt x="11467834" y="5896297"/>
                  <a:pt x="11459670" y="5888624"/>
                  <a:pt x="11451066" y="5888974"/>
                </a:cubicBezTo>
                <a:close/>
                <a:moveTo>
                  <a:pt x="8522542" y="5852252"/>
                </a:moveTo>
                <a:cubicBezTo>
                  <a:pt x="8518118" y="5852230"/>
                  <a:pt x="8513930" y="5852922"/>
                  <a:pt x="8511022" y="5853132"/>
                </a:cubicBezTo>
                <a:cubicBezTo>
                  <a:pt x="8500230" y="5901902"/>
                  <a:pt x="8511162" y="5893214"/>
                  <a:pt x="8488318" y="5927409"/>
                </a:cubicBezTo>
                <a:cubicBezTo>
                  <a:pt x="8512702" y="5983185"/>
                  <a:pt x="8519850" y="5839398"/>
                  <a:pt x="8540734" y="5903724"/>
                </a:cubicBezTo>
                <a:lnTo>
                  <a:pt x="8540734" y="5904004"/>
                </a:lnTo>
                <a:cubicBezTo>
                  <a:pt x="8551246" y="5858808"/>
                  <a:pt x="8535822" y="5852318"/>
                  <a:pt x="8522542" y="5852252"/>
                </a:cubicBezTo>
                <a:close/>
                <a:moveTo>
                  <a:pt x="8689922" y="5848139"/>
                </a:moveTo>
                <a:cubicBezTo>
                  <a:pt x="8682110" y="5845722"/>
                  <a:pt x="8673806" y="5856390"/>
                  <a:pt x="8665186" y="5871631"/>
                </a:cubicBezTo>
                <a:lnTo>
                  <a:pt x="8664766" y="5871631"/>
                </a:lnTo>
                <a:cubicBezTo>
                  <a:pt x="8674998" y="5910311"/>
                  <a:pt x="8695878" y="5888588"/>
                  <a:pt x="8697562" y="5855235"/>
                </a:cubicBezTo>
                <a:cubicBezTo>
                  <a:pt x="8695074" y="5851206"/>
                  <a:pt x="8692526" y="5848945"/>
                  <a:pt x="8689922" y="5848139"/>
                </a:cubicBezTo>
                <a:close/>
                <a:moveTo>
                  <a:pt x="8427230" y="5820058"/>
                </a:moveTo>
                <a:cubicBezTo>
                  <a:pt x="8421222" y="5823457"/>
                  <a:pt x="8414878" y="5834353"/>
                  <a:pt x="8407870" y="5855936"/>
                </a:cubicBezTo>
                <a:lnTo>
                  <a:pt x="8407870" y="5856215"/>
                </a:lnTo>
                <a:cubicBezTo>
                  <a:pt x="8417962" y="5915356"/>
                  <a:pt x="8442486" y="5870230"/>
                  <a:pt x="8444590" y="5829168"/>
                </a:cubicBezTo>
                <a:cubicBezTo>
                  <a:pt x="8438914" y="5820759"/>
                  <a:pt x="8433238" y="5816660"/>
                  <a:pt x="8427230" y="5820058"/>
                </a:cubicBezTo>
                <a:close/>
                <a:moveTo>
                  <a:pt x="11166766" y="5799387"/>
                </a:moveTo>
                <a:cubicBezTo>
                  <a:pt x="11152346" y="5795393"/>
                  <a:pt x="11134242" y="5820409"/>
                  <a:pt x="11148222" y="5863083"/>
                </a:cubicBezTo>
                <a:lnTo>
                  <a:pt x="11148642" y="5863083"/>
                </a:lnTo>
                <a:cubicBezTo>
                  <a:pt x="11160134" y="5822861"/>
                  <a:pt x="11167142" y="5853553"/>
                  <a:pt x="11178634" y="5813472"/>
                </a:cubicBezTo>
                <a:cubicBezTo>
                  <a:pt x="11175974" y="5805274"/>
                  <a:pt x="11171574" y="5800719"/>
                  <a:pt x="11166766" y="5799387"/>
                </a:cubicBezTo>
                <a:close/>
                <a:moveTo>
                  <a:pt x="10921090" y="5771060"/>
                </a:moveTo>
                <a:cubicBezTo>
                  <a:pt x="10916658" y="5767224"/>
                  <a:pt x="10911790" y="5771498"/>
                  <a:pt x="10906322" y="5786844"/>
                </a:cubicBezTo>
                <a:cubicBezTo>
                  <a:pt x="10913890" y="5820899"/>
                  <a:pt x="10922438" y="5834634"/>
                  <a:pt x="10933230" y="5803942"/>
                </a:cubicBezTo>
                <a:cubicBezTo>
                  <a:pt x="10929518" y="5786844"/>
                  <a:pt x="10925522" y="5774897"/>
                  <a:pt x="10921090" y="5771060"/>
                </a:cubicBezTo>
                <a:close/>
                <a:moveTo>
                  <a:pt x="1227434" y="5766524"/>
                </a:moveTo>
                <a:cubicBezTo>
                  <a:pt x="1236263" y="5841781"/>
                  <a:pt x="1219164" y="5831269"/>
                  <a:pt x="1199404" y="5841781"/>
                </a:cubicBezTo>
                <a:cubicBezTo>
                  <a:pt x="1203467" y="5856916"/>
                  <a:pt x="1207251" y="5859859"/>
                  <a:pt x="1211315" y="5854253"/>
                </a:cubicBezTo>
                <a:cubicBezTo>
                  <a:pt x="1215801" y="5876956"/>
                  <a:pt x="1202206" y="5898118"/>
                  <a:pt x="1219164" y="5921944"/>
                </a:cubicBezTo>
                <a:cubicBezTo>
                  <a:pt x="1223824" y="5901955"/>
                  <a:pt x="1229879" y="5839584"/>
                  <a:pt x="1238832" y="5833693"/>
                </a:cubicBezTo>
                <a:lnTo>
                  <a:pt x="1242202" y="5834717"/>
                </a:lnTo>
                <a:lnTo>
                  <a:pt x="1242289" y="5835754"/>
                </a:lnTo>
                <a:lnTo>
                  <a:pt x="1242851" y="5834914"/>
                </a:lnTo>
                <a:lnTo>
                  <a:pt x="1242202" y="5834717"/>
                </a:lnTo>
                <a:lnTo>
                  <a:pt x="1238488" y="5790471"/>
                </a:lnTo>
                <a:cubicBezTo>
                  <a:pt x="1235773" y="5776929"/>
                  <a:pt x="1231849" y="5766944"/>
                  <a:pt x="1227434" y="5766524"/>
                </a:cubicBezTo>
                <a:close/>
                <a:moveTo>
                  <a:pt x="8511946" y="5762716"/>
                </a:moveTo>
                <a:cubicBezTo>
                  <a:pt x="8500954" y="5760729"/>
                  <a:pt x="8491398" y="5767206"/>
                  <a:pt x="8485514" y="5792169"/>
                </a:cubicBezTo>
                <a:cubicBezTo>
                  <a:pt x="8506398" y="5835614"/>
                  <a:pt x="8531766" y="5762460"/>
                  <a:pt x="8550402" y="5860560"/>
                </a:cubicBezTo>
                <a:cubicBezTo>
                  <a:pt x="8565538" y="5841360"/>
                  <a:pt x="8556710" y="5817256"/>
                  <a:pt x="8568622" y="5796795"/>
                </a:cubicBezTo>
                <a:cubicBezTo>
                  <a:pt x="8552594" y="5792853"/>
                  <a:pt x="8530270" y="5766028"/>
                  <a:pt x="8511946" y="5762716"/>
                </a:cubicBezTo>
                <a:close/>
                <a:moveTo>
                  <a:pt x="8252866" y="5760638"/>
                </a:moveTo>
                <a:cubicBezTo>
                  <a:pt x="8245158" y="5832810"/>
                  <a:pt x="8233526" y="5830148"/>
                  <a:pt x="8211942" y="5797915"/>
                </a:cubicBezTo>
                <a:cubicBezTo>
                  <a:pt x="8210258" y="5840239"/>
                  <a:pt x="8201850" y="5809828"/>
                  <a:pt x="8190218" y="5850190"/>
                </a:cubicBezTo>
                <a:cubicBezTo>
                  <a:pt x="8194842" y="5865885"/>
                  <a:pt x="8199606" y="5881582"/>
                  <a:pt x="8204234" y="5897559"/>
                </a:cubicBezTo>
                <a:cubicBezTo>
                  <a:pt x="8209138" y="5818376"/>
                  <a:pt x="8234086" y="5884105"/>
                  <a:pt x="8249502" y="5849489"/>
                </a:cubicBezTo>
                <a:cubicBezTo>
                  <a:pt x="8252342" y="5895841"/>
                  <a:pt x="8272838" y="5901675"/>
                  <a:pt x="8290890" y="5898620"/>
                </a:cubicBezTo>
                <a:lnTo>
                  <a:pt x="8307186" y="5893830"/>
                </a:lnTo>
                <a:lnTo>
                  <a:pt x="8307382" y="5894054"/>
                </a:lnTo>
                <a:lnTo>
                  <a:pt x="8307382" y="5893773"/>
                </a:lnTo>
                <a:lnTo>
                  <a:pt x="8307186" y="5893830"/>
                </a:lnTo>
                <a:lnTo>
                  <a:pt x="8292530" y="5877047"/>
                </a:lnTo>
                <a:cubicBezTo>
                  <a:pt x="8284550" y="5857214"/>
                  <a:pt x="8292982" y="5827626"/>
                  <a:pt x="8280054" y="5776753"/>
                </a:cubicBezTo>
                <a:cubicBezTo>
                  <a:pt x="8272206" y="5793991"/>
                  <a:pt x="8265478" y="5811510"/>
                  <a:pt x="8258190" y="5829028"/>
                </a:cubicBezTo>
                <a:cubicBezTo>
                  <a:pt x="8254686" y="5805764"/>
                  <a:pt x="8268982" y="5785862"/>
                  <a:pt x="8252866" y="5760638"/>
                </a:cubicBezTo>
                <a:close/>
                <a:moveTo>
                  <a:pt x="8138362" y="5750827"/>
                </a:moveTo>
                <a:cubicBezTo>
                  <a:pt x="8125330" y="5789646"/>
                  <a:pt x="8104026" y="5827064"/>
                  <a:pt x="8121966" y="5871350"/>
                </a:cubicBezTo>
                <a:lnTo>
                  <a:pt x="8121966" y="5871771"/>
                </a:lnTo>
                <a:cubicBezTo>
                  <a:pt x="8134298" y="5791468"/>
                  <a:pt x="8140746" y="5837716"/>
                  <a:pt x="8157566" y="5765542"/>
                </a:cubicBezTo>
                <a:cubicBezTo>
                  <a:pt x="8152378" y="5733730"/>
                  <a:pt x="8144250" y="5768624"/>
                  <a:pt x="8138362" y="5750827"/>
                </a:cubicBezTo>
                <a:close/>
                <a:moveTo>
                  <a:pt x="8887882" y="5745921"/>
                </a:moveTo>
                <a:cubicBezTo>
                  <a:pt x="8887602" y="5824543"/>
                  <a:pt x="8926426" y="5770446"/>
                  <a:pt x="8941142" y="5801138"/>
                </a:cubicBezTo>
                <a:cubicBezTo>
                  <a:pt x="8940862" y="5738354"/>
                  <a:pt x="8903582" y="5752649"/>
                  <a:pt x="8887882" y="5745921"/>
                </a:cubicBezTo>
                <a:close/>
                <a:moveTo>
                  <a:pt x="1193673" y="5727469"/>
                </a:moveTo>
                <a:cubicBezTo>
                  <a:pt x="1184311" y="5723297"/>
                  <a:pt x="1174457" y="5748550"/>
                  <a:pt x="1174457" y="5773250"/>
                </a:cubicBezTo>
                <a:cubicBezTo>
                  <a:pt x="1192817" y="5821459"/>
                  <a:pt x="1188472" y="5775633"/>
                  <a:pt x="1202487" y="5742558"/>
                </a:cubicBezTo>
                <a:cubicBezTo>
                  <a:pt x="1199859" y="5733519"/>
                  <a:pt x="1196793" y="5728859"/>
                  <a:pt x="1193673" y="5727469"/>
                </a:cubicBezTo>
                <a:close/>
                <a:moveTo>
                  <a:pt x="8195906" y="5720063"/>
                </a:moveTo>
                <a:cubicBezTo>
                  <a:pt x="8183838" y="5715591"/>
                  <a:pt x="8169014" y="5729820"/>
                  <a:pt x="8164834" y="5755374"/>
                </a:cubicBezTo>
                <a:lnTo>
                  <a:pt x="8168166" y="5800639"/>
                </a:lnTo>
                <a:lnTo>
                  <a:pt x="8167934" y="5801559"/>
                </a:lnTo>
                <a:lnTo>
                  <a:pt x="8168214" y="5801278"/>
                </a:lnTo>
                <a:lnTo>
                  <a:pt x="8168166" y="5800639"/>
                </a:lnTo>
                <a:lnTo>
                  <a:pt x="8174374" y="5776142"/>
                </a:lnTo>
                <a:cubicBezTo>
                  <a:pt x="8186590" y="5733577"/>
                  <a:pt x="8181302" y="5799720"/>
                  <a:pt x="8204234" y="5796655"/>
                </a:cubicBezTo>
                <a:cubicBezTo>
                  <a:pt x="8208718" y="5778716"/>
                  <a:pt x="8204934" y="5759375"/>
                  <a:pt x="8210258" y="5741717"/>
                </a:cubicBezTo>
                <a:cubicBezTo>
                  <a:pt x="8207282" y="5729209"/>
                  <a:pt x="8201938" y="5722298"/>
                  <a:pt x="8195906" y="5720063"/>
                </a:cubicBezTo>
                <a:close/>
                <a:moveTo>
                  <a:pt x="11373054" y="5715580"/>
                </a:moveTo>
                <a:cubicBezTo>
                  <a:pt x="11381778" y="5714039"/>
                  <a:pt x="11390118" y="5719995"/>
                  <a:pt x="11398390" y="5727002"/>
                </a:cubicBezTo>
                <a:cubicBezTo>
                  <a:pt x="11391378" y="5783619"/>
                  <a:pt x="11363350" y="5732186"/>
                  <a:pt x="11345410" y="5749144"/>
                </a:cubicBezTo>
                <a:cubicBezTo>
                  <a:pt x="11355222" y="5726161"/>
                  <a:pt x="11364330" y="5717122"/>
                  <a:pt x="11373054" y="5715580"/>
                </a:cubicBezTo>
                <a:close/>
                <a:moveTo>
                  <a:pt x="10785234" y="5670805"/>
                </a:moveTo>
                <a:cubicBezTo>
                  <a:pt x="10786354" y="5735971"/>
                  <a:pt x="10822934" y="5759796"/>
                  <a:pt x="10842414" y="5716772"/>
                </a:cubicBezTo>
                <a:lnTo>
                  <a:pt x="10842274" y="5716772"/>
                </a:lnTo>
                <a:cubicBezTo>
                  <a:pt x="10847458" y="5676831"/>
                  <a:pt x="10828398" y="5700515"/>
                  <a:pt x="10836810" y="5670805"/>
                </a:cubicBezTo>
                <a:cubicBezTo>
                  <a:pt x="10819710" y="5668422"/>
                  <a:pt x="10799246" y="5737373"/>
                  <a:pt x="10785234" y="5670805"/>
                </a:cubicBezTo>
                <a:close/>
                <a:moveTo>
                  <a:pt x="8546586" y="5661661"/>
                </a:moveTo>
                <a:cubicBezTo>
                  <a:pt x="8541258" y="5662396"/>
                  <a:pt x="8535690" y="5669404"/>
                  <a:pt x="8529662" y="5688604"/>
                </a:cubicBezTo>
                <a:lnTo>
                  <a:pt x="8529242" y="5688604"/>
                </a:lnTo>
                <a:cubicBezTo>
                  <a:pt x="8539890" y="5714390"/>
                  <a:pt x="8560354" y="5707662"/>
                  <a:pt x="8562034" y="5672346"/>
                </a:cubicBezTo>
                <a:cubicBezTo>
                  <a:pt x="8556990" y="5666460"/>
                  <a:pt x="8551910" y="5660925"/>
                  <a:pt x="8546586" y="5661661"/>
                </a:cubicBezTo>
                <a:close/>
                <a:moveTo>
                  <a:pt x="7835638" y="5643604"/>
                </a:moveTo>
                <a:cubicBezTo>
                  <a:pt x="7820198" y="5648182"/>
                  <a:pt x="7800534" y="5693017"/>
                  <a:pt x="7813498" y="5736812"/>
                </a:cubicBezTo>
                <a:lnTo>
                  <a:pt x="7813774" y="5737233"/>
                </a:lnTo>
                <a:cubicBezTo>
                  <a:pt x="7834658" y="5732888"/>
                  <a:pt x="7835078" y="5656230"/>
                  <a:pt x="7850918" y="5687762"/>
                </a:cubicBezTo>
                <a:cubicBezTo>
                  <a:pt x="7852650" y="5652603"/>
                  <a:pt x="7844906" y="5640857"/>
                  <a:pt x="7835638" y="5643604"/>
                </a:cubicBezTo>
                <a:close/>
                <a:moveTo>
                  <a:pt x="8289006" y="5614712"/>
                </a:moveTo>
                <a:cubicBezTo>
                  <a:pt x="8282366" y="5609912"/>
                  <a:pt x="8273678" y="5616289"/>
                  <a:pt x="8269262" y="5640113"/>
                </a:cubicBezTo>
                <a:lnTo>
                  <a:pt x="8269262" y="5640394"/>
                </a:lnTo>
                <a:cubicBezTo>
                  <a:pt x="8276830" y="5687762"/>
                  <a:pt x="8287902" y="5638010"/>
                  <a:pt x="8296450" y="5656369"/>
                </a:cubicBezTo>
                <a:cubicBezTo>
                  <a:pt x="8300234" y="5635489"/>
                  <a:pt x="8295646" y="5619512"/>
                  <a:pt x="8289006" y="5614712"/>
                </a:cubicBezTo>
                <a:close/>
                <a:moveTo>
                  <a:pt x="8051558" y="5573177"/>
                </a:moveTo>
                <a:cubicBezTo>
                  <a:pt x="8045478" y="5576837"/>
                  <a:pt x="8039138" y="5587699"/>
                  <a:pt x="8032830" y="5597089"/>
                </a:cubicBezTo>
                <a:lnTo>
                  <a:pt x="8032830" y="5597510"/>
                </a:lnTo>
                <a:cubicBezTo>
                  <a:pt x="8043622" y="5629042"/>
                  <a:pt x="8055814" y="5629742"/>
                  <a:pt x="8068710" y="5592464"/>
                </a:cubicBezTo>
                <a:cubicBezTo>
                  <a:pt x="8063454" y="5573055"/>
                  <a:pt x="8057638" y="5569515"/>
                  <a:pt x="8051558" y="5573177"/>
                </a:cubicBezTo>
                <a:close/>
                <a:moveTo>
                  <a:pt x="10635142" y="5548322"/>
                </a:moveTo>
                <a:lnTo>
                  <a:pt x="10635346" y="5548726"/>
                </a:lnTo>
                <a:cubicBezTo>
                  <a:pt x="10636114" y="5551806"/>
                  <a:pt x="10636638" y="5556079"/>
                  <a:pt x="10636814" y="5561772"/>
                </a:cubicBezTo>
                <a:close/>
                <a:moveTo>
                  <a:pt x="10427922" y="5546006"/>
                </a:moveTo>
                <a:cubicBezTo>
                  <a:pt x="10417830" y="5547372"/>
                  <a:pt x="10407318" y="5555676"/>
                  <a:pt x="10396318" y="5577188"/>
                </a:cubicBezTo>
                <a:cubicBezTo>
                  <a:pt x="10415518" y="5588540"/>
                  <a:pt x="10434718" y="5602976"/>
                  <a:pt x="10457002" y="5556447"/>
                </a:cubicBezTo>
                <a:cubicBezTo>
                  <a:pt x="10447682" y="5550210"/>
                  <a:pt x="10438014" y="5544640"/>
                  <a:pt x="10427922" y="5546006"/>
                </a:cubicBezTo>
                <a:close/>
                <a:moveTo>
                  <a:pt x="12407466" y="5541171"/>
                </a:moveTo>
                <a:cubicBezTo>
                  <a:pt x="12413494" y="5574386"/>
                  <a:pt x="12423022" y="5549019"/>
                  <a:pt x="12428490" y="5591062"/>
                </a:cubicBezTo>
                <a:lnTo>
                  <a:pt x="12410130" y="5631984"/>
                </a:lnTo>
                <a:cubicBezTo>
                  <a:pt x="12399898" y="5599470"/>
                  <a:pt x="12391630" y="5567518"/>
                  <a:pt x="12407466" y="5541171"/>
                </a:cubicBezTo>
                <a:close/>
                <a:moveTo>
                  <a:pt x="10904802" y="5523920"/>
                </a:moveTo>
                <a:cubicBezTo>
                  <a:pt x="10909626" y="5526561"/>
                  <a:pt x="10913858" y="5541381"/>
                  <a:pt x="10918798" y="5542011"/>
                </a:cubicBezTo>
                <a:cubicBezTo>
                  <a:pt x="10900018" y="5560371"/>
                  <a:pt x="10926226" y="5588679"/>
                  <a:pt x="10907582" y="5607038"/>
                </a:cubicBezTo>
                <a:cubicBezTo>
                  <a:pt x="10895810" y="5605356"/>
                  <a:pt x="10885722" y="5554344"/>
                  <a:pt x="10899734" y="5526316"/>
                </a:cubicBezTo>
                <a:cubicBezTo>
                  <a:pt x="10901522" y="5523513"/>
                  <a:pt x="10903194" y="5523040"/>
                  <a:pt x="10904802" y="5523920"/>
                </a:cubicBezTo>
                <a:close/>
                <a:moveTo>
                  <a:pt x="12365138" y="5520009"/>
                </a:moveTo>
                <a:cubicBezTo>
                  <a:pt x="12360518" y="5579010"/>
                  <a:pt x="12401578" y="5582373"/>
                  <a:pt x="12384762" y="5592323"/>
                </a:cubicBezTo>
                <a:cubicBezTo>
                  <a:pt x="12369486" y="5554064"/>
                  <a:pt x="12372430" y="5634928"/>
                  <a:pt x="12356734" y="5596949"/>
                </a:cubicBezTo>
                <a:cubicBezTo>
                  <a:pt x="12359534" y="5571302"/>
                  <a:pt x="12356874" y="5544253"/>
                  <a:pt x="12365138" y="5520009"/>
                </a:cubicBezTo>
                <a:close/>
                <a:moveTo>
                  <a:pt x="12248538" y="5470119"/>
                </a:moveTo>
                <a:cubicBezTo>
                  <a:pt x="12277410" y="5520991"/>
                  <a:pt x="12312166" y="5472921"/>
                  <a:pt x="12340198" y="5536407"/>
                </a:cubicBezTo>
                <a:cubicBezTo>
                  <a:pt x="12343278" y="5530941"/>
                  <a:pt x="12346222" y="5526176"/>
                  <a:pt x="12348186" y="5538229"/>
                </a:cubicBezTo>
                <a:cubicBezTo>
                  <a:pt x="12329262" y="5556727"/>
                  <a:pt x="12355190" y="5585317"/>
                  <a:pt x="12336414" y="5602695"/>
                </a:cubicBezTo>
                <a:cubicBezTo>
                  <a:pt x="12328706" y="5574105"/>
                  <a:pt x="12318894" y="5584896"/>
                  <a:pt x="12312026" y="5540750"/>
                </a:cubicBezTo>
                <a:cubicBezTo>
                  <a:pt x="12297870" y="5571722"/>
                  <a:pt x="12276146" y="5550280"/>
                  <a:pt x="12272222" y="5610822"/>
                </a:cubicBezTo>
                <a:cubicBezTo>
                  <a:pt x="12257366" y="5606759"/>
                  <a:pt x="12268998" y="5583074"/>
                  <a:pt x="12255826" y="5550701"/>
                </a:cubicBezTo>
                <a:cubicBezTo>
                  <a:pt x="12242510" y="5542712"/>
                  <a:pt x="12242230" y="5614746"/>
                  <a:pt x="12226394" y="5577609"/>
                </a:cubicBezTo>
                <a:cubicBezTo>
                  <a:pt x="12238026" y="5542712"/>
                  <a:pt x="12229058" y="5503192"/>
                  <a:pt x="12248538" y="5470119"/>
                </a:cubicBezTo>
                <a:close/>
                <a:moveTo>
                  <a:pt x="12155198" y="5418001"/>
                </a:moveTo>
                <a:cubicBezTo>
                  <a:pt x="12175238" y="5416372"/>
                  <a:pt x="12195142" y="5421207"/>
                  <a:pt x="12219526" y="5418685"/>
                </a:cubicBezTo>
                <a:cubicBezTo>
                  <a:pt x="12208874" y="5472080"/>
                  <a:pt x="12176218" y="5575367"/>
                  <a:pt x="12169350" y="5530941"/>
                </a:cubicBezTo>
                <a:cubicBezTo>
                  <a:pt x="12187850" y="5489739"/>
                  <a:pt x="12123102" y="5521411"/>
                  <a:pt x="12129270" y="5465354"/>
                </a:cubicBezTo>
                <a:cubicBezTo>
                  <a:pt x="12111050" y="5477265"/>
                  <a:pt x="12115954" y="5516787"/>
                  <a:pt x="12099838" y="5492260"/>
                </a:cubicBezTo>
                <a:cubicBezTo>
                  <a:pt x="12106286" y="5470118"/>
                  <a:pt x="12094650" y="5478808"/>
                  <a:pt x="12090026" y="5456104"/>
                </a:cubicBezTo>
                <a:cubicBezTo>
                  <a:pt x="12114974" y="5427724"/>
                  <a:pt x="12135154" y="5419631"/>
                  <a:pt x="12155198" y="5418001"/>
                </a:cubicBezTo>
                <a:close/>
                <a:moveTo>
                  <a:pt x="12095530" y="5392846"/>
                </a:moveTo>
                <a:cubicBezTo>
                  <a:pt x="12102782" y="5393879"/>
                  <a:pt x="12109790" y="5399485"/>
                  <a:pt x="12117358" y="5394860"/>
                </a:cubicBezTo>
                <a:cubicBezTo>
                  <a:pt x="12102222" y="5402568"/>
                  <a:pt x="12083722" y="5472780"/>
                  <a:pt x="12072230" y="5418265"/>
                </a:cubicBezTo>
                <a:cubicBezTo>
                  <a:pt x="12080778" y="5395351"/>
                  <a:pt x="12088274" y="5391813"/>
                  <a:pt x="12095530" y="5392846"/>
                </a:cubicBezTo>
                <a:close/>
                <a:moveTo>
                  <a:pt x="10560434" y="5376081"/>
                </a:moveTo>
                <a:cubicBezTo>
                  <a:pt x="10564498" y="5393459"/>
                  <a:pt x="10588882" y="5370195"/>
                  <a:pt x="10578510" y="5413639"/>
                </a:cubicBezTo>
                <a:cubicBezTo>
                  <a:pt x="10571786" y="5393740"/>
                  <a:pt x="10573746" y="5437325"/>
                  <a:pt x="10566038" y="5422189"/>
                </a:cubicBezTo>
                <a:cubicBezTo>
                  <a:pt x="10575150" y="5374961"/>
                  <a:pt x="10548518" y="5436062"/>
                  <a:pt x="10552026" y="5453160"/>
                </a:cubicBezTo>
                <a:cubicBezTo>
                  <a:pt x="10549782" y="5445313"/>
                  <a:pt x="10547538" y="5437465"/>
                  <a:pt x="10545298" y="5429336"/>
                </a:cubicBezTo>
                <a:cubicBezTo>
                  <a:pt x="10542466" y="5422091"/>
                  <a:pt x="10542870" y="5413976"/>
                  <a:pt x="10546418" y="5407054"/>
                </a:cubicBezTo>
                <a:cubicBezTo>
                  <a:pt x="10554546" y="5423169"/>
                  <a:pt x="10552026" y="5390936"/>
                  <a:pt x="10560434" y="5376081"/>
                </a:cubicBezTo>
                <a:close/>
                <a:moveTo>
                  <a:pt x="12039470" y="5375940"/>
                </a:moveTo>
                <a:cubicBezTo>
                  <a:pt x="12050822" y="5378603"/>
                  <a:pt x="12059758" y="5395841"/>
                  <a:pt x="12059758" y="5426112"/>
                </a:cubicBezTo>
                <a:cubicBezTo>
                  <a:pt x="12043218" y="5388692"/>
                  <a:pt x="12017570" y="5515244"/>
                  <a:pt x="12002154" y="5457784"/>
                </a:cubicBezTo>
                <a:cubicBezTo>
                  <a:pt x="12009258" y="5443951"/>
                  <a:pt x="12010186" y="5427765"/>
                  <a:pt x="12004678" y="5413217"/>
                </a:cubicBezTo>
                <a:cubicBezTo>
                  <a:pt x="12014350" y="5385189"/>
                  <a:pt x="12028118" y="5373277"/>
                  <a:pt x="12039470" y="5375940"/>
                </a:cubicBezTo>
                <a:close/>
                <a:moveTo>
                  <a:pt x="10219166" y="5371736"/>
                </a:moveTo>
                <a:cubicBezTo>
                  <a:pt x="10203330" y="5398644"/>
                  <a:pt x="10189598" y="5377202"/>
                  <a:pt x="10173198" y="5418125"/>
                </a:cubicBezTo>
                <a:cubicBezTo>
                  <a:pt x="10187354" y="5482170"/>
                  <a:pt x="10207534" y="5420786"/>
                  <a:pt x="10223794" y="5440127"/>
                </a:cubicBezTo>
                <a:cubicBezTo>
                  <a:pt x="10230298" y="5417494"/>
                  <a:pt x="10228654" y="5393290"/>
                  <a:pt x="10219166" y="5371736"/>
                </a:cubicBezTo>
                <a:close/>
                <a:moveTo>
                  <a:pt x="11804006" y="5361741"/>
                </a:moveTo>
                <a:cubicBezTo>
                  <a:pt x="11795610" y="5361445"/>
                  <a:pt x="11785202" y="5407088"/>
                  <a:pt x="11785202" y="5419385"/>
                </a:cubicBezTo>
                <a:cubicBezTo>
                  <a:pt x="11789406" y="5447694"/>
                  <a:pt x="11816878" y="5411116"/>
                  <a:pt x="11811270" y="5380286"/>
                </a:cubicBezTo>
                <a:cubicBezTo>
                  <a:pt x="11809378" y="5367043"/>
                  <a:pt x="11806802" y="5361840"/>
                  <a:pt x="11804006" y="5361741"/>
                </a:cubicBezTo>
                <a:close/>
                <a:moveTo>
                  <a:pt x="10287338" y="5338930"/>
                </a:moveTo>
                <a:cubicBezTo>
                  <a:pt x="10289050" y="5337846"/>
                  <a:pt x="10290678" y="5338486"/>
                  <a:pt x="10292186" y="5341744"/>
                </a:cubicBezTo>
                <a:cubicBezTo>
                  <a:pt x="10289354" y="5357329"/>
                  <a:pt x="10291314" y="5373402"/>
                  <a:pt x="10297790" y="5387852"/>
                </a:cubicBezTo>
                <a:cubicBezTo>
                  <a:pt x="10303818" y="5377201"/>
                  <a:pt x="10309422" y="5367111"/>
                  <a:pt x="10313630" y="5391215"/>
                </a:cubicBezTo>
                <a:cubicBezTo>
                  <a:pt x="10304238" y="5420926"/>
                  <a:pt x="10298210" y="5391636"/>
                  <a:pt x="10287842" y="5430735"/>
                </a:cubicBezTo>
                <a:cubicBezTo>
                  <a:pt x="10282234" y="5410976"/>
                  <a:pt x="10276630" y="5390934"/>
                  <a:pt x="10270882" y="5371035"/>
                </a:cubicBezTo>
                <a:cubicBezTo>
                  <a:pt x="10276350" y="5360944"/>
                  <a:pt x="10282210" y="5342182"/>
                  <a:pt x="10287338" y="5338930"/>
                </a:cubicBezTo>
                <a:close/>
                <a:moveTo>
                  <a:pt x="10345582" y="5319183"/>
                </a:moveTo>
                <a:cubicBezTo>
                  <a:pt x="10349786" y="5331515"/>
                  <a:pt x="10353850" y="5354920"/>
                  <a:pt x="10359598" y="5344829"/>
                </a:cubicBezTo>
                <a:cubicBezTo>
                  <a:pt x="10356922" y="5337514"/>
                  <a:pt x="10357314" y="5329413"/>
                  <a:pt x="10360718" y="5322406"/>
                </a:cubicBezTo>
                <a:cubicBezTo>
                  <a:pt x="10379778" y="5378603"/>
                  <a:pt x="10340258" y="5413360"/>
                  <a:pt x="10328906" y="5416863"/>
                </a:cubicBezTo>
                <a:cubicBezTo>
                  <a:pt x="10343902" y="5388273"/>
                  <a:pt x="10307742" y="5408315"/>
                  <a:pt x="10323158" y="5370757"/>
                </a:cubicBezTo>
                <a:cubicBezTo>
                  <a:pt x="10337034" y="5396823"/>
                  <a:pt x="10335490" y="5330394"/>
                  <a:pt x="10345582" y="5319183"/>
                </a:cubicBezTo>
                <a:close/>
                <a:moveTo>
                  <a:pt x="10800638" y="5318886"/>
                </a:moveTo>
                <a:cubicBezTo>
                  <a:pt x="10819298" y="5320206"/>
                  <a:pt x="10838034" y="5332740"/>
                  <a:pt x="10856850" y="5368372"/>
                </a:cubicBezTo>
                <a:cubicBezTo>
                  <a:pt x="10832042" y="5371175"/>
                  <a:pt x="10807094" y="5349452"/>
                  <a:pt x="10782006" y="5320863"/>
                </a:cubicBezTo>
                <a:cubicBezTo>
                  <a:pt x="10788210" y="5319251"/>
                  <a:pt x="10794418" y="5318445"/>
                  <a:pt x="10800638" y="5318886"/>
                </a:cubicBezTo>
                <a:close/>
                <a:moveTo>
                  <a:pt x="11744318" y="5316765"/>
                </a:moveTo>
                <a:lnTo>
                  <a:pt x="11738390" y="5329553"/>
                </a:lnTo>
                <a:cubicBezTo>
                  <a:pt x="11742878" y="5345530"/>
                  <a:pt x="11747222" y="5361367"/>
                  <a:pt x="11751706" y="5377623"/>
                </a:cubicBezTo>
                <a:cubicBezTo>
                  <a:pt x="11760746" y="5368584"/>
                  <a:pt x="11758926" y="5356917"/>
                  <a:pt x="11757190" y="5345250"/>
                </a:cubicBezTo>
                <a:lnTo>
                  <a:pt x="11756358" y="5333008"/>
                </a:lnTo>
                <a:lnTo>
                  <a:pt x="11752610" y="5333367"/>
                </a:lnTo>
                <a:cubicBezTo>
                  <a:pt x="11750318" y="5330983"/>
                  <a:pt x="11748022" y="5326372"/>
                  <a:pt x="11745722" y="5320669"/>
                </a:cubicBezTo>
                <a:close/>
                <a:moveTo>
                  <a:pt x="11409634" y="5257283"/>
                </a:moveTo>
                <a:lnTo>
                  <a:pt x="11417590" y="5272374"/>
                </a:lnTo>
                <a:cubicBezTo>
                  <a:pt x="11417450" y="5282289"/>
                  <a:pt x="11416514" y="5288819"/>
                  <a:pt x="11414982" y="5292562"/>
                </a:cubicBezTo>
                <a:lnTo>
                  <a:pt x="11412294" y="5294062"/>
                </a:lnTo>
                <a:lnTo>
                  <a:pt x="11414542" y="5296322"/>
                </a:lnTo>
                <a:cubicBezTo>
                  <a:pt x="11424038" y="5299913"/>
                  <a:pt x="11435670" y="5296689"/>
                  <a:pt x="11442254" y="5297179"/>
                </a:cubicBezTo>
                <a:cubicBezTo>
                  <a:pt x="11443658" y="5275667"/>
                  <a:pt x="11436090" y="5267188"/>
                  <a:pt x="11426698" y="5262949"/>
                </a:cubicBezTo>
                <a:close/>
                <a:moveTo>
                  <a:pt x="10992654" y="5254715"/>
                </a:moveTo>
                <a:cubicBezTo>
                  <a:pt x="10997698" y="5270412"/>
                  <a:pt x="11002182" y="5286668"/>
                  <a:pt x="11006670" y="5302505"/>
                </a:cubicBezTo>
                <a:cubicBezTo>
                  <a:pt x="10998962" y="5341045"/>
                  <a:pt x="10975414" y="5307549"/>
                  <a:pt x="10983682" y="5274895"/>
                </a:cubicBezTo>
                <a:cubicBezTo>
                  <a:pt x="10988730" y="5287369"/>
                  <a:pt x="10990694" y="5271111"/>
                  <a:pt x="10992654" y="5254715"/>
                </a:cubicBezTo>
                <a:close/>
                <a:moveTo>
                  <a:pt x="12309922" y="5236778"/>
                </a:moveTo>
                <a:cubicBezTo>
                  <a:pt x="12319874" y="5249112"/>
                  <a:pt x="12331086" y="5238880"/>
                  <a:pt x="12338794" y="5288351"/>
                </a:cubicBezTo>
                <a:cubicBezTo>
                  <a:pt x="12327582" y="5338243"/>
                  <a:pt x="12303194" y="5269713"/>
                  <a:pt x="12309922" y="5236778"/>
                </a:cubicBezTo>
                <a:close/>
                <a:moveTo>
                  <a:pt x="11761474" y="5199407"/>
                </a:moveTo>
                <a:lnTo>
                  <a:pt x="11761250" y="5200050"/>
                </a:lnTo>
                <a:lnTo>
                  <a:pt x="11761234" y="5200181"/>
                </a:lnTo>
                <a:lnTo>
                  <a:pt x="11761518" y="5199780"/>
                </a:lnTo>
                <a:close/>
                <a:moveTo>
                  <a:pt x="11745694" y="5189239"/>
                </a:moveTo>
                <a:lnTo>
                  <a:pt x="11736710" y="5216597"/>
                </a:lnTo>
                <a:cubicBezTo>
                  <a:pt x="11740426" y="5221222"/>
                  <a:pt x="11744382" y="5221362"/>
                  <a:pt x="11748534" y="5218174"/>
                </a:cubicBezTo>
                <a:lnTo>
                  <a:pt x="11753690" y="5210870"/>
                </a:lnTo>
                <a:close/>
                <a:moveTo>
                  <a:pt x="11777674" y="5188957"/>
                </a:moveTo>
                <a:lnTo>
                  <a:pt x="11774318" y="5203581"/>
                </a:lnTo>
                <a:cubicBezTo>
                  <a:pt x="11773394" y="5214600"/>
                  <a:pt x="11774270" y="5226022"/>
                  <a:pt x="11777774" y="5238040"/>
                </a:cubicBezTo>
                <a:cubicBezTo>
                  <a:pt x="11783242" y="5224656"/>
                  <a:pt x="11785202" y="5211132"/>
                  <a:pt x="11787674" y="5201357"/>
                </a:cubicBezTo>
                <a:lnTo>
                  <a:pt x="11790226" y="5195034"/>
                </a:lnTo>
                <a:lnTo>
                  <a:pt x="11788270" y="5195378"/>
                </a:lnTo>
                <a:close/>
                <a:moveTo>
                  <a:pt x="10927630" y="5172730"/>
                </a:moveTo>
                <a:cubicBezTo>
                  <a:pt x="10919230" y="5173863"/>
                  <a:pt x="10909766" y="5198412"/>
                  <a:pt x="10902038" y="5188316"/>
                </a:cubicBezTo>
                <a:lnTo>
                  <a:pt x="10897682" y="5177754"/>
                </a:lnTo>
                <a:lnTo>
                  <a:pt x="10897634" y="5177077"/>
                </a:lnTo>
                <a:lnTo>
                  <a:pt x="10897634" y="5177636"/>
                </a:lnTo>
                <a:lnTo>
                  <a:pt x="10897682" y="5177754"/>
                </a:lnTo>
                <a:lnTo>
                  <a:pt x="10899806" y="5207315"/>
                </a:lnTo>
                <a:cubicBezTo>
                  <a:pt x="10907162" y="5226058"/>
                  <a:pt x="10927450" y="5212499"/>
                  <a:pt x="10937014" y="5186326"/>
                </a:cubicBezTo>
                <a:cubicBezTo>
                  <a:pt x="10934178" y="5175570"/>
                  <a:pt x="10930990" y="5172277"/>
                  <a:pt x="10927630" y="5172730"/>
                </a:cubicBezTo>
                <a:close/>
                <a:moveTo>
                  <a:pt x="11734466" y="5158857"/>
                </a:moveTo>
                <a:lnTo>
                  <a:pt x="11729818" y="5175715"/>
                </a:lnTo>
                <a:lnTo>
                  <a:pt x="11735650" y="5178193"/>
                </a:lnTo>
                <a:lnTo>
                  <a:pt x="11739210" y="5171695"/>
                </a:lnTo>
                <a:close/>
                <a:moveTo>
                  <a:pt x="10225442" y="5152478"/>
                </a:moveTo>
                <a:cubicBezTo>
                  <a:pt x="10228050" y="5153358"/>
                  <a:pt x="10230590" y="5155705"/>
                  <a:pt x="10233042" y="5159839"/>
                </a:cubicBezTo>
                <a:cubicBezTo>
                  <a:pt x="10220990" y="5192493"/>
                  <a:pt x="10209078" y="5218279"/>
                  <a:pt x="10200526" y="5175536"/>
                </a:cubicBezTo>
                <a:cubicBezTo>
                  <a:pt x="10206274" y="5165445"/>
                  <a:pt x="10211950" y="5157387"/>
                  <a:pt x="10217414" y="5153918"/>
                </a:cubicBezTo>
                <a:cubicBezTo>
                  <a:pt x="10220150" y="5152184"/>
                  <a:pt x="10222830" y="5151597"/>
                  <a:pt x="10225442" y="5152478"/>
                </a:cubicBezTo>
                <a:close/>
                <a:moveTo>
                  <a:pt x="12210350" y="5130052"/>
                </a:moveTo>
                <a:cubicBezTo>
                  <a:pt x="12212406" y="5129148"/>
                  <a:pt x="12214342" y="5130234"/>
                  <a:pt x="12216022" y="5135595"/>
                </a:cubicBezTo>
                <a:cubicBezTo>
                  <a:pt x="12214074" y="5157779"/>
                  <a:pt x="12207374" y="5179277"/>
                  <a:pt x="12196402" y="5198658"/>
                </a:cubicBezTo>
                <a:cubicBezTo>
                  <a:pt x="12188554" y="5178478"/>
                  <a:pt x="12195702" y="5161380"/>
                  <a:pt x="12195702" y="5142601"/>
                </a:cubicBezTo>
                <a:cubicBezTo>
                  <a:pt x="12193178" y="5148207"/>
                  <a:pt x="12187854" y="5144283"/>
                  <a:pt x="12192334" y="5130270"/>
                </a:cubicBezTo>
                <a:cubicBezTo>
                  <a:pt x="12196962" y="5153392"/>
                  <a:pt x="12204190" y="5132765"/>
                  <a:pt x="12210350" y="5130052"/>
                </a:cubicBezTo>
                <a:close/>
                <a:moveTo>
                  <a:pt x="10095170" y="5128973"/>
                </a:moveTo>
                <a:cubicBezTo>
                  <a:pt x="10101758" y="5130339"/>
                  <a:pt x="10107958" y="5139939"/>
                  <a:pt x="10113774" y="5157737"/>
                </a:cubicBezTo>
                <a:cubicBezTo>
                  <a:pt x="10098778" y="5193754"/>
                  <a:pt x="10087006" y="5160820"/>
                  <a:pt x="10074250" y="5149608"/>
                </a:cubicBezTo>
                <a:cubicBezTo>
                  <a:pt x="10081610" y="5134473"/>
                  <a:pt x="10088582" y="5127606"/>
                  <a:pt x="10095170" y="5128973"/>
                </a:cubicBezTo>
                <a:close/>
                <a:moveTo>
                  <a:pt x="779794" y="5121621"/>
                </a:moveTo>
                <a:cubicBezTo>
                  <a:pt x="791068" y="5125188"/>
                  <a:pt x="806598" y="5150729"/>
                  <a:pt x="825202" y="5191091"/>
                </a:cubicBezTo>
                <a:cubicBezTo>
                  <a:pt x="806982" y="5171750"/>
                  <a:pt x="790444" y="5181981"/>
                  <a:pt x="769983" y="5125644"/>
                </a:cubicBezTo>
                <a:cubicBezTo>
                  <a:pt x="772751" y="5121685"/>
                  <a:pt x="776036" y="5120432"/>
                  <a:pt x="779794" y="5121621"/>
                </a:cubicBezTo>
                <a:close/>
                <a:moveTo>
                  <a:pt x="732288" y="5116903"/>
                </a:moveTo>
                <a:cubicBezTo>
                  <a:pt x="743260" y="5116751"/>
                  <a:pt x="746229" y="5141373"/>
                  <a:pt x="755269" y="5151568"/>
                </a:cubicBezTo>
                <a:cubicBezTo>
                  <a:pt x="761155" y="5172030"/>
                  <a:pt x="749802" y="5163200"/>
                  <a:pt x="746158" y="5187866"/>
                </a:cubicBezTo>
                <a:cubicBezTo>
                  <a:pt x="743917" y="5147084"/>
                  <a:pt x="732143" y="5171609"/>
                  <a:pt x="718128" y="5126764"/>
                </a:cubicBezTo>
                <a:cubicBezTo>
                  <a:pt x="724085" y="5119756"/>
                  <a:pt x="728631" y="5116953"/>
                  <a:pt x="732288" y="5116903"/>
                </a:cubicBezTo>
                <a:close/>
                <a:moveTo>
                  <a:pt x="11659906" y="5110507"/>
                </a:moveTo>
                <a:cubicBezTo>
                  <a:pt x="11651850" y="5126133"/>
                  <a:pt x="11649886" y="5141444"/>
                  <a:pt x="11650922" y="5156351"/>
                </a:cubicBezTo>
                <a:lnTo>
                  <a:pt x="11657062" y="5186023"/>
                </a:lnTo>
                <a:lnTo>
                  <a:pt x="11665274" y="5189140"/>
                </a:lnTo>
                <a:lnTo>
                  <a:pt x="11673698" y="5201431"/>
                </a:lnTo>
                <a:lnTo>
                  <a:pt x="11673642" y="5201882"/>
                </a:lnTo>
                <a:lnTo>
                  <a:pt x="11674486" y="5202582"/>
                </a:lnTo>
                <a:lnTo>
                  <a:pt x="11673698" y="5201431"/>
                </a:lnTo>
                <a:lnTo>
                  <a:pt x="11675878" y="5182944"/>
                </a:lnTo>
                <a:lnTo>
                  <a:pt x="11678282" y="5176394"/>
                </a:lnTo>
                <a:close/>
                <a:moveTo>
                  <a:pt x="12087690" y="5105827"/>
                </a:moveTo>
                <a:lnTo>
                  <a:pt x="12087962" y="5107600"/>
                </a:lnTo>
                <a:cubicBezTo>
                  <a:pt x="12088138" y="5126449"/>
                  <a:pt x="12086874" y="5144983"/>
                  <a:pt x="12088346" y="5164182"/>
                </a:cubicBezTo>
                <a:cubicBezTo>
                  <a:pt x="12094442" y="5150168"/>
                  <a:pt x="12101274" y="5136609"/>
                  <a:pt x="12106758" y="5122823"/>
                </a:cubicBezTo>
                <a:lnTo>
                  <a:pt x="12107882" y="5118179"/>
                </a:lnTo>
                <a:lnTo>
                  <a:pt x="12093714" y="5107373"/>
                </a:lnTo>
                <a:close/>
                <a:moveTo>
                  <a:pt x="11766702" y="5105102"/>
                </a:moveTo>
                <a:cubicBezTo>
                  <a:pt x="11762958" y="5104139"/>
                  <a:pt x="11760286" y="5108856"/>
                  <a:pt x="11758114" y="5116915"/>
                </a:cubicBezTo>
                <a:lnTo>
                  <a:pt x="11755430" y="5132240"/>
                </a:lnTo>
                <a:lnTo>
                  <a:pt x="11771150" y="5146114"/>
                </a:lnTo>
                <a:lnTo>
                  <a:pt x="11772278" y="5143377"/>
                </a:lnTo>
                <a:cubicBezTo>
                  <a:pt x="11774234" y="5135822"/>
                  <a:pt x="11775286" y="5126170"/>
                  <a:pt x="11774270" y="5112751"/>
                </a:cubicBezTo>
                <a:cubicBezTo>
                  <a:pt x="11771326" y="5108056"/>
                  <a:pt x="11768838" y="5105652"/>
                  <a:pt x="11766702" y="5105102"/>
                </a:cubicBezTo>
                <a:close/>
                <a:moveTo>
                  <a:pt x="10638354" y="5099997"/>
                </a:moveTo>
                <a:cubicBezTo>
                  <a:pt x="10664142" y="5144142"/>
                  <a:pt x="10690634" y="5159839"/>
                  <a:pt x="10721186" y="5128027"/>
                </a:cubicBezTo>
                <a:cubicBezTo>
                  <a:pt x="10697218" y="5110578"/>
                  <a:pt x="10668542" y="5100809"/>
                  <a:pt x="10638918" y="5099997"/>
                </a:cubicBezTo>
                <a:close/>
                <a:moveTo>
                  <a:pt x="11608506" y="5095143"/>
                </a:moveTo>
                <a:lnTo>
                  <a:pt x="11604378" y="5097720"/>
                </a:lnTo>
                <a:lnTo>
                  <a:pt x="11598242" y="5114660"/>
                </a:lnTo>
                <a:cubicBezTo>
                  <a:pt x="11589202" y="5140920"/>
                  <a:pt x="11580162" y="5162712"/>
                  <a:pt x="11560822" y="5166146"/>
                </a:cubicBezTo>
                <a:cubicBezTo>
                  <a:pt x="11573294" y="5201181"/>
                  <a:pt x="11600346" y="5208889"/>
                  <a:pt x="11605950" y="5142321"/>
                </a:cubicBezTo>
                <a:cubicBezTo>
                  <a:pt x="11607942" y="5165773"/>
                  <a:pt x="11611238" y="5179307"/>
                  <a:pt x="11615410" y="5186696"/>
                </a:cubicBezTo>
                <a:lnTo>
                  <a:pt x="11619606" y="5190941"/>
                </a:lnTo>
                <a:lnTo>
                  <a:pt x="11619310" y="5181052"/>
                </a:lnTo>
                <a:cubicBezTo>
                  <a:pt x="11616614" y="5166264"/>
                  <a:pt x="11611710" y="5151878"/>
                  <a:pt x="11604686" y="5138396"/>
                </a:cubicBezTo>
                <a:cubicBezTo>
                  <a:pt x="11612534" y="5124802"/>
                  <a:pt x="11620526" y="5162501"/>
                  <a:pt x="11628234" y="5113729"/>
                </a:cubicBezTo>
                <a:cubicBezTo>
                  <a:pt x="11621646" y="5100696"/>
                  <a:pt x="11615058" y="5094495"/>
                  <a:pt x="11608506" y="5095143"/>
                </a:cubicBezTo>
                <a:close/>
                <a:moveTo>
                  <a:pt x="13222578" y="5072107"/>
                </a:moveTo>
                <a:cubicBezTo>
                  <a:pt x="13236594" y="5088784"/>
                  <a:pt x="13222438" y="5151849"/>
                  <a:pt x="13238838" y="5132370"/>
                </a:cubicBezTo>
                <a:cubicBezTo>
                  <a:pt x="13244862" y="5118636"/>
                  <a:pt x="13237434" y="5101957"/>
                  <a:pt x="13241638" y="5087944"/>
                </a:cubicBezTo>
                <a:cubicBezTo>
                  <a:pt x="13245982" y="5132088"/>
                  <a:pt x="13250190" y="5150729"/>
                  <a:pt x="13268550" y="5105603"/>
                </a:cubicBezTo>
                <a:cubicBezTo>
                  <a:pt x="13299098" y="5169648"/>
                  <a:pt x="13334558" y="5157314"/>
                  <a:pt x="13368054" y="5174693"/>
                </a:cubicBezTo>
                <a:cubicBezTo>
                  <a:pt x="13409818" y="5038894"/>
                  <a:pt x="13352638" y="5221081"/>
                  <a:pt x="13384174" y="5235094"/>
                </a:cubicBezTo>
                <a:cubicBezTo>
                  <a:pt x="13376322" y="5256537"/>
                  <a:pt x="13370298" y="5243504"/>
                  <a:pt x="13362310" y="5263125"/>
                </a:cubicBezTo>
                <a:cubicBezTo>
                  <a:pt x="13347874" y="5233273"/>
                  <a:pt x="13367774" y="5212391"/>
                  <a:pt x="13363430" y="5184363"/>
                </a:cubicBezTo>
                <a:cubicBezTo>
                  <a:pt x="13344090" y="5236916"/>
                  <a:pt x="13333858" y="5147225"/>
                  <a:pt x="13314798" y="5196416"/>
                </a:cubicBezTo>
                <a:cubicBezTo>
                  <a:pt x="13322366" y="5193051"/>
                  <a:pt x="13357822" y="5237057"/>
                  <a:pt x="13337362" y="5280501"/>
                </a:cubicBezTo>
                <a:cubicBezTo>
                  <a:pt x="13326430" y="5232292"/>
                  <a:pt x="13283826" y="5279801"/>
                  <a:pt x="13264202" y="5172731"/>
                </a:cubicBezTo>
                <a:cubicBezTo>
                  <a:pt x="13251870" y="5179458"/>
                  <a:pt x="13237434" y="5218277"/>
                  <a:pt x="13229586" y="5153110"/>
                </a:cubicBezTo>
                <a:cubicBezTo>
                  <a:pt x="13213610" y="5174412"/>
                  <a:pt x="13195950" y="5221500"/>
                  <a:pt x="13182778" y="5198238"/>
                </a:cubicBezTo>
                <a:cubicBezTo>
                  <a:pt x="13208562" y="5116113"/>
                  <a:pt x="13215990" y="5124522"/>
                  <a:pt x="13222578" y="5072107"/>
                </a:cubicBezTo>
                <a:close/>
                <a:moveTo>
                  <a:pt x="13136346" y="5060381"/>
                </a:moveTo>
                <a:cubicBezTo>
                  <a:pt x="13145154" y="5063357"/>
                  <a:pt x="13152014" y="5097018"/>
                  <a:pt x="13161474" y="5089765"/>
                </a:cubicBezTo>
                <a:cubicBezTo>
                  <a:pt x="13146198" y="5142459"/>
                  <a:pt x="13137650" y="5087102"/>
                  <a:pt x="13126718" y="5070285"/>
                </a:cubicBezTo>
                <a:cubicBezTo>
                  <a:pt x="13130254" y="5061806"/>
                  <a:pt x="13133410" y="5059389"/>
                  <a:pt x="13136346" y="5060381"/>
                </a:cubicBezTo>
                <a:close/>
                <a:moveTo>
                  <a:pt x="11493318" y="5055181"/>
                </a:moveTo>
                <a:lnTo>
                  <a:pt x="11491258" y="5056378"/>
                </a:lnTo>
                <a:cubicBezTo>
                  <a:pt x="11489382" y="5059180"/>
                  <a:pt x="11488646" y="5063840"/>
                  <a:pt x="11490186" y="5072108"/>
                </a:cubicBezTo>
                <a:cubicBezTo>
                  <a:pt x="11475998" y="5056342"/>
                  <a:pt x="11451714" y="5055317"/>
                  <a:pt x="11435850" y="5084760"/>
                </a:cubicBezTo>
                <a:lnTo>
                  <a:pt x="11426882" y="5113876"/>
                </a:lnTo>
                <a:lnTo>
                  <a:pt x="11428014" y="5115447"/>
                </a:lnTo>
                <a:cubicBezTo>
                  <a:pt x="11430658" y="5120325"/>
                  <a:pt x="11433302" y="5125993"/>
                  <a:pt x="11435946" y="5131143"/>
                </a:cubicBezTo>
                <a:lnTo>
                  <a:pt x="11442486" y="5141524"/>
                </a:lnTo>
                <a:lnTo>
                  <a:pt x="11446618" y="5139500"/>
                </a:lnTo>
                <a:cubicBezTo>
                  <a:pt x="11450846" y="5134884"/>
                  <a:pt x="11455170" y="5128565"/>
                  <a:pt x="11459442" y="5123267"/>
                </a:cubicBezTo>
                <a:lnTo>
                  <a:pt x="11467126" y="5117072"/>
                </a:lnTo>
                <a:lnTo>
                  <a:pt x="11463262" y="5104901"/>
                </a:lnTo>
                <a:cubicBezTo>
                  <a:pt x="11461318" y="5092183"/>
                  <a:pt x="11460054" y="5079465"/>
                  <a:pt x="11455290" y="5066922"/>
                </a:cubicBezTo>
                <a:cubicBezTo>
                  <a:pt x="11464330" y="5070181"/>
                  <a:pt x="11482038" y="5086131"/>
                  <a:pt x="11482110" y="5112763"/>
                </a:cubicBezTo>
                <a:lnTo>
                  <a:pt x="11477522" y="5133146"/>
                </a:lnTo>
                <a:lnTo>
                  <a:pt x="11487786" y="5170067"/>
                </a:lnTo>
                <a:lnTo>
                  <a:pt x="11495694" y="5168479"/>
                </a:lnTo>
                <a:cubicBezTo>
                  <a:pt x="11498726" y="5166249"/>
                  <a:pt x="11501362" y="5161450"/>
                  <a:pt x="11502802" y="5151149"/>
                </a:cubicBezTo>
                <a:lnTo>
                  <a:pt x="11503790" y="5165988"/>
                </a:lnTo>
                <a:lnTo>
                  <a:pt x="11511798" y="5162199"/>
                </a:lnTo>
                <a:lnTo>
                  <a:pt x="11525646" y="5159745"/>
                </a:lnTo>
                <a:lnTo>
                  <a:pt x="11523866" y="5137030"/>
                </a:lnTo>
                <a:lnTo>
                  <a:pt x="11519374" y="5143021"/>
                </a:lnTo>
                <a:cubicBezTo>
                  <a:pt x="11511138" y="5148347"/>
                  <a:pt x="11502030" y="5145053"/>
                  <a:pt x="11493550" y="5140218"/>
                </a:cubicBezTo>
                <a:cubicBezTo>
                  <a:pt x="11496806" y="5126081"/>
                  <a:pt x="11501978" y="5111018"/>
                  <a:pt x="11507982" y="5099603"/>
                </a:cubicBezTo>
                <a:lnTo>
                  <a:pt x="11512766" y="5092642"/>
                </a:lnTo>
                <a:lnTo>
                  <a:pt x="11507810" y="5079956"/>
                </a:lnTo>
                <a:close/>
                <a:moveTo>
                  <a:pt x="12500950" y="5044219"/>
                </a:moveTo>
                <a:cubicBezTo>
                  <a:pt x="12511178" y="5067343"/>
                  <a:pt x="12541870" y="5093269"/>
                  <a:pt x="12527158" y="5140498"/>
                </a:cubicBezTo>
                <a:cubicBezTo>
                  <a:pt x="12521970" y="5086263"/>
                  <a:pt x="12493938" y="5079256"/>
                  <a:pt x="12500950" y="5044219"/>
                </a:cubicBezTo>
                <a:close/>
                <a:moveTo>
                  <a:pt x="11401086" y="5040482"/>
                </a:moveTo>
                <a:lnTo>
                  <a:pt x="11400070" y="5040715"/>
                </a:lnTo>
                <a:lnTo>
                  <a:pt x="11402382" y="5047170"/>
                </a:lnTo>
                <a:close/>
                <a:moveTo>
                  <a:pt x="11352418" y="5030205"/>
                </a:moveTo>
                <a:lnTo>
                  <a:pt x="11339426" y="5059285"/>
                </a:lnTo>
                <a:lnTo>
                  <a:pt x="11342346" y="5076370"/>
                </a:lnTo>
                <a:lnTo>
                  <a:pt x="11348202" y="5080084"/>
                </a:lnTo>
                <a:cubicBezTo>
                  <a:pt x="11362694" y="5090240"/>
                  <a:pt x="11377226" y="5099331"/>
                  <a:pt x="11394042" y="5072948"/>
                </a:cubicBezTo>
                <a:cubicBezTo>
                  <a:pt x="11390682" y="5061037"/>
                  <a:pt x="11387318" y="5048984"/>
                  <a:pt x="11383954" y="5037212"/>
                </a:cubicBezTo>
                <a:cubicBezTo>
                  <a:pt x="11370962" y="5081680"/>
                  <a:pt x="11360450" y="5079353"/>
                  <a:pt x="11352418" y="5030205"/>
                </a:cubicBezTo>
                <a:close/>
                <a:moveTo>
                  <a:pt x="9725418" y="5023337"/>
                </a:moveTo>
                <a:cubicBezTo>
                  <a:pt x="9730182" y="5039033"/>
                  <a:pt x="9734810" y="5055149"/>
                  <a:pt x="9739434" y="5070845"/>
                </a:cubicBezTo>
                <a:cubicBezTo>
                  <a:pt x="9728782" y="5099014"/>
                  <a:pt x="9720794" y="5069444"/>
                  <a:pt x="9711406" y="5076591"/>
                </a:cubicBezTo>
                <a:cubicBezTo>
                  <a:pt x="9720234" y="5059634"/>
                  <a:pt x="9717010" y="5040434"/>
                  <a:pt x="9725418" y="5023337"/>
                </a:cubicBezTo>
                <a:close/>
                <a:moveTo>
                  <a:pt x="9674798" y="5021165"/>
                </a:moveTo>
                <a:cubicBezTo>
                  <a:pt x="9683734" y="5018774"/>
                  <a:pt x="9690382" y="5066677"/>
                  <a:pt x="9700894" y="5040715"/>
                </a:cubicBezTo>
                <a:cubicBezTo>
                  <a:pt x="9698930" y="5034268"/>
                  <a:pt x="9700614" y="5018712"/>
                  <a:pt x="9705378" y="5030624"/>
                </a:cubicBezTo>
                <a:cubicBezTo>
                  <a:pt x="9699490" y="5044359"/>
                  <a:pt x="9707342" y="5060895"/>
                  <a:pt x="9703274" y="5075191"/>
                </a:cubicBezTo>
                <a:cubicBezTo>
                  <a:pt x="9690662" y="5063979"/>
                  <a:pt x="9675526" y="5103500"/>
                  <a:pt x="9664874" y="5044920"/>
                </a:cubicBezTo>
                <a:cubicBezTo>
                  <a:pt x="9668590" y="5028348"/>
                  <a:pt x="9671822" y="5021962"/>
                  <a:pt x="9674798" y="5021165"/>
                </a:cubicBezTo>
                <a:close/>
                <a:moveTo>
                  <a:pt x="11553394" y="5020675"/>
                </a:moveTo>
                <a:cubicBezTo>
                  <a:pt x="11546946" y="5086823"/>
                  <a:pt x="11560682" y="5073369"/>
                  <a:pt x="11533914" y="5078694"/>
                </a:cubicBezTo>
                <a:lnTo>
                  <a:pt x="11532478" y="5083518"/>
                </a:lnTo>
                <a:lnTo>
                  <a:pt x="11533874" y="5084245"/>
                </a:lnTo>
                <a:cubicBezTo>
                  <a:pt x="11535978" y="5086394"/>
                  <a:pt x="11538014" y="5089626"/>
                  <a:pt x="11539938" y="5094110"/>
                </a:cubicBezTo>
                <a:cubicBezTo>
                  <a:pt x="11537450" y="5108930"/>
                  <a:pt x="11534370" y="5119827"/>
                  <a:pt x="11530878" y="5127684"/>
                </a:cubicBezTo>
                <a:lnTo>
                  <a:pt x="11529806" y="5129112"/>
                </a:lnTo>
                <a:lnTo>
                  <a:pt x="11531746" y="5145799"/>
                </a:lnTo>
                <a:lnTo>
                  <a:pt x="11528574" y="5159226"/>
                </a:lnTo>
                <a:lnTo>
                  <a:pt x="11530282" y="5158923"/>
                </a:lnTo>
                <a:cubicBezTo>
                  <a:pt x="11548470" y="5153863"/>
                  <a:pt x="11564774" y="5138431"/>
                  <a:pt x="11570214" y="5067483"/>
                </a:cubicBezTo>
                <a:cubicBezTo>
                  <a:pt x="11575678" y="5081974"/>
                  <a:pt x="11574822" y="5098090"/>
                  <a:pt x="11567830" y="5111909"/>
                </a:cubicBezTo>
                <a:cubicBezTo>
                  <a:pt x="11575506" y="5126204"/>
                  <a:pt x="11580870" y="5122525"/>
                  <a:pt x="11583954" y="5110466"/>
                </a:cubicBezTo>
                <a:lnTo>
                  <a:pt x="11584682" y="5105919"/>
                </a:lnTo>
                <a:close/>
                <a:moveTo>
                  <a:pt x="11453054" y="5020015"/>
                </a:moveTo>
                <a:lnTo>
                  <a:pt x="11439838" y="5028312"/>
                </a:lnTo>
                <a:cubicBezTo>
                  <a:pt x="11433986" y="5031728"/>
                  <a:pt x="11428126" y="5035512"/>
                  <a:pt x="11422266" y="5040395"/>
                </a:cubicBezTo>
                <a:lnTo>
                  <a:pt x="11406110" y="5057569"/>
                </a:lnTo>
                <a:lnTo>
                  <a:pt x="11406578" y="5058878"/>
                </a:lnTo>
                <a:cubicBezTo>
                  <a:pt x="11417830" y="5081522"/>
                  <a:pt x="11431042" y="5067503"/>
                  <a:pt x="11445046" y="5038784"/>
                </a:cubicBezTo>
                <a:close/>
                <a:moveTo>
                  <a:pt x="9924990" y="5018433"/>
                </a:moveTo>
                <a:cubicBezTo>
                  <a:pt x="9938446" y="5071967"/>
                  <a:pt x="9933822" y="5161098"/>
                  <a:pt x="9908594" y="5116393"/>
                </a:cubicBezTo>
                <a:cubicBezTo>
                  <a:pt x="9913358" y="5102239"/>
                  <a:pt x="9921770" y="5089064"/>
                  <a:pt x="9918546" y="5073369"/>
                </a:cubicBezTo>
                <a:cubicBezTo>
                  <a:pt x="9894998" y="5096155"/>
                  <a:pt x="9861954" y="5106260"/>
                  <a:pt x="9829690" y="5100556"/>
                </a:cubicBezTo>
                <a:cubicBezTo>
                  <a:pt x="9854918" y="5016611"/>
                  <a:pt x="9885050" y="5074490"/>
                  <a:pt x="9924990" y="5018433"/>
                </a:cubicBezTo>
                <a:close/>
                <a:moveTo>
                  <a:pt x="11177986" y="5017490"/>
                </a:moveTo>
                <a:lnTo>
                  <a:pt x="11175970" y="5036091"/>
                </a:lnTo>
                <a:cubicBezTo>
                  <a:pt x="11179946" y="5032150"/>
                  <a:pt x="11183494" y="5029461"/>
                  <a:pt x="11186718" y="5027680"/>
                </a:cubicBezTo>
                <a:lnTo>
                  <a:pt x="11189482" y="5026748"/>
                </a:lnTo>
                <a:lnTo>
                  <a:pt x="11186302" y="5025902"/>
                </a:lnTo>
                <a:close/>
                <a:moveTo>
                  <a:pt x="13078746" y="5010716"/>
                </a:moveTo>
                <a:cubicBezTo>
                  <a:pt x="13089042" y="5009902"/>
                  <a:pt x="13101206" y="5039595"/>
                  <a:pt x="13095322" y="5063138"/>
                </a:cubicBezTo>
                <a:cubicBezTo>
                  <a:pt x="13090418" y="5050666"/>
                  <a:pt x="13088034" y="5066922"/>
                  <a:pt x="13085930" y="5083599"/>
                </a:cubicBezTo>
                <a:cubicBezTo>
                  <a:pt x="13078362" y="5038894"/>
                  <a:pt x="13067290" y="5065100"/>
                  <a:pt x="13069814" y="5023057"/>
                </a:cubicBezTo>
                <a:cubicBezTo>
                  <a:pt x="13072094" y="5014649"/>
                  <a:pt x="13075314" y="5010988"/>
                  <a:pt x="13078746" y="5010716"/>
                </a:cubicBezTo>
                <a:close/>
                <a:moveTo>
                  <a:pt x="10463590" y="5006660"/>
                </a:moveTo>
                <a:cubicBezTo>
                  <a:pt x="10444670" y="5036652"/>
                  <a:pt x="10448734" y="5071267"/>
                  <a:pt x="10462750" y="5107985"/>
                </a:cubicBezTo>
                <a:cubicBezTo>
                  <a:pt x="10475222" y="5069585"/>
                  <a:pt x="10483350" y="5121159"/>
                  <a:pt x="10496526" y="5070006"/>
                </a:cubicBezTo>
                <a:cubicBezTo>
                  <a:pt x="10476762" y="5076734"/>
                  <a:pt x="10475502" y="5017872"/>
                  <a:pt x="10463590" y="5006660"/>
                </a:cubicBezTo>
                <a:close/>
                <a:moveTo>
                  <a:pt x="11474770" y="5006380"/>
                </a:moveTo>
                <a:lnTo>
                  <a:pt x="11473174" y="5007381"/>
                </a:lnTo>
                <a:lnTo>
                  <a:pt x="11478034" y="5016435"/>
                </a:lnTo>
                <a:close/>
                <a:moveTo>
                  <a:pt x="920898" y="4998949"/>
                </a:moveTo>
                <a:lnTo>
                  <a:pt x="901660" y="5003024"/>
                </a:lnTo>
                <a:lnTo>
                  <a:pt x="895926" y="5007622"/>
                </a:lnTo>
                <a:cubicBezTo>
                  <a:pt x="892335" y="5011774"/>
                  <a:pt x="891144" y="5019832"/>
                  <a:pt x="894998" y="5049403"/>
                </a:cubicBezTo>
                <a:cubicBezTo>
                  <a:pt x="896277" y="5051628"/>
                  <a:pt x="897477" y="5052501"/>
                  <a:pt x="898620" y="5052392"/>
                </a:cubicBezTo>
                <a:lnTo>
                  <a:pt x="900488" y="5050735"/>
                </a:lnTo>
                <a:lnTo>
                  <a:pt x="905839" y="5039919"/>
                </a:lnTo>
                <a:lnTo>
                  <a:pt x="907944" y="5034811"/>
                </a:lnTo>
                <a:lnTo>
                  <a:pt x="911459" y="5028177"/>
                </a:lnTo>
                <a:lnTo>
                  <a:pt x="921600" y="5005407"/>
                </a:lnTo>
                <a:lnTo>
                  <a:pt x="921599" y="5004043"/>
                </a:lnTo>
                <a:close/>
                <a:moveTo>
                  <a:pt x="10149110" y="4998252"/>
                </a:moveTo>
                <a:cubicBezTo>
                  <a:pt x="10141210" y="4996605"/>
                  <a:pt x="10132978" y="5001826"/>
                  <a:pt x="10124426" y="5013949"/>
                </a:cubicBezTo>
                <a:cubicBezTo>
                  <a:pt x="10138862" y="5044639"/>
                  <a:pt x="10154698" y="5047724"/>
                  <a:pt x="10171798" y="5023758"/>
                </a:cubicBezTo>
                <a:cubicBezTo>
                  <a:pt x="10164578" y="5008413"/>
                  <a:pt x="10157010" y="4999899"/>
                  <a:pt x="10149110" y="4998252"/>
                </a:cubicBezTo>
                <a:close/>
                <a:moveTo>
                  <a:pt x="1363936" y="4992643"/>
                </a:moveTo>
                <a:lnTo>
                  <a:pt x="1361868" y="4994916"/>
                </a:lnTo>
                <a:cubicBezTo>
                  <a:pt x="1357707" y="5000693"/>
                  <a:pt x="1353568" y="5007604"/>
                  <a:pt x="1349487" y="5015464"/>
                </a:cubicBezTo>
                <a:lnTo>
                  <a:pt x="1348188" y="5018613"/>
                </a:lnTo>
                <a:lnTo>
                  <a:pt x="1348242" y="5018927"/>
                </a:lnTo>
                <a:cubicBezTo>
                  <a:pt x="1348355" y="5023999"/>
                  <a:pt x="1347928" y="5030642"/>
                  <a:pt x="1346842" y="5039174"/>
                </a:cubicBezTo>
                <a:cubicBezTo>
                  <a:pt x="1350905" y="5028383"/>
                  <a:pt x="1354829" y="5035811"/>
                  <a:pt x="1358753" y="5029223"/>
                </a:cubicBezTo>
                <a:close/>
                <a:moveTo>
                  <a:pt x="11510130" y="4991222"/>
                </a:moveTo>
                <a:lnTo>
                  <a:pt x="11506162" y="5006239"/>
                </a:lnTo>
                <a:cubicBezTo>
                  <a:pt x="11512750" y="5025720"/>
                  <a:pt x="11519338" y="5036931"/>
                  <a:pt x="11525926" y="5037633"/>
                </a:cubicBezTo>
                <a:lnTo>
                  <a:pt x="11532262" y="5000958"/>
                </a:lnTo>
                <a:lnTo>
                  <a:pt x="11520566" y="4996027"/>
                </a:lnTo>
                <a:close/>
                <a:moveTo>
                  <a:pt x="11288146" y="4984431"/>
                </a:moveTo>
                <a:cubicBezTo>
                  <a:pt x="11285690" y="4983292"/>
                  <a:pt x="11283150" y="4983580"/>
                  <a:pt x="11280538" y="4985352"/>
                </a:cubicBezTo>
                <a:lnTo>
                  <a:pt x="11276658" y="4990787"/>
                </a:lnTo>
                <a:lnTo>
                  <a:pt x="11288314" y="5013176"/>
                </a:lnTo>
                <a:lnTo>
                  <a:pt x="11297782" y="5038458"/>
                </a:lnTo>
                <a:lnTo>
                  <a:pt x="11307854" y="5031606"/>
                </a:lnTo>
                <a:cubicBezTo>
                  <a:pt x="11302174" y="5004094"/>
                  <a:pt x="11295526" y="4987845"/>
                  <a:pt x="11288146" y="4984431"/>
                </a:cubicBezTo>
                <a:close/>
                <a:moveTo>
                  <a:pt x="11187322" y="4971204"/>
                </a:moveTo>
                <a:lnTo>
                  <a:pt x="11185302" y="4979504"/>
                </a:lnTo>
                <a:lnTo>
                  <a:pt x="11188938" y="4980684"/>
                </a:lnTo>
                <a:lnTo>
                  <a:pt x="11191034" y="4979097"/>
                </a:lnTo>
                <a:close/>
                <a:moveTo>
                  <a:pt x="11135746" y="4971039"/>
                </a:moveTo>
                <a:lnTo>
                  <a:pt x="11135454" y="4971170"/>
                </a:lnTo>
                <a:lnTo>
                  <a:pt x="11134602" y="4989954"/>
                </a:lnTo>
                <a:cubicBezTo>
                  <a:pt x="11135734" y="5015738"/>
                  <a:pt x="11148822" y="5012774"/>
                  <a:pt x="11160006" y="4994987"/>
                </a:cubicBezTo>
                <a:lnTo>
                  <a:pt x="11160706" y="4993325"/>
                </a:lnTo>
                <a:lnTo>
                  <a:pt x="11156614" y="4987444"/>
                </a:lnTo>
                <a:cubicBezTo>
                  <a:pt x="11153314" y="4982902"/>
                  <a:pt x="11150018" y="4978841"/>
                  <a:pt x="11146730" y="4975831"/>
                </a:cubicBezTo>
                <a:lnTo>
                  <a:pt x="11145630" y="4975237"/>
                </a:lnTo>
                <a:lnTo>
                  <a:pt x="11143074" y="4977795"/>
                </a:lnTo>
                <a:close/>
                <a:moveTo>
                  <a:pt x="12752498" y="4963765"/>
                </a:moveTo>
                <a:cubicBezTo>
                  <a:pt x="12755442" y="4964652"/>
                  <a:pt x="12758298" y="4967069"/>
                  <a:pt x="12761066" y="4971064"/>
                </a:cubicBezTo>
                <a:cubicBezTo>
                  <a:pt x="12757278" y="5026981"/>
                  <a:pt x="12735418" y="5007081"/>
                  <a:pt x="12723502" y="4995868"/>
                </a:cubicBezTo>
                <a:cubicBezTo>
                  <a:pt x="12730510" y="4980102"/>
                  <a:pt x="12737134" y="4969906"/>
                  <a:pt x="12743390" y="4965650"/>
                </a:cubicBezTo>
                <a:cubicBezTo>
                  <a:pt x="12746514" y="4963521"/>
                  <a:pt x="12749550" y="4962878"/>
                  <a:pt x="12752498" y="4963765"/>
                </a:cubicBezTo>
                <a:close/>
                <a:moveTo>
                  <a:pt x="1335876" y="4962592"/>
                </a:moveTo>
                <a:lnTo>
                  <a:pt x="1332444" y="4966921"/>
                </a:lnTo>
                <a:lnTo>
                  <a:pt x="1329462" y="4981153"/>
                </a:lnTo>
                <a:cubicBezTo>
                  <a:pt x="1333631" y="4982326"/>
                  <a:pt x="1337728" y="4982197"/>
                  <a:pt x="1341767" y="4981002"/>
                </a:cubicBezTo>
                <a:lnTo>
                  <a:pt x="1342413" y="4980649"/>
                </a:lnTo>
                <a:lnTo>
                  <a:pt x="1339396" y="4966708"/>
                </a:lnTo>
                <a:cubicBezTo>
                  <a:pt x="1338222" y="4963511"/>
                  <a:pt x="1337049" y="4962339"/>
                  <a:pt x="1335876" y="4962592"/>
                </a:cubicBezTo>
                <a:close/>
                <a:moveTo>
                  <a:pt x="11160282" y="4955274"/>
                </a:moveTo>
                <a:lnTo>
                  <a:pt x="11156538" y="4959216"/>
                </a:lnTo>
                <a:lnTo>
                  <a:pt x="11170058" y="4971143"/>
                </a:lnTo>
                <a:lnTo>
                  <a:pt x="11171626" y="4967420"/>
                </a:lnTo>
                <a:cubicBezTo>
                  <a:pt x="11166930" y="4957505"/>
                  <a:pt x="11163314" y="4954562"/>
                  <a:pt x="11160282" y="4955274"/>
                </a:cubicBezTo>
                <a:close/>
                <a:moveTo>
                  <a:pt x="11464398" y="4954106"/>
                </a:moveTo>
                <a:lnTo>
                  <a:pt x="11459646" y="4969364"/>
                </a:lnTo>
                <a:lnTo>
                  <a:pt x="11472854" y="4967950"/>
                </a:lnTo>
                <a:lnTo>
                  <a:pt x="11473682" y="4966958"/>
                </a:lnTo>
                <a:close/>
                <a:moveTo>
                  <a:pt x="13183618" y="4951424"/>
                </a:moveTo>
                <a:cubicBezTo>
                  <a:pt x="13189434" y="4954385"/>
                  <a:pt x="13194690" y="4965877"/>
                  <a:pt x="13199314" y="4986898"/>
                </a:cubicBezTo>
                <a:cubicBezTo>
                  <a:pt x="13185298" y="5022076"/>
                  <a:pt x="13177170" y="4968679"/>
                  <a:pt x="13164558" y="4967138"/>
                </a:cubicBezTo>
                <a:cubicBezTo>
                  <a:pt x="13171422" y="4954035"/>
                  <a:pt x="13177802" y="4948464"/>
                  <a:pt x="13183618" y="4951424"/>
                </a:cubicBezTo>
                <a:close/>
                <a:moveTo>
                  <a:pt x="9455914" y="4938647"/>
                </a:moveTo>
                <a:cubicBezTo>
                  <a:pt x="9445166" y="4943719"/>
                  <a:pt x="9434258" y="4986235"/>
                  <a:pt x="9447082" y="5011566"/>
                </a:cubicBezTo>
                <a:lnTo>
                  <a:pt x="9447222" y="5012266"/>
                </a:lnTo>
                <a:cubicBezTo>
                  <a:pt x="9462638" y="4992927"/>
                  <a:pt x="9453810" y="4968542"/>
                  <a:pt x="9465722" y="4948080"/>
                </a:cubicBezTo>
                <a:cubicBezTo>
                  <a:pt x="9463062" y="4939426"/>
                  <a:pt x="9459494" y="4936957"/>
                  <a:pt x="9455914" y="4938647"/>
                </a:cubicBezTo>
                <a:close/>
                <a:moveTo>
                  <a:pt x="12347658" y="4928652"/>
                </a:moveTo>
                <a:cubicBezTo>
                  <a:pt x="12354174" y="4929860"/>
                  <a:pt x="12360518" y="4935186"/>
                  <a:pt x="12367526" y="4934485"/>
                </a:cubicBezTo>
                <a:cubicBezTo>
                  <a:pt x="12352670" y="4953545"/>
                  <a:pt x="12386442" y="4983956"/>
                  <a:pt x="12371450" y="5003576"/>
                </a:cubicBezTo>
                <a:cubicBezTo>
                  <a:pt x="12357434" y="4970362"/>
                  <a:pt x="12341598" y="4968260"/>
                  <a:pt x="12326742" y="4947519"/>
                </a:cubicBezTo>
                <a:cubicBezTo>
                  <a:pt x="12334450" y="4930351"/>
                  <a:pt x="12341142" y="4927443"/>
                  <a:pt x="12347658" y="4928652"/>
                </a:cubicBezTo>
                <a:close/>
                <a:moveTo>
                  <a:pt x="10900290" y="4920668"/>
                </a:moveTo>
                <a:cubicBezTo>
                  <a:pt x="10899114" y="4921422"/>
                  <a:pt x="10897950" y="4923835"/>
                  <a:pt x="10896794" y="4928460"/>
                </a:cubicBezTo>
                <a:lnTo>
                  <a:pt x="10896750" y="4921046"/>
                </a:lnTo>
                <a:lnTo>
                  <a:pt x="10888214" y="4928850"/>
                </a:lnTo>
                <a:cubicBezTo>
                  <a:pt x="10884686" y="4933742"/>
                  <a:pt x="10881062" y="4940337"/>
                  <a:pt x="10877310" y="4948501"/>
                </a:cubicBezTo>
                <a:cubicBezTo>
                  <a:pt x="10883618" y="4958592"/>
                  <a:pt x="10890066" y="4959993"/>
                  <a:pt x="10897634" y="4941354"/>
                </a:cubicBezTo>
                <a:cubicBezTo>
                  <a:pt x="10900366" y="4948612"/>
                  <a:pt x="10899958" y="4956685"/>
                  <a:pt x="10896514" y="4963636"/>
                </a:cubicBezTo>
                <a:cubicBezTo>
                  <a:pt x="10899526" y="4969943"/>
                  <a:pt x="10903066" y="4965879"/>
                  <a:pt x="10906762" y="4958626"/>
                </a:cubicBezTo>
                <a:lnTo>
                  <a:pt x="10912102" y="4947108"/>
                </a:lnTo>
                <a:lnTo>
                  <a:pt x="10910966" y="4943736"/>
                </a:lnTo>
                <a:cubicBezTo>
                  <a:pt x="10907402" y="4931070"/>
                  <a:pt x="10903814" y="4918405"/>
                  <a:pt x="10900290" y="4920668"/>
                </a:cubicBezTo>
                <a:close/>
                <a:moveTo>
                  <a:pt x="10958206" y="4915859"/>
                </a:moveTo>
                <a:lnTo>
                  <a:pt x="10954114" y="4930702"/>
                </a:lnTo>
                <a:lnTo>
                  <a:pt x="10966522" y="4925391"/>
                </a:lnTo>
                <a:close/>
                <a:moveTo>
                  <a:pt x="1366883" y="4912624"/>
                </a:moveTo>
                <a:cubicBezTo>
                  <a:pt x="1364220" y="4913009"/>
                  <a:pt x="1361558" y="4915287"/>
                  <a:pt x="1358895" y="4917528"/>
                </a:cubicBezTo>
                <a:cubicBezTo>
                  <a:pt x="1353359" y="4928109"/>
                  <a:pt x="1352868" y="4939251"/>
                  <a:pt x="1352009" y="4950358"/>
                </a:cubicBezTo>
                <a:lnTo>
                  <a:pt x="1343773" y="4979904"/>
                </a:lnTo>
                <a:lnTo>
                  <a:pt x="1353718" y="4974459"/>
                </a:lnTo>
                <a:lnTo>
                  <a:pt x="1369190" y="4956712"/>
                </a:lnTo>
                <a:lnTo>
                  <a:pt x="1374872" y="4919071"/>
                </a:lnTo>
                <a:cubicBezTo>
                  <a:pt x="1372209" y="4913745"/>
                  <a:pt x="1369546" y="4912239"/>
                  <a:pt x="1366883" y="4912624"/>
                </a:cubicBezTo>
                <a:close/>
                <a:moveTo>
                  <a:pt x="1435274" y="4912063"/>
                </a:moveTo>
                <a:lnTo>
                  <a:pt x="1435683" y="4915336"/>
                </a:lnTo>
                <a:lnTo>
                  <a:pt x="1436596" y="4913075"/>
                </a:lnTo>
                <a:close/>
                <a:moveTo>
                  <a:pt x="10972470" y="4890840"/>
                </a:moveTo>
                <a:lnTo>
                  <a:pt x="10975558" y="4897347"/>
                </a:lnTo>
                <a:lnTo>
                  <a:pt x="10972758" y="4922525"/>
                </a:lnTo>
                <a:lnTo>
                  <a:pt x="10991254" y="4905197"/>
                </a:lnTo>
                <a:cubicBezTo>
                  <a:pt x="10987574" y="4898154"/>
                  <a:pt x="10983950" y="4893460"/>
                  <a:pt x="10980446" y="4891071"/>
                </a:cubicBezTo>
                <a:close/>
                <a:moveTo>
                  <a:pt x="11033406" y="4887135"/>
                </a:moveTo>
                <a:lnTo>
                  <a:pt x="11024402" y="4889503"/>
                </a:lnTo>
                <a:lnTo>
                  <a:pt x="11024362" y="4890865"/>
                </a:lnTo>
                <a:cubicBezTo>
                  <a:pt x="11026850" y="4905125"/>
                  <a:pt x="11032594" y="4915776"/>
                  <a:pt x="11042266" y="4923975"/>
                </a:cubicBezTo>
                <a:cubicBezTo>
                  <a:pt x="11030810" y="4943209"/>
                  <a:pt x="11018878" y="4933671"/>
                  <a:pt x="11006950" y="4920132"/>
                </a:cubicBezTo>
                <a:lnTo>
                  <a:pt x="10999422" y="4911315"/>
                </a:lnTo>
                <a:lnTo>
                  <a:pt x="10995178" y="4917248"/>
                </a:lnTo>
                <a:cubicBezTo>
                  <a:pt x="11008634" y="4928180"/>
                  <a:pt x="11021770" y="4944551"/>
                  <a:pt x="11035422" y="4950220"/>
                </a:cubicBezTo>
                <a:lnTo>
                  <a:pt x="11048718" y="4951663"/>
                </a:lnTo>
                <a:lnTo>
                  <a:pt x="11048714" y="4951724"/>
                </a:lnTo>
                <a:lnTo>
                  <a:pt x="11049278" y="4951724"/>
                </a:lnTo>
                <a:lnTo>
                  <a:pt x="11048718" y="4951663"/>
                </a:lnTo>
                <a:lnTo>
                  <a:pt x="11050806" y="4924784"/>
                </a:lnTo>
                <a:cubicBezTo>
                  <a:pt x="11050386" y="4901716"/>
                  <a:pt x="11042970" y="4889986"/>
                  <a:pt x="11033406" y="4887135"/>
                </a:cubicBezTo>
                <a:close/>
                <a:moveTo>
                  <a:pt x="9313798" y="4883754"/>
                </a:moveTo>
                <a:cubicBezTo>
                  <a:pt x="9296562" y="4906598"/>
                  <a:pt x="9319126" y="4937430"/>
                  <a:pt x="9306514" y="4961113"/>
                </a:cubicBezTo>
                <a:cubicBezTo>
                  <a:pt x="9286750" y="4977511"/>
                  <a:pt x="9307634" y="4910381"/>
                  <a:pt x="9293618" y="4891041"/>
                </a:cubicBezTo>
                <a:cubicBezTo>
                  <a:pt x="9283946" y="4930423"/>
                  <a:pt x="9277222" y="4900992"/>
                  <a:pt x="9267970" y="4931123"/>
                </a:cubicBezTo>
                <a:cubicBezTo>
                  <a:pt x="9276522" y="4980313"/>
                  <a:pt x="9287590" y="4969803"/>
                  <a:pt x="9297682" y="4981716"/>
                </a:cubicBezTo>
                <a:cubicBezTo>
                  <a:pt x="9277922" y="5040855"/>
                  <a:pt x="9264466" y="4952004"/>
                  <a:pt x="9244986" y="5005119"/>
                </a:cubicBezTo>
                <a:cubicBezTo>
                  <a:pt x="9228730" y="4971064"/>
                  <a:pt x="9238118" y="4924396"/>
                  <a:pt x="9220602" y="4921873"/>
                </a:cubicBezTo>
                <a:cubicBezTo>
                  <a:pt x="9210790" y="4962516"/>
                  <a:pt x="9220742" y="4951864"/>
                  <a:pt x="9230130" y="4979894"/>
                </a:cubicBezTo>
                <a:cubicBezTo>
                  <a:pt x="9211630" y="5038334"/>
                  <a:pt x="9200978" y="4914165"/>
                  <a:pt x="9181778" y="4993067"/>
                </a:cubicBezTo>
                <a:cubicBezTo>
                  <a:pt x="9234614" y="5052908"/>
                  <a:pt x="9290674" y="5051367"/>
                  <a:pt x="9346734" y="5047864"/>
                </a:cubicBezTo>
                <a:cubicBezTo>
                  <a:pt x="9338046" y="5032447"/>
                  <a:pt x="9330058" y="5003437"/>
                  <a:pt x="9320386" y="5008762"/>
                </a:cubicBezTo>
                <a:lnTo>
                  <a:pt x="9319826" y="5009043"/>
                </a:lnTo>
                <a:cubicBezTo>
                  <a:pt x="9316182" y="4974707"/>
                  <a:pt x="9333702" y="4944577"/>
                  <a:pt x="9336646" y="4910802"/>
                </a:cubicBezTo>
                <a:cubicBezTo>
                  <a:pt x="9329498" y="4890061"/>
                  <a:pt x="9322070" y="4877868"/>
                  <a:pt x="9313798" y="4883754"/>
                </a:cubicBezTo>
                <a:close/>
                <a:moveTo>
                  <a:pt x="9162018" y="4877307"/>
                </a:moveTo>
                <a:cubicBezTo>
                  <a:pt x="9163138" y="4947799"/>
                  <a:pt x="9144218" y="4901974"/>
                  <a:pt x="9139034" y="4951445"/>
                </a:cubicBezTo>
                <a:lnTo>
                  <a:pt x="9139034" y="4951585"/>
                </a:lnTo>
                <a:cubicBezTo>
                  <a:pt x="9148982" y="4987041"/>
                  <a:pt x="9180518" y="4912484"/>
                  <a:pt x="9162018" y="4877307"/>
                </a:cubicBezTo>
                <a:close/>
                <a:moveTo>
                  <a:pt x="11248710" y="4871982"/>
                </a:moveTo>
                <a:cubicBezTo>
                  <a:pt x="11230770" y="4905477"/>
                  <a:pt x="11230350" y="4943176"/>
                  <a:pt x="11234694" y="4981575"/>
                </a:cubicBezTo>
                <a:cubicBezTo>
                  <a:pt x="11222186" y="4993032"/>
                  <a:pt x="11209678" y="5007564"/>
                  <a:pt x="11198290" y="4994543"/>
                </a:cubicBezTo>
                <a:lnTo>
                  <a:pt x="11197918" y="4993747"/>
                </a:lnTo>
                <a:lnTo>
                  <a:pt x="11197290" y="5000863"/>
                </a:lnTo>
                <a:lnTo>
                  <a:pt x="11196306" y="5024841"/>
                </a:lnTo>
                <a:lnTo>
                  <a:pt x="11209642" y="5026877"/>
                </a:lnTo>
                <a:cubicBezTo>
                  <a:pt x="11218366" y="5029155"/>
                  <a:pt x="11226778" y="5029435"/>
                  <a:pt x="11241422" y="5005680"/>
                </a:cubicBezTo>
                <a:lnTo>
                  <a:pt x="11258238" y="5065521"/>
                </a:lnTo>
                <a:cubicBezTo>
                  <a:pt x="11262022" y="5056482"/>
                  <a:pt x="11265562" y="5052068"/>
                  <a:pt x="11268926" y="5051280"/>
                </a:cubicBezTo>
                <a:lnTo>
                  <a:pt x="11270122" y="5052213"/>
                </a:lnTo>
                <a:lnTo>
                  <a:pt x="11256070" y="5014409"/>
                </a:lnTo>
                <a:lnTo>
                  <a:pt x="11250142" y="5008106"/>
                </a:lnTo>
                <a:cubicBezTo>
                  <a:pt x="11246614" y="5002527"/>
                  <a:pt x="11243874" y="4994959"/>
                  <a:pt x="11242822" y="4983397"/>
                </a:cubicBezTo>
                <a:cubicBezTo>
                  <a:pt x="11257118" y="4937850"/>
                  <a:pt x="11267210" y="4970084"/>
                  <a:pt x="11281222" y="4935468"/>
                </a:cubicBezTo>
                <a:cubicBezTo>
                  <a:pt x="11271274" y="4897348"/>
                  <a:pt x="11259642" y="4890761"/>
                  <a:pt x="11248710" y="4871982"/>
                </a:cubicBezTo>
                <a:close/>
                <a:moveTo>
                  <a:pt x="9130482" y="4871282"/>
                </a:moveTo>
                <a:cubicBezTo>
                  <a:pt x="9116610" y="4923695"/>
                  <a:pt x="9097126" y="4905197"/>
                  <a:pt x="9095166" y="4954387"/>
                </a:cubicBezTo>
                <a:lnTo>
                  <a:pt x="9095166" y="4954527"/>
                </a:lnTo>
                <a:cubicBezTo>
                  <a:pt x="9108338" y="4991665"/>
                  <a:pt x="9124878" y="4940933"/>
                  <a:pt x="9140994" y="4907159"/>
                </a:cubicBezTo>
                <a:cubicBezTo>
                  <a:pt x="9137490" y="4895386"/>
                  <a:pt x="9133990" y="4883193"/>
                  <a:pt x="9130482" y="4871282"/>
                </a:cubicBezTo>
                <a:close/>
                <a:moveTo>
                  <a:pt x="10916414" y="4870581"/>
                </a:moveTo>
                <a:lnTo>
                  <a:pt x="10914018" y="4881477"/>
                </a:lnTo>
                <a:lnTo>
                  <a:pt x="10916518" y="4886058"/>
                </a:lnTo>
                <a:cubicBezTo>
                  <a:pt x="10918578" y="4889737"/>
                  <a:pt x="10920898" y="4894475"/>
                  <a:pt x="10923142" y="4901693"/>
                </a:cubicBezTo>
                <a:lnTo>
                  <a:pt x="10928502" y="4889698"/>
                </a:lnTo>
                <a:close/>
                <a:moveTo>
                  <a:pt x="13072190" y="4856383"/>
                </a:moveTo>
                <a:cubicBezTo>
                  <a:pt x="13074318" y="4856968"/>
                  <a:pt x="13076578" y="4860174"/>
                  <a:pt x="13079346" y="4867497"/>
                </a:cubicBezTo>
                <a:cubicBezTo>
                  <a:pt x="13069954" y="4884033"/>
                  <a:pt x="13073178" y="4903514"/>
                  <a:pt x="13064066" y="4919770"/>
                </a:cubicBezTo>
                <a:cubicBezTo>
                  <a:pt x="13058322" y="4906596"/>
                  <a:pt x="13051314" y="4911222"/>
                  <a:pt x="13046550" y="4881512"/>
                </a:cubicBezTo>
                <a:cubicBezTo>
                  <a:pt x="13060634" y="4876466"/>
                  <a:pt x="13065814" y="4854629"/>
                  <a:pt x="13072190" y="4856383"/>
                </a:cubicBezTo>
                <a:close/>
                <a:moveTo>
                  <a:pt x="10914170" y="4843252"/>
                </a:moveTo>
                <a:lnTo>
                  <a:pt x="10912870" y="4850138"/>
                </a:lnTo>
                <a:lnTo>
                  <a:pt x="10913334" y="4850640"/>
                </a:lnTo>
                <a:lnTo>
                  <a:pt x="10932562" y="4856357"/>
                </a:lnTo>
                <a:lnTo>
                  <a:pt x="10931614" y="4852968"/>
                </a:lnTo>
                <a:cubicBezTo>
                  <a:pt x="10925998" y="4844881"/>
                  <a:pt x="10919218" y="4861015"/>
                  <a:pt x="10914170" y="4843252"/>
                </a:cubicBezTo>
                <a:close/>
                <a:moveTo>
                  <a:pt x="8903230" y="4836948"/>
                </a:moveTo>
                <a:cubicBezTo>
                  <a:pt x="8892718" y="4840660"/>
                  <a:pt x="8887882" y="4895316"/>
                  <a:pt x="8877374" y="4924116"/>
                </a:cubicBezTo>
                <a:cubicBezTo>
                  <a:pt x="8889146" y="4962235"/>
                  <a:pt x="8901898" y="4974988"/>
                  <a:pt x="8915914" y="4953966"/>
                </a:cubicBezTo>
                <a:cubicBezTo>
                  <a:pt x="8892930" y="4931824"/>
                  <a:pt x="8902602" y="4896087"/>
                  <a:pt x="8916054" y="4853062"/>
                </a:cubicBezTo>
                <a:cubicBezTo>
                  <a:pt x="8910870" y="4840134"/>
                  <a:pt x="8906734" y="4835711"/>
                  <a:pt x="8903230" y="4836948"/>
                </a:cubicBezTo>
                <a:close/>
                <a:moveTo>
                  <a:pt x="12267582" y="4833585"/>
                </a:moveTo>
                <a:lnTo>
                  <a:pt x="12262602" y="4840529"/>
                </a:lnTo>
                <a:lnTo>
                  <a:pt x="12259086" y="4860592"/>
                </a:lnTo>
                <a:lnTo>
                  <a:pt x="12266518" y="4841423"/>
                </a:lnTo>
                <a:close/>
                <a:moveTo>
                  <a:pt x="12172270" y="4829001"/>
                </a:moveTo>
                <a:lnTo>
                  <a:pt x="12172702" y="4831808"/>
                </a:lnTo>
                <a:cubicBezTo>
                  <a:pt x="12172058" y="4843153"/>
                  <a:pt x="12169058" y="4854364"/>
                  <a:pt x="12163746" y="4864693"/>
                </a:cubicBezTo>
                <a:cubicBezTo>
                  <a:pt x="12162834" y="4860349"/>
                  <a:pt x="12160646" y="4857537"/>
                  <a:pt x="12158030" y="4855321"/>
                </a:cubicBezTo>
                <a:lnTo>
                  <a:pt x="12156850" y="4854495"/>
                </a:lnTo>
                <a:lnTo>
                  <a:pt x="12161922" y="4882491"/>
                </a:lnTo>
                <a:cubicBezTo>
                  <a:pt x="12172294" y="4845633"/>
                  <a:pt x="12176358" y="4845354"/>
                  <a:pt x="12177622" y="4880810"/>
                </a:cubicBezTo>
                <a:cubicBezTo>
                  <a:pt x="12186870" y="4861890"/>
                  <a:pt x="12182630" y="4841534"/>
                  <a:pt x="12175258" y="4830831"/>
                </a:cubicBezTo>
                <a:close/>
                <a:moveTo>
                  <a:pt x="12160382" y="4825602"/>
                </a:moveTo>
                <a:lnTo>
                  <a:pt x="12158870" y="4826808"/>
                </a:lnTo>
                <a:lnTo>
                  <a:pt x="12159786" y="4826854"/>
                </a:lnTo>
                <a:close/>
                <a:moveTo>
                  <a:pt x="12463062" y="4816989"/>
                </a:moveTo>
                <a:lnTo>
                  <a:pt x="12460006" y="4834197"/>
                </a:lnTo>
                <a:cubicBezTo>
                  <a:pt x="12458202" y="4838592"/>
                  <a:pt x="12455714" y="4838627"/>
                  <a:pt x="12452034" y="4829938"/>
                </a:cubicBezTo>
                <a:cubicBezTo>
                  <a:pt x="12450702" y="4841359"/>
                  <a:pt x="12454522" y="4847070"/>
                  <a:pt x="12457726" y="4855356"/>
                </a:cubicBezTo>
                <a:lnTo>
                  <a:pt x="12458170" y="4857239"/>
                </a:lnTo>
                <a:lnTo>
                  <a:pt x="12458990" y="4856689"/>
                </a:lnTo>
                <a:cubicBezTo>
                  <a:pt x="12464686" y="4852607"/>
                  <a:pt x="12468854" y="4846195"/>
                  <a:pt x="12465910" y="4824192"/>
                </a:cubicBezTo>
                <a:close/>
                <a:moveTo>
                  <a:pt x="1331563" y="4811578"/>
                </a:moveTo>
                <a:lnTo>
                  <a:pt x="1331903" y="4827963"/>
                </a:lnTo>
                <a:lnTo>
                  <a:pt x="1334359" y="4819970"/>
                </a:lnTo>
                <a:close/>
                <a:moveTo>
                  <a:pt x="12950286" y="4802519"/>
                </a:moveTo>
                <a:lnTo>
                  <a:pt x="12950970" y="4815644"/>
                </a:lnTo>
                <a:lnTo>
                  <a:pt x="12944630" y="4822576"/>
                </a:lnTo>
                <a:lnTo>
                  <a:pt x="12951810" y="4840167"/>
                </a:lnTo>
                <a:cubicBezTo>
                  <a:pt x="12955942" y="4818655"/>
                  <a:pt x="12955626" y="4811403"/>
                  <a:pt x="12952998" y="4806306"/>
                </a:cubicBezTo>
                <a:close/>
                <a:moveTo>
                  <a:pt x="8644258" y="4793050"/>
                </a:moveTo>
                <a:cubicBezTo>
                  <a:pt x="8623702" y="4799317"/>
                  <a:pt x="8601314" y="4853868"/>
                  <a:pt x="8611086" y="4907159"/>
                </a:cubicBezTo>
                <a:cubicBezTo>
                  <a:pt x="8620898" y="4872823"/>
                  <a:pt x="8628326" y="4874505"/>
                  <a:pt x="8634914" y="4911642"/>
                </a:cubicBezTo>
                <a:cubicBezTo>
                  <a:pt x="8638978" y="4851521"/>
                  <a:pt x="8637858" y="4847456"/>
                  <a:pt x="8662942" y="4804713"/>
                </a:cubicBezTo>
                <a:cubicBezTo>
                  <a:pt x="8657758" y="4794237"/>
                  <a:pt x="8651110" y="4790961"/>
                  <a:pt x="8644258" y="4793050"/>
                </a:cubicBezTo>
                <a:close/>
                <a:moveTo>
                  <a:pt x="12257922" y="4782882"/>
                </a:moveTo>
                <a:lnTo>
                  <a:pt x="12258226" y="4806428"/>
                </a:lnTo>
                <a:lnTo>
                  <a:pt x="12256114" y="4821010"/>
                </a:lnTo>
                <a:lnTo>
                  <a:pt x="12262618" y="4813333"/>
                </a:lnTo>
                <a:lnTo>
                  <a:pt x="12271386" y="4805536"/>
                </a:lnTo>
                <a:lnTo>
                  <a:pt x="12272310" y="4798743"/>
                </a:lnTo>
                <a:close/>
                <a:moveTo>
                  <a:pt x="12221474" y="4763528"/>
                </a:moveTo>
                <a:cubicBezTo>
                  <a:pt x="12212706" y="4763747"/>
                  <a:pt x="12204422" y="4767176"/>
                  <a:pt x="12197202" y="4773651"/>
                </a:cubicBezTo>
                <a:lnTo>
                  <a:pt x="12182278" y="4797330"/>
                </a:lnTo>
                <a:lnTo>
                  <a:pt x="12184358" y="4803329"/>
                </a:lnTo>
                <a:cubicBezTo>
                  <a:pt x="12187826" y="4814670"/>
                  <a:pt x="12191778" y="4828536"/>
                  <a:pt x="12196822" y="4846054"/>
                </a:cubicBezTo>
                <a:cubicBezTo>
                  <a:pt x="12206490" y="4796583"/>
                  <a:pt x="12215602" y="4823210"/>
                  <a:pt x="12224850" y="4854463"/>
                </a:cubicBezTo>
                <a:lnTo>
                  <a:pt x="12242182" y="4770489"/>
                </a:lnTo>
                <a:close/>
                <a:moveTo>
                  <a:pt x="1550206" y="4760857"/>
                </a:moveTo>
                <a:cubicBezTo>
                  <a:pt x="1535331" y="4763737"/>
                  <a:pt x="1520385" y="4777104"/>
                  <a:pt x="1505416" y="4787589"/>
                </a:cubicBezTo>
                <a:lnTo>
                  <a:pt x="1499767" y="4790729"/>
                </a:lnTo>
                <a:lnTo>
                  <a:pt x="1498130" y="4795072"/>
                </a:lnTo>
                <a:lnTo>
                  <a:pt x="1492333" y="4830816"/>
                </a:lnTo>
                <a:lnTo>
                  <a:pt x="1491474" y="4832180"/>
                </a:lnTo>
                <a:lnTo>
                  <a:pt x="1492316" y="4830918"/>
                </a:lnTo>
                <a:lnTo>
                  <a:pt x="1492333" y="4830816"/>
                </a:lnTo>
                <a:lnTo>
                  <a:pt x="1499388" y="4819605"/>
                </a:lnTo>
                <a:cubicBezTo>
                  <a:pt x="1505708" y="4813423"/>
                  <a:pt x="1508044" y="4823725"/>
                  <a:pt x="1513607" y="4826267"/>
                </a:cubicBezTo>
                <a:lnTo>
                  <a:pt x="1523224" y="4823045"/>
                </a:lnTo>
                <a:lnTo>
                  <a:pt x="1529229" y="4814978"/>
                </a:lnTo>
                <a:cubicBezTo>
                  <a:pt x="1541194" y="4799317"/>
                  <a:pt x="1553143" y="4783550"/>
                  <a:pt x="1565055" y="4761968"/>
                </a:cubicBezTo>
                <a:cubicBezTo>
                  <a:pt x="1560115" y="4760103"/>
                  <a:pt x="1555164" y="4759897"/>
                  <a:pt x="1550206" y="4760857"/>
                </a:cubicBezTo>
                <a:close/>
                <a:moveTo>
                  <a:pt x="12154778" y="4740107"/>
                </a:moveTo>
                <a:lnTo>
                  <a:pt x="12154078" y="4744166"/>
                </a:lnTo>
                <a:lnTo>
                  <a:pt x="12164478" y="4756561"/>
                </a:lnTo>
                <a:lnTo>
                  <a:pt x="12174626" y="4775425"/>
                </a:lnTo>
                <a:lnTo>
                  <a:pt x="12172454" y="4763090"/>
                </a:lnTo>
                <a:cubicBezTo>
                  <a:pt x="12166270" y="4750757"/>
                  <a:pt x="12158282" y="4741088"/>
                  <a:pt x="12154778" y="4740107"/>
                </a:cubicBezTo>
                <a:close/>
                <a:moveTo>
                  <a:pt x="11980754" y="4716823"/>
                </a:moveTo>
                <a:lnTo>
                  <a:pt x="11962886" y="4736011"/>
                </a:lnTo>
                <a:lnTo>
                  <a:pt x="11961034" y="4737044"/>
                </a:lnTo>
                <a:lnTo>
                  <a:pt x="11961546" y="4738557"/>
                </a:lnTo>
                <a:cubicBezTo>
                  <a:pt x="11968322" y="4747110"/>
                  <a:pt x="11976714" y="4741412"/>
                  <a:pt x="11980342" y="4727227"/>
                </a:cubicBezTo>
                <a:close/>
                <a:moveTo>
                  <a:pt x="1662498" y="4713147"/>
                </a:moveTo>
                <a:lnTo>
                  <a:pt x="1642995" y="4727861"/>
                </a:lnTo>
                <a:cubicBezTo>
                  <a:pt x="1630014" y="4736007"/>
                  <a:pt x="1618312" y="4741788"/>
                  <a:pt x="1608922" y="4755803"/>
                </a:cubicBezTo>
                <a:cubicBezTo>
                  <a:pt x="1602896" y="4773811"/>
                  <a:pt x="1597605" y="4791924"/>
                  <a:pt x="1595432" y="4810318"/>
                </a:cubicBezTo>
                <a:lnTo>
                  <a:pt x="1598598" y="4844390"/>
                </a:lnTo>
                <a:lnTo>
                  <a:pt x="1605733" y="4844669"/>
                </a:lnTo>
                <a:lnTo>
                  <a:pt x="1618402" y="4845551"/>
                </a:lnTo>
                <a:lnTo>
                  <a:pt x="1619912" y="4843745"/>
                </a:lnTo>
                <a:lnTo>
                  <a:pt x="1624384" y="4818878"/>
                </a:lnTo>
                <a:cubicBezTo>
                  <a:pt x="1636066" y="4765117"/>
                  <a:pt x="1651089" y="4767538"/>
                  <a:pt x="1672550" y="4731976"/>
                </a:cubicBezTo>
                <a:cubicBezTo>
                  <a:pt x="1670693" y="4725057"/>
                  <a:pt x="1668451" y="4719851"/>
                  <a:pt x="1665902" y="4716078"/>
                </a:cubicBezTo>
                <a:close/>
                <a:moveTo>
                  <a:pt x="1691755" y="4711063"/>
                </a:moveTo>
                <a:lnTo>
                  <a:pt x="1689699" y="4719399"/>
                </a:lnTo>
                <a:cubicBezTo>
                  <a:pt x="1687694" y="4727370"/>
                  <a:pt x="1686086" y="4735244"/>
                  <a:pt x="1686198" y="4742720"/>
                </a:cubicBezTo>
                <a:lnTo>
                  <a:pt x="1686223" y="4742797"/>
                </a:lnTo>
                <a:lnTo>
                  <a:pt x="1692590" y="4731277"/>
                </a:lnTo>
                <a:close/>
                <a:moveTo>
                  <a:pt x="10613070" y="4681044"/>
                </a:moveTo>
                <a:cubicBezTo>
                  <a:pt x="10602766" y="4676184"/>
                  <a:pt x="10591758" y="4715547"/>
                  <a:pt x="10604162" y="4744031"/>
                </a:cubicBezTo>
                <a:cubicBezTo>
                  <a:pt x="10618874" y="4743470"/>
                  <a:pt x="10609626" y="4729876"/>
                  <a:pt x="10622238" y="4702687"/>
                </a:cubicBezTo>
                <a:cubicBezTo>
                  <a:pt x="10619858" y="4689198"/>
                  <a:pt x="10616502" y="4682664"/>
                  <a:pt x="10613070" y="4681044"/>
                </a:cubicBezTo>
                <a:close/>
                <a:moveTo>
                  <a:pt x="10086446" y="4545025"/>
                </a:moveTo>
                <a:cubicBezTo>
                  <a:pt x="10084626" y="4594496"/>
                  <a:pt x="10068366" y="4570392"/>
                  <a:pt x="10055190" y="4617480"/>
                </a:cubicBezTo>
                <a:cubicBezTo>
                  <a:pt x="10071030" y="4650975"/>
                  <a:pt x="10092194" y="4621404"/>
                  <a:pt x="10101302" y="4570672"/>
                </a:cubicBezTo>
                <a:cubicBezTo>
                  <a:pt x="10099198" y="4558479"/>
                  <a:pt x="10096258" y="4563385"/>
                  <a:pt x="10093314" y="4568991"/>
                </a:cubicBezTo>
                <a:cubicBezTo>
                  <a:pt x="10091070" y="4561002"/>
                  <a:pt x="10088830" y="4553154"/>
                  <a:pt x="10086446" y="4545025"/>
                </a:cubicBezTo>
                <a:close/>
                <a:moveTo>
                  <a:pt x="828654" y="4436991"/>
                </a:moveTo>
                <a:cubicBezTo>
                  <a:pt x="835259" y="4433820"/>
                  <a:pt x="843983" y="4438794"/>
                  <a:pt x="848328" y="4452528"/>
                </a:cubicBezTo>
                <a:cubicBezTo>
                  <a:pt x="842861" y="4515173"/>
                  <a:pt x="829828" y="4450987"/>
                  <a:pt x="821699" y="4470327"/>
                </a:cubicBezTo>
                <a:cubicBezTo>
                  <a:pt x="817565" y="4451478"/>
                  <a:pt x="822049" y="4440161"/>
                  <a:pt x="828654" y="4436991"/>
                </a:cubicBezTo>
                <a:close/>
                <a:moveTo>
                  <a:pt x="871031" y="4368023"/>
                </a:moveTo>
                <a:cubicBezTo>
                  <a:pt x="882944" y="4391567"/>
                  <a:pt x="880142" y="4418475"/>
                  <a:pt x="887431" y="4443000"/>
                </a:cubicBezTo>
                <a:cubicBezTo>
                  <a:pt x="881403" y="4455332"/>
                  <a:pt x="874256" y="4443980"/>
                  <a:pt x="868510" y="4458976"/>
                </a:cubicBezTo>
                <a:cubicBezTo>
                  <a:pt x="863044" y="4428818"/>
                  <a:pt x="863884" y="4397832"/>
                  <a:pt x="871031" y="4368023"/>
                </a:cubicBezTo>
                <a:close/>
                <a:moveTo>
                  <a:pt x="12835622" y="4362276"/>
                </a:moveTo>
                <a:lnTo>
                  <a:pt x="12834922" y="4362557"/>
                </a:lnTo>
                <a:cubicBezTo>
                  <a:pt x="12834922" y="4392828"/>
                  <a:pt x="12855386" y="4459957"/>
                  <a:pt x="12867018" y="4426322"/>
                </a:cubicBezTo>
                <a:cubicBezTo>
                  <a:pt x="12867158" y="4385400"/>
                  <a:pt x="12847258" y="4359753"/>
                  <a:pt x="12835622" y="4362276"/>
                </a:cubicBezTo>
                <a:close/>
                <a:moveTo>
                  <a:pt x="847565" y="4339277"/>
                </a:moveTo>
                <a:cubicBezTo>
                  <a:pt x="850965" y="4340896"/>
                  <a:pt x="854636" y="4347036"/>
                  <a:pt x="858700" y="4359754"/>
                </a:cubicBezTo>
                <a:cubicBezTo>
                  <a:pt x="846366" y="4375029"/>
                  <a:pt x="835574" y="4414690"/>
                  <a:pt x="820859" y="4391287"/>
                </a:cubicBezTo>
                <a:cubicBezTo>
                  <a:pt x="829584" y="4370264"/>
                  <a:pt x="837362" y="4334423"/>
                  <a:pt x="847565" y="4339277"/>
                </a:cubicBezTo>
                <a:close/>
                <a:moveTo>
                  <a:pt x="1163050" y="4201163"/>
                </a:moveTo>
                <a:cubicBezTo>
                  <a:pt x="1156236" y="4197536"/>
                  <a:pt x="1149789" y="4200550"/>
                  <a:pt x="1144604" y="4225636"/>
                </a:cubicBezTo>
                <a:lnTo>
                  <a:pt x="1144043" y="4225495"/>
                </a:lnTo>
                <a:cubicBezTo>
                  <a:pt x="1148143" y="4238354"/>
                  <a:pt x="1151971" y="4246911"/>
                  <a:pt x="1155582" y="4251842"/>
                </a:cubicBezTo>
                <a:lnTo>
                  <a:pt x="1160525" y="4254058"/>
                </a:lnTo>
                <a:lnTo>
                  <a:pt x="1170894" y="4249246"/>
                </a:lnTo>
                <a:lnTo>
                  <a:pt x="1175085" y="4243311"/>
                </a:lnTo>
                <a:cubicBezTo>
                  <a:pt x="1178048" y="4236436"/>
                  <a:pt x="1180903" y="4227283"/>
                  <a:pt x="1183706" y="4216527"/>
                </a:cubicBezTo>
                <a:cubicBezTo>
                  <a:pt x="1177048" y="4215055"/>
                  <a:pt x="1169865" y="4204789"/>
                  <a:pt x="1163050" y="4201163"/>
                </a:cubicBezTo>
                <a:close/>
                <a:moveTo>
                  <a:pt x="1108550" y="4106075"/>
                </a:moveTo>
                <a:cubicBezTo>
                  <a:pt x="1093660" y="4111698"/>
                  <a:pt x="1081117" y="4129356"/>
                  <a:pt x="1076631" y="4151359"/>
                </a:cubicBezTo>
                <a:cubicBezTo>
                  <a:pt x="1102279" y="4138045"/>
                  <a:pt x="1130449" y="4166635"/>
                  <a:pt x="1154834" y="4133139"/>
                </a:cubicBezTo>
                <a:lnTo>
                  <a:pt x="1154553" y="4133001"/>
                </a:lnTo>
                <a:cubicBezTo>
                  <a:pt x="1140679" y="4106863"/>
                  <a:pt x="1123441" y="4100452"/>
                  <a:pt x="1108550" y="4106075"/>
                </a:cubicBezTo>
                <a:close/>
                <a:moveTo>
                  <a:pt x="1115997" y="3968193"/>
                </a:moveTo>
                <a:cubicBezTo>
                  <a:pt x="1128591" y="3974442"/>
                  <a:pt x="1138701" y="3999347"/>
                  <a:pt x="1128768" y="4037422"/>
                </a:cubicBezTo>
                <a:cubicBezTo>
                  <a:pt x="1113913" y="3979964"/>
                  <a:pt x="1104381" y="4012057"/>
                  <a:pt x="1090366" y="3990053"/>
                </a:cubicBezTo>
                <a:cubicBezTo>
                  <a:pt x="1092959" y="3978457"/>
                  <a:pt x="1097759" y="3971388"/>
                  <a:pt x="1103225" y="3968366"/>
                </a:cubicBezTo>
                <a:cubicBezTo>
                  <a:pt x="1107325" y="3966100"/>
                  <a:pt x="1111799" y="3966110"/>
                  <a:pt x="1115997" y="3968193"/>
                </a:cubicBezTo>
                <a:close/>
                <a:moveTo>
                  <a:pt x="1266408" y="3886140"/>
                </a:moveTo>
                <a:cubicBezTo>
                  <a:pt x="1273227" y="3883289"/>
                  <a:pt x="1282372" y="3921944"/>
                  <a:pt x="1289940" y="3932453"/>
                </a:cubicBezTo>
                <a:cubicBezTo>
                  <a:pt x="1282092" y="3938914"/>
                  <a:pt x="1277045" y="3948233"/>
                  <a:pt x="1275925" y="3958380"/>
                </a:cubicBezTo>
                <a:cubicBezTo>
                  <a:pt x="1274103" y="3939910"/>
                  <a:pt x="1268917" y="3921943"/>
                  <a:pt x="1260509" y="3905405"/>
                </a:cubicBezTo>
                <a:cubicBezTo>
                  <a:pt x="1262121" y="3892652"/>
                  <a:pt x="1264135" y="3887090"/>
                  <a:pt x="1266408" y="3886140"/>
                </a:cubicBezTo>
                <a:close/>
                <a:moveTo>
                  <a:pt x="12761202" y="3775633"/>
                </a:moveTo>
                <a:cubicBezTo>
                  <a:pt x="12765690" y="3791748"/>
                  <a:pt x="12770034" y="3808006"/>
                  <a:pt x="12774378" y="3823982"/>
                </a:cubicBezTo>
                <a:cubicBezTo>
                  <a:pt x="12758682" y="3862943"/>
                  <a:pt x="12745366" y="3859720"/>
                  <a:pt x="12734718" y="3814452"/>
                </a:cubicBezTo>
                <a:cubicBezTo>
                  <a:pt x="12744526" y="3784882"/>
                  <a:pt x="12750834" y="3814311"/>
                  <a:pt x="12761202" y="3775633"/>
                </a:cubicBezTo>
                <a:close/>
                <a:moveTo>
                  <a:pt x="1735668" y="3762932"/>
                </a:moveTo>
                <a:lnTo>
                  <a:pt x="1732614" y="3766699"/>
                </a:lnTo>
                <a:lnTo>
                  <a:pt x="1750558" y="3777613"/>
                </a:lnTo>
                <a:lnTo>
                  <a:pt x="1756416" y="3779174"/>
                </a:lnTo>
                <a:lnTo>
                  <a:pt x="1748814" y="3766981"/>
                </a:lnTo>
                <a:cubicBezTo>
                  <a:pt x="1744265" y="3762507"/>
                  <a:pt x="1739881" y="3761136"/>
                  <a:pt x="1735668" y="3762932"/>
                </a:cubicBezTo>
                <a:close/>
                <a:moveTo>
                  <a:pt x="1552159" y="3725180"/>
                </a:moveTo>
                <a:cubicBezTo>
                  <a:pt x="1564214" y="3775211"/>
                  <a:pt x="1562392" y="3776192"/>
                  <a:pt x="1572904" y="3810247"/>
                </a:cubicBezTo>
                <a:cubicBezTo>
                  <a:pt x="1553841" y="3784320"/>
                  <a:pt x="1521467" y="3796793"/>
                  <a:pt x="1514320" y="3756292"/>
                </a:cubicBezTo>
                <a:cubicBezTo>
                  <a:pt x="1536044" y="3782218"/>
                  <a:pt x="1530298" y="3728262"/>
                  <a:pt x="1552159" y="3725180"/>
                </a:cubicBezTo>
                <a:close/>
                <a:moveTo>
                  <a:pt x="12700378" y="3716073"/>
                </a:moveTo>
                <a:cubicBezTo>
                  <a:pt x="12706266" y="3747324"/>
                  <a:pt x="12705006" y="3785723"/>
                  <a:pt x="12720282" y="3788387"/>
                </a:cubicBezTo>
                <a:cubicBezTo>
                  <a:pt x="12714118" y="3801979"/>
                  <a:pt x="12707810" y="3815574"/>
                  <a:pt x="12701782" y="3829028"/>
                </a:cubicBezTo>
                <a:cubicBezTo>
                  <a:pt x="12692870" y="3791959"/>
                  <a:pt x="12692378" y="3753350"/>
                  <a:pt x="12700378" y="3716073"/>
                </a:cubicBezTo>
                <a:close/>
                <a:moveTo>
                  <a:pt x="12602378" y="3706500"/>
                </a:moveTo>
                <a:cubicBezTo>
                  <a:pt x="12605746" y="3706436"/>
                  <a:pt x="12608934" y="3709309"/>
                  <a:pt x="12611806" y="3717193"/>
                </a:cubicBezTo>
                <a:cubicBezTo>
                  <a:pt x="12595830" y="3760777"/>
                  <a:pt x="12583774" y="3738355"/>
                  <a:pt x="12570882" y="3730366"/>
                </a:cubicBezTo>
                <a:cubicBezTo>
                  <a:pt x="12580550" y="3733309"/>
                  <a:pt x="12592274" y="3706690"/>
                  <a:pt x="12602378" y="3706500"/>
                </a:cubicBezTo>
                <a:close/>
                <a:moveTo>
                  <a:pt x="1645220" y="3681034"/>
                </a:moveTo>
                <a:cubicBezTo>
                  <a:pt x="1653351" y="3705420"/>
                  <a:pt x="1650546" y="3732326"/>
                  <a:pt x="1653351" y="3757693"/>
                </a:cubicBezTo>
                <a:cubicBezTo>
                  <a:pt x="1647463" y="3771007"/>
                  <a:pt x="1639336" y="3742277"/>
                  <a:pt x="1631906" y="3728963"/>
                </a:cubicBezTo>
                <a:cubicBezTo>
                  <a:pt x="1645922" y="3722097"/>
                  <a:pt x="1635690" y="3712848"/>
                  <a:pt x="1645220" y="3681034"/>
                </a:cubicBezTo>
                <a:close/>
                <a:moveTo>
                  <a:pt x="12505990" y="3602695"/>
                </a:moveTo>
                <a:cubicBezTo>
                  <a:pt x="12524646" y="3627612"/>
                  <a:pt x="12535482" y="3657520"/>
                  <a:pt x="12537106" y="3688604"/>
                </a:cubicBezTo>
                <a:cubicBezTo>
                  <a:pt x="12545654" y="3680334"/>
                  <a:pt x="12557146" y="3621474"/>
                  <a:pt x="12563594" y="3649504"/>
                </a:cubicBezTo>
                <a:cubicBezTo>
                  <a:pt x="12556866" y="3673889"/>
                  <a:pt x="12569058" y="3658192"/>
                  <a:pt x="12574806" y="3663517"/>
                </a:cubicBezTo>
                <a:cubicBezTo>
                  <a:pt x="12571818" y="3689416"/>
                  <a:pt x="12563622" y="3714447"/>
                  <a:pt x="12550702" y="3737094"/>
                </a:cubicBezTo>
                <a:cubicBezTo>
                  <a:pt x="12541730" y="3707846"/>
                  <a:pt x="12531118" y="3705421"/>
                  <a:pt x="12518886" y="3729806"/>
                </a:cubicBezTo>
                <a:cubicBezTo>
                  <a:pt x="12514946" y="3714670"/>
                  <a:pt x="12513154" y="3699058"/>
                  <a:pt x="12513558" y="3683419"/>
                </a:cubicBezTo>
                <a:cubicBezTo>
                  <a:pt x="12494498" y="3709906"/>
                  <a:pt x="12488754" y="3683138"/>
                  <a:pt x="12485530" y="3744661"/>
                </a:cubicBezTo>
                <a:cubicBezTo>
                  <a:pt x="12476282" y="3696452"/>
                  <a:pt x="12463526" y="3708224"/>
                  <a:pt x="12451754" y="3702617"/>
                </a:cubicBezTo>
                <a:cubicBezTo>
                  <a:pt x="12474458" y="3678933"/>
                  <a:pt x="12501226" y="3692528"/>
                  <a:pt x="12505990" y="3602695"/>
                </a:cubicBezTo>
                <a:close/>
                <a:moveTo>
                  <a:pt x="12341458" y="3598490"/>
                </a:moveTo>
                <a:lnTo>
                  <a:pt x="12341262" y="3606742"/>
                </a:lnTo>
                <a:lnTo>
                  <a:pt x="12349398" y="3622385"/>
                </a:lnTo>
                <a:close/>
                <a:moveTo>
                  <a:pt x="12410154" y="3594897"/>
                </a:moveTo>
                <a:lnTo>
                  <a:pt x="12401410" y="3600885"/>
                </a:lnTo>
                <a:lnTo>
                  <a:pt x="12409710" y="3602695"/>
                </a:lnTo>
                <a:close/>
                <a:moveTo>
                  <a:pt x="12145546" y="3583549"/>
                </a:moveTo>
                <a:lnTo>
                  <a:pt x="12142302" y="3623576"/>
                </a:lnTo>
                <a:cubicBezTo>
                  <a:pt x="12153514" y="3609280"/>
                  <a:pt x="12160662" y="3687762"/>
                  <a:pt x="12165990" y="3710605"/>
                </a:cubicBezTo>
                <a:cubicBezTo>
                  <a:pt x="12182946" y="3686782"/>
                  <a:pt x="12169350" y="3665620"/>
                  <a:pt x="12173838" y="3642916"/>
                </a:cubicBezTo>
                <a:cubicBezTo>
                  <a:pt x="12177902" y="3648522"/>
                  <a:pt x="12181826" y="3645578"/>
                  <a:pt x="12185750" y="3630443"/>
                </a:cubicBezTo>
                <a:cubicBezTo>
                  <a:pt x="12170718" y="3622560"/>
                  <a:pt x="12157342" y="3626817"/>
                  <a:pt x="12155438" y="3597452"/>
                </a:cubicBezTo>
                <a:lnTo>
                  <a:pt x="12155458" y="3590413"/>
                </a:lnTo>
                <a:close/>
                <a:moveTo>
                  <a:pt x="12226474" y="3561371"/>
                </a:moveTo>
                <a:lnTo>
                  <a:pt x="12222470" y="3570882"/>
                </a:lnTo>
                <a:lnTo>
                  <a:pt x="12229030" y="3603937"/>
                </a:lnTo>
                <a:lnTo>
                  <a:pt x="12233118" y="3578450"/>
                </a:lnTo>
                <a:close/>
                <a:moveTo>
                  <a:pt x="12328142" y="3524073"/>
                </a:moveTo>
                <a:lnTo>
                  <a:pt x="12328374" y="3554939"/>
                </a:lnTo>
                <a:lnTo>
                  <a:pt x="12338174" y="3573157"/>
                </a:lnTo>
                <a:cubicBezTo>
                  <a:pt x="12350226" y="3588062"/>
                  <a:pt x="12368082" y="3593696"/>
                  <a:pt x="12383730" y="3597030"/>
                </a:cubicBezTo>
                <a:lnTo>
                  <a:pt x="12388218" y="3598008"/>
                </a:lnTo>
                <a:lnTo>
                  <a:pt x="12371534" y="3579080"/>
                </a:lnTo>
                <a:cubicBezTo>
                  <a:pt x="12359150" y="3559705"/>
                  <a:pt x="12346150" y="3533673"/>
                  <a:pt x="12328142" y="3524073"/>
                </a:cubicBezTo>
                <a:close/>
                <a:moveTo>
                  <a:pt x="2011186" y="3503491"/>
                </a:moveTo>
                <a:cubicBezTo>
                  <a:pt x="2019875" y="3505015"/>
                  <a:pt x="2028951" y="3514054"/>
                  <a:pt x="2038762" y="3537108"/>
                </a:cubicBezTo>
                <a:cubicBezTo>
                  <a:pt x="2021382" y="3520151"/>
                  <a:pt x="1992791" y="3571443"/>
                  <a:pt x="1985924" y="3514964"/>
                </a:cubicBezTo>
                <a:cubicBezTo>
                  <a:pt x="1994193" y="3507958"/>
                  <a:pt x="2002496" y="3501967"/>
                  <a:pt x="2011186" y="3503491"/>
                </a:cubicBezTo>
                <a:close/>
                <a:moveTo>
                  <a:pt x="976424" y="3328993"/>
                </a:moveTo>
                <a:cubicBezTo>
                  <a:pt x="992261" y="3355339"/>
                  <a:pt x="984134" y="3387293"/>
                  <a:pt x="973901" y="3419946"/>
                </a:cubicBezTo>
                <a:cubicBezTo>
                  <a:pt x="967736" y="3406353"/>
                  <a:pt x="961707" y="3392619"/>
                  <a:pt x="955542" y="3378884"/>
                </a:cubicBezTo>
                <a:cubicBezTo>
                  <a:pt x="961008" y="3336841"/>
                  <a:pt x="970398" y="3362348"/>
                  <a:pt x="976424" y="3328993"/>
                </a:cubicBezTo>
                <a:close/>
                <a:moveTo>
                  <a:pt x="1019030" y="3307693"/>
                </a:moveTo>
                <a:cubicBezTo>
                  <a:pt x="1027440" y="3331937"/>
                  <a:pt x="1024636" y="3358984"/>
                  <a:pt x="1027580" y="3384631"/>
                </a:cubicBezTo>
                <a:cubicBezTo>
                  <a:pt x="1012164" y="3422049"/>
                  <a:pt x="1014826" y="3342026"/>
                  <a:pt x="999410" y="3380006"/>
                </a:cubicBezTo>
                <a:cubicBezTo>
                  <a:pt x="982593" y="3370055"/>
                  <a:pt x="1023794" y="3365992"/>
                  <a:pt x="1019030" y="3307693"/>
                </a:cubicBezTo>
                <a:close/>
                <a:moveTo>
                  <a:pt x="1135775" y="3258222"/>
                </a:moveTo>
                <a:cubicBezTo>
                  <a:pt x="1155255" y="3291295"/>
                  <a:pt x="1146146" y="3330955"/>
                  <a:pt x="1157780" y="3365711"/>
                </a:cubicBezTo>
                <a:cubicBezTo>
                  <a:pt x="1141943" y="3402850"/>
                  <a:pt x="1141661" y="3330955"/>
                  <a:pt x="1128347" y="3338944"/>
                </a:cubicBezTo>
                <a:cubicBezTo>
                  <a:pt x="1115314" y="3371177"/>
                  <a:pt x="1126804" y="3395002"/>
                  <a:pt x="1111949" y="3398925"/>
                </a:cubicBezTo>
                <a:cubicBezTo>
                  <a:pt x="1108025" y="3338384"/>
                  <a:pt x="1086302" y="3359825"/>
                  <a:pt x="1072147" y="3328853"/>
                </a:cubicBezTo>
                <a:cubicBezTo>
                  <a:pt x="1065279" y="3372998"/>
                  <a:pt x="1055470" y="3362208"/>
                  <a:pt x="1047901" y="3390797"/>
                </a:cubicBezTo>
                <a:cubicBezTo>
                  <a:pt x="1028981" y="3373279"/>
                  <a:pt x="1054909" y="3344690"/>
                  <a:pt x="1036128" y="3326472"/>
                </a:cubicBezTo>
                <a:cubicBezTo>
                  <a:pt x="1038090" y="3314278"/>
                  <a:pt x="1040894" y="3319044"/>
                  <a:pt x="1043977" y="3324509"/>
                </a:cubicBezTo>
                <a:cubicBezTo>
                  <a:pt x="1072007" y="3261024"/>
                  <a:pt x="1106765" y="3309234"/>
                  <a:pt x="1135775" y="3258222"/>
                </a:cubicBezTo>
                <a:close/>
                <a:moveTo>
                  <a:pt x="1229045" y="3205825"/>
                </a:moveTo>
                <a:cubicBezTo>
                  <a:pt x="1249121" y="3207454"/>
                  <a:pt x="1269338" y="3215547"/>
                  <a:pt x="1294285" y="3243926"/>
                </a:cubicBezTo>
                <a:cubicBezTo>
                  <a:pt x="1289518" y="3266630"/>
                  <a:pt x="1277885" y="3257940"/>
                  <a:pt x="1284333" y="3280084"/>
                </a:cubicBezTo>
                <a:cubicBezTo>
                  <a:pt x="1268215" y="3304609"/>
                  <a:pt x="1273121" y="3265088"/>
                  <a:pt x="1254902" y="3253316"/>
                </a:cubicBezTo>
                <a:cubicBezTo>
                  <a:pt x="1261068" y="3309374"/>
                  <a:pt x="1196320" y="3277701"/>
                  <a:pt x="1214959" y="3318904"/>
                </a:cubicBezTo>
                <a:cubicBezTo>
                  <a:pt x="1207251" y="3363189"/>
                  <a:pt x="1175297" y="3259902"/>
                  <a:pt x="1164646" y="3206508"/>
                </a:cubicBezTo>
                <a:cubicBezTo>
                  <a:pt x="1189032" y="3209031"/>
                  <a:pt x="1208968" y="3204196"/>
                  <a:pt x="1229045" y="3205825"/>
                </a:cubicBezTo>
                <a:close/>
                <a:moveTo>
                  <a:pt x="1288660" y="3180668"/>
                </a:moveTo>
                <a:cubicBezTo>
                  <a:pt x="1295930" y="3179634"/>
                  <a:pt x="1303463" y="3183173"/>
                  <a:pt x="1312083" y="3206086"/>
                </a:cubicBezTo>
                <a:cubicBezTo>
                  <a:pt x="1300591" y="3260742"/>
                  <a:pt x="1281952" y="3190390"/>
                  <a:pt x="1266815" y="3182682"/>
                </a:cubicBezTo>
                <a:cubicBezTo>
                  <a:pt x="1274384" y="3187307"/>
                  <a:pt x="1281391" y="3181701"/>
                  <a:pt x="1288660" y="3180668"/>
                </a:cubicBezTo>
                <a:close/>
                <a:moveTo>
                  <a:pt x="1344756" y="3164376"/>
                </a:moveTo>
                <a:cubicBezTo>
                  <a:pt x="1356125" y="3161696"/>
                  <a:pt x="1369895" y="3173573"/>
                  <a:pt x="1379495" y="3201601"/>
                </a:cubicBezTo>
                <a:cubicBezTo>
                  <a:pt x="1374030" y="3216149"/>
                  <a:pt x="1374871" y="3232336"/>
                  <a:pt x="1382020" y="3246168"/>
                </a:cubicBezTo>
                <a:cubicBezTo>
                  <a:pt x="1366602" y="3303067"/>
                  <a:pt x="1340955" y="3176655"/>
                  <a:pt x="1324416" y="3214494"/>
                </a:cubicBezTo>
                <a:cubicBezTo>
                  <a:pt x="1324416" y="3184293"/>
                  <a:pt x="1333386" y="3167056"/>
                  <a:pt x="1344756" y="3164376"/>
                </a:cubicBezTo>
                <a:close/>
                <a:moveTo>
                  <a:pt x="1580089" y="3149722"/>
                </a:moveTo>
                <a:cubicBezTo>
                  <a:pt x="1578712" y="3149766"/>
                  <a:pt x="1577388" y="3151087"/>
                  <a:pt x="1576173" y="3154052"/>
                </a:cubicBezTo>
                <a:lnTo>
                  <a:pt x="1572908" y="3168227"/>
                </a:lnTo>
                <a:lnTo>
                  <a:pt x="1572903" y="3168108"/>
                </a:lnTo>
                <a:lnTo>
                  <a:pt x="1572903" y="3168248"/>
                </a:lnTo>
                <a:lnTo>
                  <a:pt x="1572908" y="3168227"/>
                </a:lnTo>
                <a:lnTo>
                  <a:pt x="1573861" y="3191266"/>
                </a:lnTo>
                <a:cubicBezTo>
                  <a:pt x="1579392" y="3213259"/>
                  <a:pt x="1595922" y="3228474"/>
                  <a:pt x="1598971" y="3207348"/>
                </a:cubicBezTo>
                <a:cubicBezTo>
                  <a:pt x="1598551" y="3195156"/>
                  <a:pt x="1588354" y="3149459"/>
                  <a:pt x="1580089" y="3149722"/>
                </a:cubicBezTo>
                <a:close/>
                <a:moveTo>
                  <a:pt x="1626987" y="3091097"/>
                </a:moveTo>
                <a:cubicBezTo>
                  <a:pt x="1625073" y="3092481"/>
                  <a:pt x="1623251" y="3095442"/>
                  <a:pt x="1621534" y="3100136"/>
                </a:cubicBezTo>
                <a:lnTo>
                  <a:pt x="1620973" y="3100698"/>
                </a:lnTo>
                <a:cubicBezTo>
                  <a:pt x="1639752" y="3118775"/>
                  <a:pt x="1613686" y="3147367"/>
                  <a:pt x="1632326" y="3164883"/>
                </a:cubicBezTo>
                <a:cubicBezTo>
                  <a:pt x="1637511" y="3148768"/>
                  <a:pt x="1641995" y="3132931"/>
                  <a:pt x="1646341" y="3116954"/>
                </a:cubicBezTo>
                <a:cubicBezTo>
                  <a:pt x="1639298" y="3096984"/>
                  <a:pt x="1632729" y="3086946"/>
                  <a:pt x="1626987" y="3091097"/>
                </a:cubicBezTo>
                <a:close/>
                <a:moveTo>
                  <a:pt x="2391518" y="3042537"/>
                </a:moveTo>
                <a:cubicBezTo>
                  <a:pt x="2393480" y="3058935"/>
                  <a:pt x="2395442" y="3075191"/>
                  <a:pt x="2400487" y="3062719"/>
                </a:cubicBezTo>
                <a:cubicBezTo>
                  <a:pt x="2408756" y="3095373"/>
                  <a:pt x="2385351" y="3128867"/>
                  <a:pt x="2377503" y="3090468"/>
                </a:cubicBezTo>
                <a:close/>
                <a:moveTo>
                  <a:pt x="1985082" y="3042537"/>
                </a:moveTo>
                <a:cubicBezTo>
                  <a:pt x="1972889" y="3051788"/>
                  <a:pt x="1939674" y="3042677"/>
                  <a:pt x="1943037" y="3085702"/>
                </a:cubicBezTo>
                <a:cubicBezTo>
                  <a:pt x="1955090" y="3084161"/>
                  <a:pt x="1988445" y="3098034"/>
                  <a:pt x="1985082" y="3042537"/>
                </a:cubicBezTo>
                <a:close/>
                <a:moveTo>
                  <a:pt x="1074247" y="3024601"/>
                </a:moveTo>
                <a:cubicBezTo>
                  <a:pt x="1080975" y="3057674"/>
                  <a:pt x="1056589" y="3126065"/>
                  <a:pt x="1045379" y="3076314"/>
                </a:cubicBezTo>
                <a:cubicBezTo>
                  <a:pt x="1053085" y="3026701"/>
                  <a:pt x="1064298" y="3036932"/>
                  <a:pt x="1074247" y="3024601"/>
                </a:cubicBezTo>
                <a:close/>
                <a:moveTo>
                  <a:pt x="2729097" y="3006912"/>
                </a:moveTo>
                <a:cubicBezTo>
                  <a:pt x="2719462" y="3006028"/>
                  <a:pt x="2718321" y="3042611"/>
                  <a:pt x="2712021" y="3075430"/>
                </a:cubicBezTo>
                <a:lnTo>
                  <a:pt x="2708240" y="3087536"/>
                </a:lnTo>
                <a:lnTo>
                  <a:pt x="2738288" y="3068459"/>
                </a:lnTo>
                <a:lnTo>
                  <a:pt x="2749259" y="3068513"/>
                </a:lnTo>
                <a:lnTo>
                  <a:pt x="2746149" y="3055256"/>
                </a:lnTo>
                <a:cubicBezTo>
                  <a:pt x="2744590" y="3040576"/>
                  <a:pt x="2743014" y="3025861"/>
                  <a:pt x="2736006" y="3012267"/>
                </a:cubicBezTo>
                <a:cubicBezTo>
                  <a:pt x="2733291" y="3008764"/>
                  <a:pt x="2731024" y="3007088"/>
                  <a:pt x="2729097" y="3006912"/>
                </a:cubicBezTo>
                <a:close/>
                <a:moveTo>
                  <a:pt x="2986454" y="2985500"/>
                </a:moveTo>
                <a:cubicBezTo>
                  <a:pt x="2978466" y="2982277"/>
                  <a:pt x="2974541" y="3001336"/>
                  <a:pt x="2970056" y="3028383"/>
                </a:cubicBezTo>
                <a:cubicBezTo>
                  <a:pt x="2975839" y="3048637"/>
                  <a:pt x="2981777" y="3054198"/>
                  <a:pt x="2987873" y="3045070"/>
                </a:cubicBezTo>
                <a:lnTo>
                  <a:pt x="2993972" y="3031161"/>
                </a:lnTo>
                <a:lnTo>
                  <a:pt x="2994022" y="3031467"/>
                </a:lnTo>
                <a:lnTo>
                  <a:pt x="2994022" y="3031046"/>
                </a:lnTo>
                <a:lnTo>
                  <a:pt x="2993972" y="3031161"/>
                </a:lnTo>
                <a:close/>
                <a:moveTo>
                  <a:pt x="2455546" y="2960192"/>
                </a:moveTo>
                <a:cubicBezTo>
                  <a:pt x="2452219" y="2959782"/>
                  <a:pt x="2449083" y="2963111"/>
                  <a:pt x="2446315" y="2973867"/>
                </a:cubicBezTo>
                <a:lnTo>
                  <a:pt x="2447157" y="2973587"/>
                </a:lnTo>
                <a:cubicBezTo>
                  <a:pt x="2459909" y="3009043"/>
                  <a:pt x="2491864" y="3021515"/>
                  <a:pt x="2485837" y="2965178"/>
                </a:cubicBezTo>
                <a:cubicBezTo>
                  <a:pt x="2477218" y="2996289"/>
                  <a:pt x="2465525" y="2961420"/>
                  <a:pt x="2455546" y="2960192"/>
                </a:cubicBezTo>
                <a:close/>
                <a:moveTo>
                  <a:pt x="2917798" y="2952267"/>
                </a:moveTo>
                <a:lnTo>
                  <a:pt x="2910117" y="2957486"/>
                </a:lnTo>
                <a:lnTo>
                  <a:pt x="2930750" y="2957020"/>
                </a:lnTo>
                <a:close/>
                <a:moveTo>
                  <a:pt x="1670866" y="2920472"/>
                </a:moveTo>
                <a:lnTo>
                  <a:pt x="1671426" y="2920611"/>
                </a:lnTo>
                <a:lnTo>
                  <a:pt x="1671309" y="2921057"/>
                </a:lnTo>
                <a:close/>
                <a:moveTo>
                  <a:pt x="1173681" y="2918014"/>
                </a:moveTo>
                <a:cubicBezTo>
                  <a:pt x="1179843" y="2920726"/>
                  <a:pt x="1187070" y="2941353"/>
                  <a:pt x="1191695" y="2918229"/>
                </a:cubicBezTo>
                <a:cubicBezTo>
                  <a:pt x="1196459" y="2931543"/>
                  <a:pt x="1190995" y="2936028"/>
                  <a:pt x="1188470" y="2930563"/>
                </a:cubicBezTo>
                <a:cubicBezTo>
                  <a:pt x="1188470" y="2949202"/>
                  <a:pt x="1195479" y="2966439"/>
                  <a:pt x="1187629" y="2986620"/>
                </a:cubicBezTo>
                <a:cubicBezTo>
                  <a:pt x="1176699" y="2967197"/>
                  <a:pt x="1170110" y="2945712"/>
                  <a:pt x="1168009" y="2923556"/>
                </a:cubicBezTo>
                <a:cubicBezTo>
                  <a:pt x="1169691" y="2918196"/>
                  <a:pt x="1171627" y="2917109"/>
                  <a:pt x="1173681" y="2918014"/>
                </a:cubicBezTo>
                <a:close/>
                <a:moveTo>
                  <a:pt x="3023290" y="2918006"/>
                </a:moveTo>
                <a:cubicBezTo>
                  <a:pt x="3015256" y="2915937"/>
                  <a:pt x="3006847" y="2949518"/>
                  <a:pt x="2999067" y="2931545"/>
                </a:cubicBezTo>
                <a:cubicBezTo>
                  <a:pt x="3002291" y="2968963"/>
                  <a:pt x="2994864" y="3005120"/>
                  <a:pt x="3005936" y="3043660"/>
                </a:cubicBezTo>
                <a:cubicBezTo>
                  <a:pt x="3017006" y="2983538"/>
                  <a:pt x="3019390" y="2991246"/>
                  <a:pt x="3031161" y="2935189"/>
                </a:cubicBezTo>
                <a:cubicBezTo>
                  <a:pt x="3028604" y="2923347"/>
                  <a:pt x="3025968" y="2918696"/>
                  <a:pt x="3023290" y="2918006"/>
                </a:cubicBezTo>
                <a:close/>
                <a:moveTo>
                  <a:pt x="3067601" y="2905337"/>
                </a:moveTo>
                <a:cubicBezTo>
                  <a:pt x="3026958" y="3013809"/>
                  <a:pt x="3103900" y="2963636"/>
                  <a:pt x="3066200" y="3039316"/>
                </a:cubicBezTo>
                <a:lnTo>
                  <a:pt x="3066480" y="3040015"/>
                </a:lnTo>
                <a:cubicBezTo>
                  <a:pt x="3084560" y="3075333"/>
                  <a:pt x="3091566" y="2996150"/>
                  <a:pt x="3095631" y="2964478"/>
                </a:cubicBezTo>
                <a:cubicBezTo>
                  <a:pt x="3076850" y="2958451"/>
                  <a:pt x="3080776" y="2954948"/>
                  <a:pt x="3067601" y="2905337"/>
                </a:cubicBezTo>
                <a:close/>
                <a:moveTo>
                  <a:pt x="2757778" y="2901972"/>
                </a:moveTo>
                <a:cubicBezTo>
                  <a:pt x="2755733" y="2902645"/>
                  <a:pt x="2753454" y="2904513"/>
                  <a:pt x="2750861" y="2907858"/>
                </a:cubicBezTo>
                <a:cubicBezTo>
                  <a:pt x="2753665" y="2947100"/>
                  <a:pt x="2770762" y="2990404"/>
                  <a:pt x="2746237" y="2976389"/>
                </a:cubicBezTo>
                <a:cubicBezTo>
                  <a:pt x="2746027" y="2993179"/>
                  <a:pt x="2748058" y="3009845"/>
                  <a:pt x="2752210" y="3025964"/>
                </a:cubicBezTo>
                <a:lnTo>
                  <a:pt x="2769076" y="3067725"/>
                </a:lnTo>
                <a:lnTo>
                  <a:pt x="2791923" y="3031530"/>
                </a:lnTo>
                <a:cubicBezTo>
                  <a:pt x="2815288" y="2999213"/>
                  <a:pt x="2838548" y="2980543"/>
                  <a:pt x="2861738" y="2969874"/>
                </a:cubicBezTo>
                <a:lnTo>
                  <a:pt x="2865989" y="2968741"/>
                </a:lnTo>
                <a:lnTo>
                  <a:pt x="2859404" y="2946828"/>
                </a:lnTo>
                <a:cubicBezTo>
                  <a:pt x="2841968" y="2908069"/>
                  <a:pt x="2809514" y="2927094"/>
                  <a:pt x="2792906" y="2966300"/>
                </a:cubicBezTo>
                <a:cubicBezTo>
                  <a:pt x="2774879" y="2951094"/>
                  <a:pt x="2772089" y="2897261"/>
                  <a:pt x="2757778" y="2901972"/>
                </a:cubicBezTo>
                <a:close/>
                <a:moveTo>
                  <a:pt x="1618197" y="2893109"/>
                </a:moveTo>
                <a:cubicBezTo>
                  <a:pt x="1616017" y="2893645"/>
                  <a:pt x="1613474" y="2896034"/>
                  <a:pt x="1610461" y="2900711"/>
                </a:cubicBezTo>
                <a:lnTo>
                  <a:pt x="1609900" y="2900571"/>
                </a:lnTo>
                <a:cubicBezTo>
                  <a:pt x="1605837" y="2954247"/>
                  <a:pt x="1634848" y="2948360"/>
                  <a:pt x="1623215" y="2987741"/>
                </a:cubicBezTo>
                <a:cubicBezTo>
                  <a:pt x="1632186" y="3004698"/>
                  <a:pt x="1640594" y="3013949"/>
                  <a:pt x="1648023" y="3004698"/>
                </a:cubicBezTo>
                <a:cubicBezTo>
                  <a:pt x="1630977" y="2976371"/>
                  <a:pt x="1633459" y="2889353"/>
                  <a:pt x="1618197" y="2893109"/>
                </a:cubicBezTo>
                <a:close/>
                <a:moveTo>
                  <a:pt x="3127264" y="2890206"/>
                </a:moveTo>
                <a:lnTo>
                  <a:pt x="3126537" y="2912837"/>
                </a:lnTo>
                <a:cubicBezTo>
                  <a:pt x="3126140" y="2921737"/>
                  <a:pt x="3125510" y="2929490"/>
                  <a:pt x="3124222" y="2934487"/>
                </a:cubicBezTo>
                <a:cubicBezTo>
                  <a:pt x="3121419" y="2939813"/>
                  <a:pt x="3118756" y="2936765"/>
                  <a:pt x="3116128" y="2930861"/>
                </a:cubicBezTo>
                <a:lnTo>
                  <a:pt x="3109621" y="2913727"/>
                </a:lnTo>
                <a:lnTo>
                  <a:pt x="3106140" y="2933365"/>
                </a:lnTo>
                <a:lnTo>
                  <a:pt x="3104618" y="2927132"/>
                </a:lnTo>
                <a:lnTo>
                  <a:pt x="3096753" y="2970995"/>
                </a:lnTo>
                <a:cubicBezTo>
                  <a:pt x="3097103" y="2991421"/>
                  <a:pt x="3100187" y="3012058"/>
                  <a:pt x="3102359" y="3032449"/>
                </a:cubicBezTo>
                <a:cubicBezTo>
                  <a:pt x="3124502" y="3027964"/>
                  <a:pt x="3122821" y="2933926"/>
                  <a:pt x="3144404" y="2925659"/>
                </a:cubicBezTo>
                <a:lnTo>
                  <a:pt x="3143599" y="2918469"/>
                </a:lnTo>
                <a:lnTo>
                  <a:pt x="3137499" y="2897023"/>
                </a:lnTo>
                <a:close/>
                <a:moveTo>
                  <a:pt x="2745816" y="2888379"/>
                </a:moveTo>
                <a:cubicBezTo>
                  <a:pt x="2716245" y="2889219"/>
                  <a:pt x="2687514" y="2898987"/>
                  <a:pt x="2663548" y="2916408"/>
                </a:cubicBezTo>
                <a:cubicBezTo>
                  <a:pt x="2692979" y="2948360"/>
                  <a:pt x="2720029" y="2931543"/>
                  <a:pt x="2745816" y="2888379"/>
                </a:cubicBezTo>
                <a:close/>
                <a:moveTo>
                  <a:pt x="3211112" y="2877589"/>
                </a:moveTo>
                <a:lnTo>
                  <a:pt x="3206726" y="2884216"/>
                </a:lnTo>
                <a:lnTo>
                  <a:pt x="3207609" y="2886279"/>
                </a:lnTo>
                <a:cubicBezTo>
                  <a:pt x="3195225" y="2924046"/>
                  <a:pt x="3167817" y="2888102"/>
                  <a:pt x="3160501" y="2926314"/>
                </a:cubicBezTo>
                <a:lnTo>
                  <a:pt x="3159240" y="2941248"/>
                </a:lnTo>
                <a:lnTo>
                  <a:pt x="3166213" y="2942492"/>
                </a:lnTo>
                <a:lnTo>
                  <a:pt x="3167126" y="2943650"/>
                </a:lnTo>
                <a:lnTo>
                  <a:pt x="3180352" y="2937356"/>
                </a:lnTo>
                <a:cubicBezTo>
                  <a:pt x="3192072" y="2933382"/>
                  <a:pt x="3204580" y="2929319"/>
                  <a:pt x="3215394" y="2916816"/>
                </a:cubicBezTo>
                <a:lnTo>
                  <a:pt x="3226836" y="2896393"/>
                </a:lnTo>
                <a:lnTo>
                  <a:pt x="3221125" y="2895798"/>
                </a:lnTo>
                <a:cubicBezTo>
                  <a:pt x="3215660" y="2900134"/>
                  <a:pt x="3213741" y="2913219"/>
                  <a:pt x="3211112" y="2877589"/>
                </a:cubicBezTo>
                <a:close/>
                <a:moveTo>
                  <a:pt x="2864104" y="2872543"/>
                </a:moveTo>
                <a:cubicBezTo>
                  <a:pt x="2859689" y="2896017"/>
                  <a:pt x="2865504" y="2917283"/>
                  <a:pt x="2870339" y="2938761"/>
                </a:cubicBezTo>
                <a:lnTo>
                  <a:pt x="2874670" y="2966427"/>
                </a:lnTo>
                <a:lnTo>
                  <a:pt x="2889075" y="2962587"/>
                </a:lnTo>
                <a:lnTo>
                  <a:pt x="2879624" y="2925675"/>
                </a:lnTo>
                <a:cubicBezTo>
                  <a:pt x="2873703" y="2908139"/>
                  <a:pt x="2867467" y="2890621"/>
                  <a:pt x="2864104" y="2872543"/>
                </a:cubicBezTo>
                <a:close/>
                <a:moveTo>
                  <a:pt x="1856822" y="2868720"/>
                </a:moveTo>
                <a:cubicBezTo>
                  <a:pt x="1870020" y="2867839"/>
                  <a:pt x="1884105" y="2899871"/>
                  <a:pt x="1890622" y="2928040"/>
                </a:cubicBezTo>
                <a:cubicBezTo>
                  <a:pt x="1873803" y="2937850"/>
                  <a:pt x="1854183" y="2941213"/>
                  <a:pt x="1844232" y="2881934"/>
                </a:cubicBezTo>
                <a:cubicBezTo>
                  <a:pt x="1848121" y="2872964"/>
                  <a:pt x="1852422" y="2869013"/>
                  <a:pt x="1856822" y="2868720"/>
                </a:cubicBezTo>
                <a:close/>
                <a:moveTo>
                  <a:pt x="2947491" y="2865676"/>
                </a:moveTo>
                <a:cubicBezTo>
                  <a:pt x="2928677" y="2898049"/>
                  <a:pt x="2944548" y="2922776"/>
                  <a:pt x="2947747" y="2950202"/>
                </a:cubicBezTo>
                <a:lnTo>
                  <a:pt x="2947123" y="2956651"/>
                </a:lnTo>
                <a:lnTo>
                  <a:pt x="2954219" y="2956491"/>
                </a:lnTo>
                <a:cubicBezTo>
                  <a:pt x="2960596" y="2946155"/>
                  <a:pt x="2966632" y="2937111"/>
                  <a:pt x="2972401" y="2929061"/>
                </a:cubicBezTo>
                <a:lnTo>
                  <a:pt x="2974136" y="2926815"/>
                </a:lnTo>
                <a:close/>
                <a:moveTo>
                  <a:pt x="161593" y="2860071"/>
                </a:moveTo>
                <a:cubicBezTo>
                  <a:pt x="168179" y="2912484"/>
                  <a:pt x="175609" y="2904076"/>
                  <a:pt x="201396" y="2986201"/>
                </a:cubicBezTo>
                <a:cubicBezTo>
                  <a:pt x="188363" y="3009464"/>
                  <a:pt x="170704" y="2962516"/>
                  <a:pt x="154585" y="2941073"/>
                </a:cubicBezTo>
                <a:cubicBezTo>
                  <a:pt x="146738" y="3006241"/>
                  <a:pt x="132303" y="2967420"/>
                  <a:pt x="119969" y="2960694"/>
                </a:cubicBezTo>
                <a:cubicBezTo>
                  <a:pt x="100489" y="3067763"/>
                  <a:pt x="57742" y="3020256"/>
                  <a:pt x="46811" y="3068605"/>
                </a:cubicBezTo>
                <a:cubicBezTo>
                  <a:pt x="26349" y="3025020"/>
                  <a:pt x="61807" y="2981014"/>
                  <a:pt x="69516" y="2984519"/>
                </a:cubicBezTo>
                <a:cubicBezTo>
                  <a:pt x="50455" y="2935047"/>
                  <a:pt x="40085" y="3024880"/>
                  <a:pt x="20743" y="2972186"/>
                </a:cubicBezTo>
                <a:cubicBezTo>
                  <a:pt x="16539" y="3000214"/>
                  <a:pt x="36300" y="3021096"/>
                  <a:pt x="21864" y="3051088"/>
                </a:cubicBezTo>
                <a:cubicBezTo>
                  <a:pt x="14015" y="3031327"/>
                  <a:pt x="7849" y="3044360"/>
                  <a:pt x="0" y="3023058"/>
                </a:cubicBezTo>
                <a:cubicBezTo>
                  <a:pt x="31534" y="3009044"/>
                  <a:pt x="-25647" y="2826857"/>
                  <a:pt x="16258" y="2962796"/>
                </a:cubicBezTo>
                <a:cubicBezTo>
                  <a:pt x="49754" y="2945278"/>
                  <a:pt x="85073" y="2957750"/>
                  <a:pt x="115764" y="2893705"/>
                </a:cubicBezTo>
                <a:cubicBezTo>
                  <a:pt x="133984" y="2938692"/>
                  <a:pt x="138189" y="2920051"/>
                  <a:pt x="142674" y="2875907"/>
                </a:cubicBezTo>
                <a:cubicBezTo>
                  <a:pt x="146738" y="2889921"/>
                  <a:pt x="139309" y="2906598"/>
                  <a:pt x="145476" y="2920332"/>
                </a:cubicBezTo>
                <a:cubicBezTo>
                  <a:pt x="161734" y="2939812"/>
                  <a:pt x="147578" y="2876747"/>
                  <a:pt x="161593" y="2860071"/>
                </a:cubicBezTo>
                <a:close/>
                <a:moveTo>
                  <a:pt x="3018406" y="2850679"/>
                </a:moveTo>
                <a:cubicBezTo>
                  <a:pt x="3001975" y="2887101"/>
                  <a:pt x="2981142" y="2869657"/>
                  <a:pt x="2978726" y="2914393"/>
                </a:cubicBezTo>
                <a:lnTo>
                  <a:pt x="2978769" y="2920817"/>
                </a:lnTo>
                <a:lnTo>
                  <a:pt x="2988986" y="2907593"/>
                </a:lnTo>
                <a:cubicBezTo>
                  <a:pt x="2999611" y="2894871"/>
                  <a:pt x="3009474" y="2884929"/>
                  <a:pt x="3019180" y="2875382"/>
                </a:cubicBezTo>
                <a:lnTo>
                  <a:pt x="3022438" y="2872057"/>
                </a:lnTo>
                <a:close/>
                <a:moveTo>
                  <a:pt x="247886" y="2848763"/>
                </a:moveTo>
                <a:cubicBezTo>
                  <a:pt x="250817" y="2847771"/>
                  <a:pt x="253952" y="2850189"/>
                  <a:pt x="257456" y="2858667"/>
                </a:cubicBezTo>
                <a:cubicBezTo>
                  <a:pt x="246525" y="2875486"/>
                  <a:pt x="237976" y="2930422"/>
                  <a:pt x="222698" y="2878148"/>
                </a:cubicBezTo>
                <a:cubicBezTo>
                  <a:pt x="232159" y="2885400"/>
                  <a:pt x="239096" y="2851739"/>
                  <a:pt x="247886" y="2848763"/>
                </a:cubicBezTo>
                <a:close/>
                <a:moveTo>
                  <a:pt x="883224" y="2832043"/>
                </a:moveTo>
                <a:cubicBezTo>
                  <a:pt x="890233" y="2867079"/>
                  <a:pt x="862203" y="2874086"/>
                  <a:pt x="857016" y="2928462"/>
                </a:cubicBezTo>
                <a:cubicBezTo>
                  <a:pt x="842442" y="2881233"/>
                  <a:pt x="872995" y="2855307"/>
                  <a:pt x="883224" y="2832043"/>
                </a:cubicBezTo>
                <a:close/>
                <a:moveTo>
                  <a:pt x="1749912" y="2824473"/>
                </a:moveTo>
                <a:cubicBezTo>
                  <a:pt x="1739400" y="2918370"/>
                  <a:pt x="1735196" y="2817185"/>
                  <a:pt x="1730009" y="2896366"/>
                </a:cubicBezTo>
                <a:cubicBezTo>
                  <a:pt x="1709128" y="2883754"/>
                  <a:pt x="1665960" y="2843953"/>
                  <a:pt x="1662318" y="2900012"/>
                </a:cubicBezTo>
                <a:cubicBezTo>
                  <a:pt x="1665261" y="2891742"/>
                  <a:pt x="1687405" y="2897348"/>
                  <a:pt x="1679276" y="2918791"/>
                </a:cubicBezTo>
                <a:cubicBezTo>
                  <a:pt x="1665401" y="2907858"/>
                  <a:pt x="1652647" y="2917949"/>
                  <a:pt x="1641155" y="2949902"/>
                </a:cubicBezTo>
                <a:cubicBezTo>
                  <a:pt x="1650614" y="2977965"/>
                  <a:pt x="1658025" y="2967955"/>
                  <a:pt x="1664805" y="2945822"/>
                </a:cubicBezTo>
                <a:lnTo>
                  <a:pt x="1671309" y="2921057"/>
                </a:lnTo>
                <a:lnTo>
                  <a:pt x="1682494" y="2935836"/>
                </a:lnTo>
                <a:cubicBezTo>
                  <a:pt x="1694832" y="2945637"/>
                  <a:pt x="1708076" y="2945032"/>
                  <a:pt x="1711230" y="2990544"/>
                </a:cubicBezTo>
                <a:cubicBezTo>
                  <a:pt x="1734214" y="2937430"/>
                  <a:pt x="1770653" y="3037492"/>
                  <a:pt x="1779624" y="2930281"/>
                </a:cubicBezTo>
                <a:cubicBezTo>
                  <a:pt x="1785228" y="2996990"/>
                  <a:pt x="1812418" y="2989143"/>
                  <a:pt x="1824752" y="2954106"/>
                </a:cubicBezTo>
                <a:cubicBezTo>
                  <a:pt x="1786069" y="2947380"/>
                  <a:pt x="1788731" y="2866516"/>
                  <a:pt x="1749912" y="2824473"/>
                </a:cubicBezTo>
                <a:close/>
                <a:moveTo>
                  <a:pt x="3312472" y="2820482"/>
                </a:moveTo>
                <a:cubicBezTo>
                  <a:pt x="3301244" y="2825442"/>
                  <a:pt x="3290644" y="2843905"/>
                  <a:pt x="3280015" y="2861629"/>
                </a:cubicBezTo>
                <a:lnTo>
                  <a:pt x="3267981" y="2878561"/>
                </a:lnTo>
                <a:lnTo>
                  <a:pt x="3288783" y="2883735"/>
                </a:lnTo>
                <a:lnTo>
                  <a:pt x="3303162" y="2877315"/>
                </a:lnTo>
                <a:lnTo>
                  <a:pt x="3301790" y="2869741"/>
                </a:lnTo>
                <a:cubicBezTo>
                  <a:pt x="3307746" y="2860141"/>
                  <a:pt x="3311601" y="2861314"/>
                  <a:pt x="3314469" y="2867555"/>
                </a:cubicBezTo>
                <a:lnTo>
                  <a:pt x="3315620" y="2871424"/>
                </a:lnTo>
                <a:lnTo>
                  <a:pt x="3340472" y="2851459"/>
                </a:lnTo>
                <a:lnTo>
                  <a:pt x="3323934" y="2820550"/>
                </a:lnTo>
                <a:cubicBezTo>
                  <a:pt x="3320028" y="2818676"/>
                  <a:pt x="3316215" y="2818829"/>
                  <a:pt x="3312472" y="2820482"/>
                </a:cubicBezTo>
                <a:close/>
                <a:moveTo>
                  <a:pt x="2033154" y="2817326"/>
                </a:moveTo>
                <a:cubicBezTo>
                  <a:pt x="2025165" y="2866558"/>
                  <a:pt x="2014654" y="2868941"/>
                  <a:pt x="2001620" y="2824473"/>
                </a:cubicBezTo>
                <a:cubicBezTo>
                  <a:pt x="1998257" y="2836105"/>
                  <a:pt x="1994894" y="2848158"/>
                  <a:pt x="1991530" y="2860209"/>
                </a:cubicBezTo>
                <a:lnTo>
                  <a:pt x="1990688" y="2860770"/>
                </a:lnTo>
                <a:cubicBezTo>
                  <a:pt x="2012553" y="2895947"/>
                  <a:pt x="2031052" y="2868057"/>
                  <a:pt x="2051372" y="2858249"/>
                </a:cubicBezTo>
                <a:close/>
                <a:moveTo>
                  <a:pt x="3354906" y="2813542"/>
                </a:moveTo>
                <a:lnTo>
                  <a:pt x="3352044" y="2841552"/>
                </a:lnTo>
                <a:lnTo>
                  <a:pt x="3361297" y="2833591"/>
                </a:lnTo>
                <a:lnTo>
                  <a:pt x="3360715" y="2830158"/>
                </a:lnTo>
                <a:cubicBezTo>
                  <a:pt x="3359225" y="2822721"/>
                  <a:pt x="3357429" y="2816415"/>
                  <a:pt x="3354906" y="2813542"/>
                </a:cubicBezTo>
                <a:close/>
                <a:moveTo>
                  <a:pt x="3370743" y="2810599"/>
                </a:moveTo>
                <a:lnTo>
                  <a:pt x="3372430" y="2824930"/>
                </a:lnTo>
                <a:lnTo>
                  <a:pt x="3384559" y="2817247"/>
                </a:lnTo>
                <a:close/>
                <a:moveTo>
                  <a:pt x="305486" y="2798597"/>
                </a:moveTo>
                <a:cubicBezTo>
                  <a:pt x="308935" y="2798862"/>
                  <a:pt x="312185" y="2802506"/>
                  <a:pt x="314497" y="2810880"/>
                </a:cubicBezTo>
                <a:cubicBezTo>
                  <a:pt x="317020" y="2852923"/>
                  <a:pt x="305808" y="2826715"/>
                  <a:pt x="298239" y="2871561"/>
                </a:cubicBezTo>
                <a:cubicBezTo>
                  <a:pt x="296137" y="2854885"/>
                  <a:pt x="293755" y="2838487"/>
                  <a:pt x="288990" y="2850960"/>
                </a:cubicBezTo>
                <a:cubicBezTo>
                  <a:pt x="282998" y="2827416"/>
                  <a:pt x="295139" y="2797801"/>
                  <a:pt x="305486" y="2798597"/>
                </a:cubicBezTo>
                <a:close/>
                <a:moveTo>
                  <a:pt x="2921004" y="2793921"/>
                </a:moveTo>
                <a:cubicBezTo>
                  <a:pt x="2909231" y="2805132"/>
                  <a:pt x="2907969" y="2864273"/>
                  <a:pt x="2888208" y="2857267"/>
                </a:cubicBezTo>
                <a:lnTo>
                  <a:pt x="2887787" y="2857828"/>
                </a:lnTo>
                <a:cubicBezTo>
                  <a:pt x="2900822" y="2909121"/>
                  <a:pt x="2909091" y="2857407"/>
                  <a:pt x="2921984" y="2895246"/>
                </a:cubicBezTo>
                <a:cubicBezTo>
                  <a:pt x="2935019" y="2858668"/>
                  <a:pt x="2939923" y="2823913"/>
                  <a:pt x="2921004" y="2793921"/>
                </a:cubicBezTo>
                <a:close/>
                <a:moveTo>
                  <a:pt x="3235044" y="2786073"/>
                </a:moveTo>
                <a:cubicBezTo>
                  <a:pt x="3227090" y="2787720"/>
                  <a:pt x="3219523" y="2796234"/>
                  <a:pt x="3212515" y="2811580"/>
                </a:cubicBezTo>
                <a:lnTo>
                  <a:pt x="3212374" y="2811580"/>
                </a:lnTo>
                <a:cubicBezTo>
                  <a:pt x="3229474" y="2835964"/>
                  <a:pt x="3245311" y="2832461"/>
                  <a:pt x="3259887" y="2801769"/>
                </a:cubicBezTo>
                <a:cubicBezTo>
                  <a:pt x="3251337" y="2789647"/>
                  <a:pt x="3242997" y="2784427"/>
                  <a:pt x="3235044" y="2786073"/>
                </a:cubicBezTo>
                <a:close/>
                <a:moveTo>
                  <a:pt x="3464189" y="2784620"/>
                </a:moveTo>
                <a:cubicBezTo>
                  <a:pt x="3450472" y="2784029"/>
                  <a:pt x="3437839" y="2786640"/>
                  <a:pt x="3429867" y="2806843"/>
                </a:cubicBezTo>
                <a:lnTo>
                  <a:pt x="3428798" y="2811365"/>
                </a:lnTo>
                <a:lnTo>
                  <a:pt x="3449230" y="2825735"/>
                </a:lnTo>
                <a:cubicBezTo>
                  <a:pt x="3456728" y="2800439"/>
                  <a:pt x="3465767" y="2797321"/>
                  <a:pt x="3472038" y="2792732"/>
                </a:cubicBezTo>
                <a:lnTo>
                  <a:pt x="3476740" y="2785156"/>
                </a:lnTo>
                <a:close/>
                <a:moveTo>
                  <a:pt x="2104195" y="2773795"/>
                </a:moveTo>
                <a:cubicBezTo>
                  <a:pt x="2097280" y="2769087"/>
                  <a:pt x="2090933" y="2774899"/>
                  <a:pt x="2085104" y="2790197"/>
                </a:cubicBezTo>
                <a:lnTo>
                  <a:pt x="2076838" y="2819780"/>
                </a:lnTo>
                <a:lnTo>
                  <a:pt x="2076320" y="2819428"/>
                </a:lnTo>
                <a:lnTo>
                  <a:pt x="2076740" y="2820129"/>
                </a:lnTo>
                <a:lnTo>
                  <a:pt x="2076838" y="2819780"/>
                </a:lnTo>
                <a:lnTo>
                  <a:pt x="2086681" y="2826479"/>
                </a:lnTo>
                <a:cubicBezTo>
                  <a:pt x="2096555" y="2824509"/>
                  <a:pt x="2105228" y="2799598"/>
                  <a:pt x="2115002" y="2788876"/>
                </a:cubicBezTo>
                <a:cubicBezTo>
                  <a:pt x="2111253" y="2781133"/>
                  <a:pt x="2107653" y="2776149"/>
                  <a:pt x="2104195" y="2773795"/>
                </a:cubicBezTo>
                <a:close/>
                <a:moveTo>
                  <a:pt x="3516359" y="2769957"/>
                </a:moveTo>
                <a:cubicBezTo>
                  <a:pt x="3512943" y="2775440"/>
                  <a:pt x="3509117" y="2779147"/>
                  <a:pt x="3505015" y="2781612"/>
                </a:cubicBezTo>
                <a:lnTo>
                  <a:pt x="3499597" y="2783360"/>
                </a:lnTo>
                <a:lnTo>
                  <a:pt x="3494795" y="2797444"/>
                </a:lnTo>
                <a:cubicBezTo>
                  <a:pt x="3492710" y="2804644"/>
                  <a:pt x="3491624" y="2812001"/>
                  <a:pt x="3493516" y="2819710"/>
                </a:cubicBezTo>
                <a:cubicBezTo>
                  <a:pt x="3500804" y="2803383"/>
                  <a:pt x="3507969" y="2794607"/>
                  <a:pt x="3515069" y="2789726"/>
                </a:cubicBezTo>
                <a:lnTo>
                  <a:pt x="3517416" y="2788992"/>
                </a:lnTo>
                <a:close/>
                <a:moveTo>
                  <a:pt x="12009646" y="2753984"/>
                </a:moveTo>
                <a:lnTo>
                  <a:pt x="12010282" y="2754962"/>
                </a:lnTo>
                <a:lnTo>
                  <a:pt x="12009826" y="2755198"/>
                </a:lnTo>
                <a:close/>
                <a:moveTo>
                  <a:pt x="631676" y="2751607"/>
                </a:moveTo>
                <a:cubicBezTo>
                  <a:pt x="640511" y="2748979"/>
                  <a:pt x="650156" y="2760147"/>
                  <a:pt x="660667" y="2783692"/>
                </a:cubicBezTo>
                <a:cubicBezTo>
                  <a:pt x="648754" y="2794904"/>
                  <a:pt x="627030" y="2814803"/>
                  <a:pt x="623107" y="2758886"/>
                </a:cubicBezTo>
                <a:cubicBezTo>
                  <a:pt x="625875" y="2754892"/>
                  <a:pt x="628730" y="2752483"/>
                  <a:pt x="631676" y="2751607"/>
                </a:cubicBezTo>
                <a:close/>
                <a:moveTo>
                  <a:pt x="2223950" y="2744238"/>
                </a:moveTo>
                <a:cubicBezTo>
                  <a:pt x="2222431" y="2743876"/>
                  <a:pt x="2220762" y="2744428"/>
                  <a:pt x="2218881" y="2746311"/>
                </a:cubicBezTo>
                <a:lnTo>
                  <a:pt x="2212792" y="2755970"/>
                </a:lnTo>
                <a:lnTo>
                  <a:pt x="2212544" y="2755383"/>
                </a:lnTo>
                <a:lnTo>
                  <a:pt x="2212544" y="2756363"/>
                </a:lnTo>
                <a:lnTo>
                  <a:pt x="2212792" y="2755970"/>
                </a:lnTo>
                <a:lnTo>
                  <a:pt x="2224167" y="2782906"/>
                </a:lnTo>
                <a:cubicBezTo>
                  <a:pt x="2237589" y="2804275"/>
                  <a:pt x="2253750" y="2804537"/>
                  <a:pt x="2248705" y="2759866"/>
                </a:cubicBezTo>
                <a:cubicBezTo>
                  <a:pt x="2236827" y="2781519"/>
                  <a:pt x="2233070" y="2746413"/>
                  <a:pt x="2223950" y="2744238"/>
                </a:cubicBezTo>
                <a:close/>
                <a:moveTo>
                  <a:pt x="1921596" y="2741087"/>
                </a:moveTo>
                <a:cubicBezTo>
                  <a:pt x="1910804" y="2746833"/>
                  <a:pt x="1907581" y="2759445"/>
                  <a:pt x="1907581" y="2788876"/>
                </a:cubicBezTo>
                <a:cubicBezTo>
                  <a:pt x="1877449" y="2740806"/>
                  <a:pt x="1854183" y="2826294"/>
                  <a:pt x="1823491" y="2773881"/>
                </a:cubicBezTo>
                <a:cubicBezTo>
                  <a:pt x="1812278" y="2803731"/>
                  <a:pt x="1829936" y="2871701"/>
                  <a:pt x="1805552" y="2811720"/>
                </a:cubicBezTo>
                <a:cubicBezTo>
                  <a:pt x="1793639" y="2847456"/>
                  <a:pt x="1797702" y="2937009"/>
                  <a:pt x="1818303" y="2898889"/>
                </a:cubicBezTo>
                <a:cubicBezTo>
                  <a:pt x="1811157" y="2885114"/>
                  <a:pt x="1810316" y="2868955"/>
                  <a:pt x="1815781" y="2854465"/>
                </a:cubicBezTo>
                <a:cubicBezTo>
                  <a:pt x="1825451" y="2980173"/>
                  <a:pt x="1869318" y="2931403"/>
                  <a:pt x="1897348" y="2960273"/>
                </a:cubicBezTo>
                <a:cubicBezTo>
                  <a:pt x="1902954" y="2940232"/>
                  <a:pt x="1908561" y="2920332"/>
                  <a:pt x="1914027" y="2900152"/>
                </a:cubicBezTo>
                <a:cubicBezTo>
                  <a:pt x="1930144" y="2902253"/>
                  <a:pt x="1949344" y="2964338"/>
                  <a:pt x="1962518" y="2911923"/>
                </a:cubicBezTo>
                <a:cubicBezTo>
                  <a:pt x="1951867" y="2843253"/>
                  <a:pt x="1914726" y="2838067"/>
                  <a:pt x="1895807" y="2859229"/>
                </a:cubicBezTo>
                <a:cubicBezTo>
                  <a:pt x="1899030" y="2842552"/>
                  <a:pt x="1892865" y="2840450"/>
                  <a:pt x="1886837" y="2838768"/>
                </a:cubicBezTo>
                <a:cubicBezTo>
                  <a:pt x="1899731" y="2832321"/>
                  <a:pt x="1909822" y="2782289"/>
                  <a:pt x="1923837" y="2785654"/>
                </a:cubicBezTo>
                <a:cubicBezTo>
                  <a:pt x="1946961" y="2844654"/>
                  <a:pt x="1969245" y="2888520"/>
                  <a:pt x="1986064" y="2827697"/>
                </a:cubicBezTo>
                <a:lnTo>
                  <a:pt x="1985082" y="2828256"/>
                </a:lnTo>
                <a:cubicBezTo>
                  <a:pt x="1953268" y="2836385"/>
                  <a:pt x="1959295" y="2784952"/>
                  <a:pt x="1946400" y="2758185"/>
                </a:cubicBezTo>
                <a:cubicBezTo>
                  <a:pt x="1949625" y="2815784"/>
                  <a:pt x="1931826" y="2782289"/>
                  <a:pt x="1921596" y="2741087"/>
                </a:cubicBezTo>
                <a:close/>
                <a:moveTo>
                  <a:pt x="199994" y="2739265"/>
                </a:moveTo>
                <a:cubicBezTo>
                  <a:pt x="205810" y="2736322"/>
                  <a:pt x="212187" y="2741928"/>
                  <a:pt x="219054" y="2755101"/>
                </a:cubicBezTo>
                <a:cubicBezTo>
                  <a:pt x="207422" y="2756644"/>
                  <a:pt x="198452" y="2810039"/>
                  <a:pt x="184296" y="2774721"/>
                </a:cubicBezTo>
                <a:cubicBezTo>
                  <a:pt x="188922" y="2753700"/>
                  <a:pt x="194178" y="2742208"/>
                  <a:pt x="199994" y="2739265"/>
                </a:cubicBezTo>
                <a:close/>
                <a:moveTo>
                  <a:pt x="1036515" y="2716546"/>
                </a:moveTo>
                <a:cubicBezTo>
                  <a:pt x="1043032" y="2715372"/>
                  <a:pt x="1049724" y="2718315"/>
                  <a:pt x="1057432" y="2735483"/>
                </a:cubicBezTo>
                <a:cubicBezTo>
                  <a:pt x="1042575" y="2756084"/>
                  <a:pt x="1026737" y="2758326"/>
                  <a:pt x="1012723" y="2791540"/>
                </a:cubicBezTo>
                <a:cubicBezTo>
                  <a:pt x="997868" y="2771779"/>
                  <a:pt x="1031504" y="2741509"/>
                  <a:pt x="1016647" y="2722310"/>
                </a:cubicBezTo>
                <a:cubicBezTo>
                  <a:pt x="1023655" y="2723010"/>
                  <a:pt x="1029997" y="2717720"/>
                  <a:pt x="1036515" y="2716546"/>
                </a:cubicBezTo>
                <a:close/>
                <a:moveTo>
                  <a:pt x="2484646" y="2706489"/>
                </a:moveTo>
                <a:cubicBezTo>
                  <a:pt x="2477849" y="2703774"/>
                  <a:pt x="2471403" y="2708434"/>
                  <a:pt x="2465377" y="2721608"/>
                </a:cubicBezTo>
                <a:lnTo>
                  <a:pt x="2466218" y="2721328"/>
                </a:lnTo>
                <a:cubicBezTo>
                  <a:pt x="2473644" y="2735341"/>
                  <a:pt x="2481775" y="2763369"/>
                  <a:pt x="2486819" y="2750897"/>
                </a:cubicBezTo>
                <a:cubicBezTo>
                  <a:pt x="2483316" y="2743946"/>
                  <a:pt x="2483035" y="2735875"/>
                  <a:pt x="2485699" y="2728615"/>
                </a:cubicBezTo>
                <a:cubicBezTo>
                  <a:pt x="2493265" y="2747113"/>
                  <a:pt x="2499852" y="2745712"/>
                  <a:pt x="2506019" y="2735621"/>
                </a:cubicBezTo>
                <a:cubicBezTo>
                  <a:pt x="2498591" y="2719295"/>
                  <a:pt x="2491443" y="2709204"/>
                  <a:pt x="2484646" y="2706489"/>
                </a:cubicBezTo>
                <a:close/>
                <a:moveTo>
                  <a:pt x="2413661" y="2678933"/>
                </a:moveTo>
                <a:cubicBezTo>
                  <a:pt x="2407354" y="2674589"/>
                  <a:pt x="2400347" y="2679283"/>
                  <a:pt x="2392918" y="2693297"/>
                </a:cubicBezTo>
                <a:cubicBezTo>
                  <a:pt x="2405952" y="2712497"/>
                  <a:pt x="2418005" y="2712357"/>
                  <a:pt x="2430198" y="2718804"/>
                </a:cubicBezTo>
                <a:cubicBezTo>
                  <a:pt x="2425574" y="2696661"/>
                  <a:pt x="2419968" y="2683278"/>
                  <a:pt x="2413661" y="2678933"/>
                </a:cubicBezTo>
                <a:close/>
                <a:moveTo>
                  <a:pt x="2350680" y="2675097"/>
                </a:moveTo>
                <a:cubicBezTo>
                  <a:pt x="2337944" y="2678933"/>
                  <a:pt x="2329150" y="2698553"/>
                  <a:pt x="2335457" y="2739826"/>
                </a:cubicBezTo>
                <a:cubicBezTo>
                  <a:pt x="2354238" y="2744171"/>
                  <a:pt x="2371756" y="2719225"/>
                  <a:pt x="2389554" y="2705210"/>
                </a:cubicBezTo>
                <a:lnTo>
                  <a:pt x="2389554" y="2705070"/>
                </a:lnTo>
                <a:cubicBezTo>
                  <a:pt x="2380094" y="2683207"/>
                  <a:pt x="2363416" y="2671260"/>
                  <a:pt x="2350680" y="2675097"/>
                </a:cubicBezTo>
                <a:close/>
                <a:moveTo>
                  <a:pt x="767977" y="2674039"/>
                </a:moveTo>
                <a:cubicBezTo>
                  <a:pt x="771481" y="2676595"/>
                  <a:pt x="775273" y="2683909"/>
                  <a:pt x="779513" y="2698624"/>
                </a:cubicBezTo>
                <a:cubicBezTo>
                  <a:pt x="767180" y="2716282"/>
                  <a:pt x="754848" y="2734361"/>
                  <a:pt x="739991" y="2708154"/>
                </a:cubicBezTo>
                <a:cubicBezTo>
                  <a:pt x="749557" y="2701532"/>
                  <a:pt x="757466" y="2666372"/>
                  <a:pt x="767977" y="2674039"/>
                </a:cubicBezTo>
                <a:close/>
                <a:moveTo>
                  <a:pt x="2136164" y="2660365"/>
                </a:moveTo>
                <a:cubicBezTo>
                  <a:pt x="2125231" y="2679144"/>
                  <a:pt x="2113601" y="2685731"/>
                  <a:pt x="2103510" y="2723989"/>
                </a:cubicBezTo>
                <a:cubicBezTo>
                  <a:pt x="2117385" y="2758465"/>
                  <a:pt x="2127896" y="2726232"/>
                  <a:pt x="2141911" y="2771779"/>
                </a:cubicBezTo>
                <a:lnTo>
                  <a:pt x="2141489" y="2771218"/>
                </a:lnTo>
                <a:cubicBezTo>
                  <a:pt x="2137284" y="2817606"/>
                  <a:pt x="2105891" y="2799807"/>
                  <a:pt x="2106312" y="2847176"/>
                </a:cubicBezTo>
                <a:cubicBezTo>
                  <a:pt x="2112759" y="2836245"/>
                  <a:pt x="2119066" y="2835824"/>
                  <a:pt x="2126772" y="2853904"/>
                </a:cubicBezTo>
                <a:cubicBezTo>
                  <a:pt x="2132240" y="2834002"/>
                  <a:pt x="2137845" y="2813963"/>
                  <a:pt x="2143453" y="2794202"/>
                </a:cubicBezTo>
                <a:cubicBezTo>
                  <a:pt x="2172743" y="2841710"/>
                  <a:pt x="2177088" y="2792941"/>
                  <a:pt x="2208902" y="2824473"/>
                </a:cubicBezTo>
                <a:cubicBezTo>
                  <a:pt x="2199932" y="2804012"/>
                  <a:pt x="2211564" y="2778785"/>
                  <a:pt x="2197549" y="2759586"/>
                </a:cubicBezTo>
                <a:cubicBezTo>
                  <a:pt x="2183955" y="2805974"/>
                  <a:pt x="2166857" y="2785233"/>
                  <a:pt x="2150179" y="2769957"/>
                </a:cubicBezTo>
                <a:cubicBezTo>
                  <a:pt x="2154243" y="2731557"/>
                  <a:pt x="2153822" y="2693859"/>
                  <a:pt x="2136164" y="2660365"/>
                </a:cubicBezTo>
                <a:close/>
                <a:moveTo>
                  <a:pt x="3617898" y="2656142"/>
                </a:moveTo>
                <a:cubicBezTo>
                  <a:pt x="3604023" y="2657982"/>
                  <a:pt x="3592461" y="2675500"/>
                  <a:pt x="3589798" y="2721468"/>
                </a:cubicBezTo>
                <a:lnTo>
                  <a:pt x="3591068" y="2720805"/>
                </a:lnTo>
                <a:lnTo>
                  <a:pt x="3594884" y="2712335"/>
                </a:lnTo>
                <a:cubicBezTo>
                  <a:pt x="3597263" y="2708164"/>
                  <a:pt x="3599890" y="2706333"/>
                  <a:pt x="3603394" y="2710818"/>
                </a:cubicBezTo>
                <a:lnTo>
                  <a:pt x="3600824" y="2719094"/>
                </a:lnTo>
                <a:lnTo>
                  <a:pt x="3605653" y="2721537"/>
                </a:lnTo>
                <a:cubicBezTo>
                  <a:pt x="3611207" y="2727283"/>
                  <a:pt x="3617057" y="2739335"/>
                  <a:pt x="3623293" y="2759445"/>
                </a:cubicBezTo>
                <a:lnTo>
                  <a:pt x="3623242" y="2775516"/>
                </a:lnTo>
                <a:lnTo>
                  <a:pt x="3640155" y="2759265"/>
                </a:lnTo>
                <a:cubicBezTo>
                  <a:pt x="3646740" y="2754362"/>
                  <a:pt x="3652823" y="2750802"/>
                  <a:pt x="3658630" y="2746676"/>
                </a:cubicBezTo>
                <a:lnTo>
                  <a:pt x="3668034" y="2737744"/>
                </a:lnTo>
                <a:lnTo>
                  <a:pt x="3654159" y="2736318"/>
                </a:lnTo>
                <a:cubicBezTo>
                  <a:pt x="3644799" y="2734719"/>
                  <a:pt x="3635383" y="2731802"/>
                  <a:pt x="3625818" y="2725531"/>
                </a:cubicBezTo>
                <a:cubicBezTo>
                  <a:pt x="3635206" y="2670875"/>
                  <a:pt x="3648942" y="2708294"/>
                  <a:pt x="3659873" y="2684890"/>
                </a:cubicBezTo>
                <a:cubicBezTo>
                  <a:pt x="3647960" y="2668142"/>
                  <a:pt x="3631773" y="2654303"/>
                  <a:pt x="3617898" y="2656142"/>
                </a:cubicBezTo>
                <a:close/>
                <a:moveTo>
                  <a:pt x="312039" y="2644237"/>
                </a:moveTo>
                <a:cubicBezTo>
                  <a:pt x="318438" y="2642549"/>
                  <a:pt x="323536" y="2664569"/>
                  <a:pt x="337623" y="2670035"/>
                </a:cubicBezTo>
                <a:cubicBezTo>
                  <a:pt x="332856" y="2699605"/>
                  <a:pt x="325989" y="2694979"/>
                  <a:pt x="320103" y="2708153"/>
                </a:cubicBezTo>
                <a:cubicBezTo>
                  <a:pt x="311415" y="2691336"/>
                  <a:pt x="314217" y="2671855"/>
                  <a:pt x="304825" y="2655319"/>
                </a:cubicBezTo>
                <a:cubicBezTo>
                  <a:pt x="307629" y="2647997"/>
                  <a:pt x="309906" y="2644800"/>
                  <a:pt x="312039" y="2644237"/>
                </a:cubicBezTo>
                <a:close/>
                <a:moveTo>
                  <a:pt x="2469160" y="2631495"/>
                </a:moveTo>
                <a:cubicBezTo>
                  <a:pt x="2462433" y="2655040"/>
                  <a:pt x="2452622" y="2618461"/>
                  <a:pt x="2446596" y="2658822"/>
                </a:cubicBezTo>
                <a:lnTo>
                  <a:pt x="2447017" y="2658543"/>
                </a:lnTo>
                <a:cubicBezTo>
                  <a:pt x="2451502" y="2668913"/>
                  <a:pt x="2455985" y="2679284"/>
                  <a:pt x="2460190" y="2689794"/>
                </a:cubicBezTo>
                <a:cubicBezTo>
                  <a:pt x="2469160" y="2660924"/>
                  <a:pt x="2479390" y="2671855"/>
                  <a:pt x="2469160" y="2631495"/>
                </a:cubicBezTo>
                <a:close/>
                <a:moveTo>
                  <a:pt x="12304454" y="2613836"/>
                </a:moveTo>
                <a:cubicBezTo>
                  <a:pt x="12295066" y="2631495"/>
                  <a:pt x="12285818" y="2604026"/>
                  <a:pt x="12276426" y="2649993"/>
                </a:cubicBezTo>
                <a:cubicBezTo>
                  <a:pt x="12285818" y="2675781"/>
                  <a:pt x="12295066" y="2662186"/>
                  <a:pt x="12304454" y="2703248"/>
                </a:cubicBezTo>
                <a:cubicBezTo>
                  <a:pt x="12316226" y="2672416"/>
                  <a:pt x="12303194" y="2643826"/>
                  <a:pt x="12304454" y="2613836"/>
                </a:cubicBezTo>
                <a:close/>
                <a:moveTo>
                  <a:pt x="1216641" y="2585948"/>
                </a:moveTo>
                <a:cubicBezTo>
                  <a:pt x="1218462" y="2615098"/>
                  <a:pt x="1228413" y="2624208"/>
                  <a:pt x="1238365" y="2613978"/>
                </a:cubicBezTo>
                <a:cubicBezTo>
                  <a:pt x="1248176" y="2642285"/>
                  <a:pt x="1224210" y="2635138"/>
                  <a:pt x="1220426" y="2652517"/>
                </a:cubicBezTo>
                <a:cubicBezTo>
                  <a:pt x="1209774" y="2631860"/>
                  <a:pt x="1208373" y="2607671"/>
                  <a:pt x="1216641" y="2585948"/>
                </a:cubicBezTo>
                <a:close/>
                <a:moveTo>
                  <a:pt x="566906" y="2558338"/>
                </a:moveTo>
                <a:cubicBezTo>
                  <a:pt x="560408" y="2623087"/>
                  <a:pt x="545432" y="2549955"/>
                  <a:pt x="536813" y="2580325"/>
                </a:cubicBezTo>
                <a:lnTo>
                  <a:pt x="533567" y="2600282"/>
                </a:lnTo>
                <a:lnTo>
                  <a:pt x="533551" y="2600242"/>
                </a:lnTo>
                <a:lnTo>
                  <a:pt x="533551" y="2600382"/>
                </a:lnTo>
                <a:lnTo>
                  <a:pt x="533567" y="2600282"/>
                </a:lnTo>
                <a:lnTo>
                  <a:pt x="540536" y="2617630"/>
                </a:lnTo>
                <a:cubicBezTo>
                  <a:pt x="558065" y="2649465"/>
                  <a:pt x="582638" y="2622595"/>
                  <a:pt x="580921" y="2588750"/>
                </a:cubicBezTo>
                <a:cubicBezTo>
                  <a:pt x="573353" y="2605148"/>
                  <a:pt x="575456" y="2572354"/>
                  <a:pt x="566906" y="2558338"/>
                </a:cubicBezTo>
                <a:close/>
                <a:moveTo>
                  <a:pt x="11819118" y="2550632"/>
                </a:moveTo>
                <a:cubicBezTo>
                  <a:pt x="11842942" y="2592954"/>
                  <a:pt x="11866906" y="2612856"/>
                  <a:pt x="11890874" y="2655180"/>
                </a:cubicBezTo>
                <a:cubicBezTo>
                  <a:pt x="11898106" y="2633343"/>
                  <a:pt x="11900770" y="2610263"/>
                  <a:pt x="11898722" y="2587349"/>
                </a:cubicBezTo>
                <a:cubicBezTo>
                  <a:pt x="11872094" y="2578661"/>
                  <a:pt x="11845466" y="2540681"/>
                  <a:pt x="11819118" y="2550632"/>
                </a:cubicBezTo>
                <a:close/>
                <a:moveTo>
                  <a:pt x="11699570" y="2473271"/>
                </a:moveTo>
                <a:cubicBezTo>
                  <a:pt x="11695506" y="2488547"/>
                  <a:pt x="11687658" y="2504803"/>
                  <a:pt x="11691582" y="2518818"/>
                </a:cubicBezTo>
                <a:cubicBezTo>
                  <a:pt x="11711202" y="2573335"/>
                  <a:pt x="11752266" y="2620564"/>
                  <a:pt x="11783518" y="2654198"/>
                </a:cubicBezTo>
                <a:cubicBezTo>
                  <a:pt x="11796414" y="2615798"/>
                  <a:pt x="11787302" y="2579360"/>
                  <a:pt x="11775250" y="2543343"/>
                </a:cubicBezTo>
                <a:cubicBezTo>
                  <a:pt x="11756470" y="2515315"/>
                  <a:pt x="11728582" y="2520920"/>
                  <a:pt x="11699570" y="2473271"/>
                </a:cubicBezTo>
                <a:close/>
                <a:moveTo>
                  <a:pt x="2771183" y="2468924"/>
                </a:moveTo>
                <a:cubicBezTo>
                  <a:pt x="2767732" y="2470565"/>
                  <a:pt x="2764351" y="2477125"/>
                  <a:pt x="2761934" y="2490649"/>
                </a:cubicBezTo>
                <a:cubicBezTo>
                  <a:pt x="2774548" y="2517698"/>
                  <a:pt x="2765437" y="2531292"/>
                  <a:pt x="2780013" y="2531851"/>
                </a:cubicBezTo>
                <a:cubicBezTo>
                  <a:pt x="2792521" y="2503367"/>
                  <a:pt x="2781536" y="2464004"/>
                  <a:pt x="2771183" y="2468924"/>
                </a:cubicBezTo>
                <a:close/>
                <a:moveTo>
                  <a:pt x="516400" y="2466650"/>
                </a:moveTo>
                <a:cubicBezTo>
                  <a:pt x="523741" y="2462971"/>
                  <a:pt x="533411" y="2470749"/>
                  <a:pt x="539158" y="2497237"/>
                </a:cubicBezTo>
                <a:cubicBezTo>
                  <a:pt x="531729" y="2550772"/>
                  <a:pt x="515752" y="2461780"/>
                  <a:pt x="507623" y="2504805"/>
                </a:cubicBezTo>
                <a:cubicBezTo>
                  <a:pt x="504050" y="2485465"/>
                  <a:pt x="509060" y="2470329"/>
                  <a:pt x="516400" y="2466650"/>
                </a:cubicBezTo>
                <a:close/>
                <a:moveTo>
                  <a:pt x="368315" y="2453880"/>
                </a:moveTo>
                <a:cubicBezTo>
                  <a:pt x="378931" y="2452706"/>
                  <a:pt x="389898" y="2457156"/>
                  <a:pt x="400970" y="2463042"/>
                </a:cubicBezTo>
                <a:cubicBezTo>
                  <a:pt x="387935" y="2488690"/>
                  <a:pt x="399006" y="2508589"/>
                  <a:pt x="389336" y="2533115"/>
                </a:cubicBezTo>
                <a:cubicBezTo>
                  <a:pt x="376443" y="2441040"/>
                  <a:pt x="358083" y="2510131"/>
                  <a:pt x="337761" y="2478458"/>
                </a:cubicBezTo>
                <a:cubicBezTo>
                  <a:pt x="347432" y="2461851"/>
                  <a:pt x="357698" y="2455054"/>
                  <a:pt x="368315" y="2453880"/>
                </a:cubicBezTo>
                <a:close/>
                <a:moveTo>
                  <a:pt x="1596606" y="2440723"/>
                </a:moveTo>
                <a:cubicBezTo>
                  <a:pt x="1589756" y="2437570"/>
                  <a:pt x="1583134" y="2438516"/>
                  <a:pt x="1577527" y="2457575"/>
                </a:cubicBezTo>
                <a:lnTo>
                  <a:pt x="1577246" y="2457434"/>
                </a:lnTo>
                <a:cubicBezTo>
                  <a:pt x="1589860" y="2487427"/>
                  <a:pt x="1622234" y="2504384"/>
                  <a:pt x="1617049" y="2448466"/>
                </a:cubicBezTo>
                <a:cubicBezTo>
                  <a:pt x="1610533" y="2451128"/>
                  <a:pt x="1603455" y="2443876"/>
                  <a:pt x="1596606" y="2440723"/>
                </a:cubicBezTo>
                <a:close/>
                <a:moveTo>
                  <a:pt x="569989" y="2410908"/>
                </a:moveTo>
                <a:cubicBezTo>
                  <a:pt x="571532" y="2427306"/>
                  <a:pt x="577559" y="2457577"/>
                  <a:pt x="584005" y="2441461"/>
                </a:cubicBezTo>
                <a:cubicBezTo>
                  <a:pt x="591714" y="2471872"/>
                  <a:pt x="566907" y="2505086"/>
                  <a:pt x="556956" y="2459118"/>
                </a:cubicBezTo>
                <a:close/>
                <a:moveTo>
                  <a:pt x="3297866" y="2332987"/>
                </a:moveTo>
                <a:cubicBezTo>
                  <a:pt x="3295483" y="2340976"/>
                  <a:pt x="3293242" y="2348824"/>
                  <a:pt x="3290999" y="2356811"/>
                </a:cubicBezTo>
                <a:cubicBezTo>
                  <a:pt x="3288057" y="2351207"/>
                  <a:pt x="3285112" y="2346441"/>
                  <a:pt x="3283009" y="2358492"/>
                </a:cubicBezTo>
                <a:lnTo>
                  <a:pt x="3282869" y="2358492"/>
                </a:lnTo>
                <a:cubicBezTo>
                  <a:pt x="3291980" y="2409226"/>
                  <a:pt x="3313142" y="2438936"/>
                  <a:pt x="3329119" y="2405442"/>
                </a:cubicBezTo>
                <a:cubicBezTo>
                  <a:pt x="3315945" y="2358352"/>
                  <a:pt x="3299828" y="2382318"/>
                  <a:pt x="3297866" y="2332987"/>
                </a:cubicBezTo>
                <a:close/>
                <a:moveTo>
                  <a:pt x="1104363" y="2167442"/>
                </a:moveTo>
                <a:cubicBezTo>
                  <a:pt x="1101587" y="2165795"/>
                  <a:pt x="1098893" y="2165489"/>
                  <a:pt x="1096385" y="2168222"/>
                </a:cubicBezTo>
                <a:lnTo>
                  <a:pt x="1089553" y="2187159"/>
                </a:lnTo>
                <a:lnTo>
                  <a:pt x="1089524" y="2187097"/>
                </a:lnTo>
                <a:lnTo>
                  <a:pt x="1089524" y="2187238"/>
                </a:lnTo>
                <a:lnTo>
                  <a:pt x="1089553" y="2187159"/>
                </a:lnTo>
                <a:lnTo>
                  <a:pt x="1096640" y="2202591"/>
                </a:lnTo>
                <a:cubicBezTo>
                  <a:pt x="1112078" y="2228063"/>
                  <a:pt x="1119483" y="2183979"/>
                  <a:pt x="1121198" y="2179808"/>
                </a:cubicBezTo>
                <a:cubicBezTo>
                  <a:pt x="1115803" y="2179389"/>
                  <a:pt x="1109917" y="2170735"/>
                  <a:pt x="1104363" y="2167442"/>
                </a:cubicBezTo>
                <a:close/>
                <a:moveTo>
                  <a:pt x="1122004" y="1883244"/>
                </a:moveTo>
                <a:cubicBezTo>
                  <a:pt x="1130038" y="1888486"/>
                  <a:pt x="1134584" y="1920964"/>
                  <a:pt x="1151192" y="1936099"/>
                </a:cubicBezTo>
                <a:cubicBezTo>
                  <a:pt x="1143344" y="1942714"/>
                  <a:pt x="1138440" y="1952019"/>
                  <a:pt x="1137177" y="1962166"/>
                </a:cubicBezTo>
                <a:cubicBezTo>
                  <a:pt x="1126666" y="1889572"/>
                  <a:pt x="1109849" y="1953896"/>
                  <a:pt x="1112231" y="1888731"/>
                </a:cubicBezTo>
                <a:cubicBezTo>
                  <a:pt x="1116260" y="1882775"/>
                  <a:pt x="1119326" y="1881496"/>
                  <a:pt x="1122004" y="1883244"/>
                </a:cubicBezTo>
                <a:close/>
                <a:moveTo>
                  <a:pt x="1630696" y="1669054"/>
                </a:moveTo>
                <a:cubicBezTo>
                  <a:pt x="1622585" y="1670806"/>
                  <a:pt x="1613545" y="1683769"/>
                  <a:pt x="1608078" y="1706962"/>
                </a:cubicBezTo>
                <a:lnTo>
                  <a:pt x="1607799" y="1706822"/>
                </a:lnTo>
                <a:cubicBezTo>
                  <a:pt x="1622935" y="1749005"/>
                  <a:pt x="1635268" y="1719855"/>
                  <a:pt x="1647742" y="1698414"/>
                </a:cubicBezTo>
                <a:cubicBezTo>
                  <a:pt x="1645991" y="1676762"/>
                  <a:pt x="1638808" y="1667302"/>
                  <a:pt x="1630696" y="1669054"/>
                </a:cubicBezTo>
                <a:close/>
                <a:moveTo>
                  <a:pt x="1748471" y="1652288"/>
                </a:moveTo>
                <a:cubicBezTo>
                  <a:pt x="1738161" y="1651850"/>
                  <a:pt x="1726712" y="1662764"/>
                  <a:pt x="1720817" y="1682016"/>
                </a:cubicBezTo>
                <a:lnTo>
                  <a:pt x="1717036" y="1716229"/>
                </a:lnTo>
                <a:lnTo>
                  <a:pt x="1716695" y="1716632"/>
                </a:lnTo>
                <a:lnTo>
                  <a:pt x="1716976" y="1716772"/>
                </a:lnTo>
                <a:lnTo>
                  <a:pt x="1717036" y="1716229"/>
                </a:lnTo>
                <a:lnTo>
                  <a:pt x="1727991" y="1703301"/>
                </a:lnTo>
                <a:cubicBezTo>
                  <a:pt x="1739725" y="1698151"/>
                  <a:pt x="1752364" y="1709240"/>
                  <a:pt x="1762244" y="1661836"/>
                </a:cubicBezTo>
                <a:cubicBezTo>
                  <a:pt x="1758495" y="1655564"/>
                  <a:pt x="1753625" y="1652507"/>
                  <a:pt x="1748471" y="1652288"/>
                </a:cubicBezTo>
                <a:close/>
                <a:moveTo>
                  <a:pt x="622966" y="1563596"/>
                </a:moveTo>
                <a:cubicBezTo>
                  <a:pt x="633336" y="1602276"/>
                  <a:pt x="639643" y="1572845"/>
                  <a:pt x="649455" y="1602276"/>
                </a:cubicBezTo>
                <a:cubicBezTo>
                  <a:pt x="638803" y="1647683"/>
                  <a:pt x="625628" y="1650766"/>
                  <a:pt x="609791" y="1611806"/>
                </a:cubicBezTo>
                <a:cubicBezTo>
                  <a:pt x="614136" y="1595829"/>
                  <a:pt x="618620" y="1579711"/>
                  <a:pt x="622966" y="1563596"/>
                </a:cubicBezTo>
                <a:close/>
                <a:moveTo>
                  <a:pt x="1406264" y="1550983"/>
                </a:moveTo>
                <a:cubicBezTo>
                  <a:pt x="1420419" y="1603536"/>
                  <a:pt x="1434435" y="1544116"/>
                  <a:pt x="1437098" y="1600173"/>
                </a:cubicBezTo>
                <a:cubicBezTo>
                  <a:pt x="1430230" y="1645020"/>
                  <a:pt x="1417195" y="1579572"/>
                  <a:pt x="1411170" y="1639974"/>
                </a:cubicBezTo>
                <a:cubicBezTo>
                  <a:pt x="1402480" y="1611132"/>
                  <a:pt x="1400799" y="1580610"/>
                  <a:pt x="1406264" y="1550983"/>
                </a:cubicBezTo>
                <a:close/>
                <a:moveTo>
                  <a:pt x="1514040" y="1536409"/>
                </a:moveTo>
                <a:cubicBezTo>
                  <a:pt x="1526093" y="1577330"/>
                  <a:pt x="1510817" y="1582375"/>
                  <a:pt x="1501846" y="1607321"/>
                </a:cubicBezTo>
                <a:cubicBezTo>
                  <a:pt x="1490916" y="1591205"/>
                  <a:pt x="1492038" y="1572145"/>
                  <a:pt x="1486851" y="1554627"/>
                </a:cubicBezTo>
                <a:cubicBezTo>
                  <a:pt x="1492878" y="1540612"/>
                  <a:pt x="1500866" y="1570043"/>
                  <a:pt x="1508574" y="1582655"/>
                </a:cubicBezTo>
                <a:cubicBezTo>
                  <a:pt x="1508155" y="1567058"/>
                  <a:pt x="1509975" y="1551487"/>
                  <a:pt x="1514040" y="1536409"/>
                </a:cubicBezTo>
                <a:close/>
                <a:moveTo>
                  <a:pt x="2058626" y="1520869"/>
                </a:moveTo>
                <a:cubicBezTo>
                  <a:pt x="2051198" y="1520116"/>
                  <a:pt x="2042684" y="1527719"/>
                  <a:pt x="2036657" y="1533184"/>
                </a:cubicBezTo>
                <a:lnTo>
                  <a:pt x="2036096" y="1533745"/>
                </a:lnTo>
                <a:cubicBezTo>
                  <a:pt x="2039040" y="1579152"/>
                  <a:pt x="2062445" y="1586158"/>
                  <a:pt x="2074077" y="1558689"/>
                </a:cubicBezTo>
                <a:cubicBezTo>
                  <a:pt x="2072396" y="1530731"/>
                  <a:pt x="2066054" y="1521622"/>
                  <a:pt x="2058626" y="1520869"/>
                </a:cubicBezTo>
                <a:close/>
                <a:moveTo>
                  <a:pt x="1943724" y="1514253"/>
                </a:moveTo>
                <a:cubicBezTo>
                  <a:pt x="1932405" y="1508597"/>
                  <a:pt x="1922366" y="1527438"/>
                  <a:pt x="1912485" y="1550141"/>
                </a:cubicBezTo>
                <a:cubicBezTo>
                  <a:pt x="1929443" y="1593165"/>
                  <a:pt x="1941496" y="1543415"/>
                  <a:pt x="1955511" y="1529400"/>
                </a:cubicBezTo>
                <a:lnTo>
                  <a:pt x="1955511" y="1528839"/>
                </a:lnTo>
                <a:cubicBezTo>
                  <a:pt x="1951412" y="1520746"/>
                  <a:pt x="1947497" y="1516138"/>
                  <a:pt x="1943724" y="1514253"/>
                </a:cubicBezTo>
                <a:close/>
                <a:moveTo>
                  <a:pt x="683790" y="1503895"/>
                </a:moveTo>
                <a:cubicBezTo>
                  <a:pt x="691781" y="1541172"/>
                  <a:pt x="691360" y="1579754"/>
                  <a:pt x="682530" y="1616850"/>
                </a:cubicBezTo>
                <a:cubicBezTo>
                  <a:pt x="676363" y="1603536"/>
                  <a:pt x="669916" y="1589803"/>
                  <a:pt x="663889" y="1576209"/>
                </a:cubicBezTo>
                <a:cubicBezTo>
                  <a:pt x="679307" y="1573686"/>
                  <a:pt x="677904" y="1535146"/>
                  <a:pt x="683790" y="1503895"/>
                </a:cubicBezTo>
                <a:close/>
                <a:moveTo>
                  <a:pt x="781800" y="1494441"/>
                </a:moveTo>
                <a:cubicBezTo>
                  <a:pt x="791911" y="1494592"/>
                  <a:pt x="803657" y="1521132"/>
                  <a:pt x="813432" y="1518189"/>
                </a:cubicBezTo>
                <a:cubicBezTo>
                  <a:pt x="800399" y="1526317"/>
                  <a:pt x="788344" y="1548740"/>
                  <a:pt x="772368" y="1505156"/>
                </a:cubicBezTo>
                <a:cubicBezTo>
                  <a:pt x="775241" y="1497273"/>
                  <a:pt x="778430" y="1494391"/>
                  <a:pt x="781800" y="1494441"/>
                </a:cubicBezTo>
                <a:close/>
                <a:moveTo>
                  <a:pt x="1712210" y="1413641"/>
                </a:moveTo>
                <a:cubicBezTo>
                  <a:pt x="1726926" y="1485114"/>
                  <a:pt x="1685723" y="1482592"/>
                  <a:pt x="1671568" y="1478809"/>
                </a:cubicBezTo>
                <a:cubicBezTo>
                  <a:pt x="1666662" y="1410137"/>
                  <a:pt x="1701981" y="1450780"/>
                  <a:pt x="1712210" y="1413641"/>
                </a:cubicBezTo>
                <a:close/>
                <a:moveTo>
                  <a:pt x="2303634" y="1412056"/>
                </a:moveTo>
                <a:cubicBezTo>
                  <a:pt x="2288262" y="1410558"/>
                  <a:pt x="2269972" y="1468577"/>
                  <a:pt x="2281639" y="1457226"/>
                </a:cubicBezTo>
                <a:cubicBezTo>
                  <a:pt x="2292432" y="1443491"/>
                  <a:pt x="2306587" y="1483573"/>
                  <a:pt x="2316817" y="1438166"/>
                </a:cubicBezTo>
                <a:cubicBezTo>
                  <a:pt x="2313559" y="1419667"/>
                  <a:pt x="2308759" y="1412555"/>
                  <a:pt x="2303634" y="1412056"/>
                </a:cubicBezTo>
                <a:close/>
                <a:moveTo>
                  <a:pt x="1639752" y="1407056"/>
                </a:moveTo>
                <a:cubicBezTo>
                  <a:pt x="1652225" y="1440549"/>
                  <a:pt x="1633306" y="1465916"/>
                  <a:pt x="1622935" y="1467317"/>
                </a:cubicBezTo>
                <a:cubicBezTo>
                  <a:pt x="1615508" y="1482593"/>
                  <a:pt x="1640313" y="1504456"/>
                  <a:pt x="1644659" y="1496327"/>
                </a:cubicBezTo>
                <a:cubicBezTo>
                  <a:pt x="1656150" y="1552386"/>
                  <a:pt x="1628963" y="1490301"/>
                  <a:pt x="1626719" y="1533886"/>
                </a:cubicBezTo>
                <a:cubicBezTo>
                  <a:pt x="1609201" y="1511463"/>
                  <a:pt x="1617750" y="1483294"/>
                  <a:pt x="1610461" y="1458489"/>
                </a:cubicBezTo>
                <a:cubicBezTo>
                  <a:pt x="1617750" y="1440017"/>
                  <a:pt x="1627559" y="1422695"/>
                  <a:pt x="1639752" y="1407056"/>
                </a:cubicBezTo>
                <a:close/>
                <a:moveTo>
                  <a:pt x="878180" y="1390517"/>
                </a:moveTo>
                <a:cubicBezTo>
                  <a:pt x="882944" y="1480350"/>
                  <a:pt x="909713" y="1466755"/>
                  <a:pt x="932418" y="1490579"/>
                </a:cubicBezTo>
                <a:cubicBezTo>
                  <a:pt x="920646" y="1496186"/>
                  <a:pt x="907891" y="1484274"/>
                  <a:pt x="898640" y="1532623"/>
                </a:cubicBezTo>
                <a:cubicBezTo>
                  <a:pt x="895418" y="1471240"/>
                  <a:pt x="889673" y="1497868"/>
                  <a:pt x="870610" y="1471521"/>
                </a:cubicBezTo>
                <a:cubicBezTo>
                  <a:pt x="871031" y="1487104"/>
                  <a:pt x="869209" y="1502674"/>
                  <a:pt x="865285" y="1517768"/>
                </a:cubicBezTo>
                <a:cubicBezTo>
                  <a:pt x="853092" y="1493383"/>
                  <a:pt x="842580" y="1495766"/>
                  <a:pt x="833473" y="1525197"/>
                </a:cubicBezTo>
                <a:cubicBezTo>
                  <a:pt x="820578" y="1502449"/>
                  <a:pt x="812309" y="1477336"/>
                  <a:pt x="809365" y="1451339"/>
                </a:cubicBezTo>
                <a:cubicBezTo>
                  <a:pt x="815113" y="1446014"/>
                  <a:pt x="827305" y="1461711"/>
                  <a:pt x="820578" y="1437326"/>
                </a:cubicBezTo>
                <a:cubicBezTo>
                  <a:pt x="827024" y="1409296"/>
                  <a:pt x="838518" y="1468156"/>
                  <a:pt x="847067" y="1476425"/>
                </a:cubicBezTo>
                <a:cubicBezTo>
                  <a:pt x="848749" y="1445341"/>
                  <a:pt x="859541" y="1415434"/>
                  <a:pt x="878180" y="1390517"/>
                </a:cubicBezTo>
                <a:close/>
                <a:moveTo>
                  <a:pt x="1808044" y="1361461"/>
                </a:moveTo>
                <a:cubicBezTo>
                  <a:pt x="1811657" y="1361586"/>
                  <a:pt x="1815468" y="1366622"/>
                  <a:pt x="1819147" y="1378885"/>
                </a:cubicBezTo>
                <a:cubicBezTo>
                  <a:pt x="1821109" y="1415182"/>
                  <a:pt x="1803450" y="1466613"/>
                  <a:pt x="1789715" y="1430458"/>
                </a:cubicBezTo>
                <a:cubicBezTo>
                  <a:pt x="1788139" y="1404917"/>
                  <a:pt x="1797204" y="1361087"/>
                  <a:pt x="1808044" y="1361461"/>
                </a:cubicBezTo>
                <a:close/>
                <a:moveTo>
                  <a:pt x="1844672" y="1354476"/>
                </a:moveTo>
                <a:cubicBezTo>
                  <a:pt x="1851617" y="1352355"/>
                  <a:pt x="1859369" y="1366728"/>
                  <a:pt x="1866095" y="1368094"/>
                </a:cubicBezTo>
                <a:cubicBezTo>
                  <a:pt x="1875206" y="1400328"/>
                  <a:pt x="1847176" y="1356462"/>
                  <a:pt x="1845074" y="1417985"/>
                </a:cubicBezTo>
                <a:cubicBezTo>
                  <a:pt x="1833021" y="1401729"/>
                  <a:pt x="1845074" y="1380426"/>
                  <a:pt x="1838065" y="1363188"/>
                </a:cubicBezTo>
                <a:cubicBezTo>
                  <a:pt x="1840132" y="1357723"/>
                  <a:pt x="1842357" y="1355183"/>
                  <a:pt x="1844672" y="1354476"/>
                </a:cubicBezTo>
                <a:close/>
                <a:moveTo>
                  <a:pt x="1405352" y="1337035"/>
                </a:moveTo>
                <a:cubicBezTo>
                  <a:pt x="1413095" y="1339645"/>
                  <a:pt x="1422871" y="1349175"/>
                  <a:pt x="1426726" y="1343008"/>
                </a:cubicBezTo>
                <a:cubicBezTo>
                  <a:pt x="1434713" y="1397945"/>
                  <a:pt x="1404021" y="1361928"/>
                  <a:pt x="1396171" y="1372580"/>
                </a:cubicBezTo>
                <a:cubicBezTo>
                  <a:pt x="1391897" y="1338734"/>
                  <a:pt x="1397608" y="1334425"/>
                  <a:pt x="1405352" y="1337035"/>
                </a:cubicBezTo>
                <a:close/>
                <a:moveTo>
                  <a:pt x="2496060" y="1320771"/>
                </a:moveTo>
                <a:cubicBezTo>
                  <a:pt x="2480161" y="1324588"/>
                  <a:pt x="2465446" y="1352468"/>
                  <a:pt x="2448838" y="1341326"/>
                </a:cubicBezTo>
                <a:lnTo>
                  <a:pt x="2447997" y="1341887"/>
                </a:lnTo>
                <a:cubicBezTo>
                  <a:pt x="2458929" y="1413501"/>
                  <a:pt x="2492984" y="1357863"/>
                  <a:pt x="2512466" y="1327311"/>
                </a:cubicBezTo>
                <a:cubicBezTo>
                  <a:pt x="2506790" y="1320900"/>
                  <a:pt x="2501359" y="1319499"/>
                  <a:pt x="2496060" y="1320771"/>
                </a:cubicBezTo>
                <a:close/>
                <a:moveTo>
                  <a:pt x="1899311" y="1304749"/>
                </a:moveTo>
                <a:cubicBezTo>
                  <a:pt x="1927341" y="1349736"/>
                  <a:pt x="1948645" y="1274197"/>
                  <a:pt x="1976675" y="1321566"/>
                </a:cubicBezTo>
                <a:cubicBezTo>
                  <a:pt x="1938975" y="1322828"/>
                  <a:pt x="1927481" y="1455685"/>
                  <a:pt x="1892584" y="1328855"/>
                </a:cubicBezTo>
                <a:cubicBezTo>
                  <a:pt x="1898330" y="1324510"/>
                  <a:pt x="1904078" y="1319744"/>
                  <a:pt x="1899311" y="1304749"/>
                </a:cubicBezTo>
                <a:close/>
                <a:moveTo>
                  <a:pt x="1998538" y="1271956"/>
                </a:moveTo>
                <a:cubicBezTo>
                  <a:pt x="1994332" y="1342027"/>
                  <a:pt x="2012551" y="1273777"/>
                  <a:pt x="2029230" y="1321425"/>
                </a:cubicBezTo>
                <a:cubicBezTo>
                  <a:pt x="2023204" y="1382109"/>
                  <a:pt x="2008207" y="1278121"/>
                  <a:pt x="2002041" y="1338943"/>
                </a:cubicBezTo>
                <a:cubicBezTo>
                  <a:pt x="1995452" y="1322966"/>
                  <a:pt x="1989287" y="1307552"/>
                  <a:pt x="1984523" y="1319883"/>
                </a:cubicBezTo>
                <a:cubicBezTo>
                  <a:pt x="1973029" y="1281485"/>
                  <a:pt x="1996153" y="1304189"/>
                  <a:pt x="1998538" y="1271956"/>
                </a:cubicBezTo>
                <a:close/>
                <a:moveTo>
                  <a:pt x="1680762" y="1212217"/>
                </a:moveTo>
                <a:cubicBezTo>
                  <a:pt x="1685952" y="1212683"/>
                  <a:pt x="1687160" y="1260428"/>
                  <a:pt x="1692310" y="1271674"/>
                </a:cubicBezTo>
                <a:cubicBezTo>
                  <a:pt x="1705064" y="1295219"/>
                  <a:pt x="1692310" y="1236920"/>
                  <a:pt x="1706325" y="1223466"/>
                </a:cubicBezTo>
                <a:cubicBezTo>
                  <a:pt x="1731132" y="1284148"/>
                  <a:pt x="1751454" y="1264248"/>
                  <a:pt x="1771215" y="1231873"/>
                </a:cubicBezTo>
                <a:cubicBezTo>
                  <a:pt x="1776260" y="1253316"/>
                  <a:pt x="1777803" y="1275459"/>
                  <a:pt x="1782709" y="1296900"/>
                </a:cubicBezTo>
                <a:cubicBezTo>
                  <a:pt x="1763507" y="1265930"/>
                  <a:pt x="1725807" y="1262144"/>
                  <a:pt x="1698618" y="1304188"/>
                </a:cubicBezTo>
                <a:cubicBezTo>
                  <a:pt x="1686565" y="1255558"/>
                  <a:pt x="1676194" y="1268732"/>
                  <a:pt x="1673951" y="1230613"/>
                </a:cubicBezTo>
                <a:cubicBezTo>
                  <a:pt x="1676860" y="1217159"/>
                  <a:pt x="1679032" y="1212061"/>
                  <a:pt x="1680762" y="1212217"/>
                </a:cubicBezTo>
                <a:close/>
                <a:moveTo>
                  <a:pt x="2065976" y="1208180"/>
                </a:moveTo>
                <a:cubicBezTo>
                  <a:pt x="2069699" y="1205852"/>
                  <a:pt x="2074079" y="1208787"/>
                  <a:pt x="2079825" y="1220103"/>
                </a:cubicBezTo>
                <a:cubicBezTo>
                  <a:pt x="2057120" y="1262146"/>
                  <a:pt x="2090475" y="1292836"/>
                  <a:pt x="2069734" y="1334880"/>
                </a:cubicBezTo>
                <a:cubicBezTo>
                  <a:pt x="2065110" y="1256679"/>
                  <a:pt x="2045628" y="1325209"/>
                  <a:pt x="2031052" y="1286951"/>
                </a:cubicBezTo>
                <a:cubicBezTo>
                  <a:pt x="2049552" y="1269503"/>
                  <a:pt x="2054808" y="1215163"/>
                  <a:pt x="2065976" y="1208180"/>
                </a:cubicBezTo>
                <a:close/>
                <a:moveTo>
                  <a:pt x="2205746" y="1142143"/>
                </a:moveTo>
                <a:cubicBezTo>
                  <a:pt x="2224585" y="1138965"/>
                  <a:pt x="2231729" y="1221907"/>
                  <a:pt x="2263981" y="1202163"/>
                </a:cubicBezTo>
                <a:cubicBezTo>
                  <a:pt x="2258374" y="1251353"/>
                  <a:pt x="2256552" y="1230191"/>
                  <a:pt x="2243519" y="1273916"/>
                </a:cubicBezTo>
                <a:cubicBezTo>
                  <a:pt x="2223898" y="1235799"/>
                  <a:pt x="2248986" y="1259201"/>
                  <a:pt x="2252489" y="1215897"/>
                </a:cubicBezTo>
                <a:cubicBezTo>
                  <a:pt x="2223197" y="1217579"/>
                  <a:pt x="2197549" y="1294378"/>
                  <a:pt x="2166296" y="1257240"/>
                </a:cubicBezTo>
                <a:cubicBezTo>
                  <a:pt x="2179470" y="1203285"/>
                  <a:pt x="2197549" y="1243226"/>
                  <a:pt x="2212825" y="1224447"/>
                </a:cubicBezTo>
                <a:cubicBezTo>
                  <a:pt x="2219553" y="1196417"/>
                  <a:pt x="2208622" y="1172874"/>
                  <a:pt x="2196848" y="1149329"/>
                </a:cubicBezTo>
                <a:cubicBezTo>
                  <a:pt x="2200124" y="1144809"/>
                  <a:pt x="2203054" y="1142598"/>
                  <a:pt x="2205746" y="1142143"/>
                </a:cubicBezTo>
                <a:close/>
                <a:moveTo>
                  <a:pt x="1147933" y="1106410"/>
                </a:moveTo>
                <a:cubicBezTo>
                  <a:pt x="1154660" y="1109002"/>
                  <a:pt x="1160512" y="1121931"/>
                  <a:pt x="1161843" y="1144985"/>
                </a:cubicBezTo>
                <a:cubicBezTo>
                  <a:pt x="1151051" y="1143722"/>
                  <a:pt x="1140960" y="1154654"/>
                  <a:pt x="1128766" y="1129849"/>
                </a:cubicBezTo>
                <a:cubicBezTo>
                  <a:pt x="1133602" y="1111561"/>
                  <a:pt x="1141206" y="1103818"/>
                  <a:pt x="1147933" y="1106410"/>
                </a:cubicBezTo>
                <a:close/>
                <a:moveTo>
                  <a:pt x="2270709" y="1098597"/>
                </a:moveTo>
                <a:cubicBezTo>
                  <a:pt x="2282343" y="1118637"/>
                  <a:pt x="2293833" y="1130549"/>
                  <a:pt x="2303644" y="1114013"/>
                </a:cubicBezTo>
                <a:cubicBezTo>
                  <a:pt x="2313456" y="1142182"/>
                  <a:pt x="2289349" y="1134894"/>
                  <a:pt x="2285425" y="1151712"/>
                </a:cubicBezTo>
                <a:cubicBezTo>
                  <a:pt x="2280239" y="1193756"/>
                  <a:pt x="2307427" y="1166427"/>
                  <a:pt x="2304766" y="1215057"/>
                </a:cubicBezTo>
                <a:cubicBezTo>
                  <a:pt x="2297198" y="1249672"/>
                  <a:pt x="2284443" y="1184506"/>
                  <a:pt x="2277575" y="1232294"/>
                </a:cubicBezTo>
                <a:cubicBezTo>
                  <a:pt x="2278978" y="1185205"/>
                  <a:pt x="2256134" y="1167827"/>
                  <a:pt x="2270709" y="1098597"/>
                </a:cubicBezTo>
                <a:close/>
                <a:moveTo>
                  <a:pt x="2458229" y="1069587"/>
                </a:moveTo>
                <a:cubicBezTo>
                  <a:pt x="2482616" y="1082201"/>
                  <a:pt x="2483878" y="1108689"/>
                  <a:pt x="2506022" y="1138538"/>
                </a:cubicBezTo>
                <a:cubicBezTo>
                  <a:pt x="2498593" y="1151012"/>
                  <a:pt x="2490746" y="1153393"/>
                  <a:pt x="2483317" y="1165727"/>
                </a:cubicBezTo>
                <a:cubicBezTo>
                  <a:pt x="2471264" y="1149471"/>
                  <a:pt x="2483317" y="1128169"/>
                  <a:pt x="2476451" y="1110931"/>
                </a:cubicBezTo>
                <a:cubicBezTo>
                  <a:pt x="2472104" y="1104904"/>
                  <a:pt x="2468460" y="1112472"/>
                  <a:pt x="2463977" y="1102101"/>
                </a:cubicBezTo>
                <a:cubicBezTo>
                  <a:pt x="2460612" y="1125646"/>
                  <a:pt x="2475327" y="1144986"/>
                  <a:pt x="2459351" y="1170772"/>
                </a:cubicBezTo>
                <a:cubicBezTo>
                  <a:pt x="2448701" y="1169371"/>
                  <a:pt x="2443933" y="1158579"/>
                  <a:pt x="2441131" y="1129570"/>
                </a:cubicBezTo>
                <a:cubicBezTo>
                  <a:pt x="2434545" y="1149751"/>
                  <a:pt x="2439590" y="1167408"/>
                  <a:pt x="2432163" y="1187589"/>
                </a:cubicBezTo>
                <a:cubicBezTo>
                  <a:pt x="2408057" y="1163064"/>
                  <a:pt x="2386051" y="1177638"/>
                  <a:pt x="2365029" y="1213516"/>
                </a:cubicBezTo>
                <a:cubicBezTo>
                  <a:pt x="2365029" y="1119479"/>
                  <a:pt x="2407075" y="1185486"/>
                  <a:pt x="2419548" y="1100279"/>
                </a:cubicBezTo>
                <a:cubicBezTo>
                  <a:pt x="2435806" y="1154935"/>
                  <a:pt x="2447579" y="1115555"/>
                  <a:pt x="2458229" y="1069587"/>
                </a:cubicBezTo>
                <a:close/>
                <a:moveTo>
                  <a:pt x="1377647" y="1064281"/>
                </a:moveTo>
                <a:lnTo>
                  <a:pt x="1378095" y="1064681"/>
                </a:lnTo>
                <a:lnTo>
                  <a:pt x="1377966" y="1065242"/>
                </a:lnTo>
                <a:lnTo>
                  <a:pt x="1377532" y="1064681"/>
                </a:lnTo>
                <a:close/>
                <a:moveTo>
                  <a:pt x="2409317" y="1057396"/>
                </a:moveTo>
                <a:cubicBezTo>
                  <a:pt x="2424174" y="1096776"/>
                  <a:pt x="2399787" y="1088928"/>
                  <a:pt x="2408197" y="1113453"/>
                </a:cubicBezTo>
                <a:cubicBezTo>
                  <a:pt x="2390396" y="1105043"/>
                  <a:pt x="2373439" y="1115274"/>
                  <a:pt x="2354798" y="1092011"/>
                </a:cubicBezTo>
                <a:cubicBezTo>
                  <a:pt x="2371617" y="1051931"/>
                  <a:pt x="2394322" y="1131814"/>
                  <a:pt x="2409317" y="1057396"/>
                </a:cubicBezTo>
                <a:close/>
                <a:moveTo>
                  <a:pt x="1391547" y="1016472"/>
                </a:moveTo>
                <a:cubicBezTo>
                  <a:pt x="1399747" y="1045376"/>
                  <a:pt x="1388789" y="1039911"/>
                  <a:pt x="1382029" y="1048970"/>
                </a:cubicBezTo>
                <a:lnTo>
                  <a:pt x="1377647" y="1064281"/>
                </a:lnTo>
                <a:lnTo>
                  <a:pt x="1365404" y="1053354"/>
                </a:lnTo>
                <a:cubicBezTo>
                  <a:pt x="1352981" y="1047225"/>
                  <a:pt x="1341444" y="1058025"/>
                  <a:pt x="1331563" y="1097756"/>
                </a:cubicBezTo>
                <a:cubicBezTo>
                  <a:pt x="1314465" y="1006802"/>
                  <a:pt x="1277606" y="1125223"/>
                  <a:pt x="1249576" y="1071689"/>
                </a:cubicBezTo>
                <a:cubicBezTo>
                  <a:pt x="1300730" y="1030486"/>
                  <a:pt x="1349504" y="1046322"/>
                  <a:pt x="1391547" y="1016472"/>
                </a:cubicBezTo>
                <a:close/>
                <a:moveTo>
                  <a:pt x="1534221" y="983678"/>
                </a:moveTo>
                <a:lnTo>
                  <a:pt x="1554895" y="984582"/>
                </a:lnTo>
                <a:lnTo>
                  <a:pt x="1551494" y="988233"/>
                </a:lnTo>
                <a:cubicBezTo>
                  <a:pt x="1545748" y="996537"/>
                  <a:pt x="1538426" y="1006102"/>
                  <a:pt x="1534221" y="983678"/>
                </a:cubicBezTo>
                <a:close/>
                <a:moveTo>
                  <a:pt x="1558344" y="980880"/>
                </a:moveTo>
                <a:lnTo>
                  <a:pt x="1559507" y="984784"/>
                </a:lnTo>
                <a:lnTo>
                  <a:pt x="1554895" y="984582"/>
                </a:lnTo>
                <a:close/>
                <a:moveTo>
                  <a:pt x="2647950" y="960716"/>
                </a:moveTo>
                <a:cubicBezTo>
                  <a:pt x="2645878" y="959525"/>
                  <a:pt x="2643865" y="959521"/>
                  <a:pt x="2641932" y="961113"/>
                </a:cubicBezTo>
                <a:lnTo>
                  <a:pt x="2634803" y="976674"/>
                </a:lnTo>
                <a:lnTo>
                  <a:pt x="2634676" y="976391"/>
                </a:lnTo>
                <a:lnTo>
                  <a:pt x="2634676" y="976952"/>
                </a:lnTo>
                <a:lnTo>
                  <a:pt x="2634803" y="976674"/>
                </a:lnTo>
                <a:lnTo>
                  <a:pt x="2643725" y="996548"/>
                </a:lnTo>
                <a:cubicBezTo>
                  <a:pt x="2652397" y="1009036"/>
                  <a:pt x="2660044" y="1000812"/>
                  <a:pt x="2667612" y="992508"/>
                </a:cubicBezTo>
                <a:cubicBezTo>
                  <a:pt x="2660911" y="978554"/>
                  <a:pt x="2654166" y="964291"/>
                  <a:pt x="2647950" y="960716"/>
                </a:cubicBezTo>
                <a:close/>
                <a:moveTo>
                  <a:pt x="2819241" y="878285"/>
                </a:moveTo>
                <a:cubicBezTo>
                  <a:pt x="2817453" y="877483"/>
                  <a:pt x="2815709" y="877702"/>
                  <a:pt x="2814034" y="879407"/>
                </a:cubicBezTo>
                <a:lnTo>
                  <a:pt x="2807779" y="895208"/>
                </a:lnTo>
                <a:lnTo>
                  <a:pt x="2807763" y="895107"/>
                </a:lnTo>
                <a:lnTo>
                  <a:pt x="2807763" y="895248"/>
                </a:lnTo>
                <a:lnTo>
                  <a:pt x="2807779" y="895208"/>
                </a:lnTo>
                <a:lnTo>
                  <a:pt x="2811847" y="921246"/>
                </a:lnTo>
                <a:cubicBezTo>
                  <a:pt x="2818213" y="940803"/>
                  <a:pt x="2830116" y="938938"/>
                  <a:pt x="2835793" y="900573"/>
                </a:cubicBezTo>
                <a:cubicBezTo>
                  <a:pt x="2830353" y="892296"/>
                  <a:pt x="2824602" y="880693"/>
                  <a:pt x="2819241" y="878285"/>
                </a:cubicBezTo>
                <a:close/>
                <a:moveTo>
                  <a:pt x="1654717" y="866770"/>
                </a:moveTo>
                <a:cubicBezTo>
                  <a:pt x="1657420" y="865465"/>
                  <a:pt x="1660190" y="865363"/>
                  <a:pt x="1663043" y="866797"/>
                </a:cubicBezTo>
                <a:cubicBezTo>
                  <a:pt x="1666846" y="868708"/>
                  <a:pt x="1670797" y="873351"/>
                  <a:pt x="1674931" y="881513"/>
                </a:cubicBezTo>
                <a:cubicBezTo>
                  <a:pt x="1660776" y="891746"/>
                  <a:pt x="1647322" y="915290"/>
                  <a:pt x="1631765" y="901977"/>
                </a:cubicBezTo>
                <a:cubicBezTo>
                  <a:pt x="1639097" y="885422"/>
                  <a:pt x="1646606" y="870685"/>
                  <a:pt x="1654717" y="866770"/>
                </a:cubicBezTo>
                <a:close/>
                <a:moveTo>
                  <a:pt x="3067594" y="802815"/>
                </a:moveTo>
                <a:cubicBezTo>
                  <a:pt x="3050309" y="799117"/>
                  <a:pt x="3034069" y="816487"/>
                  <a:pt x="3017987" y="839610"/>
                </a:cubicBezTo>
                <a:cubicBezTo>
                  <a:pt x="3031020" y="883476"/>
                  <a:pt x="3032002" y="853624"/>
                  <a:pt x="3046017" y="923697"/>
                </a:cubicBezTo>
                <a:cubicBezTo>
                  <a:pt x="3051902" y="907720"/>
                  <a:pt x="3057229" y="875908"/>
                  <a:pt x="3064376" y="886137"/>
                </a:cubicBezTo>
                <a:cubicBezTo>
                  <a:pt x="3070263" y="900012"/>
                  <a:pt x="3062413" y="916689"/>
                  <a:pt x="3066478" y="930704"/>
                </a:cubicBezTo>
                <a:cubicBezTo>
                  <a:pt x="3080493" y="907860"/>
                  <a:pt x="3098294" y="963917"/>
                  <a:pt x="3108944" y="888099"/>
                </a:cubicBezTo>
                <a:cubicBezTo>
                  <a:pt x="3094368" y="840311"/>
                  <a:pt x="3068582" y="887960"/>
                  <a:pt x="3085259" y="814103"/>
                </a:cubicBezTo>
                <a:cubicBezTo>
                  <a:pt x="3079233" y="807622"/>
                  <a:pt x="3073355" y="804048"/>
                  <a:pt x="3067594" y="802815"/>
                </a:cubicBezTo>
                <a:close/>
                <a:moveTo>
                  <a:pt x="3234150" y="799382"/>
                </a:moveTo>
                <a:cubicBezTo>
                  <a:pt x="3225873" y="794554"/>
                  <a:pt x="3218857" y="817572"/>
                  <a:pt x="3210973" y="821671"/>
                </a:cubicBezTo>
                <a:cubicBezTo>
                  <a:pt x="3223446" y="859512"/>
                  <a:pt x="3234098" y="857366"/>
                  <a:pt x="3242926" y="815225"/>
                </a:cubicBezTo>
                <a:cubicBezTo>
                  <a:pt x="3239808" y="805696"/>
                  <a:pt x="3236909" y="800992"/>
                  <a:pt x="3234150" y="799382"/>
                </a:cubicBezTo>
                <a:close/>
                <a:moveTo>
                  <a:pt x="2052092" y="793415"/>
                </a:moveTo>
                <a:cubicBezTo>
                  <a:pt x="2043105" y="794063"/>
                  <a:pt x="2033154" y="806046"/>
                  <a:pt x="2026987" y="826578"/>
                </a:cubicBezTo>
                <a:lnTo>
                  <a:pt x="2026708" y="826437"/>
                </a:lnTo>
                <a:cubicBezTo>
                  <a:pt x="2044506" y="882075"/>
                  <a:pt x="2058242" y="862033"/>
                  <a:pt x="2071415" y="828259"/>
                </a:cubicBezTo>
                <a:cubicBezTo>
                  <a:pt x="2069103" y="803453"/>
                  <a:pt x="2061079" y="792767"/>
                  <a:pt x="2052092" y="793415"/>
                </a:cubicBezTo>
                <a:close/>
                <a:moveTo>
                  <a:pt x="1925067" y="777140"/>
                </a:moveTo>
                <a:cubicBezTo>
                  <a:pt x="1933360" y="778893"/>
                  <a:pt x="1941322" y="782432"/>
                  <a:pt x="1948084" y="787478"/>
                </a:cubicBezTo>
                <a:cubicBezTo>
                  <a:pt x="1920194" y="794484"/>
                  <a:pt x="1892865" y="810040"/>
                  <a:pt x="1864975" y="817047"/>
                </a:cubicBezTo>
                <a:cubicBezTo>
                  <a:pt x="1872334" y="782676"/>
                  <a:pt x="1900189" y="771877"/>
                  <a:pt x="1925067" y="777140"/>
                </a:cubicBezTo>
                <a:close/>
                <a:moveTo>
                  <a:pt x="10397718" y="773322"/>
                </a:moveTo>
                <a:cubicBezTo>
                  <a:pt x="10400102" y="788919"/>
                  <a:pt x="10397450" y="804883"/>
                  <a:pt x="10390150" y="818869"/>
                </a:cubicBezTo>
                <a:cubicBezTo>
                  <a:pt x="10398558" y="844234"/>
                  <a:pt x="10406406" y="843254"/>
                  <a:pt x="10414254" y="816206"/>
                </a:cubicBezTo>
                <a:cubicBezTo>
                  <a:pt x="10409770" y="789159"/>
                  <a:pt x="10405846" y="770099"/>
                  <a:pt x="10397718" y="773322"/>
                </a:cubicBezTo>
                <a:close/>
                <a:moveTo>
                  <a:pt x="2963188" y="750619"/>
                </a:moveTo>
                <a:cubicBezTo>
                  <a:pt x="2938382" y="842553"/>
                  <a:pt x="2932775" y="836107"/>
                  <a:pt x="2904744" y="875486"/>
                </a:cubicBezTo>
                <a:lnTo>
                  <a:pt x="2903484" y="875207"/>
                </a:lnTo>
                <a:cubicBezTo>
                  <a:pt x="2922265" y="911644"/>
                  <a:pt x="2947631" y="954247"/>
                  <a:pt x="2976222" y="938973"/>
                </a:cubicBezTo>
                <a:cubicBezTo>
                  <a:pt x="2978463" y="912486"/>
                  <a:pt x="2953379" y="891323"/>
                  <a:pt x="2968514" y="861892"/>
                </a:cubicBezTo>
                <a:cubicBezTo>
                  <a:pt x="2991639" y="890903"/>
                  <a:pt x="2982810" y="926499"/>
                  <a:pt x="2993180" y="958033"/>
                </a:cubicBezTo>
                <a:cubicBezTo>
                  <a:pt x="2998787" y="933087"/>
                  <a:pt x="3005934" y="943176"/>
                  <a:pt x="3011540" y="920332"/>
                </a:cubicBezTo>
                <a:cubicBezTo>
                  <a:pt x="2995563" y="838628"/>
                  <a:pt x="2978884" y="822934"/>
                  <a:pt x="2963188" y="750619"/>
                </a:cubicBezTo>
                <a:close/>
                <a:moveTo>
                  <a:pt x="3417537" y="708102"/>
                </a:moveTo>
                <a:cubicBezTo>
                  <a:pt x="3408866" y="709240"/>
                  <a:pt x="3400527" y="717334"/>
                  <a:pt x="3392889" y="739686"/>
                </a:cubicBezTo>
                <a:lnTo>
                  <a:pt x="3392468" y="740247"/>
                </a:lnTo>
                <a:cubicBezTo>
                  <a:pt x="3410267" y="765893"/>
                  <a:pt x="3442640" y="780750"/>
                  <a:pt x="3444182" y="718246"/>
                </a:cubicBezTo>
                <a:cubicBezTo>
                  <a:pt x="3435213" y="712779"/>
                  <a:pt x="3426209" y="706964"/>
                  <a:pt x="3417537" y="708102"/>
                </a:cubicBezTo>
                <a:close/>
                <a:moveTo>
                  <a:pt x="10359818" y="705888"/>
                </a:moveTo>
                <a:cubicBezTo>
                  <a:pt x="10357134" y="706595"/>
                  <a:pt x="10354482" y="711273"/>
                  <a:pt x="10351890" y="723149"/>
                </a:cubicBezTo>
                <a:lnTo>
                  <a:pt x="10353010" y="723149"/>
                </a:lnTo>
                <a:cubicBezTo>
                  <a:pt x="10364782" y="779068"/>
                  <a:pt x="10367166" y="771360"/>
                  <a:pt x="10377114" y="831622"/>
                </a:cubicBezTo>
                <a:cubicBezTo>
                  <a:pt x="10388186" y="793502"/>
                  <a:pt x="10380902" y="757204"/>
                  <a:pt x="10383982" y="719507"/>
                </a:cubicBezTo>
                <a:cubicBezTo>
                  <a:pt x="10376202" y="737374"/>
                  <a:pt x="10367874" y="703766"/>
                  <a:pt x="10359818" y="705888"/>
                </a:cubicBezTo>
                <a:close/>
                <a:moveTo>
                  <a:pt x="10317130" y="694001"/>
                </a:moveTo>
                <a:cubicBezTo>
                  <a:pt x="10303114" y="743471"/>
                  <a:pt x="10307322" y="746975"/>
                  <a:pt x="10289102" y="753000"/>
                </a:cubicBezTo>
                <a:cubicBezTo>
                  <a:pt x="10292606" y="784113"/>
                  <a:pt x="10299610" y="863153"/>
                  <a:pt x="10318534" y="827837"/>
                </a:cubicBezTo>
                <a:cubicBezTo>
                  <a:pt x="10280834" y="752160"/>
                  <a:pt x="10357634" y="802333"/>
                  <a:pt x="10317130" y="694001"/>
                </a:cubicBezTo>
                <a:close/>
                <a:moveTo>
                  <a:pt x="3782632" y="665700"/>
                </a:moveTo>
                <a:cubicBezTo>
                  <a:pt x="3772738" y="662442"/>
                  <a:pt x="3764776" y="696313"/>
                  <a:pt x="3774236" y="720487"/>
                </a:cubicBezTo>
                <a:cubicBezTo>
                  <a:pt x="3783904" y="701849"/>
                  <a:pt x="3794556" y="728056"/>
                  <a:pt x="3792735" y="683068"/>
                </a:cubicBezTo>
                <a:lnTo>
                  <a:pt x="3792596" y="683068"/>
                </a:lnTo>
                <a:cubicBezTo>
                  <a:pt x="3789443" y="671997"/>
                  <a:pt x="3785930" y="666786"/>
                  <a:pt x="3782632" y="665700"/>
                </a:cubicBezTo>
                <a:close/>
                <a:moveTo>
                  <a:pt x="6885583" y="640135"/>
                </a:moveTo>
                <a:cubicBezTo>
                  <a:pt x="6877489" y="640093"/>
                  <a:pt x="6871373" y="649697"/>
                  <a:pt x="6870007" y="681808"/>
                </a:cubicBezTo>
                <a:cubicBezTo>
                  <a:pt x="6886683" y="650414"/>
                  <a:pt x="6927747" y="745294"/>
                  <a:pt x="6929711" y="661207"/>
                </a:cubicBezTo>
                <a:cubicBezTo>
                  <a:pt x="6918060" y="667076"/>
                  <a:pt x="6899074" y="640206"/>
                  <a:pt x="6885583" y="640135"/>
                </a:cubicBezTo>
                <a:close/>
                <a:moveTo>
                  <a:pt x="10249610" y="633739"/>
                </a:moveTo>
                <a:cubicBezTo>
                  <a:pt x="10248002" y="632998"/>
                  <a:pt x="10246058" y="633457"/>
                  <a:pt x="10243690" y="635419"/>
                </a:cubicBezTo>
                <a:cubicBezTo>
                  <a:pt x="10240610" y="661906"/>
                  <a:pt x="10250982" y="686852"/>
                  <a:pt x="10240610" y="714181"/>
                </a:cubicBezTo>
                <a:cubicBezTo>
                  <a:pt x="10262050" y="722871"/>
                  <a:pt x="10260370" y="816626"/>
                  <a:pt x="10281814" y="820971"/>
                </a:cubicBezTo>
                <a:cubicBezTo>
                  <a:pt x="10286158" y="779629"/>
                  <a:pt x="10294146" y="737725"/>
                  <a:pt x="10276630" y="698765"/>
                </a:cubicBezTo>
                <a:cubicBezTo>
                  <a:pt x="10271302" y="710818"/>
                  <a:pt x="10266258" y="733661"/>
                  <a:pt x="10260790" y="723149"/>
                </a:cubicBezTo>
                <a:cubicBezTo>
                  <a:pt x="10255518" y="703040"/>
                  <a:pt x="10260866" y="638936"/>
                  <a:pt x="10249610" y="633739"/>
                </a:cubicBezTo>
                <a:close/>
                <a:moveTo>
                  <a:pt x="7387158" y="633178"/>
                </a:moveTo>
                <a:cubicBezTo>
                  <a:pt x="7378469" y="666112"/>
                  <a:pt x="7383093" y="745294"/>
                  <a:pt x="7401173" y="709415"/>
                </a:cubicBezTo>
                <a:cubicBezTo>
                  <a:pt x="7394587" y="684330"/>
                  <a:pt x="7398371" y="657703"/>
                  <a:pt x="7387158" y="633178"/>
                </a:cubicBezTo>
                <a:close/>
                <a:moveTo>
                  <a:pt x="7421022" y="620565"/>
                </a:moveTo>
                <a:cubicBezTo>
                  <a:pt x="7416309" y="618392"/>
                  <a:pt x="7411755" y="624348"/>
                  <a:pt x="7407480" y="641445"/>
                </a:cubicBezTo>
                <a:cubicBezTo>
                  <a:pt x="7417711" y="672418"/>
                  <a:pt x="7427243" y="682649"/>
                  <a:pt x="7435510" y="648454"/>
                </a:cubicBezTo>
                <a:cubicBezTo>
                  <a:pt x="7430605" y="633039"/>
                  <a:pt x="7425734" y="622737"/>
                  <a:pt x="7421022" y="620565"/>
                </a:cubicBezTo>
                <a:close/>
                <a:moveTo>
                  <a:pt x="7057245" y="618742"/>
                </a:moveTo>
                <a:cubicBezTo>
                  <a:pt x="7049117" y="665271"/>
                  <a:pt x="7038887" y="638504"/>
                  <a:pt x="7030057" y="656581"/>
                </a:cubicBezTo>
                <a:cubicBezTo>
                  <a:pt x="7044353" y="687693"/>
                  <a:pt x="7058367" y="711099"/>
                  <a:pt x="7071261" y="672558"/>
                </a:cubicBezTo>
                <a:cubicBezTo>
                  <a:pt x="7066075" y="654481"/>
                  <a:pt x="7067757" y="635559"/>
                  <a:pt x="7057245" y="618742"/>
                </a:cubicBezTo>
                <a:close/>
                <a:moveTo>
                  <a:pt x="7514695" y="614397"/>
                </a:moveTo>
                <a:cubicBezTo>
                  <a:pt x="7503483" y="644810"/>
                  <a:pt x="7490589" y="611876"/>
                  <a:pt x="7478958" y="630795"/>
                </a:cubicBezTo>
                <a:cubicBezTo>
                  <a:pt x="7503343" y="700168"/>
                  <a:pt x="7468446" y="675641"/>
                  <a:pt x="7481199" y="719927"/>
                </a:cubicBezTo>
                <a:cubicBezTo>
                  <a:pt x="7499419" y="675221"/>
                  <a:pt x="7519601" y="733661"/>
                  <a:pt x="7537258" y="711519"/>
                </a:cubicBezTo>
                <a:cubicBezTo>
                  <a:pt x="7520217" y="682116"/>
                  <a:pt x="7512369" y="648299"/>
                  <a:pt x="7514695" y="614397"/>
                </a:cubicBezTo>
                <a:close/>
                <a:moveTo>
                  <a:pt x="2448374" y="613332"/>
                </a:moveTo>
                <a:cubicBezTo>
                  <a:pt x="2445037" y="615747"/>
                  <a:pt x="2442321" y="622212"/>
                  <a:pt x="2441130" y="634159"/>
                </a:cubicBezTo>
                <a:lnTo>
                  <a:pt x="2440150" y="634719"/>
                </a:lnTo>
                <a:cubicBezTo>
                  <a:pt x="2449819" y="648873"/>
                  <a:pt x="2462992" y="713201"/>
                  <a:pt x="2470842" y="662187"/>
                </a:cubicBezTo>
                <a:cubicBezTo>
                  <a:pt x="2473996" y="635279"/>
                  <a:pt x="2458386" y="606085"/>
                  <a:pt x="2448374" y="613332"/>
                </a:cubicBezTo>
                <a:close/>
                <a:moveTo>
                  <a:pt x="7322409" y="598843"/>
                </a:moveTo>
                <a:cubicBezTo>
                  <a:pt x="7314982" y="622107"/>
                  <a:pt x="7306011" y="585249"/>
                  <a:pt x="7299005" y="625049"/>
                </a:cubicBezTo>
                <a:cubicBezTo>
                  <a:pt x="7319327" y="655461"/>
                  <a:pt x="7300405" y="692180"/>
                  <a:pt x="7322129" y="722169"/>
                </a:cubicBezTo>
                <a:cubicBezTo>
                  <a:pt x="7331097" y="704230"/>
                  <a:pt x="7340769" y="715301"/>
                  <a:pt x="7349319" y="684469"/>
                </a:cubicBezTo>
                <a:cubicBezTo>
                  <a:pt x="7342451" y="672418"/>
                  <a:pt x="7350860" y="604727"/>
                  <a:pt x="7335304" y="630375"/>
                </a:cubicBezTo>
                <a:cubicBezTo>
                  <a:pt x="7344133" y="658543"/>
                  <a:pt x="7335304" y="686852"/>
                  <a:pt x="7324091" y="666112"/>
                </a:cubicBezTo>
                <a:cubicBezTo>
                  <a:pt x="7327049" y="643745"/>
                  <a:pt x="7326487" y="621040"/>
                  <a:pt x="7322409" y="598843"/>
                </a:cubicBezTo>
                <a:close/>
                <a:moveTo>
                  <a:pt x="7140354" y="572215"/>
                </a:moveTo>
                <a:lnTo>
                  <a:pt x="7125499" y="619163"/>
                </a:lnTo>
                <a:cubicBezTo>
                  <a:pt x="7139233" y="668774"/>
                  <a:pt x="7159836" y="603046"/>
                  <a:pt x="7140354" y="572215"/>
                </a:cubicBezTo>
                <a:close/>
                <a:moveTo>
                  <a:pt x="6576618" y="541212"/>
                </a:moveTo>
                <a:cubicBezTo>
                  <a:pt x="6573957" y="541961"/>
                  <a:pt x="6571347" y="544641"/>
                  <a:pt x="6568824" y="550773"/>
                </a:cubicBezTo>
                <a:lnTo>
                  <a:pt x="6568683" y="550773"/>
                </a:lnTo>
                <a:cubicBezTo>
                  <a:pt x="6568123" y="620705"/>
                  <a:pt x="6616895" y="598282"/>
                  <a:pt x="6600919" y="545587"/>
                </a:cubicBezTo>
                <a:cubicBezTo>
                  <a:pt x="6593035" y="554102"/>
                  <a:pt x="6584600" y="538966"/>
                  <a:pt x="6576618" y="541212"/>
                </a:cubicBezTo>
                <a:close/>
                <a:moveTo>
                  <a:pt x="5342158" y="507019"/>
                </a:moveTo>
                <a:cubicBezTo>
                  <a:pt x="5338860" y="508598"/>
                  <a:pt x="5335715" y="514370"/>
                  <a:pt x="5332841" y="527508"/>
                </a:cubicBezTo>
                <a:lnTo>
                  <a:pt x="5332561" y="527929"/>
                </a:lnTo>
                <a:cubicBezTo>
                  <a:pt x="5344055" y="543766"/>
                  <a:pt x="5376709" y="573336"/>
                  <a:pt x="5372785" y="520362"/>
                </a:cubicBezTo>
                <a:cubicBezTo>
                  <a:pt x="5363325" y="535286"/>
                  <a:pt x="5352052" y="502283"/>
                  <a:pt x="5342158" y="507019"/>
                </a:cubicBezTo>
                <a:close/>
                <a:moveTo>
                  <a:pt x="6421807" y="485745"/>
                </a:moveTo>
                <a:cubicBezTo>
                  <a:pt x="6415248" y="504259"/>
                  <a:pt x="6411799" y="523711"/>
                  <a:pt x="6411575" y="543345"/>
                </a:cubicBezTo>
                <a:cubicBezTo>
                  <a:pt x="6421947" y="564648"/>
                  <a:pt x="6452639" y="582304"/>
                  <a:pt x="6447314" y="526247"/>
                </a:cubicBezTo>
                <a:cubicBezTo>
                  <a:pt x="6437503" y="555817"/>
                  <a:pt x="6421807" y="515036"/>
                  <a:pt x="6421807" y="485745"/>
                </a:cubicBezTo>
                <a:close/>
                <a:moveTo>
                  <a:pt x="10024974" y="474849"/>
                </a:moveTo>
                <a:cubicBezTo>
                  <a:pt x="10031718" y="478143"/>
                  <a:pt x="10038586" y="491491"/>
                  <a:pt x="10045522" y="513774"/>
                </a:cubicBezTo>
                <a:cubicBezTo>
                  <a:pt x="10031926" y="523165"/>
                  <a:pt x="10018754" y="518118"/>
                  <a:pt x="10005158" y="496256"/>
                </a:cubicBezTo>
                <a:cubicBezTo>
                  <a:pt x="10011606" y="478317"/>
                  <a:pt x="10018230" y="471557"/>
                  <a:pt x="10024974" y="474849"/>
                </a:cubicBezTo>
                <a:close/>
                <a:moveTo>
                  <a:pt x="5100893" y="467949"/>
                </a:moveTo>
                <a:cubicBezTo>
                  <a:pt x="5099311" y="477995"/>
                  <a:pt x="5093817" y="487021"/>
                  <a:pt x="5085617" y="493033"/>
                </a:cubicBezTo>
                <a:cubicBezTo>
                  <a:pt x="5086459" y="523165"/>
                  <a:pt x="5101595" y="559041"/>
                  <a:pt x="5112106" y="555678"/>
                </a:cubicBezTo>
                <a:cubicBezTo>
                  <a:pt x="5125419" y="524005"/>
                  <a:pt x="5114908" y="495977"/>
                  <a:pt x="5100893" y="467949"/>
                </a:cubicBezTo>
                <a:close/>
                <a:moveTo>
                  <a:pt x="6521173" y="435434"/>
                </a:moveTo>
                <a:cubicBezTo>
                  <a:pt x="6507158" y="478598"/>
                  <a:pt x="6514025" y="518820"/>
                  <a:pt x="6512763" y="560162"/>
                </a:cubicBezTo>
                <a:lnTo>
                  <a:pt x="6512623" y="560162"/>
                </a:lnTo>
                <a:cubicBezTo>
                  <a:pt x="6498468" y="508029"/>
                  <a:pt x="6474923" y="491632"/>
                  <a:pt x="6476465" y="554837"/>
                </a:cubicBezTo>
                <a:cubicBezTo>
                  <a:pt x="6498609" y="573195"/>
                  <a:pt x="6542195" y="607110"/>
                  <a:pt x="6547802" y="520642"/>
                </a:cubicBezTo>
                <a:cubicBezTo>
                  <a:pt x="6519911" y="558481"/>
                  <a:pt x="6534066" y="465986"/>
                  <a:pt x="6521173" y="435434"/>
                </a:cubicBezTo>
                <a:close/>
                <a:moveTo>
                  <a:pt x="9915786" y="423226"/>
                </a:moveTo>
                <a:cubicBezTo>
                  <a:pt x="9943850" y="419790"/>
                  <a:pt x="9972958" y="491772"/>
                  <a:pt x="10000674" y="463323"/>
                </a:cubicBezTo>
                <a:cubicBezTo>
                  <a:pt x="9985538" y="549091"/>
                  <a:pt x="9933822" y="463463"/>
                  <a:pt x="9903830" y="429829"/>
                </a:cubicBezTo>
                <a:cubicBezTo>
                  <a:pt x="9907790" y="425747"/>
                  <a:pt x="9911774" y="423718"/>
                  <a:pt x="9915786" y="423226"/>
                </a:cubicBezTo>
                <a:close/>
                <a:moveTo>
                  <a:pt x="9717710" y="341958"/>
                </a:moveTo>
                <a:cubicBezTo>
                  <a:pt x="9727802" y="407125"/>
                  <a:pt x="9757370" y="372229"/>
                  <a:pt x="9778394" y="367744"/>
                </a:cubicBezTo>
                <a:cubicBezTo>
                  <a:pt x="9779066" y="378815"/>
                  <a:pt x="9780526" y="389817"/>
                  <a:pt x="9782742" y="400678"/>
                </a:cubicBezTo>
                <a:cubicBezTo>
                  <a:pt x="9779654" y="407783"/>
                  <a:pt x="9779654" y="415856"/>
                  <a:pt x="9782742" y="422961"/>
                </a:cubicBezTo>
                <a:cubicBezTo>
                  <a:pt x="9737614" y="380917"/>
                  <a:pt x="9694446" y="408947"/>
                  <a:pt x="9649598" y="361859"/>
                </a:cubicBezTo>
                <a:cubicBezTo>
                  <a:pt x="9672162" y="350648"/>
                  <a:pt x="9695146" y="365922"/>
                  <a:pt x="9717710" y="341958"/>
                </a:cubicBezTo>
                <a:close/>
                <a:moveTo>
                  <a:pt x="5313659" y="6"/>
                </a:moveTo>
                <a:cubicBezTo>
                  <a:pt x="5351342" y="-275"/>
                  <a:pt x="5389393" y="9396"/>
                  <a:pt x="5427444" y="20888"/>
                </a:cubicBezTo>
                <a:cubicBezTo>
                  <a:pt x="5510131" y="-976"/>
                  <a:pt x="5593801" y="3789"/>
                  <a:pt x="5677331" y="9396"/>
                </a:cubicBezTo>
                <a:cubicBezTo>
                  <a:pt x="5760859" y="15002"/>
                  <a:pt x="5844529" y="21587"/>
                  <a:pt x="5927217" y="986"/>
                </a:cubicBezTo>
                <a:cubicBezTo>
                  <a:pt x="5932965" y="15002"/>
                  <a:pt x="5938851" y="29016"/>
                  <a:pt x="5944735" y="43029"/>
                </a:cubicBezTo>
                <a:cubicBezTo>
                  <a:pt x="5952165" y="53401"/>
                  <a:pt x="5951463" y="22850"/>
                  <a:pt x="5947539" y="8834"/>
                </a:cubicBezTo>
                <a:cubicBezTo>
                  <a:pt x="6037095" y="37424"/>
                  <a:pt x="6100863" y="24671"/>
                  <a:pt x="6191261" y="57324"/>
                </a:cubicBezTo>
                <a:cubicBezTo>
                  <a:pt x="6195605" y="41489"/>
                  <a:pt x="6200510" y="25791"/>
                  <a:pt x="6205275" y="10095"/>
                </a:cubicBezTo>
                <a:cubicBezTo>
                  <a:pt x="6222233" y="15142"/>
                  <a:pt x="6213823" y="91381"/>
                  <a:pt x="6238771" y="49336"/>
                </a:cubicBezTo>
                <a:cubicBezTo>
                  <a:pt x="6242415" y="27194"/>
                  <a:pt x="6231763" y="40508"/>
                  <a:pt x="6225736" y="17943"/>
                </a:cubicBezTo>
                <a:cubicBezTo>
                  <a:pt x="6236388" y="2247"/>
                  <a:pt x="6254889" y="11358"/>
                  <a:pt x="6254889" y="45973"/>
                </a:cubicBezTo>
                <a:cubicBezTo>
                  <a:pt x="6336596" y="40088"/>
                  <a:pt x="6418023" y="37986"/>
                  <a:pt x="6499450" y="38405"/>
                </a:cubicBezTo>
                <a:cubicBezTo>
                  <a:pt x="6580877" y="38827"/>
                  <a:pt x="6662023" y="43732"/>
                  <a:pt x="6743029" y="49897"/>
                </a:cubicBezTo>
                <a:cubicBezTo>
                  <a:pt x="6905322" y="62650"/>
                  <a:pt x="7065795" y="84652"/>
                  <a:pt x="7227667" y="107916"/>
                </a:cubicBezTo>
                <a:cubicBezTo>
                  <a:pt x="7389541" y="131182"/>
                  <a:pt x="7550290" y="160332"/>
                  <a:pt x="7711886" y="185557"/>
                </a:cubicBezTo>
                <a:cubicBezTo>
                  <a:pt x="7873478" y="210783"/>
                  <a:pt x="8035490" y="232784"/>
                  <a:pt x="8198486" y="246800"/>
                </a:cubicBezTo>
                <a:cubicBezTo>
                  <a:pt x="8202690" y="257310"/>
                  <a:pt x="8206894" y="267961"/>
                  <a:pt x="8211238" y="278472"/>
                </a:cubicBezTo>
                <a:cubicBezTo>
                  <a:pt x="8299674" y="242875"/>
                  <a:pt x="8390350" y="353029"/>
                  <a:pt x="8477526" y="286320"/>
                </a:cubicBezTo>
                <a:cubicBezTo>
                  <a:pt x="8493362" y="299634"/>
                  <a:pt x="8507514" y="374191"/>
                  <a:pt x="8510038" y="304120"/>
                </a:cubicBezTo>
                <a:cubicBezTo>
                  <a:pt x="8522794" y="336212"/>
                  <a:pt x="8559370" y="358354"/>
                  <a:pt x="8582918" y="316311"/>
                </a:cubicBezTo>
                <a:cubicBezTo>
                  <a:pt x="8588382" y="330326"/>
                  <a:pt x="8594126" y="344340"/>
                  <a:pt x="8599734" y="358354"/>
                </a:cubicBezTo>
                <a:cubicBezTo>
                  <a:pt x="8630426" y="353169"/>
                  <a:pt x="8660982" y="335791"/>
                  <a:pt x="8692654" y="379236"/>
                </a:cubicBezTo>
                <a:cubicBezTo>
                  <a:pt x="8766514" y="350085"/>
                  <a:pt x="8841354" y="371808"/>
                  <a:pt x="8916054" y="386384"/>
                </a:cubicBezTo>
                <a:cubicBezTo>
                  <a:pt x="8990754" y="400958"/>
                  <a:pt x="9065174" y="407685"/>
                  <a:pt x="9138750" y="351628"/>
                </a:cubicBezTo>
                <a:cubicBezTo>
                  <a:pt x="9144358" y="365642"/>
                  <a:pt x="9149822" y="379656"/>
                  <a:pt x="9155570" y="393670"/>
                </a:cubicBezTo>
                <a:cubicBezTo>
                  <a:pt x="9180094" y="339154"/>
                  <a:pt x="9223262" y="355132"/>
                  <a:pt x="9236154" y="405722"/>
                </a:cubicBezTo>
                <a:cubicBezTo>
                  <a:pt x="9243582" y="385964"/>
                  <a:pt x="9239098" y="368024"/>
                  <a:pt x="9247366" y="348263"/>
                </a:cubicBezTo>
                <a:cubicBezTo>
                  <a:pt x="9258578" y="431792"/>
                  <a:pt x="9271894" y="379377"/>
                  <a:pt x="9283666" y="354851"/>
                </a:cubicBezTo>
                <a:cubicBezTo>
                  <a:pt x="9322906" y="423942"/>
                  <a:pt x="9369438" y="405302"/>
                  <a:pt x="9421014" y="404321"/>
                </a:cubicBezTo>
                <a:cubicBezTo>
                  <a:pt x="9427194" y="386284"/>
                  <a:pt x="9428314" y="366890"/>
                  <a:pt x="9424234" y="348263"/>
                </a:cubicBezTo>
                <a:cubicBezTo>
                  <a:pt x="9436430" y="336492"/>
                  <a:pt x="9438530" y="426604"/>
                  <a:pt x="9460954" y="376293"/>
                </a:cubicBezTo>
                <a:cubicBezTo>
                  <a:pt x="9462694" y="387799"/>
                  <a:pt x="9461490" y="399571"/>
                  <a:pt x="9457454" y="410488"/>
                </a:cubicBezTo>
                <a:cubicBezTo>
                  <a:pt x="9469786" y="429409"/>
                  <a:pt x="9481138" y="387225"/>
                  <a:pt x="9494030" y="438518"/>
                </a:cubicBezTo>
                <a:cubicBezTo>
                  <a:pt x="9500198" y="424250"/>
                  <a:pt x="9499946" y="408021"/>
                  <a:pt x="9493330" y="393951"/>
                </a:cubicBezTo>
                <a:cubicBezTo>
                  <a:pt x="9507346" y="423241"/>
                  <a:pt x="9534254" y="455755"/>
                  <a:pt x="9558502" y="452532"/>
                </a:cubicBezTo>
                <a:cubicBezTo>
                  <a:pt x="9569290" y="395073"/>
                  <a:pt x="9544906" y="423241"/>
                  <a:pt x="9533554" y="388765"/>
                </a:cubicBezTo>
                <a:cubicBezTo>
                  <a:pt x="9581766" y="440901"/>
                  <a:pt x="9631238" y="464584"/>
                  <a:pt x="9679870" y="504244"/>
                </a:cubicBezTo>
                <a:lnTo>
                  <a:pt x="9699210" y="445804"/>
                </a:lnTo>
                <a:cubicBezTo>
                  <a:pt x="9695006" y="395212"/>
                  <a:pt x="9710702" y="472712"/>
                  <a:pt x="9691782" y="491491"/>
                </a:cubicBezTo>
                <a:cubicBezTo>
                  <a:pt x="9714206" y="547129"/>
                  <a:pt x="9734530" y="532695"/>
                  <a:pt x="9765222" y="571374"/>
                </a:cubicBezTo>
                <a:cubicBezTo>
                  <a:pt x="9770406" y="523025"/>
                  <a:pt x="9799138" y="540823"/>
                  <a:pt x="9780358" y="502283"/>
                </a:cubicBezTo>
                <a:cubicBezTo>
                  <a:pt x="9793954" y="484344"/>
                  <a:pt x="9794094" y="567309"/>
                  <a:pt x="9820582" y="497237"/>
                </a:cubicBezTo>
                <a:cubicBezTo>
                  <a:pt x="9839362" y="542365"/>
                  <a:pt x="9810770" y="533254"/>
                  <a:pt x="9805022" y="543906"/>
                </a:cubicBezTo>
                <a:cubicBezTo>
                  <a:pt x="9834174" y="601364"/>
                  <a:pt x="9861366" y="545868"/>
                  <a:pt x="9890234" y="611175"/>
                </a:cubicBezTo>
                <a:cubicBezTo>
                  <a:pt x="9894018" y="595618"/>
                  <a:pt x="9885890" y="581605"/>
                  <a:pt x="9881686" y="567590"/>
                </a:cubicBezTo>
                <a:cubicBezTo>
                  <a:pt x="9889534" y="553716"/>
                  <a:pt x="9898082" y="591275"/>
                  <a:pt x="9905510" y="542365"/>
                </a:cubicBezTo>
                <a:cubicBezTo>
                  <a:pt x="9898362" y="604727"/>
                  <a:pt x="9919666" y="566610"/>
                  <a:pt x="9934522" y="617201"/>
                </a:cubicBezTo>
                <a:cubicBezTo>
                  <a:pt x="10003474" y="531013"/>
                  <a:pt x="10082658" y="763231"/>
                  <a:pt x="10143626" y="637102"/>
                </a:cubicBezTo>
                <a:cubicBezTo>
                  <a:pt x="10156798" y="737725"/>
                  <a:pt x="10199826" y="718945"/>
                  <a:pt x="10225054" y="739267"/>
                </a:cubicBezTo>
                <a:cubicBezTo>
                  <a:pt x="10224070" y="667933"/>
                  <a:pt x="10190294" y="720907"/>
                  <a:pt x="10176282" y="677883"/>
                </a:cubicBezTo>
                <a:cubicBezTo>
                  <a:pt x="10182726" y="656021"/>
                  <a:pt x="10189454" y="666532"/>
                  <a:pt x="10195902" y="642007"/>
                </a:cubicBezTo>
                <a:cubicBezTo>
                  <a:pt x="10172354" y="612577"/>
                  <a:pt x="10148810" y="547690"/>
                  <a:pt x="10125826" y="527508"/>
                </a:cubicBezTo>
                <a:cubicBezTo>
                  <a:pt x="10128210" y="643407"/>
                  <a:pt x="10065702" y="528769"/>
                  <a:pt x="10053370" y="513496"/>
                </a:cubicBezTo>
                <a:cubicBezTo>
                  <a:pt x="10099898" y="456875"/>
                  <a:pt x="10176002" y="494995"/>
                  <a:pt x="10219026" y="594358"/>
                </a:cubicBezTo>
                <a:cubicBezTo>
                  <a:pt x="10223090" y="575157"/>
                  <a:pt x="10212018" y="557920"/>
                  <a:pt x="10206414" y="539980"/>
                </a:cubicBezTo>
                <a:cubicBezTo>
                  <a:pt x="10231358" y="553857"/>
                  <a:pt x="10282934" y="553716"/>
                  <a:pt x="10283914" y="653777"/>
                </a:cubicBezTo>
                <a:cubicBezTo>
                  <a:pt x="10299334" y="675080"/>
                  <a:pt x="10294006" y="609493"/>
                  <a:pt x="10303538" y="595478"/>
                </a:cubicBezTo>
                <a:cubicBezTo>
                  <a:pt x="10349786" y="666112"/>
                  <a:pt x="10378798" y="665692"/>
                  <a:pt x="10429670" y="748236"/>
                </a:cubicBezTo>
                <a:cubicBezTo>
                  <a:pt x="10491198" y="746414"/>
                  <a:pt x="10552862" y="748236"/>
                  <a:pt x="10615510" y="860351"/>
                </a:cubicBezTo>
                <a:cubicBezTo>
                  <a:pt x="10651390" y="843394"/>
                  <a:pt x="10709270" y="895808"/>
                  <a:pt x="10732678" y="969525"/>
                </a:cubicBezTo>
                <a:cubicBezTo>
                  <a:pt x="10810738" y="923137"/>
                  <a:pt x="10942902" y="1207768"/>
                  <a:pt x="11039466" y="1043240"/>
                </a:cubicBezTo>
                <a:cubicBezTo>
                  <a:pt x="11013814" y="1185206"/>
                  <a:pt x="11099030" y="1122982"/>
                  <a:pt x="11092862" y="1249812"/>
                </a:cubicBezTo>
                <a:cubicBezTo>
                  <a:pt x="11114162" y="1239162"/>
                  <a:pt x="11136306" y="1370196"/>
                  <a:pt x="11157190" y="1287370"/>
                </a:cubicBezTo>
                <a:cubicBezTo>
                  <a:pt x="11241278" y="1412659"/>
                  <a:pt x="11325370" y="1422610"/>
                  <a:pt x="11409458" y="1315399"/>
                </a:cubicBezTo>
                <a:cubicBezTo>
                  <a:pt x="11420110" y="1351277"/>
                  <a:pt x="11431742" y="1387294"/>
                  <a:pt x="11425858" y="1425273"/>
                </a:cubicBezTo>
                <a:cubicBezTo>
                  <a:pt x="11439310" y="1438447"/>
                  <a:pt x="11452486" y="1419808"/>
                  <a:pt x="11465658" y="1376223"/>
                </a:cubicBezTo>
                <a:cubicBezTo>
                  <a:pt x="11477994" y="1427795"/>
                  <a:pt x="11489766" y="1403129"/>
                  <a:pt x="11501818" y="1405793"/>
                </a:cubicBezTo>
                <a:cubicBezTo>
                  <a:pt x="11506862" y="1467036"/>
                  <a:pt x="11518074" y="1458767"/>
                  <a:pt x="11526206" y="1514824"/>
                </a:cubicBezTo>
                <a:cubicBezTo>
                  <a:pt x="11518358" y="1545237"/>
                  <a:pt x="11510226" y="1496606"/>
                  <a:pt x="11502238" y="1517207"/>
                </a:cubicBezTo>
                <a:cubicBezTo>
                  <a:pt x="11554514" y="1595408"/>
                  <a:pt x="11641126" y="1597790"/>
                  <a:pt x="11706014" y="1485675"/>
                </a:cubicBezTo>
                <a:cubicBezTo>
                  <a:pt x="11713166" y="1568080"/>
                  <a:pt x="11735866" y="1586719"/>
                  <a:pt x="11762078" y="1569762"/>
                </a:cubicBezTo>
                <a:cubicBezTo>
                  <a:pt x="11810710" y="1736814"/>
                  <a:pt x="11874754" y="1827346"/>
                  <a:pt x="11938666" y="1887608"/>
                </a:cubicBezTo>
                <a:cubicBezTo>
                  <a:pt x="11946514" y="1863925"/>
                  <a:pt x="11954502" y="1840800"/>
                  <a:pt x="11962490" y="1817536"/>
                </a:cubicBezTo>
                <a:cubicBezTo>
                  <a:pt x="11955062" y="1889710"/>
                  <a:pt x="11997390" y="1872332"/>
                  <a:pt x="12014486" y="1912834"/>
                </a:cubicBezTo>
                <a:cubicBezTo>
                  <a:pt x="12017218" y="1898104"/>
                  <a:pt x="12017218" y="1882998"/>
                  <a:pt x="12014486" y="1868269"/>
                </a:cubicBezTo>
                <a:cubicBezTo>
                  <a:pt x="12072226" y="1900503"/>
                  <a:pt x="12125486" y="1918300"/>
                  <a:pt x="12170334" y="2020184"/>
                </a:cubicBezTo>
                <a:cubicBezTo>
                  <a:pt x="12230458" y="2045552"/>
                  <a:pt x="12311042" y="2082409"/>
                  <a:pt x="12357714" y="2213725"/>
                </a:cubicBezTo>
                <a:cubicBezTo>
                  <a:pt x="12398778" y="2203353"/>
                  <a:pt x="12472778" y="2337753"/>
                  <a:pt x="12504870" y="2390306"/>
                </a:cubicBezTo>
                <a:cubicBezTo>
                  <a:pt x="12559250" y="2478877"/>
                  <a:pt x="12607882" y="2548809"/>
                  <a:pt x="12647682" y="2667652"/>
                </a:cubicBezTo>
                <a:cubicBezTo>
                  <a:pt x="12632546" y="2668213"/>
                  <a:pt x="12631846" y="2706611"/>
                  <a:pt x="12623718" y="2736742"/>
                </a:cubicBezTo>
                <a:cubicBezTo>
                  <a:pt x="12634230" y="2771638"/>
                  <a:pt x="12644878" y="2744171"/>
                  <a:pt x="12655390" y="2778785"/>
                </a:cubicBezTo>
                <a:cubicBezTo>
                  <a:pt x="12635630" y="2800368"/>
                  <a:pt x="12627642" y="2758044"/>
                  <a:pt x="12615590" y="2804713"/>
                </a:cubicBezTo>
                <a:cubicBezTo>
                  <a:pt x="12597090" y="2726933"/>
                  <a:pt x="12562050" y="2835545"/>
                  <a:pt x="12556166" y="2754122"/>
                </a:cubicBezTo>
                <a:cubicBezTo>
                  <a:pt x="12546774" y="2731838"/>
                  <a:pt x="12537386" y="2798406"/>
                  <a:pt x="12528134" y="2812421"/>
                </a:cubicBezTo>
                <a:cubicBezTo>
                  <a:pt x="12505782" y="2797074"/>
                  <a:pt x="12479770" y="2787937"/>
                  <a:pt x="12452734" y="2785932"/>
                </a:cubicBezTo>
                <a:cubicBezTo>
                  <a:pt x="12475158" y="2841290"/>
                  <a:pt x="12485810" y="2844093"/>
                  <a:pt x="12516082" y="2936448"/>
                </a:cubicBezTo>
                <a:cubicBezTo>
                  <a:pt x="12469134" y="2920891"/>
                  <a:pt x="12413494" y="2906878"/>
                  <a:pt x="12356310" y="2878850"/>
                </a:cubicBezTo>
                <a:cubicBezTo>
                  <a:pt x="12288214" y="2845579"/>
                  <a:pt x="12229742" y="2795449"/>
                  <a:pt x="12186450" y="2733239"/>
                </a:cubicBezTo>
                <a:cubicBezTo>
                  <a:pt x="12175798" y="2719927"/>
                  <a:pt x="12165286" y="2735341"/>
                  <a:pt x="12154638" y="2758605"/>
                </a:cubicBezTo>
                <a:cubicBezTo>
                  <a:pt x="12154158" y="2739840"/>
                  <a:pt x="12155462" y="2721061"/>
                  <a:pt x="12158562" y="2702547"/>
                </a:cubicBezTo>
                <a:cubicBezTo>
                  <a:pt x="12146646" y="2702547"/>
                  <a:pt x="12134734" y="2685028"/>
                  <a:pt x="12122822" y="2672697"/>
                </a:cubicBezTo>
                <a:cubicBezTo>
                  <a:pt x="12104042" y="2774302"/>
                  <a:pt x="12059894" y="2609212"/>
                  <a:pt x="12038730" y="2536056"/>
                </a:cubicBezTo>
                <a:cubicBezTo>
                  <a:pt x="12026818" y="2574316"/>
                  <a:pt x="12043778" y="2609912"/>
                  <a:pt x="12054850" y="2645929"/>
                </a:cubicBezTo>
                <a:cubicBezTo>
                  <a:pt x="12043498" y="2632475"/>
                  <a:pt x="12026818" y="2664008"/>
                  <a:pt x="12026818" y="2704509"/>
                </a:cubicBezTo>
                <a:cubicBezTo>
                  <a:pt x="12046018" y="2752859"/>
                  <a:pt x="12050082" y="2710535"/>
                  <a:pt x="12062558" y="2779066"/>
                </a:cubicBezTo>
                <a:cubicBezTo>
                  <a:pt x="12053026" y="2812702"/>
                  <a:pt x="12043638" y="2708014"/>
                  <a:pt x="12034526" y="2770658"/>
                </a:cubicBezTo>
                <a:cubicBezTo>
                  <a:pt x="12019954" y="2749915"/>
                  <a:pt x="12029762" y="2726372"/>
                  <a:pt x="12018550" y="2705210"/>
                </a:cubicBezTo>
                <a:cubicBezTo>
                  <a:pt x="12013226" y="2700865"/>
                  <a:pt x="12007898" y="2696101"/>
                  <a:pt x="12002574" y="2706892"/>
                </a:cubicBezTo>
                <a:lnTo>
                  <a:pt x="12009646" y="2753984"/>
                </a:lnTo>
                <a:lnTo>
                  <a:pt x="11985702" y="2717138"/>
                </a:lnTo>
                <a:cubicBezTo>
                  <a:pt x="11962230" y="2682787"/>
                  <a:pt x="11942518" y="2653777"/>
                  <a:pt x="11930534" y="2584407"/>
                </a:cubicBezTo>
                <a:lnTo>
                  <a:pt x="11914698" y="2630514"/>
                </a:lnTo>
                <a:cubicBezTo>
                  <a:pt x="11935058" y="2650257"/>
                  <a:pt x="11958418" y="2764851"/>
                  <a:pt x="11994170" y="2763335"/>
                </a:cubicBezTo>
                <a:lnTo>
                  <a:pt x="12009826" y="2755198"/>
                </a:lnTo>
                <a:lnTo>
                  <a:pt x="12010842" y="2761951"/>
                </a:lnTo>
                <a:cubicBezTo>
                  <a:pt x="12014978" y="2780153"/>
                  <a:pt x="12019042" y="2798336"/>
                  <a:pt x="12018690" y="2816905"/>
                </a:cubicBezTo>
                <a:cubicBezTo>
                  <a:pt x="12022614" y="2823633"/>
                  <a:pt x="12026538" y="2816205"/>
                  <a:pt x="12030602" y="2826855"/>
                </a:cubicBezTo>
                <a:cubicBezTo>
                  <a:pt x="12021914" y="2758746"/>
                  <a:pt x="12055410" y="2811159"/>
                  <a:pt x="12070266" y="2822931"/>
                </a:cubicBezTo>
                <a:cubicBezTo>
                  <a:pt x="12077974" y="2803591"/>
                  <a:pt x="12073910" y="2785373"/>
                  <a:pt x="12082178" y="2766033"/>
                </a:cubicBezTo>
                <a:cubicBezTo>
                  <a:pt x="12116794" y="2800088"/>
                  <a:pt x="12122402" y="2915287"/>
                  <a:pt x="12153794" y="2937430"/>
                </a:cubicBezTo>
                <a:cubicBezTo>
                  <a:pt x="12157298" y="2895947"/>
                  <a:pt x="12127586" y="2858108"/>
                  <a:pt x="12117918" y="2818306"/>
                </a:cubicBezTo>
                <a:cubicBezTo>
                  <a:pt x="12132354" y="2816345"/>
                  <a:pt x="12162346" y="2840029"/>
                  <a:pt x="12153794" y="2892723"/>
                </a:cubicBezTo>
                <a:cubicBezTo>
                  <a:pt x="12192198" y="2854044"/>
                  <a:pt x="12230598" y="2949483"/>
                  <a:pt x="12268858" y="3004138"/>
                </a:cubicBezTo>
                <a:cubicBezTo>
                  <a:pt x="12245174" y="3039594"/>
                  <a:pt x="12221206" y="2951864"/>
                  <a:pt x="12197522" y="2921873"/>
                </a:cubicBezTo>
                <a:cubicBezTo>
                  <a:pt x="12210698" y="3029503"/>
                  <a:pt x="12258206" y="3062438"/>
                  <a:pt x="12284694" y="3002457"/>
                </a:cubicBezTo>
                <a:cubicBezTo>
                  <a:pt x="12315106" y="3062298"/>
                  <a:pt x="12345662" y="3114572"/>
                  <a:pt x="12375934" y="3072529"/>
                </a:cubicBezTo>
                <a:cubicBezTo>
                  <a:pt x="12469694" y="3224445"/>
                  <a:pt x="12563594" y="3180159"/>
                  <a:pt x="12657214" y="3304047"/>
                </a:cubicBezTo>
                <a:cubicBezTo>
                  <a:pt x="12635630" y="3358422"/>
                  <a:pt x="12614886" y="3319323"/>
                  <a:pt x="12593586" y="3399065"/>
                </a:cubicBezTo>
                <a:cubicBezTo>
                  <a:pt x="12571162" y="3377061"/>
                  <a:pt x="12548738" y="3380286"/>
                  <a:pt x="12526174" y="3438585"/>
                </a:cubicBezTo>
                <a:cubicBezTo>
                  <a:pt x="12518326" y="3424430"/>
                  <a:pt x="12523090" y="3408454"/>
                  <a:pt x="12518326" y="3394441"/>
                </a:cubicBezTo>
                <a:cubicBezTo>
                  <a:pt x="12501086" y="3469978"/>
                  <a:pt x="12483986" y="3399205"/>
                  <a:pt x="12466890" y="3432699"/>
                </a:cubicBezTo>
                <a:cubicBezTo>
                  <a:pt x="12458622" y="3459747"/>
                  <a:pt x="12468150" y="3484693"/>
                  <a:pt x="12478522" y="3509918"/>
                </a:cubicBezTo>
                <a:cubicBezTo>
                  <a:pt x="12457222" y="3555607"/>
                  <a:pt x="12436338" y="3501510"/>
                  <a:pt x="12415174" y="3515525"/>
                </a:cubicBezTo>
                <a:cubicBezTo>
                  <a:pt x="12407046" y="3529329"/>
                  <a:pt x="12408938" y="3542222"/>
                  <a:pt x="12411426" y="3555045"/>
                </a:cubicBezTo>
                <a:lnTo>
                  <a:pt x="12412150" y="3559709"/>
                </a:lnTo>
                <a:lnTo>
                  <a:pt x="12412234" y="3558270"/>
                </a:lnTo>
                <a:cubicBezTo>
                  <a:pt x="12425830" y="3619792"/>
                  <a:pt x="12422046" y="3558829"/>
                  <a:pt x="12436058" y="3563735"/>
                </a:cubicBezTo>
                <a:lnTo>
                  <a:pt x="12452738" y="3624137"/>
                </a:lnTo>
                <a:cubicBezTo>
                  <a:pt x="12431994" y="3649224"/>
                  <a:pt x="12444746" y="3682297"/>
                  <a:pt x="12439562" y="3711026"/>
                </a:cubicBezTo>
                <a:cubicBezTo>
                  <a:pt x="12413494" y="3677813"/>
                  <a:pt x="12411534" y="3660154"/>
                  <a:pt x="12383502" y="3698414"/>
                </a:cubicBezTo>
                <a:cubicBezTo>
                  <a:pt x="12375934" y="3655040"/>
                  <a:pt x="12371346" y="3650345"/>
                  <a:pt x="12365686" y="3646351"/>
                </a:cubicBezTo>
                <a:lnTo>
                  <a:pt x="12357330" y="3637636"/>
                </a:lnTo>
                <a:lnTo>
                  <a:pt x="12371590" y="3665059"/>
                </a:lnTo>
                <a:cubicBezTo>
                  <a:pt x="12365002" y="3667021"/>
                  <a:pt x="12358414" y="3679493"/>
                  <a:pt x="12351686" y="3700374"/>
                </a:cubicBezTo>
                <a:cubicBezTo>
                  <a:pt x="12350158" y="3688953"/>
                  <a:pt x="12351562" y="3677335"/>
                  <a:pt x="12355750" y="3666600"/>
                </a:cubicBezTo>
                <a:cubicBezTo>
                  <a:pt x="12344086" y="3645578"/>
                  <a:pt x="12335806" y="3667047"/>
                  <a:pt x="12329678" y="3653140"/>
                </a:cubicBezTo>
                <a:lnTo>
                  <a:pt x="12328378" y="3648532"/>
                </a:lnTo>
                <a:lnTo>
                  <a:pt x="12321610" y="3653515"/>
                </a:lnTo>
                <a:lnTo>
                  <a:pt x="12318746" y="3652014"/>
                </a:lnTo>
                <a:lnTo>
                  <a:pt x="12318526" y="3653129"/>
                </a:lnTo>
                <a:cubicBezTo>
                  <a:pt x="12317562" y="3662536"/>
                  <a:pt x="12316510" y="3671926"/>
                  <a:pt x="12312302" y="3681595"/>
                </a:cubicBezTo>
                <a:cubicBezTo>
                  <a:pt x="12305718" y="3672170"/>
                  <a:pt x="12299130" y="3665864"/>
                  <a:pt x="12292542" y="3661885"/>
                </a:cubicBezTo>
                <a:lnTo>
                  <a:pt x="12289654" y="3661047"/>
                </a:lnTo>
                <a:lnTo>
                  <a:pt x="12284138" y="3686221"/>
                </a:lnTo>
                <a:lnTo>
                  <a:pt x="12283238" y="3659184"/>
                </a:lnTo>
                <a:lnTo>
                  <a:pt x="12272766" y="3656142"/>
                </a:lnTo>
                <a:cubicBezTo>
                  <a:pt x="12259574" y="3655914"/>
                  <a:pt x="12246366" y="3661835"/>
                  <a:pt x="12233118" y="3667580"/>
                </a:cubicBezTo>
                <a:lnTo>
                  <a:pt x="12230514" y="3651342"/>
                </a:lnTo>
                <a:lnTo>
                  <a:pt x="12228498" y="3673608"/>
                </a:lnTo>
                <a:cubicBezTo>
                  <a:pt x="12218966" y="3613207"/>
                  <a:pt x="12214482" y="3620353"/>
                  <a:pt x="12218966" y="3558829"/>
                </a:cubicBezTo>
                <a:lnTo>
                  <a:pt x="12204386" y="3579638"/>
                </a:lnTo>
                <a:lnTo>
                  <a:pt x="12193598" y="3672065"/>
                </a:lnTo>
                <a:cubicBezTo>
                  <a:pt x="12225410" y="3684960"/>
                  <a:pt x="12272222" y="3771709"/>
                  <a:pt x="12280630" y="3864203"/>
                </a:cubicBezTo>
                <a:cubicBezTo>
                  <a:pt x="12328562" y="3888588"/>
                  <a:pt x="12377894" y="3922364"/>
                  <a:pt x="12426666" y="3883964"/>
                </a:cubicBezTo>
                <a:cubicBezTo>
                  <a:pt x="12414054" y="3973517"/>
                  <a:pt x="12450210" y="3943945"/>
                  <a:pt x="12470114" y="3935957"/>
                </a:cubicBezTo>
                <a:cubicBezTo>
                  <a:pt x="12475718" y="3888448"/>
                  <a:pt x="12448950" y="3939041"/>
                  <a:pt x="12442082" y="3904986"/>
                </a:cubicBezTo>
                <a:cubicBezTo>
                  <a:pt x="12463106" y="3855515"/>
                  <a:pt x="12484130" y="3952214"/>
                  <a:pt x="12505150" y="3966228"/>
                </a:cubicBezTo>
                <a:cubicBezTo>
                  <a:pt x="12520426" y="3935957"/>
                  <a:pt x="12496462" y="3911572"/>
                  <a:pt x="12517066" y="3909329"/>
                </a:cubicBezTo>
                <a:cubicBezTo>
                  <a:pt x="12521126" y="3985568"/>
                  <a:pt x="12575926" y="3987530"/>
                  <a:pt x="12603958" y="3968470"/>
                </a:cubicBezTo>
                <a:cubicBezTo>
                  <a:pt x="12626662" y="4038542"/>
                  <a:pt x="12654410" y="4005890"/>
                  <a:pt x="12686646" y="4038542"/>
                </a:cubicBezTo>
                <a:cubicBezTo>
                  <a:pt x="12689166" y="4114500"/>
                  <a:pt x="12657914" y="4054940"/>
                  <a:pt x="12647122" y="4064470"/>
                </a:cubicBezTo>
                <a:cubicBezTo>
                  <a:pt x="12673750" y="4109175"/>
                  <a:pt x="12739482" y="4193962"/>
                  <a:pt x="12789094" y="4118425"/>
                </a:cubicBezTo>
                <a:cubicBezTo>
                  <a:pt x="12820910" y="4211340"/>
                  <a:pt x="12935830" y="4120387"/>
                  <a:pt x="12942138" y="4316589"/>
                </a:cubicBezTo>
                <a:cubicBezTo>
                  <a:pt x="12971430" y="4290242"/>
                  <a:pt x="12981098" y="4389605"/>
                  <a:pt x="13005066" y="4355548"/>
                </a:cubicBezTo>
                <a:cubicBezTo>
                  <a:pt x="13006046" y="4317010"/>
                  <a:pt x="12989930" y="4329342"/>
                  <a:pt x="12993574" y="4278470"/>
                </a:cubicBezTo>
                <a:cubicBezTo>
                  <a:pt x="13072842" y="4376347"/>
                  <a:pt x="13116694" y="4498133"/>
                  <a:pt x="13118026" y="4624065"/>
                </a:cubicBezTo>
                <a:cubicBezTo>
                  <a:pt x="13102750" y="4658681"/>
                  <a:pt x="13075982" y="4694137"/>
                  <a:pt x="13082010" y="4750196"/>
                </a:cubicBezTo>
                <a:cubicBezTo>
                  <a:pt x="13047530" y="4801629"/>
                  <a:pt x="12994554" y="4785231"/>
                  <a:pt x="12982922" y="4926637"/>
                </a:cubicBezTo>
                <a:cubicBezTo>
                  <a:pt x="12969922" y="4872314"/>
                  <a:pt x="12945978" y="4884622"/>
                  <a:pt x="12938414" y="4841605"/>
                </a:cubicBezTo>
                <a:lnTo>
                  <a:pt x="12937338" y="4830555"/>
                </a:lnTo>
                <a:lnTo>
                  <a:pt x="12935978" y="4832043"/>
                </a:lnTo>
                <a:cubicBezTo>
                  <a:pt x="12927350" y="4844048"/>
                  <a:pt x="12920910" y="4856271"/>
                  <a:pt x="12913402" y="4857169"/>
                </a:cubicBezTo>
                <a:lnTo>
                  <a:pt x="12905410" y="4851662"/>
                </a:lnTo>
                <a:lnTo>
                  <a:pt x="12902182" y="4870420"/>
                </a:lnTo>
                <a:lnTo>
                  <a:pt x="12902390" y="4874051"/>
                </a:lnTo>
                <a:lnTo>
                  <a:pt x="12907170" y="4891731"/>
                </a:lnTo>
                <a:lnTo>
                  <a:pt x="12912138" y="4893885"/>
                </a:lnTo>
                <a:cubicBezTo>
                  <a:pt x="12922806" y="4893406"/>
                  <a:pt x="12935762" y="4868864"/>
                  <a:pt x="12933030" y="4912905"/>
                </a:cubicBezTo>
                <a:cubicBezTo>
                  <a:pt x="12925534" y="4918230"/>
                  <a:pt x="12918402" y="4918291"/>
                  <a:pt x="12911458" y="4915897"/>
                </a:cubicBezTo>
                <a:lnTo>
                  <a:pt x="12899354" y="4908959"/>
                </a:lnTo>
                <a:lnTo>
                  <a:pt x="12898710" y="4908874"/>
                </a:lnTo>
                <a:lnTo>
                  <a:pt x="12898646" y="4908553"/>
                </a:lnTo>
                <a:lnTo>
                  <a:pt x="12890986" y="4904162"/>
                </a:lnTo>
                <a:lnTo>
                  <a:pt x="12882910" y="4900373"/>
                </a:lnTo>
                <a:lnTo>
                  <a:pt x="12881922" y="4902491"/>
                </a:lnTo>
                <a:cubicBezTo>
                  <a:pt x="12873886" y="4913770"/>
                  <a:pt x="12864398" y="4916931"/>
                  <a:pt x="12854182" y="4914834"/>
                </a:cubicBezTo>
                <a:lnTo>
                  <a:pt x="12849802" y="4912967"/>
                </a:lnTo>
                <a:lnTo>
                  <a:pt x="12852250" y="4938637"/>
                </a:lnTo>
                <a:cubicBezTo>
                  <a:pt x="12854758" y="4950532"/>
                  <a:pt x="12856790" y="4962304"/>
                  <a:pt x="12852722" y="4972605"/>
                </a:cubicBezTo>
                <a:cubicBezTo>
                  <a:pt x="12844734" y="4929581"/>
                  <a:pt x="12831282" y="4976529"/>
                  <a:pt x="12823994" y="4920472"/>
                </a:cubicBezTo>
                <a:lnTo>
                  <a:pt x="12831546" y="4902136"/>
                </a:lnTo>
                <a:lnTo>
                  <a:pt x="12812158" y="4885233"/>
                </a:lnTo>
                <a:lnTo>
                  <a:pt x="12802762" y="4892075"/>
                </a:lnTo>
                <a:cubicBezTo>
                  <a:pt x="12791934" y="4903864"/>
                  <a:pt x="12783702" y="4922293"/>
                  <a:pt x="12786434" y="4945557"/>
                </a:cubicBezTo>
                <a:cubicBezTo>
                  <a:pt x="12779846" y="4901413"/>
                  <a:pt x="12768914" y="4927619"/>
                  <a:pt x="12762186" y="4883473"/>
                </a:cubicBezTo>
                <a:cubicBezTo>
                  <a:pt x="12776658" y="4838469"/>
                  <a:pt x="12784474" y="4901944"/>
                  <a:pt x="12797190" y="4883966"/>
                </a:cubicBezTo>
                <a:lnTo>
                  <a:pt x="12801258" y="4874646"/>
                </a:lnTo>
                <a:lnTo>
                  <a:pt x="12774938" y="4845214"/>
                </a:lnTo>
                <a:cubicBezTo>
                  <a:pt x="12769334" y="4858002"/>
                  <a:pt x="12763742" y="4866934"/>
                  <a:pt x="12758158" y="4872618"/>
                </a:cubicBezTo>
                <a:lnTo>
                  <a:pt x="12746730" y="4878030"/>
                </a:lnTo>
                <a:lnTo>
                  <a:pt x="12746490" y="4879830"/>
                </a:lnTo>
                <a:cubicBezTo>
                  <a:pt x="12730934" y="4919210"/>
                  <a:pt x="12720002" y="4880952"/>
                  <a:pt x="12704446" y="4915007"/>
                </a:cubicBezTo>
                <a:lnTo>
                  <a:pt x="12706062" y="4926930"/>
                </a:lnTo>
                <a:lnTo>
                  <a:pt x="12711926" y="4941654"/>
                </a:lnTo>
                <a:lnTo>
                  <a:pt x="12721578" y="4947240"/>
                </a:lnTo>
                <a:cubicBezTo>
                  <a:pt x="12728062" y="4948851"/>
                  <a:pt x="12731566" y="4949762"/>
                  <a:pt x="12720842" y="4975268"/>
                </a:cubicBezTo>
                <a:lnTo>
                  <a:pt x="12706914" y="4968307"/>
                </a:lnTo>
                <a:lnTo>
                  <a:pt x="12703814" y="4970818"/>
                </a:lnTo>
                <a:cubicBezTo>
                  <a:pt x="12699890" y="4973271"/>
                  <a:pt x="12695966" y="4976950"/>
                  <a:pt x="12691970" y="4997972"/>
                </a:cubicBezTo>
                <a:cubicBezTo>
                  <a:pt x="12675502" y="4966860"/>
                  <a:pt x="12660534" y="4946284"/>
                  <a:pt x="12646334" y="4931630"/>
                </a:cubicBezTo>
                <a:lnTo>
                  <a:pt x="12639458" y="4925647"/>
                </a:lnTo>
                <a:lnTo>
                  <a:pt x="12633474" y="4932382"/>
                </a:lnTo>
                <a:cubicBezTo>
                  <a:pt x="12623166" y="4937525"/>
                  <a:pt x="12613942" y="4924045"/>
                  <a:pt x="12604798" y="4910802"/>
                </a:cubicBezTo>
                <a:lnTo>
                  <a:pt x="12607794" y="4902379"/>
                </a:lnTo>
                <a:lnTo>
                  <a:pt x="12605306" y="4900816"/>
                </a:lnTo>
                <a:lnTo>
                  <a:pt x="12591758" y="4893182"/>
                </a:lnTo>
                <a:lnTo>
                  <a:pt x="12587274" y="4903148"/>
                </a:lnTo>
                <a:cubicBezTo>
                  <a:pt x="12576306" y="4919762"/>
                  <a:pt x="12566714" y="4912905"/>
                  <a:pt x="12556726" y="4912905"/>
                </a:cubicBezTo>
                <a:cubicBezTo>
                  <a:pt x="12547846" y="4878114"/>
                  <a:pt x="12536106" y="4861356"/>
                  <a:pt x="12522470" y="4855033"/>
                </a:cubicBezTo>
                <a:lnTo>
                  <a:pt x="12517318" y="4853901"/>
                </a:lnTo>
                <a:lnTo>
                  <a:pt x="12515522" y="4868897"/>
                </a:lnTo>
                <a:cubicBezTo>
                  <a:pt x="12538786" y="4883052"/>
                  <a:pt x="12573966" y="4938129"/>
                  <a:pt x="12585598" y="4996429"/>
                </a:cubicBezTo>
                <a:cubicBezTo>
                  <a:pt x="12574946" y="5030624"/>
                  <a:pt x="12564574" y="4990823"/>
                  <a:pt x="12554062" y="5021375"/>
                </a:cubicBezTo>
                <a:cubicBezTo>
                  <a:pt x="12559250" y="4974146"/>
                  <a:pt x="12548458" y="4963215"/>
                  <a:pt x="12534442" y="4989983"/>
                </a:cubicBezTo>
                <a:cubicBezTo>
                  <a:pt x="12538086" y="4960244"/>
                  <a:pt x="12538086" y="4930169"/>
                  <a:pt x="12534442" y="4900431"/>
                </a:cubicBezTo>
                <a:cubicBezTo>
                  <a:pt x="12522810" y="4913604"/>
                  <a:pt x="12504310" y="4909820"/>
                  <a:pt x="12490122" y="4891426"/>
                </a:cubicBezTo>
                <a:lnTo>
                  <a:pt x="12476418" y="4859959"/>
                </a:lnTo>
                <a:lnTo>
                  <a:pt x="12460518" y="4867197"/>
                </a:lnTo>
                <a:lnTo>
                  <a:pt x="12461358" y="4870752"/>
                </a:lnTo>
                <a:cubicBezTo>
                  <a:pt x="12461934" y="4877219"/>
                  <a:pt x="12461634" y="4885365"/>
                  <a:pt x="12459742" y="4896226"/>
                </a:cubicBezTo>
                <a:cubicBezTo>
                  <a:pt x="12455750" y="4898188"/>
                  <a:pt x="12451930" y="4894273"/>
                  <a:pt x="12448538" y="4886810"/>
                </a:cubicBezTo>
                <a:lnTo>
                  <a:pt x="12445002" y="4874260"/>
                </a:lnTo>
                <a:lnTo>
                  <a:pt x="12442926" y="4875206"/>
                </a:lnTo>
                <a:lnTo>
                  <a:pt x="12444494" y="4872443"/>
                </a:lnTo>
                <a:lnTo>
                  <a:pt x="12439894" y="4856110"/>
                </a:lnTo>
                <a:lnTo>
                  <a:pt x="12436350" y="4826641"/>
                </a:lnTo>
                <a:lnTo>
                  <a:pt x="12429254" y="4835840"/>
                </a:lnTo>
                <a:lnTo>
                  <a:pt x="12423074" y="4839185"/>
                </a:lnTo>
                <a:lnTo>
                  <a:pt x="12422562" y="4843196"/>
                </a:lnTo>
                <a:cubicBezTo>
                  <a:pt x="12421018" y="4852920"/>
                  <a:pt x="12419098" y="4861539"/>
                  <a:pt x="12416434" y="4866795"/>
                </a:cubicBezTo>
                <a:cubicBezTo>
                  <a:pt x="12406134" y="4851239"/>
                  <a:pt x="12404418" y="4834772"/>
                  <a:pt x="12403702" y="4818165"/>
                </a:cubicBezTo>
                <a:lnTo>
                  <a:pt x="12402366" y="4808366"/>
                </a:lnTo>
                <a:lnTo>
                  <a:pt x="12394030" y="4789028"/>
                </a:lnTo>
                <a:lnTo>
                  <a:pt x="12386862" y="4785936"/>
                </a:lnTo>
                <a:lnTo>
                  <a:pt x="12386450" y="4799399"/>
                </a:lnTo>
                <a:cubicBezTo>
                  <a:pt x="12386770" y="4806042"/>
                  <a:pt x="12387634" y="4811648"/>
                  <a:pt x="12389106" y="4814101"/>
                </a:cubicBezTo>
                <a:cubicBezTo>
                  <a:pt x="12380770" y="4824892"/>
                  <a:pt x="12377718" y="4812524"/>
                  <a:pt x="12376318" y="4795427"/>
                </a:cubicBezTo>
                <a:lnTo>
                  <a:pt x="12376090" y="4790823"/>
                </a:lnTo>
                <a:lnTo>
                  <a:pt x="12373802" y="4792507"/>
                </a:lnTo>
                <a:cubicBezTo>
                  <a:pt x="12370226" y="4796574"/>
                  <a:pt x="12366578" y="4801905"/>
                  <a:pt x="12362902" y="4807778"/>
                </a:cubicBezTo>
                <a:lnTo>
                  <a:pt x="12352210" y="4825178"/>
                </a:lnTo>
                <a:lnTo>
                  <a:pt x="12356882" y="4839682"/>
                </a:lnTo>
                <a:cubicBezTo>
                  <a:pt x="12363958" y="4854490"/>
                  <a:pt x="12370818" y="4851520"/>
                  <a:pt x="12377754" y="4870859"/>
                </a:cubicBezTo>
                <a:cubicBezTo>
                  <a:pt x="12365914" y="4890690"/>
                  <a:pt x="12357574" y="4880529"/>
                  <a:pt x="12352442" y="4859683"/>
                </a:cubicBezTo>
                <a:lnTo>
                  <a:pt x="12348358" y="4831449"/>
                </a:lnTo>
                <a:lnTo>
                  <a:pt x="12340802" y="4843750"/>
                </a:lnTo>
                <a:cubicBezTo>
                  <a:pt x="12333538" y="4854061"/>
                  <a:pt x="12326498" y="4860771"/>
                  <a:pt x="12320014" y="4858108"/>
                </a:cubicBezTo>
                <a:cubicBezTo>
                  <a:pt x="12318018" y="4847737"/>
                  <a:pt x="12315502" y="4839274"/>
                  <a:pt x="12312630" y="4832547"/>
                </a:cubicBezTo>
                <a:lnTo>
                  <a:pt x="12311278" y="4830394"/>
                </a:lnTo>
                <a:lnTo>
                  <a:pt x="12303318" y="4876675"/>
                </a:lnTo>
                <a:cubicBezTo>
                  <a:pt x="12303318" y="4899312"/>
                  <a:pt x="12307154" y="4921949"/>
                  <a:pt x="12314826" y="4943595"/>
                </a:cubicBezTo>
                <a:cubicBezTo>
                  <a:pt x="12304594" y="4967280"/>
                  <a:pt x="12295206" y="4941212"/>
                  <a:pt x="12295206" y="4912063"/>
                </a:cubicBezTo>
                <a:cubicBezTo>
                  <a:pt x="12292822" y="4965877"/>
                  <a:pt x="12276566" y="4916406"/>
                  <a:pt x="12271662" y="4981433"/>
                </a:cubicBezTo>
                <a:cubicBezTo>
                  <a:pt x="12250498" y="4921452"/>
                  <a:pt x="12230458" y="4924114"/>
                  <a:pt x="12200886" y="4921452"/>
                </a:cubicBezTo>
                <a:cubicBezTo>
                  <a:pt x="12195418" y="4953966"/>
                  <a:pt x="12221910" y="4978491"/>
                  <a:pt x="12228918" y="4929860"/>
                </a:cubicBezTo>
                <a:cubicBezTo>
                  <a:pt x="12231998" y="4936965"/>
                  <a:pt x="12231998" y="4945038"/>
                  <a:pt x="12228918" y="4952142"/>
                </a:cubicBezTo>
                <a:lnTo>
                  <a:pt x="12236766" y="4973585"/>
                </a:lnTo>
                <a:cubicBezTo>
                  <a:pt x="12221066" y="5014649"/>
                  <a:pt x="12205230" y="4974567"/>
                  <a:pt x="12189534" y="4956207"/>
                </a:cubicBezTo>
                <a:cubicBezTo>
                  <a:pt x="12181686" y="5001614"/>
                  <a:pt x="12189954" y="5045479"/>
                  <a:pt x="12181686" y="5090886"/>
                </a:cubicBezTo>
                <a:cubicBezTo>
                  <a:pt x="12173838" y="5043938"/>
                  <a:pt x="12173134" y="5065521"/>
                  <a:pt x="12158138" y="5026421"/>
                </a:cubicBezTo>
                <a:cubicBezTo>
                  <a:pt x="12143422" y="5053889"/>
                  <a:pt x="12147910" y="5079534"/>
                  <a:pt x="12138518" y="5106442"/>
                </a:cubicBezTo>
                <a:cubicBezTo>
                  <a:pt x="12128710" y="5088645"/>
                  <a:pt x="12130810" y="5070004"/>
                  <a:pt x="12126746" y="5051926"/>
                </a:cubicBezTo>
                <a:lnTo>
                  <a:pt x="12120542" y="5083359"/>
                </a:lnTo>
                <a:lnTo>
                  <a:pt x="12131470" y="5093640"/>
                </a:lnTo>
                <a:cubicBezTo>
                  <a:pt x="12143662" y="5111962"/>
                  <a:pt x="12149626" y="5141655"/>
                  <a:pt x="12152674" y="5156055"/>
                </a:cubicBezTo>
                <a:cubicBezTo>
                  <a:pt x="12162486" y="5123541"/>
                  <a:pt x="12164166" y="5104201"/>
                  <a:pt x="12178882" y="5116954"/>
                </a:cubicBezTo>
                <a:cubicBezTo>
                  <a:pt x="12172578" y="5174413"/>
                  <a:pt x="12145946" y="5162082"/>
                  <a:pt x="12153378" y="5212673"/>
                </a:cubicBezTo>
                <a:cubicBezTo>
                  <a:pt x="12167390" y="5201742"/>
                  <a:pt x="12194582" y="5170349"/>
                  <a:pt x="12191498" y="5243786"/>
                </a:cubicBezTo>
                <a:cubicBezTo>
                  <a:pt x="12202290" y="5216878"/>
                  <a:pt x="12210838" y="5230891"/>
                  <a:pt x="12220930" y="5216878"/>
                </a:cubicBezTo>
                <a:cubicBezTo>
                  <a:pt x="12215982" y="5183397"/>
                  <a:pt x="12222190" y="5149216"/>
                  <a:pt x="12238586" y="5119617"/>
                </a:cubicBezTo>
                <a:cubicBezTo>
                  <a:pt x="12249798" y="5160959"/>
                  <a:pt x="12226254" y="5144563"/>
                  <a:pt x="12237886" y="5198379"/>
                </a:cubicBezTo>
                <a:cubicBezTo>
                  <a:pt x="12264794" y="5157316"/>
                  <a:pt x="12273342" y="5230751"/>
                  <a:pt x="12304318" y="5225005"/>
                </a:cubicBezTo>
                <a:cubicBezTo>
                  <a:pt x="12281474" y="5268451"/>
                  <a:pt x="12277130" y="5261024"/>
                  <a:pt x="12278810" y="5320584"/>
                </a:cubicBezTo>
                <a:cubicBezTo>
                  <a:pt x="12272502" y="5292555"/>
                  <a:pt x="12261014" y="5351135"/>
                  <a:pt x="12252602" y="5359404"/>
                </a:cubicBezTo>
                <a:cubicBezTo>
                  <a:pt x="12240130" y="5331655"/>
                  <a:pt x="12224574" y="5338242"/>
                  <a:pt x="12210558" y="5338242"/>
                </a:cubicBezTo>
                <a:cubicBezTo>
                  <a:pt x="12217566" y="5297319"/>
                  <a:pt x="12239150" y="5331095"/>
                  <a:pt x="12233402" y="5287230"/>
                </a:cubicBezTo>
                <a:cubicBezTo>
                  <a:pt x="12212942" y="5339503"/>
                  <a:pt x="12200186" y="5217158"/>
                  <a:pt x="12188134" y="5310493"/>
                </a:cubicBezTo>
                <a:cubicBezTo>
                  <a:pt x="12163326" y="5249532"/>
                  <a:pt x="12147070" y="5236918"/>
                  <a:pt x="12114554" y="5203424"/>
                </a:cubicBezTo>
                <a:cubicBezTo>
                  <a:pt x="12106302" y="5219891"/>
                  <a:pt x="12101210" y="5237773"/>
                  <a:pt x="12099558" y="5256118"/>
                </a:cubicBezTo>
                <a:cubicBezTo>
                  <a:pt x="12095074" y="5242804"/>
                  <a:pt x="12090450" y="5230751"/>
                  <a:pt x="12083862" y="5252614"/>
                </a:cubicBezTo>
                <a:cubicBezTo>
                  <a:pt x="12064942" y="5225706"/>
                  <a:pt x="12097318" y="5210711"/>
                  <a:pt x="12087646" y="5185905"/>
                </a:cubicBezTo>
                <a:cubicBezTo>
                  <a:pt x="12072090" y="5156336"/>
                  <a:pt x="12057934" y="5186046"/>
                  <a:pt x="12056954" y="5235096"/>
                </a:cubicBezTo>
                <a:cubicBezTo>
                  <a:pt x="12050366" y="5222484"/>
                  <a:pt x="12049806" y="5211237"/>
                  <a:pt x="12049666" y="5200008"/>
                </a:cubicBezTo>
                <a:lnTo>
                  <a:pt x="12047694" y="5185545"/>
                </a:lnTo>
                <a:lnTo>
                  <a:pt x="12042938" y="5180999"/>
                </a:lnTo>
                <a:cubicBezTo>
                  <a:pt x="12037050" y="5174412"/>
                  <a:pt x="12031166" y="5170418"/>
                  <a:pt x="12025278" y="5196135"/>
                </a:cubicBezTo>
                <a:lnTo>
                  <a:pt x="12022190" y="5172165"/>
                </a:lnTo>
                <a:lnTo>
                  <a:pt x="12013542" y="5177883"/>
                </a:lnTo>
                <a:cubicBezTo>
                  <a:pt x="12006790" y="5180431"/>
                  <a:pt x="12000134" y="5177127"/>
                  <a:pt x="11991966" y="5155922"/>
                </a:cubicBezTo>
                <a:lnTo>
                  <a:pt x="11990362" y="5150853"/>
                </a:lnTo>
                <a:lnTo>
                  <a:pt x="11980734" y="5150671"/>
                </a:lnTo>
                <a:lnTo>
                  <a:pt x="11979554" y="5161223"/>
                </a:lnTo>
                <a:cubicBezTo>
                  <a:pt x="11979626" y="5172487"/>
                  <a:pt x="11978958" y="5183593"/>
                  <a:pt x="11971462" y="5193193"/>
                </a:cubicBezTo>
                <a:cubicBezTo>
                  <a:pt x="11949038" y="5167126"/>
                  <a:pt x="11946094" y="5159418"/>
                  <a:pt x="11954506" y="5211831"/>
                </a:cubicBezTo>
                <a:cubicBezTo>
                  <a:pt x="11942170" y="5218419"/>
                  <a:pt x="11932922" y="5169788"/>
                  <a:pt x="11921010" y="5169788"/>
                </a:cubicBezTo>
                <a:cubicBezTo>
                  <a:pt x="11874478" y="5230191"/>
                  <a:pt x="11842242" y="5121018"/>
                  <a:pt x="11808890" y="5110087"/>
                </a:cubicBezTo>
                <a:lnTo>
                  <a:pt x="11786158" y="5161399"/>
                </a:lnTo>
                <a:lnTo>
                  <a:pt x="11789206" y="5164735"/>
                </a:lnTo>
                <a:cubicBezTo>
                  <a:pt x="11793362" y="5170296"/>
                  <a:pt x="11797426" y="5177005"/>
                  <a:pt x="11801318" y="5185484"/>
                </a:cubicBezTo>
                <a:lnTo>
                  <a:pt x="11799878" y="5187417"/>
                </a:lnTo>
                <a:lnTo>
                  <a:pt x="11800618" y="5187168"/>
                </a:lnTo>
                <a:cubicBezTo>
                  <a:pt x="11817018" y="5213653"/>
                  <a:pt x="11788426" y="5229350"/>
                  <a:pt x="11804682" y="5255697"/>
                </a:cubicBezTo>
                <a:cubicBezTo>
                  <a:pt x="11864666" y="5277700"/>
                  <a:pt x="11924794" y="5296059"/>
                  <a:pt x="11982114" y="5364169"/>
                </a:cubicBezTo>
                <a:cubicBezTo>
                  <a:pt x="11967258" y="5414341"/>
                  <a:pt x="11957726" y="5371175"/>
                  <a:pt x="11944694" y="5389395"/>
                </a:cubicBezTo>
                <a:cubicBezTo>
                  <a:pt x="11937966" y="5438866"/>
                  <a:pt x="11959830" y="5432980"/>
                  <a:pt x="11944694" y="5468297"/>
                </a:cubicBezTo>
                <a:cubicBezTo>
                  <a:pt x="11940782" y="5453202"/>
                  <a:pt x="11938990" y="5437632"/>
                  <a:pt x="11939366" y="5422049"/>
                </a:cubicBezTo>
                <a:cubicBezTo>
                  <a:pt x="11913022" y="5452600"/>
                  <a:pt x="11908534" y="5483992"/>
                  <a:pt x="11888354" y="5478106"/>
                </a:cubicBezTo>
                <a:cubicBezTo>
                  <a:pt x="11914562" y="5465493"/>
                  <a:pt x="11895082" y="5433960"/>
                  <a:pt x="11909094" y="5392618"/>
                </a:cubicBezTo>
                <a:cubicBezTo>
                  <a:pt x="11914842" y="5409016"/>
                  <a:pt x="11919746" y="5440828"/>
                  <a:pt x="11926894" y="5430877"/>
                </a:cubicBezTo>
                <a:cubicBezTo>
                  <a:pt x="11927454" y="5400887"/>
                  <a:pt x="11942030" y="5374119"/>
                  <a:pt x="11931938" y="5341746"/>
                </a:cubicBezTo>
                <a:cubicBezTo>
                  <a:pt x="11926194" y="5433401"/>
                  <a:pt x="11913022" y="5332496"/>
                  <a:pt x="11889894" y="5377342"/>
                </a:cubicBezTo>
                <a:cubicBezTo>
                  <a:pt x="11900826" y="5414201"/>
                  <a:pt x="11871534" y="5444191"/>
                  <a:pt x="11865930" y="5450358"/>
                </a:cubicBezTo>
                <a:cubicBezTo>
                  <a:pt x="11833134" y="5414621"/>
                  <a:pt x="11736850" y="5480068"/>
                  <a:pt x="11717650" y="5393600"/>
                </a:cubicBezTo>
                <a:cubicBezTo>
                  <a:pt x="11710362" y="5418265"/>
                  <a:pt x="11726902" y="5448256"/>
                  <a:pt x="11709522" y="5470538"/>
                </a:cubicBezTo>
                <a:cubicBezTo>
                  <a:pt x="11692002" y="5375520"/>
                  <a:pt x="11684714" y="5389255"/>
                  <a:pt x="11659206" y="5369355"/>
                </a:cubicBezTo>
                <a:cubicBezTo>
                  <a:pt x="11679110" y="5362206"/>
                  <a:pt x="11677286" y="5302787"/>
                  <a:pt x="11693122" y="5331935"/>
                </a:cubicBezTo>
                <a:cubicBezTo>
                  <a:pt x="11686130" y="5345754"/>
                  <a:pt x="11685274" y="5361870"/>
                  <a:pt x="11690742" y="5376362"/>
                </a:cubicBezTo>
                <a:cubicBezTo>
                  <a:pt x="11699010" y="5359264"/>
                  <a:pt x="11719050" y="5346650"/>
                  <a:pt x="11722554" y="5304607"/>
                </a:cubicBezTo>
                <a:cubicBezTo>
                  <a:pt x="11706438" y="5328011"/>
                  <a:pt x="11656266" y="5249532"/>
                  <a:pt x="11642250" y="5388694"/>
                </a:cubicBezTo>
                <a:cubicBezTo>
                  <a:pt x="11629354" y="5367952"/>
                  <a:pt x="11614222" y="5388974"/>
                  <a:pt x="11600206" y="5367952"/>
                </a:cubicBezTo>
                <a:cubicBezTo>
                  <a:pt x="11613378" y="5315259"/>
                  <a:pt x="11636922" y="5335298"/>
                  <a:pt x="11628234" y="5283867"/>
                </a:cubicBezTo>
                <a:cubicBezTo>
                  <a:pt x="11615622" y="5245888"/>
                  <a:pt x="11595862" y="5341886"/>
                  <a:pt x="11583106" y="5307410"/>
                </a:cubicBezTo>
                <a:cubicBezTo>
                  <a:pt x="11585910" y="5416303"/>
                  <a:pt x="11528450" y="5326049"/>
                  <a:pt x="11518638" y="5394440"/>
                </a:cubicBezTo>
                <a:cubicBezTo>
                  <a:pt x="11516674" y="5351416"/>
                  <a:pt x="11525506" y="5366692"/>
                  <a:pt x="11525506" y="5339924"/>
                </a:cubicBezTo>
                <a:cubicBezTo>
                  <a:pt x="11515134" y="5315820"/>
                  <a:pt x="11495370" y="5306989"/>
                  <a:pt x="11492850" y="5354919"/>
                </a:cubicBezTo>
                <a:cubicBezTo>
                  <a:pt x="11480518" y="5297740"/>
                  <a:pt x="11471826" y="5361086"/>
                  <a:pt x="11468322" y="5293395"/>
                </a:cubicBezTo>
                <a:cubicBezTo>
                  <a:pt x="11450386" y="5305308"/>
                  <a:pt x="11432026" y="5320303"/>
                  <a:pt x="11432026" y="5375380"/>
                </a:cubicBezTo>
                <a:cubicBezTo>
                  <a:pt x="11411562" y="5385331"/>
                  <a:pt x="11435950" y="5300263"/>
                  <a:pt x="11415346" y="5315259"/>
                </a:cubicBezTo>
                <a:cubicBezTo>
                  <a:pt x="11414786" y="5355761"/>
                  <a:pt x="11404978" y="5387433"/>
                  <a:pt x="11381430" y="5352957"/>
                </a:cubicBezTo>
                <a:cubicBezTo>
                  <a:pt x="11375966" y="5332917"/>
                  <a:pt x="11392082" y="5317782"/>
                  <a:pt x="11388298" y="5298161"/>
                </a:cubicBezTo>
                <a:cubicBezTo>
                  <a:pt x="11372462" y="5295219"/>
                  <a:pt x="11380870" y="5323247"/>
                  <a:pt x="11373582" y="5351276"/>
                </a:cubicBezTo>
                <a:cubicBezTo>
                  <a:pt x="11368258" y="5326189"/>
                  <a:pt x="11361110" y="5336140"/>
                  <a:pt x="11355642" y="5313437"/>
                </a:cubicBezTo>
                <a:cubicBezTo>
                  <a:pt x="11353542" y="5256819"/>
                  <a:pt x="11382270" y="5319042"/>
                  <a:pt x="11378346" y="5262144"/>
                </a:cubicBezTo>
                <a:cubicBezTo>
                  <a:pt x="11357606" y="5230191"/>
                  <a:pt x="11329434" y="5272235"/>
                  <a:pt x="11334198" y="5342307"/>
                </a:cubicBezTo>
                <a:cubicBezTo>
                  <a:pt x="11325230" y="5280222"/>
                  <a:pt x="11301406" y="5222063"/>
                  <a:pt x="11295938" y="5311475"/>
                </a:cubicBezTo>
                <a:cubicBezTo>
                  <a:pt x="11280102" y="5307551"/>
                  <a:pt x="11291454" y="5283306"/>
                  <a:pt x="11287110" y="5253175"/>
                </a:cubicBezTo>
                <a:cubicBezTo>
                  <a:pt x="11234554" y="5279101"/>
                  <a:pt x="11210726" y="5221223"/>
                  <a:pt x="11158734" y="5269712"/>
                </a:cubicBezTo>
                <a:cubicBezTo>
                  <a:pt x="11144158" y="5240002"/>
                  <a:pt x="11155510" y="5216457"/>
                  <a:pt x="11151022" y="5189268"/>
                </a:cubicBezTo>
                <a:cubicBezTo>
                  <a:pt x="11122994" y="5206366"/>
                  <a:pt x="11103514" y="5283446"/>
                  <a:pt x="11094966" y="5199359"/>
                </a:cubicBezTo>
                <a:cubicBezTo>
                  <a:pt x="11075486" y="5244766"/>
                  <a:pt x="11061050" y="5202023"/>
                  <a:pt x="11052918" y="5235096"/>
                </a:cubicBezTo>
                <a:cubicBezTo>
                  <a:pt x="11055890" y="5219470"/>
                  <a:pt x="11053930" y="5203310"/>
                  <a:pt x="11047314" y="5188849"/>
                </a:cubicBezTo>
                <a:cubicBezTo>
                  <a:pt x="11036382" y="5220521"/>
                  <a:pt x="10968270" y="5293536"/>
                  <a:pt x="10975278" y="5195435"/>
                </a:cubicBezTo>
                <a:cubicBezTo>
                  <a:pt x="10952014" y="5241263"/>
                  <a:pt x="10921318" y="5260603"/>
                  <a:pt x="10909966" y="5304607"/>
                </a:cubicBezTo>
                <a:cubicBezTo>
                  <a:pt x="10888946" y="5194174"/>
                  <a:pt x="10799670" y="5299562"/>
                  <a:pt x="10827698" y="5197257"/>
                </a:cubicBezTo>
                <a:cubicBezTo>
                  <a:pt x="10809198" y="5164463"/>
                  <a:pt x="10808918" y="5262565"/>
                  <a:pt x="10791678" y="5200901"/>
                </a:cubicBezTo>
                <a:cubicBezTo>
                  <a:pt x="10781730" y="5157877"/>
                  <a:pt x="10818870" y="5215896"/>
                  <a:pt x="10809758" y="5159839"/>
                </a:cubicBezTo>
                <a:cubicBezTo>
                  <a:pt x="10792802" y="5136014"/>
                  <a:pt x="10754542" y="5116675"/>
                  <a:pt x="10755662" y="5204684"/>
                </a:cubicBezTo>
                <a:cubicBezTo>
                  <a:pt x="10764630" y="5192912"/>
                  <a:pt x="10792382" y="5205526"/>
                  <a:pt x="10786074" y="5233554"/>
                </a:cubicBezTo>
                <a:cubicBezTo>
                  <a:pt x="10758186" y="5212673"/>
                  <a:pt x="10720062" y="5218559"/>
                  <a:pt x="10706050" y="5160400"/>
                </a:cubicBezTo>
                <a:cubicBezTo>
                  <a:pt x="10687410" y="5178758"/>
                  <a:pt x="10713618" y="5206927"/>
                  <a:pt x="10694838" y="5225426"/>
                </a:cubicBezTo>
                <a:cubicBezTo>
                  <a:pt x="10676758" y="5171050"/>
                  <a:pt x="10676478" y="5221642"/>
                  <a:pt x="10659938" y="5206647"/>
                </a:cubicBezTo>
                <a:cubicBezTo>
                  <a:pt x="10669906" y="5232951"/>
                  <a:pt x="10675258" y="5260785"/>
                  <a:pt x="10675778" y="5288912"/>
                </a:cubicBezTo>
                <a:cubicBezTo>
                  <a:pt x="10692874" y="5267469"/>
                  <a:pt x="10709414" y="5254997"/>
                  <a:pt x="10722026" y="5321285"/>
                </a:cubicBezTo>
                <a:cubicBezTo>
                  <a:pt x="10706050" y="5348333"/>
                  <a:pt x="10694698" y="5282464"/>
                  <a:pt x="10678018" y="5323247"/>
                </a:cubicBezTo>
                <a:cubicBezTo>
                  <a:pt x="10657138" y="5285408"/>
                  <a:pt x="10664986" y="5196415"/>
                  <a:pt x="10643122" y="5225145"/>
                </a:cubicBezTo>
                <a:cubicBezTo>
                  <a:pt x="10629106" y="5252474"/>
                  <a:pt x="10636954" y="5284006"/>
                  <a:pt x="10622938" y="5310914"/>
                </a:cubicBezTo>
                <a:cubicBezTo>
                  <a:pt x="10620698" y="5302925"/>
                  <a:pt x="10618314" y="5294798"/>
                  <a:pt x="10616210" y="5286950"/>
                </a:cubicBezTo>
                <a:cubicBezTo>
                  <a:pt x="10613270" y="5292555"/>
                  <a:pt x="10610326" y="5297319"/>
                  <a:pt x="10608362" y="5285268"/>
                </a:cubicBezTo>
                <a:cubicBezTo>
                  <a:pt x="10624858" y="5255991"/>
                  <a:pt x="10633326" y="5222875"/>
                  <a:pt x="10632890" y="5189268"/>
                </a:cubicBezTo>
                <a:cubicBezTo>
                  <a:pt x="10608362" y="5203003"/>
                  <a:pt x="10625462" y="5160119"/>
                  <a:pt x="10628266" y="5120878"/>
                </a:cubicBezTo>
                <a:cubicBezTo>
                  <a:pt x="10608082" y="5094110"/>
                  <a:pt x="10607382" y="5161941"/>
                  <a:pt x="10586218" y="5179319"/>
                </a:cubicBezTo>
                <a:cubicBezTo>
                  <a:pt x="10564498" y="5127045"/>
                  <a:pt x="10513762" y="5110648"/>
                  <a:pt x="10508438" y="5219259"/>
                </a:cubicBezTo>
                <a:cubicBezTo>
                  <a:pt x="10491758" y="5170630"/>
                  <a:pt x="10523854" y="5132370"/>
                  <a:pt x="10515022" y="5085562"/>
                </a:cubicBezTo>
                <a:cubicBezTo>
                  <a:pt x="10508298" y="5121860"/>
                  <a:pt x="10490218" y="5155494"/>
                  <a:pt x="10486014" y="5191932"/>
                </a:cubicBezTo>
                <a:cubicBezTo>
                  <a:pt x="10470038" y="5162501"/>
                  <a:pt x="10453498" y="5149888"/>
                  <a:pt x="10434158" y="5191932"/>
                </a:cubicBezTo>
                <a:cubicBezTo>
                  <a:pt x="10420142" y="5151430"/>
                  <a:pt x="10456862" y="5121720"/>
                  <a:pt x="10431774" y="5078694"/>
                </a:cubicBezTo>
                <a:lnTo>
                  <a:pt x="10400242" y="5150868"/>
                </a:lnTo>
                <a:cubicBezTo>
                  <a:pt x="10404026" y="5076734"/>
                  <a:pt x="10379498" y="5105883"/>
                  <a:pt x="10360718" y="5063839"/>
                </a:cubicBezTo>
                <a:cubicBezTo>
                  <a:pt x="10355114" y="5077574"/>
                  <a:pt x="10358758" y="5093411"/>
                  <a:pt x="10350630" y="5106584"/>
                </a:cubicBezTo>
                <a:cubicBezTo>
                  <a:pt x="10327506" y="5065521"/>
                  <a:pt x="10290362" y="5053189"/>
                  <a:pt x="10272986" y="5146525"/>
                </a:cubicBezTo>
                <a:cubicBezTo>
                  <a:pt x="10272006" y="5087384"/>
                  <a:pt x="10238510" y="5088085"/>
                  <a:pt x="10233602" y="5138396"/>
                </a:cubicBezTo>
                <a:cubicBezTo>
                  <a:pt x="10216226" y="5028243"/>
                  <a:pt x="10188334" y="5140779"/>
                  <a:pt x="10168154" y="5090747"/>
                </a:cubicBezTo>
                <a:cubicBezTo>
                  <a:pt x="10165210" y="5137697"/>
                  <a:pt x="10162266" y="5099016"/>
                  <a:pt x="10151194" y="5109667"/>
                </a:cubicBezTo>
                <a:cubicBezTo>
                  <a:pt x="10155358" y="5124677"/>
                  <a:pt x="10157350" y="5140205"/>
                  <a:pt x="10157082" y="5155775"/>
                </a:cubicBezTo>
                <a:cubicBezTo>
                  <a:pt x="10143066" y="5170630"/>
                  <a:pt x="10128210" y="5204544"/>
                  <a:pt x="10116578" y="5169788"/>
                </a:cubicBezTo>
                <a:cubicBezTo>
                  <a:pt x="10129330" y="5142040"/>
                  <a:pt x="10151898" y="5171890"/>
                  <a:pt x="10143346" y="5107985"/>
                </a:cubicBezTo>
                <a:cubicBezTo>
                  <a:pt x="10111254" y="5133492"/>
                  <a:pt x="10086586" y="5018573"/>
                  <a:pt x="10055190" y="5033568"/>
                </a:cubicBezTo>
                <a:cubicBezTo>
                  <a:pt x="10039494" y="5049545"/>
                  <a:pt x="10032206" y="5074491"/>
                  <a:pt x="10035290" y="5119617"/>
                </a:cubicBezTo>
                <a:cubicBezTo>
                  <a:pt x="10063322" y="5178338"/>
                  <a:pt x="10054070" y="5044499"/>
                  <a:pt x="10077334" y="5082899"/>
                </a:cubicBezTo>
                <a:cubicBezTo>
                  <a:pt x="10057434" y="5123822"/>
                  <a:pt x="10070470" y="5171471"/>
                  <a:pt x="10063322" y="5215056"/>
                </a:cubicBezTo>
                <a:cubicBezTo>
                  <a:pt x="10059538" y="5141619"/>
                  <a:pt x="10036134" y="5161801"/>
                  <a:pt x="10019034" y="5138677"/>
                </a:cubicBezTo>
                <a:cubicBezTo>
                  <a:pt x="10027442" y="5102099"/>
                  <a:pt x="10038234" y="5066923"/>
                  <a:pt x="10024218" y="5026562"/>
                </a:cubicBezTo>
                <a:cubicBezTo>
                  <a:pt x="10014270" y="5038053"/>
                  <a:pt x="10015950" y="5104482"/>
                  <a:pt x="10001934" y="5078275"/>
                </a:cubicBezTo>
                <a:cubicBezTo>
                  <a:pt x="10005846" y="5060267"/>
                  <a:pt x="10008002" y="5041907"/>
                  <a:pt x="10008382" y="5023477"/>
                </a:cubicBezTo>
                <a:cubicBezTo>
                  <a:pt x="9990866" y="5028664"/>
                  <a:pt x="9972926" y="5044920"/>
                  <a:pt x="9955546" y="5046461"/>
                </a:cubicBezTo>
                <a:cubicBezTo>
                  <a:pt x="9943634" y="4956910"/>
                  <a:pt x="9890098" y="5026702"/>
                  <a:pt x="9862906" y="4982836"/>
                </a:cubicBezTo>
                <a:cubicBezTo>
                  <a:pt x="9866550" y="5002457"/>
                  <a:pt x="9856458" y="5019274"/>
                  <a:pt x="9856458" y="5037773"/>
                </a:cubicBezTo>
                <a:cubicBezTo>
                  <a:pt x="9847630" y="5029364"/>
                  <a:pt x="9839642" y="4999794"/>
                  <a:pt x="9828430" y="5043379"/>
                </a:cubicBezTo>
                <a:cubicBezTo>
                  <a:pt x="9815398" y="4938831"/>
                  <a:pt x="9790450" y="5024038"/>
                  <a:pt x="9765222" y="5030626"/>
                </a:cubicBezTo>
                <a:cubicBezTo>
                  <a:pt x="9774334" y="4989983"/>
                  <a:pt x="9749526" y="5013809"/>
                  <a:pt x="9755834" y="4972465"/>
                </a:cubicBezTo>
                <a:cubicBezTo>
                  <a:pt x="9768306" y="4932245"/>
                  <a:pt x="9779238" y="4924256"/>
                  <a:pt x="9789330" y="4934487"/>
                </a:cubicBezTo>
                <a:cubicBezTo>
                  <a:pt x="9784002" y="4842552"/>
                  <a:pt x="9743078" y="4864414"/>
                  <a:pt x="9719254" y="4897769"/>
                </a:cubicBezTo>
                <a:cubicBezTo>
                  <a:pt x="9730186" y="4921172"/>
                  <a:pt x="9743778" y="4883333"/>
                  <a:pt x="9753310" y="4938550"/>
                </a:cubicBezTo>
                <a:cubicBezTo>
                  <a:pt x="9714910" y="4963636"/>
                  <a:pt x="9679030" y="4935047"/>
                  <a:pt x="9639646" y="4982976"/>
                </a:cubicBezTo>
                <a:cubicBezTo>
                  <a:pt x="9636846" y="4998644"/>
                  <a:pt x="9638946" y="5014802"/>
                  <a:pt x="9645674" y="5029223"/>
                </a:cubicBezTo>
                <a:lnTo>
                  <a:pt x="9623390" y="5080937"/>
                </a:lnTo>
                <a:cubicBezTo>
                  <a:pt x="9608814" y="5044360"/>
                  <a:pt x="9629978" y="5015069"/>
                  <a:pt x="9615962" y="4978211"/>
                </a:cubicBezTo>
                <a:cubicBezTo>
                  <a:pt x="9587374" y="4921733"/>
                  <a:pt x="9584150" y="5034410"/>
                  <a:pt x="9565090" y="4956770"/>
                </a:cubicBezTo>
                <a:cubicBezTo>
                  <a:pt x="9550794" y="5018292"/>
                  <a:pt x="9584570" y="5050666"/>
                  <a:pt x="9597182" y="5041837"/>
                </a:cubicBezTo>
                <a:cubicBezTo>
                  <a:pt x="9580506" y="5103640"/>
                  <a:pt x="9559482" y="5005399"/>
                  <a:pt x="9555138" y="5078555"/>
                </a:cubicBezTo>
                <a:cubicBezTo>
                  <a:pt x="9539442" y="5019695"/>
                  <a:pt x="9569574" y="4968961"/>
                  <a:pt x="9542666" y="4907579"/>
                </a:cubicBezTo>
                <a:cubicBezTo>
                  <a:pt x="9520942" y="4945978"/>
                  <a:pt x="9458014" y="4886837"/>
                  <a:pt x="9461378" y="5037212"/>
                </a:cubicBezTo>
                <a:cubicBezTo>
                  <a:pt x="9481278" y="5006379"/>
                  <a:pt x="9500058" y="5003718"/>
                  <a:pt x="9518558" y="5003718"/>
                </a:cubicBezTo>
                <a:cubicBezTo>
                  <a:pt x="9515334" y="5057393"/>
                  <a:pt x="9494314" y="5001475"/>
                  <a:pt x="9499918" y="5067483"/>
                </a:cubicBezTo>
                <a:cubicBezTo>
                  <a:pt x="9471190" y="5025860"/>
                  <a:pt x="9417230" y="5080796"/>
                  <a:pt x="9401814" y="5036372"/>
                </a:cubicBezTo>
                <a:cubicBezTo>
                  <a:pt x="9406578" y="5047723"/>
                  <a:pt x="9412046" y="5043378"/>
                  <a:pt x="9417650" y="5039594"/>
                </a:cubicBezTo>
                <a:cubicBezTo>
                  <a:pt x="9408962" y="4996851"/>
                  <a:pt x="9390042" y="5014649"/>
                  <a:pt x="9412606" y="4971064"/>
                </a:cubicBezTo>
                <a:cubicBezTo>
                  <a:pt x="9429142" y="4938270"/>
                  <a:pt x="9406298" y="5040015"/>
                  <a:pt x="9422978" y="5006941"/>
                </a:cubicBezTo>
                <a:cubicBezTo>
                  <a:pt x="9450166" y="4964338"/>
                  <a:pt x="9416810" y="4979333"/>
                  <a:pt x="9425778" y="4940093"/>
                </a:cubicBezTo>
                <a:cubicBezTo>
                  <a:pt x="9447082" y="4959852"/>
                  <a:pt x="9442878" y="4876747"/>
                  <a:pt x="9471750" y="4893144"/>
                </a:cubicBezTo>
                <a:cubicBezTo>
                  <a:pt x="9460394" y="4849138"/>
                  <a:pt x="9446382" y="4866236"/>
                  <a:pt x="9433206" y="4863153"/>
                </a:cubicBezTo>
                <a:cubicBezTo>
                  <a:pt x="9424798" y="4891041"/>
                  <a:pt x="9417090" y="4946398"/>
                  <a:pt x="9403074" y="4913185"/>
                </a:cubicBezTo>
                <a:cubicBezTo>
                  <a:pt x="9405458" y="4887398"/>
                  <a:pt x="9416250" y="4863854"/>
                  <a:pt x="9410362" y="4835824"/>
                </a:cubicBezTo>
                <a:cubicBezTo>
                  <a:pt x="9396210" y="4844935"/>
                  <a:pt x="9380930" y="4846897"/>
                  <a:pt x="9383874" y="4898050"/>
                </a:cubicBezTo>
                <a:cubicBezTo>
                  <a:pt x="9402234" y="4881932"/>
                  <a:pt x="9391022" y="4970364"/>
                  <a:pt x="9409102" y="4959151"/>
                </a:cubicBezTo>
                <a:cubicBezTo>
                  <a:pt x="9391862" y="5018713"/>
                  <a:pt x="9380090" y="4942895"/>
                  <a:pt x="9366074" y="4939532"/>
                </a:cubicBezTo>
                <a:cubicBezTo>
                  <a:pt x="9360330" y="4956910"/>
                  <a:pt x="9348838" y="4973306"/>
                  <a:pt x="9352062" y="4992787"/>
                </a:cubicBezTo>
                <a:cubicBezTo>
                  <a:pt x="9364814" y="4977930"/>
                  <a:pt x="9375886" y="4997691"/>
                  <a:pt x="9387238" y="5011005"/>
                </a:cubicBezTo>
                <a:cubicBezTo>
                  <a:pt x="9377286" y="5076032"/>
                  <a:pt x="9374906" y="5010165"/>
                  <a:pt x="9357246" y="5061177"/>
                </a:cubicBezTo>
                <a:cubicBezTo>
                  <a:pt x="9376166" y="5082480"/>
                  <a:pt x="9396910" y="5062999"/>
                  <a:pt x="9415830" y="5084300"/>
                </a:cubicBezTo>
                <a:cubicBezTo>
                  <a:pt x="9411342" y="5098174"/>
                  <a:pt x="9402794" y="5111488"/>
                  <a:pt x="9406158" y="5127045"/>
                </a:cubicBezTo>
                <a:cubicBezTo>
                  <a:pt x="9420594" y="5126343"/>
                  <a:pt x="9431246" y="5124381"/>
                  <a:pt x="9428302" y="5075471"/>
                </a:cubicBezTo>
                <a:cubicBezTo>
                  <a:pt x="9449466" y="5104762"/>
                  <a:pt x="9469506" y="5116114"/>
                  <a:pt x="9483522" y="5086542"/>
                </a:cubicBezTo>
                <a:cubicBezTo>
                  <a:pt x="9472730" y="5120178"/>
                  <a:pt x="9494174" y="5124521"/>
                  <a:pt x="9499358" y="5089767"/>
                </a:cubicBezTo>
                <a:cubicBezTo>
                  <a:pt x="9504418" y="5105168"/>
                  <a:pt x="9507206" y="5121214"/>
                  <a:pt x="9507626" y="5137416"/>
                </a:cubicBezTo>
                <a:cubicBezTo>
                  <a:pt x="9515758" y="5135454"/>
                  <a:pt x="9524026" y="5125784"/>
                  <a:pt x="9533274" y="5097755"/>
                </a:cubicBezTo>
                <a:cubicBezTo>
                  <a:pt x="9549950" y="5178337"/>
                  <a:pt x="9571114" y="5141200"/>
                  <a:pt x="9591998" y="5120599"/>
                </a:cubicBezTo>
                <a:cubicBezTo>
                  <a:pt x="9584290" y="5141619"/>
                  <a:pt x="9600966" y="5167406"/>
                  <a:pt x="9596902" y="5189128"/>
                </a:cubicBezTo>
                <a:cubicBezTo>
                  <a:pt x="9631378" y="5113450"/>
                  <a:pt x="9674826" y="5266629"/>
                  <a:pt x="9697950" y="5153251"/>
                </a:cubicBezTo>
                <a:cubicBezTo>
                  <a:pt x="9707482" y="5210711"/>
                  <a:pt x="9721634" y="5160400"/>
                  <a:pt x="9734110" y="5149467"/>
                </a:cubicBezTo>
                <a:cubicBezTo>
                  <a:pt x="9747842" y="5178337"/>
                  <a:pt x="9742098" y="5203423"/>
                  <a:pt x="9750226" y="5231452"/>
                </a:cubicBezTo>
                <a:cubicBezTo>
                  <a:pt x="9767606" y="5139517"/>
                  <a:pt x="9805726" y="5276157"/>
                  <a:pt x="9832634" y="5259481"/>
                </a:cubicBezTo>
                <a:cubicBezTo>
                  <a:pt x="9838102" y="5241683"/>
                  <a:pt x="9834454" y="5222343"/>
                  <a:pt x="9839082" y="5204544"/>
                </a:cubicBezTo>
                <a:cubicBezTo>
                  <a:pt x="9858702" y="5220942"/>
                  <a:pt x="9864450" y="5218559"/>
                  <a:pt x="9889818" y="5225987"/>
                </a:cubicBezTo>
                <a:cubicBezTo>
                  <a:pt x="9889818" y="5264667"/>
                  <a:pt x="9865010" y="5248690"/>
                  <a:pt x="9874538" y="5301524"/>
                </a:cubicBezTo>
                <a:cubicBezTo>
                  <a:pt x="9916022" y="5160260"/>
                  <a:pt x="9975726" y="5279101"/>
                  <a:pt x="10010626" y="5284006"/>
                </a:cubicBezTo>
                <a:cubicBezTo>
                  <a:pt x="10009366" y="5257659"/>
                  <a:pt x="10006282" y="5230751"/>
                  <a:pt x="10018054" y="5206927"/>
                </a:cubicBezTo>
                <a:cubicBezTo>
                  <a:pt x="10030946" y="5243084"/>
                  <a:pt x="10046926" y="5209871"/>
                  <a:pt x="10060938" y="5226828"/>
                </a:cubicBezTo>
                <a:cubicBezTo>
                  <a:pt x="10049110" y="5254057"/>
                  <a:pt x="10042370" y="5283222"/>
                  <a:pt x="10041038" y="5312876"/>
                </a:cubicBezTo>
                <a:cubicBezTo>
                  <a:pt x="10111814" y="5357442"/>
                  <a:pt x="10210198" y="5270273"/>
                  <a:pt x="10264018" y="5393039"/>
                </a:cubicBezTo>
                <a:cubicBezTo>
                  <a:pt x="10255186" y="5384350"/>
                  <a:pt x="10246498" y="5370335"/>
                  <a:pt x="10235986" y="5398364"/>
                </a:cubicBezTo>
                <a:cubicBezTo>
                  <a:pt x="10249302" y="5423871"/>
                  <a:pt x="10238510" y="5444051"/>
                  <a:pt x="10248598" y="5468436"/>
                </a:cubicBezTo>
                <a:cubicBezTo>
                  <a:pt x="10272286" y="5385751"/>
                  <a:pt x="10278730" y="5493662"/>
                  <a:pt x="10290646" y="5488898"/>
                </a:cubicBezTo>
                <a:cubicBezTo>
                  <a:pt x="10306902" y="5466193"/>
                  <a:pt x="10298070" y="5438024"/>
                  <a:pt x="10314190" y="5414902"/>
                </a:cubicBezTo>
                <a:cubicBezTo>
                  <a:pt x="10321198" y="5477266"/>
                  <a:pt x="10330586" y="5462551"/>
                  <a:pt x="10342218" y="5488617"/>
                </a:cubicBezTo>
                <a:cubicBezTo>
                  <a:pt x="10352030" y="5471800"/>
                  <a:pt x="10346422" y="5452039"/>
                  <a:pt x="10348806" y="5433541"/>
                </a:cubicBezTo>
                <a:cubicBezTo>
                  <a:pt x="10362402" y="5457224"/>
                  <a:pt x="10400662" y="5397943"/>
                  <a:pt x="10399398" y="5455683"/>
                </a:cubicBezTo>
                <a:cubicBezTo>
                  <a:pt x="10388470" y="5462130"/>
                  <a:pt x="10379498" y="5428354"/>
                  <a:pt x="10366886" y="5471239"/>
                </a:cubicBezTo>
                <a:cubicBezTo>
                  <a:pt x="10399122" y="5492261"/>
                  <a:pt x="10375294" y="5520850"/>
                  <a:pt x="10385106" y="5587559"/>
                </a:cubicBezTo>
                <a:cubicBezTo>
                  <a:pt x="10402342" y="5564996"/>
                  <a:pt x="10399122" y="5537948"/>
                  <a:pt x="10400662" y="5512160"/>
                </a:cubicBezTo>
                <a:cubicBezTo>
                  <a:pt x="10423926" y="5494644"/>
                  <a:pt x="10461206" y="5533322"/>
                  <a:pt x="10494002" y="5554204"/>
                </a:cubicBezTo>
                <a:cubicBezTo>
                  <a:pt x="10496526" y="5501510"/>
                  <a:pt x="10515866" y="5505294"/>
                  <a:pt x="10529882" y="5471800"/>
                </a:cubicBezTo>
                <a:cubicBezTo>
                  <a:pt x="10544874" y="5505014"/>
                  <a:pt x="10516006" y="5528699"/>
                  <a:pt x="10533382" y="5562614"/>
                </a:cubicBezTo>
                <a:cubicBezTo>
                  <a:pt x="10552306" y="5502631"/>
                  <a:pt x="10568142" y="5500809"/>
                  <a:pt x="10584958" y="5483431"/>
                </a:cubicBezTo>
                <a:cubicBezTo>
                  <a:pt x="10580894" y="5458627"/>
                  <a:pt x="10569682" y="5468016"/>
                  <a:pt x="10574866" y="5447554"/>
                </a:cubicBezTo>
                <a:cubicBezTo>
                  <a:pt x="10587622" y="5480769"/>
                  <a:pt x="10600934" y="5426813"/>
                  <a:pt x="10597294" y="5395983"/>
                </a:cubicBezTo>
                <a:cubicBezTo>
                  <a:pt x="10609206" y="5422049"/>
                  <a:pt x="10624482" y="5382807"/>
                  <a:pt x="10635554" y="5426532"/>
                </a:cubicBezTo>
                <a:cubicBezTo>
                  <a:pt x="10624902" y="5472640"/>
                  <a:pt x="10619294" y="5432980"/>
                  <a:pt x="10610886" y="5443911"/>
                </a:cubicBezTo>
                <a:cubicBezTo>
                  <a:pt x="10625182" y="5476564"/>
                  <a:pt x="10606962" y="5484413"/>
                  <a:pt x="10600794" y="5486796"/>
                </a:cubicBezTo>
                <a:cubicBezTo>
                  <a:pt x="10615198" y="5490474"/>
                  <a:pt x="10626914" y="5503297"/>
                  <a:pt x="10632882" y="5530113"/>
                </a:cubicBezTo>
                <a:lnTo>
                  <a:pt x="10635142" y="5548322"/>
                </a:lnTo>
                <a:lnTo>
                  <a:pt x="10632414" y="5542833"/>
                </a:lnTo>
                <a:cubicBezTo>
                  <a:pt x="10625514" y="5537282"/>
                  <a:pt x="10613690" y="5566397"/>
                  <a:pt x="10619998" y="5580691"/>
                </a:cubicBezTo>
                <a:cubicBezTo>
                  <a:pt x="10645642" y="5623296"/>
                  <a:pt x="10677318" y="5536826"/>
                  <a:pt x="10705350" y="5542572"/>
                </a:cubicBezTo>
                <a:cubicBezTo>
                  <a:pt x="10693014" y="5570181"/>
                  <a:pt x="10674094" y="5595967"/>
                  <a:pt x="10693014" y="5630022"/>
                </a:cubicBezTo>
                <a:cubicBezTo>
                  <a:pt x="10707170" y="5566538"/>
                  <a:pt x="10744310" y="5493101"/>
                  <a:pt x="10755942" y="5564576"/>
                </a:cubicBezTo>
                <a:cubicBezTo>
                  <a:pt x="10753138" y="5546776"/>
                  <a:pt x="10731278" y="5553084"/>
                  <a:pt x="10739126" y="5583495"/>
                </a:cubicBezTo>
                <a:cubicBezTo>
                  <a:pt x="10758746" y="5586578"/>
                  <a:pt x="10777806" y="5604236"/>
                  <a:pt x="10798690" y="5584896"/>
                </a:cubicBezTo>
                <a:cubicBezTo>
                  <a:pt x="10807042" y="5607305"/>
                  <a:pt x="10811218" y="5631060"/>
                  <a:pt x="10811022" y="5654968"/>
                </a:cubicBezTo>
                <a:cubicBezTo>
                  <a:pt x="10828958" y="5636048"/>
                  <a:pt x="10821530" y="5632685"/>
                  <a:pt x="10838070" y="5593165"/>
                </a:cubicBezTo>
                <a:cubicBezTo>
                  <a:pt x="10843394" y="5617971"/>
                  <a:pt x="10850542" y="5608160"/>
                  <a:pt x="10856010" y="5630583"/>
                </a:cubicBezTo>
                <a:cubicBezTo>
                  <a:pt x="10860494" y="5646560"/>
                  <a:pt x="10851242" y="5659874"/>
                  <a:pt x="10853766" y="5675288"/>
                </a:cubicBezTo>
                <a:cubicBezTo>
                  <a:pt x="10897214" y="5728543"/>
                  <a:pt x="10930150" y="5652306"/>
                  <a:pt x="10970650" y="5644458"/>
                </a:cubicBezTo>
                <a:cubicBezTo>
                  <a:pt x="10963350" y="5680600"/>
                  <a:pt x="10958670" y="5717234"/>
                  <a:pt x="10956638" y="5754050"/>
                </a:cubicBezTo>
                <a:cubicBezTo>
                  <a:pt x="10971774" y="5744100"/>
                  <a:pt x="10984806" y="5776333"/>
                  <a:pt x="11001766" y="5730086"/>
                </a:cubicBezTo>
                <a:cubicBezTo>
                  <a:pt x="10992094" y="5699534"/>
                  <a:pt x="10960562" y="5758954"/>
                  <a:pt x="10975978" y="5690564"/>
                </a:cubicBezTo>
                <a:cubicBezTo>
                  <a:pt x="10994194" y="5677252"/>
                  <a:pt x="11009054" y="5718875"/>
                  <a:pt x="11027414" y="5769606"/>
                </a:cubicBezTo>
                <a:cubicBezTo>
                  <a:pt x="11053342" y="5720276"/>
                  <a:pt x="11015782" y="5726442"/>
                  <a:pt x="11024190" y="5678934"/>
                </a:cubicBezTo>
                <a:cubicBezTo>
                  <a:pt x="11068334" y="5740736"/>
                  <a:pt x="11117810" y="5684399"/>
                  <a:pt x="11155650" y="5674308"/>
                </a:cubicBezTo>
                <a:cubicBezTo>
                  <a:pt x="11145838" y="5711026"/>
                  <a:pt x="11139814" y="5671085"/>
                  <a:pt x="11130842" y="5691266"/>
                </a:cubicBezTo>
                <a:cubicBezTo>
                  <a:pt x="11144578" y="5720696"/>
                  <a:pt x="11124538" y="5742698"/>
                  <a:pt x="11138550" y="5771849"/>
                </a:cubicBezTo>
                <a:cubicBezTo>
                  <a:pt x="11192090" y="5662255"/>
                  <a:pt x="11232730" y="5797074"/>
                  <a:pt x="11281222" y="5780818"/>
                </a:cubicBezTo>
                <a:cubicBezTo>
                  <a:pt x="11267418" y="5800619"/>
                  <a:pt x="11266058" y="5826532"/>
                  <a:pt x="11277722" y="5847667"/>
                </a:cubicBezTo>
                <a:cubicBezTo>
                  <a:pt x="11294398" y="5807305"/>
                  <a:pt x="11311074" y="5773671"/>
                  <a:pt x="11325090" y="5779276"/>
                </a:cubicBezTo>
                <a:cubicBezTo>
                  <a:pt x="11321546" y="5793907"/>
                  <a:pt x="11320730" y="5809058"/>
                  <a:pt x="11322706" y="5823982"/>
                </a:cubicBezTo>
                <a:cubicBezTo>
                  <a:pt x="11361390" y="5789786"/>
                  <a:pt x="11394746" y="5860700"/>
                  <a:pt x="11434830" y="5803802"/>
                </a:cubicBezTo>
                <a:cubicBezTo>
                  <a:pt x="11427482" y="5821066"/>
                  <a:pt x="11425102" y="5840043"/>
                  <a:pt x="11427958" y="5858598"/>
                </a:cubicBezTo>
                <a:cubicBezTo>
                  <a:pt x="11488086" y="5838558"/>
                  <a:pt x="11478974" y="5870370"/>
                  <a:pt x="11524242" y="5913674"/>
                </a:cubicBezTo>
                <a:cubicBezTo>
                  <a:pt x="11512486" y="5933182"/>
                  <a:pt x="11508394" y="5956348"/>
                  <a:pt x="11512750" y="5978702"/>
                </a:cubicBezTo>
                <a:cubicBezTo>
                  <a:pt x="11535178" y="5924605"/>
                  <a:pt x="11524946" y="6017102"/>
                  <a:pt x="11544146" y="5985708"/>
                </a:cubicBezTo>
                <a:cubicBezTo>
                  <a:pt x="11555018" y="5966214"/>
                  <a:pt x="11561622" y="5944618"/>
                  <a:pt x="11563486" y="5922363"/>
                </a:cubicBezTo>
                <a:cubicBezTo>
                  <a:pt x="11570354" y="5943946"/>
                  <a:pt x="11577642" y="5956277"/>
                  <a:pt x="11585770" y="5950393"/>
                </a:cubicBezTo>
                <a:cubicBezTo>
                  <a:pt x="11593338" y="5933714"/>
                  <a:pt x="11579182" y="5911712"/>
                  <a:pt x="11584926" y="5894334"/>
                </a:cubicBezTo>
                <a:cubicBezTo>
                  <a:pt x="11612818" y="5928670"/>
                  <a:pt x="11598102" y="5937779"/>
                  <a:pt x="11629638" y="5949271"/>
                </a:cubicBezTo>
                <a:cubicBezTo>
                  <a:pt x="11625430" y="5925868"/>
                  <a:pt x="11608474" y="5899659"/>
                  <a:pt x="11625430" y="5880880"/>
                </a:cubicBezTo>
                <a:cubicBezTo>
                  <a:pt x="11652342" y="5977160"/>
                  <a:pt x="11725358" y="5938620"/>
                  <a:pt x="11695506" y="6053818"/>
                </a:cubicBezTo>
                <a:cubicBezTo>
                  <a:pt x="11712886" y="6086332"/>
                  <a:pt x="11736010" y="6038823"/>
                  <a:pt x="11754930" y="6056482"/>
                </a:cubicBezTo>
                <a:cubicBezTo>
                  <a:pt x="11750166" y="6070356"/>
                  <a:pt x="11741478" y="6083390"/>
                  <a:pt x="11744558" y="6099225"/>
                </a:cubicBezTo>
                <a:cubicBezTo>
                  <a:pt x="11768946" y="6070916"/>
                  <a:pt x="11762218" y="6160188"/>
                  <a:pt x="11785902" y="6142390"/>
                </a:cubicBezTo>
                <a:cubicBezTo>
                  <a:pt x="11797114" y="6096984"/>
                  <a:pt x="11787166" y="6045270"/>
                  <a:pt x="11797954" y="5998882"/>
                </a:cubicBezTo>
                <a:cubicBezTo>
                  <a:pt x="11801878" y="6067412"/>
                  <a:pt x="11838598" y="6124030"/>
                  <a:pt x="11851494" y="6033919"/>
                </a:cubicBezTo>
                <a:cubicBezTo>
                  <a:pt x="11968798" y="6139587"/>
                  <a:pt x="12090450" y="6163972"/>
                  <a:pt x="12209018" y="6240771"/>
                </a:cubicBezTo>
                <a:cubicBezTo>
                  <a:pt x="12194298" y="6288140"/>
                  <a:pt x="12187154" y="6217226"/>
                  <a:pt x="12173138" y="6243714"/>
                </a:cubicBezTo>
                <a:cubicBezTo>
                  <a:pt x="12171174" y="6284496"/>
                  <a:pt x="12154498" y="6258849"/>
                  <a:pt x="12161366" y="6308741"/>
                </a:cubicBezTo>
                <a:cubicBezTo>
                  <a:pt x="12167534" y="6295427"/>
                  <a:pt x="12171314" y="6320373"/>
                  <a:pt x="12177062" y="6312244"/>
                </a:cubicBezTo>
                <a:cubicBezTo>
                  <a:pt x="12182246" y="6294728"/>
                  <a:pt x="12181126" y="6275666"/>
                  <a:pt x="12192058" y="6259550"/>
                </a:cubicBezTo>
                <a:cubicBezTo>
                  <a:pt x="12207474" y="6285898"/>
                  <a:pt x="12192898" y="6304677"/>
                  <a:pt x="12195982" y="6327941"/>
                </a:cubicBezTo>
                <a:cubicBezTo>
                  <a:pt x="12204950" y="6333827"/>
                  <a:pt x="12213362" y="6347421"/>
                  <a:pt x="12222750" y="6345600"/>
                </a:cubicBezTo>
                <a:cubicBezTo>
                  <a:pt x="12226898" y="6327605"/>
                  <a:pt x="12229298" y="6309260"/>
                  <a:pt x="12229898" y="6290804"/>
                </a:cubicBezTo>
                <a:cubicBezTo>
                  <a:pt x="12212098" y="6244415"/>
                  <a:pt x="12214062" y="6204053"/>
                  <a:pt x="12209578" y="6162010"/>
                </a:cubicBezTo>
                <a:cubicBezTo>
                  <a:pt x="12218686" y="6187376"/>
                  <a:pt x="12231582" y="6149538"/>
                  <a:pt x="12239566" y="6191581"/>
                </a:cubicBezTo>
                <a:cubicBezTo>
                  <a:pt x="12232282" y="6212462"/>
                  <a:pt x="12213922" y="6230540"/>
                  <a:pt x="12227934" y="6256608"/>
                </a:cubicBezTo>
                <a:cubicBezTo>
                  <a:pt x="12259610" y="6234044"/>
                  <a:pt x="12282734" y="6361296"/>
                  <a:pt x="12317350" y="6288561"/>
                </a:cubicBezTo>
                <a:cubicBezTo>
                  <a:pt x="12322398" y="6337190"/>
                  <a:pt x="12326042" y="6338032"/>
                  <a:pt x="12332906" y="6292064"/>
                </a:cubicBezTo>
                <a:cubicBezTo>
                  <a:pt x="12340618" y="6341956"/>
                  <a:pt x="12351830" y="6331725"/>
                  <a:pt x="12361638" y="6344058"/>
                </a:cubicBezTo>
                <a:cubicBezTo>
                  <a:pt x="12344262" y="6370965"/>
                  <a:pt x="12329826" y="6346720"/>
                  <a:pt x="12312166" y="6377552"/>
                </a:cubicBezTo>
                <a:cubicBezTo>
                  <a:pt x="12333046" y="6469207"/>
                  <a:pt x="12364022" y="6394650"/>
                  <a:pt x="12389106" y="6418054"/>
                </a:cubicBezTo>
                <a:cubicBezTo>
                  <a:pt x="12381682" y="6482800"/>
                  <a:pt x="12413214" y="6450707"/>
                  <a:pt x="12421062" y="6481679"/>
                </a:cubicBezTo>
                <a:cubicBezTo>
                  <a:pt x="12415738" y="6521901"/>
                  <a:pt x="12386586" y="6556376"/>
                  <a:pt x="12394294" y="6599540"/>
                </a:cubicBezTo>
                <a:cubicBezTo>
                  <a:pt x="12414614" y="6545726"/>
                  <a:pt x="12429190" y="6589169"/>
                  <a:pt x="12447130" y="6577817"/>
                </a:cubicBezTo>
                <a:cubicBezTo>
                  <a:pt x="12464226" y="6532411"/>
                  <a:pt x="12456242" y="6545165"/>
                  <a:pt x="12467874" y="6492610"/>
                </a:cubicBezTo>
                <a:cubicBezTo>
                  <a:pt x="12477402" y="6550210"/>
                  <a:pt x="12478382" y="6535776"/>
                  <a:pt x="12493942" y="6588890"/>
                </a:cubicBezTo>
                <a:cubicBezTo>
                  <a:pt x="12479226" y="6620422"/>
                  <a:pt x="12483990" y="6633315"/>
                  <a:pt x="12476282" y="6686291"/>
                </a:cubicBezTo>
                <a:cubicBezTo>
                  <a:pt x="12462826" y="6691476"/>
                  <a:pt x="12452178" y="6646488"/>
                  <a:pt x="12435918" y="6699463"/>
                </a:cubicBezTo>
                <a:cubicBezTo>
                  <a:pt x="12405786" y="6613836"/>
                  <a:pt x="12370746" y="6655318"/>
                  <a:pt x="12330386" y="6607248"/>
                </a:cubicBezTo>
                <a:cubicBezTo>
                  <a:pt x="12300814" y="6701425"/>
                  <a:pt x="12283714" y="6591412"/>
                  <a:pt x="12258770" y="6613135"/>
                </a:cubicBezTo>
                <a:cubicBezTo>
                  <a:pt x="12264194" y="6627640"/>
                  <a:pt x="12263282" y="6643756"/>
                  <a:pt x="12256246" y="6657559"/>
                </a:cubicBezTo>
                <a:cubicBezTo>
                  <a:pt x="12248118" y="6614816"/>
                  <a:pt x="12234802" y="6661764"/>
                  <a:pt x="12227514" y="6605707"/>
                </a:cubicBezTo>
                <a:cubicBezTo>
                  <a:pt x="12230458" y="6576416"/>
                  <a:pt x="12245034" y="6549649"/>
                  <a:pt x="12232702" y="6516716"/>
                </a:cubicBezTo>
                <a:cubicBezTo>
                  <a:pt x="12228074" y="6527086"/>
                  <a:pt x="12224574" y="6519237"/>
                  <a:pt x="12220226" y="6525264"/>
                </a:cubicBezTo>
                <a:cubicBezTo>
                  <a:pt x="12195702" y="6560860"/>
                  <a:pt x="12218266" y="6607389"/>
                  <a:pt x="12193598" y="6642985"/>
                </a:cubicBezTo>
                <a:cubicBezTo>
                  <a:pt x="12181406" y="6597999"/>
                  <a:pt x="12177622" y="6600801"/>
                  <a:pt x="12157862" y="6646068"/>
                </a:cubicBezTo>
                <a:cubicBezTo>
                  <a:pt x="12153910" y="6630836"/>
                  <a:pt x="12152170" y="6615126"/>
                  <a:pt x="12152674" y="6599400"/>
                </a:cubicBezTo>
                <a:cubicBezTo>
                  <a:pt x="12141606" y="6606547"/>
                  <a:pt x="12128710" y="6646350"/>
                  <a:pt x="12118758" y="6636958"/>
                </a:cubicBezTo>
                <a:cubicBezTo>
                  <a:pt x="12120302" y="6546426"/>
                  <a:pt x="12152534" y="6607108"/>
                  <a:pt x="12172718" y="6593093"/>
                </a:cubicBezTo>
                <a:cubicBezTo>
                  <a:pt x="12168230" y="6565766"/>
                  <a:pt x="12187434" y="6543762"/>
                  <a:pt x="12173418" y="6514333"/>
                </a:cubicBezTo>
                <a:cubicBezTo>
                  <a:pt x="12152954" y="6548248"/>
                  <a:pt x="12136278" y="6515874"/>
                  <a:pt x="12116094" y="6546145"/>
                </a:cubicBezTo>
                <a:cubicBezTo>
                  <a:pt x="12099558" y="6528629"/>
                  <a:pt x="12109650" y="6477755"/>
                  <a:pt x="12089326" y="6528629"/>
                </a:cubicBezTo>
                <a:cubicBezTo>
                  <a:pt x="12079518" y="6503962"/>
                  <a:pt x="12090590" y="6484062"/>
                  <a:pt x="12077414" y="6458555"/>
                </a:cubicBezTo>
                <a:cubicBezTo>
                  <a:pt x="12065922" y="6498356"/>
                  <a:pt x="12057514" y="6483501"/>
                  <a:pt x="12047002" y="6507607"/>
                </a:cubicBezTo>
                <a:cubicBezTo>
                  <a:pt x="12039994" y="6489387"/>
                  <a:pt x="12043358" y="6419035"/>
                  <a:pt x="12027242" y="6435571"/>
                </a:cubicBezTo>
                <a:cubicBezTo>
                  <a:pt x="12031446" y="6477895"/>
                  <a:pt x="12038174" y="6520640"/>
                  <a:pt x="12016450" y="6556938"/>
                </a:cubicBezTo>
                <a:cubicBezTo>
                  <a:pt x="12013786" y="6454771"/>
                  <a:pt x="11995706" y="6537457"/>
                  <a:pt x="11991502" y="6438515"/>
                </a:cubicBezTo>
                <a:cubicBezTo>
                  <a:pt x="11975246" y="6496815"/>
                  <a:pt x="11976506" y="6472009"/>
                  <a:pt x="11956326" y="6497937"/>
                </a:cubicBezTo>
                <a:cubicBezTo>
                  <a:pt x="11964874" y="6526246"/>
                  <a:pt x="11998790" y="6488686"/>
                  <a:pt x="11992906" y="6551611"/>
                </a:cubicBezTo>
                <a:cubicBezTo>
                  <a:pt x="11968658" y="6560720"/>
                  <a:pt x="11947354" y="6516716"/>
                  <a:pt x="11923810" y="6512932"/>
                </a:cubicBezTo>
                <a:cubicBezTo>
                  <a:pt x="11921426" y="6597578"/>
                  <a:pt x="11867470" y="6517275"/>
                  <a:pt x="11843086" y="6539279"/>
                </a:cubicBezTo>
                <a:cubicBezTo>
                  <a:pt x="11861722" y="6587068"/>
                  <a:pt x="11920870" y="6627288"/>
                  <a:pt x="11900126" y="6721466"/>
                </a:cubicBezTo>
                <a:cubicBezTo>
                  <a:pt x="11907554" y="6730716"/>
                  <a:pt x="11915962" y="6721887"/>
                  <a:pt x="11924934" y="6704649"/>
                </a:cubicBezTo>
                <a:cubicBezTo>
                  <a:pt x="11919662" y="6686374"/>
                  <a:pt x="11919366" y="6667020"/>
                  <a:pt x="11924090" y="6648591"/>
                </a:cubicBezTo>
                <a:cubicBezTo>
                  <a:pt x="11953382" y="6696941"/>
                  <a:pt x="11946798" y="6565906"/>
                  <a:pt x="11974826" y="6592534"/>
                </a:cubicBezTo>
                <a:cubicBezTo>
                  <a:pt x="11963054" y="6616217"/>
                  <a:pt x="11952122" y="6639622"/>
                  <a:pt x="11958710" y="6667650"/>
                </a:cubicBezTo>
                <a:cubicBezTo>
                  <a:pt x="11964734" y="6676900"/>
                  <a:pt x="11970902" y="6684048"/>
                  <a:pt x="11977486" y="6683347"/>
                </a:cubicBezTo>
                <a:cubicBezTo>
                  <a:pt x="11983654" y="6669753"/>
                  <a:pt x="11989682" y="6656579"/>
                  <a:pt x="11995706" y="6642564"/>
                </a:cubicBezTo>
                <a:cubicBezTo>
                  <a:pt x="12005658" y="6674938"/>
                  <a:pt x="12017710" y="6674098"/>
                  <a:pt x="12027662" y="6706331"/>
                </a:cubicBezTo>
                <a:cubicBezTo>
                  <a:pt x="12012666" y="6762528"/>
                  <a:pt x="12003414" y="6720765"/>
                  <a:pt x="11989402" y="6753840"/>
                </a:cubicBezTo>
                <a:cubicBezTo>
                  <a:pt x="11996130" y="6775142"/>
                  <a:pt x="12003274" y="6787474"/>
                  <a:pt x="12011546" y="6781868"/>
                </a:cubicBezTo>
                <a:lnTo>
                  <a:pt x="12038734" y="6720484"/>
                </a:lnTo>
                <a:cubicBezTo>
                  <a:pt x="12029062" y="6714740"/>
                  <a:pt x="12025842" y="6702126"/>
                  <a:pt x="12033550" y="6674098"/>
                </a:cubicBezTo>
                <a:cubicBezTo>
                  <a:pt x="12055974" y="6718522"/>
                  <a:pt x="12081762" y="6708012"/>
                  <a:pt x="12105866" y="6724829"/>
                </a:cubicBezTo>
                <a:cubicBezTo>
                  <a:pt x="12153518" y="6531711"/>
                  <a:pt x="12213222" y="6812981"/>
                  <a:pt x="12256806" y="6714879"/>
                </a:cubicBezTo>
                <a:cubicBezTo>
                  <a:pt x="12238166" y="6744450"/>
                  <a:pt x="12234802" y="6777385"/>
                  <a:pt x="12231442" y="6810598"/>
                </a:cubicBezTo>
                <a:cubicBezTo>
                  <a:pt x="12209858" y="6753279"/>
                  <a:pt x="12177202" y="6669612"/>
                  <a:pt x="12159262" y="6759726"/>
                </a:cubicBezTo>
                <a:cubicBezTo>
                  <a:pt x="12148050" y="6700444"/>
                  <a:pt x="12132214" y="6711516"/>
                  <a:pt x="12118198" y="6716560"/>
                </a:cubicBezTo>
                <a:cubicBezTo>
                  <a:pt x="12118198" y="6767434"/>
                  <a:pt x="12141042" y="6730154"/>
                  <a:pt x="12133334" y="6798685"/>
                </a:cubicBezTo>
                <a:cubicBezTo>
                  <a:pt x="12156738" y="6704649"/>
                  <a:pt x="12168654" y="6880950"/>
                  <a:pt x="12182666" y="6765191"/>
                </a:cubicBezTo>
                <a:cubicBezTo>
                  <a:pt x="12199206" y="6850960"/>
                  <a:pt x="12222750" y="6801910"/>
                  <a:pt x="12241250" y="6846615"/>
                </a:cubicBezTo>
                <a:cubicBezTo>
                  <a:pt x="12229478" y="6870579"/>
                  <a:pt x="12220790" y="6855443"/>
                  <a:pt x="12226394" y="6899449"/>
                </a:cubicBezTo>
                <a:cubicBezTo>
                  <a:pt x="12238166" y="6875906"/>
                  <a:pt x="12238726" y="6937007"/>
                  <a:pt x="12239430" y="6947659"/>
                </a:cubicBezTo>
                <a:cubicBezTo>
                  <a:pt x="12241810" y="6891881"/>
                  <a:pt x="12255826" y="6951022"/>
                  <a:pt x="12269842" y="6898328"/>
                </a:cubicBezTo>
                <a:cubicBezTo>
                  <a:pt x="12260170" y="6892302"/>
                  <a:pt x="12257086" y="6879968"/>
                  <a:pt x="12264654" y="6851940"/>
                </a:cubicBezTo>
                <a:cubicBezTo>
                  <a:pt x="12279930" y="6883754"/>
                  <a:pt x="12299410" y="6844793"/>
                  <a:pt x="12312166" y="6919350"/>
                </a:cubicBezTo>
                <a:cubicBezTo>
                  <a:pt x="12305998" y="6936728"/>
                  <a:pt x="12294226" y="6952704"/>
                  <a:pt x="12297310" y="6972184"/>
                </a:cubicBezTo>
                <a:cubicBezTo>
                  <a:pt x="12318754" y="6978632"/>
                  <a:pt x="12319034" y="6930281"/>
                  <a:pt x="12340198" y="6914725"/>
                </a:cubicBezTo>
                <a:cubicBezTo>
                  <a:pt x="12346782" y="7006660"/>
                  <a:pt x="12374534" y="6949762"/>
                  <a:pt x="12383642" y="7048704"/>
                </a:cubicBezTo>
                <a:cubicBezTo>
                  <a:pt x="12398778" y="7031676"/>
                  <a:pt x="12414310" y="7071880"/>
                  <a:pt x="12425738" y="7093459"/>
                </a:cubicBezTo>
                <a:lnTo>
                  <a:pt x="12431442" y="7100695"/>
                </a:lnTo>
                <a:lnTo>
                  <a:pt x="12429334" y="7101465"/>
                </a:lnTo>
                <a:cubicBezTo>
                  <a:pt x="12423490" y="7109395"/>
                  <a:pt x="12419414" y="7148206"/>
                  <a:pt x="12420782" y="7158717"/>
                </a:cubicBezTo>
                <a:cubicBezTo>
                  <a:pt x="12434658" y="7159977"/>
                  <a:pt x="12455538" y="7244064"/>
                  <a:pt x="12451898" y="7166004"/>
                </a:cubicBezTo>
                <a:cubicBezTo>
                  <a:pt x="12472918" y="7190529"/>
                  <a:pt x="12454558" y="7202021"/>
                  <a:pt x="12458902" y="7246586"/>
                </a:cubicBezTo>
                <a:cubicBezTo>
                  <a:pt x="12470114" y="7213092"/>
                  <a:pt x="12475302" y="7281903"/>
                  <a:pt x="12485530" y="7264104"/>
                </a:cubicBezTo>
                <a:cubicBezTo>
                  <a:pt x="12493238" y="7204963"/>
                  <a:pt x="12480766" y="7232011"/>
                  <a:pt x="12469274" y="7203983"/>
                </a:cubicBezTo>
                <a:cubicBezTo>
                  <a:pt x="12471938" y="7161939"/>
                  <a:pt x="12479506" y="7192631"/>
                  <a:pt x="12492118" y="7152971"/>
                </a:cubicBezTo>
                <a:cubicBezTo>
                  <a:pt x="12497866" y="7190529"/>
                  <a:pt x="12505574" y="7192351"/>
                  <a:pt x="12515526" y="7158857"/>
                </a:cubicBezTo>
                <a:cubicBezTo>
                  <a:pt x="12512582" y="7207626"/>
                  <a:pt x="12544394" y="7200760"/>
                  <a:pt x="12525754" y="7251492"/>
                </a:cubicBezTo>
                <a:cubicBezTo>
                  <a:pt x="12520146" y="7244485"/>
                  <a:pt x="12518186" y="7161659"/>
                  <a:pt x="12491418" y="7231731"/>
                </a:cubicBezTo>
                <a:cubicBezTo>
                  <a:pt x="12517486" y="7272093"/>
                  <a:pt x="12499826" y="7290312"/>
                  <a:pt x="12508094" y="7348612"/>
                </a:cubicBezTo>
                <a:cubicBezTo>
                  <a:pt x="12528838" y="7288070"/>
                  <a:pt x="12539070" y="7405090"/>
                  <a:pt x="12557990" y="7372155"/>
                </a:cubicBezTo>
                <a:cubicBezTo>
                  <a:pt x="12546498" y="7411956"/>
                  <a:pt x="12539070" y="7381266"/>
                  <a:pt x="12527438" y="7421067"/>
                </a:cubicBezTo>
                <a:cubicBezTo>
                  <a:pt x="12516646" y="7361645"/>
                  <a:pt x="12501370" y="7372576"/>
                  <a:pt x="12486654" y="7377342"/>
                </a:cubicBezTo>
                <a:cubicBezTo>
                  <a:pt x="12489034" y="7392758"/>
                  <a:pt x="12486934" y="7422889"/>
                  <a:pt x="12480766" y="7409715"/>
                </a:cubicBezTo>
                <a:cubicBezTo>
                  <a:pt x="12477122" y="7357160"/>
                  <a:pt x="12434518" y="7393038"/>
                  <a:pt x="12412654" y="7427232"/>
                </a:cubicBezTo>
                <a:cubicBezTo>
                  <a:pt x="12402982" y="7402707"/>
                  <a:pt x="12413914" y="7382807"/>
                  <a:pt x="12401022" y="7357160"/>
                </a:cubicBezTo>
                <a:cubicBezTo>
                  <a:pt x="12382942" y="7387152"/>
                  <a:pt x="12351126" y="7387012"/>
                  <a:pt x="12351126" y="7334316"/>
                </a:cubicBezTo>
                <a:cubicBezTo>
                  <a:pt x="12363602" y="7274756"/>
                  <a:pt x="12366682" y="7382667"/>
                  <a:pt x="12377618" y="7351695"/>
                </a:cubicBezTo>
                <a:cubicBezTo>
                  <a:pt x="12377474" y="7314136"/>
                  <a:pt x="12410410" y="7284146"/>
                  <a:pt x="12399758" y="7244064"/>
                </a:cubicBezTo>
                <a:cubicBezTo>
                  <a:pt x="12385042" y="7240980"/>
                  <a:pt x="12393454" y="7269710"/>
                  <a:pt x="12377054" y="7295217"/>
                </a:cubicBezTo>
                <a:cubicBezTo>
                  <a:pt x="12367666" y="7253314"/>
                  <a:pt x="12353650" y="7292134"/>
                  <a:pt x="12342718" y="7275736"/>
                </a:cubicBezTo>
                <a:cubicBezTo>
                  <a:pt x="12326602" y="7249390"/>
                  <a:pt x="12354910" y="7233693"/>
                  <a:pt x="12338794" y="7207346"/>
                </a:cubicBezTo>
                <a:cubicBezTo>
                  <a:pt x="12334310" y="7263825"/>
                  <a:pt x="12308382" y="7279099"/>
                  <a:pt x="12295910" y="7265086"/>
                </a:cubicBezTo>
                <a:cubicBezTo>
                  <a:pt x="12294718" y="7298174"/>
                  <a:pt x="12288818" y="7330926"/>
                  <a:pt x="12278390" y="7362346"/>
                </a:cubicBezTo>
                <a:cubicBezTo>
                  <a:pt x="12258350" y="7322265"/>
                  <a:pt x="12233542" y="7366130"/>
                  <a:pt x="12214202" y="7313575"/>
                </a:cubicBezTo>
                <a:cubicBezTo>
                  <a:pt x="12219526" y="7282883"/>
                  <a:pt x="12239150" y="7314838"/>
                  <a:pt x="12232282" y="7272794"/>
                </a:cubicBezTo>
                <a:cubicBezTo>
                  <a:pt x="12207894" y="7296618"/>
                  <a:pt x="12211958" y="7226546"/>
                  <a:pt x="12185610" y="7261723"/>
                </a:cubicBezTo>
                <a:cubicBezTo>
                  <a:pt x="12184910" y="7223604"/>
                  <a:pt x="12151414" y="7173712"/>
                  <a:pt x="12133614" y="7204544"/>
                </a:cubicBezTo>
                <a:cubicBezTo>
                  <a:pt x="12119742" y="7163621"/>
                  <a:pt x="12143426" y="7131949"/>
                  <a:pt x="12124366" y="7089905"/>
                </a:cubicBezTo>
                <a:cubicBezTo>
                  <a:pt x="12118758" y="7152971"/>
                  <a:pt x="12095494" y="7108685"/>
                  <a:pt x="12088066" y="7171469"/>
                </a:cubicBezTo>
                <a:cubicBezTo>
                  <a:pt x="12082602" y="7130967"/>
                  <a:pt x="12072510" y="7167265"/>
                  <a:pt x="12066062" y="7143441"/>
                </a:cubicBezTo>
                <a:cubicBezTo>
                  <a:pt x="12073070" y="7126343"/>
                  <a:pt x="12082182" y="7109526"/>
                  <a:pt x="12073070" y="7088924"/>
                </a:cubicBezTo>
                <a:cubicBezTo>
                  <a:pt x="12065642" y="7110226"/>
                  <a:pt x="12059334" y="7097333"/>
                  <a:pt x="12051626" y="7116954"/>
                </a:cubicBezTo>
                <a:cubicBezTo>
                  <a:pt x="12039294" y="7083879"/>
                  <a:pt x="12055270" y="7057813"/>
                  <a:pt x="12048966" y="7026279"/>
                </a:cubicBezTo>
                <a:cubicBezTo>
                  <a:pt x="12028922" y="7099435"/>
                  <a:pt x="12016730" y="7037492"/>
                  <a:pt x="11999630" y="7059915"/>
                </a:cubicBezTo>
                <a:cubicBezTo>
                  <a:pt x="12008866" y="7083950"/>
                  <a:pt x="12022294" y="7106161"/>
                  <a:pt x="12039294" y="7125502"/>
                </a:cubicBezTo>
                <a:cubicBezTo>
                  <a:pt x="12010002" y="7157454"/>
                  <a:pt x="11987718" y="7061877"/>
                  <a:pt x="11958006" y="7095231"/>
                </a:cubicBezTo>
                <a:cubicBezTo>
                  <a:pt x="11988978" y="7131248"/>
                  <a:pt x="12017710" y="7205244"/>
                  <a:pt x="12051066" y="7195714"/>
                </a:cubicBezTo>
                <a:cubicBezTo>
                  <a:pt x="12046442" y="7176374"/>
                  <a:pt x="12039294" y="7155773"/>
                  <a:pt x="12050366" y="7139657"/>
                </a:cubicBezTo>
                <a:cubicBezTo>
                  <a:pt x="12062138" y="7185625"/>
                  <a:pt x="12054570" y="7185484"/>
                  <a:pt x="12069986" y="7211972"/>
                </a:cubicBezTo>
                <a:cubicBezTo>
                  <a:pt x="12067886" y="7237617"/>
                  <a:pt x="12056394" y="7261442"/>
                  <a:pt x="12053870" y="7286948"/>
                </a:cubicBezTo>
                <a:cubicBezTo>
                  <a:pt x="12024158" y="7199638"/>
                  <a:pt x="11986318" y="7149327"/>
                  <a:pt x="11958290" y="7230891"/>
                </a:cubicBezTo>
                <a:cubicBezTo>
                  <a:pt x="11967538" y="7201179"/>
                  <a:pt x="11946938" y="7168246"/>
                  <a:pt x="11939506" y="7215194"/>
                </a:cubicBezTo>
                <a:cubicBezTo>
                  <a:pt x="11925070" y="7182540"/>
                  <a:pt x="11950862" y="7157735"/>
                  <a:pt x="11944554" y="7126484"/>
                </a:cubicBezTo>
                <a:cubicBezTo>
                  <a:pt x="11932922" y="7147084"/>
                  <a:pt x="11924230" y="7111907"/>
                  <a:pt x="11913298" y="7119056"/>
                </a:cubicBezTo>
                <a:cubicBezTo>
                  <a:pt x="11917786" y="7142739"/>
                  <a:pt x="11945394" y="7150728"/>
                  <a:pt x="11925210" y="7189128"/>
                </a:cubicBezTo>
                <a:cubicBezTo>
                  <a:pt x="11915262" y="7225145"/>
                  <a:pt x="11913022" y="7124662"/>
                  <a:pt x="11903070" y="7161100"/>
                </a:cubicBezTo>
                <a:cubicBezTo>
                  <a:pt x="11890734" y="7221361"/>
                  <a:pt x="11894802" y="7212392"/>
                  <a:pt x="11871394" y="7232432"/>
                </a:cubicBezTo>
                <a:cubicBezTo>
                  <a:pt x="11886250" y="7262282"/>
                  <a:pt x="11875038" y="7285827"/>
                  <a:pt x="11871394" y="7311333"/>
                </a:cubicBezTo>
                <a:cubicBezTo>
                  <a:pt x="11859062" y="7256536"/>
                  <a:pt x="11848830" y="7344968"/>
                  <a:pt x="11840982" y="7360663"/>
                </a:cubicBezTo>
                <a:cubicBezTo>
                  <a:pt x="11828930" y="7319461"/>
                  <a:pt x="11858642" y="7289611"/>
                  <a:pt x="11847150" y="7249390"/>
                </a:cubicBezTo>
                <a:cubicBezTo>
                  <a:pt x="11828510" y="7276718"/>
                  <a:pt x="11812250" y="7261863"/>
                  <a:pt x="11795854" y="7248688"/>
                </a:cubicBezTo>
                <a:cubicBezTo>
                  <a:pt x="11807626" y="7224444"/>
                  <a:pt x="11816314" y="7239719"/>
                  <a:pt x="11810710" y="7195714"/>
                </a:cubicBezTo>
                <a:cubicBezTo>
                  <a:pt x="11794030" y="7193611"/>
                  <a:pt x="11803562" y="7156474"/>
                  <a:pt x="11791090" y="7123540"/>
                </a:cubicBezTo>
                <a:cubicBezTo>
                  <a:pt x="11787026" y="7188006"/>
                  <a:pt x="11767686" y="7127043"/>
                  <a:pt x="11757734" y="7081496"/>
                </a:cubicBezTo>
                <a:cubicBezTo>
                  <a:pt x="11738954" y="7112188"/>
                  <a:pt x="11726202" y="7121018"/>
                  <a:pt x="11724938" y="7175393"/>
                </a:cubicBezTo>
                <a:cubicBezTo>
                  <a:pt x="11707138" y="7133630"/>
                  <a:pt x="11711062" y="7096912"/>
                  <a:pt x="11715550" y="7060474"/>
                </a:cubicBezTo>
                <a:cubicBezTo>
                  <a:pt x="11697050" y="7119336"/>
                  <a:pt x="11671822" y="7047441"/>
                  <a:pt x="11665094" y="7116533"/>
                </a:cubicBezTo>
                <a:cubicBezTo>
                  <a:pt x="11658086" y="7104760"/>
                  <a:pt x="11653322" y="7042677"/>
                  <a:pt x="11644074" y="7066922"/>
                </a:cubicBezTo>
                <a:cubicBezTo>
                  <a:pt x="11635662" y="7186464"/>
                  <a:pt x="11709102" y="7139096"/>
                  <a:pt x="11705738" y="7238739"/>
                </a:cubicBezTo>
                <a:cubicBezTo>
                  <a:pt x="11686958" y="7220239"/>
                  <a:pt x="11669158" y="7186184"/>
                  <a:pt x="11650378" y="7169647"/>
                </a:cubicBezTo>
                <a:cubicBezTo>
                  <a:pt x="11655282" y="7277839"/>
                  <a:pt x="11625150" y="7316098"/>
                  <a:pt x="11621226" y="7410976"/>
                </a:cubicBezTo>
                <a:cubicBezTo>
                  <a:pt x="11605530" y="7336699"/>
                  <a:pt x="11561942" y="7405510"/>
                  <a:pt x="11523122" y="7400326"/>
                </a:cubicBezTo>
                <a:cubicBezTo>
                  <a:pt x="11541202" y="7375099"/>
                  <a:pt x="11543582" y="7350855"/>
                  <a:pt x="11566850" y="7320022"/>
                </a:cubicBezTo>
                <a:cubicBezTo>
                  <a:pt x="11535594" y="7242102"/>
                  <a:pt x="11502802" y="7190809"/>
                  <a:pt x="11464678" y="7240842"/>
                </a:cubicBezTo>
                <a:cubicBezTo>
                  <a:pt x="11436930" y="7121998"/>
                  <a:pt x="11397270" y="7233134"/>
                  <a:pt x="11369238" y="7107003"/>
                </a:cubicBezTo>
                <a:cubicBezTo>
                  <a:pt x="11359426" y="7143721"/>
                  <a:pt x="11353542" y="7103920"/>
                  <a:pt x="11344570" y="7124101"/>
                </a:cubicBezTo>
                <a:cubicBezTo>
                  <a:pt x="11339106" y="7104061"/>
                  <a:pt x="11333642" y="7084019"/>
                  <a:pt x="11328034" y="7064120"/>
                </a:cubicBezTo>
                <a:cubicBezTo>
                  <a:pt x="11281646" y="7117094"/>
                  <a:pt x="11239038" y="6972325"/>
                  <a:pt x="11206806" y="6969521"/>
                </a:cubicBezTo>
                <a:cubicBezTo>
                  <a:pt x="11209886" y="6985217"/>
                  <a:pt x="11216894" y="7001754"/>
                  <a:pt x="11212270" y="7015769"/>
                </a:cubicBezTo>
                <a:cubicBezTo>
                  <a:pt x="11204282" y="7014927"/>
                  <a:pt x="11186622" y="7064120"/>
                  <a:pt x="11188722" y="7010584"/>
                </a:cubicBezTo>
                <a:cubicBezTo>
                  <a:pt x="11196714" y="7038613"/>
                  <a:pt x="11199798" y="6978351"/>
                  <a:pt x="11191110" y="6966018"/>
                </a:cubicBezTo>
                <a:cubicBezTo>
                  <a:pt x="11182170" y="6977369"/>
                  <a:pt x="11146198" y="6935352"/>
                  <a:pt x="11129950" y="6924927"/>
                </a:cubicBezTo>
                <a:lnTo>
                  <a:pt x="11124942" y="6923178"/>
                </a:lnTo>
                <a:lnTo>
                  <a:pt x="11130962" y="6912899"/>
                </a:lnTo>
                <a:cubicBezTo>
                  <a:pt x="11141698" y="6902244"/>
                  <a:pt x="11155546" y="6901797"/>
                  <a:pt x="11152286" y="6878567"/>
                </a:cubicBezTo>
                <a:cubicBezTo>
                  <a:pt x="11136730" y="6847735"/>
                  <a:pt x="11119490" y="6850539"/>
                  <a:pt x="11103234" y="6833722"/>
                </a:cubicBezTo>
                <a:cubicBezTo>
                  <a:pt x="11094546" y="6876886"/>
                  <a:pt x="11100570" y="6923555"/>
                  <a:pt x="11088518" y="6965597"/>
                </a:cubicBezTo>
                <a:cubicBezTo>
                  <a:pt x="11090338" y="6872962"/>
                  <a:pt x="11084174" y="6745150"/>
                  <a:pt x="11037362" y="6807934"/>
                </a:cubicBezTo>
                <a:cubicBezTo>
                  <a:pt x="11047594" y="6839748"/>
                  <a:pt x="11037362" y="6849278"/>
                  <a:pt x="11051378" y="6856004"/>
                </a:cubicBezTo>
                <a:cubicBezTo>
                  <a:pt x="11018162" y="6925656"/>
                  <a:pt x="11000362" y="6860069"/>
                  <a:pt x="10962102" y="6903654"/>
                </a:cubicBezTo>
                <a:cubicBezTo>
                  <a:pt x="10948370" y="6816484"/>
                  <a:pt x="10904642" y="6911642"/>
                  <a:pt x="10880674" y="6795322"/>
                </a:cubicBezTo>
                <a:cubicBezTo>
                  <a:pt x="10868202" y="6833161"/>
                  <a:pt x="10860214" y="6781868"/>
                  <a:pt x="10847178" y="6833161"/>
                </a:cubicBezTo>
                <a:cubicBezTo>
                  <a:pt x="10850402" y="6848858"/>
                  <a:pt x="10857410" y="6865394"/>
                  <a:pt x="10852646" y="6879409"/>
                </a:cubicBezTo>
                <a:cubicBezTo>
                  <a:pt x="10833726" y="6801910"/>
                  <a:pt x="10800370" y="6912063"/>
                  <a:pt x="10771218" y="6850679"/>
                </a:cubicBezTo>
                <a:cubicBezTo>
                  <a:pt x="10788878" y="6789716"/>
                  <a:pt x="10820270" y="6864833"/>
                  <a:pt x="10824758" y="6805834"/>
                </a:cubicBezTo>
                <a:cubicBezTo>
                  <a:pt x="10799386" y="6767574"/>
                  <a:pt x="10712774" y="6784951"/>
                  <a:pt x="10738702" y="6708854"/>
                </a:cubicBezTo>
                <a:cubicBezTo>
                  <a:pt x="10712078" y="6708012"/>
                  <a:pt x="10670730" y="6757343"/>
                  <a:pt x="10635974" y="6708854"/>
                </a:cubicBezTo>
                <a:cubicBezTo>
                  <a:pt x="10618734" y="6657000"/>
                  <a:pt x="10624762" y="6622664"/>
                  <a:pt x="10604718" y="6623504"/>
                </a:cubicBezTo>
                <a:cubicBezTo>
                  <a:pt x="10601918" y="6569971"/>
                  <a:pt x="10623782" y="6574035"/>
                  <a:pt x="10624622" y="6537876"/>
                </a:cubicBezTo>
                <a:cubicBezTo>
                  <a:pt x="10619998" y="6526525"/>
                  <a:pt x="10614530" y="6530589"/>
                  <a:pt x="10609066" y="6534513"/>
                </a:cubicBezTo>
                <a:cubicBezTo>
                  <a:pt x="10598414" y="6558339"/>
                  <a:pt x="10601778" y="6585387"/>
                  <a:pt x="10585662" y="6608230"/>
                </a:cubicBezTo>
                <a:cubicBezTo>
                  <a:pt x="10569962" y="6571232"/>
                  <a:pt x="10598834" y="6543484"/>
                  <a:pt x="10594490" y="6508868"/>
                </a:cubicBezTo>
                <a:cubicBezTo>
                  <a:pt x="10575850" y="6459537"/>
                  <a:pt x="10571926" y="6594776"/>
                  <a:pt x="10552446" y="6545025"/>
                </a:cubicBezTo>
                <a:cubicBezTo>
                  <a:pt x="10562842" y="6524241"/>
                  <a:pt x="10564062" y="6500037"/>
                  <a:pt x="10555810" y="6478316"/>
                </a:cubicBezTo>
                <a:cubicBezTo>
                  <a:pt x="10533526" y="6493592"/>
                  <a:pt x="10543194" y="6510830"/>
                  <a:pt x="10532402" y="6552032"/>
                </a:cubicBezTo>
                <a:cubicBezTo>
                  <a:pt x="10526938" y="6500598"/>
                  <a:pt x="10515306" y="6576276"/>
                  <a:pt x="10509978" y="6524843"/>
                </a:cubicBezTo>
                <a:cubicBezTo>
                  <a:pt x="10507174" y="6481539"/>
                  <a:pt x="10529038" y="6515313"/>
                  <a:pt x="10523994" y="6471869"/>
                </a:cubicBezTo>
                <a:cubicBezTo>
                  <a:pt x="10512082" y="6419175"/>
                  <a:pt x="10492462" y="6522600"/>
                  <a:pt x="10477046" y="6540259"/>
                </a:cubicBezTo>
                <a:cubicBezTo>
                  <a:pt x="10491338" y="6535635"/>
                  <a:pt x="10514326" y="6589730"/>
                  <a:pt x="10496246" y="6634437"/>
                </a:cubicBezTo>
                <a:cubicBezTo>
                  <a:pt x="10466954" y="6613275"/>
                  <a:pt x="10438642" y="6571372"/>
                  <a:pt x="10406830" y="6604306"/>
                </a:cubicBezTo>
                <a:cubicBezTo>
                  <a:pt x="10410390" y="6615349"/>
                  <a:pt x="10411158" y="6627092"/>
                  <a:pt x="10409070" y="6638501"/>
                </a:cubicBezTo>
                <a:cubicBezTo>
                  <a:pt x="10387906" y="6589169"/>
                  <a:pt x="10424066" y="6551751"/>
                  <a:pt x="10407670" y="6503122"/>
                </a:cubicBezTo>
                <a:cubicBezTo>
                  <a:pt x="10390570" y="6565486"/>
                  <a:pt x="10381882" y="6446083"/>
                  <a:pt x="10365622" y="6482940"/>
                </a:cubicBezTo>
                <a:cubicBezTo>
                  <a:pt x="10369130" y="6522322"/>
                  <a:pt x="10395334" y="6525264"/>
                  <a:pt x="10375854" y="6597578"/>
                </a:cubicBezTo>
                <a:cubicBezTo>
                  <a:pt x="10362262" y="6564924"/>
                  <a:pt x="10363242" y="6534794"/>
                  <a:pt x="10356654" y="6503402"/>
                </a:cubicBezTo>
                <a:lnTo>
                  <a:pt x="10325542" y="6575717"/>
                </a:lnTo>
                <a:cubicBezTo>
                  <a:pt x="10303958" y="6530170"/>
                  <a:pt x="10278590" y="6564505"/>
                  <a:pt x="10257150" y="6516155"/>
                </a:cubicBezTo>
                <a:cubicBezTo>
                  <a:pt x="10274246" y="6462479"/>
                  <a:pt x="10260370" y="6547546"/>
                  <a:pt x="10272846" y="6519518"/>
                </a:cubicBezTo>
                <a:cubicBezTo>
                  <a:pt x="10278170" y="6502420"/>
                  <a:pt x="10270462" y="6482100"/>
                  <a:pt x="10271586" y="6463461"/>
                </a:cubicBezTo>
                <a:cubicBezTo>
                  <a:pt x="10253366" y="6503122"/>
                  <a:pt x="10216786" y="6538858"/>
                  <a:pt x="10190018" y="6513632"/>
                </a:cubicBezTo>
                <a:cubicBezTo>
                  <a:pt x="10176422" y="6484623"/>
                  <a:pt x="10196042" y="6462479"/>
                  <a:pt x="10182030" y="6433330"/>
                </a:cubicBezTo>
                <a:cubicBezTo>
                  <a:pt x="10163530" y="6419455"/>
                  <a:pt x="10160302" y="6397592"/>
                  <a:pt x="10145170" y="6459116"/>
                </a:cubicBezTo>
                <a:cubicBezTo>
                  <a:pt x="10127510" y="6425482"/>
                  <a:pt x="10143486" y="6398854"/>
                  <a:pt x="10141526" y="6368584"/>
                </a:cubicBezTo>
                <a:cubicBezTo>
                  <a:pt x="10127258" y="6370307"/>
                  <a:pt x="10113538" y="6375085"/>
                  <a:pt x="10101302" y="6382597"/>
                </a:cubicBezTo>
                <a:cubicBezTo>
                  <a:pt x="10115282" y="6347386"/>
                  <a:pt x="10109554" y="6342761"/>
                  <a:pt x="10101442" y="6325386"/>
                </a:cubicBezTo>
                <a:lnTo>
                  <a:pt x="10093238" y="6302343"/>
                </a:lnTo>
                <a:lnTo>
                  <a:pt x="10104950" y="6304800"/>
                </a:lnTo>
                <a:cubicBezTo>
                  <a:pt x="10139914" y="6319331"/>
                  <a:pt x="10173970" y="6351836"/>
                  <a:pt x="10208658" y="6371806"/>
                </a:cubicBezTo>
                <a:cubicBezTo>
                  <a:pt x="10202630" y="6340413"/>
                  <a:pt x="10221970" y="6314487"/>
                  <a:pt x="10220710" y="6284356"/>
                </a:cubicBezTo>
                <a:cubicBezTo>
                  <a:pt x="10169554" y="6282675"/>
                  <a:pt x="10089670" y="6147996"/>
                  <a:pt x="10057434" y="6305939"/>
                </a:cubicBezTo>
                <a:cubicBezTo>
                  <a:pt x="10038514" y="6302995"/>
                  <a:pt x="10057714" y="6268098"/>
                  <a:pt x="10044822" y="6235865"/>
                </a:cubicBezTo>
                <a:cubicBezTo>
                  <a:pt x="10027582" y="6265437"/>
                  <a:pt x="10012726" y="6243994"/>
                  <a:pt x="9996750" y="6248620"/>
                </a:cubicBezTo>
                <a:cubicBezTo>
                  <a:pt x="9991282" y="6295568"/>
                  <a:pt x="9977270" y="6271183"/>
                  <a:pt x="9977970" y="6312244"/>
                </a:cubicBezTo>
                <a:cubicBezTo>
                  <a:pt x="9990582" y="6323596"/>
                  <a:pt x="10002358" y="6356390"/>
                  <a:pt x="10017214" y="6320093"/>
                </a:cubicBezTo>
                <a:cubicBezTo>
                  <a:pt x="10013846" y="6304536"/>
                  <a:pt x="10006702" y="6288000"/>
                  <a:pt x="10011326" y="6273985"/>
                </a:cubicBezTo>
                <a:cubicBezTo>
                  <a:pt x="10020434" y="6305378"/>
                  <a:pt x="10032770" y="6266978"/>
                  <a:pt x="10041738" y="6302015"/>
                </a:cubicBezTo>
                <a:cubicBezTo>
                  <a:pt x="10027722" y="6344337"/>
                  <a:pt x="10040898" y="6392127"/>
                  <a:pt x="10027722" y="6434170"/>
                </a:cubicBezTo>
                <a:cubicBezTo>
                  <a:pt x="10008802" y="6431228"/>
                  <a:pt x="10028002" y="6396331"/>
                  <a:pt x="10015110" y="6364098"/>
                </a:cubicBezTo>
                <a:cubicBezTo>
                  <a:pt x="9990582" y="6446923"/>
                  <a:pt x="9961294" y="6269361"/>
                  <a:pt x="9953722" y="6407823"/>
                </a:cubicBezTo>
                <a:cubicBezTo>
                  <a:pt x="9947698" y="6397033"/>
                  <a:pt x="9941110" y="6396752"/>
                  <a:pt x="9933682" y="6414970"/>
                </a:cubicBezTo>
                <a:cubicBezTo>
                  <a:pt x="9919386" y="6398854"/>
                  <a:pt x="9932422" y="6334948"/>
                  <a:pt x="9916586" y="6355410"/>
                </a:cubicBezTo>
                <a:cubicBezTo>
                  <a:pt x="9910838" y="6369143"/>
                  <a:pt x="9918546" y="6385960"/>
                  <a:pt x="9914482" y="6399975"/>
                </a:cubicBezTo>
                <a:cubicBezTo>
                  <a:pt x="9896822" y="6384419"/>
                  <a:pt x="9878042" y="6391706"/>
                  <a:pt x="9860666" y="6366481"/>
                </a:cubicBezTo>
                <a:cubicBezTo>
                  <a:pt x="9872298" y="6409645"/>
                  <a:pt x="9838802" y="6375450"/>
                  <a:pt x="9850714" y="6409645"/>
                </a:cubicBezTo>
                <a:cubicBezTo>
                  <a:pt x="9868934" y="6389044"/>
                  <a:pt x="9884070" y="6431787"/>
                  <a:pt x="9900326" y="6453230"/>
                </a:cubicBezTo>
                <a:cubicBezTo>
                  <a:pt x="9872998" y="6429685"/>
                  <a:pt x="9864030" y="6468085"/>
                  <a:pt x="9839922" y="6474813"/>
                </a:cubicBezTo>
                <a:cubicBezTo>
                  <a:pt x="9840342" y="6452390"/>
                  <a:pt x="9855198" y="6432909"/>
                  <a:pt x="9843006" y="6407964"/>
                </a:cubicBezTo>
                <a:cubicBezTo>
                  <a:pt x="9837118" y="6420436"/>
                  <a:pt x="9832494" y="6406843"/>
                  <a:pt x="9826330" y="6427023"/>
                </a:cubicBezTo>
                <a:cubicBezTo>
                  <a:pt x="9827870" y="6457294"/>
                  <a:pt x="9818482" y="6485323"/>
                  <a:pt x="9822262" y="6516014"/>
                </a:cubicBezTo>
                <a:cubicBezTo>
                  <a:pt x="9840622" y="6488826"/>
                  <a:pt x="9855338" y="6541381"/>
                  <a:pt x="9874682" y="6493031"/>
                </a:cubicBezTo>
                <a:cubicBezTo>
                  <a:pt x="9888274" y="6522041"/>
                  <a:pt x="9882666" y="6546847"/>
                  <a:pt x="9890658" y="6574875"/>
                </a:cubicBezTo>
                <a:cubicBezTo>
                  <a:pt x="9925694" y="6551611"/>
                  <a:pt x="9940270" y="6460657"/>
                  <a:pt x="9971102" y="6546145"/>
                </a:cubicBezTo>
                <a:cubicBezTo>
                  <a:pt x="9974186" y="6587768"/>
                  <a:pt x="9944474" y="6560301"/>
                  <a:pt x="9960170" y="6611453"/>
                </a:cubicBezTo>
                <a:cubicBezTo>
                  <a:pt x="9974886" y="6558339"/>
                  <a:pt x="9978950" y="6558479"/>
                  <a:pt x="9998010" y="6562962"/>
                </a:cubicBezTo>
                <a:cubicBezTo>
                  <a:pt x="10002778" y="6600382"/>
                  <a:pt x="9961154" y="6592674"/>
                  <a:pt x="9978250" y="6648731"/>
                </a:cubicBezTo>
                <a:cubicBezTo>
                  <a:pt x="9990442" y="6599821"/>
                  <a:pt x="10004458" y="6624627"/>
                  <a:pt x="10014690" y="6543762"/>
                </a:cubicBezTo>
                <a:cubicBezTo>
                  <a:pt x="10039914" y="6606547"/>
                  <a:pt x="9989882" y="6588890"/>
                  <a:pt x="10009506" y="6655178"/>
                </a:cubicBezTo>
                <a:cubicBezTo>
                  <a:pt x="10030666" y="6594496"/>
                  <a:pt x="10046222" y="6647049"/>
                  <a:pt x="10037534" y="6571091"/>
                </a:cubicBezTo>
                <a:cubicBezTo>
                  <a:pt x="10054494" y="6644947"/>
                  <a:pt x="10073134" y="6649292"/>
                  <a:pt x="10076778" y="6579220"/>
                </a:cubicBezTo>
                <a:cubicBezTo>
                  <a:pt x="10081402" y="6592814"/>
                  <a:pt x="10086026" y="6604445"/>
                  <a:pt x="10092334" y="6582443"/>
                </a:cubicBezTo>
                <a:cubicBezTo>
                  <a:pt x="10100182" y="6604306"/>
                  <a:pt x="10086306" y="6677040"/>
                  <a:pt x="10108310" y="6664708"/>
                </a:cubicBezTo>
                <a:cubicBezTo>
                  <a:pt x="10115458" y="6636118"/>
                  <a:pt x="10115458" y="6606407"/>
                  <a:pt x="10120362" y="6577118"/>
                </a:cubicBezTo>
                <a:cubicBezTo>
                  <a:pt x="10132838" y="6578519"/>
                  <a:pt x="10165910" y="6563804"/>
                  <a:pt x="10162406" y="6619861"/>
                </a:cubicBezTo>
                <a:cubicBezTo>
                  <a:pt x="10151898" y="6588890"/>
                  <a:pt x="10138582" y="6618600"/>
                  <a:pt x="10127650" y="6601362"/>
                </a:cubicBezTo>
                <a:cubicBezTo>
                  <a:pt x="10156242" y="6672697"/>
                  <a:pt x="10202910" y="6603745"/>
                  <a:pt x="10196182" y="6739404"/>
                </a:cubicBezTo>
                <a:cubicBezTo>
                  <a:pt x="10216786" y="6698903"/>
                  <a:pt x="10231782" y="6773180"/>
                  <a:pt x="10252242" y="6728894"/>
                </a:cubicBezTo>
                <a:cubicBezTo>
                  <a:pt x="10238226" y="6724549"/>
                  <a:pt x="10227578" y="6648591"/>
                  <a:pt x="10210198" y="6708573"/>
                </a:cubicBezTo>
                <a:lnTo>
                  <a:pt x="10196182" y="6660644"/>
                </a:lnTo>
                <a:cubicBezTo>
                  <a:pt x="10202070" y="6647470"/>
                  <a:pt x="10207958" y="6633455"/>
                  <a:pt x="10213842" y="6619442"/>
                </a:cubicBezTo>
                <a:cubicBezTo>
                  <a:pt x="10224494" y="6656860"/>
                  <a:pt x="10244814" y="6664989"/>
                  <a:pt x="10265558" y="6697781"/>
                </a:cubicBezTo>
                <a:cubicBezTo>
                  <a:pt x="10262894" y="6727352"/>
                  <a:pt x="10248598" y="6754120"/>
                  <a:pt x="10261214" y="6787193"/>
                </a:cubicBezTo>
                <a:cubicBezTo>
                  <a:pt x="10286578" y="6730575"/>
                  <a:pt x="10316994" y="6801489"/>
                  <a:pt x="10327082" y="6812279"/>
                </a:cubicBezTo>
                <a:cubicBezTo>
                  <a:pt x="10334510" y="6756082"/>
                  <a:pt x="10360438" y="6769115"/>
                  <a:pt x="10355954" y="6705910"/>
                </a:cubicBezTo>
                <a:cubicBezTo>
                  <a:pt x="10359598" y="6712776"/>
                  <a:pt x="10363662" y="6711375"/>
                  <a:pt x="10368286" y="6697362"/>
                </a:cubicBezTo>
                <a:cubicBezTo>
                  <a:pt x="10366606" y="6763510"/>
                  <a:pt x="10387346" y="6767294"/>
                  <a:pt x="10374174" y="6822230"/>
                </a:cubicBezTo>
                <a:cubicBezTo>
                  <a:pt x="10390430" y="6824332"/>
                  <a:pt x="10398418" y="6761407"/>
                  <a:pt x="10398418" y="6726230"/>
                </a:cubicBezTo>
                <a:cubicBezTo>
                  <a:pt x="10417198" y="6769396"/>
                  <a:pt x="10476482" y="6703948"/>
                  <a:pt x="10446630" y="6792660"/>
                </a:cubicBezTo>
                <a:cubicBezTo>
                  <a:pt x="10454058" y="6810598"/>
                  <a:pt x="10483350" y="6784951"/>
                  <a:pt x="10475642" y="6843953"/>
                </a:cubicBezTo>
                <a:cubicBezTo>
                  <a:pt x="10465830" y="6850960"/>
                  <a:pt x="10458122" y="6821110"/>
                  <a:pt x="10447610" y="6849138"/>
                </a:cubicBezTo>
                <a:cubicBezTo>
                  <a:pt x="10459102" y="6922573"/>
                  <a:pt x="10476622" y="6859929"/>
                  <a:pt x="10489658" y="6891182"/>
                </a:cubicBezTo>
                <a:lnTo>
                  <a:pt x="10480690" y="6911642"/>
                </a:lnTo>
                <a:cubicBezTo>
                  <a:pt x="10482678" y="6922854"/>
                  <a:pt x="10480690" y="6934401"/>
                  <a:pt x="10475082" y="6944296"/>
                </a:cubicBezTo>
                <a:cubicBezTo>
                  <a:pt x="10469334" y="6928179"/>
                  <a:pt x="10464290" y="6896366"/>
                  <a:pt x="10457142" y="6906736"/>
                </a:cubicBezTo>
                <a:cubicBezTo>
                  <a:pt x="10452518" y="6920751"/>
                  <a:pt x="10444110" y="6933784"/>
                  <a:pt x="10447190" y="6949762"/>
                </a:cubicBezTo>
                <a:cubicBezTo>
                  <a:pt x="10466254" y="6962795"/>
                  <a:pt x="10491758" y="7000634"/>
                  <a:pt x="10504094" y="6916546"/>
                </a:cubicBezTo>
                <a:cubicBezTo>
                  <a:pt x="10529598" y="6949060"/>
                  <a:pt x="10556930" y="6966719"/>
                  <a:pt x="10585662" y="6945276"/>
                </a:cubicBezTo>
                <a:cubicBezTo>
                  <a:pt x="10580318" y="6908179"/>
                  <a:pt x="10582182" y="6870398"/>
                  <a:pt x="10591126" y="6834002"/>
                </a:cubicBezTo>
                <a:cubicBezTo>
                  <a:pt x="10591686" y="6943174"/>
                  <a:pt x="10602898" y="6825453"/>
                  <a:pt x="10624622" y="6874784"/>
                </a:cubicBezTo>
                <a:cubicBezTo>
                  <a:pt x="10619438" y="6936167"/>
                  <a:pt x="10587762" y="6921733"/>
                  <a:pt x="10595750" y="6981153"/>
                </a:cubicBezTo>
                <a:cubicBezTo>
                  <a:pt x="10626862" y="6989001"/>
                  <a:pt x="10655734" y="7043657"/>
                  <a:pt x="10690490" y="6978910"/>
                </a:cubicBezTo>
                <a:cubicBezTo>
                  <a:pt x="10713338" y="7069585"/>
                  <a:pt x="10767294" y="7030344"/>
                  <a:pt x="10786494" y="7111628"/>
                </a:cubicBezTo>
                <a:cubicBezTo>
                  <a:pt x="10780046" y="7134192"/>
                  <a:pt x="10770098" y="7120457"/>
                  <a:pt x="10773182" y="7142459"/>
                </a:cubicBezTo>
                <a:cubicBezTo>
                  <a:pt x="10791118" y="7166565"/>
                  <a:pt x="10764490" y="7236356"/>
                  <a:pt x="10788598" y="7224584"/>
                </a:cubicBezTo>
                <a:cubicBezTo>
                  <a:pt x="10795186" y="7196135"/>
                  <a:pt x="10788738" y="7164603"/>
                  <a:pt x="10793082" y="7135592"/>
                </a:cubicBezTo>
                <a:cubicBezTo>
                  <a:pt x="10817890" y="7088364"/>
                  <a:pt x="10838350" y="7127183"/>
                  <a:pt x="10861054" y="7116393"/>
                </a:cubicBezTo>
                <a:cubicBezTo>
                  <a:pt x="10852366" y="7084300"/>
                  <a:pt x="10839050" y="7051926"/>
                  <a:pt x="10850122" y="7023898"/>
                </a:cubicBezTo>
                <a:cubicBezTo>
                  <a:pt x="10864138" y="7021094"/>
                  <a:pt x="10877030" y="7057532"/>
                  <a:pt x="10892170" y="7044499"/>
                </a:cubicBezTo>
                <a:cubicBezTo>
                  <a:pt x="10880818" y="7064819"/>
                  <a:pt x="10896794" y="7090747"/>
                  <a:pt x="10888806" y="7111348"/>
                </a:cubicBezTo>
                <a:cubicBezTo>
                  <a:pt x="10877874" y="7066501"/>
                  <a:pt x="10865958" y="7046321"/>
                  <a:pt x="10851946" y="7058233"/>
                </a:cubicBezTo>
                <a:cubicBezTo>
                  <a:pt x="10869742" y="7092709"/>
                  <a:pt x="10874370" y="7068463"/>
                  <a:pt x="10864278" y="7128305"/>
                </a:cubicBezTo>
                <a:cubicBezTo>
                  <a:pt x="10888806" y="7136294"/>
                  <a:pt x="10911930" y="7173151"/>
                  <a:pt x="10936594" y="7178336"/>
                </a:cubicBezTo>
                <a:cubicBezTo>
                  <a:pt x="10920758" y="7209869"/>
                  <a:pt x="10925802" y="7276017"/>
                  <a:pt x="10943182" y="7281062"/>
                </a:cubicBezTo>
                <a:cubicBezTo>
                  <a:pt x="10930150" y="7330113"/>
                  <a:pt x="10924402" y="7235795"/>
                  <a:pt x="10911930" y="7274055"/>
                </a:cubicBezTo>
                <a:cubicBezTo>
                  <a:pt x="10916414" y="7331655"/>
                  <a:pt x="10937294" y="7375380"/>
                  <a:pt x="10965326" y="7308531"/>
                </a:cubicBezTo>
                <a:cubicBezTo>
                  <a:pt x="10957198" y="7253594"/>
                  <a:pt x="10954114" y="7262984"/>
                  <a:pt x="10965326" y="7229909"/>
                </a:cubicBezTo>
                <a:cubicBezTo>
                  <a:pt x="10946966" y="7195994"/>
                  <a:pt x="10946826" y="7286388"/>
                  <a:pt x="10929586" y="7232993"/>
                </a:cubicBezTo>
                <a:cubicBezTo>
                  <a:pt x="10940098" y="7208747"/>
                  <a:pt x="10948510" y="7223604"/>
                  <a:pt x="10959722" y="7183522"/>
                </a:cubicBezTo>
                <a:cubicBezTo>
                  <a:pt x="10995598" y="7212531"/>
                  <a:pt x="11042830" y="7285126"/>
                  <a:pt x="11071842" y="7219820"/>
                </a:cubicBezTo>
                <a:cubicBezTo>
                  <a:pt x="11085154" y="7249109"/>
                  <a:pt x="11073942" y="7273075"/>
                  <a:pt x="11087258" y="7302224"/>
                </a:cubicBezTo>
                <a:cubicBezTo>
                  <a:pt x="11091742" y="7291714"/>
                  <a:pt x="11095246" y="7299562"/>
                  <a:pt x="11099450" y="7293535"/>
                </a:cubicBezTo>
                <a:cubicBezTo>
                  <a:pt x="11111082" y="7285827"/>
                  <a:pt x="11104634" y="7223463"/>
                  <a:pt x="11117390" y="7252474"/>
                </a:cubicBezTo>
                <a:cubicBezTo>
                  <a:pt x="11129302" y="7315257"/>
                  <a:pt x="11194610" y="7368652"/>
                  <a:pt x="11214234" y="7285406"/>
                </a:cubicBezTo>
                <a:cubicBezTo>
                  <a:pt x="11233014" y="7312174"/>
                  <a:pt x="11201058" y="7327590"/>
                  <a:pt x="11210726" y="7352256"/>
                </a:cubicBezTo>
                <a:cubicBezTo>
                  <a:pt x="11218018" y="7339363"/>
                  <a:pt x="11222922" y="7371876"/>
                  <a:pt x="11228526" y="7389954"/>
                </a:cubicBezTo>
                <a:cubicBezTo>
                  <a:pt x="11240162" y="7343706"/>
                  <a:pt x="11247726" y="7372857"/>
                  <a:pt x="11255158" y="7407192"/>
                </a:cubicBezTo>
                <a:cubicBezTo>
                  <a:pt x="11260762" y="7394019"/>
                  <a:pt x="11257118" y="7378322"/>
                  <a:pt x="11265386" y="7365148"/>
                </a:cubicBezTo>
                <a:cubicBezTo>
                  <a:pt x="11273794" y="7402707"/>
                  <a:pt x="11285570" y="7378743"/>
                  <a:pt x="11294118" y="7416722"/>
                </a:cubicBezTo>
                <a:cubicBezTo>
                  <a:pt x="11286814" y="7433960"/>
                  <a:pt x="11284446" y="7452879"/>
                  <a:pt x="11287250" y="7471378"/>
                </a:cubicBezTo>
                <a:cubicBezTo>
                  <a:pt x="11295658" y="7462128"/>
                  <a:pt x="11303366" y="7463110"/>
                  <a:pt x="11311778" y="7454280"/>
                </a:cubicBezTo>
                <a:cubicBezTo>
                  <a:pt x="11306590" y="7429334"/>
                  <a:pt x="11299442" y="7439285"/>
                  <a:pt x="11294118" y="7416722"/>
                </a:cubicBezTo>
                <a:cubicBezTo>
                  <a:pt x="11310654" y="7406911"/>
                  <a:pt x="11323550" y="7412657"/>
                  <a:pt x="11330978" y="7390936"/>
                </a:cubicBezTo>
                <a:cubicBezTo>
                  <a:pt x="11315282" y="7460868"/>
                  <a:pt x="11359850" y="7410136"/>
                  <a:pt x="11357326" y="7486934"/>
                </a:cubicBezTo>
                <a:cubicBezTo>
                  <a:pt x="11399370" y="7462128"/>
                  <a:pt x="11438754" y="7487495"/>
                  <a:pt x="11475050" y="7569480"/>
                </a:cubicBezTo>
                <a:cubicBezTo>
                  <a:pt x="11492290" y="7524492"/>
                  <a:pt x="11486262" y="7550701"/>
                  <a:pt x="11493830" y="7584894"/>
                </a:cubicBezTo>
                <a:cubicBezTo>
                  <a:pt x="11520882" y="7563032"/>
                  <a:pt x="11564606" y="7567658"/>
                  <a:pt x="11573718" y="7636467"/>
                </a:cubicBezTo>
                <a:cubicBezTo>
                  <a:pt x="11595862" y="7570460"/>
                  <a:pt x="11628934" y="7680333"/>
                  <a:pt x="11632298" y="7717332"/>
                </a:cubicBezTo>
                <a:cubicBezTo>
                  <a:pt x="11629494" y="7708922"/>
                  <a:pt x="11607494" y="7714668"/>
                  <a:pt x="11615482" y="7735971"/>
                </a:cubicBezTo>
                <a:cubicBezTo>
                  <a:pt x="11625010" y="7754890"/>
                  <a:pt x="11635242" y="7756992"/>
                  <a:pt x="11646594" y="7742977"/>
                </a:cubicBezTo>
                <a:cubicBezTo>
                  <a:pt x="11641086" y="7728432"/>
                  <a:pt x="11642010" y="7712245"/>
                  <a:pt x="11649118" y="7698412"/>
                </a:cubicBezTo>
                <a:cubicBezTo>
                  <a:pt x="11664674" y="7723918"/>
                  <a:pt x="11682894" y="7701074"/>
                  <a:pt x="11700134" y="7698412"/>
                </a:cubicBezTo>
                <a:cubicBezTo>
                  <a:pt x="11654302" y="7762738"/>
                  <a:pt x="11650378" y="7846264"/>
                  <a:pt x="11625290" y="7771146"/>
                </a:cubicBezTo>
                <a:cubicBezTo>
                  <a:pt x="11602726" y="7808145"/>
                  <a:pt x="11583246" y="7773809"/>
                  <a:pt x="11560682" y="7801838"/>
                </a:cubicBezTo>
                <a:cubicBezTo>
                  <a:pt x="11548210" y="7769186"/>
                  <a:pt x="11557738" y="7732607"/>
                  <a:pt x="11541062" y="7729944"/>
                </a:cubicBezTo>
                <a:cubicBezTo>
                  <a:pt x="11546246" y="7699392"/>
                  <a:pt x="11565866" y="7730926"/>
                  <a:pt x="11558998" y="7688882"/>
                </a:cubicBezTo>
                <a:cubicBezTo>
                  <a:pt x="11522422" y="7685239"/>
                  <a:pt x="11476594" y="7668841"/>
                  <a:pt x="11457530" y="7744939"/>
                </a:cubicBezTo>
                <a:cubicBezTo>
                  <a:pt x="11443518" y="7708082"/>
                  <a:pt x="11465382" y="7679353"/>
                  <a:pt x="11451366" y="7642354"/>
                </a:cubicBezTo>
                <a:cubicBezTo>
                  <a:pt x="11428102" y="7716210"/>
                  <a:pt x="11401894" y="7627499"/>
                  <a:pt x="11388998" y="7628340"/>
                </a:cubicBezTo>
                <a:cubicBezTo>
                  <a:pt x="11399370" y="7632824"/>
                  <a:pt x="11410722" y="7615867"/>
                  <a:pt x="11422634" y="7590780"/>
                </a:cubicBezTo>
                <a:cubicBezTo>
                  <a:pt x="11431606" y="7646278"/>
                  <a:pt x="11463978" y="7646418"/>
                  <a:pt x="11465942" y="7589239"/>
                </a:cubicBezTo>
                <a:cubicBezTo>
                  <a:pt x="11445198" y="7537666"/>
                  <a:pt x="11419410" y="7576627"/>
                  <a:pt x="11398390" y="7529118"/>
                </a:cubicBezTo>
                <a:lnTo>
                  <a:pt x="11384374" y="7559810"/>
                </a:lnTo>
                <a:cubicBezTo>
                  <a:pt x="11385634" y="7601432"/>
                  <a:pt x="11408198" y="7578589"/>
                  <a:pt x="11397550" y="7607878"/>
                </a:cubicBezTo>
                <a:cubicBezTo>
                  <a:pt x="11391102" y="7580130"/>
                  <a:pt x="11380030" y="7638710"/>
                  <a:pt x="11371758" y="7647260"/>
                </a:cubicBezTo>
                <a:cubicBezTo>
                  <a:pt x="11345974" y="7553923"/>
                  <a:pt x="11331958" y="7706539"/>
                  <a:pt x="11303930" y="7666039"/>
                </a:cubicBezTo>
                <a:cubicBezTo>
                  <a:pt x="11310794" y="7624835"/>
                  <a:pt x="11332938" y="7642494"/>
                  <a:pt x="11326350" y="7614466"/>
                </a:cubicBezTo>
                <a:cubicBezTo>
                  <a:pt x="11302946" y="7609840"/>
                  <a:pt x="11280382" y="7588539"/>
                  <a:pt x="11256278" y="7598909"/>
                </a:cubicBezTo>
                <a:cubicBezTo>
                  <a:pt x="11243242" y="7573823"/>
                  <a:pt x="11254034" y="7553643"/>
                  <a:pt x="11244226" y="7528837"/>
                </a:cubicBezTo>
                <a:cubicBezTo>
                  <a:pt x="11233406" y="7546187"/>
                  <a:pt x="11220666" y="7562262"/>
                  <a:pt x="11206242" y="7576767"/>
                </a:cubicBezTo>
                <a:cubicBezTo>
                  <a:pt x="11201758" y="7534583"/>
                  <a:pt x="11230910" y="7499687"/>
                  <a:pt x="11232170" y="7458765"/>
                </a:cubicBezTo>
                <a:cubicBezTo>
                  <a:pt x="11224742" y="7427512"/>
                  <a:pt x="11214094" y="7452599"/>
                  <a:pt x="11205542" y="7441527"/>
                </a:cubicBezTo>
                <a:cubicBezTo>
                  <a:pt x="11208346" y="7500528"/>
                  <a:pt x="11182978" y="7479927"/>
                  <a:pt x="11176534" y="7468856"/>
                </a:cubicBezTo>
                <a:cubicBezTo>
                  <a:pt x="11178494" y="7531360"/>
                  <a:pt x="11157470" y="7501789"/>
                  <a:pt x="11157470" y="7532200"/>
                </a:cubicBezTo>
                <a:cubicBezTo>
                  <a:pt x="11160106" y="7539445"/>
                  <a:pt x="11159658" y="7547449"/>
                  <a:pt x="11156210" y="7554344"/>
                </a:cubicBezTo>
                <a:cubicBezTo>
                  <a:pt x="11139114" y="7520568"/>
                  <a:pt x="11167842" y="7496885"/>
                  <a:pt x="11153126" y="7463529"/>
                </a:cubicBezTo>
                <a:cubicBezTo>
                  <a:pt x="11130422" y="7429194"/>
                  <a:pt x="11109122" y="7561211"/>
                  <a:pt x="11095106" y="7518187"/>
                </a:cubicBezTo>
                <a:cubicBezTo>
                  <a:pt x="11106806" y="7498664"/>
                  <a:pt x="11110858" y="7475498"/>
                  <a:pt x="11106458" y="7453160"/>
                </a:cubicBezTo>
                <a:cubicBezTo>
                  <a:pt x="11077586" y="7392898"/>
                  <a:pt x="11051378" y="7526314"/>
                  <a:pt x="11042830" y="7540329"/>
                </a:cubicBezTo>
                <a:cubicBezTo>
                  <a:pt x="11050958" y="7515664"/>
                  <a:pt x="11042830" y="7487914"/>
                  <a:pt x="11042830" y="7461567"/>
                </a:cubicBezTo>
                <a:cubicBezTo>
                  <a:pt x="11053898" y="7432839"/>
                  <a:pt x="11083334" y="7431156"/>
                  <a:pt x="11081930" y="7391495"/>
                </a:cubicBezTo>
                <a:cubicBezTo>
                  <a:pt x="11044790" y="7339363"/>
                  <a:pt x="11041286" y="7443209"/>
                  <a:pt x="11007230" y="7464792"/>
                </a:cubicBezTo>
                <a:cubicBezTo>
                  <a:pt x="10999942" y="7444329"/>
                  <a:pt x="11004990" y="7426672"/>
                  <a:pt x="10998402" y="7406631"/>
                </a:cubicBezTo>
                <a:lnTo>
                  <a:pt x="10971634" y="7468155"/>
                </a:lnTo>
                <a:cubicBezTo>
                  <a:pt x="10977518" y="7490718"/>
                  <a:pt x="11005690" y="7456242"/>
                  <a:pt x="10997138" y="7507535"/>
                </a:cubicBezTo>
                <a:cubicBezTo>
                  <a:pt x="10981722" y="7499687"/>
                  <a:pt x="10967430" y="7471939"/>
                  <a:pt x="10950330" y="7497165"/>
                </a:cubicBezTo>
                <a:cubicBezTo>
                  <a:pt x="10994338" y="7536124"/>
                  <a:pt x="11039326" y="7555184"/>
                  <a:pt x="11083750" y="7583213"/>
                </a:cubicBezTo>
                <a:cubicBezTo>
                  <a:pt x="11041706" y="7654547"/>
                  <a:pt x="10972054" y="7468716"/>
                  <a:pt x="10953694" y="7587838"/>
                </a:cubicBezTo>
                <a:cubicBezTo>
                  <a:pt x="10940238" y="7617127"/>
                  <a:pt x="10929446" y="7598629"/>
                  <a:pt x="10917954" y="7591341"/>
                </a:cubicBezTo>
                <a:cubicBezTo>
                  <a:pt x="10922718" y="7577326"/>
                  <a:pt x="10931270" y="7564153"/>
                  <a:pt x="10928046" y="7548458"/>
                </a:cubicBezTo>
                <a:cubicBezTo>
                  <a:pt x="10903662" y="7537666"/>
                  <a:pt x="10881374" y="7486654"/>
                  <a:pt x="10856990" y="7476284"/>
                </a:cubicBezTo>
                <a:cubicBezTo>
                  <a:pt x="10861754" y="7463251"/>
                  <a:pt x="10870166" y="7449797"/>
                  <a:pt x="10866942" y="7434240"/>
                </a:cubicBezTo>
                <a:cubicBezTo>
                  <a:pt x="10853766" y="7462409"/>
                  <a:pt x="10845358" y="7400885"/>
                  <a:pt x="10831342" y="7437744"/>
                </a:cubicBezTo>
                <a:cubicBezTo>
                  <a:pt x="10839750" y="7455962"/>
                  <a:pt x="10849422" y="7445592"/>
                  <a:pt x="10856990" y="7476983"/>
                </a:cubicBezTo>
                <a:cubicBezTo>
                  <a:pt x="10828118" y="7520149"/>
                  <a:pt x="10816486" y="7502771"/>
                  <a:pt x="10792382" y="7586856"/>
                </a:cubicBezTo>
                <a:cubicBezTo>
                  <a:pt x="10773882" y="7539628"/>
                  <a:pt x="10779206" y="7622875"/>
                  <a:pt x="10746694" y="7554483"/>
                </a:cubicBezTo>
                <a:cubicBezTo>
                  <a:pt x="10719082" y="7633245"/>
                  <a:pt x="10666246" y="7539768"/>
                  <a:pt x="10629946" y="7529679"/>
                </a:cubicBezTo>
                <a:cubicBezTo>
                  <a:pt x="10634714" y="7515944"/>
                  <a:pt x="10643122" y="7502490"/>
                  <a:pt x="10640038" y="7486934"/>
                </a:cubicBezTo>
                <a:cubicBezTo>
                  <a:pt x="10635694" y="7491979"/>
                  <a:pt x="10631910" y="7488616"/>
                  <a:pt x="10628826" y="7472919"/>
                </a:cubicBezTo>
                <a:cubicBezTo>
                  <a:pt x="10628966" y="7524913"/>
                  <a:pt x="10609486" y="7560650"/>
                  <a:pt x="10595470" y="7510898"/>
                </a:cubicBezTo>
                <a:cubicBezTo>
                  <a:pt x="10591126" y="7494362"/>
                  <a:pt x="10600234" y="7481749"/>
                  <a:pt x="10597714" y="7466333"/>
                </a:cubicBezTo>
                <a:cubicBezTo>
                  <a:pt x="10585238" y="7493522"/>
                  <a:pt x="10593790" y="7507535"/>
                  <a:pt x="10579774" y="7507535"/>
                </a:cubicBezTo>
                <a:cubicBezTo>
                  <a:pt x="10571926" y="7487495"/>
                  <a:pt x="10578794" y="7470398"/>
                  <a:pt x="10578794" y="7451478"/>
                </a:cubicBezTo>
                <a:cubicBezTo>
                  <a:pt x="10569962" y="7468155"/>
                  <a:pt x="10573186" y="7487776"/>
                  <a:pt x="10564778" y="7504593"/>
                </a:cubicBezTo>
                <a:cubicBezTo>
                  <a:pt x="10538710" y="7507114"/>
                  <a:pt x="10503390" y="7427933"/>
                  <a:pt x="10486854" y="7487914"/>
                </a:cubicBezTo>
                <a:cubicBezTo>
                  <a:pt x="10470318" y="7455122"/>
                  <a:pt x="10503954" y="7431717"/>
                  <a:pt x="10491198" y="7399063"/>
                </a:cubicBezTo>
                <a:cubicBezTo>
                  <a:pt x="10444250" y="7511880"/>
                  <a:pt x="10410194" y="7434661"/>
                  <a:pt x="10386506" y="7365429"/>
                </a:cubicBezTo>
                <a:cubicBezTo>
                  <a:pt x="10390290" y="7377482"/>
                  <a:pt x="10394778" y="7361785"/>
                  <a:pt x="10387486" y="7343147"/>
                </a:cubicBezTo>
                <a:cubicBezTo>
                  <a:pt x="10405566" y="7349033"/>
                  <a:pt x="10434018" y="7278400"/>
                  <a:pt x="10425186" y="7217016"/>
                </a:cubicBezTo>
                <a:cubicBezTo>
                  <a:pt x="10407110" y="7233833"/>
                  <a:pt x="10410474" y="7270832"/>
                  <a:pt x="10391834" y="7254715"/>
                </a:cubicBezTo>
                <a:cubicBezTo>
                  <a:pt x="10393794" y="7285126"/>
                  <a:pt x="10395334" y="7315537"/>
                  <a:pt x="10379778" y="7342305"/>
                </a:cubicBezTo>
                <a:cubicBezTo>
                  <a:pt x="10367586" y="7305867"/>
                  <a:pt x="10389870" y="7276999"/>
                  <a:pt x="10380622" y="7241120"/>
                </a:cubicBezTo>
                <a:cubicBezTo>
                  <a:pt x="10368426" y="7228087"/>
                  <a:pt x="10370110" y="7191370"/>
                  <a:pt x="10350490" y="7212392"/>
                </a:cubicBezTo>
                <a:cubicBezTo>
                  <a:pt x="10317554" y="7342445"/>
                  <a:pt x="10262754" y="7278680"/>
                  <a:pt x="10222810" y="7331234"/>
                </a:cubicBezTo>
                <a:cubicBezTo>
                  <a:pt x="10234302" y="7307689"/>
                  <a:pt x="10244814" y="7283865"/>
                  <a:pt x="10238090" y="7255837"/>
                </a:cubicBezTo>
                <a:cubicBezTo>
                  <a:pt x="10215666" y="7255416"/>
                  <a:pt x="10210058" y="7226125"/>
                  <a:pt x="10200390" y="7304045"/>
                </a:cubicBezTo>
                <a:cubicBezTo>
                  <a:pt x="10177966" y="7227947"/>
                  <a:pt x="10188754" y="7368092"/>
                  <a:pt x="10168154" y="7319742"/>
                </a:cubicBezTo>
                <a:cubicBezTo>
                  <a:pt x="10184550" y="7289050"/>
                  <a:pt x="10181186" y="7254715"/>
                  <a:pt x="10184550" y="7221642"/>
                </a:cubicBezTo>
                <a:cubicBezTo>
                  <a:pt x="10179926" y="7210290"/>
                  <a:pt x="10174458" y="7214493"/>
                  <a:pt x="10168994" y="7218137"/>
                </a:cubicBezTo>
                <a:cubicBezTo>
                  <a:pt x="10167594" y="7244064"/>
                  <a:pt x="10170538" y="7270972"/>
                  <a:pt x="10153578" y="7293676"/>
                </a:cubicBezTo>
                <a:cubicBezTo>
                  <a:pt x="10149234" y="7224023"/>
                  <a:pt x="10129190" y="7261583"/>
                  <a:pt x="10129190" y="7311054"/>
                </a:cubicBezTo>
                <a:cubicBezTo>
                  <a:pt x="10095694" y="7266207"/>
                  <a:pt x="10058278" y="7268589"/>
                  <a:pt x="10025622" y="7262703"/>
                </a:cubicBezTo>
                <a:cubicBezTo>
                  <a:pt x="9992966" y="7256817"/>
                  <a:pt x="9964514" y="7241681"/>
                  <a:pt x="9946998" y="7160819"/>
                </a:cubicBezTo>
                <a:cubicBezTo>
                  <a:pt x="9931718" y="7209589"/>
                  <a:pt x="9920366" y="7170908"/>
                  <a:pt x="9904950" y="7219539"/>
                </a:cubicBezTo>
                <a:cubicBezTo>
                  <a:pt x="9887714" y="7143721"/>
                  <a:pt x="9871174" y="7178197"/>
                  <a:pt x="9857162" y="7232292"/>
                </a:cubicBezTo>
                <a:cubicBezTo>
                  <a:pt x="9829410" y="7207065"/>
                  <a:pt x="9823106" y="7163062"/>
                  <a:pt x="9805866" y="7233134"/>
                </a:cubicBezTo>
                <a:cubicBezTo>
                  <a:pt x="9785262" y="7202862"/>
                  <a:pt x="9823806" y="7184082"/>
                  <a:pt x="9813294" y="7156053"/>
                </a:cubicBezTo>
                <a:cubicBezTo>
                  <a:pt x="9799418" y="7117934"/>
                  <a:pt x="9787366" y="7177776"/>
                  <a:pt x="9784002" y="7105041"/>
                </a:cubicBezTo>
                <a:cubicBezTo>
                  <a:pt x="9771530" y="7150307"/>
                  <a:pt x="9761578" y="7139376"/>
                  <a:pt x="9751910" y="7121018"/>
                </a:cubicBezTo>
                <a:cubicBezTo>
                  <a:pt x="9756534" y="7107143"/>
                  <a:pt x="9764942" y="7093970"/>
                  <a:pt x="9761718" y="7078133"/>
                </a:cubicBezTo>
                <a:cubicBezTo>
                  <a:pt x="9683934" y="7109526"/>
                  <a:pt x="9590454" y="7032025"/>
                  <a:pt x="9524306" y="7097613"/>
                </a:cubicBezTo>
                <a:cubicBezTo>
                  <a:pt x="9543086" y="7121718"/>
                  <a:pt x="9584850" y="7092569"/>
                  <a:pt x="9589194" y="7144281"/>
                </a:cubicBezTo>
                <a:cubicBezTo>
                  <a:pt x="9584430" y="7133771"/>
                  <a:pt x="9573778" y="7132650"/>
                  <a:pt x="9577002" y="7153111"/>
                </a:cubicBezTo>
                <a:cubicBezTo>
                  <a:pt x="9590174" y="7171469"/>
                  <a:pt x="9605594" y="7194453"/>
                  <a:pt x="9601526" y="7135592"/>
                </a:cubicBezTo>
                <a:cubicBezTo>
                  <a:pt x="9628014" y="7146804"/>
                  <a:pt x="9614002" y="7221361"/>
                  <a:pt x="9599986" y="7258919"/>
                </a:cubicBezTo>
                <a:cubicBezTo>
                  <a:pt x="9574338" y="7198237"/>
                  <a:pt x="9534254" y="7113729"/>
                  <a:pt x="9522902" y="7220660"/>
                </a:cubicBezTo>
                <a:cubicBezTo>
                  <a:pt x="9514914" y="7165864"/>
                  <a:pt x="9501038" y="7241120"/>
                  <a:pt x="9492630" y="7192631"/>
                </a:cubicBezTo>
                <a:cubicBezTo>
                  <a:pt x="9497958" y="7152129"/>
                  <a:pt x="9517998" y="7183803"/>
                  <a:pt x="9510150" y="7150588"/>
                </a:cubicBezTo>
                <a:cubicBezTo>
                  <a:pt x="9500058" y="7111628"/>
                  <a:pt x="9487166" y="7136154"/>
                  <a:pt x="9474550" y="7154512"/>
                </a:cubicBezTo>
                <a:cubicBezTo>
                  <a:pt x="9478198" y="7165583"/>
                  <a:pt x="9479050" y="7177369"/>
                  <a:pt x="9477074" y="7188847"/>
                </a:cubicBezTo>
                <a:cubicBezTo>
                  <a:pt x="9464770" y="7152256"/>
                  <a:pt x="9469394" y="7112090"/>
                  <a:pt x="9489690" y="7079255"/>
                </a:cubicBezTo>
                <a:cubicBezTo>
                  <a:pt x="9501742" y="7096072"/>
                  <a:pt x="9500622" y="7125922"/>
                  <a:pt x="9520802" y="7085420"/>
                </a:cubicBezTo>
                <a:cubicBezTo>
                  <a:pt x="9501182" y="7043938"/>
                  <a:pt x="9532014" y="7012686"/>
                  <a:pt x="9517998" y="6972465"/>
                </a:cubicBezTo>
                <a:cubicBezTo>
                  <a:pt x="9507910" y="6989843"/>
                  <a:pt x="9499218" y="6976108"/>
                  <a:pt x="9489970" y="6978070"/>
                </a:cubicBezTo>
                <a:cubicBezTo>
                  <a:pt x="9473150" y="7106722"/>
                  <a:pt x="9425638" y="7169227"/>
                  <a:pt x="9391022" y="7171329"/>
                </a:cubicBezTo>
                <a:cubicBezTo>
                  <a:pt x="9409942" y="7140637"/>
                  <a:pt x="9383174" y="7115691"/>
                  <a:pt x="9377010" y="7123960"/>
                </a:cubicBezTo>
                <a:cubicBezTo>
                  <a:pt x="9367058" y="7190529"/>
                  <a:pt x="9333842" y="7121998"/>
                  <a:pt x="9314502" y="7111067"/>
                </a:cubicBezTo>
                <a:cubicBezTo>
                  <a:pt x="9320386" y="7093689"/>
                  <a:pt x="9331878" y="7077293"/>
                  <a:pt x="9328514" y="7057813"/>
                </a:cubicBezTo>
                <a:cubicBezTo>
                  <a:pt x="9310154" y="7021375"/>
                  <a:pt x="9298522" y="7139937"/>
                  <a:pt x="9286470" y="7116673"/>
                </a:cubicBezTo>
                <a:cubicBezTo>
                  <a:pt x="9295582" y="7043938"/>
                  <a:pt x="9266430" y="7107424"/>
                  <a:pt x="9259702" y="7099996"/>
                </a:cubicBezTo>
                <a:cubicBezTo>
                  <a:pt x="9268954" y="7075612"/>
                  <a:pt x="9246950" y="7044920"/>
                  <a:pt x="9243442" y="7018012"/>
                </a:cubicBezTo>
                <a:cubicBezTo>
                  <a:pt x="9236438" y="7040294"/>
                  <a:pt x="9229990" y="7027542"/>
                  <a:pt x="9222422" y="7047722"/>
                </a:cubicBezTo>
                <a:cubicBezTo>
                  <a:pt x="9233354" y="7041555"/>
                  <a:pt x="9247650" y="7054869"/>
                  <a:pt x="9236438" y="7095231"/>
                </a:cubicBezTo>
                <a:cubicBezTo>
                  <a:pt x="9220602" y="7060055"/>
                  <a:pt x="9199718" y="7053748"/>
                  <a:pt x="9199718" y="7121718"/>
                </a:cubicBezTo>
                <a:cubicBezTo>
                  <a:pt x="9183322" y="7095511"/>
                  <a:pt x="9211350" y="7079115"/>
                  <a:pt x="9194814" y="7053468"/>
                </a:cubicBezTo>
                <a:cubicBezTo>
                  <a:pt x="9173650" y="7123680"/>
                  <a:pt x="9180798" y="7055850"/>
                  <a:pt x="9166782" y="7059354"/>
                </a:cubicBezTo>
                <a:cubicBezTo>
                  <a:pt x="9155150" y="7083179"/>
                  <a:pt x="9158234" y="7110086"/>
                  <a:pt x="9159494" y="7136573"/>
                </a:cubicBezTo>
                <a:cubicBezTo>
                  <a:pt x="9164262" y="7081777"/>
                  <a:pt x="9191170" y="7147924"/>
                  <a:pt x="9206306" y="7145683"/>
                </a:cubicBezTo>
                <a:cubicBezTo>
                  <a:pt x="9192010" y="7165302"/>
                  <a:pt x="9204342" y="7189968"/>
                  <a:pt x="9195794" y="7210990"/>
                </a:cubicBezTo>
                <a:cubicBezTo>
                  <a:pt x="9184302" y="7203702"/>
                  <a:pt x="9173230" y="7185625"/>
                  <a:pt x="9160194" y="7215194"/>
                </a:cubicBezTo>
                <a:cubicBezTo>
                  <a:pt x="9158094" y="7257799"/>
                  <a:pt x="9171406" y="7262142"/>
                  <a:pt x="9180798" y="7286667"/>
                </a:cubicBezTo>
                <a:cubicBezTo>
                  <a:pt x="9145762" y="7272654"/>
                  <a:pt x="9143658" y="7235515"/>
                  <a:pt x="9130762" y="7164603"/>
                </a:cubicBezTo>
                <a:cubicBezTo>
                  <a:pt x="9108618" y="7198518"/>
                  <a:pt x="9095586" y="7107284"/>
                  <a:pt x="9078910" y="7087382"/>
                </a:cubicBezTo>
                <a:cubicBezTo>
                  <a:pt x="9080730" y="7054029"/>
                  <a:pt x="9094746" y="7023056"/>
                  <a:pt x="9094746" y="6989282"/>
                </a:cubicBezTo>
                <a:cubicBezTo>
                  <a:pt x="9076106" y="6994888"/>
                  <a:pt x="9059006" y="6963915"/>
                  <a:pt x="9039946" y="6978772"/>
                </a:cubicBezTo>
                <a:cubicBezTo>
                  <a:pt x="9033642" y="7007221"/>
                  <a:pt x="9033218" y="7064120"/>
                  <a:pt x="9018226" y="7030764"/>
                </a:cubicBezTo>
                <a:cubicBezTo>
                  <a:pt x="9019626" y="6992364"/>
                  <a:pt x="9040370" y="7007221"/>
                  <a:pt x="9025230" y="6953545"/>
                </a:cubicBezTo>
                <a:cubicBezTo>
                  <a:pt x="9014858" y="7012406"/>
                  <a:pt x="9015982" y="6971202"/>
                  <a:pt x="9000846" y="6971202"/>
                </a:cubicBezTo>
                <a:cubicBezTo>
                  <a:pt x="8997158" y="6996850"/>
                  <a:pt x="8994818" y="7022678"/>
                  <a:pt x="8993838" y="7048563"/>
                </a:cubicBezTo>
                <a:cubicBezTo>
                  <a:pt x="8998742" y="7042396"/>
                  <a:pt x="9021306" y="7057672"/>
                  <a:pt x="9011918" y="7085701"/>
                </a:cubicBezTo>
                <a:cubicBezTo>
                  <a:pt x="9001686" y="7079814"/>
                  <a:pt x="8992714" y="7041555"/>
                  <a:pt x="8980806" y="7079814"/>
                </a:cubicBezTo>
                <a:cubicBezTo>
                  <a:pt x="8982906" y="7121018"/>
                  <a:pt x="9005190" y="7097613"/>
                  <a:pt x="8994818" y="7127183"/>
                </a:cubicBezTo>
                <a:cubicBezTo>
                  <a:pt x="8988374" y="7111348"/>
                  <a:pt x="8982906" y="7141900"/>
                  <a:pt x="8981646" y="7158296"/>
                </a:cubicBezTo>
                <a:cubicBezTo>
                  <a:pt x="8969254" y="7129286"/>
                  <a:pt x="8965122" y="7097417"/>
                  <a:pt x="8969730" y="7066220"/>
                </a:cubicBezTo>
                <a:cubicBezTo>
                  <a:pt x="8958942" y="7074349"/>
                  <a:pt x="8949830" y="7039594"/>
                  <a:pt x="8938478" y="7060336"/>
                </a:cubicBezTo>
                <a:cubicBezTo>
                  <a:pt x="8927266" y="7025299"/>
                  <a:pt x="8930490" y="6935047"/>
                  <a:pt x="8910450" y="6965037"/>
                </a:cubicBezTo>
                <a:cubicBezTo>
                  <a:pt x="8890406" y="6995028"/>
                  <a:pt x="8918298" y="7034127"/>
                  <a:pt x="8894610" y="7063138"/>
                </a:cubicBezTo>
                <a:cubicBezTo>
                  <a:pt x="8877654" y="7026140"/>
                  <a:pt x="8911290" y="6999092"/>
                  <a:pt x="8894610" y="6962234"/>
                </a:cubicBezTo>
                <a:cubicBezTo>
                  <a:pt x="8865042" y="6944856"/>
                  <a:pt x="8835750" y="6922854"/>
                  <a:pt x="8803234" y="6978211"/>
                </a:cubicBezTo>
                <a:cubicBezTo>
                  <a:pt x="8809678" y="6907297"/>
                  <a:pt x="8777726" y="6969521"/>
                  <a:pt x="8768618" y="6960412"/>
                </a:cubicBezTo>
                <a:cubicBezTo>
                  <a:pt x="8755862" y="6937849"/>
                  <a:pt x="8762730" y="6863011"/>
                  <a:pt x="8744230" y="6877026"/>
                </a:cubicBezTo>
                <a:cubicBezTo>
                  <a:pt x="8729654" y="6917528"/>
                  <a:pt x="8710034" y="6982275"/>
                  <a:pt x="8699802" y="7003157"/>
                </a:cubicBezTo>
                <a:cubicBezTo>
                  <a:pt x="8699382" y="6977509"/>
                  <a:pt x="8690414" y="6959991"/>
                  <a:pt x="8679062" y="6931963"/>
                </a:cubicBezTo>
                <a:cubicBezTo>
                  <a:pt x="8676118" y="6875485"/>
                  <a:pt x="8705410" y="6936728"/>
                  <a:pt x="8700786" y="6879830"/>
                </a:cubicBezTo>
                <a:cubicBezTo>
                  <a:pt x="8682562" y="6874503"/>
                  <a:pt x="8644022" y="6854463"/>
                  <a:pt x="8636454" y="6912482"/>
                </a:cubicBezTo>
                <a:cubicBezTo>
                  <a:pt x="8646406" y="6935466"/>
                  <a:pt x="8664906" y="6898328"/>
                  <a:pt x="8662522" y="6951022"/>
                </a:cubicBezTo>
                <a:cubicBezTo>
                  <a:pt x="8625382" y="6994467"/>
                  <a:pt x="8577314" y="6893563"/>
                  <a:pt x="8552086" y="6952423"/>
                </a:cubicBezTo>
                <a:cubicBezTo>
                  <a:pt x="8511162" y="6905616"/>
                  <a:pt x="8490418" y="6816905"/>
                  <a:pt x="8463370" y="6901692"/>
                </a:cubicBezTo>
                <a:cubicBezTo>
                  <a:pt x="8456642" y="6870859"/>
                  <a:pt x="8457622" y="6828257"/>
                  <a:pt x="8441646" y="6852501"/>
                </a:cubicBezTo>
                <a:cubicBezTo>
                  <a:pt x="8445010" y="6871841"/>
                  <a:pt x="8442066" y="6890200"/>
                  <a:pt x="8451318" y="6910522"/>
                </a:cubicBezTo>
                <a:lnTo>
                  <a:pt x="8425250" y="6972886"/>
                </a:lnTo>
                <a:cubicBezTo>
                  <a:pt x="8424690" y="6863853"/>
                  <a:pt x="8372134" y="6995729"/>
                  <a:pt x="8372134" y="6918088"/>
                </a:cubicBezTo>
                <a:cubicBezTo>
                  <a:pt x="8383206" y="6947238"/>
                  <a:pt x="8391614" y="6906036"/>
                  <a:pt x="8389510" y="6876044"/>
                </a:cubicBezTo>
                <a:cubicBezTo>
                  <a:pt x="8375638" y="6895805"/>
                  <a:pt x="8365266" y="6821950"/>
                  <a:pt x="8350410" y="6868897"/>
                </a:cubicBezTo>
                <a:cubicBezTo>
                  <a:pt x="8355874" y="6928459"/>
                  <a:pt x="8335974" y="6887957"/>
                  <a:pt x="8320838" y="6919769"/>
                </a:cubicBezTo>
                <a:cubicBezTo>
                  <a:pt x="8304302" y="6894264"/>
                  <a:pt x="8332190" y="6876886"/>
                  <a:pt x="8315514" y="6851381"/>
                </a:cubicBezTo>
                <a:cubicBezTo>
                  <a:pt x="8311446" y="6856986"/>
                  <a:pt x="8306962" y="6871561"/>
                  <a:pt x="8303318" y="6860630"/>
                </a:cubicBezTo>
                <a:cubicBezTo>
                  <a:pt x="8306822" y="6809197"/>
                  <a:pt x="8347326" y="6838907"/>
                  <a:pt x="8338918" y="6754820"/>
                </a:cubicBezTo>
                <a:cubicBezTo>
                  <a:pt x="8315934" y="6809337"/>
                  <a:pt x="8282858" y="6678862"/>
                  <a:pt x="8270246" y="6798406"/>
                </a:cubicBezTo>
                <a:cubicBezTo>
                  <a:pt x="8262538" y="6778224"/>
                  <a:pt x="8267442" y="6760287"/>
                  <a:pt x="8260574" y="6740526"/>
                </a:cubicBezTo>
                <a:cubicBezTo>
                  <a:pt x="8246558" y="6784812"/>
                  <a:pt x="8225674" y="6735060"/>
                  <a:pt x="8223154" y="6789716"/>
                </a:cubicBezTo>
                <a:cubicBezTo>
                  <a:pt x="8231142" y="6823912"/>
                  <a:pt x="8242774" y="6758604"/>
                  <a:pt x="8250202" y="6805972"/>
                </a:cubicBezTo>
                <a:cubicBezTo>
                  <a:pt x="8215726" y="6852080"/>
                  <a:pt x="8198766" y="6818025"/>
                  <a:pt x="8180126" y="6894124"/>
                </a:cubicBezTo>
                <a:cubicBezTo>
                  <a:pt x="8171998" y="6858947"/>
                  <a:pt x="8187834" y="6828257"/>
                  <a:pt x="8180126" y="6793079"/>
                </a:cubicBezTo>
                <a:cubicBezTo>
                  <a:pt x="8196526" y="6858107"/>
                  <a:pt x="8221330" y="6777804"/>
                  <a:pt x="8213762" y="6731976"/>
                </a:cubicBezTo>
                <a:cubicBezTo>
                  <a:pt x="8194562" y="6766452"/>
                  <a:pt x="8177046" y="6743189"/>
                  <a:pt x="8157706" y="6766452"/>
                </a:cubicBezTo>
                <a:cubicBezTo>
                  <a:pt x="8157846" y="6790431"/>
                  <a:pt x="8162358" y="6814172"/>
                  <a:pt x="8171018" y="6836524"/>
                </a:cubicBezTo>
                <a:cubicBezTo>
                  <a:pt x="8153918" y="6893563"/>
                  <a:pt x="8141166" y="6861051"/>
                  <a:pt x="8125890" y="6884594"/>
                </a:cubicBezTo>
                <a:cubicBezTo>
                  <a:pt x="8111034" y="6855724"/>
                  <a:pt x="8121826" y="6831339"/>
                  <a:pt x="8116922" y="6804291"/>
                </a:cubicBezTo>
                <a:cubicBezTo>
                  <a:pt x="8085526" y="6885714"/>
                  <a:pt x="8034934" y="6794061"/>
                  <a:pt x="8004798" y="6873663"/>
                </a:cubicBezTo>
                <a:cubicBezTo>
                  <a:pt x="8002138" y="6839328"/>
                  <a:pt x="8012370" y="6807654"/>
                  <a:pt x="8012370" y="6773880"/>
                </a:cubicBezTo>
                <a:cubicBezTo>
                  <a:pt x="7987142" y="6749775"/>
                  <a:pt x="8001014" y="6846334"/>
                  <a:pt x="7979434" y="6812700"/>
                </a:cubicBezTo>
                <a:cubicBezTo>
                  <a:pt x="7986090" y="6798700"/>
                  <a:pt x="7986650" y="6782569"/>
                  <a:pt x="7980974" y="6768134"/>
                </a:cubicBezTo>
                <a:cubicBezTo>
                  <a:pt x="7966442" y="6786100"/>
                  <a:pt x="7957486" y="6807921"/>
                  <a:pt x="7955186" y="6830918"/>
                </a:cubicBezTo>
                <a:cubicBezTo>
                  <a:pt x="7968570" y="6832025"/>
                  <a:pt x="7981018" y="6838248"/>
                  <a:pt x="7989946" y="6848296"/>
                </a:cubicBezTo>
                <a:cubicBezTo>
                  <a:pt x="7983862" y="6871000"/>
                  <a:pt x="7985794" y="6895106"/>
                  <a:pt x="7995410" y="6916546"/>
                </a:cubicBezTo>
                <a:cubicBezTo>
                  <a:pt x="7968502" y="6933644"/>
                  <a:pt x="7943274" y="6905896"/>
                  <a:pt x="7917066" y="6902533"/>
                </a:cubicBezTo>
                <a:cubicBezTo>
                  <a:pt x="7892258" y="6935606"/>
                  <a:pt x="7905434" y="6975267"/>
                  <a:pt x="7905434" y="7012686"/>
                </a:cubicBezTo>
                <a:cubicBezTo>
                  <a:pt x="7882030" y="6971904"/>
                  <a:pt x="7900110" y="6975267"/>
                  <a:pt x="7884970" y="6919210"/>
                </a:cubicBezTo>
                <a:cubicBezTo>
                  <a:pt x="7921830" y="6839328"/>
                  <a:pt x="7936970" y="6886837"/>
                  <a:pt x="7965698" y="6866656"/>
                </a:cubicBezTo>
                <a:cubicBezTo>
                  <a:pt x="7947338" y="6837786"/>
                  <a:pt x="7953086" y="6822090"/>
                  <a:pt x="7936686" y="6794061"/>
                </a:cubicBezTo>
                <a:cubicBezTo>
                  <a:pt x="7942434" y="6737303"/>
                  <a:pt x="7956310" y="6740386"/>
                  <a:pt x="7952806" y="6673536"/>
                </a:cubicBezTo>
                <a:cubicBezTo>
                  <a:pt x="7960094" y="6701284"/>
                  <a:pt x="7989242" y="6669753"/>
                  <a:pt x="7984898" y="6656860"/>
                </a:cubicBezTo>
                <a:cubicBezTo>
                  <a:pt x="7971726" y="6597438"/>
                  <a:pt x="7936266" y="6662606"/>
                  <a:pt x="7942854" y="6716700"/>
                </a:cubicBezTo>
                <a:cubicBezTo>
                  <a:pt x="7933886" y="6663866"/>
                  <a:pt x="7901650" y="6699743"/>
                  <a:pt x="7902910" y="6731698"/>
                </a:cubicBezTo>
                <a:cubicBezTo>
                  <a:pt x="7910338" y="6779205"/>
                  <a:pt x="7921970" y="6713618"/>
                  <a:pt x="7929962" y="6748094"/>
                </a:cubicBezTo>
                <a:cubicBezTo>
                  <a:pt x="7927270" y="6763692"/>
                  <a:pt x="7929426" y="6779724"/>
                  <a:pt x="7936126" y="6794061"/>
                </a:cubicBezTo>
                <a:cubicBezTo>
                  <a:pt x="7872918" y="6856285"/>
                  <a:pt x="7760798" y="6654617"/>
                  <a:pt x="7759958" y="6874084"/>
                </a:cubicBezTo>
                <a:cubicBezTo>
                  <a:pt x="7756314" y="6833161"/>
                  <a:pt x="7784202" y="6838067"/>
                  <a:pt x="7775654" y="6876886"/>
                </a:cubicBezTo>
                <a:cubicBezTo>
                  <a:pt x="7769630" y="6879409"/>
                  <a:pt x="7745242" y="6866935"/>
                  <a:pt x="7751410" y="6894965"/>
                </a:cubicBezTo>
                <a:cubicBezTo>
                  <a:pt x="7770750" y="6906736"/>
                  <a:pt x="7791634" y="6870719"/>
                  <a:pt x="7812794" y="6827695"/>
                </a:cubicBezTo>
                <a:cubicBezTo>
                  <a:pt x="7826950" y="6912622"/>
                  <a:pt x="7847130" y="6821950"/>
                  <a:pt x="7862550" y="6869739"/>
                </a:cubicBezTo>
                <a:cubicBezTo>
                  <a:pt x="7851614" y="6913885"/>
                  <a:pt x="7844330" y="6860770"/>
                  <a:pt x="7834518" y="6876044"/>
                </a:cubicBezTo>
                <a:cubicBezTo>
                  <a:pt x="7834938" y="6902253"/>
                  <a:pt x="7829894" y="6927619"/>
                  <a:pt x="7835778" y="6954806"/>
                </a:cubicBezTo>
                <a:cubicBezTo>
                  <a:pt x="7814898" y="6978910"/>
                  <a:pt x="7817698" y="7027962"/>
                  <a:pt x="7799342" y="6981854"/>
                </a:cubicBezTo>
                <a:cubicBezTo>
                  <a:pt x="7800462" y="6934486"/>
                  <a:pt x="7835218" y="6937568"/>
                  <a:pt x="7818962" y="6873242"/>
                </a:cubicBezTo>
                <a:cubicBezTo>
                  <a:pt x="7796818" y="6937148"/>
                  <a:pt x="7773274" y="6964196"/>
                  <a:pt x="7778738" y="7011705"/>
                </a:cubicBezTo>
                <a:cubicBezTo>
                  <a:pt x="7783362" y="7046601"/>
                  <a:pt x="7809710" y="7001335"/>
                  <a:pt x="7800602" y="7060615"/>
                </a:cubicBezTo>
                <a:cubicBezTo>
                  <a:pt x="7794714" y="7049824"/>
                  <a:pt x="7787846" y="7049964"/>
                  <a:pt x="7780702" y="7068182"/>
                </a:cubicBezTo>
                <a:cubicBezTo>
                  <a:pt x="7772994" y="6986199"/>
                  <a:pt x="7733190" y="7039174"/>
                  <a:pt x="7746222" y="6927058"/>
                </a:cubicBezTo>
                <a:cubicBezTo>
                  <a:pt x="7730526" y="6989142"/>
                  <a:pt x="7669982" y="7047862"/>
                  <a:pt x="7649938" y="6976948"/>
                </a:cubicBezTo>
                <a:cubicBezTo>
                  <a:pt x="7652114" y="6991874"/>
                  <a:pt x="7651594" y="7007052"/>
                  <a:pt x="7648398" y="7021796"/>
                </a:cubicBezTo>
                <a:cubicBezTo>
                  <a:pt x="7643634" y="7008342"/>
                  <a:pt x="7638730" y="6996709"/>
                  <a:pt x="7632842" y="7018713"/>
                </a:cubicBezTo>
                <a:cubicBezTo>
                  <a:pt x="7626758" y="6989184"/>
                  <a:pt x="7627770" y="6958646"/>
                  <a:pt x="7635786" y="6929580"/>
                </a:cubicBezTo>
                <a:cubicBezTo>
                  <a:pt x="7656386" y="6952423"/>
                  <a:pt x="7677410" y="6940091"/>
                  <a:pt x="7698430" y="6941072"/>
                </a:cubicBezTo>
                <a:cubicBezTo>
                  <a:pt x="7693386" y="6913885"/>
                  <a:pt x="7712306" y="6891182"/>
                  <a:pt x="7697170" y="6862311"/>
                </a:cubicBezTo>
                <a:cubicBezTo>
                  <a:pt x="7682314" y="6930982"/>
                  <a:pt x="7640270" y="6854323"/>
                  <a:pt x="7612238" y="6925377"/>
                </a:cubicBezTo>
                <a:cubicBezTo>
                  <a:pt x="7622190" y="6953686"/>
                  <a:pt x="7631582" y="6942474"/>
                  <a:pt x="7622190" y="6983255"/>
                </a:cubicBezTo>
                <a:cubicBezTo>
                  <a:pt x="7597246" y="7000634"/>
                  <a:pt x="7549034" y="6931963"/>
                  <a:pt x="7545950" y="7025299"/>
                </a:cubicBezTo>
                <a:cubicBezTo>
                  <a:pt x="7541606" y="6973585"/>
                  <a:pt x="7536702" y="6914865"/>
                  <a:pt x="7511753" y="6985638"/>
                </a:cubicBezTo>
                <a:cubicBezTo>
                  <a:pt x="7504185" y="6965737"/>
                  <a:pt x="7508809" y="6948080"/>
                  <a:pt x="7501943" y="6927898"/>
                </a:cubicBezTo>
                <a:cubicBezTo>
                  <a:pt x="7511334" y="6879409"/>
                  <a:pt x="7516659" y="6958169"/>
                  <a:pt x="7526189" y="6909680"/>
                </a:cubicBezTo>
                <a:cubicBezTo>
                  <a:pt x="7500541" y="6845914"/>
                  <a:pt x="7538942" y="6891741"/>
                  <a:pt x="7531935" y="6854603"/>
                </a:cubicBezTo>
                <a:cubicBezTo>
                  <a:pt x="7522545" y="6819567"/>
                  <a:pt x="7510911" y="6854603"/>
                  <a:pt x="7500541" y="6849419"/>
                </a:cubicBezTo>
                <a:cubicBezTo>
                  <a:pt x="7512595" y="6915146"/>
                  <a:pt x="7483163" y="6905335"/>
                  <a:pt x="7492693" y="6971202"/>
                </a:cubicBezTo>
                <a:cubicBezTo>
                  <a:pt x="7487226" y="6926778"/>
                  <a:pt x="7455693" y="6868757"/>
                  <a:pt x="7446303" y="6940791"/>
                </a:cubicBezTo>
                <a:cubicBezTo>
                  <a:pt x="7440697" y="6916266"/>
                  <a:pt x="7433689" y="6926637"/>
                  <a:pt x="7427943" y="6903934"/>
                </a:cubicBezTo>
                <a:cubicBezTo>
                  <a:pt x="7422477" y="6814943"/>
                  <a:pt x="7476716" y="6864554"/>
                  <a:pt x="7459337" y="6786073"/>
                </a:cubicBezTo>
                <a:cubicBezTo>
                  <a:pt x="7511053" y="6846194"/>
                  <a:pt x="7549874" y="6781026"/>
                  <a:pt x="7597526" y="6776122"/>
                </a:cubicBezTo>
                <a:cubicBezTo>
                  <a:pt x="7582250" y="6698342"/>
                  <a:pt x="7556182" y="6809337"/>
                  <a:pt x="7552118" y="6723569"/>
                </a:cubicBezTo>
                <a:cubicBezTo>
                  <a:pt x="7534598" y="6740666"/>
                  <a:pt x="7532635" y="6755241"/>
                  <a:pt x="7529833" y="6798266"/>
                </a:cubicBezTo>
                <a:cubicBezTo>
                  <a:pt x="7501802" y="6756222"/>
                  <a:pt x="7515817" y="6794761"/>
                  <a:pt x="7515817" y="6728192"/>
                </a:cubicBezTo>
                <a:cubicBezTo>
                  <a:pt x="7500682" y="6750617"/>
                  <a:pt x="7491291" y="6719504"/>
                  <a:pt x="7494375" y="6780607"/>
                </a:cubicBezTo>
                <a:cubicBezTo>
                  <a:pt x="7468167" y="6767853"/>
                  <a:pt x="7501662" y="6690634"/>
                  <a:pt x="7498860" y="6646769"/>
                </a:cubicBezTo>
                <a:cubicBezTo>
                  <a:pt x="7479378" y="6679423"/>
                  <a:pt x="7463261" y="6607810"/>
                  <a:pt x="7443920" y="6637379"/>
                </a:cubicBezTo>
                <a:cubicBezTo>
                  <a:pt x="7446864" y="6660223"/>
                  <a:pt x="7446583" y="6682786"/>
                  <a:pt x="7449666" y="6705629"/>
                </a:cubicBezTo>
                <a:cubicBezTo>
                  <a:pt x="7459757" y="6662045"/>
                  <a:pt x="7468026" y="6691896"/>
                  <a:pt x="7477697" y="6676900"/>
                </a:cubicBezTo>
                <a:cubicBezTo>
                  <a:pt x="7487367" y="6698202"/>
                  <a:pt x="7484424" y="6773460"/>
                  <a:pt x="7471249" y="6754260"/>
                </a:cubicBezTo>
                <a:cubicBezTo>
                  <a:pt x="7480779" y="6745851"/>
                  <a:pt x="7482743" y="6685169"/>
                  <a:pt x="7472651" y="6709554"/>
                </a:cubicBezTo>
                <a:cubicBezTo>
                  <a:pt x="7462391" y="6729566"/>
                  <a:pt x="7456281" y="6751443"/>
                  <a:pt x="7454713" y="6773880"/>
                </a:cubicBezTo>
                <a:cubicBezTo>
                  <a:pt x="7441677" y="6768835"/>
                  <a:pt x="7409304" y="6723569"/>
                  <a:pt x="7407761" y="6765612"/>
                </a:cubicBezTo>
                <a:cubicBezTo>
                  <a:pt x="7419533" y="6807934"/>
                  <a:pt x="7434531" y="6752858"/>
                  <a:pt x="7446163" y="6794901"/>
                </a:cubicBezTo>
                <a:cubicBezTo>
                  <a:pt x="7433549" y="6848437"/>
                  <a:pt x="7418553" y="6789716"/>
                  <a:pt x="7417012" y="6845773"/>
                </a:cubicBezTo>
                <a:cubicBezTo>
                  <a:pt x="7411126" y="6747252"/>
                  <a:pt x="7341471" y="6750056"/>
                  <a:pt x="7342173" y="6844232"/>
                </a:cubicBezTo>
                <a:cubicBezTo>
                  <a:pt x="7325913" y="6811718"/>
                  <a:pt x="7334884" y="6755661"/>
                  <a:pt x="7316524" y="6783690"/>
                </a:cubicBezTo>
                <a:cubicBezTo>
                  <a:pt x="7310778" y="6801489"/>
                  <a:pt x="7315263" y="6820969"/>
                  <a:pt x="7310778" y="6838767"/>
                </a:cubicBezTo>
                <a:cubicBezTo>
                  <a:pt x="7299427" y="6802469"/>
                  <a:pt x="7296623" y="6847735"/>
                  <a:pt x="7290175" y="6868897"/>
                </a:cubicBezTo>
                <a:cubicBezTo>
                  <a:pt x="7277563" y="6853902"/>
                  <a:pt x="7265229" y="6827134"/>
                  <a:pt x="7252475" y="6817605"/>
                </a:cubicBezTo>
                <a:cubicBezTo>
                  <a:pt x="7291703" y="6765514"/>
                  <a:pt x="7316762" y="6704144"/>
                  <a:pt x="7325214" y="6639482"/>
                </a:cubicBezTo>
                <a:cubicBezTo>
                  <a:pt x="7308535" y="6635558"/>
                  <a:pt x="7311758" y="6674659"/>
                  <a:pt x="7307275" y="6703667"/>
                </a:cubicBezTo>
                <a:cubicBezTo>
                  <a:pt x="7294661" y="6647610"/>
                  <a:pt x="7278405" y="6704790"/>
                  <a:pt x="7265229" y="6662746"/>
                </a:cubicBezTo>
                <a:cubicBezTo>
                  <a:pt x="7274058" y="6638081"/>
                  <a:pt x="7265369" y="6610752"/>
                  <a:pt x="7255980" y="6582723"/>
                </a:cubicBezTo>
                <a:cubicBezTo>
                  <a:pt x="7237339" y="6649152"/>
                  <a:pt x="7223184" y="6570811"/>
                  <a:pt x="7216737" y="6575996"/>
                </a:cubicBezTo>
                <a:cubicBezTo>
                  <a:pt x="7210291" y="6593654"/>
                  <a:pt x="7199078" y="6610471"/>
                  <a:pt x="7202723" y="6629812"/>
                </a:cubicBezTo>
                <a:cubicBezTo>
                  <a:pt x="7208189" y="6640462"/>
                  <a:pt x="7234257" y="6603885"/>
                  <a:pt x="7225427" y="6656018"/>
                </a:cubicBezTo>
                <a:cubicBezTo>
                  <a:pt x="7219961" y="6648031"/>
                  <a:pt x="7193753" y="6686151"/>
                  <a:pt x="7200619" y="6696661"/>
                </a:cubicBezTo>
                <a:cubicBezTo>
                  <a:pt x="7208329" y="6672556"/>
                  <a:pt x="7234397" y="6689093"/>
                  <a:pt x="7226968" y="6734920"/>
                </a:cubicBezTo>
                <a:cubicBezTo>
                  <a:pt x="7204826" y="6805972"/>
                  <a:pt x="7187587" y="6732958"/>
                  <a:pt x="7173571" y="6804151"/>
                </a:cubicBezTo>
                <a:cubicBezTo>
                  <a:pt x="7165162" y="6784251"/>
                  <a:pt x="7172171" y="6766873"/>
                  <a:pt x="7171329" y="6748094"/>
                </a:cubicBezTo>
                <a:cubicBezTo>
                  <a:pt x="7153810" y="6754401"/>
                  <a:pt x="7122137" y="6718382"/>
                  <a:pt x="7115270" y="6783269"/>
                </a:cubicBezTo>
                <a:cubicBezTo>
                  <a:pt x="7086539" y="6712077"/>
                  <a:pt x="7075606" y="6799667"/>
                  <a:pt x="7047576" y="6805132"/>
                </a:cubicBezTo>
                <a:cubicBezTo>
                  <a:pt x="7048417" y="6805132"/>
                  <a:pt x="7029498" y="6743749"/>
                  <a:pt x="7027677" y="6812840"/>
                </a:cubicBezTo>
                <a:cubicBezTo>
                  <a:pt x="7013661" y="6788315"/>
                  <a:pt x="7024031" y="6767714"/>
                  <a:pt x="7013661" y="6743468"/>
                </a:cubicBezTo>
                <a:cubicBezTo>
                  <a:pt x="7004551" y="6812420"/>
                  <a:pt x="6970213" y="6747252"/>
                  <a:pt x="6949613" y="6777104"/>
                </a:cubicBezTo>
                <a:cubicBezTo>
                  <a:pt x="6955512" y="6754414"/>
                  <a:pt x="6953495" y="6730379"/>
                  <a:pt x="6943865" y="6708994"/>
                </a:cubicBezTo>
                <a:cubicBezTo>
                  <a:pt x="6923123" y="6677320"/>
                  <a:pt x="6935457" y="6751036"/>
                  <a:pt x="6923123" y="6739265"/>
                </a:cubicBezTo>
                <a:cubicBezTo>
                  <a:pt x="6927440" y="6720724"/>
                  <a:pt x="6926655" y="6701355"/>
                  <a:pt x="6920881" y="6683207"/>
                </a:cubicBezTo>
                <a:cubicBezTo>
                  <a:pt x="6911491" y="6738704"/>
                  <a:pt x="6906165" y="6649432"/>
                  <a:pt x="6897477" y="6679282"/>
                </a:cubicBezTo>
                <a:cubicBezTo>
                  <a:pt x="6886544" y="6699603"/>
                  <a:pt x="6903082" y="6724970"/>
                  <a:pt x="6895374" y="6745991"/>
                </a:cubicBezTo>
                <a:cubicBezTo>
                  <a:pt x="6870007" y="6718382"/>
                  <a:pt x="6841557" y="6790277"/>
                  <a:pt x="6816330" y="6754820"/>
                </a:cubicBezTo>
                <a:cubicBezTo>
                  <a:pt x="6823267" y="6737330"/>
                  <a:pt x="6825201" y="6718270"/>
                  <a:pt x="6821935" y="6699743"/>
                </a:cubicBezTo>
                <a:cubicBezTo>
                  <a:pt x="6800914" y="6746693"/>
                  <a:pt x="6786899" y="6750477"/>
                  <a:pt x="6786899" y="6682505"/>
                </a:cubicBezTo>
                <a:cubicBezTo>
                  <a:pt x="6758307" y="6713197"/>
                  <a:pt x="6722569" y="6753980"/>
                  <a:pt x="6708555" y="6669893"/>
                </a:cubicBezTo>
                <a:cubicBezTo>
                  <a:pt x="6694119" y="6713898"/>
                  <a:pt x="6682627" y="6670314"/>
                  <a:pt x="6668611" y="6685870"/>
                </a:cubicBezTo>
                <a:cubicBezTo>
                  <a:pt x="6664407" y="6723569"/>
                  <a:pt x="6654316" y="6711095"/>
                  <a:pt x="6646748" y="6760566"/>
                </a:cubicBezTo>
                <a:cubicBezTo>
                  <a:pt x="6640021" y="6716981"/>
                  <a:pt x="6639741" y="6706471"/>
                  <a:pt x="6624464" y="6712217"/>
                </a:cubicBezTo>
                <a:cubicBezTo>
                  <a:pt x="6625727" y="6665129"/>
                  <a:pt x="6645207" y="6685169"/>
                  <a:pt x="6657119" y="6672697"/>
                </a:cubicBezTo>
                <a:cubicBezTo>
                  <a:pt x="6647169" y="6626448"/>
                  <a:pt x="6662165" y="6583984"/>
                  <a:pt x="6668892" y="6540119"/>
                </a:cubicBezTo>
                <a:cubicBezTo>
                  <a:pt x="6652775" y="6524424"/>
                  <a:pt x="6636377" y="6517696"/>
                  <a:pt x="6628388" y="6578519"/>
                </a:cubicBezTo>
                <a:cubicBezTo>
                  <a:pt x="6605124" y="6559319"/>
                  <a:pt x="6583120" y="6501160"/>
                  <a:pt x="6557052" y="6589309"/>
                </a:cubicBezTo>
                <a:cubicBezTo>
                  <a:pt x="6542337" y="6573755"/>
                  <a:pt x="6562517" y="6510830"/>
                  <a:pt x="6546821" y="6531711"/>
                </a:cubicBezTo>
                <a:cubicBezTo>
                  <a:pt x="6544467" y="6542573"/>
                  <a:pt x="6542827" y="6553573"/>
                  <a:pt x="6541917" y="6564644"/>
                </a:cubicBezTo>
                <a:cubicBezTo>
                  <a:pt x="6511083" y="6485603"/>
                  <a:pt x="6446615" y="6572492"/>
                  <a:pt x="6401766" y="6519378"/>
                </a:cubicBezTo>
                <a:cubicBezTo>
                  <a:pt x="6419005" y="6571652"/>
                  <a:pt x="6419565" y="6556797"/>
                  <a:pt x="6430777" y="6613696"/>
                </a:cubicBezTo>
                <a:cubicBezTo>
                  <a:pt x="6440027" y="6565065"/>
                  <a:pt x="6445633" y="6643686"/>
                  <a:pt x="6454884" y="6595196"/>
                </a:cubicBezTo>
                <a:cubicBezTo>
                  <a:pt x="6451379" y="6580902"/>
                  <a:pt x="6443110" y="6591973"/>
                  <a:pt x="6447735" y="6571652"/>
                </a:cubicBezTo>
                <a:cubicBezTo>
                  <a:pt x="6487257" y="6548528"/>
                  <a:pt x="6501273" y="6614816"/>
                  <a:pt x="6537712" y="6597298"/>
                </a:cubicBezTo>
                <a:cubicBezTo>
                  <a:pt x="6526779" y="6618320"/>
                  <a:pt x="6508700" y="6617059"/>
                  <a:pt x="6527901" y="6663026"/>
                </a:cubicBezTo>
                <a:cubicBezTo>
                  <a:pt x="6511223" y="6694278"/>
                  <a:pt x="6502393" y="6682226"/>
                  <a:pt x="6497208" y="6634996"/>
                </a:cubicBezTo>
                <a:cubicBezTo>
                  <a:pt x="6486137" y="6655459"/>
                  <a:pt x="6443531" y="6708433"/>
                  <a:pt x="6421106" y="6678721"/>
                </a:cubicBezTo>
                <a:cubicBezTo>
                  <a:pt x="6427413" y="6661205"/>
                  <a:pt x="6436243" y="6643967"/>
                  <a:pt x="6426573" y="6623645"/>
                </a:cubicBezTo>
                <a:cubicBezTo>
                  <a:pt x="6416903" y="6594496"/>
                  <a:pt x="6404991" y="6643827"/>
                  <a:pt x="6394617" y="6640883"/>
                </a:cubicBezTo>
                <a:cubicBezTo>
                  <a:pt x="6398123" y="6652655"/>
                  <a:pt x="6401766" y="6664428"/>
                  <a:pt x="6405409" y="6676200"/>
                </a:cubicBezTo>
                <a:cubicBezTo>
                  <a:pt x="6367569" y="6665828"/>
                  <a:pt x="6329169" y="6678162"/>
                  <a:pt x="6290767" y="6691336"/>
                </a:cubicBezTo>
                <a:cubicBezTo>
                  <a:pt x="6276753" y="6665969"/>
                  <a:pt x="6287265" y="6645368"/>
                  <a:pt x="6276753" y="6621264"/>
                </a:cubicBezTo>
                <a:cubicBezTo>
                  <a:pt x="6271147" y="6635277"/>
                  <a:pt x="6265541" y="6649292"/>
                  <a:pt x="6259934" y="6663307"/>
                </a:cubicBezTo>
                <a:cubicBezTo>
                  <a:pt x="6251526" y="6643546"/>
                  <a:pt x="6258393" y="6626028"/>
                  <a:pt x="6257553" y="6607248"/>
                </a:cubicBezTo>
                <a:cubicBezTo>
                  <a:pt x="6249003" y="6627849"/>
                  <a:pt x="6242137" y="6588329"/>
                  <a:pt x="6233307" y="6625607"/>
                </a:cubicBezTo>
                <a:cubicBezTo>
                  <a:pt x="6236950" y="6641023"/>
                  <a:pt x="6244377" y="6657419"/>
                  <a:pt x="6240033" y="6671434"/>
                </a:cubicBezTo>
                <a:cubicBezTo>
                  <a:pt x="6228681" y="6652515"/>
                  <a:pt x="6215927" y="6686010"/>
                  <a:pt x="6204995" y="6654757"/>
                </a:cubicBezTo>
                <a:cubicBezTo>
                  <a:pt x="6211163" y="6637099"/>
                  <a:pt x="6220133" y="6619861"/>
                  <a:pt x="6210321" y="6599681"/>
                </a:cubicBezTo>
                <a:cubicBezTo>
                  <a:pt x="6201633" y="6629671"/>
                  <a:pt x="6194625" y="6600942"/>
                  <a:pt x="6185655" y="6640183"/>
                </a:cubicBezTo>
                <a:cubicBezTo>
                  <a:pt x="6191303" y="6658345"/>
                  <a:pt x="6192172" y="6677643"/>
                  <a:pt x="6188177" y="6696240"/>
                </a:cubicBezTo>
                <a:cubicBezTo>
                  <a:pt x="6168277" y="6600521"/>
                  <a:pt x="6143330" y="6699184"/>
                  <a:pt x="6121747" y="6674238"/>
                </a:cubicBezTo>
                <a:cubicBezTo>
                  <a:pt x="6119224" y="6651394"/>
                  <a:pt x="6137303" y="6631914"/>
                  <a:pt x="6131277" y="6608650"/>
                </a:cubicBezTo>
                <a:cubicBezTo>
                  <a:pt x="6082785" y="6538718"/>
                  <a:pt x="6006684" y="6663447"/>
                  <a:pt x="5948101" y="6523302"/>
                </a:cubicBezTo>
                <a:cubicBezTo>
                  <a:pt x="5941794" y="6540820"/>
                  <a:pt x="5954127" y="6561421"/>
                  <a:pt x="5942775" y="6578378"/>
                </a:cubicBezTo>
                <a:cubicBezTo>
                  <a:pt x="5922313" y="6575015"/>
                  <a:pt x="5946419" y="6552032"/>
                  <a:pt x="5932404" y="6520919"/>
                </a:cubicBezTo>
                <a:cubicBezTo>
                  <a:pt x="5911803" y="6517977"/>
                  <a:pt x="5934927" y="6548248"/>
                  <a:pt x="5919231" y="6574735"/>
                </a:cubicBezTo>
                <a:cubicBezTo>
                  <a:pt x="5908719" y="6550771"/>
                  <a:pt x="5919231" y="6530030"/>
                  <a:pt x="5905215" y="6505503"/>
                </a:cubicBezTo>
                <a:cubicBezTo>
                  <a:pt x="5887277" y="6537876"/>
                  <a:pt x="5871299" y="6494572"/>
                  <a:pt x="5853220" y="6531150"/>
                </a:cubicBezTo>
                <a:cubicBezTo>
                  <a:pt x="5859035" y="6549270"/>
                  <a:pt x="5859961" y="6568610"/>
                  <a:pt x="5855883" y="6587209"/>
                </a:cubicBezTo>
                <a:cubicBezTo>
                  <a:pt x="5850837" y="6575436"/>
                  <a:pt x="5845231" y="6591133"/>
                  <a:pt x="5839485" y="6607248"/>
                </a:cubicBezTo>
                <a:cubicBezTo>
                  <a:pt x="5812575" y="6535495"/>
                  <a:pt x="5793095" y="6623085"/>
                  <a:pt x="5773053" y="6585946"/>
                </a:cubicBezTo>
                <a:cubicBezTo>
                  <a:pt x="5775857" y="6517836"/>
                  <a:pt x="5799402" y="6566746"/>
                  <a:pt x="5813417" y="6547268"/>
                </a:cubicBezTo>
                <a:cubicBezTo>
                  <a:pt x="5811133" y="6535088"/>
                  <a:pt x="5809633" y="6522783"/>
                  <a:pt x="5808932" y="6510409"/>
                </a:cubicBezTo>
                <a:cubicBezTo>
                  <a:pt x="5780062" y="6512792"/>
                  <a:pt x="5750631" y="6502140"/>
                  <a:pt x="5722601" y="6497516"/>
                </a:cubicBezTo>
                <a:cubicBezTo>
                  <a:pt x="5738857" y="6532551"/>
                  <a:pt x="5755395" y="6551332"/>
                  <a:pt x="5772773" y="6538578"/>
                </a:cubicBezTo>
                <a:cubicBezTo>
                  <a:pt x="5763383" y="6555815"/>
                  <a:pt x="5769410" y="6575296"/>
                  <a:pt x="5767448" y="6593654"/>
                </a:cubicBezTo>
                <a:cubicBezTo>
                  <a:pt x="5740119" y="6523021"/>
                  <a:pt x="5748807" y="6600801"/>
                  <a:pt x="5728347" y="6587768"/>
                </a:cubicBezTo>
                <a:cubicBezTo>
                  <a:pt x="5722741" y="6556096"/>
                  <a:pt x="5705923" y="6509567"/>
                  <a:pt x="5690505" y="6514894"/>
                </a:cubicBezTo>
                <a:cubicBezTo>
                  <a:pt x="5695551" y="6568289"/>
                  <a:pt x="5701577" y="6569550"/>
                  <a:pt x="5704519" y="6606407"/>
                </a:cubicBezTo>
                <a:cubicBezTo>
                  <a:pt x="5693729" y="6568989"/>
                  <a:pt x="5680975" y="6606128"/>
                  <a:pt x="5670605" y="6545446"/>
                </a:cubicBezTo>
                <a:cubicBezTo>
                  <a:pt x="5667100" y="6587768"/>
                  <a:pt x="5641453" y="6603324"/>
                  <a:pt x="5639069" y="6540680"/>
                </a:cubicBezTo>
                <a:cubicBezTo>
                  <a:pt x="5607396" y="6604306"/>
                  <a:pt x="5577965" y="6569550"/>
                  <a:pt x="5547973" y="6560441"/>
                </a:cubicBezTo>
                <a:cubicBezTo>
                  <a:pt x="5529753" y="6577538"/>
                  <a:pt x="5531855" y="6653356"/>
                  <a:pt x="5518682" y="6634437"/>
                </a:cubicBezTo>
                <a:cubicBezTo>
                  <a:pt x="5528071" y="6570951"/>
                  <a:pt x="5503125" y="6616358"/>
                  <a:pt x="5497239" y="6541522"/>
                </a:cubicBezTo>
                <a:cubicBezTo>
                  <a:pt x="5466545" y="6645368"/>
                  <a:pt x="5425901" y="6557637"/>
                  <a:pt x="5407683" y="6662185"/>
                </a:cubicBezTo>
                <a:cubicBezTo>
                  <a:pt x="5396891" y="6621404"/>
                  <a:pt x="5383858" y="6673396"/>
                  <a:pt x="5372226" y="6668071"/>
                </a:cubicBezTo>
                <a:cubicBezTo>
                  <a:pt x="5391566" y="6539139"/>
                  <a:pt x="5295703" y="6626729"/>
                  <a:pt x="5274121" y="6664428"/>
                </a:cubicBezTo>
                <a:cubicBezTo>
                  <a:pt x="5267254" y="6590431"/>
                  <a:pt x="5303271" y="6624907"/>
                  <a:pt x="5303271" y="6590431"/>
                </a:cubicBezTo>
                <a:cubicBezTo>
                  <a:pt x="5292059" y="6563944"/>
                  <a:pt x="5280849" y="6531290"/>
                  <a:pt x="5269074" y="6529328"/>
                </a:cubicBezTo>
                <a:cubicBezTo>
                  <a:pt x="5277343" y="6591412"/>
                  <a:pt x="5263328" y="6547967"/>
                  <a:pt x="5252959" y="6549368"/>
                </a:cubicBezTo>
                <a:cubicBezTo>
                  <a:pt x="5255059" y="6579051"/>
                  <a:pt x="5251725" y="6608874"/>
                  <a:pt x="5243147" y="6637379"/>
                </a:cubicBezTo>
                <a:cubicBezTo>
                  <a:pt x="5227449" y="6605006"/>
                  <a:pt x="5252397" y="6579080"/>
                  <a:pt x="5244970" y="6547967"/>
                </a:cubicBezTo>
                <a:cubicBezTo>
                  <a:pt x="5229973" y="6508166"/>
                  <a:pt x="5210352" y="6510970"/>
                  <a:pt x="5215958" y="6431507"/>
                </a:cubicBezTo>
                <a:cubicBezTo>
                  <a:pt x="5205727" y="6478737"/>
                  <a:pt x="5204747" y="6527086"/>
                  <a:pt x="5193255" y="6573755"/>
                </a:cubicBezTo>
                <a:cubicBezTo>
                  <a:pt x="5184985" y="6515874"/>
                  <a:pt x="5157935" y="6521199"/>
                  <a:pt x="5147985" y="6477334"/>
                </a:cubicBezTo>
                <a:cubicBezTo>
                  <a:pt x="5143221" y="6525124"/>
                  <a:pt x="5172511" y="6577958"/>
                  <a:pt x="5172511" y="6626589"/>
                </a:cubicBezTo>
                <a:cubicBezTo>
                  <a:pt x="5144481" y="6641724"/>
                  <a:pt x="5140697" y="6479577"/>
                  <a:pt x="5102437" y="6571652"/>
                </a:cubicBezTo>
                <a:cubicBezTo>
                  <a:pt x="5141960" y="6596458"/>
                  <a:pt x="5133691" y="6668492"/>
                  <a:pt x="5174614" y="6705070"/>
                </a:cubicBezTo>
                <a:cubicBezTo>
                  <a:pt x="5158777" y="6698903"/>
                  <a:pt x="5122057" y="6716841"/>
                  <a:pt x="5120097" y="6674799"/>
                </a:cubicBezTo>
                <a:cubicBezTo>
                  <a:pt x="5123879" y="6681525"/>
                  <a:pt x="5127945" y="6679423"/>
                  <a:pt x="5132007" y="6665408"/>
                </a:cubicBezTo>
                <a:cubicBezTo>
                  <a:pt x="5116451" y="6596598"/>
                  <a:pt x="5099635" y="6581882"/>
                  <a:pt x="5082535" y="6579920"/>
                </a:cubicBezTo>
                <a:cubicBezTo>
                  <a:pt x="5088421" y="6544744"/>
                  <a:pt x="5098512" y="6545446"/>
                  <a:pt x="5084497" y="6490788"/>
                </a:cubicBezTo>
                <a:cubicBezTo>
                  <a:pt x="5074827" y="6498075"/>
                  <a:pt x="5066137" y="6470047"/>
                  <a:pt x="5056467" y="6498075"/>
                </a:cubicBezTo>
                <a:cubicBezTo>
                  <a:pt x="5061794" y="6530449"/>
                  <a:pt x="5080012" y="6505224"/>
                  <a:pt x="5063475" y="6543762"/>
                </a:cubicBezTo>
                <a:cubicBezTo>
                  <a:pt x="5043574" y="6526246"/>
                  <a:pt x="5033483" y="6490509"/>
                  <a:pt x="5019468" y="6570951"/>
                </a:cubicBezTo>
                <a:cubicBezTo>
                  <a:pt x="5004193" y="6493311"/>
                  <a:pt x="4962007" y="6514052"/>
                  <a:pt x="4968173" y="6575015"/>
                </a:cubicBezTo>
                <a:cubicBezTo>
                  <a:pt x="4963267" y="6559459"/>
                  <a:pt x="4958223" y="6543762"/>
                  <a:pt x="4953317" y="6528346"/>
                </a:cubicBezTo>
                <a:cubicBezTo>
                  <a:pt x="4945609" y="6587209"/>
                  <a:pt x="4936921" y="6554555"/>
                  <a:pt x="4921084" y="6568568"/>
                </a:cubicBezTo>
                <a:cubicBezTo>
                  <a:pt x="4909169" y="6522600"/>
                  <a:pt x="4918561" y="6497095"/>
                  <a:pt x="4899221" y="6475933"/>
                </a:cubicBezTo>
                <a:cubicBezTo>
                  <a:pt x="4881139" y="6515874"/>
                  <a:pt x="4863061" y="6560441"/>
                  <a:pt x="4839094" y="6523162"/>
                </a:cubicBezTo>
                <a:cubicBezTo>
                  <a:pt x="4848065" y="6488686"/>
                  <a:pt x="4875533" y="6517416"/>
                  <a:pt x="4871890" y="6460657"/>
                </a:cubicBezTo>
                <a:cubicBezTo>
                  <a:pt x="4856474" y="6468225"/>
                  <a:pt x="4852129" y="6422119"/>
                  <a:pt x="4844982" y="6423380"/>
                </a:cubicBezTo>
                <a:cubicBezTo>
                  <a:pt x="4818493" y="6467385"/>
                  <a:pt x="4809663" y="6454631"/>
                  <a:pt x="4795648" y="6528488"/>
                </a:cubicBezTo>
                <a:cubicBezTo>
                  <a:pt x="4757667" y="6453230"/>
                  <a:pt x="4714641" y="6639482"/>
                  <a:pt x="4677781" y="6511670"/>
                </a:cubicBezTo>
                <a:cubicBezTo>
                  <a:pt x="4675260" y="6540399"/>
                  <a:pt x="4671617" y="6551470"/>
                  <a:pt x="4661245" y="6553713"/>
                </a:cubicBezTo>
                <a:cubicBezTo>
                  <a:pt x="4642606" y="6527506"/>
                  <a:pt x="4662225" y="6450707"/>
                  <a:pt x="4639241" y="6460798"/>
                </a:cubicBezTo>
                <a:cubicBezTo>
                  <a:pt x="4627189" y="6485323"/>
                  <a:pt x="4650455" y="6514754"/>
                  <a:pt x="4633916" y="6538437"/>
                </a:cubicBezTo>
                <a:cubicBezTo>
                  <a:pt x="4607708" y="6543063"/>
                  <a:pt x="4588367" y="6506485"/>
                  <a:pt x="4570148" y="6574314"/>
                </a:cubicBezTo>
                <a:cubicBezTo>
                  <a:pt x="4550527" y="6549230"/>
                  <a:pt x="4581921" y="6531290"/>
                  <a:pt x="4571409" y="6507186"/>
                </a:cubicBezTo>
                <a:cubicBezTo>
                  <a:pt x="4550806" y="6502000"/>
                  <a:pt x="4521796" y="6478036"/>
                  <a:pt x="4511424" y="6554555"/>
                </a:cubicBezTo>
                <a:cubicBezTo>
                  <a:pt x="4494467" y="6544464"/>
                  <a:pt x="4477929" y="6514754"/>
                  <a:pt x="4460130" y="6558479"/>
                </a:cubicBezTo>
                <a:cubicBezTo>
                  <a:pt x="4451161" y="6531290"/>
                  <a:pt x="4455785" y="6505783"/>
                  <a:pt x="4441770" y="6477755"/>
                </a:cubicBezTo>
                <a:cubicBezTo>
                  <a:pt x="4427474" y="6546426"/>
                  <a:pt x="4416122" y="6446083"/>
                  <a:pt x="4402107" y="6494572"/>
                </a:cubicBezTo>
                <a:cubicBezTo>
                  <a:pt x="4402528" y="6524226"/>
                  <a:pt x="4399305" y="6553811"/>
                  <a:pt x="4392718" y="6582723"/>
                </a:cubicBezTo>
                <a:cubicBezTo>
                  <a:pt x="4378143" y="6532132"/>
                  <a:pt x="4411358" y="6488405"/>
                  <a:pt x="4391177" y="6436974"/>
                </a:cubicBezTo>
                <a:cubicBezTo>
                  <a:pt x="4384308" y="6461218"/>
                  <a:pt x="4378003" y="6442159"/>
                  <a:pt x="4371275" y="6445382"/>
                </a:cubicBezTo>
                <a:cubicBezTo>
                  <a:pt x="4373237" y="6471728"/>
                  <a:pt x="4377021" y="6498356"/>
                  <a:pt x="4366089" y="6522883"/>
                </a:cubicBezTo>
                <a:cubicBezTo>
                  <a:pt x="4352074" y="6491490"/>
                  <a:pt x="4370995" y="6455473"/>
                  <a:pt x="4352074" y="6453791"/>
                </a:cubicBezTo>
                <a:cubicBezTo>
                  <a:pt x="4339040" y="6489808"/>
                  <a:pt x="4346468" y="6527927"/>
                  <a:pt x="4350252" y="6565906"/>
                </a:cubicBezTo>
                <a:cubicBezTo>
                  <a:pt x="4336237" y="6502000"/>
                  <a:pt x="4344367" y="6609631"/>
                  <a:pt x="4330352" y="6574314"/>
                </a:cubicBezTo>
                <a:cubicBezTo>
                  <a:pt x="4335816" y="6551471"/>
                  <a:pt x="4324605" y="6561561"/>
                  <a:pt x="4319139" y="6539279"/>
                </a:cubicBezTo>
                <a:cubicBezTo>
                  <a:pt x="4324745" y="6516435"/>
                  <a:pt x="4335257" y="6529188"/>
                  <a:pt x="4331473" y="6507326"/>
                </a:cubicBezTo>
                <a:cubicBezTo>
                  <a:pt x="4319139" y="6458275"/>
                  <a:pt x="4305264" y="6497937"/>
                  <a:pt x="4292089" y="6502140"/>
                </a:cubicBezTo>
                <a:cubicBezTo>
                  <a:pt x="4300641" y="6546286"/>
                  <a:pt x="4310870" y="6479577"/>
                  <a:pt x="4319139" y="6539279"/>
                </a:cubicBezTo>
                <a:cubicBezTo>
                  <a:pt x="4297556" y="6608509"/>
                  <a:pt x="4276393" y="6533814"/>
                  <a:pt x="4274292" y="6634016"/>
                </a:cubicBezTo>
                <a:cubicBezTo>
                  <a:pt x="4274292" y="6581322"/>
                  <a:pt x="4262798" y="6579360"/>
                  <a:pt x="4260277" y="6542782"/>
                </a:cubicBezTo>
                <a:cubicBezTo>
                  <a:pt x="4271629" y="6518943"/>
                  <a:pt x="4276252" y="6492387"/>
                  <a:pt x="4273310" y="6466123"/>
                </a:cubicBezTo>
                <a:cubicBezTo>
                  <a:pt x="4258734" y="6462339"/>
                  <a:pt x="4224398" y="6415531"/>
                  <a:pt x="4221595" y="6492891"/>
                </a:cubicBezTo>
                <a:cubicBezTo>
                  <a:pt x="4233507" y="6461218"/>
                  <a:pt x="4252429" y="6496115"/>
                  <a:pt x="4252429" y="6541800"/>
                </a:cubicBezTo>
                <a:cubicBezTo>
                  <a:pt x="4228182" y="6578378"/>
                  <a:pt x="4204916" y="6557357"/>
                  <a:pt x="4180251" y="6621683"/>
                </a:cubicBezTo>
                <a:cubicBezTo>
                  <a:pt x="4160909" y="6562962"/>
                  <a:pt x="4136524" y="6651254"/>
                  <a:pt x="4138206" y="6560301"/>
                </a:cubicBezTo>
                <a:cubicBezTo>
                  <a:pt x="4117042" y="6599961"/>
                  <a:pt x="4103027" y="6581882"/>
                  <a:pt x="4089994" y="6620983"/>
                </a:cubicBezTo>
                <a:cubicBezTo>
                  <a:pt x="4092797" y="6546005"/>
                  <a:pt x="4059160" y="6635558"/>
                  <a:pt x="4047950" y="6581742"/>
                </a:cubicBezTo>
                <a:cubicBezTo>
                  <a:pt x="4060422" y="6537738"/>
                  <a:pt x="4071493" y="6596879"/>
                  <a:pt x="4083827" y="6552873"/>
                </a:cubicBezTo>
                <a:cubicBezTo>
                  <a:pt x="4053695" y="6475093"/>
                  <a:pt x="4109055" y="6531711"/>
                  <a:pt x="4100926" y="6465702"/>
                </a:cubicBezTo>
                <a:cubicBezTo>
                  <a:pt x="4085789" y="6442439"/>
                  <a:pt x="4075980" y="6460938"/>
                  <a:pt x="4069812" y="6439355"/>
                </a:cubicBezTo>
                <a:cubicBezTo>
                  <a:pt x="4049912" y="6511529"/>
                  <a:pt x="4018658" y="6520779"/>
                  <a:pt x="3996654" y="6586227"/>
                </a:cubicBezTo>
                <a:cubicBezTo>
                  <a:pt x="3990768" y="6551891"/>
                  <a:pt x="4009829" y="6520779"/>
                  <a:pt x="4002120" y="6486305"/>
                </a:cubicBezTo>
                <a:cubicBezTo>
                  <a:pt x="4009408" y="6450007"/>
                  <a:pt x="4035476" y="6482940"/>
                  <a:pt x="4030150" y="6434030"/>
                </a:cubicBezTo>
                <a:cubicBezTo>
                  <a:pt x="4007587" y="6450288"/>
                  <a:pt x="3984882" y="6478176"/>
                  <a:pt x="3963439" y="6413990"/>
                </a:cubicBezTo>
                <a:cubicBezTo>
                  <a:pt x="3943959" y="6440197"/>
                  <a:pt x="3924757" y="6502000"/>
                  <a:pt x="3907379" y="6429266"/>
                </a:cubicBezTo>
                <a:cubicBezTo>
                  <a:pt x="3879349" y="6437954"/>
                  <a:pt x="3873883" y="6585527"/>
                  <a:pt x="3846974" y="6522041"/>
                </a:cubicBezTo>
                <a:cubicBezTo>
                  <a:pt x="3865334" y="6506204"/>
                  <a:pt x="3862111" y="6468365"/>
                  <a:pt x="3867995" y="6423941"/>
                </a:cubicBezTo>
                <a:cubicBezTo>
                  <a:pt x="3833239" y="6479717"/>
                  <a:pt x="3775638" y="6417073"/>
                  <a:pt x="3764426" y="6499618"/>
                </a:cubicBezTo>
                <a:cubicBezTo>
                  <a:pt x="3778582" y="6560581"/>
                  <a:pt x="3769892" y="6452809"/>
                  <a:pt x="3783907" y="6513632"/>
                </a:cubicBezTo>
                <a:cubicBezTo>
                  <a:pt x="3777600" y="6531290"/>
                  <a:pt x="3770312" y="6549089"/>
                  <a:pt x="3763585" y="6566887"/>
                </a:cubicBezTo>
                <a:cubicBezTo>
                  <a:pt x="3758400" y="6498917"/>
                  <a:pt x="3738779" y="6505224"/>
                  <a:pt x="3721539" y="6505224"/>
                </a:cubicBezTo>
                <a:cubicBezTo>
                  <a:pt x="3713412" y="6589730"/>
                  <a:pt x="3691687" y="6546145"/>
                  <a:pt x="3673189" y="6588189"/>
                </a:cubicBezTo>
                <a:cubicBezTo>
                  <a:pt x="3655670" y="6561000"/>
                  <a:pt x="3660435" y="6531150"/>
                  <a:pt x="3646419" y="6528908"/>
                </a:cubicBezTo>
                <a:cubicBezTo>
                  <a:pt x="3623015" y="6595616"/>
                  <a:pt x="3689725" y="6624066"/>
                  <a:pt x="3652586" y="6664007"/>
                </a:cubicBezTo>
                <a:cubicBezTo>
                  <a:pt x="3653568" y="6588189"/>
                  <a:pt x="3600310" y="6510549"/>
                  <a:pt x="3575224" y="6541800"/>
                </a:cubicBezTo>
                <a:cubicBezTo>
                  <a:pt x="3581250" y="6559866"/>
                  <a:pt x="3582372" y="6579205"/>
                  <a:pt x="3578588" y="6597859"/>
                </a:cubicBezTo>
                <a:cubicBezTo>
                  <a:pt x="3564433" y="6573614"/>
                  <a:pt x="3574382" y="6552452"/>
                  <a:pt x="3563592" y="6528767"/>
                </a:cubicBezTo>
                <a:cubicBezTo>
                  <a:pt x="3534160" y="6539980"/>
                  <a:pt x="3537664" y="6610331"/>
                  <a:pt x="3516079" y="6545025"/>
                </a:cubicBezTo>
                <a:cubicBezTo>
                  <a:pt x="3508932" y="6570111"/>
                  <a:pt x="3518324" y="6597438"/>
                  <a:pt x="3511315" y="6622665"/>
                </a:cubicBezTo>
                <a:cubicBezTo>
                  <a:pt x="3497160" y="6598560"/>
                  <a:pt x="3507110" y="6577539"/>
                  <a:pt x="3496180" y="6553713"/>
                </a:cubicBezTo>
                <a:cubicBezTo>
                  <a:pt x="3477399" y="6598280"/>
                  <a:pt x="3458758" y="6616358"/>
                  <a:pt x="3440959" y="6569410"/>
                </a:cubicBezTo>
                <a:cubicBezTo>
                  <a:pt x="3424142" y="6597158"/>
                  <a:pt x="3451190" y="6629671"/>
                  <a:pt x="3432131" y="6657701"/>
                </a:cubicBezTo>
                <a:cubicBezTo>
                  <a:pt x="3420358" y="6645368"/>
                  <a:pt x="3408305" y="6670875"/>
                  <a:pt x="3396533" y="6664428"/>
                </a:cubicBezTo>
                <a:cubicBezTo>
                  <a:pt x="3407323" y="6644219"/>
                  <a:pt x="3410408" y="6620731"/>
                  <a:pt x="3405083" y="6598420"/>
                </a:cubicBezTo>
                <a:cubicBezTo>
                  <a:pt x="3333466" y="6625047"/>
                  <a:pt x="3284554" y="6644947"/>
                  <a:pt x="3211816" y="6630934"/>
                </a:cubicBezTo>
                <a:cubicBezTo>
                  <a:pt x="3218121" y="6645228"/>
                  <a:pt x="3218121" y="6661484"/>
                  <a:pt x="3211816" y="6675779"/>
                </a:cubicBezTo>
                <a:cubicBezTo>
                  <a:pt x="3202424" y="6629391"/>
                  <a:pt x="3192754" y="6679703"/>
                  <a:pt x="3183786" y="6661764"/>
                </a:cubicBezTo>
                <a:cubicBezTo>
                  <a:pt x="3187710" y="6643112"/>
                  <a:pt x="3186588" y="6623758"/>
                  <a:pt x="3180422" y="6605707"/>
                </a:cubicBezTo>
                <a:cubicBezTo>
                  <a:pt x="3161221" y="6629671"/>
                  <a:pt x="3143282" y="6592674"/>
                  <a:pt x="3124362" y="6643686"/>
                </a:cubicBezTo>
                <a:cubicBezTo>
                  <a:pt x="3116233" y="6624066"/>
                  <a:pt x="3120436" y="6605988"/>
                  <a:pt x="3113149" y="6586507"/>
                </a:cubicBezTo>
                <a:cubicBezTo>
                  <a:pt x="3088622" y="6665969"/>
                  <a:pt x="3065919" y="6583563"/>
                  <a:pt x="3041813" y="6622384"/>
                </a:cubicBezTo>
                <a:cubicBezTo>
                  <a:pt x="3043635" y="6633611"/>
                  <a:pt x="3044896" y="6644934"/>
                  <a:pt x="3045457" y="6656299"/>
                </a:cubicBezTo>
                <a:cubicBezTo>
                  <a:pt x="3057369" y="6640602"/>
                  <a:pt x="3069142" y="6659523"/>
                  <a:pt x="3080776" y="6671855"/>
                </a:cubicBezTo>
                <a:cubicBezTo>
                  <a:pt x="3063398" y="6686850"/>
                  <a:pt x="3043635" y="6704088"/>
                  <a:pt x="3036488" y="6767153"/>
                </a:cubicBezTo>
                <a:cubicBezTo>
                  <a:pt x="3014204" y="6734780"/>
                  <a:pt x="3056810" y="6709974"/>
                  <a:pt x="3045176" y="6678721"/>
                </a:cubicBezTo>
                <a:cubicBezTo>
                  <a:pt x="2991781" y="6701986"/>
                  <a:pt x="2899001" y="6872262"/>
                  <a:pt x="2847145" y="6811440"/>
                </a:cubicBezTo>
                <a:cubicBezTo>
                  <a:pt x="2839437" y="6863151"/>
                  <a:pt x="2834391" y="6839328"/>
                  <a:pt x="2819115" y="6841570"/>
                </a:cubicBezTo>
                <a:cubicBezTo>
                  <a:pt x="2817574" y="6759726"/>
                  <a:pt x="2872514" y="6788456"/>
                  <a:pt x="2859619" y="6712217"/>
                </a:cubicBezTo>
                <a:cubicBezTo>
                  <a:pt x="2824861" y="6710255"/>
                  <a:pt x="2785060" y="6735620"/>
                  <a:pt x="2740772" y="6787053"/>
                </a:cubicBezTo>
                <a:cubicBezTo>
                  <a:pt x="2724092" y="6752718"/>
                  <a:pt x="2733904" y="6726511"/>
                  <a:pt x="2744837" y="6776403"/>
                </a:cubicBezTo>
                <a:cubicBezTo>
                  <a:pt x="2742033" y="6742909"/>
                  <a:pt x="2784780" y="6715720"/>
                  <a:pt x="2781275" y="6657980"/>
                </a:cubicBezTo>
                <a:cubicBezTo>
                  <a:pt x="2754647" y="6664428"/>
                  <a:pt x="2714003" y="6725671"/>
                  <a:pt x="2709658" y="6761127"/>
                </a:cubicBezTo>
                <a:cubicBezTo>
                  <a:pt x="2711901" y="6745430"/>
                  <a:pt x="2709237" y="6729440"/>
                  <a:pt x="2702090" y="6715300"/>
                </a:cubicBezTo>
                <a:cubicBezTo>
                  <a:pt x="2648972" y="6797705"/>
                  <a:pt x="2596557" y="6790837"/>
                  <a:pt x="2542880" y="6965877"/>
                </a:cubicBezTo>
                <a:cubicBezTo>
                  <a:pt x="2531807" y="6930982"/>
                  <a:pt x="2537695" y="6898048"/>
                  <a:pt x="2539657" y="6864833"/>
                </a:cubicBezTo>
                <a:cubicBezTo>
                  <a:pt x="2547784" y="6880670"/>
                  <a:pt x="2543580" y="6910522"/>
                  <a:pt x="2551149" y="6899589"/>
                </a:cubicBezTo>
                <a:cubicBezTo>
                  <a:pt x="2561238" y="6897206"/>
                  <a:pt x="2565164" y="6885995"/>
                  <a:pt x="2559278" y="6855864"/>
                </a:cubicBezTo>
                <a:cubicBezTo>
                  <a:pt x="2546243" y="6858247"/>
                  <a:pt x="2534051" y="6834422"/>
                  <a:pt x="2520036" y="6851519"/>
                </a:cubicBezTo>
                <a:cubicBezTo>
                  <a:pt x="2524380" y="6870719"/>
                  <a:pt x="2515690" y="6888097"/>
                  <a:pt x="2515690" y="6906876"/>
                </a:cubicBezTo>
                <a:cubicBezTo>
                  <a:pt x="2505180" y="6920190"/>
                  <a:pt x="2495229" y="6839468"/>
                  <a:pt x="2484577" y="6858668"/>
                </a:cubicBezTo>
                <a:cubicBezTo>
                  <a:pt x="2480513" y="6873242"/>
                  <a:pt x="2472524" y="6887117"/>
                  <a:pt x="2476450" y="6902393"/>
                </a:cubicBezTo>
                <a:cubicBezTo>
                  <a:pt x="2497472" y="6897908"/>
                  <a:pt x="2493968" y="6892021"/>
                  <a:pt x="2499714" y="6949762"/>
                </a:cubicBezTo>
                <a:cubicBezTo>
                  <a:pt x="2511627" y="6930001"/>
                  <a:pt x="2523399" y="6937709"/>
                  <a:pt x="2535172" y="6942613"/>
                </a:cubicBezTo>
                <a:cubicBezTo>
                  <a:pt x="2522139" y="6983255"/>
                  <a:pt x="2559557" y="6959011"/>
                  <a:pt x="2546523" y="6999794"/>
                </a:cubicBezTo>
                <a:cubicBezTo>
                  <a:pt x="2529705" y="7005959"/>
                  <a:pt x="2537274" y="6996429"/>
                  <a:pt x="2523259" y="6952423"/>
                </a:cubicBezTo>
                <a:cubicBezTo>
                  <a:pt x="2484577" y="6934205"/>
                  <a:pt x="2472103" y="7026279"/>
                  <a:pt x="2444073" y="7033147"/>
                </a:cubicBezTo>
                <a:cubicBezTo>
                  <a:pt x="2455847" y="6971483"/>
                  <a:pt x="2478971" y="6910381"/>
                  <a:pt x="2464956" y="6845354"/>
                </a:cubicBezTo>
                <a:cubicBezTo>
                  <a:pt x="2442953" y="6809057"/>
                  <a:pt x="2419969" y="6923415"/>
                  <a:pt x="2397685" y="6916266"/>
                </a:cubicBezTo>
                <a:cubicBezTo>
                  <a:pt x="2382407" y="6849559"/>
                  <a:pt x="2366291" y="6893563"/>
                  <a:pt x="2350595" y="6888238"/>
                </a:cubicBezTo>
                <a:cubicBezTo>
                  <a:pt x="2351856" y="6938550"/>
                  <a:pt x="2307008" y="7001054"/>
                  <a:pt x="2303084" y="6950042"/>
                </a:cubicBezTo>
                <a:cubicBezTo>
                  <a:pt x="2315137" y="6952844"/>
                  <a:pt x="2337139" y="6927898"/>
                  <a:pt x="2319202" y="6884875"/>
                </a:cubicBezTo>
                <a:cubicBezTo>
                  <a:pt x="2308550" y="6924255"/>
                  <a:pt x="2298038" y="6910240"/>
                  <a:pt x="2287528" y="6926076"/>
                </a:cubicBezTo>
                <a:cubicBezTo>
                  <a:pt x="2293272" y="6944996"/>
                  <a:pt x="2280379" y="6962093"/>
                  <a:pt x="2291031" y="6982135"/>
                </a:cubicBezTo>
                <a:cubicBezTo>
                  <a:pt x="2256554" y="7016190"/>
                  <a:pt x="2268467" y="7001335"/>
                  <a:pt x="2231747" y="7053468"/>
                </a:cubicBezTo>
                <a:cubicBezTo>
                  <a:pt x="2197832" y="6947799"/>
                  <a:pt x="2184937" y="7133630"/>
                  <a:pt x="2149478" y="7011424"/>
                </a:cubicBezTo>
                <a:cubicBezTo>
                  <a:pt x="2138689" y="7050946"/>
                  <a:pt x="2128456" y="7028381"/>
                  <a:pt x="2117666" y="7074910"/>
                </a:cubicBezTo>
                <a:cubicBezTo>
                  <a:pt x="2119487" y="7008132"/>
                  <a:pt x="2127757" y="6941675"/>
                  <a:pt x="2142192" y="6876465"/>
                </a:cubicBezTo>
                <a:cubicBezTo>
                  <a:pt x="2091876" y="6889500"/>
                  <a:pt x="2036098" y="6875485"/>
                  <a:pt x="2011712" y="7029644"/>
                </a:cubicBezTo>
                <a:cubicBezTo>
                  <a:pt x="1972469" y="7015068"/>
                  <a:pt x="1912346" y="7019833"/>
                  <a:pt x="1885576" y="7149608"/>
                </a:cubicBezTo>
                <a:cubicBezTo>
                  <a:pt x="1931125" y="7273354"/>
                  <a:pt x="1993773" y="7008762"/>
                  <a:pt x="2027268" y="7098315"/>
                </a:cubicBezTo>
                <a:cubicBezTo>
                  <a:pt x="2017738" y="7080796"/>
                  <a:pt x="2033014" y="7011705"/>
                  <a:pt x="2043245" y="7033147"/>
                </a:cubicBezTo>
                <a:cubicBezTo>
                  <a:pt x="2039321" y="7051815"/>
                  <a:pt x="2040584" y="7071211"/>
                  <a:pt x="2046889" y="7089204"/>
                </a:cubicBezTo>
                <a:cubicBezTo>
                  <a:pt x="2070714" y="7061176"/>
                  <a:pt x="2081366" y="6912763"/>
                  <a:pt x="2118365" y="6940791"/>
                </a:cubicBezTo>
                <a:cubicBezTo>
                  <a:pt x="2102108" y="7019272"/>
                  <a:pt x="2066652" y="7169227"/>
                  <a:pt x="2030772" y="7176794"/>
                </a:cubicBezTo>
                <a:cubicBezTo>
                  <a:pt x="2025867" y="7146664"/>
                  <a:pt x="2056840" y="7120176"/>
                  <a:pt x="2039041" y="7088364"/>
                </a:cubicBezTo>
                <a:cubicBezTo>
                  <a:pt x="2012133" y="7145964"/>
                  <a:pt x="1989287" y="7165303"/>
                  <a:pt x="1971488" y="7270552"/>
                </a:cubicBezTo>
                <a:cubicBezTo>
                  <a:pt x="1948505" y="7239299"/>
                  <a:pt x="1924960" y="7237337"/>
                  <a:pt x="1901413" y="7217858"/>
                </a:cubicBezTo>
                <a:cubicBezTo>
                  <a:pt x="1876888" y="7306007"/>
                  <a:pt x="1855025" y="7271812"/>
                  <a:pt x="1849838" y="7380144"/>
                </a:cubicBezTo>
                <a:cubicBezTo>
                  <a:pt x="1833582" y="7348752"/>
                  <a:pt x="1861051" y="7321704"/>
                  <a:pt x="1842270" y="7290172"/>
                </a:cubicBezTo>
                <a:cubicBezTo>
                  <a:pt x="1815643" y="7284845"/>
                  <a:pt x="1829377" y="7298299"/>
                  <a:pt x="1822930" y="7232152"/>
                </a:cubicBezTo>
                <a:lnTo>
                  <a:pt x="1787192" y="7329132"/>
                </a:lnTo>
                <a:cubicBezTo>
                  <a:pt x="1774299" y="7300261"/>
                  <a:pt x="1761124" y="7299141"/>
                  <a:pt x="1747951" y="7325207"/>
                </a:cubicBezTo>
                <a:cubicBezTo>
                  <a:pt x="1755659" y="7373838"/>
                  <a:pt x="1763647" y="7335859"/>
                  <a:pt x="1771495" y="7349873"/>
                </a:cubicBezTo>
                <a:cubicBezTo>
                  <a:pt x="1757480" y="7376836"/>
                  <a:pt x="1751873" y="7407417"/>
                  <a:pt x="1755518" y="7437603"/>
                </a:cubicBezTo>
                <a:cubicBezTo>
                  <a:pt x="1742485" y="7427793"/>
                  <a:pt x="1729310" y="7468716"/>
                  <a:pt x="1716417" y="7411256"/>
                </a:cubicBezTo>
                <a:cubicBezTo>
                  <a:pt x="1723983" y="7382386"/>
                  <a:pt x="1732114" y="7353236"/>
                  <a:pt x="1716417" y="7321844"/>
                </a:cubicBezTo>
                <a:cubicBezTo>
                  <a:pt x="1700580" y="7383647"/>
                  <a:pt x="1682220" y="7445031"/>
                  <a:pt x="1664840" y="7506415"/>
                </a:cubicBezTo>
                <a:cubicBezTo>
                  <a:pt x="1646761" y="7412657"/>
                  <a:pt x="1627982" y="7611662"/>
                  <a:pt x="1610043" y="7523372"/>
                </a:cubicBezTo>
                <a:cubicBezTo>
                  <a:pt x="1612145" y="7474322"/>
                  <a:pt x="1627841" y="7496183"/>
                  <a:pt x="1621815" y="7446292"/>
                </a:cubicBezTo>
                <a:cubicBezTo>
                  <a:pt x="1632327" y="7474881"/>
                  <a:pt x="1642838" y="7424851"/>
                  <a:pt x="1653350" y="7427232"/>
                </a:cubicBezTo>
                <a:cubicBezTo>
                  <a:pt x="1649284" y="7408453"/>
                  <a:pt x="1651527" y="7389814"/>
                  <a:pt x="1641716" y="7370193"/>
                </a:cubicBezTo>
                <a:cubicBezTo>
                  <a:pt x="1633728" y="7391776"/>
                  <a:pt x="1625879" y="7413261"/>
                  <a:pt x="1618031" y="7434661"/>
                </a:cubicBezTo>
                <a:cubicBezTo>
                  <a:pt x="1611584" y="7354919"/>
                  <a:pt x="1591963" y="7433118"/>
                  <a:pt x="1574864" y="7396961"/>
                </a:cubicBezTo>
                <a:cubicBezTo>
                  <a:pt x="1605978" y="7329132"/>
                  <a:pt x="1648442" y="7374538"/>
                  <a:pt x="1657693" y="7215475"/>
                </a:cubicBezTo>
                <a:cubicBezTo>
                  <a:pt x="1624338" y="7181700"/>
                  <a:pt x="1563793" y="7403969"/>
                  <a:pt x="1547815" y="7226546"/>
                </a:cubicBezTo>
                <a:cubicBezTo>
                  <a:pt x="1538145" y="7226125"/>
                  <a:pt x="1528896" y="7251772"/>
                  <a:pt x="1519785" y="7279801"/>
                </a:cubicBezTo>
                <a:cubicBezTo>
                  <a:pt x="1523711" y="7294936"/>
                  <a:pt x="1531558" y="7311192"/>
                  <a:pt x="1527493" y="7325207"/>
                </a:cubicBezTo>
                <a:cubicBezTo>
                  <a:pt x="1470032" y="7291573"/>
                  <a:pt x="1412290" y="7396821"/>
                  <a:pt x="1354829" y="7352115"/>
                </a:cubicBezTo>
                <a:cubicBezTo>
                  <a:pt x="1359314" y="7371876"/>
                  <a:pt x="1350905" y="7389674"/>
                  <a:pt x="1350905" y="7408172"/>
                </a:cubicBezTo>
                <a:cubicBezTo>
                  <a:pt x="1339133" y="7356741"/>
                  <a:pt x="1327360" y="7424149"/>
                  <a:pt x="1315588" y="7393317"/>
                </a:cubicBezTo>
                <a:cubicBezTo>
                  <a:pt x="1326098" y="7345389"/>
                  <a:pt x="1345860" y="7367672"/>
                  <a:pt x="1335208" y="7317359"/>
                </a:cubicBezTo>
                <a:cubicBezTo>
                  <a:pt x="1312223" y="7315397"/>
                  <a:pt x="1288680" y="7307410"/>
                  <a:pt x="1265133" y="7332495"/>
                </a:cubicBezTo>
                <a:cubicBezTo>
                  <a:pt x="1250837" y="7308811"/>
                  <a:pt x="1260509" y="7287369"/>
                  <a:pt x="1249436" y="7263964"/>
                </a:cubicBezTo>
                <a:cubicBezTo>
                  <a:pt x="1245374" y="7281903"/>
                  <a:pt x="1247474" y="7300682"/>
                  <a:pt x="1237664" y="7318481"/>
                </a:cubicBezTo>
                <a:cubicBezTo>
                  <a:pt x="1228415" y="7291433"/>
                  <a:pt x="1232900" y="7266347"/>
                  <a:pt x="1218043" y="7238318"/>
                </a:cubicBezTo>
                <a:cubicBezTo>
                  <a:pt x="1203048" y="7277558"/>
                  <a:pt x="1202487" y="7255977"/>
                  <a:pt x="1194498" y="7302925"/>
                </a:cubicBezTo>
                <a:cubicBezTo>
                  <a:pt x="1186650" y="7257518"/>
                  <a:pt x="1194637" y="7213653"/>
                  <a:pt x="1186650" y="7168246"/>
                </a:cubicBezTo>
                <a:cubicBezTo>
                  <a:pt x="1170953" y="7186605"/>
                  <a:pt x="1155257" y="7226686"/>
                  <a:pt x="1139560" y="7185625"/>
                </a:cubicBezTo>
                <a:lnTo>
                  <a:pt x="1147268" y="7164182"/>
                </a:lnTo>
                <a:cubicBezTo>
                  <a:pt x="1144184" y="7157077"/>
                  <a:pt x="1144184" y="7149004"/>
                  <a:pt x="1147268" y="7141900"/>
                </a:cubicBezTo>
                <a:cubicBezTo>
                  <a:pt x="1154696" y="7190529"/>
                  <a:pt x="1181183" y="7166004"/>
                  <a:pt x="1175298" y="7133490"/>
                </a:cubicBezTo>
                <a:cubicBezTo>
                  <a:pt x="1146427" y="7136013"/>
                  <a:pt x="1126385" y="7133630"/>
                  <a:pt x="1105223" y="7193471"/>
                </a:cubicBezTo>
                <a:cubicBezTo>
                  <a:pt x="1100457" y="7127744"/>
                  <a:pt x="1084061" y="7177355"/>
                  <a:pt x="1081678" y="7123399"/>
                </a:cubicBezTo>
                <a:cubicBezTo>
                  <a:pt x="1081538" y="7152550"/>
                  <a:pt x="1072287" y="7178616"/>
                  <a:pt x="1062056" y="7155073"/>
                </a:cubicBezTo>
                <a:cubicBezTo>
                  <a:pt x="1077332" y="7111727"/>
                  <a:pt x="1077332" y="7064441"/>
                  <a:pt x="1062056" y="7021094"/>
                </a:cubicBezTo>
                <a:cubicBezTo>
                  <a:pt x="1077612" y="7006239"/>
                  <a:pt x="1093309" y="6998671"/>
                  <a:pt x="1109146" y="6981013"/>
                </a:cubicBezTo>
                <a:cubicBezTo>
                  <a:pt x="1099337" y="6950182"/>
                  <a:pt x="1121760" y="6922713"/>
                  <a:pt x="1101159" y="6891041"/>
                </a:cubicBezTo>
                <a:cubicBezTo>
                  <a:pt x="1083781" y="6980873"/>
                  <a:pt x="1059113" y="6985077"/>
                  <a:pt x="1031083" y="6995869"/>
                </a:cubicBezTo>
                <a:cubicBezTo>
                  <a:pt x="1033045" y="7041695"/>
                  <a:pt x="1023375" y="7122419"/>
                  <a:pt x="999690" y="7082338"/>
                </a:cubicBezTo>
                <a:cubicBezTo>
                  <a:pt x="1009360" y="7056971"/>
                  <a:pt x="1018610" y="7070986"/>
                  <a:pt x="1027720" y="7028943"/>
                </a:cubicBezTo>
                <a:cubicBezTo>
                  <a:pt x="1026458" y="7004166"/>
                  <a:pt x="1018189" y="6980242"/>
                  <a:pt x="1004033" y="6959851"/>
                </a:cubicBezTo>
                <a:cubicBezTo>
                  <a:pt x="1000530" y="6975968"/>
                  <a:pt x="1005015" y="7047162"/>
                  <a:pt x="988337" y="7025579"/>
                </a:cubicBezTo>
                <a:cubicBezTo>
                  <a:pt x="994505" y="7015629"/>
                  <a:pt x="990439" y="6954806"/>
                  <a:pt x="980490" y="6980173"/>
                </a:cubicBezTo>
                <a:cubicBezTo>
                  <a:pt x="967876" y="7011845"/>
                  <a:pt x="981611" y="7046461"/>
                  <a:pt x="961008" y="7078273"/>
                </a:cubicBezTo>
                <a:cubicBezTo>
                  <a:pt x="950498" y="7057111"/>
                  <a:pt x="951618" y="6982414"/>
                  <a:pt x="941247" y="6998251"/>
                </a:cubicBezTo>
                <a:cubicBezTo>
                  <a:pt x="946853" y="7029363"/>
                  <a:pt x="933679" y="7115553"/>
                  <a:pt x="917702" y="7107704"/>
                </a:cubicBezTo>
                <a:cubicBezTo>
                  <a:pt x="910134" y="7064120"/>
                  <a:pt x="928214" y="7064120"/>
                  <a:pt x="925550" y="7041276"/>
                </a:cubicBezTo>
                <a:cubicBezTo>
                  <a:pt x="910695" y="7076171"/>
                  <a:pt x="915039" y="6970643"/>
                  <a:pt x="905789" y="7006099"/>
                </a:cubicBezTo>
                <a:cubicBezTo>
                  <a:pt x="917141" y="7096632"/>
                  <a:pt x="866267" y="7138256"/>
                  <a:pt x="843001" y="7111907"/>
                </a:cubicBezTo>
                <a:cubicBezTo>
                  <a:pt x="839358" y="7141646"/>
                  <a:pt x="839358" y="7171721"/>
                  <a:pt x="843001" y="7201460"/>
                </a:cubicBezTo>
                <a:cubicBezTo>
                  <a:pt x="828565" y="7174552"/>
                  <a:pt x="818196" y="7185625"/>
                  <a:pt x="823381" y="7232853"/>
                </a:cubicBezTo>
                <a:cubicBezTo>
                  <a:pt x="812869" y="7202301"/>
                  <a:pt x="802499" y="7242102"/>
                  <a:pt x="791847" y="7207907"/>
                </a:cubicBezTo>
                <a:cubicBezTo>
                  <a:pt x="803060" y="7149608"/>
                  <a:pt x="838377" y="7094391"/>
                  <a:pt x="861922" y="7080376"/>
                </a:cubicBezTo>
                <a:cubicBezTo>
                  <a:pt x="859822" y="7069178"/>
                  <a:pt x="858558" y="7057841"/>
                  <a:pt x="857998" y="7046461"/>
                </a:cubicBezTo>
                <a:cubicBezTo>
                  <a:pt x="793250" y="7129005"/>
                  <a:pt x="751345" y="7084861"/>
                  <a:pt x="685474" y="7209308"/>
                </a:cubicBezTo>
                <a:cubicBezTo>
                  <a:pt x="677486" y="7167826"/>
                  <a:pt x="669778" y="7194734"/>
                  <a:pt x="661789" y="7162501"/>
                </a:cubicBezTo>
                <a:cubicBezTo>
                  <a:pt x="683090" y="7082899"/>
                  <a:pt x="726818" y="7077293"/>
                  <a:pt x="743917" y="6958029"/>
                </a:cubicBezTo>
                <a:cubicBezTo>
                  <a:pt x="741112" y="6950182"/>
                  <a:pt x="738450" y="6942474"/>
                  <a:pt x="735927" y="6934766"/>
                </a:cubicBezTo>
                <a:cubicBezTo>
                  <a:pt x="691360" y="7014649"/>
                  <a:pt x="647353" y="7158857"/>
                  <a:pt x="602504" y="7056692"/>
                </a:cubicBezTo>
                <a:cubicBezTo>
                  <a:pt x="564804" y="7099155"/>
                  <a:pt x="510287" y="7171048"/>
                  <a:pt x="484780" y="7090467"/>
                </a:cubicBezTo>
                <a:cubicBezTo>
                  <a:pt x="484780" y="7119896"/>
                  <a:pt x="475389" y="7130127"/>
                  <a:pt x="465159" y="7122139"/>
                </a:cubicBezTo>
                <a:cubicBezTo>
                  <a:pt x="477773" y="7098034"/>
                  <a:pt x="479174" y="7069543"/>
                  <a:pt x="468803" y="7044359"/>
                </a:cubicBezTo>
                <a:cubicBezTo>
                  <a:pt x="458291" y="7051646"/>
                  <a:pt x="447779" y="7040294"/>
                  <a:pt x="437129" y="6996850"/>
                </a:cubicBezTo>
                <a:cubicBezTo>
                  <a:pt x="427038" y="7022637"/>
                  <a:pt x="417366" y="7008622"/>
                  <a:pt x="425635" y="7051646"/>
                </a:cubicBezTo>
                <a:cubicBezTo>
                  <a:pt x="430820" y="7040715"/>
                  <a:pt x="436008" y="7018992"/>
                  <a:pt x="441332" y="7030764"/>
                </a:cubicBezTo>
                <a:cubicBezTo>
                  <a:pt x="438670" y="7101257"/>
                  <a:pt x="409379" y="7076031"/>
                  <a:pt x="394523" y="7138116"/>
                </a:cubicBezTo>
                <a:cubicBezTo>
                  <a:pt x="382890" y="6996709"/>
                  <a:pt x="329913" y="7013106"/>
                  <a:pt x="295437" y="6961534"/>
                </a:cubicBezTo>
                <a:cubicBezTo>
                  <a:pt x="301464" y="6905475"/>
                  <a:pt x="274696" y="6870020"/>
                  <a:pt x="259418" y="6835404"/>
                </a:cubicBezTo>
                <a:cubicBezTo>
                  <a:pt x="260821" y="6709429"/>
                  <a:pt x="304686" y="6587601"/>
                  <a:pt x="383871" y="6489668"/>
                </a:cubicBezTo>
                <a:cubicBezTo>
                  <a:pt x="387655" y="6540680"/>
                  <a:pt x="371397" y="6528346"/>
                  <a:pt x="372379" y="6566887"/>
                </a:cubicBezTo>
                <a:cubicBezTo>
                  <a:pt x="396485" y="6600801"/>
                  <a:pt x="406016" y="6501580"/>
                  <a:pt x="435307" y="6527927"/>
                </a:cubicBezTo>
                <a:cubicBezTo>
                  <a:pt x="441612" y="6331444"/>
                  <a:pt x="556537" y="6422538"/>
                  <a:pt x="588351" y="6329763"/>
                </a:cubicBezTo>
                <a:cubicBezTo>
                  <a:pt x="637962" y="6405300"/>
                  <a:pt x="703694" y="6320514"/>
                  <a:pt x="730323" y="6275666"/>
                </a:cubicBezTo>
                <a:cubicBezTo>
                  <a:pt x="718970" y="6266278"/>
                  <a:pt x="688697" y="6325839"/>
                  <a:pt x="690940" y="6249881"/>
                </a:cubicBezTo>
                <a:cubicBezTo>
                  <a:pt x="723034" y="6217086"/>
                  <a:pt x="750784" y="6249181"/>
                  <a:pt x="773489" y="6179107"/>
                </a:cubicBezTo>
                <a:cubicBezTo>
                  <a:pt x="802219" y="6198307"/>
                  <a:pt x="856317" y="6196205"/>
                  <a:pt x="860381" y="6120106"/>
                </a:cubicBezTo>
                <a:cubicBezTo>
                  <a:pt x="880984" y="6122209"/>
                  <a:pt x="857157" y="6146594"/>
                  <a:pt x="872292" y="6177005"/>
                </a:cubicBezTo>
                <a:cubicBezTo>
                  <a:pt x="893316" y="6163132"/>
                  <a:pt x="914337" y="6066152"/>
                  <a:pt x="935361" y="6115623"/>
                </a:cubicBezTo>
                <a:cubicBezTo>
                  <a:pt x="928074" y="6149678"/>
                  <a:pt x="901304" y="6099225"/>
                  <a:pt x="907331" y="6146736"/>
                </a:cubicBezTo>
                <a:cubicBezTo>
                  <a:pt x="927232" y="6154582"/>
                  <a:pt x="963952" y="6184294"/>
                  <a:pt x="950779" y="6094741"/>
                </a:cubicBezTo>
                <a:cubicBezTo>
                  <a:pt x="998849" y="6133141"/>
                  <a:pt x="1048181" y="6099365"/>
                  <a:pt x="1096954" y="6074980"/>
                </a:cubicBezTo>
                <a:cubicBezTo>
                  <a:pt x="1105223" y="5982345"/>
                  <a:pt x="1152032" y="5895737"/>
                  <a:pt x="1183848" y="5882842"/>
                </a:cubicBezTo>
                <a:cubicBezTo>
                  <a:pt x="1180902" y="5837338"/>
                  <a:pt x="1175577" y="5792016"/>
                  <a:pt x="1168011" y="5747043"/>
                </a:cubicBezTo>
                <a:cubicBezTo>
                  <a:pt x="1160161" y="5749426"/>
                  <a:pt x="1152173" y="5761057"/>
                  <a:pt x="1144324" y="5789087"/>
                </a:cubicBezTo>
                <a:cubicBezTo>
                  <a:pt x="1153856" y="5818026"/>
                  <a:pt x="1153856" y="5849278"/>
                  <a:pt x="1144324" y="5878219"/>
                </a:cubicBezTo>
                <a:cubicBezTo>
                  <a:pt x="1117976" y="5866306"/>
                  <a:pt x="1091487" y="5854253"/>
                  <a:pt x="1065138" y="5892232"/>
                </a:cubicBezTo>
                <a:cubicBezTo>
                  <a:pt x="1056871" y="5873034"/>
                  <a:pt x="1060935" y="5854674"/>
                  <a:pt x="1053368" y="5835333"/>
                </a:cubicBezTo>
                <a:cubicBezTo>
                  <a:pt x="1046780" y="5896998"/>
                  <a:pt x="1037390" y="5849349"/>
                  <a:pt x="1021694" y="5877377"/>
                </a:cubicBezTo>
                <a:cubicBezTo>
                  <a:pt x="1025898" y="5888085"/>
                  <a:pt x="1027299" y="5899730"/>
                  <a:pt x="1025758" y="5911151"/>
                </a:cubicBezTo>
                <a:cubicBezTo>
                  <a:pt x="1019030" y="5889710"/>
                  <a:pt x="1012443" y="5877798"/>
                  <a:pt x="1005855" y="5875695"/>
                </a:cubicBezTo>
                <a:cubicBezTo>
                  <a:pt x="1019590" y="5844023"/>
                  <a:pt x="1059953" y="5797214"/>
                  <a:pt x="1049301" y="5735552"/>
                </a:cubicBezTo>
                <a:cubicBezTo>
                  <a:pt x="1013284" y="5754471"/>
                  <a:pt x="997307" y="5839398"/>
                  <a:pt x="966195" y="5805623"/>
                </a:cubicBezTo>
                <a:cubicBezTo>
                  <a:pt x="954701" y="5778575"/>
                  <a:pt x="978528" y="5755172"/>
                  <a:pt x="962269" y="5727142"/>
                </a:cubicBezTo>
                <a:cubicBezTo>
                  <a:pt x="940966" y="5713267"/>
                  <a:pt x="920085" y="5767224"/>
                  <a:pt x="898921" y="5721536"/>
                </a:cubicBezTo>
                <a:cubicBezTo>
                  <a:pt x="909293" y="5696310"/>
                  <a:pt x="918824" y="5671366"/>
                  <a:pt x="910695" y="5644318"/>
                </a:cubicBezTo>
                <a:cubicBezTo>
                  <a:pt x="893596" y="5610822"/>
                  <a:pt x="876499" y="5681595"/>
                  <a:pt x="859119" y="5606058"/>
                </a:cubicBezTo>
                <a:cubicBezTo>
                  <a:pt x="854355" y="5620773"/>
                  <a:pt x="858838" y="5636189"/>
                  <a:pt x="851411" y="5650204"/>
                </a:cubicBezTo>
                <a:cubicBezTo>
                  <a:pt x="828706" y="5591903"/>
                  <a:pt x="806283" y="5588680"/>
                  <a:pt x="783859" y="5610543"/>
                </a:cubicBezTo>
                <a:cubicBezTo>
                  <a:pt x="762416" y="5530801"/>
                  <a:pt x="741533" y="5569901"/>
                  <a:pt x="720371" y="5515666"/>
                </a:cubicBezTo>
                <a:cubicBezTo>
                  <a:pt x="813851" y="5391778"/>
                  <a:pt x="907751" y="5435923"/>
                  <a:pt x="1001512" y="5284005"/>
                </a:cubicBezTo>
                <a:cubicBezTo>
                  <a:pt x="1031923" y="5325628"/>
                  <a:pt x="1062336" y="5273776"/>
                  <a:pt x="1092749" y="5214775"/>
                </a:cubicBezTo>
                <a:cubicBezTo>
                  <a:pt x="1119238" y="5274337"/>
                  <a:pt x="1166747" y="5241823"/>
                  <a:pt x="1180062" y="5134191"/>
                </a:cubicBezTo>
                <a:cubicBezTo>
                  <a:pt x="1156237" y="5164182"/>
                  <a:pt x="1132412" y="5251913"/>
                  <a:pt x="1108586" y="5216316"/>
                </a:cubicBezTo>
                <a:cubicBezTo>
                  <a:pt x="1146988" y="5161801"/>
                  <a:pt x="1185389" y="5066362"/>
                  <a:pt x="1223789" y="5104902"/>
                </a:cubicBezTo>
                <a:cubicBezTo>
                  <a:pt x="1215241" y="5052207"/>
                  <a:pt x="1245512" y="5028664"/>
                  <a:pt x="1259527" y="5030626"/>
                </a:cubicBezTo>
                <a:cubicBezTo>
                  <a:pt x="1249857" y="5070427"/>
                  <a:pt x="1220286" y="5107704"/>
                  <a:pt x="1223649" y="5149748"/>
                </a:cubicBezTo>
                <a:cubicBezTo>
                  <a:pt x="1255042" y="5127606"/>
                  <a:pt x="1260649" y="5012406"/>
                  <a:pt x="1295266" y="4978351"/>
                </a:cubicBezTo>
                <a:cubicBezTo>
                  <a:pt x="1303675" y="4997551"/>
                  <a:pt x="1299610" y="5015911"/>
                  <a:pt x="1307178" y="5035249"/>
                </a:cubicBezTo>
                <a:lnTo>
                  <a:pt x="1316157" y="5026097"/>
                </a:lnTo>
                <a:lnTo>
                  <a:pt x="1309841" y="4997410"/>
                </a:lnTo>
                <a:lnTo>
                  <a:pt x="1316376" y="4984191"/>
                </a:lnTo>
                <a:lnTo>
                  <a:pt x="1319217" y="4970449"/>
                </a:lnTo>
                <a:lnTo>
                  <a:pt x="1322405" y="4959686"/>
                </a:lnTo>
                <a:lnTo>
                  <a:pt x="1323597" y="4952063"/>
                </a:lnTo>
                <a:cubicBezTo>
                  <a:pt x="1324784" y="4945198"/>
                  <a:pt x="1326519" y="4936588"/>
                  <a:pt x="1329462" y="4925096"/>
                </a:cubicBezTo>
                <a:lnTo>
                  <a:pt x="1333766" y="4943452"/>
                </a:lnTo>
                <a:lnTo>
                  <a:pt x="1338694" y="4939218"/>
                </a:lnTo>
                <a:cubicBezTo>
                  <a:pt x="1341970" y="4935327"/>
                  <a:pt x="1345824" y="4928916"/>
                  <a:pt x="1350624" y="4916829"/>
                </a:cubicBezTo>
                <a:lnTo>
                  <a:pt x="1350593" y="4916518"/>
                </a:lnTo>
                <a:lnTo>
                  <a:pt x="1341234" y="4910800"/>
                </a:lnTo>
                <a:lnTo>
                  <a:pt x="1348779" y="4898350"/>
                </a:lnTo>
                <a:lnTo>
                  <a:pt x="1347802" y="4888559"/>
                </a:lnTo>
                <a:cubicBezTo>
                  <a:pt x="1346039" y="4880067"/>
                  <a:pt x="1343573" y="4872700"/>
                  <a:pt x="1340762" y="4867042"/>
                </a:cubicBezTo>
                <a:lnTo>
                  <a:pt x="1332465" y="4856788"/>
                </a:lnTo>
                <a:lnTo>
                  <a:pt x="1328901" y="4902252"/>
                </a:lnTo>
                <a:cubicBezTo>
                  <a:pt x="1321473" y="4883193"/>
                  <a:pt x="1315307" y="4896086"/>
                  <a:pt x="1307458" y="4874224"/>
                </a:cubicBezTo>
                <a:cubicBezTo>
                  <a:pt x="1298348" y="4894965"/>
                  <a:pt x="1307739" y="4911782"/>
                  <a:pt x="1314465" y="4928880"/>
                </a:cubicBezTo>
                <a:cubicBezTo>
                  <a:pt x="1308019" y="4952984"/>
                  <a:pt x="1298067" y="4916687"/>
                  <a:pt x="1292463" y="4956908"/>
                </a:cubicBezTo>
                <a:cubicBezTo>
                  <a:pt x="1288749" y="4925516"/>
                  <a:pt x="1281075" y="4920891"/>
                  <a:pt x="1273630" y="4916232"/>
                </a:cubicBezTo>
                <a:lnTo>
                  <a:pt x="1273405" y="4916009"/>
                </a:lnTo>
                <a:lnTo>
                  <a:pt x="1272472" y="4916936"/>
                </a:lnTo>
                <a:cubicBezTo>
                  <a:pt x="1265414" y="4919229"/>
                  <a:pt x="1259212" y="4910417"/>
                  <a:pt x="1254621" y="4884876"/>
                </a:cubicBezTo>
                <a:lnTo>
                  <a:pt x="1253434" y="4886183"/>
                </a:lnTo>
                <a:lnTo>
                  <a:pt x="1248647" y="4905202"/>
                </a:lnTo>
                <a:cubicBezTo>
                  <a:pt x="1246651" y="4933785"/>
                  <a:pt x="1257426" y="4959431"/>
                  <a:pt x="1246915" y="4990123"/>
                </a:cubicBezTo>
                <a:cubicBezTo>
                  <a:pt x="1229254" y="4959151"/>
                  <a:pt x="1194917" y="5009183"/>
                  <a:pt x="1194917" y="5047301"/>
                </a:cubicBezTo>
                <a:cubicBezTo>
                  <a:pt x="1168568" y="5011985"/>
                  <a:pt x="1172635" y="5082057"/>
                  <a:pt x="1148248" y="5058233"/>
                </a:cubicBezTo>
                <a:cubicBezTo>
                  <a:pt x="1141520" y="5100836"/>
                  <a:pt x="1161002" y="5068463"/>
                  <a:pt x="1166328" y="5099014"/>
                </a:cubicBezTo>
                <a:cubicBezTo>
                  <a:pt x="1146987" y="5151569"/>
                  <a:pt x="1122180" y="5107844"/>
                  <a:pt x="1102138" y="5147785"/>
                </a:cubicBezTo>
                <a:cubicBezTo>
                  <a:pt x="1091627" y="5116365"/>
                  <a:pt x="1085742" y="5083613"/>
                  <a:pt x="1084620" y="5050525"/>
                </a:cubicBezTo>
                <a:lnTo>
                  <a:pt x="1079420" y="5052727"/>
                </a:lnTo>
                <a:lnTo>
                  <a:pt x="1021134" y="5091027"/>
                </a:lnTo>
                <a:lnTo>
                  <a:pt x="993001" y="5102327"/>
                </a:lnTo>
                <a:lnTo>
                  <a:pt x="1002913" y="5137133"/>
                </a:lnTo>
                <a:cubicBezTo>
                  <a:pt x="1013985" y="5168106"/>
                  <a:pt x="1016787" y="5060195"/>
                  <a:pt x="1029401" y="5119755"/>
                </a:cubicBezTo>
                <a:cubicBezTo>
                  <a:pt x="1028700" y="5172451"/>
                  <a:pt x="997587" y="5172731"/>
                  <a:pt x="979506" y="5142599"/>
                </a:cubicBezTo>
                <a:cubicBezTo>
                  <a:pt x="966613" y="5168246"/>
                  <a:pt x="977544" y="5188005"/>
                  <a:pt x="967876" y="5212671"/>
                </a:cubicBezTo>
                <a:cubicBezTo>
                  <a:pt x="946011" y="5178337"/>
                  <a:pt x="903406" y="5142599"/>
                  <a:pt x="899762" y="5195014"/>
                </a:cubicBezTo>
                <a:cubicBezTo>
                  <a:pt x="893876" y="5208328"/>
                  <a:pt x="891493" y="5178197"/>
                  <a:pt x="893876" y="5162640"/>
                </a:cubicBezTo>
                <a:cubicBezTo>
                  <a:pt x="879162" y="5158015"/>
                  <a:pt x="864024" y="5146944"/>
                  <a:pt x="853092" y="5206365"/>
                </a:cubicBezTo>
                <a:cubicBezTo>
                  <a:pt x="841460" y="5166565"/>
                  <a:pt x="834171" y="5197256"/>
                  <a:pt x="822540" y="5157454"/>
                </a:cubicBezTo>
                <a:cubicBezTo>
                  <a:pt x="839218" y="5185903"/>
                  <a:pt x="849028" y="5099652"/>
                  <a:pt x="865115" y="5118672"/>
                </a:cubicBezTo>
                <a:lnTo>
                  <a:pt x="869012" y="5126787"/>
                </a:lnTo>
                <a:lnTo>
                  <a:pt x="871997" y="5118048"/>
                </a:lnTo>
                <a:lnTo>
                  <a:pt x="873782" y="5113300"/>
                </a:lnTo>
                <a:lnTo>
                  <a:pt x="874862" y="5096807"/>
                </a:lnTo>
                <a:cubicBezTo>
                  <a:pt x="874606" y="5065248"/>
                  <a:pt x="869559" y="5047406"/>
                  <a:pt x="889110" y="5017030"/>
                </a:cubicBezTo>
                <a:lnTo>
                  <a:pt x="884475" y="5006921"/>
                </a:lnTo>
                <a:lnTo>
                  <a:pt x="858993" y="5019833"/>
                </a:lnTo>
                <a:lnTo>
                  <a:pt x="858739" y="5020933"/>
                </a:lnTo>
                <a:cubicBezTo>
                  <a:pt x="857348" y="5028566"/>
                  <a:pt x="856175" y="5035039"/>
                  <a:pt x="854773" y="5036791"/>
                </a:cubicBezTo>
                <a:lnTo>
                  <a:pt x="852082" y="5023335"/>
                </a:lnTo>
                <a:lnTo>
                  <a:pt x="849310" y="5024739"/>
                </a:lnTo>
                <a:cubicBezTo>
                  <a:pt x="839778" y="5010865"/>
                  <a:pt x="830389" y="4944016"/>
                  <a:pt x="821280" y="4966300"/>
                </a:cubicBezTo>
                <a:cubicBezTo>
                  <a:pt x="815252" y="5047864"/>
                  <a:pt x="780215" y="4939251"/>
                  <a:pt x="761716" y="5017031"/>
                </a:cubicBezTo>
                <a:cubicBezTo>
                  <a:pt x="749942" y="4970364"/>
                  <a:pt x="741673" y="5012686"/>
                  <a:pt x="721912" y="4991105"/>
                </a:cubicBezTo>
                <a:cubicBezTo>
                  <a:pt x="732424" y="4956349"/>
                  <a:pt x="743076" y="4983816"/>
                  <a:pt x="753586" y="4949062"/>
                </a:cubicBezTo>
                <a:cubicBezTo>
                  <a:pt x="745459" y="4918931"/>
                  <a:pt x="744898" y="4879970"/>
                  <a:pt x="729622" y="4879970"/>
                </a:cubicBezTo>
                <a:cubicBezTo>
                  <a:pt x="769563" y="4760988"/>
                  <a:pt x="818055" y="4691195"/>
                  <a:pt x="872432" y="4602625"/>
                </a:cubicBezTo>
                <a:cubicBezTo>
                  <a:pt x="904529" y="4549931"/>
                  <a:pt x="978528" y="4415533"/>
                  <a:pt x="1019590" y="4425903"/>
                </a:cubicBezTo>
                <a:lnTo>
                  <a:pt x="1025225" y="4412662"/>
                </a:lnTo>
                <a:lnTo>
                  <a:pt x="1021002" y="4415115"/>
                </a:lnTo>
                <a:cubicBezTo>
                  <a:pt x="992707" y="4427689"/>
                  <a:pt x="967349" y="4420436"/>
                  <a:pt x="944750" y="4484761"/>
                </a:cubicBezTo>
                <a:cubicBezTo>
                  <a:pt x="928492" y="4431648"/>
                  <a:pt x="918401" y="4476634"/>
                  <a:pt x="904386" y="4471449"/>
                </a:cubicBezTo>
                <a:cubicBezTo>
                  <a:pt x="896680" y="4417774"/>
                  <a:pt x="901584" y="4404881"/>
                  <a:pt x="886728" y="4373347"/>
                </a:cubicBezTo>
                <a:cubicBezTo>
                  <a:pt x="902284" y="4320233"/>
                  <a:pt x="903266" y="4334667"/>
                  <a:pt x="912796" y="4277069"/>
                </a:cubicBezTo>
                <a:cubicBezTo>
                  <a:pt x="924430" y="4329622"/>
                  <a:pt x="916580" y="4316870"/>
                  <a:pt x="933677" y="4362416"/>
                </a:cubicBezTo>
                <a:cubicBezTo>
                  <a:pt x="951476" y="4373628"/>
                  <a:pt x="966052" y="4330324"/>
                  <a:pt x="986374" y="4384138"/>
                </a:cubicBezTo>
                <a:cubicBezTo>
                  <a:pt x="994082" y="4340834"/>
                  <a:pt x="964932" y="4306358"/>
                  <a:pt x="959607" y="4266276"/>
                </a:cubicBezTo>
                <a:cubicBezTo>
                  <a:pt x="967455" y="4235165"/>
                  <a:pt x="998988" y="4267258"/>
                  <a:pt x="991559" y="4202512"/>
                </a:cubicBezTo>
                <a:cubicBezTo>
                  <a:pt x="1016647" y="4179107"/>
                  <a:pt x="1047479" y="4253664"/>
                  <a:pt x="1068501" y="4162009"/>
                </a:cubicBezTo>
                <a:cubicBezTo>
                  <a:pt x="1050983" y="4131179"/>
                  <a:pt x="1036408" y="4155423"/>
                  <a:pt x="1019030" y="4128515"/>
                </a:cubicBezTo>
                <a:cubicBezTo>
                  <a:pt x="1028141" y="4116322"/>
                  <a:pt x="1039350" y="4126413"/>
                  <a:pt x="1047060" y="4076662"/>
                </a:cubicBezTo>
                <a:cubicBezTo>
                  <a:pt x="1053926" y="4122489"/>
                  <a:pt x="1057572" y="4121788"/>
                  <a:pt x="1062616" y="4073018"/>
                </a:cubicBezTo>
                <a:cubicBezTo>
                  <a:pt x="1097373" y="4145753"/>
                  <a:pt x="1120358" y="4018502"/>
                  <a:pt x="1152032" y="4041065"/>
                </a:cubicBezTo>
                <a:cubicBezTo>
                  <a:pt x="1166468" y="4015139"/>
                  <a:pt x="1147687" y="3996920"/>
                  <a:pt x="1140398" y="3976038"/>
                </a:cubicBezTo>
                <a:cubicBezTo>
                  <a:pt x="1148388" y="3933435"/>
                  <a:pt x="1161283" y="3971835"/>
                  <a:pt x="1170390" y="3946468"/>
                </a:cubicBezTo>
                <a:cubicBezTo>
                  <a:pt x="1165907" y="3988231"/>
                  <a:pt x="1167869" y="4028872"/>
                  <a:pt x="1150070" y="4075261"/>
                </a:cubicBezTo>
                <a:cubicBezTo>
                  <a:pt x="1150631" y="4093717"/>
                  <a:pt x="1153012" y="4112062"/>
                  <a:pt x="1157217" y="4130057"/>
                </a:cubicBezTo>
                <a:cubicBezTo>
                  <a:pt x="1166606" y="4132019"/>
                  <a:pt x="1175158" y="4118284"/>
                  <a:pt x="1183986" y="4112400"/>
                </a:cubicBezTo>
                <a:cubicBezTo>
                  <a:pt x="1187910" y="4089276"/>
                  <a:pt x="1172494" y="4070076"/>
                  <a:pt x="1187910" y="4044009"/>
                </a:cubicBezTo>
                <a:cubicBezTo>
                  <a:pt x="1198841" y="4060125"/>
                  <a:pt x="1197861" y="4079185"/>
                  <a:pt x="1202907" y="4096703"/>
                </a:cubicBezTo>
                <a:cubicBezTo>
                  <a:pt x="1208652" y="4104830"/>
                  <a:pt x="1212576" y="4079185"/>
                  <a:pt x="1218604" y="4093200"/>
                </a:cubicBezTo>
                <a:cubicBezTo>
                  <a:pt x="1225470" y="4043308"/>
                  <a:pt x="1208792" y="4069094"/>
                  <a:pt x="1206831" y="4028173"/>
                </a:cubicBezTo>
                <a:cubicBezTo>
                  <a:pt x="1193516" y="4001685"/>
                  <a:pt x="1185107" y="4072737"/>
                  <a:pt x="1171092" y="4025369"/>
                </a:cubicBezTo>
                <a:cubicBezTo>
                  <a:pt x="1290220" y="3948571"/>
                  <a:pt x="1411310" y="3924046"/>
                  <a:pt x="1528475" y="3818516"/>
                </a:cubicBezTo>
                <a:cubicBezTo>
                  <a:pt x="1541508" y="3908489"/>
                  <a:pt x="1578088" y="3851871"/>
                  <a:pt x="1582151" y="3783341"/>
                </a:cubicBezTo>
                <a:cubicBezTo>
                  <a:pt x="1587477" y="3806604"/>
                  <a:pt x="1587687" y="3830989"/>
                  <a:pt x="1587950" y="3855304"/>
                </a:cubicBezTo>
                <a:lnTo>
                  <a:pt x="1588278" y="3859148"/>
                </a:lnTo>
                <a:lnTo>
                  <a:pt x="1615227" y="3782080"/>
                </a:lnTo>
                <a:cubicBezTo>
                  <a:pt x="1641297" y="3798617"/>
                  <a:pt x="1664139" y="3779978"/>
                  <a:pt x="1671288" y="3697993"/>
                </a:cubicBezTo>
                <a:cubicBezTo>
                  <a:pt x="1679417" y="3711938"/>
                  <a:pt x="1687881" y="3724111"/>
                  <a:pt x="1696571" y="3734584"/>
                </a:cubicBezTo>
                <a:lnTo>
                  <a:pt x="1703411" y="3741361"/>
                </a:lnTo>
                <a:lnTo>
                  <a:pt x="1728875" y="3717481"/>
                </a:lnTo>
                <a:cubicBezTo>
                  <a:pt x="1739014" y="3705753"/>
                  <a:pt x="1748579" y="3690109"/>
                  <a:pt x="1755236" y="3666039"/>
                </a:cubicBezTo>
                <a:cubicBezTo>
                  <a:pt x="1772195" y="3684820"/>
                  <a:pt x="1755937" y="3711026"/>
                  <a:pt x="1751033" y="3734429"/>
                </a:cubicBezTo>
                <a:cubicBezTo>
                  <a:pt x="1782566" y="3722937"/>
                  <a:pt x="1767709" y="3713828"/>
                  <a:pt x="1795740" y="3679493"/>
                </a:cubicBezTo>
                <a:cubicBezTo>
                  <a:pt x="1801485" y="3696590"/>
                  <a:pt x="1787330" y="3718594"/>
                  <a:pt x="1794900" y="3735551"/>
                </a:cubicBezTo>
                <a:cubicBezTo>
                  <a:pt x="1803167" y="3740876"/>
                  <a:pt x="1810456" y="3728543"/>
                  <a:pt x="1817182" y="3707523"/>
                </a:cubicBezTo>
                <a:lnTo>
                  <a:pt x="1835946" y="3768974"/>
                </a:lnTo>
                <a:lnTo>
                  <a:pt x="1851906" y="3756776"/>
                </a:lnTo>
                <a:lnTo>
                  <a:pt x="1856252" y="3746607"/>
                </a:lnTo>
                <a:lnTo>
                  <a:pt x="1859239" y="3748786"/>
                </a:lnTo>
                <a:lnTo>
                  <a:pt x="1864168" y="3742788"/>
                </a:lnTo>
                <a:lnTo>
                  <a:pt x="1862346" y="3732475"/>
                </a:lnTo>
                <a:lnTo>
                  <a:pt x="1857033" y="3737271"/>
                </a:lnTo>
                <a:cubicBezTo>
                  <a:pt x="1855043" y="3737252"/>
                  <a:pt x="1853063" y="3734641"/>
                  <a:pt x="1851101" y="3727144"/>
                </a:cubicBezTo>
                <a:lnTo>
                  <a:pt x="1856601" y="3699965"/>
                </a:lnTo>
                <a:lnTo>
                  <a:pt x="1856425" y="3698973"/>
                </a:lnTo>
                <a:lnTo>
                  <a:pt x="1856916" y="3698406"/>
                </a:lnTo>
                <a:lnTo>
                  <a:pt x="1857631" y="3694873"/>
                </a:lnTo>
                <a:cubicBezTo>
                  <a:pt x="1864450" y="3670586"/>
                  <a:pt x="1871703" y="3663938"/>
                  <a:pt x="1875487" y="3618111"/>
                </a:cubicBezTo>
                <a:cubicBezTo>
                  <a:pt x="1887538" y="3615447"/>
                  <a:pt x="1899451" y="3639974"/>
                  <a:pt x="1911644" y="3588541"/>
                </a:cubicBezTo>
                <a:cubicBezTo>
                  <a:pt x="1924819" y="3632126"/>
                  <a:pt x="1937432" y="3650765"/>
                  <a:pt x="1951447" y="3637451"/>
                </a:cubicBezTo>
                <a:lnTo>
                  <a:pt x="1951581" y="3633842"/>
                </a:lnTo>
                <a:lnTo>
                  <a:pt x="1945841" y="3588960"/>
                </a:lnTo>
                <a:lnTo>
                  <a:pt x="1952964" y="3596613"/>
                </a:lnTo>
                <a:lnTo>
                  <a:pt x="1953515" y="3581779"/>
                </a:lnTo>
                <a:cubicBezTo>
                  <a:pt x="1957053" y="3563560"/>
                  <a:pt x="1962659" y="3545587"/>
                  <a:pt x="1967985" y="3527578"/>
                </a:cubicBezTo>
                <a:cubicBezTo>
                  <a:pt x="1989008" y="3554486"/>
                  <a:pt x="2009987" y="3574071"/>
                  <a:pt x="2030954" y="3586342"/>
                </a:cubicBezTo>
                <a:lnTo>
                  <a:pt x="2057362" y="3597194"/>
                </a:lnTo>
                <a:lnTo>
                  <a:pt x="2055719" y="3564435"/>
                </a:lnTo>
                <a:cubicBezTo>
                  <a:pt x="2062867" y="3561632"/>
                  <a:pt x="2070505" y="3568499"/>
                  <a:pt x="2078459" y="3581182"/>
                </a:cubicBezTo>
                <a:lnTo>
                  <a:pt x="2088922" y="3600916"/>
                </a:lnTo>
                <a:lnTo>
                  <a:pt x="2093857" y="3601224"/>
                </a:lnTo>
                <a:lnTo>
                  <a:pt x="2109975" y="3596618"/>
                </a:lnTo>
                <a:lnTo>
                  <a:pt x="2099445" y="3566117"/>
                </a:lnTo>
                <a:cubicBezTo>
                  <a:pt x="2135918" y="3578203"/>
                  <a:pt x="2167900" y="3505468"/>
                  <a:pt x="2204137" y="3514522"/>
                </a:cubicBezTo>
                <a:lnTo>
                  <a:pt x="2207318" y="3516603"/>
                </a:lnTo>
                <a:lnTo>
                  <a:pt x="2220255" y="3499550"/>
                </a:lnTo>
                <a:cubicBezTo>
                  <a:pt x="2228086" y="3530609"/>
                  <a:pt x="2236095" y="3531594"/>
                  <a:pt x="2244169" y="3521255"/>
                </a:cubicBezTo>
                <a:lnTo>
                  <a:pt x="2245628" y="3518835"/>
                </a:lnTo>
                <a:lnTo>
                  <a:pt x="2245814" y="3516821"/>
                </a:lnTo>
                <a:cubicBezTo>
                  <a:pt x="2244289" y="3503998"/>
                  <a:pt x="2242818" y="3491139"/>
                  <a:pt x="2249825" y="3476424"/>
                </a:cubicBezTo>
                <a:cubicBezTo>
                  <a:pt x="2240855" y="3456384"/>
                  <a:pt x="2234971" y="3496185"/>
                  <a:pt x="2225018" y="3459607"/>
                </a:cubicBezTo>
                <a:cubicBezTo>
                  <a:pt x="2234479" y="3462095"/>
                  <a:pt x="2244666" y="3467481"/>
                  <a:pt x="2255315" y="3473199"/>
                </a:cubicBezTo>
                <a:lnTo>
                  <a:pt x="2266723" y="3478572"/>
                </a:lnTo>
                <a:lnTo>
                  <a:pt x="2268482" y="3475013"/>
                </a:lnTo>
                <a:cubicBezTo>
                  <a:pt x="2273880" y="3465520"/>
                  <a:pt x="2279258" y="3459327"/>
                  <a:pt x="2284584" y="3461990"/>
                </a:cubicBezTo>
                <a:cubicBezTo>
                  <a:pt x="2278557" y="3335160"/>
                  <a:pt x="2363628" y="3397383"/>
                  <a:pt x="2337981" y="3255418"/>
                </a:cubicBezTo>
                <a:cubicBezTo>
                  <a:pt x="2440151" y="3416024"/>
                  <a:pt x="2573012" y="3132091"/>
                  <a:pt x="2651215" y="3177778"/>
                </a:cubicBezTo>
                <a:cubicBezTo>
                  <a:pt x="2657067" y="3159384"/>
                  <a:pt x="2665073" y="3142348"/>
                  <a:pt x="2674354" y="3127394"/>
                </a:cubicBezTo>
                <a:lnTo>
                  <a:pt x="2695817" y="3100978"/>
                </a:lnTo>
                <a:lnTo>
                  <a:pt x="2695090" y="3099689"/>
                </a:lnTo>
                <a:cubicBezTo>
                  <a:pt x="2681552" y="3084631"/>
                  <a:pt x="2671221" y="3132196"/>
                  <a:pt x="2657242" y="3108406"/>
                </a:cubicBezTo>
                <a:cubicBezTo>
                  <a:pt x="2669713" y="3042258"/>
                  <a:pt x="2686393" y="3054590"/>
                  <a:pt x="2703350" y="3076032"/>
                </a:cubicBezTo>
                <a:cubicBezTo>
                  <a:pt x="2703911" y="3047919"/>
                  <a:pt x="2709237" y="3020100"/>
                  <a:pt x="2719187" y="2993767"/>
                </a:cubicBezTo>
                <a:cubicBezTo>
                  <a:pt x="2702651" y="3008762"/>
                  <a:pt x="2702370" y="2958311"/>
                  <a:pt x="2684289" y="3012686"/>
                </a:cubicBezTo>
                <a:cubicBezTo>
                  <a:pt x="2665510" y="2994048"/>
                  <a:pt x="2691718" y="2966019"/>
                  <a:pt x="2673079" y="2947521"/>
                </a:cubicBezTo>
                <a:cubicBezTo>
                  <a:pt x="2658643" y="3005820"/>
                  <a:pt x="2621082" y="2999794"/>
                  <a:pt x="2593052" y="3020675"/>
                </a:cubicBezTo>
                <a:cubicBezTo>
                  <a:pt x="2586746" y="2992647"/>
                  <a:pt x="2614636" y="2980173"/>
                  <a:pt x="2623465" y="2991805"/>
                </a:cubicBezTo>
                <a:cubicBezTo>
                  <a:pt x="2624585" y="2903936"/>
                  <a:pt x="2586326" y="2923136"/>
                  <a:pt x="2569368" y="2946959"/>
                </a:cubicBezTo>
                <a:cubicBezTo>
                  <a:pt x="2560258" y="3002878"/>
                  <a:pt x="2597258" y="2944997"/>
                  <a:pt x="2587446" y="2988161"/>
                </a:cubicBezTo>
                <a:cubicBezTo>
                  <a:pt x="2570348" y="3049685"/>
                  <a:pt x="2569928" y="2951724"/>
                  <a:pt x="2551427" y="2984518"/>
                </a:cubicBezTo>
                <a:cubicBezTo>
                  <a:pt x="2579738" y="3086682"/>
                  <a:pt x="2490182" y="2981295"/>
                  <a:pt x="2469160" y="3091869"/>
                </a:cubicBezTo>
                <a:cubicBezTo>
                  <a:pt x="2457807" y="3047863"/>
                  <a:pt x="2427115" y="3028383"/>
                  <a:pt x="2403849" y="2982556"/>
                </a:cubicBezTo>
                <a:cubicBezTo>
                  <a:pt x="2410858" y="3080517"/>
                  <a:pt x="2342744" y="3007642"/>
                  <a:pt x="2331812" y="2975968"/>
                </a:cubicBezTo>
                <a:cubicBezTo>
                  <a:pt x="2325226" y="2990475"/>
                  <a:pt x="2323264" y="3006689"/>
                  <a:pt x="2326208" y="3022357"/>
                </a:cubicBezTo>
                <a:cubicBezTo>
                  <a:pt x="2317797" y="2989283"/>
                  <a:pt x="2303364" y="3031886"/>
                  <a:pt x="2284163" y="2986480"/>
                </a:cubicBezTo>
                <a:cubicBezTo>
                  <a:pt x="2276034" y="3070707"/>
                  <a:pt x="2257113" y="2993627"/>
                  <a:pt x="2228102" y="2976389"/>
                </a:cubicBezTo>
                <a:cubicBezTo>
                  <a:pt x="2223757" y="3003577"/>
                  <a:pt x="2234409" y="3027263"/>
                  <a:pt x="2220394" y="3056832"/>
                </a:cubicBezTo>
                <a:cubicBezTo>
                  <a:pt x="2168399" y="3008482"/>
                  <a:pt x="2144713" y="3066362"/>
                  <a:pt x="2092016" y="3040436"/>
                </a:cubicBezTo>
                <a:cubicBezTo>
                  <a:pt x="2087673" y="3070707"/>
                  <a:pt x="2099165" y="3094671"/>
                  <a:pt x="2083188" y="3098735"/>
                </a:cubicBezTo>
                <a:cubicBezTo>
                  <a:pt x="2077721" y="3009323"/>
                  <a:pt x="2053897" y="3067344"/>
                  <a:pt x="2045067" y="3129427"/>
                </a:cubicBezTo>
                <a:cubicBezTo>
                  <a:pt x="2049690" y="3059915"/>
                  <a:pt x="2021520" y="3016751"/>
                  <a:pt x="2000919" y="3049264"/>
                </a:cubicBezTo>
                <a:cubicBezTo>
                  <a:pt x="1996995" y="3106303"/>
                  <a:pt x="2025726" y="3044499"/>
                  <a:pt x="2023482" y="3100557"/>
                </a:cubicBezTo>
                <a:cubicBezTo>
                  <a:pt x="2018157" y="3123401"/>
                  <a:pt x="2010871" y="3113310"/>
                  <a:pt x="2005545" y="3138396"/>
                </a:cubicBezTo>
                <a:cubicBezTo>
                  <a:pt x="1998957" y="3110648"/>
                  <a:pt x="2007366" y="3082059"/>
                  <a:pt x="1991530" y="3085281"/>
                </a:cubicBezTo>
                <a:cubicBezTo>
                  <a:pt x="1987746" y="3104902"/>
                  <a:pt x="2003863" y="3120038"/>
                  <a:pt x="1998398" y="3140078"/>
                </a:cubicBezTo>
                <a:cubicBezTo>
                  <a:pt x="1974851" y="3174553"/>
                  <a:pt x="1964480" y="3143022"/>
                  <a:pt x="1964480" y="3102379"/>
                </a:cubicBezTo>
                <a:cubicBezTo>
                  <a:pt x="1943879" y="3087384"/>
                  <a:pt x="1968265" y="3172591"/>
                  <a:pt x="1947803" y="3162500"/>
                </a:cubicBezTo>
                <a:cubicBezTo>
                  <a:pt x="1947663" y="3107424"/>
                  <a:pt x="1929443" y="3092709"/>
                  <a:pt x="1911504" y="3080517"/>
                </a:cubicBezTo>
                <a:cubicBezTo>
                  <a:pt x="1908000" y="3148206"/>
                  <a:pt x="1899451" y="3084861"/>
                  <a:pt x="1886977" y="3142180"/>
                </a:cubicBezTo>
                <a:cubicBezTo>
                  <a:pt x="1884455" y="3094110"/>
                  <a:pt x="1864694" y="3103080"/>
                  <a:pt x="1854323" y="3127044"/>
                </a:cubicBezTo>
                <a:cubicBezTo>
                  <a:pt x="1854323" y="3153532"/>
                  <a:pt x="1863293" y="3138677"/>
                  <a:pt x="1861189" y="3181562"/>
                </a:cubicBezTo>
                <a:cubicBezTo>
                  <a:pt x="1851381" y="3113171"/>
                  <a:pt x="1793918" y="3203423"/>
                  <a:pt x="1796721" y="3094671"/>
                </a:cubicBezTo>
                <a:cubicBezTo>
                  <a:pt x="1783967" y="3129147"/>
                  <a:pt x="1764206" y="3033147"/>
                  <a:pt x="1751732" y="3070988"/>
                </a:cubicBezTo>
                <a:cubicBezTo>
                  <a:pt x="1742623" y="3122980"/>
                  <a:pt x="1765747" y="3102940"/>
                  <a:pt x="1779762" y="3155073"/>
                </a:cubicBezTo>
                <a:cubicBezTo>
                  <a:pt x="1766869" y="3175814"/>
                  <a:pt x="1751732" y="3155073"/>
                  <a:pt x="1737717" y="3175814"/>
                </a:cubicBezTo>
                <a:cubicBezTo>
                  <a:pt x="1723702" y="3035670"/>
                  <a:pt x="1673670" y="3114432"/>
                  <a:pt x="1657412" y="3091729"/>
                </a:cubicBezTo>
                <a:cubicBezTo>
                  <a:pt x="1661196" y="3133490"/>
                  <a:pt x="1680957" y="3146244"/>
                  <a:pt x="1689226" y="3163342"/>
                </a:cubicBezTo>
                <a:cubicBezTo>
                  <a:pt x="1694832" y="3148866"/>
                  <a:pt x="1693852" y="3132719"/>
                  <a:pt x="1686845" y="3118916"/>
                </a:cubicBezTo>
                <a:cubicBezTo>
                  <a:pt x="1702821" y="3089767"/>
                  <a:pt x="1700859" y="3149327"/>
                  <a:pt x="1720760" y="3156474"/>
                </a:cubicBezTo>
                <a:cubicBezTo>
                  <a:pt x="1695253" y="3176235"/>
                  <a:pt x="1688106" y="3162641"/>
                  <a:pt x="1670586" y="3257518"/>
                </a:cubicBezTo>
                <a:cubicBezTo>
                  <a:pt x="1653067" y="3235236"/>
                  <a:pt x="1669744" y="3205245"/>
                  <a:pt x="1662318" y="3180720"/>
                </a:cubicBezTo>
                <a:cubicBezTo>
                  <a:pt x="1643117" y="3267048"/>
                  <a:pt x="1546833" y="3201602"/>
                  <a:pt x="1514039" y="3237478"/>
                </a:cubicBezTo>
                <a:cubicBezTo>
                  <a:pt x="1508572" y="3231171"/>
                  <a:pt x="1479141" y="3201181"/>
                  <a:pt x="1490073" y="3164322"/>
                </a:cubicBezTo>
                <a:cubicBezTo>
                  <a:pt x="1466809" y="3119477"/>
                  <a:pt x="1453635" y="3219960"/>
                  <a:pt x="1448028" y="3128726"/>
                </a:cubicBezTo>
                <a:cubicBezTo>
                  <a:pt x="1437939" y="3161801"/>
                  <a:pt x="1453074" y="3187867"/>
                  <a:pt x="1453074" y="3217858"/>
                </a:cubicBezTo>
                <a:cubicBezTo>
                  <a:pt x="1460362" y="3227949"/>
                  <a:pt x="1465126" y="3196136"/>
                  <a:pt x="1470873" y="3179740"/>
                </a:cubicBezTo>
                <a:cubicBezTo>
                  <a:pt x="1485728" y="3220942"/>
                  <a:pt x="1465406" y="3252614"/>
                  <a:pt x="1491615" y="3265226"/>
                </a:cubicBezTo>
                <a:cubicBezTo>
                  <a:pt x="1471433" y="3270693"/>
                  <a:pt x="1467089" y="3239300"/>
                  <a:pt x="1440741" y="3209169"/>
                </a:cubicBezTo>
                <a:cubicBezTo>
                  <a:pt x="1441021" y="3224753"/>
                  <a:pt x="1439200" y="3240309"/>
                  <a:pt x="1435274" y="3255416"/>
                </a:cubicBezTo>
                <a:cubicBezTo>
                  <a:pt x="1421259" y="3220240"/>
                  <a:pt x="1442422" y="3225986"/>
                  <a:pt x="1435274" y="3176656"/>
                </a:cubicBezTo>
                <a:cubicBezTo>
                  <a:pt x="1422242" y="3158438"/>
                  <a:pt x="1412009" y="3201602"/>
                  <a:pt x="1397994" y="3151429"/>
                </a:cubicBezTo>
                <a:cubicBezTo>
                  <a:pt x="1455177" y="3083179"/>
                  <a:pt x="1515300" y="3064821"/>
                  <a:pt x="1575284" y="3042817"/>
                </a:cubicBezTo>
                <a:cubicBezTo>
                  <a:pt x="1591542" y="3016470"/>
                  <a:pt x="1563091" y="3000495"/>
                  <a:pt x="1579489" y="2974427"/>
                </a:cubicBezTo>
                <a:cubicBezTo>
                  <a:pt x="1594344" y="2971064"/>
                  <a:pt x="1591261" y="2998533"/>
                  <a:pt x="1602194" y="3025300"/>
                </a:cubicBezTo>
                <a:cubicBezTo>
                  <a:pt x="1615648" y="2977090"/>
                  <a:pt x="1587758" y="2938550"/>
                  <a:pt x="1571081" y="2897208"/>
                </a:cubicBezTo>
                <a:cubicBezTo>
                  <a:pt x="1537864" y="2908139"/>
                  <a:pt x="1505630" y="3017312"/>
                  <a:pt x="1458961" y="2957050"/>
                </a:cubicBezTo>
                <a:cubicBezTo>
                  <a:pt x="1446906" y="2957890"/>
                  <a:pt x="1437658" y="3005960"/>
                  <a:pt x="1425325" y="2999092"/>
                </a:cubicBezTo>
                <a:cubicBezTo>
                  <a:pt x="1433732" y="2946679"/>
                  <a:pt x="1430790" y="2954387"/>
                  <a:pt x="1408366" y="2980453"/>
                </a:cubicBezTo>
                <a:cubicBezTo>
                  <a:pt x="1393511" y="2961113"/>
                  <a:pt x="1405702" y="2935888"/>
                  <a:pt x="1396734" y="2915426"/>
                </a:cubicBezTo>
                <a:cubicBezTo>
                  <a:pt x="1371646" y="3007361"/>
                  <a:pt x="1361274" y="2943596"/>
                  <a:pt x="1334927" y="2952285"/>
                </a:cubicBezTo>
                <a:cubicBezTo>
                  <a:pt x="1325117" y="2976950"/>
                  <a:pt x="1336050" y="2996711"/>
                  <a:pt x="1323015" y="3022357"/>
                </a:cubicBezTo>
                <a:cubicBezTo>
                  <a:pt x="1321894" y="2973166"/>
                  <a:pt x="1307739" y="2943596"/>
                  <a:pt x="1292323" y="2973166"/>
                </a:cubicBezTo>
                <a:cubicBezTo>
                  <a:pt x="1282092" y="2997831"/>
                  <a:pt x="1314886" y="3013107"/>
                  <a:pt x="1296107" y="3039875"/>
                </a:cubicBezTo>
                <a:cubicBezTo>
                  <a:pt x="1289517" y="3018012"/>
                  <a:pt x="1284753" y="3029363"/>
                  <a:pt x="1280270" y="3043378"/>
                </a:cubicBezTo>
                <a:cubicBezTo>
                  <a:pt x="1278588" y="3025076"/>
                  <a:pt x="1273540" y="3007235"/>
                  <a:pt x="1265273" y="2990825"/>
                </a:cubicBezTo>
                <a:cubicBezTo>
                  <a:pt x="1232759" y="3024178"/>
                  <a:pt x="1216502" y="3036792"/>
                  <a:pt x="1191694" y="3097894"/>
                </a:cubicBezTo>
                <a:cubicBezTo>
                  <a:pt x="1179641" y="3004419"/>
                  <a:pt x="1166887" y="3126764"/>
                  <a:pt x="1146566" y="3074491"/>
                </a:cubicBezTo>
                <a:cubicBezTo>
                  <a:pt x="1141380" y="3118356"/>
                  <a:pt x="1162263" y="3084720"/>
                  <a:pt x="1169410" y="3125503"/>
                </a:cubicBezTo>
                <a:cubicBezTo>
                  <a:pt x="1155395" y="3125924"/>
                  <a:pt x="1140259" y="3118775"/>
                  <a:pt x="1127365" y="3146805"/>
                </a:cubicBezTo>
                <a:cubicBezTo>
                  <a:pt x="1118817" y="3138536"/>
                  <a:pt x="1107464" y="3079816"/>
                  <a:pt x="1101018" y="3107845"/>
                </a:cubicBezTo>
                <a:cubicBezTo>
                  <a:pt x="1102840" y="3048425"/>
                  <a:pt x="1098353" y="3055710"/>
                  <a:pt x="1075650" y="3012267"/>
                </a:cubicBezTo>
                <a:cubicBezTo>
                  <a:pt x="1106483" y="3018152"/>
                  <a:pt x="1115033" y="2944577"/>
                  <a:pt x="1141941" y="2985778"/>
                </a:cubicBezTo>
                <a:cubicBezTo>
                  <a:pt x="1154275" y="2931824"/>
                  <a:pt x="1130589" y="2948922"/>
                  <a:pt x="1141941" y="2906878"/>
                </a:cubicBezTo>
                <a:cubicBezTo>
                  <a:pt x="1158339" y="2936490"/>
                  <a:pt x="1164506" y="2970672"/>
                  <a:pt x="1159461" y="3004138"/>
                </a:cubicBezTo>
                <a:cubicBezTo>
                  <a:pt x="1169691" y="3018573"/>
                  <a:pt x="1178100" y="3003858"/>
                  <a:pt x="1188892" y="3031045"/>
                </a:cubicBezTo>
                <a:cubicBezTo>
                  <a:pt x="1185808" y="2957890"/>
                  <a:pt x="1212997" y="2988442"/>
                  <a:pt x="1227012" y="2999934"/>
                </a:cubicBezTo>
                <a:cubicBezTo>
                  <a:pt x="1234441" y="2949483"/>
                  <a:pt x="1207812" y="2961674"/>
                  <a:pt x="1201643" y="2904215"/>
                </a:cubicBezTo>
                <a:cubicBezTo>
                  <a:pt x="1216219" y="2891462"/>
                  <a:pt x="1217903" y="2910802"/>
                  <a:pt x="1227853" y="2943316"/>
                </a:cubicBezTo>
                <a:cubicBezTo>
                  <a:pt x="1231777" y="2923555"/>
                  <a:pt x="1241027" y="2877727"/>
                  <a:pt x="1263311" y="2867498"/>
                </a:cubicBezTo>
                <a:cubicBezTo>
                  <a:pt x="1263311" y="2897769"/>
                  <a:pt x="1279288" y="2923555"/>
                  <a:pt x="1291341" y="2951583"/>
                </a:cubicBezTo>
                <a:cubicBezTo>
                  <a:pt x="1294285" y="2913325"/>
                  <a:pt x="1286715" y="2877449"/>
                  <a:pt x="1300730" y="2836666"/>
                </a:cubicBezTo>
                <a:cubicBezTo>
                  <a:pt x="1313204" y="2867358"/>
                  <a:pt x="1321614" y="2828256"/>
                  <a:pt x="1332404" y="2829379"/>
                </a:cubicBezTo>
                <a:cubicBezTo>
                  <a:pt x="1327219" y="2804292"/>
                  <a:pt x="1335348" y="2776124"/>
                  <a:pt x="1332404" y="2750617"/>
                </a:cubicBezTo>
                <a:cubicBezTo>
                  <a:pt x="1375710" y="2762389"/>
                  <a:pt x="1416635" y="2732679"/>
                  <a:pt x="1457279" y="2699043"/>
                </a:cubicBezTo>
                <a:cubicBezTo>
                  <a:pt x="1485029" y="2764632"/>
                  <a:pt x="1503106" y="2660365"/>
                  <a:pt x="1529595" y="2704930"/>
                </a:cubicBezTo>
                <a:cubicBezTo>
                  <a:pt x="1565193" y="2579921"/>
                  <a:pt x="1634707" y="2749915"/>
                  <a:pt x="1655729" y="2597159"/>
                </a:cubicBezTo>
                <a:cubicBezTo>
                  <a:pt x="1665822" y="2636399"/>
                  <a:pt x="1672269" y="2606829"/>
                  <a:pt x="1681797" y="2636399"/>
                </a:cubicBezTo>
                <a:cubicBezTo>
                  <a:pt x="1690068" y="2591694"/>
                  <a:pt x="1700438" y="2587629"/>
                  <a:pt x="1709827" y="2562824"/>
                </a:cubicBezTo>
                <a:cubicBezTo>
                  <a:pt x="1692309" y="2539139"/>
                  <a:pt x="1681518" y="2587489"/>
                  <a:pt x="1671145" y="2515034"/>
                </a:cubicBezTo>
                <a:cubicBezTo>
                  <a:pt x="1681098" y="2573335"/>
                  <a:pt x="1663018" y="2545165"/>
                  <a:pt x="1649985" y="2564646"/>
                </a:cubicBezTo>
                <a:cubicBezTo>
                  <a:pt x="1638351" y="2519519"/>
                  <a:pt x="1654188" y="2528769"/>
                  <a:pt x="1664000" y="2516856"/>
                </a:cubicBezTo>
                <a:cubicBezTo>
                  <a:pt x="1642978" y="2467525"/>
                  <a:pt x="1626298" y="2502001"/>
                  <a:pt x="1607940" y="2506907"/>
                </a:cubicBezTo>
                <a:cubicBezTo>
                  <a:pt x="1601913" y="2530591"/>
                  <a:pt x="1627841" y="2539280"/>
                  <a:pt x="1632745" y="2523584"/>
                </a:cubicBezTo>
                <a:cubicBezTo>
                  <a:pt x="1629242" y="2583004"/>
                  <a:pt x="1585375" y="2531572"/>
                  <a:pt x="1566314" y="2550350"/>
                </a:cubicBezTo>
                <a:cubicBezTo>
                  <a:pt x="1573182" y="2505645"/>
                  <a:pt x="1585236" y="2555116"/>
                  <a:pt x="1592103" y="2510551"/>
                </a:cubicBezTo>
                <a:cubicBezTo>
                  <a:pt x="1556505" y="2532833"/>
                  <a:pt x="1539826" y="2480699"/>
                  <a:pt x="1506050" y="2474253"/>
                </a:cubicBezTo>
                <a:cubicBezTo>
                  <a:pt x="1495821" y="2502841"/>
                  <a:pt x="1534780" y="2520081"/>
                  <a:pt x="1514460" y="2551051"/>
                </a:cubicBezTo>
                <a:cubicBezTo>
                  <a:pt x="1508291" y="2538158"/>
                  <a:pt x="1502126" y="2524143"/>
                  <a:pt x="1496100" y="2510130"/>
                </a:cubicBezTo>
                <a:cubicBezTo>
                  <a:pt x="1464005" y="2563385"/>
                  <a:pt x="1421259" y="2534374"/>
                  <a:pt x="1395473" y="2499758"/>
                </a:cubicBezTo>
                <a:cubicBezTo>
                  <a:pt x="1421679" y="2556797"/>
                  <a:pt x="1382999" y="2546987"/>
                  <a:pt x="1363096" y="2563525"/>
                </a:cubicBezTo>
                <a:cubicBezTo>
                  <a:pt x="1359174" y="2535495"/>
                  <a:pt x="1347820" y="2511671"/>
                  <a:pt x="1363939" y="2507466"/>
                </a:cubicBezTo>
                <a:cubicBezTo>
                  <a:pt x="1332404" y="2429266"/>
                  <a:pt x="1335909" y="2559320"/>
                  <a:pt x="1307879" y="2498077"/>
                </a:cubicBezTo>
                <a:cubicBezTo>
                  <a:pt x="1298488" y="2533954"/>
                  <a:pt x="1306057" y="2565906"/>
                  <a:pt x="1309561" y="2598981"/>
                </a:cubicBezTo>
                <a:cubicBezTo>
                  <a:pt x="1299610" y="2618321"/>
                  <a:pt x="1278308" y="2547408"/>
                  <a:pt x="1277466" y="2527506"/>
                </a:cubicBezTo>
                <a:cubicBezTo>
                  <a:pt x="1259665" y="2503262"/>
                  <a:pt x="1234160" y="2610192"/>
                  <a:pt x="1225611" y="2527506"/>
                </a:cubicBezTo>
                <a:cubicBezTo>
                  <a:pt x="1218604" y="2529470"/>
                  <a:pt x="1193797" y="2566187"/>
                  <a:pt x="1201084" y="2589451"/>
                </a:cubicBezTo>
                <a:cubicBezTo>
                  <a:pt x="1183004" y="2540261"/>
                  <a:pt x="1138717" y="2536757"/>
                  <a:pt x="1105082" y="2589451"/>
                </a:cubicBezTo>
                <a:cubicBezTo>
                  <a:pt x="1127225" y="2610333"/>
                  <a:pt x="1124423" y="2601083"/>
                  <a:pt x="1145165" y="2659523"/>
                </a:cubicBezTo>
                <a:cubicBezTo>
                  <a:pt x="1133532" y="2687972"/>
                  <a:pt x="1121198" y="2707453"/>
                  <a:pt x="1109566" y="2735481"/>
                </a:cubicBezTo>
                <a:cubicBezTo>
                  <a:pt x="1097232" y="2724971"/>
                  <a:pt x="1117135" y="2653917"/>
                  <a:pt x="1102419" y="2680825"/>
                </a:cubicBezTo>
                <a:cubicBezTo>
                  <a:pt x="1091907" y="2624348"/>
                  <a:pt x="1120358" y="2678162"/>
                  <a:pt x="1126104" y="2675360"/>
                </a:cubicBezTo>
                <a:cubicBezTo>
                  <a:pt x="1125403" y="2601783"/>
                  <a:pt x="1076351" y="2562683"/>
                  <a:pt x="1060374" y="2645510"/>
                </a:cubicBezTo>
                <a:cubicBezTo>
                  <a:pt x="1034446" y="2656300"/>
                  <a:pt x="999549" y="2516856"/>
                  <a:pt x="977544" y="2596879"/>
                </a:cubicBezTo>
                <a:cubicBezTo>
                  <a:pt x="971519" y="2583425"/>
                  <a:pt x="965351" y="2570391"/>
                  <a:pt x="959186" y="2556376"/>
                </a:cubicBezTo>
                <a:cubicBezTo>
                  <a:pt x="947133" y="2580901"/>
                  <a:pt x="962409" y="2600522"/>
                  <a:pt x="963110" y="2622945"/>
                </a:cubicBezTo>
                <a:cubicBezTo>
                  <a:pt x="948394" y="2644949"/>
                  <a:pt x="927512" y="2560721"/>
                  <a:pt x="914477" y="2611593"/>
                </a:cubicBezTo>
                <a:cubicBezTo>
                  <a:pt x="909433" y="2655599"/>
                  <a:pt x="931156" y="2637381"/>
                  <a:pt x="937463" y="2662606"/>
                </a:cubicBezTo>
                <a:cubicBezTo>
                  <a:pt x="891493" y="2642987"/>
                  <a:pt x="847486" y="2607531"/>
                  <a:pt x="823661" y="2700306"/>
                </a:cubicBezTo>
                <a:cubicBezTo>
                  <a:pt x="809646" y="2699885"/>
                  <a:pt x="797873" y="2712497"/>
                  <a:pt x="781615" y="2664988"/>
                </a:cubicBezTo>
                <a:cubicBezTo>
                  <a:pt x="790023" y="2647247"/>
                  <a:pt x="790023" y="2626673"/>
                  <a:pt x="781615" y="2608932"/>
                </a:cubicBezTo>
                <a:cubicBezTo>
                  <a:pt x="769001" y="2667231"/>
                  <a:pt x="722052" y="2604306"/>
                  <a:pt x="697525" y="2674380"/>
                </a:cubicBezTo>
                <a:cubicBezTo>
                  <a:pt x="708458" y="2700865"/>
                  <a:pt x="719250" y="2725811"/>
                  <a:pt x="727097" y="2700865"/>
                </a:cubicBezTo>
                <a:cubicBezTo>
                  <a:pt x="721352" y="2740806"/>
                  <a:pt x="679586" y="2752018"/>
                  <a:pt x="658845" y="2762529"/>
                </a:cubicBezTo>
                <a:cubicBezTo>
                  <a:pt x="637402" y="2711517"/>
                  <a:pt x="672439" y="2758325"/>
                  <a:pt x="675243" y="2702268"/>
                </a:cubicBezTo>
                <a:cubicBezTo>
                  <a:pt x="659827" y="2668352"/>
                  <a:pt x="648754" y="2706611"/>
                  <a:pt x="633197" y="2667091"/>
                </a:cubicBezTo>
                <a:cubicBezTo>
                  <a:pt x="635859" y="2648634"/>
                  <a:pt x="633338" y="2629784"/>
                  <a:pt x="625768" y="2612716"/>
                </a:cubicBezTo>
                <a:cubicBezTo>
                  <a:pt x="634318" y="2578380"/>
                  <a:pt x="640064" y="2605148"/>
                  <a:pt x="638803" y="2564365"/>
                </a:cubicBezTo>
                <a:cubicBezTo>
                  <a:pt x="633478" y="2562543"/>
                  <a:pt x="627871" y="2560020"/>
                  <a:pt x="621706" y="2546007"/>
                </a:cubicBezTo>
                <a:cubicBezTo>
                  <a:pt x="606709" y="2635138"/>
                  <a:pt x="599560" y="2613696"/>
                  <a:pt x="576576" y="2658122"/>
                </a:cubicBezTo>
                <a:cubicBezTo>
                  <a:pt x="592974" y="2709695"/>
                  <a:pt x="600822" y="2619442"/>
                  <a:pt x="617361" y="2671015"/>
                </a:cubicBezTo>
                <a:cubicBezTo>
                  <a:pt x="610633" y="2715021"/>
                  <a:pt x="599842" y="2688814"/>
                  <a:pt x="593114" y="2733100"/>
                </a:cubicBezTo>
                <a:cubicBezTo>
                  <a:pt x="598580" y="2686431"/>
                  <a:pt x="560180" y="2659243"/>
                  <a:pt x="545043" y="2665970"/>
                </a:cubicBezTo>
                <a:cubicBezTo>
                  <a:pt x="541539" y="2681386"/>
                  <a:pt x="550648" y="2693999"/>
                  <a:pt x="555554" y="2708014"/>
                </a:cubicBezTo>
                <a:cubicBezTo>
                  <a:pt x="548967" y="2764071"/>
                  <a:pt x="535513" y="2717123"/>
                  <a:pt x="527524" y="2760147"/>
                </a:cubicBezTo>
                <a:cubicBezTo>
                  <a:pt x="519536" y="2739546"/>
                  <a:pt x="535653" y="2713199"/>
                  <a:pt x="531308" y="2691616"/>
                </a:cubicBezTo>
                <a:cubicBezTo>
                  <a:pt x="501316" y="2658543"/>
                  <a:pt x="477210" y="2721887"/>
                  <a:pt x="447919" y="2700586"/>
                </a:cubicBezTo>
                <a:cubicBezTo>
                  <a:pt x="444276" y="2641726"/>
                  <a:pt x="468381" y="2704930"/>
                  <a:pt x="477911" y="2670594"/>
                </a:cubicBezTo>
                <a:cubicBezTo>
                  <a:pt x="477911" y="2659116"/>
                  <a:pt x="478471" y="2647653"/>
                  <a:pt x="479872" y="2636259"/>
                </a:cubicBezTo>
                <a:cubicBezTo>
                  <a:pt x="461093" y="2662888"/>
                  <a:pt x="453106" y="2620985"/>
                  <a:pt x="429840" y="2603186"/>
                </a:cubicBezTo>
                <a:cubicBezTo>
                  <a:pt x="426897" y="2539840"/>
                  <a:pt x="447218" y="2555536"/>
                  <a:pt x="457870" y="2607811"/>
                </a:cubicBezTo>
                <a:cubicBezTo>
                  <a:pt x="474268" y="2573895"/>
                  <a:pt x="436285" y="2544325"/>
                  <a:pt x="461654" y="2539139"/>
                </a:cubicBezTo>
                <a:cubicBezTo>
                  <a:pt x="447498" y="2507047"/>
                  <a:pt x="419328" y="2502001"/>
                  <a:pt x="436285" y="2447345"/>
                </a:cubicBezTo>
                <a:cubicBezTo>
                  <a:pt x="447779" y="2444822"/>
                  <a:pt x="453526" y="2470189"/>
                  <a:pt x="443714" y="2501861"/>
                </a:cubicBezTo>
                <a:cubicBezTo>
                  <a:pt x="449320" y="2511811"/>
                  <a:pt x="453106" y="2488407"/>
                  <a:pt x="457729" y="2475654"/>
                </a:cubicBezTo>
                <a:cubicBezTo>
                  <a:pt x="474268" y="2498077"/>
                  <a:pt x="471183" y="2525265"/>
                  <a:pt x="482256" y="2548949"/>
                </a:cubicBezTo>
                <a:cubicBezTo>
                  <a:pt x="505801" y="2541662"/>
                  <a:pt x="528226" y="2516295"/>
                  <a:pt x="554573" y="2553715"/>
                </a:cubicBezTo>
                <a:cubicBezTo>
                  <a:pt x="576716" y="2434172"/>
                  <a:pt x="611613" y="2526807"/>
                  <a:pt x="638663" y="2488547"/>
                </a:cubicBezTo>
                <a:cubicBezTo>
                  <a:pt x="631796" y="2399696"/>
                  <a:pt x="592553" y="2466826"/>
                  <a:pt x="584565" y="2388765"/>
                </a:cubicBezTo>
                <a:cubicBezTo>
                  <a:pt x="630534" y="2413709"/>
                  <a:pt x="652257" y="2328782"/>
                  <a:pt x="705656" y="2404741"/>
                </a:cubicBezTo>
                <a:cubicBezTo>
                  <a:pt x="714623" y="2353027"/>
                  <a:pt x="720090" y="2309442"/>
                  <a:pt x="743775" y="2372788"/>
                </a:cubicBezTo>
                <a:cubicBezTo>
                  <a:pt x="751623" y="2321776"/>
                  <a:pt x="743074" y="2267539"/>
                  <a:pt x="724715" y="2253526"/>
                </a:cubicBezTo>
                <a:cubicBezTo>
                  <a:pt x="729760" y="2221012"/>
                  <a:pt x="738169" y="2255628"/>
                  <a:pt x="743775" y="2237549"/>
                </a:cubicBezTo>
                <a:cubicBezTo>
                  <a:pt x="738169" y="2276650"/>
                  <a:pt x="765638" y="2307480"/>
                  <a:pt x="750503" y="2348684"/>
                </a:cubicBezTo>
                <a:cubicBezTo>
                  <a:pt x="775168" y="2284077"/>
                  <a:pt x="807824" y="2360596"/>
                  <a:pt x="834593" y="2340134"/>
                </a:cubicBezTo>
                <a:cubicBezTo>
                  <a:pt x="795631" y="2301175"/>
                  <a:pt x="769843" y="2258570"/>
                  <a:pt x="761435" y="2256047"/>
                </a:cubicBezTo>
                <a:cubicBezTo>
                  <a:pt x="768582" y="2172242"/>
                  <a:pt x="821420" y="2276089"/>
                  <a:pt x="847765" y="2292346"/>
                </a:cubicBezTo>
                <a:cubicBezTo>
                  <a:pt x="846785" y="2234747"/>
                  <a:pt x="875795" y="2244276"/>
                  <a:pt x="889810" y="2248762"/>
                </a:cubicBezTo>
                <a:cubicBezTo>
                  <a:pt x="894017" y="2262915"/>
                  <a:pt x="886307" y="2279311"/>
                  <a:pt x="892333" y="2293327"/>
                </a:cubicBezTo>
                <a:cubicBezTo>
                  <a:pt x="896819" y="2299213"/>
                  <a:pt x="900322" y="2291505"/>
                  <a:pt x="904947" y="2301734"/>
                </a:cubicBezTo>
                <a:cubicBezTo>
                  <a:pt x="904947" y="2283236"/>
                  <a:pt x="897099" y="2266278"/>
                  <a:pt x="904947" y="2245677"/>
                </a:cubicBezTo>
                <a:cubicBezTo>
                  <a:pt x="937743" y="2236148"/>
                  <a:pt x="973341" y="2275107"/>
                  <a:pt x="1006977" y="2278191"/>
                </a:cubicBezTo>
                <a:cubicBezTo>
                  <a:pt x="1006977" y="2266811"/>
                  <a:pt x="1007677" y="2255430"/>
                  <a:pt x="1009078" y="2244136"/>
                </a:cubicBezTo>
                <a:cubicBezTo>
                  <a:pt x="972780" y="2229421"/>
                  <a:pt x="959046" y="2192843"/>
                  <a:pt x="924989" y="2174064"/>
                </a:cubicBezTo>
                <a:cubicBezTo>
                  <a:pt x="950075" y="2117306"/>
                  <a:pt x="980067" y="2155424"/>
                  <a:pt x="1006135" y="2121369"/>
                </a:cubicBezTo>
                <a:cubicBezTo>
                  <a:pt x="1017068" y="2159769"/>
                  <a:pt x="993942" y="2137206"/>
                  <a:pt x="992120" y="2169439"/>
                </a:cubicBezTo>
                <a:cubicBezTo>
                  <a:pt x="999830" y="2195926"/>
                  <a:pt x="1006556" y="2188358"/>
                  <a:pt x="1013845" y="2198449"/>
                </a:cubicBezTo>
                <a:cubicBezTo>
                  <a:pt x="1030241" y="2161731"/>
                  <a:pt x="1014126" y="2108055"/>
                  <a:pt x="1032484" y="2103852"/>
                </a:cubicBezTo>
                <a:cubicBezTo>
                  <a:pt x="1041174" y="2120669"/>
                  <a:pt x="1038090" y="2140150"/>
                  <a:pt x="1047479" y="2156686"/>
                </a:cubicBezTo>
                <a:cubicBezTo>
                  <a:pt x="1044256" y="2168178"/>
                  <a:pt x="1039350" y="2153742"/>
                  <a:pt x="1035007" y="2148417"/>
                </a:cubicBezTo>
                <a:cubicBezTo>
                  <a:pt x="1026598" y="2176165"/>
                  <a:pt x="1033745" y="2263895"/>
                  <a:pt x="1020992" y="2196487"/>
                </a:cubicBezTo>
                <a:cubicBezTo>
                  <a:pt x="1001091" y="2262214"/>
                  <a:pt x="1030522" y="2282536"/>
                  <a:pt x="1045379" y="2269643"/>
                </a:cubicBezTo>
                <a:cubicBezTo>
                  <a:pt x="1023654" y="2239931"/>
                  <a:pt x="1065839" y="2225076"/>
                  <a:pt x="1048181" y="2179109"/>
                </a:cubicBezTo>
                <a:cubicBezTo>
                  <a:pt x="1057432" y="2156265"/>
                  <a:pt x="1072567" y="2232784"/>
                  <a:pt x="1082377" y="2216108"/>
                </a:cubicBezTo>
                <a:cubicBezTo>
                  <a:pt x="1092188" y="2170980"/>
                  <a:pt x="1061494" y="2147717"/>
                  <a:pt x="1050143" y="2144633"/>
                </a:cubicBezTo>
                <a:cubicBezTo>
                  <a:pt x="1038651" y="2117306"/>
                  <a:pt x="1056450" y="2083810"/>
                  <a:pt x="1044958" y="2055782"/>
                </a:cubicBezTo>
                <a:cubicBezTo>
                  <a:pt x="1057852" y="2024250"/>
                  <a:pt x="1075371" y="2072038"/>
                  <a:pt x="1087843" y="2034620"/>
                </a:cubicBezTo>
                <a:cubicBezTo>
                  <a:pt x="1084339" y="1985710"/>
                  <a:pt x="1070046" y="2003788"/>
                  <a:pt x="1058833" y="1951234"/>
                </a:cubicBezTo>
                <a:cubicBezTo>
                  <a:pt x="1070046" y="1884105"/>
                  <a:pt x="1089665" y="1966650"/>
                  <a:pt x="1100878" y="1907790"/>
                </a:cubicBezTo>
                <a:cubicBezTo>
                  <a:pt x="1110408" y="1946470"/>
                  <a:pt x="1084201" y="1931193"/>
                  <a:pt x="1081115" y="1979964"/>
                </a:cubicBezTo>
                <a:cubicBezTo>
                  <a:pt x="1092889" y="1975900"/>
                  <a:pt x="1105223" y="1981505"/>
                  <a:pt x="1116013" y="1960484"/>
                </a:cubicBezTo>
                <a:cubicBezTo>
                  <a:pt x="1100878" y="2009955"/>
                  <a:pt x="1111809" y="2033638"/>
                  <a:pt x="1119238" y="2083810"/>
                </a:cubicBezTo>
                <a:cubicBezTo>
                  <a:pt x="1123441" y="2089837"/>
                  <a:pt x="1127084" y="2081848"/>
                  <a:pt x="1131710" y="2092220"/>
                </a:cubicBezTo>
                <a:cubicBezTo>
                  <a:pt x="1148108" y="2065592"/>
                  <a:pt x="1119376" y="2050036"/>
                  <a:pt x="1135774" y="2023549"/>
                </a:cubicBezTo>
                <a:cubicBezTo>
                  <a:pt x="1157077" y="2092360"/>
                  <a:pt x="1246774" y="2017803"/>
                  <a:pt x="1234862" y="1933015"/>
                </a:cubicBezTo>
                <a:cubicBezTo>
                  <a:pt x="1248035" y="1971274"/>
                  <a:pt x="1260509" y="1946889"/>
                  <a:pt x="1262892" y="1994398"/>
                </a:cubicBezTo>
                <a:cubicBezTo>
                  <a:pt x="1281811" y="1955998"/>
                  <a:pt x="1266114" y="1926008"/>
                  <a:pt x="1276907" y="1889851"/>
                </a:cubicBezTo>
                <a:cubicBezTo>
                  <a:pt x="1257703" y="1905547"/>
                  <a:pt x="1235281" y="1864205"/>
                  <a:pt x="1216922" y="1892233"/>
                </a:cubicBezTo>
                <a:cubicBezTo>
                  <a:pt x="1226031" y="1839680"/>
                  <a:pt x="1271859" y="1824544"/>
                  <a:pt x="1298207" y="1839680"/>
                </a:cubicBezTo>
                <a:cubicBezTo>
                  <a:pt x="1304656" y="1815714"/>
                  <a:pt x="1289798" y="1796514"/>
                  <a:pt x="1302272" y="1771149"/>
                </a:cubicBezTo>
                <a:cubicBezTo>
                  <a:pt x="1320353" y="1801701"/>
                  <a:pt x="1340533" y="1836036"/>
                  <a:pt x="1362396" y="1768626"/>
                </a:cubicBezTo>
                <a:cubicBezTo>
                  <a:pt x="1367583" y="1825244"/>
                  <a:pt x="1383979" y="1813892"/>
                  <a:pt x="1376411" y="1877938"/>
                </a:cubicBezTo>
                <a:cubicBezTo>
                  <a:pt x="1385522" y="1827206"/>
                  <a:pt x="1404442" y="1896298"/>
                  <a:pt x="1422661" y="1844725"/>
                </a:cubicBezTo>
                <a:cubicBezTo>
                  <a:pt x="1415513" y="1928391"/>
                  <a:pt x="1456999" y="1870372"/>
                  <a:pt x="1459380" y="1926429"/>
                </a:cubicBezTo>
                <a:cubicBezTo>
                  <a:pt x="1485728" y="1886488"/>
                  <a:pt x="1439059" y="1863504"/>
                  <a:pt x="1457698" y="1825384"/>
                </a:cubicBezTo>
                <a:cubicBezTo>
                  <a:pt x="1472134" y="1867989"/>
                  <a:pt x="1484187" y="1867708"/>
                  <a:pt x="1495258" y="1850611"/>
                </a:cubicBezTo>
                <a:cubicBezTo>
                  <a:pt x="1493857" y="1824838"/>
                  <a:pt x="1491053" y="1799149"/>
                  <a:pt x="1486991" y="1773671"/>
                </a:cubicBezTo>
                <a:cubicBezTo>
                  <a:pt x="1444525" y="1753771"/>
                  <a:pt x="1407386" y="1804783"/>
                  <a:pt x="1373468" y="1754753"/>
                </a:cubicBezTo>
                <a:cubicBezTo>
                  <a:pt x="1380336" y="1710186"/>
                  <a:pt x="1393371" y="1775072"/>
                  <a:pt x="1399397" y="1714950"/>
                </a:cubicBezTo>
                <a:cubicBezTo>
                  <a:pt x="1457698" y="1830289"/>
                  <a:pt x="1498483" y="1621055"/>
                  <a:pt x="1555804" y="1712569"/>
                </a:cubicBezTo>
                <a:cubicBezTo>
                  <a:pt x="1599951" y="1588962"/>
                  <a:pt x="1698616" y="1688604"/>
                  <a:pt x="1716276" y="1564016"/>
                </a:cubicBezTo>
                <a:cubicBezTo>
                  <a:pt x="1731692" y="1552103"/>
                  <a:pt x="1747529" y="1548179"/>
                  <a:pt x="1762805" y="1531502"/>
                </a:cubicBezTo>
                <a:cubicBezTo>
                  <a:pt x="1775700" y="1614467"/>
                  <a:pt x="1799664" y="1547618"/>
                  <a:pt x="1820687" y="1563735"/>
                </a:cubicBezTo>
                <a:cubicBezTo>
                  <a:pt x="1821669" y="1545237"/>
                  <a:pt x="1813679" y="1528138"/>
                  <a:pt x="1821669" y="1507679"/>
                </a:cubicBezTo>
                <a:cubicBezTo>
                  <a:pt x="1825732" y="1565557"/>
                  <a:pt x="1854183" y="1561493"/>
                  <a:pt x="1849699" y="1512583"/>
                </a:cubicBezTo>
                <a:cubicBezTo>
                  <a:pt x="1897208" y="1570321"/>
                  <a:pt x="1935329" y="1463533"/>
                  <a:pt x="1981298" y="1494924"/>
                </a:cubicBezTo>
                <a:cubicBezTo>
                  <a:pt x="1970368" y="1529119"/>
                  <a:pt x="1993490" y="1544115"/>
                  <a:pt x="2000639" y="1558130"/>
                </a:cubicBezTo>
                <a:cubicBezTo>
                  <a:pt x="2006525" y="1530661"/>
                  <a:pt x="1981579" y="1509779"/>
                  <a:pt x="1984663" y="1482871"/>
                </a:cubicBezTo>
                <a:cubicBezTo>
                  <a:pt x="2018718" y="1420088"/>
                  <a:pt x="2059503" y="1483713"/>
                  <a:pt x="2096782" y="1480490"/>
                </a:cubicBezTo>
                <a:cubicBezTo>
                  <a:pt x="2091595" y="1396824"/>
                  <a:pt x="2136023" y="1382809"/>
                  <a:pt x="2146816" y="1435783"/>
                </a:cubicBezTo>
                <a:cubicBezTo>
                  <a:pt x="2152562" y="1393459"/>
                  <a:pt x="2161951" y="1419247"/>
                  <a:pt x="2168258" y="1386172"/>
                </a:cubicBezTo>
                <a:cubicBezTo>
                  <a:pt x="2194186" y="1504594"/>
                  <a:pt x="2267204" y="1313436"/>
                  <a:pt x="2318079" y="1409296"/>
                </a:cubicBezTo>
                <a:cubicBezTo>
                  <a:pt x="2347089" y="1278121"/>
                  <a:pt x="2421510" y="1467176"/>
                  <a:pt x="2442952" y="1337122"/>
                </a:cubicBezTo>
                <a:cubicBezTo>
                  <a:pt x="2431739" y="1351977"/>
                  <a:pt x="2418846" y="1336841"/>
                  <a:pt x="2406655" y="1333618"/>
                </a:cubicBezTo>
                <a:cubicBezTo>
                  <a:pt x="2412679" y="1270132"/>
                  <a:pt x="2456687" y="1349175"/>
                  <a:pt x="2486258" y="1316661"/>
                </a:cubicBezTo>
                <a:cubicBezTo>
                  <a:pt x="2498311" y="1303488"/>
                  <a:pt x="2540356" y="1226267"/>
                  <a:pt x="2545262" y="1293116"/>
                </a:cubicBezTo>
                <a:cubicBezTo>
                  <a:pt x="2554512" y="1317362"/>
                  <a:pt x="2559556" y="1255558"/>
                  <a:pt x="2566843" y="1243646"/>
                </a:cubicBezTo>
                <a:cubicBezTo>
                  <a:pt x="2597118" y="1281624"/>
                  <a:pt x="2622904" y="1237199"/>
                  <a:pt x="2653176" y="1281624"/>
                </a:cubicBezTo>
                <a:cubicBezTo>
                  <a:pt x="2684710" y="1232154"/>
                  <a:pt x="2755906" y="1231033"/>
                  <a:pt x="2807342" y="1215618"/>
                </a:cubicBezTo>
                <a:cubicBezTo>
                  <a:pt x="2973699" y="1149470"/>
                  <a:pt x="3140479" y="1089627"/>
                  <a:pt x="3307676" y="1039036"/>
                </a:cubicBezTo>
                <a:cubicBezTo>
                  <a:pt x="3474735" y="988583"/>
                  <a:pt x="3642354" y="944677"/>
                  <a:pt x="3810534" y="907299"/>
                </a:cubicBezTo>
                <a:cubicBezTo>
                  <a:pt x="3894624" y="887583"/>
                  <a:pt x="3978714" y="870119"/>
                  <a:pt x="4062803" y="854886"/>
                </a:cubicBezTo>
                <a:cubicBezTo>
                  <a:pt x="4146893" y="839653"/>
                  <a:pt x="4230984" y="825637"/>
                  <a:pt x="4315072" y="812843"/>
                </a:cubicBezTo>
                <a:cubicBezTo>
                  <a:pt x="4483674" y="787336"/>
                  <a:pt x="4652695" y="766875"/>
                  <a:pt x="4821575" y="750338"/>
                </a:cubicBezTo>
                <a:cubicBezTo>
                  <a:pt x="4990455" y="733802"/>
                  <a:pt x="5159757" y="723851"/>
                  <a:pt x="5329058" y="715582"/>
                </a:cubicBezTo>
                <a:cubicBezTo>
                  <a:pt x="5413707" y="711519"/>
                  <a:pt x="5498499" y="708435"/>
                  <a:pt x="5583149" y="705631"/>
                </a:cubicBezTo>
                <a:cubicBezTo>
                  <a:pt x="5667801" y="702829"/>
                  <a:pt x="5752451" y="700587"/>
                  <a:pt x="5837242" y="700587"/>
                </a:cubicBezTo>
                <a:cubicBezTo>
                  <a:pt x="6006822" y="699185"/>
                  <a:pt x="6176263" y="699887"/>
                  <a:pt x="6345845" y="701709"/>
                </a:cubicBezTo>
                <a:cubicBezTo>
                  <a:pt x="6430635" y="702689"/>
                  <a:pt x="6516127" y="703250"/>
                  <a:pt x="6600217" y="705353"/>
                </a:cubicBezTo>
                <a:lnTo>
                  <a:pt x="6854589" y="712219"/>
                </a:lnTo>
                <a:cubicBezTo>
                  <a:pt x="6865661" y="684469"/>
                  <a:pt x="6855150" y="659806"/>
                  <a:pt x="6848422" y="634579"/>
                </a:cubicBezTo>
                <a:cubicBezTo>
                  <a:pt x="6748915" y="718527"/>
                  <a:pt x="6643383" y="587631"/>
                  <a:pt x="6543595" y="660926"/>
                </a:cubicBezTo>
                <a:cubicBezTo>
                  <a:pt x="6535048" y="615660"/>
                  <a:pt x="6529861" y="622107"/>
                  <a:pt x="6514025" y="609914"/>
                </a:cubicBezTo>
                <a:cubicBezTo>
                  <a:pt x="6510521" y="632056"/>
                  <a:pt x="6520893" y="618602"/>
                  <a:pt x="6527059" y="641445"/>
                </a:cubicBezTo>
                <a:cubicBezTo>
                  <a:pt x="6511783" y="670176"/>
                  <a:pt x="6493003" y="588472"/>
                  <a:pt x="6478987" y="649575"/>
                </a:cubicBezTo>
                <a:cubicBezTo>
                  <a:pt x="6466095" y="621826"/>
                  <a:pt x="6479827" y="589594"/>
                  <a:pt x="6468195" y="561563"/>
                </a:cubicBezTo>
                <a:cubicBezTo>
                  <a:pt x="6427413" y="673679"/>
                  <a:pt x="6358179" y="644390"/>
                  <a:pt x="6300016" y="589594"/>
                </a:cubicBezTo>
                <a:cubicBezTo>
                  <a:pt x="6255169" y="611034"/>
                  <a:pt x="6210741" y="648733"/>
                  <a:pt x="6163369" y="590433"/>
                </a:cubicBezTo>
                <a:cubicBezTo>
                  <a:pt x="6158661" y="601141"/>
                  <a:pt x="6157569" y="613108"/>
                  <a:pt x="6160287" y="624488"/>
                </a:cubicBezTo>
                <a:cubicBezTo>
                  <a:pt x="6087689" y="565488"/>
                  <a:pt x="5989865" y="655742"/>
                  <a:pt x="5941513" y="571654"/>
                </a:cubicBezTo>
                <a:cubicBezTo>
                  <a:pt x="5931702" y="603046"/>
                  <a:pt x="5941513" y="613137"/>
                  <a:pt x="5927497" y="619023"/>
                </a:cubicBezTo>
                <a:cubicBezTo>
                  <a:pt x="5922872" y="604727"/>
                  <a:pt x="5930439" y="588612"/>
                  <a:pt x="5933945" y="573055"/>
                </a:cubicBezTo>
                <a:cubicBezTo>
                  <a:pt x="5845371" y="654060"/>
                  <a:pt x="5769407" y="517698"/>
                  <a:pt x="5678031" y="616780"/>
                </a:cubicBezTo>
                <a:cubicBezTo>
                  <a:pt x="5667660" y="544186"/>
                  <a:pt x="5623793" y="617341"/>
                  <a:pt x="5601649" y="619443"/>
                </a:cubicBezTo>
                <a:cubicBezTo>
                  <a:pt x="5564510" y="622667"/>
                  <a:pt x="5536199" y="550352"/>
                  <a:pt x="5520923" y="611456"/>
                </a:cubicBezTo>
                <a:cubicBezTo>
                  <a:pt x="5487146" y="566610"/>
                  <a:pt x="5454913" y="566750"/>
                  <a:pt x="5424921" y="628552"/>
                </a:cubicBezTo>
                <a:cubicBezTo>
                  <a:pt x="5406280" y="609493"/>
                  <a:pt x="5433190" y="582304"/>
                  <a:pt x="5414549" y="563105"/>
                </a:cubicBezTo>
                <a:cubicBezTo>
                  <a:pt x="5410204" y="537739"/>
                  <a:pt x="5390724" y="602206"/>
                  <a:pt x="5400534" y="610615"/>
                </a:cubicBezTo>
                <a:cubicBezTo>
                  <a:pt x="5376849" y="554557"/>
                  <a:pt x="5357507" y="609493"/>
                  <a:pt x="5334804" y="577400"/>
                </a:cubicBezTo>
                <a:cubicBezTo>
                  <a:pt x="5328917" y="591807"/>
                  <a:pt x="5329521" y="608050"/>
                  <a:pt x="5336485" y="621966"/>
                </a:cubicBezTo>
                <a:cubicBezTo>
                  <a:pt x="5306493" y="566188"/>
                  <a:pt x="5279725" y="609352"/>
                  <a:pt x="5250435" y="581324"/>
                </a:cubicBezTo>
                <a:cubicBezTo>
                  <a:pt x="5250154" y="665692"/>
                  <a:pt x="5248613" y="590433"/>
                  <a:pt x="5228010" y="630234"/>
                </a:cubicBezTo>
                <a:cubicBezTo>
                  <a:pt x="5226889" y="601225"/>
                  <a:pt x="5216378" y="576420"/>
                  <a:pt x="5206007" y="577961"/>
                </a:cubicBezTo>
                <a:cubicBezTo>
                  <a:pt x="5205964" y="597721"/>
                  <a:pt x="5202601" y="617341"/>
                  <a:pt x="5196056" y="635980"/>
                </a:cubicBezTo>
                <a:cubicBezTo>
                  <a:pt x="5174753" y="553857"/>
                  <a:pt x="5139155" y="672838"/>
                  <a:pt x="5097951" y="586369"/>
                </a:cubicBezTo>
                <a:cubicBezTo>
                  <a:pt x="5092205" y="604531"/>
                  <a:pt x="5091532" y="623914"/>
                  <a:pt x="5095989" y="642425"/>
                </a:cubicBezTo>
                <a:cubicBezTo>
                  <a:pt x="5048197" y="621546"/>
                  <a:pt x="4939581" y="657423"/>
                  <a:pt x="4925567" y="605569"/>
                </a:cubicBezTo>
                <a:cubicBezTo>
                  <a:pt x="4901040" y="596601"/>
                  <a:pt x="4880018" y="673258"/>
                  <a:pt x="4852829" y="596601"/>
                </a:cubicBezTo>
                <a:cubicBezTo>
                  <a:pt x="4832367" y="652377"/>
                  <a:pt x="4793545" y="688676"/>
                  <a:pt x="4781773" y="632617"/>
                </a:cubicBezTo>
                <a:cubicBezTo>
                  <a:pt x="4632094" y="691477"/>
                  <a:pt x="4491943" y="645931"/>
                  <a:pt x="4337777" y="705491"/>
                </a:cubicBezTo>
                <a:cubicBezTo>
                  <a:pt x="4329649" y="692039"/>
                  <a:pt x="4333574" y="676482"/>
                  <a:pt x="4327967" y="662468"/>
                </a:cubicBezTo>
                <a:cubicBezTo>
                  <a:pt x="4316896" y="696943"/>
                  <a:pt x="4312270" y="685311"/>
                  <a:pt x="4294331" y="724972"/>
                </a:cubicBezTo>
                <a:cubicBezTo>
                  <a:pt x="4208559" y="664430"/>
                  <a:pt x="4096861" y="809340"/>
                  <a:pt x="3996092" y="714742"/>
                </a:cubicBezTo>
                <a:cubicBezTo>
                  <a:pt x="3989224" y="734641"/>
                  <a:pt x="3994130" y="752580"/>
                  <a:pt x="3986422" y="772621"/>
                </a:cubicBezTo>
                <a:cubicBezTo>
                  <a:pt x="3949283" y="766596"/>
                  <a:pt x="3910601" y="741367"/>
                  <a:pt x="3874302" y="772621"/>
                </a:cubicBezTo>
                <a:cubicBezTo>
                  <a:pt x="3874723" y="740247"/>
                  <a:pt x="3880190" y="642708"/>
                  <a:pt x="3843608" y="621266"/>
                </a:cubicBezTo>
                <a:cubicBezTo>
                  <a:pt x="3834641" y="667513"/>
                  <a:pt x="3844730" y="692457"/>
                  <a:pt x="3823568" y="715022"/>
                </a:cubicBezTo>
                <a:cubicBezTo>
                  <a:pt x="3819083" y="750619"/>
                  <a:pt x="3847815" y="790700"/>
                  <a:pt x="3853000" y="743051"/>
                </a:cubicBezTo>
                <a:cubicBezTo>
                  <a:pt x="3869678" y="794484"/>
                  <a:pt x="3829174" y="824896"/>
                  <a:pt x="3830014" y="769959"/>
                </a:cubicBezTo>
                <a:cubicBezTo>
                  <a:pt x="3783064" y="862735"/>
                  <a:pt x="3727004" y="748376"/>
                  <a:pt x="3680335" y="844796"/>
                </a:cubicBezTo>
                <a:cubicBezTo>
                  <a:pt x="3665899" y="769398"/>
                  <a:pt x="3632965" y="799528"/>
                  <a:pt x="3612923" y="869601"/>
                </a:cubicBezTo>
                <a:cubicBezTo>
                  <a:pt x="3606055" y="855685"/>
                  <a:pt x="3605354" y="839497"/>
                  <a:pt x="3610961" y="825036"/>
                </a:cubicBezTo>
                <a:cubicBezTo>
                  <a:pt x="3567375" y="869881"/>
                  <a:pt x="3520844" y="848438"/>
                  <a:pt x="3477397" y="896509"/>
                </a:cubicBezTo>
                <a:cubicBezTo>
                  <a:pt x="3472773" y="878851"/>
                  <a:pt x="3476416" y="859231"/>
                  <a:pt x="3470811" y="841712"/>
                </a:cubicBezTo>
                <a:cubicBezTo>
                  <a:pt x="3407463" y="890482"/>
                  <a:pt x="3314543" y="825735"/>
                  <a:pt x="3270116" y="937851"/>
                </a:cubicBezTo>
                <a:cubicBezTo>
                  <a:pt x="3267874" y="926486"/>
                  <a:pt x="3268715" y="914741"/>
                  <a:pt x="3272497" y="903795"/>
                </a:cubicBezTo>
                <a:cubicBezTo>
                  <a:pt x="3201584" y="937010"/>
                  <a:pt x="3128005" y="911924"/>
                  <a:pt x="3059471" y="993068"/>
                </a:cubicBezTo>
                <a:cubicBezTo>
                  <a:pt x="3006213" y="952566"/>
                  <a:pt x="2923946" y="1015351"/>
                  <a:pt x="2860178" y="1035111"/>
                </a:cubicBezTo>
                <a:cubicBezTo>
                  <a:pt x="2844481" y="1012408"/>
                  <a:pt x="2861018" y="982557"/>
                  <a:pt x="2844481" y="959714"/>
                </a:cubicBezTo>
                <a:cubicBezTo>
                  <a:pt x="2838876" y="955930"/>
                  <a:pt x="2833410" y="951726"/>
                  <a:pt x="2828504" y="963077"/>
                </a:cubicBezTo>
                <a:cubicBezTo>
                  <a:pt x="2849528" y="1083181"/>
                  <a:pt x="2781974" y="1029506"/>
                  <a:pt x="2761232" y="1067344"/>
                </a:cubicBezTo>
                <a:cubicBezTo>
                  <a:pt x="2751142" y="1008203"/>
                  <a:pt x="2778751" y="1052489"/>
                  <a:pt x="2782956" y="1017453"/>
                </a:cubicBezTo>
                <a:cubicBezTo>
                  <a:pt x="2787860" y="968682"/>
                  <a:pt x="2763195" y="986901"/>
                  <a:pt x="2756887" y="978072"/>
                </a:cubicBezTo>
                <a:cubicBezTo>
                  <a:pt x="2736986" y="1127467"/>
                  <a:pt x="2679385" y="1048004"/>
                  <a:pt x="2642947" y="1114572"/>
                </a:cubicBezTo>
                <a:cubicBezTo>
                  <a:pt x="2627110" y="1091729"/>
                  <a:pt x="2643647" y="1061879"/>
                  <a:pt x="2627110" y="1039176"/>
                </a:cubicBezTo>
                <a:cubicBezTo>
                  <a:pt x="2621222" y="1030907"/>
                  <a:pt x="2617298" y="1056414"/>
                  <a:pt x="2611131" y="1042399"/>
                </a:cubicBezTo>
                <a:cubicBezTo>
                  <a:pt x="2607207" y="1061879"/>
                  <a:pt x="2618979" y="1078275"/>
                  <a:pt x="2625146" y="1095653"/>
                </a:cubicBezTo>
                <a:cubicBezTo>
                  <a:pt x="2614776" y="1127467"/>
                  <a:pt x="2602724" y="1128728"/>
                  <a:pt x="2588708" y="1092010"/>
                </a:cubicBezTo>
                <a:cubicBezTo>
                  <a:pt x="2587167" y="1069868"/>
                  <a:pt x="2599501" y="1044641"/>
                  <a:pt x="2585486" y="1025441"/>
                </a:cubicBezTo>
                <a:cubicBezTo>
                  <a:pt x="2592352" y="1000916"/>
                  <a:pt x="2602162" y="1037634"/>
                  <a:pt x="2608189" y="997412"/>
                </a:cubicBezTo>
                <a:cubicBezTo>
                  <a:pt x="2592631" y="954528"/>
                  <a:pt x="2582401" y="1018995"/>
                  <a:pt x="2566144" y="961115"/>
                </a:cubicBezTo>
                <a:cubicBezTo>
                  <a:pt x="2556614" y="1029225"/>
                  <a:pt x="2541338" y="1000075"/>
                  <a:pt x="2528584" y="1014090"/>
                </a:cubicBezTo>
                <a:cubicBezTo>
                  <a:pt x="2527744" y="1070007"/>
                  <a:pt x="2554231" y="996992"/>
                  <a:pt x="2566003" y="1039877"/>
                </a:cubicBezTo>
                <a:cubicBezTo>
                  <a:pt x="2543860" y="1119479"/>
                  <a:pt x="2578337" y="1066224"/>
                  <a:pt x="2588708" y="1091449"/>
                </a:cubicBezTo>
                <a:cubicBezTo>
                  <a:pt x="2554091" y="1179039"/>
                  <a:pt x="2553391" y="1086966"/>
                  <a:pt x="2519333" y="1151010"/>
                </a:cubicBezTo>
                <a:cubicBezTo>
                  <a:pt x="2511486" y="1129989"/>
                  <a:pt x="2528163" y="1104343"/>
                  <a:pt x="2523960" y="1082479"/>
                </a:cubicBezTo>
                <a:cubicBezTo>
                  <a:pt x="2519473" y="1073231"/>
                  <a:pt x="2516250" y="1089486"/>
                  <a:pt x="2512466" y="1096495"/>
                </a:cubicBezTo>
                <a:cubicBezTo>
                  <a:pt x="2505037" y="1068465"/>
                  <a:pt x="2508262" y="1055853"/>
                  <a:pt x="2518353" y="1050387"/>
                </a:cubicBezTo>
                <a:cubicBezTo>
                  <a:pt x="2495509" y="991666"/>
                  <a:pt x="2476448" y="1019555"/>
                  <a:pt x="2453464" y="962656"/>
                </a:cubicBezTo>
                <a:cubicBezTo>
                  <a:pt x="2442251" y="987883"/>
                  <a:pt x="2435525" y="990685"/>
                  <a:pt x="2440990" y="1032728"/>
                </a:cubicBezTo>
                <a:cubicBezTo>
                  <a:pt x="2423612" y="1035532"/>
                  <a:pt x="2401608" y="946260"/>
                  <a:pt x="2386331" y="988303"/>
                </a:cubicBezTo>
                <a:cubicBezTo>
                  <a:pt x="2377643" y="1012548"/>
                  <a:pt x="2400907" y="1030206"/>
                  <a:pt x="2405671" y="1051508"/>
                </a:cubicBezTo>
                <a:cubicBezTo>
                  <a:pt x="2394041" y="1084442"/>
                  <a:pt x="2380166" y="1030766"/>
                  <a:pt x="2382968" y="1000355"/>
                </a:cubicBezTo>
                <a:cubicBezTo>
                  <a:pt x="2369233" y="968682"/>
                  <a:pt x="2361664" y="1050807"/>
                  <a:pt x="2347650" y="1019274"/>
                </a:cubicBezTo>
                <a:cubicBezTo>
                  <a:pt x="2344286" y="1042539"/>
                  <a:pt x="2359002" y="1061739"/>
                  <a:pt x="2343165" y="1087805"/>
                </a:cubicBezTo>
                <a:cubicBezTo>
                  <a:pt x="2320742" y="1006521"/>
                  <a:pt x="2258794" y="999094"/>
                  <a:pt x="2262440" y="1083181"/>
                </a:cubicBezTo>
                <a:cubicBezTo>
                  <a:pt x="2244781" y="1080097"/>
                  <a:pt x="2229503" y="1123261"/>
                  <a:pt x="2208902" y="1061039"/>
                </a:cubicBezTo>
                <a:cubicBezTo>
                  <a:pt x="2191663" y="1155915"/>
                  <a:pt x="2154383" y="1056554"/>
                  <a:pt x="2148778" y="1141901"/>
                </a:cubicBezTo>
                <a:cubicBezTo>
                  <a:pt x="2121028" y="1012968"/>
                  <a:pt x="2078702" y="1228090"/>
                  <a:pt x="2039601" y="1132231"/>
                </a:cubicBezTo>
                <a:cubicBezTo>
                  <a:pt x="2007505" y="1169509"/>
                  <a:pt x="1972468" y="1141481"/>
                  <a:pt x="1941496" y="1188289"/>
                </a:cubicBezTo>
                <a:cubicBezTo>
                  <a:pt x="1931966" y="1221924"/>
                  <a:pt x="1961956" y="1187448"/>
                  <a:pt x="1943879" y="1232575"/>
                </a:cubicBezTo>
                <a:cubicBezTo>
                  <a:pt x="1885155" y="1139518"/>
                  <a:pt x="1839607" y="1295078"/>
                  <a:pt x="1783546" y="1245467"/>
                </a:cubicBezTo>
                <a:cubicBezTo>
                  <a:pt x="1789012" y="1222764"/>
                  <a:pt x="1796301" y="1232715"/>
                  <a:pt x="1801626" y="1207768"/>
                </a:cubicBezTo>
                <a:cubicBezTo>
                  <a:pt x="1804151" y="1192213"/>
                  <a:pt x="1794759" y="1178899"/>
                  <a:pt x="1799243" y="1163064"/>
                </a:cubicBezTo>
                <a:cubicBezTo>
                  <a:pt x="1775840" y="1178339"/>
                  <a:pt x="1754957" y="1237199"/>
                  <a:pt x="1731272" y="1245748"/>
                </a:cubicBezTo>
                <a:cubicBezTo>
                  <a:pt x="1725664" y="1218701"/>
                  <a:pt x="1736737" y="1222344"/>
                  <a:pt x="1741361" y="1209731"/>
                </a:cubicBezTo>
                <a:cubicBezTo>
                  <a:pt x="1746409" y="1167828"/>
                  <a:pt x="1723842" y="1222623"/>
                  <a:pt x="1715152" y="1170491"/>
                </a:cubicBezTo>
                <a:cubicBezTo>
                  <a:pt x="1715152" y="1200201"/>
                  <a:pt x="1711370" y="1212534"/>
                  <a:pt x="1701137" y="1218421"/>
                </a:cubicBezTo>
                <a:cubicBezTo>
                  <a:pt x="1673109" y="1096075"/>
                  <a:pt x="1640033" y="1275319"/>
                  <a:pt x="1603034" y="1195016"/>
                </a:cubicBezTo>
                <a:cubicBezTo>
                  <a:pt x="1590281" y="1223759"/>
                  <a:pt x="1592103" y="1256847"/>
                  <a:pt x="1607940" y="1284007"/>
                </a:cubicBezTo>
                <a:cubicBezTo>
                  <a:pt x="1599530" y="1327171"/>
                  <a:pt x="1586778" y="1287931"/>
                  <a:pt x="1577386" y="1313158"/>
                </a:cubicBezTo>
                <a:cubicBezTo>
                  <a:pt x="1572342" y="1295779"/>
                  <a:pt x="1582010" y="1274617"/>
                  <a:pt x="1586357" y="1254857"/>
                </a:cubicBezTo>
                <a:cubicBezTo>
                  <a:pt x="1573041" y="1210151"/>
                  <a:pt x="1563091" y="1225147"/>
                  <a:pt x="1552018" y="1217720"/>
                </a:cubicBezTo>
                <a:cubicBezTo>
                  <a:pt x="1547675" y="1240087"/>
                  <a:pt x="1551739" y="1263279"/>
                  <a:pt x="1563652" y="1282745"/>
                </a:cubicBezTo>
                <a:cubicBezTo>
                  <a:pt x="1533519" y="1246308"/>
                  <a:pt x="1507592" y="1290733"/>
                  <a:pt x="1479562" y="1290733"/>
                </a:cubicBezTo>
                <a:cubicBezTo>
                  <a:pt x="1476339" y="1313998"/>
                  <a:pt x="1491194" y="1333197"/>
                  <a:pt x="1475357" y="1359264"/>
                </a:cubicBezTo>
                <a:cubicBezTo>
                  <a:pt x="1453355" y="1247289"/>
                  <a:pt x="1372908" y="1345810"/>
                  <a:pt x="1343196" y="1299563"/>
                </a:cubicBezTo>
                <a:cubicBezTo>
                  <a:pt x="1337170" y="1356322"/>
                  <a:pt x="1304374" y="1349034"/>
                  <a:pt x="1332404" y="1392339"/>
                </a:cubicBezTo>
                <a:cubicBezTo>
                  <a:pt x="1316006" y="1408035"/>
                  <a:pt x="1312924" y="1378045"/>
                  <a:pt x="1309420" y="1341186"/>
                </a:cubicBezTo>
                <a:cubicBezTo>
                  <a:pt x="1292323" y="1336701"/>
                  <a:pt x="1294285" y="1452321"/>
                  <a:pt x="1268916" y="1406775"/>
                </a:cubicBezTo>
                <a:cubicBezTo>
                  <a:pt x="1274662" y="1366272"/>
                  <a:pt x="1284753" y="1402430"/>
                  <a:pt x="1291341" y="1378744"/>
                </a:cubicBezTo>
                <a:cubicBezTo>
                  <a:pt x="1285595" y="1368920"/>
                  <a:pt x="1283633" y="1357401"/>
                  <a:pt x="1285595" y="1346231"/>
                </a:cubicBezTo>
                <a:cubicBezTo>
                  <a:pt x="1246073" y="1359264"/>
                  <a:pt x="1210054" y="1431999"/>
                  <a:pt x="1165205" y="1351417"/>
                </a:cubicBezTo>
                <a:cubicBezTo>
                  <a:pt x="1169691" y="1413080"/>
                  <a:pt x="1165907" y="1405933"/>
                  <a:pt x="1155676" y="1466195"/>
                </a:cubicBezTo>
                <a:cubicBezTo>
                  <a:pt x="1141520" y="1435643"/>
                  <a:pt x="1155816" y="1398505"/>
                  <a:pt x="1161842" y="1363469"/>
                </a:cubicBezTo>
                <a:cubicBezTo>
                  <a:pt x="1135353" y="1277419"/>
                  <a:pt x="1122601" y="1427234"/>
                  <a:pt x="1096952" y="1355760"/>
                </a:cubicBezTo>
                <a:cubicBezTo>
                  <a:pt x="1074950" y="1402149"/>
                  <a:pt x="1111668" y="1435082"/>
                  <a:pt x="1100036" y="1478809"/>
                </a:cubicBezTo>
                <a:cubicBezTo>
                  <a:pt x="1083358" y="1441669"/>
                  <a:pt x="1088825" y="1399067"/>
                  <a:pt x="1081115" y="1359544"/>
                </a:cubicBezTo>
                <a:cubicBezTo>
                  <a:pt x="1063597" y="1322966"/>
                  <a:pt x="1067801" y="1406212"/>
                  <a:pt x="1058552" y="1387575"/>
                </a:cubicBezTo>
                <a:cubicBezTo>
                  <a:pt x="1055469" y="1407194"/>
                  <a:pt x="1067380" y="1422890"/>
                  <a:pt x="1073689" y="1440409"/>
                </a:cubicBezTo>
                <a:cubicBezTo>
                  <a:pt x="1060654" y="1459048"/>
                  <a:pt x="1037108" y="1431579"/>
                  <a:pt x="1042715" y="1391218"/>
                </a:cubicBezTo>
                <a:cubicBezTo>
                  <a:pt x="1019449" y="1472361"/>
                  <a:pt x="1016226" y="1404530"/>
                  <a:pt x="1000670" y="1491140"/>
                </a:cubicBezTo>
                <a:cubicBezTo>
                  <a:pt x="971800" y="1452881"/>
                  <a:pt x="970259" y="1470539"/>
                  <a:pt x="944610" y="1503893"/>
                </a:cubicBezTo>
                <a:cubicBezTo>
                  <a:pt x="939425" y="1475165"/>
                  <a:pt x="952319" y="1441950"/>
                  <a:pt x="931436" y="1416864"/>
                </a:cubicBezTo>
                <a:lnTo>
                  <a:pt x="948113" y="1356462"/>
                </a:lnTo>
                <a:cubicBezTo>
                  <a:pt x="962549" y="1350996"/>
                  <a:pt x="957925" y="1413220"/>
                  <a:pt x="971940" y="1350996"/>
                </a:cubicBezTo>
                <a:cubicBezTo>
                  <a:pt x="979226" y="1364744"/>
                  <a:pt x="980067" y="1380916"/>
                  <a:pt x="974602" y="1395423"/>
                </a:cubicBezTo>
                <a:cubicBezTo>
                  <a:pt x="998848" y="1386452"/>
                  <a:pt x="1076912" y="1394301"/>
                  <a:pt x="1056730" y="1286530"/>
                </a:cubicBezTo>
                <a:cubicBezTo>
                  <a:pt x="1063177" y="1258781"/>
                  <a:pt x="1074669" y="1317222"/>
                  <a:pt x="1083077" y="1325349"/>
                </a:cubicBezTo>
                <a:cubicBezTo>
                  <a:pt x="1093449" y="1277000"/>
                  <a:pt x="1081115" y="1242245"/>
                  <a:pt x="1065418" y="1228231"/>
                </a:cubicBezTo>
                <a:cubicBezTo>
                  <a:pt x="1072848" y="1212394"/>
                  <a:pt x="1113772" y="1209170"/>
                  <a:pt x="1099757" y="1265228"/>
                </a:cubicBezTo>
                <a:cubicBezTo>
                  <a:pt x="1117975" y="1278682"/>
                  <a:pt x="1132271" y="1225568"/>
                  <a:pt x="1153293" y="1286670"/>
                </a:cubicBezTo>
                <a:cubicBezTo>
                  <a:pt x="1159040" y="1259061"/>
                  <a:pt x="1133952" y="1238601"/>
                  <a:pt x="1136895" y="1211553"/>
                </a:cubicBezTo>
                <a:cubicBezTo>
                  <a:pt x="1148248" y="1163763"/>
                  <a:pt x="1193797" y="1240984"/>
                  <a:pt x="1177399" y="1145966"/>
                </a:cubicBezTo>
                <a:cubicBezTo>
                  <a:pt x="1186087" y="1116815"/>
                  <a:pt x="1193516" y="1176518"/>
                  <a:pt x="1187910" y="1188010"/>
                </a:cubicBezTo>
                <a:cubicBezTo>
                  <a:pt x="1202767" y="1186467"/>
                  <a:pt x="1217203" y="1180161"/>
                  <a:pt x="1229954" y="1144423"/>
                </a:cubicBezTo>
                <a:cubicBezTo>
                  <a:pt x="1234721" y="1162221"/>
                  <a:pt x="1231218" y="1181843"/>
                  <a:pt x="1237102" y="1199221"/>
                </a:cubicBezTo>
                <a:cubicBezTo>
                  <a:pt x="1247055" y="1216318"/>
                  <a:pt x="1254761" y="1186747"/>
                  <a:pt x="1265133" y="1203845"/>
                </a:cubicBezTo>
                <a:cubicBezTo>
                  <a:pt x="1264573" y="1185444"/>
                  <a:pt x="1262190" y="1167142"/>
                  <a:pt x="1257984" y="1149189"/>
                </a:cubicBezTo>
                <a:cubicBezTo>
                  <a:pt x="1294985" y="1187167"/>
                  <a:pt x="1329181" y="1174556"/>
                  <a:pt x="1362677" y="1147647"/>
                </a:cubicBezTo>
                <a:cubicBezTo>
                  <a:pt x="1370104" y="1114152"/>
                  <a:pt x="1350065" y="1146666"/>
                  <a:pt x="1344177" y="1106724"/>
                </a:cubicBezTo>
                <a:cubicBezTo>
                  <a:pt x="1353129" y="1076192"/>
                  <a:pt x="1365408" y="1108319"/>
                  <a:pt x="1374441" y="1080588"/>
                </a:cubicBezTo>
                <a:lnTo>
                  <a:pt x="1377966" y="1065242"/>
                </a:lnTo>
                <a:lnTo>
                  <a:pt x="1386776" y="1076612"/>
                </a:lnTo>
                <a:cubicBezTo>
                  <a:pt x="1404985" y="1084944"/>
                  <a:pt x="1402042" y="970365"/>
                  <a:pt x="1427427" y="1019415"/>
                </a:cubicBezTo>
                <a:cubicBezTo>
                  <a:pt x="1419998" y="1032308"/>
                  <a:pt x="1412009" y="1034971"/>
                  <a:pt x="1404722" y="1047444"/>
                </a:cubicBezTo>
                <a:cubicBezTo>
                  <a:pt x="1418597" y="1103642"/>
                  <a:pt x="1425044" y="1028664"/>
                  <a:pt x="1439059" y="1084723"/>
                </a:cubicBezTo>
                <a:cubicBezTo>
                  <a:pt x="1448309" y="1063701"/>
                  <a:pt x="1438919" y="1047024"/>
                  <a:pt x="1431911" y="1030067"/>
                </a:cubicBezTo>
                <a:cubicBezTo>
                  <a:pt x="1438358" y="1024319"/>
                  <a:pt x="1446066" y="1041138"/>
                  <a:pt x="1451251" y="1014370"/>
                </a:cubicBezTo>
                <a:cubicBezTo>
                  <a:pt x="1461202" y="1088787"/>
                  <a:pt x="1528194" y="1028385"/>
                  <a:pt x="1559307" y="1000355"/>
                </a:cubicBezTo>
                <a:cubicBezTo>
                  <a:pt x="1559833" y="993489"/>
                  <a:pt x="1559966" y="988778"/>
                  <a:pt x="1559781" y="985705"/>
                </a:cubicBezTo>
                <a:lnTo>
                  <a:pt x="1559507" y="984784"/>
                </a:lnTo>
                <a:lnTo>
                  <a:pt x="1578089" y="985596"/>
                </a:lnTo>
                <a:cubicBezTo>
                  <a:pt x="1621638" y="982696"/>
                  <a:pt x="1663473" y="965557"/>
                  <a:pt x="1696794" y="936169"/>
                </a:cubicBezTo>
                <a:cubicBezTo>
                  <a:pt x="1699877" y="916689"/>
                  <a:pt x="1688106" y="900573"/>
                  <a:pt x="1681797" y="883195"/>
                </a:cubicBezTo>
                <a:cubicBezTo>
                  <a:pt x="1695953" y="823635"/>
                  <a:pt x="1712771" y="898331"/>
                  <a:pt x="1712771" y="932666"/>
                </a:cubicBezTo>
                <a:cubicBezTo>
                  <a:pt x="1737158" y="940654"/>
                  <a:pt x="1709268" y="866518"/>
                  <a:pt x="1731833" y="838490"/>
                </a:cubicBezTo>
                <a:cubicBezTo>
                  <a:pt x="1754957" y="859372"/>
                  <a:pt x="1718517" y="893845"/>
                  <a:pt x="1731833" y="917390"/>
                </a:cubicBezTo>
                <a:cubicBezTo>
                  <a:pt x="1764767" y="906459"/>
                  <a:pt x="1801626" y="968122"/>
                  <a:pt x="1830636" y="884037"/>
                </a:cubicBezTo>
                <a:cubicBezTo>
                  <a:pt x="1846894" y="959714"/>
                  <a:pt x="1859788" y="920332"/>
                  <a:pt x="1882072" y="940094"/>
                </a:cubicBezTo>
                <a:cubicBezTo>
                  <a:pt x="1895526" y="915007"/>
                  <a:pt x="1884455" y="894686"/>
                  <a:pt x="1894406" y="870021"/>
                </a:cubicBezTo>
                <a:cubicBezTo>
                  <a:pt x="1922296" y="912203"/>
                  <a:pt x="1946821" y="894686"/>
                  <a:pt x="1971909" y="886699"/>
                </a:cubicBezTo>
                <a:cubicBezTo>
                  <a:pt x="1975693" y="843534"/>
                  <a:pt x="1949625" y="863153"/>
                  <a:pt x="1942197" y="859650"/>
                </a:cubicBezTo>
                <a:cubicBezTo>
                  <a:pt x="1957192" y="810460"/>
                  <a:pt x="1988866" y="835966"/>
                  <a:pt x="2012272" y="878008"/>
                </a:cubicBezTo>
                <a:cubicBezTo>
                  <a:pt x="2026147" y="848719"/>
                  <a:pt x="2006104" y="826717"/>
                  <a:pt x="2020119" y="797567"/>
                </a:cubicBezTo>
                <a:cubicBezTo>
                  <a:pt x="2007226" y="762950"/>
                  <a:pt x="1991530" y="796025"/>
                  <a:pt x="1989287" y="747955"/>
                </a:cubicBezTo>
                <a:cubicBezTo>
                  <a:pt x="2039461" y="733100"/>
                  <a:pt x="2074217" y="756224"/>
                  <a:pt x="2121588" y="808918"/>
                </a:cubicBezTo>
                <a:cubicBezTo>
                  <a:pt x="2142192" y="770800"/>
                  <a:pt x="2103929" y="745294"/>
                  <a:pt x="2120187" y="707874"/>
                </a:cubicBezTo>
                <a:cubicBezTo>
                  <a:pt x="2163773" y="705631"/>
                  <a:pt x="2207081" y="709836"/>
                  <a:pt x="2246322" y="635559"/>
                </a:cubicBezTo>
                <a:cubicBezTo>
                  <a:pt x="2271128" y="703809"/>
                  <a:pt x="2282900" y="640044"/>
                  <a:pt x="2294113" y="624629"/>
                </a:cubicBezTo>
                <a:cubicBezTo>
                  <a:pt x="2303082" y="645511"/>
                  <a:pt x="2290610" y="670596"/>
                  <a:pt x="2305465" y="689937"/>
                </a:cubicBezTo>
                <a:cubicBezTo>
                  <a:pt x="2332795" y="609493"/>
                  <a:pt x="2410298" y="714882"/>
                  <a:pt x="2410298" y="610894"/>
                </a:cubicBezTo>
                <a:cubicBezTo>
                  <a:pt x="2460611" y="613417"/>
                  <a:pt x="2527043" y="532415"/>
                  <a:pt x="2566563" y="589313"/>
                </a:cubicBezTo>
                <a:cubicBezTo>
                  <a:pt x="2588708" y="521203"/>
                  <a:pt x="2617438" y="583846"/>
                  <a:pt x="2638600" y="495416"/>
                </a:cubicBezTo>
                <a:cubicBezTo>
                  <a:pt x="2659343" y="555258"/>
                  <a:pt x="2673779" y="495276"/>
                  <a:pt x="2694660" y="562545"/>
                </a:cubicBezTo>
                <a:cubicBezTo>
                  <a:pt x="2708116" y="537460"/>
                  <a:pt x="2697184" y="517138"/>
                  <a:pt x="2707275" y="492473"/>
                </a:cubicBezTo>
                <a:cubicBezTo>
                  <a:pt x="2800474" y="471452"/>
                  <a:pt x="2894936" y="479859"/>
                  <a:pt x="2984772" y="389607"/>
                </a:cubicBezTo>
                <a:cubicBezTo>
                  <a:pt x="2988554" y="417636"/>
                  <a:pt x="2999767" y="441881"/>
                  <a:pt x="2983510" y="445664"/>
                </a:cubicBezTo>
                <a:cubicBezTo>
                  <a:pt x="3058770" y="390028"/>
                  <a:pt x="3134591" y="343359"/>
                  <a:pt x="3214198" y="374753"/>
                </a:cubicBezTo>
                <a:cubicBezTo>
                  <a:pt x="3234098" y="398996"/>
                  <a:pt x="3248954" y="313369"/>
                  <a:pt x="3268154" y="318694"/>
                </a:cubicBezTo>
                <a:cubicBezTo>
                  <a:pt x="3272078" y="332849"/>
                  <a:pt x="3264230" y="349386"/>
                  <a:pt x="3270116" y="363401"/>
                </a:cubicBezTo>
                <a:cubicBezTo>
                  <a:pt x="3292962" y="335791"/>
                  <a:pt x="3322112" y="302297"/>
                  <a:pt x="3358131" y="345742"/>
                </a:cubicBezTo>
                <a:cubicBezTo>
                  <a:pt x="3364999" y="321916"/>
                  <a:pt x="3372006" y="297812"/>
                  <a:pt x="3379014" y="274129"/>
                </a:cubicBezTo>
                <a:cubicBezTo>
                  <a:pt x="3463103" y="318553"/>
                  <a:pt x="3542568" y="261095"/>
                  <a:pt x="3622593" y="214427"/>
                </a:cubicBezTo>
                <a:cubicBezTo>
                  <a:pt x="3623714" y="225428"/>
                  <a:pt x="3625537" y="236330"/>
                  <a:pt x="3628059" y="247081"/>
                </a:cubicBezTo>
                <a:cubicBezTo>
                  <a:pt x="3767368" y="171824"/>
                  <a:pt x="3911162" y="195647"/>
                  <a:pt x="4051313" y="140430"/>
                </a:cubicBezTo>
                <a:cubicBezTo>
                  <a:pt x="4075698" y="206578"/>
                  <a:pt x="4170580" y="126417"/>
                  <a:pt x="4232106" y="117306"/>
                </a:cubicBezTo>
                <a:cubicBezTo>
                  <a:pt x="4265880" y="112402"/>
                  <a:pt x="4293491" y="150801"/>
                  <a:pt x="4316196" y="90259"/>
                </a:cubicBezTo>
                <a:lnTo>
                  <a:pt x="4334134" y="132302"/>
                </a:lnTo>
                <a:cubicBezTo>
                  <a:pt x="4347309" y="47374"/>
                  <a:pt x="4387250" y="153744"/>
                  <a:pt x="4412338" y="72460"/>
                </a:cubicBezTo>
                <a:cubicBezTo>
                  <a:pt x="4482413" y="140291"/>
                  <a:pt x="4576453" y="29295"/>
                  <a:pt x="4659002" y="81991"/>
                </a:cubicBezTo>
                <a:cubicBezTo>
                  <a:pt x="4663487" y="66013"/>
                  <a:pt x="4668251" y="50317"/>
                  <a:pt x="4673017" y="34482"/>
                </a:cubicBezTo>
                <a:cubicBezTo>
                  <a:pt x="4779111" y="97127"/>
                  <a:pt x="4878475" y="-14990"/>
                  <a:pt x="4984709" y="55082"/>
                </a:cubicBezTo>
                <a:cubicBezTo>
                  <a:pt x="5027595" y="-20876"/>
                  <a:pt x="5077207" y="82830"/>
                  <a:pt x="5120235" y="8414"/>
                </a:cubicBezTo>
                <a:cubicBezTo>
                  <a:pt x="5149385" y="69937"/>
                  <a:pt x="5173211" y="-13028"/>
                  <a:pt x="5202083" y="38827"/>
                </a:cubicBezTo>
                <a:cubicBezTo>
                  <a:pt x="5238662" y="10517"/>
                  <a:pt x="5275977" y="287"/>
                  <a:pt x="5313659" y="6"/>
                </a:cubicBezTo>
                <a:close/>
              </a:path>
            </a:pathLst>
          </a:custGeom>
          <a:solidFill>
            <a:schemeClr val="bg1">
              <a:lumMod val="95000"/>
            </a:schemeClr>
          </a:solidFill>
        </p:spPr>
        <p:txBody>
          <a:bodyPr wrap="square">
            <a:noAutofit/>
          </a:bodyPr>
          <a:lstStyle>
            <a:lvl1pPr>
              <a:defRPr sz="2101"/>
            </a:lvl1pPr>
          </a:lstStyle>
          <a:p>
            <a:endParaRPr lang="en-US"/>
          </a:p>
        </p:txBody>
      </p:sp>
    </p:spTree>
    <p:extLst>
      <p:ext uri="{BB962C8B-B14F-4D97-AF65-F5344CB8AC3E}">
        <p14:creationId xmlns:p14="http://schemas.microsoft.com/office/powerpoint/2010/main" val="68705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dirty="0"/>
              <a:t>12/1/2021</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3994" r:id="rId18"/>
    <p:sldLayoutId id="2147483995" r:id="rId19"/>
    <p:sldLayoutId id="2147483996" r:id="rId20"/>
    <p:sldLayoutId id="2147483997" r:id="rId21"/>
    <p:sldLayoutId id="2147483998" r:id="rId22"/>
    <p:sldLayoutId id="2147483999" r:id="rId23"/>
    <p:sldLayoutId id="2147484000" r:id="rId24"/>
    <p:sldLayoutId id="2147484001" r:id="rId25"/>
    <p:sldLayoutId id="2147484018" r:id="rId26"/>
    <p:sldLayoutId id="2147484019" r:id="rId27"/>
    <p:sldLayoutId id="2147484020" r:id="rId28"/>
    <p:sldLayoutId id="2147484021" r:id="rId29"/>
    <p:sldLayoutId id="2147484022" r:id="rId30"/>
    <p:sldLayoutId id="2147484023" r:id="rId31"/>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enlighten.dk/"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7.jpg"/><Relationship Id="rId5" Type="http://schemas.microsoft.com/office/2007/relationships/hdphoto" Target="../media/hdphoto2.wdp"/><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00DFF91-E56A-5340-8430-1F4E1C313DCC}"/>
              </a:ext>
            </a:extLst>
          </p:cNvPr>
          <p:cNvGrpSpPr/>
          <p:nvPr/>
        </p:nvGrpSpPr>
        <p:grpSpPr>
          <a:xfrm>
            <a:off x="1663094" y="4205220"/>
            <a:ext cx="7046298" cy="2812569"/>
            <a:chOff x="6427241" y="5291926"/>
            <a:chExt cx="7046298" cy="2812569"/>
          </a:xfrm>
        </p:grpSpPr>
        <p:sp>
          <p:nvSpPr>
            <p:cNvPr id="30" name="TextBox 29">
              <a:extLst>
                <a:ext uri="{FF2B5EF4-FFF2-40B4-BE49-F238E27FC236}">
                  <a16:creationId xmlns:a16="http://schemas.microsoft.com/office/drawing/2014/main" id="{025DD573-93F9-2349-BE89-27BFBA81EFBA}"/>
                </a:ext>
              </a:extLst>
            </p:cNvPr>
            <p:cNvSpPr txBox="1"/>
            <p:nvPr/>
          </p:nvSpPr>
          <p:spPr>
            <a:xfrm>
              <a:off x="6427241" y="6350169"/>
              <a:ext cx="7046298" cy="1754326"/>
            </a:xfrm>
            <a:prstGeom prst="rect">
              <a:avLst/>
            </a:prstGeom>
            <a:noFill/>
          </p:spPr>
          <p:txBody>
            <a:bodyPr wrap="square" rtlCol="0">
              <a:spAutoFit/>
            </a:bodyPr>
            <a:lstStyle/>
            <a:p>
              <a:r>
                <a:rPr lang="en-US" sz="5400" b="1" dirty="0">
                  <a:solidFill>
                    <a:schemeClr val="tx2"/>
                  </a:solidFill>
                  <a:latin typeface="Montserrat" pitchFamily="2" charset="77"/>
                  <a:ea typeface="Montserrat" charset="0"/>
                  <a:cs typeface="Montserrat" charset="0"/>
                </a:rPr>
                <a:t>MIKRO-</a:t>
              </a:r>
            </a:p>
            <a:p>
              <a:r>
                <a:rPr lang="en-US" sz="5400" b="1" dirty="0">
                  <a:solidFill>
                    <a:schemeClr val="tx2"/>
                  </a:solidFill>
                  <a:latin typeface="Montserrat" pitchFamily="2" charset="77"/>
                  <a:ea typeface="Montserrat" charset="0"/>
                  <a:cs typeface="Montserrat" charset="0"/>
                </a:rPr>
                <a:t>FORANDRINGER</a:t>
              </a:r>
            </a:p>
          </p:txBody>
        </p:sp>
        <p:sp>
          <p:nvSpPr>
            <p:cNvPr id="31" name="TextBox 30">
              <a:extLst>
                <a:ext uri="{FF2B5EF4-FFF2-40B4-BE49-F238E27FC236}">
                  <a16:creationId xmlns:a16="http://schemas.microsoft.com/office/drawing/2014/main" id="{1CA5BEBD-405B-0442-A085-3F1ACD03822B}"/>
                </a:ext>
              </a:extLst>
            </p:cNvPr>
            <p:cNvSpPr txBox="1"/>
            <p:nvPr/>
          </p:nvSpPr>
          <p:spPr>
            <a:xfrm>
              <a:off x="6427242" y="5291926"/>
              <a:ext cx="4015843" cy="461665"/>
            </a:xfrm>
            <a:prstGeom prst="rect">
              <a:avLst/>
            </a:prstGeom>
            <a:noFill/>
          </p:spPr>
          <p:txBody>
            <a:bodyPr wrap="none" rtlCol="0">
              <a:spAutoFit/>
            </a:bodyPr>
            <a:lstStyle/>
            <a:p>
              <a:r>
                <a:rPr lang="en-US" sz="2400" spc="1200" dirty="0">
                  <a:latin typeface="Lato" panose="020F0502020204030203" pitchFamily="34" charset="0"/>
                  <a:ea typeface="Lato" panose="020F0502020204030203" pitchFamily="34" charset="0"/>
                  <a:cs typeface="Lato" panose="020F0502020204030203" pitchFamily="34" charset="0"/>
                </a:rPr>
                <a:t>Signe Bruskin</a:t>
              </a:r>
            </a:p>
          </p:txBody>
        </p:sp>
      </p:grpSp>
      <p:pic>
        <p:nvPicPr>
          <p:cNvPr id="10" name="Picture Placeholder 9" descr="A person holding a mug&#10;&#10;Description automatically generated with medium confidence">
            <a:extLst>
              <a:ext uri="{FF2B5EF4-FFF2-40B4-BE49-F238E27FC236}">
                <a16:creationId xmlns:a16="http://schemas.microsoft.com/office/drawing/2014/main" id="{A72E7577-3D2E-974B-BE35-4917D26FCC3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24785" b="24785"/>
          <a:stretch>
            <a:fillRect/>
          </a:stretch>
        </p:blipFill>
        <p:spPr/>
      </p:pic>
    </p:spTree>
    <p:extLst>
      <p:ext uri="{BB962C8B-B14F-4D97-AF65-F5344CB8AC3E}">
        <p14:creationId xmlns:p14="http://schemas.microsoft.com/office/powerpoint/2010/main" val="234183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49BC0A-2916-FF46-AE76-72D3CD66D5A4}"/>
              </a:ext>
            </a:extLst>
          </p:cNvPr>
          <p:cNvGrpSpPr/>
          <p:nvPr/>
        </p:nvGrpSpPr>
        <p:grpSpPr>
          <a:xfrm>
            <a:off x="2199911" y="2341133"/>
            <a:ext cx="11708593" cy="9321446"/>
            <a:chOff x="1827379" y="4953781"/>
            <a:chExt cx="11708593" cy="9321446"/>
          </a:xfrm>
        </p:grpSpPr>
        <p:sp>
          <p:nvSpPr>
            <p:cNvPr id="19" name="TextBox 18">
              <a:extLst>
                <a:ext uri="{FF2B5EF4-FFF2-40B4-BE49-F238E27FC236}">
                  <a16:creationId xmlns:a16="http://schemas.microsoft.com/office/drawing/2014/main" id="{E705458F-E970-B64A-98E3-F33F18398B26}"/>
                </a:ext>
              </a:extLst>
            </p:cNvPr>
            <p:cNvSpPr txBox="1"/>
            <p:nvPr/>
          </p:nvSpPr>
          <p:spPr>
            <a:xfrm>
              <a:off x="1827379" y="4953781"/>
              <a:ext cx="11708593" cy="1200329"/>
            </a:xfrm>
            <a:prstGeom prst="rect">
              <a:avLst/>
            </a:prstGeom>
            <a:noFill/>
          </p:spPr>
          <p:txBody>
            <a:bodyPr wrap="square" rtlCol="0">
              <a:spAutoFit/>
            </a:bodyPr>
            <a:lstStyle/>
            <a:p>
              <a:r>
                <a:rPr lang="da-DK" sz="7200" b="1" dirty="0">
                  <a:solidFill>
                    <a:schemeClr val="tx2"/>
                  </a:solidFill>
                  <a:latin typeface="Montserrat" pitchFamily="2" charset="77"/>
                </a:rPr>
                <a:t>Hverdagsforandringer</a:t>
              </a:r>
            </a:p>
          </p:txBody>
        </p:sp>
        <p:grpSp>
          <p:nvGrpSpPr>
            <p:cNvPr id="21" name="Group 20">
              <a:extLst>
                <a:ext uri="{FF2B5EF4-FFF2-40B4-BE49-F238E27FC236}">
                  <a16:creationId xmlns:a16="http://schemas.microsoft.com/office/drawing/2014/main" id="{C8AD28C9-9F52-5348-90CA-0125930064CC}"/>
                </a:ext>
              </a:extLst>
            </p:cNvPr>
            <p:cNvGrpSpPr/>
            <p:nvPr/>
          </p:nvGrpSpPr>
          <p:grpSpPr>
            <a:xfrm>
              <a:off x="1827380" y="8405842"/>
              <a:ext cx="8172813" cy="5869385"/>
              <a:chOff x="2049820" y="8405842"/>
              <a:chExt cx="8172813" cy="5869385"/>
            </a:xfrm>
          </p:grpSpPr>
          <p:grpSp>
            <p:nvGrpSpPr>
              <p:cNvPr id="3" name="Group 2">
                <a:extLst>
                  <a:ext uri="{FF2B5EF4-FFF2-40B4-BE49-F238E27FC236}">
                    <a16:creationId xmlns:a16="http://schemas.microsoft.com/office/drawing/2014/main" id="{691C700C-B280-0241-89F0-A3EEADA74710}"/>
                  </a:ext>
                </a:extLst>
              </p:cNvPr>
              <p:cNvGrpSpPr/>
              <p:nvPr/>
            </p:nvGrpSpPr>
            <p:grpSpPr>
              <a:xfrm>
                <a:off x="2049820" y="8405842"/>
                <a:ext cx="1407754" cy="1407755"/>
                <a:chOff x="1764069" y="10520045"/>
                <a:chExt cx="1796021" cy="1796021"/>
              </a:xfrm>
            </p:grpSpPr>
            <p:sp>
              <p:nvSpPr>
                <p:cNvPr id="13" name="Oval 12">
                  <a:extLst>
                    <a:ext uri="{FF2B5EF4-FFF2-40B4-BE49-F238E27FC236}">
                      <a16:creationId xmlns:a16="http://schemas.microsoft.com/office/drawing/2014/main" id="{8C7498FD-C60E-DE4D-B40C-31C46507D3E2}"/>
                    </a:ext>
                  </a:extLst>
                </p:cNvPr>
                <p:cNvSpPr/>
                <p:nvPr/>
              </p:nvSpPr>
              <p:spPr>
                <a:xfrm>
                  <a:off x="1764069" y="10520045"/>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14" name="TextBox 13">
                  <a:extLst>
                    <a:ext uri="{FF2B5EF4-FFF2-40B4-BE49-F238E27FC236}">
                      <a16:creationId xmlns:a16="http://schemas.microsoft.com/office/drawing/2014/main" id="{071D19E3-A804-BD44-9CF9-AC9FF08309DC}"/>
                    </a:ext>
                  </a:extLst>
                </p:cNvPr>
                <p:cNvSpPr txBox="1"/>
                <p:nvPr/>
              </p:nvSpPr>
              <p:spPr>
                <a:xfrm>
                  <a:off x="2229006" y="10956389"/>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1</a:t>
                  </a:r>
                </a:p>
              </p:txBody>
            </p:sp>
          </p:grpSp>
          <p:grpSp>
            <p:nvGrpSpPr>
              <p:cNvPr id="4" name="Group 3">
                <a:extLst>
                  <a:ext uri="{FF2B5EF4-FFF2-40B4-BE49-F238E27FC236}">
                    <a16:creationId xmlns:a16="http://schemas.microsoft.com/office/drawing/2014/main" id="{4C5457A2-E644-9B4D-95CE-A60822312284}"/>
                  </a:ext>
                </a:extLst>
              </p:cNvPr>
              <p:cNvGrpSpPr/>
              <p:nvPr/>
            </p:nvGrpSpPr>
            <p:grpSpPr>
              <a:xfrm>
                <a:off x="2049821" y="10636657"/>
                <a:ext cx="1407755" cy="3638570"/>
                <a:chOff x="13565899" y="10520045"/>
                <a:chExt cx="1796021" cy="4642107"/>
              </a:xfrm>
            </p:grpSpPr>
            <p:sp>
              <p:nvSpPr>
                <p:cNvPr id="15" name="Oval 14">
                  <a:extLst>
                    <a:ext uri="{FF2B5EF4-FFF2-40B4-BE49-F238E27FC236}">
                      <a16:creationId xmlns:a16="http://schemas.microsoft.com/office/drawing/2014/main" id="{417EA424-2958-C74D-A41D-DD437A24B515}"/>
                    </a:ext>
                  </a:extLst>
                </p:cNvPr>
                <p:cNvSpPr/>
                <p:nvPr/>
              </p:nvSpPr>
              <p:spPr>
                <a:xfrm>
                  <a:off x="13565899" y="10520045"/>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16" name="TextBox 15">
                  <a:extLst>
                    <a:ext uri="{FF2B5EF4-FFF2-40B4-BE49-F238E27FC236}">
                      <a16:creationId xmlns:a16="http://schemas.microsoft.com/office/drawing/2014/main" id="{7607508F-247A-6A4F-BC89-4869FCC416E1}"/>
                    </a:ext>
                  </a:extLst>
                </p:cNvPr>
                <p:cNvSpPr txBox="1"/>
                <p:nvPr/>
              </p:nvSpPr>
              <p:spPr>
                <a:xfrm>
                  <a:off x="14030836" y="10961886"/>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2</a:t>
                  </a:r>
                </a:p>
              </p:txBody>
            </p:sp>
            <p:sp>
              <p:nvSpPr>
                <p:cNvPr id="25" name="Oval 24">
                  <a:extLst>
                    <a:ext uri="{FF2B5EF4-FFF2-40B4-BE49-F238E27FC236}">
                      <a16:creationId xmlns:a16="http://schemas.microsoft.com/office/drawing/2014/main" id="{14A42404-6703-CA48-96C3-E9799CD78AD5}"/>
                    </a:ext>
                  </a:extLst>
                </p:cNvPr>
                <p:cNvSpPr/>
                <p:nvPr/>
              </p:nvSpPr>
              <p:spPr>
                <a:xfrm>
                  <a:off x="13565899" y="13366131"/>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26" name="TextBox 25">
                  <a:extLst>
                    <a:ext uri="{FF2B5EF4-FFF2-40B4-BE49-F238E27FC236}">
                      <a16:creationId xmlns:a16="http://schemas.microsoft.com/office/drawing/2014/main" id="{F91F16EF-B156-9449-BA59-2FCB6CD06723}"/>
                    </a:ext>
                  </a:extLst>
                </p:cNvPr>
                <p:cNvSpPr txBox="1"/>
                <p:nvPr/>
              </p:nvSpPr>
              <p:spPr>
                <a:xfrm>
                  <a:off x="14030833" y="13807971"/>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3</a:t>
                  </a:r>
                </a:p>
              </p:txBody>
            </p:sp>
          </p:grpSp>
          <p:grpSp>
            <p:nvGrpSpPr>
              <p:cNvPr id="20" name="Group 19">
                <a:extLst>
                  <a:ext uri="{FF2B5EF4-FFF2-40B4-BE49-F238E27FC236}">
                    <a16:creationId xmlns:a16="http://schemas.microsoft.com/office/drawing/2014/main" id="{E1135043-B0A6-FC47-8787-0B311BE566CD}"/>
                  </a:ext>
                </a:extLst>
              </p:cNvPr>
              <p:cNvGrpSpPr/>
              <p:nvPr/>
            </p:nvGrpSpPr>
            <p:grpSpPr>
              <a:xfrm>
                <a:off x="3822001" y="8625070"/>
                <a:ext cx="6400632" cy="5412041"/>
                <a:chOff x="3822001" y="8625070"/>
                <a:chExt cx="6400632" cy="5412041"/>
              </a:xfrm>
            </p:grpSpPr>
            <p:sp>
              <p:nvSpPr>
                <p:cNvPr id="22" name="TextBox 21">
                  <a:extLst>
                    <a:ext uri="{FF2B5EF4-FFF2-40B4-BE49-F238E27FC236}">
                      <a16:creationId xmlns:a16="http://schemas.microsoft.com/office/drawing/2014/main" id="{0581483B-D672-FD4D-821D-8D35206CF162}"/>
                    </a:ext>
                  </a:extLst>
                </p:cNvPr>
                <p:cNvSpPr txBox="1"/>
                <p:nvPr/>
              </p:nvSpPr>
              <p:spPr>
                <a:xfrm>
                  <a:off x="3822001" y="8625070"/>
                  <a:ext cx="6400632" cy="954107"/>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ændrer de daglige faste og stabile rytmer, der kendetegner arbejdsdagen.</a:t>
                  </a:r>
                </a:p>
              </p:txBody>
            </p:sp>
            <p:sp>
              <p:nvSpPr>
                <p:cNvPr id="23" name="TextBox 22">
                  <a:extLst>
                    <a:ext uri="{FF2B5EF4-FFF2-40B4-BE49-F238E27FC236}">
                      <a16:creationId xmlns:a16="http://schemas.microsoft.com/office/drawing/2014/main" id="{B2FF3D75-BE43-8E43-BB05-104A266666FA}"/>
                    </a:ext>
                  </a:extLst>
                </p:cNvPr>
                <p:cNvSpPr txBox="1"/>
                <p:nvPr/>
              </p:nvSpPr>
              <p:spPr>
                <a:xfrm>
                  <a:off x="3822001" y="11034929"/>
                  <a:ext cx="6175439" cy="523220"/>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vil typisk udefra ligne banaliteter.</a:t>
                  </a:r>
                </a:p>
              </p:txBody>
            </p:sp>
            <p:sp>
              <p:nvSpPr>
                <p:cNvPr id="27" name="TextBox 26">
                  <a:extLst>
                    <a:ext uri="{FF2B5EF4-FFF2-40B4-BE49-F238E27FC236}">
                      <a16:creationId xmlns:a16="http://schemas.microsoft.com/office/drawing/2014/main" id="{FAA61974-3243-584D-A54F-9117F64789DE}"/>
                    </a:ext>
                  </a:extLst>
                </p:cNvPr>
                <p:cNvSpPr txBox="1"/>
                <p:nvPr/>
              </p:nvSpPr>
              <p:spPr>
                <a:xfrm>
                  <a:off x="3822001" y="13083004"/>
                  <a:ext cx="6175439" cy="954107"/>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påvirker typisk trivslen og motivationen på arbejdspladsen.</a:t>
                  </a:r>
                </a:p>
              </p:txBody>
            </p:sp>
          </p:grpSp>
        </p:grpSp>
      </p:grpSp>
      <p:pic>
        <p:nvPicPr>
          <p:cNvPr id="11" name="Picture Placeholder 10">
            <a:extLst>
              <a:ext uri="{FF2B5EF4-FFF2-40B4-BE49-F238E27FC236}">
                <a16:creationId xmlns:a16="http://schemas.microsoft.com/office/drawing/2014/main" id="{3E80DC31-990C-9847-9AD3-384266BE29B6}"/>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2558" r="12558"/>
          <a:stretch>
            <a:fillRect/>
          </a:stretch>
        </p:blipFill>
        <p:spPr/>
      </p:pic>
    </p:spTree>
    <p:extLst>
      <p:ext uri="{BB962C8B-B14F-4D97-AF65-F5344CB8AC3E}">
        <p14:creationId xmlns:p14="http://schemas.microsoft.com/office/powerpoint/2010/main" val="397250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floor, indoor, building, room&#10;&#10;Description automatically generated">
            <a:extLst>
              <a:ext uri="{FF2B5EF4-FFF2-40B4-BE49-F238E27FC236}">
                <a16:creationId xmlns:a16="http://schemas.microsoft.com/office/drawing/2014/main" id="{D5CE62C5-165D-9841-AE42-AEABD12C149C}"/>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t="7614" b="7614"/>
          <a:stretch>
            <a:fillRect/>
          </a:stretch>
        </p:blipFill>
        <p:spPr/>
      </p:pic>
      <p:grpSp>
        <p:nvGrpSpPr>
          <p:cNvPr id="9" name="Group 8">
            <a:extLst>
              <a:ext uri="{FF2B5EF4-FFF2-40B4-BE49-F238E27FC236}">
                <a16:creationId xmlns:a16="http://schemas.microsoft.com/office/drawing/2014/main" id="{3258C25A-B723-AD4F-B793-9EEF70AC9DEF}"/>
              </a:ext>
            </a:extLst>
          </p:cNvPr>
          <p:cNvGrpSpPr/>
          <p:nvPr/>
        </p:nvGrpSpPr>
        <p:grpSpPr>
          <a:xfrm>
            <a:off x="2006590" y="2425736"/>
            <a:ext cx="9192808" cy="3349422"/>
            <a:chOff x="7301881" y="1912863"/>
            <a:chExt cx="7518409" cy="1723549"/>
          </a:xfrm>
        </p:grpSpPr>
        <p:sp>
          <p:nvSpPr>
            <p:cNvPr id="11" name="CuadroTexto 350">
              <a:extLst>
                <a:ext uri="{FF2B5EF4-FFF2-40B4-BE49-F238E27FC236}">
                  <a16:creationId xmlns:a16="http://schemas.microsoft.com/office/drawing/2014/main" id="{6A621E0E-1E55-2440-AC6F-DE91EBD8DF70}"/>
                </a:ext>
              </a:extLst>
            </p:cNvPr>
            <p:cNvSpPr txBox="1"/>
            <p:nvPr/>
          </p:nvSpPr>
          <p:spPr>
            <a:xfrm>
              <a:off x="7301881" y="1912863"/>
              <a:ext cx="7518409" cy="1200329"/>
            </a:xfrm>
            <a:prstGeom prst="rect">
              <a:avLst/>
            </a:prstGeom>
            <a:noFill/>
          </p:spPr>
          <p:txBody>
            <a:bodyPr wrap="square" rtlCol="0">
              <a:spAutoFit/>
            </a:bodyPr>
            <a:lstStyle/>
            <a:p>
              <a:r>
                <a:rPr lang="en-US" sz="7200" b="1" dirty="0" err="1">
                  <a:solidFill>
                    <a:schemeClr val="tx2"/>
                  </a:solidFill>
                  <a:latin typeface="Montserrat" pitchFamily="2" charset="77"/>
                  <a:ea typeface="Lato Heavy" charset="0"/>
                  <a:cs typeface="Poppins" pitchFamily="2" charset="77"/>
                </a:rPr>
                <a:t>Fysiske</a:t>
              </a:r>
              <a:r>
                <a:rPr lang="en-US" sz="7200" b="1" dirty="0">
                  <a:solidFill>
                    <a:schemeClr val="tx2"/>
                  </a:solidFill>
                  <a:latin typeface="Montserrat" pitchFamily="2" charset="77"/>
                  <a:ea typeface="Lato Heavy" charset="0"/>
                  <a:cs typeface="Poppins" pitchFamily="2" charset="77"/>
                </a:rPr>
                <a:t> </a:t>
              </a:r>
              <a:r>
                <a:rPr lang="en-US" sz="7200" b="1" dirty="0" err="1">
                  <a:solidFill>
                    <a:schemeClr val="tx2"/>
                  </a:solidFill>
                  <a:latin typeface="Montserrat" pitchFamily="2" charset="77"/>
                  <a:ea typeface="Lato Heavy" charset="0"/>
                  <a:cs typeface="Poppins" pitchFamily="2" charset="77"/>
                </a:rPr>
                <a:t>forandringer</a:t>
              </a:r>
              <a:endParaRPr lang="en-US" sz="7200" b="1" dirty="0">
                <a:solidFill>
                  <a:schemeClr val="tx2"/>
                </a:solidFill>
                <a:latin typeface="Montserrat" pitchFamily="2" charset="77"/>
                <a:ea typeface="Lato Heavy" charset="0"/>
                <a:cs typeface="Poppins" pitchFamily="2" charset="77"/>
              </a:endParaRPr>
            </a:p>
          </p:txBody>
        </p:sp>
        <p:sp>
          <p:nvSpPr>
            <p:cNvPr id="12" name="CuadroTexto 351">
              <a:extLst>
                <a:ext uri="{FF2B5EF4-FFF2-40B4-BE49-F238E27FC236}">
                  <a16:creationId xmlns:a16="http://schemas.microsoft.com/office/drawing/2014/main" id="{06AB1594-DB0E-9848-A3BB-5678B2F0DC73}"/>
                </a:ext>
              </a:extLst>
            </p:cNvPr>
            <p:cNvSpPr txBox="1"/>
            <p:nvPr/>
          </p:nvSpPr>
          <p:spPr>
            <a:xfrm>
              <a:off x="7335877" y="3113192"/>
              <a:ext cx="7484413" cy="523220"/>
            </a:xfrm>
            <a:prstGeom prst="rect">
              <a:avLst/>
            </a:prstGeom>
            <a:noFill/>
          </p:spPr>
          <p:txBody>
            <a:bodyPr wrap="square" rtlCol="0">
              <a:spAutoFit/>
            </a:bodyPr>
            <a:lstStyle/>
            <a:p>
              <a:r>
                <a:rPr lang="en-US" sz="2800" dirty="0" err="1">
                  <a:latin typeface="Lato Light" panose="020F0502020204030203" pitchFamily="34" charset="0"/>
                  <a:ea typeface="Lato Light" panose="020F0502020204030203" pitchFamily="34" charset="0"/>
                  <a:cs typeface="Lato Light" panose="020F0502020204030203" pitchFamily="34" charset="0"/>
                </a:rPr>
                <a:t>Forandringer</a:t>
              </a:r>
              <a:r>
                <a:rPr lang="en-US" sz="2800" dirty="0">
                  <a:latin typeface="Lato Light" panose="020F0502020204030203" pitchFamily="34" charset="0"/>
                  <a:ea typeface="Lato Light" panose="020F0502020204030203" pitchFamily="34" charset="0"/>
                  <a:cs typeface="Lato Light" panose="020F0502020204030203" pitchFamily="34" charset="0"/>
                </a:rPr>
                <a:t> der </a:t>
              </a:r>
              <a:r>
                <a:rPr lang="en-US" sz="2800" dirty="0" err="1">
                  <a:latin typeface="Lato Light" panose="020F0502020204030203" pitchFamily="34" charset="0"/>
                  <a:ea typeface="Lato Light" panose="020F0502020204030203" pitchFamily="34" charset="0"/>
                  <a:cs typeface="Lato Light" panose="020F0502020204030203" pitchFamily="34" charset="0"/>
                </a:rPr>
                <a:t>ændrer</a:t>
              </a:r>
              <a:r>
                <a:rPr lang="en-US" sz="2800" dirty="0">
                  <a:latin typeface="Lato Light" panose="020F0502020204030203" pitchFamily="34" charset="0"/>
                  <a:ea typeface="Lato Light" panose="020F0502020204030203" pitchFamily="34" charset="0"/>
                  <a:cs typeface="Lato Light" panose="020F0502020204030203" pitchFamily="34" charset="0"/>
                </a:rPr>
                <a:t> det </a:t>
              </a:r>
              <a:r>
                <a:rPr lang="en-US" sz="2800" dirty="0" err="1">
                  <a:latin typeface="Lato Light" panose="020F0502020204030203" pitchFamily="34" charset="0"/>
                  <a:ea typeface="Lato Light" panose="020F0502020204030203" pitchFamily="34" charset="0"/>
                  <a:cs typeface="Lato Light" panose="020F0502020204030203" pitchFamily="34" charset="0"/>
                </a:rPr>
                <a:t>fysiske</a:t>
              </a:r>
              <a:r>
                <a:rPr lang="en-US" sz="2800" dirty="0">
                  <a:latin typeface="Lato Light" panose="020F0502020204030203" pitchFamily="34" charset="0"/>
                  <a:ea typeface="Lato Light" panose="020F0502020204030203" pitchFamily="34" charset="0"/>
                  <a:cs typeface="Lato Light" panose="020F0502020204030203" pitchFamily="34" charset="0"/>
                </a:rPr>
                <a:t> rum.</a:t>
              </a:r>
            </a:p>
          </p:txBody>
        </p:sp>
      </p:grpSp>
      <p:sp>
        <p:nvSpPr>
          <p:cNvPr id="13" name="Rectangle 12">
            <a:extLst>
              <a:ext uri="{FF2B5EF4-FFF2-40B4-BE49-F238E27FC236}">
                <a16:creationId xmlns:a16="http://schemas.microsoft.com/office/drawing/2014/main" id="{5886683D-DECC-744E-B616-A208B9BA5D78}"/>
              </a:ext>
            </a:extLst>
          </p:cNvPr>
          <p:cNvSpPr/>
          <p:nvPr/>
        </p:nvSpPr>
        <p:spPr>
          <a:xfrm>
            <a:off x="952683" y="6858000"/>
            <a:ext cx="12380028" cy="6052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14" name="Group 13">
            <a:extLst>
              <a:ext uri="{FF2B5EF4-FFF2-40B4-BE49-F238E27FC236}">
                <a16:creationId xmlns:a16="http://schemas.microsoft.com/office/drawing/2014/main" id="{005CAD75-50BD-C34B-96BA-0D94215941F6}"/>
              </a:ext>
            </a:extLst>
          </p:cNvPr>
          <p:cNvGrpSpPr/>
          <p:nvPr/>
        </p:nvGrpSpPr>
        <p:grpSpPr>
          <a:xfrm>
            <a:off x="2246918" y="7734735"/>
            <a:ext cx="9941907" cy="4474563"/>
            <a:chOff x="6817266" y="5291926"/>
            <a:chExt cx="5131434" cy="4474563"/>
          </a:xfrm>
        </p:grpSpPr>
        <p:sp>
          <p:nvSpPr>
            <p:cNvPr id="15" name="TextBox 14">
              <a:extLst>
                <a:ext uri="{FF2B5EF4-FFF2-40B4-BE49-F238E27FC236}">
                  <a16:creationId xmlns:a16="http://schemas.microsoft.com/office/drawing/2014/main" id="{C61EF6F4-3333-0E43-B381-6B04A881D68F}"/>
                </a:ext>
              </a:extLst>
            </p:cNvPr>
            <p:cNvSpPr txBox="1"/>
            <p:nvPr/>
          </p:nvSpPr>
          <p:spPr>
            <a:xfrm>
              <a:off x="6817266" y="6350169"/>
              <a:ext cx="5131434" cy="3416320"/>
            </a:xfrm>
            <a:prstGeom prst="rect">
              <a:avLst/>
            </a:prstGeom>
            <a:noFill/>
          </p:spPr>
          <p:txBody>
            <a:bodyPr wrap="square" rtlCol="0">
              <a:spAutoFit/>
            </a:bodyPr>
            <a:lstStyle/>
            <a:p>
              <a:r>
                <a:rPr lang="en-US" dirty="0">
                  <a:solidFill>
                    <a:schemeClr val="bg1"/>
                  </a:solidFill>
                  <a:latin typeface="Montserrat SemiBold" pitchFamily="2" charset="77"/>
                </a:rPr>
                <a:t>“</a:t>
              </a:r>
              <a:r>
                <a:rPr lang="da-DK" dirty="0">
                  <a:solidFill>
                    <a:schemeClr val="bg1"/>
                  </a:solidFill>
                  <a:latin typeface="Montserrat SemiBold" pitchFamily="2" charset="77"/>
                </a:rPr>
                <a:t>Hvad</a:t>
              </a:r>
              <a:r>
                <a:rPr lang="en-US" dirty="0">
                  <a:solidFill>
                    <a:schemeClr val="bg1"/>
                  </a:solidFill>
                  <a:latin typeface="Montserrat SemiBold" pitchFamily="2" charset="77"/>
                </a:rPr>
                <a:t> har der </a:t>
              </a:r>
              <a:r>
                <a:rPr lang="en-US" dirty="0" err="1">
                  <a:solidFill>
                    <a:schemeClr val="bg1"/>
                  </a:solidFill>
                  <a:latin typeface="Montserrat SemiBold" pitchFamily="2" charset="77"/>
                </a:rPr>
                <a:t>været</a:t>
              </a:r>
              <a:r>
                <a:rPr lang="en-US" dirty="0">
                  <a:solidFill>
                    <a:schemeClr val="bg1"/>
                  </a:solidFill>
                  <a:latin typeface="Montserrat SemiBold" pitchFamily="2" charset="77"/>
                </a:rPr>
                <a:t> </a:t>
              </a:r>
              <a:r>
                <a:rPr lang="en-US" dirty="0" err="1">
                  <a:solidFill>
                    <a:schemeClr val="bg1"/>
                  </a:solidFill>
                  <a:latin typeface="Montserrat SemiBold" pitchFamily="2" charset="77"/>
                </a:rPr>
                <a:t>af</a:t>
              </a:r>
              <a:r>
                <a:rPr lang="en-US" dirty="0">
                  <a:solidFill>
                    <a:schemeClr val="bg1"/>
                  </a:solidFill>
                  <a:latin typeface="Montserrat SemiBold" pitchFamily="2" charset="77"/>
                </a:rPr>
                <a:t> </a:t>
              </a:r>
              <a:r>
                <a:rPr lang="en-US" dirty="0" err="1">
                  <a:solidFill>
                    <a:schemeClr val="bg1"/>
                  </a:solidFill>
                  <a:latin typeface="Montserrat SemiBold" pitchFamily="2" charset="77"/>
                </a:rPr>
                <a:t>forandringer</a:t>
              </a:r>
              <a:r>
                <a:rPr lang="en-US" dirty="0">
                  <a:solidFill>
                    <a:schemeClr val="bg1"/>
                  </a:solidFill>
                  <a:latin typeface="Montserrat SemiBold" pitchFamily="2" charset="77"/>
                </a:rPr>
                <a:t>? Jo, </a:t>
              </a:r>
              <a:r>
                <a:rPr lang="en-US" dirty="0" err="1">
                  <a:solidFill>
                    <a:schemeClr val="bg1"/>
                  </a:solidFill>
                  <a:latin typeface="Montserrat SemiBold" pitchFamily="2" charset="77"/>
                </a:rPr>
                <a:t>hvis</a:t>
              </a:r>
              <a:r>
                <a:rPr lang="en-US" dirty="0">
                  <a:solidFill>
                    <a:schemeClr val="bg1"/>
                  </a:solidFill>
                  <a:latin typeface="Montserrat SemiBold" pitchFamily="2" charset="77"/>
                </a:rPr>
                <a:t> </a:t>
              </a:r>
              <a:r>
                <a:rPr lang="en-US" dirty="0" err="1">
                  <a:solidFill>
                    <a:schemeClr val="bg1"/>
                  </a:solidFill>
                  <a:latin typeface="Montserrat SemiBold" pitchFamily="2" charset="77"/>
                </a:rPr>
                <a:t>jeg</a:t>
              </a:r>
              <a:r>
                <a:rPr lang="en-US" dirty="0">
                  <a:solidFill>
                    <a:schemeClr val="bg1"/>
                  </a:solidFill>
                  <a:latin typeface="Montserrat SemiBold" pitchFamily="2" charset="77"/>
                </a:rPr>
                <a:t> </a:t>
              </a:r>
              <a:r>
                <a:rPr lang="en-US" dirty="0" err="1">
                  <a:solidFill>
                    <a:schemeClr val="bg1"/>
                  </a:solidFill>
                  <a:latin typeface="Montserrat SemiBold" pitchFamily="2" charset="77"/>
                </a:rPr>
                <a:t>kigger</a:t>
              </a:r>
              <a:r>
                <a:rPr lang="en-US" dirty="0">
                  <a:solidFill>
                    <a:schemeClr val="bg1"/>
                  </a:solidFill>
                  <a:latin typeface="Montserrat SemiBold" pitchFamily="2" charset="77"/>
                </a:rPr>
                <a:t> </a:t>
              </a:r>
              <a:r>
                <a:rPr lang="en-US" dirty="0" err="1">
                  <a:solidFill>
                    <a:schemeClr val="bg1"/>
                  </a:solidFill>
                  <a:latin typeface="Montserrat SemiBold" pitchFamily="2" charset="77"/>
                </a:rPr>
                <a:t>tilbage</a:t>
              </a:r>
              <a:r>
                <a:rPr lang="en-US" dirty="0">
                  <a:solidFill>
                    <a:schemeClr val="bg1"/>
                  </a:solidFill>
                  <a:latin typeface="Montserrat SemiBold" pitchFamily="2" charset="77"/>
                </a:rPr>
                <a:t> </a:t>
              </a:r>
              <a:r>
                <a:rPr lang="en-US" dirty="0" err="1">
                  <a:solidFill>
                    <a:schemeClr val="bg1"/>
                  </a:solidFill>
                  <a:latin typeface="Montserrat SemiBold" pitchFamily="2" charset="77"/>
                </a:rPr>
                <a:t>på</a:t>
              </a:r>
              <a:r>
                <a:rPr lang="en-US" dirty="0">
                  <a:solidFill>
                    <a:schemeClr val="bg1"/>
                  </a:solidFill>
                  <a:latin typeface="Montserrat SemiBold" pitchFamily="2" charset="77"/>
                </a:rPr>
                <a:t> mine 11 </a:t>
              </a:r>
              <a:r>
                <a:rPr lang="en-US" dirty="0" err="1">
                  <a:solidFill>
                    <a:schemeClr val="bg1"/>
                  </a:solidFill>
                  <a:latin typeface="Montserrat SemiBold" pitchFamily="2" charset="77"/>
                </a:rPr>
                <a:t>år</a:t>
              </a:r>
              <a:r>
                <a:rPr lang="en-US" dirty="0">
                  <a:solidFill>
                    <a:schemeClr val="bg1"/>
                  </a:solidFill>
                  <a:latin typeface="Montserrat SemiBold" pitchFamily="2" charset="77"/>
                </a:rPr>
                <a:t> her </a:t>
              </a:r>
              <a:r>
                <a:rPr lang="en-US" dirty="0" err="1">
                  <a:solidFill>
                    <a:schemeClr val="bg1"/>
                  </a:solidFill>
                  <a:latin typeface="Montserrat SemiBold" pitchFamily="2" charset="77"/>
                </a:rPr>
                <a:t>i</a:t>
              </a:r>
              <a:r>
                <a:rPr lang="en-US" dirty="0">
                  <a:solidFill>
                    <a:schemeClr val="bg1"/>
                  </a:solidFill>
                  <a:latin typeface="Montserrat SemiBold" pitchFamily="2" charset="77"/>
                </a:rPr>
                <a:t> </a:t>
              </a:r>
              <a:r>
                <a:rPr lang="en-US" dirty="0" err="1">
                  <a:solidFill>
                    <a:schemeClr val="bg1"/>
                  </a:solidFill>
                  <a:latin typeface="Montserrat SemiBold" pitchFamily="2" charset="77"/>
                </a:rPr>
                <a:t>organisationen</a:t>
              </a:r>
              <a:r>
                <a:rPr lang="en-US" dirty="0">
                  <a:solidFill>
                    <a:schemeClr val="bg1"/>
                  </a:solidFill>
                  <a:latin typeface="Montserrat SemiBold" pitchFamily="2" charset="77"/>
                </a:rPr>
                <a:t>, </a:t>
              </a:r>
              <a:r>
                <a:rPr lang="en-US" dirty="0" err="1">
                  <a:solidFill>
                    <a:schemeClr val="bg1"/>
                  </a:solidFill>
                  <a:latin typeface="Montserrat SemiBold" pitchFamily="2" charset="77"/>
                </a:rPr>
                <a:t>så</a:t>
              </a:r>
              <a:r>
                <a:rPr lang="en-US" dirty="0">
                  <a:solidFill>
                    <a:schemeClr val="bg1"/>
                  </a:solidFill>
                  <a:latin typeface="Montserrat SemiBold" pitchFamily="2" charset="77"/>
                </a:rPr>
                <a:t> </a:t>
              </a:r>
              <a:r>
                <a:rPr lang="en-US" dirty="0" err="1">
                  <a:solidFill>
                    <a:schemeClr val="bg1"/>
                  </a:solidFill>
                  <a:latin typeface="Montserrat SemiBold" pitchFamily="2" charset="77"/>
                </a:rPr>
                <a:t>må</a:t>
              </a:r>
              <a:r>
                <a:rPr lang="en-US" dirty="0">
                  <a:solidFill>
                    <a:schemeClr val="bg1"/>
                  </a:solidFill>
                  <a:latin typeface="Montserrat SemiBold" pitchFamily="2" charset="77"/>
                </a:rPr>
                <a:t> </a:t>
              </a:r>
              <a:r>
                <a:rPr lang="en-US" dirty="0" err="1">
                  <a:solidFill>
                    <a:schemeClr val="bg1"/>
                  </a:solidFill>
                  <a:latin typeface="Montserrat SemiBold" pitchFamily="2" charset="77"/>
                </a:rPr>
                <a:t>jeg</a:t>
              </a:r>
              <a:r>
                <a:rPr lang="en-US" dirty="0">
                  <a:solidFill>
                    <a:schemeClr val="bg1"/>
                  </a:solidFill>
                  <a:latin typeface="Montserrat SemiBold" pitchFamily="2" charset="77"/>
                </a:rPr>
                <a:t> </a:t>
              </a:r>
              <a:r>
                <a:rPr lang="en-US" dirty="0" err="1">
                  <a:solidFill>
                    <a:schemeClr val="bg1"/>
                  </a:solidFill>
                  <a:latin typeface="Montserrat SemiBold" pitchFamily="2" charset="77"/>
                </a:rPr>
                <a:t>sige</a:t>
              </a:r>
              <a:r>
                <a:rPr lang="en-US" dirty="0">
                  <a:solidFill>
                    <a:schemeClr val="bg1"/>
                  </a:solidFill>
                  <a:latin typeface="Montserrat SemiBold" pitchFamily="2" charset="77"/>
                </a:rPr>
                <a:t>, hmm, </a:t>
              </a:r>
              <a:r>
                <a:rPr lang="en-US" dirty="0" err="1">
                  <a:solidFill>
                    <a:schemeClr val="bg1"/>
                  </a:solidFill>
                  <a:latin typeface="Montserrat SemiBold" pitchFamily="2" charset="77"/>
                </a:rPr>
                <a:t>jamen</a:t>
              </a:r>
              <a:r>
                <a:rPr lang="en-US" dirty="0">
                  <a:solidFill>
                    <a:schemeClr val="bg1"/>
                  </a:solidFill>
                  <a:latin typeface="Montserrat SemiBold" pitchFamily="2" charset="77"/>
                </a:rPr>
                <a:t>, vi </a:t>
              </a:r>
              <a:r>
                <a:rPr lang="en-US" dirty="0" err="1">
                  <a:solidFill>
                    <a:schemeClr val="bg1"/>
                  </a:solidFill>
                  <a:latin typeface="Montserrat SemiBold" pitchFamily="2" charset="77"/>
                </a:rPr>
                <a:t>skifter</a:t>
              </a:r>
              <a:r>
                <a:rPr lang="en-US" dirty="0">
                  <a:solidFill>
                    <a:schemeClr val="bg1"/>
                  </a:solidFill>
                  <a:latin typeface="Montserrat SemiBold" pitchFamily="2" charset="77"/>
                </a:rPr>
                <a:t> jo hele </a:t>
              </a:r>
              <a:r>
                <a:rPr lang="en-US" dirty="0" err="1">
                  <a:solidFill>
                    <a:schemeClr val="bg1"/>
                  </a:solidFill>
                  <a:latin typeface="Montserrat SemiBold" pitchFamily="2" charset="77"/>
                </a:rPr>
                <a:t>tiden</a:t>
              </a:r>
              <a:r>
                <a:rPr lang="en-US" dirty="0">
                  <a:solidFill>
                    <a:schemeClr val="bg1"/>
                  </a:solidFill>
                  <a:latin typeface="Montserrat SemiBold" pitchFamily="2" charset="77"/>
                </a:rPr>
                <a:t> </a:t>
              </a:r>
              <a:r>
                <a:rPr lang="en-US" dirty="0" err="1">
                  <a:solidFill>
                    <a:schemeClr val="bg1"/>
                  </a:solidFill>
                  <a:latin typeface="Montserrat SemiBold" pitchFamily="2" charset="77"/>
                </a:rPr>
                <a:t>pladser</a:t>
              </a:r>
              <a:r>
                <a:rPr lang="en-US" dirty="0">
                  <a:solidFill>
                    <a:schemeClr val="bg1"/>
                  </a:solidFill>
                  <a:latin typeface="Montserrat SemiBold" pitchFamily="2" charset="77"/>
                </a:rPr>
                <a:t>.. </a:t>
              </a:r>
              <a:r>
                <a:rPr lang="en-US" dirty="0" err="1">
                  <a:solidFill>
                    <a:schemeClr val="bg1"/>
                  </a:solidFill>
                  <a:latin typeface="Montserrat SemiBold" pitchFamily="2" charset="77"/>
                </a:rPr>
                <a:t>Og</a:t>
              </a:r>
              <a:r>
                <a:rPr lang="en-US" dirty="0">
                  <a:solidFill>
                    <a:schemeClr val="bg1"/>
                  </a:solidFill>
                  <a:latin typeface="Montserrat SemiBold" pitchFamily="2" charset="77"/>
                </a:rPr>
                <a:t> nu </a:t>
              </a:r>
              <a:r>
                <a:rPr lang="en-US" dirty="0" err="1">
                  <a:solidFill>
                    <a:schemeClr val="bg1"/>
                  </a:solidFill>
                  <a:latin typeface="Montserrat SemiBold" pitchFamily="2" charset="77"/>
                </a:rPr>
                <a:t>skal</a:t>
              </a:r>
              <a:r>
                <a:rPr lang="en-US" dirty="0">
                  <a:solidFill>
                    <a:schemeClr val="bg1"/>
                  </a:solidFill>
                  <a:latin typeface="Montserrat SemiBold" pitchFamily="2" charset="77"/>
                </a:rPr>
                <a:t> vi </a:t>
              </a:r>
              <a:r>
                <a:rPr lang="en-US" dirty="0" err="1">
                  <a:solidFill>
                    <a:schemeClr val="bg1"/>
                  </a:solidFill>
                  <a:latin typeface="Montserrat SemiBold" pitchFamily="2" charset="77"/>
                </a:rPr>
                <a:t>til</a:t>
              </a:r>
              <a:r>
                <a:rPr lang="en-US" dirty="0">
                  <a:solidFill>
                    <a:schemeClr val="bg1"/>
                  </a:solidFill>
                  <a:latin typeface="Montserrat SemiBold" pitchFamily="2" charset="77"/>
                </a:rPr>
                <a:t> at </a:t>
              </a:r>
              <a:r>
                <a:rPr lang="en-US" dirty="0" err="1">
                  <a:solidFill>
                    <a:schemeClr val="bg1"/>
                  </a:solidFill>
                  <a:latin typeface="Montserrat SemiBold" pitchFamily="2" charset="77"/>
                </a:rPr>
                <a:t>gøre</a:t>
              </a:r>
              <a:r>
                <a:rPr lang="en-US" dirty="0">
                  <a:solidFill>
                    <a:schemeClr val="bg1"/>
                  </a:solidFill>
                  <a:latin typeface="Montserrat SemiBold" pitchFamily="2" charset="77"/>
                </a:rPr>
                <a:t> </a:t>
              </a:r>
              <a:r>
                <a:rPr lang="en-US" dirty="0" err="1">
                  <a:solidFill>
                    <a:schemeClr val="bg1"/>
                  </a:solidFill>
                  <a:latin typeface="Montserrat SemiBold" pitchFamily="2" charset="77"/>
                </a:rPr>
                <a:t>dagligt</a:t>
              </a:r>
              <a:r>
                <a:rPr lang="en-US" dirty="0">
                  <a:solidFill>
                    <a:schemeClr val="bg1"/>
                  </a:solidFill>
                  <a:latin typeface="Montserrat SemiBold" pitchFamily="2" charset="77"/>
                </a:rPr>
                <a:t> med “den </a:t>
              </a:r>
              <a:r>
                <a:rPr lang="en-US" dirty="0" err="1">
                  <a:solidFill>
                    <a:schemeClr val="bg1"/>
                  </a:solidFill>
                  <a:latin typeface="Montserrat SemiBold" pitchFamily="2" charset="77"/>
                </a:rPr>
                <a:t>fleksible</a:t>
              </a:r>
              <a:r>
                <a:rPr lang="en-US" dirty="0">
                  <a:solidFill>
                    <a:schemeClr val="bg1"/>
                  </a:solidFill>
                  <a:latin typeface="Montserrat SemiBold" pitchFamily="2" charset="77"/>
                </a:rPr>
                <a:t> </a:t>
              </a:r>
              <a:r>
                <a:rPr lang="en-US" dirty="0" err="1">
                  <a:solidFill>
                    <a:schemeClr val="bg1"/>
                  </a:solidFill>
                  <a:latin typeface="Montserrat SemiBold" pitchFamily="2" charset="77"/>
                </a:rPr>
                <a:t>arbejdsplads</a:t>
              </a:r>
              <a:r>
                <a:rPr lang="en-US" dirty="0">
                  <a:solidFill>
                    <a:schemeClr val="bg1"/>
                  </a:solidFill>
                  <a:latin typeface="Montserrat SemiBold" pitchFamily="2" charset="77"/>
                </a:rPr>
                <a:t>”.</a:t>
              </a:r>
            </a:p>
          </p:txBody>
        </p:sp>
        <p:sp>
          <p:nvSpPr>
            <p:cNvPr id="17" name="TextBox 16">
              <a:extLst>
                <a:ext uri="{FF2B5EF4-FFF2-40B4-BE49-F238E27FC236}">
                  <a16:creationId xmlns:a16="http://schemas.microsoft.com/office/drawing/2014/main" id="{72098C05-6305-2A46-A675-75CAF58924F1}"/>
                </a:ext>
              </a:extLst>
            </p:cNvPr>
            <p:cNvSpPr txBox="1"/>
            <p:nvPr/>
          </p:nvSpPr>
          <p:spPr>
            <a:xfrm>
              <a:off x="6869705" y="5291926"/>
              <a:ext cx="2465749" cy="461665"/>
            </a:xfrm>
            <a:prstGeom prst="rect">
              <a:avLst/>
            </a:prstGeom>
            <a:noFill/>
          </p:spPr>
          <p:txBody>
            <a:bodyPr wrap="none" rtlCol="0">
              <a:spAutoFit/>
            </a:bodyPr>
            <a:lstStyle/>
            <a:p>
              <a:r>
                <a:rPr lang="en-US" sz="2400" spc="1200" dirty="0" err="1">
                  <a:solidFill>
                    <a:schemeClr val="bg1"/>
                  </a:solidFill>
                  <a:latin typeface="Lato" panose="020F0502020204030203" pitchFamily="34" charset="0"/>
                  <a:ea typeface="Lato" panose="020F0502020204030203" pitchFamily="34" charset="0"/>
                  <a:cs typeface="Lato" panose="020F0502020204030203" pitchFamily="34" charset="0"/>
                </a:rPr>
                <a:t>Søren</a:t>
              </a:r>
              <a:r>
                <a:rPr lang="en-US" sz="2400" spc="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400" spc="1200" dirty="0" err="1">
                  <a:solidFill>
                    <a:schemeClr val="bg1"/>
                  </a:solidFill>
                  <a:latin typeface="Lato" panose="020F0502020204030203" pitchFamily="34" charset="0"/>
                  <a:ea typeface="Lato" panose="020F0502020204030203" pitchFamily="34" charset="0"/>
                  <a:cs typeface="Lato" panose="020F0502020204030203" pitchFamily="34" charset="0"/>
                </a:rPr>
                <a:t>Skovgaard</a:t>
              </a:r>
              <a:endParaRPr lang="en-US" sz="2400" spc="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02707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49BC0A-2916-FF46-AE76-72D3CD66D5A4}"/>
              </a:ext>
            </a:extLst>
          </p:cNvPr>
          <p:cNvGrpSpPr/>
          <p:nvPr/>
        </p:nvGrpSpPr>
        <p:grpSpPr>
          <a:xfrm>
            <a:off x="2199912" y="2141108"/>
            <a:ext cx="8878398" cy="9321446"/>
            <a:chOff x="1827380" y="4953781"/>
            <a:chExt cx="8878398" cy="9321446"/>
          </a:xfrm>
        </p:grpSpPr>
        <p:sp>
          <p:nvSpPr>
            <p:cNvPr id="19" name="TextBox 18">
              <a:extLst>
                <a:ext uri="{FF2B5EF4-FFF2-40B4-BE49-F238E27FC236}">
                  <a16:creationId xmlns:a16="http://schemas.microsoft.com/office/drawing/2014/main" id="{E705458F-E970-B64A-98E3-F33F18398B26}"/>
                </a:ext>
              </a:extLst>
            </p:cNvPr>
            <p:cNvSpPr txBox="1"/>
            <p:nvPr/>
          </p:nvSpPr>
          <p:spPr>
            <a:xfrm>
              <a:off x="1827380" y="4953781"/>
              <a:ext cx="8878398" cy="1200329"/>
            </a:xfrm>
            <a:prstGeom prst="rect">
              <a:avLst/>
            </a:prstGeom>
            <a:noFill/>
          </p:spPr>
          <p:txBody>
            <a:bodyPr wrap="square" rtlCol="0">
              <a:spAutoFit/>
            </a:bodyPr>
            <a:lstStyle/>
            <a:p>
              <a:r>
                <a:rPr lang="da-DK" sz="7200" b="1" dirty="0">
                  <a:solidFill>
                    <a:schemeClr val="tx2"/>
                  </a:solidFill>
                  <a:latin typeface="Montserrat" pitchFamily="2" charset="77"/>
                </a:rPr>
                <a:t>Fysiske forandringer..</a:t>
              </a:r>
            </a:p>
          </p:txBody>
        </p:sp>
        <p:grpSp>
          <p:nvGrpSpPr>
            <p:cNvPr id="21" name="Group 20">
              <a:extLst>
                <a:ext uri="{FF2B5EF4-FFF2-40B4-BE49-F238E27FC236}">
                  <a16:creationId xmlns:a16="http://schemas.microsoft.com/office/drawing/2014/main" id="{C8AD28C9-9F52-5348-90CA-0125930064CC}"/>
                </a:ext>
              </a:extLst>
            </p:cNvPr>
            <p:cNvGrpSpPr/>
            <p:nvPr/>
          </p:nvGrpSpPr>
          <p:grpSpPr>
            <a:xfrm>
              <a:off x="1827380" y="8405842"/>
              <a:ext cx="8878395" cy="5869385"/>
              <a:chOff x="2049820" y="8405842"/>
              <a:chExt cx="8878395" cy="5869385"/>
            </a:xfrm>
          </p:grpSpPr>
          <p:grpSp>
            <p:nvGrpSpPr>
              <p:cNvPr id="3" name="Group 2">
                <a:extLst>
                  <a:ext uri="{FF2B5EF4-FFF2-40B4-BE49-F238E27FC236}">
                    <a16:creationId xmlns:a16="http://schemas.microsoft.com/office/drawing/2014/main" id="{691C700C-B280-0241-89F0-A3EEADA74710}"/>
                  </a:ext>
                </a:extLst>
              </p:cNvPr>
              <p:cNvGrpSpPr/>
              <p:nvPr/>
            </p:nvGrpSpPr>
            <p:grpSpPr>
              <a:xfrm>
                <a:off x="2049820" y="8405842"/>
                <a:ext cx="1407754" cy="1407755"/>
                <a:chOff x="1764069" y="10520045"/>
                <a:chExt cx="1796021" cy="1796021"/>
              </a:xfrm>
            </p:grpSpPr>
            <p:sp>
              <p:nvSpPr>
                <p:cNvPr id="13" name="Oval 12">
                  <a:extLst>
                    <a:ext uri="{FF2B5EF4-FFF2-40B4-BE49-F238E27FC236}">
                      <a16:creationId xmlns:a16="http://schemas.microsoft.com/office/drawing/2014/main" id="{8C7498FD-C60E-DE4D-B40C-31C46507D3E2}"/>
                    </a:ext>
                  </a:extLst>
                </p:cNvPr>
                <p:cNvSpPr/>
                <p:nvPr/>
              </p:nvSpPr>
              <p:spPr>
                <a:xfrm>
                  <a:off x="1764069" y="10520045"/>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14" name="TextBox 13">
                  <a:extLst>
                    <a:ext uri="{FF2B5EF4-FFF2-40B4-BE49-F238E27FC236}">
                      <a16:creationId xmlns:a16="http://schemas.microsoft.com/office/drawing/2014/main" id="{071D19E3-A804-BD44-9CF9-AC9FF08309DC}"/>
                    </a:ext>
                  </a:extLst>
                </p:cNvPr>
                <p:cNvSpPr txBox="1"/>
                <p:nvPr/>
              </p:nvSpPr>
              <p:spPr>
                <a:xfrm>
                  <a:off x="2229006" y="10956389"/>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1</a:t>
                  </a:r>
                </a:p>
              </p:txBody>
            </p:sp>
          </p:grpSp>
          <p:grpSp>
            <p:nvGrpSpPr>
              <p:cNvPr id="4" name="Group 3">
                <a:extLst>
                  <a:ext uri="{FF2B5EF4-FFF2-40B4-BE49-F238E27FC236}">
                    <a16:creationId xmlns:a16="http://schemas.microsoft.com/office/drawing/2014/main" id="{4C5457A2-E644-9B4D-95CE-A60822312284}"/>
                  </a:ext>
                </a:extLst>
              </p:cNvPr>
              <p:cNvGrpSpPr/>
              <p:nvPr/>
            </p:nvGrpSpPr>
            <p:grpSpPr>
              <a:xfrm>
                <a:off x="2049821" y="10636657"/>
                <a:ext cx="1407755" cy="3638570"/>
                <a:chOff x="13565899" y="10520045"/>
                <a:chExt cx="1796021" cy="4642107"/>
              </a:xfrm>
            </p:grpSpPr>
            <p:sp>
              <p:nvSpPr>
                <p:cNvPr id="15" name="Oval 14">
                  <a:extLst>
                    <a:ext uri="{FF2B5EF4-FFF2-40B4-BE49-F238E27FC236}">
                      <a16:creationId xmlns:a16="http://schemas.microsoft.com/office/drawing/2014/main" id="{417EA424-2958-C74D-A41D-DD437A24B515}"/>
                    </a:ext>
                  </a:extLst>
                </p:cNvPr>
                <p:cNvSpPr/>
                <p:nvPr/>
              </p:nvSpPr>
              <p:spPr>
                <a:xfrm>
                  <a:off x="13565899" y="10520045"/>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16" name="TextBox 15">
                  <a:extLst>
                    <a:ext uri="{FF2B5EF4-FFF2-40B4-BE49-F238E27FC236}">
                      <a16:creationId xmlns:a16="http://schemas.microsoft.com/office/drawing/2014/main" id="{7607508F-247A-6A4F-BC89-4869FCC416E1}"/>
                    </a:ext>
                  </a:extLst>
                </p:cNvPr>
                <p:cNvSpPr txBox="1"/>
                <p:nvPr/>
              </p:nvSpPr>
              <p:spPr>
                <a:xfrm>
                  <a:off x="14030836" y="10961886"/>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2</a:t>
                  </a:r>
                </a:p>
              </p:txBody>
            </p:sp>
            <p:sp>
              <p:nvSpPr>
                <p:cNvPr id="25" name="Oval 24">
                  <a:extLst>
                    <a:ext uri="{FF2B5EF4-FFF2-40B4-BE49-F238E27FC236}">
                      <a16:creationId xmlns:a16="http://schemas.microsoft.com/office/drawing/2014/main" id="{14A42404-6703-CA48-96C3-E9799CD78AD5}"/>
                    </a:ext>
                  </a:extLst>
                </p:cNvPr>
                <p:cNvSpPr/>
                <p:nvPr/>
              </p:nvSpPr>
              <p:spPr>
                <a:xfrm>
                  <a:off x="13565899" y="13366131"/>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26" name="TextBox 25">
                  <a:extLst>
                    <a:ext uri="{FF2B5EF4-FFF2-40B4-BE49-F238E27FC236}">
                      <a16:creationId xmlns:a16="http://schemas.microsoft.com/office/drawing/2014/main" id="{F91F16EF-B156-9449-BA59-2FCB6CD06723}"/>
                    </a:ext>
                  </a:extLst>
                </p:cNvPr>
                <p:cNvSpPr txBox="1"/>
                <p:nvPr/>
              </p:nvSpPr>
              <p:spPr>
                <a:xfrm>
                  <a:off x="14030833" y="13807971"/>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3</a:t>
                  </a:r>
                </a:p>
              </p:txBody>
            </p:sp>
          </p:grpSp>
          <p:grpSp>
            <p:nvGrpSpPr>
              <p:cNvPr id="20" name="Group 19">
                <a:extLst>
                  <a:ext uri="{FF2B5EF4-FFF2-40B4-BE49-F238E27FC236}">
                    <a16:creationId xmlns:a16="http://schemas.microsoft.com/office/drawing/2014/main" id="{E1135043-B0A6-FC47-8787-0B311BE566CD}"/>
                  </a:ext>
                </a:extLst>
              </p:cNvPr>
              <p:cNvGrpSpPr/>
              <p:nvPr/>
            </p:nvGrpSpPr>
            <p:grpSpPr>
              <a:xfrm>
                <a:off x="3822000" y="8625070"/>
                <a:ext cx="7106215" cy="5412041"/>
                <a:chOff x="3822000" y="8625070"/>
                <a:chExt cx="7106215" cy="5412041"/>
              </a:xfrm>
            </p:grpSpPr>
            <p:sp>
              <p:nvSpPr>
                <p:cNvPr id="22" name="TextBox 21">
                  <a:extLst>
                    <a:ext uri="{FF2B5EF4-FFF2-40B4-BE49-F238E27FC236}">
                      <a16:creationId xmlns:a16="http://schemas.microsoft.com/office/drawing/2014/main" id="{0581483B-D672-FD4D-821D-8D35206CF162}"/>
                    </a:ext>
                  </a:extLst>
                </p:cNvPr>
                <p:cNvSpPr txBox="1"/>
                <p:nvPr/>
              </p:nvSpPr>
              <p:spPr>
                <a:xfrm>
                  <a:off x="3822000" y="8625070"/>
                  <a:ext cx="7106215" cy="1384995"/>
                </a:xfrm>
                <a:prstGeom prst="rect">
                  <a:avLst/>
                </a:prstGeom>
                <a:noFill/>
              </p:spPr>
              <p:txBody>
                <a:bodyPr wrap="square" rtlCol="0">
                  <a:spAutoFit/>
                </a:bodyPr>
                <a:lstStyle/>
                <a:p>
                  <a:r>
                    <a:rPr lang="da-DK" sz="2800">
                      <a:latin typeface="Lato Light" panose="020F0502020204030203" pitchFamily="34" charset="0"/>
                      <a:ea typeface="Lato Light" panose="020F0502020204030203" pitchFamily="34" charset="0"/>
                      <a:cs typeface="Lato Light" panose="020F0502020204030203" pitchFamily="34" charset="0"/>
                    </a:rPr>
                    <a:t>er på papiret typisk blot et spørgsmål om praktikaliteter, men for den enkelte medarbejder kan de føles radikale.</a:t>
                  </a:r>
                </a:p>
              </p:txBody>
            </p:sp>
            <p:sp>
              <p:nvSpPr>
                <p:cNvPr id="23" name="TextBox 22">
                  <a:extLst>
                    <a:ext uri="{FF2B5EF4-FFF2-40B4-BE49-F238E27FC236}">
                      <a16:creationId xmlns:a16="http://schemas.microsoft.com/office/drawing/2014/main" id="{B2FF3D75-BE43-8E43-BB05-104A266666FA}"/>
                    </a:ext>
                  </a:extLst>
                </p:cNvPr>
                <p:cNvSpPr txBox="1"/>
                <p:nvPr/>
              </p:nvSpPr>
              <p:spPr>
                <a:xfrm>
                  <a:off x="3822001" y="10920629"/>
                  <a:ext cx="6175439" cy="954107"/>
                </a:xfrm>
                <a:prstGeom prst="rect">
                  <a:avLst/>
                </a:prstGeom>
                <a:noFill/>
              </p:spPr>
              <p:txBody>
                <a:bodyPr wrap="square" rtlCol="0">
                  <a:spAutoFit/>
                </a:bodyPr>
                <a:lstStyle/>
                <a:p>
                  <a:r>
                    <a:rPr lang="da-DK" sz="2800">
                      <a:latin typeface="Lato Light" panose="020F0502020204030203" pitchFamily="34" charset="0"/>
                    </a:rPr>
                    <a:t>tillægges symbolsk værdi og skaber usikkerhed blandt medarbejdere.</a:t>
                  </a:r>
                </a:p>
              </p:txBody>
            </p:sp>
            <p:sp>
              <p:nvSpPr>
                <p:cNvPr id="27" name="TextBox 26">
                  <a:extLst>
                    <a:ext uri="{FF2B5EF4-FFF2-40B4-BE49-F238E27FC236}">
                      <a16:creationId xmlns:a16="http://schemas.microsoft.com/office/drawing/2014/main" id="{FAA61974-3243-584D-A54F-9117F64789DE}"/>
                    </a:ext>
                  </a:extLst>
                </p:cNvPr>
                <p:cNvSpPr txBox="1"/>
                <p:nvPr/>
              </p:nvSpPr>
              <p:spPr>
                <a:xfrm>
                  <a:off x="3822001" y="13083004"/>
                  <a:ext cx="6175439" cy="954107"/>
                </a:xfrm>
                <a:prstGeom prst="rect">
                  <a:avLst/>
                </a:prstGeom>
                <a:noFill/>
              </p:spPr>
              <p:txBody>
                <a:bodyPr wrap="square" rtlCol="0">
                  <a:spAutoFit/>
                </a:bodyPr>
                <a:lstStyle/>
                <a:p>
                  <a:r>
                    <a:rPr lang="da-DK" sz="2800">
                      <a:latin typeface="Lato Light" panose="020F0502020204030203" pitchFamily="34" charset="0"/>
                      <a:ea typeface="Lato Light" panose="020F0502020204030203" pitchFamily="34" charset="0"/>
                      <a:cs typeface="Lato Light" panose="020F0502020204030203" pitchFamily="34" charset="0"/>
                    </a:rPr>
                    <a:t>reflekterer ofte større organisatoriske forandringer.</a:t>
                  </a:r>
                </a:p>
              </p:txBody>
            </p:sp>
          </p:grpSp>
        </p:grpSp>
      </p:grpSp>
      <p:pic>
        <p:nvPicPr>
          <p:cNvPr id="8" name="Picture Placeholder 7">
            <a:extLst>
              <a:ext uri="{FF2B5EF4-FFF2-40B4-BE49-F238E27FC236}">
                <a16:creationId xmlns:a16="http://schemas.microsoft.com/office/drawing/2014/main" id="{85824996-B8E8-8244-9490-AA2502D500BA}"/>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5670" r="5670"/>
          <a:stretch>
            <a:fillRect/>
          </a:stretch>
        </p:blipFill>
        <p:spPr/>
      </p:pic>
    </p:spTree>
    <p:extLst>
      <p:ext uri="{BB962C8B-B14F-4D97-AF65-F5344CB8AC3E}">
        <p14:creationId xmlns:p14="http://schemas.microsoft.com/office/powerpoint/2010/main" val="358589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CA8156C-A3E9-4F48-BDCE-668FF1187573}"/>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6039" r="6039"/>
          <a:stretch>
            <a:fillRect/>
          </a:stretch>
        </p:blipFill>
        <p:spPr/>
      </p:pic>
      <p:grpSp>
        <p:nvGrpSpPr>
          <p:cNvPr id="9" name="Group 8">
            <a:extLst>
              <a:ext uri="{FF2B5EF4-FFF2-40B4-BE49-F238E27FC236}">
                <a16:creationId xmlns:a16="http://schemas.microsoft.com/office/drawing/2014/main" id="{3258C25A-B723-AD4F-B793-9EEF70AC9DEF}"/>
              </a:ext>
            </a:extLst>
          </p:cNvPr>
          <p:cNvGrpSpPr/>
          <p:nvPr/>
        </p:nvGrpSpPr>
        <p:grpSpPr>
          <a:xfrm>
            <a:off x="2006590" y="2425736"/>
            <a:ext cx="10410481" cy="2700724"/>
            <a:chOff x="7301881" y="1912863"/>
            <a:chExt cx="7898758" cy="2700724"/>
          </a:xfrm>
        </p:grpSpPr>
        <p:sp>
          <p:nvSpPr>
            <p:cNvPr id="11" name="CuadroTexto 350">
              <a:extLst>
                <a:ext uri="{FF2B5EF4-FFF2-40B4-BE49-F238E27FC236}">
                  <a16:creationId xmlns:a16="http://schemas.microsoft.com/office/drawing/2014/main" id="{6A621E0E-1E55-2440-AC6F-DE91EBD8DF70}"/>
                </a:ext>
              </a:extLst>
            </p:cNvPr>
            <p:cNvSpPr txBox="1"/>
            <p:nvPr/>
          </p:nvSpPr>
          <p:spPr>
            <a:xfrm>
              <a:off x="7301881" y="1912863"/>
              <a:ext cx="7518409" cy="2308324"/>
            </a:xfrm>
            <a:prstGeom prst="rect">
              <a:avLst/>
            </a:prstGeom>
            <a:noFill/>
          </p:spPr>
          <p:txBody>
            <a:bodyPr wrap="square" rtlCol="0">
              <a:spAutoFit/>
            </a:bodyPr>
            <a:lstStyle/>
            <a:p>
              <a:r>
                <a:rPr lang="en-US" sz="7200" b="1" dirty="0" err="1">
                  <a:solidFill>
                    <a:schemeClr val="tx2"/>
                  </a:solidFill>
                  <a:latin typeface="Montserrat" pitchFamily="2" charset="77"/>
                  <a:ea typeface="Lato Heavy" charset="0"/>
                  <a:cs typeface="Poppins" pitchFamily="2" charset="77"/>
                </a:rPr>
                <a:t>Relationelle</a:t>
              </a:r>
              <a:r>
                <a:rPr lang="en-US" sz="7200" b="1" dirty="0">
                  <a:solidFill>
                    <a:schemeClr val="tx2"/>
                  </a:solidFill>
                  <a:latin typeface="Montserrat" pitchFamily="2" charset="77"/>
                  <a:ea typeface="Lato Heavy" charset="0"/>
                  <a:cs typeface="Poppins" pitchFamily="2" charset="77"/>
                </a:rPr>
                <a:t> </a:t>
              </a:r>
              <a:r>
                <a:rPr lang="en-US" sz="7200" b="1" dirty="0" err="1">
                  <a:solidFill>
                    <a:schemeClr val="tx2"/>
                  </a:solidFill>
                  <a:latin typeface="Montserrat" pitchFamily="2" charset="77"/>
                  <a:ea typeface="Lato Heavy" charset="0"/>
                  <a:cs typeface="Poppins" pitchFamily="2" charset="77"/>
                </a:rPr>
                <a:t>forandringer</a:t>
              </a:r>
              <a:endParaRPr lang="en-US" sz="7200" b="1" dirty="0">
                <a:solidFill>
                  <a:schemeClr val="tx2"/>
                </a:solidFill>
                <a:latin typeface="Montserrat" pitchFamily="2" charset="77"/>
                <a:ea typeface="Lato Heavy" charset="0"/>
                <a:cs typeface="Poppins" pitchFamily="2" charset="77"/>
              </a:endParaRPr>
            </a:p>
          </p:txBody>
        </p:sp>
        <p:sp>
          <p:nvSpPr>
            <p:cNvPr id="12" name="CuadroTexto 351">
              <a:extLst>
                <a:ext uri="{FF2B5EF4-FFF2-40B4-BE49-F238E27FC236}">
                  <a16:creationId xmlns:a16="http://schemas.microsoft.com/office/drawing/2014/main" id="{06AB1594-DB0E-9848-A3BB-5678B2F0DC73}"/>
                </a:ext>
              </a:extLst>
            </p:cNvPr>
            <p:cNvSpPr txBox="1"/>
            <p:nvPr/>
          </p:nvSpPr>
          <p:spPr>
            <a:xfrm>
              <a:off x="7301881" y="4090367"/>
              <a:ext cx="7898758" cy="523220"/>
            </a:xfrm>
            <a:prstGeom prst="rect">
              <a:avLst/>
            </a:prstGeom>
            <a:noFill/>
          </p:spPr>
          <p:txBody>
            <a:bodyPr wrap="square" rtlCol="0">
              <a:spAutoFit/>
            </a:bodyPr>
            <a:lstStyle/>
            <a:p>
              <a:r>
                <a:rPr lang="en-US" sz="2800" dirty="0" err="1">
                  <a:latin typeface="Lato Light" panose="020F0502020204030203" pitchFamily="34" charset="0"/>
                  <a:ea typeface="Lato Light" panose="020F0502020204030203" pitchFamily="34" charset="0"/>
                  <a:cs typeface="Lato Light" panose="020F0502020204030203" pitchFamily="34" charset="0"/>
                </a:rPr>
                <a:t>Forandringer</a:t>
              </a:r>
              <a:r>
                <a:rPr lang="en-US" sz="2800" dirty="0">
                  <a:latin typeface="Lato Light" panose="020F0502020204030203" pitchFamily="34" charset="0"/>
                  <a:ea typeface="Lato Light" panose="020F0502020204030203" pitchFamily="34" charset="0"/>
                  <a:cs typeface="Lato Light" panose="020F0502020204030203" pitchFamily="34" charset="0"/>
                </a:rPr>
                <a:t> der </a:t>
              </a:r>
              <a:r>
                <a:rPr lang="en-US" sz="2800" dirty="0" err="1">
                  <a:latin typeface="Lato Light" panose="020F0502020204030203" pitchFamily="34" charset="0"/>
                  <a:ea typeface="Lato Light" panose="020F0502020204030203" pitchFamily="34" charset="0"/>
                  <a:cs typeface="Lato Light" panose="020F0502020204030203" pitchFamily="34" charset="0"/>
                </a:rPr>
                <a:t>ændrer</a:t>
              </a:r>
              <a:r>
                <a:rPr lang="en-US" sz="2800" dirty="0">
                  <a:latin typeface="Lato Light" panose="020F0502020204030203" pitchFamily="34" charset="0"/>
                  <a:ea typeface="Lato Light" panose="020F0502020204030203" pitchFamily="34" charset="0"/>
                  <a:cs typeface="Lato Light" panose="020F0502020204030203" pitchFamily="34" charset="0"/>
                </a:rPr>
                <a:t> de </a:t>
              </a:r>
              <a:r>
                <a:rPr lang="en-US" sz="2800" dirty="0" err="1">
                  <a:latin typeface="Lato Light" panose="020F0502020204030203" pitchFamily="34" charset="0"/>
                  <a:ea typeface="Lato Light" panose="020F0502020204030203" pitchFamily="34" charset="0"/>
                  <a:cs typeface="Lato Light" panose="020F0502020204030203" pitchFamily="34" charset="0"/>
                </a:rPr>
                <a:t>sociale</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dynamikker</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i</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organisationen</a:t>
              </a:r>
              <a:r>
                <a:rPr lang="en-US" sz="2800" dirty="0">
                  <a:latin typeface="Lato Light" panose="020F0502020204030203" pitchFamily="34" charset="0"/>
                  <a:ea typeface="Lato Light" panose="020F0502020204030203" pitchFamily="34" charset="0"/>
                  <a:cs typeface="Lato Light" panose="020F0502020204030203" pitchFamily="34" charset="0"/>
                </a:rPr>
                <a:t>. </a:t>
              </a:r>
            </a:p>
          </p:txBody>
        </p:sp>
      </p:grpSp>
      <p:sp>
        <p:nvSpPr>
          <p:cNvPr id="13" name="Rectangle 12">
            <a:extLst>
              <a:ext uri="{FF2B5EF4-FFF2-40B4-BE49-F238E27FC236}">
                <a16:creationId xmlns:a16="http://schemas.microsoft.com/office/drawing/2014/main" id="{5886683D-DECC-744E-B616-A208B9BA5D78}"/>
              </a:ext>
            </a:extLst>
          </p:cNvPr>
          <p:cNvSpPr/>
          <p:nvPr/>
        </p:nvSpPr>
        <p:spPr>
          <a:xfrm>
            <a:off x="952683" y="6858000"/>
            <a:ext cx="12380028" cy="6052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61EF6F4-3333-0E43-B381-6B04A881D68F}"/>
              </a:ext>
            </a:extLst>
          </p:cNvPr>
          <p:cNvSpPr txBox="1"/>
          <p:nvPr/>
        </p:nvSpPr>
        <p:spPr>
          <a:xfrm>
            <a:off x="1411087" y="7129661"/>
            <a:ext cx="11691095" cy="5693866"/>
          </a:xfrm>
          <a:prstGeom prst="rect">
            <a:avLst/>
          </a:prstGeom>
          <a:noFill/>
        </p:spPr>
        <p:txBody>
          <a:bodyPr wrap="square" rtlCol="0">
            <a:spAutoFit/>
          </a:bodyPr>
          <a:lstStyle/>
          <a:p>
            <a:r>
              <a:rPr lang="da-DK" sz="2800" dirty="0">
                <a:solidFill>
                  <a:schemeClr val="bg1"/>
                </a:solidFill>
                <a:latin typeface="Montserrat SemiBold" pitchFamily="2" charset="77"/>
                <a:ea typeface="Montserrat" charset="0"/>
                <a:cs typeface="Montserrat" charset="0"/>
              </a:rPr>
              <a:t>Susanne og Karen har hentet morgenkaffen sammen i årevis. Lige siden de var kolleger i Borgerservice. Nu sidder de ikke længere i samme team og fysisk sidder de også i hver deres bygning, men de har bibeholdt morgenrutinen. De syntes begge, at det er en dejlig start på dagen. Men denne morgen er anderledes. Da de går tilbage mod Susannes skrivebord, stopper Karen op og kigger på hende: „Jeg har fået nyt job. I Borgerservice. Per ringede og spurgte om jeg ikke ville tilbage – og jeg blev simpelthen nødt til at sige ja. Du ved, jeg savner kontakten med borgerne. Og så får jeg igen et par kilometer kortere til arbejdet“. Susanne bliver helt stille. Efter lidt tid udbryder hun: „Det kan du ikke. Hvad med mig? Og vores morgenkaffe?“</a:t>
            </a:r>
          </a:p>
        </p:txBody>
      </p:sp>
    </p:spTree>
    <p:extLst>
      <p:ext uri="{BB962C8B-B14F-4D97-AF65-F5344CB8AC3E}">
        <p14:creationId xmlns:p14="http://schemas.microsoft.com/office/powerpoint/2010/main" val="212815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49BC0A-2916-FF46-AE76-72D3CD66D5A4}"/>
              </a:ext>
            </a:extLst>
          </p:cNvPr>
          <p:cNvGrpSpPr/>
          <p:nvPr/>
        </p:nvGrpSpPr>
        <p:grpSpPr>
          <a:xfrm>
            <a:off x="2199911" y="2198258"/>
            <a:ext cx="10515964" cy="9321446"/>
            <a:chOff x="1827379" y="4953781"/>
            <a:chExt cx="10515964" cy="9321446"/>
          </a:xfrm>
        </p:grpSpPr>
        <p:sp>
          <p:nvSpPr>
            <p:cNvPr id="19" name="TextBox 18">
              <a:extLst>
                <a:ext uri="{FF2B5EF4-FFF2-40B4-BE49-F238E27FC236}">
                  <a16:creationId xmlns:a16="http://schemas.microsoft.com/office/drawing/2014/main" id="{E705458F-E970-B64A-98E3-F33F18398B26}"/>
                </a:ext>
              </a:extLst>
            </p:cNvPr>
            <p:cNvSpPr txBox="1"/>
            <p:nvPr/>
          </p:nvSpPr>
          <p:spPr>
            <a:xfrm>
              <a:off x="1827379" y="4953781"/>
              <a:ext cx="10515964" cy="2308324"/>
            </a:xfrm>
            <a:prstGeom prst="rect">
              <a:avLst/>
            </a:prstGeom>
            <a:noFill/>
          </p:spPr>
          <p:txBody>
            <a:bodyPr wrap="square" rtlCol="0">
              <a:spAutoFit/>
            </a:bodyPr>
            <a:lstStyle/>
            <a:p>
              <a:r>
                <a:rPr lang="da-DK" sz="7200" b="1" dirty="0">
                  <a:solidFill>
                    <a:schemeClr val="tx2"/>
                  </a:solidFill>
                  <a:latin typeface="Montserrat" pitchFamily="2" charset="77"/>
                </a:rPr>
                <a:t>Relationelle forandringer</a:t>
              </a:r>
            </a:p>
          </p:txBody>
        </p:sp>
        <p:grpSp>
          <p:nvGrpSpPr>
            <p:cNvPr id="21" name="Group 20">
              <a:extLst>
                <a:ext uri="{FF2B5EF4-FFF2-40B4-BE49-F238E27FC236}">
                  <a16:creationId xmlns:a16="http://schemas.microsoft.com/office/drawing/2014/main" id="{C8AD28C9-9F52-5348-90CA-0125930064CC}"/>
                </a:ext>
              </a:extLst>
            </p:cNvPr>
            <p:cNvGrpSpPr/>
            <p:nvPr/>
          </p:nvGrpSpPr>
          <p:grpSpPr>
            <a:xfrm>
              <a:off x="1827380" y="8405842"/>
              <a:ext cx="10515963" cy="5869385"/>
              <a:chOff x="2049820" y="8405842"/>
              <a:chExt cx="10515963" cy="5869385"/>
            </a:xfrm>
          </p:grpSpPr>
          <p:grpSp>
            <p:nvGrpSpPr>
              <p:cNvPr id="3" name="Group 2">
                <a:extLst>
                  <a:ext uri="{FF2B5EF4-FFF2-40B4-BE49-F238E27FC236}">
                    <a16:creationId xmlns:a16="http://schemas.microsoft.com/office/drawing/2014/main" id="{691C700C-B280-0241-89F0-A3EEADA74710}"/>
                  </a:ext>
                </a:extLst>
              </p:cNvPr>
              <p:cNvGrpSpPr/>
              <p:nvPr/>
            </p:nvGrpSpPr>
            <p:grpSpPr>
              <a:xfrm>
                <a:off x="2049820" y="8405842"/>
                <a:ext cx="1407754" cy="1407755"/>
                <a:chOff x="1764069" y="10520045"/>
                <a:chExt cx="1796021" cy="1796021"/>
              </a:xfrm>
            </p:grpSpPr>
            <p:sp>
              <p:nvSpPr>
                <p:cNvPr id="13" name="Oval 12">
                  <a:extLst>
                    <a:ext uri="{FF2B5EF4-FFF2-40B4-BE49-F238E27FC236}">
                      <a16:creationId xmlns:a16="http://schemas.microsoft.com/office/drawing/2014/main" id="{8C7498FD-C60E-DE4D-B40C-31C46507D3E2}"/>
                    </a:ext>
                  </a:extLst>
                </p:cNvPr>
                <p:cNvSpPr/>
                <p:nvPr/>
              </p:nvSpPr>
              <p:spPr>
                <a:xfrm>
                  <a:off x="1764069" y="10520045"/>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14" name="TextBox 13">
                  <a:extLst>
                    <a:ext uri="{FF2B5EF4-FFF2-40B4-BE49-F238E27FC236}">
                      <a16:creationId xmlns:a16="http://schemas.microsoft.com/office/drawing/2014/main" id="{071D19E3-A804-BD44-9CF9-AC9FF08309DC}"/>
                    </a:ext>
                  </a:extLst>
                </p:cNvPr>
                <p:cNvSpPr txBox="1"/>
                <p:nvPr/>
              </p:nvSpPr>
              <p:spPr>
                <a:xfrm>
                  <a:off x="2229006" y="10956389"/>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1</a:t>
                  </a:r>
                </a:p>
              </p:txBody>
            </p:sp>
          </p:grpSp>
          <p:grpSp>
            <p:nvGrpSpPr>
              <p:cNvPr id="4" name="Group 3">
                <a:extLst>
                  <a:ext uri="{FF2B5EF4-FFF2-40B4-BE49-F238E27FC236}">
                    <a16:creationId xmlns:a16="http://schemas.microsoft.com/office/drawing/2014/main" id="{4C5457A2-E644-9B4D-95CE-A60822312284}"/>
                  </a:ext>
                </a:extLst>
              </p:cNvPr>
              <p:cNvGrpSpPr/>
              <p:nvPr/>
            </p:nvGrpSpPr>
            <p:grpSpPr>
              <a:xfrm>
                <a:off x="2049821" y="10636657"/>
                <a:ext cx="1407755" cy="3638570"/>
                <a:chOff x="13565899" y="10520045"/>
                <a:chExt cx="1796021" cy="4642107"/>
              </a:xfrm>
            </p:grpSpPr>
            <p:sp>
              <p:nvSpPr>
                <p:cNvPr id="15" name="Oval 14">
                  <a:extLst>
                    <a:ext uri="{FF2B5EF4-FFF2-40B4-BE49-F238E27FC236}">
                      <a16:creationId xmlns:a16="http://schemas.microsoft.com/office/drawing/2014/main" id="{417EA424-2958-C74D-A41D-DD437A24B515}"/>
                    </a:ext>
                  </a:extLst>
                </p:cNvPr>
                <p:cNvSpPr/>
                <p:nvPr/>
              </p:nvSpPr>
              <p:spPr>
                <a:xfrm>
                  <a:off x="13565899" y="10520045"/>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16" name="TextBox 15">
                  <a:extLst>
                    <a:ext uri="{FF2B5EF4-FFF2-40B4-BE49-F238E27FC236}">
                      <a16:creationId xmlns:a16="http://schemas.microsoft.com/office/drawing/2014/main" id="{7607508F-247A-6A4F-BC89-4869FCC416E1}"/>
                    </a:ext>
                  </a:extLst>
                </p:cNvPr>
                <p:cNvSpPr txBox="1"/>
                <p:nvPr/>
              </p:nvSpPr>
              <p:spPr>
                <a:xfrm>
                  <a:off x="14030836" y="10961886"/>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2</a:t>
                  </a:r>
                </a:p>
              </p:txBody>
            </p:sp>
            <p:sp>
              <p:nvSpPr>
                <p:cNvPr id="25" name="Oval 24">
                  <a:extLst>
                    <a:ext uri="{FF2B5EF4-FFF2-40B4-BE49-F238E27FC236}">
                      <a16:creationId xmlns:a16="http://schemas.microsoft.com/office/drawing/2014/main" id="{14A42404-6703-CA48-96C3-E9799CD78AD5}"/>
                    </a:ext>
                  </a:extLst>
                </p:cNvPr>
                <p:cNvSpPr/>
                <p:nvPr/>
              </p:nvSpPr>
              <p:spPr>
                <a:xfrm>
                  <a:off x="13565899" y="13366131"/>
                  <a:ext cx="1796021" cy="17960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a:p>
              </p:txBody>
            </p:sp>
            <p:sp>
              <p:nvSpPr>
                <p:cNvPr id="26" name="TextBox 25">
                  <a:extLst>
                    <a:ext uri="{FF2B5EF4-FFF2-40B4-BE49-F238E27FC236}">
                      <a16:creationId xmlns:a16="http://schemas.microsoft.com/office/drawing/2014/main" id="{F91F16EF-B156-9449-BA59-2FCB6CD06723}"/>
                    </a:ext>
                  </a:extLst>
                </p:cNvPr>
                <p:cNvSpPr txBox="1"/>
                <p:nvPr/>
              </p:nvSpPr>
              <p:spPr>
                <a:xfrm>
                  <a:off x="14030833" y="13807971"/>
                  <a:ext cx="988453" cy="912337"/>
                </a:xfrm>
                <a:prstGeom prst="rect">
                  <a:avLst/>
                </a:prstGeom>
                <a:noFill/>
              </p:spPr>
              <p:txBody>
                <a:bodyPr wrap="square" rtlCol="0">
                  <a:spAutoFit/>
                </a:bodyPr>
                <a:lstStyle/>
                <a:p>
                  <a:pPr algn="ctr"/>
                  <a:r>
                    <a:rPr lang="da-DK" sz="4000" b="1" spc="600">
                      <a:solidFill>
                        <a:schemeClr val="bg1"/>
                      </a:solidFill>
                      <a:latin typeface="Montserrat" charset="0"/>
                      <a:ea typeface="Montserrat" charset="0"/>
                      <a:cs typeface="Montserrat" charset="0"/>
                    </a:rPr>
                    <a:t>3</a:t>
                  </a:r>
                </a:p>
              </p:txBody>
            </p:sp>
          </p:grpSp>
          <p:grpSp>
            <p:nvGrpSpPr>
              <p:cNvPr id="20" name="Group 19">
                <a:extLst>
                  <a:ext uri="{FF2B5EF4-FFF2-40B4-BE49-F238E27FC236}">
                    <a16:creationId xmlns:a16="http://schemas.microsoft.com/office/drawing/2014/main" id="{E1135043-B0A6-FC47-8787-0B311BE566CD}"/>
                  </a:ext>
                </a:extLst>
              </p:cNvPr>
              <p:cNvGrpSpPr/>
              <p:nvPr/>
            </p:nvGrpSpPr>
            <p:grpSpPr>
              <a:xfrm>
                <a:off x="3822000" y="8625070"/>
                <a:ext cx="8743783" cy="5412041"/>
                <a:chOff x="3822000" y="8625070"/>
                <a:chExt cx="8743783" cy="5412041"/>
              </a:xfrm>
            </p:grpSpPr>
            <p:sp>
              <p:nvSpPr>
                <p:cNvPr id="22" name="TextBox 21">
                  <a:extLst>
                    <a:ext uri="{FF2B5EF4-FFF2-40B4-BE49-F238E27FC236}">
                      <a16:creationId xmlns:a16="http://schemas.microsoft.com/office/drawing/2014/main" id="{0581483B-D672-FD4D-821D-8D35206CF162}"/>
                    </a:ext>
                  </a:extLst>
                </p:cNvPr>
                <p:cNvSpPr txBox="1"/>
                <p:nvPr/>
              </p:nvSpPr>
              <p:spPr>
                <a:xfrm>
                  <a:off x="3822000" y="8625070"/>
                  <a:ext cx="7106215" cy="954107"/>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opstår eksempelvis, når en leder eller kollega siger op.</a:t>
                  </a:r>
                </a:p>
              </p:txBody>
            </p:sp>
            <p:sp>
              <p:nvSpPr>
                <p:cNvPr id="23" name="TextBox 22">
                  <a:extLst>
                    <a:ext uri="{FF2B5EF4-FFF2-40B4-BE49-F238E27FC236}">
                      <a16:creationId xmlns:a16="http://schemas.microsoft.com/office/drawing/2014/main" id="{B2FF3D75-BE43-8E43-BB05-104A266666FA}"/>
                    </a:ext>
                  </a:extLst>
                </p:cNvPr>
                <p:cNvSpPr txBox="1"/>
                <p:nvPr/>
              </p:nvSpPr>
              <p:spPr>
                <a:xfrm>
                  <a:off x="3822001" y="10854037"/>
                  <a:ext cx="8513974" cy="954107"/>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kan opleves som radikale på trods af, at de typisk ikke er det for organisationen. </a:t>
                  </a:r>
                </a:p>
              </p:txBody>
            </p:sp>
            <p:sp>
              <p:nvSpPr>
                <p:cNvPr id="27" name="TextBox 26">
                  <a:extLst>
                    <a:ext uri="{FF2B5EF4-FFF2-40B4-BE49-F238E27FC236}">
                      <a16:creationId xmlns:a16="http://schemas.microsoft.com/office/drawing/2014/main" id="{FAA61974-3243-584D-A54F-9117F64789DE}"/>
                    </a:ext>
                  </a:extLst>
                </p:cNvPr>
                <p:cNvSpPr txBox="1"/>
                <p:nvPr/>
              </p:nvSpPr>
              <p:spPr>
                <a:xfrm>
                  <a:off x="3822001" y="13083004"/>
                  <a:ext cx="8743782" cy="954107"/>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påvirker motivation og arbejdsglæde, da de sociale relationer er en afgørende faktor for at man trives.</a:t>
                  </a:r>
                </a:p>
              </p:txBody>
            </p:sp>
          </p:grpSp>
        </p:grpSp>
      </p:grpSp>
      <p:pic>
        <p:nvPicPr>
          <p:cNvPr id="9" name="Picture Placeholder 8" descr="A person holding a cup&#10;&#10;Description automatically generated with low confidence">
            <a:extLst>
              <a:ext uri="{FF2B5EF4-FFF2-40B4-BE49-F238E27FC236}">
                <a16:creationId xmlns:a16="http://schemas.microsoft.com/office/drawing/2014/main" id="{73EC76AD-C6FD-8641-8657-1A60B7677B53}"/>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16960" r="16960"/>
          <a:stretch>
            <a:fillRect/>
          </a:stretch>
        </p:blipFill>
        <p:spPr/>
      </p:pic>
    </p:spTree>
    <p:extLst>
      <p:ext uri="{BB962C8B-B14F-4D97-AF65-F5344CB8AC3E}">
        <p14:creationId xmlns:p14="http://schemas.microsoft.com/office/powerpoint/2010/main" val="356866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3FC601-25B7-BF4D-979F-CBADC2D6B33B}"/>
              </a:ext>
            </a:extLst>
          </p:cNvPr>
          <p:cNvGrpSpPr/>
          <p:nvPr/>
        </p:nvGrpSpPr>
        <p:grpSpPr>
          <a:xfrm>
            <a:off x="1793281" y="1521145"/>
            <a:ext cx="9465269" cy="10690192"/>
            <a:chOff x="1793281" y="1521145"/>
            <a:chExt cx="9465269" cy="10690192"/>
          </a:xfrm>
        </p:grpSpPr>
        <p:grpSp>
          <p:nvGrpSpPr>
            <p:cNvPr id="2" name="Group 1">
              <a:extLst>
                <a:ext uri="{FF2B5EF4-FFF2-40B4-BE49-F238E27FC236}">
                  <a16:creationId xmlns:a16="http://schemas.microsoft.com/office/drawing/2014/main" id="{6F2A30C6-6370-734D-8424-80CC9B6B3DA5}"/>
                </a:ext>
              </a:extLst>
            </p:cNvPr>
            <p:cNvGrpSpPr/>
            <p:nvPr/>
          </p:nvGrpSpPr>
          <p:grpSpPr>
            <a:xfrm>
              <a:off x="1793281" y="4279455"/>
              <a:ext cx="9465269" cy="7931882"/>
              <a:chOff x="1224830" y="57191"/>
              <a:chExt cx="9465269" cy="7931882"/>
            </a:xfrm>
          </p:grpSpPr>
          <p:sp>
            <p:nvSpPr>
              <p:cNvPr id="20" name="TextBox 19">
                <a:extLst>
                  <a:ext uri="{FF2B5EF4-FFF2-40B4-BE49-F238E27FC236}">
                    <a16:creationId xmlns:a16="http://schemas.microsoft.com/office/drawing/2014/main" id="{69C1B46B-40FC-B14E-9998-5F428B13E1C4}"/>
                  </a:ext>
                </a:extLst>
              </p:cNvPr>
              <p:cNvSpPr txBox="1"/>
              <p:nvPr/>
            </p:nvSpPr>
            <p:spPr>
              <a:xfrm>
                <a:off x="1224830" y="4330560"/>
                <a:ext cx="2392810" cy="707886"/>
              </a:xfrm>
              <a:prstGeom prst="rect">
                <a:avLst/>
              </a:prstGeom>
              <a:noFill/>
            </p:spPr>
            <p:txBody>
              <a:bodyPr wrap="square" rtlCol="0">
                <a:spAutoFit/>
              </a:bodyPr>
              <a:lstStyle/>
              <a:p>
                <a:r>
                  <a:rPr lang="da-DK" sz="2000" b="1">
                    <a:solidFill>
                      <a:schemeClr val="tx2"/>
                    </a:solidFill>
                    <a:latin typeface="Montserrat" pitchFamily="2" charset="77"/>
                    <a:ea typeface="Montserrat" charset="0"/>
                    <a:cs typeface="Montserrat" charset="0"/>
                  </a:rPr>
                  <a:t>FLYDENDE FORANDRINGER</a:t>
                </a:r>
              </a:p>
            </p:txBody>
          </p:sp>
          <p:sp>
            <p:nvSpPr>
              <p:cNvPr id="10" name="TextBox 9">
                <a:extLst>
                  <a:ext uri="{FF2B5EF4-FFF2-40B4-BE49-F238E27FC236}">
                    <a16:creationId xmlns:a16="http://schemas.microsoft.com/office/drawing/2014/main" id="{3B18F54F-0314-5744-9D98-73437C9C90F2}"/>
                  </a:ext>
                </a:extLst>
              </p:cNvPr>
              <p:cNvSpPr txBox="1"/>
              <p:nvPr/>
            </p:nvSpPr>
            <p:spPr>
              <a:xfrm>
                <a:off x="3651507" y="4188033"/>
                <a:ext cx="7038592" cy="1384995"/>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Hvad der er en radikal forandring for en medarbejder er det ikke nødvendigvis for en anden (eller på et andet tidspunkt).</a:t>
                </a:r>
              </a:p>
            </p:txBody>
          </p:sp>
          <p:sp>
            <p:nvSpPr>
              <p:cNvPr id="8" name="TextBox 7">
                <a:extLst>
                  <a:ext uri="{FF2B5EF4-FFF2-40B4-BE49-F238E27FC236}">
                    <a16:creationId xmlns:a16="http://schemas.microsoft.com/office/drawing/2014/main" id="{7B07D1CD-09B0-E249-B90E-8703C65C3A93}"/>
                  </a:ext>
                </a:extLst>
              </p:cNvPr>
              <p:cNvSpPr txBox="1"/>
              <p:nvPr/>
            </p:nvSpPr>
            <p:spPr>
              <a:xfrm>
                <a:off x="1224831" y="199718"/>
                <a:ext cx="2392810" cy="707886"/>
              </a:xfrm>
              <a:prstGeom prst="rect">
                <a:avLst/>
              </a:prstGeom>
              <a:noFill/>
            </p:spPr>
            <p:txBody>
              <a:bodyPr wrap="square" rtlCol="0">
                <a:spAutoFit/>
              </a:bodyPr>
              <a:lstStyle/>
              <a:p>
                <a:r>
                  <a:rPr lang="da-DK" sz="2000" b="1" dirty="0">
                    <a:solidFill>
                      <a:schemeClr val="tx2"/>
                    </a:solidFill>
                    <a:latin typeface="Montserrat" pitchFamily="2" charset="77"/>
                    <a:ea typeface="Montserrat" charset="0"/>
                    <a:cs typeface="Montserrat" charset="0"/>
                  </a:rPr>
                  <a:t>RADIKALE FORANDRINGER</a:t>
                </a:r>
              </a:p>
            </p:txBody>
          </p:sp>
          <p:sp>
            <p:nvSpPr>
              <p:cNvPr id="9" name="TextBox 8">
                <a:extLst>
                  <a:ext uri="{FF2B5EF4-FFF2-40B4-BE49-F238E27FC236}">
                    <a16:creationId xmlns:a16="http://schemas.microsoft.com/office/drawing/2014/main" id="{E1076979-30F0-5C42-8EB5-63588FF2D110}"/>
                  </a:ext>
                </a:extLst>
              </p:cNvPr>
              <p:cNvSpPr txBox="1"/>
              <p:nvPr/>
            </p:nvSpPr>
            <p:spPr>
              <a:xfrm>
                <a:off x="3617639" y="57191"/>
                <a:ext cx="7072459" cy="1384995"/>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Hvad der på papiret er en lille ændring, kan være en radikal forandring for den enkelte medarbejder.</a:t>
                </a:r>
              </a:p>
            </p:txBody>
          </p:sp>
          <p:sp>
            <p:nvSpPr>
              <p:cNvPr id="11" name="TextBox 10">
                <a:extLst>
                  <a:ext uri="{FF2B5EF4-FFF2-40B4-BE49-F238E27FC236}">
                    <a16:creationId xmlns:a16="http://schemas.microsoft.com/office/drawing/2014/main" id="{94C3D92C-882D-B145-8C6A-573344224FA5}"/>
                  </a:ext>
                </a:extLst>
              </p:cNvPr>
              <p:cNvSpPr txBox="1"/>
              <p:nvPr/>
            </p:nvSpPr>
            <p:spPr>
              <a:xfrm>
                <a:off x="1224831" y="2234361"/>
                <a:ext cx="2392810" cy="707886"/>
              </a:xfrm>
              <a:prstGeom prst="rect">
                <a:avLst/>
              </a:prstGeom>
              <a:noFill/>
            </p:spPr>
            <p:txBody>
              <a:bodyPr wrap="square" rtlCol="0">
                <a:spAutoFit/>
              </a:bodyPr>
              <a:lstStyle/>
              <a:p>
                <a:r>
                  <a:rPr lang="da-DK" sz="2000" b="1" dirty="0">
                    <a:solidFill>
                      <a:schemeClr val="tx2"/>
                    </a:solidFill>
                    <a:latin typeface="Montserrat" pitchFamily="2" charset="77"/>
                    <a:ea typeface="Montserrat" charset="0"/>
                    <a:cs typeface="Montserrat" charset="0"/>
                  </a:rPr>
                  <a:t>OPLEVELSEN AF FORANDRINGER</a:t>
                </a:r>
              </a:p>
            </p:txBody>
          </p:sp>
          <p:sp>
            <p:nvSpPr>
              <p:cNvPr id="12" name="TextBox 11">
                <a:extLst>
                  <a:ext uri="{FF2B5EF4-FFF2-40B4-BE49-F238E27FC236}">
                    <a16:creationId xmlns:a16="http://schemas.microsoft.com/office/drawing/2014/main" id="{0AF1AD16-D611-F14B-97DB-8B2E6971C3D9}"/>
                  </a:ext>
                </a:extLst>
              </p:cNvPr>
              <p:cNvSpPr txBox="1"/>
              <p:nvPr/>
            </p:nvSpPr>
            <p:spPr>
              <a:xfrm>
                <a:off x="3617640" y="2091834"/>
                <a:ext cx="7072459" cy="1384995"/>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Oplevelserne af mikroforandringer er afgørende for trivsel, motivation og arbejdsglæde.</a:t>
                </a:r>
              </a:p>
            </p:txBody>
          </p:sp>
          <p:sp>
            <p:nvSpPr>
              <p:cNvPr id="14" name="TextBox 13">
                <a:extLst>
                  <a:ext uri="{FF2B5EF4-FFF2-40B4-BE49-F238E27FC236}">
                    <a16:creationId xmlns:a16="http://schemas.microsoft.com/office/drawing/2014/main" id="{AE90209B-0541-C247-BFB1-DBD46865D0A4}"/>
                  </a:ext>
                </a:extLst>
              </p:cNvPr>
              <p:cNvSpPr txBox="1"/>
              <p:nvPr/>
            </p:nvSpPr>
            <p:spPr>
              <a:xfrm>
                <a:off x="1224830" y="6315718"/>
                <a:ext cx="2392810" cy="707886"/>
              </a:xfrm>
              <a:prstGeom prst="rect">
                <a:avLst/>
              </a:prstGeom>
              <a:noFill/>
            </p:spPr>
            <p:txBody>
              <a:bodyPr wrap="square" rtlCol="0">
                <a:spAutoFit/>
              </a:bodyPr>
              <a:lstStyle/>
              <a:p>
                <a:r>
                  <a:rPr lang="da-DK" sz="2000" b="1" dirty="0">
                    <a:solidFill>
                      <a:schemeClr val="tx2"/>
                    </a:solidFill>
                    <a:latin typeface="Montserrat" pitchFamily="2" charset="77"/>
                    <a:ea typeface="Montserrat" charset="0"/>
                    <a:cs typeface="Montserrat" charset="0"/>
                  </a:rPr>
                  <a:t>STRATEGISKE FORANDRINGER</a:t>
                </a:r>
              </a:p>
            </p:txBody>
          </p:sp>
          <p:sp>
            <p:nvSpPr>
              <p:cNvPr id="15" name="TextBox 14">
                <a:extLst>
                  <a:ext uri="{FF2B5EF4-FFF2-40B4-BE49-F238E27FC236}">
                    <a16:creationId xmlns:a16="http://schemas.microsoft.com/office/drawing/2014/main" id="{F1426A74-81DD-E04E-9657-A22274E4C772}"/>
                  </a:ext>
                </a:extLst>
              </p:cNvPr>
              <p:cNvSpPr txBox="1"/>
              <p:nvPr/>
            </p:nvSpPr>
            <p:spPr>
              <a:xfrm>
                <a:off x="3651507" y="6173191"/>
                <a:ext cx="7038592" cy="1815882"/>
              </a:xfrm>
              <a:prstGeom prst="rect">
                <a:avLst/>
              </a:prstGeom>
              <a:noFill/>
            </p:spPr>
            <p:txBody>
              <a:bodyPr wrap="square" rtlCol="0">
                <a:spAutoFit/>
              </a:bodyPr>
              <a:lstStyle/>
              <a:p>
                <a:r>
                  <a:rPr lang="da-DK" sz="2800">
                    <a:latin typeface="Lato Light" panose="020F0502020204030203" pitchFamily="34" charset="0"/>
                    <a:ea typeface="Lato Light" panose="020F0502020204030203" pitchFamily="34" charset="0"/>
                    <a:cs typeface="Lato Light" panose="020F0502020204030203" pitchFamily="34" charset="0"/>
                  </a:rPr>
                  <a:t>Strategiske forandringer bliver ofte oplevet som “business as usual” - de bliver først radikale for medarbejderne, når de rammer det nære.</a:t>
                </a:r>
              </a:p>
            </p:txBody>
          </p:sp>
        </p:grpSp>
        <p:sp>
          <p:nvSpPr>
            <p:cNvPr id="13" name="CuadroTexto 350">
              <a:extLst>
                <a:ext uri="{FF2B5EF4-FFF2-40B4-BE49-F238E27FC236}">
                  <a16:creationId xmlns:a16="http://schemas.microsoft.com/office/drawing/2014/main" id="{11DD96B3-C3F5-8745-8B01-721AF456E7B4}"/>
                </a:ext>
              </a:extLst>
            </p:cNvPr>
            <p:cNvSpPr txBox="1"/>
            <p:nvPr/>
          </p:nvSpPr>
          <p:spPr>
            <a:xfrm>
              <a:off x="2040767" y="1521145"/>
              <a:ext cx="9217781" cy="2308324"/>
            </a:xfrm>
            <a:prstGeom prst="rect">
              <a:avLst/>
            </a:prstGeom>
            <a:noFill/>
          </p:spPr>
          <p:txBody>
            <a:bodyPr wrap="square" rtlCol="0">
              <a:spAutoFit/>
            </a:bodyPr>
            <a:lstStyle/>
            <a:p>
              <a:r>
                <a:rPr lang="da-DK" sz="7200" b="1" dirty="0">
                  <a:solidFill>
                    <a:schemeClr val="tx2"/>
                  </a:solidFill>
                  <a:latin typeface="Montserrat" pitchFamily="2" charset="77"/>
                  <a:ea typeface="Lato Heavy" charset="0"/>
                  <a:cs typeface="Poppins" pitchFamily="2" charset="77"/>
                </a:rPr>
                <a:t>Radikale mikroforandringer</a:t>
              </a:r>
            </a:p>
          </p:txBody>
        </p:sp>
      </p:grpSp>
      <p:pic>
        <p:nvPicPr>
          <p:cNvPr id="6" name="Picture Placeholder 5" descr="A close up of a green plant&#10;&#10;Description automatically generated">
            <a:extLst>
              <a:ext uri="{FF2B5EF4-FFF2-40B4-BE49-F238E27FC236}">
                <a16:creationId xmlns:a16="http://schemas.microsoft.com/office/drawing/2014/main" id="{0907B86F-68B8-9641-A413-82D7349D2AFA}"/>
              </a:ext>
            </a:extLst>
          </p:cNvPr>
          <p:cNvPicPr>
            <a:picLocks noGrp="1" noChangeAspect="1"/>
          </p:cNvPicPr>
          <p:nvPr>
            <p:ph type="pic" sz="quarter" idx="14"/>
          </p:nvPr>
        </p:nvPicPr>
        <p:blipFill>
          <a:blip r:embed="rId3" cstate="email">
            <a:alphaModFix amt="70000"/>
            <a:extLst>
              <a:ext uri="{28A0092B-C50C-407E-A947-70E740481C1C}">
                <a14:useLocalDpi xmlns:a14="http://schemas.microsoft.com/office/drawing/2010/main" val="0"/>
              </a:ext>
            </a:extLst>
          </a:blip>
          <a:srcRect t="9301" b="9301"/>
          <a:stretch>
            <a:fillRect/>
          </a:stretch>
        </p:blipFill>
        <p:spPr/>
      </p:pic>
    </p:spTree>
    <p:extLst>
      <p:ext uri="{BB962C8B-B14F-4D97-AF65-F5344CB8AC3E}">
        <p14:creationId xmlns:p14="http://schemas.microsoft.com/office/powerpoint/2010/main" val="350793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350">
            <a:extLst>
              <a:ext uri="{FF2B5EF4-FFF2-40B4-BE49-F238E27FC236}">
                <a16:creationId xmlns:a16="http://schemas.microsoft.com/office/drawing/2014/main" id="{80758DD5-1047-2245-8D95-01E5EDC84027}"/>
              </a:ext>
            </a:extLst>
          </p:cNvPr>
          <p:cNvSpPr txBox="1"/>
          <p:nvPr/>
        </p:nvSpPr>
        <p:spPr>
          <a:xfrm>
            <a:off x="2100600" y="2426791"/>
            <a:ext cx="7332157" cy="2308324"/>
          </a:xfrm>
          <a:prstGeom prst="rect">
            <a:avLst/>
          </a:prstGeom>
          <a:noFill/>
        </p:spPr>
        <p:txBody>
          <a:bodyPr wrap="square" rtlCol="0">
            <a:spAutoFit/>
          </a:bodyPr>
          <a:lstStyle/>
          <a:p>
            <a:r>
              <a:rPr lang="da-DK" sz="7200" b="1">
                <a:solidFill>
                  <a:schemeClr val="tx2"/>
                </a:solidFill>
                <a:latin typeface="Montserrat" pitchFamily="2" charset="77"/>
                <a:ea typeface="Lato Heavy" charset="0"/>
                <a:cs typeface="Poppins" pitchFamily="2" charset="77"/>
              </a:rPr>
              <a:t>Hvad kan vi gøre i praksis?</a:t>
            </a:r>
          </a:p>
        </p:txBody>
      </p:sp>
      <p:sp>
        <p:nvSpPr>
          <p:cNvPr id="14" name="Rectangle 13">
            <a:extLst>
              <a:ext uri="{FF2B5EF4-FFF2-40B4-BE49-F238E27FC236}">
                <a16:creationId xmlns:a16="http://schemas.microsoft.com/office/drawing/2014/main" id="{BD2B6442-D4B2-2B4D-86FA-E6ADFB1CF1B8}"/>
              </a:ext>
            </a:extLst>
          </p:cNvPr>
          <p:cNvSpPr/>
          <p:nvPr/>
        </p:nvSpPr>
        <p:spPr>
          <a:xfrm>
            <a:off x="2100600" y="11027635"/>
            <a:ext cx="5792114" cy="1077218"/>
          </a:xfrm>
          <a:prstGeom prst="rect">
            <a:avLst/>
          </a:prstGeom>
        </p:spPr>
        <p:txBody>
          <a:bodyPr wrap="square">
            <a:spAutoFit/>
          </a:bodyPr>
          <a:lstStyle/>
          <a:p>
            <a:r>
              <a:rPr lang="da-DK" sz="3200">
                <a:solidFill>
                  <a:schemeClr val="tx2"/>
                </a:solidFill>
                <a:latin typeface="Montserrat SemiBold" pitchFamily="2" charset="77"/>
                <a:ea typeface="Montserrat" charset="0"/>
                <a:cs typeface="Montserrat" charset="0"/>
              </a:rPr>
              <a:t>Arbejde med mikrohandlinger.</a:t>
            </a:r>
            <a:endParaRPr lang="da-DK" sz="4800">
              <a:solidFill>
                <a:schemeClr val="tx2"/>
              </a:solidFill>
              <a:latin typeface="Montserrat SemiBold" pitchFamily="2" charset="77"/>
              <a:ea typeface="Montserrat" charset="0"/>
              <a:cs typeface="Montserrat" charset="0"/>
            </a:endParaRPr>
          </a:p>
        </p:txBody>
      </p:sp>
      <p:pic>
        <p:nvPicPr>
          <p:cNvPr id="16" name="Picture Placeholder 15" descr="A large building&#10;&#10;Description automatically generated">
            <a:extLst>
              <a:ext uri="{FF2B5EF4-FFF2-40B4-BE49-F238E27FC236}">
                <a16:creationId xmlns:a16="http://schemas.microsoft.com/office/drawing/2014/main" id="{DE0BEE54-E3D2-BE45-A750-27F8FB034E4E}"/>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t="20895" b="20895"/>
          <a:stretch>
            <a:fillRect/>
          </a:stretch>
        </p:blipFill>
        <p:spPr/>
      </p:pic>
      <p:sp>
        <p:nvSpPr>
          <p:cNvPr id="10" name="Rectangle 9">
            <a:extLst>
              <a:ext uri="{FF2B5EF4-FFF2-40B4-BE49-F238E27FC236}">
                <a16:creationId xmlns:a16="http://schemas.microsoft.com/office/drawing/2014/main" id="{23A243F8-6668-3F4A-848C-67CEBEA7F486}"/>
              </a:ext>
            </a:extLst>
          </p:cNvPr>
          <p:cNvSpPr/>
          <p:nvPr/>
        </p:nvSpPr>
        <p:spPr>
          <a:xfrm>
            <a:off x="2100600" y="5751098"/>
            <a:ext cx="5792115" cy="1077218"/>
          </a:xfrm>
          <a:prstGeom prst="rect">
            <a:avLst/>
          </a:prstGeom>
        </p:spPr>
        <p:txBody>
          <a:bodyPr wrap="square">
            <a:spAutoFit/>
          </a:bodyPr>
          <a:lstStyle/>
          <a:p>
            <a:r>
              <a:rPr lang="da-DK" sz="3200" dirty="0">
                <a:solidFill>
                  <a:schemeClr val="tx2"/>
                </a:solidFill>
                <a:latin typeface="Montserrat SemiBold" pitchFamily="2" charset="77"/>
                <a:ea typeface="Montserrat" charset="0"/>
                <a:cs typeface="Montserrat" charset="0"/>
              </a:rPr>
              <a:t>Undgå at negligere mikroforandringerne.</a:t>
            </a:r>
            <a:endParaRPr lang="da-DK" sz="4800" dirty="0">
              <a:solidFill>
                <a:schemeClr val="tx2"/>
              </a:solidFill>
              <a:latin typeface="Montserrat SemiBold" pitchFamily="2" charset="77"/>
              <a:ea typeface="Montserrat" charset="0"/>
              <a:cs typeface="Montserrat" charset="0"/>
            </a:endParaRPr>
          </a:p>
        </p:txBody>
      </p:sp>
      <p:sp>
        <p:nvSpPr>
          <p:cNvPr id="7" name="Rectangle 6">
            <a:extLst>
              <a:ext uri="{FF2B5EF4-FFF2-40B4-BE49-F238E27FC236}">
                <a16:creationId xmlns:a16="http://schemas.microsoft.com/office/drawing/2014/main" id="{AB477823-1BBA-0241-96EE-F6EB02C7EDF7}"/>
              </a:ext>
            </a:extLst>
          </p:cNvPr>
          <p:cNvSpPr/>
          <p:nvPr/>
        </p:nvSpPr>
        <p:spPr>
          <a:xfrm>
            <a:off x="2100600" y="7325278"/>
            <a:ext cx="5792114" cy="1077218"/>
          </a:xfrm>
          <a:prstGeom prst="rect">
            <a:avLst/>
          </a:prstGeom>
        </p:spPr>
        <p:txBody>
          <a:bodyPr wrap="square">
            <a:spAutoFit/>
          </a:bodyPr>
          <a:lstStyle/>
          <a:p>
            <a:r>
              <a:rPr lang="da-DK" sz="3200">
                <a:solidFill>
                  <a:schemeClr val="tx2"/>
                </a:solidFill>
                <a:latin typeface="Montserrat SemiBold" pitchFamily="2" charset="77"/>
                <a:ea typeface="Montserrat" charset="0"/>
                <a:cs typeface="Montserrat" charset="0"/>
              </a:rPr>
              <a:t>Gøre plads til at tale om mikroforandringer.</a:t>
            </a:r>
            <a:endParaRPr lang="da-DK" sz="4800">
              <a:solidFill>
                <a:schemeClr val="tx2"/>
              </a:solidFill>
              <a:latin typeface="Montserrat SemiBold" pitchFamily="2" charset="77"/>
              <a:ea typeface="Montserrat" charset="0"/>
              <a:cs typeface="Montserrat" charset="0"/>
            </a:endParaRPr>
          </a:p>
        </p:txBody>
      </p:sp>
      <p:sp>
        <p:nvSpPr>
          <p:cNvPr id="8" name="Rectangle 7">
            <a:extLst>
              <a:ext uri="{FF2B5EF4-FFF2-40B4-BE49-F238E27FC236}">
                <a16:creationId xmlns:a16="http://schemas.microsoft.com/office/drawing/2014/main" id="{05322869-89A1-984F-AD50-AA4DD960DE9A}"/>
              </a:ext>
            </a:extLst>
          </p:cNvPr>
          <p:cNvSpPr/>
          <p:nvPr/>
        </p:nvSpPr>
        <p:spPr>
          <a:xfrm>
            <a:off x="2100600" y="8899458"/>
            <a:ext cx="6443534" cy="1569660"/>
          </a:xfrm>
          <a:prstGeom prst="rect">
            <a:avLst/>
          </a:prstGeom>
        </p:spPr>
        <p:txBody>
          <a:bodyPr wrap="square">
            <a:spAutoFit/>
          </a:bodyPr>
          <a:lstStyle/>
          <a:p>
            <a:r>
              <a:rPr lang="da-DK" sz="3200">
                <a:solidFill>
                  <a:schemeClr val="tx2"/>
                </a:solidFill>
                <a:latin typeface="Montserrat SemiBold" pitchFamily="2" charset="77"/>
                <a:ea typeface="Montserrat" charset="0"/>
                <a:cs typeface="Montserrat" charset="0"/>
              </a:rPr>
              <a:t>Skabe sammenhæng mellem mikro- og strategiske forandringer.</a:t>
            </a:r>
            <a:endParaRPr lang="da-DK" sz="4800">
              <a:solidFill>
                <a:schemeClr val="tx2"/>
              </a:solidFill>
              <a:latin typeface="Montserrat SemiBold" pitchFamily="2" charset="77"/>
              <a:ea typeface="Montserrat" charset="0"/>
              <a:cs typeface="Montserrat" charset="0"/>
            </a:endParaRPr>
          </a:p>
        </p:txBody>
      </p:sp>
    </p:spTree>
    <p:extLst>
      <p:ext uri="{BB962C8B-B14F-4D97-AF65-F5344CB8AC3E}">
        <p14:creationId xmlns:p14="http://schemas.microsoft.com/office/powerpoint/2010/main" val="130613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E36B9F-EC0E-6D48-A5B0-452FBD3F2C0F}"/>
              </a:ext>
            </a:extLst>
          </p:cNvPr>
          <p:cNvGrpSpPr/>
          <p:nvPr/>
        </p:nvGrpSpPr>
        <p:grpSpPr>
          <a:xfrm>
            <a:off x="1641617" y="1217135"/>
            <a:ext cx="8946172" cy="2308324"/>
            <a:chOff x="7301882" y="1912863"/>
            <a:chExt cx="4126945" cy="2308324"/>
          </a:xfrm>
        </p:grpSpPr>
        <p:sp>
          <p:nvSpPr>
            <p:cNvPr id="44" name="CuadroTexto 350">
              <a:extLst>
                <a:ext uri="{FF2B5EF4-FFF2-40B4-BE49-F238E27FC236}">
                  <a16:creationId xmlns:a16="http://schemas.microsoft.com/office/drawing/2014/main" id="{EB85846B-B4DD-D346-BE0C-37F878C3F360}"/>
                </a:ext>
              </a:extLst>
            </p:cNvPr>
            <p:cNvSpPr txBox="1"/>
            <p:nvPr/>
          </p:nvSpPr>
          <p:spPr>
            <a:xfrm>
              <a:off x="7301882" y="1912863"/>
              <a:ext cx="4092950" cy="2308324"/>
            </a:xfrm>
            <a:prstGeom prst="rect">
              <a:avLst/>
            </a:prstGeom>
            <a:noFill/>
          </p:spPr>
          <p:txBody>
            <a:bodyPr wrap="square" rtlCol="0">
              <a:spAutoFit/>
            </a:bodyPr>
            <a:lstStyle/>
            <a:p>
              <a:r>
                <a:rPr lang="en-US" sz="7200" b="1" dirty="0" err="1">
                  <a:solidFill>
                    <a:schemeClr val="tx2"/>
                  </a:solidFill>
                  <a:latin typeface="Montserrat" pitchFamily="2" charset="77"/>
                  <a:ea typeface="Lato Heavy" charset="0"/>
                  <a:cs typeface="Poppins" pitchFamily="2" charset="77"/>
                </a:rPr>
                <a:t>Mikrohandlinger</a:t>
              </a:r>
              <a:endParaRPr lang="en-US" sz="7200" b="1" dirty="0">
                <a:solidFill>
                  <a:schemeClr val="tx2"/>
                </a:solidFill>
                <a:latin typeface="Montserrat" pitchFamily="2" charset="77"/>
                <a:ea typeface="Lato Heavy" charset="0"/>
                <a:cs typeface="Poppins" pitchFamily="2" charset="77"/>
              </a:endParaRP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7335877" y="3067025"/>
              <a:ext cx="4092950" cy="523220"/>
            </a:xfrm>
            <a:prstGeom prst="rect">
              <a:avLst/>
            </a:prstGeom>
            <a:noFill/>
          </p:spPr>
          <p:txBody>
            <a:bodyPr wrap="square" rtlCol="0">
              <a:spAutoFit/>
            </a:bodyPr>
            <a:lstStyle/>
            <a:p>
              <a:r>
                <a:rPr lang="en-US" sz="2800" dirty="0" err="1">
                  <a:latin typeface="Lato Light" panose="020F0502020204030203" pitchFamily="34" charset="0"/>
                  <a:ea typeface="Lato Light" panose="020F0502020204030203" pitchFamily="34" charset="0"/>
                  <a:cs typeface="Lato Light" panose="020F0502020204030203" pitchFamily="34" charset="0"/>
                </a:rPr>
                <a:t>Små</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eksperimenter</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i</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praksis</a:t>
              </a:r>
              <a:endParaRPr lang="en-US" sz="28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2" name="Rectangle 11">
            <a:extLst>
              <a:ext uri="{FF2B5EF4-FFF2-40B4-BE49-F238E27FC236}">
                <a16:creationId xmlns:a16="http://schemas.microsoft.com/office/drawing/2014/main" id="{88B521D3-B554-404D-B961-0EE9BA05CA19}"/>
              </a:ext>
            </a:extLst>
          </p:cNvPr>
          <p:cNvSpPr/>
          <p:nvPr/>
        </p:nvSpPr>
        <p:spPr>
          <a:xfrm>
            <a:off x="1641617" y="5322617"/>
            <a:ext cx="10547208" cy="6716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2C4E5D-FF6E-F14E-9AAC-CD3E199F0D7B}"/>
              </a:ext>
            </a:extLst>
          </p:cNvPr>
          <p:cNvSpPr/>
          <p:nvPr/>
        </p:nvSpPr>
        <p:spPr>
          <a:xfrm>
            <a:off x="3080084" y="6557013"/>
            <a:ext cx="7197772" cy="4247317"/>
          </a:xfrm>
          <a:prstGeom prst="rect">
            <a:avLst/>
          </a:prstGeom>
        </p:spPr>
        <p:txBody>
          <a:bodyPr wrap="square">
            <a:spAutoFit/>
          </a:bodyPr>
          <a:lstStyle/>
          <a:p>
            <a:pPr algn="ctr"/>
            <a:r>
              <a:rPr lang="da-DK" sz="5400" b="1" dirty="0">
                <a:solidFill>
                  <a:schemeClr val="bg1"/>
                </a:solidFill>
                <a:latin typeface="Montserrat SemiBold" pitchFamily="2" charset="77"/>
                <a:ea typeface="Montserrat" charset="0"/>
                <a:cs typeface="Montserrat" charset="0"/>
              </a:rPr>
              <a:t>3 eksempler på hvordan </a:t>
            </a:r>
            <a:r>
              <a:rPr lang="da-DK" sz="5400" b="1" dirty="0" err="1">
                <a:solidFill>
                  <a:schemeClr val="bg1"/>
                </a:solidFill>
                <a:latin typeface="Montserrat SemiBold" pitchFamily="2" charset="77"/>
                <a:ea typeface="Montserrat" charset="0"/>
                <a:cs typeface="Montserrat" charset="0"/>
              </a:rPr>
              <a:t>mikrohandlinger</a:t>
            </a:r>
            <a:r>
              <a:rPr lang="da-DK" sz="5400" b="1" dirty="0">
                <a:solidFill>
                  <a:schemeClr val="bg1"/>
                </a:solidFill>
                <a:latin typeface="Montserrat SemiBold" pitchFamily="2" charset="77"/>
                <a:ea typeface="Montserrat" charset="0"/>
                <a:cs typeface="Montserrat" charset="0"/>
              </a:rPr>
              <a:t> knytter sig til mikroforandringer</a:t>
            </a:r>
          </a:p>
        </p:txBody>
      </p:sp>
      <p:pic>
        <p:nvPicPr>
          <p:cNvPr id="7" name="Picture Placeholder 6" descr="A picture containing text, feet&#10;&#10;Description automatically generated">
            <a:extLst>
              <a:ext uri="{FF2B5EF4-FFF2-40B4-BE49-F238E27FC236}">
                <a16:creationId xmlns:a16="http://schemas.microsoft.com/office/drawing/2014/main" id="{DD94AA8F-8DA2-5349-B5EC-109854336F1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l="15522" r="15522"/>
          <a:stretch>
            <a:fillRect/>
          </a:stretch>
        </p:blipFill>
        <p:spPr/>
      </p:pic>
    </p:spTree>
    <p:extLst>
      <p:ext uri="{BB962C8B-B14F-4D97-AF65-F5344CB8AC3E}">
        <p14:creationId xmlns:p14="http://schemas.microsoft.com/office/powerpoint/2010/main" val="321930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76A606-3C79-CF4E-BFA4-62209533E181}"/>
              </a:ext>
            </a:extLst>
          </p:cNvPr>
          <p:cNvGrpSpPr/>
          <p:nvPr/>
        </p:nvGrpSpPr>
        <p:grpSpPr>
          <a:xfrm>
            <a:off x="1676550" y="2282226"/>
            <a:ext cx="7685911" cy="8897533"/>
            <a:chOff x="1676550" y="2925305"/>
            <a:chExt cx="7685911" cy="8897533"/>
          </a:xfrm>
        </p:grpSpPr>
        <p:sp>
          <p:nvSpPr>
            <p:cNvPr id="14" name="TextBox 13">
              <a:extLst>
                <a:ext uri="{FF2B5EF4-FFF2-40B4-BE49-F238E27FC236}">
                  <a16:creationId xmlns:a16="http://schemas.microsoft.com/office/drawing/2014/main" id="{B3B1A706-2E26-DC49-ACBC-C8AEB5566FCC}"/>
                </a:ext>
              </a:extLst>
            </p:cNvPr>
            <p:cNvSpPr txBox="1"/>
            <p:nvPr/>
          </p:nvSpPr>
          <p:spPr>
            <a:xfrm>
              <a:off x="1707030" y="7421633"/>
              <a:ext cx="7531712" cy="4401205"/>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Fredagsmødet for Team A på 10 medarbejdere er rykket fra kl. 8.30 til 8.00 for at flere har mulighed for at gå tidligt hjem om fredagen, men andre giver nu udtryk for at mødet ligger dårligt kl. 8.00 fredag morgen.</a:t>
              </a:r>
            </a:p>
            <a:p>
              <a:endParaRPr lang="da-DK" sz="2800" dirty="0">
                <a:latin typeface="Lato Light" panose="020F0502020204030203" pitchFamily="34" charset="0"/>
                <a:ea typeface="Lato Light" panose="020F0502020204030203" pitchFamily="34" charset="0"/>
                <a:cs typeface="Lato Light" panose="020F0502020204030203" pitchFamily="34" charset="0"/>
              </a:endParaRPr>
            </a:p>
            <a:p>
              <a:r>
                <a:rPr lang="da-DK" sz="2800" dirty="0" err="1">
                  <a:latin typeface="Lato Light" panose="020F0502020204030203" pitchFamily="34" charset="0"/>
                  <a:ea typeface="Lato Light" panose="020F0502020204030203" pitchFamily="34" charset="0"/>
                  <a:cs typeface="Lato Light" panose="020F0502020204030203" pitchFamily="34" charset="0"/>
                </a:rPr>
                <a:t>Mikrohandlingen</a:t>
              </a:r>
              <a:r>
                <a:rPr lang="da-DK" sz="2800" dirty="0">
                  <a:latin typeface="Lato Light" panose="020F0502020204030203" pitchFamily="34" charset="0"/>
                  <a:ea typeface="Lato Light" panose="020F0502020204030203" pitchFamily="34" charset="0"/>
                  <a:cs typeface="Lato Light" panose="020F0502020204030203" pitchFamily="34" charset="0"/>
                </a:rPr>
                <a:t> bliver at lave mødet om til et hybridmøde, så alle har mulighed for at deltage uden nødvendigvis at skulle være på kontoret kl. 8.00, da de blot kan logge på det hjemmefra. </a:t>
              </a:r>
            </a:p>
          </p:txBody>
        </p:sp>
        <p:grpSp>
          <p:nvGrpSpPr>
            <p:cNvPr id="18" name="Group 17">
              <a:extLst>
                <a:ext uri="{FF2B5EF4-FFF2-40B4-BE49-F238E27FC236}">
                  <a16:creationId xmlns:a16="http://schemas.microsoft.com/office/drawing/2014/main" id="{C1EFAD33-BCA4-4D48-A0CA-E45E0CFA4D2B}"/>
                </a:ext>
              </a:extLst>
            </p:cNvPr>
            <p:cNvGrpSpPr/>
            <p:nvPr/>
          </p:nvGrpSpPr>
          <p:grpSpPr>
            <a:xfrm>
              <a:off x="1676550" y="2925305"/>
              <a:ext cx="7685911" cy="2906107"/>
              <a:chOff x="7301882" y="1912863"/>
              <a:chExt cx="4126945" cy="2906107"/>
            </a:xfrm>
          </p:grpSpPr>
          <p:sp>
            <p:nvSpPr>
              <p:cNvPr id="19" name="CuadroTexto 350">
                <a:extLst>
                  <a:ext uri="{FF2B5EF4-FFF2-40B4-BE49-F238E27FC236}">
                    <a16:creationId xmlns:a16="http://schemas.microsoft.com/office/drawing/2014/main" id="{92E97954-7617-9D44-85F7-022618E1939E}"/>
                  </a:ext>
                </a:extLst>
              </p:cNvPr>
              <p:cNvSpPr txBox="1"/>
              <p:nvPr/>
            </p:nvSpPr>
            <p:spPr>
              <a:xfrm>
                <a:off x="7301882" y="1912863"/>
                <a:ext cx="4092950" cy="2308324"/>
              </a:xfrm>
              <a:prstGeom prst="rect">
                <a:avLst/>
              </a:prstGeom>
              <a:noFill/>
            </p:spPr>
            <p:txBody>
              <a:bodyPr wrap="square" rtlCol="0">
                <a:spAutoFit/>
              </a:bodyPr>
              <a:lstStyle/>
              <a:p>
                <a:r>
                  <a:rPr lang="da-DK" sz="7200" b="1" dirty="0">
                    <a:solidFill>
                      <a:schemeClr val="tx2"/>
                    </a:solidFill>
                    <a:latin typeface="Montserrat" pitchFamily="2" charset="77"/>
                    <a:ea typeface="Lato Heavy" charset="0"/>
                    <a:cs typeface="Poppins" pitchFamily="2" charset="77"/>
                  </a:rPr>
                  <a:t>Eksempel på </a:t>
                </a:r>
                <a:r>
                  <a:rPr lang="da-DK" sz="7200" b="1" dirty="0" err="1">
                    <a:solidFill>
                      <a:schemeClr val="tx2"/>
                    </a:solidFill>
                    <a:latin typeface="Montserrat" pitchFamily="2" charset="77"/>
                    <a:ea typeface="Lato Heavy" charset="0"/>
                    <a:cs typeface="Poppins" pitchFamily="2" charset="77"/>
                  </a:rPr>
                  <a:t>mikrohandling</a:t>
                </a:r>
                <a:endParaRPr lang="da-DK" sz="7200" b="1" dirty="0">
                  <a:solidFill>
                    <a:schemeClr val="tx2"/>
                  </a:solidFill>
                  <a:latin typeface="Montserrat" pitchFamily="2" charset="77"/>
                  <a:ea typeface="Lato Heavy" charset="0"/>
                  <a:cs typeface="Poppins" pitchFamily="2" charset="77"/>
                </a:endParaRPr>
              </a:p>
            </p:txBody>
          </p:sp>
          <p:sp>
            <p:nvSpPr>
              <p:cNvPr id="20" name="CuadroTexto 351">
                <a:extLst>
                  <a:ext uri="{FF2B5EF4-FFF2-40B4-BE49-F238E27FC236}">
                    <a16:creationId xmlns:a16="http://schemas.microsoft.com/office/drawing/2014/main" id="{6D978017-BD67-8144-8A18-D5587EA6D3C2}"/>
                  </a:ext>
                </a:extLst>
              </p:cNvPr>
              <p:cNvSpPr txBox="1"/>
              <p:nvPr/>
            </p:nvSpPr>
            <p:spPr>
              <a:xfrm>
                <a:off x="7335877" y="4295750"/>
                <a:ext cx="4092950" cy="523220"/>
              </a:xfrm>
              <a:prstGeom prst="rect">
                <a:avLst/>
              </a:prstGeom>
              <a:noFill/>
            </p:spPr>
            <p:txBody>
              <a:bodyPr wrap="square" rtlCol="0">
                <a:spAutoFit/>
              </a:bodyPr>
              <a:lstStyle/>
              <a:p>
                <a:r>
                  <a:rPr lang="da-DK" sz="2800">
                    <a:latin typeface="Lato Light" panose="020F0502020204030203" pitchFamily="34" charset="0"/>
                    <a:ea typeface="Lato Light" panose="020F0502020204030203" pitchFamily="34" charset="0"/>
                    <a:cs typeface="Lato Light" panose="020F0502020204030203" pitchFamily="34" charset="0"/>
                  </a:rPr>
                  <a:t>Der knytter sig til hverdagsforandringer. </a:t>
                </a:r>
              </a:p>
            </p:txBody>
          </p:sp>
        </p:grpSp>
      </p:grpSp>
      <p:pic>
        <p:nvPicPr>
          <p:cNvPr id="7" name="Picture Placeholder 6">
            <a:extLst>
              <a:ext uri="{FF2B5EF4-FFF2-40B4-BE49-F238E27FC236}">
                <a16:creationId xmlns:a16="http://schemas.microsoft.com/office/drawing/2014/main" id="{E729DA55-E938-6A40-ACB5-7D4AB5D2140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8298" r="18298"/>
          <a:stretch>
            <a:fillRect/>
          </a:stretch>
        </p:blipFill>
        <p:spPr/>
      </p:pic>
    </p:spTree>
    <p:extLst>
      <p:ext uri="{BB962C8B-B14F-4D97-AF65-F5344CB8AC3E}">
        <p14:creationId xmlns:p14="http://schemas.microsoft.com/office/powerpoint/2010/main" val="266442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76A606-3C79-CF4E-BFA4-62209533E181}"/>
              </a:ext>
            </a:extLst>
          </p:cNvPr>
          <p:cNvGrpSpPr/>
          <p:nvPr/>
        </p:nvGrpSpPr>
        <p:grpSpPr>
          <a:xfrm>
            <a:off x="1676550" y="2282226"/>
            <a:ext cx="7685911" cy="9468304"/>
            <a:chOff x="1676550" y="2925305"/>
            <a:chExt cx="7685911" cy="9468304"/>
          </a:xfrm>
        </p:grpSpPr>
        <p:sp>
          <p:nvSpPr>
            <p:cNvPr id="14" name="TextBox 13">
              <a:extLst>
                <a:ext uri="{FF2B5EF4-FFF2-40B4-BE49-F238E27FC236}">
                  <a16:creationId xmlns:a16="http://schemas.microsoft.com/office/drawing/2014/main" id="{B3B1A706-2E26-DC49-ACBC-C8AEB5566FCC}"/>
                </a:ext>
              </a:extLst>
            </p:cNvPr>
            <p:cNvSpPr txBox="1"/>
            <p:nvPr/>
          </p:nvSpPr>
          <p:spPr>
            <a:xfrm>
              <a:off x="1707030" y="6699743"/>
              <a:ext cx="7531712" cy="5693866"/>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Da Søren giver udtryk for at den fleksible arbejdsplads betyder, at de nu skal have nye pladser hver dag, er det fordi han tænker på fortiden. Via en åben dialog i teamet, viser det sig at mange synes de sjældent ser de nærmeste kolleger pga. hjemmearbejdspladser og frygter, at når de møder på arbejdet vil de ikke engang sidde ved siden af hinanden. </a:t>
              </a:r>
            </a:p>
            <a:p>
              <a:endParaRPr lang="da-DK" sz="2800" dirty="0">
                <a:latin typeface="Lato Light" panose="020F0502020204030203" pitchFamily="34" charset="0"/>
                <a:ea typeface="Lato Light" panose="020F0502020204030203" pitchFamily="34" charset="0"/>
                <a:cs typeface="Lato Light" panose="020F0502020204030203" pitchFamily="34" charset="0"/>
              </a:endParaRPr>
            </a:p>
            <a:p>
              <a:r>
                <a:rPr lang="da-DK" sz="2800" dirty="0" err="1">
                  <a:latin typeface="Lato Light" panose="020F0502020204030203" pitchFamily="34" charset="0"/>
                  <a:ea typeface="Lato Light" panose="020F0502020204030203" pitchFamily="34" charset="0"/>
                  <a:cs typeface="Lato Light" panose="020F0502020204030203" pitchFamily="34" charset="0"/>
                </a:rPr>
                <a:t>Mikrohandlingen</a:t>
              </a:r>
              <a:r>
                <a:rPr lang="da-DK" sz="2800" dirty="0">
                  <a:latin typeface="Lato Light" panose="020F0502020204030203" pitchFamily="34" charset="0"/>
                  <a:ea typeface="Lato Light" panose="020F0502020204030203" pitchFamily="34" charset="0"/>
                  <a:cs typeface="Lato Light" panose="020F0502020204030203" pitchFamily="34" charset="0"/>
                </a:rPr>
                <a:t> bliver derfor at allokere et område til hvert team i det store kontorlandskab, dog med flydende grænser. Prøveperioden løber året ud.</a:t>
              </a:r>
            </a:p>
          </p:txBody>
        </p:sp>
        <p:grpSp>
          <p:nvGrpSpPr>
            <p:cNvPr id="18" name="Group 17">
              <a:extLst>
                <a:ext uri="{FF2B5EF4-FFF2-40B4-BE49-F238E27FC236}">
                  <a16:creationId xmlns:a16="http://schemas.microsoft.com/office/drawing/2014/main" id="{C1EFAD33-BCA4-4D48-A0CA-E45E0CFA4D2B}"/>
                </a:ext>
              </a:extLst>
            </p:cNvPr>
            <p:cNvGrpSpPr/>
            <p:nvPr/>
          </p:nvGrpSpPr>
          <p:grpSpPr>
            <a:xfrm>
              <a:off x="1676550" y="2925305"/>
              <a:ext cx="7685911" cy="2906107"/>
              <a:chOff x="7301882" y="1912863"/>
              <a:chExt cx="4126945" cy="2906107"/>
            </a:xfrm>
          </p:grpSpPr>
          <p:sp>
            <p:nvSpPr>
              <p:cNvPr id="19" name="CuadroTexto 350">
                <a:extLst>
                  <a:ext uri="{FF2B5EF4-FFF2-40B4-BE49-F238E27FC236}">
                    <a16:creationId xmlns:a16="http://schemas.microsoft.com/office/drawing/2014/main" id="{92E97954-7617-9D44-85F7-022618E1939E}"/>
                  </a:ext>
                </a:extLst>
              </p:cNvPr>
              <p:cNvSpPr txBox="1"/>
              <p:nvPr/>
            </p:nvSpPr>
            <p:spPr>
              <a:xfrm>
                <a:off x="7301882" y="1912863"/>
                <a:ext cx="4092950" cy="2308324"/>
              </a:xfrm>
              <a:prstGeom prst="rect">
                <a:avLst/>
              </a:prstGeom>
              <a:noFill/>
            </p:spPr>
            <p:txBody>
              <a:bodyPr wrap="square" rtlCol="0">
                <a:spAutoFit/>
              </a:bodyPr>
              <a:lstStyle/>
              <a:p>
                <a:r>
                  <a:rPr lang="da-DK" sz="7200" b="1" dirty="0">
                    <a:solidFill>
                      <a:schemeClr val="tx2"/>
                    </a:solidFill>
                    <a:latin typeface="Montserrat" pitchFamily="2" charset="77"/>
                    <a:ea typeface="Lato Heavy" charset="0"/>
                    <a:cs typeface="Poppins" pitchFamily="2" charset="77"/>
                  </a:rPr>
                  <a:t>Eksempel på </a:t>
                </a:r>
                <a:r>
                  <a:rPr lang="da-DK" sz="7200" b="1" dirty="0" err="1">
                    <a:solidFill>
                      <a:schemeClr val="tx2"/>
                    </a:solidFill>
                    <a:latin typeface="Montserrat" pitchFamily="2" charset="77"/>
                    <a:ea typeface="Lato Heavy" charset="0"/>
                    <a:cs typeface="Poppins" pitchFamily="2" charset="77"/>
                  </a:rPr>
                  <a:t>mikrohandling</a:t>
                </a:r>
                <a:endParaRPr lang="da-DK" sz="7200" b="1" dirty="0">
                  <a:solidFill>
                    <a:schemeClr val="tx2"/>
                  </a:solidFill>
                  <a:latin typeface="Montserrat" pitchFamily="2" charset="77"/>
                  <a:ea typeface="Lato Heavy" charset="0"/>
                  <a:cs typeface="Poppins" pitchFamily="2" charset="77"/>
                </a:endParaRPr>
              </a:p>
            </p:txBody>
          </p:sp>
          <p:sp>
            <p:nvSpPr>
              <p:cNvPr id="20" name="CuadroTexto 351">
                <a:extLst>
                  <a:ext uri="{FF2B5EF4-FFF2-40B4-BE49-F238E27FC236}">
                    <a16:creationId xmlns:a16="http://schemas.microsoft.com/office/drawing/2014/main" id="{6D978017-BD67-8144-8A18-D5587EA6D3C2}"/>
                  </a:ext>
                </a:extLst>
              </p:cNvPr>
              <p:cNvSpPr txBox="1"/>
              <p:nvPr/>
            </p:nvSpPr>
            <p:spPr>
              <a:xfrm>
                <a:off x="7335877" y="4295750"/>
                <a:ext cx="4092950" cy="523220"/>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Der knytter sig til fysiske forandringer. </a:t>
                </a:r>
              </a:p>
            </p:txBody>
          </p:sp>
        </p:grpSp>
      </p:grpSp>
      <p:pic>
        <p:nvPicPr>
          <p:cNvPr id="6" name="Picture Placeholder 5" descr="A room with a table and chairs&#10;&#10;Description automatically generated with low confidence">
            <a:extLst>
              <a:ext uri="{FF2B5EF4-FFF2-40B4-BE49-F238E27FC236}">
                <a16:creationId xmlns:a16="http://schemas.microsoft.com/office/drawing/2014/main" id="{C3CD4949-219D-AA4E-BAD8-74E31016792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l="12466" r="12466"/>
          <a:stretch>
            <a:fillRect/>
          </a:stretch>
        </p:blipFill>
        <p:spPr/>
      </p:pic>
    </p:spTree>
    <p:extLst>
      <p:ext uri="{BB962C8B-B14F-4D97-AF65-F5344CB8AC3E}">
        <p14:creationId xmlns:p14="http://schemas.microsoft.com/office/powerpoint/2010/main" val="329872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350">
            <a:extLst>
              <a:ext uri="{FF2B5EF4-FFF2-40B4-BE49-F238E27FC236}">
                <a16:creationId xmlns:a16="http://schemas.microsoft.com/office/drawing/2014/main" id="{22E46D45-FBEF-7F41-A274-B39A2A942BA5}"/>
              </a:ext>
            </a:extLst>
          </p:cNvPr>
          <p:cNvSpPr txBox="1"/>
          <p:nvPr/>
        </p:nvSpPr>
        <p:spPr>
          <a:xfrm>
            <a:off x="1818594" y="1641475"/>
            <a:ext cx="5448480" cy="923330"/>
          </a:xfrm>
          <a:prstGeom prst="rect">
            <a:avLst/>
          </a:prstGeom>
          <a:noFill/>
        </p:spPr>
        <p:txBody>
          <a:bodyPr wrap="square" rtlCol="0">
            <a:spAutoFit/>
          </a:bodyPr>
          <a:lstStyle/>
          <a:p>
            <a:r>
              <a:rPr lang="en-US" sz="5400" b="1" dirty="0" err="1">
                <a:solidFill>
                  <a:schemeClr val="tx2"/>
                </a:solidFill>
                <a:latin typeface="Montserrat" pitchFamily="2" charset="77"/>
                <a:ea typeface="Lato Heavy" charset="0"/>
                <a:cs typeface="Poppins" pitchFamily="2" charset="77"/>
              </a:rPr>
              <a:t>Hvem</a:t>
            </a:r>
            <a:r>
              <a:rPr lang="en-US" sz="5400" b="1" dirty="0">
                <a:solidFill>
                  <a:schemeClr val="tx2"/>
                </a:solidFill>
                <a:latin typeface="Montserrat" pitchFamily="2" charset="77"/>
                <a:ea typeface="Lato Heavy" charset="0"/>
                <a:cs typeface="Poppins" pitchFamily="2" charset="77"/>
              </a:rPr>
              <a:t> er </a:t>
            </a:r>
            <a:r>
              <a:rPr lang="en-US" sz="5400" b="1" dirty="0" err="1">
                <a:solidFill>
                  <a:schemeClr val="tx2"/>
                </a:solidFill>
                <a:latin typeface="Montserrat" pitchFamily="2" charset="77"/>
                <a:ea typeface="Lato Heavy" charset="0"/>
                <a:cs typeface="Poppins" pitchFamily="2" charset="77"/>
              </a:rPr>
              <a:t>jeg</a:t>
            </a:r>
            <a:r>
              <a:rPr lang="en-US" sz="5400" b="1" dirty="0">
                <a:solidFill>
                  <a:schemeClr val="tx2"/>
                </a:solidFill>
                <a:latin typeface="Montserrat" pitchFamily="2" charset="77"/>
                <a:ea typeface="Lato Heavy" charset="0"/>
                <a:cs typeface="Poppins" pitchFamily="2" charset="77"/>
              </a:rPr>
              <a:t>?</a:t>
            </a:r>
          </a:p>
        </p:txBody>
      </p:sp>
      <p:sp>
        <p:nvSpPr>
          <p:cNvPr id="23" name="TextBox 22">
            <a:extLst>
              <a:ext uri="{FF2B5EF4-FFF2-40B4-BE49-F238E27FC236}">
                <a16:creationId xmlns:a16="http://schemas.microsoft.com/office/drawing/2014/main" id="{3BEC9AF3-014B-0C40-8755-705172975FE6}"/>
              </a:ext>
            </a:extLst>
          </p:cNvPr>
          <p:cNvSpPr txBox="1"/>
          <p:nvPr/>
        </p:nvSpPr>
        <p:spPr>
          <a:xfrm>
            <a:off x="1818594" y="3099314"/>
            <a:ext cx="9743944" cy="8402300"/>
          </a:xfrm>
          <a:prstGeom prst="rect">
            <a:avLst/>
          </a:prstGeom>
          <a:noFill/>
        </p:spPr>
        <p:txBody>
          <a:bodyPr wrap="square" rtlCol="0">
            <a:spAutoFit/>
          </a:bodyPr>
          <a:lstStyle/>
          <a:p>
            <a:r>
              <a:rPr lang="da-DK" dirty="0"/>
              <a:t>10+ års erfaring med organisations- og ledelsesudvikling som medarbejder/leder.</a:t>
            </a:r>
          </a:p>
          <a:p>
            <a:endParaRPr lang="da-DK" dirty="0"/>
          </a:p>
          <a:p>
            <a:r>
              <a:rPr lang="da-DK" dirty="0"/>
              <a:t>Erhvervs-ph.d. i organisationsforandringer </a:t>
            </a:r>
          </a:p>
          <a:p>
            <a:r>
              <a:rPr lang="da-DK" dirty="0"/>
              <a:t>(CBS, Stanford University og Frankfurt School).</a:t>
            </a:r>
          </a:p>
          <a:p>
            <a:endParaRPr lang="da-DK" dirty="0"/>
          </a:p>
          <a:p>
            <a:r>
              <a:rPr lang="da-DK" dirty="0"/>
              <a:t>Forfatter til bogen “Mikroforandringer” (Dansk Psykologisk Forlag, 2021).</a:t>
            </a:r>
          </a:p>
          <a:p>
            <a:endParaRPr lang="da-DK" dirty="0"/>
          </a:p>
          <a:p>
            <a:r>
              <a:rPr lang="da-DK" dirty="0"/>
              <a:t>Foredragsholder på konferencer, seminarer mm.</a:t>
            </a:r>
          </a:p>
          <a:p>
            <a:endParaRPr lang="da-DK" dirty="0"/>
          </a:p>
          <a:p>
            <a:r>
              <a:rPr lang="da-DK" dirty="0" err="1"/>
              <a:t>Founder</a:t>
            </a:r>
            <a:r>
              <a:rPr lang="da-DK" dirty="0"/>
              <a:t> af enlighten ApS.</a:t>
            </a:r>
          </a:p>
          <a:p>
            <a:endParaRPr lang="da-DK" dirty="0"/>
          </a:p>
          <a:p>
            <a:r>
              <a:rPr lang="da-DK" dirty="0"/>
              <a:t>Ekstern lektor på CBS og Business Unit Manager i Open </a:t>
            </a:r>
            <a:r>
              <a:rPr lang="da-DK" dirty="0" err="1"/>
              <a:t>Entrepreneurship</a:t>
            </a:r>
            <a:r>
              <a:rPr lang="da-DK" dirty="0"/>
              <a:t>.</a:t>
            </a:r>
          </a:p>
        </p:txBody>
      </p:sp>
      <p:pic>
        <p:nvPicPr>
          <p:cNvPr id="6" name="Picture Placeholder 5" descr="Logo&#10;&#10;Description automatically generated">
            <a:extLst>
              <a:ext uri="{FF2B5EF4-FFF2-40B4-BE49-F238E27FC236}">
                <a16:creationId xmlns:a16="http://schemas.microsoft.com/office/drawing/2014/main" id="{6BA09BC1-B20E-504A-BC75-33AFDCE72B0D}"/>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355" b="3355"/>
          <a:stretch>
            <a:fillRect/>
          </a:stretch>
        </p:blipFill>
        <p:spPr>
          <a:xfrm>
            <a:off x="15227300" y="1641475"/>
            <a:ext cx="7705725" cy="10833100"/>
          </a:xfrm>
        </p:spPr>
      </p:pic>
    </p:spTree>
    <p:extLst>
      <p:ext uri="{BB962C8B-B14F-4D97-AF65-F5344CB8AC3E}">
        <p14:creationId xmlns:p14="http://schemas.microsoft.com/office/powerpoint/2010/main" val="406679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76A606-3C79-CF4E-BFA4-62209533E181}"/>
              </a:ext>
            </a:extLst>
          </p:cNvPr>
          <p:cNvGrpSpPr/>
          <p:nvPr/>
        </p:nvGrpSpPr>
        <p:grpSpPr>
          <a:xfrm>
            <a:off x="1676550" y="2282226"/>
            <a:ext cx="7685911" cy="10330079"/>
            <a:chOff x="1676550" y="2925305"/>
            <a:chExt cx="7685911" cy="10330079"/>
          </a:xfrm>
        </p:grpSpPr>
        <p:sp>
          <p:nvSpPr>
            <p:cNvPr id="14" name="TextBox 13">
              <a:extLst>
                <a:ext uri="{FF2B5EF4-FFF2-40B4-BE49-F238E27FC236}">
                  <a16:creationId xmlns:a16="http://schemas.microsoft.com/office/drawing/2014/main" id="{B3B1A706-2E26-DC49-ACBC-C8AEB5566FCC}"/>
                </a:ext>
              </a:extLst>
            </p:cNvPr>
            <p:cNvSpPr txBox="1"/>
            <p:nvPr/>
          </p:nvSpPr>
          <p:spPr>
            <a:xfrm>
              <a:off x="1707030" y="6699743"/>
              <a:ext cx="7531712" cy="6555641"/>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Susannes reaktion på, at Karen skifter job, skyldes, at hun ikke føler hun har ligeså mange nære kolleger på arbejdet, nu hvor mange foretrækker at arbejde hjemmefra. Det sociale på arbejdspladsen fylder rigtig meget for hende og både hun og mange andre savner de mere uformelle samtaler på tværs af afdelingerne. </a:t>
              </a:r>
            </a:p>
            <a:p>
              <a:endParaRPr lang="da-DK" sz="2800" dirty="0">
                <a:latin typeface="Lato Light" panose="020F0502020204030203" pitchFamily="34" charset="0"/>
                <a:ea typeface="Lato Light" panose="020F0502020204030203" pitchFamily="34" charset="0"/>
                <a:cs typeface="Lato Light" panose="020F0502020204030203" pitchFamily="34" charset="0"/>
              </a:endParaRPr>
            </a:p>
            <a:p>
              <a:r>
                <a:rPr lang="da-DK" sz="2800" dirty="0" err="1">
                  <a:latin typeface="Lato Light" panose="020F0502020204030203" pitchFamily="34" charset="0"/>
                  <a:ea typeface="Lato Light" panose="020F0502020204030203" pitchFamily="34" charset="0"/>
                  <a:cs typeface="Lato Light" panose="020F0502020204030203" pitchFamily="34" charset="0"/>
                </a:rPr>
                <a:t>Mikrohandlingen</a:t>
              </a:r>
              <a:r>
                <a:rPr lang="da-DK" sz="2800" dirty="0">
                  <a:latin typeface="Lato Light" panose="020F0502020204030203" pitchFamily="34" charset="0"/>
                  <a:ea typeface="Lato Light" panose="020F0502020204030203" pitchFamily="34" charset="0"/>
                  <a:cs typeface="Lato Light" panose="020F0502020204030203" pitchFamily="34" charset="0"/>
                </a:rPr>
                <a:t> bliver, at der bliver indført ”kollega to go”. Et struktureret koncept, hvor man på tværs af afdelinger 2-og-2 holder et </a:t>
              </a:r>
              <a:r>
                <a:rPr lang="da-DK" sz="2800" dirty="0" err="1">
                  <a:latin typeface="Lato Light" panose="020F0502020204030203" pitchFamily="34" charset="0"/>
                  <a:ea typeface="Lato Light" panose="020F0502020204030203" pitchFamily="34" charset="0"/>
                  <a:cs typeface="Lato Light" panose="020F0502020204030203" pitchFamily="34" charset="0"/>
                </a:rPr>
                <a:t>erfa</a:t>
              </a:r>
              <a:r>
                <a:rPr lang="da-DK" sz="2800" dirty="0">
                  <a:latin typeface="Lato Light" panose="020F0502020204030203" pitchFamily="34" charset="0"/>
                  <a:ea typeface="Lato Light" panose="020F0502020204030203" pitchFamily="34" charset="0"/>
                  <a:cs typeface="Lato Light" panose="020F0502020204030203" pitchFamily="34" charset="0"/>
                </a:rPr>
                <a:t>-møde som en </a:t>
              </a:r>
              <a:r>
                <a:rPr lang="da-DK" sz="2800" dirty="0" err="1">
                  <a:latin typeface="Lato Light" panose="020F0502020204030203" pitchFamily="34" charset="0"/>
                  <a:ea typeface="Lato Light" panose="020F0502020204030203" pitchFamily="34" charset="0"/>
                  <a:cs typeface="Lato Light" panose="020F0502020204030203" pitchFamily="34" charset="0"/>
                </a:rPr>
                <a:t>walk</a:t>
              </a:r>
              <a:r>
                <a:rPr lang="da-DK" sz="2800" dirty="0">
                  <a:latin typeface="Lato Light" panose="020F0502020204030203" pitchFamily="34" charset="0"/>
                  <a:ea typeface="Lato Light" panose="020F0502020204030203" pitchFamily="34" charset="0"/>
                  <a:cs typeface="Lato Light" panose="020F0502020204030203" pitchFamily="34" charset="0"/>
                </a:rPr>
                <a:t>-and-talk. Udover man lærer hinanden at kende på en mere uformel måde, får man erfaringsudvekslet, rørt sig og snakket på tværs af siloerne. </a:t>
              </a:r>
            </a:p>
          </p:txBody>
        </p:sp>
        <p:grpSp>
          <p:nvGrpSpPr>
            <p:cNvPr id="18" name="Group 17">
              <a:extLst>
                <a:ext uri="{FF2B5EF4-FFF2-40B4-BE49-F238E27FC236}">
                  <a16:creationId xmlns:a16="http://schemas.microsoft.com/office/drawing/2014/main" id="{C1EFAD33-BCA4-4D48-A0CA-E45E0CFA4D2B}"/>
                </a:ext>
              </a:extLst>
            </p:cNvPr>
            <p:cNvGrpSpPr/>
            <p:nvPr/>
          </p:nvGrpSpPr>
          <p:grpSpPr>
            <a:xfrm>
              <a:off x="1676550" y="2925305"/>
              <a:ext cx="7685911" cy="2906107"/>
              <a:chOff x="7301882" y="1912863"/>
              <a:chExt cx="4126945" cy="2906107"/>
            </a:xfrm>
          </p:grpSpPr>
          <p:sp>
            <p:nvSpPr>
              <p:cNvPr id="19" name="CuadroTexto 350">
                <a:extLst>
                  <a:ext uri="{FF2B5EF4-FFF2-40B4-BE49-F238E27FC236}">
                    <a16:creationId xmlns:a16="http://schemas.microsoft.com/office/drawing/2014/main" id="{92E97954-7617-9D44-85F7-022618E1939E}"/>
                  </a:ext>
                </a:extLst>
              </p:cNvPr>
              <p:cNvSpPr txBox="1"/>
              <p:nvPr/>
            </p:nvSpPr>
            <p:spPr>
              <a:xfrm>
                <a:off x="7301882" y="1912863"/>
                <a:ext cx="4092950" cy="2308324"/>
              </a:xfrm>
              <a:prstGeom prst="rect">
                <a:avLst/>
              </a:prstGeom>
              <a:noFill/>
            </p:spPr>
            <p:txBody>
              <a:bodyPr wrap="square" rtlCol="0">
                <a:spAutoFit/>
              </a:bodyPr>
              <a:lstStyle/>
              <a:p>
                <a:r>
                  <a:rPr lang="da-DK" sz="7200" b="1" dirty="0">
                    <a:solidFill>
                      <a:schemeClr val="tx2"/>
                    </a:solidFill>
                    <a:latin typeface="Montserrat" pitchFamily="2" charset="77"/>
                    <a:ea typeface="Lato Heavy" charset="0"/>
                    <a:cs typeface="Poppins" pitchFamily="2" charset="77"/>
                  </a:rPr>
                  <a:t>Eksempel på </a:t>
                </a:r>
                <a:r>
                  <a:rPr lang="da-DK" sz="7200" b="1" dirty="0" err="1">
                    <a:solidFill>
                      <a:schemeClr val="tx2"/>
                    </a:solidFill>
                    <a:latin typeface="Montserrat" pitchFamily="2" charset="77"/>
                    <a:ea typeface="Lato Heavy" charset="0"/>
                    <a:cs typeface="Poppins" pitchFamily="2" charset="77"/>
                  </a:rPr>
                  <a:t>mikrohandling</a:t>
                </a:r>
                <a:endParaRPr lang="da-DK" sz="7200" b="1" dirty="0">
                  <a:solidFill>
                    <a:schemeClr val="tx2"/>
                  </a:solidFill>
                  <a:latin typeface="Montserrat" pitchFamily="2" charset="77"/>
                  <a:ea typeface="Lato Heavy" charset="0"/>
                  <a:cs typeface="Poppins" pitchFamily="2" charset="77"/>
                </a:endParaRPr>
              </a:p>
            </p:txBody>
          </p:sp>
          <p:sp>
            <p:nvSpPr>
              <p:cNvPr id="20" name="CuadroTexto 351">
                <a:extLst>
                  <a:ext uri="{FF2B5EF4-FFF2-40B4-BE49-F238E27FC236}">
                    <a16:creationId xmlns:a16="http://schemas.microsoft.com/office/drawing/2014/main" id="{6D978017-BD67-8144-8A18-D5587EA6D3C2}"/>
                  </a:ext>
                </a:extLst>
              </p:cNvPr>
              <p:cNvSpPr txBox="1"/>
              <p:nvPr/>
            </p:nvSpPr>
            <p:spPr>
              <a:xfrm>
                <a:off x="7335877" y="4295750"/>
                <a:ext cx="4092950" cy="523220"/>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Der knytter sig til relationelle forandringer. </a:t>
                </a:r>
              </a:p>
            </p:txBody>
          </p:sp>
        </p:grpSp>
      </p:grpSp>
      <p:pic>
        <p:nvPicPr>
          <p:cNvPr id="7" name="Picture Placeholder 6" descr="A person holding a cup&#10;&#10;Description automatically generated with low confidence">
            <a:extLst>
              <a:ext uri="{FF2B5EF4-FFF2-40B4-BE49-F238E27FC236}">
                <a16:creationId xmlns:a16="http://schemas.microsoft.com/office/drawing/2014/main" id="{3A747185-8D25-564A-8F78-DB29B7E75F70}"/>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val="0"/>
              </a:ext>
            </a:extLst>
          </a:blip>
          <a:srcRect l="22025" r="22025"/>
          <a:stretch>
            <a:fillRect/>
          </a:stretch>
        </p:blipFill>
        <p:spPr/>
      </p:pic>
    </p:spTree>
    <p:extLst>
      <p:ext uri="{BB962C8B-B14F-4D97-AF65-F5344CB8AC3E}">
        <p14:creationId xmlns:p14="http://schemas.microsoft.com/office/powerpoint/2010/main" val="305766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D0B13403-1B78-ED43-9194-58DA49DD288B}"/>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val="0"/>
              </a:ext>
            </a:extLst>
          </a:blip>
          <a:srcRect l="35882" t="30278" r="17059" b="279"/>
          <a:stretch/>
        </p:blipFill>
        <p:spPr>
          <a:xfrm>
            <a:off x="2286000" y="1143001"/>
            <a:ext cx="7315200" cy="11429999"/>
          </a:xfrm>
        </p:spPr>
      </p:pic>
      <p:sp>
        <p:nvSpPr>
          <p:cNvPr id="11" name="Rectangle 10">
            <a:extLst>
              <a:ext uri="{FF2B5EF4-FFF2-40B4-BE49-F238E27FC236}">
                <a16:creationId xmlns:a16="http://schemas.microsoft.com/office/drawing/2014/main" id="{3708737F-11A4-7D4E-BFA7-237A39709B6A}"/>
              </a:ext>
            </a:extLst>
          </p:cNvPr>
          <p:cNvSpPr/>
          <p:nvPr/>
        </p:nvSpPr>
        <p:spPr>
          <a:xfrm>
            <a:off x="6217920" y="5343525"/>
            <a:ext cx="18159730" cy="59661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350">
            <a:extLst>
              <a:ext uri="{FF2B5EF4-FFF2-40B4-BE49-F238E27FC236}">
                <a16:creationId xmlns:a16="http://schemas.microsoft.com/office/drawing/2014/main" id="{66999BA3-784B-4042-BC73-50F7B8BAC783}"/>
              </a:ext>
            </a:extLst>
          </p:cNvPr>
          <p:cNvSpPr txBox="1"/>
          <p:nvPr/>
        </p:nvSpPr>
        <p:spPr>
          <a:xfrm>
            <a:off x="11030416" y="1971606"/>
            <a:ext cx="10412264" cy="1569660"/>
          </a:xfrm>
          <a:prstGeom prst="rect">
            <a:avLst/>
          </a:prstGeom>
          <a:noFill/>
        </p:spPr>
        <p:txBody>
          <a:bodyPr wrap="square" rtlCol="0">
            <a:spAutoFit/>
          </a:bodyPr>
          <a:lstStyle/>
          <a:p>
            <a:r>
              <a:rPr lang="en-US" sz="9600" b="1" dirty="0">
                <a:solidFill>
                  <a:schemeClr val="tx2"/>
                </a:solidFill>
                <a:latin typeface="Montserrat" pitchFamily="2" charset="77"/>
                <a:ea typeface="Lato Heavy" charset="0"/>
                <a:cs typeface="Poppins" pitchFamily="2" charset="77"/>
              </a:rPr>
              <a:t>Dialog </a:t>
            </a:r>
            <a:r>
              <a:rPr lang="en-US" sz="9600" b="1" dirty="0" err="1">
                <a:solidFill>
                  <a:schemeClr val="tx2"/>
                </a:solidFill>
                <a:latin typeface="Montserrat" pitchFamily="2" charset="77"/>
                <a:ea typeface="Lato Heavy" charset="0"/>
                <a:cs typeface="Poppins" pitchFamily="2" charset="77"/>
              </a:rPr>
              <a:t>ved</a:t>
            </a:r>
            <a:r>
              <a:rPr lang="en-US" sz="9600" b="1" dirty="0">
                <a:solidFill>
                  <a:schemeClr val="tx2"/>
                </a:solidFill>
                <a:latin typeface="Montserrat" pitchFamily="2" charset="77"/>
                <a:ea typeface="Lato Heavy" charset="0"/>
                <a:cs typeface="Poppins" pitchFamily="2" charset="77"/>
              </a:rPr>
              <a:t> </a:t>
            </a:r>
            <a:r>
              <a:rPr lang="en-US" sz="9600" b="1" dirty="0" err="1">
                <a:solidFill>
                  <a:schemeClr val="tx2"/>
                </a:solidFill>
                <a:latin typeface="Montserrat" pitchFamily="2" charset="77"/>
                <a:ea typeface="Lato Heavy" charset="0"/>
                <a:cs typeface="Poppins" pitchFamily="2" charset="77"/>
              </a:rPr>
              <a:t>bordene</a:t>
            </a:r>
            <a:endParaRPr lang="en-US" sz="9600" b="1" dirty="0">
              <a:solidFill>
                <a:schemeClr val="tx2"/>
              </a:solidFill>
              <a:latin typeface="Montserrat" pitchFamily="2" charset="77"/>
              <a:ea typeface="Lato Heavy" charset="0"/>
              <a:cs typeface="Poppins" pitchFamily="2" charset="77"/>
            </a:endParaRPr>
          </a:p>
        </p:txBody>
      </p:sp>
      <p:grpSp>
        <p:nvGrpSpPr>
          <p:cNvPr id="3" name="Group 2">
            <a:extLst>
              <a:ext uri="{FF2B5EF4-FFF2-40B4-BE49-F238E27FC236}">
                <a16:creationId xmlns:a16="http://schemas.microsoft.com/office/drawing/2014/main" id="{494F5166-7202-3744-9353-3CD0FD905AF4}"/>
              </a:ext>
            </a:extLst>
          </p:cNvPr>
          <p:cNvGrpSpPr/>
          <p:nvPr/>
        </p:nvGrpSpPr>
        <p:grpSpPr>
          <a:xfrm>
            <a:off x="7576427" y="5962082"/>
            <a:ext cx="15442713" cy="5052247"/>
            <a:chOff x="7576427" y="7563236"/>
            <a:chExt cx="15442713" cy="1992448"/>
          </a:xfrm>
        </p:grpSpPr>
        <p:sp>
          <p:nvSpPr>
            <p:cNvPr id="14" name="TextBox 13">
              <a:extLst>
                <a:ext uri="{FF2B5EF4-FFF2-40B4-BE49-F238E27FC236}">
                  <a16:creationId xmlns:a16="http://schemas.microsoft.com/office/drawing/2014/main" id="{31A05A42-C47D-B14C-900B-4C7192C530F0}"/>
                </a:ext>
              </a:extLst>
            </p:cNvPr>
            <p:cNvSpPr txBox="1"/>
            <p:nvPr/>
          </p:nvSpPr>
          <p:spPr>
            <a:xfrm>
              <a:off x="7576427" y="7563236"/>
              <a:ext cx="15442713" cy="473372"/>
            </a:xfrm>
            <a:prstGeom prst="rect">
              <a:avLst/>
            </a:prstGeom>
            <a:noFill/>
          </p:spPr>
          <p:txBody>
            <a:bodyPr wrap="square" rtlCol="0">
              <a:spAutoFit/>
            </a:bodyPr>
            <a:lstStyle/>
            <a:p>
              <a:r>
                <a:rPr lang="da-DK" dirty="0">
                  <a:solidFill>
                    <a:schemeClr val="bg1"/>
                  </a:solidFill>
                  <a:latin typeface="Montserrat" pitchFamily="2" charset="77"/>
                  <a:ea typeface="Lato Light" panose="020F0502020204030203" pitchFamily="34" charset="0"/>
                  <a:cs typeface="Arial" panose="020B0604020202020204" pitchFamily="34" charset="0"/>
                </a:rPr>
                <a:t>1) Hvilke mikroforandringer fylder hos dig/jer?</a:t>
              </a:r>
            </a:p>
            <a:p>
              <a:endParaRPr lang="da-DK" dirty="0">
                <a:solidFill>
                  <a:schemeClr val="bg1"/>
                </a:solidFill>
                <a:latin typeface="Montserrat" pitchFamily="2" charset="77"/>
                <a:ea typeface="Lato Light"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83FEDDFB-53FC-2048-8011-4323F20403EE}"/>
                </a:ext>
              </a:extLst>
            </p:cNvPr>
            <p:cNvSpPr txBox="1"/>
            <p:nvPr/>
          </p:nvSpPr>
          <p:spPr>
            <a:xfrm>
              <a:off x="7576427" y="7996767"/>
              <a:ext cx="15442713" cy="473372"/>
            </a:xfrm>
            <a:prstGeom prst="rect">
              <a:avLst/>
            </a:prstGeom>
            <a:noFill/>
          </p:spPr>
          <p:txBody>
            <a:bodyPr wrap="square" rtlCol="0">
              <a:spAutoFit/>
            </a:bodyPr>
            <a:lstStyle/>
            <a:p>
              <a:r>
                <a:rPr lang="da-DK" dirty="0">
                  <a:solidFill>
                    <a:schemeClr val="bg1"/>
                  </a:solidFill>
                  <a:latin typeface="Montserrat" pitchFamily="2" charset="77"/>
                  <a:ea typeface="Lato Light" panose="020F0502020204030203" pitchFamily="34" charset="0"/>
                  <a:cs typeface="Arial" panose="020B0604020202020204" pitchFamily="34" charset="0"/>
                </a:rPr>
                <a:t>2) Hvad er dine bekymringer og hvor ser du muligheder?</a:t>
              </a:r>
            </a:p>
            <a:p>
              <a:endParaRPr lang="da-DK" dirty="0">
                <a:solidFill>
                  <a:schemeClr val="bg1"/>
                </a:solidFill>
                <a:latin typeface="Montserrat" pitchFamily="2" charset="77"/>
                <a:ea typeface="Lato Light" panose="020F0502020204030203" pitchFamily="34" charset="0"/>
                <a:cs typeface="Arial" panose="020B0604020202020204" pitchFamily="34" charset="0"/>
              </a:endParaRPr>
            </a:p>
          </p:txBody>
        </p:sp>
        <p:sp>
          <p:nvSpPr>
            <p:cNvPr id="10" name="TextBox 9">
              <a:extLst>
                <a:ext uri="{FF2B5EF4-FFF2-40B4-BE49-F238E27FC236}">
                  <a16:creationId xmlns:a16="http://schemas.microsoft.com/office/drawing/2014/main" id="{6654DB9C-58DE-A947-B3A9-1453E34B4F41}"/>
                </a:ext>
              </a:extLst>
            </p:cNvPr>
            <p:cNvSpPr txBox="1"/>
            <p:nvPr/>
          </p:nvSpPr>
          <p:spPr>
            <a:xfrm>
              <a:off x="7576427" y="8430301"/>
              <a:ext cx="15442713" cy="473372"/>
            </a:xfrm>
            <a:prstGeom prst="rect">
              <a:avLst/>
            </a:prstGeom>
            <a:noFill/>
          </p:spPr>
          <p:txBody>
            <a:bodyPr wrap="square" rtlCol="0">
              <a:spAutoFit/>
            </a:bodyPr>
            <a:lstStyle/>
            <a:p>
              <a:r>
                <a:rPr lang="da-DK" dirty="0">
                  <a:solidFill>
                    <a:schemeClr val="bg1"/>
                  </a:solidFill>
                  <a:latin typeface="Montserrat" pitchFamily="2" charset="77"/>
                  <a:ea typeface="Lato Light" panose="020F0502020204030203" pitchFamily="34" charset="0"/>
                  <a:cs typeface="Arial" panose="020B0604020202020204" pitchFamily="34" charset="0"/>
                </a:rPr>
                <a:t>3) Hvad kunne være en konkret </a:t>
              </a:r>
              <a:r>
                <a:rPr lang="da-DK" dirty="0" err="1">
                  <a:solidFill>
                    <a:schemeClr val="bg1"/>
                  </a:solidFill>
                  <a:latin typeface="Montserrat" pitchFamily="2" charset="77"/>
                  <a:ea typeface="Lato Light" panose="020F0502020204030203" pitchFamily="34" charset="0"/>
                  <a:cs typeface="Arial" panose="020B0604020202020204" pitchFamily="34" charset="0"/>
                </a:rPr>
                <a:t>mikrohandling</a:t>
              </a:r>
              <a:r>
                <a:rPr lang="da-DK" dirty="0">
                  <a:solidFill>
                    <a:schemeClr val="bg1"/>
                  </a:solidFill>
                  <a:latin typeface="Montserrat" pitchFamily="2" charset="77"/>
                  <a:ea typeface="Lato Light" panose="020F0502020204030203" pitchFamily="34" charset="0"/>
                  <a:cs typeface="Arial" panose="020B0604020202020204" pitchFamily="34" charset="0"/>
                </a:rPr>
                <a:t>?</a:t>
              </a:r>
            </a:p>
            <a:p>
              <a:endParaRPr lang="da-DK" dirty="0">
                <a:solidFill>
                  <a:schemeClr val="bg1"/>
                </a:solidFill>
                <a:latin typeface="Montserrat" pitchFamily="2" charset="77"/>
                <a:ea typeface="Lato Light" panose="020F050202020403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1C1BBE8A-0451-2E4B-8B09-52333202119C}"/>
                </a:ext>
              </a:extLst>
            </p:cNvPr>
            <p:cNvSpPr txBox="1"/>
            <p:nvPr/>
          </p:nvSpPr>
          <p:spPr>
            <a:xfrm>
              <a:off x="7576427" y="8863833"/>
              <a:ext cx="15442713" cy="691851"/>
            </a:xfrm>
            <a:prstGeom prst="rect">
              <a:avLst/>
            </a:prstGeom>
            <a:noFill/>
          </p:spPr>
          <p:txBody>
            <a:bodyPr wrap="square" rtlCol="0">
              <a:spAutoFit/>
            </a:bodyPr>
            <a:lstStyle/>
            <a:p>
              <a:r>
                <a:rPr lang="da-DK" dirty="0">
                  <a:solidFill>
                    <a:schemeClr val="bg1"/>
                  </a:solidFill>
                  <a:latin typeface="Montserrat" pitchFamily="2" charset="77"/>
                  <a:ea typeface="Lato Light" panose="020F0502020204030203" pitchFamily="34" charset="0"/>
                  <a:cs typeface="Arial" panose="020B0604020202020204" pitchFamily="34" charset="0"/>
                </a:rPr>
                <a:t>4) Hvordan kan I bedst støtte hinanden og jeres kolleger fremadrettet?</a:t>
              </a:r>
            </a:p>
            <a:p>
              <a:endParaRPr lang="da-DK" dirty="0">
                <a:solidFill>
                  <a:schemeClr val="bg1"/>
                </a:solidFill>
                <a:latin typeface="Montserrat" pitchFamily="2" charset="77"/>
                <a:ea typeface="Lato Light"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613399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350">
            <a:extLst>
              <a:ext uri="{FF2B5EF4-FFF2-40B4-BE49-F238E27FC236}">
                <a16:creationId xmlns:a16="http://schemas.microsoft.com/office/drawing/2014/main" id="{92E97954-7617-9D44-85F7-022618E1939E}"/>
              </a:ext>
            </a:extLst>
          </p:cNvPr>
          <p:cNvSpPr txBox="1"/>
          <p:nvPr/>
        </p:nvSpPr>
        <p:spPr>
          <a:xfrm>
            <a:off x="16700970" y="1783116"/>
            <a:ext cx="5531502" cy="1200329"/>
          </a:xfrm>
          <a:prstGeom prst="rect">
            <a:avLst/>
          </a:prstGeom>
          <a:noFill/>
        </p:spPr>
        <p:txBody>
          <a:bodyPr wrap="square" rtlCol="0">
            <a:spAutoFit/>
          </a:bodyPr>
          <a:lstStyle/>
          <a:p>
            <a:pPr algn="ctr"/>
            <a:r>
              <a:rPr lang="en-US" sz="7200" b="1" dirty="0" err="1">
                <a:solidFill>
                  <a:schemeClr val="tx2"/>
                </a:solidFill>
                <a:latin typeface="Montserrat" pitchFamily="2" charset="77"/>
                <a:ea typeface="Lato Heavy" charset="0"/>
                <a:cs typeface="Poppins" pitchFamily="2" charset="77"/>
              </a:rPr>
              <a:t>Tak</a:t>
            </a:r>
            <a:r>
              <a:rPr lang="en-US" sz="7200" b="1" dirty="0">
                <a:solidFill>
                  <a:schemeClr val="tx2"/>
                </a:solidFill>
                <a:latin typeface="Montserrat" pitchFamily="2" charset="77"/>
                <a:ea typeface="Lato Heavy" charset="0"/>
                <a:cs typeface="Poppins" pitchFamily="2" charset="77"/>
              </a:rPr>
              <a:t> for </a:t>
            </a:r>
            <a:r>
              <a:rPr lang="en-US" sz="7200" b="1" dirty="0" err="1">
                <a:solidFill>
                  <a:schemeClr val="tx2"/>
                </a:solidFill>
                <a:latin typeface="Montserrat" pitchFamily="2" charset="77"/>
                <a:ea typeface="Lato Heavy" charset="0"/>
                <a:cs typeface="Poppins" pitchFamily="2" charset="77"/>
              </a:rPr>
              <a:t>i</a:t>
            </a:r>
            <a:r>
              <a:rPr lang="en-US" sz="7200" b="1" dirty="0">
                <a:solidFill>
                  <a:schemeClr val="tx2"/>
                </a:solidFill>
                <a:latin typeface="Montserrat" pitchFamily="2" charset="77"/>
                <a:ea typeface="Lato Heavy" charset="0"/>
                <a:cs typeface="Poppins" pitchFamily="2" charset="77"/>
              </a:rPr>
              <a:t> </a:t>
            </a:r>
            <a:r>
              <a:rPr lang="en-US" sz="7200" b="1" dirty="0" err="1">
                <a:solidFill>
                  <a:schemeClr val="tx2"/>
                </a:solidFill>
                <a:latin typeface="Montserrat" pitchFamily="2" charset="77"/>
                <a:ea typeface="Lato Heavy" charset="0"/>
                <a:cs typeface="Poppins" pitchFamily="2" charset="77"/>
              </a:rPr>
              <a:t>dag</a:t>
            </a:r>
            <a:r>
              <a:rPr lang="en-US" sz="7200" b="1" dirty="0">
                <a:solidFill>
                  <a:schemeClr val="tx2"/>
                </a:solidFill>
                <a:latin typeface="Montserrat" pitchFamily="2" charset="77"/>
                <a:ea typeface="Lato Heavy" charset="0"/>
                <a:cs typeface="Poppins" pitchFamily="2" charset="77"/>
              </a:rPr>
              <a:t>!</a:t>
            </a:r>
          </a:p>
        </p:txBody>
      </p:sp>
      <p:grpSp>
        <p:nvGrpSpPr>
          <p:cNvPr id="5" name="Group 4">
            <a:extLst>
              <a:ext uri="{FF2B5EF4-FFF2-40B4-BE49-F238E27FC236}">
                <a16:creationId xmlns:a16="http://schemas.microsoft.com/office/drawing/2014/main" id="{454321E8-8CB6-2A4C-8C13-EA0B395E7A08}"/>
              </a:ext>
            </a:extLst>
          </p:cNvPr>
          <p:cNvGrpSpPr/>
          <p:nvPr/>
        </p:nvGrpSpPr>
        <p:grpSpPr>
          <a:xfrm>
            <a:off x="15291544" y="8093933"/>
            <a:ext cx="8350363" cy="1354217"/>
            <a:chOff x="15291544" y="7761150"/>
            <a:chExt cx="8350363" cy="1354217"/>
          </a:xfrm>
        </p:grpSpPr>
        <p:sp>
          <p:nvSpPr>
            <p:cNvPr id="12" name="CuadroTexto 395">
              <a:extLst>
                <a:ext uri="{FF2B5EF4-FFF2-40B4-BE49-F238E27FC236}">
                  <a16:creationId xmlns:a16="http://schemas.microsoft.com/office/drawing/2014/main" id="{7B78FB15-5D01-B44B-B9D1-5F47E1CD586E}"/>
                </a:ext>
              </a:extLst>
            </p:cNvPr>
            <p:cNvSpPr txBox="1"/>
            <p:nvPr/>
          </p:nvSpPr>
          <p:spPr>
            <a:xfrm>
              <a:off x="17448200" y="7761150"/>
              <a:ext cx="4037040" cy="646331"/>
            </a:xfrm>
            <a:prstGeom prst="rect">
              <a:avLst/>
            </a:prstGeom>
            <a:noFill/>
          </p:spPr>
          <p:txBody>
            <a:bodyPr wrap="square" rtlCol="0">
              <a:spAutoFit/>
            </a:bodyPr>
            <a:lstStyle/>
            <a:p>
              <a:pPr algn="ctr"/>
              <a:r>
                <a:rPr lang="en-US" sz="3600" b="1" dirty="0">
                  <a:solidFill>
                    <a:schemeClr val="tx2"/>
                  </a:solidFill>
                  <a:latin typeface="Montserrat SemiBold" pitchFamily="2" charset="77"/>
                  <a:ea typeface="Roboto Medium" panose="02000000000000000000" pitchFamily="2" charset="0"/>
                  <a:cs typeface="Poppins Medium" pitchFamily="2" charset="77"/>
                </a:rPr>
                <a:t>Signe Bruskin</a:t>
              </a:r>
            </a:p>
          </p:txBody>
        </p:sp>
        <p:sp>
          <p:nvSpPr>
            <p:cNvPr id="21" name="TextBox 20">
              <a:extLst>
                <a:ext uri="{FF2B5EF4-FFF2-40B4-BE49-F238E27FC236}">
                  <a16:creationId xmlns:a16="http://schemas.microsoft.com/office/drawing/2014/main" id="{A8C474AD-735B-3246-B674-93F248D7E91B}"/>
                </a:ext>
              </a:extLst>
            </p:cNvPr>
            <p:cNvSpPr txBox="1"/>
            <p:nvPr/>
          </p:nvSpPr>
          <p:spPr>
            <a:xfrm>
              <a:off x="15291544" y="8407481"/>
              <a:ext cx="8350363" cy="707886"/>
            </a:xfrm>
            <a:prstGeom prst="rect">
              <a:avLst/>
            </a:prstGeom>
            <a:noFill/>
          </p:spPr>
          <p:txBody>
            <a:bodyPr wrap="none" rtlCol="0">
              <a:spAutoFit/>
            </a:bodyPr>
            <a:lstStyle/>
            <a:p>
              <a:pPr algn="ctr"/>
              <a:r>
                <a:rPr lang="en-US" sz="2000" spc="600" dirty="0" err="1">
                  <a:latin typeface="Montserrat" charset="0"/>
                  <a:ea typeface="Montserrat" charset="0"/>
                  <a:cs typeface="Montserrat" charset="0"/>
                </a:rPr>
                <a:t>Ph.d.</a:t>
              </a:r>
              <a:r>
                <a:rPr lang="en-US" sz="2000" spc="600" dirty="0">
                  <a:latin typeface="Montserrat" charset="0"/>
                  <a:ea typeface="Montserrat" charset="0"/>
                  <a:cs typeface="Montserrat" charset="0"/>
                </a:rPr>
                <a:t> &amp; Founder of enlighten </a:t>
              </a:r>
              <a:r>
                <a:rPr lang="en-US" sz="2000" spc="600" dirty="0" err="1">
                  <a:latin typeface="Montserrat" charset="0"/>
                  <a:ea typeface="Montserrat" charset="0"/>
                  <a:cs typeface="Montserrat" charset="0"/>
                </a:rPr>
                <a:t>ApS</a:t>
              </a:r>
              <a:r>
                <a:rPr lang="en-US" sz="2000" spc="600" dirty="0">
                  <a:latin typeface="Montserrat" charset="0"/>
                  <a:ea typeface="Montserrat" charset="0"/>
                  <a:cs typeface="Montserrat" charset="0"/>
                </a:rPr>
                <a:t> </a:t>
              </a:r>
            </a:p>
            <a:p>
              <a:pPr algn="ctr"/>
              <a:r>
                <a:rPr lang="en-US" sz="2000" spc="600" dirty="0">
                  <a:latin typeface="Montserrat" charset="0"/>
                  <a:ea typeface="Montserrat" charset="0"/>
                  <a:cs typeface="Montserrat" charset="0"/>
                  <a:hlinkClick r:id="rId3">
                    <a:extLst>
                      <a:ext uri="{A12FA001-AC4F-418D-AE19-62706E023703}">
                        <ahyp:hlinkClr xmlns:ahyp="http://schemas.microsoft.com/office/drawing/2018/hyperlinkcolor" val="tx"/>
                      </a:ext>
                    </a:extLst>
                  </a:hlinkClick>
                </a:rPr>
                <a:t>https://enlighten.dk</a:t>
              </a:r>
              <a:r>
                <a:rPr lang="en-US" sz="2000" spc="600" dirty="0">
                  <a:latin typeface="Montserrat" charset="0"/>
                  <a:ea typeface="Montserrat" charset="0"/>
                  <a:cs typeface="Montserrat" charset="0"/>
                </a:rPr>
                <a:t> I </a:t>
              </a:r>
              <a:r>
                <a:rPr lang="en-US" sz="2000" spc="600" dirty="0" err="1">
                  <a:latin typeface="Montserrat" charset="0"/>
                  <a:ea typeface="Montserrat" charset="0"/>
                  <a:cs typeface="Montserrat" charset="0"/>
                </a:rPr>
                <a:t>signe@bruskin.dk</a:t>
              </a:r>
              <a:endParaRPr lang="en-US" sz="2000" spc="600" dirty="0">
                <a:latin typeface="Montserrat" pitchFamily="2" charset="77"/>
                <a:ea typeface="Montserrat" charset="0"/>
                <a:cs typeface="Montserrat" charset="0"/>
              </a:endParaRPr>
            </a:p>
          </p:txBody>
        </p:sp>
      </p:grpSp>
      <p:pic>
        <p:nvPicPr>
          <p:cNvPr id="7" name="Picture Placeholder 6">
            <a:extLst>
              <a:ext uri="{FF2B5EF4-FFF2-40B4-BE49-F238E27FC236}">
                <a16:creationId xmlns:a16="http://schemas.microsoft.com/office/drawing/2014/main" id="{238CC8B8-C2DD-AE4B-B7AF-6ACCF5FD1A21}"/>
              </a:ext>
            </a:extLst>
          </p:cNvPr>
          <p:cNvPicPr>
            <a:picLocks noGrp="1" noChangeAspect="1"/>
          </p:cNvPicPr>
          <p:nvPr>
            <p:ph type="pic" sz="quarter" idx="16"/>
          </p:nvPr>
        </p:nvPicPr>
        <p:blipFill rotWithShape="1">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2486" b="12486"/>
          <a:stretch>
            <a:fillRect/>
          </a:stretch>
        </p:blipFill>
        <p:spPr>
          <a:xfrm>
            <a:off x="18003680" y="4767743"/>
            <a:ext cx="2926088" cy="2926080"/>
          </a:xfrm>
        </p:spPr>
      </p:pic>
      <p:pic>
        <p:nvPicPr>
          <p:cNvPr id="11" name="Picture Placeholder 10" descr="A white door in a room&#10;&#10;Description automatically generated with low confidence">
            <a:extLst>
              <a:ext uri="{FF2B5EF4-FFF2-40B4-BE49-F238E27FC236}">
                <a16:creationId xmlns:a16="http://schemas.microsoft.com/office/drawing/2014/main" id="{72A4A4E2-55A6-9B42-A4C5-846FCC35B532}"/>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l="17685" r="17685"/>
          <a:stretch>
            <a:fillRect/>
          </a:stretch>
        </p:blipFill>
        <p:spPr/>
      </p:pic>
    </p:spTree>
    <p:extLst>
      <p:ext uri="{BB962C8B-B14F-4D97-AF65-F5344CB8AC3E}">
        <p14:creationId xmlns:p14="http://schemas.microsoft.com/office/powerpoint/2010/main" val="196520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BD1B066D-31B5-FE46-A358-28EA79DCBE4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20425" b="20425"/>
          <a:stretch>
            <a:fillRect/>
          </a:stretch>
        </p:blipFill>
        <p:spPr>
          <a:xfrm flipH="1">
            <a:off x="1641618" y="1914526"/>
            <a:ext cx="21127072" cy="10345208"/>
          </a:xfrm>
        </p:spPr>
      </p:pic>
      <p:grpSp>
        <p:nvGrpSpPr>
          <p:cNvPr id="14" name="Group 13">
            <a:extLst>
              <a:ext uri="{FF2B5EF4-FFF2-40B4-BE49-F238E27FC236}">
                <a16:creationId xmlns:a16="http://schemas.microsoft.com/office/drawing/2014/main" id="{9D44B2F0-35A1-C545-ABC9-FAB30C7C0E1E}"/>
              </a:ext>
            </a:extLst>
          </p:cNvPr>
          <p:cNvGrpSpPr/>
          <p:nvPr/>
        </p:nvGrpSpPr>
        <p:grpSpPr>
          <a:xfrm>
            <a:off x="1064102" y="3798315"/>
            <a:ext cx="20525860" cy="3901896"/>
            <a:chOff x="15578667" y="7373437"/>
            <a:chExt cx="10375380" cy="2279254"/>
          </a:xfrm>
        </p:grpSpPr>
        <p:sp>
          <p:nvSpPr>
            <p:cNvPr id="6" name="Rectangle 5">
              <a:extLst>
                <a:ext uri="{FF2B5EF4-FFF2-40B4-BE49-F238E27FC236}">
                  <a16:creationId xmlns:a16="http://schemas.microsoft.com/office/drawing/2014/main" id="{EBF7BA3F-D9DE-A74B-8A06-2BCB473F32ED}"/>
                </a:ext>
              </a:extLst>
            </p:cNvPr>
            <p:cNvSpPr/>
            <p:nvPr/>
          </p:nvSpPr>
          <p:spPr>
            <a:xfrm>
              <a:off x="15578667" y="7373437"/>
              <a:ext cx="8798983" cy="22792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B71F15-4676-7046-8464-DE5FCCD4FE1F}"/>
                </a:ext>
              </a:extLst>
            </p:cNvPr>
            <p:cNvSpPr txBox="1"/>
            <p:nvPr/>
          </p:nvSpPr>
          <p:spPr>
            <a:xfrm>
              <a:off x="16066905" y="7959066"/>
              <a:ext cx="9887142" cy="1107996"/>
            </a:xfrm>
            <a:prstGeom prst="rect">
              <a:avLst/>
            </a:prstGeom>
            <a:noFill/>
          </p:spPr>
          <p:txBody>
            <a:bodyPr wrap="square" rtlCol="0">
              <a:spAutoFit/>
            </a:bodyPr>
            <a:lstStyle/>
            <a:p>
              <a:r>
                <a:rPr lang="da-DK" sz="6600" dirty="0">
                  <a:solidFill>
                    <a:schemeClr val="bg1"/>
                  </a:solidFill>
                  <a:latin typeface="Montserrat Medium" pitchFamily="2" charset="77"/>
                  <a:ea typeface="Lato Light" panose="020F0502020204030203" pitchFamily="34" charset="0"/>
                  <a:cs typeface="Lato Light" panose="020F0502020204030203" pitchFamily="34" charset="0"/>
                </a:rPr>
                <a:t>SPØRGSMÅL &amp; DELING AF GODE EKSEMPLER</a:t>
              </a:r>
            </a:p>
          </p:txBody>
        </p:sp>
      </p:grpSp>
    </p:spTree>
    <p:extLst>
      <p:ext uri="{BB962C8B-B14F-4D97-AF65-F5344CB8AC3E}">
        <p14:creationId xmlns:p14="http://schemas.microsoft.com/office/powerpoint/2010/main" val="157981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A2A8B85-80E8-7147-B6D5-587CA4F91AFA}"/>
              </a:ext>
            </a:extLst>
          </p:cNvPr>
          <p:cNvGrpSpPr/>
          <p:nvPr/>
        </p:nvGrpSpPr>
        <p:grpSpPr>
          <a:xfrm>
            <a:off x="13006616" y="1509743"/>
            <a:ext cx="10418389" cy="1677382"/>
            <a:chOff x="7301882" y="1912863"/>
            <a:chExt cx="4092950" cy="1677382"/>
          </a:xfrm>
        </p:grpSpPr>
        <p:sp>
          <p:nvSpPr>
            <p:cNvPr id="11" name="CuadroTexto 350">
              <a:extLst>
                <a:ext uri="{FF2B5EF4-FFF2-40B4-BE49-F238E27FC236}">
                  <a16:creationId xmlns:a16="http://schemas.microsoft.com/office/drawing/2014/main" id="{FE9E74BE-8E4D-004A-B01E-8881434E0302}"/>
                </a:ext>
              </a:extLst>
            </p:cNvPr>
            <p:cNvSpPr txBox="1"/>
            <p:nvPr/>
          </p:nvSpPr>
          <p:spPr>
            <a:xfrm>
              <a:off x="7301882" y="1912863"/>
              <a:ext cx="4092950" cy="1107996"/>
            </a:xfrm>
            <a:prstGeom prst="rect">
              <a:avLst/>
            </a:prstGeom>
            <a:noFill/>
          </p:spPr>
          <p:txBody>
            <a:bodyPr wrap="square" rtlCol="0">
              <a:spAutoFit/>
            </a:bodyPr>
            <a:lstStyle/>
            <a:p>
              <a:pPr algn="ctr"/>
              <a:r>
                <a:rPr lang="da-DK" sz="6600" b="1" dirty="0">
                  <a:solidFill>
                    <a:schemeClr val="tx2"/>
                  </a:solidFill>
                  <a:latin typeface="Montserrat" pitchFamily="2" charset="77"/>
                  <a:ea typeface="Lato Heavy" charset="0"/>
                  <a:cs typeface="Poppins" pitchFamily="2" charset="77"/>
                </a:rPr>
                <a:t>Forskningsprojektet</a:t>
              </a:r>
            </a:p>
          </p:txBody>
        </p:sp>
        <p:sp>
          <p:nvSpPr>
            <p:cNvPr id="12" name="CuadroTexto 351">
              <a:extLst>
                <a:ext uri="{FF2B5EF4-FFF2-40B4-BE49-F238E27FC236}">
                  <a16:creationId xmlns:a16="http://schemas.microsoft.com/office/drawing/2014/main" id="{51721700-828D-1D40-A61C-322FB3F8BD22}"/>
                </a:ext>
              </a:extLst>
            </p:cNvPr>
            <p:cNvSpPr txBox="1"/>
            <p:nvPr/>
          </p:nvSpPr>
          <p:spPr>
            <a:xfrm>
              <a:off x="7301882" y="3067025"/>
              <a:ext cx="4092950" cy="523220"/>
            </a:xfrm>
            <a:prstGeom prst="rect">
              <a:avLst/>
            </a:prstGeom>
            <a:noFill/>
          </p:spPr>
          <p:txBody>
            <a:bodyPr wrap="square" rtlCol="0">
              <a:spAutoFit/>
            </a:bodyPr>
            <a:lstStyle/>
            <a:p>
              <a:pPr algn="ctr"/>
              <a:r>
                <a:rPr lang="da-DK" sz="2800" dirty="0">
                  <a:latin typeface="Lato Light" panose="020F0502020204030203" pitchFamily="34" charset="0"/>
                  <a:ea typeface="Lato Light" panose="020F0502020204030203" pitchFamily="34" charset="0"/>
                  <a:cs typeface="Lato Light" panose="020F0502020204030203" pitchFamily="34" charset="0"/>
                </a:rPr>
                <a:t>Hvor det hele startede</a:t>
              </a:r>
            </a:p>
          </p:txBody>
        </p:sp>
      </p:grpSp>
      <p:grpSp>
        <p:nvGrpSpPr>
          <p:cNvPr id="4" name="Group 3">
            <a:extLst>
              <a:ext uri="{FF2B5EF4-FFF2-40B4-BE49-F238E27FC236}">
                <a16:creationId xmlns:a16="http://schemas.microsoft.com/office/drawing/2014/main" id="{42431148-799E-4747-9C9B-1E4407759FE2}"/>
              </a:ext>
            </a:extLst>
          </p:cNvPr>
          <p:cNvGrpSpPr/>
          <p:nvPr/>
        </p:nvGrpSpPr>
        <p:grpSpPr>
          <a:xfrm>
            <a:off x="13123442" y="5505505"/>
            <a:ext cx="9754118" cy="6269864"/>
            <a:chOff x="13123442" y="5359201"/>
            <a:chExt cx="9754118" cy="6269864"/>
          </a:xfrm>
        </p:grpSpPr>
        <p:grpSp>
          <p:nvGrpSpPr>
            <p:cNvPr id="2" name="Group 1">
              <a:extLst>
                <a:ext uri="{FF2B5EF4-FFF2-40B4-BE49-F238E27FC236}">
                  <a16:creationId xmlns:a16="http://schemas.microsoft.com/office/drawing/2014/main" id="{FF044E04-A6C4-6A4D-981D-D77EB05864E0}"/>
                </a:ext>
              </a:extLst>
            </p:cNvPr>
            <p:cNvGrpSpPr/>
            <p:nvPr/>
          </p:nvGrpSpPr>
          <p:grpSpPr>
            <a:xfrm>
              <a:off x="13652828" y="6185686"/>
              <a:ext cx="9224732" cy="1637014"/>
              <a:chOff x="13339475" y="5824049"/>
              <a:chExt cx="9224732" cy="1637014"/>
            </a:xfrm>
          </p:grpSpPr>
          <p:grpSp>
            <p:nvGrpSpPr>
              <p:cNvPr id="15" name="Group 14">
                <a:extLst>
                  <a:ext uri="{FF2B5EF4-FFF2-40B4-BE49-F238E27FC236}">
                    <a16:creationId xmlns:a16="http://schemas.microsoft.com/office/drawing/2014/main" id="{4ACC5C70-6559-F146-8643-5C274AC882CE}"/>
                  </a:ext>
                </a:extLst>
              </p:cNvPr>
              <p:cNvGrpSpPr/>
              <p:nvPr/>
            </p:nvGrpSpPr>
            <p:grpSpPr>
              <a:xfrm>
                <a:off x="13339475" y="5824049"/>
                <a:ext cx="4349421" cy="1637014"/>
                <a:chOff x="2655481" y="10555714"/>
                <a:chExt cx="4349421" cy="1637014"/>
              </a:xfrm>
            </p:grpSpPr>
            <p:sp>
              <p:nvSpPr>
                <p:cNvPr id="16" name="CuadroTexto 395">
                  <a:extLst>
                    <a:ext uri="{FF2B5EF4-FFF2-40B4-BE49-F238E27FC236}">
                      <a16:creationId xmlns:a16="http://schemas.microsoft.com/office/drawing/2014/main" id="{2F47D7FB-0C7F-3844-BC98-D8B0AD639766}"/>
                    </a:ext>
                  </a:extLst>
                </p:cNvPr>
                <p:cNvSpPr txBox="1"/>
                <p:nvPr/>
              </p:nvSpPr>
              <p:spPr>
                <a:xfrm>
                  <a:off x="2655482" y="10555714"/>
                  <a:ext cx="4037040" cy="646331"/>
                </a:xfrm>
                <a:prstGeom prst="rect">
                  <a:avLst/>
                </a:prstGeom>
                <a:noFill/>
              </p:spPr>
              <p:txBody>
                <a:bodyPr wrap="square" rtlCol="0">
                  <a:spAutoFit/>
                </a:bodyPr>
                <a:lstStyle/>
                <a:p>
                  <a:pPr algn="ctr"/>
                  <a:r>
                    <a:rPr lang="da-DK" sz="3600" b="1" dirty="0">
                      <a:solidFill>
                        <a:schemeClr val="tx2"/>
                      </a:solidFill>
                      <a:latin typeface="Montserrat SemiBold" pitchFamily="2" charset="77"/>
                      <a:ea typeface="Roboto Medium" panose="02000000000000000000" pitchFamily="2" charset="0"/>
                      <a:cs typeface="Poppins Medium" pitchFamily="2" charset="77"/>
                    </a:rPr>
                    <a:t>Organisation</a:t>
                  </a:r>
                </a:p>
              </p:txBody>
            </p:sp>
            <p:sp>
              <p:nvSpPr>
                <p:cNvPr id="17" name="TextBox 16">
                  <a:extLst>
                    <a:ext uri="{FF2B5EF4-FFF2-40B4-BE49-F238E27FC236}">
                      <a16:creationId xmlns:a16="http://schemas.microsoft.com/office/drawing/2014/main" id="{AB7E5311-F019-A94A-AE05-42999570D047}"/>
                    </a:ext>
                  </a:extLst>
                </p:cNvPr>
                <p:cNvSpPr txBox="1"/>
                <p:nvPr/>
              </p:nvSpPr>
              <p:spPr>
                <a:xfrm>
                  <a:off x="2655481" y="11238621"/>
                  <a:ext cx="4349421" cy="954107"/>
                </a:xfrm>
                <a:prstGeom prst="rect">
                  <a:avLst/>
                </a:prstGeom>
                <a:noFill/>
              </p:spPr>
              <p:txBody>
                <a:bodyPr wrap="square" rtlCol="0">
                  <a:spAutoFit/>
                </a:bodyPr>
                <a:lstStyle/>
                <a:p>
                  <a:pPr algn="ctr"/>
                  <a:r>
                    <a:rPr lang="da-DK" sz="2800" dirty="0">
                      <a:latin typeface="Lato Light" panose="020F0502020204030203" pitchFamily="34" charset="0"/>
                      <a:ea typeface="Lato Light" panose="020F0502020204030203" pitchFamily="34" charset="0"/>
                      <a:cs typeface="Lato Light" panose="020F0502020204030203" pitchFamily="34" charset="0"/>
                    </a:rPr>
                    <a:t>Nordisk organisation (+20.000 medarbejdere).</a:t>
                  </a:r>
                </a:p>
              </p:txBody>
            </p:sp>
          </p:grpSp>
          <p:grpSp>
            <p:nvGrpSpPr>
              <p:cNvPr id="18" name="Group 17">
                <a:extLst>
                  <a:ext uri="{FF2B5EF4-FFF2-40B4-BE49-F238E27FC236}">
                    <a16:creationId xmlns:a16="http://schemas.microsoft.com/office/drawing/2014/main" id="{49B0A0BD-7034-6946-A4BE-B8CB94F9103D}"/>
                  </a:ext>
                </a:extLst>
              </p:cNvPr>
              <p:cNvGrpSpPr/>
              <p:nvPr/>
            </p:nvGrpSpPr>
            <p:grpSpPr>
              <a:xfrm>
                <a:off x="18527167" y="5824049"/>
                <a:ext cx="4037040" cy="1637014"/>
                <a:chOff x="2655482" y="10555714"/>
                <a:chExt cx="4037040" cy="1637014"/>
              </a:xfrm>
            </p:grpSpPr>
            <p:sp>
              <p:nvSpPr>
                <p:cNvPr id="20" name="CuadroTexto 395">
                  <a:extLst>
                    <a:ext uri="{FF2B5EF4-FFF2-40B4-BE49-F238E27FC236}">
                      <a16:creationId xmlns:a16="http://schemas.microsoft.com/office/drawing/2014/main" id="{297BD8EE-3766-D140-8B55-3C2C7828C313}"/>
                    </a:ext>
                  </a:extLst>
                </p:cNvPr>
                <p:cNvSpPr txBox="1"/>
                <p:nvPr/>
              </p:nvSpPr>
              <p:spPr>
                <a:xfrm>
                  <a:off x="2655482" y="10555714"/>
                  <a:ext cx="4037040" cy="646331"/>
                </a:xfrm>
                <a:prstGeom prst="rect">
                  <a:avLst/>
                </a:prstGeom>
                <a:noFill/>
              </p:spPr>
              <p:txBody>
                <a:bodyPr wrap="square" rtlCol="0">
                  <a:spAutoFit/>
                </a:bodyPr>
                <a:lstStyle/>
                <a:p>
                  <a:pPr algn="ctr"/>
                  <a:r>
                    <a:rPr lang="da-DK" sz="3600" b="1" dirty="0">
                      <a:solidFill>
                        <a:schemeClr val="tx2"/>
                      </a:solidFill>
                      <a:latin typeface="Montserrat SemiBold" pitchFamily="2" charset="77"/>
                      <a:ea typeface="Roboto Medium" panose="02000000000000000000" pitchFamily="2" charset="0"/>
                      <a:cs typeface="Poppins Medium" pitchFamily="2" charset="77"/>
                    </a:rPr>
                    <a:t>Transformation</a:t>
                  </a:r>
                </a:p>
              </p:txBody>
            </p:sp>
            <p:sp>
              <p:nvSpPr>
                <p:cNvPr id="21" name="TextBox 20">
                  <a:extLst>
                    <a:ext uri="{FF2B5EF4-FFF2-40B4-BE49-F238E27FC236}">
                      <a16:creationId xmlns:a16="http://schemas.microsoft.com/office/drawing/2014/main" id="{409976CD-76AC-B94B-9096-EEF4D3A78229}"/>
                    </a:ext>
                  </a:extLst>
                </p:cNvPr>
                <p:cNvSpPr txBox="1"/>
                <p:nvPr/>
              </p:nvSpPr>
              <p:spPr>
                <a:xfrm>
                  <a:off x="2655482" y="11238621"/>
                  <a:ext cx="4037040" cy="954107"/>
                </a:xfrm>
                <a:prstGeom prst="rect">
                  <a:avLst/>
                </a:prstGeom>
                <a:noFill/>
              </p:spPr>
              <p:txBody>
                <a:bodyPr wrap="square" rtlCol="0">
                  <a:spAutoFit/>
                </a:bodyPr>
                <a:lstStyle/>
                <a:p>
                  <a:pPr algn="ctr"/>
                  <a:r>
                    <a:rPr lang="da-DK" sz="2800" dirty="0">
                      <a:latin typeface="Lato Light" panose="020F0502020204030203" pitchFamily="34" charset="0"/>
                      <a:ea typeface="Lato Light" panose="020F0502020204030203" pitchFamily="34" charset="0"/>
                      <a:cs typeface="Lato Light" panose="020F0502020204030203" pitchFamily="34" charset="0"/>
                    </a:rPr>
                    <a:t>Organisatorisk transformation.</a:t>
                  </a:r>
                </a:p>
              </p:txBody>
            </p:sp>
          </p:grpSp>
        </p:grpSp>
        <p:grpSp>
          <p:nvGrpSpPr>
            <p:cNvPr id="22" name="Group 21">
              <a:extLst>
                <a:ext uri="{FF2B5EF4-FFF2-40B4-BE49-F238E27FC236}">
                  <a16:creationId xmlns:a16="http://schemas.microsoft.com/office/drawing/2014/main" id="{9EEF4D22-27CF-9F47-969A-276DC2A072EE}"/>
                </a:ext>
              </a:extLst>
            </p:cNvPr>
            <p:cNvGrpSpPr/>
            <p:nvPr/>
          </p:nvGrpSpPr>
          <p:grpSpPr>
            <a:xfrm>
              <a:off x="13123442" y="9992051"/>
              <a:ext cx="9754118" cy="1637014"/>
              <a:chOff x="12810089" y="5824049"/>
              <a:chExt cx="9754118" cy="1637014"/>
            </a:xfrm>
          </p:grpSpPr>
          <p:grpSp>
            <p:nvGrpSpPr>
              <p:cNvPr id="23" name="Group 22">
                <a:extLst>
                  <a:ext uri="{FF2B5EF4-FFF2-40B4-BE49-F238E27FC236}">
                    <a16:creationId xmlns:a16="http://schemas.microsoft.com/office/drawing/2014/main" id="{1477D154-39F7-0E45-A9AA-2E5C6212A143}"/>
                  </a:ext>
                </a:extLst>
              </p:cNvPr>
              <p:cNvGrpSpPr/>
              <p:nvPr/>
            </p:nvGrpSpPr>
            <p:grpSpPr>
              <a:xfrm>
                <a:off x="12810089" y="5824049"/>
                <a:ext cx="5187691" cy="1637014"/>
                <a:chOff x="2126095" y="10555714"/>
                <a:chExt cx="5187691" cy="1637014"/>
              </a:xfrm>
            </p:grpSpPr>
            <p:sp>
              <p:nvSpPr>
                <p:cNvPr id="27" name="CuadroTexto 395">
                  <a:extLst>
                    <a:ext uri="{FF2B5EF4-FFF2-40B4-BE49-F238E27FC236}">
                      <a16:creationId xmlns:a16="http://schemas.microsoft.com/office/drawing/2014/main" id="{88D88739-40B7-FC4F-A2B5-B3334DF2BA2F}"/>
                    </a:ext>
                  </a:extLst>
                </p:cNvPr>
                <p:cNvSpPr txBox="1"/>
                <p:nvPr/>
              </p:nvSpPr>
              <p:spPr>
                <a:xfrm>
                  <a:off x="2655482" y="10555714"/>
                  <a:ext cx="4037040" cy="646331"/>
                </a:xfrm>
                <a:prstGeom prst="rect">
                  <a:avLst/>
                </a:prstGeom>
                <a:noFill/>
              </p:spPr>
              <p:txBody>
                <a:bodyPr wrap="square" rtlCol="0">
                  <a:spAutoFit/>
                </a:bodyPr>
                <a:lstStyle/>
                <a:p>
                  <a:pPr algn="ctr"/>
                  <a:r>
                    <a:rPr lang="da-DK" sz="3600" b="1" dirty="0">
                      <a:solidFill>
                        <a:schemeClr val="tx2"/>
                      </a:solidFill>
                      <a:latin typeface="Montserrat SemiBold" pitchFamily="2" charset="77"/>
                      <a:ea typeface="Roboto Medium" panose="02000000000000000000" pitchFamily="2" charset="0"/>
                      <a:cs typeface="Poppins Medium" pitchFamily="2" charset="77"/>
                    </a:rPr>
                    <a:t>Fokus</a:t>
                  </a:r>
                </a:p>
              </p:txBody>
            </p:sp>
            <p:sp>
              <p:nvSpPr>
                <p:cNvPr id="28" name="TextBox 27">
                  <a:extLst>
                    <a:ext uri="{FF2B5EF4-FFF2-40B4-BE49-F238E27FC236}">
                      <a16:creationId xmlns:a16="http://schemas.microsoft.com/office/drawing/2014/main" id="{3E91812B-A167-3E4B-B031-11A4A0D4E495}"/>
                    </a:ext>
                  </a:extLst>
                </p:cNvPr>
                <p:cNvSpPr txBox="1"/>
                <p:nvPr/>
              </p:nvSpPr>
              <p:spPr>
                <a:xfrm>
                  <a:off x="2126095" y="11238621"/>
                  <a:ext cx="5187691" cy="954107"/>
                </a:xfrm>
                <a:prstGeom prst="rect">
                  <a:avLst/>
                </a:prstGeom>
                <a:noFill/>
              </p:spPr>
              <p:txBody>
                <a:bodyPr wrap="square" rtlCol="0">
                  <a:spAutoFit/>
                </a:bodyPr>
                <a:lstStyle/>
                <a:p>
                  <a:pPr algn="ctr"/>
                  <a:r>
                    <a:rPr lang="da-DK" sz="2800" dirty="0">
                      <a:latin typeface="Lato Light" panose="020F0502020204030203" pitchFamily="34" charset="0"/>
                      <a:ea typeface="Lato Light" panose="020F0502020204030203" pitchFamily="34" charset="0"/>
                      <a:cs typeface="Lato Light" panose="020F0502020204030203" pitchFamily="34" charset="0"/>
                    </a:rPr>
                    <a:t>Medarbejderes og lederes oplevelse af transformationen. </a:t>
                  </a:r>
                </a:p>
              </p:txBody>
            </p:sp>
          </p:grpSp>
          <p:grpSp>
            <p:nvGrpSpPr>
              <p:cNvPr id="24" name="Group 23">
                <a:extLst>
                  <a:ext uri="{FF2B5EF4-FFF2-40B4-BE49-F238E27FC236}">
                    <a16:creationId xmlns:a16="http://schemas.microsoft.com/office/drawing/2014/main" id="{2BD5F0CA-7656-6C49-BF2B-76F829BD3711}"/>
                  </a:ext>
                </a:extLst>
              </p:cNvPr>
              <p:cNvGrpSpPr/>
              <p:nvPr/>
            </p:nvGrpSpPr>
            <p:grpSpPr>
              <a:xfrm>
                <a:off x="18527167" y="5824049"/>
                <a:ext cx="4037040" cy="1637014"/>
                <a:chOff x="2655482" y="10555714"/>
                <a:chExt cx="4037040" cy="1637014"/>
              </a:xfrm>
            </p:grpSpPr>
            <p:sp>
              <p:nvSpPr>
                <p:cNvPr id="25" name="CuadroTexto 395">
                  <a:extLst>
                    <a:ext uri="{FF2B5EF4-FFF2-40B4-BE49-F238E27FC236}">
                      <a16:creationId xmlns:a16="http://schemas.microsoft.com/office/drawing/2014/main" id="{98793574-6CAE-BA49-A608-3C91BA727671}"/>
                    </a:ext>
                  </a:extLst>
                </p:cNvPr>
                <p:cNvSpPr txBox="1"/>
                <p:nvPr/>
              </p:nvSpPr>
              <p:spPr>
                <a:xfrm>
                  <a:off x="2655482" y="10555714"/>
                  <a:ext cx="4037040" cy="646331"/>
                </a:xfrm>
                <a:prstGeom prst="rect">
                  <a:avLst/>
                </a:prstGeom>
                <a:noFill/>
              </p:spPr>
              <p:txBody>
                <a:bodyPr wrap="square" rtlCol="0">
                  <a:spAutoFit/>
                </a:bodyPr>
                <a:lstStyle/>
                <a:p>
                  <a:pPr algn="ctr"/>
                  <a:r>
                    <a:rPr lang="da-DK" b="1" dirty="0">
                      <a:solidFill>
                        <a:schemeClr val="tx2"/>
                      </a:solidFill>
                      <a:latin typeface="Montserrat SemiBold" pitchFamily="2" charset="77"/>
                      <a:ea typeface="Roboto Medium" panose="02000000000000000000" pitchFamily="2" charset="0"/>
                      <a:cs typeface="Poppins Medium" pitchFamily="2" charset="77"/>
                    </a:rPr>
                    <a:t>Perspektiv</a:t>
                  </a:r>
                  <a:endParaRPr lang="da-DK" sz="3600" b="1" dirty="0">
                    <a:solidFill>
                      <a:schemeClr val="tx2"/>
                    </a:solidFill>
                    <a:latin typeface="Montserrat SemiBold" pitchFamily="2" charset="77"/>
                    <a:ea typeface="Roboto Medium" panose="02000000000000000000" pitchFamily="2" charset="0"/>
                    <a:cs typeface="Poppins Medium" pitchFamily="2" charset="77"/>
                  </a:endParaRPr>
                </a:p>
              </p:txBody>
            </p:sp>
            <p:sp>
              <p:nvSpPr>
                <p:cNvPr id="26" name="TextBox 25">
                  <a:extLst>
                    <a:ext uri="{FF2B5EF4-FFF2-40B4-BE49-F238E27FC236}">
                      <a16:creationId xmlns:a16="http://schemas.microsoft.com/office/drawing/2014/main" id="{1A31AEF6-F325-E849-8A04-24164BAF5C2F}"/>
                    </a:ext>
                  </a:extLst>
                </p:cNvPr>
                <p:cNvSpPr txBox="1"/>
                <p:nvPr/>
              </p:nvSpPr>
              <p:spPr>
                <a:xfrm>
                  <a:off x="2655482" y="11238621"/>
                  <a:ext cx="4037040" cy="954107"/>
                </a:xfrm>
                <a:prstGeom prst="rect">
                  <a:avLst/>
                </a:prstGeom>
                <a:noFill/>
              </p:spPr>
              <p:txBody>
                <a:bodyPr wrap="square" rtlCol="0">
                  <a:spAutoFit/>
                </a:bodyPr>
                <a:lstStyle/>
                <a:p>
                  <a:pPr algn="ctr"/>
                  <a:r>
                    <a:rPr lang="da-DK" sz="2800" dirty="0">
                      <a:latin typeface="Lato Light" panose="020F0502020204030203" pitchFamily="34" charset="0"/>
                    </a:rPr>
                    <a:t>Psykologisk</a:t>
                  </a:r>
                  <a:r>
                    <a:rPr lang="da-DK" sz="2800" dirty="0"/>
                    <a:t> </a:t>
                  </a:r>
                  <a:r>
                    <a:rPr lang="da-DK" sz="2800" dirty="0">
                      <a:latin typeface="Lato Light" panose="020F0502020204030203" pitchFamily="34" charset="0"/>
                    </a:rPr>
                    <a:t>og</a:t>
                  </a:r>
                  <a:r>
                    <a:rPr lang="da-DK" sz="2800" dirty="0"/>
                    <a:t> </a:t>
                  </a:r>
                  <a:r>
                    <a:rPr lang="da-DK" sz="2800" dirty="0">
                      <a:latin typeface="Lato Light" panose="020F0502020204030203" pitchFamily="34" charset="0"/>
                    </a:rPr>
                    <a:t>filosofisk vinkel.</a:t>
                  </a:r>
                </a:p>
              </p:txBody>
            </p:sp>
          </p:grpSp>
        </p:grpSp>
        <p:sp>
          <p:nvSpPr>
            <p:cNvPr id="31" name="Gráfico 221">
              <a:extLst>
                <a:ext uri="{FF2B5EF4-FFF2-40B4-BE49-F238E27FC236}">
                  <a16:creationId xmlns:a16="http://schemas.microsoft.com/office/drawing/2014/main" id="{A568D880-8214-BB44-B304-57B2293D62C7}"/>
                </a:ext>
              </a:extLst>
            </p:cNvPr>
            <p:cNvSpPr/>
            <p:nvPr/>
          </p:nvSpPr>
          <p:spPr>
            <a:xfrm>
              <a:off x="20389897" y="5359201"/>
              <a:ext cx="964204" cy="803503"/>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tx2"/>
            </a:solidFill>
            <a:ln w="1098" cap="flat">
              <a:noFill/>
              <a:prstDash val="solid"/>
              <a:miter/>
            </a:ln>
          </p:spPr>
          <p:txBody>
            <a:bodyPr rtlCol="0" anchor="ctr"/>
            <a:lstStyle/>
            <a:p>
              <a:endParaRPr lang="da-DK" dirty="0"/>
            </a:p>
          </p:txBody>
        </p:sp>
        <p:grpSp>
          <p:nvGrpSpPr>
            <p:cNvPr id="32" name="Gráfico 22">
              <a:extLst>
                <a:ext uri="{FF2B5EF4-FFF2-40B4-BE49-F238E27FC236}">
                  <a16:creationId xmlns:a16="http://schemas.microsoft.com/office/drawing/2014/main" id="{0C2DD3AD-B309-4A4D-B392-C091021962A6}"/>
                </a:ext>
              </a:extLst>
            </p:cNvPr>
            <p:cNvGrpSpPr/>
            <p:nvPr/>
          </p:nvGrpSpPr>
          <p:grpSpPr>
            <a:xfrm>
              <a:off x="15246371" y="5534406"/>
              <a:ext cx="717141" cy="591459"/>
              <a:chOff x="4651490" y="1771527"/>
              <a:chExt cx="545724" cy="450082"/>
            </a:xfrm>
            <a:solidFill>
              <a:schemeClr val="tx2"/>
            </a:solidFill>
          </p:grpSpPr>
          <p:sp>
            <p:nvSpPr>
              <p:cNvPr id="34" name="Forma libre 341">
                <a:extLst>
                  <a:ext uri="{FF2B5EF4-FFF2-40B4-BE49-F238E27FC236}">
                    <a16:creationId xmlns:a16="http://schemas.microsoft.com/office/drawing/2014/main" id="{2E2FA63A-3CA6-9D4E-921E-B41F66B0944B}"/>
                  </a:ext>
                </a:extLst>
              </p:cNvPr>
              <p:cNvSpPr/>
              <p:nvPr/>
            </p:nvSpPr>
            <p:spPr>
              <a:xfrm>
                <a:off x="4828295" y="177152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da-DK"/>
              </a:p>
            </p:txBody>
          </p:sp>
          <p:sp>
            <p:nvSpPr>
              <p:cNvPr id="36" name="Forma libre 343">
                <a:extLst>
                  <a:ext uri="{FF2B5EF4-FFF2-40B4-BE49-F238E27FC236}">
                    <a16:creationId xmlns:a16="http://schemas.microsoft.com/office/drawing/2014/main" id="{D39F8F0E-2160-6040-989E-37C29C225349}"/>
                  </a:ext>
                </a:extLst>
              </p:cNvPr>
              <p:cNvSpPr/>
              <p:nvPr/>
            </p:nvSpPr>
            <p:spPr>
              <a:xfrm>
                <a:off x="4651490" y="2097934"/>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da-DK"/>
              </a:p>
            </p:txBody>
          </p:sp>
          <p:sp>
            <p:nvSpPr>
              <p:cNvPr id="37" name="Forma libre 344">
                <a:extLst>
                  <a:ext uri="{FF2B5EF4-FFF2-40B4-BE49-F238E27FC236}">
                    <a16:creationId xmlns:a16="http://schemas.microsoft.com/office/drawing/2014/main" id="{84808C58-F7A4-D945-9C99-1FBB57A91A33}"/>
                  </a:ext>
                </a:extLst>
              </p:cNvPr>
              <p:cNvSpPr/>
              <p:nvPr/>
            </p:nvSpPr>
            <p:spPr>
              <a:xfrm>
                <a:off x="5059514" y="1948331"/>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da-DK"/>
              </a:p>
            </p:txBody>
          </p:sp>
          <p:sp>
            <p:nvSpPr>
              <p:cNvPr id="39" name="Forma libre 346">
                <a:extLst>
                  <a:ext uri="{FF2B5EF4-FFF2-40B4-BE49-F238E27FC236}">
                    <a16:creationId xmlns:a16="http://schemas.microsoft.com/office/drawing/2014/main" id="{B6C4147D-3465-E94F-A889-2D666A877123}"/>
                  </a:ext>
                </a:extLst>
              </p:cNvPr>
              <p:cNvSpPr/>
              <p:nvPr/>
            </p:nvSpPr>
            <p:spPr>
              <a:xfrm>
                <a:off x="4869089" y="1921129"/>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da-DK"/>
              </a:p>
            </p:txBody>
          </p:sp>
        </p:grpSp>
      </p:grpSp>
      <p:pic>
        <p:nvPicPr>
          <p:cNvPr id="8" name="Picture Placeholder 7" descr="Brain with solid fill">
            <a:extLst>
              <a:ext uri="{FF2B5EF4-FFF2-40B4-BE49-F238E27FC236}">
                <a16:creationId xmlns:a16="http://schemas.microsoft.com/office/drawing/2014/main" id="{4B9104C7-325D-CE4F-BB95-AB0A81F60E3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67" r="5567"/>
          <a:stretch>
            <a:fillRect/>
          </a:stretch>
        </p:blipFill>
        <p:spPr/>
      </p:pic>
      <p:pic>
        <p:nvPicPr>
          <p:cNvPr id="43" name="Picture Placeholder 5" descr="A group of clouds in the sky&#10;&#10;Description automatically generated">
            <a:extLst>
              <a:ext uri="{FF2B5EF4-FFF2-40B4-BE49-F238E27FC236}">
                <a16:creationId xmlns:a16="http://schemas.microsoft.com/office/drawing/2014/main" id="{EF577634-D826-8841-AFFE-BE77C2CAE8D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8951" r="689"/>
          <a:stretch/>
        </p:blipFill>
        <p:spPr>
          <a:xfrm>
            <a:off x="0" y="0"/>
            <a:ext cx="12188824" cy="13716000"/>
          </a:xfrm>
          <a:prstGeom prst="rect">
            <a:avLst/>
          </a:prstGeom>
        </p:spPr>
      </p:pic>
      <p:sp>
        <p:nvSpPr>
          <p:cNvPr id="44" name="Forma libre 340">
            <a:extLst>
              <a:ext uri="{FF2B5EF4-FFF2-40B4-BE49-F238E27FC236}">
                <a16:creationId xmlns:a16="http://schemas.microsoft.com/office/drawing/2014/main" id="{C9D313EA-9831-9D40-9D6E-61724DD0685D}"/>
              </a:ext>
            </a:extLst>
          </p:cNvPr>
          <p:cNvSpPr/>
          <p:nvPr/>
        </p:nvSpPr>
        <p:spPr>
          <a:xfrm>
            <a:off x="15559766" y="5493653"/>
            <a:ext cx="180953" cy="180954"/>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chemeClr val="tx2"/>
          </a:solidFill>
          <a:ln w="9525" cap="flat">
            <a:noFill/>
            <a:prstDash val="solid"/>
            <a:miter/>
          </a:ln>
        </p:spPr>
        <p:txBody>
          <a:bodyPr rtlCol="0" anchor="ctr"/>
          <a:lstStyle/>
          <a:p>
            <a:endParaRPr lang="da-DK"/>
          </a:p>
        </p:txBody>
      </p:sp>
      <p:sp>
        <p:nvSpPr>
          <p:cNvPr id="45" name="Forma libre 342">
            <a:extLst>
              <a:ext uri="{FF2B5EF4-FFF2-40B4-BE49-F238E27FC236}">
                <a16:creationId xmlns:a16="http://schemas.microsoft.com/office/drawing/2014/main" id="{C06C772A-97C6-794E-8A92-0F8E8C2CB7B0}"/>
              </a:ext>
            </a:extLst>
          </p:cNvPr>
          <p:cNvSpPr/>
          <p:nvPr/>
        </p:nvSpPr>
        <p:spPr>
          <a:xfrm>
            <a:off x="15327461" y="5922582"/>
            <a:ext cx="180953" cy="180954"/>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solidFill>
            <a:schemeClr val="tx2"/>
          </a:solidFill>
          <a:ln w="9525" cap="flat">
            <a:noFill/>
            <a:prstDash val="solid"/>
            <a:miter/>
          </a:ln>
        </p:spPr>
        <p:txBody>
          <a:bodyPr rtlCol="0" anchor="ctr"/>
          <a:lstStyle/>
          <a:p>
            <a:endParaRPr lang="da-DK"/>
          </a:p>
        </p:txBody>
      </p:sp>
      <p:sp>
        <p:nvSpPr>
          <p:cNvPr id="46" name="Forma libre 345">
            <a:extLst>
              <a:ext uri="{FF2B5EF4-FFF2-40B4-BE49-F238E27FC236}">
                <a16:creationId xmlns:a16="http://schemas.microsoft.com/office/drawing/2014/main" id="{66A5E76D-BF70-A04C-98CF-1970DC5804DD}"/>
              </a:ext>
            </a:extLst>
          </p:cNvPr>
          <p:cNvSpPr/>
          <p:nvPr/>
        </p:nvSpPr>
        <p:spPr>
          <a:xfrm>
            <a:off x="15720615" y="6119176"/>
            <a:ext cx="323372" cy="162523"/>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solidFill>
            <a:schemeClr val="tx2"/>
          </a:solidFill>
          <a:ln w="9525" cap="flat">
            <a:noFill/>
            <a:prstDash val="solid"/>
            <a:miter/>
          </a:ln>
        </p:spPr>
        <p:txBody>
          <a:bodyPr rtlCol="0" anchor="ctr"/>
          <a:lstStyle/>
          <a:p>
            <a:endParaRPr lang="da-DK"/>
          </a:p>
        </p:txBody>
      </p:sp>
      <p:pic>
        <p:nvPicPr>
          <p:cNvPr id="14" name="Graphic 13" descr="Brain with solid fill">
            <a:extLst>
              <a:ext uri="{FF2B5EF4-FFF2-40B4-BE49-F238E27FC236}">
                <a16:creationId xmlns:a16="http://schemas.microsoft.com/office/drawing/2014/main" id="{2EAFAF37-026E-264A-B055-FD57712508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23355" y="9294511"/>
            <a:ext cx="914400" cy="914400"/>
          </a:xfrm>
          <a:prstGeom prst="rect">
            <a:avLst/>
          </a:prstGeom>
        </p:spPr>
      </p:pic>
      <p:pic>
        <p:nvPicPr>
          <p:cNvPr id="50" name="Graphic 49" descr="Bullseye with solid fill">
            <a:extLst>
              <a:ext uri="{FF2B5EF4-FFF2-40B4-BE49-F238E27FC236}">
                <a16:creationId xmlns:a16="http://schemas.microsoft.com/office/drawing/2014/main" id="{8EB61AEF-32D2-164D-A17D-6E1E056B61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60646" y="9282498"/>
            <a:ext cx="914400" cy="914400"/>
          </a:xfrm>
          <a:prstGeom prst="rect">
            <a:avLst/>
          </a:prstGeom>
        </p:spPr>
      </p:pic>
    </p:spTree>
    <p:extLst>
      <p:ext uri="{BB962C8B-B14F-4D97-AF65-F5344CB8AC3E}">
        <p14:creationId xmlns:p14="http://schemas.microsoft.com/office/powerpoint/2010/main" val="139146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snow, plane, airplane&#10;&#10;Description automatically generated">
            <a:extLst>
              <a:ext uri="{FF2B5EF4-FFF2-40B4-BE49-F238E27FC236}">
                <a16:creationId xmlns:a16="http://schemas.microsoft.com/office/drawing/2014/main" id="{36115512-6130-7946-98C3-F7FEAE74BE1A}"/>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l="14133" r="14133"/>
          <a:stretch>
            <a:fillRect/>
          </a:stretch>
        </p:blipFill>
        <p:spPr/>
      </p:pic>
      <p:sp>
        <p:nvSpPr>
          <p:cNvPr id="16" name="Rectangle 15">
            <a:extLst>
              <a:ext uri="{FF2B5EF4-FFF2-40B4-BE49-F238E27FC236}">
                <a16:creationId xmlns:a16="http://schemas.microsoft.com/office/drawing/2014/main" id="{CC569BEA-F9E4-A74D-A1F2-01AEE8DF9A6C}"/>
              </a:ext>
            </a:extLst>
          </p:cNvPr>
          <p:cNvSpPr/>
          <p:nvPr/>
        </p:nvSpPr>
        <p:spPr>
          <a:xfrm>
            <a:off x="1685662" y="3571876"/>
            <a:ext cx="17059538" cy="6629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253D88C-4818-694D-938A-950CB4B0BDF7}"/>
              </a:ext>
            </a:extLst>
          </p:cNvPr>
          <p:cNvSpPr txBox="1"/>
          <p:nvPr/>
        </p:nvSpPr>
        <p:spPr>
          <a:xfrm>
            <a:off x="2558867" y="6143625"/>
            <a:ext cx="13500283" cy="1107996"/>
          </a:xfrm>
          <a:prstGeom prst="rect">
            <a:avLst/>
          </a:prstGeom>
          <a:noFill/>
        </p:spPr>
        <p:txBody>
          <a:bodyPr wrap="square" rtlCol="0">
            <a:spAutoFit/>
          </a:bodyPr>
          <a:lstStyle/>
          <a:p>
            <a:r>
              <a:rPr lang="da-DK" sz="6600" b="1" dirty="0">
                <a:solidFill>
                  <a:schemeClr val="bg1"/>
                </a:solidFill>
                <a:latin typeface="Montserrat" pitchFamily="2" charset="77"/>
              </a:rPr>
              <a:t>“Hvilken transformation?”</a:t>
            </a:r>
          </a:p>
        </p:txBody>
      </p:sp>
    </p:spTree>
    <p:extLst>
      <p:ext uri="{BB962C8B-B14F-4D97-AF65-F5344CB8AC3E}">
        <p14:creationId xmlns:p14="http://schemas.microsoft.com/office/powerpoint/2010/main" val="106689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snow, plane, airplane&#10;&#10;Description automatically generated">
            <a:extLst>
              <a:ext uri="{FF2B5EF4-FFF2-40B4-BE49-F238E27FC236}">
                <a16:creationId xmlns:a16="http://schemas.microsoft.com/office/drawing/2014/main" id="{36115512-6130-7946-98C3-F7FEAE74BE1A}"/>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l="14133" r="14133"/>
          <a:stretch>
            <a:fillRect/>
          </a:stretch>
        </p:blipFill>
        <p:spPr>
          <a:xfrm>
            <a:off x="0" y="28576"/>
            <a:ext cx="14758162" cy="13716000"/>
          </a:xfrm>
        </p:spPr>
      </p:pic>
      <p:sp>
        <p:nvSpPr>
          <p:cNvPr id="16" name="Rectangle 15">
            <a:extLst>
              <a:ext uri="{FF2B5EF4-FFF2-40B4-BE49-F238E27FC236}">
                <a16:creationId xmlns:a16="http://schemas.microsoft.com/office/drawing/2014/main" id="{CC569BEA-F9E4-A74D-A1F2-01AEE8DF9A6C}"/>
              </a:ext>
            </a:extLst>
          </p:cNvPr>
          <p:cNvSpPr/>
          <p:nvPr/>
        </p:nvSpPr>
        <p:spPr>
          <a:xfrm>
            <a:off x="5314687" y="3571876"/>
            <a:ext cx="17059538" cy="6629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253D88C-4818-694D-938A-950CB4B0BDF7}"/>
              </a:ext>
            </a:extLst>
          </p:cNvPr>
          <p:cNvSpPr txBox="1"/>
          <p:nvPr/>
        </p:nvSpPr>
        <p:spPr>
          <a:xfrm>
            <a:off x="6187892" y="5429250"/>
            <a:ext cx="14929033" cy="2123658"/>
          </a:xfrm>
          <a:prstGeom prst="rect">
            <a:avLst/>
          </a:prstGeom>
          <a:noFill/>
        </p:spPr>
        <p:txBody>
          <a:bodyPr wrap="square" rtlCol="0">
            <a:spAutoFit/>
          </a:bodyPr>
          <a:lstStyle/>
          <a:p>
            <a:r>
              <a:rPr lang="da-DK" sz="6600" b="1" dirty="0">
                <a:solidFill>
                  <a:schemeClr val="bg1"/>
                </a:solidFill>
                <a:latin typeface="Montserrat" pitchFamily="2" charset="77"/>
              </a:rPr>
              <a:t>“…det vælter ned over os med forandringer…”</a:t>
            </a:r>
          </a:p>
        </p:txBody>
      </p:sp>
    </p:spTree>
    <p:extLst>
      <p:ext uri="{BB962C8B-B14F-4D97-AF65-F5344CB8AC3E}">
        <p14:creationId xmlns:p14="http://schemas.microsoft.com/office/powerpoint/2010/main" val="174016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350">
            <a:extLst>
              <a:ext uri="{FF2B5EF4-FFF2-40B4-BE49-F238E27FC236}">
                <a16:creationId xmlns:a16="http://schemas.microsoft.com/office/drawing/2014/main" id="{22E46D45-FBEF-7F41-A274-B39A2A942BA5}"/>
              </a:ext>
            </a:extLst>
          </p:cNvPr>
          <p:cNvSpPr txBox="1"/>
          <p:nvPr/>
        </p:nvSpPr>
        <p:spPr>
          <a:xfrm>
            <a:off x="688975" y="3171144"/>
            <a:ext cx="6554036" cy="6186309"/>
          </a:xfrm>
          <a:prstGeom prst="rect">
            <a:avLst/>
          </a:prstGeom>
          <a:noFill/>
        </p:spPr>
        <p:txBody>
          <a:bodyPr wrap="square" rtlCol="0">
            <a:spAutoFit/>
          </a:bodyPr>
          <a:lstStyle/>
          <a:p>
            <a:r>
              <a:rPr lang="da-DK" sz="6600" b="1" dirty="0">
                <a:solidFill>
                  <a:schemeClr val="tx2"/>
                </a:solidFill>
                <a:latin typeface="Montserrat" pitchFamily="2" charset="77"/>
                <a:ea typeface="Lato Heavy" charset="0"/>
                <a:cs typeface="Poppins" pitchFamily="2" charset="77"/>
              </a:rPr>
              <a:t>Hvilke forandringer betyder noget for medarbejdere og ledere?</a:t>
            </a:r>
          </a:p>
        </p:txBody>
      </p:sp>
      <p:sp>
        <p:nvSpPr>
          <p:cNvPr id="23" name="TextBox 22">
            <a:extLst>
              <a:ext uri="{FF2B5EF4-FFF2-40B4-BE49-F238E27FC236}">
                <a16:creationId xmlns:a16="http://schemas.microsoft.com/office/drawing/2014/main" id="{3BEC9AF3-014B-0C40-8755-705172975FE6}"/>
              </a:ext>
            </a:extLst>
          </p:cNvPr>
          <p:cNvSpPr txBox="1"/>
          <p:nvPr/>
        </p:nvSpPr>
        <p:spPr>
          <a:xfrm>
            <a:off x="16813047" y="1441964"/>
            <a:ext cx="6101715" cy="1754326"/>
          </a:xfrm>
          <a:prstGeom prst="rect">
            <a:avLst/>
          </a:prstGeom>
          <a:noFill/>
        </p:spPr>
        <p:txBody>
          <a:bodyPr wrap="square" rtlCol="0">
            <a:spAutoFit/>
          </a:bodyPr>
          <a:lstStyle/>
          <a:p>
            <a:r>
              <a:rPr lang="da-DK" b="1">
                <a:solidFill>
                  <a:schemeClr val="tx2"/>
                </a:solidFill>
                <a:latin typeface="Montserrat SemiBold" pitchFamily="2" charset="77"/>
                <a:ea typeface="Lato Light" panose="020F0502020204030203" pitchFamily="34" charset="0"/>
                <a:cs typeface="Arial" panose="020B0604020202020204" pitchFamily="34" charset="0"/>
              </a:rPr>
              <a:t>De forandringer, der for den enkelte føles radikale, er de nære: Mikroforandringerne.</a:t>
            </a:r>
          </a:p>
        </p:txBody>
      </p:sp>
      <p:grpSp>
        <p:nvGrpSpPr>
          <p:cNvPr id="4" name="Group 3">
            <a:extLst>
              <a:ext uri="{FF2B5EF4-FFF2-40B4-BE49-F238E27FC236}">
                <a16:creationId xmlns:a16="http://schemas.microsoft.com/office/drawing/2014/main" id="{B84C432C-BB3F-6947-943B-C1339114270B}"/>
              </a:ext>
            </a:extLst>
          </p:cNvPr>
          <p:cNvGrpSpPr/>
          <p:nvPr/>
        </p:nvGrpSpPr>
        <p:grpSpPr>
          <a:xfrm>
            <a:off x="16570882" y="5519452"/>
            <a:ext cx="7127317" cy="5866650"/>
            <a:chOff x="16746729" y="5609862"/>
            <a:chExt cx="7127317" cy="4252678"/>
          </a:xfrm>
        </p:grpSpPr>
        <p:sp>
          <p:nvSpPr>
            <p:cNvPr id="12" name="TextBox 11">
              <a:extLst>
                <a:ext uri="{FF2B5EF4-FFF2-40B4-BE49-F238E27FC236}">
                  <a16:creationId xmlns:a16="http://schemas.microsoft.com/office/drawing/2014/main" id="{8ED30F74-82E5-7649-A7AB-DEB9EC889D0E}"/>
                </a:ext>
              </a:extLst>
            </p:cNvPr>
            <p:cNvSpPr txBox="1"/>
            <p:nvPr/>
          </p:nvSpPr>
          <p:spPr>
            <a:xfrm>
              <a:off x="17762806" y="5609862"/>
              <a:ext cx="6101715" cy="1003970"/>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Forandringer der ændrer hverdagen, rutinerne, det fysiske rum, relationer eller arbejdsidentiteten.</a:t>
              </a:r>
            </a:p>
          </p:txBody>
        </p:sp>
        <p:sp>
          <p:nvSpPr>
            <p:cNvPr id="13" name="TextBox 12">
              <a:extLst>
                <a:ext uri="{FF2B5EF4-FFF2-40B4-BE49-F238E27FC236}">
                  <a16:creationId xmlns:a16="http://schemas.microsoft.com/office/drawing/2014/main" id="{9145B7B2-02AB-AF49-B315-BD79C2AE046D}"/>
                </a:ext>
              </a:extLst>
            </p:cNvPr>
            <p:cNvSpPr txBox="1"/>
            <p:nvPr/>
          </p:nvSpPr>
          <p:spPr>
            <a:xfrm>
              <a:off x="17762807" y="6945843"/>
              <a:ext cx="5787390" cy="691623"/>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En subjektiv oplevelse af hvad der er en radikal mikroforandring.</a:t>
              </a:r>
            </a:p>
          </p:txBody>
        </p:sp>
        <p:sp>
          <p:nvSpPr>
            <p:cNvPr id="14" name="TextBox 13">
              <a:extLst>
                <a:ext uri="{FF2B5EF4-FFF2-40B4-BE49-F238E27FC236}">
                  <a16:creationId xmlns:a16="http://schemas.microsoft.com/office/drawing/2014/main" id="{70848AAE-CD2C-B34F-BDEE-E5BCB7B94AFE}"/>
                </a:ext>
              </a:extLst>
            </p:cNvPr>
            <p:cNvSpPr txBox="1"/>
            <p:nvPr/>
          </p:nvSpPr>
          <p:spPr>
            <a:xfrm>
              <a:off x="17762807" y="8078928"/>
              <a:ext cx="6101714" cy="691623"/>
            </a:xfrm>
            <a:prstGeom prst="rect">
              <a:avLst/>
            </a:prstGeom>
            <a:noFill/>
          </p:spPr>
          <p:txBody>
            <a:bodyPr wrap="square" rtlCol="0">
              <a:spAutoFit/>
            </a:bodyPr>
            <a:lstStyle/>
            <a:p>
              <a:r>
                <a:rPr lang="da-DK" sz="2800" dirty="0">
                  <a:latin typeface="Lato Light" panose="020F0502020204030203" pitchFamily="34" charset="0"/>
                  <a:ea typeface="Lato Light" panose="020F0502020204030203" pitchFamily="34" charset="0"/>
                  <a:cs typeface="Lato Light" panose="020F0502020204030203" pitchFamily="34" charset="0"/>
                </a:rPr>
                <a:t>Flydende karakter – hvilket betyder at de kan ændre sig over tid.</a:t>
              </a:r>
            </a:p>
          </p:txBody>
        </p:sp>
        <p:sp>
          <p:nvSpPr>
            <p:cNvPr id="16" name="CuadroTexto 395">
              <a:extLst>
                <a:ext uri="{FF2B5EF4-FFF2-40B4-BE49-F238E27FC236}">
                  <a16:creationId xmlns:a16="http://schemas.microsoft.com/office/drawing/2014/main" id="{62ABCBB6-CEB9-0444-AC1A-63DEB3CE9BB5}"/>
                </a:ext>
              </a:extLst>
            </p:cNvPr>
            <p:cNvSpPr txBox="1"/>
            <p:nvPr/>
          </p:nvSpPr>
          <p:spPr>
            <a:xfrm>
              <a:off x="16746729" y="5648051"/>
              <a:ext cx="1177688" cy="870107"/>
            </a:xfrm>
            <a:prstGeom prst="rect">
              <a:avLst/>
            </a:prstGeom>
            <a:noFill/>
          </p:spPr>
          <p:txBody>
            <a:bodyPr wrap="square" rtlCol="0">
              <a:spAutoFit/>
            </a:bodyPr>
            <a:lstStyle/>
            <a:p>
              <a:pPr algn="ctr"/>
              <a:r>
                <a:rPr lang="da-DK" sz="7200" dirty="0">
                  <a:solidFill>
                    <a:schemeClr val="tx2"/>
                  </a:solidFill>
                  <a:latin typeface="Poppins Medium" pitchFamily="2" charset="77"/>
                  <a:ea typeface="Roboto Medium" panose="02000000000000000000" pitchFamily="2" charset="0"/>
                  <a:cs typeface="Poppins Medium" pitchFamily="2" charset="77"/>
                </a:rPr>
                <a:t>1</a:t>
              </a:r>
            </a:p>
          </p:txBody>
        </p:sp>
        <p:sp>
          <p:nvSpPr>
            <p:cNvPr id="17" name="CuadroTexto 395">
              <a:extLst>
                <a:ext uri="{FF2B5EF4-FFF2-40B4-BE49-F238E27FC236}">
                  <a16:creationId xmlns:a16="http://schemas.microsoft.com/office/drawing/2014/main" id="{0400B24F-80EB-4640-A3FB-5CBD860DB1D6}"/>
                </a:ext>
              </a:extLst>
            </p:cNvPr>
            <p:cNvSpPr txBox="1"/>
            <p:nvPr/>
          </p:nvSpPr>
          <p:spPr>
            <a:xfrm>
              <a:off x="16746729" y="6802808"/>
              <a:ext cx="1177688" cy="870107"/>
            </a:xfrm>
            <a:prstGeom prst="rect">
              <a:avLst/>
            </a:prstGeom>
            <a:noFill/>
          </p:spPr>
          <p:txBody>
            <a:bodyPr wrap="square" rtlCol="0">
              <a:spAutoFit/>
            </a:bodyPr>
            <a:lstStyle/>
            <a:p>
              <a:pPr algn="ctr"/>
              <a:r>
                <a:rPr lang="da-DK" sz="7200" dirty="0">
                  <a:solidFill>
                    <a:schemeClr val="tx2"/>
                  </a:solidFill>
                  <a:latin typeface="Poppins Medium" pitchFamily="2" charset="77"/>
                  <a:ea typeface="Roboto Medium" panose="02000000000000000000" pitchFamily="2" charset="0"/>
                  <a:cs typeface="Poppins Medium" pitchFamily="2" charset="77"/>
                </a:rPr>
                <a:t>2</a:t>
              </a:r>
            </a:p>
          </p:txBody>
        </p:sp>
        <p:sp>
          <p:nvSpPr>
            <p:cNvPr id="19" name="CuadroTexto 395">
              <a:extLst>
                <a:ext uri="{FF2B5EF4-FFF2-40B4-BE49-F238E27FC236}">
                  <a16:creationId xmlns:a16="http://schemas.microsoft.com/office/drawing/2014/main" id="{287D0B78-FD94-AB48-817C-24092238167B}"/>
                </a:ext>
              </a:extLst>
            </p:cNvPr>
            <p:cNvSpPr txBox="1"/>
            <p:nvPr/>
          </p:nvSpPr>
          <p:spPr>
            <a:xfrm>
              <a:off x="16746729" y="7935895"/>
              <a:ext cx="1177688" cy="870107"/>
            </a:xfrm>
            <a:prstGeom prst="rect">
              <a:avLst/>
            </a:prstGeom>
            <a:noFill/>
          </p:spPr>
          <p:txBody>
            <a:bodyPr wrap="square" rtlCol="0">
              <a:spAutoFit/>
            </a:bodyPr>
            <a:lstStyle/>
            <a:p>
              <a:pPr algn="ctr"/>
              <a:r>
                <a:rPr lang="da-DK" sz="7200" dirty="0">
                  <a:solidFill>
                    <a:schemeClr val="tx2"/>
                  </a:solidFill>
                  <a:latin typeface="Poppins Medium" pitchFamily="2" charset="77"/>
                  <a:ea typeface="Roboto Medium" panose="02000000000000000000" pitchFamily="2" charset="0"/>
                  <a:cs typeface="Poppins Medium" pitchFamily="2" charset="77"/>
                </a:rPr>
                <a:t>3</a:t>
              </a:r>
            </a:p>
          </p:txBody>
        </p:sp>
        <p:sp>
          <p:nvSpPr>
            <p:cNvPr id="15" name="CuadroTexto 395">
              <a:extLst>
                <a:ext uri="{FF2B5EF4-FFF2-40B4-BE49-F238E27FC236}">
                  <a16:creationId xmlns:a16="http://schemas.microsoft.com/office/drawing/2014/main" id="{C429E80B-8E79-1443-8295-6C4EFFE189A6}"/>
                </a:ext>
              </a:extLst>
            </p:cNvPr>
            <p:cNvSpPr txBox="1"/>
            <p:nvPr/>
          </p:nvSpPr>
          <p:spPr>
            <a:xfrm>
              <a:off x="16746729" y="8992433"/>
              <a:ext cx="1177688" cy="870107"/>
            </a:xfrm>
            <a:prstGeom prst="rect">
              <a:avLst/>
            </a:prstGeom>
            <a:noFill/>
          </p:spPr>
          <p:txBody>
            <a:bodyPr wrap="square" rtlCol="0">
              <a:spAutoFit/>
            </a:bodyPr>
            <a:lstStyle/>
            <a:p>
              <a:pPr algn="ctr"/>
              <a:r>
                <a:rPr lang="da-DK" sz="7200">
                  <a:solidFill>
                    <a:schemeClr val="tx2"/>
                  </a:solidFill>
                  <a:latin typeface="Poppins Medium" pitchFamily="2" charset="77"/>
                  <a:ea typeface="Roboto Medium" panose="02000000000000000000" pitchFamily="2" charset="0"/>
                  <a:cs typeface="Poppins Medium" pitchFamily="2" charset="77"/>
                </a:rPr>
                <a:t>4</a:t>
              </a:r>
            </a:p>
          </p:txBody>
        </p:sp>
        <p:sp>
          <p:nvSpPr>
            <p:cNvPr id="18" name="TextBox 17">
              <a:extLst>
                <a:ext uri="{FF2B5EF4-FFF2-40B4-BE49-F238E27FC236}">
                  <a16:creationId xmlns:a16="http://schemas.microsoft.com/office/drawing/2014/main" id="{393E0CFD-C93B-A840-938F-8DE1A0BF2030}"/>
                </a:ext>
              </a:extLst>
            </p:cNvPr>
            <p:cNvSpPr txBox="1"/>
            <p:nvPr/>
          </p:nvSpPr>
          <p:spPr>
            <a:xfrm>
              <a:off x="17772332" y="9142224"/>
              <a:ext cx="6101714" cy="691623"/>
            </a:xfrm>
            <a:prstGeom prst="rect">
              <a:avLst/>
            </a:prstGeom>
            <a:noFill/>
          </p:spPr>
          <p:txBody>
            <a:bodyPr wrap="square" rtlCol="0">
              <a:spAutoFit/>
            </a:bodyPr>
            <a:lstStyle/>
            <a:p>
              <a:r>
                <a:rPr lang="da-DK" sz="2800">
                  <a:latin typeface="Lato Light" panose="020F0502020204030203" pitchFamily="34" charset="0"/>
                  <a:ea typeface="Lato Light" panose="020F0502020204030203" pitchFamily="34" charset="0"/>
                  <a:cs typeface="Lato Light" panose="020F0502020204030203" pitchFamily="34" charset="0"/>
                </a:rPr>
                <a:t>På papiret ligner de typisk bagateller, men for den enkelte føles de radikale.</a:t>
              </a:r>
            </a:p>
          </p:txBody>
        </p:sp>
      </p:grpSp>
      <p:pic>
        <p:nvPicPr>
          <p:cNvPr id="525" name="Picture Placeholder 524" descr="A picture containing outdoor, water, nature, person&#10;&#10;Description automatically generated">
            <a:extLst>
              <a:ext uri="{FF2B5EF4-FFF2-40B4-BE49-F238E27FC236}">
                <a16:creationId xmlns:a16="http://schemas.microsoft.com/office/drawing/2014/main" id="{EE10DBA7-89CA-F944-9FCE-FA3E8C6B9826}"/>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15502" t="14587" r="15502" b="2424"/>
          <a:stretch/>
        </p:blipFill>
        <p:spPr>
          <a:xfrm>
            <a:off x="8503768" y="1285194"/>
            <a:ext cx="6309051" cy="11231113"/>
          </a:xfrm>
        </p:spPr>
      </p:pic>
    </p:spTree>
    <p:extLst>
      <p:ext uri="{BB962C8B-B14F-4D97-AF65-F5344CB8AC3E}">
        <p14:creationId xmlns:p14="http://schemas.microsoft.com/office/powerpoint/2010/main" val="244678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EE2A8D6-B71E-F444-AEF2-A9840FC23977}"/>
              </a:ext>
            </a:extLst>
          </p:cNvPr>
          <p:cNvSpPr/>
          <p:nvPr/>
        </p:nvSpPr>
        <p:spPr>
          <a:xfrm>
            <a:off x="13953067" y="10061"/>
            <a:ext cx="10424583"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50DF05F-4096-8F47-A41E-5515AC223AB3}"/>
              </a:ext>
            </a:extLst>
          </p:cNvPr>
          <p:cNvSpPr txBox="1"/>
          <p:nvPr/>
        </p:nvSpPr>
        <p:spPr>
          <a:xfrm>
            <a:off x="14693819" y="2749183"/>
            <a:ext cx="8423356" cy="3139321"/>
          </a:xfrm>
          <a:prstGeom prst="rect">
            <a:avLst/>
          </a:prstGeom>
          <a:noFill/>
        </p:spPr>
        <p:txBody>
          <a:bodyPr wrap="square" rtlCol="0">
            <a:spAutoFit/>
          </a:bodyPr>
          <a:lstStyle/>
          <a:p>
            <a:r>
              <a:rPr lang="da-DK" sz="6600" b="1" dirty="0">
                <a:solidFill>
                  <a:schemeClr val="bg1"/>
                </a:solidFill>
                <a:latin typeface="Montserrat SemiBold" pitchFamily="2" charset="77"/>
                <a:ea typeface="Lato Light" panose="020F0502020204030203" pitchFamily="34" charset="0"/>
                <a:cs typeface="Arial" panose="020B0604020202020204" pitchFamily="34" charset="0"/>
              </a:rPr>
              <a:t>Hvilke mikroforandringer har du oplevet?</a:t>
            </a:r>
          </a:p>
        </p:txBody>
      </p:sp>
      <p:grpSp>
        <p:nvGrpSpPr>
          <p:cNvPr id="9" name="Group 8">
            <a:extLst>
              <a:ext uri="{FF2B5EF4-FFF2-40B4-BE49-F238E27FC236}">
                <a16:creationId xmlns:a16="http://schemas.microsoft.com/office/drawing/2014/main" id="{E8E31894-0EE4-6644-97BB-18E5C2A84EB9}"/>
              </a:ext>
            </a:extLst>
          </p:cNvPr>
          <p:cNvGrpSpPr/>
          <p:nvPr/>
        </p:nvGrpSpPr>
        <p:grpSpPr>
          <a:xfrm flipH="1">
            <a:off x="2403160" y="9169573"/>
            <a:ext cx="9137109" cy="2505859"/>
            <a:chOff x="10232993" y="7808172"/>
            <a:chExt cx="9137109" cy="2505859"/>
          </a:xfrm>
        </p:grpSpPr>
        <p:sp>
          <p:nvSpPr>
            <p:cNvPr id="11" name="TextBox 10">
              <a:extLst>
                <a:ext uri="{FF2B5EF4-FFF2-40B4-BE49-F238E27FC236}">
                  <a16:creationId xmlns:a16="http://schemas.microsoft.com/office/drawing/2014/main" id="{FFF0886E-5ADD-C84F-A97C-F7D5666AFBDB}"/>
                </a:ext>
              </a:extLst>
            </p:cNvPr>
            <p:cNvSpPr txBox="1"/>
            <p:nvPr/>
          </p:nvSpPr>
          <p:spPr>
            <a:xfrm>
              <a:off x="10232993" y="9236813"/>
              <a:ext cx="9134963" cy="1077218"/>
            </a:xfrm>
            <a:prstGeom prst="rect">
              <a:avLst/>
            </a:prstGeom>
            <a:noFill/>
          </p:spPr>
          <p:txBody>
            <a:bodyPr wrap="square" rtlCol="0">
              <a:spAutoFit/>
            </a:bodyPr>
            <a:lstStyle/>
            <a:p>
              <a:r>
                <a:rPr lang="en-US" sz="3200" dirty="0" err="1">
                  <a:latin typeface="Lato Light" panose="020F0502020204030203" pitchFamily="34" charset="0"/>
                  <a:ea typeface="Lato Light" panose="020F0502020204030203" pitchFamily="34" charset="0"/>
                  <a:cs typeface="Lato Light" panose="020F0502020204030203" pitchFamily="34" charset="0"/>
                </a:rPr>
                <a:t>Brug</a:t>
              </a:r>
              <a:r>
                <a:rPr lang="en-US" sz="3200" dirty="0">
                  <a:latin typeface="Lato Light" panose="020F0502020204030203" pitchFamily="34" charset="0"/>
                  <a:ea typeface="Lato Light" panose="020F0502020204030203" pitchFamily="34" charset="0"/>
                  <a:cs typeface="Lato Light" panose="020F0502020204030203" pitchFamily="34" charset="0"/>
                </a:rPr>
                <a:t> 5 min. </a:t>
              </a:r>
              <a:r>
                <a:rPr lang="en-US" sz="3200" dirty="0" err="1">
                  <a:latin typeface="Lato Light" panose="020F0502020204030203" pitchFamily="34" charset="0"/>
                  <a:ea typeface="Lato Light" panose="020F0502020204030203" pitchFamily="34" charset="0"/>
                  <a:cs typeface="Lato Light" panose="020F0502020204030203" pitchFamily="34" charset="0"/>
                </a:rPr>
                <a:t>på</a:t>
              </a:r>
              <a:r>
                <a:rPr lang="en-US" sz="3200" dirty="0">
                  <a:latin typeface="Lato Light" panose="020F0502020204030203" pitchFamily="34" charset="0"/>
                  <a:ea typeface="Lato Light" panose="020F0502020204030203" pitchFamily="34" charset="0"/>
                  <a:cs typeface="Lato Light" panose="020F0502020204030203" pitchFamily="34" charset="0"/>
                </a:rPr>
                <a:t> at </a:t>
              </a:r>
              <a:r>
                <a:rPr lang="en-US" sz="3200" dirty="0" err="1">
                  <a:latin typeface="Lato Light" panose="020F0502020204030203" pitchFamily="34" charset="0"/>
                  <a:ea typeface="Lato Light" panose="020F0502020204030203" pitchFamily="34" charset="0"/>
                  <a:cs typeface="Lato Light" panose="020F0502020204030203" pitchFamily="34" charset="0"/>
                </a:rPr>
                <a:t>reflektere</a:t>
              </a:r>
              <a:r>
                <a:rPr lang="en-US" sz="3200" dirty="0">
                  <a:latin typeface="Lato Light" panose="020F0502020204030203" pitchFamily="34" charset="0"/>
                  <a:ea typeface="Lato Light" panose="020F0502020204030203" pitchFamily="34" charset="0"/>
                  <a:cs typeface="Lato Light" panose="020F0502020204030203" pitchFamily="34" charset="0"/>
                </a:rPr>
                <a:t> </a:t>
              </a:r>
              <a:r>
                <a:rPr lang="en-US" sz="3200" dirty="0" err="1">
                  <a:latin typeface="Lato Light" panose="020F0502020204030203" pitchFamily="34" charset="0"/>
                  <a:ea typeface="Lato Light" panose="020F0502020204030203" pitchFamily="34" charset="0"/>
                  <a:cs typeface="Lato Light" panose="020F0502020204030203" pitchFamily="34" charset="0"/>
                </a:rPr>
                <a:t>og</a:t>
              </a:r>
              <a:r>
                <a:rPr lang="en-US" sz="3200" dirty="0">
                  <a:latin typeface="Lato Light" panose="020F0502020204030203" pitchFamily="34" charset="0"/>
                  <a:ea typeface="Lato Light" panose="020F0502020204030203" pitchFamily="34" charset="0"/>
                  <a:cs typeface="Lato Light" panose="020F0502020204030203" pitchFamily="34" charset="0"/>
                </a:rPr>
                <a:t> </a:t>
              </a:r>
              <a:r>
                <a:rPr lang="en-US" sz="3200" dirty="0" err="1">
                  <a:latin typeface="Lato Light" panose="020F0502020204030203" pitchFamily="34" charset="0"/>
                  <a:ea typeface="Lato Light" panose="020F0502020204030203" pitchFamily="34" charset="0"/>
                  <a:cs typeface="Lato Light" panose="020F0502020204030203" pitchFamily="34" charset="0"/>
                </a:rPr>
                <a:t>snakke</a:t>
              </a:r>
              <a:r>
                <a:rPr lang="en-US" sz="3200" dirty="0">
                  <a:latin typeface="Lato Light" panose="020F0502020204030203" pitchFamily="34" charset="0"/>
                  <a:ea typeface="Lato Light" panose="020F0502020204030203" pitchFamily="34" charset="0"/>
                  <a:cs typeface="Lato Light" panose="020F0502020204030203" pitchFamily="34" charset="0"/>
                </a:rPr>
                <a:t> med </a:t>
              </a:r>
              <a:r>
                <a:rPr lang="en-US" sz="3200" dirty="0" err="1">
                  <a:latin typeface="Lato Light" panose="020F0502020204030203" pitchFamily="34" charset="0"/>
                  <a:ea typeface="Lato Light" panose="020F0502020204030203" pitchFamily="34" charset="0"/>
                  <a:cs typeface="Lato Light" panose="020F0502020204030203" pitchFamily="34" charset="0"/>
                </a:rPr>
                <a:t>sidemanden</a:t>
              </a:r>
              <a:r>
                <a:rPr lang="en-US" sz="3200" dirty="0">
                  <a:latin typeface="Lato Light" panose="020F0502020204030203" pitchFamily="34" charset="0"/>
                  <a:ea typeface="Lato Light" panose="020F0502020204030203" pitchFamily="34" charset="0"/>
                  <a:cs typeface="Lato Light" panose="020F0502020204030203" pitchFamily="34" charset="0"/>
                </a:rPr>
                <a:t> om </a:t>
              </a:r>
              <a:r>
                <a:rPr lang="en-US" sz="3200" dirty="0" err="1">
                  <a:latin typeface="Lato Light" panose="020F0502020204030203" pitchFamily="34" charset="0"/>
                  <a:ea typeface="Lato Light" panose="020F0502020204030203" pitchFamily="34" charset="0"/>
                  <a:cs typeface="Lato Light" panose="020F0502020204030203" pitchFamily="34" charset="0"/>
                </a:rPr>
                <a:t>følgende</a:t>
              </a:r>
              <a:r>
                <a:rPr lang="en-US" sz="32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12" name="Rectangle 11">
              <a:extLst>
                <a:ext uri="{FF2B5EF4-FFF2-40B4-BE49-F238E27FC236}">
                  <a16:creationId xmlns:a16="http://schemas.microsoft.com/office/drawing/2014/main" id="{1845EFE4-8C7E-9040-9BBC-8A3F2140705B}"/>
                </a:ext>
              </a:extLst>
            </p:cNvPr>
            <p:cNvSpPr/>
            <p:nvPr/>
          </p:nvSpPr>
          <p:spPr>
            <a:xfrm>
              <a:off x="10975891" y="7808172"/>
              <a:ext cx="8394211" cy="707886"/>
            </a:xfrm>
            <a:prstGeom prst="rect">
              <a:avLst/>
            </a:prstGeom>
          </p:spPr>
          <p:txBody>
            <a:bodyPr wrap="square">
              <a:spAutoFit/>
            </a:bodyPr>
            <a:lstStyle/>
            <a:p>
              <a:r>
                <a:rPr lang="en-US" sz="4000" b="1" dirty="0" err="1">
                  <a:solidFill>
                    <a:schemeClr val="tx2"/>
                  </a:solidFill>
                  <a:latin typeface="Montserrat SemiBold" pitchFamily="2" charset="77"/>
                  <a:ea typeface="Montserrat" charset="0"/>
                  <a:cs typeface="Montserrat" charset="0"/>
                </a:rPr>
                <a:t>Refleksionsøvelse</a:t>
              </a:r>
              <a:endParaRPr lang="en-US" sz="6000" b="1" dirty="0">
                <a:solidFill>
                  <a:schemeClr val="tx2"/>
                </a:solidFill>
                <a:latin typeface="Montserrat SemiBold" pitchFamily="2" charset="77"/>
                <a:ea typeface="Montserrat" charset="0"/>
                <a:cs typeface="Montserrat" charset="0"/>
              </a:endParaRPr>
            </a:p>
          </p:txBody>
        </p:sp>
      </p:grpSp>
      <p:pic>
        <p:nvPicPr>
          <p:cNvPr id="29" name="Picture Placeholder 28">
            <a:extLst>
              <a:ext uri="{FF2B5EF4-FFF2-40B4-BE49-F238E27FC236}">
                <a16:creationId xmlns:a16="http://schemas.microsoft.com/office/drawing/2014/main" id="{4B0A226F-51F5-614C-A6F6-B56061B4EDE2}"/>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t="49281" b="5383"/>
          <a:stretch/>
        </p:blipFill>
        <p:spPr>
          <a:xfrm>
            <a:off x="2403159" y="1994047"/>
            <a:ext cx="9134963" cy="5854984"/>
          </a:xfrm>
        </p:spPr>
      </p:pic>
    </p:spTree>
    <p:extLst>
      <p:ext uri="{BB962C8B-B14F-4D97-AF65-F5344CB8AC3E}">
        <p14:creationId xmlns:p14="http://schemas.microsoft.com/office/powerpoint/2010/main" val="188096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3A7A66-2E20-4A4D-B55F-CDC8A1D230D0}"/>
              </a:ext>
            </a:extLst>
          </p:cNvPr>
          <p:cNvSpPr/>
          <p:nvPr/>
        </p:nvSpPr>
        <p:spPr>
          <a:xfrm>
            <a:off x="9922706" y="5908838"/>
            <a:ext cx="4246015" cy="461665"/>
          </a:xfrm>
          <a:prstGeom prst="rect">
            <a:avLst/>
          </a:prstGeom>
        </p:spPr>
        <p:txBody>
          <a:bodyPr wrap="square">
            <a:spAutoFit/>
          </a:bodyPr>
          <a:lstStyle/>
          <a:p>
            <a:r>
              <a:rPr lang="en-US" sz="2400" b="1" dirty="0" err="1">
                <a:solidFill>
                  <a:schemeClr val="tx2"/>
                </a:solidFill>
                <a:latin typeface="Montserrat SemiBold" pitchFamily="2" charset="77"/>
                <a:ea typeface="Montserrat" charset="0"/>
                <a:cs typeface="Montserrat" charset="0"/>
              </a:rPr>
              <a:t>Fysiske</a:t>
            </a:r>
            <a:r>
              <a:rPr lang="en-US" sz="2400" b="1" dirty="0">
                <a:solidFill>
                  <a:schemeClr val="tx2"/>
                </a:solidFill>
                <a:latin typeface="Montserrat SemiBold" pitchFamily="2" charset="77"/>
                <a:ea typeface="Montserrat" charset="0"/>
                <a:cs typeface="Montserrat" charset="0"/>
              </a:rPr>
              <a:t> </a:t>
            </a:r>
            <a:r>
              <a:rPr lang="en-US" sz="2400" b="1" dirty="0" err="1">
                <a:solidFill>
                  <a:schemeClr val="tx2"/>
                </a:solidFill>
                <a:latin typeface="Montserrat SemiBold" pitchFamily="2" charset="77"/>
                <a:ea typeface="Montserrat" charset="0"/>
                <a:cs typeface="Montserrat" charset="0"/>
              </a:rPr>
              <a:t>forandringer</a:t>
            </a:r>
            <a:endParaRPr lang="en-US" sz="4000" b="1" dirty="0">
              <a:solidFill>
                <a:schemeClr val="tx2"/>
              </a:solidFill>
              <a:latin typeface="Montserrat SemiBold" pitchFamily="2" charset="77"/>
              <a:ea typeface="Montserrat" charset="0"/>
              <a:cs typeface="Montserrat" charset="0"/>
            </a:endParaRPr>
          </a:p>
        </p:txBody>
      </p:sp>
      <p:sp>
        <p:nvSpPr>
          <p:cNvPr id="15" name="Rectangle 14">
            <a:extLst>
              <a:ext uri="{FF2B5EF4-FFF2-40B4-BE49-F238E27FC236}">
                <a16:creationId xmlns:a16="http://schemas.microsoft.com/office/drawing/2014/main" id="{B7A50049-70F9-9142-AEC3-7B748A44EB03}"/>
              </a:ext>
            </a:extLst>
          </p:cNvPr>
          <p:cNvSpPr/>
          <p:nvPr/>
        </p:nvSpPr>
        <p:spPr>
          <a:xfrm>
            <a:off x="14024977" y="5908838"/>
            <a:ext cx="4246015" cy="461665"/>
          </a:xfrm>
          <a:prstGeom prst="rect">
            <a:avLst/>
          </a:prstGeom>
        </p:spPr>
        <p:txBody>
          <a:bodyPr wrap="square">
            <a:spAutoFit/>
          </a:bodyPr>
          <a:lstStyle/>
          <a:p>
            <a:r>
              <a:rPr lang="en-US" sz="2400" b="1" dirty="0" err="1">
                <a:solidFill>
                  <a:schemeClr val="tx2"/>
                </a:solidFill>
                <a:latin typeface="Montserrat SemiBold" pitchFamily="2" charset="77"/>
                <a:ea typeface="Montserrat" charset="0"/>
                <a:cs typeface="Montserrat" charset="0"/>
              </a:rPr>
              <a:t>Relationelle</a:t>
            </a:r>
            <a:r>
              <a:rPr lang="en-US" sz="2400" b="1" dirty="0">
                <a:solidFill>
                  <a:schemeClr val="tx2"/>
                </a:solidFill>
                <a:latin typeface="Montserrat SemiBold" pitchFamily="2" charset="77"/>
                <a:ea typeface="Montserrat" charset="0"/>
                <a:cs typeface="Montserrat" charset="0"/>
              </a:rPr>
              <a:t> </a:t>
            </a:r>
            <a:r>
              <a:rPr lang="en-US" sz="2400" b="1" dirty="0" err="1">
                <a:solidFill>
                  <a:schemeClr val="tx2"/>
                </a:solidFill>
                <a:latin typeface="Montserrat SemiBold" pitchFamily="2" charset="77"/>
                <a:ea typeface="Montserrat" charset="0"/>
                <a:cs typeface="Montserrat" charset="0"/>
              </a:rPr>
              <a:t>forandringer</a:t>
            </a:r>
            <a:endParaRPr lang="en-US" sz="4000" b="1" dirty="0">
              <a:solidFill>
                <a:schemeClr val="tx2"/>
              </a:solidFill>
              <a:latin typeface="Montserrat SemiBold" pitchFamily="2" charset="77"/>
              <a:ea typeface="Montserrat" charset="0"/>
              <a:cs typeface="Montserrat" charset="0"/>
            </a:endParaRPr>
          </a:p>
        </p:txBody>
      </p:sp>
      <p:sp>
        <p:nvSpPr>
          <p:cNvPr id="16" name="Rectangle 15">
            <a:extLst>
              <a:ext uri="{FF2B5EF4-FFF2-40B4-BE49-F238E27FC236}">
                <a16:creationId xmlns:a16="http://schemas.microsoft.com/office/drawing/2014/main" id="{6D3BEF7E-36EE-7543-BB23-46D7FA9C29D0}"/>
              </a:ext>
            </a:extLst>
          </p:cNvPr>
          <p:cNvSpPr/>
          <p:nvPr/>
        </p:nvSpPr>
        <p:spPr>
          <a:xfrm>
            <a:off x="18271625" y="5938461"/>
            <a:ext cx="4246015" cy="461665"/>
          </a:xfrm>
          <a:prstGeom prst="rect">
            <a:avLst/>
          </a:prstGeom>
        </p:spPr>
        <p:txBody>
          <a:bodyPr wrap="square">
            <a:spAutoFit/>
          </a:bodyPr>
          <a:lstStyle/>
          <a:p>
            <a:r>
              <a:rPr lang="en-US" sz="2400" b="1" dirty="0" err="1">
                <a:solidFill>
                  <a:schemeClr val="tx2"/>
                </a:solidFill>
                <a:latin typeface="Montserrat SemiBold" pitchFamily="2" charset="77"/>
                <a:ea typeface="Montserrat" charset="0"/>
                <a:cs typeface="Montserrat" charset="0"/>
              </a:rPr>
              <a:t>Identitetsforandringer</a:t>
            </a:r>
            <a:endParaRPr lang="en-US" sz="4000" b="1" dirty="0">
              <a:solidFill>
                <a:schemeClr val="tx2"/>
              </a:solidFill>
              <a:latin typeface="Montserrat SemiBold" pitchFamily="2" charset="77"/>
              <a:ea typeface="Montserrat" charset="0"/>
              <a:cs typeface="Montserrat" charset="0"/>
            </a:endParaRPr>
          </a:p>
        </p:txBody>
      </p:sp>
      <p:grpSp>
        <p:nvGrpSpPr>
          <p:cNvPr id="18" name="Group 17">
            <a:extLst>
              <a:ext uri="{FF2B5EF4-FFF2-40B4-BE49-F238E27FC236}">
                <a16:creationId xmlns:a16="http://schemas.microsoft.com/office/drawing/2014/main" id="{073913D7-F7A0-C843-856B-0652DAAF8188}"/>
              </a:ext>
            </a:extLst>
          </p:cNvPr>
          <p:cNvGrpSpPr/>
          <p:nvPr/>
        </p:nvGrpSpPr>
        <p:grpSpPr>
          <a:xfrm>
            <a:off x="1676550" y="1777631"/>
            <a:ext cx="10512275" cy="1677382"/>
            <a:chOff x="7301882" y="1912863"/>
            <a:chExt cx="4126945" cy="1677382"/>
          </a:xfrm>
        </p:grpSpPr>
        <p:sp>
          <p:nvSpPr>
            <p:cNvPr id="20" name="CuadroTexto 350">
              <a:extLst>
                <a:ext uri="{FF2B5EF4-FFF2-40B4-BE49-F238E27FC236}">
                  <a16:creationId xmlns:a16="http://schemas.microsoft.com/office/drawing/2014/main" id="{D31256B1-D8FD-494B-8A96-EA228BE4CB87}"/>
                </a:ext>
              </a:extLst>
            </p:cNvPr>
            <p:cNvSpPr txBox="1"/>
            <p:nvPr/>
          </p:nvSpPr>
          <p:spPr>
            <a:xfrm>
              <a:off x="7301882" y="1912863"/>
              <a:ext cx="4092950" cy="1200329"/>
            </a:xfrm>
            <a:prstGeom prst="rect">
              <a:avLst/>
            </a:prstGeom>
            <a:noFill/>
          </p:spPr>
          <p:txBody>
            <a:bodyPr wrap="square" rtlCol="0">
              <a:spAutoFit/>
            </a:bodyPr>
            <a:lstStyle/>
            <a:p>
              <a:r>
                <a:rPr lang="en-US" sz="7200" b="1" dirty="0">
                  <a:solidFill>
                    <a:schemeClr val="tx2"/>
                  </a:solidFill>
                  <a:latin typeface="Montserrat" pitchFamily="2" charset="77"/>
                  <a:ea typeface="Lato Heavy" charset="0"/>
                  <a:cs typeface="Poppins" pitchFamily="2" charset="77"/>
                </a:rPr>
                <a:t>Mikroforandringer</a:t>
              </a:r>
            </a:p>
          </p:txBody>
        </p:sp>
        <p:sp>
          <p:nvSpPr>
            <p:cNvPr id="21" name="CuadroTexto 351">
              <a:extLst>
                <a:ext uri="{FF2B5EF4-FFF2-40B4-BE49-F238E27FC236}">
                  <a16:creationId xmlns:a16="http://schemas.microsoft.com/office/drawing/2014/main" id="{6D99BB5F-71DA-4D46-8D9A-D1A98D7D2EF9}"/>
                </a:ext>
              </a:extLst>
            </p:cNvPr>
            <p:cNvSpPr txBox="1"/>
            <p:nvPr/>
          </p:nvSpPr>
          <p:spPr>
            <a:xfrm>
              <a:off x="7335877" y="3067025"/>
              <a:ext cx="4092950" cy="523220"/>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Kan </a:t>
              </a:r>
              <a:r>
                <a:rPr lang="en-US" sz="2800" dirty="0" err="1">
                  <a:latin typeface="Lato Light" panose="020F0502020204030203" pitchFamily="34" charset="0"/>
                  <a:ea typeface="Lato Light" panose="020F0502020204030203" pitchFamily="34" charset="0"/>
                  <a:cs typeface="Lato Light" panose="020F0502020204030203" pitchFamily="34" charset="0"/>
                </a:rPr>
                <a:t>inddeles</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i</a:t>
              </a:r>
              <a:r>
                <a:rPr lang="en-US" sz="2800" dirty="0">
                  <a:latin typeface="Lato Light" panose="020F0502020204030203" pitchFamily="34" charset="0"/>
                  <a:ea typeface="Lato Light" panose="020F0502020204030203" pitchFamily="34" charset="0"/>
                  <a:cs typeface="Lato Light" panose="020F0502020204030203" pitchFamily="34" charset="0"/>
                </a:rPr>
                <a:t> 5 </a:t>
              </a:r>
              <a:r>
                <a:rPr lang="en-US" sz="2800" dirty="0" err="1">
                  <a:latin typeface="Lato Light" panose="020F0502020204030203" pitchFamily="34" charset="0"/>
                  <a:ea typeface="Lato Light" panose="020F0502020204030203" pitchFamily="34" charset="0"/>
                  <a:cs typeface="Lato Light" panose="020F0502020204030203" pitchFamily="34" charset="0"/>
                </a:rPr>
                <a:t>typer</a:t>
              </a:r>
              <a:r>
                <a:rPr lang="en-US" sz="2800" dirty="0">
                  <a:latin typeface="Lato Light" panose="020F0502020204030203" pitchFamily="34" charset="0"/>
                  <a:ea typeface="Lato Light" panose="020F0502020204030203" pitchFamily="34" charset="0"/>
                  <a:cs typeface="Lato Light" panose="020F0502020204030203" pitchFamily="34" charset="0"/>
                </a:rPr>
                <a:t>. </a:t>
              </a:r>
            </a:p>
          </p:txBody>
        </p:sp>
      </p:grpSp>
      <p:sp>
        <p:nvSpPr>
          <p:cNvPr id="22" name="Rectangle 21">
            <a:extLst>
              <a:ext uri="{FF2B5EF4-FFF2-40B4-BE49-F238E27FC236}">
                <a16:creationId xmlns:a16="http://schemas.microsoft.com/office/drawing/2014/main" id="{742B3C64-37D3-A54E-99C2-281F2BD1ACDE}"/>
              </a:ext>
            </a:extLst>
          </p:cNvPr>
          <p:cNvSpPr/>
          <p:nvPr/>
        </p:nvSpPr>
        <p:spPr>
          <a:xfrm>
            <a:off x="5748246" y="5908838"/>
            <a:ext cx="4246015" cy="461665"/>
          </a:xfrm>
          <a:prstGeom prst="rect">
            <a:avLst/>
          </a:prstGeom>
        </p:spPr>
        <p:txBody>
          <a:bodyPr wrap="square">
            <a:spAutoFit/>
          </a:bodyPr>
          <a:lstStyle/>
          <a:p>
            <a:r>
              <a:rPr lang="en-US" sz="2400" b="1" dirty="0" err="1">
                <a:solidFill>
                  <a:schemeClr val="tx2"/>
                </a:solidFill>
                <a:latin typeface="Montserrat SemiBold" pitchFamily="2" charset="77"/>
                <a:ea typeface="Montserrat" charset="0"/>
                <a:cs typeface="Montserrat" charset="0"/>
              </a:rPr>
              <a:t>Rutineforandringer</a:t>
            </a:r>
            <a:r>
              <a:rPr lang="en-US" sz="2400" b="1" dirty="0">
                <a:solidFill>
                  <a:schemeClr val="tx2"/>
                </a:solidFill>
                <a:latin typeface="Montserrat SemiBold" pitchFamily="2" charset="77"/>
                <a:ea typeface="Montserrat" charset="0"/>
                <a:cs typeface="Montserrat" charset="0"/>
              </a:rPr>
              <a:t>	</a:t>
            </a:r>
            <a:endParaRPr lang="en-US" sz="4000" b="1" dirty="0">
              <a:solidFill>
                <a:schemeClr val="tx2"/>
              </a:solidFill>
              <a:latin typeface="Montserrat SemiBold" pitchFamily="2" charset="77"/>
              <a:ea typeface="Montserrat" charset="0"/>
              <a:cs typeface="Montserrat" charset="0"/>
            </a:endParaRPr>
          </a:p>
        </p:txBody>
      </p:sp>
      <p:sp>
        <p:nvSpPr>
          <p:cNvPr id="23" name="Rectangle 22">
            <a:extLst>
              <a:ext uri="{FF2B5EF4-FFF2-40B4-BE49-F238E27FC236}">
                <a16:creationId xmlns:a16="http://schemas.microsoft.com/office/drawing/2014/main" id="{CD34EA4C-A0AC-3443-AE60-7BD297C6C948}"/>
              </a:ext>
            </a:extLst>
          </p:cNvPr>
          <p:cNvSpPr/>
          <p:nvPr/>
        </p:nvSpPr>
        <p:spPr>
          <a:xfrm>
            <a:off x="1573786" y="5938461"/>
            <a:ext cx="4246015" cy="461665"/>
          </a:xfrm>
          <a:prstGeom prst="rect">
            <a:avLst/>
          </a:prstGeom>
        </p:spPr>
        <p:txBody>
          <a:bodyPr wrap="square">
            <a:spAutoFit/>
          </a:bodyPr>
          <a:lstStyle/>
          <a:p>
            <a:r>
              <a:rPr lang="en-US" sz="2400" b="1" dirty="0" err="1">
                <a:solidFill>
                  <a:schemeClr val="tx2"/>
                </a:solidFill>
                <a:latin typeface="Montserrat SemiBold" pitchFamily="2" charset="77"/>
                <a:ea typeface="Montserrat" charset="0"/>
                <a:cs typeface="Montserrat" charset="0"/>
              </a:rPr>
              <a:t>Hverdagsforandringer</a:t>
            </a:r>
            <a:r>
              <a:rPr lang="en-US" sz="2400" b="1" dirty="0">
                <a:solidFill>
                  <a:schemeClr val="tx2"/>
                </a:solidFill>
                <a:latin typeface="Montserrat SemiBold" pitchFamily="2" charset="77"/>
                <a:ea typeface="Montserrat" charset="0"/>
                <a:cs typeface="Montserrat" charset="0"/>
              </a:rPr>
              <a:t>	</a:t>
            </a:r>
            <a:endParaRPr lang="en-US" sz="4000" b="1" dirty="0">
              <a:solidFill>
                <a:schemeClr val="tx2"/>
              </a:solidFill>
              <a:latin typeface="Montserrat SemiBold" pitchFamily="2" charset="77"/>
              <a:ea typeface="Montserrat" charset="0"/>
              <a:cs typeface="Montserrat" charset="0"/>
            </a:endParaRPr>
          </a:p>
        </p:txBody>
      </p:sp>
      <p:pic>
        <p:nvPicPr>
          <p:cNvPr id="10" name="Picture Placeholder 9" descr="A picture containing floor, indoor, building, room&#10;&#10;Description automatically generated">
            <a:extLst>
              <a:ext uri="{FF2B5EF4-FFF2-40B4-BE49-F238E27FC236}">
                <a16:creationId xmlns:a16="http://schemas.microsoft.com/office/drawing/2014/main" id="{AA19A17C-6326-6F4D-A19E-9E9422A3270A}"/>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val="0"/>
              </a:ext>
            </a:extLst>
          </a:blip>
          <a:srcRect l="19762" r="19762"/>
          <a:stretch>
            <a:fillRect/>
          </a:stretch>
        </p:blipFill>
        <p:spPr>
          <a:xfrm>
            <a:off x="9922706" y="6653579"/>
            <a:ext cx="3931920" cy="4883393"/>
          </a:xfrm>
        </p:spPr>
      </p:pic>
      <p:pic>
        <p:nvPicPr>
          <p:cNvPr id="28" name="Picture Placeholder 26" descr="A person holding a cup&#10;&#10;Description automatically generated with low confidence">
            <a:extLst>
              <a:ext uri="{FF2B5EF4-FFF2-40B4-BE49-F238E27FC236}">
                <a16:creationId xmlns:a16="http://schemas.microsoft.com/office/drawing/2014/main" id="{EA6A2D68-27C6-8B4C-82F3-CA7F320FC1D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7471" r="27471"/>
          <a:stretch>
            <a:fillRect/>
          </a:stretch>
        </p:blipFill>
        <p:spPr>
          <a:xfrm>
            <a:off x="14097166" y="6653579"/>
            <a:ext cx="3931920" cy="4883393"/>
          </a:xfrm>
          <a:prstGeom prst="rect">
            <a:avLst/>
          </a:prstGeom>
          <a:solidFill>
            <a:schemeClr val="bg1">
              <a:lumMod val="95000"/>
            </a:schemeClr>
          </a:solidFill>
        </p:spPr>
      </p:pic>
      <p:pic>
        <p:nvPicPr>
          <p:cNvPr id="32" name="Picture Placeholder 31" descr="A hand holding a cup of coffee&#10;&#10;Description automatically generated with low confidence">
            <a:extLst>
              <a:ext uri="{FF2B5EF4-FFF2-40B4-BE49-F238E27FC236}">
                <a16:creationId xmlns:a16="http://schemas.microsoft.com/office/drawing/2014/main" id="{D4FC3781-10A7-2B49-8718-EDDEBFE56651}"/>
              </a:ext>
            </a:extLst>
          </p:cNvPr>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l="24470" r="24470"/>
          <a:stretch>
            <a:fillRect/>
          </a:stretch>
        </p:blipFill>
        <p:spPr>
          <a:xfrm>
            <a:off x="1573786" y="6653579"/>
            <a:ext cx="3931920" cy="4883393"/>
          </a:xfrm>
        </p:spPr>
      </p:pic>
      <p:pic>
        <p:nvPicPr>
          <p:cNvPr id="33" name="Picture Placeholder 5" descr="A person sitting at a desk&#10;&#10;Description automatically generated with medium confidence">
            <a:extLst>
              <a:ext uri="{FF2B5EF4-FFF2-40B4-BE49-F238E27FC236}">
                <a16:creationId xmlns:a16="http://schemas.microsoft.com/office/drawing/2014/main" id="{7C3501FA-58D6-AE46-BEF5-ED064A7BC5D1}"/>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72" r="272"/>
          <a:stretch>
            <a:fillRect/>
          </a:stretch>
        </p:blipFill>
        <p:spPr>
          <a:xfrm>
            <a:off x="18271625" y="6653579"/>
            <a:ext cx="3931920" cy="4883393"/>
          </a:xfrm>
          <a:prstGeom prst="rect">
            <a:avLst/>
          </a:prstGeom>
          <a:solidFill>
            <a:schemeClr val="bg1">
              <a:lumMod val="95000"/>
            </a:schemeClr>
          </a:solidFill>
        </p:spPr>
      </p:pic>
      <p:pic>
        <p:nvPicPr>
          <p:cNvPr id="37" name="Picture Placeholder 36">
            <a:extLst>
              <a:ext uri="{FF2B5EF4-FFF2-40B4-BE49-F238E27FC236}">
                <a16:creationId xmlns:a16="http://schemas.microsoft.com/office/drawing/2014/main" id="{14134A56-81DB-CF46-B01D-11FD76FAD50B}"/>
              </a:ext>
            </a:extLst>
          </p:cNvPr>
          <p:cNvPicPr>
            <a:picLocks noGrp="1" noChangeAspect="1"/>
          </p:cNvPicPr>
          <p:nvPr>
            <p:ph type="pic" sz="quarter" idx="17"/>
          </p:nvPr>
        </p:nvPicPr>
        <p:blipFill rotWithShape="1">
          <a:blip r:embed="rId7" cstate="email">
            <a:extLst>
              <a:ext uri="{28A0092B-C50C-407E-A947-70E740481C1C}">
                <a14:useLocalDpi xmlns:a14="http://schemas.microsoft.com/office/drawing/2010/main" val="0"/>
              </a:ext>
            </a:extLst>
          </a:blip>
          <a:srcRect l="24694" r="24694"/>
          <a:stretch>
            <a:fillRect/>
          </a:stretch>
        </p:blipFill>
        <p:spPr>
          <a:xfrm>
            <a:off x="5748246" y="6653579"/>
            <a:ext cx="3931920" cy="4883393"/>
          </a:xfrm>
        </p:spPr>
      </p:pic>
    </p:spTree>
    <p:extLst>
      <p:ext uri="{BB962C8B-B14F-4D97-AF65-F5344CB8AC3E}">
        <p14:creationId xmlns:p14="http://schemas.microsoft.com/office/powerpoint/2010/main" val="293440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hand holding a cup of coffee&#10;&#10;Description automatically generated with low confidence">
            <a:extLst>
              <a:ext uri="{FF2B5EF4-FFF2-40B4-BE49-F238E27FC236}">
                <a16:creationId xmlns:a16="http://schemas.microsoft.com/office/drawing/2014/main" id="{2F980330-ABD3-9845-B696-0D54AD1B58B0}"/>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83" r="183"/>
          <a:stretch>
            <a:fillRect/>
          </a:stretch>
        </p:blipFill>
        <p:spPr/>
      </p:pic>
      <p:grpSp>
        <p:nvGrpSpPr>
          <p:cNvPr id="9" name="Group 8">
            <a:extLst>
              <a:ext uri="{FF2B5EF4-FFF2-40B4-BE49-F238E27FC236}">
                <a16:creationId xmlns:a16="http://schemas.microsoft.com/office/drawing/2014/main" id="{3258C25A-B723-AD4F-B793-9EEF70AC9DEF}"/>
              </a:ext>
            </a:extLst>
          </p:cNvPr>
          <p:cNvGrpSpPr/>
          <p:nvPr/>
        </p:nvGrpSpPr>
        <p:grpSpPr>
          <a:xfrm>
            <a:off x="2006590" y="2425736"/>
            <a:ext cx="11011578" cy="1723549"/>
            <a:chOff x="7301881" y="1912863"/>
            <a:chExt cx="9005904" cy="1723549"/>
          </a:xfrm>
        </p:grpSpPr>
        <p:sp>
          <p:nvSpPr>
            <p:cNvPr id="11" name="CuadroTexto 350">
              <a:extLst>
                <a:ext uri="{FF2B5EF4-FFF2-40B4-BE49-F238E27FC236}">
                  <a16:creationId xmlns:a16="http://schemas.microsoft.com/office/drawing/2014/main" id="{6A621E0E-1E55-2440-AC6F-DE91EBD8DF70}"/>
                </a:ext>
              </a:extLst>
            </p:cNvPr>
            <p:cNvSpPr txBox="1"/>
            <p:nvPr/>
          </p:nvSpPr>
          <p:spPr>
            <a:xfrm>
              <a:off x="7301881" y="1912863"/>
              <a:ext cx="9005904" cy="1200329"/>
            </a:xfrm>
            <a:prstGeom prst="rect">
              <a:avLst/>
            </a:prstGeom>
            <a:noFill/>
          </p:spPr>
          <p:txBody>
            <a:bodyPr wrap="square" rtlCol="0">
              <a:spAutoFit/>
            </a:bodyPr>
            <a:lstStyle/>
            <a:p>
              <a:r>
                <a:rPr lang="en-US" sz="7200" b="1" dirty="0" err="1">
                  <a:solidFill>
                    <a:schemeClr val="tx2"/>
                  </a:solidFill>
                  <a:latin typeface="Montserrat" pitchFamily="2" charset="77"/>
                  <a:ea typeface="Lato Heavy" charset="0"/>
                  <a:cs typeface="Poppins" pitchFamily="2" charset="77"/>
                </a:rPr>
                <a:t>Hverdagsforandringer</a:t>
              </a:r>
              <a:endParaRPr lang="en-US" sz="7200" b="1" dirty="0">
                <a:solidFill>
                  <a:schemeClr val="tx2"/>
                </a:solidFill>
                <a:latin typeface="Montserrat" pitchFamily="2" charset="77"/>
                <a:ea typeface="Lato Heavy" charset="0"/>
                <a:cs typeface="Poppins" pitchFamily="2" charset="77"/>
              </a:endParaRPr>
            </a:p>
          </p:txBody>
        </p:sp>
        <p:sp>
          <p:nvSpPr>
            <p:cNvPr id="12" name="CuadroTexto 351">
              <a:extLst>
                <a:ext uri="{FF2B5EF4-FFF2-40B4-BE49-F238E27FC236}">
                  <a16:creationId xmlns:a16="http://schemas.microsoft.com/office/drawing/2014/main" id="{06AB1594-DB0E-9848-A3BB-5678B2F0DC73}"/>
                </a:ext>
              </a:extLst>
            </p:cNvPr>
            <p:cNvSpPr txBox="1"/>
            <p:nvPr/>
          </p:nvSpPr>
          <p:spPr>
            <a:xfrm>
              <a:off x="7335877" y="3113192"/>
              <a:ext cx="7484413" cy="523220"/>
            </a:xfrm>
            <a:prstGeom prst="rect">
              <a:avLst/>
            </a:prstGeom>
            <a:noFill/>
          </p:spPr>
          <p:txBody>
            <a:bodyPr wrap="square" rtlCol="0">
              <a:spAutoFit/>
            </a:bodyPr>
            <a:lstStyle/>
            <a:p>
              <a:r>
                <a:rPr lang="en-US" sz="2800" dirty="0" err="1">
                  <a:latin typeface="Lato Light" panose="020F0502020204030203" pitchFamily="34" charset="0"/>
                  <a:ea typeface="Lato Light" panose="020F0502020204030203" pitchFamily="34" charset="0"/>
                  <a:cs typeface="Lato Light" panose="020F0502020204030203" pitchFamily="34" charset="0"/>
                </a:rPr>
                <a:t>Forandringer</a:t>
              </a:r>
              <a:r>
                <a:rPr lang="en-US" sz="2800" dirty="0">
                  <a:latin typeface="Lato Light" panose="020F0502020204030203" pitchFamily="34" charset="0"/>
                  <a:ea typeface="Lato Light" panose="020F0502020204030203" pitchFamily="34" charset="0"/>
                  <a:cs typeface="Lato Light" panose="020F0502020204030203" pitchFamily="34" charset="0"/>
                </a:rPr>
                <a:t> der </a:t>
              </a:r>
              <a:r>
                <a:rPr lang="en-US" sz="2800" dirty="0" err="1">
                  <a:latin typeface="Lato Light" panose="020F0502020204030203" pitchFamily="34" charset="0"/>
                  <a:ea typeface="Lato Light" panose="020F0502020204030203" pitchFamily="34" charset="0"/>
                  <a:cs typeface="Lato Light" panose="020F0502020204030203" pitchFamily="34" charset="0"/>
                </a:rPr>
                <a:t>påvirker</a:t>
              </a:r>
              <a:r>
                <a:rPr lang="en-US" sz="2800" dirty="0">
                  <a:latin typeface="Lato Light" panose="020F0502020204030203" pitchFamily="34" charset="0"/>
                  <a:ea typeface="Lato Light" panose="020F0502020204030203" pitchFamily="34" charset="0"/>
                  <a:cs typeface="Lato Light" panose="020F0502020204030203" pitchFamily="34" charset="0"/>
                </a:rPr>
                <a:t> den </a:t>
              </a:r>
              <a:r>
                <a:rPr lang="en-US" sz="2800" dirty="0" err="1">
                  <a:latin typeface="Lato Light" panose="020F0502020204030203" pitchFamily="34" charset="0"/>
                  <a:ea typeface="Lato Light" panose="020F0502020204030203" pitchFamily="34" charset="0"/>
                  <a:cs typeface="Lato Light" panose="020F0502020204030203" pitchFamily="34" charset="0"/>
                </a:rPr>
                <a:t>daglige</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arbejdsdag</a:t>
              </a:r>
              <a:r>
                <a:rPr lang="en-US" sz="2800" dirty="0">
                  <a:latin typeface="Lato Light" panose="020F0502020204030203" pitchFamily="34" charset="0"/>
                  <a:ea typeface="Lato Light" panose="020F0502020204030203" pitchFamily="34" charset="0"/>
                  <a:cs typeface="Lato Light" panose="020F0502020204030203" pitchFamily="34" charset="0"/>
                </a:rPr>
                <a:t>.</a:t>
              </a:r>
            </a:p>
          </p:txBody>
        </p:sp>
      </p:grpSp>
      <p:sp>
        <p:nvSpPr>
          <p:cNvPr id="13" name="Rectangle 12">
            <a:extLst>
              <a:ext uri="{FF2B5EF4-FFF2-40B4-BE49-F238E27FC236}">
                <a16:creationId xmlns:a16="http://schemas.microsoft.com/office/drawing/2014/main" id="{5886683D-DECC-744E-B616-A208B9BA5D78}"/>
              </a:ext>
            </a:extLst>
          </p:cNvPr>
          <p:cNvSpPr/>
          <p:nvPr/>
        </p:nvSpPr>
        <p:spPr>
          <a:xfrm>
            <a:off x="952683" y="6858000"/>
            <a:ext cx="12380028" cy="6052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61EF6F4-3333-0E43-B381-6B04A881D68F}"/>
              </a:ext>
            </a:extLst>
          </p:cNvPr>
          <p:cNvSpPr txBox="1"/>
          <p:nvPr/>
        </p:nvSpPr>
        <p:spPr>
          <a:xfrm>
            <a:off x="1443790" y="7132623"/>
            <a:ext cx="11141242" cy="5632311"/>
          </a:xfrm>
          <a:prstGeom prst="rect">
            <a:avLst/>
          </a:prstGeom>
          <a:noFill/>
        </p:spPr>
        <p:txBody>
          <a:bodyPr wrap="square" rtlCol="0">
            <a:spAutoFit/>
          </a:bodyPr>
          <a:lstStyle/>
          <a:p>
            <a:r>
              <a:rPr lang="da-DK" dirty="0">
                <a:solidFill>
                  <a:schemeClr val="bg1"/>
                </a:solidFill>
                <a:latin typeface="Montserrat SemiBold" pitchFamily="2" charset="77"/>
                <a:ea typeface="Montserrat" charset="0"/>
                <a:cs typeface="Montserrat" charset="0"/>
              </a:rPr>
              <a:t>Det er torsdag eftermiddag og i morgen tidlig er det tid til det ugentlige møde med kollegerne. Berit har altid synes at fredagen var speciel. Skønt at få snakket med kollegerne. Og lige få vendt nogle af de svære sager. Men da Berit kigger i kalenderen bliver hun mindet om at morgenmødet om fredagen er rykket en halv time frem. Til klokken 8.00?! ØV! Nu er det slut med at følge Mikkel i skole om fredagen.</a:t>
            </a:r>
          </a:p>
        </p:txBody>
      </p:sp>
    </p:spTree>
    <p:extLst>
      <p:ext uri="{BB962C8B-B14F-4D97-AF65-F5344CB8AC3E}">
        <p14:creationId xmlns:p14="http://schemas.microsoft.com/office/powerpoint/2010/main" val="290592739"/>
      </p:ext>
    </p:extLst>
  </p:cSld>
  <p:clrMapOvr>
    <a:masterClrMapping/>
  </p:clrMapOvr>
</p:sld>
</file>

<file path=ppt/theme/theme1.xml><?xml version="1.0" encoding="utf-8"?>
<a:theme xmlns:a="http://schemas.openxmlformats.org/drawingml/2006/main" name="Office Theme">
  <a:themeElements>
    <a:clrScheme name="Custom 10">
      <a:dk1>
        <a:srgbClr val="999999"/>
      </a:dk1>
      <a:lt1>
        <a:srgbClr val="FFFFFF"/>
      </a:lt1>
      <a:dk2>
        <a:srgbClr val="1F1F20"/>
      </a:dk2>
      <a:lt2>
        <a:srgbClr val="FFFFFF"/>
      </a:lt2>
      <a:accent1>
        <a:srgbClr val="F2BF7A"/>
      </a:accent1>
      <a:accent2>
        <a:srgbClr val="4479ED"/>
      </a:accent2>
      <a:accent3>
        <a:srgbClr val="E17863"/>
      </a:accent3>
      <a:accent4>
        <a:srgbClr val="5F4CBF"/>
      </a:accent4>
      <a:accent5>
        <a:srgbClr val="E2484A"/>
      </a:accent5>
      <a:accent6>
        <a:srgbClr val="F2BF7A"/>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5731AA0AA45D34497ACEA27334C2A26" ma:contentTypeVersion="4" ma:contentTypeDescription="Opret et nyt dokument." ma:contentTypeScope="" ma:versionID="ea0ac53381ab789e7bd580f6c44e408e">
  <xsd:schema xmlns:xsd="http://www.w3.org/2001/XMLSchema" xmlns:xs="http://www.w3.org/2001/XMLSchema" xmlns:p="http://schemas.microsoft.com/office/2006/metadata/properties" xmlns:ns2="49606f02-bb0d-41a7-9c12-77298e912f40" xmlns:ns3="e1ac3901-42cf-47a7-96fe-311cd5df844d" targetNamespace="http://schemas.microsoft.com/office/2006/metadata/properties" ma:root="true" ma:fieldsID="e0d7b547db7c37466ddb164ad92c8700" ns2:_="" ns3:_="">
    <xsd:import namespace="49606f02-bb0d-41a7-9c12-77298e912f40"/>
    <xsd:import namespace="e1ac3901-42cf-47a7-96fe-311cd5df84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06f02-bb0d-41a7-9c12-77298e912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ac3901-42cf-47a7-96fe-311cd5df844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C1F659-0F84-4618-87F9-6E8236E397FD}">
  <ds:schemaRefs>
    <ds:schemaRef ds:uri="http://purl.org/dc/terms/"/>
    <ds:schemaRef ds:uri="e1ac3901-42cf-47a7-96fe-311cd5df844d"/>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9606f02-bb0d-41a7-9c12-77298e912f40"/>
    <ds:schemaRef ds:uri="http://www.w3.org/XML/1998/namespace"/>
  </ds:schemaRefs>
</ds:datastoreItem>
</file>

<file path=customXml/itemProps2.xml><?xml version="1.0" encoding="utf-8"?>
<ds:datastoreItem xmlns:ds="http://schemas.openxmlformats.org/officeDocument/2006/customXml" ds:itemID="{72FBC128-0263-4DF5-9DEC-16EF264CCF3F}">
  <ds:schemaRefs>
    <ds:schemaRef ds:uri="http://schemas.microsoft.com/sharepoint/v3/contenttype/forms"/>
  </ds:schemaRefs>
</ds:datastoreItem>
</file>

<file path=customXml/itemProps3.xml><?xml version="1.0" encoding="utf-8"?>
<ds:datastoreItem xmlns:ds="http://schemas.openxmlformats.org/officeDocument/2006/customXml" ds:itemID="{1E64FFF1-4230-4C6E-BDE2-72BC45D33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06f02-bb0d-41a7-9c12-77298e912f40"/>
    <ds:schemaRef ds:uri="e1ac3901-42cf-47a7-96fe-311cd5df8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166810</TotalTime>
  <Words>1233</Words>
  <Application>Microsoft Office PowerPoint</Application>
  <PresentationFormat>Custom</PresentationFormat>
  <Paragraphs>144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Karna Kühnell Gautier</cp:lastModifiedBy>
  <cp:revision>20954</cp:revision>
  <dcterms:created xsi:type="dcterms:W3CDTF">2014-11-12T21:47:38Z</dcterms:created>
  <dcterms:modified xsi:type="dcterms:W3CDTF">2021-12-01T10:31:40Z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0x01010095731AA0AA45D34497ACEA27334C2A26</vt:lpwstr>
  </property>
</Properties>
</file>